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notesSlides/notesSlide23.xml" ContentType="application/vnd.openxmlformats-officedocument.presentationml.notesSlide+xml"/>
  <Override PartName="/ppt/notesSlides/notesSlide12.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Default Extension="emf" ContentType="image/x-emf"/>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notesSlides/notesSlide11.xml" ContentType="application/vnd.openxmlformats-officedocument.presentationml.notesSlide+xml"/>
  <Default Extension="gif" ContentType="image/gif"/>
  <Override PartName="/ppt/notesSlides/notesSlide2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Layouts/slideLayout15.xml" ContentType="application/vnd.openxmlformats-officedocument.presentationml.slideLayout+xml"/>
  <Default Extension="wmf" ContentType="image/x-wmf"/>
  <Default Extension="xls" ContentType="application/vnd.ms-excel"/>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notesSlides/notesSlide1.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83"/>
  </p:notesMasterIdLst>
  <p:handoutMasterIdLst>
    <p:handoutMasterId r:id="rId84"/>
  </p:handoutMasterIdLst>
  <p:sldIdLst>
    <p:sldId id="491" r:id="rId2"/>
    <p:sldId id="393" r:id="rId3"/>
    <p:sldId id="582" r:id="rId4"/>
    <p:sldId id="547" r:id="rId5"/>
    <p:sldId id="579" r:id="rId6"/>
    <p:sldId id="583" r:id="rId7"/>
    <p:sldId id="389" r:id="rId8"/>
    <p:sldId id="387" r:id="rId9"/>
    <p:sldId id="584" r:id="rId10"/>
    <p:sldId id="580" r:id="rId11"/>
    <p:sldId id="523" r:id="rId12"/>
    <p:sldId id="403" r:id="rId13"/>
    <p:sldId id="585" r:id="rId14"/>
    <p:sldId id="586" r:id="rId15"/>
    <p:sldId id="587" r:id="rId16"/>
    <p:sldId id="588" r:id="rId17"/>
    <p:sldId id="589" r:id="rId18"/>
    <p:sldId id="590" r:id="rId19"/>
    <p:sldId id="591" r:id="rId20"/>
    <p:sldId id="592" r:id="rId21"/>
    <p:sldId id="593" r:id="rId22"/>
    <p:sldId id="594" r:id="rId23"/>
    <p:sldId id="601" r:id="rId24"/>
    <p:sldId id="602" r:id="rId25"/>
    <p:sldId id="595" r:id="rId26"/>
    <p:sldId id="596" r:id="rId27"/>
    <p:sldId id="597" r:id="rId28"/>
    <p:sldId id="598" r:id="rId29"/>
    <p:sldId id="599" r:id="rId30"/>
    <p:sldId id="600" r:id="rId31"/>
    <p:sldId id="414" r:id="rId32"/>
    <p:sldId id="421" r:id="rId33"/>
    <p:sldId id="494" r:id="rId34"/>
    <p:sldId id="495" r:id="rId35"/>
    <p:sldId id="496" r:id="rId36"/>
    <p:sldId id="461" r:id="rId37"/>
    <p:sldId id="498" r:id="rId38"/>
    <p:sldId id="462" r:id="rId39"/>
    <p:sldId id="460" r:id="rId40"/>
    <p:sldId id="458" r:id="rId41"/>
    <p:sldId id="416" r:id="rId42"/>
    <p:sldId id="471" r:id="rId43"/>
    <p:sldId id="502" r:id="rId44"/>
    <p:sldId id="503" r:id="rId45"/>
    <p:sldId id="505" r:id="rId46"/>
    <p:sldId id="506" r:id="rId47"/>
    <p:sldId id="507" r:id="rId48"/>
    <p:sldId id="508" r:id="rId49"/>
    <p:sldId id="472" r:id="rId50"/>
    <p:sldId id="473" r:id="rId51"/>
    <p:sldId id="512" r:id="rId52"/>
    <p:sldId id="513" r:id="rId53"/>
    <p:sldId id="477" r:id="rId54"/>
    <p:sldId id="581" r:id="rId55"/>
    <p:sldId id="372" r:id="rId56"/>
    <p:sldId id="374" r:id="rId57"/>
    <p:sldId id="375" r:id="rId58"/>
    <p:sldId id="377" r:id="rId59"/>
    <p:sldId id="378" r:id="rId60"/>
    <p:sldId id="391" r:id="rId61"/>
    <p:sldId id="380" r:id="rId62"/>
    <p:sldId id="381" r:id="rId63"/>
    <p:sldId id="449" r:id="rId64"/>
    <p:sldId id="450" r:id="rId65"/>
    <p:sldId id="465" r:id="rId66"/>
    <p:sldId id="466" r:id="rId67"/>
    <p:sldId id="467" r:id="rId68"/>
    <p:sldId id="463" r:id="rId69"/>
    <p:sldId id="464" r:id="rId70"/>
    <p:sldId id="489" r:id="rId71"/>
    <p:sldId id="455" r:id="rId72"/>
    <p:sldId id="456" r:id="rId73"/>
    <p:sldId id="550" r:id="rId74"/>
    <p:sldId id="558" r:id="rId75"/>
    <p:sldId id="573" r:id="rId76"/>
    <p:sldId id="574" r:id="rId77"/>
    <p:sldId id="575" r:id="rId78"/>
    <p:sldId id="576" r:id="rId79"/>
    <p:sldId id="577" r:id="rId80"/>
    <p:sldId id="578" r:id="rId81"/>
    <p:sldId id="417" r:id="rId82"/>
  </p:sldIdLst>
  <p:sldSz cx="9144000" cy="6858000" type="screen4x3"/>
  <p:notesSz cx="7010400" cy="9296400"/>
  <p:defaultTextStyle>
    <a:defPPr>
      <a:defRPr lang="en-US"/>
    </a:defPPr>
    <a:lvl1pPr algn="l" rtl="0" eaLnBrk="0" fontAlgn="base" hangingPunct="0">
      <a:spcBef>
        <a:spcPct val="0"/>
      </a:spcBef>
      <a:spcAft>
        <a:spcPct val="0"/>
      </a:spcAft>
      <a:defRPr sz="2000" kern="1200">
        <a:solidFill>
          <a:schemeClr val="tx1"/>
        </a:solidFill>
        <a:latin typeface="Arial" charset="0"/>
        <a:ea typeface="+mn-ea"/>
        <a:cs typeface="+mn-cs"/>
      </a:defRPr>
    </a:lvl1pPr>
    <a:lvl2pPr marL="457200" algn="l" rtl="0" eaLnBrk="0" fontAlgn="base" hangingPunct="0">
      <a:spcBef>
        <a:spcPct val="0"/>
      </a:spcBef>
      <a:spcAft>
        <a:spcPct val="0"/>
      </a:spcAft>
      <a:defRPr sz="2000" kern="1200">
        <a:solidFill>
          <a:schemeClr val="tx1"/>
        </a:solidFill>
        <a:latin typeface="Arial" charset="0"/>
        <a:ea typeface="+mn-ea"/>
        <a:cs typeface="+mn-cs"/>
      </a:defRPr>
    </a:lvl2pPr>
    <a:lvl3pPr marL="914400" algn="l" rtl="0" eaLnBrk="0" fontAlgn="base" hangingPunct="0">
      <a:spcBef>
        <a:spcPct val="0"/>
      </a:spcBef>
      <a:spcAft>
        <a:spcPct val="0"/>
      </a:spcAft>
      <a:defRPr sz="2000" kern="1200">
        <a:solidFill>
          <a:schemeClr val="tx1"/>
        </a:solidFill>
        <a:latin typeface="Arial" charset="0"/>
        <a:ea typeface="+mn-ea"/>
        <a:cs typeface="+mn-cs"/>
      </a:defRPr>
    </a:lvl3pPr>
    <a:lvl4pPr marL="1371600" algn="l" rtl="0" eaLnBrk="0" fontAlgn="base" hangingPunct="0">
      <a:spcBef>
        <a:spcPct val="0"/>
      </a:spcBef>
      <a:spcAft>
        <a:spcPct val="0"/>
      </a:spcAft>
      <a:defRPr sz="2000" kern="1200">
        <a:solidFill>
          <a:schemeClr val="tx1"/>
        </a:solidFill>
        <a:latin typeface="Arial" charset="0"/>
        <a:ea typeface="+mn-ea"/>
        <a:cs typeface="+mn-cs"/>
      </a:defRPr>
    </a:lvl4pPr>
    <a:lvl5pPr marL="1828800" algn="l" rtl="0" eaLnBrk="0" fontAlgn="base" hangingPunct="0">
      <a:spcBef>
        <a:spcPct val="0"/>
      </a:spcBef>
      <a:spcAft>
        <a:spcPct val="0"/>
      </a:spcAft>
      <a:defRPr sz="2000" kern="1200">
        <a:solidFill>
          <a:schemeClr val="tx1"/>
        </a:solidFill>
        <a:latin typeface="Arial" charset="0"/>
        <a:ea typeface="+mn-ea"/>
        <a:cs typeface="+mn-cs"/>
      </a:defRPr>
    </a:lvl5pPr>
    <a:lvl6pPr marL="2286000" algn="l" defTabSz="914400" rtl="0" eaLnBrk="1" latinLnBrk="0" hangingPunct="1">
      <a:defRPr sz="2000" kern="1200">
        <a:solidFill>
          <a:schemeClr val="tx1"/>
        </a:solidFill>
        <a:latin typeface="Arial" charset="0"/>
        <a:ea typeface="+mn-ea"/>
        <a:cs typeface="+mn-cs"/>
      </a:defRPr>
    </a:lvl6pPr>
    <a:lvl7pPr marL="2743200" algn="l" defTabSz="914400" rtl="0" eaLnBrk="1" latinLnBrk="0" hangingPunct="1">
      <a:defRPr sz="2000" kern="1200">
        <a:solidFill>
          <a:schemeClr val="tx1"/>
        </a:solidFill>
        <a:latin typeface="Arial" charset="0"/>
        <a:ea typeface="+mn-ea"/>
        <a:cs typeface="+mn-cs"/>
      </a:defRPr>
    </a:lvl7pPr>
    <a:lvl8pPr marL="3200400" algn="l" defTabSz="914400" rtl="0" eaLnBrk="1" latinLnBrk="0" hangingPunct="1">
      <a:defRPr sz="2000" kern="1200">
        <a:solidFill>
          <a:schemeClr val="tx1"/>
        </a:solidFill>
        <a:latin typeface="Arial" charset="0"/>
        <a:ea typeface="+mn-ea"/>
        <a:cs typeface="+mn-cs"/>
      </a:defRPr>
    </a:lvl8pPr>
    <a:lvl9pPr marL="3657600" algn="l" defTabSz="914400" rtl="0" eaLnBrk="1" latinLnBrk="0" hangingPunct="1">
      <a:defRPr sz="2000"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showPr>
  <p:clrMru>
    <a:srgbClr val="6600FF"/>
    <a:srgbClr val="2A24AC"/>
    <a:srgbClr val="2923A5"/>
    <a:srgbClr val="2828A0"/>
    <a:srgbClr val="3333CC"/>
    <a:srgbClr val="FFFFFF"/>
    <a:srgbClr val="949494"/>
    <a:srgbClr val="BBE0E3"/>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horzBarState="maximized">
    <p:restoredLeft sz="15308" autoAdjust="0"/>
    <p:restoredTop sz="94660" autoAdjust="0"/>
  </p:normalViewPr>
  <p:slideViewPr>
    <p:cSldViewPr snapToGrid="0" snapToObjects="1">
      <p:cViewPr varScale="1">
        <p:scale>
          <a:sx n="139" d="100"/>
          <a:sy n="139" d="100"/>
        </p:scale>
        <p:origin x="-840" y="-90"/>
      </p:cViewPr>
      <p:guideLst>
        <p:guide orient="horz" pos="624"/>
        <p:guide pos="2880"/>
      </p:guideLst>
    </p:cSldViewPr>
  </p:slideViewPr>
  <p:outlineViewPr>
    <p:cViewPr>
      <p:scale>
        <a:sx n="33" d="100"/>
        <a:sy n="33" d="100"/>
      </p:scale>
      <p:origin x="0" y="0"/>
    </p:cViewPr>
    <p:sldLst>
      <p:sld r:id="rId1" collapse="1"/>
      <p:sld r:id="rId2" collapse="1"/>
      <p:sld r:id="rId3" collapse="1"/>
    </p:sldLst>
  </p:outlineViewPr>
  <p:notesTextViewPr>
    <p:cViewPr>
      <p:scale>
        <a:sx n="100" d="100"/>
        <a:sy n="100" d="100"/>
      </p:scale>
      <p:origin x="0" y="0"/>
    </p:cViewPr>
  </p:notesTextViewPr>
  <p:sorterViewPr>
    <p:cViewPr>
      <p:scale>
        <a:sx n="50" d="100"/>
        <a:sy n="50" d="100"/>
      </p:scale>
      <p:origin x="0" y="0"/>
    </p:cViewPr>
  </p:sorterViewPr>
  <p:notesViewPr>
    <p:cSldViewPr snapToGrid="0" snapToObjects="1">
      <p:cViewPr varScale="1">
        <p:scale>
          <a:sx n="103" d="100"/>
          <a:sy n="103" d="100"/>
        </p:scale>
        <p:origin x="-3486" y="-84"/>
      </p:cViewPr>
      <p:guideLst>
        <p:guide orient="horz" pos="2928"/>
        <p:guide pos="2208"/>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notesMaster" Target="notesMasters/notesMaster1.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viewProps" Target="viewProps.xml"/></Relationships>
</file>

<file path=ppt/_rels/viewProps.xml.rels><?xml version="1.0" encoding="UTF-8" standalone="yes"?>
<Relationships xmlns="http://schemas.openxmlformats.org/package/2006/relationships"><Relationship Id="rId3" Type="http://schemas.openxmlformats.org/officeDocument/2006/relationships/slide" Target="slides/slide34.xml"/><Relationship Id="rId2" Type="http://schemas.openxmlformats.org/officeDocument/2006/relationships/slide" Target="slides/slide32.xml"/><Relationship Id="rId1" Type="http://schemas.openxmlformats.org/officeDocument/2006/relationships/slide" Target="slides/slide10.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7.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30.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47.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80.png"/></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87.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0.e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image" Target="../media/image56.e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image" Target="../media/image56.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58.e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image" Target="../media/image63.emf"/><Relationship Id="rId1" Type="http://schemas.openxmlformats.org/officeDocument/2006/relationships/image" Target="../media/image62.emf"/><Relationship Id="rId5" Type="http://schemas.openxmlformats.org/officeDocument/2006/relationships/image" Target="../media/image66.emf"/><Relationship Id="rId4" Type="http://schemas.openxmlformats.org/officeDocument/2006/relationships/image" Target="../media/image65.e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image" Target="../media/image63.emf"/><Relationship Id="rId1" Type="http://schemas.openxmlformats.org/officeDocument/2006/relationships/image" Target="../media/image62.emf"/><Relationship Id="rId5" Type="http://schemas.openxmlformats.org/officeDocument/2006/relationships/image" Target="../media/image66.emf"/><Relationship Id="rId4" Type="http://schemas.openxmlformats.org/officeDocument/2006/relationships/image" Target="../media/image65.e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111.wmf"/><Relationship Id="rId1" Type="http://schemas.openxmlformats.org/officeDocument/2006/relationships/image" Target="../media/image110.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19.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1422" tIns="45710" rIns="91422" bIns="45710" numCol="1" anchor="t" anchorCtr="0" compatLnSpc="1">
            <a:prstTxWarp prst="textNoShape">
              <a:avLst/>
            </a:prstTxWarp>
          </a:bodyPr>
          <a:lstStyle>
            <a:lvl1pPr defTabSz="912813">
              <a:defRPr sz="1200" smtClean="0">
                <a:latin typeface="Helvetica" pitchFamily="34" charset="0"/>
              </a:defRPr>
            </a:lvl1pPr>
          </a:lstStyle>
          <a:p>
            <a:pPr>
              <a:defRPr/>
            </a:pPr>
            <a:endParaRPr lang="en-US"/>
          </a:p>
        </p:txBody>
      </p:sp>
      <p:sp>
        <p:nvSpPr>
          <p:cNvPr id="21507" name="Rectangle 3"/>
          <p:cNvSpPr>
            <a:spLocks noGrp="1" noChangeArrowheads="1"/>
          </p:cNvSpPr>
          <p:nvPr>
            <p:ph type="dt" sz="quarter" idx="1"/>
          </p:nvPr>
        </p:nvSpPr>
        <p:spPr bwMode="auto">
          <a:xfrm>
            <a:off x="3971925" y="0"/>
            <a:ext cx="3038475" cy="465138"/>
          </a:xfrm>
          <a:prstGeom prst="rect">
            <a:avLst/>
          </a:prstGeom>
          <a:noFill/>
          <a:ln w="9525">
            <a:noFill/>
            <a:miter lim="800000"/>
            <a:headEnd/>
            <a:tailEnd/>
          </a:ln>
          <a:effectLst/>
        </p:spPr>
        <p:txBody>
          <a:bodyPr vert="horz" wrap="square" lIns="91422" tIns="45710" rIns="91422" bIns="45710" numCol="1" anchor="t" anchorCtr="0" compatLnSpc="1">
            <a:prstTxWarp prst="textNoShape">
              <a:avLst/>
            </a:prstTxWarp>
          </a:bodyPr>
          <a:lstStyle>
            <a:lvl1pPr algn="r" defTabSz="912813">
              <a:defRPr sz="1200" smtClean="0">
                <a:latin typeface="Helvetica" pitchFamily="34" charset="0"/>
              </a:defRPr>
            </a:lvl1pPr>
          </a:lstStyle>
          <a:p>
            <a:pPr>
              <a:defRPr/>
            </a:pPr>
            <a:endParaRPr lang="en-US"/>
          </a:p>
        </p:txBody>
      </p:sp>
      <p:sp>
        <p:nvSpPr>
          <p:cNvPr id="21508" name="Rectangle 4"/>
          <p:cNvSpPr>
            <a:spLocks noGrp="1" noChangeArrowheads="1"/>
          </p:cNvSpPr>
          <p:nvPr>
            <p:ph type="ftr" sz="quarter" idx="2"/>
          </p:nvPr>
        </p:nvSpPr>
        <p:spPr bwMode="auto">
          <a:xfrm>
            <a:off x="0" y="8831263"/>
            <a:ext cx="3038475" cy="465137"/>
          </a:xfrm>
          <a:prstGeom prst="rect">
            <a:avLst/>
          </a:prstGeom>
          <a:noFill/>
          <a:ln w="9525">
            <a:noFill/>
            <a:miter lim="800000"/>
            <a:headEnd/>
            <a:tailEnd/>
          </a:ln>
          <a:effectLst/>
        </p:spPr>
        <p:txBody>
          <a:bodyPr vert="horz" wrap="square" lIns="91422" tIns="45710" rIns="91422" bIns="45710" numCol="1" anchor="b" anchorCtr="0" compatLnSpc="1">
            <a:prstTxWarp prst="textNoShape">
              <a:avLst/>
            </a:prstTxWarp>
          </a:bodyPr>
          <a:lstStyle>
            <a:lvl1pPr defTabSz="912813">
              <a:defRPr sz="1200" smtClean="0">
                <a:latin typeface="Helvetica" pitchFamily="34" charset="0"/>
              </a:defRPr>
            </a:lvl1pPr>
          </a:lstStyle>
          <a:p>
            <a:pPr>
              <a:defRPr/>
            </a:pPr>
            <a:endParaRPr lang="en-US"/>
          </a:p>
        </p:txBody>
      </p:sp>
      <p:sp>
        <p:nvSpPr>
          <p:cNvPr id="21509" name="Rectangle 5"/>
          <p:cNvSpPr>
            <a:spLocks noGrp="1" noChangeArrowheads="1"/>
          </p:cNvSpPr>
          <p:nvPr>
            <p:ph type="sldNum" sz="quarter" idx="3"/>
          </p:nvPr>
        </p:nvSpPr>
        <p:spPr bwMode="auto">
          <a:xfrm>
            <a:off x="3971925" y="8831263"/>
            <a:ext cx="3038475" cy="465137"/>
          </a:xfrm>
          <a:prstGeom prst="rect">
            <a:avLst/>
          </a:prstGeom>
          <a:noFill/>
          <a:ln w="9525">
            <a:noFill/>
            <a:miter lim="800000"/>
            <a:headEnd/>
            <a:tailEnd/>
          </a:ln>
          <a:effectLst/>
        </p:spPr>
        <p:txBody>
          <a:bodyPr vert="horz" wrap="square" lIns="91422" tIns="45710" rIns="91422" bIns="45710" numCol="1" anchor="b" anchorCtr="0" compatLnSpc="1">
            <a:prstTxWarp prst="textNoShape">
              <a:avLst/>
            </a:prstTxWarp>
          </a:bodyPr>
          <a:lstStyle>
            <a:lvl1pPr algn="r" defTabSz="912813">
              <a:defRPr sz="1200" smtClean="0">
                <a:latin typeface="Helvetica" pitchFamily="34" charset="0"/>
              </a:defRPr>
            </a:lvl1pPr>
          </a:lstStyle>
          <a:p>
            <a:pPr>
              <a:defRPr/>
            </a:pPr>
            <a:fld id="{D5C95770-8866-4617-AB94-5F84DCD40BB5}"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1422" tIns="45710" rIns="91422" bIns="45710" numCol="1" anchor="t" anchorCtr="0" compatLnSpc="1">
            <a:prstTxWarp prst="textNoShape">
              <a:avLst/>
            </a:prstTxWarp>
          </a:bodyPr>
          <a:lstStyle>
            <a:lvl1pPr defTabSz="912813">
              <a:defRPr sz="1200" smtClean="0">
                <a:latin typeface="Helvetica" pitchFamily="34" charset="0"/>
              </a:defRPr>
            </a:lvl1pPr>
          </a:lstStyle>
          <a:p>
            <a:pPr>
              <a:defRPr/>
            </a:pPr>
            <a:endParaRPr lang="en-US"/>
          </a:p>
        </p:txBody>
      </p:sp>
      <p:sp>
        <p:nvSpPr>
          <p:cNvPr id="14339" name="Rectangle 3"/>
          <p:cNvSpPr>
            <a:spLocks noGrp="1" noChangeArrowheads="1"/>
          </p:cNvSpPr>
          <p:nvPr>
            <p:ph type="dt" idx="1"/>
          </p:nvPr>
        </p:nvSpPr>
        <p:spPr bwMode="auto">
          <a:xfrm>
            <a:off x="3971925" y="0"/>
            <a:ext cx="3038475" cy="465138"/>
          </a:xfrm>
          <a:prstGeom prst="rect">
            <a:avLst/>
          </a:prstGeom>
          <a:noFill/>
          <a:ln w="9525">
            <a:noFill/>
            <a:miter lim="800000"/>
            <a:headEnd/>
            <a:tailEnd/>
          </a:ln>
          <a:effectLst/>
        </p:spPr>
        <p:txBody>
          <a:bodyPr vert="horz" wrap="square" lIns="91422" tIns="45710" rIns="91422" bIns="45710" numCol="1" anchor="t" anchorCtr="0" compatLnSpc="1">
            <a:prstTxWarp prst="textNoShape">
              <a:avLst/>
            </a:prstTxWarp>
          </a:bodyPr>
          <a:lstStyle>
            <a:lvl1pPr algn="r" defTabSz="912813">
              <a:defRPr sz="1200" smtClean="0">
                <a:latin typeface="Helvetica" pitchFamily="34" charset="0"/>
              </a:defRPr>
            </a:lvl1pPr>
          </a:lstStyle>
          <a:p>
            <a:pPr>
              <a:defRPr/>
            </a:pPr>
            <a:endParaRPr lang="en-US"/>
          </a:p>
        </p:txBody>
      </p:sp>
      <p:sp>
        <p:nvSpPr>
          <p:cNvPr id="63492"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p:spPr>
      </p:sp>
      <p:sp>
        <p:nvSpPr>
          <p:cNvPr id="14341" name="Rectangle 5"/>
          <p:cNvSpPr>
            <a:spLocks noGrp="1" noChangeArrowheads="1"/>
          </p:cNvSpPr>
          <p:nvPr>
            <p:ph type="body" sz="quarter" idx="3"/>
          </p:nvPr>
        </p:nvSpPr>
        <p:spPr bwMode="auto">
          <a:xfrm>
            <a:off x="935038" y="4416425"/>
            <a:ext cx="5140325" cy="4183063"/>
          </a:xfrm>
          <a:prstGeom prst="rect">
            <a:avLst/>
          </a:prstGeom>
          <a:noFill/>
          <a:ln w="9525">
            <a:noFill/>
            <a:miter lim="800000"/>
            <a:headEnd/>
            <a:tailEnd/>
          </a:ln>
          <a:effectLst/>
        </p:spPr>
        <p:txBody>
          <a:bodyPr vert="horz" wrap="square" lIns="91422" tIns="45710" rIns="91422" bIns="4571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4342" name="Rectangle 6"/>
          <p:cNvSpPr>
            <a:spLocks noGrp="1" noChangeArrowheads="1"/>
          </p:cNvSpPr>
          <p:nvPr>
            <p:ph type="ftr" sz="quarter" idx="4"/>
          </p:nvPr>
        </p:nvSpPr>
        <p:spPr bwMode="auto">
          <a:xfrm>
            <a:off x="0" y="8831263"/>
            <a:ext cx="3038475" cy="465137"/>
          </a:xfrm>
          <a:prstGeom prst="rect">
            <a:avLst/>
          </a:prstGeom>
          <a:noFill/>
          <a:ln w="9525">
            <a:noFill/>
            <a:miter lim="800000"/>
            <a:headEnd/>
            <a:tailEnd/>
          </a:ln>
          <a:effectLst/>
        </p:spPr>
        <p:txBody>
          <a:bodyPr vert="horz" wrap="square" lIns="91422" tIns="45710" rIns="91422" bIns="45710" numCol="1" anchor="b" anchorCtr="0" compatLnSpc="1">
            <a:prstTxWarp prst="textNoShape">
              <a:avLst/>
            </a:prstTxWarp>
          </a:bodyPr>
          <a:lstStyle>
            <a:lvl1pPr defTabSz="912813">
              <a:defRPr sz="1200" smtClean="0">
                <a:latin typeface="Helvetica" pitchFamily="34" charset="0"/>
              </a:defRPr>
            </a:lvl1pPr>
          </a:lstStyle>
          <a:p>
            <a:pPr>
              <a:defRPr/>
            </a:pPr>
            <a:endParaRPr lang="en-US"/>
          </a:p>
        </p:txBody>
      </p:sp>
      <p:sp>
        <p:nvSpPr>
          <p:cNvPr id="14343" name="Rectangle 7"/>
          <p:cNvSpPr>
            <a:spLocks noGrp="1" noChangeArrowheads="1"/>
          </p:cNvSpPr>
          <p:nvPr>
            <p:ph type="sldNum" sz="quarter" idx="5"/>
          </p:nvPr>
        </p:nvSpPr>
        <p:spPr bwMode="auto">
          <a:xfrm>
            <a:off x="3971925" y="8831263"/>
            <a:ext cx="3038475" cy="465137"/>
          </a:xfrm>
          <a:prstGeom prst="rect">
            <a:avLst/>
          </a:prstGeom>
          <a:noFill/>
          <a:ln w="9525">
            <a:noFill/>
            <a:miter lim="800000"/>
            <a:headEnd/>
            <a:tailEnd/>
          </a:ln>
          <a:effectLst/>
        </p:spPr>
        <p:txBody>
          <a:bodyPr vert="horz" wrap="square" lIns="91422" tIns="45710" rIns="91422" bIns="45710" numCol="1" anchor="b" anchorCtr="0" compatLnSpc="1">
            <a:prstTxWarp prst="textNoShape">
              <a:avLst/>
            </a:prstTxWarp>
          </a:bodyPr>
          <a:lstStyle>
            <a:lvl1pPr algn="r" defTabSz="912813">
              <a:defRPr sz="1200" smtClean="0">
                <a:latin typeface="Helvetica" pitchFamily="34" charset="0"/>
              </a:defRPr>
            </a:lvl1pPr>
          </a:lstStyle>
          <a:p>
            <a:pPr>
              <a:defRPr/>
            </a:pPr>
            <a:fld id="{FA6D4607-1575-4000-B743-F28DF8B3F587}"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p>
            <a:fld id="{EF6181B2-7372-42E2-AAE7-39957C190006}" type="slidenum">
              <a:rPr lang="en-US"/>
              <a:pPr/>
              <a:t>1</a:t>
            </a:fld>
            <a:endParaRPr lang="en-US"/>
          </a:p>
        </p:txBody>
      </p:sp>
      <p:sp>
        <p:nvSpPr>
          <p:cNvPr id="64515" name="Rectangle 2"/>
          <p:cNvSpPr>
            <a:spLocks noChangeArrowheads="1"/>
          </p:cNvSpPr>
          <p:nvPr/>
        </p:nvSpPr>
        <p:spPr bwMode="auto">
          <a:xfrm>
            <a:off x="3971925" y="0"/>
            <a:ext cx="3038475" cy="463550"/>
          </a:xfrm>
          <a:prstGeom prst="rect">
            <a:avLst/>
          </a:prstGeom>
          <a:noFill/>
          <a:ln w="12700">
            <a:noFill/>
            <a:miter lim="800000"/>
            <a:headEnd/>
            <a:tailEnd/>
          </a:ln>
        </p:spPr>
        <p:txBody>
          <a:bodyPr wrap="none" anchor="ctr"/>
          <a:lstStyle/>
          <a:p>
            <a:endParaRPr lang="en-US"/>
          </a:p>
        </p:txBody>
      </p:sp>
      <p:sp>
        <p:nvSpPr>
          <p:cNvPr id="64516" name="Rectangle 3"/>
          <p:cNvSpPr>
            <a:spLocks noChangeArrowheads="1"/>
          </p:cNvSpPr>
          <p:nvPr/>
        </p:nvSpPr>
        <p:spPr bwMode="auto">
          <a:xfrm>
            <a:off x="3971925" y="8832850"/>
            <a:ext cx="3038475" cy="463550"/>
          </a:xfrm>
          <a:prstGeom prst="rect">
            <a:avLst/>
          </a:prstGeom>
          <a:noFill/>
          <a:ln w="12700">
            <a:noFill/>
            <a:miter lim="800000"/>
            <a:headEnd/>
            <a:tailEnd/>
          </a:ln>
        </p:spPr>
        <p:txBody>
          <a:bodyPr lIns="19407" tIns="0" rIns="19407" bIns="0" anchor="b"/>
          <a:lstStyle/>
          <a:p>
            <a:pPr algn="r" defTabSz="931863"/>
            <a:r>
              <a:rPr lang="en-US" sz="1100" i="1">
                <a:latin typeface="Times New Roman" pitchFamily="18" charset="0"/>
              </a:rPr>
              <a:t>1</a:t>
            </a:r>
          </a:p>
        </p:txBody>
      </p:sp>
      <p:sp>
        <p:nvSpPr>
          <p:cNvPr id="64517" name="Rectangle 4"/>
          <p:cNvSpPr>
            <a:spLocks noChangeArrowheads="1"/>
          </p:cNvSpPr>
          <p:nvPr/>
        </p:nvSpPr>
        <p:spPr bwMode="auto">
          <a:xfrm>
            <a:off x="0" y="8832850"/>
            <a:ext cx="3038475" cy="463550"/>
          </a:xfrm>
          <a:prstGeom prst="rect">
            <a:avLst/>
          </a:prstGeom>
          <a:noFill/>
          <a:ln w="12700">
            <a:noFill/>
            <a:miter lim="800000"/>
            <a:headEnd/>
            <a:tailEnd/>
          </a:ln>
        </p:spPr>
        <p:txBody>
          <a:bodyPr wrap="none" anchor="ctr"/>
          <a:lstStyle/>
          <a:p>
            <a:endParaRPr lang="en-US"/>
          </a:p>
        </p:txBody>
      </p:sp>
      <p:sp>
        <p:nvSpPr>
          <p:cNvPr id="64518" name="Rectangle 5"/>
          <p:cNvSpPr>
            <a:spLocks noChangeArrowheads="1"/>
          </p:cNvSpPr>
          <p:nvPr/>
        </p:nvSpPr>
        <p:spPr bwMode="auto">
          <a:xfrm>
            <a:off x="0" y="0"/>
            <a:ext cx="3038475" cy="463550"/>
          </a:xfrm>
          <a:prstGeom prst="rect">
            <a:avLst/>
          </a:prstGeom>
          <a:noFill/>
          <a:ln w="12700">
            <a:noFill/>
            <a:miter lim="800000"/>
            <a:headEnd/>
            <a:tailEnd/>
          </a:ln>
        </p:spPr>
        <p:txBody>
          <a:bodyPr wrap="none" anchor="ctr"/>
          <a:lstStyle/>
          <a:p>
            <a:endParaRPr lang="en-US"/>
          </a:p>
        </p:txBody>
      </p:sp>
      <p:sp>
        <p:nvSpPr>
          <p:cNvPr id="64519" name="Rectangle 6"/>
          <p:cNvSpPr>
            <a:spLocks noChangeArrowheads="1"/>
          </p:cNvSpPr>
          <p:nvPr/>
        </p:nvSpPr>
        <p:spPr bwMode="auto">
          <a:xfrm>
            <a:off x="3971925" y="0"/>
            <a:ext cx="3038475" cy="463550"/>
          </a:xfrm>
          <a:prstGeom prst="rect">
            <a:avLst/>
          </a:prstGeom>
          <a:noFill/>
          <a:ln w="12700">
            <a:noFill/>
            <a:miter lim="800000"/>
            <a:headEnd/>
            <a:tailEnd/>
          </a:ln>
        </p:spPr>
        <p:txBody>
          <a:bodyPr wrap="none" anchor="ctr"/>
          <a:lstStyle/>
          <a:p>
            <a:endParaRPr lang="en-US"/>
          </a:p>
        </p:txBody>
      </p:sp>
      <p:sp>
        <p:nvSpPr>
          <p:cNvPr id="64520" name="Rectangle 7"/>
          <p:cNvSpPr>
            <a:spLocks noChangeArrowheads="1"/>
          </p:cNvSpPr>
          <p:nvPr/>
        </p:nvSpPr>
        <p:spPr bwMode="auto">
          <a:xfrm>
            <a:off x="3971925" y="8832850"/>
            <a:ext cx="3038475" cy="463550"/>
          </a:xfrm>
          <a:prstGeom prst="rect">
            <a:avLst/>
          </a:prstGeom>
          <a:noFill/>
          <a:ln w="12700">
            <a:noFill/>
            <a:miter lim="800000"/>
            <a:headEnd/>
            <a:tailEnd/>
          </a:ln>
        </p:spPr>
        <p:txBody>
          <a:bodyPr lIns="19407" tIns="0" rIns="19407" bIns="0" anchor="b"/>
          <a:lstStyle/>
          <a:p>
            <a:pPr algn="r" defTabSz="931863"/>
            <a:r>
              <a:rPr lang="en-US" sz="1100" i="1">
                <a:latin typeface="Times New Roman" pitchFamily="18" charset="0"/>
              </a:rPr>
              <a:t>1</a:t>
            </a:r>
          </a:p>
        </p:txBody>
      </p:sp>
      <p:sp>
        <p:nvSpPr>
          <p:cNvPr id="64521" name="Rectangle 8"/>
          <p:cNvSpPr>
            <a:spLocks noChangeArrowheads="1"/>
          </p:cNvSpPr>
          <p:nvPr/>
        </p:nvSpPr>
        <p:spPr bwMode="auto">
          <a:xfrm>
            <a:off x="0" y="8832850"/>
            <a:ext cx="3038475" cy="463550"/>
          </a:xfrm>
          <a:prstGeom prst="rect">
            <a:avLst/>
          </a:prstGeom>
          <a:noFill/>
          <a:ln w="12700">
            <a:noFill/>
            <a:miter lim="800000"/>
            <a:headEnd/>
            <a:tailEnd/>
          </a:ln>
        </p:spPr>
        <p:txBody>
          <a:bodyPr wrap="none" anchor="ctr"/>
          <a:lstStyle/>
          <a:p>
            <a:endParaRPr lang="en-US"/>
          </a:p>
        </p:txBody>
      </p:sp>
      <p:sp>
        <p:nvSpPr>
          <p:cNvPr id="64522" name="Rectangle 9"/>
          <p:cNvSpPr>
            <a:spLocks noChangeArrowheads="1"/>
          </p:cNvSpPr>
          <p:nvPr/>
        </p:nvSpPr>
        <p:spPr bwMode="auto">
          <a:xfrm>
            <a:off x="0" y="0"/>
            <a:ext cx="3038475" cy="463550"/>
          </a:xfrm>
          <a:prstGeom prst="rect">
            <a:avLst/>
          </a:prstGeom>
          <a:noFill/>
          <a:ln w="12700">
            <a:noFill/>
            <a:miter lim="800000"/>
            <a:headEnd/>
            <a:tailEnd/>
          </a:ln>
        </p:spPr>
        <p:txBody>
          <a:bodyPr wrap="none" anchor="ctr"/>
          <a:lstStyle/>
          <a:p>
            <a:endParaRPr lang="en-US"/>
          </a:p>
        </p:txBody>
      </p:sp>
      <p:sp>
        <p:nvSpPr>
          <p:cNvPr id="64523" name="Rectangle 10"/>
          <p:cNvSpPr>
            <a:spLocks noChangeArrowheads="1"/>
          </p:cNvSpPr>
          <p:nvPr/>
        </p:nvSpPr>
        <p:spPr bwMode="auto">
          <a:xfrm>
            <a:off x="3971925" y="0"/>
            <a:ext cx="3038475" cy="463550"/>
          </a:xfrm>
          <a:prstGeom prst="rect">
            <a:avLst/>
          </a:prstGeom>
          <a:noFill/>
          <a:ln w="12700">
            <a:noFill/>
            <a:miter lim="800000"/>
            <a:headEnd/>
            <a:tailEnd/>
          </a:ln>
        </p:spPr>
        <p:txBody>
          <a:bodyPr wrap="none" anchor="ctr"/>
          <a:lstStyle/>
          <a:p>
            <a:endParaRPr lang="en-US"/>
          </a:p>
        </p:txBody>
      </p:sp>
      <p:sp>
        <p:nvSpPr>
          <p:cNvPr id="64524" name="Rectangle 11"/>
          <p:cNvSpPr>
            <a:spLocks noChangeArrowheads="1"/>
          </p:cNvSpPr>
          <p:nvPr/>
        </p:nvSpPr>
        <p:spPr bwMode="auto">
          <a:xfrm>
            <a:off x="3971925" y="8832850"/>
            <a:ext cx="3038475" cy="463550"/>
          </a:xfrm>
          <a:prstGeom prst="rect">
            <a:avLst/>
          </a:prstGeom>
          <a:noFill/>
          <a:ln w="12700">
            <a:noFill/>
            <a:miter lim="800000"/>
            <a:headEnd/>
            <a:tailEnd/>
          </a:ln>
        </p:spPr>
        <p:txBody>
          <a:bodyPr lIns="19407" tIns="0" rIns="19407" bIns="0" anchor="b"/>
          <a:lstStyle/>
          <a:p>
            <a:pPr algn="r" defTabSz="931863"/>
            <a:r>
              <a:rPr lang="en-US" sz="1100" i="1">
                <a:latin typeface="Times New Roman" pitchFamily="18" charset="0"/>
              </a:rPr>
              <a:t>1</a:t>
            </a:r>
          </a:p>
        </p:txBody>
      </p:sp>
      <p:sp>
        <p:nvSpPr>
          <p:cNvPr id="64525" name="Rectangle 12"/>
          <p:cNvSpPr>
            <a:spLocks noChangeArrowheads="1"/>
          </p:cNvSpPr>
          <p:nvPr/>
        </p:nvSpPr>
        <p:spPr bwMode="auto">
          <a:xfrm>
            <a:off x="0" y="8832850"/>
            <a:ext cx="3038475" cy="463550"/>
          </a:xfrm>
          <a:prstGeom prst="rect">
            <a:avLst/>
          </a:prstGeom>
          <a:noFill/>
          <a:ln w="12700">
            <a:noFill/>
            <a:miter lim="800000"/>
            <a:headEnd/>
            <a:tailEnd/>
          </a:ln>
        </p:spPr>
        <p:txBody>
          <a:bodyPr wrap="none" anchor="ctr"/>
          <a:lstStyle/>
          <a:p>
            <a:endParaRPr lang="en-US"/>
          </a:p>
        </p:txBody>
      </p:sp>
      <p:sp>
        <p:nvSpPr>
          <p:cNvPr id="64526" name="Rectangle 13"/>
          <p:cNvSpPr>
            <a:spLocks noChangeArrowheads="1"/>
          </p:cNvSpPr>
          <p:nvPr/>
        </p:nvSpPr>
        <p:spPr bwMode="auto">
          <a:xfrm>
            <a:off x="0" y="0"/>
            <a:ext cx="3038475" cy="463550"/>
          </a:xfrm>
          <a:prstGeom prst="rect">
            <a:avLst/>
          </a:prstGeom>
          <a:noFill/>
          <a:ln w="12700">
            <a:noFill/>
            <a:miter lim="800000"/>
            <a:headEnd/>
            <a:tailEnd/>
          </a:ln>
        </p:spPr>
        <p:txBody>
          <a:bodyPr wrap="none" anchor="ctr"/>
          <a:lstStyle/>
          <a:p>
            <a:endParaRPr lang="en-US"/>
          </a:p>
        </p:txBody>
      </p:sp>
      <p:sp>
        <p:nvSpPr>
          <p:cNvPr id="64527" name="Rectangle 14"/>
          <p:cNvSpPr>
            <a:spLocks noGrp="1" noChangeArrowheads="1"/>
          </p:cNvSpPr>
          <p:nvPr>
            <p:ph type="body" idx="1"/>
          </p:nvPr>
        </p:nvSpPr>
        <p:spPr>
          <a:xfrm>
            <a:off x="933450" y="4416425"/>
            <a:ext cx="5143500" cy="4181475"/>
          </a:xfrm>
          <a:noFill/>
          <a:ln/>
        </p:spPr>
        <p:txBody>
          <a:bodyPr lIns="92180" tIns="45281" rIns="92180" bIns="45281"/>
          <a:lstStyle/>
          <a:p>
            <a:pPr eaLnBrk="1" hangingPunct="1"/>
            <a:r>
              <a:rPr lang="en-US" smtClean="0"/>
              <a:t>Thank co-authors</a:t>
            </a:r>
          </a:p>
        </p:txBody>
      </p:sp>
      <p:sp>
        <p:nvSpPr>
          <p:cNvPr id="64528" name="Rectangle 15"/>
          <p:cNvSpPr>
            <a:spLocks noGrp="1" noRot="1" noChangeAspect="1" noChangeArrowheads="1" noTextEdit="1"/>
          </p:cNvSpPr>
          <p:nvPr>
            <p:ph type="sldImg"/>
          </p:nvPr>
        </p:nvSpPr>
        <p:spPr>
          <a:xfrm>
            <a:off x="1189038" y="703263"/>
            <a:ext cx="4630737" cy="3473450"/>
          </a:xfrm>
          <a:ln w="12700" cap="flat">
            <a:solidFill>
              <a:schemeClr val="tx1"/>
            </a:solidFill>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37AED58-83BC-4090-8E2A-9144AEF7C8C4}" type="slidenum">
              <a:rPr lang="en-US"/>
              <a:pPr/>
              <a:t>21</a:t>
            </a:fld>
            <a:endParaRPr lang="en-US"/>
          </a:p>
        </p:txBody>
      </p:sp>
      <p:sp>
        <p:nvSpPr>
          <p:cNvPr id="236546" name="Rectangle 2"/>
          <p:cNvSpPr>
            <a:spLocks noChangeArrowheads="1" noTextEdit="1"/>
          </p:cNvSpPr>
          <p:nvPr>
            <p:ph type="sldImg"/>
          </p:nvPr>
        </p:nvSpPr>
        <p:spPr>
          <a:xfrm>
            <a:off x="1206434" y="699382"/>
            <a:ext cx="4600575" cy="3486150"/>
          </a:xfrm>
          <a:ln/>
        </p:spPr>
      </p:sp>
      <p:sp>
        <p:nvSpPr>
          <p:cNvPr id="236547" name="Rectangle 3"/>
          <p:cNvSpPr>
            <a:spLocks noGrp="1" noChangeArrowheads="1"/>
          </p:cNvSpPr>
          <p:nvPr>
            <p:ph type="body" idx="1"/>
          </p:nvPr>
        </p:nvSpPr>
        <p:spPr>
          <a:xfrm>
            <a:off x="701345" y="4416098"/>
            <a:ext cx="5607711" cy="4180921"/>
          </a:xfrm>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8063658-BDE1-4267-AE63-6CA0F7146ECD}" type="slidenum">
              <a:rPr lang="en-US"/>
              <a:pPr/>
              <a:t>29</a:t>
            </a:fld>
            <a:endParaRPr lang="en-US"/>
          </a:p>
        </p:txBody>
      </p:sp>
      <p:sp>
        <p:nvSpPr>
          <p:cNvPr id="193538" name="Rectangle 2"/>
          <p:cNvSpPr>
            <a:spLocks noChangeArrowheads="1" noTextEdit="1"/>
          </p:cNvSpPr>
          <p:nvPr>
            <p:ph type="sldImg"/>
          </p:nvPr>
        </p:nvSpPr>
        <p:spPr>
          <a:ln/>
        </p:spPr>
      </p:sp>
      <p:sp>
        <p:nvSpPr>
          <p:cNvPr id="1935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p>
            <a:fld id="{59082AE6-5536-467A-A4DD-D963265F1E94}" type="slidenum">
              <a:rPr lang="en-US"/>
              <a:pPr/>
              <a:t>39</a:t>
            </a:fld>
            <a:endParaRPr lang="en-US"/>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xfrm>
            <a:off x="701675" y="4416425"/>
            <a:ext cx="5607050" cy="4183063"/>
          </a:xfrm>
          <a:noFill/>
          <a:ln/>
        </p:spPr>
        <p:txBody>
          <a:bodyPr/>
          <a:lstStyle/>
          <a:p>
            <a:pPr eaLnBrk="1" hangingPunct="1"/>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p>
            <a:fld id="{BF206396-197E-4C17-8456-ED3C4E25FFEC}" type="slidenum">
              <a:rPr lang="en-US"/>
              <a:pPr/>
              <a:t>40</a:t>
            </a:fld>
            <a:endParaRPr lang="en-US"/>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xfrm>
            <a:off x="701675" y="4416425"/>
            <a:ext cx="5607050" cy="4183063"/>
          </a:xfrm>
          <a:noFill/>
          <a:ln/>
        </p:spPr>
        <p:txBody>
          <a:bodyPr/>
          <a:lstStyle/>
          <a:p>
            <a:pPr eaLnBrk="1" hangingPunct="1"/>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8EAC5FF-C19B-43CD-893E-B3B5D51F6366}" type="slidenum">
              <a:rPr lang="en-US"/>
              <a:pPr/>
              <a:t>46</a:t>
            </a:fld>
            <a:endParaRPr lang="en-US"/>
          </a:p>
        </p:txBody>
      </p:sp>
      <p:sp>
        <p:nvSpPr>
          <p:cNvPr id="1698818" name="Rectangle 2"/>
          <p:cNvSpPr>
            <a:spLocks noGrp="1" noRot="1" noChangeAspect="1" noChangeArrowheads="1" noTextEdit="1"/>
          </p:cNvSpPr>
          <p:nvPr>
            <p:ph type="sldImg"/>
          </p:nvPr>
        </p:nvSpPr>
        <p:spPr>
          <a:ln/>
        </p:spPr>
      </p:sp>
      <p:sp>
        <p:nvSpPr>
          <p:cNvPr id="1698819" name="Rectangle 3"/>
          <p:cNvSpPr>
            <a:spLocks noGrp="1" noChangeArrowheads="1"/>
          </p:cNvSpPr>
          <p:nvPr>
            <p:ph type="body" idx="1"/>
          </p:nvPr>
        </p:nvSpPr>
        <p:spPr/>
        <p:txBody>
          <a:bodyPr/>
          <a:lstStyle/>
          <a:p>
            <a:r>
              <a:rPr lang="en-US"/>
              <a:t>A vertex layout of an undirected graph G = (V;E) is a one-to-one mapping</a:t>
            </a:r>
          </a:p>
          <a:p>
            <a:r>
              <a:rPr lang="en-US"/>
              <a:t>of vertices to positions in the layout.</a:t>
            </a:r>
          </a:p>
          <a:p>
            <a:r>
              <a:rPr lang="en-US"/>
              <a:t>Our goal is to find a mapping, which minimizes the number of cache misses during accesses on the mesh represented as the graph.</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C939507-AE26-4C7F-B81C-475C97DF879E}" type="slidenum">
              <a:rPr lang="en-US"/>
              <a:pPr/>
              <a:t>47</a:t>
            </a:fld>
            <a:endParaRPr lang="en-US"/>
          </a:p>
        </p:txBody>
      </p:sp>
      <p:sp>
        <p:nvSpPr>
          <p:cNvPr id="1775618" name="Rectangle 1026"/>
          <p:cNvSpPr>
            <a:spLocks noGrp="1" noRot="1" noChangeAspect="1" noChangeArrowheads="1" noTextEdit="1"/>
          </p:cNvSpPr>
          <p:nvPr>
            <p:ph type="sldImg"/>
          </p:nvPr>
        </p:nvSpPr>
        <p:spPr>
          <a:ln/>
        </p:spPr>
      </p:sp>
      <p:sp>
        <p:nvSpPr>
          <p:cNvPr id="1775619" name="Rectangle 1027"/>
          <p:cNvSpPr>
            <a:spLocks noGrp="1" noChangeArrowheads="1"/>
          </p:cNvSpPr>
          <p:nvPr>
            <p:ph type="body" idx="1"/>
          </p:nvPr>
        </p:nvSpPr>
        <p:spPr/>
        <p:txBody>
          <a:bodyPr/>
          <a:lstStyle/>
          <a:p>
            <a:r>
              <a:rPr lang="en-US"/>
              <a:t>Instead, we use a multilevel minimization algorithm which performs local permutations to compute a</a:t>
            </a:r>
          </a:p>
          <a:p>
            <a:r>
              <a:rPr lang="en-US"/>
              <a:t>locally optimal layout.</a:t>
            </a:r>
          </a:p>
          <a:p>
            <a:r>
              <a:rPr lang="en-US"/>
              <a:t>Multilevel min. consists of 3 main steps.</a:t>
            </a:r>
          </a:p>
          <a:p>
            <a:r>
              <a:rPr lang="en-US"/>
              <a:t>First, we coarse the input graph by simplify 5 vertices into one.</a:t>
            </a:r>
          </a:p>
          <a:p>
            <a:r>
              <a:rPr lang="en-US"/>
              <a:t>At its coarsest graph, we compute vertices ordering.</a:t>
            </a:r>
          </a:p>
          <a:p>
            <a:r>
              <a:rPr lang="en-US"/>
              <a:t>Then, as we reconstruct the coarsest graph, we refine vertices ordering by usning local permutation given our approximate metric.</a:t>
            </a:r>
          </a:p>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B5FC8A8-3465-4544-B610-C15417BC99C2}" type="slidenum">
              <a:rPr lang="en-US"/>
              <a:pPr/>
              <a:t>48</a:t>
            </a:fld>
            <a:endParaRPr lang="en-US"/>
          </a:p>
        </p:txBody>
      </p:sp>
      <p:sp>
        <p:nvSpPr>
          <p:cNvPr id="1782786" name="Rectangle 2"/>
          <p:cNvSpPr>
            <a:spLocks noGrp="1" noRot="1" noChangeAspect="1" noChangeArrowheads="1" noTextEdit="1"/>
          </p:cNvSpPr>
          <p:nvPr>
            <p:ph type="sldImg"/>
          </p:nvPr>
        </p:nvSpPr>
        <p:spPr>
          <a:ln/>
        </p:spPr>
      </p:sp>
      <p:sp>
        <p:nvSpPr>
          <p:cNvPr id="1782787" name="Rectangle 3"/>
          <p:cNvSpPr>
            <a:spLocks noGrp="1" noChangeArrowheads="1"/>
          </p:cNvSpPr>
          <p:nvPr>
            <p:ph type="body" idx="1"/>
          </p:nvPr>
        </p:nvSpPr>
        <p:spPr/>
        <p:txBody>
          <a:bodyPr/>
          <a:lstStyle/>
          <a:p>
            <a:r>
              <a:rPr lang="en-US"/>
              <a:t>We compare rendering throughput of cache-oblivious layout with layout of Quick-VDr, (Simplification layout), which is ordering of output of simplication.</a:t>
            </a:r>
          </a:p>
          <a:p>
            <a:r>
              <a:rPr lang="en-US"/>
              <a:t>We are able to achieve 4.5 times improvement over simplification layout in Isosurface and St.</a:t>
            </a:r>
          </a:p>
          <a:p>
            <a:r>
              <a:rPr lang="en-US"/>
              <a:t>And 2.1 speedup. Moreover, we are able to achieve 145M/s as a peak performance.</a:t>
            </a:r>
          </a:p>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18F87B6-40A7-4866-A553-575537349001}" type="slidenum">
              <a:rPr lang="en-US"/>
              <a:pPr/>
              <a:t>51</a:t>
            </a:fld>
            <a:endParaRPr lang="en-US"/>
          </a:p>
        </p:txBody>
      </p:sp>
      <p:sp>
        <p:nvSpPr>
          <p:cNvPr id="1907714" name="Rectangle 1026"/>
          <p:cNvSpPr>
            <a:spLocks noGrp="1" noRot="1" noChangeAspect="1" noChangeArrowheads="1" noTextEdit="1"/>
          </p:cNvSpPr>
          <p:nvPr>
            <p:ph type="sldImg"/>
          </p:nvPr>
        </p:nvSpPr>
        <p:spPr>
          <a:ln/>
        </p:spPr>
      </p:sp>
      <p:sp>
        <p:nvSpPr>
          <p:cNvPr id="1907715" name="Rectangle 1027"/>
          <p:cNvSpPr>
            <a:spLocks noGrp="1" noChangeArrowheads="1"/>
          </p:cNvSpPr>
          <p:nvPr>
            <p:ph type="body" idx="1"/>
          </p:nvPr>
        </p:nvSpPr>
        <p:spPr/>
        <p:txBody>
          <a:bodyPr/>
          <a:lstStyle/>
          <a:p>
            <a:r>
              <a:rPr lang="en-US"/>
              <a:t>We also applied our layouts to an isocontour extraction.</a:t>
            </a:r>
          </a:p>
          <a:p>
            <a:r>
              <a:rPr lang="en-US"/>
              <a:t>We used contour tree, which provides us seed sets. In this application, traversal triangles from computed see set is bottleneck.</a:t>
            </a:r>
          </a:p>
          <a:p>
            <a:r>
              <a:rPr lang="en-US"/>
              <a:t>We test our application with various models including a puget sound model consisting of 134M triangles.</a:t>
            </a:r>
          </a:p>
          <a:p>
            <a:r>
              <a:rPr lang="en-US"/>
              <a:t>Line shown with black is an isocontour given a height value.</a:t>
            </a:r>
          </a:p>
          <a:p>
            <a:endParaRPr lang="en-US"/>
          </a:p>
          <a:p>
            <a:r>
              <a:rPr lang="en-US"/>
              <a:t>(This model is unstructured model.)</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99798A5-7C94-47CE-AF1F-B45555B0D967}" type="slidenum">
              <a:rPr lang="en-US"/>
              <a:pPr/>
              <a:t>52</a:t>
            </a:fld>
            <a:endParaRPr lang="en-US"/>
          </a:p>
        </p:txBody>
      </p:sp>
      <p:sp>
        <p:nvSpPr>
          <p:cNvPr id="1869826" name="Rectangle 2"/>
          <p:cNvSpPr>
            <a:spLocks noGrp="1" noRot="1" noChangeAspect="1" noChangeArrowheads="1" noTextEdit="1"/>
          </p:cNvSpPr>
          <p:nvPr>
            <p:ph type="sldImg"/>
          </p:nvPr>
        </p:nvSpPr>
        <p:spPr>
          <a:ln/>
        </p:spPr>
      </p:sp>
      <p:sp>
        <p:nvSpPr>
          <p:cNvPr id="1869827" name="Rectangle 3"/>
          <p:cNvSpPr>
            <a:spLocks noGrp="1" noChangeArrowheads="1"/>
          </p:cNvSpPr>
          <p:nvPr>
            <p:ph type="body" idx="1"/>
          </p:nvPr>
        </p:nvSpPr>
        <p:spPr/>
        <p:txBody>
          <a:bodyPr/>
          <a:lstStyle/>
          <a:p>
            <a:r>
              <a:rPr lang="en-US"/>
              <a:t>We compare the running time of extracting isocontour that are parallel to z –level, which is height in the terrain model.</a:t>
            </a:r>
          </a:p>
          <a:p>
            <a:r>
              <a:rPr lang="en-US"/>
              <a:t>Z-axis sorted layout is optimal given access patterns.</a:t>
            </a:r>
          </a:p>
          <a:p>
            <a:r>
              <a:rPr lang="en-US"/>
              <a:t>In this case, cache-oblivious layouts takes 26sec for the first time extracting and 0.5 sec, shown in parenthesis, for the second time same extraction. </a:t>
            </a:r>
          </a:p>
          <a:p>
            <a:r>
              <a:rPr lang="en-US"/>
              <a:t>Even though best performance at first computation is achieved when ordering of traversal matched with a z-ordering,</a:t>
            </a:r>
          </a:p>
          <a:p>
            <a:r>
              <a:rPr lang="en-US"/>
              <a:t>Cache-oblivious layout shows upto one or two order magnitude improvement over other layouts.</a:t>
            </a:r>
          </a:p>
          <a:p>
            <a:r>
              <a:rPr lang="en-US"/>
              <a:t>Also, this data shows that our cache-oblivious layout is very close to optimal layouts given access patterns.</a:t>
            </a:r>
          </a:p>
          <a:p>
            <a:endParaRPr lang="en-US"/>
          </a:p>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p>
            <a:fld id="{049AA0CA-5606-44F1-BCF1-54B9F5CC332A}" type="slidenum">
              <a:rPr lang="en-US"/>
              <a:pPr/>
              <a:t>55</a:t>
            </a:fld>
            <a:endParaRPr lang="en-US"/>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xfrm>
            <a:off x="935038" y="4414838"/>
            <a:ext cx="5140325" cy="4184650"/>
          </a:xfrm>
          <a:noFill/>
          <a:ln/>
        </p:spPr>
        <p:txBody>
          <a:bodyPr/>
          <a:lstStyle/>
          <a:p>
            <a:pPr eaLnBrk="1" hangingPunct="1"/>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745B656-CED8-4513-8935-884911429307}" type="slidenum">
              <a:rPr lang="en-US"/>
              <a:pPr/>
              <a:t>6</a:t>
            </a:fld>
            <a:endParaRPr lang="en-US"/>
          </a:p>
        </p:txBody>
      </p:sp>
      <p:sp>
        <p:nvSpPr>
          <p:cNvPr id="492546" name="Rectangle 2"/>
          <p:cNvSpPr>
            <a:spLocks noChangeArrowheads="1" noTextEdit="1"/>
          </p:cNvSpPr>
          <p:nvPr>
            <p:ph type="sldImg"/>
          </p:nvPr>
        </p:nvSpPr>
        <p:spPr>
          <a:ln/>
        </p:spPr>
      </p:sp>
      <p:sp>
        <p:nvSpPr>
          <p:cNvPr id="492547" name="Rectangle 3"/>
          <p:cNvSpPr>
            <a:spLocks noGrp="1" noChangeArrowheads="1"/>
          </p:cNvSpPr>
          <p:nvPr>
            <p:ph type="body" idx="1"/>
          </p:nvPr>
        </p:nvSpPr>
        <p:spPr>
          <a:xfrm>
            <a:off x="935634" y="4414561"/>
            <a:ext cx="5139134" cy="4185532"/>
          </a:xfrm>
        </p:spPr>
        <p:txBody>
          <a:bodyPr lIns="91427" tIns="45713" rIns="91427" bIns="45713"/>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p>
            <a:fld id="{AB1C66A1-01D4-49E5-BB31-D8F973840980}" type="slidenum">
              <a:rPr lang="en-US"/>
              <a:pPr/>
              <a:t>56</a:t>
            </a:fld>
            <a:endParaRPr lang="en-US"/>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xfrm>
            <a:off x="935038" y="4414838"/>
            <a:ext cx="5140325" cy="4184650"/>
          </a:xfrm>
          <a:noFill/>
          <a:ln/>
        </p:spPr>
        <p:txBody>
          <a:bodyPr/>
          <a:lstStyle/>
          <a:p>
            <a:pPr eaLnBrk="1" hangingPunct="1"/>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p>
            <a:fld id="{7A660E4E-0575-4C25-BF6F-E3098A967270}" type="slidenum">
              <a:rPr lang="en-US"/>
              <a:pPr/>
              <a:t>57</a:t>
            </a:fld>
            <a:endParaRPr lang="en-US"/>
          </a:p>
        </p:txBody>
      </p:sp>
      <p:sp>
        <p:nvSpPr>
          <p:cNvPr id="80899" name="Rectangle 3074"/>
          <p:cNvSpPr>
            <a:spLocks noGrp="1" noRot="1" noChangeAspect="1" noChangeArrowheads="1" noTextEdit="1"/>
          </p:cNvSpPr>
          <p:nvPr>
            <p:ph type="sldImg"/>
          </p:nvPr>
        </p:nvSpPr>
        <p:spPr>
          <a:xfrm>
            <a:off x="1189038" y="703263"/>
            <a:ext cx="4630737" cy="3473450"/>
          </a:xfrm>
          <a:ln/>
        </p:spPr>
      </p:sp>
      <p:sp>
        <p:nvSpPr>
          <p:cNvPr id="80900" name="Rectangle 3075"/>
          <p:cNvSpPr>
            <a:spLocks noGrp="1" noChangeArrowheads="1"/>
          </p:cNvSpPr>
          <p:nvPr>
            <p:ph type="body" idx="1"/>
          </p:nvPr>
        </p:nvSpPr>
        <p:spPr>
          <a:xfrm>
            <a:off x="935038" y="4414838"/>
            <a:ext cx="5140325" cy="4184650"/>
          </a:xfrm>
          <a:noFill/>
          <a:ln/>
        </p:spPr>
        <p:txBody>
          <a:bodyPr/>
          <a:lstStyle/>
          <a:p>
            <a:pPr eaLnBrk="1" hangingPunct="1"/>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fld id="{1295C237-3C31-401F-A861-A6BCD7EC2654}" type="slidenum">
              <a:rPr lang="en-US"/>
              <a:pPr/>
              <a:t>58</a:t>
            </a:fld>
            <a:endParaRPr lang="en-US"/>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xfrm>
            <a:off x="935038" y="4414838"/>
            <a:ext cx="5140325" cy="4184650"/>
          </a:xfrm>
          <a:noFill/>
          <a:ln/>
        </p:spPr>
        <p:txBody>
          <a:bodyPr/>
          <a:lstStyle/>
          <a:p>
            <a:pPr eaLnBrk="1" hangingPunct="1"/>
            <a:endParaRPr 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p>
            <a:fld id="{C9F5D80A-56F5-4DF7-A693-BF4802E1092E}" type="slidenum">
              <a:rPr lang="en-US"/>
              <a:pPr/>
              <a:t>59</a:t>
            </a:fld>
            <a:endParaRPr lang="en-US"/>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xfrm>
            <a:off x="935038" y="4414838"/>
            <a:ext cx="5140325" cy="4184650"/>
          </a:xfrm>
          <a:noFill/>
          <a:ln/>
        </p:spPr>
        <p:txBody>
          <a:bodyPr/>
          <a:lstStyle/>
          <a:p>
            <a:pPr eaLnBrk="1" hangingPunct="1"/>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p>
            <a:fld id="{0475465F-D34B-4A66-8007-7164C923E40B}" type="slidenum">
              <a:rPr lang="en-US"/>
              <a:pPr/>
              <a:t>60</a:t>
            </a:fld>
            <a:endParaRPr lang="en-US"/>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p>
            <a:fld id="{61D9FACC-68BA-478E-944F-A0F5D5FAD365}" type="slidenum">
              <a:rPr lang="en-US"/>
              <a:pPr/>
              <a:t>61</a:t>
            </a:fld>
            <a:endParaRPr lang="en-US"/>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xfrm>
            <a:off x="935038" y="4414838"/>
            <a:ext cx="5140325" cy="4184650"/>
          </a:xfrm>
          <a:noFill/>
          <a:ln/>
        </p:spPr>
        <p:txBody>
          <a:bodyPr/>
          <a:lstStyle/>
          <a:p>
            <a:pPr eaLnBrk="1" hangingPunct="1"/>
            <a:endParaRPr 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p>
            <a:fld id="{B2BED351-F972-42CD-9FA3-39CBBEA7F4A6}" type="slidenum">
              <a:rPr lang="en-US"/>
              <a:pPr/>
              <a:t>62</a:t>
            </a:fld>
            <a:endParaRPr lang="en-US"/>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xfrm>
            <a:off x="935038" y="4414838"/>
            <a:ext cx="5140325" cy="4184650"/>
          </a:xfrm>
          <a:noFill/>
          <a:ln/>
        </p:spPr>
        <p:txBody>
          <a:bodyPr/>
          <a:lstStyle/>
          <a:p>
            <a:pPr eaLnBrk="1" hangingPunct="1"/>
            <a:endParaRPr 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34A4F5E-C53B-4DC6-82CF-464879F392A8}" type="slidenum">
              <a:rPr lang="en-US"/>
              <a:pPr/>
              <a:t>73</a:t>
            </a:fld>
            <a:endParaRPr lang="en-US"/>
          </a:p>
        </p:txBody>
      </p:sp>
      <p:sp>
        <p:nvSpPr>
          <p:cNvPr id="492546" name="Rectangle 2"/>
          <p:cNvSpPr>
            <a:spLocks noGrp="1" noRot="1" noChangeAspect="1" noChangeArrowheads="1" noTextEdit="1"/>
          </p:cNvSpPr>
          <p:nvPr>
            <p:ph type="sldImg"/>
          </p:nvPr>
        </p:nvSpPr>
        <p:spPr>
          <a:ln/>
        </p:spPr>
      </p:sp>
      <p:sp>
        <p:nvSpPr>
          <p:cNvPr id="492547" name="Rectangle 3"/>
          <p:cNvSpPr>
            <a:spLocks noGrp="1" noChangeArrowheads="1"/>
          </p:cNvSpPr>
          <p:nvPr>
            <p:ph type="body" idx="1"/>
          </p:nvPr>
        </p:nvSpPr>
        <p:spPr>
          <a:xfrm>
            <a:off x="935634" y="4414561"/>
            <a:ext cx="5139134" cy="4185532"/>
          </a:xfrm>
        </p:spPr>
        <p:txBody>
          <a:bodyPr lIns="91427" tIns="45713" rIns="91427" bIns="45713"/>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p>
            <a:fld id="{221B65F5-06E2-4F1A-8763-28F661E377C7}" type="slidenum">
              <a:rPr lang="en-US"/>
              <a:pPr/>
              <a:t>7</a:t>
            </a:fld>
            <a:endParaRPr lang="en-US"/>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xfrm>
            <a:off x="935038" y="4414838"/>
            <a:ext cx="5140325" cy="4184650"/>
          </a:xfrm>
          <a:noFill/>
          <a:ln/>
        </p:spPr>
        <p:txBody>
          <a:bodyPr/>
          <a:lstStyle/>
          <a:p>
            <a:pPr eaLnBrk="1" hangingPunct="1"/>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p>
            <a:fld id="{18848F3B-B583-432E-9409-E531D2D0DE05}" type="slidenum">
              <a:rPr lang="en-US"/>
              <a:pPr/>
              <a:t>8</a:t>
            </a:fld>
            <a:endParaRPr lang="en-US"/>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xfrm>
            <a:off x="935038" y="4414838"/>
            <a:ext cx="5140325" cy="4184650"/>
          </a:xfrm>
          <a:noFill/>
          <a:ln/>
        </p:spPr>
        <p:txBody>
          <a:bodyPr/>
          <a:lstStyle/>
          <a:p>
            <a:pPr eaLnBrk="1" hangingPunct="1"/>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p>
            <a:fld id="{7EF5C4A9-6F2B-4E81-A421-41D09CACD3B5}" type="slidenum">
              <a:rPr lang="en-US"/>
              <a:pPr/>
              <a:t>10</a:t>
            </a:fld>
            <a:endParaRPr lang="en-US"/>
          </a:p>
        </p:txBody>
      </p:sp>
      <p:sp>
        <p:nvSpPr>
          <p:cNvPr id="66563" name="Rectangle 2"/>
          <p:cNvSpPr>
            <a:spLocks noGrp="1" noRot="1" noChangeAspect="1" noChangeArrowheads="1" noTextEdit="1"/>
          </p:cNvSpPr>
          <p:nvPr>
            <p:ph type="sldImg"/>
          </p:nvPr>
        </p:nvSpPr>
        <p:spPr>
          <a:xfrm>
            <a:off x="1189038" y="703263"/>
            <a:ext cx="4630737" cy="3473450"/>
          </a:xfrm>
          <a:ln/>
        </p:spPr>
      </p:sp>
      <p:sp>
        <p:nvSpPr>
          <p:cNvPr id="66564" name="Rectangle 3"/>
          <p:cNvSpPr>
            <a:spLocks noGrp="1" noChangeArrowheads="1"/>
          </p:cNvSpPr>
          <p:nvPr>
            <p:ph type="body" idx="1"/>
          </p:nvPr>
        </p:nvSpPr>
        <p:spPr>
          <a:xfrm>
            <a:off x="933450" y="4416425"/>
            <a:ext cx="5141913" cy="4181475"/>
          </a:xfrm>
          <a:noFill/>
          <a:ln/>
        </p:spPr>
        <p:txBody>
          <a:bodyPr/>
          <a:lstStyle/>
          <a:p>
            <a:pPr eaLnBrk="1" hangingPunct="1"/>
            <a:r>
              <a:rPr lang="en-US" smtClean="0"/>
              <a:t>In addition to difficulties of bringing out important features, current visualization techniques have some limitations when applied to 3D data.  In large simulations like the RT instability simulation shown at right, the geometric complexity is so great that isosurfaces and even slice planes are not able to provide more than a qualitative view of the data.  In the image at right the top isosurface occludes itself.  Such occlusion can occur in small data sets given non-trivial geometries.  In addition, visualization tools treat time-varying data as a set of discrete snaphots.  Scientists that want to see the temporal features of their data must create a resonable visualization on one time step and create an animation.  This process is slow, and usually must be iterated to get the right set of parameters for the entire time sequence.  Our solution is to apply topological analysis to extract representations of the shape of data sets that are independent of the mesh, and thus do not need to be embedded in the 3D space of the simulation data.  These representations can also be used to represented an entire time sequence, giving a scientist to investigate the temporal properties of their data directly.</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876B39D-26AF-4F24-8C69-6DDC3028E4A9}" type="slidenum">
              <a:rPr lang="en-US"/>
              <a:pPr/>
              <a:t>13</a:t>
            </a:fld>
            <a:endParaRPr lang="en-US"/>
          </a:p>
        </p:txBody>
      </p:sp>
      <p:sp>
        <p:nvSpPr>
          <p:cNvPr id="164866" name="Rectangle 2"/>
          <p:cNvSpPr>
            <a:spLocks noChangeArrowheads="1" noTextEdit="1"/>
          </p:cNvSpPr>
          <p:nvPr>
            <p:ph type="sldImg"/>
          </p:nvPr>
        </p:nvSpPr>
        <p:spPr>
          <a:ln/>
        </p:spPr>
      </p:sp>
      <p:sp>
        <p:nvSpPr>
          <p:cNvPr id="164867" name="Rectangle 3"/>
          <p:cNvSpPr>
            <a:spLocks noGrp="1" noChangeArrowheads="1"/>
          </p:cNvSpPr>
          <p:nvPr>
            <p:ph type="body" idx="1"/>
          </p:nvPr>
        </p:nvSpPr>
        <p:spPr>
          <a:xfrm>
            <a:off x="701345" y="4416098"/>
            <a:ext cx="5607711" cy="4180921"/>
          </a:xfrm>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98BC5D2-7D27-4CC3-B8DC-0163233C153A}" type="slidenum">
              <a:rPr lang="en-US"/>
              <a:pPr/>
              <a:t>16</a:t>
            </a:fld>
            <a:endParaRPr lang="en-US"/>
          </a:p>
        </p:txBody>
      </p:sp>
      <p:sp>
        <p:nvSpPr>
          <p:cNvPr id="214018" name="Rectangle 2"/>
          <p:cNvSpPr>
            <a:spLocks noChangeArrowheads="1" noTextEdit="1"/>
          </p:cNvSpPr>
          <p:nvPr>
            <p:ph type="sldImg"/>
          </p:nvPr>
        </p:nvSpPr>
        <p:spPr>
          <a:ln/>
        </p:spPr>
      </p:sp>
      <p:sp>
        <p:nvSpPr>
          <p:cNvPr id="214019" name="Rectangle 3"/>
          <p:cNvSpPr>
            <a:spLocks noGrp="1" noChangeArrowheads="1"/>
          </p:cNvSpPr>
          <p:nvPr>
            <p:ph type="body" idx="1"/>
          </p:nvPr>
        </p:nvSpPr>
        <p:spPr>
          <a:xfrm>
            <a:off x="701345" y="4416098"/>
            <a:ext cx="5607711" cy="4180921"/>
          </a:xfrm>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F5C263E-7191-48A5-B99E-BE3B47801C5C}" type="slidenum">
              <a:rPr lang="en-US"/>
              <a:pPr/>
              <a:t>17</a:t>
            </a:fld>
            <a:endParaRPr lang="en-US"/>
          </a:p>
        </p:txBody>
      </p:sp>
      <p:sp>
        <p:nvSpPr>
          <p:cNvPr id="240642" name="Rectangle 2"/>
          <p:cNvSpPr>
            <a:spLocks noChangeArrowheads="1" noTextEdit="1"/>
          </p:cNvSpPr>
          <p:nvPr>
            <p:ph type="sldImg"/>
          </p:nvPr>
        </p:nvSpPr>
        <p:spPr>
          <a:ln/>
        </p:spPr>
      </p:sp>
      <p:sp>
        <p:nvSpPr>
          <p:cNvPr id="240643" name="Rectangle 3"/>
          <p:cNvSpPr>
            <a:spLocks noGrp="1" noChangeArrowheads="1"/>
          </p:cNvSpPr>
          <p:nvPr>
            <p:ph type="body" idx="1"/>
          </p:nvPr>
        </p:nvSpPr>
        <p:spPr>
          <a:xfrm>
            <a:off x="701345" y="4416098"/>
            <a:ext cx="5607711" cy="4180921"/>
          </a:xfrm>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967F5F7-5675-4F64-982B-99AA262A974E}" type="slidenum">
              <a:rPr lang="en-US"/>
              <a:pPr/>
              <a:t>20</a:t>
            </a:fld>
            <a:endParaRPr lang="en-US"/>
          </a:p>
        </p:txBody>
      </p:sp>
      <p:sp>
        <p:nvSpPr>
          <p:cNvPr id="234498" name="Rectangle 2"/>
          <p:cNvSpPr>
            <a:spLocks noChangeArrowheads="1" noTextEdit="1"/>
          </p:cNvSpPr>
          <p:nvPr>
            <p:ph type="sldImg"/>
          </p:nvPr>
        </p:nvSpPr>
        <p:spPr>
          <a:xfrm>
            <a:off x="1206434" y="699382"/>
            <a:ext cx="4600575" cy="3486150"/>
          </a:xfrm>
          <a:ln/>
        </p:spPr>
      </p:sp>
      <p:sp>
        <p:nvSpPr>
          <p:cNvPr id="234499" name="Rectangle 3"/>
          <p:cNvSpPr>
            <a:spLocks noGrp="1" noChangeArrowheads="1"/>
          </p:cNvSpPr>
          <p:nvPr>
            <p:ph type="body" idx="1"/>
          </p:nvPr>
        </p:nvSpPr>
        <p:spPr>
          <a:xfrm>
            <a:off x="701345" y="4416098"/>
            <a:ext cx="5607711" cy="4180921"/>
          </a:xfrm>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34150" y="152400"/>
            <a:ext cx="2000250" cy="6324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33400" y="152400"/>
            <a:ext cx="5848350" cy="6324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838200" y="152400"/>
            <a:ext cx="7467600" cy="9144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533400" y="1371600"/>
            <a:ext cx="3924300" cy="5105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4610100" y="1371600"/>
            <a:ext cx="3924300" cy="5105400"/>
          </a:xfrm>
        </p:spPr>
        <p:txBody>
          <a:bodyPr/>
          <a:lstStyle/>
          <a:p>
            <a:pPr lvl="0"/>
            <a:endParaRPr lang="en-US" noProof="0" smtClean="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152400"/>
            <a:ext cx="7467600" cy="9144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533400" y="1371600"/>
            <a:ext cx="3924300" cy="5105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10100" y="1371600"/>
            <a:ext cx="3924300" cy="2476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10100" y="4000500"/>
            <a:ext cx="3924300" cy="2476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152400"/>
            <a:ext cx="7467600" cy="9144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533400" y="1371600"/>
            <a:ext cx="3924300" cy="5105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10100" y="1371600"/>
            <a:ext cx="3924300" cy="5105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152400"/>
            <a:ext cx="7467600" cy="9144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533400" y="1371600"/>
            <a:ext cx="3924300" cy="5105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3924300" cy="5105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838200" y="152400"/>
            <a:ext cx="7467600" cy="9144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533400" y="1371600"/>
            <a:ext cx="3924300" cy="5105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hart Placeholder 3"/>
          <p:cNvSpPr>
            <a:spLocks noGrp="1"/>
          </p:cNvSpPr>
          <p:nvPr>
            <p:ph type="chart" sz="half" idx="2"/>
          </p:nvPr>
        </p:nvSpPr>
        <p:spPr>
          <a:xfrm>
            <a:off x="4610100" y="1371600"/>
            <a:ext cx="3924300" cy="5105400"/>
          </a:xfrm>
        </p:spPr>
        <p:txBody>
          <a:bodyPr/>
          <a:lstStyle/>
          <a:p>
            <a:pPr lvl="0"/>
            <a:endParaRPr lang="en-US" noProof="0" smtClean="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533400" y="152400"/>
            <a:ext cx="8001000" cy="6324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838200" y="152400"/>
            <a:ext cx="7467600" cy="9144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533400" y="1371600"/>
            <a:ext cx="3924300" cy="2476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10100" y="1371600"/>
            <a:ext cx="3924300" cy="2476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533400" y="4000500"/>
            <a:ext cx="3924300" cy="2476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10100" y="4000500"/>
            <a:ext cx="3924300" cy="2476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305800" cy="12192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990600" y="1905000"/>
            <a:ext cx="7391400" cy="4191000"/>
          </a:xfrm>
        </p:spPr>
        <p:txBody>
          <a:bodyPr/>
          <a:lstStyle/>
          <a:p>
            <a:endParaRPr lang="en-US"/>
          </a:p>
        </p:txBody>
      </p:sp>
      <p:sp>
        <p:nvSpPr>
          <p:cNvPr id="4" name="Date Placeholder 3"/>
          <p:cNvSpPr>
            <a:spLocks noGrp="1"/>
          </p:cNvSpPr>
          <p:nvPr>
            <p:ph type="dt" sz="half" idx="10"/>
          </p:nvPr>
        </p:nvSpPr>
        <p:spPr>
          <a:xfrm>
            <a:off x="990600" y="6172200"/>
            <a:ext cx="1676400" cy="457200"/>
          </a:xfrm>
          <a:prstGeom prst="rect">
            <a:avLst/>
          </a:prstGeom>
        </p:spPr>
        <p:txBody>
          <a:bodyPr/>
          <a:lstStyle>
            <a:lvl1pPr>
              <a:defRPr/>
            </a:lvl1pPr>
          </a:lstStyle>
          <a:p>
            <a:endParaRPr lang="en-US"/>
          </a:p>
        </p:txBody>
      </p:sp>
      <p:sp>
        <p:nvSpPr>
          <p:cNvPr id="5" name="Slide Number Placeholder 4"/>
          <p:cNvSpPr>
            <a:spLocks noGrp="1"/>
          </p:cNvSpPr>
          <p:nvPr>
            <p:ph type="sldNum" sz="quarter" idx="11"/>
          </p:nvPr>
        </p:nvSpPr>
        <p:spPr>
          <a:xfrm>
            <a:off x="0" y="6400800"/>
            <a:ext cx="914400" cy="457200"/>
          </a:xfrm>
          <a:prstGeom prst="rect">
            <a:avLst/>
          </a:prstGeom>
        </p:spPr>
        <p:txBody>
          <a:bodyPr/>
          <a:lstStyle>
            <a:lvl1pPr>
              <a:defRPr/>
            </a:lvl1pPr>
          </a:lstStyle>
          <a:p>
            <a:fld id="{9DAA3292-4F01-4BC9-A45A-A8DBD5E13358}"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152400"/>
            <a:ext cx="7467600" cy="9144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533400" y="1371600"/>
            <a:ext cx="3924300" cy="5105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10100" y="1371600"/>
            <a:ext cx="3924300" cy="2476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10100" y="4000500"/>
            <a:ext cx="3924300" cy="2476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33400" y="1371600"/>
            <a:ext cx="3924300" cy="5105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3924300" cy="5105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7" name="Rectangle 2"/>
          <p:cNvSpPr>
            <a:spLocks noGrp="1" noChangeArrowheads="1"/>
          </p:cNvSpPr>
          <p:nvPr>
            <p:ph type="title"/>
          </p:nvPr>
        </p:nvSpPr>
        <p:spPr bwMode="auto">
          <a:xfrm>
            <a:off x="838200" y="152400"/>
            <a:ext cx="7467600"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1268" name="Rectangle 3"/>
          <p:cNvSpPr>
            <a:spLocks noGrp="1" noChangeArrowheads="1"/>
          </p:cNvSpPr>
          <p:nvPr>
            <p:ph type="body" idx="1"/>
          </p:nvPr>
        </p:nvSpPr>
        <p:spPr bwMode="auto">
          <a:xfrm>
            <a:off x="533400" y="1371600"/>
            <a:ext cx="8001000" cy="5105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33" name="Line 9"/>
          <p:cNvSpPr>
            <a:spLocks noChangeShapeType="1"/>
          </p:cNvSpPr>
          <p:nvPr/>
        </p:nvSpPr>
        <p:spPr bwMode="auto">
          <a:xfrm>
            <a:off x="533400" y="1114425"/>
            <a:ext cx="8077200" cy="0"/>
          </a:xfrm>
          <a:prstGeom prst="line">
            <a:avLst/>
          </a:prstGeom>
          <a:noFill/>
          <a:ln w="25400">
            <a:solidFill>
              <a:srgbClr val="3366FF"/>
            </a:solidFill>
            <a:round/>
            <a:headEnd/>
            <a:tailEnd/>
          </a:ln>
          <a:effectLst/>
        </p:spPr>
        <p:txBody>
          <a:bodyPr wrap="none" anchor="ctr"/>
          <a:lstStyle/>
          <a:p>
            <a:pPr>
              <a:defRPr/>
            </a:pPr>
            <a:endParaRPr lang="en-US"/>
          </a:p>
        </p:txBody>
      </p:sp>
      <p:sp>
        <p:nvSpPr>
          <p:cNvPr id="1034" name="Line 10"/>
          <p:cNvSpPr>
            <a:spLocks noChangeShapeType="1"/>
          </p:cNvSpPr>
          <p:nvPr/>
        </p:nvSpPr>
        <p:spPr bwMode="auto">
          <a:xfrm>
            <a:off x="533400" y="1190625"/>
            <a:ext cx="8077200" cy="0"/>
          </a:xfrm>
          <a:prstGeom prst="line">
            <a:avLst/>
          </a:prstGeom>
          <a:noFill/>
          <a:ln w="38100">
            <a:solidFill>
              <a:srgbClr val="0A1B9E"/>
            </a:solidFill>
            <a:round/>
            <a:headEnd/>
            <a:tailEnd/>
          </a:ln>
          <a:effectLst/>
        </p:spPr>
        <p:txBody>
          <a:bodyPr wrap="none" anchor="ctr"/>
          <a:lstStyle/>
          <a:p>
            <a:pPr>
              <a:defRPr/>
            </a:pPr>
            <a:endParaRPr lang="en-US"/>
          </a:p>
        </p:txBody>
      </p:sp>
      <p:sp>
        <p:nvSpPr>
          <p:cNvPr id="1035" name="Rectangle 11"/>
          <p:cNvSpPr>
            <a:spLocks noChangeArrowheads="1"/>
          </p:cNvSpPr>
          <p:nvPr/>
        </p:nvSpPr>
        <p:spPr bwMode="auto">
          <a:xfrm>
            <a:off x="7756525" y="6632575"/>
            <a:ext cx="1295400" cy="225425"/>
          </a:xfrm>
          <a:prstGeom prst="rect">
            <a:avLst/>
          </a:prstGeom>
          <a:noFill/>
          <a:ln w="12700">
            <a:noFill/>
            <a:miter lim="800000"/>
            <a:headEnd/>
            <a:tailEnd/>
          </a:ln>
          <a:effectLst/>
        </p:spPr>
        <p:txBody>
          <a:bodyPr lIns="90487" tIns="44450" rIns="90487" bIns="44450">
            <a:spAutoFit/>
          </a:bodyPr>
          <a:lstStyle/>
          <a:p>
            <a:pPr algn="r">
              <a:defRPr/>
            </a:pPr>
            <a:r>
              <a:rPr lang="en-US" sz="900"/>
              <a:t>  Pascucci-</a:t>
            </a:r>
            <a:fld id="{0049095F-D376-4913-AEC1-4A3D0A6ED5F9}" type="slidenum">
              <a:rPr lang="en-US" sz="900"/>
              <a:pPr algn="r">
                <a:defRPr/>
              </a:pPr>
              <a:t>‹#›</a:t>
            </a:fld>
            <a:endParaRPr lang="en-US" sz="900"/>
          </a:p>
        </p:txBody>
      </p:sp>
      <p:sp>
        <p:nvSpPr>
          <p:cNvPr id="1051" name="Rectangle 27"/>
          <p:cNvSpPr>
            <a:spLocks noChangeArrowheads="1"/>
          </p:cNvSpPr>
          <p:nvPr/>
        </p:nvSpPr>
        <p:spPr bwMode="auto">
          <a:xfrm>
            <a:off x="76200" y="6629400"/>
            <a:ext cx="1758950" cy="225425"/>
          </a:xfrm>
          <a:prstGeom prst="rect">
            <a:avLst/>
          </a:prstGeom>
          <a:noFill/>
          <a:ln w="12700">
            <a:noFill/>
            <a:miter lim="800000"/>
            <a:headEnd/>
            <a:tailEnd/>
          </a:ln>
          <a:effectLst/>
        </p:spPr>
        <p:txBody>
          <a:bodyPr lIns="90487" tIns="44450" rIns="90487" bIns="44450">
            <a:spAutoFit/>
          </a:bodyPr>
          <a:lstStyle/>
          <a:p>
            <a:pPr>
              <a:defRPr/>
            </a:pPr>
            <a:r>
              <a:rPr lang="en-US" sz="900"/>
              <a:t>Utah April 2008</a:t>
            </a:r>
          </a:p>
        </p:txBody>
      </p:sp>
      <p:pic>
        <p:nvPicPr>
          <p:cNvPr id="10" name="Picture 15" descr="SCI_logo"/>
          <p:cNvPicPr>
            <a:picLocks noChangeAspect="1" noChangeArrowheads="1"/>
          </p:cNvPicPr>
          <p:nvPr/>
        </p:nvPicPr>
        <p:blipFill>
          <a:blip r:embed="rId22"/>
          <a:srcRect/>
          <a:stretch>
            <a:fillRect/>
          </a:stretch>
        </p:blipFill>
        <p:spPr bwMode="auto">
          <a:xfrm>
            <a:off x="-620" y="698400"/>
            <a:ext cx="838820" cy="368400"/>
          </a:xfrm>
          <a:prstGeom prst="rect">
            <a:avLst/>
          </a:prstGeom>
          <a:noFill/>
          <a:ln w="9525">
            <a:solidFill>
              <a:schemeClr val="bg1"/>
            </a:solidFill>
            <a:miter lim="800000"/>
            <a:headEnd/>
            <a:tailEnd/>
          </a:ln>
        </p:spPr>
      </p:pic>
      <p:pic>
        <p:nvPicPr>
          <p:cNvPr id="11" name="Picture 8" descr="ViSUS-logo4"/>
          <p:cNvPicPr>
            <a:picLocks noChangeAspect="1" noChangeArrowheads="1"/>
          </p:cNvPicPr>
          <p:nvPr/>
        </p:nvPicPr>
        <p:blipFill>
          <a:blip r:embed="rId23" cstate="print"/>
          <a:srcRect/>
          <a:stretch>
            <a:fillRect/>
          </a:stretch>
        </p:blipFill>
        <p:spPr bwMode="auto">
          <a:xfrm>
            <a:off x="8505082" y="698400"/>
            <a:ext cx="638918" cy="59432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Lst>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Helvetica" pitchFamily="34" charset="0"/>
        </a:defRPr>
      </a:lvl2pPr>
      <a:lvl3pPr algn="ctr" rtl="0" eaLnBrk="0" fontAlgn="base" hangingPunct="0">
        <a:spcBef>
          <a:spcPct val="0"/>
        </a:spcBef>
        <a:spcAft>
          <a:spcPct val="0"/>
        </a:spcAft>
        <a:defRPr sz="3200" b="1">
          <a:solidFill>
            <a:schemeClr val="tx2"/>
          </a:solidFill>
          <a:latin typeface="Helvetica" pitchFamily="34" charset="0"/>
        </a:defRPr>
      </a:lvl3pPr>
      <a:lvl4pPr algn="ctr" rtl="0" eaLnBrk="0" fontAlgn="base" hangingPunct="0">
        <a:spcBef>
          <a:spcPct val="0"/>
        </a:spcBef>
        <a:spcAft>
          <a:spcPct val="0"/>
        </a:spcAft>
        <a:defRPr sz="3200" b="1">
          <a:solidFill>
            <a:schemeClr val="tx2"/>
          </a:solidFill>
          <a:latin typeface="Helvetica" pitchFamily="34" charset="0"/>
        </a:defRPr>
      </a:lvl4pPr>
      <a:lvl5pPr algn="ctr" rtl="0" eaLnBrk="0" fontAlgn="base" hangingPunct="0">
        <a:spcBef>
          <a:spcPct val="0"/>
        </a:spcBef>
        <a:spcAft>
          <a:spcPct val="0"/>
        </a:spcAft>
        <a:defRPr sz="3200" b="1">
          <a:solidFill>
            <a:schemeClr val="tx2"/>
          </a:solidFill>
          <a:latin typeface="Helvetica" pitchFamily="34" charset="0"/>
        </a:defRPr>
      </a:lvl5pPr>
      <a:lvl6pPr marL="457200" algn="ctr" rtl="0" fontAlgn="base">
        <a:spcBef>
          <a:spcPct val="0"/>
        </a:spcBef>
        <a:spcAft>
          <a:spcPct val="0"/>
        </a:spcAft>
        <a:defRPr sz="3200" b="1">
          <a:solidFill>
            <a:schemeClr val="tx2"/>
          </a:solidFill>
          <a:latin typeface="Helvetica" pitchFamily="34" charset="0"/>
        </a:defRPr>
      </a:lvl6pPr>
      <a:lvl7pPr marL="914400" algn="ctr" rtl="0" fontAlgn="base">
        <a:spcBef>
          <a:spcPct val="0"/>
        </a:spcBef>
        <a:spcAft>
          <a:spcPct val="0"/>
        </a:spcAft>
        <a:defRPr sz="3200" b="1">
          <a:solidFill>
            <a:schemeClr val="tx2"/>
          </a:solidFill>
          <a:latin typeface="Helvetica" pitchFamily="34" charset="0"/>
        </a:defRPr>
      </a:lvl7pPr>
      <a:lvl8pPr marL="1371600" algn="ctr" rtl="0" fontAlgn="base">
        <a:spcBef>
          <a:spcPct val="0"/>
        </a:spcBef>
        <a:spcAft>
          <a:spcPct val="0"/>
        </a:spcAft>
        <a:defRPr sz="3200" b="1">
          <a:solidFill>
            <a:schemeClr val="tx2"/>
          </a:solidFill>
          <a:latin typeface="Helvetica" pitchFamily="34" charset="0"/>
        </a:defRPr>
      </a:lvl8pPr>
      <a:lvl9pPr marL="1828800" algn="ctr" rtl="0" fontAlgn="base">
        <a:spcBef>
          <a:spcPct val="0"/>
        </a:spcBef>
        <a:spcAft>
          <a:spcPct val="0"/>
        </a:spcAft>
        <a:defRPr sz="3200" b="1">
          <a:solidFill>
            <a:schemeClr val="tx2"/>
          </a:solidFill>
          <a:latin typeface="Helvetica" pitchFamily="34" charset="0"/>
        </a:defRPr>
      </a:lvl9pPr>
    </p:titleStyle>
    <p:bodyStyle>
      <a:lvl1pPr marL="342900" indent="-342900" algn="l" rtl="0" eaLnBrk="0" fontAlgn="base" hangingPunct="0">
        <a:spcBef>
          <a:spcPct val="20000"/>
        </a:spcBef>
        <a:spcAft>
          <a:spcPct val="0"/>
        </a:spcAft>
        <a:buChar char="•"/>
        <a:defRPr sz="24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b="1">
          <a:solidFill>
            <a:schemeClr val="tx1"/>
          </a:solidFill>
          <a:latin typeface="+mn-lt"/>
        </a:defRPr>
      </a:lvl2pPr>
      <a:lvl3pPr marL="1143000" indent="-228600" algn="l" rtl="0" eaLnBrk="0" fontAlgn="base" hangingPunct="0">
        <a:spcBef>
          <a:spcPct val="20000"/>
        </a:spcBef>
        <a:spcAft>
          <a:spcPct val="0"/>
        </a:spcAft>
        <a:buChar char="•"/>
        <a:defRPr b="1">
          <a:solidFill>
            <a:schemeClr val="tx1"/>
          </a:solidFill>
          <a:latin typeface="+mn-lt"/>
        </a:defRPr>
      </a:lvl3pPr>
      <a:lvl4pPr marL="1600200" indent="-228600" algn="l" rtl="0" eaLnBrk="0" fontAlgn="base" hangingPunct="0">
        <a:spcBef>
          <a:spcPct val="20000"/>
        </a:spcBef>
        <a:spcAft>
          <a:spcPct val="0"/>
        </a:spcAft>
        <a:buChar char="–"/>
        <a:defRPr sz="1600" b="1">
          <a:solidFill>
            <a:schemeClr val="tx1"/>
          </a:solidFill>
          <a:latin typeface="+mn-lt"/>
        </a:defRPr>
      </a:lvl4pPr>
      <a:lvl5pPr marL="2057400" indent="-228600" algn="l" rtl="0" eaLnBrk="0" fontAlgn="base" hangingPunct="0">
        <a:spcBef>
          <a:spcPct val="20000"/>
        </a:spcBef>
        <a:spcAft>
          <a:spcPct val="0"/>
        </a:spcAft>
        <a:buFont typeface="Times" pitchFamily="18" charset="0"/>
        <a:buChar char="•"/>
        <a:defRPr sz="1600" b="1">
          <a:solidFill>
            <a:schemeClr val="tx1"/>
          </a:solidFill>
          <a:latin typeface="+mn-lt"/>
        </a:defRPr>
      </a:lvl5pPr>
      <a:lvl6pPr marL="2514600" indent="-228600" algn="l" rtl="0" fontAlgn="base">
        <a:spcBef>
          <a:spcPct val="20000"/>
        </a:spcBef>
        <a:spcAft>
          <a:spcPct val="0"/>
        </a:spcAft>
        <a:buFont typeface="Times" pitchFamily="18" charset="0"/>
        <a:buChar char="•"/>
        <a:defRPr sz="1600" b="1">
          <a:solidFill>
            <a:schemeClr val="tx1"/>
          </a:solidFill>
          <a:latin typeface="+mn-lt"/>
        </a:defRPr>
      </a:lvl6pPr>
      <a:lvl7pPr marL="2971800" indent="-228600" algn="l" rtl="0" fontAlgn="base">
        <a:spcBef>
          <a:spcPct val="20000"/>
        </a:spcBef>
        <a:spcAft>
          <a:spcPct val="0"/>
        </a:spcAft>
        <a:buFont typeface="Times" pitchFamily="18" charset="0"/>
        <a:buChar char="•"/>
        <a:defRPr sz="1600" b="1">
          <a:solidFill>
            <a:schemeClr val="tx1"/>
          </a:solidFill>
          <a:latin typeface="+mn-lt"/>
        </a:defRPr>
      </a:lvl7pPr>
      <a:lvl8pPr marL="3429000" indent="-228600" algn="l" rtl="0" fontAlgn="base">
        <a:spcBef>
          <a:spcPct val="20000"/>
        </a:spcBef>
        <a:spcAft>
          <a:spcPct val="0"/>
        </a:spcAft>
        <a:buFont typeface="Times" pitchFamily="18" charset="0"/>
        <a:buChar char="•"/>
        <a:defRPr sz="1600" b="1">
          <a:solidFill>
            <a:schemeClr val="tx1"/>
          </a:solidFill>
          <a:latin typeface="+mn-lt"/>
        </a:defRPr>
      </a:lvl8pPr>
      <a:lvl9pPr marL="3886200" indent="-228600" algn="l" rtl="0" fontAlgn="base">
        <a:spcBef>
          <a:spcPct val="20000"/>
        </a:spcBef>
        <a:spcAft>
          <a:spcPct val="0"/>
        </a:spcAft>
        <a:buFont typeface="Times" pitchFamily="18" charset="0"/>
        <a:buChar char="•"/>
        <a:defRPr sz="16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3.png"/><Relationship Id="rId7"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image" Target="../media/image38.png"/><Relationship Id="rId7" Type="http://schemas.openxmlformats.org/officeDocument/2006/relationships/image" Target="../media/image40.png"/><Relationship Id="rId12" Type="http://schemas.openxmlformats.org/officeDocument/2006/relationships/image" Target="../media/image43.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hyperlink" Target="file:///C:\pascucci\src\ViSUS-demo-CD-windows\RUN_VISUS_DEMO_PPM_new.bat" TargetMode="External"/><Relationship Id="rId11" Type="http://schemas.openxmlformats.org/officeDocument/2006/relationships/hyperlink" Target="file:///K:\ViSUS_DEMO\_NGA_DEMO_PRESENTATION\_Copy%20of%20demo_004_world_simple_time_series_world.bat" TargetMode="External"/><Relationship Id="rId5" Type="http://schemas.openxmlformats.org/officeDocument/2006/relationships/image" Target="../media/image39.png"/><Relationship Id="rId10" Type="http://schemas.openxmlformats.org/officeDocument/2006/relationships/image" Target="../media/image42.png"/><Relationship Id="rId4" Type="http://schemas.openxmlformats.org/officeDocument/2006/relationships/hyperlink" Target="file:///C:\pascucci\data\visus-oil-demo\run.bat" TargetMode="External"/><Relationship Id="rId9" Type="http://schemas.openxmlformats.org/officeDocument/2006/relationships/image" Target="../media/image41.png"/></Relationships>
</file>

<file path=ppt/slides/_rels/slide12.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image" Target="../media/image44.png"/><Relationship Id="rId1" Type="http://schemas.openxmlformats.org/officeDocument/2006/relationships/slideLayout" Target="../slideLayouts/slideLayout13.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13.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notesSlide" Target="../notesSlides/notesSlide6.xml"/><Relationship Id="rId7" Type="http://schemas.openxmlformats.org/officeDocument/2006/relationships/image" Target="../media/image52.png"/><Relationship Id="rId2" Type="http://schemas.openxmlformats.org/officeDocument/2006/relationships/slideLayout" Target="../slideLayouts/slideLayout4.xml"/><Relationship Id="rId1" Type="http://schemas.openxmlformats.org/officeDocument/2006/relationships/vmlDrawing" Target="../drawings/vmlDrawing2.vml"/><Relationship Id="rId6" Type="http://schemas.openxmlformats.org/officeDocument/2006/relationships/image" Target="../media/image51.png"/><Relationship Id="rId5" Type="http://schemas.openxmlformats.org/officeDocument/2006/relationships/hyperlink" Target="file:///H:\nga\data\nga\_NGA_DEMO_PRESENTATION\demo_003_remote_a.bat" TargetMode="External"/><Relationship Id="rId10" Type="http://schemas.openxmlformats.org/officeDocument/2006/relationships/image" Target="../media/image55.png"/><Relationship Id="rId4" Type="http://schemas.openxmlformats.org/officeDocument/2006/relationships/oleObject" Target="../embeddings/oleObject2.bin"/><Relationship Id="rId9" Type="http://schemas.openxmlformats.org/officeDocument/2006/relationships/image" Target="../media/image54.png"/></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0.xml"/><Relationship Id="rId1" Type="http://schemas.openxmlformats.org/officeDocument/2006/relationships/vmlDrawing" Target="../drawings/vmlDrawing3.vml"/><Relationship Id="rId4" Type="http://schemas.openxmlformats.org/officeDocument/2006/relationships/oleObject" Target="../embeddings/oleObject4.bin"/></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20.xml"/><Relationship Id="rId1" Type="http://schemas.openxmlformats.org/officeDocument/2006/relationships/vmlDrawing" Target="../drawings/vmlDrawing4.vml"/><Relationship Id="rId5" Type="http://schemas.openxmlformats.org/officeDocument/2006/relationships/oleObject" Target="../embeddings/oleObject7.bin"/><Relationship Id="rId4" Type="http://schemas.openxmlformats.org/officeDocument/2006/relationships/oleObject" Target="../embeddings/oleObject6.bin"/></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3.xml"/><Relationship Id="rId1" Type="http://schemas.openxmlformats.org/officeDocument/2006/relationships/vmlDrawing" Target="../drawings/vmlDrawing5.vml"/><Relationship Id="rId5" Type="http://schemas.openxmlformats.org/officeDocument/2006/relationships/image" Target="../media/image59.png"/><Relationship Id="rId4" Type="http://schemas.openxmlformats.org/officeDocument/2006/relationships/oleObject" Target="../embeddings/oleObject8.bin"/></Relationships>
</file>

<file path=ppt/slides/_rels/slide1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6.png"/><Relationship Id="rId3" Type="http://schemas.openxmlformats.org/officeDocument/2006/relationships/image" Target="../media/image8.jpeg"/><Relationship Id="rId7" Type="http://schemas.openxmlformats.org/officeDocument/2006/relationships/hyperlink" Target="file:///C:\pascucci\data\demo-topology\contour-tree-viewer\_DEMO_3d-rho-spectrum-topology.bat" TargetMode="External"/><Relationship Id="rId12" Type="http://schemas.openxmlformats.org/officeDocument/2006/relationships/image" Target="../media/image15.png"/><Relationship Id="rId2" Type="http://schemas.openxmlformats.org/officeDocument/2006/relationships/slideLayout" Target="../slideLayouts/slideLayout2.xml"/><Relationship Id="rId1" Type="http://schemas.openxmlformats.org/officeDocument/2006/relationships/video" Target="file:///C:\pascucci\animations\climate\movie2\Temp+Cloud_0000_short.avi" TargetMode="External"/><Relationship Id="rId6" Type="http://schemas.openxmlformats.org/officeDocument/2006/relationships/image" Target="../media/image11.png"/><Relationship Id="rId11" Type="http://schemas.openxmlformats.org/officeDocument/2006/relationships/image" Target="../media/image14.png"/><Relationship Id="rId5" Type="http://schemas.openxmlformats.org/officeDocument/2006/relationships/image" Target="../media/image10.jpeg"/><Relationship Id="rId10" Type="http://schemas.openxmlformats.org/officeDocument/2006/relationships/image" Target="../media/image13.png"/><Relationship Id="rId4" Type="http://schemas.openxmlformats.org/officeDocument/2006/relationships/image" Target="../media/image9.png"/><Relationship Id="rId9" Type="http://schemas.openxmlformats.org/officeDocument/2006/relationships/hyperlink" Target="file:///C:\pascucci\data\ViSUS-demo-CD-windows\RUN_VISUS_DEMO_PPM_WITH_FOX_high_res.bat"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notesSlide" Target="../notesSlides/notesSlide9.xml"/><Relationship Id="rId1" Type="http://schemas.openxmlformats.org/officeDocument/2006/relationships/slideLayout" Target="../slideLayouts/slideLayout14.xml"/><Relationship Id="rId4" Type="http://schemas.openxmlformats.org/officeDocument/2006/relationships/image" Target="../media/image52.png"/></Relationships>
</file>

<file path=ppt/slides/_rels/slide21.xml.rels><?xml version="1.0" encoding="UTF-8" standalone="yes"?>
<Relationships xmlns="http://schemas.openxmlformats.org/package/2006/relationships"><Relationship Id="rId8" Type="http://schemas.openxmlformats.org/officeDocument/2006/relationships/oleObject" Target="../embeddings/Microsoft_Office_Excel_Chart5.xls"/><Relationship Id="rId3" Type="http://schemas.openxmlformats.org/officeDocument/2006/relationships/notesSlide" Target="../notesSlides/notesSlide10.xml"/><Relationship Id="rId7" Type="http://schemas.openxmlformats.org/officeDocument/2006/relationships/oleObject" Target="../embeddings/Microsoft_Office_Excel_Chart4.xls"/><Relationship Id="rId2" Type="http://schemas.openxmlformats.org/officeDocument/2006/relationships/slideLayout" Target="../slideLayouts/slideLayout15.xml"/><Relationship Id="rId1" Type="http://schemas.openxmlformats.org/officeDocument/2006/relationships/vmlDrawing" Target="../drawings/vmlDrawing6.vml"/><Relationship Id="rId6" Type="http://schemas.openxmlformats.org/officeDocument/2006/relationships/oleObject" Target="../embeddings/Microsoft_Office_Excel_Chart3.xls"/><Relationship Id="rId5" Type="http://schemas.openxmlformats.org/officeDocument/2006/relationships/oleObject" Target="../embeddings/Microsoft_Office_Excel_Chart2.xls"/><Relationship Id="rId4" Type="http://schemas.openxmlformats.org/officeDocument/2006/relationships/oleObject" Target="../embeddings/Microsoft_Office_Excel_Chart1.xls"/></Relationships>
</file>

<file path=ppt/slides/_rels/slide22.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hyperlink" Target="file:///K:\visus_3D_demo\visus-oil-demo\run-K.bat" TargetMode="External"/><Relationship Id="rId3" Type="http://schemas.openxmlformats.org/officeDocument/2006/relationships/image" Target="../media/image67.png"/><Relationship Id="rId7" Type="http://schemas.openxmlformats.org/officeDocument/2006/relationships/hyperlink" Target="file:///K:\ViSUS_DEMO\_NGA_DEMO_PRESENTATION\_Copy%20of%20demo_004_world_simple_time_series_world.bat" TargetMode="External"/><Relationship Id="rId12" Type="http://schemas.openxmlformats.org/officeDocument/2006/relationships/image" Target="../media/image42.png"/><Relationship Id="rId2" Type="http://schemas.openxmlformats.org/officeDocument/2006/relationships/hyperlink" Target="file:///K:\ViSUS_DEMO\_NGA_DEMO_PRESENTATION\_Copy%20of%20demo_005_difference_and_edge.bat" TargetMode="External"/><Relationship Id="rId16" Type="http://schemas.openxmlformats.org/officeDocument/2006/relationships/image" Target="../media/image73.png"/><Relationship Id="rId1" Type="http://schemas.openxmlformats.org/officeDocument/2006/relationships/slideLayout" Target="../slideLayouts/slideLayout2.xml"/><Relationship Id="rId6" Type="http://schemas.openxmlformats.org/officeDocument/2006/relationships/image" Target="../media/image69.png"/><Relationship Id="rId11" Type="http://schemas.openxmlformats.org/officeDocument/2006/relationships/hyperlink" Target="file:///K:\visus_3D_demo\BORG-DEMO-DVD\RUN_VISUS_FOX_DEMO_MIRANDA_RELATIVE_PATH-K.bat" TargetMode="External"/><Relationship Id="rId5" Type="http://schemas.openxmlformats.org/officeDocument/2006/relationships/image" Target="../media/image68.png"/><Relationship Id="rId15" Type="http://schemas.openxmlformats.org/officeDocument/2006/relationships/hyperlink" Target="file:///K:\visus_3D_demo\visfemale\runfox_local.bat" TargetMode="External"/><Relationship Id="rId10" Type="http://schemas.openxmlformats.org/officeDocument/2006/relationships/image" Target="../media/image71.png"/><Relationship Id="rId4" Type="http://schemas.openxmlformats.org/officeDocument/2006/relationships/hyperlink" Target="file:///K:\ViSUS_DEMO\_search\demo0_pool.bat" TargetMode="External"/><Relationship Id="rId9" Type="http://schemas.openxmlformats.org/officeDocument/2006/relationships/hyperlink" Target="file:///K:\ViSUS_DEMO\_NGA_DEMO_PRESENTATION\_Copy%20of%20demo_001_world_simple.bat" TargetMode="External"/><Relationship Id="rId14" Type="http://schemas.openxmlformats.org/officeDocument/2006/relationships/image" Target="../media/image72.png"/></Relationships>
</file>

<file path=ppt/slides/_rels/slide2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hyperlink" Target="file:///K:\visus_3D_demo\BORG-DEMO-DVD\RUN_VISUS_FOX_DEMO_MIRANDA_RELATIVE_PATH-K.bat"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hyperlink" Target="file:///H:\nga\data\nga\_NGA_DEMO_PRESENTATION\demo_005_difference_and_edge.bat" TargetMode="External"/><Relationship Id="rId1" Type="http://schemas.openxmlformats.org/officeDocument/2006/relationships/slideLayout" Target="../slideLayouts/slideLayout2.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2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 Id="rId5" Type="http://schemas.openxmlformats.org/officeDocument/2006/relationships/image" Target="../media/image85.png"/><Relationship Id="rId4" Type="http://schemas.openxmlformats.org/officeDocument/2006/relationships/image" Target="../media/image84.png"/></Relationships>
</file>

<file path=ppt/slides/_rels/slide28.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89.png"/></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30.xml.rels><?xml version="1.0" encoding="UTF-8" standalone="yes"?>
<Relationships xmlns="http://schemas.openxmlformats.org/package/2006/relationships"><Relationship Id="rId8" Type="http://schemas.openxmlformats.org/officeDocument/2006/relationships/image" Target="../media/image96.jpeg"/><Relationship Id="rId3" Type="http://schemas.openxmlformats.org/officeDocument/2006/relationships/image" Target="../media/image91.png"/><Relationship Id="rId7" Type="http://schemas.openxmlformats.org/officeDocument/2006/relationships/image" Target="../media/image95.png"/><Relationship Id="rId2" Type="http://schemas.openxmlformats.org/officeDocument/2006/relationships/image" Target="../media/image90.png"/><Relationship Id="rId1" Type="http://schemas.openxmlformats.org/officeDocument/2006/relationships/slideLayout" Target="../slideLayouts/slideLayout2.xml"/><Relationship Id="rId6" Type="http://schemas.openxmlformats.org/officeDocument/2006/relationships/image" Target="../media/image94.png"/><Relationship Id="rId5" Type="http://schemas.openxmlformats.org/officeDocument/2006/relationships/image" Target="../media/image93.jpeg"/><Relationship Id="rId4" Type="http://schemas.openxmlformats.org/officeDocument/2006/relationships/image" Target="../media/image9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97.w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notesSlide" Target="../notesSlides/notesSlide12.xml"/><Relationship Id="rId1" Type="http://schemas.openxmlformats.org/officeDocument/2006/relationships/slideLayout" Target="../slideLayouts/slideLayout14.xml"/><Relationship Id="rId4" Type="http://schemas.openxmlformats.org/officeDocument/2006/relationships/image" Target="../media/image52.png"/></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18.xml"/><Relationship Id="rId1" Type="http://schemas.openxmlformats.org/officeDocument/2006/relationships/video" Target="file:///H:\dar\DISK_C\pascucci\ppt\2008\SLAC_COMBUSTION_April_2008\STACK.avi" TargetMode="External"/></Relationships>
</file>

<file path=ppt/slides/_rels/slide40.xml.rels><?xml version="1.0" encoding="UTF-8" standalone="yes"?>
<Relationships xmlns="http://schemas.openxmlformats.org/package/2006/relationships"><Relationship Id="rId8" Type="http://schemas.openxmlformats.org/officeDocument/2006/relationships/oleObject" Target="../embeddings/Microsoft_Office_Excel_97-2003_Worksheet10.xls"/><Relationship Id="rId3" Type="http://schemas.openxmlformats.org/officeDocument/2006/relationships/notesSlide" Target="../notesSlides/notesSlide13.xml"/><Relationship Id="rId7" Type="http://schemas.openxmlformats.org/officeDocument/2006/relationships/oleObject" Target="../embeddings/Microsoft_Office_Excel_97-2003_Worksheet9.xls"/><Relationship Id="rId2" Type="http://schemas.openxmlformats.org/officeDocument/2006/relationships/slideLayout" Target="../slideLayouts/slideLayout15.xml"/><Relationship Id="rId1" Type="http://schemas.openxmlformats.org/officeDocument/2006/relationships/vmlDrawing" Target="../drawings/vmlDrawing7.vml"/><Relationship Id="rId6" Type="http://schemas.openxmlformats.org/officeDocument/2006/relationships/oleObject" Target="../embeddings/Microsoft_Office_Excel_97-2003_Worksheet8.xls"/><Relationship Id="rId5" Type="http://schemas.openxmlformats.org/officeDocument/2006/relationships/oleObject" Target="../embeddings/Microsoft_Office_Excel_97-2003_Worksheet7.xls"/><Relationship Id="rId4" Type="http://schemas.openxmlformats.org/officeDocument/2006/relationships/oleObject" Target="../embeddings/Microsoft_Office_Excel_97-2003_Worksheet6.xls"/></Relationships>
</file>

<file path=ppt/slides/_rels/slide41.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72.png"/><Relationship Id="rId3" Type="http://schemas.openxmlformats.org/officeDocument/2006/relationships/image" Target="../media/image99.jpeg"/><Relationship Id="rId7" Type="http://schemas.openxmlformats.org/officeDocument/2006/relationships/hyperlink" Target="file:///K:\ViSUS_DEMO\_NGA_DEMO_PRESENTATION\_Copy%20of%20demo_004_world_simple_time_series_world.bat" TargetMode="External"/><Relationship Id="rId12" Type="http://schemas.openxmlformats.org/officeDocument/2006/relationships/image" Target="../media/image42.png"/><Relationship Id="rId2" Type="http://schemas.openxmlformats.org/officeDocument/2006/relationships/hyperlink" Target="file:///K:\ViSUS_DEMO\_NGA_DEMO_PRESENTATION\_Copy%20of%20demo_005_difference_and_edge.bat" TargetMode="External"/><Relationship Id="rId16" Type="http://schemas.openxmlformats.org/officeDocument/2006/relationships/slide" Target="slide35.xml"/><Relationship Id="rId1" Type="http://schemas.openxmlformats.org/officeDocument/2006/relationships/slideLayout" Target="../slideLayouts/slideLayout2.xml"/><Relationship Id="rId6" Type="http://schemas.openxmlformats.org/officeDocument/2006/relationships/image" Target="../media/image69.png"/><Relationship Id="rId11" Type="http://schemas.openxmlformats.org/officeDocument/2006/relationships/hyperlink" Target="file:///K:\visus_3D_demo\BORG-DEMO-DVD\RUN_VISUS_FOX_DEMO_MIRANDA_RELATIVE_PATH-K.bat" TargetMode="External"/><Relationship Id="rId5" Type="http://schemas.openxmlformats.org/officeDocument/2006/relationships/image" Target="../media/image68.png"/><Relationship Id="rId15" Type="http://schemas.openxmlformats.org/officeDocument/2006/relationships/image" Target="../media/image73.png"/><Relationship Id="rId10" Type="http://schemas.openxmlformats.org/officeDocument/2006/relationships/image" Target="../media/image71.png"/><Relationship Id="rId4" Type="http://schemas.openxmlformats.org/officeDocument/2006/relationships/hyperlink" Target="file:///K:\ViSUS_DEMO\_search\demo0_pool.bat" TargetMode="External"/><Relationship Id="rId9" Type="http://schemas.openxmlformats.org/officeDocument/2006/relationships/hyperlink" Target="file:///K:\ViSUS_DEMO\_NGA_DEMO_PRESENTATION\_Copy%20of%20demo_001_world_simple.bat" TargetMode="External"/><Relationship Id="rId14" Type="http://schemas.openxmlformats.org/officeDocument/2006/relationships/hyperlink" Target="file:///K:\visus_3D_demo\visfemale\runfox_local.bat"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slideLayout" Target="../slideLayouts/slideLayout12.xml"/><Relationship Id="rId1" Type="http://schemas.openxmlformats.org/officeDocument/2006/relationships/video" Target="file:///C:\pascucci\animations\climate\movie2\terrain-colored.mpg" TargetMode="External"/></Relationships>
</file>

<file path=ppt/slides/_rels/slide43.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image" Target="../media/image103.gif"/><Relationship Id="rId2" Type="http://schemas.openxmlformats.org/officeDocument/2006/relationships/image" Target="../media/image102.gif"/><Relationship Id="rId1" Type="http://schemas.openxmlformats.org/officeDocument/2006/relationships/slideLayout" Target="../slideLayouts/slideLayout12.xml"/><Relationship Id="rId4" Type="http://schemas.openxmlformats.org/officeDocument/2006/relationships/image" Target="../media/image104.gif"/></Relationships>
</file>

<file path=ppt/slides/_rels/slide45.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12.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107.pn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3.xml"/><Relationship Id="rId1" Type="http://schemas.openxmlformats.org/officeDocument/2006/relationships/vmlDrawing" Target="../drawings/vmlDrawing8.vml"/><Relationship Id="rId5" Type="http://schemas.openxmlformats.org/officeDocument/2006/relationships/oleObject" Target="../embeddings/oleObject10.bin"/><Relationship Id="rId4" Type="http://schemas.openxmlformats.org/officeDocument/2006/relationships/oleObject" Target="../embeddings/oleObject9.bin"/></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9.xml"/></Relationships>
</file>

<file path=ppt/slides/_rels/slide49.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slideLayout" Target="../slideLayouts/slideLayout2.xml"/><Relationship Id="rId1" Type="http://schemas.openxmlformats.org/officeDocument/2006/relationships/video" Target="file:///C:\pascucci\animations\cache-oblivious-meshes\ST-short.avi"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2.xml"/><Relationship Id="rId1" Type="http://schemas.openxmlformats.org/officeDocument/2006/relationships/video" Target="file:///C:\pascucci\ppt\2008\Exxon_visit_july_Utah_2008\none_c_with_graph.avi" TargetMode="External"/><Relationship Id="rId5" Type="http://schemas.openxmlformats.org/officeDocument/2006/relationships/image" Target="../media/image26.png"/><Relationship Id="rId4" Type="http://schemas.openxmlformats.org/officeDocument/2006/relationships/image" Target="../media/image25.png"/></Relationships>
</file>

<file path=ppt/slides/_rels/slide50.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slideLayout" Target="../slideLayouts/slideLayout2.xml"/><Relationship Id="rId1" Type="http://schemas.openxmlformats.org/officeDocument/2006/relationships/video" Target="file:///C:\pascucci\animations\cache-oblivious-meshes\Isosurfac-short.avi"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9.xml"/></Relationships>
</file>

<file path=ppt/slides/_rels/slide53.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8" Type="http://schemas.openxmlformats.org/officeDocument/2006/relationships/slide" Target="slide81.xml"/><Relationship Id="rId3" Type="http://schemas.openxmlformats.org/officeDocument/2006/relationships/slide" Target="slide63.xml"/><Relationship Id="rId7" Type="http://schemas.openxmlformats.org/officeDocument/2006/relationships/slide" Target="slide73.xml"/><Relationship Id="rId2" Type="http://schemas.openxmlformats.org/officeDocument/2006/relationships/image" Target="../media/image117.png"/><Relationship Id="rId1" Type="http://schemas.openxmlformats.org/officeDocument/2006/relationships/slideLayout" Target="../slideLayouts/slideLayout6.xml"/><Relationship Id="rId6" Type="http://schemas.openxmlformats.org/officeDocument/2006/relationships/image" Target="../media/image7.jpeg"/><Relationship Id="rId5" Type="http://schemas.openxmlformats.org/officeDocument/2006/relationships/slide" Target="slide55.xml"/><Relationship Id="rId4" Type="http://schemas.openxmlformats.org/officeDocument/2006/relationships/image" Target="../media/image118.pn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5.xml"/><Relationship Id="rId1" Type="http://schemas.openxmlformats.org/officeDocument/2006/relationships/vmlDrawing" Target="../drawings/vmlDrawing9.vml"/><Relationship Id="rId6" Type="http://schemas.openxmlformats.org/officeDocument/2006/relationships/oleObject" Target="../embeddings/oleObject11.bin"/><Relationship Id="rId5" Type="http://schemas.openxmlformats.org/officeDocument/2006/relationships/image" Target="../media/image120.png"/><Relationship Id="rId4" Type="http://schemas.openxmlformats.org/officeDocument/2006/relationships/hyperlink" Target="file:///C:\pascucci\ppt\2005-minneapolis-IMA-VIS\Z_demo1-run-miranda-surface.bat"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24.png"/><Relationship Id="rId5" Type="http://schemas.openxmlformats.org/officeDocument/2006/relationships/image" Target="../media/image123.png"/><Relationship Id="rId4" Type="http://schemas.openxmlformats.org/officeDocument/2006/relationships/image" Target="../media/image122.png"/></Relationships>
</file>

<file path=ppt/slides/_rels/slide57.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26.jpeg"/></Relationships>
</file>

<file path=ppt/slides/_rels/slide58.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129.png"/><Relationship Id="rId4" Type="http://schemas.openxmlformats.org/officeDocument/2006/relationships/image" Target="../media/image128.jpeg"/></Relationships>
</file>

<file path=ppt/slides/_rels/slide59.xml.rels><?xml version="1.0" encoding="UTF-8" standalone="yes"?>
<Relationships xmlns="http://schemas.openxmlformats.org/package/2006/relationships"><Relationship Id="rId8" Type="http://schemas.openxmlformats.org/officeDocument/2006/relationships/image" Target="../media/image135.png"/><Relationship Id="rId13" Type="http://schemas.openxmlformats.org/officeDocument/2006/relationships/image" Target="../media/image139.jpeg"/><Relationship Id="rId18" Type="http://schemas.openxmlformats.org/officeDocument/2006/relationships/image" Target="../media/image144.jpeg"/><Relationship Id="rId3" Type="http://schemas.openxmlformats.org/officeDocument/2006/relationships/notesSlide" Target="../notesSlides/notesSlide23.xml"/><Relationship Id="rId7" Type="http://schemas.openxmlformats.org/officeDocument/2006/relationships/image" Target="../media/image134.png"/><Relationship Id="rId12" Type="http://schemas.openxmlformats.org/officeDocument/2006/relationships/image" Target="../media/image138.jpeg"/><Relationship Id="rId17" Type="http://schemas.openxmlformats.org/officeDocument/2006/relationships/image" Target="../media/image143.jpeg"/><Relationship Id="rId2" Type="http://schemas.openxmlformats.org/officeDocument/2006/relationships/slideLayout" Target="../slideLayouts/slideLayout1.xml"/><Relationship Id="rId16" Type="http://schemas.openxmlformats.org/officeDocument/2006/relationships/image" Target="../media/image142.png"/><Relationship Id="rId20" Type="http://schemas.openxmlformats.org/officeDocument/2006/relationships/image" Target="../media/image146.jpeg"/><Relationship Id="rId1" Type="http://schemas.openxmlformats.org/officeDocument/2006/relationships/vmlDrawing" Target="../drawings/vmlDrawing10.vml"/><Relationship Id="rId6" Type="http://schemas.openxmlformats.org/officeDocument/2006/relationships/image" Target="../media/image133.png"/><Relationship Id="rId11" Type="http://schemas.openxmlformats.org/officeDocument/2006/relationships/image" Target="../media/image137.png"/><Relationship Id="rId5" Type="http://schemas.openxmlformats.org/officeDocument/2006/relationships/image" Target="../media/image132.png"/><Relationship Id="rId15" Type="http://schemas.openxmlformats.org/officeDocument/2006/relationships/image" Target="../media/image141.jpeg"/><Relationship Id="rId10" Type="http://schemas.openxmlformats.org/officeDocument/2006/relationships/oleObject" Target="../embeddings/Microsoft_Office_Excel_97-2003_Worksheet11.xls"/><Relationship Id="rId19" Type="http://schemas.openxmlformats.org/officeDocument/2006/relationships/image" Target="../media/image145.png"/><Relationship Id="rId4" Type="http://schemas.openxmlformats.org/officeDocument/2006/relationships/image" Target="../media/image131.jpeg"/><Relationship Id="rId9" Type="http://schemas.openxmlformats.org/officeDocument/2006/relationships/image" Target="../media/image136.png"/><Relationship Id="rId14" Type="http://schemas.openxmlformats.org/officeDocument/2006/relationships/image" Target="../media/image140.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4.xml"/><Relationship Id="rId1" Type="http://schemas.openxmlformats.org/officeDocument/2006/relationships/video" Target="file:///C:\pascucci\animations\miranda-3d\rti.avi" TargetMode="External"/><Relationship Id="rId5" Type="http://schemas.openxmlformats.org/officeDocument/2006/relationships/image" Target="../media/image28.png"/><Relationship Id="rId4" Type="http://schemas.openxmlformats.org/officeDocument/2006/relationships/image" Target="../media/image27.png"/></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vmlDrawing" Target="../drawings/vmlDrawing11.vml"/><Relationship Id="rId4" Type="http://schemas.openxmlformats.org/officeDocument/2006/relationships/oleObject" Target="../embeddings/oleObject12.bin"/></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7.xml"/><Relationship Id="rId1" Type="http://schemas.openxmlformats.org/officeDocument/2006/relationships/video" Target="file:///C:\pascucci\animations\miranda-3d\bubbles-long.avi" TargetMode="External"/><Relationship Id="rId5" Type="http://schemas.openxmlformats.org/officeDocument/2006/relationships/image" Target="../media/image149.png"/><Relationship Id="rId4" Type="http://schemas.openxmlformats.org/officeDocument/2006/relationships/image" Target="../media/image148.pn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slideLayout" Target="../slideLayouts/slideLayout13.xml"/><Relationship Id="rId1" Type="http://schemas.openxmlformats.org/officeDocument/2006/relationships/video" Target="file:///C:\pascucci\animations\porous_medium\foamL-CrUp50-slice-proj.avi" TargetMode="External"/><Relationship Id="rId6" Type="http://schemas.openxmlformats.org/officeDocument/2006/relationships/image" Target="../media/image153.png"/><Relationship Id="rId5" Type="http://schemas.openxmlformats.org/officeDocument/2006/relationships/image" Target="../media/image152.jpeg"/><Relationship Id="rId4" Type="http://schemas.openxmlformats.org/officeDocument/2006/relationships/image" Target="../media/image151.jpeg"/></Relationships>
</file>

<file path=ppt/slides/_rels/slide64.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image" Target="../media/image154.jpeg"/><Relationship Id="rId1" Type="http://schemas.openxmlformats.org/officeDocument/2006/relationships/slideLayout" Target="../slideLayouts/slideLayout2.xml"/><Relationship Id="rId4" Type="http://schemas.openxmlformats.org/officeDocument/2006/relationships/image" Target="../media/image156.png"/></Relationships>
</file>

<file path=ppt/slides/_rels/slide65.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57.png"/><Relationship Id="rId1" Type="http://schemas.openxmlformats.org/officeDocument/2006/relationships/slideLayout" Target="../slideLayouts/slideLayout2.xml"/><Relationship Id="rId6" Type="http://schemas.openxmlformats.org/officeDocument/2006/relationships/image" Target="../media/image161.png"/><Relationship Id="rId5" Type="http://schemas.openxmlformats.org/officeDocument/2006/relationships/image" Target="../media/image160.png"/><Relationship Id="rId4" Type="http://schemas.openxmlformats.org/officeDocument/2006/relationships/image" Target="../media/image159.jpeg"/></Relationships>
</file>

<file path=ppt/slides/_rels/slide66.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image" Target="../media/image159.jpeg"/><Relationship Id="rId1" Type="http://schemas.openxmlformats.org/officeDocument/2006/relationships/slideLayout" Target="../slideLayouts/slideLayout2.xml"/><Relationship Id="rId4" Type="http://schemas.openxmlformats.org/officeDocument/2006/relationships/image" Target="../media/image163.wmf"/></Relationships>
</file>

<file path=ppt/slides/_rels/slide67.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image" Target="../media/image164.png"/><Relationship Id="rId1" Type="http://schemas.openxmlformats.org/officeDocument/2006/relationships/slideLayout" Target="../slideLayouts/slideLayout2.xml"/><Relationship Id="rId4" Type="http://schemas.openxmlformats.org/officeDocument/2006/relationships/image" Target="../media/image154.jpeg"/></Relationships>
</file>

<file path=ppt/slides/_rels/slide68.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image" Target="../media/image165.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image" Target="../media/image16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png"/><Relationship Id="rId4" Type="http://schemas.openxmlformats.org/officeDocument/2006/relationships/image" Target="../media/image30.png"/></Relationships>
</file>

<file path=ppt/slides/_rels/slide70.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image" Target="../media/image165.jpeg"/><Relationship Id="rId1" Type="http://schemas.openxmlformats.org/officeDocument/2006/relationships/slideLayout" Target="../slideLayouts/slideLayout2.xml"/><Relationship Id="rId4" Type="http://schemas.openxmlformats.org/officeDocument/2006/relationships/image" Target="../media/image168.jpeg"/></Relationships>
</file>

<file path=ppt/slides/_rels/slide71.xml.rels><?xml version="1.0" encoding="UTF-8" standalone="yes"?>
<Relationships xmlns="http://schemas.openxmlformats.org/package/2006/relationships"><Relationship Id="rId8" Type="http://schemas.openxmlformats.org/officeDocument/2006/relationships/image" Target="../media/image174.png"/><Relationship Id="rId3" Type="http://schemas.openxmlformats.org/officeDocument/2006/relationships/image" Target="../media/image169.png"/><Relationship Id="rId7" Type="http://schemas.openxmlformats.org/officeDocument/2006/relationships/image" Target="../media/image173.png"/><Relationship Id="rId2" Type="http://schemas.openxmlformats.org/officeDocument/2006/relationships/image" Target="../media/image117.png"/><Relationship Id="rId1" Type="http://schemas.openxmlformats.org/officeDocument/2006/relationships/slideLayout" Target="../slideLayouts/slideLayout2.xml"/><Relationship Id="rId6" Type="http://schemas.openxmlformats.org/officeDocument/2006/relationships/image" Target="../media/image172.png"/><Relationship Id="rId5" Type="http://schemas.openxmlformats.org/officeDocument/2006/relationships/image" Target="../media/image171.png"/><Relationship Id="rId4" Type="http://schemas.openxmlformats.org/officeDocument/2006/relationships/image" Target="../media/image170.png"/></Relationships>
</file>

<file path=ppt/slides/_rels/slide72.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image" Target="../media/image175.png"/><Relationship Id="rId1" Type="http://schemas.openxmlformats.org/officeDocument/2006/relationships/slideLayout" Target="../slideLayouts/slideLayout2.xml"/><Relationship Id="rId5" Type="http://schemas.openxmlformats.org/officeDocument/2006/relationships/slide" Target="slide54.xml"/><Relationship Id="rId4" Type="http://schemas.openxmlformats.org/officeDocument/2006/relationships/image" Target="../media/image177.png"/></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video" Target="file:///C:\pascucci\ppt\2008\SLAC_COMBUSTION_April_2008\STACK.avi" TargetMode="External"/><Relationship Id="rId4" Type="http://schemas.openxmlformats.org/officeDocument/2006/relationships/image" Target="../media/image23.png"/></Relationships>
</file>

<file path=ppt/slides/_rels/slide74.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image" Target="../media/image178.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2.xml"/><Relationship Id="rId1" Type="http://schemas.openxmlformats.org/officeDocument/2006/relationships/vmlDrawing" Target="../drawings/vmlDrawing12.vml"/></Relationships>
</file>

<file path=ppt/slides/_rels/slide76.xml.rels><?xml version="1.0" encoding="UTF-8" standalone="yes"?>
<Relationships xmlns="http://schemas.openxmlformats.org/package/2006/relationships"><Relationship Id="rId2" Type="http://schemas.openxmlformats.org/officeDocument/2006/relationships/image" Target="../media/image181.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182.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183.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18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slideLayout" Target="../slideLayouts/slideLayout18.xml"/><Relationship Id="rId7" Type="http://schemas.openxmlformats.org/officeDocument/2006/relationships/image" Target="../media/image27.png"/><Relationship Id="rId2" Type="http://schemas.openxmlformats.org/officeDocument/2006/relationships/video" Target="file:///C:\pascucci\animations\miranda-3d\rti.avi" TargetMode="External"/><Relationship Id="rId1" Type="http://schemas.openxmlformats.org/officeDocument/2006/relationships/video" Target="file:///C:\pascucci\animations\miranda-3d\rti_bgl2.avi" TargetMode="External"/><Relationship Id="rId6" Type="http://schemas.openxmlformats.org/officeDocument/2006/relationships/image" Target="../media/image34.png"/><Relationship Id="rId5" Type="http://schemas.openxmlformats.org/officeDocument/2006/relationships/image" Target="../media/image33.wmf"/><Relationship Id="rId4" Type="http://schemas.openxmlformats.org/officeDocument/2006/relationships/notesSlide" Target="../notesSlides/notesSlide4.xml"/><Relationship Id="rId9" Type="http://schemas.openxmlformats.org/officeDocument/2006/relationships/image" Target="../media/image35.png"/></Relationships>
</file>

<file path=ppt/slides/_rels/slide80.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image" Target="../media/image185.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15.xml"/><Relationship Id="rId1" Type="http://schemas.openxmlformats.org/officeDocument/2006/relationships/vmlDrawing" Target="../drawings/vmlDrawing13.vml"/><Relationship Id="rId6" Type="http://schemas.openxmlformats.org/officeDocument/2006/relationships/image" Target="../media/image42.png"/><Relationship Id="rId5" Type="http://schemas.openxmlformats.org/officeDocument/2006/relationships/image" Target="../media/image189.png"/><Relationship Id="rId4" Type="http://schemas.openxmlformats.org/officeDocument/2006/relationships/image" Target="../media/image188.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2.xml"/><Relationship Id="rId1" Type="http://schemas.openxmlformats.org/officeDocument/2006/relationships/video" Target="file:///C:\pascucci\animations\climate\movie2\Temp+Cloud_0000_short.avi"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ChangeArrowheads="1"/>
          </p:cNvSpPr>
          <p:nvPr/>
        </p:nvSpPr>
        <p:spPr bwMode="auto">
          <a:xfrm>
            <a:off x="1143000" y="5411788"/>
            <a:ext cx="6640513" cy="920750"/>
          </a:xfrm>
          <a:prstGeom prst="rect">
            <a:avLst/>
          </a:prstGeom>
          <a:solidFill>
            <a:srgbClr val="FFFFFF">
              <a:alpha val="50195"/>
            </a:srgbClr>
          </a:solidFill>
          <a:ln w="12700">
            <a:noFill/>
            <a:miter lim="800000"/>
            <a:headEnd/>
            <a:tailEnd/>
          </a:ln>
        </p:spPr>
        <p:txBody>
          <a:bodyPr lIns="90488" tIns="44450" rIns="90488" bIns="44450"/>
          <a:lstStyle/>
          <a:p>
            <a:pPr marL="292100" indent="-292100" algn="ctr" eaLnBrk="1" hangingPunct="1">
              <a:spcBef>
                <a:spcPct val="20000"/>
              </a:spcBef>
            </a:pPr>
            <a:r>
              <a:rPr lang="en-US" altLang="en-US" sz="2400" dirty="0" err="1">
                <a:latin typeface="Helvetica" pitchFamily="34" charset="0"/>
              </a:rPr>
              <a:t>Valerio</a:t>
            </a:r>
            <a:r>
              <a:rPr lang="en-US" altLang="en-US" sz="2400" dirty="0">
                <a:latin typeface="Helvetica" pitchFamily="34" charset="0"/>
              </a:rPr>
              <a:t> </a:t>
            </a:r>
            <a:r>
              <a:rPr lang="en-US" altLang="en-US" sz="2400" dirty="0" err="1">
                <a:latin typeface="Helvetica" pitchFamily="34" charset="0"/>
              </a:rPr>
              <a:t>Pascucci</a:t>
            </a:r>
            <a:endParaRPr lang="en-US" altLang="en-US" sz="1800" dirty="0">
              <a:latin typeface="Courier New" pitchFamily="49" charset="0"/>
            </a:endParaRPr>
          </a:p>
          <a:p>
            <a:pPr marL="292100" indent="-292100" algn="ctr" eaLnBrk="1" hangingPunct="1">
              <a:spcBef>
                <a:spcPct val="20000"/>
              </a:spcBef>
            </a:pPr>
            <a:r>
              <a:rPr lang="en-US" sz="1800" dirty="0" smtClean="0">
                <a:latin typeface="Helvetica" pitchFamily="34" charset="0"/>
              </a:rPr>
              <a:t>Scientific Computing and Imaging Institute</a:t>
            </a:r>
            <a:br>
              <a:rPr lang="en-US" sz="1800" dirty="0" smtClean="0">
                <a:latin typeface="Helvetica" pitchFamily="34" charset="0"/>
              </a:rPr>
            </a:br>
            <a:r>
              <a:rPr lang="en-US" sz="1800" dirty="0" smtClean="0">
                <a:latin typeface="Helvetica" pitchFamily="34" charset="0"/>
              </a:rPr>
              <a:t>School of Computing</a:t>
            </a:r>
            <a:br>
              <a:rPr lang="en-US" sz="1800" dirty="0" smtClean="0">
                <a:latin typeface="Helvetica" pitchFamily="34" charset="0"/>
              </a:rPr>
            </a:br>
            <a:r>
              <a:rPr lang="en-US" sz="1800" dirty="0" smtClean="0">
                <a:latin typeface="Helvetica" pitchFamily="34" charset="0"/>
              </a:rPr>
              <a:t>University of Utah</a:t>
            </a:r>
            <a:endParaRPr lang="en-US" altLang="en-US" sz="1800" b="1" dirty="0">
              <a:latin typeface="Helvetica" pitchFamily="34" charset="0"/>
            </a:endParaRPr>
          </a:p>
        </p:txBody>
      </p:sp>
      <p:grpSp>
        <p:nvGrpSpPr>
          <p:cNvPr id="12292" name="Group 4"/>
          <p:cNvGrpSpPr>
            <a:grpSpLocks/>
          </p:cNvGrpSpPr>
          <p:nvPr/>
        </p:nvGrpSpPr>
        <p:grpSpPr bwMode="auto">
          <a:xfrm>
            <a:off x="419100" y="1798638"/>
            <a:ext cx="8305800" cy="196850"/>
            <a:chOff x="264" y="788"/>
            <a:chExt cx="5232" cy="124"/>
          </a:xfrm>
        </p:grpSpPr>
        <p:sp>
          <p:nvSpPr>
            <p:cNvPr id="12299" name="Rectangle 5"/>
            <p:cNvSpPr>
              <a:spLocks noChangeArrowheads="1"/>
            </p:cNvSpPr>
            <p:nvPr/>
          </p:nvSpPr>
          <p:spPr bwMode="auto">
            <a:xfrm>
              <a:off x="264" y="788"/>
              <a:ext cx="5232" cy="61"/>
            </a:xfrm>
            <a:prstGeom prst="rect">
              <a:avLst/>
            </a:prstGeom>
            <a:gradFill rotWithShape="0">
              <a:gsLst>
                <a:gs pos="0">
                  <a:srgbClr val="0E9BBA"/>
                </a:gs>
                <a:gs pos="50000">
                  <a:srgbClr val="12C2E9"/>
                </a:gs>
                <a:gs pos="100000">
                  <a:srgbClr val="0E9BBA"/>
                </a:gs>
              </a:gsLst>
              <a:lin ang="5400000" scaled="1"/>
            </a:gradFill>
            <a:ln w="12700">
              <a:noFill/>
              <a:miter lim="800000"/>
              <a:headEnd/>
              <a:tailEnd/>
            </a:ln>
          </p:spPr>
          <p:txBody>
            <a:bodyPr wrap="none" anchor="ctr"/>
            <a:lstStyle/>
            <a:p>
              <a:endParaRPr lang="en-US"/>
            </a:p>
          </p:txBody>
        </p:sp>
        <p:sp>
          <p:nvSpPr>
            <p:cNvPr id="12300" name="Rectangle 6"/>
            <p:cNvSpPr>
              <a:spLocks noChangeArrowheads="1"/>
            </p:cNvSpPr>
            <p:nvPr/>
          </p:nvSpPr>
          <p:spPr bwMode="auto">
            <a:xfrm>
              <a:off x="264" y="881"/>
              <a:ext cx="5232" cy="31"/>
            </a:xfrm>
            <a:prstGeom prst="rect">
              <a:avLst/>
            </a:prstGeom>
            <a:gradFill rotWithShape="0">
              <a:gsLst>
                <a:gs pos="0">
                  <a:srgbClr val="B200B2"/>
                </a:gs>
                <a:gs pos="50000">
                  <a:srgbClr val="FF00FF"/>
                </a:gs>
                <a:gs pos="100000">
                  <a:srgbClr val="B200B2"/>
                </a:gs>
              </a:gsLst>
              <a:lin ang="0" scaled="1"/>
            </a:gradFill>
            <a:ln w="12700">
              <a:noFill/>
              <a:miter lim="800000"/>
              <a:headEnd/>
              <a:tailEnd/>
            </a:ln>
          </p:spPr>
          <p:txBody>
            <a:bodyPr wrap="none" anchor="ctr"/>
            <a:lstStyle/>
            <a:p>
              <a:endParaRPr lang="en-US"/>
            </a:p>
          </p:txBody>
        </p:sp>
      </p:grpSp>
      <p:sp>
        <p:nvSpPr>
          <p:cNvPr id="12293" name="Rectangle 7"/>
          <p:cNvSpPr>
            <a:spLocks noChangeArrowheads="1"/>
          </p:cNvSpPr>
          <p:nvPr/>
        </p:nvSpPr>
        <p:spPr bwMode="auto">
          <a:xfrm>
            <a:off x="0" y="0"/>
            <a:ext cx="9144000" cy="1674813"/>
          </a:xfrm>
          <a:prstGeom prst="rect">
            <a:avLst/>
          </a:prstGeom>
          <a:solidFill>
            <a:schemeClr val="bg1"/>
          </a:solidFill>
          <a:ln w="12700">
            <a:noFill/>
            <a:miter lim="800000"/>
            <a:headEnd type="none" w="sm" len="sm"/>
            <a:tailEnd type="none" w="sm" len="sm"/>
          </a:ln>
        </p:spPr>
        <p:txBody>
          <a:bodyPr wrap="none" anchor="ctr"/>
          <a:lstStyle/>
          <a:p>
            <a:endParaRPr lang="en-US"/>
          </a:p>
        </p:txBody>
      </p:sp>
      <p:pic>
        <p:nvPicPr>
          <p:cNvPr id="12294" name="Picture 8" descr="ViSUS-logo4"/>
          <p:cNvPicPr>
            <a:picLocks noChangeAspect="1" noChangeArrowheads="1"/>
          </p:cNvPicPr>
          <p:nvPr/>
        </p:nvPicPr>
        <p:blipFill>
          <a:blip r:embed="rId3"/>
          <a:srcRect/>
          <a:stretch>
            <a:fillRect/>
          </a:stretch>
        </p:blipFill>
        <p:spPr bwMode="auto">
          <a:xfrm>
            <a:off x="7610475" y="5322888"/>
            <a:ext cx="1387475" cy="1290637"/>
          </a:xfrm>
          <a:prstGeom prst="rect">
            <a:avLst/>
          </a:prstGeom>
          <a:noFill/>
          <a:ln w="9525">
            <a:noFill/>
            <a:miter lim="800000"/>
            <a:headEnd/>
            <a:tailEnd/>
          </a:ln>
        </p:spPr>
      </p:pic>
      <p:sp>
        <p:nvSpPr>
          <p:cNvPr id="12296" name="Text Box 10"/>
          <p:cNvSpPr txBox="1">
            <a:spLocks noChangeArrowheads="1"/>
          </p:cNvSpPr>
          <p:nvPr/>
        </p:nvSpPr>
        <p:spPr bwMode="auto">
          <a:xfrm>
            <a:off x="230188" y="555963"/>
            <a:ext cx="8799512" cy="1077218"/>
          </a:xfrm>
          <a:prstGeom prst="rect">
            <a:avLst/>
          </a:prstGeom>
          <a:noFill/>
          <a:ln w="12700">
            <a:noFill/>
            <a:miter lim="800000"/>
            <a:headEnd type="none" w="sm" len="sm"/>
            <a:tailEnd type="none" w="sm" len="sm"/>
          </a:ln>
        </p:spPr>
        <p:txBody>
          <a:bodyPr>
            <a:spAutoFit/>
          </a:bodyPr>
          <a:lstStyle/>
          <a:p>
            <a:pPr algn="ctr"/>
            <a:r>
              <a:rPr lang="en-US" sz="3200" b="1" dirty="0" smtClean="0"/>
              <a:t>Multi-scale data streaming for interactive exploration of massive scientific data</a:t>
            </a:r>
          </a:p>
        </p:txBody>
      </p:sp>
      <p:pic>
        <p:nvPicPr>
          <p:cNvPr id="12297" name="Picture 11" descr="Bubbles_title"/>
          <p:cNvPicPr>
            <a:picLocks noChangeAspect="1" noChangeArrowheads="1"/>
          </p:cNvPicPr>
          <p:nvPr/>
        </p:nvPicPr>
        <p:blipFill>
          <a:blip r:embed="rId4" cstate="print"/>
          <a:srcRect l="19141" t="18985" r="21172" b="14714"/>
          <a:stretch>
            <a:fillRect/>
          </a:stretch>
        </p:blipFill>
        <p:spPr bwMode="auto">
          <a:xfrm>
            <a:off x="419100" y="3372040"/>
            <a:ext cx="2447698" cy="2039748"/>
          </a:xfrm>
          <a:prstGeom prst="rect">
            <a:avLst/>
          </a:prstGeom>
          <a:noFill/>
          <a:ln w="9525">
            <a:noFill/>
            <a:miter lim="800000"/>
            <a:headEnd/>
            <a:tailEnd/>
          </a:ln>
        </p:spPr>
      </p:pic>
      <p:pic>
        <p:nvPicPr>
          <p:cNvPr id="12298" name="Picture 12" descr="teaser-core"/>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2336684" y="1931081"/>
            <a:ext cx="3164230" cy="2639466"/>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14" name="Picture 68" descr="C:\Documents and Settings\Valerio Pascucci\Desktop\segs_in_bbox.Y_OH_heatMap.legend.png"/>
          <p:cNvPicPr>
            <a:picLocks noChangeAspect="1" noChangeArrowheads="1"/>
          </p:cNvPicPr>
          <p:nvPr/>
        </p:nvPicPr>
        <p:blipFill>
          <a:blip r:embed="rId6" cstate="print">
            <a:clrChange>
              <a:clrFrom>
                <a:srgbClr val="FBFBFB"/>
              </a:clrFrom>
              <a:clrTo>
                <a:srgbClr val="FBFBFB">
                  <a:alpha val="0"/>
                </a:srgbClr>
              </a:clrTo>
            </a:clrChange>
          </a:blip>
          <a:srcRect t="8579"/>
          <a:stretch>
            <a:fillRect/>
          </a:stretch>
        </p:blipFill>
        <p:spPr bwMode="auto">
          <a:xfrm>
            <a:off x="5349509" y="1995489"/>
            <a:ext cx="3417451" cy="1850797"/>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15" name="Picture 15" descr="SCI_logo"/>
          <p:cNvPicPr>
            <a:picLocks noChangeAspect="1" noChangeArrowheads="1"/>
          </p:cNvPicPr>
          <p:nvPr/>
        </p:nvPicPr>
        <p:blipFill>
          <a:blip r:embed="rId7"/>
          <a:srcRect/>
          <a:stretch>
            <a:fillRect/>
          </a:stretch>
        </p:blipFill>
        <p:spPr bwMode="auto">
          <a:xfrm>
            <a:off x="0" y="5473700"/>
            <a:ext cx="1955508" cy="858838"/>
          </a:xfrm>
          <a:prstGeom prst="rect">
            <a:avLst/>
          </a:prstGeom>
          <a:noFill/>
          <a:ln w="9525">
            <a:noFill/>
            <a:miter lim="800000"/>
            <a:headEnd/>
            <a:tailEnd/>
          </a:ln>
        </p:spPr>
      </p:pic>
      <p:pic>
        <p:nvPicPr>
          <p:cNvPr id="16" name="Picture 19"/>
          <p:cNvPicPr>
            <a:picLocks noChangeAspect="1" noChangeArrowheads="1"/>
          </p:cNvPicPr>
          <p:nvPr/>
        </p:nvPicPr>
        <p:blipFill>
          <a:blip r:embed="rId8" cstate="print"/>
          <a:srcRect l="9867" t="16780" r="11487" b="12413"/>
          <a:stretch>
            <a:fillRect/>
          </a:stretch>
        </p:blipFill>
        <p:spPr bwMode="auto">
          <a:xfrm>
            <a:off x="5620699" y="3907745"/>
            <a:ext cx="2885006" cy="1654629"/>
          </a:xfrm>
          <a:prstGeom prst="rect">
            <a:avLst/>
          </a:prstGeom>
          <a:noFill/>
          <a:ln w="9525">
            <a:noFill/>
            <a:miter lim="800000"/>
            <a:headEnd/>
            <a:tailEnd/>
          </a:ln>
          <a:effectLst/>
        </p:spPr>
      </p:pic>
    </p:spTree>
  </p:cSld>
  <p:clrMapOvr>
    <a:masterClrMapping/>
  </p:clrMapOvr>
  <p:transition advClick="0"/>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r>
              <a:rPr lang="en-US" sz="2800" dirty="0" smtClean="0"/>
              <a:t>Traditional Data </a:t>
            </a:r>
            <a:r>
              <a:rPr lang="en-US" sz="2800" dirty="0" smtClean="0"/>
              <a:t>Exploration </a:t>
            </a:r>
            <a:r>
              <a:rPr lang="en-US" sz="2800" dirty="0" smtClean="0"/>
              <a:t>Tools are </a:t>
            </a:r>
            <a:br>
              <a:rPr lang="en-US" sz="2800" dirty="0" smtClean="0"/>
            </a:br>
            <a:r>
              <a:rPr lang="en-US" sz="2800" dirty="0" smtClean="0"/>
              <a:t>Often Ineffective for Massive Models</a:t>
            </a:r>
          </a:p>
        </p:txBody>
      </p:sp>
      <p:sp>
        <p:nvSpPr>
          <p:cNvPr id="15363" name="Rectangle 3"/>
          <p:cNvSpPr>
            <a:spLocks noGrp="1" noChangeArrowheads="1"/>
          </p:cNvSpPr>
          <p:nvPr>
            <p:ph type="body" sz="half" idx="1"/>
          </p:nvPr>
        </p:nvSpPr>
        <p:spPr>
          <a:xfrm>
            <a:off x="438150" y="1295400"/>
            <a:ext cx="8705850" cy="5410200"/>
          </a:xfrm>
        </p:spPr>
        <p:txBody>
          <a:bodyPr/>
          <a:lstStyle/>
          <a:p>
            <a:pPr eaLnBrk="1" hangingPunct="1"/>
            <a:r>
              <a:rPr lang="en-US" dirty="0" smtClean="0"/>
              <a:t>Massive models are challenging:</a:t>
            </a:r>
          </a:p>
          <a:p>
            <a:pPr lvl="1" eaLnBrk="1" hangingPunct="1"/>
            <a:r>
              <a:rPr lang="en-US" dirty="0" smtClean="0"/>
              <a:t>Sheer volume of information </a:t>
            </a:r>
          </a:p>
          <a:p>
            <a:pPr lvl="1" eaLnBrk="1" hangingPunct="1"/>
            <a:r>
              <a:rPr lang="en-US" dirty="0" smtClean="0"/>
              <a:t>Complexity of the </a:t>
            </a:r>
            <a:br>
              <a:rPr lang="en-US" dirty="0" smtClean="0"/>
            </a:br>
            <a:r>
              <a:rPr lang="en-US" dirty="0" smtClean="0"/>
              <a:t>information represented</a:t>
            </a:r>
          </a:p>
          <a:p>
            <a:pPr lvl="1" eaLnBrk="1" hangingPunct="1"/>
            <a:r>
              <a:rPr lang="en-US" dirty="0" smtClean="0"/>
              <a:t>Complexity of presentation</a:t>
            </a:r>
          </a:p>
          <a:p>
            <a:pPr eaLnBrk="1" hangingPunct="1"/>
            <a:r>
              <a:rPr lang="en-US" dirty="0" smtClean="0"/>
              <a:t>Tools do not scale with the </a:t>
            </a:r>
            <a:br>
              <a:rPr lang="en-US" dirty="0" smtClean="0"/>
            </a:br>
            <a:r>
              <a:rPr lang="en-US" dirty="0" smtClean="0"/>
              <a:t>data sizes</a:t>
            </a:r>
          </a:p>
          <a:p>
            <a:pPr eaLnBrk="1" hangingPunct="1"/>
            <a:r>
              <a:rPr lang="en-US" dirty="0" smtClean="0"/>
              <a:t>Tools do not use effectively </a:t>
            </a:r>
            <a:br>
              <a:rPr lang="en-US" dirty="0" smtClean="0"/>
            </a:br>
            <a:r>
              <a:rPr lang="en-US" dirty="0" smtClean="0"/>
              <a:t>diverse computing resources</a:t>
            </a:r>
            <a:endParaRPr lang="en-US" dirty="0" smtClean="0"/>
          </a:p>
          <a:p>
            <a:pPr eaLnBrk="1" hangingPunct="1"/>
            <a:r>
              <a:rPr lang="en-US" dirty="0" smtClean="0"/>
              <a:t>Difficult to collaborate in a distributed team</a:t>
            </a:r>
            <a:endParaRPr lang="en-US" dirty="0" smtClean="0"/>
          </a:p>
          <a:p>
            <a:pPr eaLnBrk="1" hangingPunct="1"/>
            <a:r>
              <a:rPr lang="en-US" dirty="0" smtClean="0"/>
              <a:t>Difficulty in providing error bounds associated </a:t>
            </a:r>
            <a:br>
              <a:rPr lang="en-US" dirty="0" smtClean="0"/>
            </a:br>
            <a:r>
              <a:rPr lang="en-US" dirty="0" smtClean="0"/>
              <a:t>with the coarse scale analysis</a:t>
            </a:r>
          </a:p>
          <a:p>
            <a:pPr eaLnBrk="1" hangingPunct="1"/>
            <a:r>
              <a:rPr lang="en-US" dirty="0" smtClean="0"/>
              <a:t>Need higher level of </a:t>
            </a:r>
            <a:r>
              <a:rPr lang="en-US" dirty="0" smtClean="0"/>
              <a:t>abstractions </a:t>
            </a:r>
            <a:r>
              <a:rPr lang="en-US" dirty="0" smtClean="0"/>
              <a:t>to represent the data</a:t>
            </a:r>
            <a:endParaRPr lang="en-US" dirty="0" smtClean="0"/>
          </a:p>
        </p:txBody>
      </p:sp>
      <p:pic>
        <p:nvPicPr>
          <p:cNvPr id="15364" name="Picture 7" descr="miranda-small"/>
          <p:cNvPicPr>
            <a:picLocks noChangeAspect="1" noChangeArrowheads="1"/>
          </p:cNvPicPr>
          <p:nvPr/>
        </p:nvPicPr>
        <p:blipFill>
          <a:blip r:embed="rId3"/>
          <a:srcRect/>
          <a:stretch>
            <a:fillRect/>
          </a:stretch>
        </p:blipFill>
        <p:spPr bwMode="auto">
          <a:xfrm>
            <a:off x="5111750" y="1196975"/>
            <a:ext cx="3730625" cy="3730625"/>
          </a:xfrm>
          <a:prstGeom prst="rect">
            <a:avLst/>
          </a:prstGeom>
          <a:noFill/>
          <a:ln w="9525">
            <a:noFill/>
            <a:miter lim="800000"/>
            <a:headEnd/>
            <a:tailEnd/>
          </a:ln>
        </p:spPr>
      </p:pic>
      <p:sp>
        <p:nvSpPr>
          <p:cNvPr id="15365" name="Rectangle 4"/>
          <p:cNvSpPr>
            <a:spLocks noChangeArrowheads="1"/>
          </p:cNvSpPr>
          <p:nvPr/>
        </p:nvSpPr>
        <p:spPr bwMode="auto">
          <a:xfrm>
            <a:off x="5622925" y="1397000"/>
            <a:ext cx="3106738" cy="304800"/>
          </a:xfrm>
          <a:prstGeom prst="rect">
            <a:avLst/>
          </a:prstGeom>
          <a:noFill/>
          <a:ln w="12700">
            <a:noFill/>
            <a:miter lim="800000"/>
            <a:headEnd/>
            <a:tailEnd/>
          </a:ln>
        </p:spPr>
        <p:txBody>
          <a:bodyPr>
            <a:spAutoFit/>
          </a:bodyPr>
          <a:lstStyle/>
          <a:p>
            <a:r>
              <a:rPr lang="en-US" sz="1400">
                <a:latin typeface="Helvetica" pitchFamily="34" charset="0"/>
              </a:rPr>
              <a:t>Rayleigh–Taylor instability (Miranda)</a:t>
            </a:r>
            <a:endParaRPr lang="en-US" sz="1800">
              <a:latin typeface="Helvetica" pitchFamily="34" charset="0"/>
            </a:endParaRPr>
          </a:p>
        </p:txBody>
      </p:sp>
    </p:spTree>
  </p:cSld>
  <p:clrMapOvr>
    <a:masterClrMapping/>
  </p:clrMapOvr>
  <p:transition advTm="6031"/>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2" name="Rectangle 2"/>
          <p:cNvSpPr>
            <a:spLocks noGrp="1" noChangeArrowheads="1"/>
          </p:cNvSpPr>
          <p:nvPr>
            <p:ph type="title"/>
          </p:nvPr>
        </p:nvSpPr>
        <p:spPr>
          <a:xfrm>
            <a:off x="514350" y="114300"/>
            <a:ext cx="8312150" cy="908050"/>
          </a:xfrm>
        </p:spPr>
        <p:txBody>
          <a:bodyPr/>
          <a:lstStyle/>
          <a:p>
            <a:r>
              <a:rPr lang="en-US" sz="2800" dirty="0" smtClean="0"/>
              <a:t>A </a:t>
            </a:r>
            <a:r>
              <a:rPr lang="en-US" sz="2800" dirty="0" err="1" smtClean="0"/>
              <a:t>Cyberinfrastructure</a:t>
            </a:r>
            <a:r>
              <a:rPr lang="en-US" sz="2800" dirty="0" smtClean="0"/>
              <a:t> </a:t>
            </a:r>
            <a:r>
              <a:rPr lang="en-US" sz="2800" dirty="0" smtClean="0"/>
              <a:t>Requires</a:t>
            </a:r>
            <a:r>
              <a:rPr lang="en-US" sz="2800" dirty="0" smtClean="0"/>
              <a:t> Efficient</a:t>
            </a:r>
            <a:r>
              <a:rPr lang="en-US" sz="2800" dirty="0"/>
              <a:t/>
            </a:r>
            <a:br>
              <a:rPr lang="en-US" sz="2800" dirty="0"/>
            </a:br>
            <a:r>
              <a:rPr lang="en-US" sz="2800" dirty="0"/>
              <a:t>Data Management and </a:t>
            </a:r>
            <a:r>
              <a:rPr lang="en-US" sz="2800" dirty="0" smtClean="0"/>
              <a:t>Processing</a:t>
            </a:r>
            <a:endParaRPr lang="en-US" sz="2800" dirty="0"/>
          </a:p>
        </p:txBody>
      </p:sp>
      <p:sp>
        <p:nvSpPr>
          <p:cNvPr id="384003" name="Rectangle 3"/>
          <p:cNvSpPr>
            <a:spLocks noGrp="1" noChangeArrowheads="1"/>
          </p:cNvSpPr>
          <p:nvPr>
            <p:ph type="body" idx="1"/>
          </p:nvPr>
        </p:nvSpPr>
        <p:spPr>
          <a:xfrm>
            <a:off x="368300" y="1508125"/>
            <a:ext cx="8520113" cy="4957763"/>
          </a:xfrm>
        </p:spPr>
        <p:txBody>
          <a:bodyPr/>
          <a:lstStyle/>
          <a:p>
            <a:pPr>
              <a:spcAft>
                <a:spcPts val="700"/>
              </a:spcAft>
            </a:pPr>
            <a:r>
              <a:rPr lang="en-US" dirty="0"/>
              <a:t>Advanced data storage techniques:</a:t>
            </a:r>
          </a:p>
          <a:p>
            <a:pPr lvl="1">
              <a:spcAft>
                <a:spcPts val="700"/>
              </a:spcAft>
            </a:pPr>
            <a:r>
              <a:rPr lang="en-US" sz="1800" dirty="0"/>
              <a:t>Data re-organization.</a:t>
            </a:r>
            <a:endParaRPr lang="en-US" sz="500" dirty="0"/>
          </a:p>
          <a:p>
            <a:pPr lvl="1">
              <a:spcAft>
                <a:spcPts val="700"/>
              </a:spcAft>
            </a:pPr>
            <a:r>
              <a:rPr lang="en-US" sz="1800" dirty="0"/>
              <a:t>Compression.</a:t>
            </a:r>
          </a:p>
          <a:p>
            <a:pPr>
              <a:spcAft>
                <a:spcPts val="700"/>
              </a:spcAft>
            </a:pPr>
            <a:r>
              <a:rPr lang="en-US" dirty="0"/>
              <a:t>Advanced algorithmic techniques:</a:t>
            </a:r>
          </a:p>
          <a:p>
            <a:pPr lvl="1">
              <a:spcAft>
                <a:spcPts val="700"/>
              </a:spcAft>
            </a:pPr>
            <a:r>
              <a:rPr lang="en-US" dirty="0"/>
              <a:t> </a:t>
            </a:r>
            <a:r>
              <a:rPr lang="en-US" sz="1800" dirty="0"/>
              <a:t>Streaming.</a:t>
            </a:r>
          </a:p>
          <a:p>
            <a:pPr lvl="1">
              <a:spcAft>
                <a:spcPts val="700"/>
              </a:spcAft>
            </a:pPr>
            <a:r>
              <a:rPr lang="en-US" sz="1800" dirty="0"/>
              <a:t> Progressive multi-resolution.</a:t>
            </a:r>
          </a:p>
          <a:p>
            <a:pPr lvl="1">
              <a:spcAft>
                <a:spcPts val="700"/>
              </a:spcAft>
            </a:pPr>
            <a:r>
              <a:rPr lang="en-US" sz="1800" dirty="0"/>
              <a:t>Out of core computations.</a:t>
            </a:r>
          </a:p>
          <a:p>
            <a:pPr>
              <a:spcAft>
                <a:spcPts val="700"/>
              </a:spcAft>
            </a:pPr>
            <a:r>
              <a:rPr lang="en-US" dirty="0"/>
              <a:t>Scalability across a wide range of running conditions: </a:t>
            </a:r>
          </a:p>
          <a:p>
            <a:pPr lvl="1">
              <a:spcAft>
                <a:spcPts val="700"/>
              </a:spcAft>
            </a:pPr>
            <a:r>
              <a:rPr lang="en-US" dirty="0"/>
              <a:t> </a:t>
            </a:r>
            <a:r>
              <a:rPr lang="en-US" sz="1800" dirty="0"/>
              <a:t>From laptop, to office desktop, </a:t>
            </a:r>
            <a:br>
              <a:rPr lang="en-US" sz="1800" dirty="0"/>
            </a:br>
            <a:r>
              <a:rPr lang="en-US" sz="1800" dirty="0"/>
              <a:t> to cluster of PC, to BG/L.</a:t>
            </a:r>
          </a:p>
          <a:p>
            <a:pPr lvl="1">
              <a:spcAft>
                <a:spcPts val="700"/>
              </a:spcAft>
            </a:pPr>
            <a:r>
              <a:rPr lang="en-US" sz="1800" dirty="0"/>
              <a:t> Memory, to disk, to remote </a:t>
            </a:r>
            <a:br>
              <a:rPr lang="en-US" sz="1800" dirty="0"/>
            </a:br>
            <a:r>
              <a:rPr lang="en-US" sz="1800" dirty="0"/>
              <a:t> data access.</a:t>
            </a:r>
          </a:p>
          <a:p>
            <a:pPr lvl="1">
              <a:spcAft>
                <a:spcPts val="700"/>
              </a:spcAft>
            </a:pPr>
            <a:endParaRPr lang="en-US" sz="1800" dirty="0"/>
          </a:p>
          <a:p>
            <a:pPr lvl="1">
              <a:spcAft>
                <a:spcPts val="700"/>
              </a:spcAft>
            </a:pPr>
            <a:endParaRPr lang="en-US" sz="1800" dirty="0"/>
          </a:p>
        </p:txBody>
      </p:sp>
      <p:pic>
        <p:nvPicPr>
          <p:cNvPr id="384004" name="Picture 4"/>
          <p:cNvPicPr>
            <a:picLocks noChangeAspect="1" noChangeArrowheads="1"/>
          </p:cNvPicPr>
          <p:nvPr/>
        </p:nvPicPr>
        <p:blipFill>
          <a:blip r:embed="rId3" cstate="print">
            <a:clrChange>
              <a:clrFrom>
                <a:srgbClr val="000000"/>
              </a:clrFrom>
              <a:clrTo>
                <a:srgbClr val="000000">
                  <a:alpha val="0"/>
                </a:srgbClr>
              </a:clrTo>
            </a:clrChange>
          </a:blip>
          <a:srcRect l="5515" r="-7056" b="3276"/>
          <a:stretch>
            <a:fillRect/>
          </a:stretch>
        </p:blipFill>
        <p:spPr bwMode="auto">
          <a:xfrm>
            <a:off x="4918075" y="3348038"/>
            <a:ext cx="1987550" cy="1077912"/>
          </a:xfrm>
          <a:prstGeom prst="rect">
            <a:avLst/>
          </a:prstGeom>
          <a:noFill/>
          <a:ln w="12700">
            <a:noFill/>
            <a:miter lim="800000"/>
            <a:headEnd type="none" w="sm" len="sm"/>
            <a:tailEnd type="none" w="sm" len="sm"/>
          </a:ln>
          <a:effectLst/>
        </p:spPr>
      </p:pic>
      <p:pic>
        <p:nvPicPr>
          <p:cNvPr id="384005" name="Picture 5">
            <a:hlinkClick r:id="rId4" action="ppaction://program"/>
          </p:cNvPr>
          <p:cNvPicPr>
            <a:picLocks noChangeAspect="1" noChangeArrowheads="1"/>
          </p:cNvPicPr>
          <p:nvPr/>
        </p:nvPicPr>
        <p:blipFill>
          <a:blip r:embed="rId5" cstate="print">
            <a:clrChange>
              <a:clrFrom>
                <a:srgbClr val="000000"/>
              </a:clrFrom>
              <a:clrTo>
                <a:srgbClr val="000000">
                  <a:alpha val="0"/>
                </a:srgbClr>
              </a:clrTo>
            </a:clrChange>
          </a:blip>
          <a:srcRect l="5498" b="3745"/>
          <a:stretch>
            <a:fillRect/>
          </a:stretch>
        </p:blipFill>
        <p:spPr bwMode="auto">
          <a:xfrm>
            <a:off x="6918325" y="3332163"/>
            <a:ext cx="1855788" cy="1101725"/>
          </a:xfrm>
          <a:prstGeom prst="rect">
            <a:avLst/>
          </a:prstGeom>
          <a:noFill/>
          <a:ln w="12700">
            <a:noFill/>
            <a:miter lim="800000"/>
            <a:headEnd type="none" w="sm" len="sm"/>
            <a:tailEnd type="none" w="sm" len="sm"/>
          </a:ln>
          <a:effectLst/>
        </p:spPr>
      </p:pic>
      <p:sp>
        <p:nvSpPr>
          <p:cNvPr id="384006" name="Line 6"/>
          <p:cNvSpPr>
            <a:spLocks noChangeShapeType="1"/>
          </p:cNvSpPr>
          <p:nvPr/>
        </p:nvSpPr>
        <p:spPr bwMode="auto">
          <a:xfrm>
            <a:off x="6664325" y="3905250"/>
            <a:ext cx="246063" cy="0"/>
          </a:xfrm>
          <a:prstGeom prst="line">
            <a:avLst/>
          </a:prstGeom>
          <a:noFill/>
          <a:ln w="57150">
            <a:solidFill>
              <a:schemeClr val="tx1"/>
            </a:solidFill>
            <a:round/>
            <a:headEnd type="none" w="sm" len="sm"/>
            <a:tailEnd type="triangle" w="sm" len="sm"/>
          </a:ln>
          <a:effectLst/>
        </p:spPr>
        <p:txBody>
          <a:bodyPr/>
          <a:lstStyle/>
          <a:p>
            <a:endParaRPr lang="en-US"/>
          </a:p>
        </p:txBody>
      </p:sp>
      <p:grpSp>
        <p:nvGrpSpPr>
          <p:cNvPr id="2" name="Group 7"/>
          <p:cNvGrpSpPr>
            <a:grpSpLocks/>
          </p:cNvGrpSpPr>
          <p:nvPr/>
        </p:nvGrpSpPr>
        <p:grpSpPr bwMode="auto">
          <a:xfrm flipH="1">
            <a:off x="5038725" y="5570538"/>
            <a:ext cx="1001713" cy="398462"/>
            <a:chOff x="3871" y="3584"/>
            <a:chExt cx="631" cy="251"/>
          </a:xfrm>
        </p:grpSpPr>
        <p:sp>
          <p:nvSpPr>
            <p:cNvPr id="384008" name="Line 8"/>
            <p:cNvSpPr>
              <a:spLocks noChangeAspect="1" noChangeShapeType="1"/>
            </p:cNvSpPr>
            <p:nvPr/>
          </p:nvSpPr>
          <p:spPr bwMode="auto">
            <a:xfrm>
              <a:off x="3871" y="3584"/>
              <a:ext cx="631" cy="4"/>
            </a:xfrm>
            <a:prstGeom prst="line">
              <a:avLst/>
            </a:prstGeom>
            <a:noFill/>
            <a:ln w="12700">
              <a:solidFill>
                <a:schemeClr val="tx1"/>
              </a:solidFill>
              <a:round/>
              <a:headEnd/>
              <a:tailEnd/>
            </a:ln>
            <a:effectLst/>
          </p:spPr>
          <p:txBody>
            <a:bodyPr/>
            <a:lstStyle/>
            <a:p>
              <a:endParaRPr lang="en-US"/>
            </a:p>
          </p:txBody>
        </p:sp>
        <p:grpSp>
          <p:nvGrpSpPr>
            <p:cNvPr id="3" name="Group 9"/>
            <p:cNvGrpSpPr>
              <a:grpSpLocks noChangeAspect="1"/>
            </p:cNvGrpSpPr>
            <p:nvPr/>
          </p:nvGrpSpPr>
          <p:grpSpPr bwMode="auto">
            <a:xfrm flipH="1">
              <a:off x="3876" y="3673"/>
              <a:ext cx="626" cy="162"/>
              <a:chOff x="6201" y="10553"/>
              <a:chExt cx="1980" cy="661"/>
            </a:xfrm>
          </p:grpSpPr>
          <p:sp>
            <p:nvSpPr>
              <p:cNvPr id="384010" name="Freeform 10"/>
              <p:cNvSpPr>
                <a:spLocks noChangeAspect="1"/>
              </p:cNvSpPr>
              <p:nvPr/>
            </p:nvSpPr>
            <p:spPr bwMode="auto">
              <a:xfrm flipH="1">
                <a:off x="6201" y="10553"/>
                <a:ext cx="1980" cy="661"/>
              </a:xfrm>
              <a:custGeom>
                <a:avLst/>
                <a:gdLst/>
                <a:ahLst/>
                <a:cxnLst>
                  <a:cxn ang="0">
                    <a:pos x="0" y="0"/>
                  </a:cxn>
                  <a:cxn ang="0">
                    <a:pos x="846" y="138"/>
                  </a:cxn>
                  <a:cxn ang="0">
                    <a:pos x="1212" y="378"/>
                  </a:cxn>
                </a:cxnLst>
                <a:rect l="0" t="0" r="r" b="b"/>
                <a:pathLst>
                  <a:path w="1212" h="378">
                    <a:moveTo>
                      <a:pt x="0" y="0"/>
                    </a:moveTo>
                    <a:cubicBezTo>
                      <a:pt x="140" y="23"/>
                      <a:pt x="644" y="75"/>
                      <a:pt x="846" y="138"/>
                    </a:cubicBezTo>
                    <a:cubicBezTo>
                      <a:pt x="1039" y="206"/>
                      <a:pt x="1136" y="328"/>
                      <a:pt x="1212" y="378"/>
                    </a:cubicBezTo>
                  </a:path>
                </a:pathLst>
              </a:custGeom>
              <a:noFill/>
              <a:ln w="12700" cmpd="sng">
                <a:solidFill>
                  <a:srgbClr val="DDDDDD"/>
                </a:solidFill>
                <a:round/>
                <a:headEnd type="none" w="med" len="med"/>
                <a:tailEnd type="none" w="med" len="med"/>
              </a:ln>
              <a:effectLst/>
            </p:spPr>
            <p:txBody>
              <a:bodyPr/>
              <a:lstStyle/>
              <a:p>
                <a:endParaRPr lang="en-US"/>
              </a:p>
            </p:txBody>
          </p:sp>
          <p:sp>
            <p:nvSpPr>
              <p:cNvPr id="384011" name="Freeform 11"/>
              <p:cNvSpPr>
                <a:spLocks noChangeAspect="1"/>
              </p:cNvSpPr>
              <p:nvPr/>
            </p:nvSpPr>
            <p:spPr bwMode="auto">
              <a:xfrm flipH="1">
                <a:off x="6201" y="10553"/>
                <a:ext cx="1980" cy="661"/>
              </a:xfrm>
              <a:custGeom>
                <a:avLst/>
                <a:gdLst/>
                <a:ahLst/>
                <a:cxnLst>
                  <a:cxn ang="0">
                    <a:pos x="0" y="0"/>
                  </a:cxn>
                  <a:cxn ang="0">
                    <a:pos x="846" y="138"/>
                  </a:cxn>
                  <a:cxn ang="0">
                    <a:pos x="1212" y="378"/>
                  </a:cxn>
                </a:cxnLst>
                <a:rect l="0" t="0" r="r" b="b"/>
                <a:pathLst>
                  <a:path w="1212" h="378">
                    <a:moveTo>
                      <a:pt x="0" y="0"/>
                    </a:moveTo>
                    <a:cubicBezTo>
                      <a:pt x="140" y="23"/>
                      <a:pt x="644" y="75"/>
                      <a:pt x="846" y="138"/>
                    </a:cubicBezTo>
                    <a:cubicBezTo>
                      <a:pt x="1039" y="206"/>
                      <a:pt x="1136" y="328"/>
                      <a:pt x="1212" y="378"/>
                    </a:cubicBezTo>
                  </a:path>
                </a:pathLst>
              </a:custGeom>
              <a:noFill/>
              <a:ln w="12700" cmpd="sng">
                <a:solidFill>
                  <a:schemeClr val="tx1"/>
                </a:solidFill>
                <a:round/>
                <a:headEnd type="none" w="med" len="med"/>
                <a:tailEnd type="none" w="med" len="med"/>
              </a:ln>
              <a:effectLst/>
            </p:spPr>
            <p:txBody>
              <a:bodyPr/>
              <a:lstStyle/>
              <a:p>
                <a:endParaRPr lang="en-US"/>
              </a:p>
            </p:txBody>
          </p:sp>
        </p:grpSp>
        <p:grpSp>
          <p:nvGrpSpPr>
            <p:cNvPr id="4" name="Group 12"/>
            <p:cNvGrpSpPr>
              <a:grpSpLocks noChangeAspect="1"/>
            </p:cNvGrpSpPr>
            <p:nvPr/>
          </p:nvGrpSpPr>
          <p:grpSpPr bwMode="auto">
            <a:xfrm flipH="1">
              <a:off x="3957" y="3622"/>
              <a:ext cx="545" cy="95"/>
              <a:chOff x="6201" y="10466"/>
              <a:chExt cx="1966" cy="354"/>
            </a:xfrm>
          </p:grpSpPr>
          <p:sp>
            <p:nvSpPr>
              <p:cNvPr id="384013" name="Freeform 13"/>
              <p:cNvSpPr>
                <a:spLocks noChangeAspect="1"/>
              </p:cNvSpPr>
              <p:nvPr/>
            </p:nvSpPr>
            <p:spPr bwMode="auto">
              <a:xfrm>
                <a:off x="6201" y="10466"/>
                <a:ext cx="1966" cy="354"/>
              </a:xfrm>
              <a:custGeom>
                <a:avLst/>
                <a:gdLst/>
                <a:ahLst/>
                <a:cxnLst>
                  <a:cxn ang="0">
                    <a:pos x="1954" y="0"/>
                  </a:cxn>
                  <a:cxn ang="0">
                    <a:pos x="767" y="112"/>
                  </a:cxn>
                  <a:cxn ang="0">
                    <a:pos x="0" y="352"/>
                  </a:cxn>
                </a:cxnLst>
                <a:rect l="0" t="0" r="r" b="b"/>
                <a:pathLst>
                  <a:path w="1954" h="352">
                    <a:moveTo>
                      <a:pt x="1954" y="0"/>
                    </a:moveTo>
                    <a:cubicBezTo>
                      <a:pt x="1756" y="19"/>
                      <a:pt x="1111" y="68"/>
                      <a:pt x="767" y="112"/>
                    </a:cubicBezTo>
                    <a:cubicBezTo>
                      <a:pt x="423" y="156"/>
                      <a:pt x="160" y="302"/>
                      <a:pt x="0" y="352"/>
                    </a:cubicBezTo>
                  </a:path>
                </a:pathLst>
              </a:custGeom>
              <a:noFill/>
              <a:ln w="12700" cmpd="sng">
                <a:solidFill>
                  <a:srgbClr val="DDDDDD"/>
                </a:solidFill>
                <a:round/>
                <a:headEnd type="none" w="med" len="med"/>
                <a:tailEnd type="none" w="med" len="med"/>
              </a:ln>
              <a:effectLst/>
            </p:spPr>
            <p:txBody>
              <a:bodyPr/>
              <a:lstStyle/>
              <a:p>
                <a:endParaRPr lang="en-US"/>
              </a:p>
            </p:txBody>
          </p:sp>
          <p:sp>
            <p:nvSpPr>
              <p:cNvPr id="384014" name="Freeform 14"/>
              <p:cNvSpPr>
                <a:spLocks noChangeAspect="1"/>
              </p:cNvSpPr>
              <p:nvPr/>
            </p:nvSpPr>
            <p:spPr bwMode="auto">
              <a:xfrm>
                <a:off x="6201" y="10466"/>
                <a:ext cx="1966" cy="354"/>
              </a:xfrm>
              <a:custGeom>
                <a:avLst/>
                <a:gdLst/>
                <a:ahLst/>
                <a:cxnLst>
                  <a:cxn ang="0">
                    <a:pos x="1954" y="0"/>
                  </a:cxn>
                  <a:cxn ang="0">
                    <a:pos x="767" y="112"/>
                  </a:cxn>
                  <a:cxn ang="0">
                    <a:pos x="0" y="352"/>
                  </a:cxn>
                </a:cxnLst>
                <a:rect l="0" t="0" r="r" b="b"/>
                <a:pathLst>
                  <a:path w="1954" h="352">
                    <a:moveTo>
                      <a:pt x="1954" y="0"/>
                    </a:moveTo>
                    <a:cubicBezTo>
                      <a:pt x="1756" y="19"/>
                      <a:pt x="1111" y="68"/>
                      <a:pt x="767" y="112"/>
                    </a:cubicBezTo>
                    <a:cubicBezTo>
                      <a:pt x="423" y="156"/>
                      <a:pt x="160" y="302"/>
                      <a:pt x="0" y="352"/>
                    </a:cubicBezTo>
                  </a:path>
                </a:pathLst>
              </a:custGeom>
              <a:noFill/>
              <a:ln w="12700" cmpd="sng">
                <a:solidFill>
                  <a:schemeClr val="tx1"/>
                </a:solidFill>
                <a:round/>
                <a:headEnd type="none" w="med" len="med"/>
                <a:tailEnd type="none" w="med" len="med"/>
              </a:ln>
              <a:effectLst/>
            </p:spPr>
            <p:txBody>
              <a:bodyPr/>
              <a:lstStyle/>
              <a:p>
                <a:endParaRPr lang="en-US"/>
              </a:p>
            </p:txBody>
          </p:sp>
        </p:grpSp>
      </p:grpSp>
      <p:grpSp>
        <p:nvGrpSpPr>
          <p:cNvPr id="5" name="Group 15"/>
          <p:cNvGrpSpPr>
            <a:grpSpLocks/>
          </p:cNvGrpSpPr>
          <p:nvPr/>
        </p:nvGrpSpPr>
        <p:grpSpPr bwMode="auto">
          <a:xfrm>
            <a:off x="5638800" y="5238750"/>
            <a:ext cx="933450" cy="633413"/>
            <a:chOff x="4968" y="3073"/>
            <a:chExt cx="588" cy="399"/>
          </a:xfrm>
        </p:grpSpPr>
        <p:grpSp>
          <p:nvGrpSpPr>
            <p:cNvPr id="6" name="Group 16"/>
            <p:cNvGrpSpPr>
              <a:grpSpLocks/>
            </p:cNvGrpSpPr>
            <p:nvPr/>
          </p:nvGrpSpPr>
          <p:grpSpPr bwMode="auto">
            <a:xfrm>
              <a:off x="4968" y="3073"/>
              <a:ext cx="588" cy="399"/>
              <a:chOff x="6756" y="1048"/>
              <a:chExt cx="739" cy="500"/>
            </a:xfrm>
          </p:grpSpPr>
          <p:sp>
            <p:nvSpPr>
              <p:cNvPr id="384017" name="Oval 17"/>
              <p:cNvSpPr>
                <a:spLocks noChangeArrowheads="1"/>
              </p:cNvSpPr>
              <p:nvPr/>
            </p:nvSpPr>
            <p:spPr bwMode="auto">
              <a:xfrm>
                <a:off x="6756" y="1272"/>
                <a:ext cx="739" cy="276"/>
              </a:xfrm>
              <a:prstGeom prst="ellipse">
                <a:avLst/>
              </a:prstGeom>
              <a:solidFill>
                <a:srgbClr val="A8BCA2"/>
              </a:solidFill>
              <a:ln w="9525">
                <a:solidFill>
                  <a:schemeClr val="tx1"/>
                </a:solidFill>
                <a:round/>
                <a:headEnd/>
                <a:tailEnd/>
              </a:ln>
              <a:effectLst/>
            </p:spPr>
            <p:txBody>
              <a:bodyPr wrap="none" anchor="ctr"/>
              <a:lstStyle/>
              <a:p>
                <a:endParaRPr lang="en-US"/>
              </a:p>
            </p:txBody>
          </p:sp>
          <p:sp>
            <p:nvSpPr>
              <p:cNvPr id="384018" name="AutoShape 18"/>
              <p:cNvSpPr>
                <a:spLocks noChangeAspect="1" noChangeArrowheads="1" noTextEdit="1"/>
              </p:cNvSpPr>
              <p:nvPr/>
            </p:nvSpPr>
            <p:spPr bwMode="auto">
              <a:xfrm>
                <a:off x="6869" y="1048"/>
                <a:ext cx="522" cy="451"/>
              </a:xfrm>
              <a:prstGeom prst="rect">
                <a:avLst/>
              </a:prstGeom>
              <a:noFill/>
              <a:ln w="9525">
                <a:noFill/>
                <a:miter lim="800000"/>
                <a:headEnd/>
                <a:tailEnd/>
              </a:ln>
            </p:spPr>
            <p:txBody>
              <a:bodyPr/>
              <a:lstStyle/>
              <a:p>
                <a:endParaRPr lang="en-US"/>
              </a:p>
            </p:txBody>
          </p:sp>
          <p:sp>
            <p:nvSpPr>
              <p:cNvPr id="384019" name="Freeform 19"/>
              <p:cNvSpPr>
                <a:spLocks/>
              </p:cNvSpPr>
              <p:nvPr/>
            </p:nvSpPr>
            <p:spPr bwMode="auto">
              <a:xfrm>
                <a:off x="6869" y="1049"/>
                <a:ext cx="473" cy="450"/>
              </a:xfrm>
              <a:custGeom>
                <a:avLst/>
                <a:gdLst/>
                <a:ahLst/>
                <a:cxnLst>
                  <a:cxn ang="0">
                    <a:pos x="679" y="0"/>
                  </a:cxn>
                  <a:cxn ang="0">
                    <a:pos x="753" y="1"/>
                  </a:cxn>
                  <a:cxn ang="0">
                    <a:pos x="827" y="2"/>
                  </a:cxn>
                  <a:cxn ang="0">
                    <a:pos x="900" y="3"/>
                  </a:cxn>
                  <a:cxn ang="0">
                    <a:pos x="973" y="6"/>
                  </a:cxn>
                  <a:cxn ang="0">
                    <a:pos x="1047" y="9"/>
                  </a:cxn>
                  <a:cxn ang="0">
                    <a:pos x="1119" y="12"/>
                  </a:cxn>
                  <a:cxn ang="0">
                    <a:pos x="1191" y="16"/>
                  </a:cxn>
                  <a:cxn ang="0">
                    <a:pos x="1263" y="20"/>
                  </a:cxn>
                  <a:cxn ang="0">
                    <a:pos x="1335" y="25"/>
                  </a:cxn>
                  <a:cxn ang="0">
                    <a:pos x="1408" y="31"/>
                  </a:cxn>
                  <a:cxn ang="0">
                    <a:pos x="1481" y="36"/>
                  </a:cxn>
                  <a:cxn ang="0">
                    <a:pos x="1553" y="42"/>
                  </a:cxn>
                  <a:cxn ang="0">
                    <a:pos x="1626" y="48"/>
                  </a:cxn>
                  <a:cxn ang="0">
                    <a:pos x="1699" y="56"/>
                  </a:cxn>
                  <a:cxn ang="0">
                    <a:pos x="1773" y="63"/>
                  </a:cxn>
                  <a:cxn ang="0">
                    <a:pos x="1875" y="87"/>
                  </a:cxn>
                  <a:cxn ang="0">
                    <a:pos x="1888" y="220"/>
                  </a:cxn>
                  <a:cxn ang="0">
                    <a:pos x="1877" y="416"/>
                  </a:cxn>
                  <a:cxn ang="0">
                    <a:pos x="1856" y="666"/>
                  </a:cxn>
                  <a:cxn ang="0">
                    <a:pos x="1825" y="934"/>
                  </a:cxn>
                  <a:cxn ang="0">
                    <a:pos x="1779" y="1086"/>
                  </a:cxn>
                  <a:cxn ang="0">
                    <a:pos x="1575" y="1086"/>
                  </a:cxn>
                  <a:cxn ang="0">
                    <a:pos x="1760" y="1117"/>
                  </a:cxn>
                  <a:cxn ang="0">
                    <a:pos x="1782" y="1165"/>
                  </a:cxn>
                  <a:cxn ang="0">
                    <a:pos x="1774" y="1240"/>
                  </a:cxn>
                  <a:cxn ang="0">
                    <a:pos x="1620" y="1576"/>
                  </a:cxn>
                  <a:cxn ang="0">
                    <a:pos x="1436" y="1794"/>
                  </a:cxn>
                  <a:cxn ang="0">
                    <a:pos x="1343" y="1780"/>
                  </a:cxn>
                  <a:cxn ang="0">
                    <a:pos x="1256" y="1764"/>
                  </a:cxn>
                  <a:cxn ang="0">
                    <a:pos x="1174" y="1747"/>
                  </a:cxn>
                  <a:cxn ang="0">
                    <a:pos x="1096" y="1729"/>
                  </a:cxn>
                  <a:cxn ang="0">
                    <a:pos x="1019" y="1709"/>
                  </a:cxn>
                  <a:cxn ang="0">
                    <a:pos x="942" y="1690"/>
                  </a:cxn>
                  <a:cxn ang="0">
                    <a:pos x="864" y="1670"/>
                  </a:cxn>
                  <a:cxn ang="0">
                    <a:pos x="571" y="1631"/>
                  </a:cxn>
                  <a:cxn ang="0">
                    <a:pos x="503" y="1624"/>
                  </a:cxn>
                  <a:cxn ang="0">
                    <a:pos x="441" y="1617"/>
                  </a:cxn>
                  <a:cxn ang="0">
                    <a:pos x="384" y="1609"/>
                  </a:cxn>
                  <a:cxn ang="0">
                    <a:pos x="327" y="1600"/>
                  </a:cxn>
                  <a:cxn ang="0">
                    <a:pos x="269" y="1588"/>
                  </a:cxn>
                  <a:cxn ang="0">
                    <a:pos x="206" y="1575"/>
                  </a:cxn>
                  <a:cxn ang="0">
                    <a:pos x="137" y="1557"/>
                  </a:cxn>
                  <a:cxn ang="0">
                    <a:pos x="59" y="1534"/>
                  </a:cxn>
                  <a:cxn ang="0">
                    <a:pos x="0" y="1430"/>
                  </a:cxn>
                  <a:cxn ang="0">
                    <a:pos x="259" y="1193"/>
                  </a:cxn>
                  <a:cxn ang="0">
                    <a:pos x="524" y="1008"/>
                  </a:cxn>
                  <a:cxn ang="0">
                    <a:pos x="550" y="935"/>
                  </a:cxn>
                  <a:cxn ang="0">
                    <a:pos x="705" y="934"/>
                  </a:cxn>
                  <a:cxn ang="0">
                    <a:pos x="547" y="816"/>
                  </a:cxn>
                  <a:cxn ang="0">
                    <a:pos x="562" y="604"/>
                  </a:cxn>
                  <a:cxn ang="0">
                    <a:pos x="578" y="372"/>
                  </a:cxn>
                  <a:cxn ang="0">
                    <a:pos x="604" y="132"/>
                  </a:cxn>
                  <a:cxn ang="0">
                    <a:pos x="641" y="0"/>
                  </a:cxn>
                </a:cxnLst>
                <a:rect l="0" t="0" r="r" b="b"/>
                <a:pathLst>
                  <a:path w="1890" h="1800">
                    <a:moveTo>
                      <a:pt x="641" y="0"/>
                    </a:moveTo>
                    <a:lnTo>
                      <a:pt x="679" y="0"/>
                    </a:lnTo>
                    <a:lnTo>
                      <a:pt x="716" y="0"/>
                    </a:lnTo>
                    <a:lnTo>
                      <a:pt x="753" y="1"/>
                    </a:lnTo>
                    <a:lnTo>
                      <a:pt x="790" y="1"/>
                    </a:lnTo>
                    <a:lnTo>
                      <a:pt x="827" y="2"/>
                    </a:lnTo>
                    <a:lnTo>
                      <a:pt x="864" y="2"/>
                    </a:lnTo>
                    <a:lnTo>
                      <a:pt x="900" y="3"/>
                    </a:lnTo>
                    <a:lnTo>
                      <a:pt x="937" y="4"/>
                    </a:lnTo>
                    <a:lnTo>
                      <a:pt x="973" y="6"/>
                    </a:lnTo>
                    <a:lnTo>
                      <a:pt x="1010" y="7"/>
                    </a:lnTo>
                    <a:lnTo>
                      <a:pt x="1047" y="9"/>
                    </a:lnTo>
                    <a:lnTo>
                      <a:pt x="1083" y="11"/>
                    </a:lnTo>
                    <a:lnTo>
                      <a:pt x="1119" y="12"/>
                    </a:lnTo>
                    <a:lnTo>
                      <a:pt x="1155" y="14"/>
                    </a:lnTo>
                    <a:lnTo>
                      <a:pt x="1191" y="16"/>
                    </a:lnTo>
                    <a:lnTo>
                      <a:pt x="1228" y="18"/>
                    </a:lnTo>
                    <a:lnTo>
                      <a:pt x="1263" y="20"/>
                    </a:lnTo>
                    <a:lnTo>
                      <a:pt x="1300" y="22"/>
                    </a:lnTo>
                    <a:lnTo>
                      <a:pt x="1335" y="25"/>
                    </a:lnTo>
                    <a:lnTo>
                      <a:pt x="1372" y="27"/>
                    </a:lnTo>
                    <a:lnTo>
                      <a:pt x="1408" y="31"/>
                    </a:lnTo>
                    <a:lnTo>
                      <a:pt x="1444" y="33"/>
                    </a:lnTo>
                    <a:lnTo>
                      <a:pt x="1481" y="36"/>
                    </a:lnTo>
                    <a:lnTo>
                      <a:pt x="1516" y="39"/>
                    </a:lnTo>
                    <a:lnTo>
                      <a:pt x="1553" y="42"/>
                    </a:lnTo>
                    <a:lnTo>
                      <a:pt x="1589" y="45"/>
                    </a:lnTo>
                    <a:lnTo>
                      <a:pt x="1626" y="48"/>
                    </a:lnTo>
                    <a:lnTo>
                      <a:pt x="1662" y="52"/>
                    </a:lnTo>
                    <a:lnTo>
                      <a:pt x="1699" y="56"/>
                    </a:lnTo>
                    <a:lnTo>
                      <a:pt x="1736" y="60"/>
                    </a:lnTo>
                    <a:lnTo>
                      <a:pt x="1773" y="63"/>
                    </a:lnTo>
                    <a:lnTo>
                      <a:pt x="1810" y="67"/>
                    </a:lnTo>
                    <a:lnTo>
                      <a:pt x="1875" y="87"/>
                    </a:lnTo>
                    <a:lnTo>
                      <a:pt x="1890" y="155"/>
                    </a:lnTo>
                    <a:lnTo>
                      <a:pt x="1888" y="220"/>
                    </a:lnTo>
                    <a:lnTo>
                      <a:pt x="1883" y="309"/>
                    </a:lnTo>
                    <a:lnTo>
                      <a:pt x="1877" y="416"/>
                    </a:lnTo>
                    <a:lnTo>
                      <a:pt x="1867" y="536"/>
                    </a:lnTo>
                    <a:lnTo>
                      <a:pt x="1856" y="666"/>
                    </a:lnTo>
                    <a:lnTo>
                      <a:pt x="1841" y="800"/>
                    </a:lnTo>
                    <a:lnTo>
                      <a:pt x="1825" y="934"/>
                    </a:lnTo>
                    <a:lnTo>
                      <a:pt x="1806" y="1064"/>
                    </a:lnTo>
                    <a:lnTo>
                      <a:pt x="1779" y="1086"/>
                    </a:lnTo>
                    <a:lnTo>
                      <a:pt x="1587" y="1049"/>
                    </a:lnTo>
                    <a:lnTo>
                      <a:pt x="1575" y="1086"/>
                    </a:lnTo>
                    <a:lnTo>
                      <a:pt x="1741" y="1102"/>
                    </a:lnTo>
                    <a:lnTo>
                      <a:pt x="1760" y="1117"/>
                    </a:lnTo>
                    <a:lnTo>
                      <a:pt x="1760" y="1154"/>
                    </a:lnTo>
                    <a:lnTo>
                      <a:pt x="1782" y="1165"/>
                    </a:lnTo>
                    <a:lnTo>
                      <a:pt x="1786" y="1206"/>
                    </a:lnTo>
                    <a:lnTo>
                      <a:pt x="1774" y="1240"/>
                    </a:lnTo>
                    <a:lnTo>
                      <a:pt x="1767" y="1299"/>
                    </a:lnTo>
                    <a:lnTo>
                      <a:pt x="1620" y="1576"/>
                    </a:lnTo>
                    <a:lnTo>
                      <a:pt x="1485" y="1800"/>
                    </a:lnTo>
                    <a:lnTo>
                      <a:pt x="1436" y="1794"/>
                    </a:lnTo>
                    <a:lnTo>
                      <a:pt x="1388" y="1787"/>
                    </a:lnTo>
                    <a:lnTo>
                      <a:pt x="1343" y="1780"/>
                    </a:lnTo>
                    <a:lnTo>
                      <a:pt x="1299" y="1773"/>
                    </a:lnTo>
                    <a:lnTo>
                      <a:pt x="1256" y="1764"/>
                    </a:lnTo>
                    <a:lnTo>
                      <a:pt x="1215" y="1756"/>
                    </a:lnTo>
                    <a:lnTo>
                      <a:pt x="1174" y="1747"/>
                    </a:lnTo>
                    <a:lnTo>
                      <a:pt x="1136" y="1738"/>
                    </a:lnTo>
                    <a:lnTo>
                      <a:pt x="1096" y="1729"/>
                    </a:lnTo>
                    <a:lnTo>
                      <a:pt x="1058" y="1719"/>
                    </a:lnTo>
                    <a:lnTo>
                      <a:pt x="1019" y="1709"/>
                    </a:lnTo>
                    <a:lnTo>
                      <a:pt x="981" y="1699"/>
                    </a:lnTo>
                    <a:lnTo>
                      <a:pt x="942" y="1690"/>
                    </a:lnTo>
                    <a:lnTo>
                      <a:pt x="903" y="1680"/>
                    </a:lnTo>
                    <a:lnTo>
                      <a:pt x="864" y="1670"/>
                    </a:lnTo>
                    <a:lnTo>
                      <a:pt x="823" y="1661"/>
                    </a:lnTo>
                    <a:lnTo>
                      <a:pt x="571" y="1631"/>
                    </a:lnTo>
                    <a:lnTo>
                      <a:pt x="536" y="1627"/>
                    </a:lnTo>
                    <a:lnTo>
                      <a:pt x="503" y="1624"/>
                    </a:lnTo>
                    <a:lnTo>
                      <a:pt x="472" y="1620"/>
                    </a:lnTo>
                    <a:lnTo>
                      <a:pt x="441" y="1617"/>
                    </a:lnTo>
                    <a:lnTo>
                      <a:pt x="412" y="1613"/>
                    </a:lnTo>
                    <a:lnTo>
                      <a:pt x="384" y="1609"/>
                    </a:lnTo>
                    <a:lnTo>
                      <a:pt x="356" y="1605"/>
                    </a:lnTo>
                    <a:lnTo>
                      <a:pt x="327" y="1600"/>
                    </a:lnTo>
                    <a:lnTo>
                      <a:pt x="298" y="1595"/>
                    </a:lnTo>
                    <a:lnTo>
                      <a:pt x="269" y="1588"/>
                    </a:lnTo>
                    <a:lnTo>
                      <a:pt x="238" y="1582"/>
                    </a:lnTo>
                    <a:lnTo>
                      <a:pt x="206" y="1575"/>
                    </a:lnTo>
                    <a:lnTo>
                      <a:pt x="173" y="1566"/>
                    </a:lnTo>
                    <a:lnTo>
                      <a:pt x="137" y="1557"/>
                    </a:lnTo>
                    <a:lnTo>
                      <a:pt x="99" y="1546"/>
                    </a:lnTo>
                    <a:lnTo>
                      <a:pt x="59" y="1534"/>
                    </a:lnTo>
                    <a:lnTo>
                      <a:pt x="17" y="1511"/>
                    </a:lnTo>
                    <a:lnTo>
                      <a:pt x="0" y="1430"/>
                    </a:lnTo>
                    <a:lnTo>
                      <a:pt x="32" y="1390"/>
                    </a:lnTo>
                    <a:lnTo>
                      <a:pt x="259" y="1193"/>
                    </a:lnTo>
                    <a:lnTo>
                      <a:pt x="420" y="1080"/>
                    </a:lnTo>
                    <a:lnTo>
                      <a:pt x="524" y="1008"/>
                    </a:lnTo>
                    <a:lnTo>
                      <a:pt x="537" y="967"/>
                    </a:lnTo>
                    <a:lnTo>
                      <a:pt x="550" y="935"/>
                    </a:lnTo>
                    <a:lnTo>
                      <a:pt x="701" y="956"/>
                    </a:lnTo>
                    <a:lnTo>
                      <a:pt x="705" y="934"/>
                    </a:lnTo>
                    <a:lnTo>
                      <a:pt x="537" y="911"/>
                    </a:lnTo>
                    <a:lnTo>
                      <a:pt x="547" y="816"/>
                    </a:lnTo>
                    <a:lnTo>
                      <a:pt x="554" y="713"/>
                    </a:lnTo>
                    <a:lnTo>
                      <a:pt x="562" y="604"/>
                    </a:lnTo>
                    <a:lnTo>
                      <a:pt x="570" y="490"/>
                    </a:lnTo>
                    <a:lnTo>
                      <a:pt x="578" y="372"/>
                    </a:lnTo>
                    <a:lnTo>
                      <a:pt x="590" y="252"/>
                    </a:lnTo>
                    <a:lnTo>
                      <a:pt x="604" y="132"/>
                    </a:lnTo>
                    <a:lnTo>
                      <a:pt x="624" y="12"/>
                    </a:lnTo>
                    <a:lnTo>
                      <a:pt x="641" y="0"/>
                    </a:lnTo>
                    <a:close/>
                  </a:path>
                </a:pathLst>
              </a:custGeom>
              <a:solidFill>
                <a:srgbClr val="00335B"/>
              </a:solidFill>
              <a:ln w="9525">
                <a:noFill/>
                <a:round/>
                <a:headEnd/>
                <a:tailEnd/>
              </a:ln>
            </p:spPr>
            <p:txBody>
              <a:bodyPr/>
              <a:lstStyle/>
              <a:p>
                <a:endParaRPr lang="en-US"/>
              </a:p>
            </p:txBody>
          </p:sp>
          <p:sp>
            <p:nvSpPr>
              <p:cNvPr id="384020" name="Freeform 20"/>
              <p:cNvSpPr>
                <a:spLocks/>
              </p:cNvSpPr>
              <p:nvPr/>
            </p:nvSpPr>
            <p:spPr bwMode="auto">
              <a:xfrm>
                <a:off x="7003" y="1052"/>
                <a:ext cx="42" cy="225"/>
              </a:xfrm>
              <a:custGeom>
                <a:avLst/>
                <a:gdLst/>
                <a:ahLst/>
                <a:cxnLst>
                  <a:cxn ang="0">
                    <a:pos x="169" y="56"/>
                  </a:cxn>
                  <a:cxn ang="0">
                    <a:pos x="82" y="0"/>
                  </a:cxn>
                  <a:cxn ang="0">
                    <a:pos x="66" y="112"/>
                  </a:cxn>
                  <a:cxn ang="0">
                    <a:pos x="53" y="223"/>
                  </a:cxn>
                  <a:cxn ang="0">
                    <a:pos x="40" y="335"/>
                  </a:cxn>
                  <a:cxn ang="0">
                    <a:pos x="31" y="447"/>
                  </a:cxn>
                  <a:cxn ang="0">
                    <a:pos x="22" y="559"/>
                  </a:cxn>
                  <a:cxn ang="0">
                    <a:pos x="14" y="672"/>
                  </a:cxn>
                  <a:cxn ang="0">
                    <a:pos x="7" y="785"/>
                  </a:cxn>
                  <a:cxn ang="0">
                    <a:pos x="0" y="898"/>
                  </a:cxn>
                  <a:cxn ang="0">
                    <a:pos x="96" y="844"/>
                  </a:cxn>
                  <a:cxn ang="0">
                    <a:pos x="169" y="56"/>
                  </a:cxn>
                </a:cxnLst>
                <a:rect l="0" t="0" r="r" b="b"/>
                <a:pathLst>
                  <a:path w="169" h="898">
                    <a:moveTo>
                      <a:pt x="169" y="56"/>
                    </a:moveTo>
                    <a:lnTo>
                      <a:pt x="82" y="0"/>
                    </a:lnTo>
                    <a:lnTo>
                      <a:pt x="66" y="112"/>
                    </a:lnTo>
                    <a:lnTo>
                      <a:pt x="53" y="223"/>
                    </a:lnTo>
                    <a:lnTo>
                      <a:pt x="40" y="335"/>
                    </a:lnTo>
                    <a:lnTo>
                      <a:pt x="31" y="447"/>
                    </a:lnTo>
                    <a:lnTo>
                      <a:pt x="22" y="559"/>
                    </a:lnTo>
                    <a:lnTo>
                      <a:pt x="14" y="672"/>
                    </a:lnTo>
                    <a:lnTo>
                      <a:pt x="7" y="785"/>
                    </a:lnTo>
                    <a:lnTo>
                      <a:pt x="0" y="898"/>
                    </a:lnTo>
                    <a:lnTo>
                      <a:pt x="96" y="844"/>
                    </a:lnTo>
                    <a:lnTo>
                      <a:pt x="169" y="56"/>
                    </a:lnTo>
                    <a:close/>
                  </a:path>
                </a:pathLst>
              </a:custGeom>
              <a:solidFill>
                <a:srgbClr val="8C4400"/>
              </a:solidFill>
              <a:ln w="9525">
                <a:noFill/>
                <a:round/>
                <a:headEnd/>
                <a:tailEnd/>
              </a:ln>
            </p:spPr>
            <p:txBody>
              <a:bodyPr/>
              <a:lstStyle/>
              <a:p>
                <a:endParaRPr lang="en-US"/>
              </a:p>
            </p:txBody>
          </p:sp>
          <p:sp>
            <p:nvSpPr>
              <p:cNvPr id="384021" name="Freeform 21"/>
              <p:cNvSpPr>
                <a:spLocks/>
              </p:cNvSpPr>
              <p:nvPr/>
            </p:nvSpPr>
            <p:spPr bwMode="auto">
              <a:xfrm>
                <a:off x="7005" y="1053"/>
                <a:ext cx="40" cy="211"/>
              </a:xfrm>
              <a:custGeom>
                <a:avLst/>
                <a:gdLst/>
                <a:ahLst/>
                <a:cxnLst>
                  <a:cxn ang="0">
                    <a:pos x="162" y="54"/>
                  </a:cxn>
                  <a:cxn ang="0">
                    <a:pos x="151" y="48"/>
                  </a:cxn>
                  <a:cxn ang="0">
                    <a:pos x="141" y="41"/>
                  </a:cxn>
                  <a:cxn ang="0">
                    <a:pos x="130" y="34"/>
                  </a:cxn>
                  <a:cxn ang="0">
                    <a:pos x="120" y="27"/>
                  </a:cxn>
                  <a:cxn ang="0">
                    <a:pos x="109" y="20"/>
                  </a:cxn>
                  <a:cxn ang="0">
                    <a:pos x="99" y="13"/>
                  </a:cxn>
                  <a:cxn ang="0">
                    <a:pos x="89" y="6"/>
                  </a:cxn>
                  <a:cxn ang="0">
                    <a:pos x="78" y="0"/>
                  </a:cxn>
                  <a:cxn ang="0">
                    <a:pos x="62" y="105"/>
                  </a:cxn>
                  <a:cxn ang="0">
                    <a:pos x="49" y="209"/>
                  </a:cxn>
                  <a:cxn ang="0">
                    <a:pos x="38" y="315"/>
                  </a:cxn>
                  <a:cxn ang="0">
                    <a:pos x="28" y="421"/>
                  </a:cxn>
                  <a:cxn ang="0">
                    <a:pos x="20" y="526"/>
                  </a:cxn>
                  <a:cxn ang="0">
                    <a:pos x="12" y="632"/>
                  </a:cxn>
                  <a:cxn ang="0">
                    <a:pos x="6" y="739"/>
                  </a:cxn>
                  <a:cxn ang="0">
                    <a:pos x="0" y="846"/>
                  </a:cxn>
                  <a:cxn ang="0">
                    <a:pos x="11" y="840"/>
                  </a:cxn>
                  <a:cxn ang="0">
                    <a:pos x="23" y="832"/>
                  </a:cxn>
                  <a:cxn ang="0">
                    <a:pos x="34" y="826"/>
                  </a:cxn>
                  <a:cxn ang="0">
                    <a:pos x="46" y="820"/>
                  </a:cxn>
                  <a:cxn ang="0">
                    <a:pos x="57" y="813"/>
                  </a:cxn>
                  <a:cxn ang="0">
                    <a:pos x="69" y="807"/>
                  </a:cxn>
                  <a:cxn ang="0">
                    <a:pos x="80" y="801"/>
                  </a:cxn>
                  <a:cxn ang="0">
                    <a:pos x="92" y="795"/>
                  </a:cxn>
                  <a:cxn ang="0">
                    <a:pos x="101" y="702"/>
                  </a:cxn>
                  <a:cxn ang="0">
                    <a:pos x="109" y="609"/>
                  </a:cxn>
                  <a:cxn ang="0">
                    <a:pos x="119" y="517"/>
                  </a:cxn>
                  <a:cxn ang="0">
                    <a:pos x="127" y="424"/>
                  </a:cxn>
                  <a:cxn ang="0">
                    <a:pos x="136" y="332"/>
                  </a:cxn>
                  <a:cxn ang="0">
                    <a:pos x="144" y="240"/>
                  </a:cxn>
                  <a:cxn ang="0">
                    <a:pos x="153" y="146"/>
                  </a:cxn>
                  <a:cxn ang="0">
                    <a:pos x="162" y="54"/>
                  </a:cxn>
                </a:cxnLst>
                <a:rect l="0" t="0" r="r" b="b"/>
                <a:pathLst>
                  <a:path w="162" h="846">
                    <a:moveTo>
                      <a:pt x="162" y="54"/>
                    </a:moveTo>
                    <a:lnTo>
                      <a:pt x="151" y="48"/>
                    </a:lnTo>
                    <a:lnTo>
                      <a:pt x="141" y="41"/>
                    </a:lnTo>
                    <a:lnTo>
                      <a:pt x="130" y="34"/>
                    </a:lnTo>
                    <a:lnTo>
                      <a:pt x="120" y="27"/>
                    </a:lnTo>
                    <a:lnTo>
                      <a:pt x="109" y="20"/>
                    </a:lnTo>
                    <a:lnTo>
                      <a:pt x="99" y="13"/>
                    </a:lnTo>
                    <a:lnTo>
                      <a:pt x="89" y="6"/>
                    </a:lnTo>
                    <a:lnTo>
                      <a:pt x="78" y="0"/>
                    </a:lnTo>
                    <a:lnTo>
                      <a:pt x="62" y="105"/>
                    </a:lnTo>
                    <a:lnTo>
                      <a:pt x="49" y="209"/>
                    </a:lnTo>
                    <a:lnTo>
                      <a:pt x="38" y="315"/>
                    </a:lnTo>
                    <a:lnTo>
                      <a:pt x="28" y="421"/>
                    </a:lnTo>
                    <a:lnTo>
                      <a:pt x="20" y="526"/>
                    </a:lnTo>
                    <a:lnTo>
                      <a:pt x="12" y="632"/>
                    </a:lnTo>
                    <a:lnTo>
                      <a:pt x="6" y="739"/>
                    </a:lnTo>
                    <a:lnTo>
                      <a:pt x="0" y="846"/>
                    </a:lnTo>
                    <a:lnTo>
                      <a:pt x="11" y="840"/>
                    </a:lnTo>
                    <a:lnTo>
                      <a:pt x="23" y="832"/>
                    </a:lnTo>
                    <a:lnTo>
                      <a:pt x="34" y="826"/>
                    </a:lnTo>
                    <a:lnTo>
                      <a:pt x="46" y="820"/>
                    </a:lnTo>
                    <a:lnTo>
                      <a:pt x="57" y="813"/>
                    </a:lnTo>
                    <a:lnTo>
                      <a:pt x="69" y="807"/>
                    </a:lnTo>
                    <a:lnTo>
                      <a:pt x="80" y="801"/>
                    </a:lnTo>
                    <a:lnTo>
                      <a:pt x="92" y="795"/>
                    </a:lnTo>
                    <a:lnTo>
                      <a:pt x="101" y="702"/>
                    </a:lnTo>
                    <a:lnTo>
                      <a:pt x="109" y="609"/>
                    </a:lnTo>
                    <a:lnTo>
                      <a:pt x="119" y="517"/>
                    </a:lnTo>
                    <a:lnTo>
                      <a:pt x="127" y="424"/>
                    </a:lnTo>
                    <a:lnTo>
                      <a:pt x="136" y="332"/>
                    </a:lnTo>
                    <a:lnTo>
                      <a:pt x="144" y="240"/>
                    </a:lnTo>
                    <a:lnTo>
                      <a:pt x="153" y="146"/>
                    </a:lnTo>
                    <a:lnTo>
                      <a:pt x="162" y="54"/>
                    </a:lnTo>
                    <a:close/>
                  </a:path>
                </a:pathLst>
              </a:custGeom>
              <a:solidFill>
                <a:srgbClr val="8E4700"/>
              </a:solidFill>
              <a:ln w="9525">
                <a:noFill/>
                <a:round/>
                <a:headEnd/>
                <a:tailEnd/>
              </a:ln>
            </p:spPr>
            <p:txBody>
              <a:bodyPr/>
              <a:lstStyle/>
              <a:p>
                <a:endParaRPr lang="en-US"/>
              </a:p>
            </p:txBody>
          </p:sp>
          <p:sp>
            <p:nvSpPr>
              <p:cNvPr id="384022" name="Freeform 22"/>
              <p:cNvSpPr>
                <a:spLocks/>
              </p:cNvSpPr>
              <p:nvPr/>
            </p:nvSpPr>
            <p:spPr bwMode="auto">
              <a:xfrm>
                <a:off x="7006" y="1053"/>
                <a:ext cx="39" cy="198"/>
              </a:xfrm>
              <a:custGeom>
                <a:avLst/>
                <a:gdLst/>
                <a:ahLst/>
                <a:cxnLst>
                  <a:cxn ang="0">
                    <a:pos x="157" y="54"/>
                  </a:cxn>
                  <a:cxn ang="0">
                    <a:pos x="146" y="47"/>
                  </a:cxn>
                  <a:cxn ang="0">
                    <a:pos x="137" y="41"/>
                  </a:cxn>
                  <a:cxn ang="0">
                    <a:pos x="126" y="33"/>
                  </a:cxn>
                  <a:cxn ang="0">
                    <a:pos x="116" y="27"/>
                  </a:cxn>
                  <a:cxn ang="0">
                    <a:pos x="105" y="20"/>
                  </a:cxn>
                  <a:cxn ang="0">
                    <a:pos x="96" y="14"/>
                  </a:cxn>
                  <a:cxn ang="0">
                    <a:pos x="86" y="6"/>
                  </a:cxn>
                  <a:cxn ang="0">
                    <a:pos x="75" y="0"/>
                  </a:cxn>
                  <a:cxn ang="0">
                    <a:pos x="61" y="98"/>
                  </a:cxn>
                  <a:cxn ang="0">
                    <a:pos x="48" y="197"/>
                  </a:cxn>
                  <a:cxn ang="0">
                    <a:pos x="38" y="295"/>
                  </a:cxn>
                  <a:cxn ang="0">
                    <a:pos x="28" y="395"/>
                  </a:cxn>
                  <a:cxn ang="0">
                    <a:pos x="20" y="493"/>
                  </a:cxn>
                  <a:cxn ang="0">
                    <a:pos x="13" y="593"/>
                  </a:cxn>
                  <a:cxn ang="0">
                    <a:pos x="6" y="693"/>
                  </a:cxn>
                  <a:cxn ang="0">
                    <a:pos x="0" y="794"/>
                  </a:cxn>
                  <a:cxn ang="0">
                    <a:pos x="11" y="787"/>
                  </a:cxn>
                  <a:cxn ang="0">
                    <a:pos x="23" y="782"/>
                  </a:cxn>
                  <a:cxn ang="0">
                    <a:pos x="34" y="776"/>
                  </a:cxn>
                  <a:cxn ang="0">
                    <a:pos x="46" y="769"/>
                  </a:cxn>
                  <a:cxn ang="0">
                    <a:pos x="56" y="763"/>
                  </a:cxn>
                  <a:cxn ang="0">
                    <a:pos x="68" y="757"/>
                  </a:cxn>
                  <a:cxn ang="0">
                    <a:pos x="79" y="751"/>
                  </a:cxn>
                  <a:cxn ang="0">
                    <a:pos x="91" y="744"/>
                  </a:cxn>
                  <a:cxn ang="0">
                    <a:pos x="99" y="658"/>
                  </a:cxn>
                  <a:cxn ang="0">
                    <a:pos x="108" y="573"/>
                  </a:cxn>
                  <a:cxn ang="0">
                    <a:pos x="116" y="486"/>
                  </a:cxn>
                  <a:cxn ang="0">
                    <a:pos x="124" y="400"/>
                  </a:cxn>
                  <a:cxn ang="0">
                    <a:pos x="132" y="313"/>
                  </a:cxn>
                  <a:cxn ang="0">
                    <a:pos x="140" y="227"/>
                  </a:cxn>
                  <a:cxn ang="0">
                    <a:pos x="148" y="140"/>
                  </a:cxn>
                  <a:cxn ang="0">
                    <a:pos x="157" y="54"/>
                  </a:cxn>
                </a:cxnLst>
                <a:rect l="0" t="0" r="r" b="b"/>
                <a:pathLst>
                  <a:path w="157" h="794">
                    <a:moveTo>
                      <a:pt x="157" y="54"/>
                    </a:moveTo>
                    <a:lnTo>
                      <a:pt x="146" y="47"/>
                    </a:lnTo>
                    <a:lnTo>
                      <a:pt x="137" y="41"/>
                    </a:lnTo>
                    <a:lnTo>
                      <a:pt x="126" y="33"/>
                    </a:lnTo>
                    <a:lnTo>
                      <a:pt x="116" y="27"/>
                    </a:lnTo>
                    <a:lnTo>
                      <a:pt x="105" y="20"/>
                    </a:lnTo>
                    <a:lnTo>
                      <a:pt x="96" y="14"/>
                    </a:lnTo>
                    <a:lnTo>
                      <a:pt x="86" y="6"/>
                    </a:lnTo>
                    <a:lnTo>
                      <a:pt x="75" y="0"/>
                    </a:lnTo>
                    <a:lnTo>
                      <a:pt x="61" y="98"/>
                    </a:lnTo>
                    <a:lnTo>
                      <a:pt x="48" y="197"/>
                    </a:lnTo>
                    <a:lnTo>
                      <a:pt x="38" y="295"/>
                    </a:lnTo>
                    <a:lnTo>
                      <a:pt x="28" y="395"/>
                    </a:lnTo>
                    <a:lnTo>
                      <a:pt x="20" y="493"/>
                    </a:lnTo>
                    <a:lnTo>
                      <a:pt x="13" y="593"/>
                    </a:lnTo>
                    <a:lnTo>
                      <a:pt x="6" y="693"/>
                    </a:lnTo>
                    <a:lnTo>
                      <a:pt x="0" y="794"/>
                    </a:lnTo>
                    <a:lnTo>
                      <a:pt x="11" y="787"/>
                    </a:lnTo>
                    <a:lnTo>
                      <a:pt x="23" y="782"/>
                    </a:lnTo>
                    <a:lnTo>
                      <a:pt x="34" y="776"/>
                    </a:lnTo>
                    <a:lnTo>
                      <a:pt x="46" y="769"/>
                    </a:lnTo>
                    <a:lnTo>
                      <a:pt x="56" y="763"/>
                    </a:lnTo>
                    <a:lnTo>
                      <a:pt x="68" y="757"/>
                    </a:lnTo>
                    <a:lnTo>
                      <a:pt x="79" y="751"/>
                    </a:lnTo>
                    <a:lnTo>
                      <a:pt x="91" y="744"/>
                    </a:lnTo>
                    <a:lnTo>
                      <a:pt x="99" y="658"/>
                    </a:lnTo>
                    <a:lnTo>
                      <a:pt x="108" y="573"/>
                    </a:lnTo>
                    <a:lnTo>
                      <a:pt x="116" y="486"/>
                    </a:lnTo>
                    <a:lnTo>
                      <a:pt x="124" y="400"/>
                    </a:lnTo>
                    <a:lnTo>
                      <a:pt x="132" y="313"/>
                    </a:lnTo>
                    <a:lnTo>
                      <a:pt x="140" y="227"/>
                    </a:lnTo>
                    <a:lnTo>
                      <a:pt x="148" y="140"/>
                    </a:lnTo>
                    <a:lnTo>
                      <a:pt x="157" y="54"/>
                    </a:lnTo>
                    <a:close/>
                  </a:path>
                </a:pathLst>
              </a:custGeom>
              <a:solidFill>
                <a:srgbClr val="914900"/>
              </a:solidFill>
              <a:ln w="9525">
                <a:noFill/>
                <a:round/>
                <a:headEnd/>
                <a:tailEnd/>
              </a:ln>
            </p:spPr>
            <p:txBody>
              <a:bodyPr/>
              <a:lstStyle/>
              <a:p>
                <a:endParaRPr lang="en-US"/>
              </a:p>
            </p:txBody>
          </p:sp>
          <p:sp>
            <p:nvSpPr>
              <p:cNvPr id="384023" name="Freeform 23"/>
              <p:cNvSpPr>
                <a:spLocks/>
              </p:cNvSpPr>
              <p:nvPr/>
            </p:nvSpPr>
            <p:spPr bwMode="auto">
              <a:xfrm>
                <a:off x="7008" y="1053"/>
                <a:ext cx="37" cy="186"/>
              </a:xfrm>
              <a:custGeom>
                <a:avLst/>
                <a:gdLst/>
                <a:ahLst/>
                <a:cxnLst>
                  <a:cxn ang="0">
                    <a:pos x="150" y="53"/>
                  </a:cxn>
                  <a:cxn ang="0">
                    <a:pos x="140" y="47"/>
                  </a:cxn>
                  <a:cxn ang="0">
                    <a:pos x="131" y="40"/>
                  </a:cxn>
                  <a:cxn ang="0">
                    <a:pos x="121" y="33"/>
                  </a:cxn>
                  <a:cxn ang="0">
                    <a:pos x="111" y="27"/>
                  </a:cxn>
                  <a:cxn ang="0">
                    <a:pos x="102" y="21"/>
                  </a:cxn>
                  <a:cxn ang="0">
                    <a:pos x="92" y="14"/>
                  </a:cxn>
                  <a:cxn ang="0">
                    <a:pos x="82" y="7"/>
                  </a:cxn>
                  <a:cxn ang="0">
                    <a:pos x="72" y="0"/>
                  </a:cxn>
                  <a:cxn ang="0">
                    <a:pos x="58" y="93"/>
                  </a:cxn>
                  <a:cxn ang="0">
                    <a:pos x="46" y="185"/>
                  </a:cxn>
                  <a:cxn ang="0">
                    <a:pos x="36" y="277"/>
                  </a:cxn>
                  <a:cxn ang="0">
                    <a:pos x="27" y="370"/>
                  </a:cxn>
                  <a:cxn ang="0">
                    <a:pos x="19" y="463"/>
                  </a:cxn>
                  <a:cxn ang="0">
                    <a:pos x="13" y="555"/>
                  </a:cxn>
                  <a:cxn ang="0">
                    <a:pos x="6" y="648"/>
                  </a:cxn>
                  <a:cxn ang="0">
                    <a:pos x="0" y="742"/>
                  </a:cxn>
                  <a:cxn ang="0">
                    <a:pos x="12" y="736"/>
                  </a:cxn>
                  <a:cxn ang="0">
                    <a:pos x="22" y="731"/>
                  </a:cxn>
                  <a:cxn ang="0">
                    <a:pos x="34" y="724"/>
                  </a:cxn>
                  <a:cxn ang="0">
                    <a:pos x="45" y="719"/>
                  </a:cxn>
                  <a:cxn ang="0">
                    <a:pos x="56" y="714"/>
                  </a:cxn>
                  <a:cxn ang="0">
                    <a:pos x="67" y="709"/>
                  </a:cxn>
                  <a:cxn ang="0">
                    <a:pos x="78" y="702"/>
                  </a:cxn>
                  <a:cxn ang="0">
                    <a:pos x="89" y="697"/>
                  </a:cxn>
                  <a:cxn ang="0">
                    <a:pos x="96" y="617"/>
                  </a:cxn>
                  <a:cxn ang="0">
                    <a:pos x="104" y="536"/>
                  </a:cxn>
                  <a:cxn ang="0">
                    <a:pos x="112" y="455"/>
                  </a:cxn>
                  <a:cxn ang="0">
                    <a:pos x="119" y="375"/>
                  </a:cxn>
                  <a:cxn ang="0">
                    <a:pos x="127" y="294"/>
                  </a:cxn>
                  <a:cxn ang="0">
                    <a:pos x="135" y="215"/>
                  </a:cxn>
                  <a:cxn ang="0">
                    <a:pos x="142" y="134"/>
                  </a:cxn>
                  <a:cxn ang="0">
                    <a:pos x="150" y="53"/>
                  </a:cxn>
                </a:cxnLst>
                <a:rect l="0" t="0" r="r" b="b"/>
                <a:pathLst>
                  <a:path w="150" h="742">
                    <a:moveTo>
                      <a:pt x="150" y="53"/>
                    </a:moveTo>
                    <a:lnTo>
                      <a:pt x="140" y="47"/>
                    </a:lnTo>
                    <a:lnTo>
                      <a:pt x="131" y="40"/>
                    </a:lnTo>
                    <a:lnTo>
                      <a:pt x="121" y="33"/>
                    </a:lnTo>
                    <a:lnTo>
                      <a:pt x="111" y="27"/>
                    </a:lnTo>
                    <a:lnTo>
                      <a:pt x="102" y="21"/>
                    </a:lnTo>
                    <a:lnTo>
                      <a:pt x="92" y="14"/>
                    </a:lnTo>
                    <a:lnTo>
                      <a:pt x="82" y="7"/>
                    </a:lnTo>
                    <a:lnTo>
                      <a:pt x="72" y="0"/>
                    </a:lnTo>
                    <a:lnTo>
                      <a:pt x="58" y="93"/>
                    </a:lnTo>
                    <a:lnTo>
                      <a:pt x="46" y="185"/>
                    </a:lnTo>
                    <a:lnTo>
                      <a:pt x="36" y="277"/>
                    </a:lnTo>
                    <a:lnTo>
                      <a:pt x="27" y="370"/>
                    </a:lnTo>
                    <a:lnTo>
                      <a:pt x="19" y="463"/>
                    </a:lnTo>
                    <a:lnTo>
                      <a:pt x="13" y="555"/>
                    </a:lnTo>
                    <a:lnTo>
                      <a:pt x="6" y="648"/>
                    </a:lnTo>
                    <a:lnTo>
                      <a:pt x="0" y="742"/>
                    </a:lnTo>
                    <a:lnTo>
                      <a:pt x="12" y="736"/>
                    </a:lnTo>
                    <a:lnTo>
                      <a:pt x="22" y="731"/>
                    </a:lnTo>
                    <a:lnTo>
                      <a:pt x="34" y="724"/>
                    </a:lnTo>
                    <a:lnTo>
                      <a:pt x="45" y="719"/>
                    </a:lnTo>
                    <a:lnTo>
                      <a:pt x="56" y="714"/>
                    </a:lnTo>
                    <a:lnTo>
                      <a:pt x="67" y="709"/>
                    </a:lnTo>
                    <a:lnTo>
                      <a:pt x="78" y="702"/>
                    </a:lnTo>
                    <a:lnTo>
                      <a:pt x="89" y="697"/>
                    </a:lnTo>
                    <a:lnTo>
                      <a:pt x="96" y="617"/>
                    </a:lnTo>
                    <a:lnTo>
                      <a:pt x="104" y="536"/>
                    </a:lnTo>
                    <a:lnTo>
                      <a:pt x="112" y="455"/>
                    </a:lnTo>
                    <a:lnTo>
                      <a:pt x="119" y="375"/>
                    </a:lnTo>
                    <a:lnTo>
                      <a:pt x="127" y="294"/>
                    </a:lnTo>
                    <a:lnTo>
                      <a:pt x="135" y="215"/>
                    </a:lnTo>
                    <a:lnTo>
                      <a:pt x="142" y="134"/>
                    </a:lnTo>
                    <a:lnTo>
                      <a:pt x="150" y="53"/>
                    </a:lnTo>
                    <a:close/>
                  </a:path>
                </a:pathLst>
              </a:custGeom>
              <a:solidFill>
                <a:srgbClr val="964F00"/>
              </a:solidFill>
              <a:ln w="9525">
                <a:noFill/>
                <a:round/>
                <a:headEnd/>
                <a:tailEnd/>
              </a:ln>
            </p:spPr>
            <p:txBody>
              <a:bodyPr/>
              <a:lstStyle/>
              <a:p>
                <a:endParaRPr lang="en-US"/>
              </a:p>
            </p:txBody>
          </p:sp>
          <p:sp>
            <p:nvSpPr>
              <p:cNvPr id="384024" name="Freeform 24"/>
              <p:cNvSpPr>
                <a:spLocks/>
              </p:cNvSpPr>
              <p:nvPr/>
            </p:nvSpPr>
            <p:spPr bwMode="auto">
              <a:xfrm>
                <a:off x="7009" y="1054"/>
                <a:ext cx="36" cy="172"/>
              </a:xfrm>
              <a:custGeom>
                <a:avLst/>
                <a:gdLst/>
                <a:ahLst/>
                <a:cxnLst>
                  <a:cxn ang="0">
                    <a:pos x="144" y="51"/>
                  </a:cxn>
                  <a:cxn ang="0">
                    <a:pos x="134" y="45"/>
                  </a:cxn>
                  <a:cxn ang="0">
                    <a:pos x="125" y="39"/>
                  </a:cxn>
                  <a:cxn ang="0">
                    <a:pos x="115" y="32"/>
                  </a:cxn>
                  <a:cxn ang="0">
                    <a:pos x="106" y="26"/>
                  </a:cxn>
                  <a:cxn ang="0">
                    <a:pos x="97" y="20"/>
                  </a:cxn>
                  <a:cxn ang="0">
                    <a:pos x="87" y="14"/>
                  </a:cxn>
                  <a:cxn ang="0">
                    <a:pos x="79" y="6"/>
                  </a:cxn>
                  <a:cxn ang="0">
                    <a:pos x="69" y="0"/>
                  </a:cxn>
                  <a:cxn ang="0">
                    <a:pos x="56" y="87"/>
                  </a:cxn>
                  <a:cxn ang="0">
                    <a:pos x="44" y="173"/>
                  </a:cxn>
                  <a:cxn ang="0">
                    <a:pos x="34" y="258"/>
                  </a:cxn>
                  <a:cxn ang="0">
                    <a:pos x="26" y="343"/>
                  </a:cxn>
                  <a:cxn ang="0">
                    <a:pos x="18" y="429"/>
                  </a:cxn>
                  <a:cxn ang="0">
                    <a:pos x="12" y="515"/>
                  </a:cxn>
                  <a:cxn ang="0">
                    <a:pos x="7" y="601"/>
                  </a:cxn>
                  <a:cxn ang="0">
                    <a:pos x="0" y="689"/>
                  </a:cxn>
                  <a:cxn ang="0">
                    <a:pos x="11" y="684"/>
                  </a:cxn>
                  <a:cxn ang="0">
                    <a:pos x="22" y="678"/>
                  </a:cxn>
                  <a:cxn ang="0">
                    <a:pos x="33" y="673"/>
                  </a:cxn>
                  <a:cxn ang="0">
                    <a:pos x="43" y="668"/>
                  </a:cxn>
                  <a:cxn ang="0">
                    <a:pos x="55" y="663"/>
                  </a:cxn>
                  <a:cxn ang="0">
                    <a:pos x="65" y="658"/>
                  </a:cxn>
                  <a:cxn ang="0">
                    <a:pos x="76" y="652"/>
                  </a:cxn>
                  <a:cxn ang="0">
                    <a:pos x="86" y="647"/>
                  </a:cxn>
                  <a:cxn ang="0">
                    <a:pos x="93" y="573"/>
                  </a:cxn>
                  <a:cxn ang="0">
                    <a:pos x="101" y="498"/>
                  </a:cxn>
                  <a:cxn ang="0">
                    <a:pos x="108" y="424"/>
                  </a:cxn>
                  <a:cxn ang="0">
                    <a:pos x="115" y="350"/>
                  </a:cxn>
                  <a:cxn ang="0">
                    <a:pos x="123" y="275"/>
                  </a:cxn>
                  <a:cxn ang="0">
                    <a:pos x="129" y="200"/>
                  </a:cxn>
                  <a:cxn ang="0">
                    <a:pos x="136" y="126"/>
                  </a:cxn>
                  <a:cxn ang="0">
                    <a:pos x="144" y="51"/>
                  </a:cxn>
                </a:cxnLst>
                <a:rect l="0" t="0" r="r" b="b"/>
                <a:pathLst>
                  <a:path w="144" h="689">
                    <a:moveTo>
                      <a:pt x="144" y="51"/>
                    </a:moveTo>
                    <a:lnTo>
                      <a:pt x="134" y="45"/>
                    </a:lnTo>
                    <a:lnTo>
                      <a:pt x="125" y="39"/>
                    </a:lnTo>
                    <a:lnTo>
                      <a:pt x="115" y="32"/>
                    </a:lnTo>
                    <a:lnTo>
                      <a:pt x="106" y="26"/>
                    </a:lnTo>
                    <a:lnTo>
                      <a:pt x="97" y="20"/>
                    </a:lnTo>
                    <a:lnTo>
                      <a:pt x="87" y="14"/>
                    </a:lnTo>
                    <a:lnTo>
                      <a:pt x="79" y="6"/>
                    </a:lnTo>
                    <a:lnTo>
                      <a:pt x="69" y="0"/>
                    </a:lnTo>
                    <a:lnTo>
                      <a:pt x="56" y="87"/>
                    </a:lnTo>
                    <a:lnTo>
                      <a:pt x="44" y="173"/>
                    </a:lnTo>
                    <a:lnTo>
                      <a:pt x="34" y="258"/>
                    </a:lnTo>
                    <a:lnTo>
                      <a:pt x="26" y="343"/>
                    </a:lnTo>
                    <a:lnTo>
                      <a:pt x="18" y="429"/>
                    </a:lnTo>
                    <a:lnTo>
                      <a:pt x="12" y="515"/>
                    </a:lnTo>
                    <a:lnTo>
                      <a:pt x="7" y="601"/>
                    </a:lnTo>
                    <a:lnTo>
                      <a:pt x="0" y="689"/>
                    </a:lnTo>
                    <a:lnTo>
                      <a:pt x="11" y="684"/>
                    </a:lnTo>
                    <a:lnTo>
                      <a:pt x="22" y="678"/>
                    </a:lnTo>
                    <a:lnTo>
                      <a:pt x="33" y="673"/>
                    </a:lnTo>
                    <a:lnTo>
                      <a:pt x="43" y="668"/>
                    </a:lnTo>
                    <a:lnTo>
                      <a:pt x="55" y="663"/>
                    </a:lnTo>
                    <a:lnTo>
                      <a:pt x="65" y="658"/>
                    </a:lnTo>
                    <a:lnTo>
                      <a:pt x="76" y="652"/>
                    </a:lnTo>
                    <a:lnTo>
                      <a:pt x="86" y="647"/>
                    </a:lnTo>
                    <a:lnTo>
                      <a:pt x="93" y="573"/>
                    </a:lnTo>
                    <a:lnTo>
                      <a:pt x="101" y="498"/>
                    </a:lnTo>
                    <a:lnTo>
                      <a:pt x="108" y="424"/>
                    </a:lnTo>
                    <a:lnTo>
                      <a:pt x="115" y="350"/>
                    </a:lnTo>
                    <a:lnTo>
                      <a:pt x="123" y="275"/>
                    </a:lnTo>
                    <a:lnTo>
                      <a:pt x="129" y="200"/>
                    </a:lnTo>
                    <a:lnTo>
                      <a:pt x="136" y="126"/>
                    </a:lnTo>
                    <a:lnTo>
                      <a:pt x="144" y="51"/>
                    </a:lnTo>
                    <a:close/>
                  </a:path>
                </a:pathLst>
              </a:custGeom>
              <a:solidFill>
                <a:srgbClr val="994F00"/>
              </a:solidFill>
              <a:ln w="9525">
                <a:noFill/>
                <a:round/>
                <a:headEnd/>
                <a:tailEnd/>
              </a:ln>
            </p:spPr>
            <p:txBody>
              <a:bodyPr/>
              <a:lstStyle/>
              <a:p>
                <a:endParaRPr lang="en-US"/>
              </a:p>
            </p:txBody>
          </p:sp>
          <p:sp>
            <p:nvSpPr>
              <p:cNvPr id="384025" name="Freeform 25"/>
              <p:cNvSpPr>
                <a:spLocks/>
              </p:cNvSpPr>
              <p:nvPr/>
            </p:nvSpPr>
            <p:spPr bwMode="auto">
              <a:xfrm>
                <a:off x="7011" y="1055"/>
                <a:ext cx="34" cy="158"/>
              </a:xfrm>
              <a:custGeom>
                <a:avLst/>
                <a:gdLst/>
                <a:ahLst/>
                <a:cxnLst>
                  <a:cxn ang="0">
                    <a:pos x="137" y="48"/>
                  </a:cxn>
                  <a:cxn ang="0">
                    <a:pos x="127" y="42"/>
                  </a:cxn>
                  <a:cxn ang="0">
                    <a:pos x="119" y="37"/>
                  </a:cxn>
                  <a:cxn ang="0">
                    <a:pos x="109" y="31"/>
                  </a:cxn>
                  <a:cxn ang="0">
                    <a:pos x="101" y="24"/>
                  </a:cxn>
                  <a:cxn ang="0">
                    <a:pos x="92" y="18"/>
                  </a:cxn>
                  <a:cxn ang="0">
                    <a:pos x="82" y="12"/>
                  </a:cxn>
                  <a:cxn ang="0">
                    <a:pos x="74" y="6"/>
                  </a:cxn>
                  <a:cxn ang="0">
                    <a:pos x="65" y="0"/>
                  </a:cxn>
                  <a:cxn ang="0">
                    <a:pos x="52" y="80"/>
                  </a:cxn>
                  <a:cxn ang="0">
                    <a:pos x="40" y="159"/>
                  </a:cxn>
                  <a:cxn ang="0">
                    <a:pos x="31" y="238"/>
                  </a:cxn>
                  <a:cxn ang="0">
                    <a:pos x="24" y="316"/>
                  </a:cxn>
                  <a:cxn ang="0">
                    <a:pos x="16" y="395"/>
                  </a:cxn>
                  <a:cxn ang="0">
                    <a:pos x="11" y="474"/>
                  </a:cxn>
                  <a:cxn ang="0">
                    <a:pos x="5" y="555"/>
                  </a:cxn>
                  <a:cxn ang="0">
                    <a:pos x="0" y="636"/>
                  </a:cxn>
                  <a:cxn ang="0">
                    <a:pos x="10" y="630"/>
                  </a:cxn>
                  <a:cxn ang="0">
                    <a:pos x="21" y="626"/>
                  </a:cxn>
                  <a:cxn ang="0">
                    <a:pos x="31" y="621"/>
                  </a:cxn>
                  <a:cxn ang="0">
                    <a:pos x="42" y="616"/>
                  </a:cxn>
                  <a:cxn ang="0">
                    <a:pos x="52" y="612"/>
                  </a:cxn>
                  <a:cxn ang="0">
                    <a:pos x="62" y="606"/>
                  </a:cxn>
                  <a:cxn ang="0">
                    <a:pos x="73" y="602"/>
                  </a:cxn>
                  <a:cxn ang="0">
                    <a:pos x="83" y="597"/>
                  </a:cxn>
                  <a:cxn ang="0">
                    <a:pos x="90" y="528"/>
                  </a:cxn>
                  <a:cxn ang="0">
                    <a:pos x="97" y="460"/>
                  </a:cxn>
                  <a:cxn ang="0">
                    <a:pos x="103" y="391"/>
                  </a:cxn>
                  <a:cxn ang="0">
                    <a:pos x="111" y="323"/>
                  </a:cxn>
                  <a:cxn ang="0">
                    <a:pos x="117" y="255"/>
                  </a:cxn>
                  <a:cxn ang="0">
                    <a:pos x="123" y="185"/>
                  </a:cxn>
                  <a:cxn ang="0">
                    <a:pos x="130" y="117"/>
                  </a:cxn>
                  <a:cxn ang="0">
                    <a:pos x="137" y="48"/>
                  </a:cxn>
                </a:cxnLst>
                <a:rect l="0" t="0" r="r" b="b"/>
                <a:pathLst>
                  <a:path w="137" h="636">
                    <a:moveTo>
                      <a:pt x="137" y="48"/>
                    </a:moveTo>
                    <a:lnTo>
                      <a:pt x="127" y="42"/>
                    </a:lnTo>
                    <a:lnTo>
                      <a:pt x="119" y="37"/>
                    </a:lnTo>
                    <a:lnTo>
                      <a:pt x="109" y="31"/>
                    </a:lnTo>
                    <a:lnTo>
                      <a:pt x="101" y="24"/>
                    </a:lnTo>
                    <a:lnTo>
                      <a:pt x="92" y="18"/>
                    </a:lnTo>
                    <a:lnTo>
                      <a:pt x="82" y="12"/>
                    </a:lnTo>
                    <a:lnTo>
                      <a:pt x="74" y="6"/>
                    </a:lnTo>
                    <a:lnTo>
                      <a:pt x="65" y="0"/>
                    </a:lnTo>
                    <a:lnTo>
                      <a:pt x="52" y="80"/>
                    </a:lnTo>
                    <a:lnTo>
                      <a:pt x="40" y="159"/>
                    </a:lnTo>
                    <a:lnTo>
                      <a:pt x="31" y="238"/>
                    </a:lnTo>
                    <a:lnTo>
                      <a:pt x="24" y="316"/>
                    </a:lnTo>
                    <a:lnTo>
                      <a:pt x="16" y="395"/>
                    </a:lnTo>
                    <a:lnTo>
                      <a:pt x="11" y="474"/>
                    </a:lnTo>
                    <a:lnTo>
                      <a:pt x="5" y="555"/>
                    </a:lnTo>
                    <a:lnTo>
                      <a:pt x="0" y="636"/>
                    </a:lnTo>
                    <a:lnTo>
                      <a:pt x="10" y="630"/>
                    </a:lnTo>
                    <a:lnTo>
                      <a:pt x="21" y="626"/>
                    </a:lnTo>
                    <a:lnTo>
                      <a:pt x="31" y="621"/>
                    </a:lnTo>
                    <a:lnTo>
                      <a:pt x="42" y="616"/>
                    </a:lnTo>
                    <a:lnTo>
                      <a:pt x="52" y="612"/>
                    </a:lnTo>
                    <a:lnTo>
                      <a:pt x="62" y="606"/>
                    </a:lnTo>
                    <a:lnTo>
                      <a:pt x="73" y="602"/>
                    </a:lnTo>
                    <a:lnTo>
                      <a:pt x="83" y="597"/>
                    </a:lnTo>
                    <a:lnTo>
                      <a:pt x="90" y="528"/>
                    </a:lnTo>
                    <a:lnTo>
                      <a:pt x="97" y="460"/>
                    </a:lnTo>
                    <a:lnTo>
                      <a:pt x="103" y="391"/>
                    </a:lnTo>
                    <a:lnTo>
                      <a:pt x="111" y="323"/>
                    </a:lnTo>
                    <a:lnTo>
                      <a:pt x="117" y="255"/>
                    </a:lnTo>
                    <a:lnTo>
                      <a:pt x="123" y="185"/>
                    </a:lnTo>
                    <a:lnTo>
                      <a:pt x="130" y="117"/>
                    </a:lnTo>
                    <a:lnTo>
                      <a:pt x="137" y="48"/>
                    </a:lnTo>
                    <a:close/>
                  </a:path>
                </a:pathLst>
              </a:custGeom>
              <a:solidFill>
                <a:srgbClr val="9B5100"/>
              </a:solidFill>
              <a:ln w="9525">
                <a:noFill/>
                <a:round/>
                <a:headEnd/>
                <a:tailEnd/>
              </a:ln>
            </p:spPr>
            <p:txBody>
              <a:bodyPr/>
              <a:lstStyle/>
              <a:p>
                <a:endParaRPr lang="en-US"/>
              </a:p>
            </p:txBody>
          </p:sp>
          <p:sp>
            <p:nvSpPr>
              <p:cNvPr id="384026" name="Freeform 26"/>
              <p:cNvSpPr>
                <a:spLocks/>
              </p:cNvSpPr>
              <p:nvPr/>
            </p:nvSpPr>
            <p:spPr bwMode="auto">
              <a:xfrm>
                <a:off x="7012" y="1055"/>
                <a:ext cx="33" cy="146"/>
              </a:xfrm>
              <a:custGeom>
                <a:avLst/>
                <a:gdLst/>
                <a:ahLst/>
                <a:cxnLst>
                  <a:cxn ang="0">
                    <a:pos x="130" y="47"/>
                  </a:cxn>
                  <a:cxn ang="0">
                    <a:pos x="121" y="41"/>
                  </a:cxn>
                  <a:cxn ang="0">
                    <a:pos x="113" y="36"/>
                  </a:cxn>
                  <a:cxn ang="0">
                    <a:pos x="105" y="30"/>
                  </a:cxn>
                  <a:cxn ang="0">
                    <a:pos x="96" y="23"/>
                  </a:cxn>
                  <a:cxn ang="0">
                    <a:pos x="88" y="18"/>
                  </a:cxn>
                  <a:cxn ang="0">
                    <a:pos x="78" y="12"/>
                  </a:cxn>
                  <a:cxn ang="0">
                    <a:pos x="70" y="7"/>
                  </a:cxn>
                  <a:cxn ang="0">
                    <a:pos x="62" y="0"/>
                  </a:cxn>
                  <a:cxn ang="0">
                    <a:pos x="49" y="74"/>
                  </a:cxn>
                  <a:cxn ang="0">
                    <a:pos x="39" y="146"/>
                  </a:cxn>
                  <a:cxn ang="0">
                    <a:pos x="30" y="218"/>
                  </a:cxn>
                  <a:cxn ang="0">
                    <a:pos x="23" y="290"/>
                  </a:cxn>
                  <a:cxn ang="0">
                    <a:pos x="17" y="363"/>
                  </a:cxn>
                  <a:cxn ang="0">
                    <a:pos x="10" y="435"/>
                  </a:cxn>
                  <a:cxn ang="0">
                    <a:pos x="5" y="508"/>
                  </a:cxn>
                  <a:cxn ang="0">
                    <a:pos x="0" y="582"/>
                  </a:cxn>
                  <a:cxn ang="0">
                    <a:pos x="10" y="578"/>
                  </a:cxn>
                  <a:cxn ang="0">
                    <a:pos x="21" y="574"/>
                  </a:cxn>
                  <a:cxn ang="0">
                    <a:pos x="30" y="570"/>
                  </a:cxn>
                  <a:cxn ang="0">
                    <a:pos x="41" y="565"/>
                  </a:cxn>
                  <a:cxn ang="0">
                    <a:pos x="51" y="560"/>
                  </a:cxn>
                  <a:cxn ang="0">
                    <a:pos x="62" y="556"/>
                  </a:cxn>
                  <a:cxn ang="0">
                    <a:pos x="71" y="551"/>
                  </a:cxn>
                  <a:cxn ang="0">
                    <a:pos x="82" y="547"/>
                  </a:cxn>
                  <a:cxn ang="0">
                    <a:pos x="88" y="484"/>
                  </a:cxn>
                  <a:cxn ang="0">
                    <a:pos x="93" y="422"/>
                  </a:cxn>
                  <a:cxn ang="0">
                    <a:pos x="99" y="359"/>
                  </a:cxn>
                  <a:cxn ang="0">
                    <a:pos x="106" y="297"/>
                  </a:cxn>
                  <a:cxn ang="0">
                    <a:pos x="112" y="234"/>
                  </a:cxn>
                  <a:cxn ang="0">
                    <a:pos x="118" y="172"/>
                  </a:cxn>
                  <a:cxn ang="0">
                    <a:pos x="123" y="109"/>
                  </a:cxn>
                  <a:cxn ang="0">
                    <a:pos x="130" y="47"/>
                  </a:cxn>
                </a:cxnLst>
                <a:rect l="0" t="0" r="r" b="b"/>
                <a:pathLst>
                  <a:path w="130" h="582">
                    <a:moveTo>
                      <a:pt x="130" y="47"/>
                    </a:moveTo>
                    <a:lnTo>
                      <a:pt x="121" y="41"/>
                    </a:lnTo>
                    <a:lnTo>
                      <a:pt x="113" y="36"/>
                    </a:lnTo>
                    <a:lnTo>
                      <a:pt x="105" y="30"/>
                    </a:lnTo>
                    <a:lnTo>
                      <a:pt x="96" y="23"/>
                    </a:lnTo>
                    <a:lnTo>
                      <a:pt x="88" y="18"/>
                    </a:lnTo>
                    <a:lnTo>
                      <a:pt x="78" y="12"/>
                    </a:lnTo>
                    <a:lnTo>
                      <a:pt x="70" y="7"/>
                    </a:lnTo>
                    <a:lnTo>
                      <a:pt x="62" y="0"/>
                    </a:lnTo>
                    <a:lnTo>
                      <a:pt x="49" y="74"/>
                    </a:lnTo>
                    <a:lnTo>
                      <a:pt x="39" y="146"/>
                    </a:lnTo>
                    <a:lnTo>
                      <a:pt x="30" y="218"/>
                    </a:lnTo>
                    <a:lnTo>
                      <a:pt x="23" y="290"/>
                    </a:lnTo>
                    <a:lnTo>
                      <a:pt x="17" y="363"/>
                    </a:lnTo>
                    <a:lnTo>
                      <a:pt x="10" y="435"/>
                    </a:lnTo>
                    <a:lnTo>
                      <a:pt x="5" y="508"/>
                    </a:lnTo>
                    <a:lnTo>
                      <a:pt x="0" y="582"/>
                    </a:lnTo>
                    <a:lnTo>
                      <a:pt x="10" y="578"/>
                    </a:lnTo>
                    <a:lnTo>
                      <a:pt x="21" y="574"/>
                    </a:lnTo>
                    <a:lnTo>
                      <a:pt x="30" y="570"/>
                    </a:lnTo>
                    <a:lnTo>
                      <a:pt x="41" y="565"/>
                    </a:lnTo>
                    <a:lnTo>
                      <a:pt x="51" y="560"/>
                    </a:lnTo>
                    <a:lnTo>
                      <a:pt x="62" y="556"/>
                    </a:lnTo>
                    <a:lnTo>
                      <a:pt x="71" y="551"/>
                    </a:lnTo>
                    <a:lnTo>
                      <a:pt x="82" y="547"/>
                    </a:lnTo>
                    <a:lnTo>
                      <a:pt x="88" y="484"/>
                    </a:lnTo>
                    <a:lnTo>
                      <a:pt x="93" y="422"/>
                    </a:lnTo>
                    <a:lnTo>
                      <a:pt x="99" y="359"/>
                    </a:lnTo>
                    <a:lnTo>
                      <a:pt x="106" y="297"/>
                    </a:lnTo>
                    <a:lnTo>
                      <a:pt x="112" y="234"/>
                    </a:lnTo>
                    <a:lnTo>
                      <a:pt x="118" y="172"/>
                    </a:lnTo>
                    <a:lnTo>
                      <a:pt x="123" y="109"/>
                    </a:lnTo>
                    <a:lnTo>
                      <a:pt x="130" y="47"/>
                    </a:lnTo>
                    <a:close/>
                  </a:path>
                </a:pathLst>
              </a:custGeom>
              <a:solidFill>
                <a:srgbClr val="9E5400"/>
              </a:solidFill>
              <a:ln w="9525">
                <a:noFill/>
                <a:round/>
                <a:headEnd/>
                <a:tailEnd/>
              </a:ln>
            </p:spPr>
            <p:txBody>
              <a:bodyPr/>
              <a:lstStyle/>
              <a:p>
                <a:endParaRPr lang="en-US"/>
              </a:p>
            </p:txBody>
          </p:sp>
          <p:sp>
            <p:nvSpPr>
              <p:cNvPr id="384027" name="Freeform 27"/>
              <p:cNvSpPr>
                <a:spLocks/>
              </p:cNvSpPr>
              <p:nvPr/>
            </p:nvSpPr>
            <p:spPr bwMode="auto">
              <a:xfrm>
                <a:off x="7014" y="1055"/>
                <a:ext cx="31" cy="133"/>
              </a:xfrm>
              <a:custGeom>
                <a:avLst/>
                <a:gdLst/>
                <a:ahLst/>
                <a:cxnLst>
                  <a:cxn ang="0">
                    <a:pos x="124" y="46"/>
                  </a:cxn>
                  <a:cxn ang="0">
                    <a:pos x="115" y="40"/>
                  </a:cxn>
                  <a:cxn ang="0">
                    <a:pos x="107" y="35"/>
                  </a:cxn>
                  <a:cxn ang="0">
                    <a:pos x="99" y="29"/>
                  </a:cxn>
                  <a:cxn ang="0">
                    <a:pos x="91" y="23"/>
                  </a:cxn>
                  <a:cxn ang="0">
                    <a:pos x="83" y="18"/>
                  </a:cxn>
                  <a:cxn ang="0">
                    <a:pos x="74" y="12"/>
                  </a:cxn>
                  <a:cxn ang="0">
                    <a:pos x="66" y="7"/>
                  </a:cxn>
                  <a:cxn ang="0">
                    <a:pos x="58" y="0"/>
                  </a:cxn>
                  <a:cxn ang="0">
                    <a:pos x="46" y="67"/>
                  </a:cxn>
                  <a:cxn ang="0">
                    <a:pos x="36" y="134"/>
                  </a:cxn>
                  <a:cxn ang="0">
                    <a:pos x="28" y="199"/>
                  </a:cxn>
                  <a:cxn ang="0">
                    <a:pos x="21" y="265"/>
                  </a:cxn>
                  <a:cxn ang="0">
                    <a:pos x="15" y="330"/>
                  </a:cxn>
                  <a:cxn ang="0">
                    <a:pos x="10" y="396"/>
                  </a:cxn>
                  <a:cxn ang="0">
                    <a:pos x="5" y="463"/>
                  </a:cxn>
                  <a:cxn ang="0">
                    <a:pos x="0" y="531"/>
                  </a:cxn>
                  <a:cxn ang="0">
                    <a:pos x="10" y="527"/>
                  </a:cxn>
                  <a:cxn ang="0">
                    <a:pos x="20" y="523"/>
                  </a:cxn>
                  <a:cxn ang="0">
                    <a:pos x="30" y="519"/>
                  </a:cxn>
                  <a:cxn ang="0">
                    <a:pos x="40" y="514"/>
                  </a:cxn>
                  <a:cxn ang="0">
                    <a:pos x="49" y="511"/>
                  </a:cxn>
                  <a:cxn ang="0">
                    <a:pos x="59" y="507"/>
                  </a:cxn>
                  <a:cxn ang="0">
                    <a:pos x="69" y="503"/>
                  </a:cxn>
                  <a:cxn ang="0">
                    <a:pos x="79" y="499"/>
                  </a:cxn>
                  <a:cxn ang="0">
                    <a:pos x="84" y="442"/>
                  </a:cxn>
                  <a:cxn ang="0">
                    <a:pos x="90" y="386"/>
                  </a:cxn>
                  <a:cxn ang="0">
                    <a:pos x="95" y="329"/>
                  </a:cxn>
                  <a:cxn ang="0">
                    <a:pos x="102" y="273"/>
                  </a:cxn>
                  <a:cxn ang="0">
                    <a:pos x="107" y="216"/>
                  </a:cxn>
                  <a:cxn ang="0">
                    <a:pos x="112" y="159"/>
                  </a:cxn>
                  <a:cxn ang="0">
                    <a:pos x="118" y="103"/>
                  </a:cxn>
                  <a:cxn ang="0">
                    <a:pos x="124" y="46"/>
                  </a:cxn>
                </a:cxnLst>
                <a:rect l="0" t="0" r="r" b="b"/>
                <a:pathLst>
                  <a:path w="124" h="531">
                    <a:moveTo>
                      <a:pt x="124" y="46"/>
                    </a:moveTo>
                    <a:lnTo>
                      <a:pt x="115" y="40"/>
                    </a:lnTo>
                    <a:lnTo>
                      <a:pt x="107" y="35"/>
                    </a:lnTo>
                    <a:lnTo>
                      <a:pt x="99" y="29"/>
                    </a:lnTo>
                    <a:lnTo>
                      <a:pt x="91" y="23"/>
                    </a:lnTo>
                    <a:lnTo>
                      <a:pt x="83" y="18"/>
                    </a:lnTo>
                    <a:lnTo>
                      <a:pt x="74" y="12"/>
                    </a:lnTo>
                    <a:lnTo>
                      <a:pt x="66" y="7"/>
                    </a:lnTo>
                    <a:lnTo>
                      <a:pt x="58" y="0"/>
                    </a:lnTo>
                    <a:lnTo>
                      <a:pt x="46" y="67"/>
                    </a:lnTo>
                    <a:lnTo>
                      <a:pt x="36" y="134"/>
                    </a:lnTo>
                    <a:lnTo>
                      <a:pt x="28" y="199"/>
                    </a:lnTo>
                    <a:lnTo>
                      <a:pt x="21" y="265"/>
                    </a:lnTo>
                    <a:lnTo>
                      <a:pt x="15" y="330"/>
                    </a:lnTo>
                    <a:lnTo>
                      <a:pt x="10" y="396"/>
                    </a:lnTo>
                    <a:lnTo>
                      <a:pt x="5" y="463"/>
                    </a:lnTo>
                    <a:lnTo>
                      <a:pt x="0" y="531"/>
                    </a:lnTo>
                    <a:lnTo>
                      <a:pt x="10" y="527"/>
                    </a:lnTo>
                    <a:lnTo>
                      <a:pt x="20" y="523"/>
                    </a:lnTo>
                    <a:lnTo>
                      <a:pt x="30" y="519"/>
                    </a:lnTo>
                    <a:lnTo>
                      <a:pt x="40" y="514"/>
                    </a:lnTo>
                    <a:lnTo>
                      <a:pt x="49" y="511"/>
                    </a:lnTo>
                    <a:lnTo>
                      <a:pt x="59" y="507"/>
                    </a:lnTo>
                    <a:lnTo>
                      <a:pt x="69" y="503"/>
                    </a:lnTo>
                    <a:lnTo>
                      <a:pt x="79" y="499"/>
                    </a:lnTo>
                    <a:lnTo>
                      <a:pt x="84" y="442"/>
                    </a:lnTo>
                    <a:lnTo>
                      <a:pt x="90" y="386"/>
                    </a:lnTo>
                    <a:lnTo>
                      <a:pt x="95" y="329"/>
                    </a:lnTo>
                    <a:lnTo>
                      <a:pt x="102" y="273"/>
                    </a:lnTo>
                    <a:lnTo>
                      <a:pt x="107" y="216"/>
                    </a:lnTo>
                    <a:lnTo>
                      <a:pt x="112" y="159"/>
                    </a:lnTo>
                    <a:lnTo>
                      <a:pt x="118" y="103"/>
                    </a:lnTo>
                    <a:lnTo>
                      <a:pt x="124" y="46"/>
                    </a:lnTo>
                    <a:close/>
                  </a:path>
                </a:pathLst>
              </a:custGeom>
              <a:solidFill>
                <a:srgbClr val="A05600"/>
              </a:solidFill>
              <a:ln w="9525">
                <a:noFill/>
                <a:round/>
                <a:headEnd/>
                <a:tailEnd/>
              </a:ln>
            </p:spPr>
            <p:txBody>
              <a:bodyPr/>
              <a:lstStyle/>
              <a:p>
                <a:endParaRPr lang="en-US"/>
              </a:p>
            </p:txBody>
          </p:sp>
          <p:sp>
            <p:nvSpPr>
              <p:cNvPr id="384028" name="Freeform 28"/>
              <p:cNvSpPr>
                <a:spLocks/>
              </p:cNvSpPr>
              <p:nvPr/>
            </p:nvSpPr>
            <p:spPr bwMode="auto">
              <a:xfrm>
                <a:off x="7015" y="1056"/>
                <a:ext cx="30" cy="119"/>
              </a:xfrm>
              <a:custGeom>
                <a:avLst/>
                <a:gdLst/>
                <a:ahLst/>
                <a:cxnLst>
                  <a:cxn ang="0">
                    <a:pos x="117" y="44"/>
                  </a:cxn>
                  <a:cxn ang="0">
                    <a:pos x="109" y="39"/>
                  </a:cxn>
                  <a:cxn ang="0">
                    <a:pos x="101" y="33"/>
                  </a:cxn>
                  <a:cxn ang="0">
                    <a:pos x="94" y="28"/>
                  </a:cxn>
                  <a:cxn ang="0">
                    <a:pos x="85" y="22"/>
                  </a:cxn>
                  <a:cxn ang="0">
                    <a:pos x="78" y="17"/>
                  </a:cxn>
                  <a:cxn ang="0">
                    <a:pos x="70" y="11"/>
                  </a:cxn>
                  <a:cxn ang="0">
                    <a:pos x="62" y="6"/>
                  </a:cxn>
                  <a:cxn ang="0">
                    <a:pos x="54" y="0"/>
                  </a:cxn>
                  <a:cxn ang="0">
                    <a:pos x="42" y="61"/>
                  </a:cxn>
                  <a:cxn ang="0">
                    <a:pos x="33" y="121"/>
                  </a:cxn>
                  <a:cxn ang="0">
                    <a:pos x="26" y="179"/>
                  </a:cxn>
                  <a:cxn ang="0">
                    <a:pos x="19" y="238"/>
                  </a:cxn>
                  <a:cxn ang="0">
                    <a:pos x="13" y="297"/>
                  </a:cxn>
                  <a:cxn ang="0">
                    <a:pos x="9" y="356"/>
                  </a:cxn>
                  <a:cxn ang="0">
                    <a:pos x="4" y="417"/>
                  </a:cxn>
                  <a:cxn ang="0">
                    <a:pos x="0" y="479"/>
                  </a:cxn>
                  <a:cxn ang="0">
                    <a:pos x="9" y="475"/>
                  </a:cxn>
                  <a:cxn ang="0">
                    <a:pos x="18" y="472"/>
                  </a:cxn>
                  <a:cxn ang="0">
                    <a:pos x="28" y="467"/>
                  </a:cxn>
                  <a:cxn ang="0">
                    <a:pos x="38" y="463"/>
                  </a:cxn>
                  <a:cxn ang="0">
                    <a:pos x="48" y="460"/>
                  </a:cxn>
                  <a:cxn ang="0">
                    <a:pos x="57" y="456"/>
                  </a:cxn>
                  <a:cxn ang="0">
                    <a:pos x="66" y="453"/>
                  </a:cxn>
                  <a:cxn ang="0">
                    <a:pos x="76" y="449"/>
                  </a:cxn>
                  <a:cxn ang="0">
                    <a:pos x="81" y="398"/>
                  </a:cxn>
                  <a:cxn ang="0">
                    <a:pos x="86" y="348"/>
                  </a:cxn>
                  <a:cxn ang="0">
                    <a:pos x="92" y="298"/>
                  </a:cxn>
                  <a:cxn ang="0">
                    <a:pos x="97" y="246"/>
                  </a:cxn>
                  <a:cxn ang="0">
                    <a:pos x="101" y="196"/>
                  </a:cxn>
                  <a:cxn ang="0">
                    <a:pos x="106" y="146"/>
                  </a:cxn>
                  <a:cxn ang="0">
                    <a:pos x="111" y="95"/>
                  </a:cxn>
                  <a:cxn ang="0">
                    <a:pos x="117" y="44"/>
                  </a:cxn>
                </a:cxnLst>
                <a:rect l="0" t="0" r="r" b="b"/>
                <a:pathLst>
                  <a:path w="117" h="479">
                    <a:moveTo>
                      <a:pt x="117" y="44"/>
                    </a:moveTo>
                    <a:lnTo>
                      <a:pt x="109" y="39"/>
                    </a:lnTo>
                    <a:lnTo>
                      <a:pt x="101" y="33"/>
                    </a:lnTo>
                    <a:lnTo>
                      <a:pt x="94" y="28"/>
                    </a:lnTo>
                    <a:lnTo>
                      <a:pt x="85" y="22"/>
                    </a:lnTo>
                    <a:lnTo>
                      <a:pt x="78" y="17"/>
                    </a:lnTo>
                    <a:lnTo>
                      <a:pt x="70" y="11"/>
                    </a:lnTo>
                    <a:lnTo>
                      <a:pt x="62" y="6"/>
                    </a:lnTo>
                    <a:lnTo>
                      <a:pt x="54" y="0"/>
                    </a:lnTo>
                    <a:lnTo>
                      <a:pt x="42" y="61"/>
                    </a:lnTo>
                    <a:lnTo>
                      <a:pt x="33" y="121"/>
                    </a:lnTo>
                    <a:lnTo>
                      <a:pt x="26" y="179"/>
                    </a:lnTo>
                    <a:lnTo>
                      <a:pt x="19" y="238"/>
                    </a:lnTo>
                    <a:lnTo>
                      <a:pt x="13" y="297"/>
                    </a:lnTo>
                    <a:lnTo>
                      <a:pt x="9" y="356"/>
                    </a:lnTo>
                    <a:lnTo>
                      <a:pt x="4" y="417"/>
                    </a:lnTo>
                    <a:lnTo>
                      <a:pt x="0" y="479"/>
                    </a:lnTo>
                    <a:lnTo>
                      <a:pt x="9" y="475"/>
                    </a:lnTo>
                    <a:lnTo>
                      <a:pt x="18" y="472"/>
                    </a:lnTo>
                    <a:lnTo>
                      <a:pt x="28" y="467"/>
                    </a:lnTo>
                    <a:lnTo>
                      <a:pt x="38" y="463"/>
                    </a:lnTo>
                    <a:lnTo>
                      <a:pt x="48" y="460"/>
                    </a:lnTo>
                    <a:lnTo>
                      <a:pt x="57" y="456"/>
                    </a:lnTo>
                    <a:lnTo>
                      <a:pt x="66" y="453"/>
                    </a:lnTo>
                    <a:lnTo>
                      <a:pt x="76" y="449"/>
                    </a:lnTo>
                    <a:lnTo>
                      <a:pt x="81" y="398"/>
                    </a:lnTo>
                    <a:lnTo>
                      <a:pt x="86" y="348"/>
                    </a:lnTo>
                    <a:lnTo>
                      <a:pt x="92" y="298"/>
                    </a:lnTo>
                    <a:lnTo>
                      <a:pt x="97" y="246"/>
                    </a:lnTo>
                    <a:lnTo>
                      <a:pt x="101" y="196"/>
                    </a:lnTo>
                    <a:lnTo>
                      <a:pt x="106" y="146"/>
                    </a:lnTo>
                    <a:lnTo>
                      <a:pt x="111" y="95"/>
                    </a:lnTo>
                    <a:lnTo>
                      <a:pt x="117" y="44"/>
                    </a:lnTo>
                    <a:close/>
                  </a:path>
                </a:pathLst>
              </a:custGeom>
              <a:solidFill>
                <a:srgbClr val="A55B00"/>
              </a:solidFill>
              <a:ln w="9525">
                <a:noFill/>
                <a:round/>
                <a:headEnd/>
                <a:tailEnd/>
              </a:ln>
            </p:spPr>
            <p:txBody>
              <a:bodyPr/>
              <a:lstStyle/>
              <a:p>
                <a:endParaRPr lang="en-US"/>
              </a:p>
            </p:txBody>
          </p:sp>
          <p:sp>
            <p:nvSpPr>
              <p:cNvPr id="384029" name="Freeform 29"/>
              <p:cNvSpPr>
                <a:spLocks/>
              </p:cNvSpPr>
              <p:nvPr/>
            </p:nvSpPr>
            <p:spPr bwMode="auto">
              <a:xfrm>
                <a:off x="7017" y="1056"/>
                <a:ext cx="28" cy="106"/>
              </a:xfrm>
              <a:custGeom>
                <a:avLst/>
                <a:gdLst/>
                <a:ahLst/>
                <a:cxnLst>
                  <a:cxn ang="0">
                    <a:pos x="111" y="41"/>
                  </a:cxn>
                  <a:cxn ang="0">
                    <a:pos x="103" y="36"/>
                  </a:cxn>
                  <a:cxn ang="0">
                    <a:pos x="96" y="31"/>
                  </a:cxn>
                  <a:cxn ang="0">
                    <a:pos x="89" y="26"/>
                  </a:cxn>
                  <a:cxn ang="0">
                    <a:pos x="81" y="20"/>
                  </a:cxn>
                  <a:cxn ang="0">
                    <a:pos x="73" y="15"/>
                  </a:cxn>
                  <a:cxn ang="0">
                    <a:pos x="66" y="10"/>
                  </a:cxn>
                  <a:cxn ang="0">
                    <a:pos x="58" y="5"/>
                  </a:cxn>
                  <a:cxn ang="0">
                    <a:pos x="51" y="0"/>
                  </a:cxn>
                  <a:cxn ang="0">
                    <a:pos x="40" y="54"/>
                  </a:cxn>
                  <a:cxn ang="0">
                    <a:pos x="31" y="106"/>
                  </a:cxn>
                  <a:cxn ang="0">
                    <a:pos x="24" y="159"/>
                  </a:cxn>
                  <a:cxn ang="0">
                    <a:pos x="18" y="211"/>
                  </a:cxn>
                  <a:cxn ang="0">
                    <a:pos x="13" y="262"/>
                  </a:cxn>
                  <a:cxn ang="0">
                    <a:pos x="8" y="315"/>
                  </a:cxn>
                  <a:cxn ang="0">
                    <a:pos x="4" y="369"/>
                  </a:cxn>
                  <a:cxn ang="0">
                    <a:pos x="0" y="424"/>
                  </a:cxn>
                  <a:cxn ang="0">
                    <a:pos x="9" y="420"/>
                  </a:cxn>
                  <a:cxn ang="0">
                    <a:pos x="18" y="417"/>
                  </a:cxn>
                  <a:cxn ang="0">
                    <a:pos x="27" y="414"/>
                  </a:cxn>
                  <a:cxn ang="0">
                    <a:pos x="36" y="411"/>
                  </a:cxn>
                  <a:cxn ang="0">
                    <a:pos x="46" y="408"/>
                  </a:cxn>
                  <a:cxn ang="0">
                    <a:pos x="55" y="405"/>
                  </a:cxn>
                  <a:cxn ang="0">
                    <a:pos x="64" y="402"/>
                  </a:cxn>
                  <a:cxn ang="0">
                    <a:pos x="73" y="398"/>
                  </a:cxn>
                  <a:cxn ang="0">
                    <a:pos x="78" y="353"/>
                  </a:cxn>
                  <a:cxn ang="0">
                    <a:pos x="82" y="309"/>
                  </a:cxn>
                  <a:cxn ang="0">
                    <a:pos x="88" y="264"/>
                  </a:cxn>
                  <a:cxn ang="0">
                    <a:pos x="92" y="219"/>
                  </a:cxn>
                  <a:cxn ang="0">
                    <a:pos x="97" y="175"/>
                  </a:cxn>
                  <a:cxn ang="0">
                    <a:pos x="101" y="130"/>
                  </a:cxn>
                  <a:cxn ang="0">
                    <a:pos x="106" y="86"/>
                  </a:cxn>
                  <a:cxn ang="0">
                    <a:pos x="111" y="41"/>
                  </a:cxn>
                </a:cxnLst>
                <a:rect l="0" t="0" r="r" b="b"/>
                <a:pathLst>
                  <a:path w="111" h="424">
                    <a:moveTo>
                      <a:pt x="111" y="41"/>
                    </a:moveTo>
                    <a:lnTo>
                      <a:pt x="103" y="36"/>
                    </a:lnTo>
                    <a:lnTo>
                      <a:pt x="96" y="31"/>
                    </a:lnTo>
                    <a:lnTo>
                      <a:pt x="89" y="26"/>
                    </a:lnTo>
                    <a:lnTo>
                      <a:pt x="81" y="20"/>
                    </a:lnTo>
                    <a:lnTo>
                      <a:pt x="73" y="15"/>
                    </a:lnTo>
                    <a:lnTo>
                      <a:pt x="66" y="10"/>
                    </a:lnTo>
                    <a:lnTo>
                      <a:pt x="58" y="5"/>
                    </a:lnTo>
                    <a:lnTo>
                      <a:pt x="51" y="0"/>
                    </a:lnTo>
                    <a:lnTo>
                      <a:pt x="40" y="54"/>
                    </a:lnTo>
                    <a:lnTo>
                      <a:pt x="31" y="106"/>
                    </a:lnTo>
                    <a:lnTo>
                      <a:pt x="24" y="159"/>
                    </a:lnTo>
                    <a:lnTo>
                      <a:pt x="18" y="211"/>
                    </a:lnTo>
                    <a:lnTo>
                      <a:pt x="13" y="262"/>
                    </a:lnTo>
                    <a:lnTo>
                      <a:pt x="8" y="315"/>
                    </a:lnTo>
                    <a:lnTo>
                      <a:pt x="4" y="369"/>
                    </a:lnTo>
                    <a:lnTo>
                      <a:pt x="0" y="424"/>
                    </a:lnTo>
                    <a:lnTo>
                      <a:pt x="9" y="420"/>
                    </a:lnTo>
                    <a:lnTo>
                      <a:pt x="18" y="417"/>
                    </a:lnTo>
                    <a:lnTo>
                      <a:pt x="27" y="414"/>
                    </a:lnTo>
                    <a:lnTo>
                      <a:pt x="36" y="411"/>
                    </a:lnTo>
                    <a:lnTo>
                      <a:pt x="46" y="408"/>
                    </a:lnTo>
                    <a:lnTo>
                      <a:pt x="55" y="405"/>
                    </a:lnTo>
                    <a:lnTo>
                      <a:pt x="64" y="402"/>
                    </a:lnTo>
                    <a:lnTo>
                      <a:pt x="73" y="398"/>
                    </a:lnTo>
                    <a:lnTo>
                      <a:pt x="78" y="353"/>
                    </a:lnTo>
                    <a:lnTo>
                      <a:pt x="82" y="309"/>
                    </a:lnTo>
                    <a:lnTo>
                      <a:pt x="88" y="264"/>
                    </a:lnTo>
                    <a:lnTo>
                      <a:pt x="92" y="219"/>
                    </a:lnTo>
                    <a:lnTo>
                      <a:pt x="97" y="175"/>
                    </a:lnTo>
                    <a:lnTo>
                      <a:pt x="101" y="130"/>
                    </a:lnTo>
                    <a:lnTo>
                      <a:pt x="106" y="86"/>
                    </a:lnTo>
                    <a:lnTo>
                      <a:pt x="111" y="41"/>
                    </a:lnTo>
                    <a:close/>
                  </a:path>
                </a:pathLst>
              </a:custGeom>
              <a:solidFill>
                <a:srgbClr val="A85E00"/>
              </a:solidFill>
              <a:ln w="9525">
                <a:noFill/>
                <a:round/>
                <a:headEnd/>
                <a:tailEnd/>
              </a:ln>
            </p:spPr>
            <p:txBody>
              <a:bodyPr/>
              <a:lstStyle/>
              <a:p>
                <a:endParaRPr lang="en-US"/>
              </a:p>
            </p:txBody>
          </p:sp>
          <p:sp>
            <p:nvSpPr>
              <p:cNvPr id="384030" name="Freeform 30"/>
              <p:cNvSpPr>
                <a:spLocks/>
              </p:cNvSpPr>
              <p:nvPr/>
            </p:nvSpPr>
            <p:spPr bwMode="auto">
              <a:xfrm>
                <a:off x="7019" y="1057"/>
                <a:ext cx="25" cy="93"/>
              </a:xfrm>
              <a:custGeom>
                <a:avLst/>
                <a:gdLst/>
                <a:ahLst/>
                <a:cxnLst>
                  <a:cxn ang="0">
                    <a:pos x="104" y="39"/>
                  </a:cxn>
                  <a:cxn ang="0">
                    <a:pos x="96" y="34"/>
                  </a:cxn>
                  <a:cxn ang="0">
                    <a:pos x="90" y="30"/>
                  </a:cxn>
                  <a:cxn ang="0">
                    <a:pos x="83" y="25"/>
                  </a:cxn>
                  <a:cxn ang="0">
                    <a:pos x="75" y="19"/>
                  </a:cxn>
                  <a:cxn ang="0">
                    <a:pos x="68" y="15"/>
                  </a:cxn>
                  <a:cxn ang="0">
                    <a:pos x="62" y="10"/>
                  </a:cxn>
                  <a:cxn ang="0">
                    <a:pos x="54" y="5"/>
                  </a:cxn>
                  <a:cxn ang="0">
                    <a:pos x="47" y="0"/>
                  </a:cxn>
                  <a:cxn ang="0">
                    <a:pos x="37" y="48"/>
                  </a:cxn>
                  <a:cxn ang="0">
                    <a:pos x="28" y="94"/>
                  </a:cxn>
                  <a:cxn ang="0">
                    <a:pos x="22" y="140"/>
                  </a:cxn>
                  <a:cxn ang="0">
                    <a:pos x="17" y="185"/>
                  </a:cxn>
                  <a:cxn ang="0">
                    <a:pos x="12" y="230"/>
                  </a:cxn>
                  <a:cxn ang="0">
                    <a:pos x="8" y="276"/>
                  </a:cxn>
                  <a:cxn ang="0">
                    <a:pos x="4" y="323"/>
                  </a:cxn>
                  <a:cxn ang="0">
                    <a:pos x="0" y="372"/>
                  </a:cxn>
                  <a:cxn ang="0">
                    <a:pos x="9" y="369"/>
                  </a:cxn>
                  <a:cxn ang="0">
                    <a:pos x="18" y="366"/>
                  </a:cxn>
                  <a:cxn ang="0">
                    <a:pos x="27" y="363"/>
                  </a:cxn>
                  <a:cxn ang="0">
                    <a:pos x="36" y="360"/>
                  </a:cxn>
                  <a:cxn ang="0">
                    <a:pos x="44" y="358"/>
                  </a:cxn>
                  <a:cxn ang="0">
                    <a:pos x="53" y="355"/>
                  </a:cxn>
                  <a:cxn ang="0">
                    <a:pos x="62" y="351"/>
                  </a:cxn>
                  <a:cxn ang="0">
                    <a:pos x="71" y="348"/>
                  </a:cxn>
                  <a:cxn ang="0">
                    <a:pos x="75" y="310"/>
                  </a:cxn>
                  <a:cxn ang="0">
                    <a:pos x="80" y="271"/>
                  </a:cxn>
                  <a:cxn ang="0">
                    <a:pos x="84" y="233"/>
                  </a:cxn>
                  <a:cxn ang="0">
                    <a:pos x="88" y="194"/>
                  </a:cxn>
                  <a:cxn ang="0">
                    <a:pos x="91" y="156"/>
                  </a:cxn>
                  <a:cxn ang="0">
                    <a:pos x="95" y="117"/>
                  </a:cxn>
                  <a:cxn ang="0">
                    <a:pos x="99" y="78"/>
                  </a:cxn>
                  <a:cxn ang="0">
                    <a:pos x="104" y="39"/>
                  </a:cxn>
                </a:cxnLst>
                <a:rect l="0" t="0" r="r" b="b"/>
                <a:pathLst>
                  <a:path w="104" h="372">
                    <a:moveTo>
                      <a:pt x="104" y="39"/>
                    </a:moveTo>
                    <a:lnTo>
                      <a:pt x="96" y="34"/>
                    </a:lnTo>
                    <a:lnTo>
                      <a:pt x="90" y="30"/>
                    </a:lnTo>
                    <a:lnTo>
                      <a:pt x="83" y="25"/>
                    </a:lnTo>
                    <a:lnTo>
                      <a:pt x="75" y="19"/>
                    </a:lnTo>
                    <a:lnTo>
                      <a:pt x="68" y="15"/>
                    </a:lnTo>
                    <a:lnTo>
                      <a:pt x="62" y="10"/>
                    </a:lnTo>
                    <a:lnTo>
                      <a:pt x="54" y="5"/>
                    </a:lnTo>
                    <a:lnTo>
                      <a:pt x="47" y="0"/>
                    </a:lnTo>
                    <a:lnTo>
                      <a:pt x="37" y="48"/>
                    </a:lnTo>
                    <a:lnTo>
                      <a:pt x="28" y="94"/>
                    </a:lnTo>
                    <a:lnTo>
                      <a:pt x="22" y="140"/>
                    </a:lnTo>
                    <a:lnTo>
                      <a:pt x="17" y="185"/>
                    </a:lnTo>
                    <a:lnTo>
                      <a:pt x="12" y="230"/>
                    </a:lnTo>
                    <a:lnTo>
                      <a:pt x="8" y="276"/>
                    </a:lnTo>
                    <a:lnTo>
                      <a:pt x="4" y="323"/>
                    </a:lnTo>
                    <a:lnTo>
                      <a:pt x="0" y="372"/>
                    </a:lnTo>
                    <a:lnTo>
                      <a:pt x="9" y="369"/>
                    </a:lnTo>
                    <a:lnTo>
                      <a:pt x="18" y="366"/>
                    </a:lnTo>
                    <a:lnTo>
                      <a:pt x="27" y="363"/>
                    </a:lnTo>
                    <a:lnTo>
                      <a:pt x="36" y="360"/>
                    </a:lnTo>
                    <a:lnTo>
                      <a:pt x="44" y="358"/>
                    </a:lnTo>
                    <a:lnTo>
                      <a:pt x="53" y="355"/>
                    </a:lnTo>
                    <a:lnTo>
                      <a:pt x="62" y="351"/>
                    </a:lnTo>
                    <a:lnTo>
                      <a:pt x="71" y="348"/>
                    </a:lnTo>
                    <a:lnTo>
                      <a:pt x="75" y="310"/>
                    </a:lnTo>
                    <a:lnTo>
                      <a:pt x="80" y="271"/>
                    </a:lnTo>
                    <a:lnTo>
                      <a:pt x="84" y="233"/>
                    </a:lnTo>
                    <a:lnTo>
                      <a:pt x="88" y="194"/>
                    </a:lnTo>
                    <a:lnTo>
                      <a:pt x="91" y="156"/>
                    </a:lnTo>
                    <a:lnTo>
                      <a:pt x="95" y="117"/>
                    </a:lnTo>
                    <a:lnTo>
                      <a:pt x="99" y="78"/>
                    </a:lnTo>
                    <a:lnTo>
                      <a:pt x="104" y="39"/>
                    </a:lnTo>
                    <a:close/>
                  </a:path>
                </a:pathLst>
              </a:custGeom>
              <a:solidFill>
                <a:srgbClr val="AA6000"/>
              </a:solidFill>
              <a:ln w="9525">
                <a:noFill/>
                <a:round/>
                <a:headEnd/>
                <a:tailEnd/>
              </a:ln>
            </p:spPr>
            <p:txBody>
              <a:bodyPr/>
              <a:lstStyle/>
              <a:p>
                <a:endParaRPr lang="en-US"/>
              </a:p>
            </p:txBody>
          </p:sp>
          <p:sp>
            <p:nvSpPr>
              <p:cNvPr id="384031" name="Freeform 31"/>
              <p:cNvSpPr>
                <a:spLocks/>
              </p:cNvSpPr>
              <p:nvPr/>
            </p:nvSpPr>
            <p:spPr bwMode="auto">
              <a:xfrm>
                <a:off x="7020" y="1057"/>
                <a:ext cx="24" cy="80"/>
              </a:xfrm>
              <a:custGeom>
                <a:avLst/>
                <a:gdLst/>
                <a:ahLst/>
                <a:cxnLst>
                  <a:cxn ang="0">
                    <a:pos x="98" y="39"/>
                  </a:cxn>
                  <a:cxn ang="0">
                    <a:pos x="91" y="34"/>
                  </a:cxn>
                  <a:cxn ang="0">
                    <a:pos x="84" y="29"/>
                  </a:cxn>
                  <a:cxn ang="0">
                    <a:pos x="78" y="25"/>
                  </a:cxn>
                  <a:cxn ang="0">
                    <a:pos x="71" y="20"/>
                  </a:cxn>
                  <a:cxn ang="0">
                    <a:pos x="64" y="14"/>
                  </a:cxn>
                  <a:cxn ang="0">
                    <a:pos x="58" y="10"/>
                  </a:cxn>
                  <a:cxn ang="0">
                    <a:pos x="51" y="5"/>
                  </a:cxn>
                  <a:cxn ang="0">
                    <a:pos x="44" y="0"/>
                  </a:cxn>
                  <a:cxn ang="0">
                    <a:pos x="35" y="42"/>
                  </a:cxn>
                  <a:cxn ang="0">
                    <a:pos x="26" y="81"/>
                  </a:cxn>
                  <a:cxn ang="0">
                    <a:pos x="20" y="120"/>
                  </a:cxn>
                  <a:cxn ang="0">
                    <a:pos x="15" y="159"/>
                  </a:cxn>
                  <a:cxn ang="0">
                    <a:pos x="11" y="198"/>
                  </a:cxn>
                  <a:cxn ang="0">
                    <a:pos x="8" y="237"/>
                  </a:cxn>
                  <a:cxn ang="0">
                    <a:pos x="5" y="277"/>
                  </a:cxn>
                  <a:cxn ang="0">
                    <a:pos x="0" y="320"/>
                  </a:cxn>
                  <a:cxn ang="0">
                    <a:pos x="9" y="318"/>
                  </a:cxn>
                  <a:cxn ang="0">
                    <a:pos x="18" y="315"/>
                  </a:cxn>
                  <a:cxn ang="0">
                    <a:pos x="26" y="313"/>
                  </a:cxn>
                  <a:cxn ang="0">
                    <a:pos x="35" y="310"/>
                  </a:cxn>
                  <a:cxn ang="0">
                    <a:pos x="43" y="307"/>
                  </a:cxn>
                  <a:cxn ang="0">
                    <a:pos x="53" y="305"/>
                  </a:cxn>
                  <a:cxn ang="0">
                    <a:pos x="61" y="302"/>
                  </a:cxn>
                  <a:cxn ang="0">
                    <a:pos x="69" y="300"/>
                  </a:cxn>
                  <a:cxn ang="0">
                    <a:pos x="77" y="235"/>
                  </a:cxn>
                  <a:cxn ang="0">
                    <a:pos x="84" y="169"/>
                  </a:cxn>
                  <a:cxn ang="0">
                    <a:pos x="90" y="104"/>
                  </a:cxn>
                  <a:cxn ang="0">
                    <a:pos x="98" y="39"/>
                  </a:cxn>
                </a:cxnLst>
                <a:rect l="0" t="0" r="r" b="b"/>
                <a:pathLst>
                  <a:path w="98" h="320">
                    <a:moveTo>
                      <a:pt x="98" y="39"/>
                    </a:moveTo>
                    <a:lnTo>
                      <a:pt x="91" y="34"/>
                    </a:lnTo>
                    <a:lnTo>
                      <a:pt x="84" y="29"/>
                    </a:lnTo>
                    <a:lnTo>
                      <a:pt x="78" y="25"/>
                    </a:lnTo>
                    <a:lnTo>
                      <a:pt x="71" y="20"/>
                    </a:lnTo>
                    <a:lnTo>
                      <a:pt x="64" y="14"/>
                    </a:lnTo>
                    <a:lnTo>
                      <a:pt x="58" y="10"/>
                    </a:lnTo>
                    <a:lnTo>
                      <a:pt x="51" y="5"/>
                    </a:lnTo>
                    <a:lnTo>
                      <a:pt x="44" y="0"/>
                    </a:lnTo>
                    <a:lnTo>
                      <a:pt x="35" y="42"/>
                    </a:lnTo>
                    <a:lnTo>
                      <a:pt x="26" y="81"/>
                    </a:lnTo>
                    <a:lnTo>
                      <a:pt x="20" y="120"/>
                    </a:lnTo>
                    <a:lnTo>
                      <a:pt x="15" y="159"/>
                    </a:lnTo>
                    <a:lnTo>
                      <a:pt x="11" y="198"/>
                    </a:lnTo>
                    <a:lnTo>
                      <a:pt x="8" y="237"/>
                    </a:lnTo>
                    <a:lnTo>
                      <a:pt x="5" y="277"/>
                    </a:lnTo>
                    <a:lnTo>
                      <a:pt x="0" y="320"/>
                    </a:lnTo>
                    <a:lnTo>
                      <a:pt x="9" y="318"/>
                    </a:lnTo>
                    <a:lnTo>
                      <a:pt x="18" y="315"/>
                    </a:lnTo>
                    <a:lnTo>
                      <a:pt x="26" y="313"/>
                    </a:lnTo>
                    <a:lnTo>
                      <a:pt x="35" y="310"/>
                    </a:lnTo>
                    <a:lnTo>
                      <a:pt x="43" y="307"/>
                    </a:lnTo>
                    <a:lnTo>
                      <a:pt x="53" y="305"/>
                    </a:lnTo>
                    <a:lnTo>
                      <a:pt x="61" y="302"/>
                    </a:lnTo>
                    <a:lnTo>
                      <a:pt x="69" y="300"/>
                    </a:lnTo>
                    <a:lnTo>
                      <a:pt x="77" y="235"/>
                    </a:lnTo>
                    <a:lnTo>
                      <a:pt x="84" y="169"/>
                    </a:lnTo>
                    <a:lnTo>
                      <a:pt x="90" y="104"/>
                    </a:lnTo>
                    <a:lnTo>
                      <a:pt x="98" y="39"/>
                    </a:lnTo>
                    <a:close/>
                  </a:path>
                </a:pathLst>
              </a:custGeom>
              <a:solidFill>
                <a:srgbClr val="AD6000"/>
              </a:solidFill>
              <a:ln w="9525">
                <a:noFill/>
                <a:round/>
                <a:headEnd/>
                <a:tailEnd/>
              </a:ln>
            </p:spPr>
            <p:txBody>
              <a:bodyPr/>
              <a:lstStyle/>
              <a:p>
                <a:endParaRPr lang="en-US"/>
              </a:p>
            </p:txBody>
          </p:sp>
          <p:sp>
            <p:nvSpPr>
              <p:cNvPr id="384032" name="Freeform 32"/>
              <p:cNvSpPr>
                <a:spLocks/>
              </p:cNvSpPr>
              <p:nvPr/>
            </p:nvSpPr>
            <p:spPr bwMode="auto">
              <a:xfrm>
                <a:off x="7022" y="1058"/>
                <a:ext cx="22" cy="67"/>
              </a:xfrm>
              <a:custGeom>
                <a:avLst/>
                <a:gdLst/>
                <a:ahLst/>
                <a:cxnLst>
                  <a:cxn ang="0">
                    <a:pos x="91" y="37"/>
                  </a:cxn>
                  <a:cxn ang="0">
                    <a:pos x="84" y="32"/>
                  </a:cxn>
                  <a:cxn ang="0">
                    <a:pos x="78" y="28"/>
                  </a:cxn>
                  <a:cxn ang="0">
                    <a:pos x="72" y="23"/>
                  </a:cxn>
                  <a:cxn ang="0">
                    <a:pos x="65" y="19"/>
                  </a:cxn>
                  <a:cxn ang="0">
                    <a:pos x="58" y="13"/>
                  </a:cxn>
                  <a:cxn ang="0">
                    <a:pos x="52" y="9"/>
                  </a:cxn>
                  <a:cxn ang="0">
                    <a:pos x="46" y="4"/>
                  </a:cxn>
                  <a:cxn ang="0">
                    <a:pos x="39" y="0"/>
                  </a:cxn>
                  <a:cxn ang="0">
                    <a:pos x="31" y="35"/>
                  </a:cxn>
                  <a:cxn ang="0">
                    <a:pos x="24" y="69"/>
                  </a:cxn>
                  <a:cxn ang="0">
                    <a:pos x="18" y="101"/>
                  </a:cxn>
                  <a:cxn ang="0">
                    <a:pos x="13" y="133"/>
                  </a:cxn>
                  <a:cxn ang="0">
                    <a:pos x="10" y="165"/>
                  </a:cxn>
                  <a:cxn ang="0">
                    <a:pos x="7" y="198"/>
                  </a:cxn>
                  <a:cxn ang="0">
                    <a:pos x="3" y="232"/>
                  </a:cxn>
                  <a:cxn ang="0">
                    <a:pos x="0" y="268"/>
                  </a:cxn>
                  <a:cxn ang="0">
                    <a:pos x="8" y="266"/>
                  </a:cxn>
                  <a:cxn ang="0">
                    <a:pos x="16" y="264"/>
                  </a:cxn>
                  <a:cxn ang="0">
                    <a:pos x="25" y="261"/>
                  </a:cxn>
                  <a:cxn ang="0">
                    <a:pos x="33" y="258"/>
                  </a:cxn>
                  <a:cxn ang="0">
                    <a:pos x="40" y="256"/>
                  </a:cxn>
                  <a:cxn ang="0">
                    <a:pos x="49" y="254"/>
                  </a:cxn>
                  <a:cxn ang="0">
                    <a:pos x="57" y="252"/>
                  </a:cxn>
                  <a:cxn ang="0">
                    <a:pos x="65" y="250"/>
                  </a:cxn>
                  <a:cxn ang="0">
                    <a:pos x="72" y="197"/>
                  </a:cxn>
                  <a:cxn ang="0">
                    <a:pos x="78" y="143"/>
                  </a:cxn>
                  <a:cxn ang="0">
                    <a:pos x="84" y="91"/>
                  </a:cxn>
                  <a:cxn ang="0">
                    <a:pos x="91" y="37"/>
                  </a:cxn>
                </a:cxnLst>
                <a:rect l="0" t="0" r="r" b="b"/>
                <a:pathLst>
                  <a:path w="91" h="268">
                    <a:moveTo>
                      <a:pt x="91" y="37"/>
                    </a:moveTo>
                    <a:lnTo>
                      <a:pt x="84" y="32"/>
                    </a:lnTo>
                    <a:lnTo>
                      <a:pt x="78" y="28"/>
                    </a:lnTo>
                    <a:lnTo>
                      <a:pt x="72" y="23"/>
                    </a:lnTo>
                    <a:lnTo>
                      <a:pt x="65" y="19"/>
                    </a:lnTo>
                    <a:lnTo>
                      <a:pt x="58" y="13"/>
                    </a:lnTo>
                    <a:lnTo>
                      <a:pt x="52" y="9"/>
                    </a:lnTo>
                    <a:lnTo>
                      <a:pt x="46" y="4"/>
                    </a:lnTo>
                    <a:lnTo>
                      <a:pt x="39" y="0"/>
                    </a:lnTo>
                    <a:lnTo>
                      <a:pt x="31" y="35"/>
                    </a:lnTo>
                    <a:lnTo>
                      <a:pt x="24" y="69"/>
                    </a:lnTo>
                    <a:lnTo>
                      <a:pt x="18" y="101"/>
                    </a:lnTo>
                    <a:lnTo>
                      <a:pt x="13" y="133"/>
                    </a:lnTo>
                    <a:lnTo>
                      <a:pt x="10" y="165"/>
                    </a:lnTo>
                    <a:lnTo>
                      <a:pt x="7" y="198"/>
                    </a:lnTo>
                    <a:lnTo>
                      <a:pt x="3" y="232"/>
                    </a:lnTo>
                    <a:lnTo>
                      <a:pt x="0" y="268"/>
                    </a:lnTo>
                    <a:lnTo>
                      <a:pt x="8" y="266"/>
                    </a:lnTo>
                    <a:lnTo>
                      <a:pt x="16" y="264"/>
                    </a:lnTo>
                    <a:lnTo>
                      <a:pt x="25" y="261"/>
                    </a:lnTo>
                    <a:lnTo>
                      <a:pt x="33" y="258"/>
                    </a:lnTo>
                    <a:lnTo>
                      <a:pt x="40" y="256"/>
                    </a:lnTo>
                    <a:lnTo>
                      <a:pt x="49" y="254"/>
                    </a:lnTo>
                    <a:lnTo>
                      <a:pt x="57" y="252"/>
                    </a:lnTo>
                    <a:lnTo>
                      <a:pt x="65" y="250"/>
                    </a:lnTo>
                    <a:lnTo>
                      <a:pt x="72" y="197"/>
                    </a:lnTo>
                    <a:lnTo>
                      <a:pt x="78" y="143"/>
                    </a:lnTo>
                    <a:lnTo>
                      <a:pt x="84" y="91"/>
                    </a:lnTo>
                    <a:lnTo>
                      <a:pt x="91" y="37"/>
                    </a:lnTo>
                    <a:close/>
                  </a:path>
                </a:pathLst>
              </a:custGeom>
              <a:solidFill>
                <a:srgbClr val="B26600"/>
              </a:solidFill>
              <a:ln w="9525">
                <a:noFill/>
                <a:round/>
                <a:headEnd/>
                <a:tailEnd/>
              </a:ln>
            </p:spPr>
            <p:txBody>
              <a:bodyPr/>
              <a:lstStyle/>
              <a:p>
                <a:endParaRPr lang="en-US"/>
              </a:p>
            </p:txBody>
          </p:sp>
          <p:sp>
            <p:nvSpPr>
              <p:cNvPr id="384033" name="Freeform 33"/>
              <p:cNvSpPr>
                <a:spLocks/>
              </p:cNvSpPr>
              <p:nvPr/>
            </p:nvSpPr>
            <p:spPr bwMode="auto">
              <a:xfrm>
                <a:off x="7023" y="1058"/>
                <a:ext cx="21" cy="54"/>
              </a:xfrm>
              <a:custGeom>
                <a:avLst/>
                <a:gdLst/>
                <a:ahLst/>
                <a:cxnLst>
                  <a:cxn ang="0">
                    <a:pos x="84" y="35"/>
                  </a:cxn>
                  <a:cxn ang="0">
                    <a:pos x="77" y="31"/>
                  </a:cxn>
                  <a:cxn ang="0">
                    <a:pos x="72" y="27"/>
                  </a:cxn>
                  <a:cxn ang="0">
                    <a:pos x="66" y="22"/>
                  </a:cxn>
                  <a:cxn ang="0">
                    <a:pos x="61" y="18"/>
                  </a:cxn>
                  <a:cxn ang="0">
                    <a:pos x="54" y="13"/>
                  </a:cxn>
                  <a:cxn ang="0">
                    <a:pos x="48" y="8"/>
                  </a:cxn>
                  <a:cxn ang="0">
                    <a:pos x="43" y="4"/>
                  </a:cxn>
                  <a:cxn ang="0">
                    <a:pos x="36" y="0"/>
                  </a:cxn>
                  <a:cxn ang="0">
                    <a:pos x="28" y="29"/>
                  </a:cxn>
                  <a:cxn ang="0">
                    <a:pos x="22" y="56"/>
                  </a:cxn>
                  <a:cxn ang="0">
                    <a:pos x="17" y="82"/>
                  </a:cxn>
                  <a:cxn ang="0">
                    <a:pos x="12" y="107"/>
                  </a:cxn>
                  <a:cxn ang="0">
                    <a:pos x="9" y="132"/>
                  </a:cxn>
                  <a:cxn ang="0">
                    <a:pos x="6" y="158"/>
                  </a:cxn>
                  <a:cxn ang="0">
                    <a:pos x="3" y="185"/>
                  </a:cxn>
                  <a:cxn ang="0">
                    <a:pos x="0" y="214"/>
                  </a:cxn>
                  <a:cxn ang="0">
                    <a:pos x="8" y="212"/>
                  </a:cxn>
                  <a:cxn ang="0">
                    <a:pos x="16" y="211"/>
                  </a:cxn>
                  <a:cxn ang="0">
                    <a:pos x="24" y="209"/>
                  </a:cxn>
                  <a:cxn ang="0">
                    <a:pos x="32" y="207"/>
                  </a:cxn>
                  <a:cxn ang="0">
                    <a:pos x="40" y="206"/>
                  </a:cxn>
                  <a:cxn ang="0">
                    <a:pos x="48" y="204"/>
                  </a:cxn>
                  <a:cxn ang="0">
                    <a:pos x="55" y="202"/>
                  </a:cxn>
                  <a:cxn ang="0">
                    <a:pos x="64" y="200"/>
                  </a:cxn>
                  <a:cxn ang="0">
                    <a:pos x="69" y="159"/>
                  </a:cxn>
                  <a:cxn ang="0">
                    <a:pos x="74" y="118"/>
                  </a:cxn>
                  <a:cxn ang="0">
                    <a:pos x="78" y="77"/>
                  </a:cxn>
                  <a:cxn ang="0">
                    <a:pos x="84" y="35"/>
                  </a:cxn>
                </a:cxnLst>
                <a:rect l="0" t="0" r="r" b="b"/>
                <a:pathLst>
                  <a:path w="84" h="214">
                    <a:moveTo>
                      <a:pt x="84" y="35"/>
                    </a:moveTo>
                    <a:lnTo>
                      <a:pt x="77" y="31"/>
                    </a:lnTo>
                    <a:lnTo>
                      <a:pt x="72" y="27"/>
                    </a:lnTo>
                    <a:lnTo>
                      <a:pt x="66" y="22"/>
                    </a:lnTo>
                    <a:lnTo>
                      <a:pt x="61" y="18"/>
                    </a:lnTo>
                    <a:lnTo>
                      <a:pt x="54" y="13"/>
                    </a:lnTo>
                    <a:lnTo>
                      <a:pt x="48" y="8"/>
                    </a:lnTo>
                    <a:lnTo>
                      <a:pt x="43" y="4"/>
                    </a:lnTo>
                    <a:lnTo>
                      <a:pt x="36" y="0"/>
                    </a:lnTo>
                    <a:lnTo>
                      <a:pt x="28" y="29"/>
                    </a:lnTo>
                    <a:lnTo>
                      <a:pt x="22" y="56"/>
                    </a:lnTo>
                    <a:lnTo>
                      <a:pt x="17" y="82"/>
                    </a:lnTo>
                    <a:lnTo>
                      <a:pt x="12" y="107"/>
                    </a:lnTo>
                    <a:lnTo>
                      <a:pt x="9" y="132"/>
                    </a:lnTo>
                    <a:lnTo>
                      <a:pt x="6" y="158"/>
                    </a:lnTo>
                    <a:lnTo>
                      <a:pt x="3" y="185"/>
                    </a:lnTo>
                    <a:lnTo>
                      <a:pt x="0" y="214"/>
                    </a:lnTo>
                    <a:lnTo>
                      <a:pt x="8" y="212"/>
                    </a:lnTo>
                    <a:lnTo>
                      <a:pt x="16" y="211"/>
                    </a:lnTo>
                    <a:lnTo>
                      <a:pt x="24" y="209"/>
                    </a:lnTo>
                    <a:lnTo>
                      <a:pt x="32" y="207"/>
                    </a:lnTo>
                    <a:lnTo>
                      <a:pt x="40" y="206"/>
                    </a:lnTo>
                    <a:lnTo>
                      <a:pt x="48" y="204"/>
                    </a:lnTo>
                    <a:lnTo>
                      <a:pt x="55" y="202"/>
                    </a:lnTo>
                    <a:lnTo>
                      <a:pt x="64" y="200"/>
                    </a:lnTo>
                    <a:lnTo>
                      <a:pt x="69" y="159"/>
                    </a:lnTo>
                    <a:lnTo>
                      <a:pt x="74" y="118"/>
                    </a:lnTo>
                    <a:lnTo>
                      <a:pt x="78" y="77"/>
                    </a:lnTo>
                    <a:lnTo>
                      <a:pt x="84" y="35"/>
                    </a:lnTo>
                    <a:close/>
                  </a:path>
                </a:pathLst>
              </a:custGeom>
              <a:solidFill>
                <a:srgbClr val="B56802"/>
              </a:solidFill>
              <a:ln w="9525">
                <a:noFill/>
                <a:round/>
                <a:headEnd/>
                <a:tailEnd/>
              </a:ln>
            </p:spPr>
            <p:txBody>
              <a:bodyPr/>
              <a:lstStyle/>
              <a:p>
                <a:endParaRPr lang="en-US"/>
              </a:p>
            </p:txBody>
          </p:sp>
          <p:sp>
            <p:nvSpPr>
              <p:cNvPr id="384034" name="Freeform 34"/>
              <p:cNvSpPr>
                <a:spLocks/>
              </p:cNvSpPr>
              <p:nvPr/>
            </p:nvSpPr>
            <p:spPr bwMode="auto">
              <a:xfrm>
                <a:off x="7025" y="1059"/>
                <a:ext cx="19" cy="40"/>
              </a:xfrm>
              <a:custGeom>
                <a:avLst/>
                <a:gdLst/>
                <a:ahLst/>
                <a:cxnLst>
                  <a:cxn ang="0">
                    <a:pos x="79" y="33"/>
                  </a:cxn>
                  <a:cxn ang="0">
                    <a:pos x="35" y="0"/>
                  </a:cxn>
                  <a:cxn ang="0">
                    <a:pos x="26" y="23"/>
                  </a:cxn>
                  <a:cxn ang="0">
                    <a:pos x="20" y="43"/>
                  </a:cxn>
                  <a:cxn ang="0">
                    <a:pos x="16" y="63"/>
                  </a:cxn>
                  <a:cxn ang="0">
                    <a:pos x="12" y="81"/>
                  </a:cxn>
                  <a:cxn ang="0">
                    <a:pos x="8" y="99"/>
                  </a:cxn>
                  <a:cxn ang="0">
                    <a:pos x="6" y="118"/>
                  </a:cxn>
                  <a:cxn ang="0">
                    <a:pos x="3" y="139"/>
                  </a:cxn>
                  <a:cxn ang="0">
                    <a:pos x="0" y="162"/>
                  </a:cxn>
                  <a:cxn ang="0">
                    <a:pos x="63" y="151"/>
                  </a:cxn>
                  <a:cxn ang="0">
                    <a:pos x="79" y="33"/>
                  </a:cxn>
                </a:cxnLst>
                <a:rect l="0" t="0" r="r" b="b"/>
                <a:pathLst>
                  <a:path w="79" h="162">
                    <a:moveTo>
                      <a:pt x="79" y="33"/>
                    </a:moveTo>
                    <a:lnTo>
                      <a:pt x="35" y="0"/>
                    </a:lnTo>
                    <a:lnTo>
                      <a:pt x="26" y="23"/>
                    </a:lnTo>
                    <a:lnTo>
                      <a:pt x="20" y="43"/>
                    </a:lnTo>
                    <a:lnTo>
                      <a:pt x="16" y="63"/>
                    </a:lnTo>
                    <a:lnTo>
                      <a:pt x="12" y="81"/>
                    </a:lnTo>
                    <a:lnTo>
                      <a:pt x="8" y="99"/>
                    </a:lnTo>
                    <a:lnTo>
                      <a:pt x="6" y="118"/>
                    </a:lnTo>
                    <a:lnTo>
                      <a:pt x="3" y="139"/>
                    </a:lnTo>
                    <a:lnTo>
                      <a:pt x="0" y="162"/>
                    </a:lnTo>
                    <a:lnTo>
                      <a:pt x="63" y="151"/>
                    </a:lnTo>
                    <a:lnTo>
                      <a:pt x="79" y="33"/>
                    </a:lnTo>
                    <a:close/>
                  </a:path>
                </a:pathLst>
              </a:custGeom>
              <a:solidFill>
                <a:srgbClr val="B76B05"/>
              </a:solidFill>
              <a:ln w="9525">
                <a:noFill/>
                <a:round/>
                <a:headEnd/>
                <a:tailEnd/>
              </a:ln>
            </p:spPr>
            <p:txBody>
              <a:bodyPr/>
              <a:lstStyle/>
              <a:p>
                <a:endParaRPr lang="en-US"/>
              </a:p>
            </p:txBody>
          </p:sp>
          <p:sp>
            <p:nvSpPr>
              <p:cNvPr id="384035" name="Freeform 35"/>
              <p:cNvSpPr>
                <a:spLocks/>
              </p:cNvSpPr>
              <p:nvPr/>
            </p:nvSpPr>
            <p:spPr bwMode="auto">
              <a:xfrm>
                <a:off x="7003" y="1263"/>
                <a:ext cx="305" cy="55"/>
              </a:xfrm>
              <a:custGeom>
                <a:avLst/>
                <a:gdLst/>
                <a:ahLst/>
                <a:cxnLst>
                  <a:cxn ang="0">
                    <a:pos x="1123" y="141"/>
                  </a:cxn>
                  <a:cxn ang="0">
                    <a:pos x="99" y="0"/>
                  </a:cxn>
                  <a:cxn ang="0">
                    <a:pos x="0" y="54"/>
                  </a:cxn>
                  <a:cxn ang="0">
                    <a:pos x="172" y="79"/>
                  </a:cxn>
                  <a:cxn ang="0">
                    <a:pos x="1135" y="214"/>
                  </a:cxn>
                  <a:cxn ang="0">
                    <a:pos x="1220" y="220"/>
                  </a:cxn>
                  <a:cxn ang="0">
                    <a:pos x="1123" y="141"/>
                  </a:cxn>
                </a:cxnLst>
                <a:rect l="0" t="0" r="r" b="b"/>
                <a:pathLst>
                  <a:path w="1220" h="220">
                    <a:moveTo>
                      <a:pt x="1123" y="141"/>
                    </a:moveTo>
                    <a:lnTo>
                      <a:pt x="99" y="0"/>
                    </a:lnTo>
                    <a:lnTo>
                      <a:pt x="0" y="54"/>
                    </a:lnTo>
                    <a:lnTo>
                      <a:pt x="172" y="79"/>
                    </a:lnTo>
                    <a:lnTo>
                      <a:pt x="1135" y="214"/>
                    </a:lnTo>
                    <a:lnTo>
                      <a:pt x="1220" y="220"/>
                    </a:lnTo>
                    <a:lnTo>
                      <a:pt x="1123" y="141"/>
                    </a:lnTo>
                    <a:close/>
                  </a:path>
                </a:pathLst>
              </a:custGeom>
              <a:solidFill>
                <a:srgbClr val="8C4400"/>
              </a:solidFill>
              <a:ln w="9525">
                <a:noFill/>
                <a:round/>
                <a:headEnd/>
                <a:tailEnd/>
              </a:ln>
            </p:spPr>
            <p:txBody>
              <a:bodyPr/>
              <a:lstStyle/>
              <a:p>
                <a:endParaRPr lang="en-US"/>
              </a:p>
            </p:txBody>
          </p:sp>
          <p:sp>
            <p:nvSpPr>
              <p:cNvPr id="384036" name="Freeform 36"/>
              <p:cNvSpPr>
                <a:spLocks/>
              </p:cNvSpPr>
              <p:nvPr/>
            </p:nvSpPr>
            <p:spPr bwMode="auto">
              <a:xfrm>
                <a:off x="7003" y="1263"/>
                <a:ext cx="288" cy="53"/>
              </a:xfrm>
              <a:custGeom>
                <a:avLst/>
                <a:gdLst/>
                <a:ahLst/>
                <a:cxnLst>
                  <a:cxn ang="0">
                    <a:pos x="1026" y="127"/>
                  </a:cxn>
                  <a:cxn ang="0">
                    <a:pos x="966" y="119"/>
                  </a:cxn>
                  <a:cxn ang="0">
                    <a:pos x="907" y="111"/>
                  </a:cxn>
                  <a:cxn ang="0">
                    <a:pos x="847" y="102"/>
                  </a:cxn>
                  <a:cxn ang="0">
                    <a:pos x="788" y="95"/>
                  </a:cxn>
                  <a:cxn ang="0">
                    <a:pos x="728" y="87"/>
                  </a:cxn>
                  <a:cxn ang="0">
                    <a:pos x="667" y="78"/>
                  </a:cxn>
                  <a:cxn ang="0">
                    <a:pos x="608" y="70"/>
                  </a:cxn>
                  <a:cxn ang="0">
                    <a:pos x="548" y="61"/>
                  </a:cxn>
                  <a:cxn ang="0">
                    <a:pos x="489" y="53"/>
                  </a:cxn>
                  <a:cxn ang="0">
                    <a:pos x="428" y="45"/>
                  </a:cxn>
                  <a:cxn ang="0">
                    <a:pos x="368" y="36"/>
                  </a:cxn>
                  <a:cxn ang="0">
                    <a:pos x="309" y="29"/>
                  </a:cxn>
                  <a:cxn ang="0">
                    <a:pos x="248" y="21"/>
                  </a:cxn>
                  <a:cxn ang="0">
                    <a:pos x="189" y="12"/>
                  </a:cxn>
                  <a:cxn ang="0">
                    <a:pos x="129" y="4"/>
                  </a:cxn>
                  <a:cxn ang="0">
                    <a:pos x="86" y="7"/>
                  </a:cxn>
                  <a:cxn ang="0">
                    <a:pos x="62" y="21"/>
                  </a:cxn>
                  <a:cxn ang="0">
                    <a:pos x="38" y="34"/>
                  </a:cxn>
                  <a:cxn ang="0">
                    <a:pos x="13" y="48"/>
                  </a:cxn>
                  <a:cxn ang="0">
                    <a:pos x="21" y="57"/>
                  </a:cxn>
                  <a:cxn ang="0">
                    <a:pos x="63" y="64"/>
                  </a:cxn>
                  <a:cxn ang="0">
                    <a:pos x="104" y="69"/>
                  </a:cxn>
                  <a:cxn ang="0">
                    <a:pos x="146" y="75"/>
                  </a:cxn>
                  <a:cxn ang="0">
                    <a:pos x="195" y="82"/>
                  </a:cxn>
                  <a:cxn ang="0">
                    <a:pos x="251" y="90"/>
                  </a:cxn>
                  <a:cxn ang="0">
                    <a:pos x="308" y="98"/>
                  </a:cxn>
                  <a:cxn ang="0">
                    <a:pos x="364" y="105"/>
                  </a:cxn>
                  <a:cxn ang="0">
                    <a:pos x="421" y="114"/>
                  </a:cxn>
                  <a:cxn ang="0">
                    <a:pos x="477" y="121"/>
                  </a:cxn>
                  <a:cxn ang="0">
                    <a:pos x="533" y="129"/>
                  </a:cxn>
                  <a:cxn ang="0">
                    <a:pos x="589" y="137"/>
                  </a:cxn>
                  <a:cxn ang="0">
                    <a:pos x="645" y="145"/>
                  </a:cxn>
                  <a:cxn ang="0">
                    <a:pos x="702" y="153"/>
                  </a:cxn>
                  <a:cxn ang="0">
                    <a:pos x="757" y="161"/>
                  </a:cxn>
                  <a:cxn ang="0">
                    <a:pos x="814" y="168"/>
                  </a:cxn>
                  <a:cxn ang="0">
                    <a:pos x="870" y="177"/>
                  </a:cxn>
                  <a:cxn ang="0">
                    <a:pos x="926" y="184"/>
                  </a:cxn>
                  <a:cxn ang="0">
                    <a:pos x="982" y="192"/>
                  </a:cxn>
                  <a:cxn ang="0">
                    <a:pos x="1038" y="200"/>
                  </a:cxn>
                  <a:cxn ang="0">
                    <a:pos x="1076" y="205"/>
                  </a:cxn>
                  <a:cxn ang="0">
                    <a:pos x="1098" y="206"/>
                  </a:cxn>
                  <a:cxn ang="0">
                    <a:pos x="1120" y="208"/>
                  </a:cxn>
                  <a:cxn ang="0">
                    <a:pos x="1142" y="209"/>
                  </a:cxn>
                  <a:cxn ang="0">
                    <a:pos x="1140" y="201"/>
                  </a:cxn>
                  <a:cxn ang="0">
                    <a:pos x="1116" y="181"/>
                  </a:cxn>
                  <a:cxn ang="0">
                    <a:pos x="1092" y="161"/>
                  </a:cxn>
                  <a:cxn ang="0">
                    <a:pos x="1068" y="141"/>
                  </a:cxn>
                </a:cxnLst>
                <a:rect l="0" t="0" r="r" b="b"/>
                <a:pathLst>
                  <a:path w="1153" h="210">
                    <a:moveTo>
                      <a:pt x="1055" y="132"/>
                    </a:moveTo>
                    <a:lnTo>
                      <a:pt x="1026" y="127"/>
                    </a:lnTo>
                    <a:lnTo>
                      <a:pt x="996" y="123"/>
                    </a:lnTo>
                    <a:lnTo>
                      <a:pt x="966" y="119"/>
                    </a:lnTo>
                    <a:lnTo>
                      <a:pt x="936" y="115"/>
                    </a:lnTo>
                    <a:lnTo>
                      <a:pt x="907" y="111"/>
                    </a:lnTo>
                    <a:lnTo>
                      <a:pt x="877" y="106"/>
                    </a:lnTo>
                    <a:lnTo>
                      <a:pt x="847" y="102"/>
                    </a:lnTo>
                    <a:lnTo>
                      <a:pt x="817" y="98"/>
                    </a:lnTo>
                    <a:lnTo>
                      <a:pt x="788" y="95"/>
                    </a:lnTo>
                    <a:lnTo>
                      <a:pt x="757" y="91"/>
                    </a:lnTo>
                    <a:lnTo>
                      <a:pt x="728" y="87"/>
                    </a:lnTo>
                    <a:lnTo>
                      <a:pt x="698" y="82"/>
                    </a:lnTo>
                    <a:lnTo>
                      <a:pt x="667" y="78"/>
                    </a:lnTo>
                    <a:lnTo>
                      <a:pt x="638" y="74"/>
                    </a:lnTo>
                    <a:lnTo>
                      <a:pt x="608" y="70"/>
                    </a:lnTo>
                    <a:lnTo>
                      <a:pt x="579" y="66"/>
                    </a:lnTo>
                    <a:lnTo>
                      <a:pt x="548" y="61"/>
                    </a:lnTo>
                    <a:lnTo>
                      <a:pt x="518" y="57"/>
                    </a:lnTo>
                    <a:lnTo>
                      <a:pt x="489" y="53"/>
                    </a:lnTo>
                    <a:lnTo>
                      <a:pt x="458" y="49"/>
                    </a:lnTo>
                    <a:lnTo>
                      <a:pt x="428" y="45"/>
                    </a:lnTo>
                    <a:lnTo>
                      <a:pt x="399" y="40"/>
                    </a:lnTo>
                    <a:lnTo>
                      <a:pt x="368" y="36"/>
                    </a:lnTo>
                    <a:lnTo>
                      <a:pt x="338" y="32"/>
                    </a:lnTo>
                    <a:lnTo>
                      <a:pt x="309" y="29"/>
                    </a:lnTo>
                    <a:lnTo>
                      <a:pt x="278" y="25"/>
                    </a:lnTo>
                    <a:lnTo>
                      <a:pt x="248" y="21"/>
                    </a:lnTo>
                    <a:lnTo>
                      <a:pt x="219" y="16"/>
                    </a:lnTo>
                    <a:lnTo>
                      <a:pt x="189" y="12"/>
                    </a:lnTo>
                    <a:lnTo>
                      <a:pt x="158" y="8"/>
                    </a:lnTo>
                    <a:lnTo>
                      <a:pt x="129" y="4"/>
                    </a:lnTo>
                    <a:lnTo>
                      <a:pt x="99" y="0"/>
                    </a:lnTo>
                    <a:lnTo>
                      <a:pt x="86" y="7"/>
                    </a:lnTo>
                    <a:lnTo>
                      <a:pt x="75" y="13"/>
                    </a:lnTo>
                    <a:lnTo>
                      <a:pt x="62" y="21"/>
                    </a:lnTo>
                    <a:lnTo>
                      <a:pt x="50" y="27"/>
                    </a:lnTo>
                    <a:lnTo>
                      <a:pt x="38" y="34"/>
                    </a:lnTo>
                    <a:lnTo>
                      <a:pt x="25" y="40"/>
                    </a:lnTo>
                    <a:lnTo>
                      <a:pt x="13" y="48"/>
                    </a:lnTo>
                    <a:lnTo>
                      <a:pt x="0" y="54"/>
                    </a:lnTo>
                    <a:lnTo>
                      <a:pt x="21" y="57"/>
                    </a:lnTo>
                    <a:lnTo>
                      <a:pt x="42" y="60"/>
                    </a:lnTo>
                    <a:lnTo>
                      <a:pt x="63" y="64"/>
                    </a:lnTo>
                    <a:lnTo>
                      <a:pt x="84" y="66"/>
                    </a:lnTo>
                    <a:lnTo>
                      <a:pt x="104" y="69"/>
                    </a:lnTo>
                    <a:lnTo>
                      <a:pt x="125" y="72"/>
                    </a:lnTo>
                    <a:lnTo>
                      <a:pt x="146" y="75"/>
                    </a:lnTo>
                    <a:lnTo>
                      <a:pt x="167" y="78"/>
                    </a:lnTo>
                    <a:lnTo>
                      <a:pt x="195" y="82"/>
                    </a:lnTo>
                    <a:lnTo>
                      <a:pt x="223" y="85"/>
                    </a:lnTo>
                    <a:lnTo>
                      <a:pt x="251" y="90"/>
                    </a:lnTo>
                    <a:lnTo>
                      <a:pt x="280" y="94"/>
                    </a:lnTo>
                    <a:lnTo>
                      <a:pt x="308" y="98"/>
                    </a:lnTo>
                    <a:lnTo>
                      <a:pt x="336" y="101"/>
                    </a:lnTo>
                    <a:lnTo>
                      <a:pt x="364" y="105"/>
                    </a:lnTo>
                    <a:lnTo>
                      <a:pt x="392" y="110"/>
                    </a:lnTo>
                    <a:lnTo>
                      <a:pt x="421" y="114"/>
                    </a:lnTo>
                    <a:lnTo>
                      <a:pt x="449" y="117"/>
                    </a:lnTo>
                    <a:lnTo>
                      <a:pt x="477" y="121"/>
                    </a:lnTo>
                    <a:lnTo>
                      <a:pt x="505" y="125"/>
                    </a:lnTo>
                    <a:lnTo>
                      <a:pt x="533" y="129"/>
                    </a:lnTo>
                    <a:lnTo>
                      <a:pt x="561" y="133"/>
                    </a:lnTo>
                    <a:lnTo>
                      <a:pt x="589" y="137"/>
                    </a:lnTo>
                    <a:lnTo>
                      <a:pt x="617" y="141"/>
                    </a:lnTo>
                    <a:lnTo>
                      <a:pt x="645" y="145"/>
                    </a:lnTo>
                    <a:lnTo>
                      <a:pt x="674" y="148"/>
                    </a:lnTo>
                    <a:lnTo>
                      <a:pt x="702" y="153"/>
                    </a:lnTo>
                    <a:lnTo>
                      <a:pt x="730" y="157"/>
                    </a:lnTo>
                    <a:lnTo>
                      <a:pt x="757" y="161"/>
                    </a:lnTo>
                    <a:lnTo>
                      <a:pt x="786" y="164"/>
                    </a:lnTo>
                    <a:lnTo>
                      <a:pt x="814" y="168"/>
                    </a:lnTo>
                    <a:lnTo>
                      <a:pt x="842" y="172"/>
                    </a:lnTo>
                    <a:lnTo>
                      <a:pt x="870" y="177"/>
                    </a:lnTo>
                    <a:lnTo>
                      <a:pt x="897" y="180"/>
                    </a:lnTo>
                    <a:lnTo>
                      <a:pt x="926" y="184"/>
                    </a:lnTo>
                    <a:lnTo>
                      <a:pt x="954" y="188"/>
                    </a:lnTo>
                    <a:lnTo>
                      <a:pt x="982" y="192"/>
                    </a:lnTo>
                    <a:lnTo>
                      <a:pt x="1010" y="195"/>
                    </a:lnTo>
                    <a:lnTo>
                      <a:pt x="1038" y="200"/>
                    </a:lnTo>
                    <a:lnTo>
                      <a:pt x="1066" y="204"/>
                    </a:lnTo>
                    <a:lnTo>
                      <a:pt x="1076" y="205"/>
                    </a:lnTo>
                    <a:lnTo>
                      <a:pt x="1088" y="205"/>
                    </a:lnTo>
                    <a:lnTo>
                      <a:pt x="1098" y="206"/>
                    </a:lnTo>
                    <a:lnTo>
                      <a:pt x="1110" y="207"/>
                    </a:lnTo>
                    <a:lnTo>
                      <a:pt x="1120" y="208"/>
                    </a:lnTo>
                    <a:lnTo>
                      <a:pt x="1132" y="208"/>
                    </a:lnTo>
                    <a:lnTo>
                      <a:pt x="1142" y="209"/>
                    </a:lnTo>
                    <a:lnTo>
                      <a:pt x="1153" y="210"/>
                    </a:lnTo>
                    <a:lnTo>
                      <a:pt x="1140" y="201"/>
                    </a:lnTo>
                    <a:lnTo>
                      <a:pt x="1129" y="190"/>
                    </a:lnTo>
                    <a:lnTo>
                      <a:pt x="1116" y="181"/>
                    </a:lnTo>
                    <a:lnTo>
                      <a:pt x="1104" y="170"/>
                    </a:lnTo>
                    <a:lnTo>
                      <a:pt x="1092" y="161"/>
                    </a:lnTo>
                    <a:lnTo>
                      <a:pt x="1079" y="151"/>
                    </a:lnTo>
                    <a:lnTo>
                      <a:pt x="1068" y="141"/>
                    </a:lnTo>
                    <a:lnTo>
                      <a:pt x="1055" y="132"/>
                    </a:lnTo>
                    <a:close/>
                  </a:path>
                </a:pathLst>
              </a:custGeom>
              <a:solidFill>
                <a:srgbClr val="8E4700"/>
              </a:solidFill>
              <a:ln w="9525">
                <a:noFill/>
                <a:round/>
                <a:headEnd/>
                <a:tailEnd/>
              </a:ln>
            </p:spPr>
            <p:txBody>
              <a:bodyPr/>
              <a:lstStyle/>
              <a:p>
                <a:endParaRPr lang="en-US"/>
              </a:p>
            </p:txBody>
          </p:sp>
          <p:sp>
            <p:nvSpPr>
              <p:cNvPr id="384037" name="Freeform 37"/>
              <p:cNvSpPr>
                <a:spLocks/>
              </p:cNvSpPr>
              <p:nvPr/>
            </p:nvSpPr>
            <p:spPr bwMode="auto">
              <a:xfrm>
                <a:off x="7003" y="1263"/>
                <a:ext cx="272" cy="50"/>
              </a:xfrm>
              <a:custGeom>
                <a:avLst/>
                <a:gdLst/>
                <a:ahLst/>
                <a:cxnLst>
                  <a:cxn ang="0">
                    <a:pos x="961" y="118"/>
                  </a:cxn>
                  <a:cxn ang="0">
                    <a:pos x="906" y="111"/>
                  </a:cxn>
                  <a:cxn ang="0">
                    <a:pos x="850" y="103"/>
                  </a:cxn>
                  <a:cxn ang="0">
                    <a:pos x="795" y="95"/>
                  </a:cxn>
                  <a:cxn ang="0">
                    <a:pos x="740" y="88"/>
                  </a:cxn>
                  <a:cxn ang="0">
                    <a:pos x="683" y="80"/>
                  </a:cxn>
                  <a:cxn ang="0">
                    <a:pos x="628" y="72"/>
                  </a:cxn>
                  <a:cxn ang="0">
                    <a:pos x="572" y="65"/>
                  </a:cxn>
                  <a:cxn ang="0">
                    <a:pos x="517" y="57"/>
                  </a:cxn>
                  <a:cxn ang="0">
                    <a:pos x="461" y="50"/>
                  </a:cxn>
                  <a:cxn ang="0">
                    <a:pos x="405" y="42"/>
                  </a:cxn>
                  <a:cxn ang="0">
                    <a:pos x="350" y="34"/>
                  </a:cxn>
                  <a:cxn ang="0">
                    <a:pos x="294" y="27"/>
                  </a:cxn>
                  <a:cxn ang="0">
                    <a:pos x="238" y="18"/>
                  </a:cxn>
                  <a:cxn ang="0">
                    <a:pos x="182" y="11"/>
                  </a:cxn>
                  <a:cxn ang="0">
                    <a:pos x="127" y="4"/>
                  </a:cxn>
                  <a:cxn ang="0">
                    <a:pos x="86" y="7"/>
                  </a:cxn>
                  <a:cxn ang="0">
                    <a:pos x="62" y="21"/>
                  </a:cxn>
                  <a:cxn ang="0">
                    <a:pos x="38" y="34"/>
                  </a:cxn>
                  <a:cxn ang="0">
                    <a:pos x="13" y="48"/>
                  </a:cxn>
                  <a:cxn ang="0">
                    <a:pos x="20" y="57"/>
                  </a:cxn>
                  <a:cxn ang="0">
                    <a:pos x="61" y="62"/>
                  </a:cxn>
                  <a:cxn ang="0">
                    <a:pos x="102" y="68"/>
                  </a:cxn>
                  <a:cxn ang="0">
                    <a:pos x="142" y="73"/>
                  </a:cxn>
                  <a:cxn ang="0">
                    <a:pos x="188" y="79"/>
                  </a:cxn>
                  <a:cxn ang="0">
                    <a:pos x="240" y="87"/>
                  </a:cxn>
                  <a:cxn ang="0">
                    <a:pos x="292" y="94"/>
                  </a:cxn>
                  <a:cxn ang="0">
                    <a:pos x="344" y="101"/>
                  </a:cxn>
                  <a:cxn ang="0">
                    <a:pos x="397" y="109"/>
                  </a:cxn>
                  <a:cxn ang="0">
                    <a:pos x="449" y="116"/>
                  </a:cxn>
                  <a:cxn ang="0">
                    <a:pos x="501" y="123"/>
                  </a:cxn>
                  <a:cxn ang="0">
                    <a:pos x="553" y="131"/>
                  </a:cxn>
                  <a:cxn ang="0">
                    <a:pos x="607" y="139"/>
                  </a:cxn>
                  <a:cxn ang="0">
                    <a:pos x="659" y="146"/>
                  </a:cxn>
                  <a:cxn ang="0">
                    <a:pos x="711" y="154"/>
                  </a:cxn>
                  <a:cxn ang="0">
                    <a:pos x="764" y="161"/>
                  </a:cxn>
                  <a:cxn ang="0">
                    <a:pos x="816" y="168"/>
                  </a:cxn>
                  <a:cxn ang="0">
                    <a:pos x="868" y="176"/>
                  </a:cxn>
                  <a:cxn ang="0">
                    <a:pos x="920" y="183"/>
                  </a:cxn>
                  <a:cxn ang="0">
                    <a:pos x="973" y="190"/>
                  </a:cxn>
                  <a:cxn ang="0">
                    <a:pos x="1009" y="194"/>
                  </a:cxn>
                  <a:cxn ang="0">
                    <a:pos x="1031" y="196"/>
                  </a:cxn>
                  <a:cxn ang="0">
                    <a:pos x="1053" y="198"/>
                  </a:cxn>
                  <a:cxn ang="0">
                    <a:pos x="1075" y="200"/>
                  </a:cxn>
                  <a:cxn ang="0">
                    <a:pos x="1074" y="191"/>
                  </a:cxn>
                  <a:cxn ang="0">
                    <a:pos x="1050" y="171"/>
                  </a:cxn>
                  <a:cxn ang="0">
                    <a:pos x="1026" y="151"/>
                  </a:cxn>
                  <a:cxn ang="0">
                    <a:pos x="1002" y="132"/>
                  </a:cxn>
                </a:cxnLst>
                <a:rect l="0" t="0" r="r" b="b"/>
                <a:pathLst>
                  <a:path w="1087" h="201">
                    <a:moveTo>
                      <a:pt x="989" y="122"/>
                    </a:moveTo>
                    <a:lnTo>
                      <a:pt x="961" y="118"/>
                    </a:lnTo>
                    <a:lnTo>
                      <a:pt x="934" y="115"/>
                    </a:lnTo>
                    <a:lnTo>
                      <a:pt x="906" y="111"/>
                    </a:lnTo>
                    <a:lnTo>
                      <a:pt x="879" y="106"/>
                    </a:lnTo>
                    <a:lnTo>
                      <a:pt x="850" y="103"/>
                    </a:lnTo>
                    <a:lnTo>
                      <a:pt x="822" y="99"/>
                    </a:lnTo>
                    <a:lnTo>
                      <a:pt x="795" y="95"/>
                    </a:lnTo>
                    <a:lnTo>
                      <a:pt x="767" y="92"/>
                    </a:lnTo>
                    <a:lnTo>
                      <a:pt x="740" y="88"/>
                    </a:lnTo>
                    <a:lnTo>
                      <a:pt x="711" y="83"/>
                    </a:lnTo>
                    <a:lnTo>
                      <a:pt x="683" y="80"/>
                    </a:lnTo>
                    <a:lnTo>
                      <a:pt x="656" y="76"/>
                    </a:lnTo>
                    <a:lnTo>
                      <a:pt x="628" y="72"/>
                    </a:lnTo>
                    <a:lnTo>
                      <a:pt x="601" y="69"/>
                    </a:lnTo>
                    <a:lnTo>
                      <a:pt x="572" y="65"/>
                    </a:lnTo>
                    <a:lnTo>
                      <a:pt x="544" y="60"/>
                    </a:lnTo>
                    <a:lnTo>
                      <a:pt x="517" y="57"/>
                    </a:lnTo>
                    <a:lnTo>
                      <a:pt x="489" y="53"/>
                    </a:lnTo>
                    <a:lnTo>
                      <a:pt x="461" y="50"/>
                    </a:lnTo>
                    <a:lnTo>
                      <a:pt x="433" y="46"/>
                    </a:lnTo>
                    <a:lnTo>
                      <a:pt x="405" y="42"/>
                    </a:lnTo>
                    <a:lnTo>
                      <a:pt x="378" y="38"/>
                    </a:lnTo>
                    <a:lnTo>
                      <a:pt x="350" y="34"/>
                    </a:lnTo>
                    <a:lnTo>
                      <a:pt x="321" y="30"/>
                    </a:lnTo>
                    <a:lnTo>
                      <a:pt x="294" y="27"/>
                    </a:lnTo>
                    <a:lnTo>
                      <a:pt x="266" y="23"/>
                    </a:lnTo>
                    <a:lnTo>
                      <a:pt x="238" y="18"/>
                    </a:lnTo>
                    <a:lnTo>
                      <a:pt x="211" y="15"/>
                    </a:lnTo>
                    <a:lnTo>
                      <a:pt x="182" y="11"/>
                    </a:lnTo>
                    <a:lnTo>
                      <a:pt x="154" y="7"/>
                    </a:lnTo>
                    <a:lnTo>
                      <a:pt x="127" y="4"/>
                    </a:lnTo>
                    <a:lnTo>
                      <a:pt x="99" y="0"/>
                    </a:lnTo>
                    <a:lnTo>
                      <a:pt x="86" y="7"/>
                    </a:lnTo>
                    <a:lnTo>
                      <a:pt x="75" y="13"/>
                    </a:lnTo>
                    <a:lnTo>
                      <a:pt x="62" y="21"/>
                    </a:lnTo>
                    <a:lnTo>
                      <a:pt x="50" y="27"/>
                    </a:lnTo>
                    <a:lnTo>
                      <a:pt x="38" y="34"/>
                    </a:lnTo>
                    <a:lnTo>
                      <a:pt x="25" y="40"/>
                    </a:lnTo>
                    <a:lnTo>
                      <a:pt x="13" y="48"/>
                    </a:lnTo>
                    <a:lnTo>
                      <a:pt x="0" y="54"/>
                    </a:lnTo>
                    <a:lnTo>
                      <a:pt x="20" y="57"/>
                    </a:lnTo>
                    <a:lnTo>
                      <a:pt x="41" y="59"/>
                    </a:lnTo>
                    <a:lnTo>
                      <a:pt x="61" y="62"/>
                    </a:lnTo>
                    <a:lnTo>
                      <a:pt x="81" y="65"/>
                    </a:lnTo>
                    <a:lnTo>
                      <a:pt x="102" y="68"/>
                    </a:lnTo>
                    <a:lnTo>
                      <a:pt x="122" y="71"/>
                    </a:lnTo>
                    <a:lnTo>
                      <a:pt x="142" y="73"/>
                    </a:lnTo>
                    <a:lnTo>
                      <a:pt x="161" y="76"/>
                    </a:lnTo>
                    <a:lnTo>
                      <a:pt x="188" y="79"/>
                    </a:lnTo>
                    <a:lnTo>
                      <a:pt x="214" y="83"/>
                    </a:lnTo>
                    <a:lnTo>
                      <a:pt x="240" y="87"/>
                    </a:lnTo>
                    <a:lnTo>
                      <a:pt x="266" y="91"/>
                    </a:lnTo>
                    <a:lnTo>
                      <a:pt x="292" y="94"/>
                    </a:lnTo>
                    <a:lnTo>
                      <a:pt x="318" y="98"/>
                    </a:lnTo>
                    <a:lnTo>
                      <a:pt x="344" y="101"/>
                    </a:lnTo>
                    <a:lnTo>
                      <a:pt x="371" y="105"/>
                    </a:lnTo>
                    <a:lnTo>
                      <a:pt x="397" y="109"/>
                    </a:lnTo>
                    <a:lnTo>
                      <a:pt x="423" y="113"/>
                    </a:lnTo>
                    <a:lnTo>
                      <a:pt x="449" y="116"/>
                    </a:lnTo>
                    <a:lnTo>
                      <a:pt x="475" y="120"/>
                    </a:lnTo>
                    <a:lnTo>
                      <a:pt x="501" y="123"/>
                    </a:lnTo>
                    <a:lnTo>
                      <a:pt x="527" y="127"/>
                    </a:lnTo>
                    <a:lnTo>
                      <a:pt x="553" y="131"/>
                    </a:lnTo>
                    <a:lnTo>
                      <a:pt x="581" y="135"/>
                    </a:lnTo>
                    <a:lnTo>
                      <a:pt x="607" y="139"/>
                    </a:lnTo>
                    <a:lnTo>
                      <a:pt x="633" y="142"/>
                    </a:lnTo>
                    <a:lnTo>
                      <a:pt x="659" y="146"/>
                    </a:lnTo>
                    <a:lnTo>
                      <a:pt x="685" y="149"/>
                    </a:lnTo>
                    <a:lnTo>
                      <a:pt x="711" y="154"/>
                    </a:lnTo>
                    <a:lnTo>
                      <a:pt x="738" y="157"/>
                    </a:lnTo>
                    <a:lnTo>
                      <a:pt x="764" y="161"/>
                    </a:lnTo>
                    <a:lnTo>
                      <a:pt x="790" y="164"/>
                    </a:lnTo>
                    <a:lnTo>
                      <a:pt x="816" y="168"/>
                    </a:lnTo>
                    <a:lnTo>
                      <a:pt x="842" y="171"/>
                    </a:lnTo>
                    <a:lnTo>
                      <a:pt x="868" y="176"/>
                    </a:lnTo>
                    <a:lnTo>
                      <a:pt x="894" y="179"/>
                    </a:lnTo>
                    <a:lnTo>
                      <a:pt x="920" y="183"/>
                    </a:lnTo>
                    <a:lnTo>
                      <a:pt x="947" y="186"/>
                    </a:lnTo>
                    <a:lnTo>
                      <a:pt x="973" y="190"/>
                    </a:lnTo>
                    <a:lnTo>
                      <a:pt x="999" y="193"/>
                    </a:lnTo>
                    <a:lnTo>
                      <a:pt x="1009" y="194"/>
                    </a:lnTo>
                    <a:lnTo>
                      <a:pt x="1020" y="195"/>
                    </a:lnTo>
                    <a:lnTo>
                      <a:pt x="1031" y="196"/>
                    </a:lnTo>
                    <a:lnTo>
                      <a:pt x="1042" y="196"/>
                    </a:lnTo>
                    <a:lnTo>
                      <a:pt x="1053" y="198"/>
                    </a:lnTo>
                    <a:lnTo>
                      <a:pt x="1064" y="199"/>
                    </a:lnTo>
                    <a:lnTo>
                      <a:pt x="1075" y="200"/>
                    </a:lnTo>
                    <a:lnTo>
                      <a:pt x="1087" y="201"/>
                    </a:lnTo>
                    <a:lnTo>
                      <a:pt x="1074" y="191"/>
                    </a:lnTo>
                    <a:lnTo>
                      <a:pt x="1062" y="181"/>
                    </a:lnTo>
                    <a:lnTo>
                      <a:pt x="1050" y="171"/>
                    </a:lnTo>
                    <a:lnTo>
                      <a:pt x="1039" y="161"/>
                    </a:lnTo>
                    <a:lnTo>
                      <a:pt x="1026" y="151"/>
                    </a:lnTo>
                    <a:lnTo>
                      <a:pt x="1015" y="142"/>
                    </a:lnTo>
                    <a:lnTo>
                      <a:pt x="1002" y="132"/>
                    </a:lnTo>
                    <a:lnTo>
                      <a:pt x="989" y="122"/>
                    </a:lnTo>
                    <a:close/>
                  </a:path>
                </a:pathLst>
              </a:custGeom>
              <a:solidFill>
                <a:srgbClr val="914900"/>
              </a:solidFill>
              <a:ln w="9525">
                <a:noFill/>
                <a:round/>
                <a:headEnd/>
                <a:tailEnd/>
              </a:ln>
            </p:spPr>
            <p:txBody>
              <a:bodyPr/>
              <a:lstStyle/>
              <a:p>
                <a:endParaRPr lang="en-US"/>
              </a:p>
            </p:txBody>
          </p:sp>
          <p:sp>
            <p:nvSpPr>
              <p:cNvPr id="384038" name="Freeform 38"/>
              <p:cNvSpPr>
                <a:spLocks/>
              </p:cNvSpPr>
              <p:nvPr/>
            </p:nvSpPr>
            <p:spPr bwMode="auto">
              <a:xfrm>
                <a:off x="7003" y="1263"/>
                <a:ext cx="255" cy="48"/>
              </a:xfrm>
              <a:custGeom>
                <a:avLst/>
                <a:gdLst/>
                <a:ahLst/>
                <a:cxnLst>
                  <a:cxn ang="0">
                    <a:pos x="894" y="111"/>
                  </a:cxn>
                  <a:cxn ang="0">
                    <a:pos x="843" y="103"/>
                  </a:cxn>
                  <a:cxn ang="0">
                    <a:pos x="792" y="96"/>
                  </a:cxn>
                  <a:cxn ang="0">
                    <a:pos x="741" y="89"/>
                  </a:cxn>
                  <a:cxn ang="0">
                    <a:pos x="689" y="81"/>
                  </a:cxn>
                  <a:cxn ang="0">
                    <a:pos x="638" y="75"/>
                  </a:cxn>
                  <a:cxn ang="0">
                    <a:pos x="587" y="68"/>
                  </a:cxn>
                  <a:cxn ang="0">
                    <a:pos x="536" y="60"/>
                  </a:cxn>
                  <a:cxn ang="0">
                    <a:pos x="485" y="53"/>
                  </a:cxn>
                  <a:cxn ang="0">
                    <a:pos x="433" y="46"/>
                  </a:cxn>
                  <a:cxn ang="0">
                    <a:pos x="381" y="38"/>
                  </a:cxn>
                  <a:cxn ang="0">
                    <a:pos x="330" y="32"/>
                  </a:cxn>
                  <a:cxn ang="0">
                    <a:pos x="279" y="25"/>
                  </a:cxn>
                  <a:cxn ang="0">
                    <a:pos x="227" y="17"/>
                  </a:cxn>
                  <a:cxn ang="0">
                    <a:pos x="175" y="10"/>
                  </a:cxn>
                  <a:cxn ang="0">
                    <a:pos x="124" y="3"/>
                  </a:cxn>
                  <a:cxn ang="0">
                    <a:pos x="85" y="6"/>
                  </a:cxn>
                  <a:cxn ang="0">
                    <a:pos x="61" y="20"/>
                  </a:cxn>
                  <a:cxn ang="0">
                    <a:pos x="37" y="34"/>
                  </a:cxn>
                  <a:cxn ang="0">
                    <a:pos x="13" y="48"/>
                  </a:cxn>
                  <a:cxn ang="0">
                    <a:pos x="19" y="57"/>
                  </a:cxn>
                  <a:cxn ang="0">
                    <a:pos x="58" y="62"/>
                  </a:cxn>
                  <a:cxn ang="0">
                    <a:pos x="97" y="67"/>
                  </a:cxn>
                  <a:cxn ang="0">
                    <a:pos x="135" y="72"/>
                  </a:cxn>
                  <a:cxn ang="0">
                    <a:pos x="179" y="78"/>
                  </a:cxn>
                  <a:cxn ang="0">
                    <a:pos x="227" y="85"/>
                  </a:cxn>
                  <a:cxn ang="0">
                    <a:pos x="275" y="92"/>
                  </a:cxn>
                  <a:cxn ang="0">
                    <a:pos x="325" y="98"/>
                  </a:cxn>
                  <a:cxn ang="0">
                    <a:pos x="373" y="105"/>
                  </a:cxn>
                  <a:cxn ang="0">
                    <a:pos x="421" y="112"/>
                  </a:cxn>
                  <a:cxn ang="0">
                    <a:pos x="469" y="119"/>
                  </a:cxn>
                  <a:cxn ang="0">
                    <a:pos x="517" y="125"/>
                  </a:cxn>
                  <a:cxn ang="0">
                    <a:pos x="566" y="133"/>
                  </a:cxn>
                  <a:cxn ang="0">
                    <a:pos x="614" y="139"/>
                  </a:cxn>
                  <a:cxn ang="0">
                    <a:pos x="662" y="146"/>
                  </a:cxn>
                  <a:cxn ang="0">
                    <a:pos x="711" y="153"/>
                  </a:cxn>
                  <a:cxn ang="0">
                    <a:pos x="760" y="160"/>
                  </a:cxn>
                  <a:cxn ang="0">
                    <a:pos x="808" y="166"/>
                  </a:cxn>
                  <a:cxn ang="0">
                    <a:pos x="857" y="172"/>
                  </a:cxn>
                  <a:cxn ang="0">
                    <a:pos x="905" y="180"/>
                  </a:cxn>
                  <a:cxn ang="0">
                    <a:pos x="940" y="184"/>
                  </a:cxn>
                  <a:cxn ang="0">
                    <a:pos x="963" y="186"/>
                  </a:cxn>
                  <a:cxn ang="0">
                    <a:pos x="986" y="188"/>
                  </a:cxn>
                  <a:cxn ang="0">
                    <a:pos x="1009" y="190"/>
                  </a:cxn>
                  <a:cxn ang="0">
                    <a:pos x="1008" y="182"/>
                  </a:cxn>
                  <a:cxn ang="0">
                    <a:pos x="983" y="162"/>
                  </a:cxn>
                  <a:cxn ang="0">
                    <a:pos x="958" y="143"/>
                  </a:cxn>
                  <a:cxn ang="0">
                    <a:pos x="933" y="123"/>
                  </a:cxn>
                </a:cxnLst>
                <a:rect l="0" t="0" r="r" b="b"/>
                <a:pathLst>
                  <a:path w="1021" h="191">
                    <a:moveTo>
                      <a:pt x="921" y="114"/>
                    </a:moveTo>
                    <a:lnTo>
                      <a:pt x="894" y="111"/>
                    </a:lnTo>
                    <a:lnTo>
                      <a:pt x="869" y="106"/>
                    </a:lnTo>
                    <a:lnTo>
                      <a:pt x="843" y="103"/>
                    </a:lnTo>
                    <a:lnTo>
                      <a:pt x="818" y="99"/>
                    </a:lnTo>
                    <a:lnTo>
                      <a:pt x="792" y="96"/>
                    </a:lnTo>
                    <a:lnTo>
                      <a:pt x="767" y="93"/>
                    </a:lnTo>
                    <a:lnTo>
                      <a:pt x="741" y="89"/>
                    </a:lnTo>
                    <a:lnTo>
                      <a:pt x="716" y="85"/>
                    </a:lnTo>
                    <a:lnTo>
                      <a:pt x="689" y="81"/>
                    </a:lnTo>
                    <a:lnTo>
                      <a:pt x="664" y="78"/>
                    </a:lnTo>
                    <a:lnTo>
                      <a:pt x="638" y="75"/>
                    </a:lnTo>
                    <a:lnTo>
                      <a:pt x="612" y="71"/>
                    </a:lnTo>
                    <a:lnTo>
                      <a:pt x="587" y="68"/>
                    </a:lnTo>
                    <a:lnTo>
                      <a:pt x="561" y="64"/>
                    </a:lnTo>
                    <a:lnTo>
                      <a:pt x="536" y="60"/>
                    </a:lnTo>
                    <a:lnTo>
                      <a:pt x="510" y="56"/>
                    </a:lnTo>
                    <a:lnTo>
                      <a:pt x="485" y="53"/>
                    </a:lnTo>
                    <a:lnTo>
                      <a:pt x="458" y="50"/>
                    </a:lnTo>
                    <a:lnTo>
                      <a:pt x="433" y="46"/>
                    </a:lnTo>
                    <a:lnTo>
                      <a:pt x="407" y="43"/>
                    </a:lnTo>
                    <a:lnTo>
                      <a:pt x="381" y="38"/>
                    </a:lnTo>
                    <a:lnTo>
                      <a:pt x="356" y="35"/>
                    </a:lnTo>
                    <a:lnTo>
                      <a:pt x="330" y="32"/>
                    </a:lnTo>
                    <a:lnTo>
                      <a:pt x="305" y="28"/>
                    </a:lnTo>
                    <a:lnTo>
                      <a:pt x="279" y="25"/>
                    </a:lnTo>
                    <a:lnTo>
                      <a:pt x="252" y="21"/>
                    </a:lnTo>
                    <a:lnTo>
                      <a:pt x="227" y="17"/>
                    </a:lnTo>
                    <a:lnTo>
                      <a:pt x="201" y="14"/>
                    </a:lnTo>
                    <a:lnTo>
                      <a:pt x="175" y="10"/>
                    </a:lnTo>
                    <a:lnTo>
                      <a:pt x="149" y="7"/>
                    </a:lnTo>
                    <a:lnTo>
                      <a:pt x="124" y="3"/>
                    </a:lnTo>
                    <a:lnTo>
                      <a:pt x="98" y="0"/>
                    </a:lnTo>
                    <a:lnTo>
                      <a:pt x="85" y="6"/>
                    </a:lnTo>
                    <a:lnTo>
                      <a:pt x="74" y="13"/>
                    </a:lnTo>
                    <a:lnTo>
                      <a:pt x="61" y="20"/>
                    </a:lnTo>
                    <a:lnTo>
                      <a:pt x="50" y="27"/>
                    </a:lnTo>
                    <a:lnTo>
                      <a:pt x="37" y="34"/>
                    </a:lnTo>
                    <a:lnTo>
                      <a:pt x="24" y="40"/>
                    </a:lnTo>
                    <a:lnTo>
                      <a:pt x="13" y="48"/>
                    </a:lnTo>
                    <a:lnTo>
                      <a:pt x="0" y="54"/>
                    </a:lnTo>
                    <a:lnTo>
                      <a:pt x="19" y="57"/>
                    </a:lnTo>
                    <a:lnTo>
                      <a:pt x="39" y="59"/>
                    </a:lnTo>
                    <a:lnTo>
                      <a:pt x="58" y="62"/>
                    </a:lnTo>
                    <a:lnTo>
                      <a:pt x="78" y="65"/>
                    </a:lnTo>
                    <a:lnTo>
                      <a:pt x="97" y="67"/>
                    </a:lnTo>
                    <a:lnTo>
                      <a:pt x="116" y="70"/>
                    </a:lnTo>
                    <a:lnTo>
                      <a:pt x="135" y="72"/>
                    </a:lnTo>
                    <a:lnTo>
                      <a:pt x="155" y="75"/>
                    </a:lnTo>
                    <a:lnTo>
                      <a:pt x="179" y="78"/>
                    </a:lnTo>
                    <a:lnTo>
                      <a:pt x="203" y="81"/>
                    </a:lnTo>
                    <a:lnTo>
                      <a:pt x="227" y="85"/>
                    </a:lnTo>
                    <a:lnTo>
                      <a:pt x="251" y="89"/>
                    </a:lnTo>
                    <a:lnTo>
                      <a:pt x="275" y="92"/>
                    </a:lnTo>
                    <a:lnTo>
                      <a:pt x="299" y="95"/>
                    </a:lnTo>
                    <a:lnTo>
                      <a:pt x="325" y="98"/>
                    </a:lnTo>
                    <a:lnTo>
                      <a:pt x="349" y="102"/>
                    </a:lnTo>
                    <a:lnTo>
                      <a:pt x="373" y="105"/>
                    </a:lnTo>
                    <a:lnTo>
                      <a:pt x="397" y="109"/>
                    </a:lnTo>
                    <a:lnTo>
                      <a:pt x="421" y="112"/>
                    </a:lnTo>
                    <a:lnTo>
                      <a:pt x="445" y="116"/>
                    </a:lnTo>
                    <a:lnTo>
                      <a:pt x="469" y="119"/>
                    </a:lnTo>
                    <a:lnTo>
                      <a:pt x="493" y="122"/>
                    </a:lnTo>
                    <a:lnTo>
                      <a:pt x="517" y="125"/>
                    </a:lnTo>
                    <a:lnTo>
                      <a:pt x="542" y="128"/>
                    </a:lnTo>
                    <a:lnTo>
                      <a:pt x="566" y="133"/>
                    </a:lnTo>
                    <a:lnTo>
                      <a:pt x="590" y="136"/>
                    </a:lnTo>
                    <a:lnTo>
                      <a:pt x="614" y="139"/>
                    </a:lnTo>
                    <a:lnTo>
                      <a:pt x="638" y="142"/>
                    </a:lnTo>
                    <a:lnTo>
                      <a:pt x="662" y="146"/>
                    </a:lnTo>
                    <a:lnTo>
                      <a:pt x="686" y="149"/>
                    </a:lnTo>
                    <a:lnTo>
                      <a:pt x="711" y="153"/>
                    </a:lnTo>
                    <a:lnTo>
                      <a:pt x="735" y="156"/>
                    </a:lnTo>
                    <a:lnTo>
                      <a:pt x="760" y="160"/>
                    </a:lnTo>
                    <a:lnTo>
                      <a:pt x="784" y="163"/>
                    </a:lnTo>
                    <a:lnTo>
                      <a:pt x="808" y="166"/>
                    </a:lnTo>
                    <a:lnTo>
                      <a:pt x="832" y="169"/>
                    </a:lnTo>
                    <a:lnTo>
                      <a:pt x="857" y="172"/>
                    </a:lnTo>
                    <a:lnTo>
                      <a:pt x="881" y="177"/>
                    </a:lnTo>
                    <a:lnTo>
                      <a:pt x="905" y="180"/>
                    </a:lnTo>
                    <a:lnTo>
                      <a:pt x="929" y="183"/>
                    </a:lnTo>
                    <a:lnTo>
                      <a:pt x="940" y="184"/>
                    </a:lnTo>
                    <a:lnTo>
                      <a:pt x="952" y="185"/>
                    </a:lnTo>
                    <a:lnTo>
                      <a:pt x="963" y="186"/>
                    </a:lnTo>
                    <a:lnTo>
                      <a:pt x="975" y="187"/>
                    </a:lnTo>
                    <a:lnTo>
                      <a:pt x="986" y="188"/>
                    </a:lnTo>
                    <a:lnTo>
                      <a:pt x="998" y="189"/>
                    </a:lnTo>
                    <a:lnTo>
                      <a:pt x="1009" y="190"/>
                    </a:lnTo>
                    <a:lnTo>
                      <a:pt x="1021" y="191"/>
                    </a:lnTo>
                    <a:lnTo>
                      <a:pt x="1008" y="182"/>
                    </a:lnTo>
                    <a:lnTo>
                      <a:pt x="996" y="171"/>
                    </a:lnTo>
                    <a:lnTo>
                      <a:pt x="983" y="162"/>
                    </a:lnTo>
                    <a:lnTo>
                      <a:pt x="971" y="153"/>
                    </a:lnTo>
                    <a:lnTo>
                      <a:pt x="958" y="143"/>
                    </a:lnTo>
                    <a:lnTo>
                      <a:pt x="946" y="134"/>
                    </a:lnTo>
                    <a:lnTo>
                      <a:pt x="933" y="123"/>
                    </a:lnTo>
                    <a:lnTo>
                      <a:pt x="921" y="114"/>
                    </a:lnTo>
                    <a:close/>
                  </a:path>
                </a:pathLst>
              </a:custGeom>
              <a:solidFill>
                <a:srgbClr val="964F00"/>
              </a:solidFill>
              <a:ln w="9525">
                <a:noFill/>
                <a:round/>
                <a:headEnd/>
                <a:tailEnd/>
              </a:ln>
            </p:spPr>
            <p:txBody>
              <a:bodyPr/>
              <a:lstStyle/>
              <a:p>
                <a:endParaRPr lang="en-US"/>
              </a:p>
            </p:txBody>
          </p:sp>
          <p:sp>
            <p:nvSpPr>
              <p:cNvPr id="384039" name="Freeform 39"/>
              <p:cNvSpPr>
                <a:spLocks/>
              </p:cNvSpPr>
              <p:nvPr/>
            </p:nvSpPr>
            <p:spPr bwMode="auto">
              <a:xfrm>
                <a:off x="7003" y="1263"/>
                <a:ext cx="239" cy="46"/>
              </a:xfrm>
              <a:custGeom>
                <a:avLst/>
                <a:gdLst/>
                <a:ahLst/>
                <a:cxnLst>
                  <a:cxn ang="0">
                    <a:pos x="829" y="101"/>
                  </a:cxn>
                  <a:cxn ang="0">
                    <a:pos x="781" y="95"/>
                  </a:cxn>
                  <a:cxn ang="0">
                    <a:pos x="734" y="88"/>
                  </a:cxn>
                  <a:cxn ang="0">
                    <a:pos x="687" y="81"/>
                  </a:cxn>
                  <a:cxn ang="0">
                    <a:pos x="640" y="75"/>
                  </a:cxn>
                  <a:cxn ang="0">
                    <a:pos x="593" y="69"/>
                  </a:cxn>
                  <a:cxn ang="0">
                    <a:pos x="546" y="61"/>
                  </a:cxn>
                  <a:cxn ang="0">
                    <a:pos x="499" y="55"/>
                  </a:cxn>
                  <a:cxn ang="0">
                    <a:pos x="452" y="49"/>
                  </a:cxn>
                  <a:cxn ang="0">
                    <a:pos x="405" y="43"/>
                  </a:cxn>
                  <a:cxn ang="0">
                    <a:pos x="357" y="35"/>
                  </a:cxn>
                  <a:cxn ang="0">
                    <a:pos x="310" y="29"/>
                  </a:cxn>
                  <a:cxn ang="0">
                    <a:pos x="263" y="23"/>
                  </a:cxn>
                  <a:cxn ang="0">
                    <a:pos x="216" y="16"/>
                  </a:cxn>
                  <a:cxn ang="0">
                    <a:pos x="169" y="9"/>
                  </a:cxn>
                  <a:cxn ang="0">
                    <a:pos x="122" y="3"/>
                  </a:cxn>
                  <a:cxn ang="0">
                    <a:pos x="85" y="6"/>
                  </a:cxn>
                  <a:cxn ang="0">
                    <a:pos x="61" y="20"/>
                  </a:cxn>
                  <a:cxn ang="0">
                    <a:pos x="37" y="34"/>
                  </a:cxn>
                  <a:cxn ang="0">
                    <a:pos x="13" y="48"/>
                  </a:cxn>
                  <a:cxn ang="0">
                    <a:pos x="19" y="56"/>
                  </a:cxn>
                  <a:cxn ang="0">
                    <a:pos x="57" y="61"/>
                  </a:cxn>
                  <a:cxn ang="0">
                    <a:pos x="93" y="66"/>
                  </a:cxn>
                  <a:cxn ang="0">
                    <a:pos x="131" y="71"/>
                  </a:cxn>
                  <a:cxn ang="0">
                    <a:pos x="172" y="76"/>
                  </a:cxn>
                  <a:cxn ang="0">
                    <a:pos x="217" y="82"/>
                  </a:cxn>
                  <a:cxn ang="0">
                    <a:pos x="261" y="89"/>
                  </a:cxn>
                  <a:cxn ang="0">
                    <a:pos x="305" y="95"/>
                  </a:cxn>
                  <a:cxn ang="0">
                    <a:pos x="350" y="101"/>
                  </a:cxn>
                  <a:cxn ang="0">
                    <a:pos x="394" y="107"/>
                  </a:cxn>
                  <a:cxn ang="0">
                    <a:pos x="439" y="114"/>
                  </a:cxn>
                  <a:cxn ang="0">
                    <a:pos x="482" y="120"/>
                  </a:cxn>
                  <a:cxn ang="0">
                    <a:pos x="526" y="125"/>
                  </a:cxn>
                  <a:cxn ang="0">
                    <a:pos x="571" y="132"/>
                  </a:cxn>
                  <a:cxn ang="0">
                    <a:pos x="615" y="138"/>
                  </a:cxn>
                  <a:cxn ang="0">
                    <a:pos x="660" y="144"/>
                  </a:cxn>
                  <a:cxn ang="0">
                    <a:pos x="704" y="150"/>
                  </a:cxn>
                  <a:cxn ang="0">
                    <a:pos x="749" y="157"/>
                  </a:cxn>
                  <a:cxn ang="0">
                    <a:pos x="793" y="163"/>
                  </a:cxn>
                  <a:cxn ang="0">
                    <a:pos x="838" y="169"/>
                  </a:cxn>
                  <a:cxn ang="0">
                    <a:pos x="871" y="173"/>
                  </a:cxn>
                  <a:cxn ang="0">
                    <a:pos x="895" y="176"/>
                  </a:cxn>
                  <a:cxn ang="0">
                    <a:pos x="918" y="179"/>
                  </a:cxn>
                  <a:cxn ang="0">
                    <a:pos x="942" y="181"/>
                  </a:cxn>
                  <a:cxn ang="0">
                    <a:pos x="941" y="172"/>
                  </a:cxn>
                  <a:cxn ang="0">
                    <a:pos x="916" y="154"/>
                  </a:cxn>
                  <a:cxn ang="0">
                    <a:pos x="891" y="134"/>
                  </a:cxn>
                  <a:cxn ang="0">
                    <a:pos x="865" y="114"/>
                  </a:cxn>
                </a:cxnLst>
                <a:rect l="0" t="0" r="r" b="b"/>
                <a:pathLst>
                  <a:path w="954" h="182">
                    <a:moveTo>
                      <a:pt x="853" y="104"/>
                    </a:moveTo>
                    <a:lnTo>
                      <a:pt x="829" y="101"/>
                    </a:lnTo>
                    <a:lnTo>
                      <a:pt x="806" y="98"/>
                    </a:lnTo>
                    <a:lnTo>
                      <a:pt x="781" y="95"/>
                    </a:lnTo>
                    <a:lnTo>
                      <a:pt x="758" y="92"/>
                    </a:lnTo>
                    <a:lnTo>
                      <a:pt x="734" y="88"/>
                    </a:lnTo>
                    <a:lnTo>
                      <a:pt x="711" y="84"/>
                    </a:lnTo>
                    <a:lnTo>
                      <a:pt x="687" y="81"/>
                    </a:lnTo>
                    <a:lnTo>
                      <a:pt x="664" y="78"/>
                    </a:lnTo>
                    <a:lnTo>
                      <a:pt x="640" y="75"/>
                    </a:lnTo>
                    <a:lnTo>
                      <a:pt x="617" y="72"/>
                    </a:lnTo>
                    <a:lnTo>
                      <a:pt x="593" y="69"/>
                    </a:lnTo>
                    <a:lnTo>
                      <a:pt x="570" y="66"/>
                    </a:lnTo>
                    <a:lnTo>
                      <a:pt x="546" y="61"/>
                    </a:lnTo>
                    <a:lnTo>
                      <a:pt x="523" y="58"/>
                    </a:lnTo>
                    <a:lnTo>
                      <a:pt x="499" y="55"/>
                    </a:lnTo>
                    <a:lnTo>
                      <a:pt x="475" y="52"/>
                    </a:lnTo>
                    <a:lnTo>
                      <a:pt x="452" y="49"/>
                    </a:lnTo>
                    <a:lnTo>
                      <a:pt x="428" y="46"/>
                    </a:lnTo>
                    <a:lnTo>
                      <a:pt x="405" y="43"/>
                    </a:lnTo>
                    <a:lnTo>
                      <a:pt x="381" y="38"/>
                    </a:lnTo>
                    <a:lnTo>
                      <a:pt x="357" y="35"/>
                    </a:lnTo>
                    <a:lnTo>
                      <a:pt x="334" y="32"/>
                    </a:lnTo>
                    <a:lnTo>
                      <a:pt x="310" y="29"/>
                    </a:lnTo>
                    <a:lnTo>
                      <a:pt x="287" y="26"/>
                    </a:lnTo>
                    <a:lnTo>
                      <a:pt x="263" y="23"/>
                    </a:lnTo>
                    <a:lnTo>
                      <a:pt x="240" y="20"/>
                    </a:lnTo>
                    <a:lnTo>
                      <a:pt x="216" y="16"/>
                    </a:lnTo>
                    <a:lnTo>
                      <a:pt x="192" y="12"/>
                    </a:lnTo>
                    <a:lnTo>
                      <a:pt x="169" y="9"/>
                    </a:lnTo>
                    <a:lnTo>
                      <a:pt x="145" y="6"/>
                    </a:lnTo>
                    <a:lnTo>
                      <a:pt x="122" y="3"/>
                    </a:lnTo>
                    <a:lnTo>
                      <a:pt x="98" y="0"/>
                    </a:lnTo>
                    <a:lnTo>
                      <a:pt x="85" y="6"/>
                    </a:lnTo>
                    <a:lnTo>
                      <a:pt x="74" y="13"/>
                    </a:lnTo>
                    <a:lnTo>
                      <a:pt x="61" y="20"/>
                    </a:lnTo>
                    <a:lnTo>
                      <a:pt x="50" y="27"/>
                    </a:lnTo>
                    <a:lnTo>
                      <a:pt x="37" y="34"/>
                    </a:lnTo>
                    <a:lnTo>
                      <a:pt x="24" y="40"/>
                    </a:lnTo>
                    <a:lnTo>
                      <a:pt x="13" y="48"/>
                    </a:lnTo>
                    <a:lnTo>
                      <a:pt x="0" y="54"/>
                    </a:lnTo>
                    <a:lnTo>
                      <a:pt x="19" y="56"/>
                    </a:lnTo>
                    <a:lnTo>
                      <a:pt x="38" y="58"/>
                    </a:lnTo>
                    <a:lnTo>
                      <a:pt x="57" y="61"/>
                    </a:lnTo>
                    <a:lnTo>
                      <a:pt x="76" y="64"/>
                    </a:lnTo>
                    <a:lnTo>
                      <a:pt x="93" y="66"/>
                    </a:lnTo>
                    <a:lnTo>
                      <a:pt x="112" y="68"/>
                    </a:lnTo>
                    <a:lnTo>
                      <a:pt x="131" y="71"/>
                    </a:lnTo>
                    <a:lnTo>
                      <a:pt x="150" y="73"/>
                    </a:lnTo>
                    <a:lnTo>
                      <a:pt x="172" y="76"/>
                    </a:lnTo>
                    <a:lnTo>
                      <a:pt x="194" y="79"/>
                    </a:lnTo>
                    <a:lnTo>
                      <a:pt x="217" y="82"/>
                    </a:lnTo>
                    <a:lnTo>
                      <a:pt x="239" y="85"/>
                    </a:lnTo>
                    <a:lnTo>
                      <a:pt x="261" y="89"/>
                    </a:lnTo>
                    <a:lnTo>
                      <a:pt x="283" y="92"/>
                    </a:lnTo>
                    <a:lnTo>
                      <a:pt x="305" y="95"/>
                    </a:lnTo>
                    <a:lnTo>
                      <a:pt x="328" y="98"/>
                    </a:lnTo>
                    <a:lnTo>
                      <a:pt x="350" y="101"/>
                    </a:lnTo>
                    <a:lnTo>
                      <a:pt x="372" y="104"/>
                    </a:lnTo>
                    <a:lnTo>
                      <a:pt x="394" y="107"/>
                    </a:lnTo>
                    <a:lnTo>
                      <a:pt x="416" y="111"/>
                    </a:lnTo>
                    <a:lnTo>
                      <a:pt x="439" y="114"/>
                    </a:lnTo>
                    <a:lnTo>
                      <a:pt x="460" y="117"/>
                    </a:lnTo>
                    <a:lnTo>
                      <a:pt x="482" y="120"/>
                    </a:lnTo>
                    <a:lnTo>
                      <a:pt x="504" y="122"/>
                    </a:lnTo>
                    <a:lnTo>
                      <a:pt x="526" y="125"/>
                    </a:lnTo>
                    <a:lnTo>
                      <a:pt x="549" y="128"/>
                    </a:lnTo>
                    <a:lnTo>
                      <a:pt x="571" y="132"/>
                    </a:lnTo>
                    <a:lnTo>
                      <a:pt x="593" y="135"/>
                    </a:lnTo>
                    <a:lnTo>
                      <a:pt x="615" y="138"/>
                    </a:lnTo>
                    <a:lnTo>
                      <a:pt x="637" y="141"/>
                    </a:lnTo>
                    <a:lnTo>
                      <a:pt x="660" y="144"/>
                    </a:lnTo>
                    <a:lnTo>
                      <a:pt x="682" y="147"/>
                    </a:lnTo>
                    <a:lnTo>
                      <a:pt x="704" y="150"/>
                    </a:lnTo>
                    <a:lnTo>
                      <a:pt x="726" y="154"/>
                    </a:lnTo>
                    <a:lnTo>
                      <a:pt x="749" y="157"/>
                    </a:lnTo>
                    <a:lnTo>
                      <a:pt x="771" y="160"/>
                    </a:lnTo>
                    <a:lnTo>
                      <a:pt x="793" y="163"/>
                    </a:lnTo>
                    <a:lnTo>
                      <a:pt x="815" y="166"/>
                    </a:lnTo>
                    <a:lnTo>
                      <a:pt x="838" y="169"/>
                    </a:lnTo>
                    <a:lnTo>
                      <a:pt x="860" y="172"/>
                    </a:lnTo>
                    <a:lnTo>
                      <a:pt x="871" y="173"/>
                    </a:lnTo>
                    <a:lnTo>
                      <a:pt x="884" y="174"/>
                    </a:lnTo>
                    <a:lnTo>
                      <a:pt x="895" y="176"/>
                    </a:lnTo>
                    <a:lnTo>
                      <a:pt x="907" y="177"/>
                    </a:lnTo>
                    <a:lnTo>
                      <a:pt x="918" y="179"/>
                    </a:lnTo>
                    <a:lnTo>
                      <a:pt x="931" y="180"/>
                    </a:lnTo>
                    <a:lnTo>
                      <a:pt x="942" y="181"/>
                    </a:lnTo>
                    <a:lnTo>
                      <a:pt x="954" y="182"/>
                    </a:lnTo>
                    <a:lnTo>
                      <a:pt x="941" y="172"/>
                    </a:lnTo>
                    <a:lnTo>
                      <a:pt x="929" y="163"/>
                    </a:lnTo>
                    <a:lnTo>
                      <a:pt x="916" y="154"/>
                    </a:lnTo>
                    <a:lnTo>
                      <a:pt x="904" y="143"/>
                    </a:lnTo>
                    <a:lnTo>
                      <a:pt x="891" y="134"/>
                    </a:lnTo>
                    <a:lnTo>
                      <a:pt x="879" y="124"/>
                    </a:lnTo>
                    <a:lnTo>
                      <a:pt x="865" y="114"/>
                    </a:lnTo>
                    <a:lnTo>
                      <a:pt x="853" y="104"/>
                    </a:lnTo>
                    <a:close/>
                  </a:path>
                </a:pathLst>
              </a:custGeom>
              <a:solidFill>
                <a:srgbClr val="994F00"/>
              </a:solidFill>
              <a:ln w="9525">
                <a:noFill/>
                <a:round/>
                <a:headEnd/>
                <a:tailEnd/>
              </a:ln>
            </p:spPr>
            <p:txBody>
              <a:bodyPr/>
              <a:lstStyle/>
              <a:p>
                <a:endParaRPr lang="en-US"/>
              </a:p>
            </p:txBody>
          </p:sp>
          <p:sp>
            <p:nvSpPr>
              <p:cNvPr id="384040" name="Freeform 40"/>
              <p:cNvSpPr>
                <a:spLocks/>
              </p:cNvSpPr>
              <p:nvPr/>
            </p:nvSpPr>
            <p:spPr bwMode="auto">
              <a:xfrm>
                <a:off x="7003" y="1263"/>
                <a:ext cx="222" cy="43"/>
              </a:xfrm>
              <a:custGeom>
                <a:avLst/>
                <a:gdLst/>
                <a:ahLst/>
                <a:cxnLst>
                  <a:cxn ang="0">
                    <a:pos x="763" y="92"/>
                  </a:cxn>
                  <a:cxn ang="0">
                    <a:pos x="720" y="87"/>
                  </a:cxn>
                  <a:cxn ang="0">
                    <a:pos x="677" y="80"/>
                  </a:cxn>
                  <a:cxn ang="0">
                    <a:pos x="634" y="74"/>
                  </a:cxn>
                  <a:cxn ang="0">
                    <a:pos x="591" y="69"/>
                  </a:cxn>
                  <a:cxn ang="0">
                    <a:pos x="548" y="62"/>
                  </a:cxn>
                  <a:cxn ang="0">
                    <a:pos x="505" y="56"/>
                  </a:cxn>
                  <a:cxn ang="0">
                    <a:pos x="463" y="51"/>
                  </a:cxn>
                  <a:cxn ang="0">
                    <a:pos x="420" y="45"/>
                  </a:cxn>
                  <a:cxn ang="0">
                    <a:pos x="377" y="38"/>
                  </a:cxn>
                  <a:cxn ang="0">
                    <a:pos x="334" y="33"/>
                  </a:cxn>
                  <a:cxn ang="0">
                    <a:pos x="291" y="27"/>
                  </a:cxn>
                  <a:cxn ang="0">
                    <a:pos x="248" y="21"/>
                  </a:cxn>
                  <a:cxn ang="0">
                    <a:pos x="205" y="14"/>
                  </a:cxn>
                  <a:cxn ang="0">
                    <a:pos x="162" y="9"/>
                  </a:cxn>
                  <a:cxn ang="0">
                    <a:pos x="120" y="3"/>
                  </a:cxn>
                  <a:cxn ang="0">
                    <a:pos x="85" y="6"/>
                  </a:cxn>
                  <a:cxn ang="0">
                    <a:pos x="61" y="20"/>
                  </a:cxn>
                  <a:cxn ang="0">
                    <a:pos x="37" y="34"/>
                  </a:cxn>
                  <a:cxn ang="0">
                    <a:pos x="13" y="48"/>
                  </a:cxn>
                  <a:cxn ang="0">
                    <a:pos x="18" y="56"/>
                  </a:cxn>
                  <a:cxn ang="0">
                    <a:pos x="55" y="60"/>
                  </a:cxn>
                  <a:cxn ang="0">
                    <a:pos x="90" y="66"/>
                  </a:cxn>
                  <a:cxn ang="0">
                    <a:pos x="126" y="70"/>
                  </a:cxn>
                  <a:cxn ang="0">
                    <a:pos x="184" y="77"/>
                  </a:cxn>
                  <a:cxn ang="0">
                    <a:pos x="265" y="89"/>
                  </a:cxn>
                  <a:cxn ang="0">
                    <a:pos x="345" y="100"/>
                  </a:cxn>
                  <a:cxn ang="0">
                    <a:pos x="427" y="112"/>
                  </a:cxn>
                  <a:cxn ang="0">
                    <a:pos x="508" y="122"/>
                  </a:cxn>
                  <a:cxn ang="0">
                    <a:pos x="589" y="134"/>
                  </a:cxn>
                  <a:cxn ang="0">
                    <a:pos x="670" y="145"/>
                  </a:cxn>
                  <a:cxn ang="0">
                    <a:pos x="750" y="157"/>
                  </a:cxn>
                  <a:cxn ang="0">
                    <a:pos x="803" y="163"/>
                  </a:cxn>
                  <a:cxn ang="0">
                    <a:pos x="827" y="166"/>
                  </a:cxn>
                  <a:cxn ang="0">
                    <a:pos x="852" y="169"/>
                  </a:cxn>
                  <a:cxn ang="0">
                    <a:pos x="876" y="171"/>
                  </a:cxn>
                  <a:cxn ang="0">
                    <a:pos x="876" y="163"/>
                  </a:cxn>
                  <a:cxn ang="0">
                    <a:pos x="849" y="144"/>
                  </a:cxn>
                  <a:cxn ang="0">
                    <a:pos x="823" y="124"/>
                  </a:cxn>
                  <a:cxn ang="0">
                    <a:pos x="797" y="104"/>
                  </a:cxn>
                </a:cxnLst>
                <a:rect l="0" t="0" r="r" b="b"/>
                <a:pathLst>
                  <a:path w="888" h="172">
                    <a:moveTo>
                      <a:pt x="785" y="95"/>
                    </a:moveTo>
                    <a:lnTo>
                      <a:pt x="763" y="92"/>
                    </a:lnTo>
                    <a:lnTo>
                      <a:pt x="742" y="89"/>
                    </a:lnTo>
                    <a:lnTo>
                      <a:pt x="720" y="87"/>
                    </a:lnTo>
                    <a:lnTo>
                      <a:pt x="699" y="83"/>
                    </a:lnTo>
                    <a:lnTo>
                      <a:pt x="677" y="80"/>
                    </a:lnTo>
                    <a:lnTo>
                      <a:pt x="656" y="77"/>
                    </a:lnTo>
                    <a:lnTo>
                      <a:pt x="634" y="74"/>
                    </a:lnTo>
                    <a:lnTo>
                      <a:pt x="613" y="71"/>
                    </a:lnTo>
                    <a:lnTo>
                      <a:pt x="591" y="69"/>
                    </a:lnTo>
                    <a:lnTo>
                      <a:pt x="570" y="66"/>
                    </a:lnTo>
                    <a:lnTo>
                      <a:pt x="548" y="62"/>
                    </a:lnTo>
                    <a:lnTo>
                      <a:pt x="527" y="59"/>
                    </a:lnTo>
                    <a:lnTo>
                      <a:pt x="505" y="56"/>
                    </a:lnTo>
                    <a:lnTo>
                      <a:pt x="485" y="54"/>
                    </a:lnTo>
                    <a:lnTo>
                      <a:pt x="463" y="51"/>
                    </a:lnTo>
                    <a:lnTo>
                      <a:pt x="442" y="48"/>
                    </a:lnTo>
                    <a:lnTo>
                      <a:pt x="420" y="45"/>
                    </a:lnTo>
                    <a:lnTo>
                      <a:pt x="398" y="42"/>
                    </a:lnTo>
                    <a:lnTo>
                      <a:pt x="377" y="38"/>
                    </a:lnTo>
                    <a:lnTo>
                      <a:pt x="355" y="36"/>
                    </a:lnTo>
                    <a:lnTo>
                      <a:pt x="334" y="33"/>
                    </a:lnTo>
                    <a:lnTo>
                      <a:pt x="312" y="30"/>
                    </a:lnTo>
                    <a:lnTo>
                      <a:pt x="291" y="27"/>
                    </a:lnTo>
                    <a:lnTo>
                      <a:pt x="269" y="24"/>
                    </a:lnTo>
                    <a:lnTo>
                      <a:pt x="248" y="21"/>
                    </a:lnTo>
                    <a:lnTo>
                      <a:pt x="226" y="17"/>
                    </a:lnTo>
                    <a:lnTo>
                      <a:pt x="205" y="14"/>
                    </a:lnTo>
                    <a:lnTo>
                      <a:pt x="183" y="12"/>
                    </a:lnTo>
                    <a:lnTo>
                      <a:pt x="162" y="9"/>
                    </a:lnTo>
                    <a:lnTo>
                      <a:pt x="141" y="6"/>
                    </a:lnTo>
                    <a:lnTo>
                      <a:pt x="120" y="3"/>
                    </a:lnTo>
                    <a:lnTo>
                      <a:pt x="98" y="0"/>
                    </a:lnTo>
                    <a:lnTo>
                      <a:pt x="85" y="6"/>
                    </a:lnTo>
                    <a:lnTo>
                      <a:pt x="74" y="13"/>
                    </a:lnTo>
                    <a:lnTo>
                      <a:pt x="61" y="20"/>
                    </a:lnTo>
                    <a:lnTo>
                      <a:pt x="50" y="27"/>
                    </a:lnTo>
                    <a:lnTo>
                      <a:pt x="37" y="34"/>
                    </a:lnTo>
                    <a:lnTo>
                      <a:pt x="24" y="40"/>
                    </a:lnTo>
                    <a:lnTo>
                      <a:pt x="13" y="48"/>
                    </a:lnTo>
                    <a:lnTo>
                      <a:pt x="0" y="54"/>
                    </a:lnTo>
                    <a:lnTo>
                      <a:pt x="18" y="56"/>
                    </a:lnTo>
                    <a:lnTo>
                      <a:pt x="36" y="58"/>
                    </a:lnTo>
                    <a:lnTo>
                      <a:pt x="55" y="60"/>
                    </a:lnTo>
                    <a:lnTo>
                      <a:pt x="73" y="62"/>
                    </a:lnTo>
                    <a:lnTo>
                      <a:pt x="90" y="66"/>
                    </a:lnTo>
                    <a:lnTo>
                      <a:pt x="108" y="68"/>
                    </a:lnTo>
                    <a:lnTo>
                      <a:pt x="126" y="70"/>
                    </a:lnTo>
                    <a:lnTo>
                      <a:pt x="144" y="72"/>
                    </a:lnTo>
                    <a:lnTo>
                      <a:pt x="184" y="77"/>
                    </a:lnTo>
                    <a:lnTo>
                      <a:pt x="224" y="83"/>
                    </a:lnTo>
                    <a:lnTo>
                      <a:pt x="265" y="89"/>
                    </a:lnTo>
                    <a:lnTo>
                      <a:pt x="306" y="95"/>
                    </a:lnTo>
                    <a:lnTo>
                      <a:pt x="345" y="100"/>
                    </a:lnTo>
                    <a:lnTo>
                      <a:pt x="386" y="105"/>
                    </a:lnTo>
                    <a:lnTo>
                      <a:pt x="427" y="112"/>
                    </a:lnTo>
                    <a:lnTo>
                      <a:pt x="468" y="117"/>
                    </a:lnTo>
                    <a:lnTo>
                      <a:pt x="508" y="122"/>
                    </a:lnTo>
                    <a:lnTo>
                      <a:pt x="548" y="128"/>
                    </a:lnTo>
                    <a:lnTo>
                      <a:pt x="589" y="134"/>
                    </a:lnTo>
                    <a:lnTo>
                      <a:pt x="629" y="139"/>
                    </a:lnTo>
                    <a:lnTo>
                      <a:pt x="670" y="145"/>
                    </a:lnTo>
                    <a:lnTo>
                      <a:pt x="710" y="150"/>
                    </a:lnTo>
                    <a:lnTo>
                      <a:pt x="750" y="157"/>
                    </a:lnTo>
                    <a:lnTo>
                      <a:pt x="791" y="162"/>
                    </a:lnTo>
                    <a:lnTo>
                      <a:pt x="803" y="163"/>
                    </a:lnTo>
                    <a:lnTo>
                      <a:pt x="815" y="165"/>
                    </a:lnTo>
                    <a:lnTo>
                      <a:pt x="827" y="166"/>
                    </a:lnTo>
                    <a:lnTo>
                      <a:pt x="840" y="167"/>
                    </a:lnTo>
                    <a:lnTo>
                      <a:pt x="852" y="169"/>
                    </a:lnTo>
                    <a:lnTo>
                      <a:pt x="864" y="170"/>
                    </a:lnTo>
                    <a:lnTo>
                      <a:pt x="876" y="171"/>
                    </a:lnTo>
                    <a:lnTo>
                      <a:pt x="888" y="172"/>
                    </a:lnTo>
                    <a:lnTo>
                      <a:pt x="876" y="163"/>
                    </a:lnTo>
                    <a:lnTo>
                      <a:pt x="862" y="154"/>
                    </a:lnTo>
                    <a:lnTo>
                      <a:pt x="849" y="144"/>
                    </a:lnTo>
                    <a:lnTo>
                      <a:pt x="837" y="134"/>
                    </a:lnTo>
                    <a:lnTo>
                      <a:pt x="823" y="124"/>
                    </a:lnTo>
                    <a:lnTo>
                      <a:pt x="811" y="115"/>
                    </a:lnTo>
                    <a:lnTo>
                      <a:pt x="797" y="104"/>
                    </a:lnTo>
                    <a:lnTo>
                      <a:pt x="785" y="95"/>
                    </a:lnTo>
                    <a:close/>
                  </a:path>
                </a:pathLst>
              </a:custGeom>
              <a:solidFill>
                <a:srgbClr val="9B5100"/>
              </a:solidFill>
              <a:ln w="9525">
                <a:noFill/>
                <a:round/>
                <a:headEnd/>
                <a:tailEnd/>
              </a:ln>
            </p:spPr>
            <p:txBody>
              <a:bodyPr/>
              <a:lstStyle/>
              <a:p>
                <a:endParaRPr lang="en-US"/>
              </a:p>
            </p:txBody>
          </p:sp>
          <p:sp>
            <p:nvSpPr>
              <p:cNvPr id="384041" name="Freeform 41"/>
              <p:cNvSpPr>
                <a:spLocks/>
              </p:cNvSpPr>
              <p:nvPr/>
            </p:nvSpPr>
            <p:spPr bwMode="auto">
              <a:xfrm>
                <a:off x="7004" y="1263"/>
                <a:ext cx="205" cy="41"/>
              </a:xfrm>
              <a:custGeom>
                <a:avLst/>
                <a:gdLst/>
                <a:ahLst/>
                <a:cxnLst>
                  <a:cxn ang="0">
                    <a:pos x="677" y="81"/>
                  </a:cxn>
                  <a:cxn ang="0">
                    <a:pos x="600" y="70"/>
                  </a:cxn>
                  <a:cxn ang="0">
                    <a:pos x="522" y="59"/>
                  </a:cxn>
                  <a:cxn ang="0">
                    <a:pos x="445" y="49"/>
                  </a:cxn>
                  <a:cxn ang="0">
                    <a:pos x="367" y="37"/>
                  </a:cxn>
                  <a:cxn ang="0">
                    <a:pos x="290" y="27"/>
                  </a:cxn>
                  <a:cxn ang="0">
                    <a:pos x="213" y="16"/>
                  </a:cxn>
                  <a:cxn ang="0">
                    <a:pos x="135" y="5"/>
                  </a:cxn>
                  <a:cxn ang="0">
                    <a:pos x="84" y="6"/>
                  </a:cxn>
                  <a:cxn ang="0">
                    <a:pos x="60" y="20"/>
                  </a:cxn>
                  <a:cxn ang="0">
                    <a:pos x="37" y="34"/>
                  </a:cxn>
                  <a:cxn ang="0">
                    <a:pos x="13" y="48"/>
                  </a:cxn>
                  <a:cxn ang="0">
                    <a:pos x="17" y="56"/>
                  </a:cxn>
                  <a:cxn ang="0">
                    <a:pos x="52" y="60"/>
                  </a:cxn>
                  <a:cxn ang="0">
                    <a:pos x="86" y="64"/>
                  </a:cxn>
                  <a:cxn ang="0">
                    <a:pos x="121" y="68"/>
                  </a:cxn>
                  <a:cxn ang="0">
                    <a:pos x="174" y="75"/>
                  </a:cxn>
                  <a:cxn ang="0">
                    <a:pos x="247" y="85"/>
                  </a:cxn>
                  <a:cxn ang="0">
                    <a:pos x="319" y="95"/>
                  </a:cxn>
                  <a:cxn ang="0">
                    <a:pos x="393" y="105"/>
                  </a:cxn>
                  <a:cxn ang="0">
                    <a:pos x="466" y="116"/>
                  </a:cxn>
                  <a:cxn ang="0">
                    <a:pos x="538" y="126"/>
                  </a:cxn>
                  <a:cxn ang="0">
                    <a:pos x="611" y="136"/>
                  </a:cxn>
                  <a:cxn ang="0">
                    <a:pos x="683" y="146"/>
                  </a:cxn>
                  <a:cxn ang="0">
                    <a:pos x="732" y="153"/>
                  </a:cxn>
                  <a:cxn ang="0">
                    <a:pos x="757" y="156"/>
                  </a:cxn>
                  <a:cxn ang="0">
                    <a:pos x="783" y="159"/>
                  </a:cxn>
                  <a:cxn ang="0">
                    <a:pos x="808" y="162"/>
                  </a:cxn>
                  <a:cxn ang="0">
                    <a:pos x="808" y="155"/>
                  </a:cxn>
                  <a:cxn ang="0">
                    <a:pos x="782" y="135"/>
                  </a:cxn>
                  <a:cxn ang="0">
                    <a:pos x="755" y="115"/>
                  </a:cxn>
                  <a:cxn ang="0">
                    <a:pos x="728" y="96"/>
                  </a:cxn>
                </a:cxnLst>
                <a:rect l="0" t="0" r="r" b="b"/>
                <a:pathLst>
                  <a:path w="820" h="164">
                    <a:moveTo>
                      <a:pt x="716" y="87"/>
                    </a:moveTo>
                    <a:lnTo>
                      <a:pt x="677" y="81"/>
                    </a:lnTo>
                    <a:lnTo>
                      <a:pt x="638" y="76"/>
                    </a:lnTo>
                    <a:lnTo>
                      <a:pt x="600" y="70"/>
                    </a:lnTo>
                    <a:lnTo>
                      <a:pt x="561" y="65"/>
                    </a:lnTo>
                    <a:lnTo>
                      <a:pt x="522" y="59"/>
                    </a:lnTo>
                    <a:lnTo>
                      <a:pt x="484" y="54"/>
                    </a:lnTo>
                    <a:lnTo>
                      <a:pt x="445" y="49"/>
                    </a:lnTo>
                    <a:lnTo>
                      <a:pt x="406" y="43"/>
                    </a:lnTo>
                    <a:lnTo>
                      <a:pt x="367" y="37"/>
                    </a:lnTo>
                    <a:lnTo>
                      <a:pt x="329" y="32"/>
                    </a:lnTo>
                    <a:lnTo>
                      <a:pt x="290" y="27"/>
                    </a:lnTo>
                    <a:lnTo>
                      <a:pt x="251" y="22"/>
                    </a:lnTo>
                    <a:lnTo>
                      <a:pt x="213" y="16"/>
                    </a:lnTo>
                    <a:lnTo>
                      <a:pt x="174" y="10"/>
                    </a:lnTo>
                    <a:lnTo>
                      <a:pt x="135" y="5"/>
                    </a:lnTo>
                    <a:lnTo>
                      <a:pt x="97" y="0"/>
                    </a:lnTo>
                    <a:lnTo>
                      <a:pt x="84" y="6"/>
                    </a:lnTo>
                    <a:lnTo>
                      <a:pt x="73" y="13"/>
                    </a:lnTo>
                    <a:lnTo>
                      <a:pt x="60" y="20"/>
                    </a:lnTo>
                    <a:lnTo>
                      <a:pt x="49" y="27"/>
                    </a:lnTo>
                    <a:lnTo>
                      <a:pt x="37" y="34"/>
                    </a:lnTo>
                    <a:lnTo>
                      <a:pt x="25" y="40"/>
                    </a:lnTo>
                    <a:lnTo>
                      <a:pt x="13" y="48"/>
                    </a:lnTo>
                    <a:lnTo>
                      <a:pt x="0" y="54"/>
                    </a:lnTo>
                    <a:lnTo>
                      <a:pt x="17" y="56"/>
                    </a:lnTo>
                    <a:lnTo>
                      <a:pt x="35" y="58"/>
                    </a:lnTo>
                    <a:lnTo>
                      <a:pt x="52" y="60"/>
                    </a:lnTo>
                    <a:lnTo>
                      <a:pt x="69" y="61"/>
                    </a:lnTo>
                    <a:lnTo>
                      <a:pt x="86" y="64"/>
                    </a:lnTo>
                    <a:lnTo>
                      <a:pt x="103" y="66"/>
                    </a:lnTo>
                    <a:lnTo>
                      <a:pt x="121" y="68"/>
                    </a:lnTo>
                    <a:lnTo>
                      <a:pt x="137" y="70"/>
                    </a:lnTo>
                    <a:lnTo>
                      <a:pt x="174" y="75"/>
                    </a:lnTo>
                    <a:lnTo>
                      <a:pt x="211" y="80"/>
                    </a:lnTo>
                    <a:lnTo>
                      <a:pt x="247" y="85"/>
                    </a:lnTo>
                    <a:lnTo>
                      <a:pt x="283" y="90"/>
                    </a:lnTo>
                    <a:lnTo>
                      <a:pt x="319" y="95"/>
                    </a:lnTo>
                    <a:lnTo>
                      <a:pt x="356" y="100"/>
                    </a:lnTo>
                    <a:lnTo>
                      <a:pt x="393" y="105"/>
                    </a:lnTo>
                    <a:lnTo>
                      <a:pt x="429" y="111"/>
                    </a:lnTo>
                    <a:lnTo>
                      <a:pt x="466" y="116"/>
                    </a:lnTo>
                    <a:lnTo>
                      <a:pt x="502" y="121"/>
                    </a:lnTo>
                    <a:lnTo>
                      <a:pt x="538" y="126"/>
                    </a:lnTo>
                    <a:lnTo>
                      <a:pt x="574" y="131"/>
                    </a:lnTo>
                    <a:lnTo>
                      <a:pt x="611" y="136"/>
                    </a:lnTo>
                    <a:lnTo>
                      <a:pt x="648" y="141"/>
                    </a:lnTo>
                    <a:lnTo>
                      <a:pt x="683" y="146"/>
                    </a:lnTo>
                    <a:lnTo>
                      <a:pt x="720" y="151"/>
                    </a:lnTo>
                    <a:lnTo>
                      <a:pt x="732" y="153"/>
                    </a:lnTo>
                    <a:lnTo>
                      <a:pt x="745" y="155"/>
                    </a:lnTo>
                    <a:lnTo>
                      <a:pt x="757" y="156"/>
                    </a:lnTo>
                    <a:lnTo>
                      <a:pt x="770" y="158"/>
                    </a:lnTo>
                    <a:lnTo>
                      <a:pt x="783" y="159"/>
                    </a:lnTo>
                    <a:lnTo>
                      <a:pt x="795" y="161"/>
                    </a:lnTo>
                    <a:lnTo>
                      <a:pt x="808" y="162"/>
                    </a:lnTo>
                    <a:lnTo>
                      <a:pt x="820" y="164"/>
                    </a:lnTo>
                    <a:lnTo>
                      <a:pt x="808" y="155"/>
                    </a:lnTo>
                    <a:lnTo>
                      <a:pt x="795" y="144"/>
                    </a:lnTo>
                    <a:lnTo>
                      <a:pt x="782" y="135"/>
                    </a:lnTo>
                    <a:lnTo>
                      <a:pt x="768" y="125"/>
                    </a:lnTo>
                    <a:lnTo>
                      <a:pt x="755" y="115"/>
                    </a:lnTo>
                    <a:lnTo>
                      <a:pt x="742" y="105"/>
                    </a:lnTo>
                    <a:lnTo>
                      <a:pt x="728" y="96"/>
                    </a:lnTo>
                    <a:lnTo>
                      <a:pt x="716" y="87"/>
                    </a:lnTo>
                    <a:close/>
                  </a:path>
                </a:pathLst>
              </a:custGeom>
              <a:solidFill>
                <a:srgbClr val="9E5400"/>
              </a:solidFill>
              <a:ln w="9525">
                <a:noFill/>
                <a:round/>
                <a:headEnd/>
                <a:tailEnd/>
              </a:ln>
            </p:spPr>
            <p:txBody>
              <a:bodyPr/>
              <a:lstStyle/>
              <a:p>
                <a:endParaRPr lang="en-US"/>
              </a:p>
            </p:txBody>
          </p:sp>
          <p:sp>
            <p:nvSpPr>
              <p:cNvPr id="384042" name="Freeform 42"/>
              <p:cNvSpPr>
                <a:spLocks/>
              </p:cNvSpPr>
              <p:nvPr/>
            </p:nvSpPr>
            <p:spPr bwMode="auto">
              <a:xfrm>
                <a:off x="7004" y="1263"/>
                <a:ext cx="188" cy="39"/>
              </a:xfrm>
              <a:custGeom>
                <a:avLst/>
                <a:gdLst/>
                <a:ahLst/>
                <a:cxnLst>
                  <a:cxn ang="0">
                    <a:pos x="613" y="72"/>
                  </a:cxn>
                  <a:cxn ang="0">
                    <a:pos x="544" y="62"/>
                  </a:cxn>
                  <a:cxn ang="0">
                    <a:pos x="475" y="53"/>
                  </a:cxn>
                  <a:cxn ang="0">
                    <a:pos x="406" y="44"/>
                  </a:cxn>
                  <a:cxn ang="0">
                    <a:pos x="338" y="33"/>
                  </a:cxn>
                  <a:cxn ang="0">
                    <a:pos x="269" y="24"/>
                  </a:cxn>
                  <a:cxn ang="0">
                    <a:pos x="200" y="14"/>
                  </a:cxn>
                  <a:cxn ang="0">
                    <a:pos x="131" y="5"/>
                  </a:cxn>
                  <a:cxn ang="0">
                    <a:pos x="84" y="6"/>
                  </a:cxn>
                  <a:cxn ang="0">
                    <a:pos x="60" y="20"/>
                  </a:cxn>
                  <a:cxn ang="0">
                    <a:pos x="37" y="34"/>
                  </a:cxn>
                  <a:cxn ang="0">
                    <a:pos x="13" y="48"/>
                  </a:cxn>
                  <a:cxn ang="0">
                    <a:pos x="17" y="56"/>
                  </a:cxn>
                  <a:cxn ang="0">
                    <a:pos x="50" y="59"/>
                  </a:cxn>
                  <a:cxn ang="0">
                    <a:pos x="83" y="62"/>
                  </a:cxn>
                  <a:cxn ang="0">
                    <a:pos x="115" y="67"/>
                  </a:cxn>
                  <a:cxn ang="0">
                    <a:pos x="165" y="73"/>
                  </a:cxn>
                  <a:cxn ang="0">
                    <a:pos x="229" y="82"/>
                  </a:cxn>
                  <a:cxn ang="0">
                    <a:pos x="294" y="92"/>
                  </a:cxn>
                  <a:cxn ang="0">
                    <a:pos x="359" y="100"/>
                  </a:cxn>
                  <a:cxn ang="0">
                    <a:pos x="424" y="110"/>
                  </a:cxn>
                  <a:cxn ang="0">
                    <a:pos x="489" y="118"/>
                  </a:cxn>
                  <a:cxn ang="0">
                    <a:pos x="554" y="127"/>
                  </a:cxn>
                  <a:cxn ang="0">
                    <a:pos x="618" y="137"/>
                  </a:cxn>
                  <a:cxn ang="0">
                    <a:pos x="663" y="143"/>
                  </a:cxn>
                  <a:cxn ang="0">
                    <a:pos x="689" y="146"/>
                  </a:cxn>
                  <a:cxn ang="0">
                    <a:pos x="716" y="149"/>
                  </a:cxn>
                  <a:cxn ang="0">
                    <a:pos x="741" y="153"/>
                  </a:cxn>
                  <a:cxn ang="0">
                    <a:pos x="741" y="145"/>
                  </a:cxn>
                  <a:cxn ang="0">
                    <a:pos x="715" y="125"/>
                  </a:cxn>
                  <a:cxn ang="0">
                    <a:pos x="687" y="106"/>
                  </a:cxn>
                  <a:cxn ang="0">
                    <a:pos x="661" y="87"/>
                  </a:cxn>
                </a:cxnLst>
                <a:rect l="0" t="0" r="r" b="b"/>
                <a:pathLst>
                  <a:path w="753" h="155">
                    <a:moveTo>
                      <a:pt x="648" y="77"/>
                    </a:moveTo>
                    <a:lnTo>
                      <a:pt x="613" y="72"/>
                    </a:lnTo>
                    <a:lnTo>
                      <a:pt x="579" y="68"/>
                    </a:lnTo>
                    <a:lnTo>
                      <a:pt x="544" y="62"/>
                    </a:lnTo>
                    <a:lnTo>
                      <a:pt x="510" y="57"/>
                    </a:lnTo>
                    <a:lnTo>
                      <a:pt x="475" y="53"/>
                    </a:lnTo>
                    <a:lnTo>
                      <a:pt x="441" y="48"/>
                    </a:lnTo>
                    <a:lnTo>
                      <a:pt x="406" y="44"/>
                    </a:lnTo>
                    <a:lnTo>
                      <a:pt x="373" y="38"/>
                    </a:lnTo>
                    <a:lnTo>
                      <a:pt x="338" y="33"/>
                    </a:lnTo>
                    <a:lnTo>
                      <a:pt x="304" y="29"/>
                    </a:lnTo>
                    <a:lnTo>
                      <a:pt x="269" y="24"/>
                    </a:lnTo>
                    <a:lnTo>
                      <a:pt x="235" y="20"/>
                    </a:lnTo>
                    <a:lnTo>
                      <a:pt x="200" y="14"/>
                    </a:lnTo>
                    <a:lnTo>
                      <a:pt x="166" y="9"/>
                    </a:lnTo>
                    <a:lnTo>
                      <a:pt x="131" y="5"/>
                    </a:lnTo>
                    <a:lnTo>
                      <a:pt x="97" y="0"/>
                    </a:lnTo>
                    <a:lnTo>
                      <a:pt x="84" y="6"/>
                    </a:lnTo>
                    <a:lnTo>
                      <a:pt x="73" y="13"/>
                    </a:lnTo>
                    <a:lnTo>
                      <a:pt x="60" y="20"/>
                    </a:lnTo>
                    <a:lnTo>
                      <a:pt x="49" y="27"/>
                    </a:lnTo>
                    <a:lnTo>
                      <a:pt x="37" y="34"/>
                    </a:lnTo>
                    <a:lnTo>
                      <a:pt x="25" y="40"/>
                    </a:lnTo>
                    <a:lnTo>
                      <a:pt x="13" y="48"/>
                    </a:lnTo>
                    <a:lnTo>
                      <a:pt x="0" y="54"/>
                    </a:lnTo>
                    <a:lnTo>
                      <a:pt x="17" y="56"/>
                    </a:lnTo>
                    <a:lnTo>
                      <a:pt x="34" y="57"/>
                    </a:lnTo>
                    <a:lnTo>
                      <a:pt x="50" y="59"/>
                    </a:lnTo>
                    <a:lnTo>
                      <a:pt x="66" y="61"/>
                    </a:lnTo>
                    <a:lnTo>
                      <a:pt x="83" y="62"/>
                    </a:lnTo>
                    <a:lnTo>
                      <a:pt x="100" y="65"/>
                    </a:lnTo>
                    <a:lnTo>
                      <a:pt x="115" y="67"/>
                    </a:lnTo>
                    <a:lnTo>
                      <a:pt x="132" y="69"/>
                    </a:lnTo>
                    <a:lnTo>
                      <a:pt x="165" y="73"/>
                    </a:lnTo>
                    <a:lnTo>
                      <a:pt x="197" y="78"/>
                    </a:lnTo>
                    <a:lnTo>
                      <a:pt x="229" y="82"/>
                    </a:lnTo>
                    <a:lnTo>
                      <a:pt x="262" y="87"/>
                    </a:lnTo>
                    <a:lnTo>
                      <a:pt x="294" y="92"/>
                    </a:lnTo>
                    <a:lnTo>
                      <a:pt x="327" y="96"/>
                    </a:lnTo>
                    <a:lnTo>
                      <a:pt x="359" y="100"/>
                    </a:lnTo>
                    <a:lnTo>
                      <a:pt x="392" y="104"/>
                    </a:lnTo>
                    <a:lnTo>
                      <a:pt x="424" y="110"/>
                    </a:lnTo>
                    <a:lnTo>
                      <a:pt x="456" y="114"/>
                    </a:lnTo>
                    <a:lnTo>
                      <a:pt x="489" y="118"/>
                    </a:lnTo>
                    <a:lnTo>
                      <a:pt x="521" y="123"/>
                    </a:lnTo>
                    <a:lnTo>
                      <a:pt x="554" y="127"/>
                    </a:lnTo>
                    <a:lnTo>
                      <a:pt x="586" y="132"/>
                    </a:lnTo>
                    <a:lnTo>
                      <a:pt x="618" y="137"/>
                    </a:lnTo>
                    <a:lnTo>
                      <a:pt x="651" y="141"/>
                    </a:lnTo>
                    <a:lnTo>
                      <a:pt x="663" y="143"/>
                    </a:lnTo>
                    <a:lnTo>
                      <a:pt x="677" y="144"/>
                    </a:lnTo>
                    <a:lnTo>
                      <a:pt x="689" y="146"/>
                    </a:lnTo>
                    <a:lnTo>
                      <a:pt x="702" y="147"/>
                    </a:lnTo>
                    <a:lnTo>
                      <a:pt x="716" y="149"/>
                    </a:lnTo>
                    <a:lnTo>
                      <a:pt x="728" y="150"/>
                    </a:lnTo>
                    <a:lnTo>
                      <a:pt x="741" y="153"/>
                    </a:lnTo>
                    <a:lnTo>
                      <a:pt x="753" y="155"/>
                    </a:lnTo>
                    <a:lnTo>
                      <a:pt x="741" y="145"/>
                    </a:lnTo>
                    <a:lnTo>
                      <a:pt x="728" y="135"/>
                    </a:lnTo>
                    <a:lnTo>
                      <a:pt x="715" y="125"/>
                    </a:lnTo>
                    <a:lnTo>
                      <a:pt x="701" y="116"/>
                    </a:lnTo>
                    <a:lnTo>
                      <a:pt x="687" y="106"/>
                    </a:lnTo>
                    <a:lnTo>
                      <a:pt x="675" y="97"/>
                    </a:lnTo>
                    <a:lnTo>
                      <a:pt x="661" y="87"/>
                    </a:lnTo>
                    <a:lnTo>
                      <a:pt x="648" y="77"/>
                    </a:lnTo>
                    <a:close/>
                  </a:path>
                </a:pathLst>
              </a:custGeom>
              <a:solidFill>
                <a:srgbClr val="A05600"/>
              </a:solidFill>
              <a:ln w="9525">
                <a:noFill/>
                <a:round/>
                <a:headEnd/>
                <a:tailEnd/>
              </a:ln>
            </p:spPr>
            <p:txBody>
              <a:bodyPr/>
              <a:lstStyle/>
              <a:p>
                <a:endParaRPr lang="en-US"/>
              </a:p>
            </p:txBody>
          </p:sp>
          <p:sp>
            <p:nvSpPr>
              <p:cNvPr id="384043" name="Freeform 43"/>
              <p:cNvSpPr>
                <a:spLocks/>
              </p:cNvSpPr>
              <p:nvPr/>
            </p:nvSpPr>
            <p:spPr bwMode="auto">
              <a:xfrm>
                <a:off x="7004" y="1263"/>
                <a:ext cx="171" cy="37"/>
              </a:xfrm>
              <a:custGeom>
                <a:avLst/>
                <a:gdLst/>
                <a:ahLst/>
                <a:cxnLst>
                  <a:cxn ang="0">
                    <a:pos x="549" y="64"/>
                  </a:cxn>
                  <a:cxn ang="0">
                    <a:pos x="489" y="55"/>
                  </a:cxn>
                  <a:cxn ang="0">
                    <a:pos x="429" y="47"/>
                  </a:cxn>
                  <a:cxn ang="0">
                    <a:pos x="369" y="38"/>
                  </a:cxn>
                  <a:cxn ang="0">
                    <a:pos x="308" y="30"/>
                  </a:cxn>
                  <a:cxn ang="0">
                    <a:pos x="247" y="22"/>
                  </a:cxn>
                  <a:cxn ang="0">
                    <a:pos x="188" y="12"/>
                  </a:cxn>
                  <a:cxn ang="0">
                    <a:pos x="127" y="4"/>
                  </a:cxn>
                  <a:cxn ang="0">
                    <a:pos x="85" y="6"/>
                  </a:cxn>
                  <a:cxn ang="0">
                    <a:pos x="61" y="20"/>
                  </a:cxn>
                  <a:cxn ang="0">
                    <a:pos x="37" y="33"/>
                  </a:cxn>
                  <a:cxn ang="0">
                    <a:pos x="13" y="47"/>
                  </a:cxn>
                  <a:cxn ang="0">
                    <a:pos x="16" y="55"/>
                  </a:cxn>
                  <a:cxn ang="0">
                    <a:pos x="48" y="58"/>
                  </a:cxn>
                  <a:cxn ang="0">
                    <a:pos x="80" y="61"/>
                  </a:cxn>
                  <a:cxn ang="0">
                    <a:pos x="111" y="65"/>
                  </a:cxn>
                  <a:cxn ang="0">
                    <a:pos x="155" y="71"/>
                  </a:cxn>
                  <a:cxn ang="0">
                    <a:pos x="213" y="79"/>
                  </a:cxn>
                  <a:cxn ang="0">
                    <a:pos x="269" y="87"/>
                  </a:cxn>
                  <a:cxn ang="0">
                    <a:pos x="326" y="95"/>
                  </a:cxn>
                  <a:cxn ang="0">
                    <a:pos x="383" y="103"/>
                  </a:cxn>
                  <a:cxn ang="0">
                    <a:pos x="440" y="111"/>
                  </a:cxn>
                  <a:cxn ang="0">
                    <a:pos x="496" y="119"/>
                  </a:cxn>
                  <a:cxn ang="0">
                    <a:pos x="554" y="126"/>
                  </a:cxn>
                  <a:cxn ang="0">
                    <a:pos x="595" y="133"/>
                  </a:cxn>
                  <a:cxn ang="0">
                    <a:pos x="622" y="136"/>
                  </a:cxn>
                  <a:cxn ang="0">
                    <a:pos x="648" y="140"/>
                  </a:cxn>
                  <a:cxn ang="0">
                    <a:pos x="674" y="143"/>
                  </a:cxn>
                  <a:cxn ang="0">
                    <a:pos x="674" y="136"/>
                  </a:cxn>
                  <a:cxn ang="0">
                    <a:pos x="647" y="116"/>
                  </a:cxn>
                  <a:cxn ang="0">
                    <a:pos x="619" y="97"/>
                  </a:cxn>
                  <a:cxn ang="0">
                    <a:pos x="593" y="77"/>
                  </a:cxn>
                </a:cxnLst>
                <a:rect l="0" t="0" r="r" b="b"/>
                <a:pathLst>
                  <a:path w="687" h="145">
                    <a:moveTo>
                      <a:pt x="580" y="68"/>
                    </a:moveTo>
                    <a:lnTo>
                      <a:pt x="549" y="64"/>
                    </a:lnTo>
                    <a:lnTo>
                      <a:pt x="519" y="59"/>
                    </a:lnTo>
                    <a:lnTo>
                      <a:pt x="489" y="55"/>
                    </a:lnTo>
                    <a:lnTo>
                      <a:pt x="459" y="51"/>
                    </a:lnTo>
                    <a:lnTo>
                      <a:pt x="429" y="47"/>
                    </a:lnTo>
                    <a:lnTo>
                      <a:pt x="399" y="43"/>
                    </a:lnTo>
                    <a:lnTo>
                      <a:pt x="369" y="38"/>
                    </a:lnTo>
                    <a:lnTo>
                      <a:pt x="338" y="34"/>
                    </a:lnTo>
                    <a:lnTo>
                      <a:pt x="308" y="30"/>
                    </a:lnTo>
                    <a:lnTo>
                      <a:pt x="278" y="26"/>
                    </a:lnTo>
                    <a:lnTo>
                      <a:pt x="247" y="22"/>
                    </a:lnTo>
                    <a:lnTo>
                      <a:pt x="218" y="16"/>
                    </a:lnTo>
                    <a:lnTo>
                      <a:pt x="188" y="12"/>
                    </a:lnTo>
                    <a:lnTo>
                      <a:pt x="157" y="8"/>
                    </a:lnTo>
                    <a:lnTo>
                      <a:pt x="127" y="4"/>
                    </a:lnTo>
                    <a:lnTo>
                      <a:pt x="97" y="0"/>
                    </a:lnTo>
                    <a:lnTo>
                      <a:pt x="85" y="6"/>
                    </a:lnTo>
                    <a:lnTo>
                      <a:pt x="73" y="13"/>
                    </a:lnTo>
                    <a:lnTo>
                      <a:pt x="61" y="20"/>
                    </a:lnTo>
                    <a:lnTo>
                      <a:pt x="49" y="27"/>
                    </a:lnTo>
                    <a:lnTo>
                      <a:pt x="37" y="33"/>
                    </a:lnTo>
                    <a:lnTo>
                      <a:pt x="25" y="40"/>
                    </a:lnTo>
                    <a:lnTo>
                      <a:pt x="13" y="47"/>
                    </a:lnTo>
                    <a:lnTo>
                      <a:pt x="0" y="54"/>
                    </a:lnTo>
                    <a:lnTo>
                      <a:pt x="16" y="55"/>
                    </a:lnTo>
                    <a:lnTo>
                      <a:pt x="32" y="57"/>
                    </a:lnTo>
                    <a:lnTo>
                      <a:pt x="48" y="58"/>
                    </a:lnTo>
                    <a:lnTo>
                      <a:pt x="64" y="60"/>
                    </a:lnTo>
                    <a:lnTo>
                      <a:pt x="80" y="61"/>
                    </a:lnTo>
                    <a:lnTo>
                      <a:pt x="96" y="64"/>
                    </a:lnTo>
                    <a:lnTo>
                      <a:pt x="111" y="65"/>
                    </a:lnTo>
                    <a:lnTo>
                      <a:pt x="127" y="67"/>
                    </a:lnTo>
                    <a:lnTo>
                      <a:pt x="155" y="71"/>
                    </a:lnTo>
                    <a:lnTo>
                      <a:pt x="183" y="75"/>
                    </a:lnTo>
                    <a:lnTo>
                      <a:pt x="213" y="79"/>
                    </a:lnTo>
                    <a:lnTo>
                      <a:pt x="241" y="83"/>
                    </a:lnTo>
                    <a:lnTo>
                      <a:pt x="269" y="87"/>
                    </a:lnTo>
                    <a:lnTo>
                      <a:pt x="297" y="91"/>
                    </a:lnTo>
                    <a:lnTo>
                      <a:pt x="326" y="95"/>
                    </a:lnTo>
                    <a:lnTo>
                      <a:pt x="355" y="99"/>
                    </a:lnTo>
                    <a:lnTo>
                      <a:pt x="383" y="103"/>
                    </a:lnTo>
                    <a:lnTo>
                      <a:pt x="411" y="106"/>
                    </a:lnTo>
                    <a:lnTo>
                      <a:pt x="440" y="111"/>
                    </a:lnTo>
                    <a:lnTo>
                      <a:pt x="468" y="115"/>
                    </a:lnTo>
                    <a:lnTo>
                      <a:pt x="496" y="119"/>
                    </a:lnTo>
                    <a:lnTo>
                      <a:pt x="525" y="122"/>
                    </a:lnTo>
                    <a:lnTo>
                      <a:pt x="554" y="126"/>
                    </a:lnTo>
                    <a:lnTo>
                      <a:pt x="582" y="131"/>
                    </a:lnTo>
                    <a:lnTo>
                      <a:pt x="595" y="133"/>
                    </a:lnTo>
                    <a:lnTo>
                      <a:pt x="608" y="135"/>
                    </a:lnTo>
                    <a:lnTo>
                      <a:pt x="622" y="136"/>
                    </a:lnTo>
                    <a:lnTo>
                      <a:pt x="635" y="138"/>
                    </a:lnTo>
                    <a:lnTo>
                      <a:pt x="648" y="140"/>
                    </a:lnTo>
                    <a:lnTo>
                      <a:pt x="661" y="141"/>
                    </a:lnTo>
                    <a:lnTo>
                      <a:pt x="674" y="143"/>
                    </a:lnTo>
                    <a:lnTo>
                      <a:pt x="687" y="145"/>
                    </a:lnTo>
                    <a:lnTo>
                      <a:pt x="674" y="136"/>
                    </a:lnTo>
                    <a:lnTo>
                      <a:pt x="660" y="125"/>
                    </a:lnTo>
                    <a:lnTo>
                      <a:pt x="647" y="116"/>
                    </a:lnTo>
                    <a:lnTo>
                      <a:pt x="633" y="106"/>
                    </a:lnTo>
                    <a:lnTo>
                      <a:pt x="619" y="97"/>
                    </a:lnTo>
                    <a:lnTo>
                      <a:pt x="607" y="88"/>
                    </a:lnTo>
                    <a:lnTo>
                      <a:pt x="593" y="77"/>
                    </a:lnTo>
                    <a:lnTo>
                      <a:pt x="580" y="68"/>
                    </a:lnTo>
                    <a:close/>
                  </a:path>
                </a:pathLst>
              </a:custGeom>
              <a:solidFill>
                <a:srgbClr val="A55B00"/>
              </a:solidFill>
              <a:ln w="9525">
                <a:noFill/>
                <a:round/>
                <a:headEnd/>
                <a:tailEnd/>
              </a:ln>
            </p:spPr>
            <p:txBody>
              <a:bodyPr/>
              <a:lstStyle/>
              <a:p>
                <a:endParaRPr lang="en-US"/>
              </a:p>
            </p:txBody>
          </p:sp>
          <p:sp>
            <p:nvSpPr>
              <p:cNvPr id="384044" name="Freeform 44"/>
              <p:cNvSpPr>
                <a:spLocks/>
              </p:cNvSpPr>
              <p:nvPr/>
            </p:nvSpPr>
            <p:spPr bwMode="auto">
              <a:xfrm>
                <a:off x="7004" y="1263"/>
                <a:ext cx="155" cy="34"/>
              </a:xfrm>
              <a:custGeom>
                <a:avLst/>
                <a:gdLst/>
                <a:ahLst/>
                <a:cxnLst>
                  <a:cxn ang="0">
                    <a:pos x="484" y="55"/>
                  </a:cxn>
                  <a:cxn ang="0">
                    <a:pos x="432" y="48"/>
                  </a:cxn>
                  <a:cxn ang="0">
                    <a:pos x="380" y="40"/>
                  </a:cxn>
                  <a:cxn ang="0">
                    <a:pos x="329" y="33"/>
                  </a:cxn>
                  <a:cxn ang="0">
                    <a:pos x="277" y="26"/>
                  </a:cxn>
                  <a:cxn ang="0">
                    <a:pos x="224" y="18"/>
                  </a:cxn>
                  <a:cxn ang="0">
                    <a:pos x="173" y="11"/>
                  </a:cxn>
                  <a:cxn ang="0">
                    <a:pos x="121" y="4"/>
                  </a:cxn>
                  <a:cxn ang="0">
                    <a:pos x="83" y="6"/>
                  </a:cxn>
                  <a:cxn ang="0">
                    <a:pos x="59" y="20"/>
                  </a:cxn>
                  <a:cxn ang="0">
                    <a:pos x="35" y="33"/>
                  </a:cxn>
                  <a:cxn ang="0">
                    <a:pos x="11" y="47"/>
                  </a:cxn>
                  <a:cxn ang="0">
                    <a:pos x="14" y="55"/>
                  </a:cxn>
                  <a:cxn ang="0">
                    <a:pos x="44" y="58"/>
                  </a:cxn>
                  <a:cxn ang="0">
                    <a:pos x="74" y="61"/>
                  </a:cxn>
                  <a:cxn ang="0">
                    <a:pos x="104" y="65"/>
                  </a:cxn>
                  <a:cxn ang="0">
                    <a:pos x="144" y="69"/>
                  </a:cxn>
                  <a:cxn ang="0">
                    <a:pos x="193" y="76"/>
                  </a:cxn>
                  <a:cxn ang="0">
                    <a:pos x="242" y="82"/>
                  </a:cxn>
                  <a:cxn ang="0">
                    <a:pos x="290" y="90"/>
                  </a:cxn>
                  <a:cxn ang="0">
                    <a:pos x="339" y="96"/>
                  </a:cxn>
                  <a:cxn ang="0">
                    <a:pos x="388" y="103"/>
                  </a:cxn>
                  <a:cxn ang="0">
                    <a:pos x="438" y="110"/>
                  </a:cxn>
                  <a:cxn ang="0">
                    <a:pos x="487" y="117"/>
                  </a:cxn>
                  <a:cxn ang="0">
                    <a:pos x="524" y="122"/>
                  </a:cxn>
                  <a:cxn ang="0">
                    <a:pos x="552" y="126"/>
                  </a:cxn>
                  <a:cxn ang="0">
                    <a:pos x="578" y="129"/>
                  </a:cxn>
                  <a:cxn ang="0">
                    <a:pos x="605" y="134"/>
                  </a:cxn>
                  <a:cxn ang="0">
                    <a:pos x="605" y="126"/>
                  </a:cxn>
                  <a:cxn ang="0">
                    <a:pos x="578" y="106"/>
                  </a:cxn>
                  <a:cxn ang="0">
                    <a:pos x="551" y="88"/>
                  </a:cxn>
                  <a:cxn ang="0">
                    <a:pos x="523" y="69"/>
                  </a:cxn>
                </a:cxnLst>
                <a:rect l="0" t="0" r="r" b="b"/>
                <a:pathLst>
                  <a:path w="618" h="136">
                    <a:moveTo>
                      <a:pt x="510" y="59"/>
                    </a:moveTo>
                    <a:lnTo>
                      <a:pt x="484" y="55"/>
                    </a:lnTo>
                    <a:lnTo>
                      <a:pt x="457" y="52"/>
                    </a:lnTo>
                    <a:lnTo>
                      <a:pt x="432" y="48"/>
                    </a:lnTo>
                    <a:lnTo>
                      <a:pt x="406" y="45"/>
                    </a:lnTo>
                    <a:lnTo>
                      <a:pt x="380" y="40"/>
                    </a:lnTo>
                    <a:lnTo>
                      <a:pt x="354" y="37"/>
                    </a:lnTo>
                    <a:lnTo>
                      <a:pt x="329" y="33"/>
                    </a:lnTo>
                    <a:lnTo>
                      <a:pt x="303" y="29"/>
                    </a:lnTo>
                    <a:lnTo>
                      <a:pt x="277" y="26"/>
                    </a:lnTo>
                    <a:lnTo>
                      <a:pt x="250" y="22"/>
                    </a:lnTo>
                    <a:lnTo>
                      <a:pt x="224" y="18"/>
                    </a:lnTo>
                    <a:lnTo>
                      <a:pt x="199" y="14"/>
                    </a:lnTo>
                    <a:lnTo>
                      <a:pt x="173" y="11"/>
                    </a:lnTo>
                    <a:lnTo>
                      <a:pt x="147" y="7"/>
                    </a:lnTo>
                    <a:lnTo>
                      <a:pt x="121" y="4"/>
                    </a:lnTo>
                    <a:lnTo>
                      <a:pt x="95" y="0"/>
                    </a:lnTo>
                    <a:lnTo>
                      <a:pt x="83" y="6"/>
                    </a:lnTo>
                    <a:lnTo>
                      <a:pt x="71" y="13"/>
                    </a:lnTo>
                    <a:lnTo>
                      <a:pt x="59" y="20"/>
                    </a:lnTo>
                    <a:lnTo>
                      <a:pt x="48" y="27"/>
                    </a:lnTo>
                    <a:lnTo>
                      <a:pt x="35" y="33"/>
                    </a:lnTo>
                    <a:lnTo>
                      <a:pt x="24" y="40"/>
                    </a:lnTo>
                    <a:lnTo>
                      <a:pt x="11" y="47"/>
                    </a:lnTo>
                    <a:lnTo>
                      <a:pt x="0" y="54"/>
                    </a:lnTo>
                    <a:lnTo>
                      <a:pt x="14" y="55"/>
                    </a:lnTo>
                    <a:lnTo>
                      <a:pt x="30" y="56"/>
                    </a:lnTo>
                    <a:lnTo>
                      <a:pt x="44" y="58"/>
                    </a:lnTo>
                    <a:lnTo>
                      <a:pt x="59" y="59"/>
                    </a:lnTo>
                    <a:lnTo>
                      <a:pt x="74" y="61"/>
                    </a:lnTo>
                    <a:lnTo>
                      <a:pt x="89" y="62"/>
                    </a:lnTo>
                    <a:lnTo>
                      <a:pt x="104" y="65"/>
                    </a:lnTo>
                    <a:lnTo>
                      <a:pt x="120" y="66"/>
                    </a:lnTo>
                    <a:lnTo>
                      <a:pt x="144" y="69"/>
                    </a:lnTo>
                    <a:lnTo>
                      <a:pt x="169" y="72"/>
                    </a:lnTo>
                    <a:lnTo>
                      <a:pt x="193" y="76"/>
                    </a:lnTo>
                    <a:lnTo>
                      <a:pt x="217" y="79"/>
                    </a:lnTo>
                    <a:lnTo>
                      <a:pt x="242" y="82"/>
                    </a:lnTo>
                    <a:lnTo>
                      <a:pt x="266" y="85"/>
                    </a:lnTo>
                    <a:lnTo>
                      <a:pt x="290" y="90"/>
                    </a:lnTo>
                    <a:lnTo>
                      <a:pt x="315" y="93"/>
                    </a:lnTo>
                    <a:lnTo>
                      <a:pt x="339" y="96"/>
                    </a:lnTo>
                    <a:lnTo>
                      <a:pt x="363" y="100"/>
                    </a:lnTo>
                    <a:lnTo>
                      <a:pt x="388" y="103"/>
                    </a:lnTo>
                    <a:lnTo>
                      <a:pt x="413" y="106"/>
                    </a:lnTo>
                    <a:lnTo>
                      <a:pt x="438" y="110"/>
                    </a:lnTo>
                    <a:lnTo>
                      <a:pt x="462" y="114"/>
                    </a:lnTo>
                    <a:lnTo>
                      <a:pt x="487" y="117"/>
                    </a:lnTo>
                    <a:lnTo>
                      <a:pt x="511" y="120"/>
                    </a:lnTo>
                    <a:lnTo>
                      <a:pt x="524" y="122"/>
                    </a:lnTo>
                    <a:lnTo>
                      <a:pt x="538" y="124"/>
                    </a:lnTo>
                    <a:lnTo>
                      <a:pt x="552" y="126"/>
                    </a:lnTo>
                    <a:lnTo>
                      <a:pt x="565" y="127"/>
                    </a:lnTo>
                    <a:lnTo>
                      <a:pt x="578" y="129"/>
                    </a:lnTo>
                    <a:lnTo>
                      <a:pt x="591" y="132"/>
                    </a:lnTo>
                    <a:lnTo>
                      <a:pt x="605" y="134"/>
                    </a:lnTo>
                    <a:lnTo>
                      <a:pt x="618" y="136"/>
                    </a:lnTo>
                    <a:lnTo>
                      <a:pt x="605" y="126"/>
                    </a:lnTo>
                    <a:lnTo>
                      <a:pt x="591" y="116"/>
                    </a:lnTo>
                    <a:lnTo>
                      <a:pt x="578" y="106"/>
                    </a:lnTo>
                    <a:lnTo>
                      <a:pt x="564" y="97"/>
                    </a:lnTo>
                    <a:lnTo>
                      <a:pt x="551" y="88"/>
                    </a:lnTo>
                    <a:lnTo>
                      <a:pt x="537" y="78"/>
                    </a:lnTo>
                    <a:lnTo>
                      <a:pt x="523" y="69"/>
                    </a:lnTo>
                    <a:lnTo>
                      <a:pt x="510" y="59"/>
                    </a:lnTo>
                    <a:close/>
                  </a:path>
                </a:pathLst>
              </a:custGeom>
              <a:solidFill>
                <a:srgbClr val="A85E00"/>
              </a:solidFill>
              <a:ln w="9525">
                <a:noFill/>
                <a:round/>
                <a:headEnd/>
                <a:tailEnd/>
              </a:ln>
            </p:spPr>
            <p:txBody>
              <a:bodyPr/>
              <a:lstStyle/>
              <a:p>
                <a:endParaRPr lang="en-US"/>
              </a:p>
            </p:txBody>
          </p:sp>
          <p:sp>
            <p:nvSpPr>
              <p:cNvPr id="384045" name="Freeform 45"/>
              <p:cNvSpPr>
                <a:spLocks/>
              </p:cNvSpPr>
              <p:nvPr/>
            </p:nvSpPr>
            <p:spPr bwMode="auto">
              <a:xfrm>
                <a:off x="7004" y="1263"/>
                <a:ext cx="138" cy="32"/>
              </a:xfrm>
              <a:custGeom>
                <a:avLst/>
                <a:gdLst/>
                <a:ahLst/>
                <a:cxnLst>
                  <a:cxn ang="0">
                    <a:pos x="420" y="47"/>
                  </a:cxn>
                  <a:cxn ang="0">
                    <a:pos x="377" y="40"/>
                  </a:cxn>
                  <a:cxn ang="0">
                    <a:pos x="333" y="34"/>
                  </a:cxn>
                  <a:cxn ang="0">
                    <a:pos x="290" y="28"/>
                  </a:cxn>
                  <a:cxn ang="0">
                    <a:pos x="246" y="22"/>
                  </a:cxn>
                  <a:cxn ang="0">
                    <a:pos x="203" y="15"/>
                  </a:cxn>
                  <a:cxn ang="0">
                    <a:pos x="159" y="9"/>
                  </a:cxn>
                  <a:cxn ang="0">
                    <a:pos x="117" y="3"/>
                  </a:cxn>
                  <a:cxn ang="0">
                    <a:pos x="83" y="6"/>
                  </a:cxn>
                  <a:cxn ang="0">
                    <a:pos x="59" y="20"/>
                  </a:cxn>
                  <a:cxn ang="0">
                    <a:pos x="35" y="33"/>
                  </a:cxn>
                  <a:cxn ang="0">
                    <a:pos x="11" y="47"/>
                  </a:cxn>
                  <a:cxn ang="0">
                    <a:pos x="14" y="54"/>
                  </a:cxn>
                  <a:cxn ang="0">
                    <a:pos x="42" y="57"/>
                  </a:cxn>
                  <a:cxn ang="0">
                    <a:pos x="71" y="60"/>
                  </a:cxn>
                  <a:cxn ang="0">
                    <a:pos x="100" y="62"/>
                  </a:cxn>
                  <a:cxn ang="0">
                    <a:pos x="135" y="67"/>
                  </a:cxn>
                  <a:cxn ang="0">
                    <a:pos x="176" y="72"/>
                  </a:cxn>
                  <a:cxn ang="0">
                    <a:pos x="217" y="78"/>
                  </a:cxn>
                  <a:cxn ang="0">
                    <a:pos x="258" y="84"/>
                  </a:cxn>
                  <a:cxn ang="0">
                    <a:pos x="299" y="90"/>
                  </a:cxn>
                  <a:cxn ang="0">
                    <a:pos x="339" y="96"/>
                  </a:cxn>
                  <a:cxn ang="0">
                    <a:pos x="380" y="101"/>
                  </a:cxn>
                  <a:cxn ang="0">
                    <a:pos x="421" y="106"/>
                  </a:cxn>
                  <a:cxn ang="0">
                    <a:pos x="455" y="112"/>
                  </a:cxn>
                  <a:cxn ang="0">
                    <a:pos x="483" y="116"/>
                  </a:cxn>
                  <a:cxn ang="0">
                    <a:pos x="511" y="120"/>
                  </a:cxn>
                  <a:cxn ang="0">
                    <a:pos x="538" y="124"/>
                  </a:cxn>
                  <a:cxn ang="0">
                    <a:pos x="538" y="117"/>
                  </a:cxn>
                  <a:cxn ang="0">
                    <a:pos x="511" y="98"/>
                  </a:cxn>
                  <a:cxn ang="0">
                    <a:pos x="483" y="78"/>
                  </a:cxn>
                  <a:cxn ang="0">
                    <a:pos x="455" y="59"/>
                  </a:cxn>
                </a:cxnLst>
                <a:rect l="0" t="0" r="r" b="b"/>
                <a:pathLst>
                  <a:path w="552" h="126">
                    <a:moveTo>
                      <a:pt x="442" y="50"/>
                    </a:moveTo>
                    <a:lnTo>
                      <a:pt x="420" y="47"/>
                    </a:lnTo>
                    <a:lnTo>
                      <a:pt x="398" y="44"/>
                    </a:lnTo>
                    <a:lnTo>
                      <a:pt x="377" y="40"/>
                    </a:lnTo>
                    <a:lnTo>
                      <a:pt x="355" y="37"/>
                    </a:lnTo>
                    <a:lnTo>
                      <a:pt x="333" y="34"/>
                    </a:lnTo>
                    <a:lnTo>
                      <a:pt x="311" y="31"/>
                    </a:lnTo>
                    <a:lnTo>
                      <a:pt x="290" y="28"/>
                    </a:lnTo>
                    <a:lnTo>
                      <a:pt x="268" y="25"/>
                    </a:lnTo>
                    <a:lnTo>
                      <a:pt x="246" y="22"/>
                    </a:lnTo>
                    <a:lnTo>
                      <a:pt x="225" y="18"/>
                    </a:lnTo>
                    <a:lnTo>
                      <a:pt x="203" y="15"/>
                    </a:lnTo>
                    <a:lnTo>
                      <a:pt x="181" y="12"/>
                    </a:lnTo>
                    <a:lnTo>
                      <a:pt x="159" y="9"/>
                    </a:lnTo>
                    <a:lnTo>
                      <a:pt x="139" y="6"/>
                    </a:lnTo>
                    <a:lnTo>
                      <a:pt x="117" y="3"/>
                    </a:lnTo>
                    <a:lnTo>
                      <a:pt x="95" y="0"/>
                    </a:lnTo>
                    <a:lnTo>
                      <a:pt x="83" y="6"/>
                    </a:lnTo>
                    <a:lnTo>
                      <a:pt x="71" y="13"/>
                    </a:lnTo>
                    <a:lnTo>
                      <a:pt x="59" y="20"/>
                    </a:lnTo>
                    <a:lnTo>
                      <a:pt x="48" y="26"/>
                    </a:lnTo>
                    <a:lnTo>
                      <a:pt x="35" y="33"/>
                    </a:lnTo>
                    <a:lnTo>
                      <a:pt x="24" y="39"/>
                    </a:lnTo>
                    <a:lnTo>
                      <a:pt x="11" y="47"/>
                    </a:lnTo>
                    <a:lnTo>
                      <a:pt x="0" y="53"/>
                    </a:lnTo>
                    <a:lnTo>
                      <a:pt x="14" y="54"/>
                    </a:lnTo>
                    <a:lnTo>
                      <a:pt x="28" y="56"/>
                    </a:lnTo>
                    <a:lnTo>
                      <a:pt x="42" y="57"/>
                    </a:lnTo>
                    <a:lnTo>
                      <a:pt x="57" y="58"/>
                    </a:lnTo>
                    <a:lnTo>
                      <a:pt x="71" y="60"/>
                    </a:lnTo>
                    <a:lnTo>
                      <a:pt x="85" y="61"/>
                    </a:lnTo>
                    <a:lnTo>
                      <a:pt x="100" y="62"/>
                    </a:lnTo>
                    <a:lnTo>
                      <a:pt x="115" y="64"/>
                    </a:lnTo>
                    <a:lnTo>
                      <a:pt x="135" y="67"/>
                    </a:lnTo>
                    <a:lnTo>
                      <a:pt x="155" y="70"/>
                    </a:lnTo>
                    <a:lnTo>
                      <a:pt x="176" y="72"/>
                    </a:lnTo>
                    <a:lnTo>
                      <a:pt x="196" y="75"/>
                    </a:lnTo>
                    <a:lnTo>
                      <a:pt x="217" y="78"/>
                    </a:lnTo>
                    <a:lnTo>
                      <a:pt x="237" y="81"/>
                    </a:lnTo>
                    <a:lnTo>
                      <a:pt x="258" y="84"/>
                    </a:lnTo>
                    <a:lnTo>
                      <a:pt x="278" y="87"/>
                    </a:lnTo>
                    <a:lnTo>
                      <a:pt x="299" y="90"/>
                    </a:lnTo>
                    <a:lnTo>
                      <a:pt x="318" y="93"/>
                    </a:lnTo>
                    <a:lnTo>
                      <a:pt x="339" y="96"/>
                    </a:lnTo>
                    <a:lnTo>
                      <a:pt x="359" y="98"/>
                    </a:lnTo>
                    <a:lnTo>
                      <a:pt x="380" y="101"/>
                    </a:lnTo>
                    <a:lnTo>
                      <a:pt x="401" y="104"/>
                    </a:lnTo>
                    <a:lnTo>
                      <a:pt x="421" y="106"/>
                    </a:lnTo>
                    <a:lnTo>
                      <a:pt x="442" y="110"/>
                    </a:lnTo>
                    <a:lnTo>
                      <a:pt x="455" y="112"/>
                    </a:lnTo>
                    <a:lnTo>
                      <a:pt x="469" y="114"/>
                    </a:lnTo>
                    <a:lnTo>
                      <a:pt x="483" y="116"/>
                    </a:lnTo>
                    <a:lnTo>
                      <a:pt x="497" y="118"/>
                    </a:lnTo>
                    <a:lnTo>
                      <a:pt x="511" y="120"/>
                    </a:lnTo>
                    <a:lnTo>
                      <a:pt x="524" y="122"/>
                    </a:lnTo>
                    <a:lnTo>
                      <a:pt x="538" y="124"/>
                    </a:lnTo>
                    <a:lnTo>
                      <a:pt x="552" y="126"/>
                    </a:lnTo>
                    <a:lnTo>
                      <a:pt x="538" y="117"/>
                    </a:lnTo>
                    <a:lnTo>
                      <a:pt x="524" y="107"/>
                    </a:lnTo>
                    <a:lnTo>
                      <a:pt x="511" y="98"/>
                    </a:lnTo>
                    <a:lnTo>
                      <a:pt x="497" y="88"/>
                    </a:lnTo>
                    <a:lnTo>
                      <a:pt x="483" y="78"/>
                    </a:lnTo>
                    <a:lnTo>
                      <a:pt x="469" y="69"/>
                    </a:lnTo>
                    <a:lnTo>
                      <a:pt x="455" y="59"/>
                    </a:lnTo>
                    <a:lnTo>
                      <a:pt x="442" y="50"/>
                    </a:lnTo>
                    <a:close/>
                  </a:path>
                </a:pathLst>
              </a:custGeom>
              <a:solidFill>
                <a:srgbClr val="AA6000"/>
              </a:solidFill>
              <a:ln w="9525">
                <a:noFill/>
                <a:round/>
                <a:headEnd/>
                <a:tailEnd/>
              </a:ln>
            </p:spPr>
            <p:txBody>
              <a:bodyPr/>
              <a:lstStyle/>
              <a:p>
                <a:endParaRPr lang="en-US"/>
              </a:p>
            </p:txBody>
          </p:sp>
          <p:sp>
            <p:nvSpPr>
              <p:cNvPr id="384046" name="Freeform 46"/>
              <p:cNvSpPr>
                <a:spLocks/>
              </p:cNvSpPr>
              <p:nvPr/>
            </p:nvSpPr>
            <p:spPr bwMode="auto">
              <a:xfrm>
                <a:off x="7004" y="1263"/>
                <a:ext cx="121" cy="29"/>
              </a:xfrm>
              <a:custGeom>
                <a:avLst/>
                <a:gdLst/>
                <a:ahLst/>
                <a:cxnLst>
                  <a:cxn ang="0">
                    <a:pos x="356" y="38"/>
                  </a:cxn>
                  <a:cxn ang="0">
                    <a:pos x="322" y="33"/>
                  </a:cxn>
                  <a:cxn ang="0">
                    <a:pos x="287" y="28"/>
                  </a:cxn>
                  <a:cxn ang="0">
                    <a:pos x="251" y="23"/>
                  </a:cxn>
                  <a:cxn ang="0">
                    <a:pos x="217" y="17"/>
                  </a:cxn>
                  <a:cxn ang="0">
                    <a:pos x="181" y="12"/>
                  </a:cxn>
                  <a:cxn ang="0">
                    <a:pos x="147" y="7"/>
                  </a:cxn>
                  <a:cxn ang="0">
                    <a:pos x="112" y="2"/>
                  </a:cxn>
                  <a:cxn ang="0">
                    <a:pos x="83" y="6"/>
                  </a:cxn>
                  <a:cxn ang="0">
                    <a:pos x="59" y="20"/>
                  </a:cxn>
                  <a:cxn ang="0">
                    <a:pos x="36" y="33"/>
                  </a:cxn>
                  <a:cxn ang="0">
                    <a:pos x="12" y="47"/>
                  </a:cxn>
                  <a:cxn ang="0">
                    <a:pos x="13" y="54"/>
                  </a:cxn>
                  <a:cxn ang="0">
                    <a:pos x="40" y="56"/>
                  </a:cxn>
                  <a:cxn ang="0">
                    <a:pos x="67" y="59"/>
                  </a:cxn>
                  <a:cxn ang="0">
                    <a:pos x="95" y="61"/>
                  </a:cxn>
                  <a:cxn ang="0">
                    <a:pos x="125" y="65"/>
                  </a:cxn>
                  <a:cxn ang="0">
                    <a:pos x="157" y="70"/>
                  </a:cxn>
                  <a:cxn ang="0">
                    <a:pos x="191" y="74"/>
                  </a:cxn>
                  <a:cxn ang="0">
                    <a:pos x="223" y="78"/>
                  </a:cxn>
                  <a:cxn ang="0">
                    <a:pos x="257" y="83"/>
                  </a:cxn>
                  <a:cxn ang="0">
                    <a:pos x="290" y="88"/>
                  </a:cxn>
                  <a:cxn ang="0">
                    <a:pos x="323" y="92"/>
                  </a:cxn>
                  <a:cxn ang="0">
                    <a:pos x="356" y="97"/>
                  </a:cxn>
                  <a:cxn ang="0">
                    <a:pos x="386" y="101"/>
                  </a:cxn>
                  <a:cxn ang="0">
                    <a:pos x="415" y="105"/>
                  </a:cxn>
                  <a:cxn ang="0">
                    <a:pos x="443" y="111"/>
                  </a:cxn>
                  <a:cxn ang="0">
                    <a:pos x="471" y="115"/>
                  </a:cxn>
                  <a:cxn ang="0">
                    <a:pos x="471" y="107"/>
                  </a:cxn>
                  <a:cxn ang="0">
                    <a:pos x="443" y="89"/>
                  </a:cxn>
                  <a:cxn ang="0">
                    <a:pos x="416" y="70"/>
                  </a:cxn>
                  <a:cxn ang="0">
                    <a:pos x="387" y="50"/>
                  </a:cxn>
                </a:cxnLst>
                <a:rect l="0" t="0" r="r" b="b"/>
                <a:pathLst>
                  <a:path w="485" h="117">
                    <a:moveTo>
                      <a:pt x="374" y="40"/>
                    </a:moveTo>
                    <a:lnTo>
                      <a:pt x="356" y="38"/>
                    </a:lnTo>
                    <a:lnTo>
                      <a:pt x="339" y="35"/>
                    </a:lnTo>
                    <a:lnTo>
                      <a:pt x="322" y="33"/>
                    </a:lnTo>
                    <a:lnTo>
                      <a:pt x="304" y="30"/>
                    </a:lnTo>
                    <a:lnTo>
                      <a:pt x="287" y="28"/>
                    </a:lnTo>
                    <a:lnTo>
                      <a:pt x="269" y="25"/>
                    </a:lnTo>
                    <a:lnTo>
                      <a:pt x="251" y="23"/>
                    </a:lnTo>
                    <a:lnTo>
                      <a:pt x="235" y="20"/>
                    </a:lnTo>
                    <a:lnTo>
                      <a:pt x="217" y="17"/>
                    </a:lnTo>
                    <a:lnTo>
                      <a:pt x="199" y="15"/>
                    </a:lnTo>
                    <a:lnTo>
                      <a:pt x="181" y="12"/>
                    </a:lnTo>
                    <a:lnTo>
                      <a:pt x="165" y="10"/>
                    </a:lnTo>
                    <a:lnTo>
                      <a:pt x="147" y="7"/>
                    </a:lnTo>
                    <a:lnTo>
                      <a:pt x="129" y="5"/>
                    </a:lnTo>
                    <a:lnTo>
                      <a:pt x="112" y="2"/>
                    </a:lnTo>
                    <a:lnTo>
                      <a:pt x="95" y="0"/>
                    </a:lnTo>
                    <a:lnTo>
                      <a:pt x="83" y="6"/>
                    </a:lnTo>
                    <a:lnTo>
                      <a:pt x="71" y="13"/>
                    </a:lnTo>
                    <a:lnTo>
                      <a:pt x="59" y="20"/>
                    </a:lnTo>
                    <a:lnTo>
                      <a:pt x="48" y="26"/>
                    </a:lnTo>
                    <a:lnTo>
                      <a:pt x="36" y="33"/>
                    </a:lnTo>
                    <a:lnTo>
                      <a:pt x="24" y="39"/>
                    </a:lnTo>
                    <a:lnTo>
                      <a:pt x="12" y="47"/>
                    </a:lnTo>
                    <a:lnTo>
                      <a:pt x="0" y="53"/>
                    </a:lnTo>
                    <a:lnTo>
                      <a:pt x="13" y="54"/>
                    </a:lnTo>
                    <a:lnTo>
                      <a:pt x="27" y="55"/>
                    </a:lnTo>
                    <a:lnTo>
                      <a:pt x="40" y="56"/>
                    </a:lnTo>
                    <a:lnTo>
                      <a:pt x="54" y="57"/>
                    </a:lnTo>
                    <a:lnTo>
                      <a:pt x="67" y="59"/>
                    </a:lnTo>
                    <a:lnTo>
                      <a:pt x="81" y="60"/>
                    </a:lnTo>
                    <a:lnTo>
                      <a:pt x="95" y="61"/>
                    </a:lnTo>
                    <a:lnTo>
                      <a:pt x="108" y="62"/>
                    </a:lnTo>
                    <a:lnTo>
                      <a:pt x="125" y="65"/>
                    </a:lnTo>
                    <a:lnTo>
                      <a:pt x="142" y="67"/>
                    </a:lnTo>
                    <a:lnTo>
                      <a:pt x="157" y="70"/>
                    </a:lnTo>
                    <a:lnTo>
                      <a:pt x="174" y="72"/>
                    </a:lnTo>
                    <a:lnTo>
                      <a:pt x="191" y="74"/>
                    </a:lnTo>
                    <a:lnTo>
                      <a:pt x="208" y="76"/>
                    </a:lnTo>
                    <a:lnTo>
                      <a:pt x="223" y="78"/>
                    </a:lnTo>
                    <a:lnTo>
                      <a:pt x="240" y="80"/>
                    </a:lnTo>
                    <a:lnTo>
                      <a:pt x="257" y="83"/>
                    </a:lnTo>
                    <a:lnTo>
                      <a:pt x="273" y="85"/>
                    </a:lnTo>
                    <a:lnTo>
                      <a:pt x="290" y="88"/>
                    </a:lnTo>
                    <a:lnTo>
                      <a:pt x="306" y="90"/>
                    </a:lnTo>
                    <a:lnTo>
                      <a:pt x="323" y="92"/>
                    </a:lnTo>
                    <a:lnTo>
                      <a:pt x="339" y="95"/>
                    </a:lnTo>
                    <a:lnTo>
                      <a:pt x="356" y="97"/>
                    </a:lnTo>
                    <a:lnTo>
                      <a:pt x="373" y="99"/>
                    </a:lnTo>
                    <a:lnTo>
                      <a:pt x="386" y="101"/>
                    </a:lnTo>
                    <a:lnTo>
                      <a:pt x="401" y="103"/>
                    </a:lnTo>
                    <a:lnTo>
                      <a:pt x="415" y="105"/>
                    </a:lnTo>
                    <a:lnTo>
                      <a:pt x="429" y="107"/>
                    </a:lnTo>
                    <a:lnTo>
                      <a:pt x="443" y="111"/>
                    </a:lnTo>
                    <a:lnTo>
                      <a:pt x="456" y="113"/>
                    </a:lnTo>
                    <a:lnTo>
                      <a:pt x="471" y="115"/>
                    </a:lnTo>
                    <a:lnTo>
                      <a:pt x="485" y="117"/>
                    </a:lnTo>
                    <a:lnTo>
                      <a:pt x="471" y="107"/>
                    </a:lnTo>
                    <a:lnTo>
                      <a:pt x="457" y="98"/>
                    </a:lnTo>
                    <a:lnTo>
                      <a:pt x="443" y="89"/>
                    </a:lnTo>
                    <a:lnTo>
                      <a:pt x="429" y="79"/>
                    </a:lnTo>
                    <a:lnTo>
                      <a:pt x="416" y="70"/>
                    </a:lnTo>
                    <a:lnTo>
                      <a:pt x="401" y="60"/>
                    </a:lnTo>
                    <a:lnTo>
                      <a:pt x="387" y="50"/>
                    </a:lnTo>
                    <a:lnTo>
                      <a:pt x="374" y="40"/>
                    </a:lnTo>
                    <a:close/>
                  </a:path>
                </a:pathLst>
              </a:custGeom>
              <a:solidFill>
                <a:srgbClr val="AD6000"/>
              </a:solidFill>
              <a:ln w="9525">
                <a:noFill/>
                <a:round/>
                <a:headEnd/>
                <a:tailEnd/>
              </a:ln>
            </p:spPr>
            <p:txBody>
              <a:bodyPr/>
              <a:lstStyle/>
              <a:p>
                <a:endParaRPr lang="en-US"/>
              </a:p>
            </p:txBody>
          </p:sp>
          <p:sp>
            <p:nvSpPr>
              <p:cNvPr id="384047" name="Freeform 47"/>
              <p:cNvSpPr>
                <a:spLocks/>
              </p:cNvSpPr>
              <p:nvPr/>
            </p:nvSpPr>
            <p:spPr bwMode="auto">
              <a:xfrm>
                <a:off x="7004" y="1263"/>
                <a:ext cx="105" cy="27"/>
              </a:xfrm>
              <a:custGeom>
                <a:avLst/>
                <a:gdLst/>
                <a:ahLst/>
                <a:cxnLst>
                  <a:cxn ang="0">
                    <a:pos x="292" y="30"/>
                  </a:cxn>
                  <a:cxn ang="0">
                    <a:pos x="266" y="26"/>
                  </a:cxn>
                  <a:cxn ang="0">
                    <a:pos x="240" y="22"/>
                  </a:cxn>
                  <a:cxn ang="0">
                    <a:pos x="214" y="17"/>
                  </a:cxn>
                  <a:cxn ang="0">
                    <a:pos x="187" y="14"/>
                  </a:cxn>
                  <a:cxn ang="0">
                    <a:pos x="161" y="10"/>
                  </a:cxn>
                  <a:cxn ang="0">
                    <a:pos x="134" y="6"/>
                  </a:cxn>
                  <a:cxn ang="0">
                    <a:pos x="108" y="2"/>
                  </a:cxn>
                  <a:cxn ang="0">
                    <a:pos x="83" y="6"/>
                  </a:cxn>
                  <a:cxn ang="0">
                    <a:pos x="59" y="20"/>
                  </a:cxn>
                  <a:cxn ang="0">
                    <a:pos x="36" y="33"/>
                  </a:cxn>
                  <a:cxn ang="0">
                    <a:pos x="12" y="47"/>
                  </a:cxn>
                  <a:cxn ang="0">
                    <a:pos x="12" y="54"/>
                  </a:cxn>
                  <a:cxn ang="0">
                    <a:pos x="38" y="56"/>
                  </a:cxn>
                  <a:cxn ang="0">
                    <a:pos x="64" y="58"/>
                  </a:cxn>
                  <a:cxn ang="0">
                    <a:pos x="90" y="59"/>
                  </a:cxn>
                  <a:cxn ang="0">
                    <a:pos x="116" y="62"/>
                  </a:cxn>
                  <a:cxn ang="0">
                    <a:pos x="141" y="66"/>
                  </a:cxn>
                  <a:cxn ang="0">
                    <a:pos x="166" y="69"/>
                  </a:cxn>
                  <a:cxn ang="0">
                    <a:pos x="191" y="73"/>
                  </a:cxn>
                  <a:cxn ang="0">
                    <a:pos x="216" y="76"/>
                  </a:cxn>
                  <a:cxn ang="0">
                    <a:pos x="241" y="80"/>
                  </a:cxn>
                  <a:cxn ang="0">
                    <a:pos x="266" y="83"/>
                  </a:cxn>
                  <a:cxn ang="0">
                    <a:pos x="291" y="87"/>
                  </a:cxn>
                  <a:cxn ang="0">
                    <a:pos x="318" y="91"/>
                  </a:cxn>
                  <a:cxn ang="0">
                    <a:pos x="347" y="96"/>
                  </a:cxn>
                  <a:cxn ang="0">
                    <a:pos x="375" y="100"/>
                  </a:cxn>
                  <a:cxn ang="0">
                    <a:pos x="404" y="105"/>
                  </a:cxn>
                  <a:cxn ang="0">
                    <a:pos x="405" y="98"/>
                  </a:cxn>
                  <a:cxn ang="0">
                    <a:pos x="377" y="79"/>
                  </a:cxn>
                  <a:cxn ang="0">
                    <a:pos x="349" y="60"/>
                  </a:cxn>
                  <a:cxn ang="0">
                    <a:pos x="321" y="42"/>
                  </a:cxn>
                </a:cxnLst>
                <a:rect l="0" t="0" r="r" b="b"/>
                <a:pathLst>
                  <a:path w="419" h="107">
                    <a:moveTo>
                      <a:pt x="306" y="32"/>
                    </a:moveTo>
                    <a:lnTo>
                      <a:pt x="292" y="30"/>
                    </a:lnTo>
                    <a:lnTo>
                      <a:pt x="280" y="28"/>
                    </a:lnTo>
                    <a:lnTo>
                      <a:pt x="266" y="26"/>
                    </a:lnTo>
                    <a:lnTo>
                      <a:pt x="254" y="24"/>
                    </a:lnTo>
                    <a:lnTo>
                      <a:pt x="240" y="22"/>
                    </a:lnTo>
                    <a:lnTo>
                      <a:pt x="226" y="20"/>
                    </a:lnTo>
                    <a:lnTo>
                      <a:pt x="214" y="17"/>
                    </a:lnTo>
                    <a:lnTo>
                      <a:pt x="200" y="15"/>
                    </a:lnTo>
                    <a:lnTo>
                      <a:pt x="187" y="14"/>
                    </a:lnTo>
                    <a:lnTo>
                      <a:pt x="174" y="12"/>
                    </a:lnTo>
                    <a:lnTo>
                      <a:pt x="161" y="10"/>
                    </a:lnTo>
                    <a:lnTo>
                      <a:pt x="147" y="8"/>
                    </a:lnTo>
                    <a:lnTo>
                      <a:pt x="134" y="6"/>
                    </a:lnTo>
                    <a:lnTo>
                      <a:pt x="121" y="4"/>
                    </a:lnTo>
                    <a:lnTo>
                      <a:pt x="108" y="2"/>
                    </a:lnTo>
                    <a:lnTo>
                      <a:pt x="95" y="0"/>
                    </a:lnTo>
                    <a:lnTo>
                      <a:pt x="83" y="6"/>
                    </a:lnTo>
                    <a:lnTo>
                      <a:pt x="71" y="13"/>
                    </a:lnTo>
                    <a:lnTo>
                      <a:pt x="59" y="20"/>
                    </a:lnTo>
                    <a:lnTo>
                      <a:pt x="48" y="26"/>
                    </a:lnTo>
                    <a:lnTo>
                      <a:pt x="36" y="33"/>
                    </a:lnTo>
                    <a:lnTo>
                      <a:pt x="24" y="39"/>
                    </a:lnTo>
                    <a:lnTo>
                      <a:pt x="12" y="47"/>
                    </a:lnTo>
                    <a:lnTo>
                      <a:pt x="0" y="53"/>
                    </a:lnTo>
                    <a:lnTo>
                      <a:pt x="12" y="54"/>
                    </a:lnTo>
                    <a:lnTo>
                      <a:pt x="26" y="55"/>
                    </a:lnTo>
                    <a:lnTo>
                      <a:pt x="38" y="56"/>
                    </a:lnTo>
                    <a:lnTo>
                      <a:pt x="52" y="57"/>
                    </a:lnTo>
                    <a:lnTo>
                      <a:pt x="64" y="58"/>
                    </a:lnTo>
                    <a:lnTo>
                      <a:pt x="77" y="58"/>
                    </a:lnTo>
                    <a:lnTo>
                      <a:pt x="90" y="59"/>
                    </a:lnTo>
                    <a:lnTo>
                      <a:pt x="103" y="60"/>
                    </a:lnTo>
                    <a:lnTo>
                      <a:pt x="116" y="62"/>
                    </a:lnTo>
                    <a:lnTo>
                      <a:pt x="128" y="64"/>
                    </a:lnTo>
                    <a:lnTo>
                      <a:pt x="141" y="66"/>
                    </a:lnTo>
                    <a:lnTo>
                      <a:pt x="153" y="68"/>
                    </a:lnTo>
                    <a:lnTo>
                      <a:pt x="166" y="69"/>
                    </a:lnTo>
                    <a:lnTo>
                      <a:pt x="178" y="71"/>
                    </a:lnTo>
                    <a:lnTo>
                      <a:pt x="191" y="73"/>
                    </a:lnTo>
                    <a:lnTo>
                      <a:pt x="203" y="74"/>
                    </a:lnTo>
                    <a:lnTo>
                      <a:pt x="216" y="76"/>
                    </a:lnTo>
                    <a:lnTo>
                      <a:pt x="228" y="78"/>
                    </a:lnTo>
                    <a:lnTo>
                      <a:pt x="241" y="80"/>
                    </a:lnTo>
                    <a:lnTo>
                      <a:pt x="254" y="81"/>
                    </a:lnTo>
                    <a:lnTo>
                      <a:pt x="266" y="83"/>
                    </a:lnTo>
                    <a:lnTo>
                      <a:pt x="279" y="85"/>
                    </a:lnTo>
                    <a:lnTo>
                      <a:pt x="291" y="87"/>
                    </a:lnTo>
                    <a:lnTo>
                      <a:pt x="304" y="89"/>
                    </a:lnTo>
                    <a:lnTo>
                      <a:pt x="318" y="91"/>
                    </a:lnTo>
                    <a:lnTo>
                      <a:pt x="332" y="93"/>
                    </a:lnTo>
                    <a:lnTo>
                      <a:pt x="347" y="96"/>
                    </a:lnTo>
                    <a:lnTo>
                      <a:pt x="361" y="98"/>
                    </a:lnTo>
                    <a:lnTo>
                      <a:pt x="375" y="100"/>
                    </a:lnTo>
                    <a:lnTo>
                      <a:pt x="390" y="102"/>
                    </a:lnTo>
                    <a:lnTo>
                      <a:pt x="404" y="105"/>
                    </a:lnTo>
                    <a:lnTo>
                      <a:pt x="419" y="107"/>
                    </a:lnTo>
                    <a:lnTo>
                      <a:pt x="405" y="98"/>
                    </a:lnTo>
                    <a:lnTo>
                      <a:pt x="391" y="89"/>
                    </a:lnTo>
                    <a:lnTo>
                      <a:pt x="377" y="79"/>
                    </a:lnTo>
                    <a:lnTo>
                      <a:pt x="362" y="70"/>
                    </a:lnTo>
                    <a:lnTo>
                      <a:pt x="349" y="60"/>
                    </a:lnTo>
                    <a:lnTo>
                      <a:pt x="334" y="51"/>
                    </a:lnTo>
                    <a:lnTo>
                      <a:pt x="321" y="42"/>
                    </a:lnTo>
                    <a:lnTo>
                      <a:pt x="306" y="32"/>
                    </a:lnTo>
                    <a:close/>
                  </a:path>
                </a:pathLst>
              </a:custGeom>
              <a:solidFill>
                <a:srgbClr val="B26600"/>
              </a:solidFill>
              <a:ln w="9525">
                <a:noFill/>
                <a:round/>
                <a:headEnd/>
                <a:tailEnd/>
              </a:ln>
            </p:spPr>
            <p:txBody>
              <a:bodyPr/>
              <a:lstStyle/>
              <a:p>
                <a:endParaRPr lang="en-US"/>
              </a:p>
            </p:txBody>
          </p:sp>
          <p:sp>
            <p:nvSpPr>
              <p:cNvPr id="384048" name="Freeform 48"/>
              <p:cNvSpPr>
                <a:spLocks/>
              </p:cNvSpPr>
              <p:nvPr/>
            </p:nvSpPr>
            <p:spPr bwMode="auto">
              <a:xfrm>
                <a:off x="7004" y="1263"/>
                <a:ext cx="88" cy="25"/>
              </a:xfrm>
              <a:custGeom>
                <a:avLst/>
                <a:gdLst/>
                <a:ahLst/>
                <a:cxnLst>
                  <a:cxn ang="0">
                    <a:pos x="237" y="23"/>
                  </a:cxn>
                  <a:cxn ang="0">
                    <a:pos x="219" y="20"/>
                  </a:cxn>
                  <a:cxn ang="0">
                    <a:pos x="201" y="17"/>
                  </a:cxn>
                  <a:cxn ang="0">
                    <a:pos x="184" y="14"/>
                  </a:cxn>
                  <a:cxn ang="0">
                    <a:pos x="166" y="11"/>
                  </a:cxn>
                  <a:cxn ang="0">
                    <a:pos x="147" y="8"/>
                  </a:cxn>
                  <a:cxn ang="0">
                    <a:pos x="129" y="5"/>
                  </a:cxn>
                  <a:cxn ang="0">
                    <a:pos x="111" y="3"/>
                  </a:cxn>
                  <a:cxn ang="0">
                    <a:pos x="94" y="0"/>
                  </a:cxn>
                  <a:cxn ang="0">
                    <a:pos x="82" y="6"/>
                  </a:cxn>
                  <a:cxn ang="0">
                    <a:pos x="71" y="13"/>
                  </a:cxn>
                  <a:cxn ang="0">
                    <a:pos x="58" y="20"/>
                  </a:cxn>
                  <a:cxn ang="0">
                    <a:pos x="47" y="26"/>
                  </a:cxn>
                  <a:cxn ang="0">
                    <a:pos x="35" y="33"/>
                  </a:cxn>
                  <a:cxn ang="0">
                    <a:pos x="24" y="39"/>
                  </a:cxn>
                  <a:cxn ang="0">
                    <a:pos x="11" y="47"/>
                  </a:cxn>
                  <a:cxn ang="0">
                    <a:pos x="0" y="53"/>
                  </a:cxn>
                  <a:cxn ang="0">
                    <a:pos x="12" y="54"/>
                  </a:cxn>
                  <a:cxn ang="0">
                    <a:pos x="24" y="54"/>
                  </a:cxn>
                  <a:cxn ang="0">
                    <a:pos x="36" y="55"/>
                  </a:cxn>
                  <a:cxn ang="0">
                    <a:pos x="49" y="56"/>
                  </a:cxn>
                  <a:cxn ang="0">
                    <a:pos x="60" y="57"/>
                  </a:cxn>
                  <a:cxn ang="0">
                    <a:pos x="73" y="57"/>
                  </a:cxn>
                  <a:cxn ang="0">
                    <a:pos x="84" y="58"/>
                  </a:cxn>
                  <a:cxn ang="0">
                    <a:pos x="97" y="59"/>
                  </a:cxn>
                  <a:cxn ang="0">
                    <a:pos x="114" y="61"/>
                  </a:cxn>
                  <a:cxn ang="0">
                    <a:pos x="130" y="64"/>
                  </a:cxn>
                  <a:cxn ang="0">
                    <a:pos x="148" y="67"/>
                  </a:cxn>
                  <a:cxn ang="0">
                    <a:pos x="165" y="69"/>
                  </a:cxn>
                  <a:cxn ang="0">
                    <a:pos x="181" y="71"/>
                  </a:cxn>
                  <a:cxn ang="0">
                    <a:pos x="199" y="73"/>
                  </a:cxn>
                  <a:cxn ang="0">
                    <a:pos x="216" y="76"/>
                  </a:cxn>
                  <a:cxn ang="0">
                    <a:pos x="233" y="78"/>
                  </a:cxn>
                  <a:cxn ang="0">
                    <a:pos x="247" y="81"/>
                  </a:cxn>
                  <a:cxn ang="0">
                    <a:pos x="262" y="83"/>
                  </a:cxn>
                  <a:cxn ang="0">
                    <a:pos x="277" y="87"/>
                  </a:cxn>
                  <a:cxn ang="0">
                    <a:pos x="292" y="89"/>
                  </a:cxn>
                  <a:cxn ang="0">
                    <a:pos x="307" y="91"/>
                  </a:cxn>
                  <a:cxn ang="0">
                    <a:pos x="322" y="93"/>
                  </a:cxn>
                  <a:cxn ang="0">
                    <a:pos x="336" y="96"/>
                  </a:cxn>
                  <a:cxn ang="0">
                    <a:pos x="351" y="98"/>
                  </a:cxn>
                  <a:cxn ang="0">
                    <a:pos x="336" y="89"/>
                  </a:cxn>
                  <a:cxn ang="0">
                    <a:pos x="323" y="79"/>
                  </a:cxn>
                  <a:cxn ang="0">
                    <a:pos x="308" y="70"/>
                  </a:cxn>
                  <a:cxn ang="0">
                    <a:pos x="294" y="60"/>
                  </a:cxn>
                  <a:cxn ang="0">
                    <a:pos x="280" y="51"/>
                  </a:cxn>
                  <a:cxn ang="0">
                    <a:pos x="265" y="42"/>
                  </a:cxn>
                  <a:cxn ang="0">
                    <a:pos x="252" y="32"/>
                  </a:cxn>
                  <a:cxn ang="0">
                    <a:pos x="237" y="23"/>
                  </a:cxn>
                </a:cxnLst>
                <a:rect l="0" t="0" r="r" b="b"/>
                <a:pathLst>
                  <a:path w="351" h="98">
                    <a:moveTo>
                      <a:pt x="237" y="23"/>
                    </a:moveTo>
                    <a:lnTo>
                      <a:pt x="219" y="20"/>
                    </a:lnTo>
                    <a:lnTo>
                      <a:pt x="201" y="17"/>
                    </a:lnTo>
                    <a:lnTo>
                      <a:pt x="184" y="14"/>
                    </a:lnTo>
                    <a:lnTo>
                      <a:pt x="166" y="11"/>
                    </a:lnTo>
                    <a:lnTo>
                      <a:pt x="147" y="8"/>
                    </a:lnTo>
                    <a:lnTo>
                      <a:pt x="129" y="5"/>
                    </a:lnTo>
                    <a:lnTo>
                      <a:pt x="111" y="3"/>
                    </a:lnTo>
                    <a:lnTo>
                      <a:pt x="94" y="0"/>
                    </a:lnTo>
                    <a:lnTo>
                      <a:pt x="82" y="6"/>
                    </a:lnTo>
                    <a:lnTo>
                      <a:pt x="71" y="13"/>
                    </a:lnTo>
                    <a:lnTo>
                      <a:pt x="58" y="20"/>
                    </a:lnTo>
                    <a:lnTo>
                      <a:pt x="47" y="26"/>
                    </a:lnTo>
                    <a:lnTo>
                      <a:pt x="35" y="33"/>
                    </a:lnTo>
                    <a:lnTo>
                      <a:pt x="24" y="39"/>
                    </a:lnTo>
                    <a:lnTo>
                      <a:pt x="11" y="47"/>
                    </a:lnTo>
                    <a:lnTo>
                      <a:pt x="0" y="53"/>
                    </a:lnTo>
                    <a:lnTo>
                      <a:pt x="12" y="54"/>
                    </a:lnTo>
                    <a:lnTo>
                      <a:pt x="24" y="54"/>
                    </a:lnTo>
                    <a:lnTo>
                      <a:pt x="36" y="55"/>
                    </a:lnTo>
                    <a:lnTo>
                      <a:pt x="49" y="56"/>
                    </a:lnTo>
                    <a:lnTo>
                      <a:pt x="60" y="57"/>
                    </a:lnTo>
                    <a:lnTo>
                      <a:pt x="73" y="57"/>
                    </a:lnTo>
                    <a:lnTo>
                      <a:pt x="84" y="58"/>
                    </a:lnTo>
                    <a:lnTo>
                      <a:pt x="97" y="59"/>
                    </a:lnTo>
                    <a:lnTo>
                      <a:pt x="114" y="61"/>
                    </a:lnTo>
                    <a:lnTo>
                      <a:pt x="130" y="64"/>
                    </a:lnTo>
                    <a:lnTo>
                      <a:pt x="148" y="67"/>
                    </a:lnTo>
                    <a:lnTo>
                      <a:pt x="165" y="69"/>
                    </a:lnTo>
                    <a:lnTo>
                      <a:pt x="181" y="71"/>
                    </a:lnTo>
                    <a:lnTo>
                      <a:pt x="199" y="73"/>
                    </a:lnTo>
                    <a:lnTo>
                      <a:pt x="216" y="76"/>
                    </a:lnTo>
                    <a:lnTo>
                      <a:pt x="233" y="78"/>
                    </a:lnTo>
                    <a:lnTo>
                      <a:pt x="247" y="81"/>
                    </a:lnTo>
                    <a:lnTo>
                      <a:pt x="262" y="83"/>
                    </a:lnTo>
                    <a:lnTo>
                      <a:pt x="277" y="87"/>
                    </a:lnTo>
                    <a:lnTo>
                      <a:pt x="292" y="89"/>
                    </a:lnTo>
                    <a:lnTo>
                      <a:pt x="307" y="91"/>
                    </a:lnTo>
                    <a:lnTo>
                      <a:pt x="322" y="93"/>
                    </a:lnTo>
                    <a:lnTo>
                      <a:pt x="336" y="96"/>
                    </a:lnTo>
                    <a:lnTo>
                      <a:pt x="351" y="98"/>
                    </a:lnTo>
                    <a:lnTo>
                      <a:pt x="336" y="89"/>
                    </a:lnTo>
                    <a:lnTo>
                      <a:pt x="323" y="79"/>
                    </a:lnTo>
                    <a:lnTo>
                      <a:pt x="308" y="70"/>
                    </a:lnTo>
                    <a:lnTo>
                      <a:pt x="294" y="60"/>
                    </a:lnTo>
                    <a:lnTo>
                      <a:pt x="280" y="51"/>
                    </a:lnTo>
                    <a:lnTo>
                      <a:pt x="265" y="42"/>
                    </a:lnTo>
                    <a:lnTo>
                      <a:pt x="252" y="32"/>
                    </a:lnTo>
                    <a:lnTo>
                      <a:pt x="237" y="23"/>
                    </a:lnTo>
                    <a:close/>
                  </a:path>
                </a:pathLst>
              </a:custGeom>
              <a:solidFill>
                <a:srgbClr val="B56802"/>
              </a:solidFill>
              <a:ln w="9525">
                <a:noFill/>
                <a:round/>
                <a:headEnd/>
                <a:tailEnd/>
              </a:ln>
            </p:spPr>
            <p:txBody>
              <a:bodyPr/>
              <a:lstStyle/>
              <a:p>
                <a:endParaRPr lang="en-US"/>
              </a:p>
            </p:txBody>
          </p:sp>
          <p:sp>
            <p:nvSpPr>
              <p:cNvPr id="384049" name="Freeform 49"/>
              <p:cNvSpPr>
                <a:spLocks/>
              </p:cNvSpPr>
              <p:nvPr/>
            </p:nvSpPr>
            <p:spPr bwMode="auto">
              <a:xfrm>
                <a:off x="7004" y="1263"/>
                <a:ext cx="71" cy="22"/>
              </a:xfrm>
              <a:custGeom>
                <a:avLst/>
                <a:gdLst/>
                <a:ahLst/>
                <a:cxnLst>
                  <a:cxn ang="0">
                    <a:pos x="169" y="13"/>
                  </a:cxn>
                  <a:cxn ang="0">
                    <a:pos x="94" y="0"/>
                  </a:cxn>
                  <a:cxn ang="0">
                    <a:pos x="0" y="53"/>
                  </a:cxn>
                  <a:cxn ang="0">
                    <a:pos x="92" y="57"/>
                  </a:cxn>
                  <a:cxn ang="0">
                    <a:pos x="164" y="68"/>
                  </a:cxn>
                  <a:cxn ang="0">
                    <a:pos x="284" y="89"/>
                  </a:cxn>
                  <a:cxn ang="0">
                    <a:pos x="169" y="13"/>
                  </a:cxn>
                </a:cxnLst>
                <a:rect l="0" t="0" r="r" b="b"/>
                <a:pathLst>
                  <a:path w="284" h="89">
                    <a:moveTo>
                      <a:pt x="169" y="13"/>
                    </a:moveTo>
                    <a:lnTo>
                      <a:pt x="94" y="0"/>
                    </a:lnTo>
                    <a:lnTo>
                      <a:pt x="0" y="53"/>
                    </a:lnTo>
                    <a:lnTo>
                      <a:pt x="92" y="57"/>
                    </a:lnTo>
                    <a:lnTo>
                      <a:pt x="164" y="68"/>
                    </a:lnTo>
                    <a:lnTo>
                      <a:pt x="284" y="89"/>
                    </a:lnTo>
                    <a:lnTo>
                      <a:pt x="169" y="13"/>
                    </a:lnTo>
                    <a:close/>
                  </a:path>
                </a:pathLst>
              </a:custGeom>
              <a:solidFill>
                <a:srgbClr val="B76B05"/>
              </a:solidFill>
              <a:ln w="9525">
                <a:noFill/>
                <a:round/>
                <a:headEnd/>
                <a:tailEnd/>
              </a:ln>
            </p:spPr>
            <p:txBody>
              <a:bodyPr/>
              <a:lstStyle/>
              <a:p>
                <a:endParaRPr lang="en-US"/>
              </a:p>
            </p:txBody>
          </p:sp>
          <p:sp>
            <p:nvSpPr>
              <p:cNvPr id="384050" name="Freeform 50"/>
              <p:cNvSpPr>
                <a:spLocks/>
              </p:cNvSpPr>
              <p:nvPr/>
            </p:nvSpPr>
            <p:spPr bwMode="auto">
              <a:xfrm>
                <a:off x="7284" y="1072"/>
                <a:ext cx="46" cy="246"/>
              </a:xfrm>
              <a:custGeom>
                <a:avLst/>
                <a:gdLst/>
                <a:ahLst/>
                <a:cxnLst>
                  <a:cxn ang="0">
                    <a:pos x="0" y="893"/>
                  </a:cxn>
                  <a:cxn ang="0">
                    <a:pos x="87" y="54"/>
                  </a:cxn>
                  <a:cxn ang="0">
                    <a:pos x="185" y="0"/>
                  </a:cxn>
                  <a:cxn ang="0">
                    <a:pos x="179" y="126"/>
                  </a:cxn>
                  <a:cxn ang="0">
                    <a:pos x="170" y="258"/>
                  </a:cxn>
                  <a:cxn ang="0">
                    <a:pos x="158" y="393"/>
                  </a:cxn>
                  <a:cxn ang="0">
                    <a:pos x="146" y="527"/>
                  </a:cxn>
                  <a:cxn ang="0">
                    <a:pos x="131" y="657"/>
                  </a:cxn>
                  <a:cxn ang="0">
                    <a:pos x="116" y="778"/>
                  </a:cxn>
                  <a:cxn ang="0">
                    <a:pos x="102" y="887"/>
                  </a:cxn>
                  <a:cxn ang="0">
                    <a:pos x="87" y="981"/>
                  </a:cxn>
                  <a:cxn ang="0">
                    <a:pos x="0" y="893"/>
                  </a:cxn>
                </a:cxnLst>
                <a:rect l="0" t="0" r="r" b="b"/>
                <a:pathLst>
                  <a:path w="185" h="981">
                    <a:moveTo>
                      <a:pt x="0" y="893"/>
                    </a:moveTo>
                    <a:lnTo>
                      <a:pt x="87" y="54"/>
                    </a:lnTo>
                    <a:lnTo>
                      <a:pt x="185" y="0"/>
                    </a:lnTo>
                    <a:lnTo>
                      <a:pt x="179" y="126"/>
                    </a:lnTo>
                    <a:lnTo>
                      <a:pt x="170" y="258"/>
                    </a:lnTo>
                    <a:lnTo>
                      <a:pt x="158" y="393"/>
                    </a:lnTo>
                    <a:lnTo>
                      <a:pt x="146" y="527"/>
                    </a:lnTo>
                    <a:lnTo>
                      <a:pt x="131" y="657"/>
                    </a:lnTo>
                    <a:lnTo>
                      <a:pt x="116" y="778"/>
                    </a:lnTo>
                    <a:lnTo>
                      <a:pt x="102" y="887"/>
                    </a:lnTo>
                    <a:lnTo>
                      <a:pt x="87" y="981"/>
                    </a:lnTo>
                    <a:lnTo>
                      <a:pt x="0" y="893"/>
                    </a:lnTo>
                    <a:close/>
                  </a:path>
                </a:pathLst>
              </a:custGeom>
              <a:solidFill>
                <a:srgbClr val="8C4400"/>
              </a:solidFill>
              <a:ln w="9525">
                <a:noFill/>
                <a:round/>
                <a:headEnd/>
                <a:tailEnd/>
              </a:ln>
            </p:spPr>
            <p:txBody>
              <a:bodyPr/>
              <a:lstStyle/>
              <a:p>
                <a:endParaRPr lang="en-US"/>
              </a:p>
            </p:txBody>
          </p:sp>
          <p:sp>
            <p:nvSpPr>
              <p:cNvPr id="384051" name="Freeform 51"/>
              <p:cNvSpPr>
                <a:spLocks/>
              </p:cNvSpPr>
              <p:nvPr/>
            </p:nvSpPr>
            <p:spPr bwMode="auto">
              <a:xfrm>
                <a:off x="7284" y="1086"/>
                <a:ext cx="45" cy="232"/>
              </a:xfrm>
              <a:custGeom>
                <a:avLst/>
                <a:gdLst/>
                <a:ahLst/>
                <a:cxnLst>
                  <a:cxn ang="0">
                    <a:pos x="0" y="836"/>
                  </a:cxn>
                  <a:cxn ang="0">
                    <a:pos x="11" y="739"/>
                  </a:cxn>
                  <a:cxn ang="0">
                    <a:pos x="21" y="641"/>
                  </a:cxn>
                  <a:cxn ang="0">
                    <a:pos x="31" y="543"/>
                  </a:cxn>
                  <a:cxn ang="0">
                    <a:pos x="41" y="445"/>
                  </a:cxn>
                  <a:cxn ang="0">
                    <a:pos x="52" y="348"/>
                  </a:cxn>
                  <a:cxn ang="0">
                    <a:pos x="62" y="250"/>
                  </a:cxn>
                  <a:cxn ang="0">
                    <a:pos x="71" y="152"/>
                  </a:cxn>
                  <a:cxn ang="0">
                    <a:pos x="82" y="54"/>
                  </a:cxn>
                  <a:cxn ang="0">
                    <a:pos x="94" y="47"/>
                  </a:cxn>
                  <a:cxn ang="0">
                    <a:pos x="106" y="41"/>
                  </a:cxn>
                  <a:cxn ang="0">
                    <a:pos x="119" y="33"/>
                  </a:cxn>
                  <a:cxn ang="0">
                    <a:pos x="131" y="27"/>
                  </a:cxn>
                  <a:cxn ang="0">
                    <a:pos x="143" y="20"/>
                  </a:cxn>
                  <a:cxn ang="0">
                    <a:pos x="155" y="14"/>
                  </a:cxn>
                  <a:cxn ang="0">
                    <a:pos x="167" y="6"/>
                  </a:cxn>
                  <a:cxn ang="0">
                    <a:pos x="179" y="0"/>
                  </a:cxn>
                  <a:cxn ang="0">
                    <a:pos x="173" y="123"/>
                  </a:cxn>
                  <a:cxn ang="0">
                    <a:pos x="163" y="249"/>
                  </a:cxn>
                  <a:cxn ang="0">
                    <a:pos x="153" y="375"/>
                  </a:cxn>
                  <a:cxn ang="0">
                    <a:pos x="142" y="498"/>
                  </a:cxn>
                  <a:cxn ang="0">
                    <a:pos x="129" y="618"/>
                  </a:cxn>
                  <a:cxn ang="0">
                    <a:pos x="115" y="730"/>
                  </a:cxn>
                  <a:cxn ang="0">
                    <a:pos x="102" y="833"/>
                  </a:cxn>
                  <a:cxn ang="0">
                    <a:pos x="87" y="924"/>
                  </a:cxn>
                  <a:cxn ang="0">
                    <a:pos x="77" y="913"/>
                  </a:cxn>
                  <a:cxn ang="0">
                    <a:pos x="65" y="902"/>
                  </a:cxn>
                  <a:cxn ang="0">
                    <a:pos x="55" y="891"/>
                  </a:cxn>
                  <a:cxn ang="0">
                    <a:pos x="43" y="880"/>
                  </a:cxn>
                  <a:cxn ang="0">
                    <a:pos x="33" y="869"/>
                  </a:cxn>
                  <a:cxn ang="0">
                    <a:pos x="21" y="858"/>
                  </a:cxn>
                  <a:cxn ang="0">
                    <a:pos x="11" y="847"/>
                  </a:cxn>
                  <a:cxn ang="0">
                    <a:pos x="0" y="836"/>
                  </a:cxn>
                </a:cxnLst>
                <a:rect l="0" t="0" r="r" b="b"/>
                <a:pathLst>
                  <a:path w="179" h="924">
                    <a:moveTo>
                      <a:pt x="0" y="836"/>
                    </a:moveTo>
                    <a:lnTo>
                      <a:pt x="11" y="739"/>
                    </a:lnTo>
                    <a:lnTo>
                      <a:pt x="21" y="641"/>
                    </a:lnTo>
                    <a:lnTo>
                      <a:pt x="31" y="543"/>
                    </a:lnTo>
                    <a:lnTo>
                      <a:pt x="41" y="445"/>
                    </a:lnTo>
                    <a:lnTo>
                      <a:pt x="52" y="348"/>
                    </a:lnTo>
                    <a:lnTo>
                      <a:pt x="62" y="250"/>
                    </a:lnTo>
                    <a:lnTo>
                      <a:pt x="71" y="152"/>
                    </a:lnTo>
                    <a:lnTo>
                      <a:pt x="82" y="54"/>
                    </a:lnTo>
                    <a:lnTo>
                      <a:pt x="94" y="47"/>
                    </a:lnTo>
                    <a:lnTo>
                      <a:pt x="106" y="41"/>
                    </a:lnTo>
                    <a:lnTo>
                      <a:pt x="119" y="33"/>
                    </a:lnTo>
                    <a:lnTo>
                      <a:pt x="131" y="27"/>
                    </a:lnTo>
                    <a:lnTo>
                      <a:pt x="143" y="20"/>
                    </a:lnTo>
                    <a:lnTo>
                      <a:pt x="155" y="14"/>
                    </a:lnTo>
                    <a:lnTo>
                      <a:pt x="167" y="6"/>
                    </a:lnTo>
                    <a:lnTo>
                      <a:pt x="179" y="0"/>
                    </a:lnTo>
                    <a:lnTo>
                      <a:pt x="173" y="123"/>
                    </a:lnTo>
                    <a:lnTo>
                      <a:pt x="163" y="249"/>
                    </a:lnTo>
                    <a:lnTo>
                      <a:pt x="153" y="375"/>
                    </a:lnTo>
                    <a:lnTo>
                      <a:pt x="142" y="498"/>
                    </a:lnTo>
                    <a:lnTo>
                      <a:pt x="129" y="618"/>
                    </a:lnTo>
                    <a:lnTo>
                      <a:pt x="115" y="730"/>
                    </a:lnTo>
                    <a:lnTo>
                      <a:pt x="102" y="833"/>
                    </a:lnTo>
                    <a:lnTo>
                      <a:pt x="87" y="924"/>
                    </a:lnTo>
                    <a:lnTo>
                      <a:pt x="77" y="913"/>
                    </a:lnTo>
                    <a:lnTo>
                      <a:pt x="65" y="902"/>
                    </a:lnTo>
                    <a:lnTo>
                      <a:pt x="55" y="891"/>
                    </a:lnTo>
                    <a:lnTo>
                      <a:pt x="43" y="880"/>
                    </a:lnTo>
                    <a:lnTo>
                      <a:pt x="33" y="869"/>
                    </a:lnTo>
                    <a:lnTo>
                      <a:pt x="21" y="858"/>
                    </a:lnTo>
                    <a:lnTo>
                      <a:pt x="11" y="847"/>
                    </a:lnTo>
                    <a:lnTo>
                      <a:pt x="0" y="836"/>
                    </a:lnTo>
                    <a:close/>
                  </a:path>
                </a:pathLst>
              </a:custGeom>
              <a:solidFill>
                <a:srgbClr val="8E4700"/>
              </a:solidFill>
              <a:ln w="9525">
                <a:noFill/>
                <a:round/>
                <a:headEnd/>
                <a:tailEnd/>
              </a:ln>
            </p:spPr>
            <p:txBody>
              <a:bodyPr/>
              <a:lstStyle/>
              <a:p>
                <a:endParaRPr lang="en-US"/>
              </a:p>
            </p:txBody>
          </p:sp>
          <p:sp>
            <p:nvSpPr>
              <p:cNvPr id="384052" name="Freeform 52"/>
              <p:cNvSpPr>
                <a:spLocks/>
              </p:cNvSpPr>
              <p:nvPr/>
            </p:nvSpPr>
            <p:spPr bwMode="auto">
              <a:xfrm>
                <a:off x="7284" y="1101"/>
                <a:ext cx="43" cy="217"/>
              </a:xfrm>
              <a:custGeom>
                <a:avLst/>
                <a:gdLst/>
                <a:ahLst/>
                <a:cxnLst>
                  <a:cxn ang="0">
                    <a:pos x="0" y="779"/>
                  </a:cxn>
                  <a:cxn ang="0">
                    <a:pos x="10" y="688"/>
                  </a:cxn>
                  <a:cxn ang="0">
                    <a:pos x="19" y="598"/>
                  </a:cxn>
                  <a:cxn ang="0">
                    <a:pos x="29" y="507"/>
                  </a:cxn>
                  <a:cxn ang="0">
                    <a:pos x="38" y="416"/>
                  </a:cxn>
                  <a:cxn ang="0">
                    <a:pos x="47" y="325"/>
                  </a:cxn>
                  <a:cxn ang="0">
                    <a:pos x="57" y="234"/>
                  </a:cxn>
                  <a:cxn ang="0">
                    <a:pos x="67" y="144"/>
                  </a:cxn>
                  <a:cxn ang="0">
                    <a:pos x="77" y="53"/>
                  </a:cxn>
                  <a:cxn ang="0">
                    <a:pos x="89" y="47"/>
                  </a:cxn>
                  <a:cxn ang="0">
                    <a:pos x="101" y="39"/>
                  </a:cxn>
                  <a:cxn ang="0">
                    <a:pos x="113" y="33"/>
                  </a:cxn>
                  <a:cxn ang="0">
                    <a:pos x="126" y="27"/>
                  </a:cxn>
                  <a:cxn ang="0">
                    <a:pos x="137" y="19"/>
                  </a:cxn>
                  <a:cxn ang="0">
                    <a:pos x="150" y="13"/>
                  </a:cxn>
                  <a:cxn ang="0">
                    <a:pos x="161" y="7"/>
                  </a:cxn>
                  <a:cxn ang="0">
                    <a:pos x="174" y="0"/>
                  </a:cxn>
                  <a:cxn ang="0">
                    <a:pos x="167" y="121"/>
                  </a:cxn>
                  <a:cxn ang="0">
                    <a:pos x="157" y="240"/>
                  </a:cxn>
                  <a:cxn ang="0">
                    <a:pos x="148" y="358"/>
                  </a:cxn>
                  <a:cxn ang="0">
                    <a:pos x="137" y="471"/>
                  </a:cxn>
                  <a:cxn ang="0">
                    <a:pos x="126" y="579"/>
                  </a:cxn>
                  <a:cxn ang="0">
                    <a:pos x="113" y="682"/>
                  </a:cxn>
                  <a:cxn ang="0">
                    <a:pos x="101" y="778"/>
                  </a:cxn>
                  <a:cxn ang="0">
                    <a:pos x="87" y="867"/>
                  </a:cxn>
                  <a:cxn ang="0">
                    <a:pos x="77" y="856"/>
                  </a:cxn>
                  <a:cxn ang="0">
                    <a:pos x="65" y="845"/>
                  </a:cxn>
                  <a:cxn ang="0">
                    <a:pos x="55" y="834"/>
                  </a:cxn>
                  <a:cxn ang="0">
                    <a:pos x="43" y="823"/>
                  </a:cxn>
                  <a:cxn ang="0">
                    <a:pos x="33" y="812"/>
                  </a:cxn>
                  <a:cxn ang="0">
                    <a:pos x="21" y="801"/>
                  </a:cxn>
                  <a:cxn ang="0">
                    <a:pos x="11" y="790"/>
                  </a:cxn>
                  <a:cxn ang="0">
                    <a:pos x="0" y="779"/>
                  </a:cxn>
                </a:cxnLst>
                <a:rect l="0" t="0" r="r" b="b"/>
                <a:pathLst>
                  <a:path w="174" h="867">
                    <a:moveTo>
                      <a:pt x="0" y="779"/>
                    </a:moveTo>
                    <a:lnTo>
                      <a:pt x="10" y="688"/>
                    </a:lnTo>
                    <a:lnTo>
                      <a:pt x="19" y="598"/>
                    </a:lnTo>
                    <a:lnTo>
                      <a:pt x="29" y="507"/>
                    </a:lnTo>
                    <a:lnTo>
                      <a:pt x="38" y="416"/>
                    </a:lnTo>
                    <a:lnTo>
                      <a:pt x="47" y="325"/>
                    </a:lnTo>
                    <a:lnTo>
                      <a:pt x="57" y="234"/>
                    </a:lnTo>
                    <a:lnTo>
                      <a:pt x="67" y="144"/>
                    </a:lnTo>
                    <a:lnTo>
                      <a:pt x="77" y="53"/>
                    </a:lnTo>
                    <a:lnTo>
                      <a:pt x="89" y="47"/>
                    </a:lnTo>
                    <a:lnTo>
                      <a:pt x="101" y="39"/>
                    </a:lnTo>
                    <a:lnTo>
                      <a:pt x="113" y="33"/>
                    </a:lnTo>
                    <a:lnTo>
                      <a:pt x="126" y="27"/>
                    </a:lnTo>
                    <a:lnTo>
                      <a:pt x="137" y="19"/>
                    </a:lnTo>
                    <a:lnTo>
                      <a:pt x="150" y="13"/>
                    </a:lnTo>
                    <a:lnTo>
                      <a:pt x="161" y="7"/>
                    </a:lnTo>
                    <a:lnTo>
                      <a:pt x="174" y="0"/>
                    </a:lnTo>
                    <a:lnTo>
                      <a:pt x="167" y="121"/>
                    </a:lnTo>
                    <a:lnTo>
                      <a:pt x="157" y="240"/>
                    </a:lnTo>
                    <a:lnTo>
                      <a:pt x="148" y="358"/>
                    </a:lnTo>
                    <a:lnTo>
                      <a:pt x="137" y="471"/>
                    </a:lnTo>
                    <a:lnTo>
                      <a:pt x="126" y="579"/>
                    </a:lnTo>
                    <a:lnTo>
                      <a:pt x="113" y="682"/>
                    </a:lnTo>
                    <a:lnTo>
                      <a:pt x="101" y="778"/>
                    </a:lnTo>
                    <a:lnTo>
                      <a:pt x="87" y="867"/>
                    </a:lnTo>
                    <a:lnTo>
                      <a:pt x="77" y="856"/>
                    </a:lnTo>
                    <a:lnTo>
                      <a:pt x="65" y="845"/>
                    </a:lnTo>
                    <a:lnTo>
                      <a:pt x="55" y="834"/>
                    </a:lnTo>
                    <a:lnTo>
                      <a:pt x="43" y="823"/>
                    </a:lnTo>
                    <a:lnTo>
                      <a:pt x="33" y="812"/>
                    </a:lnTo>
                    <a:lnTo>
                      <a:pt x="21" y="801"/>
                    </a:lnTo>
                    <a:lnTo>
                      <a:pt x="11" y="790"/>
                    </a:lnTo>
                    <a:lnTo>
                      <a:pt x="0" y="779"/>
                    </a:lnTo>
                    <a:close/>
                  </a:path>
                </a:pathLst>
              </a:custGeom>
              <a:solidFill>
                <a:srgbClr val="914900"/>
              </a:solidFill>
              <a:ln w="9525">
                <a:noFill/>
                <a:round/>
                <a:headEnd/>
                <a:tailEnd/>
              </a:ln>
            </p:spPr>
            <p:txBody>
              <a:bodyPr/>
              <a:lstStyle/>
              <a:p>
                <a:endParaRPr lang="en-US"/>
              </a:p>
            </p:txBody>
          </p:sp>
          <p:sp>
            <p:nvSpPr>
              <p:cNvPr id="384053" name="Freeform 53"/>
              <p:cNvSpPr>
                <a:spLocks/>
              </p:cNvSpPr>
              <p:nvPr/>
            </p:nvSpPr>
            <p:spPr bwMode="auto">
              <a:xfrm>
                <a:off x="7284" y="1115"/>
                <a:ext cx="42" cy="203"/>
              </a:xfrm>
              <a:custGeom>
                <a:avLst/>
                <a:gdLst/>
                <a:ahLst/>
                <a:cxnLst>
                  <a:cxn ang="0">
                    <a:pos x="0" y="722"/>
                  </a:cxn>
                  <a:cxn ang="0">
                    <a:pos x="9" y="639"/>
                  </a:cxn>
                  <a:cxn ang="0">
                    <a:pos x="18" y="555"/>
                  </a:cxn>
                  <a:cxn ang="0">
                    <a:pos x="27" y="471"/>
                  </a:cxn>
                  <a:cxn ang="0">
                    <a:pos x="36" y="387"/>
                  </a:cxn>
                  <a:cxn ang="0">
                    <a:pos x="44" y="304"/>
                  </a:cxn>
                  <a:cxn ang="0">
                    <a:pos x="54" y="219"/>
                  </a:cxn>
                  <a:cxn ang="0">
                    <a:pos x="62" y="135"/>
                  </a:cxn>
                  <a:cxn ang="0">
                    <a:pos x="71" y="51"/>
                  </a:cxn>
                  <a:cxn ang="0">
                    <a:pos x="84" y="45"/>
                  </a:cxn>
                  <a:cxn ang="0">
                    <a:pos x="96" y="39"/>
                  </a:cxn>
                  <a:cxn ang="0">
                    <a:pos x="108" y="32"/>
                  </a:cxn>
                  <a:cxn ang="0">
                    <a:pos x="121" y="25"/>
                  </a:cxn>
                  <a:cxn ang="0">
                    <a:pos x="132" y="19"/>
                  </a:cxn>
                  <a:cxn ang="0">
                    <a:pos x="145" y="13"/>
                  </a:cxn>
                  <a:cxn ang="0">
                    <a:pos x="156" y="6"/>
                  </a:cxn>
                  <a:cxn ang="0">
                    <a:pos x="169" y="0"/>
                  </a:cxn>
                  <a:cxn ang="0">
                    <a:pos x="160" y="118"/>
                  </a:cxn>
                  <a:cxn ang="0">
                    <a:pos x="152" y="231"/>
                  </a:cxn>
                  <a:cxn ang="0">
                    <a:pos x="143" y="339"/>
                  </a:cxn>
                  <a:cxn ang="0">
                    <a:pos x="133" y="442"/>
                  </a:cxn>
                  <a:cxn ang="0">
                    <a:pos x="124" y="540"/>
                  </a:cxn>
                  <a:cxn ang="0">
                    <a:pos x="112" y="633"/>
                  </a:cxn>
                  <a:cxn ang="0">
                    <a:pos x="101" y="724"/>
                  </a:cxn>
                  <a:cxn ang="0">
                    <a:pos x="87" y="810"/>
                  </a:cxn>
                  <a:cxn ang="0">
                    <a:pos x="77" y="799"/>
                  </a:cxn>
                  <a:cxn ang="0">
                    <a:pos x="65" y="788"/>
                  </a:cxn>
                  <a:cxn ang="0">
                    <a:pos x="55" y="777"/>
                  </a:cxn>
                  <a:cxn ang="0">
                    <a:pos x="43" y="766"/>
                  </a:cxn>
                  <a:cxn ang="0">
                    <a:pos x="33" y="755"/>
                  </a:cxn>
                  <a:cxn ang="0">
                    <a:pos x="21" y="744"/>
                  </a:cxn>
                  <a:cxn ang="0">
                    <a:pos x="11" y="733"/>
                  </a:cxn>
                  <a:cxn ang="0">
                    <a:pos x="0" y="722"/>
                  </a:cxn>
                </a:cxnLst>
                <a:rect l="0" t="0" r="r" b="b"/>
                <a:pathLst>
                  <a:path w="169" h="810">
                    <a:moveTo>
                      <a:pt x="0" y="722"/>
                    </a:moveTo>
                    <a:lnTo>
                      <a:pt x="9" y="639"/>
                    </a:lnTo>
                    <a:lnTo>
                      <a:pt x="18" y="555"/>
                    </a:lnTo>
                    <a:lnTo>
                      <a:pt x="27" y="471"/>
                    </a:lnTo>
                    <a:lnTo>
                      <a:pt x="36" y="387"/>
                    </a:lnTo>
                    <a:lnTo>
                      <a:pt x="44" y="304"/>
                    </a:lnTo>
                    <a:lnTo>
                      <a:pt x="54" y="219"/>
                    </a:lnTo>
                    <a:lnTo>
                      <a:pt x="62" y="135"/>
                    </a:lnTo>
                    <a:lnTo>
                      <a:pt x="71" y="51"/>
                    </a:lnTo>
                    <a:lnTo>
                      <a:pt x="84" y="45"/>
                    </a:lnTo>
                    <a:lnTo>
                      <a:pt x="96" y="39"/>
                    </a:lnTo>
                    <a:lnTo>
                      <a:pt x="108" y="32"/>
                    </a:lnTo>
                    <a:lnTo>
                      <a:pt x="121" y="25"/>
                    </a:lnTo>
                    <a:lnTo>
                      <a:pt x="132" y="19"/>
                    </a:lnTo>
                    <a:lnTo>
                      <a:pt x="145" y="13"/>
                    </a:lnTo>
                    <a:lnTo>
                      <a:pt x="156" y="6"/>
                    </a:lnTo>
                    <a:lnTo>
                      <a:pt x="169" y="0"/>
                    </a:lnTo>
                    <a:lnTo>
                      <a:pt x="160" y="118"/>
                    </a:lnTo>
                    <a:lnTo>
                      <a:pt x="152" y="231"/>
                    </a:lnTo>
                    <a:lnTo>
                      <a:pt x="143" y="339"/>
                    </a:lnTo>
                    <a:lnTo>
                      <a:pt x="133" y="442"/>
                    </a:lnTo>
                    <a:lnTo>
                      <a:pt x="124" y="540"/>
                    </a:lnTo>
                    <a:lnTo>
                      <a:pt x="112" y="633"/>
                    </a:lnTo>
                    <a:lnTo>
                      <a:pt x="101" y="724"/>
                    </a:lnTo>
                    <a:lnTo>
                      <a:pt x="87" y="810"/>
                    </a:lnTo>
                    <a:lnTo>
                      <a:pt x="77" y="799"/>
                    </a:lnTo>
                    <a:lnTo>
                      <a:pt x="65" y="788"/>
                    </a:lnTo>
                    <a:lnTo>
                      <a:pt x="55" y="777"/>
                    </a:lnTo>
                    <a:lnTo>
                      <a:pt x="43" y="766"/>
                    </a:lnTo>
                    <a:lnTo>
                      <a:pt x="33" y="755"/>
                    </a:lnTo>
                    <a:lnTo>
                      <a:pt x="21" y="744"/>
                    </a:lnTo>
                    <a:lnTo>
                      <a:pt x="11" y="733"/>
                    </a:lnTo>
                    <a:lnTo>
                      <a:pt x="0" y="722"/>
                    </a:lnTo>
                    <a:close/>
                  </a:path>
                </a:pathLst>
              </a:custGeom>
              <a:solidFill>
                <a:srgbClr val="964F00"/>
              </a:solidFill>
              <a:ln w="9525">
                <a:noFill/>
                <a:round/>
                <a:headEnd/>
                <a:tailEnd/>
              </a:ln>
            </p:spPr>
            <p:txBody>
              <a:bodyPr/>
              <a:lstStyle/>
              <a:p>
                <a:endParaRPr lang="en-US"/>
              </a:p>
            </p:txBody>
          </p:sp>
          <p:sp>
            <p:nvSpPr>
              <p:cNvPr id="384054" name="Freeform 54"/>
              <p:cNvSpPr>
                <a:spLocks/>
              </p:cNvSpPr>
              <p:nvPr/>
            </p:nvSpPr>
            <p:spPr bwMode="auto">
              <a:xfrm>
                <a:off x="7284" y="1129"/>
                <a:ext cx="41" cy="189"/>
              </a:xfrm>
              <a:custGeom>
                <a:avLst/>
                <a:gdLst/>
                <a:ahLst/>
                <a:cxnLst>
                  <a:cxn ang="0">
                    <a:pos x="0" y="664"/>
                  </a:cxn>
                  <a:cxn ang="0">
                    <a:pos x="9" y="587"/>
                  </a:cxn>
                  <a:cxn ang="0">
                    <a:pos x="17" y="511"/>
                  </a:cxn>
                  <a:cxn ang="0">
                    <a:pos x="25" y="433"/>
                  </a:cxn>
                  <a:cxn ang="0">
                    <a:pos x="34" y="357"/>
                  </a:cxn>
                  <a:cxn ang="0">
                    <a:pos x="41" y="279"/>
                  </a:cxn>
                  <a:cxn ang="0">
                    <a:pos x="50" y="203"/>
                  </a:cxn>
                  <a:cxn ang="0">
                    <a:pos x="58" y="125"/>
                  </a:cxn>
                  <a:cxn ang="0">
                    <a:pos x="66" y="49"/>
                  </a:cxn>
                  <a:cxn ang="0">
                    <a:pos x="79" y="43"/>
                  </a:cxn>
                  <a:cxn ang="0">
                    <a:pos x="90" y="36"/>
                  </a:cxn>
                  <a:cxn ang="0">
                    <a:pos x="103" y="30"/>
                  </a:cxn>
                  <a:cxn ang="0">
                    <a:pos x="114" y="24"/>
                  </a:cxn>
                  <a:cxn ang="0">
                    <a:pos x="127" y="18"/>
                  </a:cxn>
                  <a:cxn ang="0">
                    <a:pos x="138" y="12"/>
                  </a:cxn>
                  <a:cxn ang="0">
                    <a:pos x="151" y="6"/>
                  </a:cxn>
                  <a:cxn ang="0">
                    <a:pos x="162" y="0"/>
                  </a:cxn>
                  <a:cxn ang="0">
                    <a:pos x="153" y="116"/>
                  </a:cxn>
                  <a:cxn ang="0">
                    <a:pos x="145" y="222"/>
                  </a:cxn>
                  <a:cxn ang="0">
                    <a:pos x="137" y="320"/>
                  </a:cxn>
                  <a:cxn ang="0">
                    <a:pos x="129" y="412"/>
                  </a:cxn>
                  <a:cxn ang="0">
                    <a:pos x="120" y="500"/>
                  </a:cxn>
                  <a:cxn ang="0">
                    <a:pos x="110" y="585"/>
                  </a:cxn>
                  <a:cxn ang="0">
                    <a:pos x="100" y="669"/>
                  </a:cxn>
                  <a:cxn ang="0">
                    <a:pos x="87" y="752"/>
                  </a:cxn>
                  <a:cxn ang="0">
                    <a:pos x="77" y="741"/>
                  </a:cxn>
                  <a:cxn ang="0">
                    <a:pos x="65" y="730"/>
                  </a:cxn>
                  <a:cxn ang="0">
                    <a:pos x="55" y="719"/>
                  </a:cxn>
                  <a:cxn ang="0">
                    <a:pos x="43" y="708"/>
                  </a:cxn>
                  <a:cxn ang="0">
                    <a:pos x="33" y="697"/>
                  </a:cxn>
                  <a:cxn ang="0">
                    <a:pos x="21" y="686"/>
                  </a:cxn>
                  <a:cxn ang="0">
                    <a:pos x="11" y="675"/>
                  </a:cxn>
                  <a:cxn ang="0">
                    <a:pos x="0" y="664"/>
                  </a:cxn>
                </a:cxnLst>
                <a:rect l="0" t="0" r="r" b="b"/>
                <a:pathLst>
                  <a:path w="162" h="752">
                    <a:moveTo>
                      <a:pt x="0" y="664"/>
                    </a:moveTo>
                    <a:lnTo>
                      <a:pt x="9" y="587"/>
                    </a:lnTo>
                    <a:lnTo>
                      <a:pt x="17" y="511"/>
                    </a:lnTo>
                    <a:lnTo>
                      <a:pt x="25" y="433"/>
                    </a:lnTo>
                    <a:lnTo>
                      <a:pt x="34" y="357"/>
                    </a:lnTo>
                    <a:lnTo>
                      <a:pt x="41" y="279"/>
                    </a:lnTo>
                    <a:lnTo>
                      <a:pt x="50" y="203"/>
                    </a:lnTo>
                    <a:lnTo>
                      <a:pt x="58" y="125"/>
                    </a:lnTo>
                    <a:lnTo>
                      <a:pt x="66" y="49"/>
                    </a:lnTo>
                    <a:lnTo>
                      <a:pt x="79" y="43"/>
                    </a:lnTo>
                    <a:lnTo>
                      <a:pt x="90" y="36"/>
                    </a:lnTo>
                    <a:lnTo>
                      <a:pt x="103" y="30"/>
                    </a:lnTo>
                    <a:lnTo>
                      <a:pt x="114" y="24"/>
                    </a:lnTo>
                    <a:lnTo>
                      <a:pt x="127" y="18"/>
                    </a:lnTo>
                    <a:lnTo>
                      <a:pt x="138" y="12"/>
                    </a:lnTo>
                    <a:lnTo>
                      <a:pt x="151" y="6"/>
                    </a:lnTo>
                    <a:lnTo>
                      <a:pt x="162" y="0"/>
                    </a:lnTo>
                    <a:lnTo>
                      <a:pt x="153" y="116"/>
                    </a:lnTo>
                    <a:lnTo>
                      <a:pt x="145" y="222"/>
                    </a:lnTo>
                    <a:lnTo>
                      <a:pt x="137" y="320"/>
                    </a:lnTo>
                    <a:lnTo>
                      <a:pt x="129" y="412"/>
                    </a:lnTo>
                    <a:lnTo>
                      <a:pt x="120" y="500"/>
                    </a:lnTo>
                    <a:lnTo>
                      <a:pt x="110" y="585"/>
                    </a:lnTo>
                    <a:lnTo>
                      <a:pt x="100" y="669"/>
                    </a:lnTo>
                    <a:lnTo>
                      <a:pt x="87" y="752"/>
                    </a:lnTo>
                    <a:lnTo>
                      <a:pt x="77" y="741"/>
                    </a:lnTo>
                    <a:lnTo>
                      <a:pt x="65" y="730"/>
                    </a:lnTo>
                    <a:lnTo>
                      <a:pt x="55" y="719"/>
                    </a:lnTo>
                    <a:lnTo>
                      <a:pt x="43" y="708"/>
                    </a:lnTo>
                    <a:lnTo>
                      <a:pt x="33" y="697"/>
                    </a:lnTo>
                    <a:lnTo>
                      <a:pt x="21" y="686"/>
                    </a:lnTo>
                    <a:lnTo>
                      <a:pt x="11" y="675"/>
                    </a:lnTo>
                    <a:lnTo>
                      <a:pt x="0" y="664"/>
                    </a:lnTo>
                    <a:close/>
                  </a:path>
                </a:pathLst>
              </a:custGeom>
              <a:solidFill>
                <a:srgbClr val="994F00"/>
              </a:solidFill>
              <a:ln w="9525">
                <a:noFill/>
                <a:round/>
                <a:headEnd/>
                <a:tailEnd/>
              </a:ln>
            </p:spPr>
            <p:txBody>
              <a:bodyPr/>
              <a:lstStyle/>
              <a:p>
                <a:endParaRPr lang="en-US"/>
              </a:p>
            </p:txBody>
          </p:sp>
          <p:sp>
            <p:nvSpPr>
              <p:cNvPr id="384055" name="Freeform 55"/>
              <p:cNvSpPr>
                <a:spLocks/>
              </p:cNvSpPr>
              <p:nvPr/>
            </p:nvSpPr>
            <p:spPr bwMode="auto">
              <a:xfrm>
                <a:off x="7284" y="1144"/>
                <a:ext cx="39" cy="174"/>
              </a:xfrm>
              <a:custGeom>
                <a:avLst/>
                <a:gdLst/>
                <a:ahLst/>
                <a:cxnLst>
                  <a:cxn ang="0">
                    <a:pos x="0" y="608"/>
                  </a:cxn>
                  <a:cxn ang="0">
                    <a:pos x="8" y="538"/>
                  </a:cxn>
                  <a:cxn ang="0">
                    <a:pos x="15" y="468"/>
                  </a:cxn>
                  <a:cxn ang="0">
                    <a:pos x="23" y="398"/>
                  </a:cxn>
                  <a:cxn ang="0">
                    <a:pos x="31" y="329"/>
                  </a:cxn>
                  <a:cxn ang="0">
                    <a:pos x="38" y="259"/>
                  </a:cxn>
                  <a:cxn ang="0">
                    <a:pos x="46" y="189"/>
                  </a:cxn>
                  <a:cxn ang="0">
                    <a:pos x="54" y="120"/>
                  </a:cxn>
                  <a:cxn ang="0">
                    <a:pos x="61" y="49"/>
                  </a:cxn>
                  <a:cxn ang="0">
                    <a:pos x="74" y="43"/>
                  </a:cxn>
                  <a:cxn ang="0">
                    <a:pos x="85" y="37"/>
                  </a:cxn>
                  <a:cxn ang="0">
                    <a:pos x="98" y="31"/>
                  </a:cxn>
                  <a:cxn ang="0">
                    <a:pos x="109" y="24"/>
                  </a:cxn>
                  <a:cxn ang="0">
                    <a:pos x="121" y="18"/>
                  </a:cxn>
                  <a:cxn ang="0">
                    <a:pos x="133" y="13"/>
                  </a:cxn>
                  <a:cxn ang="0">
                    <a:pos x="145" y="6"/>
                  </a:cxn>
                  <a:cxn ang="0">
                    <a:pos x="157" y="0"/>
                  </a:cxn>
                  <a:cxn ang="0">
                    <a:pos x="147" y="113"/>
                  </a:cxn>
                  <a:cxn ang="0">
                    <a:pos x="139" y="214"/>
                  </a:cxn>
                  <a:cxn ang="0">
                    <a:pos x="131" y="303"/>
                  </a:cxn>
                  <a:cxn ang="0">
                    <a:pos x="125" y="384"/>
                  </a:cxn>
                  <a:cxn ang="0">
                    <a:pos x="117" y="462"/>
                  </a:cxn>
                  <a:cxn ang="0">
                    <a:pos x="109" y="537"/>
                  </a:cxn>
                  <a:cxn ang="0">
                    <a:pos x="99" y="615"/>
                  </a:cxn>
                  <a:cxn ang="0">
                    <a:pos x="87" y="696"/>
                  </a:cxn>
                  <a:cxn ang="0">
                    <a:pos x="77" y="685"/>
                  </a:cxn>
                  <a:cxn ang="0">
                    <a:pos x="65" y="674"/>
                  </a:cxn>
                  <a:cxn ang="0">
                    <a:pos x="55" y="663"/>
                  </a:cxn>
                  <a:cxn ang="0">
                    <a:pos x="43" y="652"/>
                  </a:cxn>
                  <a:cxn ang="0">
                    <a:pos x="33" y="641"/>
                  </a:cxn>
                  <a:cxn ang="0">
                    <a:pos x="21" y="630"/>
                  </a:cxn>
                  <a:cxn ang="0">
                    <a:pos x="11" y="619"/>
                  </a:cxn>
                  <a:cxn ang="0">
                    <a:pos x="0" y="608"/>
                  </a:cxn>
                </a:cxnLst>
                <a:rect l="0" t="0" r="r" b="b"/>
                <a:pathLst>
                  <a:path w="157" h="696">
                    <a:moveTo>
                      <a:pt x="0" y="608"/>
                    </a:moveTo>
                    <a:lnTo>
                      <a:pt x="8" y="538"/>
                    </a:lnTo>
                    <a:lnTo>
                      <a:pt x="15" y="468"/>
                    </a:lnTo>
                    <a:lnTo>
                      <a:pt x="23" y="398"/>
                    </a:lnTo>
                    <a:lnTo>
                      <a:pt x="31" y="329"/>
                    </a:lnTo>
                    <a:lnTo>
                      <a:pt x="38" y="259"/>
                    </a:lnTo>
                    <a:lnTo>
                      <a:pt x="46" y="189"/>
                    </a:lnTo>
                    <a:lnTo>
                      <a:pt x="54" y="120"/>
                    </a:lnTo>
                    <a:lnTo>
                      <a:pt x="61" y="49"/>
                    </a:lnTo>
                    <a:lnTo>
                      <a:pt x="74" y="43"/>
                    </a:lnTo>
                    <a:lnTo>
                      <a:pt x="85" y="37"/>
                    </a:lnTo>
                    <a:lnTo>
                      <a:pt x="98" y="31"/>
                    </a:lnTo>
                    <a:lnTo>
                      <a:pt x="109" y="24"/>
                    </a:lnTo>
                    <a:lnTo>
                      <a:pt x="121" y="18"/>
                    </a:lnTo>
                    <a:lnTo>
                      <a:pt x="133" y="13"/>
                    </a:lnTo>
                    <a:lnTo>
                      <a:pt x="145" y="6"/>
                    </a:lnTo>
                    <a:lnTo>
                      <a:pt x="157" y="0"/>
                    </a:lnTo>
                    <a:lnTo>
                      <a:pt x="147" y="113"/>
                    </a:lnTo>
                    <a:lnTo>
                      <a:pt x="139" y="214"/>
                    </a:lnTo>
                    <a:lnTo>
                      <a:pt x="131" y="303"/>
                    </a:lnTo>
                    <a:lnTo>
                      <a:pt x="125" y="384"/>
                    </a:lnTo>
                    <a:lnTo>
                      <a:pt x="117" y="462"/>
                    </a:lnTo>
                    <a:lnTo>
                      <a:pt x="109" y="537"/>
                    </a:lnTo>
                    <a:lnTo>
                      <a:pt x="99" y="615"/>
                    </a:lnTo>
                    <a:lnTo>
                      <a:pt x="87" y="696"/>
                    </a:lnTo>
                    <a:lnTo>
                      <a:pt x="77" y="685"/>
                    </a:lnTo>
                    <a:lnTo>
                      <a:pt x="65" y="674"/>
                    </a:lnTo>
                    <a:lnTo>
                      <a:pt x="55" y="663"/>
                    </a:lnTo>
                    <a:lnTo>
                      <a:pt x="43" y="652"/>
                    </a:lnTo>
                    <a:lnTo>
                      <a:pt x="33" y="641"/>
                    </a:lnTo>
                    <a:lnTo>
                      <a:pt x="21" y="630"/>
                    </a:lnTo>
                    <a:lnTo>
                      <a:pt x="11" y="619"/>
                    </a:lnTo>
                    <a:lnTo>
                      <a:pt x="0" y="608"/>
                    </a:lnTo>
                    <a:close/>
                  </a:path>
                </a:pathLst>
              </a:custGeom>
              <a:solidFill>
                <a:srgbClr val="9B5100"/>
              </a:solidFill>
              <a:ln w="9525">
                <a:noFill/>
                <a:round/>
                <a:headEnd/>
                <a:tailEnd/>
              </a:ln>
            </p:spPr>
            <p:txBody>
              <a:bodyPr/>
              <a:lstStyle/>
              <a:p>
                <a:endParaRPr lang="en-US"/>
              </a:p>
            </p:txBody>
          </p:sp>
          <p:sp>
            <p:nvSpPr>
              <p:cNvPr id="384056" name="Freeform 56"/>
              <p:cNvSpPr>
                <a:spLocks/>
              </p:cNvSpPr>
              <p:nvPr/>
            </p:nvSpPr>
            <p:spPr bwMode="auto">
              <a:xfrm>
                <a:off x="7284" y="1158"/>
                <a:ext cx="38" cy="160"/>
              </a:xfrm>
              <a:custGeom>
                <a:avLst/>
                <a:gdLst/>
                <a:ahLst/>
                <a:cxnLst>
                  <a:cxn ang="0">
                    <a:pos x="0" y="550"/>
                  </a:cxn>
                  <a:cxn ang="0">
                    <a:pos x="7" y="488"/>
                  </a:cxn>
                  <a:cxn ang="0">
                    <a:pos x="14" y="425"/>
                  </a:cxn>
                  <a:cxn ang="0">
                    <a:pos x="20" y="362"/>
                  </a:cxn>
                  <a:cxn ang="0">
                    <a:pos x="28" y="298"/>
                  </a:cxn>
                  <a:cxn ang="0">
                    <a:pos x="35" y="235"/>
                  </a:cxn>
                  <a:cxn ang="0">
                    <a:pos x="42" y="173"/>
                  </a:cxn>
                  <a:cxn ang="0">
                    <a:pos x="48" y="110"/>
                  </a:cxn>
                  <a:cxn ang="0">
                    <a:pos x="56" y="47"/>
                  </a:cxn>
                  <a:cxn ang="0">
                    <a:pos x="68" y="41"/>
                  </a:cxn>
                  <a:cxn ang="0">
                    <a:pos x="80" y="35"/>
                  </a:cxn>
                  <a:cxn ang="0">
                    <a:pos x="92" y="29"/>
                  </a:cxn>
                  <a:cxn ang="0">
                    <a:pos x="104" y="23"/>
                  </a:cxn>
                  <a:cxn ang="0">
                    <a:pos x="115" y="16"/>
                  </a:cxn>
                  <a:cxn ang="0">
                    <a:pos x="128" y="11"/>
                  </a:cxn>
                  <a:cxn ang="0">
                    <a:pos x="139" y="5"/>
                  </a:cxn>
                  <a:cxn ang="0">
                    <a:pos x="152" y="0"/>
                  </a:cxn>
                  <a:cxn ang="0">
                    <a:pos x="142" y="111"/>
                  </a:cxn>
                  <a:cxn ang="0">
                    <a:pos x="133" y="204"/>
                  </a:cxn>
                  <a:cxn ang="0">
                    <a:pos x="126" y="285"/>
                  </a:cxn>
                  <a:cxn ang="0">
                    <a:pos x="121" y="356"/>
                  </a:cxn>
                  <a:cxn ang="0">
                    <a:pos x="114" y="423"/>
                  </a:cxn>
                  <a:cxn ang="0">
                    <a:pos x="107" y="489"/>
                  </a:cxn>
                  <a:cxn ang="0">
                    <a:pos x="99" y="559"/>
                  </a:cxn>
                  <a:cxn ang="0">
                    <a:pos x="87" y="638"/>
                  </a:cxn>
                  <a:cxn ang="0">
                    <a:pos x="77" y="627"/>
                  </a:cxn>
                  <a:cxn ang="0">
                    <a:pos x="65" y="616"/>
                  </a:cxn>
                  <a:cxn ang="0">
                    <a:pos x="55" y="605"/>
                  </a:cxn>
                  <a:cxn ang="0">
                    <a:pos x="43" y="594"/>
                  </a:cxn>
                  <a:cxn ang="0">
                    <a:pos x="33" y="583"/>
                  </a:cxn>
                  <a:cxn ang="0">
                    <a:pos x="21" y="572"/>
                  </a:cxn>
                  <a:cxn ang="0">
                    <a:pos x="11" y="561"/>
                  </a:cxn>
                  <a:cxn ang="0">
                    <a:pos x="0" y="550"/>
                  </a:cxn>
                </a:cxnLst>
                <a:rect l="0" t="0" r="r" b="b"/>
                <a:pathLst>
                  <a:path w="152" h="638">
                    <a:moveTo>
                      <a:pt x="0" y="550"/>
                    </a:moveTo>
                    <a:lnTo>
                      <a:pt x="7" y="488"/>
                    </a:lnTo>
                    <a:lnTo>
                      <a:pt x="14" y="425"/>
                    </a:lnTo>
                    <a:lnTo>
                      <a:pt x="20" y="362"/>
                    </a:lnTo>
                    <a:lnTo>
                      <a:pt x="28" y="298"/>
                    </a:lnTo>
                    <a:lnTo>
                      <a:pt x="35" y="235"/>
                    </a:lnTo>
                    <a:lnTo>
                      <a:pt x="42" y="173"/>
                    </a:lnTo>
                    <a:lnTo>
                      <a:pt x="48" y="110"/>
                    </a:lnTo>
                    <a:lnTo>
                      <a:pt x="56" y="47"/>
                    </a:lnTo>
                    <a:lnTo>
                      <a:pt x="68" y="41"/>
                    </a:lnTo>
                    <a:lnTo>
                      <a:pt x="80" y="35"/>
                    </a:lnTo>
                    <a:lnTo>
                      <a:pt x="92" y="29"/>
                    </a:lnTo>
                    <a:lnTo>
                      <a:pt x="104" y="23"/>
                    </a:lnTo>
                    <a:lnTo>
                      <a:pt x="115" y="16"/>
                    </a:lnTo>
                    <a:lnTo>
                      <a:pt x="128" y="11"/>
                    </a:lnTo>
                    <a:lnTo>
                      <a:pt x="139" y="5"/>
                    </a:lnTo>
                    <a:lnTo>
                      <a:pt x="152" y="0"/>
                    </a:lnTo>
                    <a:lnTo>
                      <a:pt x="142" y="111"/>
                    </a:lnTo>
                    <a:lnTo>
                      <a:pt x="133" y="204"/>
                    </a:lnTo>
                    <a:lnTo>
                      <a:pt x="126" y="285"/>
                    </a:lnTo>
                    <a:lnTo>
                      <a:pt x="121" y="356"/>
                    </a:lnTo>
                    <a:lnTo>
                      <a:pt x="114" y="423"/>
                    </a:lnTo>
                    <a:lnTo>
                      <a:pt x="107" y="489"/>
                    </a:lnTo>
                    <a:lnTo>
                      <a:pt x="99" y="559"/>
                    </a:lnTo>
                    <a:lnTo>
                      <a:pt x="87" y="638"/>
                    </a:lnTo>
                    <a:lnTo>
                      <a:pt x="77" y="627"/>
                    </a:lnTo>
                    <a:lnTo>
                      <a:pt x="65" y="616"/>
                    </a:lnTo>
                    <a:lnTo>
                      <a:pt x="55" y="605"/>
                    </a:lnTo>
                    <a:lnTo>
                      <a:pt x="43" y="594"/>
                    </a:lnTo>
                    <a:lnTo>
                      <a:pt x="33" y="583"/>
                    </a:lnTo>
                    <a:lnTo>
                      <a:pt x="21" y="572"/>
                    </a:lnTo>
                    <a:lnTo>
                      <a:pt x="11" y="561"/>
                    </a:lnTo>
                    <a:lnTo>
                      <a:pt x="0" y="550"/>
                    </a:lnTo>
                    <a:close/>
                  </a:path>
                </a:pathLst>
              </a:custGeom>
              <a:solidFill>
                <a:srgbClr val="9E5400"/>
              </a:solidFill>
              <a:ln w="9525">
                <a:noFill/>
                <a:round/>
                <a:headEnd/>
                <a:tailEnd/>
              </a:ln>
            </p:spPr>
            <p:txBody>
              <a:bodyPr/>
              <a:lstStyle/>
              <a:p>
                <a:endParaRPr lang="en-US"/>
              </a:p>
            </p:txBody>
          </p:sp>
          <p:sp>
            <p:nvSpPr>
              <p:cNvPr id="384057" name="Freeform 57"/>
              <p:cNvSpPr>
                <a:spLocks/>
              </p:cNvSpPr>
              <p:nvPr/>
            </p:nvSpPr>
            <p:spPr bwMode="auto">
              <a:xfrm>
                <a:off x="7284" y="1172"/>
                <a:ext cx="37" cy="146"/>
              </a:xfrm>
              <a:custGeom>
                <a:avLst/>
                <a:gdLst/>
                <a:ahLst/>
                <a:cxnLst>
                  <a:cxn ang="0">
                    <a:pos x="0" y="494"/>
                  </a:cxn>
                  <a:cxn ang="0">
                    <a:pos x="7" y="439"/>
                  </a:cxn>
                  <a:cxn ang="0">
                    <a:pos x="13" y="382"/>
                  </a:cxn>
                  <a:cxn ang="0">
                    <a:pos x="19" y="327"/>
                  </a:cxn>
                  <a:cxn ang="0">
                    <a:pos x="25" y="270"/>
                  </a:cxn>
                  <a:cxn ang="0">
                    <a:pos x="32" y="215"/>
                  </a:cxn>
                  <a:cxn ang="0">
                    <a:pos x="38" y="158"/>
                  </a:cxn>
                  <a:cxn ang="0">
                    <a:pos x="44" y="102"/>
                  </a:cxn>
                  <a:cxn ang="0">
                    <a:pos x="51" y="45"/>
                  </a:cxn>
                  <a:cxn ang="0">
                    <a:pos x="63" y="40"/>
                  </a:cxn>
                  <a:cxn ang="0">
                    <a:pos x="75" y="34"/>
                  </a:cxn>
                  <a:cxn ang="0">
                    <a:pos x="87" y="29"/>
                  </a:cxn>
                  <a:cxn ang="0">
                    <a:pos x="99" y="23"/>
                  </a:cxn>
                  <a:cxn ang="0">
                    <a:pos x="110" y="18"/>
                  </a:cxn>
                  <a:cxn ang="0">
                    <a:pos x="123" y="12"/>
                  </a:cxn>
                  <a:cxn ang="0">
                    <a:pos x="134" y="7"/>
                  </a:cxn>
                  <a:cxn ang="0">
                    <a:pos x="147" y="0"/>
                  </a:cxn>
                  <a:cxn ang="0">
                    <a:pos x="135" y="109"/>
                  </a:cxn>
                  <a:cxn ang="0">
                    <a:pos x="127" y="196"/>
                  </a:cxn>
                  <a:cxn ang="0">
                    <a:pos x="121" y="267"/>
                  </a:cxn>
                  <a:cxn ang="0">
                    <a:pos x="116" y="328"/>
                  </a:cxn>
                  <a:cxn ang="0">
                    <a:pos x="111" y="385"/>
                  </a:cxn>
                  <a:cxn ang="0">
                    <a:pos x="106" y="441"/>
                  </a:cxn>
                  <a:cxn ang="0">
                    <a:pos x="98" y="506"/>
                  </a:cxn>
                  <a:cxn ang="0">
                    <a:pos x="87" y="582"/>
                  </a:cxn>
                  <a:cxn ang="0">
                    <a:pos x="77" y="571"/>
                  </a:cxn>
                  <a:cxn ang="0">
                    <a:pos x="65" y="560"/>
                  </a:cxn>
                  <a:cxn ang="0">
                    <a:pos x="55" y="549"/>
                  </a:cxn>
                  <a:cxn ang="0">
                    <a:pos x="43" y="538"/>
                  </a:cxn>
                  <a:cxn ang="0">
                    <a:pos x="33" y="527"/>
                  </a:cxn>
                  <a:cxn ang="0">
                    <a:pos x="21" y="516"/>
                  </a:cxn>
                  <a:cxn ang="0">
                    <a:pos x="11" y="505"/>
                  </a:cxn>
                  <a:cxn ang="0">
                    <a:pos x="0" y="494"/>
                  </a:cxn>
                </a:cxnLst>
                <a:rect l="0" t="0" r="r" b="b"/>
                <a:pathLst>
                  <a:path w="147" h="582">
                    <a:moveTo>
                      <a:pt x="0" y="494"/>
                    </a:moveTo>
                    <a:lnTo>
                      <a:pt x="7" y="439"/>
                    </a:lnTo>
                    <a:lnTo>
                      <a:pt x="13" y="382"/>
                    </a:lnTo>
                    <a:lnTo>
                      <a:pt x="19" y="327"/>
                    </a:lnTo>
                    <a:lnTo>
                      <a:pt x="25" y="270"/>
                    </a:lnTo>
                    <a:lnTo>
                      <a:pt x="32" y="215"/>
                    </a:lnTo>
                    <a:lnTo>
                      <a:pt x="38" y="158"/>
                    </a:lnTo>
                    <a:lnTo>
                      <a:pt x="44" y="102"/>
                    </a:lnTo>
                    <a:lnTo>
                      <a:pt x="51" y="45"/>
                    </a:lnTo>
                    <a:lnTo>
                      <a:pt x="63" y="40"/>
                    </a:lnTo>
                    <a:lnTo>
                      <a:pt x="75" y="34"/>
                    </a:lnTo>
                    <a:lnTo>
                      <a:pt x="87" y="29"/>
                    </a:lnTo>
                    <a:lnTo>
                      <a:pt x="99" y="23"/>
                    </a:lnTo>
                    <a:lnTo>
                      <a:pt x="110" y="18"/>
                    </a:lnTo>
                    <a:lnTo>
                      <a:pt x="123" y="12"/>
                    </a:lnTo>
                    <a:lnTo>
                      <a:pt x="134" y="7"/>
                    </a:lnTo>
                    <a:lnTo>
                      <a:pt x="147" y="0"/>
                    </a:lnTo>
                    <a:lnTo>
                      <a:pt x="135" y="109"/>
                    </a:lnTo>
                    <a:lnTo>
                      <a:pt x="127" y="196"/>
                    </a:lnTo>
                    <a:lnTo>
                      <a:pt x="121" y="267"/>
                    </a:lnTo>
                    <a:lnTo>
                      <a:pt x="116" y="328"/>
                    </a:lnTo>
                    <a:lnTo>
                      <a:pt x="111" y="385"/>
                    </a:lnTo>
                    <a:lnTo>
                      <a:pt x="106" y="441"/>
                    </a:lnTo>
                    <a:lnTo>
                      <a:pt x="98" y="506"/>
                    </a:lnTo>
                    <a:lnTo>
                      <a:pt x="87" y="582"/>
                    </a:lnTo>
                    <a:lnTo>
                      <a:pt x="77" y="571"/>
                    </a:lnTo>
                    <a:lnTo>
                      <a:pt x="65" y="560"/>
                    </a:lnTo>
                    <a:lnTo>
                      <a:pt x="55" y="549"/>
                    </a:lnTo>
                    <a:lnTo>
                      <a:pt x="43" y="538"/>
                    </a:lnTo>
                    <a:lnTo>
                      <a:pt x="33" y="527"/>
                    </a:lnTo>
                    <a:lnTo>
                      <a:pt x="21" y="516"/>
                    </a:lnTo>
                    <a:lnTo>
                      <a:pt x="11" y="505"/>
                    </a:lnTo>
                    <a:lnTo>
                      <a:pt x="0" y="494"/>
                    </a:lnTo>
                    <a:close/>
                  </a:path>
                </a:pathLst>
              </a:custGeom>
              <a:solidFill>
                <a:srgbClr val="A05600"/>
              </a:solidFill>
              <a:ln w="9525">
                <a:noFill/>
                <a:round/>
                <a:headEnd/>
                <a:tailEnd/>
              </a:ln>
            </p:spPr>
            <p:txBody>
              <a:bodyPr/>
              <a:lstStyle/>
              <a:p>
                <a:endParaRPr lang="en-US"/>
              </a:p>
            </p:txBody>
          </p:sp>
          <p:sp>
            <p:nvSpPr>
              <p:cNvPr id="384058" name="Freeform 58"/>
              <p:cNvSpPr>
                <a:spLocks/>
              </p:cNvSpPr>
              <p:nvPr/>
            </p:nvSpPr>
            <p:spPr bwMode="auto">
              <a:xfrm>
                <a:off x="7284" y="1186"/>
                <a:ext cx="35" cy="132"/>
              </a:xfrm>
              <a:custGeom>
                <a:avLst/>
                <a:gdLst/>
                <a:ahLst/>
                <a:cxnLst>
                  <a:cxn ang="0">
                    <a:pos x="0" y="436"/>
                  </a:cxn>
                  <a:cxn ang="0">
                    <a:pos x="6" y="387"/>
                  </a:cxn>
                  <a:cxn ang="0">
                    <a:pos x="12" y="338"/>
                  </a:cxn>
                  <a:cxn ang="0">
                    <a:pos x="17" y="289"/>
                  </a:cxn>
                  <a:cxn ang="0">
                    <a:pos x="23" y="240"/>
                  </a:cxn>
                  <a:cxn ang="0">
                    <a:pos x="29" y="191"/>
                  </a:cxn>
                  <a:cxn ang="0">
                    <a:pos x="35" y="142"/>
                  </a:cxn>
                  <a:cxn ang="0">
                    <a:pos x="40" y="93"/>
                  </a:cxn>
                  <a:cxn ang="0">
                    <a:pos x="45" y="44"/>
                  </a:cxn>
                  <a:cxn ang="0">
                    <a:pos x="58" y="39"/>
                  </a:cxn>
                  <a:cxn ang="0">
                    <a:pos x="69" y="32"/>
                  </a:cxn>
                  <a:cxn ang="0">
                    <a:pos x="82" y="27"/>
                  </a:cxn>
                  <a:cxn ang="0">
                    <a:pos x="93" y="22"/>
                  </a:cxn>
                  <a:cxn ang="0">
                    <a:pos x="105" y="17"/>
                  </a:cxn>
                  <a:cxn ang="0">
                    <a:pos x="117" y="10"/>
                  </a:cxn>
                  <a:cxn ang="0">
                    <a:pos x="129" y="5"/>
                  </a:cxn>
                  <a:cxn ang="0">
                    <a:pos x="142" y="0"/>
                  </a:cxn>
                  <a:cxn ang="0">
                    <a:pos x="129" y="106"/>
                  </a:cxn>
                  <a:cxn ang="0">
                    <a:pos x="121" y="186"/>
                  </a:cxn>
                  <a:cxn ang="0">
                    <a:pos x="115" y="248"/>
                  </a:cxn>
                  <a:cxn ang="0">
                    <a:pos x="112" y="298"/>
                  </a:cxn>
                  <a:cxn ang="0">
                    <a:pos x="108" y="344"/>
                  </a:cxn>
                  <a:cxn ang="0">
                    <a:pos x="104" y="392"/>
                  </a:cxn>
                  <a:cxn ang="0">
                    <a:pos x="98" y="450"/>
                  </a:cxn>
                  <a:cxn ang="0">
                    <a:pos x="87" y="524"/>
                  </a:cxn>
                  <a:cxn ang="0">
                    <a:pos x="77" y="513"/>
                  </a:cxn>
                  <a:cxn ang="0">
                    <a:pos x="65" y="502"/>
                  </a:cxn>
                  <a:cxn ang="0">
                    <a:pos x="55" y="491"/>
                  </a:cxn>
                  <a:cxn ang="0">
                    <a:pos x="43" y="480"/>
                  </a:cxn>
                  <a:cxn ang="0">
                    <a:pos x="33" y="469"/>
                  </a:cxn>
                  <a:cxn ang="0">
                    <a:pos x="21" y="458"/>
                  </a:cxn>
                  <a:cxn ang="0">
                    <a:pos x="11" y="447"/>
                  </a:cxn>
                  <a:cxn ang="0">
                    <a:pos x="0" y="436"/>
                  </a:cxn>
                </a:cxnLst>
                <a:rect l="0" t="0" r="r" b="b"/>
                <a:pathLst>
                  <a:path w="142" h="524">
                    <a:moveTo>
                      <a:pt x="0" y="436"/>
                    </a:moveTo>
                    <a:lnTo>
                      <a:pt x="6" y="387"/>
                    </a:lnTo>
                    <a:lnTo>
                      <a:pt x="12" y="338"/>
                    </a:lnTo>
                    <a:lnTo>
                      <a:pt x="17" y="289"/>
                    </a:lnTo>
                    <a:lnTo>
                      <a:pt x="23" y="240"/>
                    </a:lnTo>
                    <a:lnTo>
                      <a:pt x="29" y="191"/>
                    </a:lnTo>
                    <a:lnTo>
                      <a:pt x="35" y="142"/>
                    </a:lnTo>
                    <a:lnTo>
                      <a:pt x="40" y="93"/>
                    </a:lnTo>
                    <a:lnTo>
                      <a:pt x="45" y="44"/>
                    </a:lnTo>
                    <a:lnTo>
                      <a:pt x="58" y="39"/>
                    </a:lnTo>
                    <a:lnTo>
                      <a:pt x="69" y="32"/>
                    </a:lnTo>
                    <a:lnTo>
                      <a:pt x="82" y="27"/>
                    </a:lnTo>
                    <a:lnTo>
                      <a:pt x="93" y="22"/>
                    </a:lnTo>
                    <a:lnTo>
                      <a:pt x="105" y="17"/>
                    </a:lnTo>
                    <a:lnTo>
                      <a:pt x="117" y="10"/>
                    </a:lnTo>
                    <a:lnTo>
                      <a:pt x="129" y="5"/>
                    </a:lnTo>
                    <a:lnTo>
                      <a:pt x="142" y="0"/>
                    </a:lnTo>
                    <a:lnTo>
                      <a:pt x="129" y="106"/>
                    </a:lnTo>
                    <a:lnTo>
                      <a:pt x="121" y="186"/>
                    </a:lnTo>
                    <a:lnTo>
                      <a:pt x="115" y="248"/>
                    </a:lnTo>
                    <a:lnTo>
                      <a:pt x="112" y="298"/>
                    </a:lnTo>
                    <a:lnTo>
                      <a:pt x="108" y="344"/>
                    </a:lnTo>
                    <a:lnTo>
                      <a:pt x="104" y="392"/>
                    </a:lnTo>
                    <a:lnTo>
                      <a:pt x="98" y="450"/>
                    </a:lnTo>
                    <a:lnTo>
                      <a:pt x="87" y="524"/>
                    </a:lnTo>
                    <a:lnTo>
                      <a:pt x="77" y="513"/>
                    </a:lnTo>
                    <a:lnTo>
                      <a:pt x="65" y="502"/>
                    </a:lnTo>
                    <a:lnTo>
                      <a:pt x="55" y="491"/>
                    </a:lnTo>
                    <a:lnTo>
                      <a:pt x="43" y="480"/>
                    </a:lnTo>
                    <a:lnTo>
                      <a:pt x="33" y="469"/>
                    </a:lnTo>
                    <a:lnTo>
                      <a:pt x="21" y="458"/>
                    </a:lnTo>
                    <a:lnTo>
                      <a:pt x="11" y="447"/>
                    </a:lnTo>
                    <a:lnTo>
                      <a:pt x="0" y="436"/>
                    </a:lnTo>
                    <a:close/>
                  </a:path>
                </a:pathLst>
              </a:custGeom>
              <a:solidFill>
                <a:srgbClr val="A55B00"/>
              </a:solidFill>
              <a:ln w="9525">
                <a:noFill/>
                <a:round/>
                <a:headEnd/>
                <a:tailEnd/>
              </a:ln>
            </p:spPr>
            <p:txBody>
              <a:bodyPr/>
              <a:lstStyle/>
              <a:p>
                <a:endParaRPr lang="en-US"/>
              </a:p>
            </p:txBody>
          </p:sp>
          <p:sp>
            <p:nvSpPr>
              <p:cNvPr id="384059" name="Freeform 59"/>
              <p:cNvSpPr>
                <a:spLocks/>
              </p:cNvSpPr>
              <p:nvPr/>
            </p:nvSpPr>
            <p:spPr bwMode="auto">
              <a:xfrm>
                <a:off x="7284" y="1201"/>
                <a:ext cx="34" cy="117"/>
              </a:xfrm>
              <a:custGeom>
                <a:avLst/>
                <a:gdLst/>
                <a:ahLst/>
                <a:cxnLst>
                  <a:cxn ang="0">
                    <a:pos x="0" y="380"/>
                  </a:cxn>
                  <a:cxn ang="0">
                    <a:pos x="6" y="339"/>
                  </a:cxn>
                  <a:cxn ang="0">
                    <a:pos x="11" y="297"/>
                  </a:cxn>
                  <a:cxn ang="0">
                    <a:pos x="15" y="255"/>
                  </a:cxn>
                  <a:cxn ang="0">
                    <a:pos x="20" y="212"/>
                  </a:cxn>
                  <a:cxn ang="0">
                    <a:pos x="25" y="170"/>
                  </a:cxn>
                  <a:cxn ang="0">
                    <a:pos x="30" y="128"/>
                  </a:cxn>
                  <a:cxn ang="0">
                    <a:pos x="35" y="86"/>
                  </a:cxn>
                  <a:cxn ang="0">
                    <a:pos x="40" y="44"/>
                  </a:cxn>
                  <a:cxn ang="0">
                    <a:pos x="53" y="39"/>
                  </a:cxn>
                  <a:cxn ang="0">
                    <a:pos x="64" y="33"/>
                  </a:cxn>
                  <a:cxn ang="0">
                    <a:pos x="77" y="28"/>
                  </a:cxn>
                  <a:cxn ang="0">
                    <a:pos x="88" y="22"/>
                  </a:cxn>
                  <a:cxn ang="0">
                    <a:pos x="100" y="17"/>
                  </a:cxn>
                  <a:cxn ang="0">
                    <a:pos x="111" y="11"/>
                  </a:cxn>
                  <a:cxn ang="0">
                    <a:pos x="124" y="6"/>
                  </a:cxn>
                  <a:cxn ang="0">
                    <a:pos x="135" y="0"/>
                  </a:cxn>
                  <a:cxn ang="0">
                    <a:pos x="123" y="104"/>
                  </a:cxn>
                  <a:cxn ang="0">
                    <a:pos x="114" y="178"/>
                  </a:cxn>
                  <a:cxn ang="0">
                    <a:pos x="110" y="231"/>
                  </a:cxn>
                  <a:cxn ang="0">
                    <a:pos x="108" y="271"/>
                  </a:cxn>
                  <a:cxn ang="0">
                    <a:pos x="106" y="306"/>
                  </a:cxn>
                  <a:cxn ang="0">
                    <a:pos x="103" y="345"/>
                  </a:cxn>
                  <a:cxn ang="0">
                    <a:pos x="97" y="396"/>
                  </a:cxn>
                  <a:cxn ang="0">
                    <a:pos x="87" y="468"/>
                  </a:cxn>
                  <a:cxn ang="0">
                    <a:pos x="77" y="457"/>
                  </a:cxn>
                  <a:cxn ang="0">
                    <a:pos x="65" y="446"/>
                  </a:cxn>
                  <a:cxn ang="0">
                    <a:pos x="55" y="435"/>
                  </a:cxn>
                  <a:cxn ang="0">
                    <a:pos x="43" y="424"/>
                  </a:cxn>
                  <a:cxn ang="0">
                    <a:pos x="33" y="413"/>
                  </a:cxn>
                  <a:cxn ang="0">
                    <a:pos x="21" y="402"/>
                  </a:cxn>
                  <a:cxn ang="0">
                    <a:pos x="11" y="391"/>
                  </a:cxn>
                  <a:cxn ang="0">
                    <a:pos x="0" y="380"/>
                  </a:cxn>
                </a:cxnLst>
                <a:rect l="0" t="0" r="r" b="b"/>
                <a:pathLst>
                  <a:path w="135" h="468">
                    <a:moveTo>
                      <a:pt x="0" y="380"/>
                    </a:moveTo>
                    <a:lnTo>
                      <a:pt x="6" y="339"/>
                    </a:lnTo>
                    <a:lnTo>
                      <a:pt x="11" y="297"/>
                    </a:lnTo>
                    <a:lnTo>
                      <a:pt x="15" y="255"/>
                    </a:lnTo>
                    <a:lnTo>
                      <a:pt x="20" y="212"/>
                    </a:lnTo>
                    <a:lnTo>
                      <a:pt x="25" y="170"/>
                    </a:lnTo>
                    <a:lnTo>
                      <a:pt x="30" y="128"/>
                    </a:lnTo>
                    <a:lnTo>
                      <a:pt x="35" y="86"/>
                    </a:lnTo>
                    <a:lnTo>
                      <a:pt x="40" y="44"/>
                    </a:lnTo>
                    <a:lnTo>
                      <a:pt x="53" y="39"/>
                    </a:lnTo>
                    <a:lnTo>
                      <a:pt x="64" y="33"/>
                    </a:lnTo>
                    <a:lnTo>
                      <a:pt x="77" y="28"/>
                    </a:lnTo>
                    <a:lnTo>
                      <a:pt x="88" y="22"/>
                    </a:lnTo>
                    <a:lnTo>
                      <a:pt x="100" y="17"/>
                    </a:lnTo>
                    <a:lnTo>
                      <a:pt x="111" y="11"/>
                    </a:lnTo>
                    <a:lnTo>
                      <a:pt x="124" y="6"/>
                    </a:lnTo>
                    <a:lnTo>
                      <a:pt x="135" y="0"/>
                    </a:lnTo>
                    <a:lnTo>
                      <a:pt x="123" y="104"/>
                    </a:lnTo>
                    <a:lnTo>
                      <a:pt x="114" y="178"/>
                    </a:lnTo>
                    <a:lnTo>
                      <a:pt x="110" y="231"/>
                    </a:lnTo>
                    <a:lnTo>
                      <a:pt x="108" y="271"/>
                    </a:lnTo>
                    <a:lnTo>
                      <a:pt x="106" y="306"/>
                    </a:lnTo>
                    <a:lnTo>
                      <a:pt x="103" y="345"/>
                    </a:lnTo>
                    <a:lnTo>
                      <a:pt x="97" y="396"/>
                    </a:lnTo>
                    <a:lnTo>
                      <a:pt x="87" y="468"/>
                    </a:lnTo>
                    <a:lnTo>
                      <a:pt x="77" y="457"/>
                    </a:lnTo>
                    <a:lnTo>
                      <a:pt x="65" y="446"/>
                    </a:lnTo>
                    <a:lnTo>
                      <a:pt x="55" y="435"/>
                    </a:lnTo>
                    <a:lnTo>
                      <a:pt x="43" y="424"/>
                    </a:lnTo>
                    <a:lnTo>
                      <a:pt x="33" y="413"/>
                    </a:lnTo>
                    <a:lnTo>
                      <a:pt x="21" y="402"/>
                    </a:lnTo>
                    <a:lnTo>
                      <a:pt x="11" y="391"/>
                    </a:lnTo>
                    <a:lnTo>
                      <a:pt x="0" y="380"/>
                    </a:lnTo>
                    <a:close/>
                  </a:path>
                </a:pathLst>
              </a:custGeom>
              <a:solidFill>
                <a:srgbClr val="A85E00"/>
              </a:solidFill>
              <a:ln w="9525">
                <a:noFill/>
                <a:round/>
                <a:headEnd/>
                <a:tailEnd/>
              </a:ln>
            </p:spPr>
            <p:txBody>
              <a:bodyPr/>
              <a:lstStyle/>
              <a:p>
                <a:endParaRPr lang="en-US"/>
              </a:p>
            </p:txBody>
          </p:sp>
          <p:sp>
            <p:nvSpPr>
              <p:cNvPr id="384060" name="Freeform 60"/>
              <p:cNvSpPr>
                <a:spLocks/>
              </p:cNvSpPr>
              <p:nvPr/>
            </p:nvSpPr>
            <p:spPr bwMode="auto">
              <a:xfrm>
                <a:off x="7284" y="1215"/>
                <a:ext cx="33" cy="103"/>
              </a:xfrm>
              <a:custGeom>
                <a:avLst/>
                <a:gdLst/>
                <a:ahLst/>
                <a:cxnLst>
                  <a:cxn ang="0">
                    <a:pos x="0" y="322"/>
                  </a:cxn>
                  <a:cxn ang="0">
                    <a:pos x="5" y="288"/>
                  </a:cxn>
                  <a:cxn ang="0">
                    <a:pos x="9" y="252"/>
                  </a:cxn>
                  <a:cxn ang="0">
                    <a:pos x="13" y="218"/>
                  </a:cxn>
                  <a:cxn ang="0">
                    <a:pos x="18" y="182"/>
                  </a:cxn>
                  <a:cxn ang="0">
                    <a:pos x="22" y="147"/>
                  </a:cxn>
                  <a:cxn ang="0">
                    <a:pos x="27" y="112"/>
                  </a:cxn>
                  <a:cxn ang="0">
                    <a:pos x="31" y="76"/>
                  </a:cxn>
                  <a:cxn ang="0">
                    <a:pos x="35" y="42"/>
                  </a:cxn>
                  <a:cxn ang="0">
                    <a:pos x="47" y="37"/>
                  </a:cxn>
                  <a:cxn ang="0">
                    <a:pos x="59" y="31"/>
                  </a:cxn>
                  <a:cxn ang="0">
                    <a:pos x="71" y="26"/>
                  </a:cxn>
                  <a:cxn ang="0">
                    <a:pos x="83" y="21"/>
                  </a:cxn>
                  <a:cxn ang="0">
                    <a:pos x="94" y="16"/>
                  </a:cxn>
                  <a:cxn ang="0">
                    <a:pos x="106" y="10"/>
                  </a:cxn>
                  <a:cxn ang="0">
                    <a:pos x="119" y="5"/>
                  </a:cxn>
                  <a:cxn ang="0">
                    <a:pos x="130" y="0"/>
                  </a:cxn>
                  <a:cxn ang="0">
                    <a:pos x="116" y="102"/>
                  </a:cxn>
                  <a:cxn ang="0">
                    <a:pos x="108" y="169"/>
                  </a:cxn>
                  <a:cxn ang="0">
                    <a:pos x="105" y="213"/>
                  </a:cxn>
                  <a:cxn ang="0">
                    <a:pos x="104" y="242"/>
                  </a:cxn>
                  <a:cxn ang="0">
                    <a:pos x="103" y="267"/>
                  </a:cxn>
                  <a:cxn ang="0">
                    <a:pos x="101" y="296"/>
                  </a:cxn>
                  <a:cxn ang="0">
                    <a:pos x="97" y="341"/>
                  </a:cxn>
                  <a:cxn ang="0">
                    <a:pos x="87" y="410"/>
                  </a:cxn>
                  <a:cxn ang="0">
                    <a:pos x="77" y="399"/>
                  </a:cxn>
                  <a:cxn ang="0">
                    <a:pos x="65" y="388"/>
                  </a:cxn>
                  <a:cxn ang="0">
                    <a:pos x="55" y="377"/>
                  </a:cxn>
                  <a:cxn ang="0">
                    <a:pos x="43" y="366"/>
                  </a:cxn>
                  <a:cxn ang="0">
                    <a:pos x="33" y="355"/>
                  </a:cxn>
                  <a:cxn ang="0">
                    <a:pos x="21" y="344"/>
                  </a:cxn>
                  <a:cxn ang="0">
                    <a:pos x="11" y="333"/>
                  </a:cxn>
                  <a:cxn ang="0">
                    <a:pos x="0" y="322"/>
                  </a:cxn>
                </a:cxnLst>
                <a:rect l="0" t="0" r="r" b="b"/>
                <a:pathLst>
                  <a:path w="130" h="410">
                    <a:moveTo>
                      <a:pt x="0" y="322"/>
                    </a:moveTo>
                    <a:lnTo>
                      <a:pt x="5" y="288"/>
                    </a:lnTo>
                    <a:lnTo>
                      <a:pt x="9" y="252"/>
                    </a:lnTo>
                    <a:lnTo>
                      <a:pt x="13" y="218"/>
                    </a:lnTo>
                    <a:lnTo>
                      <a:pt x="18" y="182"/>
                    </a:lnTo>
                    <a:lnTo>
                      <a:pt x="22" y="147"/>
                    </a:lnTo>
                    <a:lnTo>
                      <a:pt x="27" y="112"/>
                    </a:lnTo>
                    <a:lnTo>
                      <a:pt x="31" y="76"/>
                    </a:lnTo>
                    <a:lnTo>
                      <a:pt x="35" y="42"/>
                    </a:lnTo>
                    <a:lnTo>
                      <a:pt x="47" y="37"/>
                    </a:lnTo>
                    <a:lnTo>
                      <a:pt x="59" y="31"/>
                    </a:lnTo>
                    <a:lnTo>
                      <a:pt x="71" y="26"/>
                    </a:lnTo>
                    <a:lnTo>
                      <a:pt x="83" y="21"/>
                    </a:lnTo>
                    <a:lnTo>
                      <a:pt x="94" y="16"/>
                    </a:lnTo>
                    <a:lnTo>
                      <a:pt x="106" y="10"/>
                    </a:lnTo>
                    <a:lnTo>
                      <a:pt x="119" y="5"/>
                    </a:lnTo>
                    <a:lnTo>
                      <a:pt x="130" y="0"/>
                    </a:lnTo>
                    <a:lnTo>
                      <a:pt x="116" y="102"/>
                    </a:lnTo>
                    <a:lnTo>
                      <a:pt x="108" y="169"/>
                    </a:lnTo>
                    <a:lnTo>
                      <a:pt x="105" y="213"/>
                    </a:lnTo>
                    <a:lnTo>
                      <a:pt x="104" y="242"/>
                    </a:lnTo>
                    <a:lnTo>
                      <a:pt x="103" y="267"/>
                    </a:lnTo>
                    <a:lnTo>
                      <a:pt x="101" y="296"/>
                    </a:lnTo>
                    <a:lnTo>
                      <a:pt x="97" y="341"/>
                    </a:lnTo>
                    <a:lnTo>
                      <a:pt x="87" y="410"/>
                    </a:lnTo>
                    <a:lnTo>
                      <a:pt x="77" y="399"/>
                    </a:lnTo>
                    <a:lnTo>
                      <a:pt x="65" y="388"/>
                    </a:lnTo>
                    <a:lnTo>
                      <a:pt x="55" y="377"/>
                    </a:lnTo>
                    <a:lnTo>
                      <a:pt x="43" y="366"/>
                    </a:lnTo>
                    <a:lnTo>
                      <a:pt x="33" y="355"/>
                    </a:lnTo>
                    <a:lnTo>
                      <a:pt x="21" y="344"/>
                    </a:lnTo>
                    <a:lnTo>
                      <a:pt x="11" y="333"/>
                    </a:lnTo>
                    <a:lnTo>
                      <a:pt x="0" y="322"/>
                    </a:lnTo>
                    <a:close/>
                  </a:path>
                </a:pathLst>
              </a:custGeom>
              <a:solidFill>
                <a:srgbClr val="AA6000"/>
              </a:solidFill>
              <a:ln w="9525">
                <a:noFill/>
                <a:round/>
                <a:headEnd/>
                <a:tailEnd/>
              </a:ln>
            </p:spPr>
            <p:txBody>
              <a:bodyPr/>
              <a:lstStyle/>
              <a:p>
                <a:endParaRPr lang="en-US"/>
              </a:p>
            </p:txBody>
          </p:sp>
          <p:sp>
            <p:nvSpPr>
              <p:cNvPr id="384061" name="Freeform 61"/>
              <p:cNvSpPr>
                <a:spLocks/>
              </p:cNvSpPr>
              <p:nvPr/>
            </p:nvSpPr>
            <p:spPr bwMode="auto">
              <a:xfrm>
                <a:off x="7284" y="1229"/>
                <a:ext cx="31" cy="89"/>
              </a:xfrm>
              <a:custGeom>
                <a:avLst/>
                <a:gdLst/>
                <a:ahLst/>
                <a:cxnLst>
                  <a:cxn ang="0">
                    <a:pos x="0" y="265"/>
                  </a:cxn>
                  <a:cxn ang="0">
                    <a:pos x="8" y="210"/>
                  </a:cxn>
                  <a:cxn ang="0">
                    <a:pos x="15" y="153"/>
                  </a:cxn>
                  <a:cxn ang="0">
                    <a:pos x="22" y="97"/>
                  </a:cxn>
                  <a:cxn ang="0">
                    <a:pos x="30" y="39"/>
                  </a:cxn>
                  <a:cxn ang="0">
                    <a:pos x="42" y="34"/>
                  </a:cxn>
                  <a:cxn ang="0">
                    <a:pos x="54" y="30"/>
                  </a:cxn>
                  <a:cxn ang="0">
                    <a:pos x="66" y="25"/>
                  </a:cxn>
                  <a:cxn ang="0">
                    <a:pos x="78" y="19"/>
                  </a:cxn>
                  <a:cxn ang="0">
                    <a:pos x="89" y="15"/>
                  </a:cxn>
                  <a:cxn ang="0">
                    <a:pos x="101" y="10"/>
                  </a:cxn>
                  <a:cxn ang="0">
                    <a:pos x="113" y="5"/>
                  </a:cxn>
                  <a:cxn ang="0">
                    <a:pos x="125" y="0"/>
                  </a:cxn>
                  <a:cxn ang="0">
                    <a:pos x="110" y="98"/>
                  </a:cxn>
                  <a:cxn ang="0">
                    <a:pos x="102" y="160"/>
                  </a:cxn>
                  <a:cxn ang="0">
                    <a:pos x="100" y="194"/>
                  </a:cxn>
                  <a:cxn ang="0">
                    <a:pos x="100" y="213"/>
                  </a:cxn>
                  <a:cxn ang="0">
                    <a:pos x="100" y="228"/>
                  </a:cxn>
                  <a:cxn ang="0">
                    <a:pos x="100" y="249"/>
                  </a:cxn>
                  <a:cxn ang="0">
                    <a:pos x="96" y="286"/>
                  </a:cxn>
                  <a:cxn ang="0">
                    <a:pos x="87" y="353"/>
                  </a:cxn>
                  <a:cxn ang="0">
                    <a:pos x="77" y="342"/>
                  </a:cxn>
                  <a:cxn ang="0">
                    <a:pos x="65" y="331"/>
                  </a:cxn>
                  <a:cxn ang="0">
                    <a:pos x="55" y="320"/>
                  </a:cxn>
                  <a:cxn ang="0">
                    <a:pos x="43" y="309"/>
                  </a:cxn>
                  <a:cxn ang="0">
                    <a:pos x="33" y="298"/>
                  </a:cxn>
                  <a:cxn ang="0">
                    <a:pos x="21" y="287"/>
                  </a:cxn>
                  <a:cxn ang="0">
                    <a:pos x="11" y="276"/>
                  </a:cxn>
                  <a:cxn ang="0">
                    <a:pos x="0" y="265"/>
                  </a:cxn>
                </a:cxnLst>
                <a:rect l="0" t="0" r="r" b="b"/>
                <a:pathLst>
                  <a:path w="125" h="353">
                    <a:moveTo>
                      <a:pt x="0" y="265"/>
                    </a:moveTo>
                    <a:lnTo>
                      <a:pt x="8" y="210"/>
                    </a:lnTo>
                    <a:lnTo>
                      <a:pt x="15" y="153"/>
                    </a:lnTo>
                    <a:lnTo>
                      <a:pt x="22" y="97"/>
                    </a:lnTo>
                    <a:lnTo>
                      <a:pt x="30" y="39"/>
                    </a:lnTo>
                    <a:lnTo>
                      <a:pt x="42" y="34"/>
                    </a:lnTo>
                    <a:lnTo>
                      <a:pt x="54" y="30"/>
                    </a:lnTo>
                    <a:lnTo>
                      <a:pt x="66" y="25"/>
                    </a:lnTo>
                    <a:lnTo>
                      <a:pt x="78" y="19"/>
                    </a:lnTo>
                    <a:lnTo>
                      <a:pt x="89" y="15"/>
                    </a:lnTo>
                    <a:lnTo>
                      <a:pt x="101" y="10"/>
                    </a:lnTo>
                    <a:lnTo>
                      <a:pt x="113" y="5"/>
                    </a:lnTo>
                    <a:lnTo>
                      <a:pt x="125" y="0"/>
                    </a:lnTo>
                    <a:lnTo>
                      <a:pt x="110" y="98"/>
                    </a:lnTo>
                    <a:lnTo>
                      <a:pt x="102" y="160"/>
                    </a:lnTo>
                    <a:lnTo>
                      <a:pt x="100" y="194"/>
                    </a:lnTo>
                    <a:lnTo>
                      <a:pt x="100" y="213"/>
                    </a:lnTo>
                    <a:lnTo>
                      <a:pt x="100" y="228"/>
                    </a:lnTo>
                    <a:lnTo>
                      <a:pt x="100" y="249"/>
                    </a:lnTo>
                    <a:lnTo>
                      <a:pt x="96" y="286"/>
                    </a:lnTo>
                    <a:lnTo>
                      <a:pt x="87" y="353"/>
                    </a:lnTo>
                    <a:lnTo>
                      <a:pt x="77" y="342"/>
                    </a:lnTo>
                    <a:lnTo>
                      <a:pt x="65" y="331"/>
                    </a:lnTo>
                    <a:lnTo>
                      <a:pt x="55" y="320"/>
                    </a:lnTo>
                    <a:lnTo>
                      <a:pt x="43" y="309"/>
                    </a:lnTo>
                    <a:lnTo>
                      <a:pt x="33" y="298"/>
                    </a:lnTo>
                    <a:lnTo>
                      <a:pt x="21" y="287"/>
                    </a:lnTo>
                    <a:lnTo>
                      <a:pt x="11" y="276"/>
                    </a:lnTo>
                    <a:lnTo>
                      <a:pt x="0" y="265"/>
                    </a:lnTo>
                    <a:close/>
                  </a:path>
                </a:pathLst>
              </a:custGeom>
              <a:solidFill>
                <a:srgbClr val="AD6000"/>
              </a:solidFill>
              <a:ln w="9525">
                <a:noFill/>
                <a:round/>
                <a:headEnd/>
                <a:tailEnd/>
              </a:ln>
            </p:spPr>
            <p:txBody>
              <a:bodyPr/>
              <a:lstStyle/>
              <a:p>
                <a:endParaRPr lang="en-US"/>
              </a:p>
            </p:txBody>
          </p:sp>
          <p:sp>
            <p:nvSpPr>
              <p:cNvPr id="384062" name="Freeform 62"/>
              <p:cNvSpPr>
                <a:spLocks/>
              </p:cNvSpPr>
              <p:nvPr/>
            </p:nvSpPr>
            <p:spPr bwMode="auto">
              <a:xfrm>
                <a:off x="7284" y="1244"/>
                <a:ext cx="30" cy="74"/>
              </a:xfrm>
              <a:custGeom>
                <a:avLst/>
                <a:gdLst/>
                <a:ahLst/>
                <a:cxnLst>
                  <a:cxn ang="0">
                    <a:pos x="0" y="208"/>
                  </a:cxn>
                  <a:cxn ang="0">
                    <a:pos x="7" y="166"/>
                  </a:cxn>
                  <a:cxn ang="0">
                    <a:pos x="13" y="124"/>
                  </a:cxn>
                  <a:cxn ang="0">
                    <a:pos x="19" y="81"/>
                  </a:cxn>
                  <a:cxn ang="0">
                    <a:pos x="24" y="39"/>
                  </a:cxn>
                  <a:cxn ang="0">
                    <a:pos x="37" y="34"/>
                  </a:cxn>
                  <a:cxn ang="0">
                    <a:pos x="48" y="29"/>
                  </a:cxn>
                  <a:cxn ang="0">
                    <a:pos x="61" y="24"/>
                  </a:cxn>
                  <a:cxn ang="0">
                    <a:pos x="73" y="19"/>
                  </a:cxn>
                  <a:cxn ang="0">
                    <a:pos x="84" y="15"/>
                  </a:cxn>
                  <a:cxn ang="0">
                    <a:pos x="96" y="10"/>
                  </a:cxn>
                  <a:cxn ang="0">
                    <a:pos x="108" y="5"/>
                  </a:cxn>
                  <a:cxn ang="0">
                    <a:pos x="120" y="0"/>
                  </a:cxn>
                  <a:cxn ang="0">
                    <a:pos x="104" y="96"/>
                  </a:cxn>
                  <a:cxn ang="0">
                    <a:pos x="97" y="151"/>
                  </a:cxn>
                  <a:cxn ang="0">
                    <a:pos x="94" y="176"/>
                  </a:cxn>
                  <a:cxn ang="0">
                    <a:pos x="96" y="184"/>
                  </a:cxn>
                  <a:cxn ang="0">
                    <a:pos x="98" y="189"/>
                  </a:cxn>
                  <a:cxn ang="0">
                    <a:pos x="99" y="200"/>
                  </a:cxn>
                  <a:cxn ang="0">
                    <a:pos x="96" y="232"/>
                  </a:cxn>
                  <a:cxn ang="0">
                    <a:pos x="87" y="296"/>
                  </a:cxn>
                  <a:cxn ang="0">
                    <a:pos x="77" y="285"/>
                  </a:cxn>
                  <a:cxn ang="0">
                    <a:pos x="65" y="274"/>
                  </a:cxn>
                  <a:cxn ang="0">
                    <a:pos x="55" y="263"/>
                  </a:cxn>
                  <a:cxn ang="0">
                    <a:pos x="43" y="252"/>
                  </a:cxn>
                  <a:cxn ang="0">
                    <a:pos x="33" y="241"/>
                  </a:cxn>
                  <a:cxn ang="0">
                    <a:pos x="21" y="230"/>
                  </a:cxn>
                  <a:cxn ang="0">
                    <a:pos x="11" y="219"/>
                  </a:cxn>
                  <a:cxn ang="0">
                    <a:pos x="0" y="208"/>
                  </a:cxn>
                </a:cxnLst>
                <a:rect l="0" t="0" r="r" b="b"/>
                <a:pathLst>
                  <a:path w="120" h="296">
                    <a:moveTo>
                      <a:pt x="0" y="208"/>
                    </a:moveTo>
                    <a:lnTo>
                      <a:pt x="7" y="166"/>
                    </a:lnTo>
                    <a:lnTo>
                      <a:pt x="13" y="124"/>
                    </a:lnTo>
                    <a:lnTo>
                      <a:pt x="19" y="81"/>
                    </a:lnTo>
                    <a:lnTo>
                      <a:pt x="24" y="39"/>
                    </a:lnTo>
                    <a:lnTo>
                      <a:pt x="37" y="34"/>
                    </a:lnTo>
                    <a:lnTo>
                      <a:pt x="48" y="29"/>
                    </a:lnTo>
                    <a:lnTo>
                      <a:pt x="61" y="24"/>
                    </a:lnTo>
                    <a:lnTo>
                      <a:pt x="73" y="19"/>
                    </a:lnTo>
                    <a:lnTo>
                      <a:pt x="84" y="15"/>
                    </a:lnTo>
                    <a:lnTo>
                      <a:pt x="96" y="10"/>
                    </a:lnTo>
                    <a:lnTo>
                      <a:pt x="108" y="5"/>
                    </a:lnTo>
                    <a:lnTo>
                      <a:pt x="120" y="0"/>
                    </a:lnTo>
                    <a:lnTo>
                      <a:pt x="104" y="96"/>
                    </a:lnTo>
                    <a:lnTo>
                      <a:pt x="97" y="151"/>
                    </a:lnTo>
                    <a:lnTo>
                      <a:pt x="94" y="176"/>
                    </a:lnTo>
                    <a:lnTo>
                      <a:pt x="96" y="184"/>
                    </a:lnTo>
                    <a:lnTo>
                      <a:pt x="98" y="189"/>
                    </a:lnTo>
                    <a:lnTo>
                      <a:pt x="99" y="200"/>
                    </a:lnTo>
                    <a:lnTo>
                      <a:pt x="96" y="232"/>
                    </a:lnTo>
                    <a:lnTo>
                      <a:pt x="87" y="296"/>
                    </a:lnTo>
                    <a:lnTo>
                      <a:pt x="77" y="285"/>
                    </a:lnTo>
                    <a:lnTo>
                      <a:pt x="65" y="274"/>
                    </a:lnTo>
                    <a:lnTo>
                      <a:pt x="55" y="263"/>
                    </a:lnTo>
                    <a:lnTo>
                      <a:pt x="43" y="252"/>
                    </a:lnTo>
                    <a:lnTo>
                      <a:pt x="33" y="241"/>
                    </a:lnTo>
                    <a:lnTo>
                      <a:pt x="21" y="230"/>
                    </a:lnTo>
                    <a:lnTo>
                      <a:pt x="11" y="219"/>
                    </a:lnTo>
                    <a:lnTo>
                      <a:pt x="0" y="208"/>
                    </a:lnTo>
                    <a:close/>
                  </a:path>
                </a:pathLst>
              </a:custGeom>
              <a:solidFill>
                <a:srgbClr val="B26600"/>
              </a:solidFill>
              <a:ln w="9525">
                <a:noFill/>
                <a:round/>
                <a:headEnd/>
                <a:tailEnd/>
              </a:ln>
            </p:spPr>
            <p:txBody>
              <a:bodyPr/>
              <a:lstStyle/>
              <a:p>
                <a:endParaRPr lang="en-US"/>
              </a:p>
            </p:txBody>
          </p:sp>
          <p:sp>
            <p:nvSpPr>
              <p:cNvPr id="384063" name="Freeform 63"/>
              <p:cNvSpPr>
                <a:spLocks/>
              </p:cNvSpPr>
              <p:nvPr/>
            </p:nvSpPr>
            <p:spPr bwMode="auto">
              <a:xfrm>
                <a:off x="7284" y="1258"/>
                <a:ext cx="29" cy="60"/>
              </a:xfrm>
              <a:custGeom>
                <a:avLst/>
                <a:gdLst/>
                <a:ahLst/>
                <a:cxnLst>
                  <a:cxn ang="0">
                    <a:pos x="0" y="151"/>
                  </a:cxn>
                  <a:cxn ang="0">
                    <a:pos x="6" y="123"/>
                  </a:cxn>
                  <a:cxn ang="0">
                    <a:pos x="10" y="95"/>
                  </a:cxn>
                  <a:cxn ang="0">
                    <a:pos x="15" y="67"/>
                  </a:cxn>
                  <a:cxn ang="0">
                    <a:pos x="19" y="37"/>
                  </a:cxn>
                  <a:cxn ang="0">
                    <a:pos x="31" y="32"/>
                  </a:cxn>
                  <a:cxn ang="0">
                    <a:pos x="43" y="28"/>
                  </a:cxn>
                  <a:cxn ang="0">
                    <a:pos x="55" y="23"/>
                  </a:cxn>
                  <a:cxn ang="0">
                    <a:pos x="67" y="19"/>
                  </a:cxn>
                  <a:cxn ang="0">
                    <a:pos x="79" y="13"/>
                  </a:cxn>
                  <a:cxn ang="0">
                    <a:pos x="90" y="9"/>
                  </a:cxn>
                  <a:cxn ang="0">
                    <a:pos x="103" y="4"/>
                  </a:cxn>
                  <a:cxn ang="0">
                    <a:pos x="114" y="0"/>
                  </a:cxn>
                  <a:cxn ang="0">
                    <a:pos x="98" y="94"/>
                  </a:cxn>
                  <a:cxn ang="0">
                    <a:pos x="90" y="142"/>
                  </a:cxn>
                  <a:cxn ang="0">
                    <a:pos x="89" y="158"/>
                  </a:cxn>
                  <a:cxn ang="0">
                    <a:pos x="91" y="156"/>
                  </a:cxn>
                  <a:cxn ang="0">
                    <a:pos x="94" y="149"/>
                  </a:cxn>
                  <a:cxn ang="0">
                    <a:pos x="97" y="153"/>
                  </a:cxn>
                  <a:cxn ang="0">
                    <a:pos x="96" y="178"/>
                  </a:cxn>
                  <a:cxn ang="0">
                    <a:pos x="87" y="239"/>
                  </a:cxn>
                  <a:cxn ang="0">
                    <a:pos x="77" y="228"/>
                  </a:cxn>
                  <a:cxn ang="0">
                    <a:pos x="65" y="217"/>
                  </a:cxn>
                  <a:cxn ang="0">
                    <a:pos x="55" y="206"/>
                  </a:cxn>
                  <a:cxn ang="0">
                    <a:pos x="43" y="195"/>
                  </a:cxn>
                  <a:cxn ang="0">
                    <a:pos x="33" y="184"/>
                  </a:cxn>
                  <a:cxn ang="0">
                    <a:pos x="21" y="173"/>
                  </a:cxn>
                  <a:cxn ang="0">
                    <a:pos x="11" y="162"/>
                  </a:cxn>
                  <a:cxn ang="0">
                    <a:pos x="0" y="151"/>
                  </a:cxn>
                </a:cxnLst>
                <a:rect l="0" t="0" r="r" b="b"/>
                <a:pathLst>
                  <a:path w="114" h="239">
                    <a:moveTo>
                      <a:pt x="0" y="151"/>
                    </a:moveTo>
                    <a:lnTo>
                      <a:pt x="6" y="123"/>
                    </a:lnTo>
                    <a:lnTo>
                      <a:pt x="10" y="95"/>
                    </a:lnTo>
                    <a:lnTo>
                      <a:pt x="15" y="67"/>
                    </a:lnTo>
                    <a:lnTo>
                      <a:pt x="19" y="37"/>
                    </a:lnTo>
                    <a:lnTo>
                      <a:pt x="31" y="32"/>
                    </a:lnTo>
                    <a:lnTo>
                      <a:pt x="43" y="28"/>
                    </a:lnTo>
                    <a:lnTo>
                      <a:pt x="55" y="23"/>
                    </a:lnTo>
                    <a:lnTo>
                      <a:pt x="67" y="19"/>
                    </a:lnTo>
                    <a:lnTo>
                      <a:pt x="79" y="13"/>
                    </a:lnTo>
                    <a:lnTo>
                      <a:pt x="90" y="9"/>
                    </a:lnTo>
                    <a:lnTo>
                      <a:pt x="103" y="4"/>
                    </a:lnTo>
                    <a:lnTo>
                      <a:pt x="114" y="0"/>
                    </a:lnTo>
                    <a:lnTo>
                      <a:pt x="98" y="94"/>
                    </a:lnTo>
                    <a:lnTo>
                      <a:pt x="90" y="142"/>
                    </a:lnTo>
                    <a:lnTo>
                      <a:pt x="89" y="158"/>
                    </a:lnTo>
                    <a:lnTo>
                      <a:pt x="91" y="156"/>
                    </a:lnTo>
                    <a:lnTo>
                      <a:pt x="94" y="149"/>
                    </a:lnTo>
                    <a:lnTo>
                      <a:pt x="97" y="153"/>
                    </a:lnTo>
                    <a:lnTo>
                      <a:pt x="96" y="178"/>
                    </a:lnTo>
                    <a:lnTo>
                      <a:pt x="87" y="239"/>
                    </a:lnTo>
                    <a:lnTo>
                      <a:pt x="77" y="228"/>
                    </a:lnTo>
                    <a:lnTo>
                      <a:pt x="65" y="217"/>
                    </a:lnTo>
                    <a:lnTo>
                      <a:pt x="55" y="206"/>
                    </a:lnTo>
                    <a:lnTo>
                      <a:pt x="43" y="195"/>
                    </a:lnTo>
                    <a:lnTo>
                      <a:pt x="33" y="184"/>
                    </a:lnTo>
                    <a:lnTo>
                      <a:pt x="21" y="173"/>
                    </a:lnTo>
                    <a:lnTo>
                      <a:pt x="11" y="162"/>
                    </a:lnTo>
                    <a:lnTo>
                      <a:pt x="0" y="151"/>
                    </a:lnTo>
                    <a:close/>
                  </a:path>
                </a:pathLst>
              </a:custGeom>
              <a:solidFill>
                <a:srgbClr val="B56802"/>
              </a:solidFill>
              <a:ln w="9525">
                <a:noFill/>
                <a:round/>
                <a:headEnd/>
                <a:tailEnd/>
              </a:ln>
            </p:spPr>
            <p:txBody>
              <a:bodyPr/>
              <a:lstStyle/>
              <a:p>
                <a:endParaRPr lang="en-US"/>
              </a:p>
            </p:txBody>
          </p:sp>
          <p:sp>
            <p:nvSpPr>
              <p:cNvPr id="384064" name="Freeform 64"/>
              <p:cNvSpPr>
                <a:spLocks/>
              </p:cNvSpPr>
              <p:nvPr/>
            </p:nvSpPr>
            <p:spPr bwMode="auto">
              <a:xfrm>
                <a:off x="7284" y="1272"/>
                <a:ext cx="27" cy="46"/>
              </a:xfrm>
              <a:custGeom>
                <a:avLst/>
                <a:gdLst/>
                <a:ahLst/>
                <a:cxnLst>
                  <a:cxn ang="0">
                    <a:pos x="0" y="94"/>
                  </a:cxn>
                  <a:cxn ang="0">
                    <a:pos x="15" y="37"/>
                  </a:cxn>
                  <a:cxn ang="0">
                    <a:pos x="108" y="0"/>
                  </a:cxn>
                  <a:cxn ang="0">
                    <a:pos x="91" y="91"/>
                  </a:cxn>
                  <a:cxn ang="0">
                    <a:pos x="83" y="133"/>
                  </a:cxn>
                  <a:cxn ang="0">
                    <a:pos x="83" y="141"/>
                  </a:cxn>
                  <a:cxn ang="0">
                    <a:pos x="86" y="128"/>
                  </a:cxn>
                  <a:cxn ang="0">
                    <a:pos x="91" y="110"/>
                  </a:cxn>
                  <a:cxn ang="0">
                    <a:pos x="94" y="104"/>
                  </a:cxn>
                  <a:cxn ang="0">
                    <a:pos x="94" y="123"/>
                  </a:cxn>
                  <a:cxn ang="0">
                    <a:pos x="87" y="182"/>
                  </a:cxn>
                  <a:cxn ang="0">
                    <a:pos x="0" y="94"/>
                  </a:cxn>
                </a:cxnLst>
                <a:rect l="0" t="0" r="r" b="b"/>
                <a:pathLst>
                  <a:path w="108" h="182">
                    <a:moveTo>
                      <a:pt x="0" y="94"/>
                    </a:moveTo>
                    <a:lnTo>
                      <a:pt x="15" y="37"/>
                    </a:lnTo>
                    <a:lnTo>
                      <a:pt x="108" y="0"/>
                    </a:lnTo>
                    <a:lnTo>
                      <a:pt x="91" y="91"/>
                    </a:lnTo>
                    <a:lnTo>
                      <a:pt x="83" y="133"/>
                    </a:lnTo>
                    <a:lnTo>
                      <a:pt x="83" y="141"/>
                    </a:lnTo>
                    <a:lnTo>
                      <a:pt x="86" y="128"/>
                    </a:lnTo>
                    <a:lnTo>
                      <a:pt x="91" y="110"/>
                    </a:lnTo>
                    <a:lnTo>
                      <a:pt x="94" y="104"/>
                    </a:lnTo>
                    <a:lnTo>
                      <a:pt x="94" y="123"/>
                    </a:lnTo>
                    <a:lnTo>
                      <a:pt x="87" y="182"/>
                    </a:lnTo>
                    <a:lnTo>
                      <a:pt x="0" y="94"/>
                    </a:lnTo>
                    <a:close/>
                  </a:path>
                </a:pathLst>
              </a:custGeom>
              <a:solidFill>
                <a:srgbClr val="B76B05"/>
              </a:solidFill>
              <a:ln w="9525">
                <a:noFill/>
                <a:round/>
                <a:headEnd/>
                <a:tailEnd/>
              </a:ln>
            </p:spPr>
            <p:txBody>
              <a:bodyPr/>
              <a:lstStyle/>
              <a:p>
                <a:endParaRPr lang="en-US"/>
              </a:p>
            </p:txBody>
          </p:sp>
          <p:sp>
            <p:nvSpPr>
              <p:cNvPr id="384065" name="Freeform 65"/>
              <p:cNvSpPr>
                <a:spLocks/>
              </p:cNvSpPr>
              <p:nvPr/>
            </p:nvSpPr>
            <p:spPr bwMode="auto">
              <a:xfrm>
                <a:off x="7049" y="1279"/>
                <a:ext cx="209" cy="43"/>
              </a:xfrm>
              <a:custGeom>
                <a:avLst/>
                <a:gdLst/>
                <a:ahLst/>
                <a:cxnLst>
                  <a:cxn ang="0">
                    <a:pos x="837" y="117"/>
                  </a:cxn>
                  <a:cxn ang="0">
                    <a:pos x="812" y="114"/>
                  </a:cxn>
                  <a:cxn ang="0">
                    <a:pos x="789" y="109"/>
                  </a:cxn>
                  <a:cxn ang="0">
                    <a:pos x="766" y="107"/>
                  </a:cxn>
                  <a:cxn ang="0">
                    <a:pos x="743" y="104"/>
                  </a:cxn>
                  <a:cxn ang="0">
                    <a:pos x="721" y="102"/>
                  </a:cxn>
                  <a:cxn ang="0">
                    <a:pos x="700" y="100"/>
                  </a:cxn>
                  <a:cxn ang="0">
                    <a:pos x="678" y="98"/>
                  </a:cxn>
                  <a:cxn ang="0">
                    <a:pos x="657" y="96"/>
                  </a:cxn>
                  <a:cxn ang="0">
                    <a:pos x="636" y="95"/>
                  </a:cxn>
                  <a:cxn ang="0">
                    <a:pos x="614" y="94"/>
                  </a:cxn>
                  <a:cxn ang="0">
                    <a:pos x="593" y="93"/>
                  </a:cxn>
                  <a:cxn ang="0">
                    <a:pos x="571" y="92"/>
                  </a:cxn>
                  <a:cxn ang="0">
                    <a:pos x="548" y="92"/>
                  </a:cxn>
                  <a:cxn ang="0">
                    <a:pos x="525" y="91"/>
                  </a:cxn>
                  <a:cxn ang="0">
                    <a:pos x="502" y="91"/>
                  </a:cxn>
                  <a:cxn ang="0">
                    <a:pos x="477" y="91"/>
                  </a:cxn>
                  <a:cxn ang="0">
                    <a:pos x="470" y="80"/>
                  </a:cxn>
                  <a:cxn ang="0">
                    <a:pos x="460" y="72"/>
                  </a:cxn>
                  <a:cxn ang="0">
                    <a:pos x="450" y="64"/>
                  </a:cxn>
                  <a:cxn ang="0">
                    <a:pos x="438" y="58"/>
                  </a:cxn>
                  <a:cxn ang="0">
                    <a:pos x="427" y="53"/>
                  </a:cxn>
                  <a:cxn ang="0">
                    <a:pos x="414" y="49"/>
                  </a:cxn>
                  <a:cxn ang="0">
                    <a:pos x="402" y="45"/>
                  </a:cxn>
                  <a:cxn ang="0">
                    <a:pos x="388" y="43"/>
                  </a:cxn>
                  <a:cxn ang="0">
                    <a:pos x="376" y="42"/>
                  </a:cxn>
                  <a:cxn ang="0">
                    <a:pos x="363" y="42"/>
                  </a:cxn>
                  <a:cxn ang="0">
                    <a:pos x="352" y="43"/>
                  </a:cxn>
                  <a:cxn ang="0">
                    <a:pos x="340" y="44"/>
                  </a:cxn>
                  <a:cxn ang="0">
                    <a:pos x="331" y="48"/>
                  </a:cxn>
                  <a:cxn ang="0">
                    <a:pos x="321" y="50"/>
                  </a:cxn>
                  <a:cxn ang="0">
                    <a:pos x="314" y="54"/>
                  </a:cxn>
                  <a:cxn ang="0">
                    <a:pos x="309" y="58"/>
                  </a:cxn>
                  <a:cxn ang="0">
                    <a:pos x="291" y="55"/>
                  </a:cxn>
                  <a:cxn ang="0">
                    <a:pos x="273" y="51"/>
                  </a:cxn>
                  <a:cxn ang="0">
                    <a:pos x="254" y="48"/>
                  </a:cxn>
                  <a:cxn ang="0">
                    <a:pos x="236" y="43"/>
                  </a:cxn>
                  <a:cxn ang="0">
                    <a:pos x="216" y="39"/>
                  </a:cxn>
                  <a:cxn ang="0">
                    <a:pos x="197" y="36"/>
                  </a:cxn>
                  <a:cxn ang="0">
                    <a:pos x="177" y="32"/>
                  </a:cxn>
                  <a:cxn ang="0">
                    <a:pos x="158" y="28"/>
                  </a:cxn>
                  <a:cxn ang="0">
                    <a:pos x="138" y="23"/>
                  </a:cxn>
                  <a:cxn ang="0">
                    <a:pos x="119" y="20"/>
                  </a:cxn>
                  <a:cxn ang="0">
                    <a:pos x="99" y="16"/>
                  </a:cxn>
                  <a:cxn ang="0">
                    <a:pos x="80" y="13"/>
                  </a:cxn>
                  <a:cxn ang="0">
                    <a:pos x="60" y="9"/>
                  </a:cxn>
                  <a:cxn ang="0">
                    <a:pos x="40" y="6"/>
                  </a:cxn>
                  <a:cxn ang="0">
                    <a:pos x="21" y="4"/>
                  </a:cxn>
                  <a:cxn ang="0">
                    <a:pos x="2" y="0"/>
                  </a:cxn>
                  <a:cxn ang="0">
                    <a:pos x="0" y="53"/>
                  </a:cxn>
                  <a:cxn ang="0">
                    <a:pos x="821" y="174"/>
                  </a:cxn>
                  <a:cxn ang="0">
                    <a:pos x="837" y="117"/>
                  </a:cxn>
                </a:cxnLst>
                <a:rect l="0" t="0" r="r" b="b"/>
                <a:pathLst>
                  <a:path w="837" h="174">
                    <a:moveTo>
                      <a:pt x="837" y="117"/>
                    </a:moveTo>
                    <a:lnTo>
                      <a:pt x="812" y="114"/>
                    </a:lnTo>
                    <a:lnTo>
                      <a:pt x="789" y="109"/>
                    </a:lnTo>
                    <a:lnTo>
                      <a:pt x="766" y="107"/>
                    </a:lnTo>
                    <a:lnTo>
                      <a:pt x="743" y="104"/>
                    </a:lnTo>
                    <a:lnTo>
                      <a:pt x="721" y="102"/>
                    </a:lnTo>
                    <a:lnTo>
                      <a:pt x="700" y="100"/>
                    </a:lnTo>
                    <a:lnTo>
                      <a:pt x="678" y="98"/>
                    </a:lnTo>
                    <a:lnTo>
                      <a:pt x="657" y="96"/>
                    </a:lnTo>
                    <a:lnTo>
                      <a:pt x="636" y="95"/>
                    </a:lnTo>
                    <a:lnTo>
                      <a:pt x="614" y="94"/>
                    </a:lnTo>
                    <a:lnTo>
                      <a:pt x="593" y="93"/>
                    </a:lnTo>
                    <a:lnTo>
                      <a:pt x="571" y="92"/>
                    </a:lnTo>
                    <a:lnTo>
                      <a:pt x="548" y="92"/>
                    </a:lnTo>
                    <a:lnTo>
                      <a:pt x="525" y="91"/>
                    </a:lnTo>
                    <a:lnTo>
                      <a:pt x="502" y="91"/>
                    </a:lnTo>
                    <a:lnTo>
                      <a:pt x="477" y="91"/>
                    </a:lnTo>
                    <a:lnTo>
                      <a:pt x="470" y="80"/>
                    </a:lnTo>
                    <a:lnTo>
                      <a:pt x="460" y="72"/>
                    </a:lnTo>
                    <a:lnTo>
                      <a:pt x="450" y="64"/>
                    </a:lnTo>
                    <a:lnTo>
                      <a:pt x="438" y="58"/>
                    </a:lnTo>
                    <a:lnTo>
                      <a:pt x="427" y="53"/>
                    </a:lnTo>
                    <a:lnTo>
                      <a:pt x="414" y="49"/>
                    </a:lnTo>
                    <a:lnTo>
                      <a:pt x="402" y="45"/>
                    </a:lnTo>
                    <a:lnTo>
                      <a:pt x="388" y="43"/>
                    </a:lnTo>
                    <a:lnTo>
                      <a:pt x="376" y="42"/>
                    </a:lnTo>
                    <a:lnTo>
                      <a:pt x="363" y="42"/>
                    </a:lnTo>
                    <a:lnTo>
                      <a:pt x="352" y="43"/>
                    </a:lnTo>
                    <a:lnTo>
                      <a:pt x="340" y="44"/>
                    </a:lnTo>
                    <a:lnTo>
                      <a:pt x="331" y="48"/>
                    </a:lnTo>
                    <a:lnTo>
                      <a:pt x="321" y="50"/>
                    </a:lnTo>
                    <a:lnTo>
                      <a:pt x="314" y="54"/>
                    </a:lnTo>
                    <a:lnTo>
                      <a:pt x="309" y="58"/>
                    </a:lnTo>
                    <a:lnTo>
                      <a:pt x="291" y="55"/>
                    </a:lnTo>
                    <a:lnTo>
                      <a:pt x="273" y="51"/>
                    </a:lnTo>
                    <a:lnTo>
                      <a:pt x="254" y="48"/>
                    </a:lnTo>
                    <a:lnTo>
                      <a:pt x="236" y="43"/>
                    </a:lnTo>
                    <a:lnTo>
                      <a:pt x="216" y="39"/>
                    </a:lnTo>
                    <a:lnTo>
                      <a:pt x="197" y="36"/>
                    </a:lnTo>
                    <a:lnTo>
                      <a:pt x="177" y="32"/>
                    </a:lnTo>
                    <a:lnTo>
                      <a:pt x="158" y="28"/>
                    </a:lnTo>
                    <a:lnTo>
                      <a:pt x="138" y="23"/>
                    </a:lnTo>
                    <a:lnTo>
                      <a:pt x="119" y="20"/>
                    </a:lnTo>
                    <a:lnTo>
                      <a:pt x="99" y="16"/>
                    </a:lnTo>
                    <a:lnTo>
                      <a:pt x="80" y="13"/>
                    </a:lnTo>
                    <a:lnTo>
                      <a:pt x="60" y="9"/>
                    </a:lnTo>
                    <a:lnTo>
                      <a:pt x="40" y="6"/>
                    </a:lnTo>
                    <a:lnTo>
                      <a:pt x="21" y="4"/>
                    </a:lnTo>
                    <a:lnTo>
                      <a:pt x="2" y="0"/>
                    </a:lnTo>
                    <a:lnTo>
                      <a:pt x="0" y="53"/>
                    </a:lnTo>
                    <a:lnTo>
                      <a:pt x="821" y="174"/>
                    </a:lnTo>
                    <a:lnTo>
                      <a:pt x="837" y="117"/>
                    </a:lnTo>
                    <a:close/>
                  </a:path>
                </a:pathLst>
              </a:custGeom>
              <a:solidFill>
                <a:srgbClr val="00335B"/>
              </a:solidFill>
              <a:ln w="9525">
                <a:noFill/>
                <a:round/>
                <a:headEnd/>
                <a:tailEnd/>
              </a:ln>
            </p:spPr>
            <p:txBody>
              <a:bodyPr/>
              <a:lstStyle/>
              <a:p>
                <a:endParaRPr lang="en-US"/>
              </a:p>
            </p:txBody>
          </p:sp>
          <p:sp>
            <p:nvSpPr>
              <p:cNvPr id="384066" name="Freeform 66"/>
              <p:cNvSpPr>
                <a:spLocks/>
              </p:cNvSpPr>
              <p:nvPr/>
            </p:nvSpPr>
            <p:spPr bwMode="auto">
              <a:xfrm>
                <a:off x="7048" y="1281"/>
                <a:ext cx="207" cy="46"/>
              </a:xfrm>
              <a:custGeom>
                <a:avLst/>
                <a:gdLst/>
                <a:ahLst/>
                <a:cxnLst>
                  <a:cxn ang="0">
                    <a:pos x="830" y="115"/>
                  </a:cxn>
                  <a:cxn ang="0">
                    <a:pos x="830" y="137"/>
                  </a:cxn>
                  <a:cxn ang="0">
                    <a:pos x="819" y="181"/>
                  </a:cxn>
                  <a:cxn ang="0">
                    <a:pos x="746" y="170"/>
                  </a:cxn>
                  <a:cxn ang="0">
                    <a:pos x="749" y="142"/>
                  </a:cxn>
                  <a:cxn ang="0">
                    <a:pos x="643" y="129"/>
                  </a:cxn>
                  <a:cxn ang="0">
                    <a:pos x="635" y="154"/>
                  </a:cxn>
                  <a:cxn ang="0">
                    <a:pos x="464" y="134"/>
                  </a:cxn>
                  <a:cxn ang="0">
                    <a:pos x="441" y="123"/>
                  </a:cxn>
                  <a:cxn ang="0">
                    <a:pos x="420" y="116"/>
                  </a:cxn>
                  <a:cxn ang="0">
                    <a:pos x="403" y="111"/>
                  </a:cxn>
                  <a:cxn ang="0">
                    <a:pos x="387" y="108"/>
                  </a:cxn>
                  <a:cxn ang="0">
                    <a:pos x="371" y="107"/>
                  </a:cxn>
                  <a:cxn ang="0">
                    <a:pos x="357" y="108"/>
                  </a:cxn>
                  <a:cxn ang="0">
                    <a:pos x="343" y="111"/>
                  </a:cxn>
                  <a:cxn ang="0">
                    <a:pos x="328" y="115"/>
                  </a:cxn>
                  <a:cxn ang="0">
                    <a:pos x="163" y="90"/>
                  </a:cxn>
                  <a:cxn ang="0">
                    <a:pos x="172" y="66"/>
                  </a:cxn>
                  <a:cxn ang="0">
                    <a:pos x="73" y="52"/>
                  </a:cxn>
                  <a:cxn ang="0">
                    <a:pos x="71" y="71"/>
                  </a:cxn>
                  <a:cxn ang="0">
                    <a:pos x="0" y="61"/>
                  </a:cxn>
                  <a:cxn ang="0">
                    <a:pos x="17" y="0"/>
                  </a:cxn>
                  <a:cxn ang="0">
                    <a:pos x="36" y="3"/>
                  </a:cxn>
                  <a:cxn ang="0">
                    <a:pos x="56" y="6"/>
                  </a:cxn>
                  <a:cxn ang="0">
                    <a:pos x="74" y="9"/>
                  </a:cxn>
                  <a:cxn ang="0">
                    <a:pos x="93" y="12"/>
                  </a:cxn>
                  <a:cxn ang="0">
                    <a:pos x="112" y="17"/>
                  </a:cxn>
                  <a:cxn ang="0">
                    <a:pos x="132" y="20"/>
                  </a:cxn>
                  <a:cxn ang="0">
                    <a:pos x="151" y="23"/>
                  </a:cxn>
                  <a:cxn ang="0">
                    <a:pos x="170" y="27"/>
                  </a:cxn>
                  <a:cxn ang="0">
                    <a:pos x="188" y="31"/>
                  </a:cxn>
                  <a:cxn ang="0">
                    <a:pos x="207" y="34"/>
                  </a:cxn>
                  <a:cxn ang="0">
                    <a:pos x="226" y="39"/>
                  </a:cxn>
                  <a:cxn ang="0">
                    <a:pos x="245" y="43"/>
                  </a:cxn>
                  <a:cxn ang="0">
                    <a:pos x="264" y="47"/>
                  </a:cxn>
                  <a:cxn ang="0">
                    <a:pos x="282" y="51"/>
                  </a:cxn>
                  <a:cxn ang="0">
                    <a:pos x="301" y="56"/>
                  </a:cxn>
                  <a:cxn ang="0">
                    <a:pos x="320" y="61"/>
                  </a:cxn>
                  <a:cxn ang="0">
                    <a:pos x="348" y="50"/>
                  </a:cxn>
                  <a:cxn ang="0">
                    <a:pos x="374" y="45"/>
                  </a:cxn>
                  <a:cxn ang="0">
                    <a:pos x="397" y="45"/>
                  </a:cxn>
                  <a:cxn ang="0">
                    <a:pos x="418" y="48"/>
                  </a:cxn>
                  <a:cxn ang="0">
                    <a:pos x="437" y="55"/>
                  </a:cxn>
                  <a:cxn ang="0">
                    <a:pos x="453" y="65"/>
                  </a:cxn>
                  <a:cxn ang="0">
                    <a:pos x="465" y="75"/>
                  </a:cxn>
                  <a:cxn ang="0">
                    <a:pos x="475" y="88"/>
                  </a:cxn>
                  <a:cxn ang="0">
                    <a:pos x="498" y="88"/>
                  </a:cxn>
                  <a:cxn ang="0">
                    <a:pos x="520" y="88"/>
                  </a:cxn>
                  <a:cxn ang="0">
                    <a:pos x="543" y="89"/>
                  </a:cxn>
                  <a:cxn ang="0">
                    <a:pos x="565" y="89"/>
                  </a:cxn>
                  <a:cxn ang="0">
                    <a:pos x="587" y="90"/>
                  </a:cxn>
                  <a:cxn ang="0">
                    <a:pos x="609" y="90"/>
                  </a:cxn>
                  <a:cxn ang="0">
                    <a:pos x="631" y="91"/>
                  </a:cxn>
                  <a:cxn ang="0">
                    <a:pos x="653" y="93"/>
                  </a:cxn>
                  <a:cxn ang="0">
                    <a:pos x="675" y="94"/>
                  </a:cxn>
                  <a:cxn ang="0">
                    <a:pos x="696" y="96"/>
                  </a:cxn>
                  <a:cxn ang="0">
                    <a:pos x="718" y="98"/>
                  </a:cxn>
                  <a:cxn ang="0">
                    <a:pos x="740" y="101"/>
                  </a:cxn>
                  <a:cxn ang="0">
                    <a:pos x="763" y="104"/>
                  </a:cxn>
                  <a:cxn ang="0">
                    <a:pos x="785" y="108"/>
                  </a:cxn>
                  <a:cxn ang="0">
                    <a:pos x="807" y="111"/>
                  </a:cxn>
                  <a:cxn ang="0">
                    <a:pos x="830" y="115"/>
                  </a:cxn>
                </a:cxnLst>
                <a:rect l="0" t="0" r="r" b="b"/>
                <a:pathLst>
                  <a:path w="830" h="181">
                    <a:moveTo>
                      <a:pt x="830" y="115"/>
                    </a:moveTo>
                    <a:lnTo>
                      <a:pt x="830" y="137"/>
                    </a:lnTo>
                    <a:lnTo>
                      <a:pt x="819" y="181"/>
                    </a:lnTo>
                    <a:lnTo>
                      <a:pt x="746" y="170"/>
                    </a:lnTo>
                    <a:lnTo>
                      <a:pt x="749" y="142"/>
                    </a:lnTo>
                    <a:lnTo>
                      <a:pt x="643" y="129"/>
                    </a:lnTo>
                    <a:lnTo>
                      <a:pt x="635" y="154"/>
                    </a:lnTo>
                    <a:lnTo>
                      <a:pt x="464" y="134"/>
                    </a:lnTo>
                    <a:lnTo>
                      <a:pt x="441" y="123"/>
                    </a:lnTo>
                    <a:lnTo>
                      <a:pt x="420" y="116"/>
                    </a:lnTo>
                    <a:lnTo>
                      <a:pt x="403" y="111"/>
                    </a:lnTo>
                    <a:lnTo>
                      <a:pt x="387" y="108"/>
                    </a:lnTo>
                    <a:lnTo>
                      <a:pt x="371" y="107"/>
                    </a:lnTo>
                    <a:lnTo>
                      <a:pt x="357" y="108"/>
                    </a:lnTo>
                    <a:lnTo>
                      <a:pt x="343" y="111"/>
                    </a:lnTo>
                    <a:lnTo>
                      <a:pt x="328" y="115"/>
                    </a:lnTo>
                    <a:lnTo>
                      <a:pt x="163" y="90"/>
                    </a:lnTo>
                    <a:lnTo>
                      <a:pt x="172" y="66"/>
                    </a:lnTo>
                    <a:lnTo>
                      <a:pt x="73" y="52"/>
                    </a:lnTo>
                    <a:lnTo>
                      <a:pt x="71" y="71"/>
                    </a:lnTo>
                    <a:lnTo>
                      <a:pt x="0" y="61"/>
                    </a:lnTo>
                    <a:lnTo>
                      <a:pt x="17" y="0"/>
                    </a:lnTo>
                    <a:lnTo>
                      <a:pt x="36" y="3"/>
                    </a:lnTo>
                    <a:lnTo>
                      <a:pt x="56" y="6"/>
                    </a:lnTo>
                    <a:lnTo>
                      <a:pt x="74" y="9"/>
                    </a:lnTo>
                    <a:lnTo>
                      <a:pt x="93" y="12"/>
                    </a:lnTo>
                    <a:lnTo>
                      <a:pt x="112" y="17"/>
                    </a:lnTo>
                    <a:lnTo>
                      <a:pt x="132" y="20"/>
                    </a:lnTo>
                    <a:lnTo>
                      <a:pt x="151" y="23"/>
                    </a:lnTo>
                    <a:lnTo>
                      <a:pt x="170" y="27"/>
                    </a:lnTo>
                    <a:lnTo>
                      <a:pt x="188" y="31"/>
                    </a:lnTo>
                    <a:lnTo>
                      <a:pt x="207" y="34"/>
                    </a:lnTo>
                    <a:lnTo>
                      <a:pt x="226" y="39"/>
                    </a:lnTo>
                    <a:lnTo>
                      <a:pt x="245" y="43"/>
                    </a:lnTo>
                    <a:lnTo>
                      <a:pt x="264" y="47"/>
                    </a:lnTo>
                    <a:lnTo>
                      <a:pt x="282" y="51"/>
                    </a:lnTo>
                    <a:lnTo>
                      <a:pt x="301" y="56"/>
                    </a:lnTo>
                    <a:lnTo>
                      <a:pt x="320" y="61"/>
                    </a:lnTo>
                    <a:lnTo>
                      <a:pt x="348" y="50"/>
                    </a:lnTo>
                    <a:lnTo>
                      <a:pt x="374" y="45"/>
                    </a:lnTo>
                    <a:lnTo>
                      <a:pt x="397" y="45"/>
                    </a:lnTo>
                    <a:lnTo>
                      <a:pt x="418" y="48"/>
                    </a:lnTo>
                    <a:lnTo>
                      <a:pt x="437" y="55"/>
                    </a:lnTo>
                    <a:lnTo>
                      <a:pt x="453" y="65"/>
                    </a:lnTo>
                    <a:lnTo>
                      <a:pt x="465" y="75"/>
                    </a:lnTo>
                    <a:lnTo>
                      <a:pt x="475" y="88"/>
                    </a:lnTo>
                    <a:lnTo>
                      <a:pt x="498" y="88"/>
                    </a:lnTo>
                    <a:lnTo>
                      <a:pt x="520" y="88"/>
                    </a:lnTo>
                    <a:lnTo>
                      <a:pt x="543" y="89"/>
                    </a:lnTo>
                    <a:lnTo>
                      <a:pt x="565" y="89"/>
                    </a:lnTo>
                    <a:lnTo>
                      <a:pt x="587" y="90"/>
                    </a:lnTo>
                    <a:lnTo>
                      <a:pt x="609" y="90"/>
                    </a:lnTo>
                    <a:lnTo>
                      <a:pt x="631" y="91"/>
                    </a:lnTo>
                    <a:lnTo>
                      <a:pt x="653" y="93"/>
                    </a:lnTo>
                    <a:lnTo>
                      <a:pt x="675" y="94"/>
                    </a:lnTo>
                    <a:lnTo>
                      <a:pt x="696" y="96"/>
                    </a:lnTo>
                    <a:lnTo>
                      <a:pt x="718" y="98"/>
                    </a:lnTo>
                    <a:lnTo>
                      <a:pt x="740" y="101"/>
                    </a:lnTo>
                    <a:lnTo>
                      <a:pt x="763" y="104"/>
                    </a:lnTo>
                    <a:lnTo>
                      <a:pt x="785" y="108"/>
                    </a:lnTo>
                    <a:lnTo>
                      <a:pt x="807" y="111"/>
                    </a:lnTo>
                    <a:lnTo>
                      <a:pt x="830" y="115"/>
                    </a:lnTo>
                    <a:close/>
                  </a:path>
                </a:pathLst>
              </a:custGeom>
              <a:solidFill>
                <a:srgbClr val="8C4400"/>
              </a:solidFill>
              <a:ln w="9525">
                <a:noFill/>
                <a:round/>
                <a:headEnd/>
                <a:tailEnd/>
              </a:ln>
            </p:spPr>
            <p:txBody>
              <a:bodyPr/>
              <a:lstStyle/>
              <a:p>
                <a:endParaRPr lang="en-US"/>
              </a:p>
            </p:txBody>
          </p:sp>
          <p:sp>
            <p:nvSpPr>
              <p:cNvPr id="384067" name="Freeform 67"/>
              <p:cNvSpPr>
                <a:spLocks/>
              </p:cNvSpPr>
              <p:nvPr/>
            </p:nvSpPr>
            <p:spPr bwMode="auto">
              <a:xfrm>
                <a:off x="7033" y="1073"/>
                <a:ext cx="267" cy="216"/>
              </a:xfrm>
              <a:custGeom>
                <a:avLst/>
                <a:gdLst/>
                <a:ahLst/>
                <a:cxnLst>
                  <a:cxn ang="0">
                    <a:pos x="1068" y="64"/>
                  </a:cxn>
                  <a:cxn ang="0">
                    <a:pos x="989" y="860"/>
                  </a:cxn>
                  <a:cxn ang="0">
                    <a:pos x="0" y="734"/>
                  </a:cxn>
                  <a:cxn ang="0">
                    <a:pos x="74" y="0"/>
                  </a:cxn>
                  <a:cxn ang="0">
                    <a:pos x="1068" y="64"/>
                  </a:cxn>
                </a:cxnLst>
                <a:rect l="0" t="0" r="r" b="b"/>
                <a:pathLst>
                  <a:path w="1068" h="860">
                    <a:moveTo>
                      <a:pt x="1068" y="64"/>
                    </a:moveTo>
                    <a:lnTo>
                      <a:pt x="989" y="860"/>
                    </a:lnTo>
                    <a:lnTo>
                      <a:pt x="0" y="734"/>
                    </a:lnTo>
                    <a:lnTo>
                      <a:pt x="74" y="0"/>
                    </a:lnTo>
                    <a:lnTo>
                      <a:pt x="1068" y="64"/>
                    </a:lnTo>
                    <a:close/>
                  </a:path>
                </a:pathLst>
              </a:custGeom>
              <a:solidFill>
                <a:srgbClr val="057AD1"/>
              </a:solidFill>
              <a:ln w="9525">
                <a:noFill/>
                <a:round/>
                <a:headEnd/>
                <a:tailEnd/>
              </a:ln>
            </p:spPr>
            <p:txBody>
              <a:bodyPr/>
              <a:lstStyle/>
              <a:p>
                <a:endParaRPr lang="en-US"/>
              </a:p>
            </p:txBody>
          </p:sp>
          <p:sp>
            <p:nvSpPr>
              <p:cNvPr id="384068" name="Freeform 68"/>
              <p:cNvSpPr>
                <a:spLocks/>
              </p:cNvSpPr>
              <p:nvPr/>
            </p:nvSpPr>
            <p:spPr bwMode="auto">
              <a:xfrm>
                <a:off x="7256" y="1320"/>
                <a:ext cx="51" cy="13"/>
              </a:xfrm>
              <a:custGeom>
                <a:avLst/>
                <a:gdLst/>
                <a:ahLst/>
                <a:cxnLst>
                  <a:cxn ang="0">
                    <a:pos x="202" y="24"/>
                  </a:cxn>
                  <a:cxn ang="0">
                    <a:pos x="196" y="51"/>
                  </a:cxn>
                  <a:cxn ang="0">
                    <a:pos x="0" y="26"/>
                  </a:cxn>
                  <a:cxn ang="0">
                    <a:pos x="5" y="0"/>
                  </a:cxn>
                  <a:cxn ang="0">
                    <a:pos x="202" y="24"/>
                  </a:cxn>
                </a:cxnLst>
                <a:rect l="0" t="0" r="r" b="b"/>
                <a:pathLst>
                  <a:path w="202" h="51">
                    <a:moveTo>
                      <a:pt x="202" y="24"/>
                    </a:moveTo>
                    <a:lnTo>
                      <a:pt x="196" y="51"/>
                    </a:lnTo>
                    <a:lnTo>
                      <a:pt x="0" y="26"/>
                    </a:lnTo>
                    <a:lnTo>
                      <a:pt x="5" y="0"/>
                    </a:lnTo>
                    <a:lnTo>
                      <a:pt x="202" y="24"/>
                    </a:lnTo>
                    <a:close/>
                  </a:path>
                </a:pathLst>
              </a:custGeom>
              <a:solidFill>
                <a:srgbClr val="8C4400"/>
              </a:solidFill>
              <a:ln w="9525">
                <a:noFill/>
                <a:round/>
                <a:headEnd/>
                <a:tailEnd/>
              </a:ln>
            </p:spPr>
            <p:txBody>
              <a:bodyPr/>
              <a:lstStyle/>
              <a:p>
                <a:endParaRPr lang="en-US"/>
              </a:p>
            </p:txBody>
          </p:sp>
          <p:sp>
            <p:nvSpPr>
              <p:cNvPr id="384069" name="Freeform 69"/>
              <p:cNvSpPr>
                <a:spLocks/>
              </p:cNvSpPr>
              <p:nvPr/>
            </p:nvSpPr>
            <p:spPr bwMode="auto">
              <a:xfrm>
                <a:off x="7256" y="1320"/>
                <a:ext cx="50" cy="12"/>
              </a:xfrm>
              <a:custGeom>
                <a:avLst/>
                <a:gdLst/>
                <a:ahLst/>
                <a:cxnLst>
                  <a:cxn ang="0">
                    <a:pos x="201" y="24"/>
                  </a:cxn>
                  <a:cxn ang="0">
                    <a:pos x="200" y="30"/>
                  </a:cxn>
                  <a:cxn ang="0">
                    <a:pos x="199" y="36"/>
                  </a:cxn>
                  <a:cxn ang="0">
                    <a:pos x="197" y="43"/>
                  </a:cxn>
                  <a:cxn ang="0">
                    <a:pos x="196" y="49"/>
                  </a:cxn>
                  <a:cxn ang="0">
                    <a:pos x="183" y="48"/>
                  </a:cxn>
                  <a:cxn ang="0">
                    <a:pos x="171" y="46"/>
                  </a:cxn>
                  <a:cxn ang="0">
                    <a:pos x="159" y="45"/>
                  </a:cxn>
                  <a:cxn ang="0">
                    <a:pos x="147" y="43"/>
                  </a:cxn>
                  <a:cxn ang="0">
                    <a:pos x="134" y="42"/>
                  </a:cxn>
                  <a:cxn ang="0">
                    <a:pos x="122" y="40"/>
                  </a:cxn>
                  <a:cxn ang="0">
                    <a:pos x="109" y="39"/>
                  </a:cxn>
                  <a:cxn ang="0">
                    <a:pos x="98" y="36"/>
                  </a:cxn>
                  <a:cxn ang="0">
                    <a:pos x="85" y="35"/>
                  </a:cxn>
                  <a:cxn ang="0">
                    <a:pos x="73" y="34"/>
                  </a:cxn>
                  <a:cxn ang="0">
                    <a:pos x="61" y="32"/>
                  </a:cxn>
                  <a:cxn ang="0">
                    <a:pos x="49" y="31"/>
                  </a:cxn>
                  <a:cxn ang="0">
                    <a:pos x="37" y="29"/>
                  </a:cxn>
                  <a:cxn ang="0">
                    <a:pos x="25" y="28"/>
                  </a:cxn>
                  <a:cxn ang="0">
                    <a:pos x="12" y="26"/>
                  </a:cxn>
                  <a:cxn ang="0">
                    <a:pos x="0" y="25"/>
                  </a:cxn>
                  <a:cxn ang="0">
                    <a:pos x="2" y="19"/>
                  </a:cxn>
                  <a:cxn ang="0">
                    <a:pos x="3" y="12"/>
                  </a:cxn>
                  <a:cxn ang="0">
                    <a:pos x="4" y="6"/>
                  </a:cxn>
                  <a:cxn ang="0">
                    <a:pos x="5" y="0"/>
                  </a:cxn>
                  <a:cxn ang="0">
                    <a:pos x="16" y="1"/>
                  </a:cxn>
                  <a:cxn ang="0">
                    <a:pos x="29" y="3"/>
                  </a:cxn>
                  <a:cxn ang="0">
                    <a:pos x="41" y="4"/>
                  </a:cxn>
                  <a:cxn ang="0">
                    <a:pos x="53" y="6"/>
                  </a:cxn>
                  <a:cxn ang="0">
                    <a:pos x="65" y="7"/>
                  </a:cxn>
                  <a:cxn ang="0">
                    <a:pos x="78" y="9"/>
                  </a:cxn>
                  <a:cxn ang="0">
                    <a:pos x="89" y="10"/>
                  </a:cxn>
                  <a:cxn ang="0">
                    <a:pos x="102" y="11"/>
                  </a:cxn>
                  <a:cxn ang="0">
                    <a:pos x="114" y="13"/>
                  </a:cxn>
                  <a:cxn ang="0">
                    <a:pos x="127" y="15"/>
                  </a:cxn>
                  <a:cxn ang="0">
                    <a:pos x="140" y="17"/>
                  </a:cxn>
                  <a:cxn ang="0">
                    <a:pos x="152" y="18"/>
                  </a:cxn>
                  <a:cxn ang="0">
                    <a:pos x="164" y="20"/>
                  </a:cxn>
                  <a:cxn ang="0">
                    <a:pos x="176" y="21"/>
                  </a:cxn>
                  <a:cxn ang="0">
                    <a:pos x="189" y="23"/>
                  </a:cxn>
                  <a:cxn ang="0">
                    <a:pos x="201" y="24"/>
                  </a:cxn>
                </a:cxnLst>
                <a:rect l="0" t="0" r="r" b="b"/>
                <a:pathLst>
                  <a:path w="201" h="49">
                    <a:moveTo>
                      <a:pt x="201" y="24"/>
                    </a:moveTo>
                    <a:lnTo>
                      <a:pt x="200" y="30"/>
                    </a:lnTo>
                    <a:lnTo>
                      <a:pt x="199" y="36"/>
                    </a:lnTo>
                    <a:lnTo>
                      <a:pt x="197" y="43"/>
                    </a:lnTo>
                    <a:lnTo>
                      <a:pt x="196" y="49"/>
                    </a:lnTo>
                    <a:lnTo>
                      <a:pt x="183" y="48"/>
                    </a:lnTo>
                    <a:lnTo>
                      <a:pt x="171" y="46"/>
                    </a:lnTo>
                    <a:lnTo>
                      <a:pt x="159" y="45"/>
                    </a:lnTo>
                    <a:lnTo>
                      <a:pt x="147" y="43"/>
                    </a:lnTo>
                    <a:lnTo>
                      <a:pt x="134" y="42"/>
                    </a:lnTo>
                    <a:lnTo>
                      <a:pt x="122" y="40"/>
                    </a:lnTo>
                    <a:lnTo>
                      <a:pt x="109" y="39"/>
                    </a:lnTo>
                    <a:lnTo>
                      <a:pt x="98" y="36"/>
                    </a:lnTo>
                    <a:lnTo>
                      <a:pt x="85" y="35"/>
                    </a:lnTo>
                    <a:lnTo>
                      <a:pt x="73" y="34"/>
                    </a:lnTo>
                    <a:lnTo>
                      <a:pt x="61" y="32"/>
                    </a:lnTo>
                    <a:lnTo>
                      <a:pt x="49" y="31"/>
                    </a:lnTo>
                    <a:lnTo>
                      <a:pt x="37" y="29"/>
                    </a:lnTo>
                    <a:lnTo>
                      <a:pt x="25" y="28"/>
                    </a:lnTo>
                    <a:lnTo>
                      <a:pt x="12" y="26"/>
                    </a:lnTo>
                    <a:lnTo>
                      <a:pt x="0" y="25"/>
                    </a:lnTo>
                    <a:lnTo>
                      <a:pt x="2" y="19"/>
                    </a:lnTo>
                    <a:lnTo>
                      <a:pt x="3" y="12"/>
                    </a:lnTo>
                    <a:lnTo>
                      <a:pt x="4" y="6"/>
                    </a:lnTo>
                    <a:lnTo>
                      <a:pt x="5" y="0"/>
                    </a:lnTo>
                    <a:lnTo>
                      <a:pt x="16" y="1"/>
                    </a:lnTo>
                    <a:lnTo>
                      <a:pt x="29" y="3"/>
                    </a:lnTo>
                    <a:lnTo>
                      <a:pt x="41" y="4"/>
                    </a:lnTo>
                    <a:lnTo>
                      <a:pt x="53" y="6"/>
                    </a:lnTo>
                    <a:lnTo>
                      <a:pt x="65" y="7"/>
                    </a:lnTo>
                    <a:lnTo>
                      <a:pt x="78" y="9"/>
                    </a:lnTo>
                    <a:lnTo>
                      <a:pt x="89" y="10"/>
                    </a:lnTo>
                    <a:lnTo>
                      <a:pt x="102" y="11"/>
                    </a:lnTo>
                    <a:lnTo>
                      <a:pt x="114" y="13"/>
                    </a:lnTo>
                    <a:lnTo>
                      <a:pt x="127" y="15"/>
                    </a:lnTo>
                    <a:lnTo>
                      <a:pt x="140" y="17"/>
                    </a:lnTo>
                    <a:lnTo>
                      <a:pt x="152" y="18"/>
                    </a:lnTo>
                    <a:lnTo>
                      <a:pt x="164" y="20"/>
                    </a:lnTo>
                    <a:lnTo>
                      <a:pt x="176" y="21"/>
                    </a:lnTo>
                    <a:lnTo>
                      <a:pt x="189" y="23"/>
                    </a:lnTo>
                    <a:lnTo>
                      <a:pt x="201" y="24"/>
                    </a:lnTo>
                    <a:close/>
                  </a:path>
                </a:pathLst>
              </a:custGeom>
              <a:solidFill>
                <a:srgbClr val="934C00"/>
              </a:solidFill>
              <a:ln w="9525">
                <a:noFill/>
                <a:round/>
                <a:headEnd/>
                <a:tailEnd/>
              </a:ln>
            </p:spPr>
            <p:txBody>
              <a:bodyPr/>
              <a:lstStyle/>
              <a:p>
                <a:endParaRPr lang="en-US"/>
              </a:p>
            </p:txBody>
          </p:sp>
          <p:sp>
            <p:nvSpPr>
              <p:cNvPr id="384070" name="Freeform 70"/>
              <p:cNvSpPr>
                <a:spLocks/>
              </p:cNvSpPr>
              <p:nvPr/>
            </p:nvSpPr>
            <p:spPr bwMode="auto">
              <a:xfrm>
                <a:off x="7256" y="1320"/>
                <a:ext cx="50" cy="12"/>
              </a:xfrm>
              <a:custGeom>
                <a:avLst/>
                <a:gdLst/>
                <a:ahLst/>
                <a:cxnLst>
                  <a:cxn ang="0">
                    <a:pos x="201" y="24"/>
                  </a:cxn>
                  <a:cxn ang="0">
                    <a:pos x="200" y="29"/>
                  </a:cxn>
                  <a:cxn ang="0">
                    <a:pos x="199" y="35"/>
                  </a:cxn>
                  <a:cxn ang="0">
                    <a:pos x="197" y="42"/>
                  </a:cxn>
                  <a:cxn ang="0">
                    <a:pos x="196" y="47"/>
                  </a:cxn>
                  <a:cxn ang="0">
                    <a:pos x="183" y="46"/>
                  </a:cxn>
                  <a:cxn ang="0">
                    <a:pos x="171" y="44"/>
                  </a:cxn>
                  <a:cxn ang="0">
                    <a:pos x="159" y="43"/>
                  </a:cxn>
                  <a:cxn ang="0">
                    <a:pos x="147" y="41"/>
                  </a:cxn>
                  <a:cxn ang="0">
                    <a:pos x="134" y="40"/>
                  </a:cxn>
                  <a:cxn ang="0">
                    <a:pos x="122" y="38"/>
                  </a:cxn>
                  <a:cxn ang="0">
                    <a:pos x="109" y="37"/>
                  </a:cxn>
                  <a:cxn ang="0">
                    <a:pos x="98" y="34"/>
                  </a:cxn>
                  <a:cxn ang="0">
                    <a:pos x="85" y="33"/>
                  </a:cxn>
                  <a:cxn ang="0">
                    <a:pos x="73" y="32"/>
                  </a:cxn>
                  <a:cxn ang="0">
                    <a:pos x="61" y="30"/>
                  </a:cxn>
                  <a:cxn ang="0">
                    <a:pos x="49" y="29"/>
                  </a:cxn>
                  <a:cxn ang="0">
                    <a:pos x="37" y="27"/>
                  </a:cxn>
                  <a:cxn ang="0">
                    <a:pos x="25" y="26"/>
                  </a:cxn>
                  <a:cxn ang="0">
                    <a:pos x="12" y="24"/>
                  </a:cxn>
                  <a:cxn ang="0">
                    <a:pos x="0" y="23"/>
                  </a:cxn>
                  <a:cxn ang="0">
                    <a:pos x="2" y="18"/>
                  </a:cxn>
                  <a:cxn ang="0">
                    <a:pos x="3" y="11"/>
                  </a:cxn>
                  <a:cxn ang="0">
                    <a:pos x="4" y="6"/>
                  </a:cxn>
                  <a:cxn ang="0">
                    <a:pos x="5" y="0"/>
                  </a:cxn>
                  <a:cxn ang="0">
                    <a:pos x="16" y="1"/>
                  </a:cxn>
                  <a:cxn ang="0">
                    <a:pos x="29" y="3"/>
                  </a:cxn>
                  <a:cxn ang="0">
                    <a:pos x="41" y="4"/>
                  </a:cxn>
                  <a:cxn ang="0">
                    <a:pos x="53" y="6"/>
                  </a:cxn>
                  <a:cxn ang="0">
                    <a:pos x="65" y="7"/>
                  </a:cxn>
                  <a:cxn ang="0">
                    <a:pos x="78" y="9"/>
                  </a:cxn>
                  <a:cxn ang="0">
                    <a:pos x="89" y="10"/>
                  </a:cxn>
                  <a:cxn ang="0">
                    <a:pos x="102" y="11"/>
                  </a:cxn>
                  <a:cxn ang="0">
                    <a:pos x="114" y="14"/>
                  </a:cxn>
                  <a:cxn ang="0">
                    <a:pos x="127" y="15"/>
                  </a:cxn>
                  <a:cxn ang="0">
                    <a:pos x="140" y="17"/>
                  </a:cxn>
                  <a:cxn ang="0">
                    <a:pos x="152" y="18"/>
                  </a:cxn>
                  <a:cxn ang="0">
                    <a:pos x="164" y="20"/>
                  </a:cxn>
                  <a:cxn ang="0">
                    <a:pos x="176" y="21"/>
                  </a:cxn>
                  <a:cxn ang="0">
                    <a:pos x="189" y="23"/>
                  </a:cxn>
                  <a:cxn ang="0">
                    <a:pos x="201" y="24"/>
                  </a:cxn>
                </a:cxnLst>
                <a:rect l="0" t="0" r="r" b="b"/>
                <a:pathLst>
                  <a:path w="201" h="47">
                    <a:moveTo>
                      <a:pt x="201" y="24"/>
                    </a:moveTo>
                    <a:lnTo>
                      <a:pt x="200" y="29"/>
                    </a:lnTo>
                    <a:lnTo>
                      <a:pt x="199" y="35"/>
                    </a:lnTo>
                    <a:lnTo>
                      <a:pt x="197" y="42"/>
                    </a:lnTo>
                    <a:lnTo>
                      <a:pt x="196" y="47"/>
                    </a:lnTo>
                    <a:lnTo>
                      <a:pt x="183" y="46"/>
                    </a:lnTo>
                    <a:lnTo>
                      <a:pt x="171" y="44"/>
                    </a:lnTo>
                    <a:lnTo>
                      <a:pt x="159" y="43"/>
                    </a:lnTo>
                    <a:lnTo>
                      <a:pt x="147" y="41"/>
                    </a:lnTo>
                    <a:lnTo>
                      <a:pt x="134" y="40"/>
                    </a:lnTo>
                    <a:lnTo>
                      <a:pt x="122" y="38"/>
                    </a:lnTo>
                    <a:lnTo>
                      <a:pt x="109" y="37"/>
                    </a:lnTo>
                    <a:lnTo>
                      <a:pt x="98" y="34"/>
                    </a:lnTo>
                    <a:lnTo>
                      <a:pt x="85" y="33"/>
                    </a:lnTo>
                    <a:lnTo>
                      <a:pt x="73" y="32"/>
                    </a:lnTo>
                    <a:lnTo>
                      <a:pt x="61" y="30"/>
                    </a:lnTo>
                    <a:lnTo>
                      <a:pt x="49" y="29"/>
                    </a:lnTo>
                    <a:lnTo>
                      <a:pt x="37" y="27"/>
                    </a:lnTo>
                    <a:lnTo>
                      <a:pt x="25" y="26"/>
                    </a:lnTo>
                    <a:lnTo>
                      <a:pt x="12" y="24"/>
                    </a:lnTo>
                    <a:lnTo>
                      <a:pt x="0" y="23"/>
                    </a:lnTo>
                    <a:lnTo>
                      <a:pt x="2" y="18"/>
                    </a:lnTo>
                    <a:lnTo>
                      <a:pt x="3" y="11"/>
                    </a:lnTo>
                    <a:lnTo>
                      <a:pt x="4" y="6"/>
                    </a:lnTo>
                    <a:lnTo>
                      <a:pt x="5" y="0"/>
                    </a:lnTo>
                    <a:lnTo>
                      <a:pt x="16" y="1"/>
                    </a:lnTo>
                    <a:lnTo>
                      <a:pt x="29" y="3"/>
                    </a:lnTo>
                    <a:lnTo>
                      <a:pt x="41" y="4"/>
                    </a:lnTo>
                    <a:lnTo>
                      <a:pt x="53" y="6"/>
                    </a:lnTo>
                    <a:lnTo>
                      <a:pt x="65" y="7"/>
                    </a:lnTo>
                    <a:lnTo>
                      <a:pt x="78" y="9"/>
                    </a:lnTo>
                    <a:lnTo>
                      <a:pt x="89" y="10"/>
                    </a:lnTo>
                    <a:lnTo>
                      <a:pt x="102" y="11"/>
                    </a:lnTo>
                    <a:lnTo>
                      <a:pt x="114" y="14"/>
                    </a:lnTo>
                    <a:lnTo>
                      <a:pt x="127" y="15"/>
                    </a:lnTo>
                    <a:lnTo>
                      <a:pt x="140" y="17"/>
                    </a:lnTo>
                    <a:lnTo>
                      <a:pt x="152" y="18"/>
                    </a:lnTo>
                    <a:lnTo>
                      <a:pt x="164" y="20"/>
                    </a:lnTo>
                    <a:lnTo>
                      <a:pt x="176" y="21"/>
                    </a:lnTo>
                    <a:lnTo>
                      <a:pt x="189" y="23"/>
                    </a:lnTo>
                    <a:lnTo>
                      <a:pt x="201" y="24"/>
                    </a:lnTo>
                    <a:close/>
                  </a:path>
                </a:pathLst>
              </a:custGeom>
              <a:solidFill>
                <a:srgbClr val="995100"/>
              </a:solidFill>
              <a:ln w="9525">
                <a:noFill/>
                <a:round/>
                <a:headEnd/>
                <a:tailEnd/>
              </a:ln>
            </p:spPr>
            <p:txBody>
              <a:bodyPr/>
              <a:lstStyle/>
              <a:p>
                <a:endParaRPr lang="en-US"/>
              </a:p>
            </p:txBody>
          </p:sp>
          <p:sp>
            <p:nvSpPr>
              <p:cNvPr id="384071" name="Freeform 71"/>
              <p:cNvSpPr>
                <a:spLocks/>
              </p:cNvSpPr>
              <p:nvPr/>
            </p:nvSpPr>
            <p:spPr bwMode="auto">
              <a:xfrm>
                <a:off x="7256" y="1320"/>
                <a:ext cx="50" cy="12"/>
              </a:xfrm>
              <a:custGeom>
                <a:avLst/>
                <a:gdLst/>
                <a:ahLst/>
                <a:cxnLst>
                  <a:cxn ang="0">
                    <a:pos x="201" y="24"/>
                  </a:cxn>
                  <a:cxn ang="0">
                    <a:pos x="200" y="29"/>
                  </a:cxn>
                  <a:cxn ang="0">
                    <a:pos x="199" y="34"/>
                  </a:cxn>
                  <a:cxn ang="0">
                    <a:pos x="197" y="40"/>
                  </a:cxn>
                  <a:cxn ang="0">
                    <a:pos x="196" y="45"/>
                  </a:cxn>
                  <a:cxn ang="0">
                    <a:pos x="183" y="44"/>
                  </a:cxn>
                  <a:cxn ang="0">
                    <a:pos x="171" y="42"/>
                  </a:cxn>
                  <a:cxn ang="0">
                    <a:pos x="159" y="41"/>
                  </a:cxn>
                  <a:cxn ang="0">
                    <a:pos x="147" y="40"/>
                  </a:cxn>
                  <a:cxn ang="0">
                    <a:pos x="134" y="38"/>
                  </a:cxn>
                  <a:cxn ang="0">
                    <a:pos x="122" y="37"/>
                  </a:cxn>
                  <a:cxn ang="0">
                    <a:pos x="109" y="34"/>
                  </a:cxn>
                  <a:cxn ang="0">
                    <a:pos x="98" y="33"/>
                  </a:cxn>
                  <a:cxn ang="0">
                    <a:pos x="85" y="31"/>
                  </a:cxn>
                  <a:cxn ang="0">
                    <a:pos x="73" y="30"/>
                  </a:cxn>
                  <a:cxn ang="0">
                    <a:pos x="61" y="28"/>
                  </a:cxn>
                  <a:cxn ang="0">
                    <a:pos x="49" y="27"/>
                  </a:cxn>
                  <a:cxn ang="0">
                    <a:pos x="37" y="25"/>
                  </a:cxn>
                  <a:cxn ang="0">
                    <a:pos x="25" y="24"/>
                  </a:cxn>
                  <a:cxn ang="0">
                    <a:pos x="12" y="22"/>
                  </a:cxn>
                  <a:cxn ang="0">
                    <a:pos x="0" y="21"/>
                  </a:cxn>
                  <a:cxn ang="0">
                    <a:pos x="2" y="16"/>
                  </a:cxn>
                  <a:cxn ang="0">
                    <a:pos x="3" y="10"/>
                  </a:cxn>
                  <a:cxn ang="0">
                    <a:pos x="3" y="5"/>
                  </a:cxn>
                  <a:cxn ang="0">
                    <a:pos x="4" y="0"/>
                  </a:cxn>
                  <a:cxn ang="0">
                    <a:pos x="16" y="1"/>
                  </a:cxn>
                  <a:cxn ang="0">
                    <a:pos x="28" y="3"/>
                  </a:cxn>
                  <a:cxn ang="0">
                    <a:pos x="40" y="4"/>
                  </a:cxn>
                  <a:cxn ang="0">
                    <a:pos x="53" y="6"/>
                  </a:cxn>
                  <a:cxn ang="0">
                    <a:pos x="65" y="7"/>
                  </a:cxn>
                  <a:cxn ang="0">
                    <a:pos x="77" y="9"/>
                  </a:cxn>
                  <a:cxn ang="0">
                    <a:pos x="89" y="10"/>
                  </a:cxn>
                  <a:cxn ang="0">
                    <a:pos x="102" y="11"/>
                  </a:cxn>
                  <a:cxn ang="0">
                    <a:pos x="114" y="14"/>
                  </a:cxn>
                  <a:cxn ang="0">
                    <a:pos x="127" y="15"/>
                  </a:cxn>
                  <a:cxn ang="0">
                    <a:pos x="140" y="17"/>
                  </a:cxn>
                  <a:cxn ang="0">
                    <a:pos x="152" y="18"/>
                  </a:cxn>
                  <a:cxn ang="0">
                    <a:pos x="164" y="20"/>
                  </a:cxn>
                  <a:cxn ang="0">
                    <a:pos x="176" y="21"/>
                  </a:cxn>
                  <a:cxn ang="0">
                    <a:pos x="189" y="23"/>
                  </a:cxn>
                  <a:cxn ang="0">
                    <a:pos x="201" y="24"/>
                  </a:cxn>
                </a:cxnLst>
                <a:rect l="0" t="0" r="r" b="b"/>
                <a:pathLst>
                  <a:path w="201" h="45">
                    <a:moveTo>
                      <a:pt x="201" y="24"/>
                    </a:moveTo>
                    <a:lnTo>
                      <a:pt x="200" y="29"/>
                    </a:lnTo>
                    <a:lnTo>
                      <a:pt x="199" y="34"/>
                    </a:lnTo>
                    <a:lnTo>
                      <a:pt x="197" y="40"/>
                    </a:lnTo>
                    <a:lnTo>
                      <a:pt x="196" y="45"/>
                    </a:lnTo>
                    <a:lnTo>
                      <a:pt x="183" y="44"/>
                    </a:lnTo>
                    <a:lnTo>
                      <a:pt x="171" y="42"/>
                    </a:lnTo>
                    <a:lnTo>
                      <a:pt x="159" y="41"/>
                    </a:lnTo>
                    <a:lnTo>
                      <a:pt x="147" y="40"/>
                    </a:lnTo>
                    <a:lnTo>
                      <a:pt x="134" y="38"/>
                    </a:lnTo>
                    <a:lnTo>
                      <a:pt x="122" y="37"/>
                    </a:lnTo>
                    <a:lnTo>
                      <a:pt x="109" y="34"/>
                    </a:lnTo>
                    <a:lnTo>
                      <a:pt x="98" y="33"/>
                    </a:lnTo>
                    <a:lnTo>
                      <a:pt x="85" y="31"/>
                    </a:lnTo>
                    <a:lnTo>
                      <a:pt x="73" y="30"/>
                    </a:lnTo>
                    <a:lnTo>
                      <a:pt x="61" y="28"/>
                    </a:lnTo>
                    <a:lnTo>
                      <a:pt x="49" y="27"/>
                    </a:lnTo>
                    <a:lnTo>
                      <a:pt x="37" y="25"/>
                    </a:lnTo>
                    <a:lnTo>
                      <a:pt x="25" y="24"/>
                    </a:lnTo>
                    <a:lnTo>
                      <a:pt x="12" y="22"/>
                    </a:lnTo>
                    <a:lnTo>
                      <a:pt x="0" y="21"/>
                    </a:lnTo>
                    <a:lnTo>
                      <a:pt x="2" y="16"/>
                    </a:lnTo>
                    <a:lnTo>
                      <a:pt x="3" y="10"/>
                    </a:lnTo>
                    <a:lnTo>
                      <a:pt x="3" y="5"/>
                    </a:lnTo>
                    <a:lnTo>
                      <a:pt x="4" y="0"/>
                    </a:lnTo>
                    <a:lnTo>
                      <a:pt x="16" y="1"/>
                    </a:lnTo>
                    <a:lnTo>
                      <a:pt x="28" y="3"/>
                    </a:lnTo>
                    <a:lnTo>
                      <a:pt x="40" y="4"/>
                    </a:lnTo>
                    <a:lnTo>
                      <a:pt x="53" y="6"/>
                    </a:lnTo>
                    <a:lnTo>
                      <a:pt x="65" y="7"/>
                    </a:lnTo>
                    <a:lnTo>
                      <a:pt x="77" y="9"/>
                    </a:lnTo>
                    <a:lnTo>
                      <a:pt x="89" y="10"/>
                    </a:lnTo>
                    <a:lnTo>
                      <a:pt x="102" y="11"/>
                    </a:lnTo>
                    <a:lnTo>
                      <a:pt x="114" y="14"/>
                    </a:lnTo>
                    <a:lnTo>
                      <a:pt x="127" y="15"/>
                    </a:lnTo>
                    <a:lnTo>
                      <a:pt x="140" y="17"/>
                    </a:lnTo>
                    <a:lnTo>
                      <a:pt x="152" y="18"/>
                    </a:lnTo>
                    <a:lnTo>
                      <a:pt x="164" y="20"/>
                    </a:lnTo>
                    <a:lnTo>
                      <a:pt x="176" y="21"/>
                    </a:lnTo>
                    <a:lnTo>
                      <a:pt x="189" y="23"/>
                    </a:lnTo>
                    <a:lnTo>
                      <a:pt x="201" y="24"/>
                    </a:lnTo>
                    <a:close/>
                  </a:path>
                </a:pathLst>
              </a:custGeom>
              <a:solidFill>
                <a:srgbClr val="A05B00"/>
              </a:solidFill>
              <a:ln w="9525">
                <a:noFill/>
                <a:round/>
                <a:headEnd/>
                <a:tailEnd/>
              </a:ln>
            </p:spPr>
            <p:txBody>
              <a:bodyPr/>
              <a:lstStyle/>
              <a:p>
                <a:endParaRPr lang="en-US"/>
              </a:p>
            </p:txBody>
          </p:sp>
          <p:sp>
            <p:nvSpPr>
              <p:cNvPr id="384072" name="Freeform 72"/>
              <p:cNvSpPr>
                <a:spLocks/>
              </p:cNvSpPr>
              <p:nvPr/>
            </p:nvSpPr>
            <p:spPr bwMode="auto">
              <a:xfrm>
                <a:off x="7256" y="1321"/>
                <a:ext cx="50" cy="10"/>
              </a:xfrm>
              <a:custGeom>
                <a:avLst/>
                <a:gdLst/>
                <a:ahLst/>
                <a:cxnLst>
                  <a:cxn ang="0">
                    <a:pos x="201" y="24"/>
                  </a:cxn>
                  <a:cxn ang="0">
                    <a:pos x="200" y="28"/>
                  </a:cxn>
                  <a:cxn ang="0">
                    <a:pos x="199" y="33"/>
                  </a:cxn>
                  <a:cxn ang="0">
                    <a:pos x="197" y="38"/>
                  </a:cxn>
                  <a:cxn ang="0">
                    <a:pos x="196" y="43"/>
                  </a:cxn>
                  <a:cxn ang="0">
                    <a:pos x="183" y="42"/>
                  </a:cxn>
                  <a:cxn ang="0">
                    <a:pos x="171" y="40"/>
                  </a:cxn>
                  <a:cxn ang="0">
                    <a:pos x="159" y="39"/>
                  </a:cxn>
                  <a:cxn ang="0">
                    <a:pos x="147" y="38"/>
                  </a:cxn>
                  <a:cxn ang="0">
                    <a:pos x="134" y="36"/>
                  </a:cxn>
                  <a:cxn ang="0">
                    <a:pos x="122" y="35"/>
                  </a:cxn>
                  <a:cxn ang="0">
                    <a:pos x="109" y="32"/>
                  </a:cxn>
                  <a:cxn ang="0">
                    <a:pos x="98" y="31"/>
                  </a:cxn>
                  <a:cxn ang="0">
                    <a:pos x="85" y="29"/>
                  </a:cxn>
                  <a:cxn ang="0">
                    <a:pos x="73" y="28"/>
                  </a:cxn>
                  <a:cxn ang="0">
                    <a:pos x="61" y="26"/>
                  </a:cxn>
                  <a:cxn ang="0">
                    <a:pos x="49" y="25"/>
                  </a:cxn>
                  <a:cxn ang="0">
                    <a:pos x="37" y="23"/>
                  </a:cxn>
                  <a:cxn ang="0">
                    <a:pos x="25" y="22"/>
                  </a:cxn>
                  <a:cxn ang="0">
                    <a:pos x="12" y="20"/>
                  </a:cxn>
                  <a:cxn ang="0">
                    <a:pos x="0" y="19"/>
                  </a:cxn>
                  <a:cxn ang="0">
                    <a:pos x="2" y="14"/>
                  </a:cxn>
                  <a:cxn ang="0">
                    <a:pos x="3" y="9"/>
                  </a:cxn>
                  <a:cxn ang="0">
                    <a:pos x="3" y="4"/>
                  </a:cxn>
                  <a:cxn ang="0">
                    <a:pos x="4" y="0"/>
                  </a:cxn>
                  <a:cxn ang="0">
                    <a:pos x="16" y="1"/>
                  </a:cxn>
                  <a:cxn ang="0">
                    <a:pos x="28" y="3"/>
                  </a:cxn>
                  <a:cxn ang="0">
                    <a:pos x="40" y="4"/>
                  </a:cxn>
                  <a:cxn ang="0">
                    <a:pos x="53" y="6"/>
                  </a:cxn>
                  <a:cxn ang="0">
                    <a:pos x="64" y="7"/>
                  </a:cxn>
                  <a:cxn ang="0">
                    <a:pos x="77" y="9"/>
                  </a:cxn>
                  <a:cxn ang="0">
                    <a:pos x="89" y="10"/>
                  </a:cxn>
                  <a:cxn ang="0">
                    <a:pos x="102" y="12"/>
                  </a:cxn>
                  <a:cxn ang="0">
                    <a:pos x="114" y="14"/>
                  </a:cxn>
                  <a:cxn ang="0">
                    <a:pos x="126" y="15"/>
                  </a:cxn>
                  <a:cxn ang="0">
                    <a:pos x="139" y="17"/>
                  </a:cxn>
                  <a:cxn ang="0">
                    <a:pos x="151" y="18"/>
                  </a:cxn>
                  <a:cxn ang="0">
                    <a:pos x="164" y="20"/>
                  </a:cxn>
                  <a:cxn ang="0">
                    <a:pos x="176" y="21"/>
                  </a:cxn>
                  <a:cxn ang="0">
                    <a:pos x="189" y="23"/>
                  </a:cxn>
                  <a:cxn ang="0">
                    <a:pos x="201" y="24"/>
                  </a:cxn>
                </a:cxnLst>
                <a:rect l="0" t="0" r="r" b="b"/>
                <a:pathLst>
                  <a:path w="201" h="43">
                    <a:moveTo>
                      <a:pt x="201" y="24"/>
                    </a:moveTo>
                    <a:lnTo>
                      <a:pt x="200" y="28"/>
                    </a:lnTo>
                    <a:lnTo>
                      <a:pt x="199" y="33"/>
                    </a:lnTo>
                    <a:lnTo>
                      <a:pt x="197" y="38"/>
                    </a:lnTo>
                    <a:lnTo>
                      <a:pt x="196" y="43"/>
                    </a:lnTo>
                    <a:lnTo>
                      <a:pt x="183" y="42"/>
                    </a:lnTo>
                    <a:lnTo>
                      <a:pt x="171" y="40"/>
                    </a:lnTo>
                    <a:lnTo>
                      <a:pt x="159" y="39"/>
                    </a:lnTo>
                    <a:lnTo>
                      <a:pt x="147" y="38"/>
                    </a:lnTo>
                    <a:lnTo>
                      <a:pt x="134" y="36"/>
                    </a:lnTo>
                    <a:lnTo>
                      <a:pt x="122" y="35"/>
                    </a:lnTo>
                    <a:lnTo>
                      <a:pt x="109" y="32"/>
                    </a:lnTo>
                    <a:lnTo>
                      <a:pt x="98" y="31"/>
                    </a:lnTo>
                    <a:lnTo>
                      <a:pt x="85" y="29"/>
                    </a:lnTo>
                    <a:lnTo>
                      <a:pt x="73" y="28"/>
                    </a:lnTo>
                    <a:lnTo>
                      <a:pt x="61" y="26"/>
                    </a:lnTo>
                    <a:lnTo>
                      <a:pt x="49" y="25"/>
                    </a:lnTo>
                    <a:lnTo>
                      <a:pt x="37" y="23"/>
                    </a:lnTo>
                    <a:lnTo>
                      <a:pt x="25" y="22"/>
                    </a:lnTo>
                    <a:lnTo>
                      <a:pt x="12" y="20"/>
                    </a:lnTo>
                    <a:lnTo>
                      <a:pt x="0" y="19"/>
                    </a:lnTo>
                    <a:lnTo>
                      <a:pt x="2" y="14"/>
                    </a:lnTo>
                    <a:lnTo>
                      <a:pt x="3" y="9"/>
                    </a:lnTo>
                    <a:lnTo>
                      <a:pt x="3" y="4"/>
                    </a:lnTo>
                    <a:lnTo>
                      <a:pt x="4" y="0"/>
                    </a:lnTo>
                    <a:lnTo>
                      <a:pt x="16" y="1"/>
                    </a:lnTo>
                    <a:lnTo>
                      <a:pt x="28" y="3"/>
                    </a:lnTo>
                    <a:lnTo>
                      <a:pt x="40" y="4"/>
                    </a:lnTo>
                    <a:lnTo>
                      <a:pt x="53" y="6"/>
                    </a:lnTo>
                    <a:lnTo>
                      <a:pt x="64" y="7"/>
                    </a:lnTo>
                    <a:lnTo>
                      <a:pt x="77" y="9"/>
                    </a:lnTo>
                    <a:lnTo>
                      <a:pt x="89" y="10"/>
                    </a:lnTo>
                    <a:lnTo>
                      <a:pt x="102" y="12"/>
                    </a:lnTo>
                    <a:lnTo>
                      <a:pt x="114" y="14"/>
                    </a:lnTo>
                    <a:lnTo>
                      <a:pt x="126" y="15"/>
                    </a:lnTo>
                    <a:lnTo>
                      <a:pt x="139" y="17"/>
                    </a:lnTo>
                    <a:lnTo>
                      <a:pt x="151" y="18"/>
                    </a:lnTo>
                    <a:lnTo>
                      <a:pt x="164" y="20"/>
                    </a:lnTo>
                    <a:lnTo>
                      <a:pt x="176" y="21"/>
                    </a:lnTo>
                    <a:lnTo>
                      <a:pt x="189" y="23"/>
                    </a:lnTo>
                    <a:lnTo>
                      <a:pt x="201" y="24"/>
                    </a:lnTo>
                    <a:close/>
                  </a:path>
                </a:pathLst>
              </a:custGeom>
              <a:solidFill>
                <a:srgbClr val="A86300"/>
              </a:solidFill>
              <a:ln w="9525">
                <a:noFill/>
                <a:round/>
                <a:headEnd/>
                <a:tailEnd/>
              </a:ln>
            </p:spPr>
            <p:txBody>
              <a:bodyPr/>
              <a:lstStyle/>
              <a:p>
                <a:endParaRPr lang="en-US"/>
              </a:p>
            </p:txBody>
          </p:sp>
          <p:sp>
            <p:nvSpPr>
              <p:cNvPr id="384073" name="Freeform 73"/>
              <p:cNvSpPr>
                <a:spLocks/>
              </p:cNvSpPr>
              <p:nvPr/>
            </p:nvSpPr>
            <p:spPr bwMode="auto">
              <a:xfrm>
                <a:off x="7256" y="1321"/>
                <a:ext cx="50" cy="10"/>
              </a:xfrm>
              <a:custGeom>
                <a:avLst/>
                <a:gdLst/>
                <a:ahLst/>
                <a:cxnLst>
                  <a:cxn ang="0">
                    <a:pos x="201" y="24"/>
                  </a:cxn>
                  <a:cxn ang="0">
                    <a:pos x="200" y="28"/>
                  </a:cxn>
                  <a:cxn ang="0">
                    <a:pos x="199" y="32"/>
                  </a:cxn>
                  <a:cxn ang="0">
                    <a:pos x="197" y="38"/>
                  </a:cxn>
                  <a:cxn ang="0">
                    <a:pos x="196" y="42"/>
                  </a:cxn>
                  <a:cxn ang="0">
                    <a:pos x="183" y="40"/>
                  </a:cxn>
                  <a:cxn ang="0">
                    <a:pos x="171" y="39"/>
                  </a:cxn>
                  <a:cxn ang="0">
                    <a:pos x="159" y="37"/>
                  </a:cxn>
                  <a:cxn ang="0">
                    <a:pos x="147" y="36"/>
                  </a:cxn>
                  <a:cxn ang="0">
                    <a:pos x="134" y="34"/>
                  </a:cxn>
                  <a:cxn ang="0">
                    <a:pos x="122" y="32"/>
                  </a:cxn>
                  <a:cxn ang="0">
                    <a:pos x="109" y="30"/>
                  </a:cxn>
                  <a:cxn ang="0">
                    <a:pos x="98" y="29"/>
                  </a:cxn>
                  <a:cxn ang="0">
                    <a:pos x="85" y="27"/>
                  </a:cxn>
                  <a:cxn ang="0">
                    <a:pos x="73" y="26"/>
                  </a:cxn>
                  <a:cxn ang="0">
                    <a:pos x="61" y="24"/>
                  </a:cxn>
                  <a:cxn ang="0">
                    <a:pos x="49" y="23"/>
                  </a:cxn>
                  <a:cxn ang="0">
                    <a:pos x="37" y="21"/>
                  </a:cxn>
                  <a:cxn ang="0">
                    <a:pos x="25" y="20"/>
                  </a:cxn>
                  <a:cxn ang="0">
                    <a:pos x="12" y="18"/>
                  </a:cxn>
                  <a:cxn ang="0">
                    <a:pos x="0" y="17"/>
                  </a:cxn>
                  <a:cxn ang="0">
                    <a:pos x="2" y="13"/>
                  </a:cxn>
                  <a:cxn ang="0">
                    <a:pos x="3" y="8"/>
                  </a:cxn>
                  <a:cxn ang="0">
                    <a:pos x="3" y="4"/>
                  </a:cxn>
                  <a:cxn ang="0">
                    <a:pos x="4" y="0"/>
                  </a:cxn>
                  <a:cxn ang="0">
                    <a:pos x="16" y="1"/>
                  </a:cxn>
                  <a:cxn ang="0">
                    <a:pos x="28" y="3"/>
                  </a:cxn>
                  <a:cxn ang="0">
                    <a:pos x="40" y="4"/>
                  </a:cxn>
                  <a:cxn ang="0">
                    <a:pos x="53" y="6"/>
                  </a:cxn>
                  <a:cxn ang="0">
                    <a:pos x="64" y="7"/>
                  </a:cxn>
                  <a:cxn ang="0">
                    <a:pos x="77" y="9"/>
                  </a:cxn>
                  <a:cxn ang="0">
                    <a:pos x="89" y="11"/>
                  </a:cxn>
                  <a:cxn ang="0">
                    <a:pos x="102" y="12"/>
                  </a:cxn>
                  <a:cxn ang="0">
                    <a:pos x="114" y="14"/>
                  </a:cxn>
                  <a:cxn ang="0">
                    <a:pos x="126" y="15"/>
                  </a:cxn>
                  <a:cxn ang="0">
                    <a:pos x="139" y="17"/>
                  </a:cxn>
                  <a:cxn ang="0">
                    <a:pos x="151" y="18"/>
                  </a:cxn>
                  <a:cxn ang="0">
                    <a:pos x="164" y="20"/>
                  </a:cxn>
                  <a:cxn ang="0">
                    <a:pos x="176" y="21"/>
                  </a:cxn>
                  <a:cxn ang="0">
                    <a:pos x="189" y="23"/>
                  </a:cxn>
                  <a:cxn ang="0">
                    <a:pos x="201" y="24"/>
                  </a:cxn>
                </a:cxnLst>
                <a:rect l="0" t="0" r="r" b="b"/>
                <a:pathLst>
                  <a:path w="201" h="42">
                    <a:moveTo>
                      <a:pt x="201" y="24"/>
                    </a:moveTo>
                    <a:lnTo>
                      <a:pt x="200" y="28"/>
                    </a:lnTo>
                    <a:lnTo>
                      <a:pt x="199" y="32"/>
                    </a:lnTo>
                    <a:lnTo>
                      <a:pt x="197" y="38"/>
                    </a:lnTo>
                    <a:lnTo>
                      <a:pt x="196" y="42"/>
                    </a:lnTo>
                    <a:lnTo>
                      <a:pt x="183" y="40"/>
                    </a:lnTo>
                    <a:lnTo>
                      <a:pt x="171" y="39"/>
                    </a:lnTo>
                    <a:lnTo>
                      <a:pt x="159" y="37"/>
                    </a:lnTo>
                    <a:lnTo>
                      <a:pt x="147" y="36"/>
                    </a:lnTo>
                    <a:lnTo>
                      <a:pt x="134" y="34"/>
                    </a:lnTo>
                    <a:lnTo>
                      <a:pt x="122" y="32"/>
                    </a:lnTo>
                    <a:lnTo>
                      <a:pt x="109" y="30"/>
                    </a:lnTo>
                    <a:lnTo>
                      <a:pt x="98" y="29"/>
                    </a:lnTo>
                    <a:lnTo>
                      <a:pt x="85" y="27"/>
                    </a:lnTo>
                    <a:lnTo>
                      <a:pt x="73" y="26"/>
                    </a:lnTo>
                    <a:lnTo>
                      <a:pt x="61" y="24"/>
                    </a:lnTo>
                    <a:lnTo>
                      <a:pt x="49" y="23"/>
                    </a:lnTo>
                    <a:lnTo>
                      <a:pt x="37" y="21"/>
                    </a:lnTo>
                    <a:lnTo>
                      <a:pt x="25" y="20"/>
                    </a:lnTo>
                    <a:lnTo>
                      <a:pt x="12" y="18"/>
                    </a:lnTo>
                    <a:lnTo>
                      <a:pt x="0" y="17"/>
                    </a:lnTo>
                    <a:lnTo>
                      <a:pt x="2" y="13"/>
                    </a:lnTo>
                    <a:lnTo>
                      <a:pt x="3" y="8"/>
                    </a:lnTo>
                    <a:lnTo>
                      <a:pt x="3" y="4"/>
                    </a:lnTo>
                    <a:lnTo>
                      <a:pt x="4" y="0"/>
                    </a:lnTo>
                    <a:lnTo>
                      <a:pt x="16" y="1"/>
                    </a:lnTo>
                    <a:lnTo>
                      <a:pt x="28" y="3"/>
                    </a:lnTo>
                    <a:lnTo>
                      <a:pt x="40" y="4"/>
                    </a:lnTo>
                    <a:lnTo>
                      <a:pt x="53" y="6"/>
                    </a:lnTo>
                    <a:lnTo>
                      <a:pt x="64" y="7"/>
                    </a:lnTo>
                    <a:lnTo>
                      <a:pt x="77" y="9"/>
                    </a:lnTo>
                    <a:lnTo>
                      <a:pt x="89" y="11"/>
                    </a:lnTo>
                    <a:lnTo>
                      <a:pt x="102" y="12"/>
                    </a:lnTo>
                    <a:lnTo>
                      <a:pt x="114" y="14"/>
                    </a:lnTo>
                    <a:lnTo>
                      <a:pt x="126" y="15"/>
                    </a:lnTo>
                    <a:lnTo>
                      <a:pt x="139" y="17"/>
                    </a:lnTo>
                    <a:lnTo>
                      <a:pt x="151" y="18"/>
                    </a:lnTo>
                    <a:lnTo>
                      <a:pt x="164" y="20"/>
                    </a:lnTo>
                    <a:lnTo>
                      <a:pt x="176" y="21"/>
                    </a:lnTo>
                    <a:lnTo>
                      <a:pt x="189" y="23"/>
                    </a:lnTo>
                    <a:lnTo>
                      <a:pt x="201" y="24"/>
                    </a:lnTo>
                    <a:close/>
                  </a:path>
                </a:pathLst>
              </a:custGeom>
              <a:solidFill>
                <a:srgbClr val="AD6800"/>
              </a:solidFill>
              <a:ln w="9525">
                <a:noFill/>
                <a:round/>
                <a:headEnd/>
                <a:tailEnd/>
              </a:ln>
            </p:spPr>
            <p:txBody>
              <a:bodyPr/>
              <a:lstStyle/>
              <a:p>
                <a:endParaRPr lang="en-US"/>
              </a:p>
            </p:txBody>
          </p:sp>
          <p:sp>
            <p:nvSpPr>
              <p:cNvPr id="384074" name="Freeform 74"/>
              <p:cNvSpPr>
                <a:spLocks/>
              </p:cNvSpPr>
              <p:nvPr/>
            </p:nvSpPr>
            <p:spPr bwMode="auto">
              <a:xfrm>
                <a:off x="7256" y="1321"/>
                <a:ext cx="50" cy="10"/>
              </a:xfrm>
              <a:custGeom>
                <a:avLst/>
                <a:gdLst/>
                <a:ahLst/>
                <a:cxnLst>
                  <a:cxn ang="0">
                    <a:pos x="200" y="24"/>
                  </a:cxn>
                  <a:cxn ang="0">
                    <a:pos x="199" y="28"/>
                  </a:cxn>
                  <a:cxn ang="0">
                    <a:pos x="198" y="31"/>
                  </a:cxn>
                  <a:cxn ang="0">
                    <a:pos x="197" y="36"/>
                  </a:cxn>
                  <a:cxn ang="0">
                    <a:pos x="196" y="40"/>
                  </a:cxn>
                  <a:cxn ang="0">
                    <a:pos x="183" y="39"/>
                  </a:cxn>
                  <a:cxn ang="0">
                    <a:pos x="171" y="37"/>
                  </a:cxn>
                  <a:cxn ang="0">
                    <a:pos x="159" y="36"/>
                  </a:cxn>
                  <a:cxn ang="0">
                    <a:pos x="147" y="34"/>
                  </a:cxn>
                  <a:cxn ang="0">
                    <a:pos x="134" y="33"/>
                  </a:cxn>
                  <a:cxn ang="0">
                    <a:pos x="122" y="30"/>
                  </a:cxn>
                  <a:cxn ang="0">
                    <a:pos x="109" y="29"/>
                  </a:cxn>
                  <a:cxn ang="0">
                    <a:pos x="98" y="27"/>
                  </a:cxn>
                  <a:cxn ang="0">
                    <a:pos x="85" y="26"/>
                  </a:cxn>
                  <a:cxn ang="0">
                    <a:pos x="73" y="24"/>
                  </a:cxn>
                  <a:cxn ang="0">
                    <a:pos x="61" y="23"/>
                  </a:cxn>
                  <a:cxn ang="0">
                    <a:pos x="49" y="21"/>
                  </a:cxn>
                  <a:cxn ang="0">
                    <a:pos x="37" y="20"/>
                  </a:cxn>
                  <a:cxn ang="0">
                    <a:pos x="25" y="19"/>
                  </a:cxn>
                  <a:cxn ang="0">
                    <a:pos x="12" y="17"/>
                  </a:cxn>
                  <a:cxn ang="0">
                    <a:pos x="0" y="16"/>
                  </a:cxn>
                  <a:cxn ang="0">
                    <a:pos x="2" y="12"/>
                  </a:cxn>
                  <a:cxn ang="0">
                    <a:pos x="3" y="7"/>
                  </a:cxn>
                  <a:cxn ang="0">
                    <a:pos x="3" y="4"/>
                  </a:cxn>
                  <a:cxn ang="0">
                    <a:pos x="4" y="0"/>
                  </a:cxn>
                  <a:cxn ang="0">
                    <a:pos x="16" y="1"/>
                  </a:cxn>
                  <a:cxn ang="0">
                    <a:pos x="28" y="3"/>
                  </a:cxn>
                  <a:cxn ang="0">
                    <a:pos x="40" y="4"/>
                  </a:cxn>
                  <a:cxn ang="0">
                    <a:pos x="53" y="6"/>
                  </a:cxn>
                  <a:cxn ang="0">
                    <a:pos x="64" y="7"/>
                  </a:cxn>
                  <a:cxn ang="0">
                    <a:pos x="77" y="10"/>
                  </a:cxn>
                  <a:cxn ang="0">
                    <a:pos x="89" y="11"/>
                  </a:cxn>
                  <a:cxn ang="0">
                    <a:pos x="102" y="12"/>
                  </a:cxn>
                  <a:cxn ang="0">
                    <a:pos x="113" y="14"/>
                  </a:cxn>
                  <a:cxn ang="0">
                    <a:pos x="126" y="15"/>
                  </a:cxn>
                  <a:cxn ang="0">
                    <a:pos x="139" y="17"/>
                  </a:cxn>
                  <a:cxn ang="0">
                    <a:pos x="151" y="18"/>
                  </a:cxn>
                  <a:cxn ang="0">
                    <a:pos x="164" y="20"/>
                  </a:cxn>
                  <a:cxn ang="0">
                    <a:pos x="175" y="21"/>
                  </a:cxn>
                  <a:cxn ang="0">
                    <a:pos x="188" y="23"/>
                  </a:cxn>
                  <a:cxn ang="0">
                    <a:pos x="200" y="24"/>
                  </a:cxn>
                </a:cxnLst>
                <a:rect l="0" t="0" r="r" b="b"/>
                <a:pathLst>
                  <a:path w="200" h="40">
                    <a:moveTo>
                      <a:pt x="200" y="24"/>
                    </a:moveTo>
                    <a:lnTo>
                      <a:pt x="199" y="28"/>
                    </a:lnTo>
                    <a:lnTo>
                      <a:pt x="198" y="31"/>
                    </a:lnTo>
                    <a:lnTo>
                      <a:pt x="197" y="36"/>
                    </a:lnTo>
                    <a:lnTo>
                      <a:pt x="196" y="40"/>
                    </a:lnTo>
                    <a:lnTo>
                      <a:pt x="183" y="39"/>
                    </a:lnTo>
                    <a:lnTo>
                      <a:pt x="171" y="37"/>
                    </a:lnTo>
                    <a:lnTo>
                      <a:pt x="159" y="36"/>
                    </a:lnTo>
                    <a:lnTo>
                      <a:pt x="147" y="34"/>
                    </a:lnTo>
                    <a:lnTo>
                      <a:pt x="134" y="33"/>
                    </a:lnTo>
                    <a:lnTo>
                      <a:pt x="122" y="30"/>
                    </a:lnTo>
                    <a:lnTo>
                      <a:pt x="109" y="29"/>
                    </a:lnTo>
                    <a:lnTo>
                      <a:pt x="98" y="27"/>
                    </a:lnTo>
                    <a:lnTo>
                      <a:pt x="85" y="26"/>
                    </a:lnTo>
                    <a:lnTo>
                      <a:pt x="73" y="24"/>
                    </a:lnTo>
                    <a:lnTo>
                      <a:pt x="61" y="23"/>
                    </a:lnTo>
                    <a:lnTo>
                      <a:pt x="49" y="21"/>
                    </a:lnTo>
                    <a:lnTo>
                      <a:pt x="37" y="20"/>
                    </a:lnTo>
                    <a:lnTo>
                      <a:pt x="25" y="19"/>
                    </a:lnTo>
                    <a:lnTo>
                      <a:pt x="12" y="17"/>
                    </a:lnTo>
                    <a:lnTo>
                      <a:pt x="0" y="16"/>
                    </a:lnTo>
                    <a:lnTo>
                      <a:pt x="2" y="12"/>
                    </a:lnTo>
                    <a:lnTo>
                      <a:pt x="3" y="7"/>
                    </a:lnTo>
                    <a:lnTo>
                      <a:pt x="3" y="4"/>
                    </a:lnTo>
                    <a:lnTo>
                      <a:pt x="4" y="0"/>
                    </a:lnTo>
                    <a:lnTo>
                      <a:pt x="16" y="1"/>
                    </a:lnTo>
                    <a:lnTo>
                      <a:pt x="28" y="3"/>
                    </a:lnTo>
                    <a:lnTo>
                      <a:pt x="40" y="4"/>
                    </a:lnTo>
                    <a:lnTo>
                      <a:pt x="53" y="6"/>
                    </a:lnTo>
                    <a:lnTo>
                      <a:pt x="64" y="7"/>
                    </a:lnTo>
                    <a:lnTo>
                      <a:pt x="77" y="10"/>
                    </a:lnTo>
                    <a:lnTo>
                      <a:pt x="89" y="11"/>
                    </a:lnTo>
                    <a:lnTo>
                      <a:pt x="102" y="12"/>
                    </a:lnTo>
                    <a:lnTo>
                      <a:pt x="113" y="14"/>
                    </a:lnTo>
                    <a:lnTo>
                      <a:pt x="126" y="15"/>
                    </a:lnTo>
                    <a:lnTo>
                      <a:pt x="139" y="17"/>
                    </a:lnTo>
                    <a:lnTo>
                      <a:pt x="151" y="18"/>
                    </a:lnTo>
                    <a:lnTo>
                      <a:pt x="164" y="20"/>
                    </a:lnTo>
                    <a:lnTo>
                      <a:pt x="175" y="21"/>
                    </a:lnTo>
                    <a:lnTo>
                      <a:pt x="188" y="23"/>
                    </a:lnTo>
                    <a:lnTo>
                      <a:pt x="200" y="24"/>
                    </a:lnTo>
                    <a:close/>
                  </a:path>
                </a:pathLst>
              </a:custGeom>
              <a:solidFill>
                <a:srgbClr val="B57000"/>
              </a:solidFill>
              <a:ln w="9525">
                <a:noFill/>
                <a:round/>
                <a:headEnd/>
                <a:tailEnd/>
              </a:ln>
            </p:spPr>
            <p:txBody>
              <a:bodyPr/>
              <a:lstStyle/>
              <a:p>
                <a:endParaRPr lang="en-US"/>
              </a:p>
            </p:txBody>
          </p:sp>
          <p:sp>
            <p:nvSpPr>
              <p:cNvPr id="384075" name="Freeform 75"/>
              <p:cNvSpPr>
                <a:spLocks/>
              </p:cNvSpPr>
              <p:nvPr/>
            </p:nvSpPr>
            <p:spPr bwMode="auto">
              <a:xfrm>
                <a:off x="7256" y="1322"/>
                <a:ext cx="50" cy="9"/>
              </a:xfrm>
              <a:custGeom>
                <a:avLst/>
                <a:gdLst/>
                <a:ahLst/>
                <a:cxnLst>
                  <a:cxn ang="0">
                    <a:pos x="200" y="24"/>
                  </a:cxn>
                  <a:cxn ang="0">
                    <a:pos x="199" y="27"/>
                  </a:cxn>
                  <a:cxn ang="0">
                    <a:pos x="198" y="30"/>
                  </a:cxn>
                  <a:cxn ang="0">
                    <a:pos x="197" y="34"/>
                  </a:cxn>
                  <a:cxn ang="0">
                    <a:pos x="196" y="38"/>
                  </a:cxn>
                  <a:cxn ang="0">
                    <a:pos x="183" y="37"/>
                  </a:cxn>
                  <a:cxn ang="0">
                    <a:pos x="171" y="35"/>
                  </a:cxn>
                  <a:cxn ang="0">
                    <a:pos x="159" y="34"/>
                  </a:cxn>
                  <a:cxn ang="0">
                    <a:pos x="147" y="32"/>
                  </a:cxn>
                  <a:cxn ang="0">
                    <a:pos x="134" y="30"/>
                  </a:cxn>
                  <a:cxn ang="0">
                    <a:pos x="122" y="28"/>
                  </a:cxn>
                  <a:cxn ang="0">
                    <a:pos x="109" y="27"/>
                  </a:cxn>
                  <a:cxn ang="0">
                    <a:pos x="98" y="25"/>
                  </a:cxn>
                  <a:cxn ang="0">
                    <a:pos x="85" y="24"/>
                  </a:cxn>
                  <a:cxn ang="0">
                    <a:pos x="73" y="23"/>
                  </a:cxn>
                  <a:cxn ang="0">
                    <a:pos x="61" y="21"/>
                  </a:cxn>
                  <a:cxn ang="0">
                    <a:pos x="49" y="20"/>
                  </a:cxn>
                  <a:cxn ang="0">
                    <a:pos x="37" y="18"/>
                  </a:cxn>
                  <a:cxn ang="0">
                    <a:pos x="25" y="17"/>
                  </a:cxn>
                  <a:cxn ang="0">
                    <a:pos x="12" y="15"/>
                  </a:cxn>
                  <a:cxn ang="0">
                    <a:pos x="0" y="14"/>
                  </a:cxn>
                  <a:cxn ang="0">
                    <a:pos x="2" y="11"/>
                  </a:cxn>
                  <a:cxn ang="0">
                    <a:pos x="3" y="7"/>
                  </a:cxn>
                  <a:cxn ang="0">
                    <a:pos x="3" y="4"/>
                  </a:cxn>
                  <a:cxn ang="0">
                    <a:pos x="4" y="0"/>
                  </a:cxn>
                  <a:cxn ang="0">
                    <a:pos x="15" y="1"/>
                  </a:cxn>
                  <a:cxn ang="0">
                    <a:pos x="28" y="3"/>
                  </a:cxn>
                  <a:cxn ang="0">
                    <a:pos x="40" y="4"/>
                  </a:cxn>
                  <a:cxn ang="0">
                    <a:pos x="52" y="6"/>
                  </a:cxn>
                  <a:cxn ang="0">
                    <a:pos x="64" y="7"/>
                  </a:cxn>
                  <a:cxn ang="0">
                    <a:pos x="77" y="10"/>
                  </a:cxn>
                  <a:cxn ang="0">
                    <a:pos x="88" y="11"/>
                  </a:cxn>
                  <a:cxn ang="0">
                    <a:pos x="101" y="12"/>
                  </a:cxn>
                  <a:cxn ang="0">
                    <a:pos x="113" y="14"/>
                  </a:cxn>
                  <a:cxn ang="0">
                    <a:pos x="126" y="15"/>
                  </a:cxn>
                  <a:cxn ang="0">
                    <a:pos x="139" y="17"/>
                  </a:cxn>
                  <a:cxn ang="0">
                    <a:pos x="151" y="18"/>
                  </a:cxn>
                  <a:cxn ang="0">
                    <a:pos x="163" y="20"/>
                  </a:cxn>
                  <a:cxn ang="0">
                    <a:pos x="175" y="21"/>
                  </a:cxn>
                  <a:cxn ang="0">
                    <a:pos x="188" y="23"/>
                  </a:cxn>
                  <a:cxn ang="0">
                    <a:pos x="200" y="24"/>
                  </a:cxn>
                </a:cxnLst>
                <a:rect l="0" t="0" r="r" b="b"/>
                <a:pathLst>
                  <a:path w="200" h="38">
                    <a:moveTo>
                      <a:pt x="200" y="24"/>
                    </a:moveTo>
                    <a:lnTo>
                      <a:pt x="199" y="27"/>
                    </a:lnTo>
                    <a:lnTo>
                      <a:pt x="198" y="30"/>
                    </a:lnTo>
                    <a:lnTo>
                      <a:pt x="197" y="34"/>
                    </a:lnTo>
                    <a:lnTo>
                      <a:pt x="196" y="38"/>
                    </a:lnTo>
                    <a:lnTo>
                      <a:pt x="183" y="37"/>
                    </a:lnTo>
                    <a:lnTo>
                      <a:pt x="171" y="35"/>
                    </a:lnTo>
                    <a:lnTo>
                      <a:pt x="159" y="34"/>
                    </a:lnTo>
                    <a:lnTo>
                      <a:pt x="147" y="32"/>
                    </a:lnTo>
                    <a:lnTo>
                      <a:pt x="134" y="30"/>
                    </a:lnTo>
                    <a:lnTo>
                      <a:pt x="122" y="28"/>
                    </a:lnTo>
                    <a:lnTo>
                      <a:pt x="109" y="27"/>
                    </a:lnTo>
                    <a:lnTo>
                      <a:pt x="98" y="25"/>
                    </a:lnTo>
                    <a:lnTo>
                      <a:pt x="85" y="24"/>
                    </a:lnTo>
                    <a:lnTo>
                      <a:pt x="73" y="23"/>
                    </a:lnTo>
                    <a:lnTo>
                      <a:pt x="61" y="21"/>
                    </a:lnTo>
                    <a:lnTo>
                      <a:pt x="49" y="20"/>
                    </a:lnTo>
                    <a:lnTo>
                      <a:pt x="37" y="18"/>
                    </a:lnTo>
                    <a:lnTo>
                      <a:pt x="25" y="17"/>
                    </a:lnTo>
                    <a:lnTo>
                      <a:pt x="12" y="15"/>
                    </a:lnTo>
                    <a:lnTo>
                      <a:pt x="0" y="14"/>
                    </a:lnTo>
                    <a:lnTo>
                      <a:pt x="2" y="11"/>
                    </a:lnTo>
                    <a:lnTo>
                      <a:pt x="3" y="7"/>
                    </a:lnTo>
                    <a:lnTo>
                      <a:pt x="3" y="4"/>
                    </a:lnTo>
                    <a:lnTo>
                      <a:pt x="4" y="0"/>
                    </a:lnTo>
                    <a:lnTo>
                      <a:pt x="15" y="1"/>
                    </a:lnTo>
                    <a:lnTo>
                      <a:pt x="28" y="3"/>
                    </a:lnTo>
                    <a:lnTo>
                      <a:pt x="40" y="4"/>
                    </a:lnTo>
                    <a:lnTo>
                      <a:pt x="52" y="6"/>
                    </a:lnTo>
                    <a:lnTo>
                      <a:pt x="64" y="7"/>
                    </a:lnTo>
                    <a:lnTo>
                      <a:pt x="77" y="10"/>
                    </a:lnTo>
                    <a:lnTo>
                      <a:pt x="88" y="11"/>
                    </a:lnTo>
                    <a:lnTo>
                      <a:pt x="101" y="12"/>
                    </a:lnTo>
                    <a:lnTo>
                      <a:pt x="113" y="14"/>
                    </a:lnTo>
                    <a:lnTo>
                      <a:pt x="126" y="15"/>
                    </a:lnTo>
                    <a:lnTo>
                      <a:pt x="139" y="17"/>
                    </a:lnTo>
                    <a:lnTo>
                      <a:pt x="151" y="18"/>
                    </a:lnTo>
                    <a:lnTo>
                      <a:pt x="163" y="20"/>
                    </a:lnTo>
                    <a:lnTo>
                      <a:pt x="175" y="21"/>
                    </a:lnTo>
                    <a:lnTo>
                      <a:pt x="188" y="23"/>
                    </a:lnTo>
                    <a:lnTo>
                      <a:pt x="200" y="24"/>
                    </a:lnTo>
                    <a:close/>
                  </a:path>
                </a:pathLst>
              </a:custGeom>
              <a:solidFill>
                <a:srgbClr val="BC7700"/>
              </a:solidFill>
              <a:ln w="9525">
                <a:noFill/>
                <a:round/>
                <a:headEnd/>
                <a:tailEnd/>
              </a:ln>
            </p:spPr>
            <p:txBody>
              <a:bodyPr/>
              <a:lstStyle/>
              <a:p>
                <a:endParaRPr lang="en-US"/>
              </a:p>
            </p:txBody>
          </p:sp>
          <p:sp>
            <p:nvSpPr>
              <p:cNvPr id="384076" name="Freeform 76"/>
              <p:cNvSpPr>
                <a:spLocks/>
              </p:cNvSpPr>
              <p:nvPr/>
            </p:nvSpPr>
            <p:spPr bwMode="auto">
              <a:xfrm>
                <a:off x="7256" y="1322"/>
                <a:ext cx="50" cy="9"/>
              </a:xfrm>
              <a:custGeom>
                <a:avLst/>
                <a:gdLst/>
                <a:ahLst/>
                <a:cxnLst>
                  <a:cxn ang="0">
                    <a:pos x="200" y="24"/>
                  </a:cxn>
                  <a:cxn ang="0">
                    <a:pos x="199" y="27"/>
                  </a:cxn>
                  <a:cxn ang="0">
                    <a:pos x="198" y="29"/>
                  </a:cxn>
                  <a:cxn ang="0">
                    <a:pos x="197" y="33"/>
                  </a:cxn>
                  <a:cxn ang="0">
                    <a:pos x="196" y="36"/>
                  </a:cxn>
                  <a:cxn ang="0">
                    <a:pos x="183" y="35"/>
                  </a:cxn>
                  <a:cxn ang="0">
                    <a:pos x="171" y="33"/>
                  </a:cxn>
                  <a:cxn ang="0">
                    <a:pos x="159" y="32"/>
                  </a:cxn>
                  <a:cxn ang="0">
                    <a:pos x="147" y="29"/>
                  </a:cxn>
                  <a:cxn ang="0">
                    <a:pos x="134" y="28"/>
                  </a:cxn>
                  <a:cxn ang="0">
                    <a:pos x="122" y="26"/>
                  </a:cxn>
                  <a:cxn ang="0">
                    <a:pos x="109" y="25"/>
                  </a:cxn>
                  <a:cxn ang="0">
                    <a:pos x="98" y="23"/>
                  </a:cxn>
                  <a:cxn ang="0">
                    <a:pos x="85" y="22"/>
                  </a:cxn>
                  <a:cxn ang="0">
                    <a:pos x="73" y="21"/>
                  </a:cxn>
                  <a:cxn ang="0">
                    <a:pos x="61" y="19"/>
                  </a:cxn>
                  <a:cxn ang="0">
                    <a:pos x="49" y="18"/>
                  </a:cxn>
                  <a:cxn ang="0">
                    <a:pos x="37" y="16"/>
                  </a:cxn>
                  <a:cxn ang="0">
                    <a:pos x="25" y="15"/>
                  </a:cxn>
                  <a:cxn ang="0">
                    <a:pos x="12" y="13"/>
                  </a:cxn>
                  <a:cxn ang="0">
                    <a:pos x="0" y="12"/>
                  </a:cxn>
                  <a:cxn ang="0">
                    <a:pos x="2" y="9"/>
                  </a:cxn>
                  <a:cxn ang="0">
                    <a:pos x="3" y="5"/>
                  </a:cxn>
                  <a:cxn ang="0">
                    <a:pos x="3" y="3"/>
                  </a:cxn>
                  <a:cxn ang="0">
                    <a:pos x="4" y="0"/>
                  </a:cxn>
                  <a:cxn ang="0">
                    <a:pos x="15" y="1"/>
                  </a:cxn>
                  <a:cxn ang="0">
                    <a:pos x="28" y="3"/>
                  </a:cxn>
                  <a:cxn ang="0">
                    <a:pos x="40" y="4"/>
                  </a:cxn>
                  <a:cxn ang="0">
                    <a:pos x="52" y="6"/>
                  </a:cxn>
                  <a:cxn ang="0">
                    <a:pos x="64" y="8"/>
                  </a:cxn>
                  <a:cxn ang="0">
                    <a:pos x="77" y="10"/>
                  </a:cxn>
                  <a:cxn ang="0">
                    <a:pos x="88" y="11"/>
                  </a:cxn>
                  <a:cxn ang="0">
                    <a:pos x="101" y="12"/>
                  </a:cxn>
                  <a:cxn ang="0">
                    <a:pos x="113" y="14"/>
                  </a:cxn>
                  <a:cxn ang="0">
                    <a:pos x="126" y="15"/>
                  </a:cxn>
                  <a:cxn ang="0">
                    <a:pos x="139" y="17"/>
                  </a:cxn>
                  <a:cxn ang="0">
                    <a:pos x="151" y="18"/>
                  </a:cxn>
                  <a:cxn ang="0">
                    <a:pos x="163" y="20"/>
                  </a:cxn>
                  <a:cxn ang="0">
                    <a:pos x="175" y="21"/>
                  </a:cxn>
                  <a:cxn ang="0">
                    <a:pos x="188" y="23"/>
                  </a:cxn>
                  <a:cxn ang="0">
                    <a:pos x="200" y="24"/>
                  </a:cxn>
                </a:cxnLst>
                <a:rect l="0" t="0" r="r" b="b"/>
                <a:pathLst>
                  <a:path w="200" h="36">
                    <a:moveTo>
                      <a:pt x="200" y="24"/>
                    </a:moveTo>
                    <a:lnTo>
                      <a:pt x="199" y="27"/>
                    </a:lnTo>
                    <a:lnTo>
                      <a:pt x="198" y="29"/>
                    </a:lnTo>
                    <a:lnTo>
                      <a:pt x="197" y="33"/>
                    </a:lnTo>
                    <a:lnTo>
                      <a:pt x="196" y="36"/>
                    </a:lnTo>
                    <a:lnTo>
                      <a:pt x="183" y="35"/>
                    </a:lnTo>
                    <a:lnTo>
                      <a:pt x="171" y="33"/>
                    </a:lnTo>
                    <a:lnTo>
                      <a:pt x="159" y="32"/>
                    </a:lnTo>
                    <a:lnTo>
                      <a:pt x="147" y="29"/>
                    </a:lnTo>
                    <a:lnTo>
                      <a:pt x="134" y="28"/>
                    </a:lnTo>
                    <a:lnTo>
                      <a:pt x="122" y="26"/>
                    </a:lnTo>
                    <a:lnTo>
                      <a:pt x="109" y="25"/>
                    </a:lnTo>
                    <a:lnTo>
                      <a:pt x="98" y="23"/>
                    </a:lnTo>
                    <a:lnTo>
                      <a:pt x="85" y="22"/>
                    </a:lnTo>
                    <a:lnTo>
                      <a:pt x="73" y="21"/>
                    </a:lnTo>
                    <a:lnTo>
                      <a:pt x="61" y="19"/>
                    </a:lnTo>
                    <a:lnTo>
                      <a:pt x="49" y="18"/>
                    </a:lnTo>
                    <a:lnTo>
                      <a:pt x="37" y="16"/>
                    </a:lnTo>
                    <a:lnTo>
                      <a:pt x="25" y="15"/>
                    </a:lnTo>
                    <a:lnTo>
                      <a:pt x="12" y="13"/>
                    </a:lnTo>
                    <a:lnTo>
                      <a:pt x="0" y="12"/>
                    </a:lnTo>
                    <a:lnTo>
                      <a:pt x="2" y="9"/>
                    </a:lnTo>
                    <a:lnTo>
                      <a:pt x="3" y="5"/>
                    </a:lnTo>
                    <a:lnTo>
                      <a:pt x="3" y="3"/>
                    </a:lnTo>
                    <a:lnTo>
                      <a:pt x="4" y="0"/>
                    </a:lnTo>
                    <a:lnTo>
                      <a:pt x="15" y="1"/>
                    </a:lnTo>
                    <a:lnTo>
                      <a:pt x="28" y="3"/>
                    </a:lnTo>
                    <a:lnTo>
                      <a:pt x="40" y="4"/>
                    </a:lnTo>
                    <a:lnTo>
                      <a:pt x="52" y="6"/>
                    </a:lnTo>
                    <a:lnTo>
                      <a:pt x="64" y="8"/>
                    </a:lnTo>
                    <a:lnTo>
                      <a:pt x="77" y="10"/>
                    </a:lnTo>
                    <a:lnTo>
                      <a:pt x="88" y="11"/>
                    </a:lnTo>
                    <a:lnTo>
                      <a:pt x="101" y="12"/>
                    </a:lnTo>
                    <a:lnTo>
                      <a:pt x="113" y="14"/>
                    </a:lnTo>
                    <a:lnTo>
                      <a:pt x="126" y="15"/>
                    </a:lnTo>
                    <a:lnTo>
                      <a:pt x="139" y="17"/>
                    </a:lnTo>
                    <a:lnTo>
                      <a:pt x="151" y="18"/>
                    </a:lnTo>
                    <a:lnTo>
                      <a:pt x="163" y="20"/>
                    </a:lnTo>
                    <a:lnTo>
                      <a:pt x="175" y="21"/>
                    </a:lnTo>
                    <a:lnTo>
                      <a:pt x="188" y="23"/>
                    </a:lnTo>
                    <a:lnTo>
                      <a:pt x="200" y="24"/>
                    </a:lnTo>
                    <a:close/>
                  </a:path>
                </a:pathLst>
              </a:custGeom>
              <a:solidFill>
                <a:srgbClr val="C48200"/>
              </a:solidFill>
              <a:ln w="9525">
                <a:noFill/>
                <a:round/>
                <a:headEnd/>
                <a:tailEnd/>
              </a:ln>
            </p:spPr>
            <p:txBody>
              <a:bodyPr/>
              <a:lstStyle/>
              <a:p>
                <a:endParaRPr lang="en-US"/>
              </a:p>
            </p:txBody>
          </p:sp>
          <p:sp>
            <p:nvSpPr>
              <p:cNvPr id="384077" name="Freeform 77"/>
              <p:cNvSpPr>
                <a:spLocks/>
              </p:cNvSpPr>
              <p:nvPr/>
            </p:nvSpPr>
            <p:spPr bwMode="auto">
              <a:xfrm>
                <a:off x="7256" y="1322"/>
                <a:ext cx="50" cy="8"/>
              </a:xfrm>
              <a:custGeom>
                <a:avLst/>
                <a:gdLst/>
                <a:ahLst/>
                <a:cxnLst>
                  <a:cxn ang="0">
                    <a:pos x="200" y="24"/>
                  </a:cxn>
                  <a:cxn ang="0">
                    <a:pos x="199" y="26"/>
                  </a:cxn>
                  <a:cxn ang="0">
                    <a:pos x="198" y="28"/>
                  </a:cxn>
                  <a:cxn ang="0">
                    <a:pos x="197" y="32"/>
                  </a:cxn>
                  <a:cxn ang="0">
                    <a:pos x="196" y="34"/>
                  </a:cxn>
                  <a:cxn ang="0">
                    <a:pos x="183" y="33"/>
                  </a:cxn>
                  <a:cxn ang="0">
                    <a:pos x="171" y="31"/>
                  </a:cxn>
                  <a:cxn ang="0">
                    <a:pos x="159" y="30"/>
                  </a:cxn>
                  <a:cxn ang="0">
                    <a:pos x="147" y="27"/>
                  </a:cxn>
                  <a:cxn ang="0">
                    <a:pos x="134" y="26"/>
                  </a:cxn>
                  <a:cxn ang="0">
                    <a:pos x="122" y="24"/>
                  </a:cxn>
                  <a:cxn ang="0">
                    <a:pos x="109" y="23"/>
                  </a:cxn>
                  <a:cxn ang="0">
                    <a:pos x="98" y="21"/>
                  </a:cxn>
                  <a:cxn ang="0">
                    <a:pos x="85" y="20"/>
                  </a:cxn>
                  <a:cxn ang="0">
                    <a:pos x="73" y="19"/>
                  </a:cxn>
                  <a:cxn ang="0">
                    <a:pos x="61" y="17"/>
                  </a:cxn>
                  <a:cxn ang="0">
                    <a:pos x="49" y="16"/>
                  </a:cxn>
                  <a:cxn ang="0">
                    <a:pos x="37" y="14"/>
                  </a:cxn>
                  <a:cxn ang="0">
                    <a:pos x="25" y="13"/>
                  </a:cxn>
                  <a:cxn ang="0">
                    <a:pos x="12" y="11"/>
                  </a:cxn>
                  <a:cxn ang="0">
                    <a:pos x="0" y="10"/>
                  </a:cxn>
                  <a:cxn ang="0">
                    <a:pos x="2" y="8"/>
                  </a:cxn>
                  <a:cxn ang="0">
                    <a:pos x="3" y="4"/>
                  </a:cxn>
                  <a:cxn ang="0">
                    <a:pos x="3" y="2"/>
                  </a:cxn>
                  <a:cxn ang="0">
                    <a:pos x="4" y="0"/>
                  </a:cxn>
                  <a:cxn ang="0">
                    <a:pos x="15" y="1"/>
                  </a:cxn>
                  <a:cxn ang="0">
                    <a:pos x="28" y="3"/>
                  </a:cxn>
                  <a:cxn ang="0">
                    <a:pos x="40" y="4"/>
                  </a:cxn>
                  <a:cxn ang="0">
                    <a:pos x="52" y="7"/>
                  </a:cxn>
                  <a:cxn ang="0">
                    <a:pos x="64" y="8"/>
                  </a:cxn>
                  <a:cxn ang="0">
                    <a:pos x="77" y="10"/>
                  </a:cxn>
                  <a:cxn ang="0">
                    <a:pos x="88" y="11"/>
                  </a:cxn>
                  <a:cxn ang="0">
                    <a:pos x="101" y="12"/>
                  </a:cxn>
                  <a:cxn ang="0">
                    <a:pos x="113" y="14"/>
                  </a:cxn>
                  <a:cxn ang="0">
                    <a:pos x="126" y="15"/>
                  </a:cxn>
                  <a:cxn ang="0">
                    <a:pos x="139" y="17"/>
                  </a:cxn>
                  <a:cxn ang="0">
                    <a:pos x="151" y="18"/>
                  </a:cxn>
                  <a:cxn ang="0">
                    <a:pos x="163" y="20"/>
                  </a:cxn>
                  <a:cxn ang="0">
                    <a:pos x="175" y="21"/>
                  </a:cxn>
                  <a:cxn ang="0">
                    <a:pos x="188" y="23"/>
                  </a:cxn>
                  <a:cxn ang="0">
                    <a:pos x="200" y="24"/>
                  </a:cxn>
                </a:cxnLst>
                <a:rect l="0" t="0" r="r" b="b"/>
                <a:pathLst>
                  <a:path w="200" h="34">
                    <a:moveTo>
                      <a:pt x="200" y="24"/>
                    </a:moveTo>
                    <a:lnTo>
                      <a:pt x="199" y="26"/>
                    </a:lnTo>
                    <a:lnTo>
                      <a:pt x="198" y="28"/>
                    </a:lnTo>
                    <a:lnTo>
                      <a:pt x="197" y="32"/>
                    </a:lnTo>
                    <a:lnTo>
                      <a:pt x="196" y="34"/>
                    </a:lnTo>
                    <a:lnTo>
                      <a:pt x="183" y="33"/>
                    </a:lnTo>
                    <a:lnTo>
                      <a:pt x="171" y="31"/>
                    </a:lnTo>
                    <a:lnTo>
                      <a:pt x="159" y="30"/>
                    </a:lnTo>
                    <a:lnTo>
                      <a:pt x="147" y="27"/>
                    </a:lnTo>
                    <a:lnTo>
                      <a:pt x="134" y="26"/>
                    </a:lnTo>
                    <a:lnTo>
                      <a:pt x="122" y="24"/>
                    </a:lnTo>
                    <a:lnTo>
                      <a:pt x="109" y="23"/>
                    </a:lnTo>
                    <a:lnTo>
                      <a:pt x="98" y="21"/>
                    </a:lnTo>
                    <a:lnTo>
                      <a:pt x="85" y="20"/>
                    </a:lnTo>
                    <a:lnTo>
                      <a:pt x="73" y="19"/>
                    </a:lnTo>
                    <a:lnTo>
                      <a:pt x="61" y="17"/>
                    </a:lnTo>
                    <a:lnTo>
                      <a:pt x="49" y="16"/>
                    </a:lnTo>
                    <a:lnTo>
                      <a:pt x="37" y="14"/>
                    </a:lnTo>
                    <a:lnTo>
                      <a:pt x="25" y="13"/>
                    </a:lnTo>
                    <a:lnTo>
                      <a:pt x="12" y="11"/>
                    </a:lnTo>
                    <a:lnTo>
                      <a:pt x="0" y="10"/>
                    </a:lnTo>
                    <a:lnTo>
                      <a:pt x="2" y="8"/>
                    </a:lnTo>
                    <a:lnTo>
                      <a:pt x="3" y="4"/>
                    </a:lnTo>
                    <a:lnTo>
                      <a:pt x="3" y="2"/>
                    </a:lnTo>
                    <a:lnTo>
                      <a:pt x="4" y="0"/>
                    </a:lnTo>
                    <a:lnTo>
                      <a:pt x="15" y="1"/>
                    </a:lnTo>
                    <a:lnTo>
                      <a:pt x="28" y="3"/>
                    </a:lnTo>
                    <a:lnTo>
                      <a:pt x="40" y="4"/>
                    </a:lnTo>
                    <a:lnTo>
                      <a:pt x="52" y="7"/>
                    </a:lnTo>
                    <a:lnTo>
                      <a:pt x="64" y="8"/>
                    </a:lnTo>
                    <a:lnTo>
                      <a:pt x="77" y="10"/>
                    </a:lnTo>
                    <a:lnTo>
                      <a:pt x="88" y="11"/>
                    </a:lnTo>
                    <a:lnTo>
                      <a:pt x="101" y="12"/>
                    </a:lnTo>
                    <a:lnTo>
                      <a:pt x="113" y="14"/>
                    </a:lnTo>
                    <a:lnTo>
                      <a:pt x="126" y="15"/>
                    </a:lnTo>
                    <a:lnTo>
                      <a:pt x="139" y="17"/>
                    </a:lnTo>
                    <a:lnTo>
                      <a:pt x="151" y="18"/>
                    </a:lnTo>
                    <a:lnTo>
                      <a:pt x="163" y="20"/>
                    </a:lnTo>
                    <a:lnTo>
                      <a:pt x="175" y="21"/>
                    </a:lnTo>
                    <a:lnTo>
                      <a:pt x="188" y="23"/>
                    </a:lnTo>
                    <a:lnTo>
                      <a:pt x="200" y="24"/>
                    </a:lnTo>
                    <a:close/>
                  </a:path>
                </a:pathLst>
              </a:custGeom>
              <a:solidFill>
                <a:srgbClr val="C98700"/>
              </a:solidFill>
              <a:ln w="9525">
                <a:noFill/>
                <a:round/>
                <a:headEnd/>
                <a:tailEnd/>
              </a:ln>
            </p:spPr>
            <p:txBody>
              <a:bodyPr/>
              <a:lstStyle/>
              <a:p>
                <a:endParaRPr lang="en-US"/>
              </a:p>
            </p:txBody>
          </p:sp>
          <p:sp>
            <p:nvSpPr>
              <p:cNvPr id="384078" name="Freeform 78"/>
              <p:cNvSpPr>
                <a:spLocks/>
              </p:cNvSpPr>
              <p:nvPr/>
            </p:nvSpPr>
            <p:spPr bwMode="auto">
              <a:xfrm>
                <a:off x="7256" y="1322"/>
                <a:ext cx="50" cy="8"/>
              </a:xfrm>
              <a:custGeom>
                <a:avLst/>
                <a:gdLst/>
                <a:ahLst/>
                <a:cxnLst>
                  <a:cxn ang="0">
                    <a:pos x="200" y="24"/>
                  </a:cxn>
                  <a:cxn ang="0">
                    <a:pos x="196" y="32"/>
                  </a:cxn>
                  <a:cxn ang="0">
                    <a:pos x="0" y="8"/>
                  </a:cxn>
                  <a:cxn ang="0">
                    <a:pos x="4" y="0"/>
                  </a:cxn>
                  <a:cxn ang="0">
                    <a:pos x="200" y="24"/>
                  </a:cxn>
                </a:cxnLst>
                <a:rect l="0" t="0" r="r" b="b"/>
                <a:pathLst>
                  <a:path w="200" h="32">
                    <a:moveTo>
                      <a:pt x="200" y="24"/>
                    </a:moveTo>
                    <a:lnTo>
                      <a:pt x="196" y="32"/>
                    </a:lnTo>
                    <a:lnTo>
                      <a:pt x="0" y="8"/>
                    </a:lnTo>
                    <a:lnTo>
                      <a:pt x="4" y="0"/>
                    </a:lnTo>
                    <a:lnTo>
                      <a:pt x="200" y="24"/>
                    </a:lnTo>
                    <a:close/>
                  </a:path>
                </a:pathLst>
              </a:custGeom>
              <a:solidFill>
                <a:srgbClr val="D18E00"/>
              </a:solidFill>
              <a:ln w="9525">
                <a:noFill/>
                <a:round/>
                <a:headEnd/>
                <a:tailEnd/>
              </a:ln>
            </p:spPr>
            <p:txBody>
              <a:bodyPr/>
              <a:lstStyle/>
              <a:p>
                <a:endParaRPr lang="en-US"/>
              </a:p>
            </p:txBody>
          </p:sp>
          <p:sp>
            <p:nvSpPr>
              <p:cNvPr id="384079" name="Freeform 79"/>
              <p:cNvSpPr>
                <a:spLocks/>
              </p:cNvSpPr>
              <p:nvPr/>
            </p:nvSpPr>
            <p:spPr bwMode="auto">
              <a:xfrm>
                <a:off x="7211" y="1316"/>
                <a:ext cx="19" cy="4"/>
              </a:xfrm>
              <a:custGeom>
                <a:avLst/>
                <a:gdLst/>
                <a:ahLst/>
                <a:cxnLst>
                  <a:cxn ang="0">
                    <a:pos x="76" y="8"/>
                  </a:cxn>
                  <a:cxn ang="0">
                    <a:pos x="74" y="19"/>
                  </a:cxn>
                  <a:cxn ang="0">
                    <a:pos x="0" y="9"/>
                  </a:cxn>
                  <a:cxn ang="0">
                    <a:pos x="1" y="0"/>
                  </a:cxn>
                  <a:cxn ang="0">
                    <a:pos x="76" y="8"/>
                  </a:cxn>
                </a:cxnLst>
                <a:rect l="0" t="0" r="r" b="b"/>
                <a:pathLst>
                  <a:path w="76" h="19">
                    <a:moveTo>
                      <a:pt x="76" y="8"/>
                    </a:moveTo>
                    <a:lnTo>
                      <a:pt x="74" y="19"/>
                    </a:lnTo>
                    <a:lnTo>
                      <a:pt x="0" y="9"/>
                    </a:lnTo>
                    <a:lnTo>
                      <a:pt x="1" y="0"/>
                    </a:lnTo>
                    <a:lnTo>
                      <a:pt x="76" y="8"/>
                    </a:lnTo>
                    <a:close/>
                  </a:path>
                </a:pathLst>
              </a:custGeom>
              <a:solidFill>
                <a:srgbClr val="8C4400"/>
              </a:solidFill>
              <a:ln w="9525">
                <a:noFill/>
                <a:round/>
                <a:headEnd/>
                <a:tailEnd/>
              </a:ln>
            </p:spPr>
            <p:txBody>
              <a:bodyPr/>
              <a:lstStyle/>
              <a:p>
                <a:endParaRPr lang="en-US"/>
              </a:p>
            </p:txBody>
          </p:sp>
          <p:sp>
            <p:nvSpPr>
              <p:cNvPr id="384080" name="Freeform 80"/>
              <p:cNvSpPr>
                <a:spLocks/>
              </p:cNvSpPr>
              <p:nvPr/>
            </p:nvSpPr>
            <p:spPr bwMode="auto">
              <a:xfrm>
                <a:off x="7211" y="1316"/>
                <a:ext cx="19" cy="4"/>
              </a:xfrm>
              <a:custGeom>
                <a:avLst/>
                <a:gdLst/>
                <a:ahLst/>
                <a:cxnLst>
                  <a:cxn ang="0">
                    <a:pos x="76" y="9"/>
                  </a:cxn>
                  <a:cxn ang="0">
                    <a:pos x="75" y="12"/>
                  </a:cxn>
                  <a:cxn ang="0">
                    <a:pos x="75" y="14"/>
                  </a:cxn>
                  <a:cxn ang="0">
                    <a:pos x="75" y="17"/>
                  </a:cxn>
                  <a:cxn ang="0">
                    <a:pos x="74" y="19"/>
                  </a:cxn>
                  <a:cxn ang="0">
                    <a:pos x="64" y="18"/>
                  </a:cxn>
                  <a:cxn ang="0">
                    <a:pos x="55" y="17"/>
                  </a:cxn>
                  <a:cxn ang="0">
                    <a:pos x="46" y="16"/>
                  </a:cxn>
                  <a:cxn ang="0">
                    <a:pos x="36" y="14"/>
                  </a:cxn>
                  <a:cxn ang="0">
                    <a:pos x="27" y="13"/>
                  </a:cxn>
                  <a:cxn ang="0">
                    <a:pos x="17" y="12"/>
                  </a:cxn>
                  <a:cxn ang="0">
                    <a:pos x="9" y="11"/>
                  </a:cxn>
                  <a:cxn ang="0">
                    <a:pos x="0" y="9"/>
                  </a:cxn>
                  <a:cxn ang="0">
                    <a:pos x="1" y="7"/>
                  </a:cxn>
                  <a:cxn ang="0">
                    <a:pos x="1" y="4"/>
                  </a:cxn>
                  <a:cxn ang="0">
                    <a:pos x="1" y="2"/>
                  </a:cxn>
                  <a:cxn ang="0">
                    <a:pos x="1" y="0"/>
                  </a:cxn>
                  <a:cxn ang="0">
                    <a:pos x="10" y="1"/>
                  </a:cxn>
                  <a:cxn ang="0">
                    <a:pos x="19" y="2"/>
                  </a:cxn>
                  <a:cxn ang="0">
                    <a:pos x="29" y="3"/>
                  </a:cxn>
                  <a:cxn ang="0">
                    <a:pos x="38" y="4"/>
                  </a:cxn>
                  <a:cxn ang="0">
                    <a:pos x="48" y="6"/>
                  </a:cxn>
                  <a:cxn ang="0">
                    <a:pos x="57" y="7"/>
                  </a:cxn>
                  <a:cxn ang="0">
                    <a:pos x="66" y="8"/>
                  </a:cxn>
                  <a:cxn ang="0">
                    <a:pos x="76" y="9"/>
                  </a:cxn>
                </a:cxnLst>
                <a:rect l="0" t="0" r="r" b="b"/>
                <a:pathLst>
                  <a:path w="76" h="19">
                    <a:moveTo>
                      <a:pt x="76" y="9"/>
                    </a:moveTo>
                    <a:lnTo>
                      <a:pt x="75" y="12"/>
                    </a:lnTo>
                    <a:lnTo>
                      <a:pt x="75" y="14"/>
                    </a:lnTo>
                    <a:lnTo>
                      <a:pt x="75" y="17"/>
                    </a:lnTo>
                    <a:lnTo>
                      <a:pt x="74" y="19"/>
                    </a:lnTo>
                    <a:lnTo>
                      <a:pt x="64" y="18"/>
                    </a:lnTo>
                    <a:lnTo>
                      <a:pt x="55" y="17"/>
                    </a:lnTo>
                    <a:lnTo>
                      <a:pt x="46" y="16"/>
                    </a:lnTo>
                    <a:lnTo>
                      <a:pt x="36" y="14"/>
                    </a:lnTo>
                    <a:lnTo>
                      <a:pt x="27" y="13"/>
                    </a:lnTo>
                    <a:lnTo>
                      <a:pt x="17" y="12"/>
                    </a:lnTo>
                    <a:lnTo>
                      <a:pt x="9" y="11"/>
                    </a:lnTo>
                    <a:lnTo>
                      <a:pt x="0" y="9"/>
                    </a:lnTo>
                    <a:lnTo>
                      <a:pt x="1" y="7"/>
                    </a:lnTo>
                    <a:lnTo>
                      <a:pt x="1" y="4"/>
                    </a:lnTo>
                    <a:lnTo>
                      <a:pt x="1" y="2"/>
                    </a:lnTo>
                    <a:lnTo>
                      <a:pt x="1" y="0"/>
                    </a:lnTo>
                    <a:lnTo>
                      <a:pt x="10" y="1"/>
                    </a:lnTo>
                    <a:lnTo>
                      <a:pt x="19" y="2"/>
                    </a:lnTo>
                    <a:lnTo>
                      <a:pt x="29" y="3"/>
                    </a:lnTo>
                    <a:lnTo>
                      <a:pt x="38" y="4"/>
                    </a:lnTo>
                    <a:lnTo>
                      <a:pt x="48" y="6"/>
                    </a:lnTo>
                    <a:lnTo>
                      <a:pt x="57" y="7"/>
                    </a:lnTo>
                    <a:lnTo>
                      <a:pt x="66" y="8"/>
                    </a:lnTo>
                    <a:lnTo>
                      <a:pt x="76" y="9"/>
                    </a:lnTo>
                    <a:close/>
                  </a:path>
                </a:pathLst>
              </a:custGeom>
              <a:solidFill>
                <a:srgbClr val="934C00"/>
              </a:solidFill>
              <a:ln w="9525">
                <a:noFill/>
                <a:round/>
                <a:headEnd/>
                <a:tailEnd/>
              </a:ln>
            </p:spPr>
            <p:txBody>
              <a:bodyPr/>
              <a:lstStyle/>
              <a:p>
                <a:endParaRPr lang="en-US"/>
              </a:p>
            </p:txBody>
          </p:sp>
          <p:sp>
            <p:nvSpPr>
              <p:cNvPr id="384081" name="Freeform 81"/>
              <p:cNvSpPr>
                <a:spLocks/>
              </p:cNvSpPr>
              <p:nvPr/>
            </p:nvSpPr>
            <p:spPr bwMode="auto">
              <a:xfrm>
                <a:off x="7211" y="1316"/>
                <a:ext cx="19" cy="4"/>
              </a:xfrm>
              <a:custGeom>
                <a:avLst/>
                <a:gdLst/>
                <a:ahLst/>
                <a:cxnLst>
                  <a:cxn ang="0">
                    <a:pos x="76" y="9"/>
                  </a:cxn>
                  <a:cxn ang="0">
                    <a:pos x="75" y="12"/>
                  </a:cxn>
                  <a:cxn ang="0">
                    <a:pos x="75" y="14"/>
                  </a:cxn>
                  <a:cxn ang="0">
                    <a:pos x="75" y="17"/>
                  </a:cxn>
                  <a:cxn ang="0">
                    <a:pos x="74" y="19"/>
                  </a:cxn>
                  <a:cxn ang="0">
                    <a:pos x="64" y="18"/>
                  </a:cxn>
                  <a:cxn ang="0">
                    <a:pos x="55" y="17"/>
                  </a:cxn>
                  <a:cxn ang="0">
                    <a:pos x="46" y="16"/>
                  </a:cxn>
                  <a:cxn ang="0">
                    <a:pos x="36" y="14"/>
                  </a:cxn>
                  <a:cxn ang="0">
                    <a:pos x="27" y="13"/>
                  </a:cxn>
                  <a:cxn ang="0">
                    <a:pos x="17" y="12"/>
                  </a:cxn>
                  <a:cxn ang="0">
                    <a:pos x="9" y="11"/>
                  </a:cxn>
                  <a:cxn ang="0">
                    <a:pos x="0" y="9"/>
                  </a:cxn>
                  <a:cxn ang="0">
                    <a:pos x="1" y="7"/>
                  </a:cxn>
                  <a:cxn ang="0">
                    <a:pos x="1" y="4"/>
                  </a:cxn>
                  <a:cxn ang="0">
                    <a:pos x="1" y="2"/>
                  </a:cxn>
                  <a:cxn ang="0">
                    <a:pos x="1" y="0"/>
                  </a:cxn>
                  <a:cxn ang="0">
                    <a:pos x="10" y="1"/>
                  </a:cxn>
                  <a:cxn ang="0">
                    <a:pos x="19" y="2"/>
                  </a:cxn>
                  <a:cxn ang="0">
                    <a:pos x="29" y="3"/>
                  </a:cxn>
                  <a:cxn ang="0">
                    <a:pos x="38" y="4"/>
                  </a:cxn>
                  <a:cxn ang="0">
                    <a:pos x="48" y="6"/>
                  </a:cxn>
                  <a:cxn ang="0">
                    <a:pos x="57" y="7"/>
                  </a:cxn>
                  <a:cxn ang="0">
                    <a:pos x="66" y="8"/>
                  </a:cxn>
                  <a:cxn ang="0">
                    <a:pos x="76" y="9"/>
                  </a:cxn>
                </a:cxnLst>
                <a:rect l="0" t="0" r="r" b="b"/>
                <a:pathLst>
                  <a:path w="76" h="19">
                    <a:moveTo>
                      <a:pt x="76" y="9"/>
                    </a:moveTo>
                    <a:lnTo>
                      <a:pt x="75" y="12"/>
                    </a:lnTo>
                    <a:lnTo>
                      <a:pt x="75" y="14"/>
                    </a:lnTo>
                    <a:lnTo>
                      <a:pt x="75" y="17"/>
                    </a:lnTo>
                    <a:lnTo>
                      <a:pt x="74" y="19"/>
                    </a:lnTo>
                    <a:lnTo>
                      <a:pt x="64" y="18"/>
                    </a:lnTo>
                    <a:lnTo>
                      <a:pt x="55" y="17"/>
                    </a:lnTo>
                    <a:lnTo>
                      <a:pt x="46" y="16"/>
                    </a:lnTo>
                    <a:lnTo>
                      <a:pt x="36" y="14"/>
                    </a:lnTo>
                    <a:lnTo>
                      <a:pt x="27" y="13"/>
                    </a:lnTo>
                    <a:lnTo>
                      <a:pt x="17" y="12"/>
                    </a:lnTo>
                    <a:lnTo>
                      <a:pt x="9" y="11"/>
                    </a:lnTo>
                    <a:lnTo>
                      <a:pt x="0" y="9"/>
                    </a:lnTo>
                    <a:lnTo>
                      <a:pt x="1" y="7"/>
                    </a:lnTo>
                    <a:lnTo>
                      <a:pt x="1" y="4"/>
                    </a:lnTo>
                    <a:lnTo>
                      <a:pt x="1" y="2"/>
                    </a:lnTo>
                    <a:lnTo>
                      <a:pt x="1" y="0"/>
                    </a:lnTo>
                    <a:lnTo>
                      <a:pt x="10" y="1"/>
                    </a:lnTo>
                    <a:lnTo>
                      <a:pt x="19" y="2"/>
                    </a:lnTo>
                    <a:lnTo>
                      <a:pt x="29" y="3"/>
                    </a:lnTo>
                    <a:lnTo>
                      <a:pt x="38" y="4"/>
                    </a:lnTo>
                    <a:lnTo>
                      <a:pt x="48" y="6"/>
                    </a:lnTo>
                    <a:lnTo>
                      <a:pt x="57" y="7"/>
                    </a:lnTo>
                    <a:lnTo>
                      <a:pt x="66" y="8"/>
                    </a:lnTo>
                    <a:lnTo>
                      <a:pt x="76" y="9"/>
                    </a:lnTo>
                    <a:close/>
                  </a:path>
                </a:pathLst>
              </a:custGeom>
              <a:solidFill>
                <a:srgbClr val="995100"/>
              </a:solidFill>
              <a:ln w="9525">
                <a:noFill/>
                <a:round/>
                <a:headEnd/>
                <a:tailEnd/>
              </a:ln>
            </p:spPr>
            <p:txBody>
              <a:bodyPr/>
              <a:lstStyle/>
              <a:p>
                <a:endParaRPr lang="en-US"/>
              </a:p>
            </p:txBody>
          </p:sp>
          <p:sp>
            <p:nvSpPr>
              <p:cNvPr id="384082" name="Freeform 82"/>
              <p:cNvSpPr>
                <a:spLocks/>
              </p:cNvSpPr>
              <p:nvPr/>
            </p:nvSpPr>
            <p:spPr bwMode="auto">
              <a:xfrm>
                <a:off x="7211" y="1316"/>
                <a:ext cx="19" cy="4"/>
              </a:xfrm>
              <a:custGeom>
                <a:avLst/>
                <a:gdLst/>
                <a:ahLst/>
                <a:cxnLst>
                  <a:cxn ang="0">
                    <a:pos x="76" y="8"/>
                  </a:cxn>
                  <a:cxn ang="0">
                    <a:pos x="75" y="11"/>
                  </a:cxn>
                  <a:cxn ang="0">
                    <a:pos x="75" y="13"/>
                  </a:cxn>
                  <a:cxn ang="0">
                    <a:pos x="75" y="15"/>
                  </a:cxn>
                  <a:cxn ang="0">
                    <a:pos x="74" y="17"/>
                  </a:cxn>
                  <a:cxn ang="0">
                    <a:pos x="64" y="16"/>
                  </a:cxn>
                  <a:cxn ang="0">
                    <a:pos x="55" y="15"/>
                  </a:cxn>
                  <a:cxn ang="0">
                    <a:pos x="46" y="14"/>
                  </a:cxn>
                  <a:cxn ang="0">
                    <a:pos x="36" y="12"/>
                  </a:cxn>
                  <a:cxn ang="0">
                    <a:pos x="27" y="11"/>
                  </a:cxn>
                  <a:cxn ang="0">
                    <a:pos x="17" y="10"/>
                  </a:cxn>
                  <a:cxn ang="0">
                    <a:pos x="9" y="8"/>
                  </a:cxn>
                  <a:cxn ang="0">
                    <a:pos x="0" y="7"/>
                  </a:cxn>
                  <a:cxn ang="0">
                    <a:pos x="1" y="5"/>
                  </a:cxn>
                  <a:cxn ang="0">
                    <a:pos x="1" y="3"/>
                  </a:cxn>
                  <a:cxn ang="0">
                    <a:pos x="1" y="2"/>
                  </a:cxn>
                  <a:cxn ang="0">
                    <a:pos x="1" y="0"/>
                  </a:cxn>
                  <a:cxn ang="0">
                    <a:pos x="10" y="1"/>
                  </a:cxn>
                  <a:cxn ang="0">
                    <a:pos x="19" y="2"/>
                  </a:cxn>
                  <a:cxn ang="0">
                    <a:pos x="29" y="3"/>
                  </a:cxn>
                  <a:cxn ang="0">
                    <a:pos x="38" y="4"/>
                  </a:cxn>
                  <a:cxn ang="0">
                    <a:pos x="48" y="5"/>
                  </a:cxn>
                  <a:cxn ang="0">
                    <a:pos x="57" y="6"/>
                  </a:cxn>
                  <a:cxn ang="0">
                    <a:pos x="66" y="7"/>
                  </a:cxn>
                  <a:cxn ang="0">
                    <a:pos x="76" y="8"/>
                  </a:cxn>
                </a:cxnLst>
                <a:rect l="0" t="0" r="r" b="b"/>
                <a:pathLst>
                  <a:path w="76" h="17">
                    <a:moveTo>
                      <a:pt x="76" y="8"/>
                    </a:moveTo>
                    <a:lnTo>
                      <a:pt x="75" y="11"/>
                    </a:lnTo>
                    <a:lnTo>
                      <a:pt x="75" y="13"/>
                    </a:lnTo>
                    <a:lnTo>
                      <a:pt x="75" y="15"/>
                    </a:lnTo>
                    <a:lnTo>
                      <a:pt x="74" y="17"/>
                    </a:lnTo>
                    <a:lnTo>
                      <a:pt x="64" y="16"/>
                    </a:lnTo>
                    <a:lnTo>
                      <a:pt x="55" y="15"/>
                    </a:lnTo>
                    <a:lnTo>
                      <a:pt x="46" y="14"/>
                    </a:lnTo>
                    <a:lnTo>
                      <a:pt x="36" y="12"/>
                    </a:lnTo>
                    <a:lnTo>
                      <a:pt x="27" y="11"/>
                    </a:lnTo>
                    <a:lnTo>
                      <a:pt x="17" y="10"/>
                    </a:lnTo>
                    <a:lnTo>
                      <a:pt x="9" y="8"/>
                    </a:lnTo>
                    <a:lnTo>
                      <a:pt x="0" y="7"/>
                    </a:lnTo>
                    <a:lnTo>
                      <a:pt x="1" y="5"/>
                    </a:lnTo>
                    <a:lnTo>
                      <a:pt x="1" y="3"/>
                    </a:lnTo>
                    <a:lnTo>
                      <a:pt x="1" y="2"/>
                    </a:lnTo>
                    <a:lnTo>
                      <a:pt x="1" y="0"/>
                    </a:lnTo>
                    <a:lnTo>
                      <a:pt x="10" y="1"/>
                    </a:lnTo>
                    <a:lnTo>
                      <a:pt x="19" y="2"/>
                    </a:lnTo>
                    <a:lnTo>
                      <a:pt x="29" y="3"/>
                    </a:lnTo>
                    <a:lnTo>
                      <a:pt x="38" y="4"/>
                    </a:lnTo>
                    <a:lnTo>
                      <a:pt x="48" y="5"/>
                    </a:lnTo>
                    <a:lnTo>
                      <a:pt x="57" y="6"/>
                    </a:lnTo>
                    <a:lnTo>
                      <a:pt x="66" y="7"/>
                    </a:lnTo>
                    <a:lnTo>
                      <a:pt x="76" y="8"/>
                    </a:lnTo>
                    <a:close/>
                  </a:path>
                </a:pathLst>
              </a:custGeom>
              <a:solidFill>
                <a:srgbClr val="A05B00"/>
              </a:solidFill>
              <a:ln w="9525">
                <a:noFill/>
                <a:round/>
                <a:headEnd/>
                <a:tailEnd/>
              </a:ln>
            </p:spPr>
            <p:txBody>
              <a:bodyPr/>
              <a:lstStyle/>
              <a:p>
                <a:endParaRPr lang="en-US"/>
              </a:p>
            </p:txBody>
          </p:sp>
          <p:sp>
            <p:nvSpPr>
              <p:cNvPr id="384083" name="Freeform 83"/>
              <p:cNvSpPr>
                <a:spLocks/>
              </p:cNvSpPr>
              <p:nvPr/>
            </p:nvSpPr>
            <p:spPr bwMode="auto">
              <a:xfrm>
                <a:off x="7211" y="1316"/>
                <a:ext cx="19" cy="4"/>
              </a:xfrm>
              <a:custGeom>
                <a:avLst/>
                <a:gdLst/>
                <a:ahLst/>
                <a:cxnLst>
                  <a:cxn ang="0">
                    <a:pos x="76" y="10"/>
                  </a:cxn>
                  <a:cxn ang="0">
                    <a:pos x="75" y="12"/>
                  </a:cxn>
                  <a:cxn ang="0">
                    <a:pos x="75" y="13"/>
                  </a:cxn>
                  <a:cxn ang="0">
                    <a:pos x="75" y="15"/>
                  </a:cxn>
                  <a:cxn ang="0">
                    <a:pos x="74" y="17"/>
                  </a:cxn>
                  <a:cxn ang="0">
                    <a:pos x="64" y="16"/>
                  </a:cxn>
                  <a:cxn ang="0">
                    <a:pos x="55" y="15"/>
                  </a:cxn>
                  <a:cxn ang="0">
                    <a:pos x="46" y="14"/>
                  </a:cxn>
                  <a:cxn ang="0">
                    <a:pos x="36" y="12"/>
                  </a:cxn>
                  <a:cxn ang="0">
                    <a:pos x="27" y="11"/>
                  </a:cxn>
                  <a:cxn ang="0">
                    <a:pos x="17" y="10"/>
                  </a:cxn>
                  <a:cxn ang="0">
                    <a:pos x="9" y="8"/>
                  </a:cxn>
                  <a:cxn ang="0">
                    <a:pos x="0" y="7"/>
                  </a:cxn>
                  <a:cxn ang="0">
                    <a:pos x="1" y="5"/>
                  </a:cxn>
                  <a:cxn ang="0">
                    <a:pos x="1" y="3"/>
                  </a:cxn>
                  <a:cxn ang="0">
                    <a:pos x="1" y="2"/>
                  </a:cxn>
                  <a:cxn ang="0">
                    <a:pos x="1" y="0"/>
                  </a:cxn>
                  <a:cxn ang="0">
                    <a:pos x="10" y="1"/>
                  </a:cxn>
                  <a:cxn ang="0">
                    <a:pos x="19" y="2"/>
                  </a:cxn>
                  <a:cxn ang="0">
                    <a:pos x="29" y="3"/>
                  </a:cxn>
                  <a:cxn ang="0">
                    <a:pos x="38" y="4"/>
                  </a:cxn>
                  <a:cxn ang="0">
                    <a:pos x="48" y="6"/>
                  </a:cxn>
                  <a:cxn ang="0">
                    <a:pos x="57" y="7"/>
                  </a:cxn>
                  <a:cxn ang="0">
                    <a:pos x="66" y="8"/>
                  </a:cxn>
                  <a:cxn ang="0">
                    <a:pos x="76" y="10"/>
                  </a:cxn>
                </a:cxnLst>
                <a:rect l="0" t="0" r="r" b="b"/>
                <a:pathLst>
                  <a:path w="76" h="17">
                    <a:moveTo>
                      <a:pt x="76" y="10"/>
                    </a:moveTo>
                    <a:lnTo>
                      <a:pt x="75" y="12"/>
                    </a:lnTo>
                    <a:lnTo>
                      <a:pt x="75" y="13"/>
                    </a:lnTo>
                    <a:lnTo>
                      <a:pt x="75" y="15"/>
                    </a:lnTo>
                    <a:lnTo>
                      <a:pt x="74" y="17"/>
                    </a:lnTo>
                    <a:lnTo>
                      <a:pt x="64" y="16"/>
                    </a:lnTo>
                    <a:lnTo>
                      <a:pt x="55" y="15"/>
                    </a:lnTo>
                    <a:lnTo>
                      <a:pt x="46" y="14"/>
                    </a:lnTo>
                    <a:lnTo>
                      <a:pt x="36" y="12"/>
                    </a:lnTo>
                    <a:lnTo>
                      <a:pt x="27" y="11"/>
                    </a:lnTo>
                    <a:lnTo>
                      <a:pt x="17" y="10"/>
                    </a:lnTo>
                    <a:lnTo>
                      <a:pt x="9" y="8"/>
                    </a:lnTo>
                    <a:lnTo>
                      <a:pt x="0" y="7"/>
                    </a:lnTo>
                    <a:lnTo>
                      <a:pt x="1" y="5"/>
                    </a:lnTo>
                    <a:lnTo>
                      <a:pt x="1" y="3"/>
                    </a:lnTo>
                    <a:lnTo>
                      <a:pt x="1" y="2"/>
                    </a:lnTo>
                    <a:lnTo>
                      <a:pt x="1" y="0"/>
                    </a:lnTo>
                    <a:lnTo>
                      <a:pt x="10" y="1"/>
                    </a:lnTo>
                    <a:lnTo>
                      <a:pt x="19" y="2"/>
                    </a:lnTo>
                    <a:lnTo>
                      <a:pt x="29" y="3"/>
                    </a:lnTo>
                    <a:lnTo>
                      <a:pt x="38" y="4"/>
                    </a:lnTo>
                    <a:lnTo>
                      <a:pt x="48" y="6"/>
                    </a:lnTo>
                    <a:lnTo>
                      <a:pt x="57" y="7"/>
                    </a:lnTo>
                    <a:lnTo>
                      <a:pt x="66" y="8"/>
                    </a:lnTo>
                    <a:lnTo>
                      <a:pt x="76" y="10"/>
                    </a:lnTo>
                    <a:close/>
                  </a:path>
                </a:pathLst>
              </a:custGeom>
              <a:solidFill>
                <a:srgbClr val="A86300"/>
              </a:solidFill>
              <a:ln w="9525">
                <a:noFill/>
                <a:round/>
                <a:headEnd/>
                <a:tailEnd/>
              </a:ln>
            </p:spPr>
            <p:txBody>
              <a:bodyPr/>
              <a:lstStyle/>
              <a:p>
                <a:endParaRPr lang="en-US"/>
              </a:p>
            </p:txBody>
          </p:sp>
          <p:sp>
            <p:nvSpPr>
              <p:cNvPr id="384084" name="Freeform 84"/>
              <p:cNvSpPr>
                <a:spLocks/>
              </p:cNvSpPr>
              <p:nvPr/>
            </p:nvSpPr>
            <p:spPr bwMode="auto">
              <a:xfrm>
                <a:off x="7211" y="1316"/>
                <a:ext cx="19" cy="4"/>
              </a:xfrm>
              <a:custGeom>
                <a:avLst/>
                <a:gdLst/>
                <a:ahLst/>
                <a:cxnLst>
                  <a:cxn ang="0">
                    <a:pos x="76" y="9"/>
                  </a:cxn>
                  <a:cxn ang="0">
                    <a:pos x="75" y="10"/>
                  </a:cxn>
                  <a:cxn ang="0">
                    <a:pos x="75" y="12"/>
                  </a:cxn>
                  <a:cxn ang="0">
                    <a:pos x="75" y="13"/>
                  </a:cxn>
                  <a:cxn ang="0">
                    <a:pos x="74" y="15"/>
                  </a:cxn>
                  <a:cxn ang="0">
                    <a:pos x="64" y="14"/>
                  </a:cxn>
                  <a:cxn ang="0">
                    <a:pos x="55" y="13"/>
                  </a:cxn>
                  <a:cxn ang="0">
                    <a:pos x="46" y="12"/>
                  </a:cxn>
                  <a:cxn ang="0">
                    <a:pos x="36" y="11"/>
                  </a:cxn>
                  <a:cxn ang="0">
                    <a:pos x="27" y="10"/>
                  </a:cxn>
                  <a:cxn ang="0">
                    <a:pos x="17" y="9"/>
                  </a:cxn>
                  <a:cxn ang="0">
                    <a:pos x="9" y="7"/>
                  </a:cxn>
                  <a:cxn ang="0">
                    <a:pos x="0" y="6"/>
                  </a:cxn>
                  <a:cxn ang="0">
                    <a:pos x="1" y="4"/>
                  </a:cxn>
                  <a:cxn ang="0">
                    <a:pos x="1" y="3"/>
                  </a:cxn>
                  <a:cxn ang="0">
                    <a:pos x="1" y="1"/>
                  </a:cxn>
                  <a:cxn ang="0">
                    <a:pos x="1" y="0"/>
                  </a:cxn>
                  <a:cxn ang="0">
                    <a:pos x="10" y="1"/>
                  </a:cxn>
                  <a:cxn ang="0">
                    <a:pos x="19" y="2"/>
                  </a:cxn>
                  <a:cxn ang="0">
                    <a:pos x="29" y="3"/>
                  </a:cxn>
                  <a:cxn ang="0">
                    <a:pos x="38" y="4"/>
                  </a:cxn>
                  <a:cxn ang="0">
                    <a:pos x="48" y="5"/>
                  </a:cxn>
                  <a:cxn ang="0">
                    <a:pos x="57" y="6"/>
                  </a:cxn>
                  <a:cxn ang="0">
                    <a:pos x="66" y="7"/>
                  </a:cxn>
                  <a:cxn ang="0">
                    <a:pos x="76" y="9"/>
                  </a:cxn>
                </a:cxnLst>
                <a:rect l="0" t="0" r="r" b="b"/>
                <a:pathLst>
                  <a:path w="76" h="15">
                    <a:moveTo>
                      <a:pt x="76" y="9"/>
                    </a:moveTo>
                    <a:lnTo>
                      <a:pt x="75" y="10"/>
                    </a:lnTo>
                    <a:lnTo>
                      <a:pt x="75" y="12"/>
                    </a:lnTo>
                    <a:lnTo>
                      <a:pt x="75" y="13"/>
                    </a:lnTo>
                    <a:lnTo>
                      <a:pt x="74" y="15"/>
                    </a:lnTo>
                    <a:lnTo>
                      <a:pt x="64" y="14"/>
                    </a:lnTo>
                    <a:lnTo>
                      <a:pt x="55" y="13"/>
                    </a:lnTo>
                    <a:lnTo>
                      <a:pt x="46" y="12"/>
                    </a:lnTo>
                    <a:lnTo>
                      <a:pt x="36" y="11"/>
                    </a:lnTo>
                    <a:lnTo>
                      <a:pt x="27" y="10"/>
                    </a:lnTo>
                    <a:lnTo>
                      <a:pt x="17" y="9"/>
                    </a:lnTo>
                    <a:lnTo>
                      <a:pt x="9" y="7"/>
                    </a:lnTo>
                    <a:lnTo>
                      <a:pt x="0" y="6"/>
                    </a:lnTo>
                    <a:lnTo>
                      <a:pt x="1" y="4"/>
                    </a:lnTo>
                    <a:lnTo>
                      <a:pt x="1" y="3"/>
                    </a:lnTo>
                    <a:lnTo>
                      <a:pt x="1" y="1"/>
                    </a:lnTo>
                    <a:lnTo>
                      <a:pt x="1" y="0"/>
                    </a:lnTo>
                    <a:lnTo>
                      <a:pt x="10" y="1"/>
                    </a:lnTo>
                    <a:lnTo>
                      <a:pt x="19" y="2"/>
                    </a:lnTo>
                    <a:lnTo>
                      <a:pt x="29" y="3"/>
                    </a:lnTo>
                    <a:lnTo>
                      <a:pt x="38" y="4"/>
                    </a:lnTo>
                    <a:lnTo>
                      <a:pt x="48" y="5"/>
                    </a:lnTo>
                    <a:lnTo>
                      <a:pt x="57" y="6"/>
                    </a:lnTo>
                    <a:lnTo>
                      <a:pt x="66" y="7"/>
                    </a:lnTo>
                    <a:lnTo>
                      <a:pt x="76" y="9"/>
                    </a:lnTo>
                    <a:close/>
                  </a:path>
                </a:pathLst>
              </a:custGeom>
              <a:solidFill>
                <a:srgbClr val="AD6800"/>
              </a:solidFill>
              <a:ln w="9525">
                <a:noFill/>
                <a:round/>
                <a:headEnd/>
                <a:tailEnd/>
              </a:ln>
            </p:spPr>
            <p:txBody>
              <a:bodyPr/>
              <a:lstStyle/>
              <a:p>
                <a:endParaRPr lang="en-US"/>
              </a:p>
            </p:txBody>
          </p:sp>
          <p:sp>
            <p:nvSpPr>
              <p:cNvPr id="384085" name="Freeform 85"/>
              <p:cNvSpPr>
                <a:spLocks/>
              </p:cNvSpPr>
              <p:nvPr/>
            </p:nvSpPr>
            <p:spPr bwMode="auto">
              <a:xfrm>
                <a:off x="7211" y="1316"/>
                <a:ext cx="19" cy="4"/>
              </a:xfrm>
              <a:custGeom>
                <a:avLst/>
                <a:gdLst/>
                <a:ahLst/>
                <a:cxnLst>
                  <a:cxn ang="0">
                    <a:pos x="76" y="10"/>
                  </a:cxn>
                  <a:cxn ang="0">
                    <a:pos x="75" y="11"/>
                  </a:cxn>
                  <a:cxn ang="0">
                    <a:pos x="75" y="12"/>
                  </a:cxn>
                  <a:cxn ang="0">
                    <a:pos x="75" y="14"/>
                  </a:cxn>
                  <a:cxn ang="0">
                    <a:pos x="74" y="15"/>
                  </a:cxn>
                  <a:cxn ang="0">
                    <a:pos x="64" y="14"/>
                  </a:cxn>
                  <a:cxn ang="0">
                    <a:pos x="55" y="13"/>
                  </a:cxn>
                  <a:cxn ang="0">
                    <a:pos x="46" y="12"/>
                  </a:cxn>
                  <a:cxn ang="0">
                    <a:pos x="36" y="10"/>
                  </a:cxn>
                  <a:cxn ang="0">
                    <a:pos x="27" y="9"/>
                  </a:cxn>
                  <a:cxn ang="0">
                    <a:pos x="17" y="7"/>
                  </a:cxn>
                  <a:cxn ang="0">
                    <a:pos x="9" y="6"/>
                  </a:cxn>
                  <a:cxn ang="0">
                    <a:pos x="0" y="5"/>
                  </a:cxn>
                  <a:cxn ang="0">
                    <a:pos x="0" y="4"/>
                  </a:cxn>
                  <a:cxn ang="0">
                    <a:pos x="1" y="3"/>
                  </a:cxn>
                  <a:cxn ang="0">
                    <a:pos x="1" y="1"/>
                  </a:cxn>
                  <a:cxn ang="0">
                    <a:pos x="1" y="0"/>
                  </a:cxn>
                  <a:cxn ang="0">
                    <a:pos x="10" y="1"/>
                  </a:cxn>
                  <a:cxn ang="0">
                    <a:pos x="19" y="2"/>
                  </a:cxn>
                  <a:cxn ang="0">
                    <a:pos x="29" y="3"/>
                  </a:cxn>
                  <a:cxn ang="0">
                    <a:pos x="38" y="4"/>
                  </a:cxn>
                  <a:cxn ang="0">
                    <a:pos x="48" y="6"/>
                  </a:cxn>
                  <a:cxn ang="0">
                    <a:pos x="57" y="7"/>
                  </a:cxn>
                  <a:cxn ang="0">
                    <a:pos x="66" y="9"/>
                  </a:cxn>
                  <a:cxn ang="0">
                    <a:pos x="76" y="10"/>
                  </a:cxn>
                </a:cxnLst>
                <a:rect l="0" t="0" r="r" b="b"/>
                <a:pathLst>
                  <a:path w="76" h="15">
                    <a:moveTo>
                      <a:pt x="76" y="10"/>
                    </a:moveTo>
                    <a:lnTo>
                      <a:pt x="75" y="11"/>
                    </a:lnTo>
                    <a:lnTo>
                      <a:pt x="75" y="12"/>
                    </a:lnTo>
                    <a:lnTo>
                      <a:pt x="75" y="14"/>
                    </a:lnTo>
                    <a:lnTo>
                      <a:pt x="74" y="15"/>
                    </a:lnTo>
                    <a:lnTo>
                      <a:pt x="64" y="14"/>
                    </a:lnTo>
                    <a:lnTo>
                      <a:pt x="55" y="13"/>
                    </a:lnTo>
                    <a:lnTo>
                      <a:pt x="46" y="12"/>
                    </a:lnTo>
                    <a:lnTo>
                      <a:pt x="36" y="10"/>
                    </a:lnTo>
                    <a:lnTo>
                      <a:pt x="27" y="9"/>
                    </a:lnTo>
                    <a:lnTo>
                      <a:pt x="17" y="7"/>
                    </a:lnTo>
                    <a:lnTo>
                      <a:pt x="9" y="6"/>
                    </a:lnTo>
                    <a:lnTo>
                      <a:pt x="0" y="5"/>
                    </a:lnTo>
                    <a:lnTo>
                      <a:pt x="0" y="4"/>
                    </a:lnTo>
                    <a:lnTo>
                      <a:pt x="1" y="3"/>
                    </a:lnTo>
                    <a:lnTo>
                      <a:pt x="1" y="1"/>
                    </a:lnTo>
                    <a:lnTo>
                      <a:pt x="1" y="0"/>
                    </a:lnTo>
                    <a:lnTo>
                      <a:pt x="10" y="1"/>
                    </a:lnTo>
                    <a:lnTo>
                      <a:pt x="19" y="2"/>
                    </a:lnTo>
                    <a:lnTo>
                      <a:pt x="29" y="3"/>
                    </a:lnTo>
                    <a:lnTo>
                      <a:pt x="38" y="4"/>
                    </a:lnTo>
                    <a:lnTo>
                      <a:pt x="48" y="6"/>
                    </a:lnTo>
                    <a:lnTo>
                      <a:pt x="57" y="7"/>
                    </a:lnTo>
                    <a:lnTo>
                      <a:pt x="66" y="9"/>
                    </a:lnTo>
                    <a:lnTo>
                      <a:pt x="76" y="10"/>
                    </a:lnTo>
                    <a:close/>
                  </a:path>
                </a:pathLst>
              </a:custGeom>
              <a:solidFill>
                <a:srgbClr val="B57000"/>
              </a:solidFill>
              <a:ln w="9525">
                <a:noFill/>
                <a:round/>
                <a:headEnd/>
                <a:tailEnd/>
              </a:ln>
            </p:spPr>
            <p:txBody>
              <a:bodyPr/>
              <a:lstStyle/>
              <a:p>
                <a:endParaRPr lang="en-US"/>
              </a:p>
            </p:txBody>
          </p:sp>
          <p:sp>
            <p:nvSpPr>
              <p:cNvPr id="384086" name="Freeform 86"/>
              <p:cNvSpPr>
                <a:spLocks/>
              </p:cNvSpPr>
              <p:nvPr/>
            </p:nvSpPr>
            <p:spPr bwMode="auto">
              <a:xfrm>
                <a:off x="7211" y="1316"/>
                <a:ext cx="19" cy="4"/>
              </a:xfrm>
              <a:custGeom>
                <a:avLst/>
                <a:gdLst/>
                <a:ahLst/>
                <a:cxnLst>
                  <a:cxn ang="0">
                    <a:pos x="76" y="10"/>
                  </a:cxn>
                  <a:cxn ang="0">
                    <a:pos x="75" y="11"/>
                  </a:cxn>
                  <a:cxn ang="0">
                    <a:pos x="75" y="12"/>
                  </a:cxn>
                  <a:cxn ang="0">
                    <a:pos x="75" y="14"/>
                  </a:cxn>
                  <a:cxn ang="0">
                    <a:pos x="74" y="15"/>
                  </a:cxn>
                  <a:cxn ang="0">
                    <a:pos x="64" y="14"/>
                  </a:cxn>
                  <a:cxn ang="0">
                    <a:pos x="55" y="13"/>
                  </a:cxn>
                  <a:cxn ang="0">
                    <a:pos x="46" y="12"/>
                  </a:cxn>
                  <a:cxn ang="0">
                    <a:pos x="36" y="10"/>
                  </a:cxn>
                  <a:cxn ang="0">
                    <a:pos x="27" y="9"/>
                  </a:cxn>
                  <a:cxn ang="0">
                    <a:pos x="17" y="7"/>
                  </a:cxn>
                  <a:cxn ang="0">
                    <a:pos x="9" y="6"/>
                  </a:cxn>
                  <a:cxn ang="0">
                    <a:pos x="0" y="5"/>
                  </a:cxn>
                  <a:cxn ang="0">
                    <a:pos x="0" y="4"/>
                  </a:cxn>
                  <a:cxn ang="0">
                    <a:pos x="1" y="2"/>
                  </a:cxn>
                  <a:cxn ang="0">
                    <a:pos x="1" y="1"/>
                  </a:cxn>
                  <a:cxn ang="0">
                    <a:pos x="1" y="0"/>
                  </a:cxn>
                  <a:cxn ang="0">
                    <a:pos x="10" y="1"/>
                  </a:cxn>
                  <a:cxn ang="0">
                    <a:pos x="18" y="2"/>
                  </a:cxn>
                  <a:cxn ang="0">
                    <a:pos x="28" y="3"/>
                  </a:cxn>
                  <a:cxn ang="0">
                    <a:pos x="37" y="4"/>
                  </a:cxn>
                  <a:cxn ang="0">
                    <a:pos x="47" y="6"/>
                  </a:cxn>
                  <a:cxn ang="0">
                    <a:pos x="56" y="7"/>
                  </a:cxn>
                  <a:cxn ang="0">
                    <a:pos x="66" y="9"/>
                  </a:cxn>
                  <a:cxn ang="0">
                    <a:pos x="76" y="10"/>
                  </a:cxn>
                </a:cxnLst>
                <a:rect l="0" t="0" r="r" b="b"/>
                <a:pathLst>
                  <a:path w="76" h="15">
                    <a:moveTo>
                      <a:pt x="76" y="10"/>
                    </a:moveTo>
                    <a:lnTo>
                      <a:pt x="75" y="11"/>
                    </a:lnTo>
                    <a:lnTo>
                      <a:pt x="75" y="12"/>
                    </a:lnTo>
                    <a:lnTo>
                      <a:pt x="75" y="14"/>
                    </a:lnTo>
                    <a:lnTo>
                      <a:pt x="74" y="15"/>
                    </a:lnTo>
                    <a:lnTo>
                      <a:pt x="64" y="14"/>
                    </a:lnTo>
                    <a:lnTo>
                      <a:pt x="55" y="13"/>
                    </a:lnTo>
                    <a:lnTo>
                      <a:pt x="46" y="12"/>
                    </a:lnTo>
                    <a:lnTo>
                      <a:pt x="36" y="10"/>
                    </a:lnTo>
                    <a:lnTo>
                      <a:pt x="27" y="9"/>
                    </a:lnTo>
                    <a:lnTo>
                      <a:pt x="17" y="7"/>
                    </a:lnTo>
                    <a:lnTo>
                      <a:pt x="9" y="6"/>
                    </a:lnTo>
                    <a:lnTo>
                      <a:pt x="0" y="5"/>
                    </a:lnTo>
                    <a:lnTo>
                      <a:pt x="0" y="4"/>
                    </a:lnTo>
                    <a:lnTo>
                      <a:pt x="1" y="2"/>
                    </a:lnTo>
                    <a:lnTo>
                      <a:pt x="1" y="1"/>
                    </a:lnTo>
                    <a:lnTo>
                      <a:pt x="1" y="0"/>
                    </a:lnTo>
                    <a:lnTo>
                      <a:pt x="10" y="1"/>
                    </a:lnTo>
                    <a:lnTo>
                      <a:pt x="18" y="2"/>
                    </a:lnTo>
                    <a:lnTo>
                      <a:pt x="28" y="3"/>
                    </a:lnTo>
                    <a:lnTo>
                      <a:pt x="37" y="4"/>
                    </a:lnTo>
                    <a:lnTo>
                      <a:pt x="47" y="6"/>
                    </a:lnTo>
                    <a:lnTo>
                      <a:pt x="56" y="7"/>
                    </a:lnTo>
                    <a:lnTo>
                      <a:pt x="66" y="9"/>
                    </a:lnTo>
                    <a:lnTo>
                      <a:pt x="76" y="10"/>
                    </a:lnTo>
                    <a:close/>
                  </a:path>
                </a:pathLst>
              </a:custGeom>
              <a:solidFill>
                <a:srgbClr val="BC7700"/>
              </a:solidFill>
              <a:ln w="9525">
                <a:noFill/>
                <a:round/>
                <a:headEnd/>
                <a:tailEnd/>
              </a:ln>
            </p:spPr>
            <p:txBody>
              <a:bodyPr/>
              <a:lstStyle/>
              <a:p>
                <a:endParaRPr lang="en-US"/>
              </a:p>
            </p:txBody>
          </p:sp>
          <p:sp>
            <p:nvSpPr>
              <p:cNvPr id="384087" name="Freeform 87"/>
              <p:cNvSpPr>
                <a:spLocks/>
              </p:cNvSpPr>
              <p:nvPr/>
            </p:nvSpPr>
            <p:spPr bwMode="auto">
              <a:xfrm>
                <a:off x="7211" y="1316"/>
                <a:ext cx="19" cy="3"/>
              </a:xfrm>
              <a:custGeom>
                <a:avLst/>
                <a:gdLst/>
                <a:ahLst/>
                <a:cxnLst>
                  <a:cxn ang="0">
                    <a:pos x="76" y="9"/>
                  </a:cxn>
                  <a:cxn ang="0">
                    <a:pos x="75" y="10"/>
                  </a:cxn>
                  <a:cxn ang="0">
                    <a:pos x="75" y="11"/>
                  </a:cxn>
                  <a:cxn ang="0">
                    <a:pos x="75" y="12"/>
                  </a:cxn>
                  <a:cxn ang="0">
                    <a:pos x="74" y="13"/>
                  </a:cxn>
                  <a:cxn ang="0">
                    <a:pos x="64" y="12"/>
                  </a:cxn>
                  <a:cxn ang="0">
                    <a:pos x="55" y="11"/>
                  </a:cxn>
                  <a:cxn ang="0">
                    <a:pos x="46" y="10"/>
                  </a:cxn>
                  <a:cxn ang="0">
                    <a:pos x="36" y="9"/>
                  </a:cxn>
                  <a:cxn ang="0">
                    <a:pos x="27" y="8"/>
                  </a:cxn>
                  <a:cxn ang="0">
                    <a:pos x="17" y="6"/>
                  </a:cxn>
                  <a:cxn ang="0">
                    <a:pos x="9" y="5"/>
                  </a:cxn>
                  <a:cxn ang="0">
                    <a:pos x="0" y="4"/>
                  </a:cxn>
                  <a:cxn ang="0">
                    <a:pos x="0" y="3"/>
                  </a:cxn>
                  <a:cxn ang="0">
                    <a:pos x="1" y="2"/>
                  </a:cxn>
                  <a:cxn ang="0">
                    <a:pos x="1" y="1"/>
                  </a:cxn>
                  <a:cxn ang="0">
                    <a:pos x="1" y="0"/>
                  </a:cxn>
                  <a:cxn ang="0">
                    <a:pos x="10" y="1"/>
                  </a:cxn>
                  <a:cxn ang="0">
                    <a:pos x="18" y="2"/>
                  </a:cxn>
                  <a:cxn ang="0">
                    <a:pos x="28" y="3"/>
                  </a:cxn>
                  <a:cxn ang="0">
                    <a:pos x="37" y="4"/>
                  </a:cxn>
                  <a:cxn ang="0">
                    <a:pos x="47" y="5"/>
                  </a:cxn>
                  <a:cxn ang="0">
                    <a:pos x="56" y="6"/>
                  </a:cxn>
                  <a:cxn ang="0">
                    <a:pos x="66" y="8"/>
                  </a:cxn>
                  <a:cxn ang="0">
                    <a:pos x="76" y="9"/>
                  </a:cxn>
                </a:cxnLst>
                <a:rect l="0" t="0" r="r" b="b"/>
                <a:pathLst>
                  <a:path w="76" h="13">
                    <a:moveTo>
                      <a:pt x="76" y="9"/>
                    </a:moveTo>
                    <a:lnTo>
                      <a:pt x="75" y="10"/>
                    </a:lnTo>
                    <a:lnTo>
                      <a:pt x="75" y="11"/>
                    </a:lnTo>
                    <a:lnTo>
                      <a:pt x="75" y="12"/>
                    </a:lnTo>
                    <a:lnTo>
                      <a:pt x="74" y="13"/>
                    </a:lnTo>
                    <a:lnTo>
                      <a:pt x="64" y="12"/>
                    </a:lnTo>
                    <a:lnTo>
                      <a:pt x="55" y="11"/>
                    </a:lnTo>
                    <a:lnTo>
                      <a:pt x="46" y="10"/>
                    </a:lnTo>
                    <a:lnTo>
                      <a:pt x="36" y="9"/>
                    </a:lnTo>
                    <a:lnTo>
                      <a:pt x="27" y="8"/>
                    </a:lnTo>
                    <a:lnTo>
                      <a:pt x="17" y="6"/>
                    </a:lnTo>
                    <a:lnTo>
                      <a:pt x="9" y="5"/>
                    </a:lnTo>
                    <a:lnTo>
                      <a:pt x="0" y="4"/>
                    </a:lnTo>
                    <a:lnTo>
                      <a:pt x="0" y="3"/>
                    </a:lnTo>
                    <a:lnTo>
                      <a:pt x="1" y="2"/>
                    </a:lnTo>
                    <a:lnTo>
                      <a:pt x="1" y="1"/>
                    </a:lnTo>
                    <a:lnTo>
                      <a:pt x="1" y="0"/>
                    </a:lnTo>
                    <a:lnTo>
                      <a:pt x="10" y="1"/>
                    </a:lnTo>
                    <a:lnTo>
                      <a:pt x="18" y="2"/>
                    </a:lnTo>
                    <a:lnTo>
                      <a:pt x="28" y="3"/>
                    </a:lnTo>
                    <a:lnTo>
                      <a:pt x="37" y="4"/>
                    </a:lnTo>
                    <a:lnTo>
                      <a:pt x="47" y="5"/>
                    </a:lnTo>
                    <a:lnTo>
                      <a:pt x="56" y="6"/>
                    </a:lnTo>
                    <a:lnTo>
                      <a:pt x="66" y="8"/>
                    </a:lnTo>
                    <a:lnTo>
                      <a:pt x="76" y="9"/>
                    </a:lnTo>
                    <a:close/>
                  </a:path>
                </a:pathLst>
              </a:custGeom>
              <a:solidFill>
                <a:srgbClr val="C48200"/>
              </a:solidFill>
              <a:ln w="9525">
                <a:noFill/>
                <a:round/>
                <a:headEnd/>
                <a:tailEnd/>
              </a:ln>
            </p:spPr>
            <p:txBody>
              <a:bodyPr/>
              <a:lstStyle/>
              <a:p>
                <a:endParaRPr lang="en-US"/>
              </a:p>
            </p:txBody>
          </p:sp>
          <p:sp>
            <p:nvSpPr>
              <p:cNvPr id="384088" name="Freeform 88"/>
              <p:cNvSpPr>
                <a:spLocks/>
              </p:cNvSpPr>
              <p:nvPr/>
            </p:nvSpPr>
            <p:spPr bwMode="auto">
              <a:xfrm>
                <a:off x="7211" y="1316"/>
                <a:ext cx="18" cy="3"/>
              </a:xfrm>
              <a:custGeom>
                <a:avLst/>
                <a:gdLst/>
                <a:ahLst/>
                <a:cxnLst>
                  <a:cxn ang="0">
                    <a:pos x="75" y="10"/>
                  </a:cxn>
                  <a:cxn ang="0">
                    <a:pos x="75" y="11"/>
                  </a:cxn>
                  <a:cxn ang="0">
                    <a:pos x="75" y="11"/>
                  </a:cxn>
                  <a:cxn ang="0">
                    <a:pos x="74" y="12"/>
                  </a:cxn>
                  <a:cxn ang="0">
                    <a:pos x="74" y="13"/>
                  </a:cxn>
                  <a:cxn ang="0">
                    <a:pos x="64" y="12"/>
                  </a:cxn>
                  <a:cxn ang="0">
                    <a:pos x="55" y="11"/>
                  </a:cxn>
                  <a:cxn ang="0">
                    <a:pos x="46" y="10"/>
                  </a:cxn>
                  <a:cxn ang="0">
                    <a:pos x="36" y="8"/>
                  </a:cxn>
                  <a:cxn ang="0">
                    <a:pos x="27" y="6"/>
                  </a:cxn>
                  <a:cxn ang="0">
                    <a:pos x="17" y="5"/>
                  </a:cxn>
                  <a:cxn ang="0">
                    <a:pos x="9" y="4"/>
                  </a:cxn>
                  <a:cxn ang="0">
                    <a:pos x="0" y="3"/>
                  </a:cxn>
                  <a:cxn ang="0">
                    <a:pos x="0" y="2"/>
                  </a:cxn>
                  <a:cxn ang="0">
                    <a:pos x="1" y="1"/>
                  </a:cxn>
                  <a:cxn ang="0">
                    <a:pos x="1" y="1"/>
                  </a:cxn>
                  <a:cxn ang="0">
                    <a:pos x="1" y="0"/>
                  </a:cxn>
                  <a:cxn ang="0">
                    <a:pos x="10" y="1"/>
                  </a:cxn>
                  <a:cxn ang="0">
                    <a:pos x="18" y="2"/>
                  </a:cxn>
                  <a:cxn ang="0">
                    <a:pos x="28" y="3"/>
                  </a:cxn>
                  <a:cxn ang="0">
                    <a:pos x="37" y="4"/>
                  </a:cxn>
                  <a:cxn ang="0">
                    <a:pos x="47" y="6"/>
                  </a:cxn>
                  <a:cxn ang="0">
                    <a:pos x="56" y="8"/>
                  </a:cxn>
                  <a:cxn ang="0">
                    <a:pos x="65" y="9"/>
                  </a:cxn>
                  <a:cxn ang="0">
                    <a:pos x="75" y="10"/>
                  </a:cxn>
                </a:cxnLst>
                <a:rect l="0" t="0" r="r" b="b"/>
                <a:pathLst>
                  <a:path w="75" h="13">
                    <a:moveTo>
                      <a:pt x="75" y="10"/>
                    </a:moveTo>
                    <a:lnTo>
                      <a:pt x="75" y="11"/>
                    </a:lnTo>
                    <a:lnTo>
                      <a:pt x="75" y="11"/>
                    </a:lnTo>
                    <a:lnTo>
                      <a:pt x="74" y="12"/>
                    </a:lnTo>
                    <a:lnTo>
                      <a:pt x="74" y="13"/>
                    </a:lnTo>
                    <a:lnTo>
                      <a:pt x="64" y="12"/>
                    </a:lnTo>
                    <a:lnTo>
                      <a:pt x="55" y="11"/>
                    </a:lnTo>
                    <a:lnTo>
                      <a:pt x="46" y="10"/>
                    </a:lnTo>
                    <a:lnTo>
                      <a:pt x="36" y="8"/>
                    </a:lnTo>
                    <a:lnTo>
                      <a:pt x="27" y="6"/>
                    </a:lnTo>
                    <a:lnTo>
                      <a:pt x="17" y="5"/>
                    </a:lnTo>
                    <a:lnTo>
                      <a:pt x="9" y="4"/>
                    </a:lnTo>
                    <a:lnTo>
                      <a:pt x="0" y="3"/>
                    </a:lnTo>
                    <a:lnTo>
                      <a:pt x="0" y="2"/>
                    </a:lnTo>
                    <a:lnTo>
                      <a:pt x="1" y="1"/>
                    </a:lnTo>
                    <a:lnTo>
                      <a:pt x="1" y="1"/>
                    </a:lnTo>
                    <a:lnTo>
                      <a:pt x="1" y="0"/>
                    </a:lnTo>
                    <a:lnTo>
                      <a:pt x="10" y="1"/>
                    </a:lnTo>
                    <a:lnTo>
                      <a:pt x="18" y="2"/>
                    </a:lnTo>
                    <a:lnTo>
                      <a:pt x="28" y="3"/>
                    </a:lnTo>
                    <a:lnTo>
                      <a:pt x="37" y="4"/>
                    </a:lnTo>
                    <a:lnTo>
                      <a:pt x="47" y="6"/>
                    </a:lnTo>
                    <a:lnTo>
                      <a:pt x="56" y="8"/>
                    </a:lnTo>
                    <a:lnTo>
                      <a:pt x="65" y="9"/>
                    </a:lnTo>
                    <a:lnTo>
                      <a:pt x="75" y="10"/>
                    </a:lnTo>
                    <a:close/>
                  </a:path>
                </a:pathLst>
              </a:custGeom>
              <a:solidFill>
                <a:srgbClr val="C98700"/>
              </a:solidFill>
              <a:ln w="9525">
                <a:noFill/>
                <a:round/>
                <a:headEnd/>
                <a:tailEnd/>
              </a:ln>
            </p:spPr>
            <p:txBody>
              <a:bodyPr/>
              <a:lstStyle/>
              <a:p>
                <a:endParaRPr lang="en-US"/>
              </a:p>
            </p:txBody>
          </p:sp>
          <p:sp>
            <p:nvSpPr>
              <p:cNvPr id="384089" name="Freeform 89"/>
              <p:cNvSpPr>
                <a:spLocks/>
              </p:cNvSpPr>
              <p:nvPr/>
            </p:nvSpPr>
            <p:spPr bwMode="auto">
              <a:xfrm>
                <a:off x="7211" y="1316"/>
                <a:ext cx="18" cy="3"/>
              </a:xfrm>
              <a:custGeom>
                <a:avLst/>
                <a:gdLst/>
                <a:ahLst/>
                <a:cxnLst>
                  <a:cxn ang="0">
                    <a:pos x="75" y="10"/>
                  </a:cxn>
                  <a:cxn ang="0">
                    <a:pos x="74" y="13"/>
                  </a:cxn>
                  <a:cxn ang="0">
                    <a:pos x="0" y="3"/>
                  </a:cxn>
                  <a:cxn ang="0">
                    <a:pos x="1" y="0"/>
                  </a:cxn>
                  <a:cxn ang="0">
                    <a:pos x="75" y="10"/>
                  </a:cxn>
                </a:cxnLst>
                <a:rect l="0" t="0" r="r" b="b"/>
                <a:pathLst>
                  <a:path w="75" h="13">
                    <a:moveTo>
                      <a:pt x="75" y="10"/>
                    </a:moveTo>
                    <a:lnTo>
                      <a:pt x="74" y="13"/>
                    </a:lnTo>
                    <a:lnTo>
                      <a:pt x="0" y="3"/>
                    </a:lnTo>
                    <a:lnTo>
                      <a:pt x="1" y="0"/>
                    </a:lnTo>
                    <a:lnTo>
                      <a:pt x="75" y="10"/>
                    </a:lnTo>
                    <a:close/>
                  </a:path>
                </a:pathLst>
              </a:custGeom>
              <a:solidFill>
                <a:srgbClr val="D18E00"/>
              </a:solidFill>
              <a:ln w="9525">
                <a:noFill/>
                <a:round/>
                <a:headEnd/>
                <a:tailEnd/>
              </a:ln>
            </p:spPr>
            <p:txBody>
              <a:bodyPr/>
              <a:lstStyle/>
              <a:p>
                <a:endParaRPr lang="en-US"/>
              </a:p>
            </p:txBody>
          </p:sp>
          <p:sp>
            <p:nvSpPr>
              <p:cNvPr id="384090" name="Freeform 90"/>
              <p:cNvSpPr>
                <a:spLocks/>
              </p:cNvSpPr>
              <p:nvPr/>
            </p:nvSpPr>
            <p:spPr bwMode="auto">
              <a:xfrm>
                <a:off x="7068" y="1297"/>
                <a:ext cx="19" cy="5"/>
              </a:xfrm>
              <a:custGeom>
                <a:avLst/>
                <a:gdLst/>
                <a:ahLst/>
                <a:cxnLst>
                  <a:cxn ang="0">
                    <a:pos x="77" y="8"/>
                  </a:cxn>
                  <a:cxn ang="0">
                    <a:pos x="75" y="19"/>
                  </a:cxn>
                  <a:cxn ang="0">
                    <a:pos x="0" y="9"/>
                  </a:cxn>
                  <a:cxn ang="0">
                    <a:pos x="2" y="0"/>
                  </a:cxn>
                  <a:cxn ang="0">
                    <a:pos x="77" y="8"/>
                  </a:cxn>
                </a:cxnLst>
                <a:rect l="0" t="0" r="r" b="b"/>
                <a:pathLst>
                  <a:path w="77" h="19">
                    <a:moveTo>
                      <a:pt x="77" y="8"/>
                    </a:moveTo>
                    <a:lnTo>
                      <a:pt x="75" y="19"/>
                    </a:lnTo>
                    <a:lnTo>
                      <a:pt x="0" y="9"/>
                    </a:lnTo>
                    <a:lnTo>
                      <a:pt x="2" y="0"/>
                    </a:lnTo>
                    <a:lnTo>
                      <a:pt x="77" y="8"/>
                    </a:lnTo>
                    <a:close/>
                  </a:path>
                </a:pathLst>
              </a:custGeom>
              <a:solidFill>
                <a:srgbClr val="8C4400"/>
              </a:solidFill>
              <a:ln w="9525">
                <a:noFill/>
                <a:round/>
                <a:headEnd/>
                <a:tailEnd/>
              </a:ln>
            </p:spPr>
            <p:txBody>
              <a:bodyPr/>
              <a:lstStyle/>
              <a:p>
                <a:endParaRPr lang="en-US"/>
              </a:p>
            </p:txBody>
          </p:sp>
          <p:sp>
            <p:nvSpPr>
              <p:cNvPr id="384091" name="Freeform 91"/>
              <p:cNvSpPr>
                <a:spLocks/>
              </p:cNvSpPr>
              <p:nvPr/>
            </p:nvSpPr>
            <p:spPr bwMode="auto">
              <a:xfrm>
                <a:off x="7068" y="1297"/>
                <a:ext cx="19" cy="5"/>
              </a:xfrm>
              <a:custGeom>
                <a:avLst/>
                <a:gdLst/>
                <a:ahLst/>
                <a:cxnLst>
                  <a:cxn ang="0">
                    <a:pos x="77" y="9"/>
                  </a:cxn>
                  <a:cxn ang="0">
                    <a:pos x="77" y="11"/>
                  </a:cxn>
                  <a:cxn ang="0">
                    <a:pos x="76" y="13"/>
                  </a:cxn>
                  <a:cxn ang="0">
                    <a:pos x="76" y="17"/>
                  </a:cxn>
                  <a:cxn ang="0">
                    <a:pos x="75" y="19"/>
                  </a:cxn>
                  <a:cxn ang="0">
                    <a:pos x="66" y="18"/>
                  </a:cxn>
                  <a:cxn ang="0">
                    <a:pos x="56" y="17"/>
                  </a:cxn>
                  <a:cxn ang="0">
                    <a:pos x="47" y="15"/>
                  </a:cxn>
                  <a:cxn ang="0">
                    <a:pos x="37" y="13"/>
                  </a:cxn>
                  <a:cxn ang="0">
                    <a:pos x="28" y="12"/>
                  </a:cxn>
                  <a:cxn ang="0">
                    <a:pos x="18" y="11"/>
                  </a:cxn>
                  <a:cxn ang="0">
                    <a:pos x="9" y="10"/>
                  </a:cxn>
                  <a:cxn ang="0">
                    <a:pos x="0" y="9"/>
                  </a:cxn>
                  <a:cxn ang="0">
                    <a:pos x="1" y="7"/>
                  </a:cxn>
                  <a:cxn ang="0">
                    <a:pos x="1" y="4"/>
                  </a:cxn>
                  <a:cxn ang="0">
                    <a:pos x="1" y="2"/>
                  </a:cxn>
                  <a:cxn ang="0">
                    <a:pos x="2" y="0"/>
                  </a:cxn>
                  <a:cxn ang="0">
                    <a:pos x="11" y="1"/>
                  </a:cxn>
                  <a:cxn ang="0">
                    <a:pos x="21" y="2"/>
                  </a:cxn>
                  <a:cxn ang="0">
                    <a:pos x="30" y="3"/>
                  </a:cxn>
                  <a:cxn ang="0">
                    <a:pos x="39" y="4"/>
                  </a:cxn>
                  <a:cxn ang="0">
                    <a:pos x="49" y="6"/>
                  </a:cxn>
                  <a:cxn ang="0">
                    <a:pos x="58" y="7"/>
                  </a:cxn>
                  <a:cxn ang="0">
                    <a:pos x="68" y="8"/>
                  </a:cxn>
                  <a:cxn ang="0">
                    <a:pos x="77" y="9"/>
                  </a:cxn>
                </a:cxnLst>
                <a:rect l="0" t="0" r="r" b="b"/>
                <a:pathLst>
                  <a:path w="77" h="19">
                    <a:moveTo>
                      <a:pt x="77" y="9"/>
                    </a:moveTo>
                    <a:lnTo>
                      <a:pt x="77" y="11"/>
                    </a:lnTo>
                    <a:lnTo>
                      <a:pt x="76" y="13"/>
                    </a:lnTo>
                    <a:lnTo>
                      <a:pt x="76" y="17"/>
                    </a:lnTo>
                    <a:lnTo>
                      <a:pt x="75" y="19"/>
                    </a:lnTo>
                    <a:lnTo>
                      <a:pt x="66" y="18"/>
                    </a:lnTo>
                    <a:lnTo>
                      <a:pt x="56" y="17"/>
                    </a:lnTo>
                    <a:lnTo>
                      <a:pt x="47" y="15"/>
                    </a:lnTo>
                    <a:lnTo>
                      <a:pt x="37" y="13"/>
                    </a:lnTo>
                    <a:lnTo>
                      <a:pt x="28" y="12"/>
                    </a:lnTo>
                    <a:lnTo>
                      <a:pt x="18" y="11"/>
                    </a:lnTo>
                    <a:lnTo>
                      <a:pt x="9" y="10"/>
                    </a:lnTo>
                    <a:lnTo>
                      <a:pt x="0" y="9"/>
                    </a:lnTo>
                    <a:lnTo>
                      <a:pt x="1" y="7"/>
                    </a:lnTo>
                    <a:lnTo>
                      <a:pt x="1" y="4"/>
                    </a:lnTo>
                    <a:lnTo>
                      <a:pt x="1" y="2"/>
                    </a:lnTo>
                    <a:lnTo>
                      <a:pt x="2" y="0"/>
                    </a:lnTo>
                    <a:lnTo>
                      <a:pt x="11" y="1"/>
                    </a:lnTo>
                    <a:lnTo>
                      <a:pt x="21" y="2"/>
                    </a:lnTo>
                    <a:lnTo>
                      <a:pt x="30" y="3"/>
                    </a:lnTo>
                    <a:lnTo>
                      <a:pt x="39" y="4"/>
                    </a:lnTo>
                    <a:lnTo>
                      <a:pt x="49" y="6"/>
                    </a:lnTo>
                    <a:lnTo>
                      <a:pt x="58" y="7"/>
                    </a:lnTo>
                    <a:lnTo>
                      <a:pt x="68" y="8"/>
                    </a:lnTo>
                    <a:lnTo>
                      <a:pt x="77" y="9"/>
                    </a:lnTo>
                    <a:close/>
                  </a:path>
                </a:pathLst>
              </a:custGeom>
              <a:solidFill>
                <a:srgbClr val="934C00"/>
              </a:solidFill>
              <a:ln w="9525">
                <a:noFill/>
                <a:round/>
                <a:headEnd/>
                <a:tailEnd/>
              </a:ln>
            </p:spPr>
            <p:txBody>
              <a:bodyPr/>
              <a:lstStyle/>
              <a:p>
                <a:endParaRPr lang="en-US"/>
              </a:p>
            </p:txBody>
          </p:sp>
          <p:sp>
            <p:nvSpPr>
              <p:cNvPr id="384092" name="Freeform 92"/>
              <p:cNvSpPr>
                <a:spLocks/>
              </p:cNvSpPr>
              <p:nvPr/>
            </p:nvSpPr>
            <p:spPr bwMode="auto">
              <a:xfrm>
                <a:off x="7068" y="1297"/>
                <a:ext cx="19" cy="5"/>
              </a:xfrm>
              <a:custGeom>
                <a:avLst/>
                <a:gdLst/>
                <a:ahLst/>
                <a:cxnLst>
                  <a:cxn ang="0">
                    <a:pos x="77" y="9"/>
                  </a:cxn>
                  <a:cxn ang="0">
                    <a:pos x="77" y="11"/>
                  </a:cxn>
                  <a:cxn ang="0">
                    <a:pos x="76" y="13"/>
                  </a:cxn>
                  <a:cxn ang="0">
                    <a:pos x="76" y="15"/>
                  </a:cxn>
                  <a:cxn ang="0">
                    <a:pos x="75" y="18"/>
                  </a:cxn>
                  <a:cxn ang="0">
                    <a:pos x="66" y="17"/>
                  </a:cxn>
                  <a:cxn ang="0">
                    <a:pos x="56" y="15"/>
                  </a:cxn>
                  <a:cxn ang="0">
                    <a:pos x="47" y="14"/>
                  </a:cxn>
                  <a:cxn ang="0">
                    <a:pos x="37" y="13"/>
                  </a:cxn>
                  <a:cxn ang="0">
                    <a:pos x="28" y="12"/>
                  </a:cxn>
                  <a:cxn ang="0">
                    <a:pos x="18" y="11"/>
                  </a:cxn>
                  <a:cxn ang="0">
                    <a:pos x="9" y="10"/>
                  </a:cxn>
                  <a:cxn ang="0">
                    <a:pos x="0" y="9"/>
                  </a:cxn>
                  <a:cxn ang="0">
                    <a:pos x="1" y="7"/>
                  </a:cxn>
                  <a:cxn ang="0">
                    <a:pos x="1" y="4"/>
                  </a:cxn>
                  <a:cxn ang="0">
                    <a:pos x="1" y="2"/>
                  </a:cxn>
                  <a:cxn ang="0">
                    <a:pos x="2" y="0"/>
                  </a:cxn>
                  <a:cxn ang="0">
                    <a:pos x="11" y="1"/>
                  </a:cxn>
                  <a:cxn ang="0">
                    <a:pos x="21" y="2"/>
                  </a:cxn>
                  <a:cxn ang="0">
                    <a:pos x="30" y="3"/>
                  </a:cxn>
                  <a:cxn ang="0">
                    <a:pos x="39" y="4"/>
                  </a:cxn>
                  <a:cxn ang="0">
                    <a:pos x="49" y="6"/>
                  </a:cxn>
                  <a:cxn ang="0">
                    <a:pos x="58" y="7"/>
                  </a:cxn>
                  <a:cxn ang="0">
                    <a:pos x="68" y="8"/>
                  </a:cxn>
                  <a:cxn ang="0">
                    <a:pos x="77" y="9"/>
                  </a:cxn>
                </a:cxnLst>
                <a:rect l="0" t="0" r="r" b="b"/>
                <a:pathLst>
                  <a:path w="77" h="18">
                    <a:moveTo>
                      <a:pt x="77" y="9"/>
                    </a:moveTo>
                    <a:lnTo>
                      <a:pt x="77" y="11"/>
                    </a:lnTo>
                    <a:lnTo>
                      <a:pt x="76" y="13"/>
                    </a:lnTo>
                    <a:lnTo>
                      <a:pt x="76" y="15"/>
                    </a:lnTo>
                    <a:lnTo>
                      <a:pt x="75" y="18"/>
                    </a:lnTo>
                    <a:lnTo>
                      <a:pt x="66" y="17"/>
                    </a:lnTo>
                    <a:lnTo>
                      <a:pt x="56" y="15"/>
                    </a:lnTo>
                    <a:lnTo>
                      <a:pt x="47" y="14"/>
                    </a:lnTo>
                    <a:lnTo>
                      <a:pt x="37" y="13"/>
                    </a:lnTo>
                    <a:lnTo>
                      <a:pt x="28" y="12"/>
                    </a:lnTo>
                    <a:lnTo>
                      <a:pt x="18" y="11"/>
                    </a:lnTo>
                    <a:lnTo>
                      <a:pt x="9" y="10"/>
                    </a:lnTo>
                    <a:lnTo>
                      <a:pt x="0" y="9"/>
                    </a:lnTo>
                    <a:lnTo>
                      <a:pt x="1" y="7"/>
                    </a:lnTo>
                    <a:lnTo>
                      <a:pt x="1" y="4"/>
                    </a:lnTo>
                    <a:lnTo>
                      <a:pt x="1" y="2"/>
                    </a:lnTo>
                    <a:lnTo>
                      <a:pt x="2" y="0"/>
                    </a:lnTo>
                    <a:lnTo>
                      <a:pt x="11" y="1"/>
                    </a:lnTo>
                    <a:lnTo>
                      <a:pt x="21" y="2"/>
                    </a:lnTo>
                    <a:lnTo>
                      <a:pt x="30" y="3"/>
                    </a:lnTo>
                    <a:lnTo>
                      <a:pt x="39" y="4"/>
                    </a:lnTo>
                    <a:lnTo>
                      <a:pt x="49" y="6"/>
                    </a:lnTo>
                    <a:lnTo>
                      <a:pt x="58" y="7"/>
                    </a:lnTo>
                    <a:lnTo>
                      <a:pt x="68" y="8"/>
                    </a:lnTo>
                    <a:lnTo>
                      <a:pt x="77" y="9"/>
                    </a:lnTo>
                    <a:close/>
                  </a:path>
                </a:pathLst>
              </a:custGeom>
              <a:solidFill>
                <a:srgbClr val="995100"/>
              </a:solidFill>
              <a:ln w="9525">
                <a:noFill/>
                <a:round/>
                <a:headEnd/>
                <a:tailEnd/>
              </a:ln>
            </p:spPr>
            <p:txBody>
              <a:bodyPr/>
              <a:lstStyle/>
              <a:p>
                <a:endParaRPr lang="en-US"/>
              </a:p>
            </p:txBody>
          </p:sp>
          <p:sp>
            <p:nvSpPr>
              <p:cNvPr id="384093" name="Freeform 93"/>
              <p:cNvSpPr>
                <a:spLocks/>
              </p:cNvSpPr>
              <p:nvPr/>
            </p:nvSpPr>
            <p:spPr bwMode="auto">
              <a:xfrm>
                <a:off x="7068" y="1297"/>
                <a:ext cx="19" cy="5"/>
              </a:xfrm>
              <a:custGeom>
                <a:avLst/>
                <a:gdLst/>
                <a:ahLst/>
                <a:cxnLst>
                  <a:cxn ang="0">
                    <a:pos x="77" y="8"/>
                  </a:cxn>
                  <a:cxn ang="0">
                    <a:pos x="77" y="10"/>
                  </a:cxn>
                  <a:cxn ang="0">
                    <a:pos x="76" y="12"/>
                  </a:cxn>
                  <a:cxn ang="0">
                    <a:pos x="76" y="14"/>
                  </a:cxn>
                  <a:cxn ang="0">
                    <a:pos x="75" y="17"/>
                  </a:cxn>
                  <a:cxn ang="0">
                    <a:pos x="66" y="16"/>
                  </a:cxn>
                  <a:cxn ang="0">
                    <a:pos x="56" y="14"/>
                  </a:cxn>
                  <a:cxn ang="0">
                    <a:pos x="47" y="13"/>
                  </a:cxn>
                  <a:cxn ang="0">
                    <a:pos x="37" y="11"/>
                  </a:cxn>
                  <a:cxn ang="0">
                    <a:pos x="28" y="10"/>
                  </a:cxn>
                  <a:cxn ang="0">
                    <a:pos x="18" y="9"/>
                  </a:cxn>
                  <a:cxn ang="0">
                    <a:pos x="9" y="8"/>
                  </a:cxn>
                  <a:cxn ang="0">
                    <a:pos x="0" y="7"/>
                  </a:cxn>
                  <a:cxn ang="0">
                    <a:pos x="1" y="5"/>
                  </a:cxn>
                  <a:cxn ang="0">
                    <a:pos x="1" y="3"/>
                  </a:cxn>
                  <a:cxn ang="0">
                    <a:pos x="1" y="2"/>
                  </a:cxn>
                  <a:cxn ang="0">
                    <a:pos x="2" y="0"/>
                  </a:cxn>
                  <a:cxn ang="0">
                    <a:pos x="11" y="1"/>
                  </a:cxn>
                  <a:cxn ang="0">
                    <a:pos x="21" y="2"/>
                  </a:cxn>
                  <a:cxn ang="0">
                    <a:pos x="30" y="3"/>
                  </a:cxn>
                  <a:cxn ang="0">
                    <a:pos x="39" y="4"/>
                  </a:cxn>
                  <a:cxn ang="0">
                    <a:pos x="49" y="5"/>
                  </a:cxn>
                  <a:cxn ang="0">
                    <a:pos x="58" y="6"/>
                  </a:cxn>
                  <a:cxn ang="0">
                    <a:pos x="68" y="7"/>
                  </a:cxn>
                  <a:cxn ang="0">
                    <a:pos x="77" y="8"/>
                  </a:cxn>
                </a:cxnLst>
                <a:rect l="0" t="0" r="r" b="b"/>
                <a:pathLst>
                  <a:path w="77" h="17">
                    <a:moveTo>
                      <a:pt x="77" y="8"/>
                    </a:moveTo>
                    <a:lnTo>
                      <a:pt x="77" y="10"/>
                    </a:lnTo>
                    <a:lnTo>
                      <a:pt x="76" y="12"/>
                    </a:lnTo>
                    <a:lnTo>
                      <a:pt x="76" y="14"/>
                    </a:lnTo>
                    <a:lnTo>
                      <a:pt x="75" y="17"/>
                    </a:lnTo>
                    <a:lnTo>
                      <a:pt x="66" y="16"/>
                    </a:lnTo>
                    <a:lnTo>
                      <a:pt x="56" y="14"/>
                    </a:lnTo>
                    <a:lnTo>
                      <a:pt x="47" y="13"/>
                    </a:lnTo>
                    <a:lnTo>
                      <a:pt x="37" y="11"/>
                    </a:lnTo>
                    <a:lnTo>
                      <a:pt x="28" y="10"/>
                    </a:lnTo>
                    <a:lnTo>
                      <a:pt x="18" y="9"/>
                    </a:lnTo>
                    <a:lnTo>
                      <a:pt x="9" y="8"/>
                    </a:lnTo>
                    <a:lnTo>
                      <a:pt x="0" y="7"/>
                    </a:lnTo>
                    <a:lnTo>
                      <a:pt x="1" y="5"/>
                    </a:lnTo>
                    <a:lnTo>
                      <a:pt x="1" y="3"/>
                    </a:lnTo>
                    <a:lnTo>
                      <a:pt x="1" y="2"/>
                    </a:lnTo>
                    <a:lnTo>
                      <a:pt x="2" y="0"/>
                    </a:lnTo>
                    <a:lnTo>
                      <a:pt x="11" y="1"/>
                    </a:lnTo>
                    <a:lnTo>
                      <a:pt x="21" y="2"/>
                    </a:lnTo>
                    <a:lnTo>
                      <a:pt x="30" y="3"/>
                    </a:lnTo>
                    <a:lnTo>
                      <a:pt x="39" y="4"/>
                    </a:lnTo>
                    <a:lnTo>
                      <a:pt x="49" y="5"/>
                    </a:lnTo>
                    <a:lnTo>
                      <a:pt x="58" y="6"/>
                    </a:lnTo>
                    <a:lnTo>
                      <a:pt x="68" y="7"/>
                    </a:lnTo>
                    <a:lnTo>
                      <a:pt x="77" y="8"/>
                    </a:lnTo>
                    <a:close/>
                  </a:path>
                </a:pathLst>
              </a:custGeom>
              <a:solidFill>
                <a:srgbClr val="A05B00"/>
              </a:solidFill>
              <a:ln w="9525">
                <a:noFill/>
                <a:round/>
                <a:headEnd/>
                <a:tailEnd/>
              </a:ln>
            </p:spPr>
            <p:txBody>
              <a:bodyPr/>
              <a:lstStyle/>
              <a:p>
                <a:endParaRPr lang="en-US"/>
              </a:p>
            </p:txBody>
          </p:sp>
          <p:sp>
            <p:nvSpPr>
              <p:cNvPr id="384094" name="Freeform 94"/>
              <p:cNvSpPr>
                <a:spLocks/>
              </p:cNvSpPr>
              <p:nvPr/>
            </p:nvSpPr>
            <p:spPr bwMode="auto">
              <a:xfrm>
                <a:off x="7068" y="1297"/>
                <a:ext cx="19" cy="5"/>
              </a:xfrm>
              <a:custGeom>
                <a:avLst/>
                <a:gdLst/>
                <a:ahLst/>
                <a:cxnLst>
                  <a:cxn ang="0">
                    <a:pos x="77" y="9"/>
                  </a:cxn>
                  <a:cxn ang="0">
                    <a:pos x="77" y="11"/>
                  </a:cxn>
                  <a:cxn ang="0">
                    <a:pos x="76" y="12"/>
                  </a:cxn>
                  <a:cxn ang="0">
                    <a:pos x="76" y="14"/>
                  </a:cxn>
                  <a:cxn ang="0">
                    <a:pos x="75" y="17"/>
                  </a:cxn>
                  <a:cxn ang="0">
                    <a:pos x="66" y="16"/>
                  </a:cxn>
                  <a:cxn ang="0">
                    <a:pos x="56" y="14"/>
                  </a:cxn>
                  <a:cxn ang="0">
                    <a:pos x="47" y="13"/>
                  </a:cxn>
                  <a:cxn ang="0">
                    <a:pos x="37" y="11"/>
                  </a:cxn>
                  <a:cxn ang="0">
                    <a:pos x="28" y="10"/>
                  </a:cxn>
                  <a:cxn ang="0">
                    <a:pos x="18" y="9"/>
                  </a:cxn>
                  <a:cxn ang="0">
                    <a:pos x="9" y="8"/>
                  </a:cxn>
                  <a:cxn ang="0">
                    <a:pos x="0" y="7"/>
                  </a:cxn>
                  <a:cxn ang="0">
                    <a:pos x="1" y="5"/>
                  </a:cxn>
                  <a:cxn ang="0">
                    <a:pos x="1" y="3"/>
                  </a:cxn>
                  <a:cxn ang="0">
                    <a:pos x="1" y="2"/>
                  </a:cxn>
                  <a:cxn ang="0">
                    <a:pos x="2" y="0"/>
                  </a:cxn>
                  <a:cxn ang="0">
                    <a:pos x="11" y="1"/>
                  </a:cxn>
                  <a:cxn ang="0">
                    <a:pos x="21" y="2"/>
                  </a:cxn>
                  <a:cxn ang="0">
                    <a:pos x="30" y="3"/>
                  </a:cxn>
                  <a:cxn ang="0">
                    <a:pos x="39" y="4"/>
                  </a:cxn>
                  <a:cxn ang="0">
                    <a:pos x="49" y="6"/>
                  </a:cxn>
                  <a:cxn ang="0">
                    <a:pos x="58" y="7"/>
                  </a:cxn>
                  <a:cxn ang="0">
                    <a:pos x="68" y="8"/>
                  </a:cxn>
                  <a:cxn ang="0">
                    <a:pos x="77" y="9"/>
                  </a:cxn>
                </a:cxnLst>
                <a:rect l="0" t="0" r="r" b="b"/>
                <a:pathLst>
                  <a:path w="77" h="17">
                    <a:moveTo>
                      <a:pt x="77" y="9"/>
                    </a:moveTo>
                    <a:lnTo>
                      <a:pt x="77" y="11"/>
                    </a:lnTo>
                    <a:lnTo>
                      <a:pt x="76" y="12"/>
                    </a:lnTo>
                    <a:lnTo>
                      <a:pt x="76" y="14"/>
                    </a:lnTo>
                    <a:lnTo>
                      <a:pt x="75" y="17"/>
                    </a:lnTo>
                    <a:lnTo>
                      <a:pt x="66" y="16"/>
                    </a:lnTo>
                    <a:lnTo>
                      <a:pt x="56" y="14"/>
                    </a:lnTo>
                    <a:lnTo>
                      <a:pt x="47" y="13"/>
                    </a:lnTo>
                    <a:lnTo>
                      <a:pt x="37" y="11"/>
                    </a:lnTo>
                    <a:lnTo>
                      <a:pt x="28" y="10"/>
                    </a:lnTo>
                    <a:lnTo>
                      <a:pt x="18" y="9"/>
                    </a:lnTo>
                    <a:lnTo>
                      <a:pt x="9" y="8"/>
                    </a:lnTo>
                    <a:lnTo>
                      <a:pt x="0" y="7"/>
                    </a:lnTo>
                    <a:lnTo>
                      <a:pt x="1" y="5"/>
                    </a:lnTo>
                    <a:lnTo>
                      <a:pt x="1" y="3"/>
                    </a:lnTo>
                    <a:lnTo>
                      <a:pt x="1" y="2"/>
                    </a:lnTo>
                    <a:lnTo>
                      <a:pt x="2" y="0"/>
                    </a:lnTo>
                    <a:lnTo>
                      <a:pt x="11" y="1"/>
                    </a:lnTo>
                    <a:lnTo>
                      <a:pt x="21" y="2"/>
                    </a:lnTo>
                    <a:lnTo>
                      <a:pt x="30" y="3"/>
                    </a:lnTo>
                    <a:lnTo>
                      <a:pt x="39" y="4"/>
                    </a:lnTo>
                    <a:lnTo>
                      <a:pt x="49" y="6"/>
                    </a:lnTo>
                    <a:lnTo>
                      <a:pt x="58" y="7"/>
                    </a:lnTo>
                    <a:lnTo>
                      <a:pt x="68" y="8"/>
                    </a:lnTo>
                    <a:lnTo>
                      <a:pt x="77" y="9"/>
                    </a:lnTo>
                    <a:close/>
                  </a:path>
                </a:pathLst>
              </a:custGeom>
              <a:solidFill>
                <a:srgbClr val="A86300"/>
              </a:solidFill>
              <a:ln w="9525">
                <a:noFill/>
                <a:round/>
                <a:headEnd/>
                <a:tailEnd/>
              </a:ln>
            </p:spPr>
            <p:txBody>
              <a:bodyPr/>
              <a:lstStyle/>
              <a:p>
                <a:endParaRPr lang="en-US"/>
              </a:p>
            </p:txBody>
          </p:sp>
          <p:sp>
            <p:nvSpPr>
              <p:cNvPr id="384095" name="Freeform 95"/>
              <p:cNvSpPr>
                <a:spLocks/>
              </p:cNvSpPr>
              <p:nvPr/>
            </p:nvSpPr>
            <p:spPr bwMode="auto">
              <a:xfrm>
                <a:off x="7068" y="1298"/>
                <a:ext cx="19" cy="3"/>
              </a:xfrm>
              <a:custGeom>
                <a:avLst/>
                <a:gdLst/>
                <a:ahLst/>
                <a:cxnLst>
                  <a:cxn ang="0">
                    <a:pos x="77" y="8"/>
                  </a:cxn>
                  <a:cxn ang="0">
                    <a:pos x="77" y="9"/>
                  </a:cxn>
                  <a:cxn ang="0">
                    <a:pos x="76" y="11"/>
                  </a:cxn>
                  <a:cxn ang="0">
                    <a:pos x="76" y="12"/>
                  </a:cxn>
                  <a:cxn ang="0">
                    <a:pos x="75" y="15"/>
                  </a:cxn>
                  <a:cxn ang="0">
                    <a:pos x="66" y="13"/>
                  </a:cxn>
                  <a:cxn ang="0">
                    <a:pos x="56" y="12"/>
                  </a:cxn>
                  <a:cxn ang="0">
                    <a:pos x="47" y="11"/>
                  </a:cxn>
                  <a:cxn ang="0">
                    <a:pos x="37" y="10"/>
                  </a:cxn>
                  <a:cxn ang="0">
                    <a:pos x="28" y="9"/>
                  </a:cxn>
                  <a:cxn ang="0">
                    <a:pos x="18" y="8"/>
                  </a:cxn>
                  <a:cxn ang="0">
                    <a:pos x="9" y="7"/>
                  </a:cxn>
                  <a:cxn ang="0">
                    <a:pos x="0" y="6"/>
                  </a:cxn>
                  <a:cxn ang="0">
                    <a:pos x="1" y="4"/>
                  </a:cxn>
                  <a:cxn ang="0">
                    <a:pos x="1" y="3"/>
                  </a:cxn>
                  <a:cxn ang="0">
                    <a:pos x="1" y="1"/>
                  </a:cxn>
                  <a:cxn ang="0">
                    <a:pos x="2" y="0"/>
                  </a:cxn>
                  <a:cxn ang="0">
                    <a:pos x="11" y="1"/>
                  </a:cxn>
                  <a:cxn ang="0">
                    <a:pos x="21" y="2"/>
                  </a:cxn>
                  <a:cxn ang="0">
                    <a:pos x="30" y="3"/>
                  </a:cxn>
                  <a:cxn ang="0">
                    <a:pos x="39" y="4"/>
                  </a:cxn>
                  <a:cxn ang="0">
                    <a:pos x="49" y="5"/>
                  </a:cxn>
                  <a:cxn ang="0">
                    <a:pos x="58" y="6"/>
                  </a:cxn>
                  <a:cxn ang="0">
                    <a:pos x="68" y="7"/>
                  </a:cxn>
                  <a:cxn ang="0">
                    <a:pos x="77" y="8"/>
                  </a:cxn>
                </a:cxnLst>
                <a:rect l="0" t="0" r="r" b="b"/>
                <a:pathLst>
                  <a:path w="77" h="15">
                    <a:moveTo>
                      <a:pt x="77" y="8"/>
                    </a:moveTo>
                    <a:lnTo>
                      <a:pt x="77" y="9"/>
                    </a:lnTo>
                    <a:lnTo>
                      <a:pt x="76" y="11"/>
                    </a:lnTo>
                    <a:lnTo>
                      <a:pt x="76" y="12"/>
                    </a:lnTo>
                    <a:lnTo>
                      <a:pt x="75" y="15"/>
                    </a:lnTo>
                    <a:lnTo>
                      <a:pt x="66" y="13"/>
                    </a:lnTo>
                    <a:lnTo>
                      <a:pt x="56" y="12"/>
                    </a:lnTo>
                    <a:lnTo>
                      <a:pt x="47" y="11"/>
                    </a:lnTo>
                    <a:lnTo>
                      <a:pt x="37" y="10"/>
                    </a:lnTo>
                    <a:lnTo>
                      <a:pt x="28" y="9"/>
                    </a:lnTo>
                    <a:lnTo>
                      <a:pt x="18" y="8"/>
                    </a:lnTo>
                    <a:lnTo>
                      <a:pt x="9" y="7"/>
                    </a:lnTo>
                    <a:lnTo>
                      <a:pt x="0" y="6"/>
                    </a:lnTo>
                    <a:lnTo>
                      <a:pt x="1" y="4"/>
                    </a:lnTo>
                    <a:lnTo>
                      <a:pt x="1" y="3"/>
                    </a:lnTo>
                    <a:lnTo>
                      <a:pt x="1" y="1"/>
                    </a:lnTo>
                    <a:lnTo>
                      <a:pt x="2" y="0"/>
                    </a:lnTo>
                    <a:lnTo>
                      <a:pt x="11" y="1"/>
                    </a:lnTo>
                    <a:lnTo>
                      <a:pt x="21" y="2"/>
                    </a:lnTo>
                    <a:lnTo>
                      <a:pt x="30" y="3"/>
                    </a:lnTo>
                    <a:lnTo>
                      <a:pt x="39" y="4"/>
                    </a:lnTo>
                    <a:lnTo>
                      <a:pt x="49" y="5"/>
                    </a:lnTo>
                    <a:lnTo>
                      <a:pt x="58" y="6"/>
                    </a:lnTo>
                    <a:lnTo>
                      <a:pt x="68" y="7"/>
                    </a:lnTo>
                    <a:lnTo>
                      <a:pt x="77" y="8"/>
                    </a:lnTo>
                    <a:close/>
                  </a:path>
                </a:pathLst>
              </a:custGeom>
              <a:solidFill>
                <a:srgbClr val="AD6800"/>
              </a:solidFill>
              <a:ln w="9525">
                <a:noFill/>
                <a:round/>
                <a:headEnd/>
                <a:tailEnd/>
              </a:ln>
            </p:spPr>
            <p:txBody>
              <a:bodyPr/>
              <a:lstStyle/>
              <a:p>
                <a:endParaRPr lang="en-US"/>
              </a:p>
            </p:txBody>
          </p:sp>
          <p:sp>
            <p:nvSpPr>
              <p:cNvPr id="384096" name="Freeform 96"/>
              <p:cNvSpPr>
                <a:spLocks/>
              </p:cNvSpPr>
              <p:nvPr/>
            </p:nvSpPr>
            <p:spPr bwMode="auto">
              <a:xfrm>
                <a:off x="7068" y="1298"/>
                <a:ext cx="19" cy="3"/>
              </a:xfrm>
              <a:custGeom>
                <a:avLst/>
                <a:gdLst/>
                <a:ahLst/>
                <a:cxnLst>
                  <a:cxn ang="0">
                    <a:pos x="77" y="8"/>
                  </a:cxn>
                  <a:cxn ang="0">
                    <a:pos x="76" y="9"/>
                  </a:cxn>
                  <a:cxn ang="0">
                    <a:pos x="76" y="11"/>
                  </a:cxn>
                  <a:cxn ang="0">
                    <a:pos x="76" y="12"/>
                  </a:cxn>
                  <a:cxn ang="0">
                    <a:pos x="75" y="15"/>
                  </a:cxn>
                  <a:cxn ang="0">
                    <a:pos x="66" y="13"/>
                  </a:cxn>
                  <a:cxn ang="0">
                    <a:pos x="56" y="12"/>
                  </a:cxn>
                  <a:cxn ang="0">
                    <a:pos x="47" y="11"/>
                  </a:cxn>
                  <a:cxn ang="0">
                    <a:pos x="37" y="9"/>
                  </a:cxn>
                  <a:cxn ang="0">
                    <a:pos x="28" y="8"/>
                  </a:cxn>
                  <a:cxn ang="0">
                    <a:pos x="18" y="7"/>
                  </a:cxn>
                  <a:cxn ang="0">
                    <a:pos x="9" y="6"/>
                  </a:cxn>
                  <a:cxn ang="0">
                    <a:pos x="0" y="5"/>
                  </a:cxn>
                  <a:cxn ang="0">
                    <a:pos x="1" y="4"/>
                  </a:cxn>
                  <a:cxn ang="0">
                    <a:pos x="1" y="3"/>
                  </a:cxn>
                  <a:cxn ang="0">
                    <a:pos x="1" y="1"/>
                  </a:cxn>
                  <a:cxn ang="0">
                    <a:pos x="2" y="0"/>
                  </a:cxn>
                  <a:cxn ang="0">
                    <a:pos x="11" y="1"/>
                  </a:cxn>
                  <a:cxn ang="0">
                    <a:pos x="21" y="2"/>
                  </a:cxn>
                  <a:cxn ang="0">
                    <a:pos x="30" y="3"/>
                  </a:cxn>
                  <a:cxn ang="0">
                    <a:pos x="39" y="4"/>
                  </a:cxn>
                  <a:cxn ang="0">
                    <a:pos x="49" y="5"/>
                  </a:cxn>
                  <a:cxn ang="0">
                    <a:pos x="58" y="6"/>
                  </a:cxn>
                  <a:cxn ang="0">
                    <a:pos x="68" y="7"/>
                  </a:cxn>
                  <a:cxn ang="0">
                    <a:pos x="77" y="8"/>
                  </a:cxn>
                </a:cxnLst>
                <a:rect l="0" t="0" r="r" b="b"/>
                <a:pathLst>
                  <a:path w="77" h="15">
                    <a:moveTo>
                      <a:pt x="77" y="8"/>
                    </a:moveTo>
                    <a:lnTo>
                      <a:pt x="76" y="9"/>
                    </a:lnTo>
                    <a:lnTo>
                      <a:pt x="76" y="11"/>
                    </a:lnTo>
                    <a:lnTo>
                      <a:pt x="76" y="12"/>
                    </a:lnTo>
                    <a:lnTo>
                      <a:pt x="75" y="15"/>
                    </a:lnTo>
                    <a:lnTo>
                      <a:pt x="66" y="13"/>
                    </a:lnTo>
                    <a:lnTo>
                      <a:pt x="56" y="12"/>
                    </a:lnTo>
                    <a:lnTo>
                      <a:pt x="47" y="11"/>
                    </a:lnTo>
                    <a:lnTo>
                      <a:pt x="37" y="9"/>
                    </a:lnTo>
                    <a:lnTo>
                      <a:pt x="28" y="8"/>
                    </a:lnTo>
                    <a:lnTo>
                      <a:pt x="18" y="7"/>
                    </a:lnTo>
                    <a:lnTo>
                      <a:pt x="9" y="6"/>
                    </a:lnTo>
                    <a:lnTo>
                      <a:pt x="0" y="5"/>
                    </a:lnTo>
                    <a:lnTo>
                      <a:pt x="1" y="4"/>
                    </a:lnTo>
                    <a:lnTo>
                      <a:pt x="1" y="3"/>
                    </a:lnTo>
                    <a:lnTo>
                      <a:pt x="1" y="1"/>
                    </a:lnTo>
                    <a:lnTo>
                      <a:pt x="2" y="0"/>
                    </a:lnTo>
                    <a:lnTo>
                      <a:pt x="11" y="1"/>
                    </a:lnTo>
                    <a:lnTo>
                      <a:pt x="21" y="2"/>
                    </a:lnTo>
                    <a:lnTo>
                      <a:pt x="30" y="3"/>
                    </a:lnTo>
                    <a:lnTo>
                      <a:pt x="39" y="4"/>
                    </a:lnTo>
                    <a:lnTo>
                      <a:pt x="49" y="5"/>
                    </a:lnTo>
                    <a:lnTo>
                      <a:pt x="58" y="6"/>
                    </a:lnTo>
                    <a:lnTo>
                      <a:pt x="68" y="7"/>
                    </a:lnTo>
                    <a:lnTo>
                      <a:pt x="77" y="8"/>
                    </a:lnTo>
                    <a:close/>
                  </a:path>
                </a:pathLst>
              </a:custGeom>
              <a:solidFill>
                <a:srgbClr val="B57000"/>
              </a:solidFill>
              <a:ln w="9525">
                <a:noFill/>
                <a:round/>
                <a:headEnd/>
                <a:tailEnd/>
              </a:ln>
            </p:spPr>
            <p:txBody>
              <a:bodyPr/>
              <a:lstStyle/>
              <a:p>
                <a:endParaRPr lang="en-US"/>
              </a:p>
            </p:txBody>
          </p:sp>
          <p:sp>
            <p:nvSpPr>
              <p:cNvPr id="384097" name="Freeform 97"/>
              <p:cNvSpPr>
                <a:spLocks/>
              </p:cNvSpPr>
              <p:nvPr/>
            </p:nvSpPr>
            <p:spPr bwMode="auto">
              <a:xfrm>
                <a:off x="7068" y="1298"/>
                <a:ext cx="19" cy="3"/>
              </a:xfrm>
              <a:custGeom>
                <a:avLst/>
                <a:gdLst/>
                <a:ahLst/>
                <a:cxnLst>
                  <a:cxn ang="0">
                    <a:pos x="77" y="9"/>
                  </a:cxn>
                  <a:cxn ang="0">
                    <a:pos x="76" y="10"/>
                  </a:cxn>
                  <a:cxn ang="0">
                    <a:pos x="76" y="11"/>
                  </a:cxn>
                  <a:cxn ang="0">
                    <a:pos x="76" y="13"/>
                  </a:cxn>
                  <a:cxn ang="0">
                    <a:pos x="75" y="15"/>
                  </a:cxn>
                  <a:cxn ang="0">
                    <a:pos x="66" y="13"/>
                  </a:cxn>
                  <a:cxn ang="0">
                    <a:pos x="56" y="12"/>
                  </a:cxn>
                  <a:cxn ang="0">
                    <a:pos x="47" y="11"/>
                  </a:cxn>
                  <a:cxn ang="0">
                    <a:pos x="37" y="9"/>
                  </a:cxn>
                  <a:cxn ang="0">
                    <a:pos x="28" y="8"/>
                  </a:cxn>
                  <a:cxn ang="0">
                    <a:pos x="18" y="7"/>
                  </a:cxn>
                  <a:cxn ang="0">
                    <a:pos x="9" y="6"/>
                  </a:cxn>
                  <a:cxn ang="0">
                    <a:pos x="0" y="5"/>
                  </a:cxn>
                  <a:cxn ang="0">
                    <a:pos x="1" y="4"/>
                  </a:cxn>
                  <a:cxn ang="0">
                    <a:pos x="1" y="2"/>
                  </a:cxn>
                  <a:cxn ang="0">
                    <a:pos x="1" y="1"/>
                  </a:cxn>
                  <a:cxn ang="0">
                    <a:pos x="1" y="0"/>
                  </a:cxn>
                  <a:cxn ang="0">
                    <a:pos x="10" y="1"/>
                  </a:cxn>
                  <a:cxn ang="0">
                    <a:pos x="21" y="2"/>
                  </a:cxn>
                  <a:cxn ang="0">
                    <a:pos x="30" y="3"/>
                  </a:cxn>
                  <a:cxn ang="0">
                    <a:pos x="39" y="4"/>
                  </a:cxn>
                  <a:cxn ang="0">
                    <a:pos x="49" y="6"/>
                  </a:cxn>
                  <a:cxn ang="0">
                    <a:pos x="58" y="7"/>
                  </a:cxn>
                  <a:cxn ang="0">
                    <a:pos x="68" y="8"/>
                  </a:cxn>
                  <a:cxn ang="0">
                    <a:pos x="77" y="9"/>
                  </a:cxn>
                </a:cxnLst>
                <a:rect l="0" t="0" r="r" b="b"/>
                <a:pathLst>
                  <a:path w="77" h="15">
                    <a:moveTo>
                      <a:pt x="77" y="9"/>
                    </a:moveTo>
                    <a:lnTo>
                      <a:pt x="76" y="10"/>
                    </a:lnTo>
                    <a:lnTo>
                      <a:pt x="76" y="11"/>
                    </a:lnTo>
                    <a:lnTo>
                      <a:pt x="76" y="13"/>
                    </a:lnTo>
                    <a:lnTo>
                      <a:pt x="75" y="15"/>
                    </a:lnTo>
                    <a:lnTo>
                      <a:pt x="66" y="13"/>
                    </a:lnTo>
                    <a:lnTo>
                      <a:pt x="56" y="12"/>
                    </a:lnTo>
                    <a:lnTo>
                      <a:pt x="47" y="11"/>
                    </a:lnTo>
                    <a:lnTo>
                      <a:pt x="37" y="9"/>
                    </a:lnTo>
                    <a:lnTo>
                      <a:pt x="28" y="8"/>
                    </a:lnTo>
                    <a:lnTo>
                      <a:pt x="18" y="7"/>
                    </a:lnTo>
                    <a:lnTo>
                      <a:pt x="9" y="6"/>
                    </a:lnTo>
                    <a:lnTo>
                      <a:pt x="0" y="5"/>
                    </a:lnTo>
                    <a:lnTo>
                      <a:pt x="1" y="4"/>
                    </a:lnTo>
                    <a:lnTo>
                      <a:pt x="1" y="2"/>
                    </a:lnTo>
                    <a:lnTo>
                      <a:pt x="1" y="1"/>
                    </a:lnTo>
                    <a:lnTo>
                      <a:pt x="1" y="0"/>
                    </a:lnTo>
                    <a:lnTo>
                      <a:pt x="10" y="1"/>
                    </a:lnTo>
                    <a:lnTo>
                      <a:pt x="21" y="2"/>
                    </a:lnTo>
                    <a:lnTo>
                      <a:pt x="30" y="3"/>
                    </a:lnTo>
                    <a:lnTo>
                      <a:pt x="39" y="4"/>
                    </a:lnTo>
                    <a:lnTo>
                      <a:pt x="49" y="6"/>
                    </a:lnTo>
                    <a:lnTo>
                      <a:pt x="58" y="7"/>
                    </a:lnTo>
                    <a:lnTo>
                      <a:pt x="68" y="8"/>
                    </a:lnTo>
                    <a:lnTo>
                      <a:pt x="77" y="9"/>
                    </a:lnTo>
                    <a:close/>
                  </a:path>
                </a:pathLst>
              </a:custGeom>
              <a:solidFill>
                <a:srgbClr val="BC7700"/>
              </a:solidFill>
              <a:ln w="9525">
                <a:noFill/>
                <a:round/>
                <a:headEnd/>
                <a:tailEnd/>
              </a:ln>
            </p:spPr>
            <p:txBody>
              <a:bodyPr/>
              <a:lstStyle/>
              <a:p>
                <a:endParaRPr lang="en-US"/>
              </a:p>
            </p:txBody>
          </p:sp>
          <p:sp>
            <p:nvSpPr>
              <p:cNvPr id="384098" name="Freeform 98"/>
              <p:cNvSpPr>
                <a:spLocks/>
              </p:cNvSpPr>
              <p:nvPr/>
            </p:nvSpPr>
            <p:spPr bwMode="auto">
              <a:xfrm>
                <a:off x="7068" y="1298"/>
                <a:ext cx="19" cy="3"/>
              </a:xfrm>
              <a:custGeom>
                <a:avLst/>
                <a:gdLst/>
                <a:ahLst/>
                <a:cxnLst>
                  <a:cxn ang="0">
                    <a:pos x="77" y="8"/>
                  </a:cxn>
                  <a:cxn ang="0">
                    <a:pos x="76" y="9"/>
                  </a:cxn>
                  <a:cxn ang="0">
                    <a:pos x="76" y="10"/>
                  </a:cxn>
                  <a:cxn ang="0">
                    <a:pos x="76" y="11"/>
                  </a:cxn>
                  <a:cxn ang="0">
                    <a:pos x="75" y="12"/>
                  </a:cxn>
                  <a:cxn ang="0">
                    <a:pos x="66" y="11"/>
                  </a:cxn>
                  <a:cxn ang="0">
                    <a:pos x="56" y="10"/>
                  </a:cxn>
                  <a:cxn ang="0">
                    <a:pos x="47" y="9"/>
                  </a:cxn>
                  <a:cxn ang="0">
                    <a:pos x="37" y="8"/>
                  </a:cxn>
                  <a:cxn ang="0">
                    <a:pos x="28" y="7"/>
                  </a:cxn>
                  <a:cxn ang="0">
                    <a:pos x="18" y="6"/>
                  </a:cxn>
                  <a:cxn ang="0">
                    <a:pos x="9" y="5"/>
                  </a:cxn>
                  <a:cxn ang="0">
                    <a:pos x="0" y="4"/>
                  </a:cxn>
                  <a:cxn ang="0">
                    <a:pos x="1" y="3"/>
                  </a:cxn>
                  <a:cxn ang="0">
                    <a:pos x="1" y="2"/>
                  </a:cxn>
                  <a:cxn ang="0">
                    <a:pos x="1" y="1"/>
                  </a:cxn>
                  <a:cxn ang="0">
                    <a:pos x="1" y="0"/>
                  </a:cxn>
                  <a:cxn ang="0">
                    <a:pos x="10" y="1"/>
                  </a:cxn>
                  <a:cxn ang="0">
                    <a:pos x="21" y="2"/>
                  </a:cxn>
                  <a:cxn ang="0">
                    <a:pos x="30" y="3"/>
                  </a:cxn>
                  <a:cxn ang="0">
                    <a:pos x="39" y="4"/>
                  </a:cxn>
                  <a:cxn ang="0">
                    <a:pos x="49" y="5"/>
                  </a:cxn>
                  <a:cxn ang="0">
                    <a:pos x="58" y="6"/>
                  </a:cxn>
                  <a:cxn ang="0">
                    <a:pos x="68" y="7"/>
                  </a:cxn>
                  <a:cxn ang="0">
                    <a:pos x="77" y="8"/>
                  </a:cxn>
                </a:cxnLst>
                <a:rect l="0" t="0" r="r" b="b"/>
                <a:pathLst>
                  <a:path w="77" h="12">
                    <a:moveTo>
                      <a:pt x="77" y="8"/>
                    </a:moveTo>
                    <a:lnTo>
                      <a:pt x="76" y="9"/>
                    </a:lnTo>
                    <a:lnTo>
                      <a:pt x="76" y="10"/>
                    </a:lnTo>
                    <a:lnTo>
                      <a:pt x="76" y="11"/>
                    </a:lnTo>
                    <a:lnTo>
                      <a:pt x="75" y="12"/>
                    </a:lnTo>
                    <a:lnTo>
                      <a:pt x="66" y="11"/>
                    </a:lnTo>
                    <a:lnTo>
                      <a:pt x="56" y="10"/>
                    </a:lnTo>
                    <a:lnTo>
                      <a:pt x="47" y="9"/>
                    </a:lnTo>
                    <a:lnTo>
                      <a:pt x="37" y="8"/>
                    </a:lnTo>
                    <a:lnTo>
                      <a:pt x="28" y="7"/>
                    </a:lnTo>
                    <a:lnTo>
                      <a:pt x="18" y="6"/>
                    </a:lnTo>
                    <a:lnTo>
                      <a:pt x="9" y="5"/>
                    </a:lnTo>
                    <a:lnTo>
                      <a:pt x="0" y="4"/>
                    </a:lnTo>
                    <a:lnTo>
                      <a:pt x="1" y="3"/>
                    </a:lnTo>
                    <a:lnTo>
                      <a:pt x="1" y="2"/>
                    </a:lnTo>
                    <a:lnTo>
                      <a:pt x="1" y="1"/>
                    </a:lnTo>
                    <a:lnTo>
                      <a:pt x="1" y="0"/>
                    </a:lnTo>
                    <a:lnTo>
                      <a:pt x="10" y="1"/>
                    </a:lnTo>
                    <a:lnTo>
                      <a:pt x="21" y="2"/>
                    </a:lnTo>
                    <a:lnTo>
                      <a:pt x="30" y="3"/>
                    </a:lnTo>
                    <a:lnTo>
                      <a:pt x="39" y="4"/>
                    </a:lnTo>
                    <a:lnTo>
                      <a:pt x="49" y="5"/>
                    </a:lnTo>
                    <a:lnTo>
                      <a:pt x="58" y="6"/>
                    </a:lnTo>
                    <a:lnTo>
                      <a:pt x="68" y="7"/>
                    </a:lnTo>
                    <a:lnTo>
                      <a:pt x="77" y="8"/>
                    </a:lnTo>
                    <a:close/>
                  </a:path>
                </a:pathLst>
              </a:custGeom>
              <a:solidFill>
                <a:srgbClr val="C48200"/>
              </a:solidFill>
              <a:ln w="9525">
                <a:noFill/>
                <a:round/>
                <a:headEnd/>
                <a:tailEnd/>
              </a:ln>
            </p:spPr>
            <p:txBody>
              <a:bodyPr/>
              <a:lstStyle/>
              <a:p>
                <a:endParaRPr lang="en-US"/>
              </a:p>
            </p:txBody>
          </p:sp>
          <p:sp>
            <p:nvSpPr>
              <p:cNvPr id="384099" name="Freeform 99"/>
              <p:cNvSpPr>
                <a:spLocks/>
              </p:cNvSpPr>
              <p:nvPr/>
            </p:nvSpPr>
            <p:spPr bwMode="auto">
              <a:xfrm>
                <a:off x="7068" y="1298"/>
                <a:ext cx="19" cy="3"/>
              </a:xfrm>
              <a:custGeom>
                <a:avLst/>
                <a:gdLst/>
                <a:ahLst/>
                <a:cxnLst>
                  <a:cxn ang="0">
                    <a:pos x="77" y="9"/>
                  </a:cxn>
                  <a:cxn ang="0">
                    <a:pos x="76" y="10"/>
                  </a:cxn>
                  <a:cxn ang="0">
                    <a:pos x="76" y="10"/>
                  </a:cxn>
                  <a:cxn ang="0">
                    <a:pos x="76" y="11"/>
                  </a:cxn>
                  <a:cxn ang="0">
                    <a:pos x="75" y="12"/>
                  </a:cxn>
                  <a:cxn ang="0">
                    <a:pos x="66" y="11"/>
                  </a:cxn>
                  <a:cxn ang="0">
                    <a:pos x="56" y="10"/>
                  </a:cxn>
                  <a:cxn ang="0">
                    <a:pos x="47" y="9"/>
                  </a:cxn>
                  <a:cxn ang="0">
                    <a:pos x="37" y="7"/>
                  </a:cxn>
                  <a:cxn ang="0">
                    <a:pos x="28" y="6"/>
                  </a:cxn>
                  <a:cxn ang="0">
                    <a:pos x="18" y="5"/>
                  </a:cxn>
                  <a:cxn ang="0">
                    <a:pos x="9" y="4"/>
                  </a:cxn>
                  <a:cxn ang="0">
                    <a:pos x="0" y="3"/>
                  </a:cxn>
                  <a:cxn ang="0">
                    <a:pos x="1" y="2"/>
                  </a:cxn>
                  <a:cxn ang="0">
                    <a:pos x="1" y="1"/>
                  </a:cxn>
                  <a:cxn ang="0">
                    <a:pos x="1" y="1"/>
                  </a:cxn>
                  <a:cxn ang="0">
                    <a:pos x="1" y="0"/>
                  </a:cxn>
                  <a:cxn ang="0">
                    <a:pos x="10" y="1"/>
                  </a:cxn>
                  <a:cxn ang="0">
                    <a:pos x="21" y="2"/>
                  </a:cxn>
                  <a:cxn ang="0">
                    <a:pos x="30" y="3"/>
                  </a:cxn>
                  <a:cxn ang="0">
                    <a:pos x="39" y="4"/>
                  </a:cxn>
                  <a:cxn ang="0">
                    <a:pos x="49" y="6"/>
                  </a:cxn>
                  <a:cxn ang="0">
                    <a:pos x="58" y="7"/>
                  </a:cxn>
                  <a:cxn ang="0">
                    <a:pos x="68" y="8"/>
                  </a:cxn>
                  <a:cxn ang="0">
                    <a:pos x="77" y="9"/>
                  </a:cxn>
                </a:cxnLst>
                <a:rect l="0" t="0" r="r" b="b"/>
                <a:pathLst>
                  <a:path w="77" h="12">
                    <a:moveTo>
                      <a:pt x="77" y="9"/>
                    </a:moveTo>
                    <a:lnTo>
                      <a:pt x="76" y="10"/>
                    </a:lnTo>
                    <a:lnTo>
                      <a:pt x="76" y="10"/>
                    </a:lnTo>
                    <a:lnTo>
                      <a:pt x="76" y="11"/>
                    </a:lnTo>
                    <a:lnTo>
                      <a:pt x="75" y="12"/>
                    </a:lnTo>
                    <a:lnTo>
                      <a:pt x="66" y="11"/>
                    </a:lnTo>
                    <a:lnTo>
                      <a:pt x="56" y="10"/>
                    </a:lnTo>
                    <a:lnTo>
                      <a:pt x="47" y="9"/>
                    </a:lnTo>
                    <a:lnTo>
                      <a:pt x="37" y="7"/>
                    </a:lnTo>
                    <a:lnTo>
                      <a:pt x="28" y="6"/>
                    </a:lnTo>
                    <a:lnTo>
                      <a:pt x="18" y="5"/>
                    </a:lnTo>
                    <a:lnTo>
                      <a:pt x="9" y="4"/>
                    </a:lnTo>
                    <a:lnTo>
                      <a:pt x="0" y="3"/>
                    </a:lnTo>
                    <a:lnTo>
                      <a:pt x="1" y="2"/>
                    </a:lnTo>
                    <a:lnTo>
                      <a:pt x="1" y="1"/>
                    </a:lnTo>
                    <a:lnTo>
                      <a:pt x="1" y="1"/>
                    </a:lnTo>
                    <a:lnTo>
                      <a:pt x="1" y="0"/>
                    </a:lnTo>
                    <a:lnTo>
                      <a:pt x="10" y="1"/>
                    </a:lnTo>
                    <a:lnTo>
                      <a:pt x="21" y="2"/>
                    </a:lnTo>
                    <a:lnTo>
                      <a:pt x="30" y="3"/>
                    </a:lnTo>
                    <a:lnTo>
                      <a:pt x="39" y="4"/>
                    </a:lnTo>
                    <a:lnTo>
                      <a:pt x="49" y="6"/>
                    </a:lnTo>
                    <a:lnTo>
                      <a:pt x="58" y="7"/>
                    </a:lnTo>
                    <a:lnTo>
                      <a:pt x="68" y="8"/>
                    </a:lnTo>
                    <a:lnTo>
                      <a:pt x="77" y="9"/>
                    </a:lnTo>
                    <a:close/>
                  </a:path>
                </a:pathLst>
              </a:custGeom>
              <a:solidFill>
                <a:srgbClr val="C98700"/>
              </a:solidFill>
              <a:ln w="9525">
                <a:noFill/>
                <a:round/>
                <a:headEnd/>
                <a:tailEnd/>
              </a:ln>
            </p:spPr>
            <p:txBody>
              <a:bodyPr/>
              <a:lstStyle/>
              <a:p>
                <a:endParaRPr lang="en-US"/>
              </a:p>
            </p:txBody>
          </p:sp>
          <p:sp>
            <p:nvSpPr>
              <p:cNvPr id="384100" name="Freeform 100"/>
              <p:cNvSpPr>
                <a:spLocks/>
              </p:cNvSpPr>
              <p:nvPr/>
            </p:nvSpPr>
            <p:spPr bwMode="auto">
              <a:xfrm>
                <a:off x="7068" y="1298"/>
                <a:ext cx="19" cy="3"/>
              </a:xfrm>
              <a:custGeom>
                <a:avLst/>
                <a:gdLst/>
                <a:ahLst/>
                <a:cxnLst>
                  <a:cxn ang="0">
                    <a:pos x="77" y="9"/>
                  </a:cxn>
                  <a:cxn ang="0">
                    <a:pos x="75" y="12"/>
                  </a:cxn>
                  <a:cxn ang="0">
                    <a:pos x="0" y="3"/>
                  </a:cxn>
                  <a:cxn ang="0">
                    <a:pos x="1" y="0"/>
                  </a:cxn>
                  <a:cxn ang="0">
                    <a:pos x="77" y="9"/>
                  </a:cxn>
                </a:cxnLst>
                <a:rect l="0" t="0" r="r" b="b"/>
                <a:pathLst>
                  <a:path w="77" h="12">
                    <a:moveTo>
                      <a:pt x="77" y="9"/>
                    </a:moveTo>
                    <a:lnTo>
                      <a:pt x="75" y="12"/>
                    </a:lnTo>
                    <a:lnTo>
                      <a:pt x="0" y="3"/>
                    </a:lnTo>
                    <a:lnTo>
                      <a:pt x="1" y="0"/>
                    </a:lnTo>
                    <a:lnTo>
                      <a:pt x="77" y="9"/>
                    </a:lnTo>
                    <a:close/>
                  </a:path>
                </a:pathLst>
              </a:custGeom>
              <a:solidFill>
                <a:srgbClr val="D18E00"/>
              </a:solidFill>
              <a:ln w="9525">
                <a:noFill/>
                <a:round/>
                <a:headEnd/>
                <a:tailEnd/>
              </a:ln>
            </p:spPr>
            <p:txBody>
              <a:bodyPr/>
              <a:lstStyle/>
              <a:p>
                <a:endParaRPr lang="en-US"/>
              </a:p>
            </p:txBody>
          </p:sp>
          <p:sp>
            <p:nvSpPr>
              <p:cNvPr id="384101" name="Freeform 101"/>
              <p:cNvSpPr>
                <a:spLocks/>
              </p:cNvSpPr>
              <p:nvPr/>
            </p:nvSpPr>
            <p:spPr bwMode="auto">
              <a:xfrm>
                <a:off x="7004" y="1286"/>
                <a:ext cx="42" cy="11"/>
              </a:xfrm>
              <a:custGeom>
                <a:avLst/>
                <a:gdLst/>
                <a:ahLst/>
                <a:cxnLst>
                  <a:cxn ang="0">
                    <a:pos x="167" y="22"/>
                  </a:cxn>
                  <a:cxn ang="0">
                    <a:pos x="162" y="45"/>
                  </a:cxn>
                  <a:cxn ang="0">
                    <a:pos x="0" y="21"/>
                  </a:cxn>
                  <a:cxn ang="0">
                    <a:pos x="3" y="0"/>
                  </a:cxn>
                  <a:cxn ang="0">
                    <a:pos x="167" y="22"/>
                  </a:cxn>
                </a:cxnLst>
                <a:rect l="0" t="0" r="r" b="b"/>
                <a:pathLst>
                  <a:path w="167" h="45">
                    <a:moveTo>
                      <a:pt x="167" y="22"/>
                    </a:moveTo>
                    <a:lnTo>
                      <a:pt x="162" y="45"/>
                    </a:lnTo>
                    <a:lnTo>
                      <a:pt x="0" y="21"/>
                    </a:lnTo>
                    <a:lnTo>
                      <a:pt x="3" y="0"/>
                    </a:lnTo>
                    <a:lnTo>
                      <a:pt x="167" y="22"/>
                    </a:lnTo>
                    <a:close/>
                  </a:path>
                </a:pathLst>
              </a:custGeom>
              <a:solidFill>
                <a:srgbClr val="8C4400"/>
              </a:solidFill>
              <a:ln w="9525">
                <a:noFill/>
                <a:round/>
                <a:headEnd/>
                <a:tailEnd/>
              </a:ln>
            </p:spPr>
            <p:txBody>
              <a:bodyPr/>
              <a:lstStyle/>
              <a:p>
                <a:endParaRPr lang="en-US"/>
              </a:p>
            </p:txBody>
          </p:sp>
          <p:sp>
            <p:nvSpPr>
              <p:cNvPr id="384102" name="Freeform 102"/>
              <p:cNvSpPr>
                <a:spLocks/>
              </p:cNvSpPr>
              <p:nvPr/>
            </p:nvSpPr>
            <p:spPr bwMode="auto">
              <a:xfrm>
                <a:off x="7004" y="1286"/>
                <a:ext cx="42" cy="11"/>
              </a:xfrm>
              <a:custGeom>
                <a:avLst/>
                <a:gdLst/>
                <a:ahLst/>
                <a:cxnLst>
                  <a:cxn ang="0">
                    <a:pos x="167" y="23"/>
                  </a:cxn>
                  <a:cxn ang="0">
                    <a:pos x="166" y="28"/>
                  </a:cxn>
                  <a:cxn ang="0">
                    <a:pos x="165" y="33"/>
                  </a:cxn>
                  <a:cxn ang="0">
                    <a:pos x="163" y="38"/>
                  </a:cxn>
                  <a:cxn ang="0">
                    <a:pos x="162" y="44"/>
                  </a:cxn>
                  <a:cxn ang="0">
                    <a:pos x="142" y="41"/>
                  </a:cxn>
                  <a:cxn ang="0">
                    <a:pos x="122" y="37"/>
                  </a:cxn>
                  <a:cxn ang="0">
                    <a:pos x="101" y="34"/>
                  </a:cxn>
                  <a:cxn ang="0">
                    <a:pos x="81" y="32"/>
                  </a:cxn>
                  <a:cxn ang="0">
                    <a:pos x="60" y="29"/>
                  </a:cxn>
                  <a:cxn ang="0">
                    <a:pos x="40" y="26"/>
                  </a:cxn>
                  <a:cxn ang="0">
                    <a:pos x="19" y="24"/>
                  </a:cxn>
                  <a:cxn ang="0">
                    <a:pos x="0" y="21"/>
                  </a:cxn>
                  <a:cxn ang="0">
                    <a:pos x="1" y="15"/>
                  </a:cxn>
                  <a:cxn ang="0">
                    <a:pos x="2" y="10"/>
                  </a:cxn>
                  <a:cxn ang="0">
                    <a:pos x="2" y="5"/>
                  </a:cxn>
                  <a:cxn ang="0">
                    <a:pos x="3" y="0"/>
                  </a:cxn>
                  <a:cxn ang="0">
                    <a:pos x="24" y="3"/>
                  </a:cxn>
                  <a:cxn ang="0">
                    <a:pos x="45" y="6"/>
                  </a:cxn>
                  <a:cxn ang="0">
                    <a:pos x="64" y="9"/>
                  </a:cxn>
                  <a:cxn ang="0">
                    <a:pos x="85" y="11"/>
                  </a:cxn>
                  <a:cxn ang="0">
                    <a:pos x="105" y="14"/>
                  </a:cxn>
                  <a:cxn ang="0">
                    <a:pos x="126" y="18"/>
                  </a:cxn>
                  <a:cxn ang="0">
                    <a:pos x="146" y="20"/>
                  </a:cxn>
                  <a:cxn ang="0">
                    <a:pos x="167" y="23"/>
                  </a:cxn>
                </a:cxnLst>
                <a:rect l="0" t="0" r="r" b="b"/>
                <a:pathLst>
                  <a:path w="167" h="44">
                    <a:moveTo>
                      <a:pt x="167" y="23"/>
                    </a:moveTo>
                    <a:lnTo>
                      <a:pt x="166" y="28"/>
                    </a:lnTo>
                    <a:lnTo>
                      <a:pt x="165" y="33"/>
                    </a:lnTo>
                    <a:lnTo>
                      <a:pt x="163" y="38"/>
                    </a:lnTo>
                    <a:lnTo>
                      <a:pt x="162" y="44"/>
                    </a:lnTo>
                    <a:lnTo>
                      <a:pt x="142" y="41"/>
                    </a:lnTo>
                    <a:lnTo>
                      <a:pt x="122" y="37"/>
                    </a:lnTo>
                    <a:lnTo>
                      <a:pt x="101" y="34"/>
                    </a:lnTo>
                    <a:lnTo>
                      <a:pt x="81" y="32"/>
                    </a:lnTo>
                    <a:lnTo>
                      <a:pt x="60" y="29"/>
                    </a:lnTo>
                    <a:lnTo>
                      <a:pt x="40" y="26"/>
                    </a:lnTo>
                    <a:lnTo>
                      <a:pt x="19" y="24"/>
                    </a:lnTo>
                    <a:lnTo>
                      <a:pt x="0" y="21"/>
                    </a:lnTo>
                    <a:lnTo>
                      <a:pt x="1" y="15"/>
                    </a:lnTo>
                    <a:lnTo>
                      <a:pt x="2" y="10"/>
                    </a:lnTo>
                    <a:lnTo>
                      <a:pt x="2" y="5"/>
                    </a:lnTo>
                    <a:lnTo>
                      <a:pt x="3" y="0"/>
                    </a:lnTo>
                    <a:lnTo>
                      <a:pt x="24" y="3"/>
                    </a:lnTo>
                    <a:lnTo>
                      <a:pt x="45" y="6"/>
                    </a:lnTo>
                    <a:lnTo>
                      <a:pt x="64" y="9"/>
                    </a:lnTo>
                    <a:lnTo>
                      <a:pt x="85" y="11"/>
                    </a:lnTo>
                    <a:lnTo>
                      <a:pt x="105" y="14"/>
                    </a:lnTo>
                    <a:lnTo>
                      <a:pt x="126" y="18"/>
                    </a:lnTo>
                    <a:lnTo>
                      <a:pt x="146" y="20"/>
                    </a:lnTo>
                    <a:lnTo>
                      <a:pt x="167" y="23"/>
                    </a:lnTo>
                    <a:close/>
                  </a:path>
                </a:pathLst>
              </a:custGeom>
              <a:solidFill>
                <a:srgbClr val="934C00"/>
              </a:solidFill>
              <a:ln w="9525">
                <a:noFill/>
                <a:round/>
                <a:headEnd/>
                <a:tailEnd/>
              </a:ln>
            </p:spPr>
            <p:txBody>
              <a:bodyPr/>
              <a:lstStyle/>
              <a:p>
                <a:endParaRPr lang="en-US"/>
              </a:p>
            </p:txBody>
          </p:sp>
          <p:sp>
            <p:nvSpPr>
              <p:cNvPr id="384103" name="Freeform 103"/>
              <p:cNvSpPr>
                <a:spLocks/>
              </p:cNvSpPr>
              <p:nvPr/>
            </p:nvSpPr>
            <p:spPr bwMode="auto">
              <a:xfrm>
                <a:off x="7004" y="1286"/>
                <a:ext cx="42" cy="11"/>
              </a:xfrm>
              <a:custGeom>
                <a:avLst/>
                <a:gdLst/>
                <a:ahLst/>
                <a:cxnLst>
                  <a:cxn ang="0">
                    <a:pos x="167" y="23"/>
                  </a:cxn>
                  <a:cxn ang="0">
                    <a:pos x="166" y="27"/>
                  </a:cxn>
                  <a:cxn ang="0">
                    <a:pos x="165" y="32"/>
                  </a:cxn>
                  <a:cxn ang="0">
                    <a:pos x="163" y="36"/>
                  </a:cxn>
                  <a:cxn ang="0">
                    <a:pos x="162" y="42"/>
                  </a:cxn>
                  <a:cxn ang="0">
                    <a:pos x="142" y="39"/>
                  </a:cxn>
                  <a:cxn ang="0">
                    <a:pos x="122" y="36"/>
                  </a:cxn>
                  <a:cxn ang="0">
                    <a:pos x="101" y="33"/>
                  </a:cxn>
                  <a:cxn ang="0">
                    <a:pos x="81" y="30"/>
                  </a:cxn>
                  <a:cxn ang="0">
                    <a:pos x="60" y="27"/>
                  </a:cxn>
                  <a:cxn ang="0">
                    <a:pos x="40" y="24"/>
                  </a:cxn>
                  <a:cxn ang="0">
                    <a:pos x="19" y="22"/>
                  </a:cxn>
                  <a:cxn ang="0">
                    <a:pos x="0" y="19"/>
                  </a:cxn>
                  <a:cxn ang="0">
                    <a:pos x="1" y="13"/>
                  </a:cxn>
                  <a:cxn ang="0">
                    <a:pos x="2" y="9"/>
                  </a:cxn>
                  <a:cxn ang="0">
                    <a:pos x="2" y="4"/>
                  </a:cxn>
                  <a:cxn ang="0">
                    <a:pos x="3" y="0"/>
                  </a:cxn>
                  <a:cxn ang="0">
                    <a:pos x="24" y="3"/>
                  </a:cxn>
                  <a:cxn ang="0">
                    <a:pos x="44" y="5"/>
                  </a:cxn>
                  <a:cxn ang="0">
                    <a:pos x="64" y="8"/>
                  </a:cxn>
                  <a:cxn ang="0">
                    <a:pos x="85" y="11"/>
                  </a:cxn>
                  <a:cxn ang="0">
                    <a:pos x="105" y="14"/>
                  </a:cxn>
                  <a:cxn ang="0">
                    <a:pos x="126" y="18"/>
                  </a:cxn>
                  <a:cxn ang="0">
                    <a:pos x="146" y="20"/>
                  </a:cxn>
                  <a:cxn ang="0">
                    <a:pos x="167" y="23"/>
                  </a:cxn>
                </a:cxnLst>
                <a:rect l="0" t="0" r="r" b="b"/>
                <a:pathLst>
                  <a:path w="167" h="42">
                    <a:moveTo>
                      <a:pt x="167" y="23"/>
                    </a:moveTo>
                    <a:lnTo>
                      <a:pt x="166" y="27"/>
                    </a:lnTo>
                    <a:lnTo>
                      <a:pt x="165" y="32"/>
                    </a:lnTo>
                    <a:lnTo>
                      <a:pt x="163" y="36"/>
                    </a:lnTo>
                    <a:lnTo>
                      <a:pt x="162" y="42"/>
                    </a:lnTo>
                    <a:lnTo>
                      <a:pt x="142" y="39"/>
                    </a:lnTo>
                    <a:lnTo>
                      <a:pt x="122" y="36"/>
                    </a:lnTo>
                    <a:lnTo>
                      <a:pt x="101" y="33"/>
                    </a:lnTo>
                    <a:lnTo>
                      <a:pt x="81" y="30"/>
                    </a:lnTo>
                    <a:lnTo>
                      <a:pt x="60" y="27"/>
                    </a:lnTo>
                    <a:lnTo>
                      <a:pt x="40" y="24"/>
                    </a:lnTo>
                    <a:lnTo>
                      <a:pt x="19" y="22"/>
                    </a:lnTo>
                    <a:lnTo>
                      <a:pt x="0" y="19"/>
                    </a:lnTo>
                    <a:lnTo>
                      <a:pt x="1" y="13"/>
                    </a:lnTo>
                    <a:lnTo>
                      <a:pt x="2" y="9"/>
                    </a:lnTo>
                    <a:lnTo>
                      <a:pt x="2" y="4"/>
                    </a:lnTo>
                    <a:lnTo>
                      <a:pt x="3" y="0"/>
                    </a:lnTo>
                    <a:lnTo>
                      <a:pt x="24" y="3"/>
                    </a:lnTo>
                    <a:lnTo>
                      <a:pt x="44" y="5"/>
                    </a:lnTo>
                    <a:lnTo>
                      <a:pt x="64" y="8"/>
                    </a:lnTo>
                    <a:lnTo>
                      <a:pt x="85" y="11"/>
                    </a:lnTo>
                    <a:lnTo>
                      <a:pt x="105" y="14"/>
                    </a:lnTo>
                    <a:lnTo>
                      <a:pt x="126" y="18"/>
                    </a:lnTo>
                    <a:lnTo>
                      <a:pt x="146" y="20"/>
                    </a:lnTo>
                    <a:lnTo>
                      <a:pt x="167" y="23"/>
                    </a:lnTo>
                    <a:close/>
                  </a:path>
                </a:pathLst>
              </a:custGeom>
              <a:solidFill>
                <a:srgbClr val="995100"/>
              </a:solidFill>
              <a:ln w="9525">
                <a:noFill/>
                <a:round/>
                <a:headEnd/>
                <a:tailEnd/>
              </a:ln>
            </p:spPr>
            <p:txBody>
              <a:bodyPr/>
              <a:lstStyle/>
              <a:p>
                <a:endParaRPr lang="en-US"/>
              </a:p>
            </p:txBody>
          </p:sp>
          <p:sp>
            <p:nvSpPr>
              <p:cNvPr id="384104" name="Freeform 104"/>
              <p:cNvSpPr>
                <a:spLocks/>
              </p:cNvSpPr>
              <p:nvPr/>
            </p:nvSpPr>
            <p:spPr bwMode="auto">
              <a:xfrm>
                <a:off x="7004" y="1286"/>
                <a:ext cx="42" cy="10"/>
              </a:xfrm>
              <a:custGeom>
                <a:avLst/>
                <a:gdLst/>
                <a:ahLst/>
                <a:cxnLst>
                  <a:cxn ang="0">
                    <a:pos x="167" y="23"/>
                  </a:cxn>
                  <a:cxn ang="0">
                    <a:pos x="166" y="27"/>
                  </a:cxn>
                  <a:cxn ang="0">
                    <a:pos x="165" y="31"/>
                  </a:cxn>
                  <a:cxn ang="0">
                    <a:pos x="163" y="35"/>
                  </a:cxn>
                  <a:cxn ang="0">
                    <a:pos x="162" y="40"/>
                  </a:cxn>
                  <a:cxn ang="0">
                    <a:pos x="142" y="36"/>
                  </a:cxn>
                  <a:cxn ang="0">
                    <a:pos x="122" y="34"/>
                  </a:cxn>
                  <a:cxn ang="0">
                    <a:pos x="101" y="31"/>
                  </a:cxn>
                  <a:cxn ang="0">
                    <a:pos x="81" y="28"/>
                  </a:cxn>
                  <a:cxn ang="0">
                    <a:pos x="60" y="26"/>
                  </a:cxn>
                  <a:cxn ang="0">
                    <a:pos x="40" y="23"/>
                  </a:cxn>
                  <a:cxn ang="0">
                    <a:pos x="19" y="20"/>
                  </a:cxn>
                  <a:cxn ang="0">
                    <a:pos x="0" y="17"/>
                  </a:cxn>
                  <a:cxn ang="0">
                    <a:pos x="1" y="12"/>
                  </a:cxn>
                  <a:cxn ang="0">
                    <a:pos x="2" y="8"/>
                  </a:cxn>
                  <a:cxn ang="0">
                    <a:pos x="2" y="4"/>
                  </a:cxn>
                  <a:cxn ang="0">
                    <a:pos x="3" y="0"/>
                  </a:cxn>
                  <a:cxn ang="0">
                    <a:pos x="24" y="3"/>
                  </a:cxn>
                  <a:cxn ang="0">
                    <a:pos x="44" y="5"/>
                  </a:cxn>
                  <a:cxn ang="0">
                    <a:pos x="64" y="8"/>
                  </a:cxn>
                  <a:cxn ang="0">
                    <a:pos x="85" y="11"/>
                  </a:cxn>
                  <a:cxn ang="0">
                    <a:pos x="105" y="13"/>
                  </a:cxn>
                  <a:cxn ang="0">
                    <a:pos x="126" y="17"/>
                  </a:cxn>
                  <a:cxn ang="0">
                    <a:pos x="146" y="20"/>
                  </a:cxn>
                  <a:cxn ang="0">
                    <a:pos x="167" y="23"/>
                  </a:cxn>
                </a:cxnLst>
                <a:rect l="0" t="0" r="r" b="b"/>
                <a:pathLst>
                  <a:path w="167" h="40">
                    <a:moveTo>
                      <a:pt x="167" y="23"/>
                    </a:moveTo>
                    <a:lnTo>
                      <a:pt x="166" y="27"/>
                    </a:lnTo>
                    <a:lnTo>
                      <a:pt x="165" y="31"/>
                    </a:lnTo>
                    <a:lnTo>
                      <a:pt x="163" y="35"/>
                    </a:lnTo>
                    <a:lnTo>
                      <a:pt x="162" y="40"/>
                    </a:lnTo>
                    <a:lnTo>
                      <a:pt x="142" y="36"/>
                    </a:lnTo>
                    <a:lnTo>
                      <a:pt x="122" y="34"/>
                    </a:lnTo>
                    <a:lnTo>
                      <a:pt x="101" y="31"/>
                    </a:lnTo>
                    <a:lnTo>
                      <a:pt x="81" y="28"/>
                    </a:lnTo>
                    <a:lnTo>
                      <a:pt x="60" y="26"/>
                    </a:lnTo>
                    <a:lnTo>
                      <a:pt x="40" y="23"/>
                    </a:lnTo>
                    <a:lnTo>
                      <a:pt x="19" y="20"/>
                    </a:lnTo>
                    <a:lnTo>
                      <a:pt x="0" y="17"/>
                    </a:lnTo>
                    <a:lnTo>
                      <a:pt x="1" y="12"/>
                    </a:lnTo>
                    <a:lnTo>
                      <a:pt x="2" y="8"/>
                    </a:lnTo>
                    <a:lnTo>
                      <a:pt x="2" y="4"/>
                    </a:lnTo>
                    <a:lnTo>
                      <a:pt x="3" y="0"/>
                    </a:lnTo>
                    <a:lnTo>
                      <a:pt x="24" y="3"/>
                    </a:lnTo>
                    <a:lnTo>
                      <a:pt x="44" y="5"/>
                    </a:lnTo>
                    <a:lnTo>
                      <a:pt x="64" y="8"/>
                    </a:lnTo>
                    <a:lnTo>
                      <a:pt x="85" y="11"/>
                    </a:lnTo>
                    <a:lnTo>
                      <a:pt x="105" y="13"/>
                    </a:lnTo>
                    <a:lnTo>
                      <a:pt x="126" y="17"/>
                    </a:lnTo>
                    <a:lnTo>
                      <a:pt x="146" y="20"/>
                    </a:lnTo>
                    <a:lnTo>
                      <a:pt x="167" y="23"/>
                    </a:lnTo>
                    <a:close/>
                  </a:path>
                </a:pathLst>
              </a:custGeom>
              <a:solidFill>
                <a:srgbClr val="A05B00"/>
              </a:solidFill>
              <a:ln w="9525">
                <a:noFill/>
                <a:round/>
                <a:headEnd/>
                <a:tailEnd/>
              </a:ln>
            </p:spPr>
            <p:txBody>
              <a:bodyPr/>
              <a:lstStyle/>
              <a:p>
                <a:endParaRPr lang="en-US"/>
              </a:p>
            </p:txBody>
          </p:sp>
          <p:sp>
            <p:nvSpPr>
              <p:cNvPr id="384105" name="Freeform 105"/>
              <p:cNvSpPr>
                <a:spLocks/>
              </p:cNvSpPr>
              <p:nvPr/>
            </p:nvSpPr>
            <p:spPr bwMode="auto">
              <a:xfrm>
                <a:off x="7004" y="1287"/>
                <a:ext cx="42" cy="9"/>
              </a:xfrm>
              <a:custGeom>
                <a:avLst/>
                <a:gdLst/>
                <a:ahLst/>
                <a:cxnLst>
                  <a:cxn ang="0">
                    <a:pos x="167" y="22"/>
                  </a:cxn>
                  <a:cxn ang="0">
                    <a:pos x="166" y="26"/>
                  </a:cxn>
                  <a:cxn ang="0">
                    <a:pos x="165" y="30"/>
                  </a:cxn>
                  <a:cxn ang="0">
                    <a:pos x="163" y="34"/>
                  </a:cxn>
                  <a:cxn ang="0">
                    <a:pos x="162" y="39"/>
                  </a:cxn>
                  <a:cxn ang="0">
                    <a:pos x="142" y="35"/>
                  </a:cxn>
                  <a:cxn ang="0">
                    <a:pos x="122" y="32"/>
                  </a:cxn>
                  <a:cxn ang="0">
                    <a:pos x="101" y="29"/>
                  </a:cxn>
                  <a:cxn ang="0">
                    <a:pos x="81" y="27"/>
                  </a:cxn>
                  <a:cxn ang="0">
                    <a:pos x="60" y="24"/>
                  </a:cxn>
                  <a:cxn ang="0">
                    <a:pos x="40" y="21"/>
                  </a:cxn>
                  <a:cxn ang="0">
                    <a:pos x="19" y="19"/>
                  </a:cxn>
                  <a:cxn ang="0">
                    <a:pos x="0" y="16"/>
                  </a:cxn>
                  <a:cxn ang="0">
                    <a:pos x="1" y="11"/>
                  </a:cxn>
                  <a:cxn ang="0">
                    <a:pos x="2" y="7"/>
                  </a:cxn>
                  <a:cxn ang="0">
                    <a:pos x="2" y="4"/>
                  </a:cxn>
                  <a:cxn ang="0">
                    <a:pos x="3" y="0"/>
                  </a:cxn>
                  <a:cxn ang="0">
                    <a:pos x="24" y="3"/>
                  </a:cxn>
                  <a:cxn ang="0">
                    <a:pos x="44" y="5"/>
                  </a:cxn>
                  <a:cxn ang="0">
                    <a:pos x="64" y="8"/>
                  </a:cxn>
                  <a:cxn ang="0">
                    <a:pos x="84" y="10"/>
                  </a:cxn>
                  <a:cxn ang="0">
                    <a:pos x="105" y="13"/>
                  </a:cxn>
                  <a:cxn ang="0">
                    <a:pos x="125" y="17"/>
                  </a:cxn>
                  <a:cxn ang="0">
                    <a:pos x="146" y="19"/>
                  </a:cxn>
                  <a:cxn ang="0">
                    <a:pos x="167" y="22"/>
                  </a:cxn>
                </a:cxnLst>
                <a:rect l="0" t="0" r="r" b="b"/>
                <a:pathLst>
                  <a:path w="167" h="39">
                    <a:moveTo>
                      <a:pt x="167" y="22"/>
                    </a:moveTo>
                    <a:lnTo>
                      <a:pt x="166" y="26"/>
                    </a:lnTo>
                    <a:lnTo>
                      <a:pt x="165" y="30"/>
                    </a:lnTo>
                    <a:lnTo>
                      <a:pt x="163" y="34"/>
                    </a:lnTo>
                    <a:lnTo>
                      <a:pt x="162" y="39"/>
                    </a:lnTo>
                    <a:lnTo>
                      <a:pt x="142" y="35"/>
                    </a:lnTo>
                    <a:lnTo>
                      <a:pt x="122" y="32"/>
                    </a:lnTo>
                    <a:lnTo>
                      <a:pt x="101" y="29"/>
                    </a:lnTo>
                    <a:lnTo>
                      <a:pt x="81" y="27"/>
                    </a:lnTo>
                    <a:lnTo>
                      <a:pt x="60" y="24"/>
                    </a:lnTo>
                    <a:lnTo>
                      <a:pt x="40" y="21"/>
                    </a:lnTo>
                    <a:lnTo>
                      <a:pt x="19" y="19"/>
                    </a:lnTo>
                    <a:lnTo>
                      <a:pt x="0" y="16"/>
                    </a:lnTo>
                    <a:lnTo>
                      <a:pt x="1" y="11"/>
                    </a:lnTo>
                    <a:lnTo>
                      <a:pt x="2" y="7"/>
                    </a:lnTo>
                    <a:lnTo>
                      <a:pt x="2" y="4"/>
                    </a:lnTo>
                    <a:lnTo>
                      <a:pt x="3" y="0"/>
                    </a:lnTo>
                    <a:lnTo>
                      <a:pt x="24" y="3"/>
                    </a:lnTo>
                    <a:lnTo>
                      <a:pt x="44" y="5"/>
                    </a:lnTo>
                    <a:lnTo>
                      <a:pt x="64" y="8"/>
                    </a:lnTo>
                    <a:lnTo>
                      <a:pt x="84" y="10"/>
                    </a:lnTo>
                    <a:lnTo>
                      <a:pt x="105" y="13"/>
                    </a:lnTo>
                    <a:lnTo>
                      <a:pt x="125" y="17"/>
                    </a:lnTo>
                    <a:lnTo>
                      <a:pt x="146" y="19"/>
                    </a:lnTo>
                    <a:lnTo>
                      <a:pt x="167" y="22"/>
                    </a:lnTo>
                    <a:close/>
                  </a:path>
                </a:pathLst>
              </a:custGeom>
              <a:solidFill>
                <a:srgbClr val="A86300"/>
              </a:solidFill>
              <a:ln w="9525">
                <a:noFill/>
                <a:round/>
                <a:headEnd/>
                <a:tailEnd/>
              </a:ln>
            </p:spPr>
            <p:txBody>
              <a:bodyPr/>
              <a:lstStyle/>
              <a:p>
                <a:endParaRPr lang="en-US"/>
              </a:p>
            </p:txBody>
          </p:sp>
          <p:sp>
            <p:nvSpPr>
              <p:cNvPr id="384106" name="Freeform 106"/>
              <p:cNvSpPr>
                <a:spLocks/>
              </p:cNvSpPr>
              <p:nvPr/>
            </p:nvSpPr>
            <p:spPr bwMode="auto">
              <a:xfrm>
                <a:off x="7004" y="1287"/>
                <a:ext cx="42" cy="9"/>
              </a:xfrm>
              <a:custGeom>
                <a:avLst/>
                <a:gdLst/>
                <a:ahLst/>
                <a:cxnLst>
                  <a:cxn ang="0">
                    <a:pos x="167" y="22"/>
                  </a:cxn>
                  <a:cxn ang="0">
                    <a:pos x="166" y="26"/>
                  </a:cxn>
                  <a:cxn ang="0">
                    <a:pos x="165" y="29"/>
                  </a:cxn>
                  <a:cxn ang="0">
                    <a:pos x="163" y="32"/>
                  </a:cxn>
                  <a:cxn ang="0">
                    <a:pos x="162" y="37"/>
                  </a:cxn>
                  <a:cxn ang="0">
                    <a:pos x="142" y="33"/>
                  </a:cxn>
                  <a:cxn ang="0">
                    <a:pos x="122" y="31"/>
                  </a:cxn>
                  <a:cxn ang="0">
                    <a:pos x="101" y="28"/>
                  </a:cxn>
                  <a:cxn ang="0">
                    <a:pos x="81" y="25"/>
                  </a:cxn>
                  <a:cxn ang="0">
                    <a:pos x="60" y="22"/>
                  </a:cxn>
                  <a:cxn ang="0">
                    <a:pos x="40" y="19"/>
                  </a:cxn>
                  <a:cxn ang="0">
                    <a:pos x="19" y="17"/>
                  </a:cxn>
                  <a:cxn ang="0">
                    <a:pos x="0" y="14"/>
                  </a:cxn>
                  <a:cxn ang="0">
                    <a:pos x="1" y="10"/>
                  </a:cxn>
                  <a:cxn ang="0">
                    <a:pos x="2" y="6"/>
                  </a:cxn>
                  <a:cxn ang="0">
                    <a:pos x="2" y="3"/>
                  </a:cxn>
                  <a:cxn ang="0">
                    <a:pos x="3" y="0"/>
                  </a:cxn>
                  <a:cxn ang="0">
                    <a:pos x="24" y="3"/>
                  </a:cxn>
                  <a:cxn ang="0">
                    <a:pos x="44" y="5"/>
                  </a:cxn>
                  <a:cxn ang="0">
                    <a:pos x="64" y="8"/>
                  </a:cxn>
                  <a:cxn ang="0">
                    <a:pos x="84" y="10"/>
                  </a:cxn>
                  <a:cxn ang="0">
                    <a:pos x="105" y="14"/>
                  </a:cxn>
                  <a:cxn ang="0">
                    <a:pos x="125" y="17"/>
                  </a:cxn>
                  <a:cxn ang="0">
                    <a:pos x="146" y="19"/>
                  </a:cxn>
                  <a:cxn ang="0">
                    <a:pos x="167" y="22"/>
                  </a:cxn>
                </a:cxnLst>
                <a:rect l="0" t="0" r="r" b="b"/>
                <a:pathLst>
                  <a:path w="167" h="37">
                    <a:moveTo>
                      <a:pt x="167" y="22"/>
                    </a:moveTo>
                    <a:lnTo>
                      <a:pt x="166" y="26"/>
                    </a:lnTo>
                    <a:lnTo>
                      <a:pt x="165" y="29"/>
                    </a:lnTo>
                    <a:lnTo>
                      <a:pt x="163" y="32"/>
                    </a:lnTo>
                    <a:lnTo>
                      <a:pt x="162" y="37"/>
                    </a:lnTo>
                    <a:lnTo>
                      <a:pt x="142" y="33"/>
                    </a:lnTo>
                    <a:lnTo>
                      <a:pt x="122" y="31"/>
                    </a:lnTo>
                    <a:lnTo>
                      <a:pt x="101" y="28"/>
                    </a:lnTo>
                    <a:lnTo>
                      <a:pt x="81" y="25"/>
                    </a:lnTo>
                    <a:lnTo>
                      <a:pt x="60" y="22"/>
                    </a:lnTo>
                    <a:lnTo>
                      <a:pt x="40" y="19"/>
                    </a:lnTo>
                    <a:lnTo>
                      <a:pt x="19" y="17"/>
                    </a:lnTo>
                    <a:lnTo>
                      <a:pt x="0" y="14"/>
                    </a:lnTo>
                    <a:lnTo>
                      <a:pt x="1" y="10"/>
                    </a:lnTo>
                    <a:lnTo>
                      <a:pt x="2" y="6"/>
                    </a:lnTo>
                    <a:lnTo>
                      <a:pt x="2" y="3"/>
                    </a:lnTo>
                    <a:lnTo>
                      <a:pt x="3" y="0"/>
                    </a:lnTo>
                    <a:lnTo>
                      <a:pt x="24" y="3"/>
                    </a:lnTo>
                    <a:lnTo>
                      <a:pt x="44" y="5"/>
                    </a:lnTo>
                    <a:lnTo>
                      <a:pt x="64" y="8"/>
                    </a:lnTo>
                    <a:lnTo>
                      <a:pt x="84" y="10"/>
                    </a:lnTo>
                    <a:lnTo>
                      <a:pt x="105" y="14"/>
                    </a:lnTo>
                    <a:lnTo>
                      <a:pt x="125" y="17"/>
                    </a:lnTo>
                    <a:lnTo>
                      <a:pt x="146" y="19"/>
                    </a:lnTo>
                    <a:lnTo>
                      <a:pt x="167" y="22"/>
                    </a:lnTo>
                    <a:close/>
                  </a:path>
                </a:pathLst>
              </a:custGeom>
              <a:solidFill>
                <a:srgbClr val="AD6800"/>
              </a:solidFill>
              <a:ln w="9525">
                <a:noFill/>
                <a:round/>
                <a:headEnd/>
                <a:tailEnd/>
              </a:ln>
            </p:spPr>
            <p:txBody>
              <a:bodyPr/>
              <a:lstStyle/>
              <a:p>
                <a:endParaRPr lang="en-US"/>
              </a:p>
            </p:txBody>
          </p:sp>
          <p:sp>
            <p:nvSpPr>
              <p:cNvPr id="384107" name="Freeform 107"/>
              <p:cNvSpPr>
                <a:spLocks/>
              </p:cNvSpPr>
              <p:nvPr/>
            </p:nvSpPr>
            <p:spPr bwMode="auto">
              <a:xfrm>
                <a:off x="7004" y="1287"/>
                <a:ext cx="42" cy="9"/>
              </a:xfrm>
              <a:custGeom>
                <a:avLst/>
                <a:gdLst/>
                <a:ahLst/>
                <a:cxnLst>
                  <a:cxn ang="0">
                    <a:pos x="166" y="22"/>
                  </a:cxn>
                  <a:cxn ang="0">
                    <a:pos x="165" y="25"/>
                  </a:cxn>
                  <a:cxn ang="0">
                    <a:pos x="164" y="28"/>
                  </a:cxn>
                  <a:cxn ang="0">
                    <a:pos x="163" y="31"/>
                  </a:cxn>
                  <a:cxn ang="0">
                    <a:pos x="162" y="35"/>
                  </a:cxn>
                  <a:cxn ang="0">
                    <a:pos x="142" y="31"/>
                  </a:cxn>
                  <a:cxn ang="0">
                    <a:pos x="122" y="29"/>
                  </a:cxn>
                  <a:cxn ang="0">
                    <a:pos x="101" y="26"/>
                  </a:cxn>
                  <a:cxn ang="0">
                    <a:pos x="81" y="23"/>
                  </a:cxn>
                  <a:cxn ang="0">
                    <a:pos x="60" y="21"/>
                  </a:cxn>
                  <a:cxn ang="0">
                    <a:pos x="40" y="18"/>
                  </a:cxn>
                  <a:cxn ang="0">
                    <a:pos x="19" y="15"/>
                  </a:cxn>
                  <a:cxn ang="0">
                    <a:pos x="0" y="11"/>
                  </a:cxn>
                  <a:cxn ang="0">
                    <a:pos x="1" y="8"/>
                  </a:cxn>
                  <a:cxn ang="0">
                    <a:pos x="2" y="5"/>
                  </a:cxn>
                  <a:cxn ang="0">
                    <a:pos x="2" y="3"/>
                  </a:cxn>
                  <a:cxn ang="0">
                    <a:pos x="3" y="0"/>
                  </a:cxn>
                  <a:cxn ang="0">
                    <a:pos x="24" y="3"/>
                  </a:cxn>
                  <a:cxn ang="0">
                    <a:pos x="44" y="5"/>
                  </a:cxn>
                  <a:cxn ang="0">
                    <a:pos x="64" y="8"/>
                  </a:cxn>
                  <a:cxn ang="0">
                    <a:pos x="84" y="10"/>
                  </a:cxn>
                  <a:cxn ang="0">
                    <a:pos x="105" y="14"/>
                  </a:cxn>
                  <a:cxn ang="0">
                    <a:pos x="125" y="17"/>
                  </a:cxn>
                  <a:cxn ang="0">
                    <a:pos x="146" y="19"/>
                  </a:cxn>
                  <a:cxn ang="0">
                    <a:pos x="166" y="22"/>
                  </a:cxn>
                </a:cxnLst>
                <a:rect l="0" t="0" r="r" b="b"/>
                <a:pathLst>
                  <a:path w="166" h="35">
                    <a:moveTo>
                      <a:pt x="166" y="22"/>
                    </a:moveTo>
                    <a:lnTo>
                      <a:pt x="165" y="25"/>
                    </a:lnTo>
                    <a:lnTo>
                      <a:pt x="164" y="28"/>
                    </a:lnTo>
                    <a:lnTo>
                      <a:pt x="163" y="31"/>
                    </a:lnTo>
                    <a:lnTo>
                      <a:pt x="162" y="35"/>
                    </a:lnTo>
                    <a:lnTo>
                      <a:pt x="142" y="31"/>
                    </a:lnTo>
                    <a:lnTo>
                      <a:pt x="122" y="29"/>
                    </a:lnTo>
                    <a:lnTo>
                      <a:pt x="101" y="26"/>
                    </a:lnTo>
                    <a:lnTo>
                      <a:pt x="81" y="23"/>
                    </a:lnTo>
                    <a:lnTo>
                      <a:pt x="60" y="21"/>
                    </a:lnTo>
                    <a:lnTo>
                      <a:pt x="40" y="18"/>
                    </a:lnTo>
                    <a:lnTo>
                      <a:pt x="19" y="15"/>
                    </a:lnTo>
                    <a:lnTo>
                      <a:pt x="0" y="11"/>
                    </a:lnTo>
                    <a:lnTo>
                      <a:pt x="1" y="8"/>
                    </a:lnTo>
                    <a:lnTo>
                      <a:pt x="2" y="5"/>
                    </a:lnTo>
                    <a:lnTo>
                      <a:pt x="2" y="3"/>
                    </a:lnTo>
                    <a:lnTo>
                      <a:pt x="3" y="0"/>
                    </a:lnTo>
                    <a:lnTo>
                      <a:pt x="24" y="3"/>
                    </a:lnTo>
                    <a:lnTo>
                      <a:pt x="44" y="5"/>
                    </a:lnTo>
                    <a:lnTo>
                      <a:pt x="64" y="8"/>
                    </a:lnTo>
                    <a:lnTo>
                      <a:pt x="84" y="10"/>
                    </a:lnTo>
                    <a:lnTo>
                      <a:pt x="105" y="14"/>
                    </a:lnTo>
                    <a:lnTo>
                      <a:pt x="125" y="17"/>
                    </a:lnTo>
                    <a:lnTo>
                      <a:pt x="146" y="19"/>
                    </a:lnTo>
                    <a:lnTo>
                      <a:pt x="166" y="22"/>
                    </a:lnTo>
                    <a:close/>
                  </a:path>
                </a:pathLst>
              </a:custGeom>
              <a:solidFill>
                <a:srgbClr val="B57000"/>
              </a:solidFill>
              <a:ln w="9525">
                <a:noFill/>
                <a:round/>
                <a:headEnd/>
                <a:tailEnd/>
              </a:ln>
            </p:spPr>
            <p:txBody>
              <a:bodyPr/>
              <a:lstStyle/>
              <a:p>
                <a:endParaRPr lang="en-US"/>
              </a:p>
            </p:txBody>
          </p:sp>
          <p:sp>
            <p:nvSpPr>
              <p:cNvPr id="384108" name="Freeform 108"/>
              <p:cNvSpPr>
                <a:spLocks/>
              </p:cNvSpPr>
              <p:nvPr/>
            </p:nvSpPr>
            <p:spPr bwMode="auto">
              <a:xfrm>
                <a:off x="7004" y="1287"/>
                <a:ext cx="42" cy="9"/>
              </a:xfrm>
              <a:custGeom>
                <a:avLst/>
                <a:gdLst/>
                <a:ahLst/>
                <a:cxnLst>
                  <a:cxn ang="0">
                    <a:pos x="166" y="23"/>
                  </a:cxn>
                  <a:cxn ang="0">
                    <a:pos x="165" y="25"/>
                  </a:cxn>
                  <a:cxn ang="0">
                    <a:pos x="164" y="28"/>
                  </a:cxn>
                  <a:cxn ang="0">
                    <a:pos x="163" y="31"/>
                  </a:cxn>
                  <a:cxn ang="0">
                    <a:pos x="162" y="33"/>
                  </a:cxn>
                  <a:cxn ang="0">
                    <a:pos x="142" y="30"/>
                  </a:cxn>
                  <a:cxn ang="0">
                    <a:pos x="122" y="28"/>
                  </a:cxn>
                  <a:cxn ang="0">
                    <a:pos x="101" y="25"/>
                  </a:cxn>
                  <a:cxn ang="0">
                    <a:pos x="81" y="22"/>
                  </a:cxn>
                  <a:cxn ang="0">
                    <a:pos x="60" y="20"/>
                  </a:cxn>
                  <a:cxn ang="0">
                    <a:pos x="40" y="17"/>
                  </a:cxn>
                  <a:cxn ang="0">
                    <a:pos x="19" y="15"/>
                  </a:cxn>
                  <a:cxn ang="0">
                    <a:pos x="0" y="11"/>
                  </a:cxn>
                  <a:cxn ang="0">
                    <a:pos x="1" y="8"/>
                  </a:cxn>
                  <a:cxn ang="0">
                    <a:pos x="2" y="5"/>
                  </a:cxn>
                  <a:cxn ang="0">
                    <a:pos x="2" y="3"/>
                  </a:cxn>
                  <a:cxn ang="0">
                    <a:pos x="3" y="0"/>
                  </a:cxn>
                  <a:cxn ang="0">
                    <a:pos x="24" y="3"/>
                  </a:cxn>
                  <a:cxn ang="0">
                    <a:pos x="44" y="6"/>
                  </a:cxn>
                  <a:cxn ang="0">
                    <a:pos x="64" y="9"/>
                  </a:cxn>
                  <a:cxn ang="0">
                    <a:pos x="84" y="11"/>
                  </a:cxn>
                  <a:cxn ang="0">
                    <a:pos x="105" y="15"/>
                  </a:cxn>
                  <a:cxn ang="0">
                    <a:pos x="125" y="18"/>
                  </a:cxn>
                  <a:cxn ang="0">
                    <a:pos x="146" y="20"/>
                  </a:cxn>
                  <a:cxn ang="0">
                    <a:pos x="166" y="23"/>
                  </a:cxn>
                </a:cxnLst>
                <a:rect l="0" t="0" r="r" b="b"/>
                <a:pathLst>
                  <a:path w="166" h="33">
                    <a:moveTo>
                      <a:pt x="166" y="23"/>
                    </a:moveTo>
                    <a:lnTo>
                      <a:pt x="165" y="25"/>
                    </a:lnTo>
                    <a:lnTo>
                      <a:pt x="164" y="28"/>
                    </a:lnTo>
                    <a:lnTo>
                      <a:pt x="163" y="31"/>
                    </a:lnTo>
                    <a:lnTo>
                      <a:pt x="162" y="33"/>
                    </a:lnTo>
                    <a:lnTo>
                      <a:pt x="142" y="30"/>
                    </a:lnTo>
                    <a:lnTo>
                      <a:pt x="122" y="28"/>
                    </a:lnTo>
                    <a:lnTo>
                      <a:pt x="101" y="25"/>
                    </a:lnTo>
                    <a:lnTo>
                      <a:pt x="81" y="22"/>
                    </a:lnTo>
                    <a:lnTo>
                      <a:pt x="60" y="20"/>
                    </a:lnTo>
                    <a:lnTo>
                      <a:pt x="40" y="17"/>
                    </a:lnTo>
                    <a:lnTo>
                      <a:pt x="19" y="15"/>
                    </a:lnTo>
                    <a:lnTo>
                      <a:pt x="0" y="11"/>
                    </a:lnTo>
                    <a:lnTo>
                      <a:pt x="1" y="8"/>
                    </a:lnTo>
                    <a:lnTo>
                      <a:pt x="2" y="5"/>
                    </a:lnTo>
                    <a:lnTo>
                      <a:pt x="2" y="3"/>
                    </a:lnTo>
                    <a:lnTo>
                      <a:pt x="3" y="0"/>
                    </a:lnTo>
                    <a:lnTo>
                      <a:pt x="24" y="3"/>
                    </a:lnTo>
                    <a:lnTo>
                      <a:pt x="44" y="6"/>
                    </a:lnTo>
                    <a:lnTo>
                      <a:pt x="64" y="9"/>
                    </a:lnTo>
                    <a:lnTo>
                      <a:pt x="84" y="11"/>
                    </a:lnTo>
                    <a:lnTo>
                      <a:pt x="105" y="15"/>
                    </a:lnTo>
                    <a:lnTo>
                      <a:pt x="125" y="18"/>
                    </a:lnTo>
                    <a:lnTo>
                      <a:pt x="146" y="20"/>
                    </a:lnTo>
                    <a:lnTo>
                      <a:pt x="166" y="23"/>
                    </a:lnTo>
                    <a:close/>
                  </a:path>
                </a:pathLst>
              </a:custGeom>
              <a:solidFill>
                <a:srgbClr val="BC7700"/>
              </a:solidFill>
              <a:ln w="9525">
                <a:noFill/>
                <a:round/>
                <a:headEnd/>
                <a:tailEnd/>
              </a:ln>
            </p:spPr>
            <p:txBody>
              <a:bodyPr/>
              <a:lstStyle/>
              <a:p>
                <a:endParaRPr lang="en-US"/>
              </a:p>
            </p:txBody>
          </p:sp>
          <p:sp>
            <p:nvSpPr>
              <p:cNvPr id="384109" name="Freeform 109"/>
              <p:cNvSpPr>
                <a:spLocks/>
              </p:cNvSpPr>
              <p:nvPr/>
            </p:nvSpPr>
            <p:spPr bwMode="auto">
              <a:xfrm>
                <a:off x="7004" y="1288"/>
                <a:ext cx="42" cy="8"/>
              </a:xfrm>
              <a:custGeom>
                <a:avLst/>
                <a:gdLst/>
                <a:ahLst/>
                <a:cxnLst>
                  <a:cxn ang="0">
                    <a:pos x="166" y="23"/>
                  </a:cxn>
                  <a:cxn ang="0">
                    <a:pos x="165" y="25"/>
                  </a:cxn>
                  <a:cxn ang="0">
                    <a:pos x="164" y="27"/>
                  </a:cxn>
                  <a:cxn ang="0">
                    <a:pos x="163" y="30"/>
                  </a:cxn>
                  <a:cxn ang="0">
                    <a:pos x="162" y="32"/>
                  </a:cxn>
                  <a:cxn ang="0">
                    <a:pos x="142" y="29"/>
                  </a:cxn>
                  <a:cxn ang="0">
                    <a:pos x="122" y="26"/>
                  </a:cxn>
                  <a:cxn ang="0">
                    <a:pos x="101" y="23"/>
                  </a:cxn>
                  <a:cxn ang="0">
                    <a:pos x="81" y="21"/>
                  </a:cxn>
                  <a:cxn ang="0">
                    <a:pos x="60" y="18"/>
                  </a:cxn>
                  <a:cxn ang="0">
                    <a:pos x="40" y="15"/>
                  </a:cxn>
                  <a:cxn ang="0">
                    <a:pos x="19" y="13"/>
                  </a:cxn>
                  <a:cxn ang="0">
                    <a:pos x="0" y="9"/>
                  </a:cxn>
                  <a:cxn ang="0">
                    <a:pos x="1" y="7"/>
                  </a:cxn>
                  <a:cxn ang="0">
                    <a:pos x="2" y="4"/>
                  </a:cxn>
                  <a:cxn ang="0">
                    <a:pos x="2" y="2"/>
                  </a:cxn>
                  <a:cxn ang="0">
                    <a:pos x="3" y="0"/>
                  </a:cxn>
                  <a:cxn ang="0">
                    <a:pos x="24" y="3"/>
                  </a:cxn>
                  <a:cxn ang="0">
                    <a:pos x="44" y="5"/>
                  </a:cxn>
                  <a:cxn ang="0">
                    <a:pos x="64" y="8"/>
                  </a:cxn>
                  <a:cxn ang="0">
                    <a:pos x="84" y="12"/>
                  </a:cxn>
                  <a:cxn ang="0">
                    <a:pos x="105" y="15"/>
                  </a:cxn>
                  <a:cxn ang="0">
                    <a:pos x="125" y="18"/>
                  </a:cxn>
                  <a:cxn ang="0">
                    <a:pos x="146" y="20"/>
                  </a:cxn>
                  <a:cxn ang="0">
                    <a:pos x="166" y="23"/>
                  </a:cxn>
                </a:cxnLst>
                <a:rect l="0" t="0" r="r" b="b"/>
                <a:pathLst>
                  <a:path w="166" h="32">
                    <a:moveTo>
                      <a:pt x="166" y="23"/>
                    </a:moveTo>
                    <a:lnTo>
                      <a:pt x="165" y="25"/>
                    </a:lnTo>
                    <a:lnTo>
                      <a:pt x="164" y="27"/>
                    </a:lnTo>
                    <a:lnTo>
                      <a:pt x="163" y="30"/>
                    </a:lnTo>
                    <a:lnTo>
                      <a:pt x="162" y="32"/>
                    </a:lnTo>
                    <a:lnTo>
                      <a:pt x="142" y="29"/>
                    </a:lnTo>
                    <a:lnTo>
                      <a:pt x="122" y="26"/>
                    </a:lnTo>
                    <a:lnTo>
                      <a:pt x="101" y="23"/>
                    </a:lnTo>
                    <a:lnTo>
                      <a:pt x="81" y="21"/>
                    </a:lnTo>
                    <a:lnTo>
                      <a:pt x="60" y="18"/>
                    </a:lnTo>
                    <a:lnTo>
                      <a:pt x="40" y="15"/>
                    </a:lnTo>
                    <a:lnTo>
                      <a:pt x="19" y="13"/>
                    </a:lnTo>
                    <a:lnTo>
                      <a:pt x="0" y="9"/>
                    </a:lnTo>
                    <a:lnTo>
                      <a:pt x="1" y="7"/>
                    </a:lnTo>
                    <a:lnTo>
                      <a:pt x="2" y="4"/>
                    </a:lnTo>
                    <a:lnTo>
                      <a:pt x="2" y="2"/>
                    </a:lnTo>
                    <a:lnTo>
                      <a:pt x="3" y="0"/>
                    </a:lnTo>
                    <a:lnTo>
                      <a:pt x="24" y="3"/>
                    </a:lnTo>
                    <a:lnTo>
                      <a:pt x="44" y="5"/>
                    </a:lnTo>
                    <a:lnTo>
                      <a:pt x="64" y="8"/>
                    </a:lnTo>
                    <a:lnTo>
                      <a:pt x="84" y="12"/>
                    </a:lnTo>
                    <a:lnTo>
                      <a:pt x="105" y="15"/>
                    </a:lnTo>
                    <a:lnTo>
                      <a:pt x="125" y="18"/>
                    </a:lnTo>
                    <a:lnTo>
                      <a:pt x="146" y="20"/>
                    </a:lnTo>
                    <a:lnTo>
                      <a:pt x="166" y="23"/>
                    </a:lnTo>
                    <a:close/>
                  </a:path>
                </a:pathLst>
              </a:custGeom>
              <a:solidFill>
                <a:srgbClr val="C48200"/>
              </a:solidFill>
              <a:ln w="9525">
                <a:noFill/>
                <a:round/>
                <a:headEnd/>
                <a:tailEnd/>
              </a:ln>
            </p:spPr>
            <p:txBody>
              <a:bodyPr/>
              <a:lstStyle/>
              <a:p>
                <a:endParaRPr lang="en-US"/>
              </a:p>
            </p:txBody>
          </p:sp>
          <p:sp>
            <p:nvSpPr>
              <p:cNvPr id="384110" name="Freeform 110"/>
              <p:cNvSpPr>
                <a:spLocks/>
              </p:cNvSpPr>
              <p:nvPr/>
            </p:nvSpPr>
            <p:spPr bwMode="auto">
              <a:xfrm>
                <a:off x="7004" y="1288"/>
                <a:ext cx="42" cy="7"/>
              </a:xfrm>
              <a:custGeom>
                <a:avLst/>
                <a:gdLst/>
                <a:ahLst/>
                <a:cxnLst>
                  <a:cxn ang="0">
                    <a:pos x="166" y="22"/>
                  </a:cxn>
                  <a:cxn ang="0">
                    <a:pos x="165" y="24"/>
                  </a:cxn>
                  <a:cxn ang="0">
                    <a:pos x="165" y="26"/>
                  </a:cxn>
                  <a:cxn ang="0">
                    <a:pos x="164" y="28"/>
                  </a:cxn>
                  <a:cxn ang="0">
                    <a:pos x="163" y="30"/>
                  </a:cxn>
                  <a:cxn ang="0">
                    <a:pos x="143" y="27"/>
                  </a:cxn>
                  <a:cxn ang="0">
                    <a:pos x="122" y="25"/>
                  </a:cxn>
                  <a:cxn ang="0">
                    <a:pos x="102" y="22"/>
                  </a:cxn>
                  <a:cxn ang="0">
                    <a:pos x="81" y="19"/>
                  </a:cxn>
                  <a:cxn ang="0">
                    <a:pos x="61" y="17"/>
                  </a:cxn>
                  <a:cxn ang="0">
                    <a:pos x="40" y="14"/>
                  </a:cxn>
                  <a:cxn ang="0">
                    <a:pos x="21" y="11"/>
                  </a:cxn>
                  <a:cxn ang="0">
                    <a:pos x="0" y="7"/>
                  </a:cxn>
                  <a:cxn ang="0">
                    <a:pos x="1" y="5"/>
                  </a:cxn>
                  <a:cxn ang="0">
                    <a:pos x="1" y="4"/>
                  </a:cxn>
                  <a:cxn ang="0">
                    <a:pos x="2" y="2"/>
                  </a:cxn>
                  <a:cxn ang="0">
                    <a:pos x="2" y="0"/>
                  </a:cxn>
                  <a:cxn ang="0">
                    <a:pos x="23" y="3"/>
                  </a:cxn>
                  <a:cxn ang="0">
                    <a:pos x="44" y="5"/>
                  </a:cxn>
                  <a:cxn ang="0">
                    <a:pos x="63" y="8"/>
                  </a:cxn>
                  <a:cxn ang="0">
                    <a:pos x="84" y="11"/>
                  </a:cxn>
                  <a:cxn ang="0">
                    <a:pos x="104" y="14"/>
                  </a:cxn>
                  <a:cxn ang="0">
                    <a:pos x="125" y="17"/>
                  </a:cxn>
                  <a:cxn ang="0">
                    <a:pos x="145" y="19"/>
                  </a:cxn>
                  <a:cxn ang="0">
                    <a:pos x="166" y="22"/>
                  </a:cxn>
                </a:cxnLst>
                <a:rect l="0" t="0" r="r" b="b"/>
                <a:pathLst>
                  <a:path w="166" h="30">
                    <a:moveTo>
                      <a:pt x="166" y="22"/>
                    </a:moveTo>
                    <a:lnTo>
                      <a:pt x="165" y="24"/>
                    </a:lnTo>
                    <a:lnTo>
                      <a:pt x="165" y="26"/>
                    </a:lnTo>
                    <a:lnTo>
                      <a:pt x="164" y="28"/>
                    </a:lnTo>
                    <a:lnTo>
                      <a:pt x="163" y="30"/>
                    </a:lnTo>
                    <a:lnTo>
                      <a:pt x="143" y="27"/>
                    </a:lnTo>
                    <a:lnTo>
                      <a:pt x="122" y="25"/>
                    </a:lnTo>
                    <a:lnTo>
                      <a:pt x="102" y="22"/>
                    </a:lnTo>
                    <a:lnTo>
                      <a:pt x="81" y="19"/>
                    </a:lnTo>
                    <a:lnTo>
                      <a:pt x="61" y="17"/>
                    </a:lnTo>
                    <a:lnTo>
                      <a:pt x="40" y="14"/>
                    </a:lnTo>
                    <a:lnTo>
                      <a:pt x="21" y="11"/>
                    </a:lnTo>
                    <a:lnTo>
                      <a:pt x="0" y="7"/>
                    </a:lnTo>
                    <a:lnTo>
                      <a:pt x="1" y="5"/>
                    </a:lnTo>
                    <a:lnTo>
                      <a:pt x="1" y="4"/>
                    </a:lnTo>
                    <a:lnTo>
                      <a:pt x="2" y="2"/>
                    </a:lnTo>
                    <a:lnTo>
                      <a:pt x="2" y="0"/>
                    </a:lnTo>
                    <a:lnTo>
                      <a:pt x="23" y="3"/>
                    </a:lnTo>
                    <a:lnTo>
                      <a:pt x="44" y="5"/>
                    </a:lnTo>
                    <a:lnTo>
                      <a:pt x="63" y="8"/>
                    </a:lnTo>
                    <a:lnTo>
                      <a:pt x="84" y="11"/>
                    </a:lnTo>
                    <a:lnTo>
                      <a:pt x="104" y="14"/>
                    </a:lnTo>
                    <a:lnTo>
                      <a:pt x="125" y="17"/>
                    </a:lnTo>
                    <a:lnTo>
                      <a:pt x="145" y="19"/>
                    </a:lnTo>
                    <a:lnTo>
                      <a:pt x="166" y="22"/>
                    </a:lnTo>
                    <a:close/>
                  </a:path>
                </a:pathLst>
              </a:custGeom>
              <a:solidFill>
                <a:srgbClr val="C98700"/>
              </a:solidFill>
              <a:ln w="9525">
                <a:noFill/>
                <a:round/>
                <a:headEnd/>
                <a:tailEnd/>
              </a:ln>
            </p:spPr>
            <p:txBody>
              <a:bodyPr/>
              <a:lstStyle/>
              <a:p>
                <a:endParaRPr lang="en-US"/>
              </a:p>
            </p:txBody>
          </p:sp>
          <p:sp>
            <p:nvSpPr>
              <p:cNvPr id="384111" name="Freeform 111"/>
              <p:cNvSpPr>
                <a:spLocks/>
              </p:cNvSpPr>
              <p:nvPr/>
            </p:nvSpPr>
            <p:spPr bwMode="auto">
              <a:xfrm>
                <a:off x="7004" y="1288"/>
                <a:ext cx="42" cy="7"/>
              </a:xfrm>
              <a:custGeom>
                <a:avLst/>
                <a:gdLst/>
                <a:ahLst/>
                <a:cxnLst>
                  <a:cxn ang="0">
                    <a:pos x="166" y="22"/>
                  </a:cxn>
                  <a:cxn ang="0">
                    <a:pos x="163" y="28"/>
                  </a:cxn>
                  <a:cxn ang="0">
                    <a:pos x="0" y="6"/>
                  </a:cxn>
                  <a:cxn ang="0">
                    <a:pos x="2" y="0"/>
                  </a:cxn>
                  <a:cxn ang="0">
                    <a:pos x="166" y="22"/>
                  </a:cxn>
                </a:cxnLst>
                <a:rect l="0" t="0" r="r" b="b"/>
                <a:pathLst>
                  <a:path w="166" h="28">
                    <a:moveTo>
                      <a:pt x="166" y="22"/>
                    </a:moveTo>
                    <a:lnTo>
                      <a:pt x="163" y="28"/>
                    </a:lnTo>
                    <a:lnTo>
                      <a:pt x="0" y="6"/>
                    </a:lnTo>
                    <a:lnTo>
                      <a:pt x="2" y="0"/>
                    </a:lnTo>
                    <a:lnTo>
                      <a:pt x="166" y="22"/>
                    </a:lnTo>
                    <a:close/>
                  </a:path>
                </a:pathLst>
              </a:custGeom>
              <a:solidFill>
                <a:srgbClr val="D18E00"/>
              </a:solidFill>
              <a:ln w="9525">
                <a:noFill/>
                <a:round/>
                <a:headEnd/>
                <a:tailEnd/>
              </a:ln>
            </p:spPr>
            <p:txBody>
              <a:bodyPr/>
              <a:lstStyle/>
              <a:p>
                <a:endParaRPr lang="en-US"/>
              </a:p>
            </p:txBody>
          </p:sp>
          <p:sp>
            <p:nvSpPr>
              <p:cNvPr id="384112" name="Freeform 112"/>
              <p:cNvSpPr>
                <a:spLocks/>
              </p:cNvSpPr>
              <p:nvPr/>
            </p:nvSpPr>
            <p:spPr bwMode="auto">
              <a:xfrm>
                <a:off x="7254" y="1329"/>
                <a:ext cx="50" cy="12"/>
              </a:xfrm>
              <a:custGeom>
                <a:avLst/>
                <a:gdLst/>
                <a:ahLst/>
                <a:cxnLst>
                  <a:cxn ang="0">
                    <a:pos x="202" y="24"/>
                  </a:cxn>
                  <a:cxn ang="0">
                    <a:pos x="196" y="52"/>
                  </a:cxn>
                  <a:cxn ang="0">
                    <a:pos x="0" y="28"/>
                  </a:cxn>
                  <a:cxn ang="0">
                    <a:pos x="4" y="0"/>
                  </a:cxn>
                  <a:cxn ang="0">
                    <a:pos x="202" y="24"/>
                  </a:cxn>
                </a:cxnLst>
                <a:rect l="0" t="0" r="r" b="b"/>
                <a:pathLst>
                  <a:path w="202" h="52">
                    <a:moveTo>
                      <a:pt x="202" y="24"/>
                    </a:moveTo>
                    <a:lnTo>
                      <a:pt x="196" y="52"/>
                    </a:lnTo>
                    <a:lnTo>
                      <a:pt x="0" y="28"/>
                    </a:lnTo>
                    <a:lnTo>
                      <a:pt x="4" y="0"/>
                    </a:lnTo>
                    <a:lnTo>
                      <a:pt x="202" y="24"/>
                    </a:lnTo>
                    <a:close/>
                  </a:path>
                </a:pathLst>
              </a:custGeom>
              <a:solidFill>
                <a:srgbClr val="8C4400"/>
              </a:solidFill>
              <a:ln w="9525">
                <a:noFill/>
                <a:round/>
                <a:headEnd/>
                <a:tailEnd/>
              </a:ln>
            </p:spPr>
            <p:txBody>
              <a:bodyPr/>
              <a:lstStyle/>
              <a:p>
                <a:endParaRPr lang="en-US"/>
              </a:p>
            </p:txBody>
          </p:sp>
          <p:sp>
            <p:nvSpPr>
              <p:cNvPr id="384113" name="Freeform 113"/>
              <p:cNvSpPr>
                <a:spLocks/>
              </p:cNvSpPr>
              <p:nvPr/>
            </p:nvSpPr>
            <p:spPr bwMode="auto">
              <a:xfrm>
                <a:off x="7254" y="1329"/>
                <a:ext cx="50" cy="12"/>
              </a:xfrm>
              <a:custGeom>
                <a:avLst/>
                <a:gdLst/>
                <a:ahLst/>
                <a:cxnLst>
                  <a:cxn ang="0">
                    <a:pos x="202" y="25"/>
                  </a:cxn>
                  <a:cxn ang="0">
                    <a:pos x="201" y="31"/>
                  </a:cxn>
                  <a:cxn ang="0">
                    <a:pos x="199" y="37"/>
                  </a:cxn>
                  <a:cxn ang="0">
                    <a:pos x="198" y="43"/>
                  </a:cxn>
                  <a:cxn ang="0">
                    <a:pos x="196" y="50"/>
                  </a:cxn>
                  <a:cxn ang="0">
                    <a:pos x="183" y="49"/>
                  </a:cxn>
                  <a:cxn ang="0">
                    <a:pos x="171" y="47"/>
                  </a:cxn>
                  <a:cxn ang="0">
                    <a:pos x="159" y="45"/>
                  </a:cxn>
                  <a:cxn ang="0">
                    <a:pos x="146" y="44"/>
                  </a:cxn>
                  <a:cxn ang="0">
                    <a:pos x="134" y="42"/>
                  </a:cxn>
                  <a:cxn ang="0">
                    <a:pos x="121" y="41"/>
                  </a:cxn>
                  <a:cxn ang="0">
                    <a:pos x="109" y="39"/>
                  </a:cxn>
                  <a:cxn ang="0">
                    <a:pos x="97" y="38"/>
                  </a:cxn>
                  <a:cxn ang="0">
                    <a:pos x="85" y="36"/>
                  </a:cxn>
                  <a:cxn ang="0">
                    <a:pos x="72" y="35"/>
                  </a:cxn>
                  <a:cxn ang="0">
                    <a:pos x="61" y="33"/>
                  </a:cxn>
                  <a:cxn ang="0">
                    <a:pos x="48" y="32"/>
                  </a:cxn>
                  <a:cxn ang="0">
                    <a:pos x="37" y="30"/>
                  </a:cxn>
                  <a:cxn ang="0">
                    <a:pos x="24" y="29"/>
                  </a:cxn>
                  <a:cxn ang="0">
                    <a:pos x="12" y="27"/>
                  </a:cxn>
                  <a:cxn ang="0">
                    <a:pos x="0" y="26"/>
                  </a:cxn>
                  <a:cxn ang="0">
                    <a:pos x="1" y="19"/>
                  </a:cxn>
                  <a:cxn ang="0">
                    <a:pos x="2" y="13"/>
                  </a:cxn>
                  <a:cxn ang="0">
                    <a:pos x="3" y="7"/>
                  </a:cxn>
                  <a:cxn ang="0">
                    <a:pos x="4" y="0"/>
                  </a:cxn>
                  <a:cxn ang="0">
                    <a:pos x="16" y="1"/>
                  </a:cxn>
                  <a:cxn ang="0">
                    <a:pos x="28" y="4"/>
                  </a:cxn>
                  <a:cxn ang="0">
                    <a:pos x="41" y="5"/>
                  </a:cxn>
                  <a:cxn ang="0">
                    <a:pos x="52" y="7"/>
                  </a:cxn>
                  <a:cxn ang="0">
                    <a:pos x="65" y="8"/>
                  </a:cxn>
                  <a:cxn ang="0">
                    <a:pos x="77" y="10"/>
                  </a:cxn>
                  <a:cxn ang="0">
                    <a:pos x="90" y="11"/>
                  </a:cxn>
                  <a:cxn ang="0">
                    <a:pos x="101" y="12"/>
                  </a:cxn>
                  <a:cxn ang="0">
                    <a:pos x="114" y="14"/>
                  </a:cxn>
                  <a:cxn ang="0">
                    <a:pos x="127" y="15"/>
                  </a:cxn>
                  <a:cxn ang="0">
                    <a:pos x="139" y="17"/>
                  </a:cxn>
                  <a:cxn ang="0">
                    <a:pos x="152" y="18"/>
                  </a:cxn>
                  <a:cxn ang="0">
                    <a:pos x="164" y="20"/>
                  </a:cxn>
                  <a:cxn ang="0">
                    <a:pos x="177" y="21"/>
                  </a:cxn>
                  <a:cxn ang="0">
                    <a:pos x="189" y="23"/>
                  </a:cxn>
                  <a:cxn ang="0">
                    <a:pos x="202" y="25"/>
                  </a:cxn>
                </a:cxnLst>
                <a:rect l="0" t="0" r="r" b="b"/>
                <a:pathLst>
                  <a:path w="202" h="50">
                    <a:moveTo>
                      <a:pt x="202" y="25"/>
                    </a:moveTo>
                    <a:lnTo>
                      <a:pt x="201" y="31"/>
                    </a:lnTo>
                    <a:lnTo>
                      <a:pt x="199" y="37"/>
                    </a:lnTo>
                    <a:lnTo>
                      <a:pt x="198" y="43"/>
                    </a:lnTo>
                    <a:lnTo>
                      <a:pt x="196" y="50"/>
                    </a:lnTo>
                    <a:lnTo>
                      <a:pt x="183" y="49"/>
                    </a:lnTo>
                    <a:lnTo>
                      <a:pt x="171" y="47"/>
                    </a:lnTo>
                    <a:lnTo>
                      <a:pt x="159" y="45"/>
                    </a:lnTo>
                    <a:lnTo>
                      <a:pt x="146" y="44"/>
                    </a:lnTo>
                    <a:lnTo>
                      <a:pt x="134" y="42"/>
                    </a:lnTo>
                    <a:lnTo>
                      <a:pt x="121" y="41"/>
                    </a:lnTo>
                    <a:lnTo>
                      <a:pt x="109" y="39"/>
                    </a:lnTo>
                    <a:lnTo>
                      <a:pt x="97" y="38"/>
                    </a:lnTo>
                    <a:lnTo>
                      <a:pt x="85" y="36"/>
                    </a:lnTo>
                    <a:lnTo>
                      <a:pt x="72" y="35"/>
                    </a:lnTo>
                    <a:lnTo>
                      <a:pt x="61" y="33"/>
                    </a:lnTo>
                    <a:lnTo>
                      <a:pt x="48" y="32"/>
                    </a:lnTo>
                    <a:lnTo>
                      <a:pt x="37" y="30"/>
                    </a:lnTo>
                    <a:lnTo>
                      <a:pt x="24" y="29"/>
                    </a:lnTo>
                    <a:lnTo>
                      <a:pt x="12" y="27"/>
                    </a:lnTo>
                    <a:lnTo>
                      <a:pt x="0" y="26"/>
                    </a:lnTo>
                    <a:lnTo>
                      <a:pt x="1" y="19"/>
                    </a:lnTo>
                    <a:lnTo>
                      <a:pt x="2" y="13"/>
                    </a:lnTo>
                    <a:lnTo>
                      <a:pt x="3" y="7"/>
                    </a:lnTo>
                    <a:lnTo>
                      <a:pt x="4" y="0"/>
                    </a:lnTo>
                    <a:lnTo>
                      <a:pt x="16" y="1"/>
                    </a:lnTo>
                    <a:lnTo>
                      <a:pt x="28" y="4"/>
                    </a:lnTo>
                    <a:lnTo>
                      <a:pt x="41" y="5"/>
                    </a:lnTo>
                    <a:lnTo>
                      <a:pt x="52" y="7"/>
                    </a:lnTo>
                    <a:lnTo>
                      <a:pt x="65" y="8"/>
                    </a:lnTo>
                    <a:lnTo>
                      <a:pt x="77" y="10"/>
                    </a:lnTo>
                    <a:lnTo>
                      <a:pt x="90" y="11"/>
                    </a:lnTo>
                    <a:lnTo>
                      <a:pt x="101" y="12"/>
                    </a:lnTo>
                    <a:lnTo>
                      <a:pt x="114" y="14"/>
                    </a:lnTo>
                    <a:lnTo>
                      <a:pt x="127" y="15"/>
                    </a:lnTo>
                    <a:lnTo>
                      <a:pt x="139" y="17"/>
                    </a:lnTo>
                    <a:lnTo>
                      <a:pt x="152" y="18"/>
                    </a:lnTo>
                    <a:lnTo>
                      <a:pt x="164" y="20"/>
                    </a:lnTo>
                    <a:lnTo>
                      <a:pt x="177" y="21"/>
                    </a:lnTo>
                    <a:lnTo>
                      <a:pt x="189" y="23"/>
                    </a:lnTo>
                    <a:lnTo>
                      <a:pt x="202" y="25"/>
                    </a:lnTo>
                    <a:close/>
                  </a:path>
                </a:pathLst>
              </a:custGeom>
              <a:solidFill>
                <a:srgbClr val="934C00"/>
              </a:solidFill>
              <a:ln w="9525">
                <a:noFill/>
                <a:round/>
                <a:headEnd/>
                <a:tailEnd/>
              </a:ln>
            </p:spPr>
            <p:txBody>
              <a:bodyPr/>
              <a:lstStyle/>
              <a:p>
                <a:endParaRPr lang="en-US"/>
              </a:p>
            </p:txBody>
          </p:sp>
          <p:sp>
            <p:nvSpPr>
              <p:cNvPr id="384114" name="Freeform 114"/>
              <p:cNvSpPr>
                <a:spLocks/>
              </p:cNvSpPr>
              <p:nvPr/>
            </p:nvSpPr>
            <p:spPr bwMode="auto">
              <a:xfrm>
                <a:off x="7254" y="1329"/>
                <a:ext cx="50" cy="12"/>
              </a:xfrm>
              <a:custGeom>
                <a:avLst/>
                <a:gdLst/>
                <a:ahLst/>
                <a:cxnLst>
                  <a:cxn ang="0">
                    <a:pos x="201" y="25"/>
                  </a:cxn>
                  <a:cxn ang="0">
                    <a:pos x="200" y="30"/>
                  </a:cxn>
                  <a:cxn ang="0">
                    <a:pos x="199" y="36"/>
                  </a:cxn>
                  <a:cxn ang="0">
                    <a:pos x="197" y="42"/>
                  </a:cxn>
                  <a:cxn ang="0">
                    <a:pos x="196" y="48"/>
                  </a:cxn>
                  <a:cxn ang="0">
                    <a:pos x="183" y="47"/>
                  </a:cxn>
                  <a:cxn ang="0">
                    <a:pos x="171" y="44"/>
                  </a:cxn>
                  <a:cxn ang="0">
                    <a:pos x="159" y="43"/>
                  </a:cxn>
                  <a:cxn ang="0">
                    <a:pos x="146" y="42"/>
                  </a:cxn>
                  <a:cxn ang="0">
                    <a:pos x="134" y="40"/>
                  </a:cxn>
                  <a:cxn ang="0">
                    <a:pos x="121" y="39"/>
                  </a:cxn>
                  <a:cxn ang="0">
                    <a:pos x="109" y="37"/>
                  </a:cxn>
                  <a:cxn ang="0">
                    <a:pos x="97" y="36"/>
                  </a:cxn>
                  <a:cxn ang="0">
                    <a:pos x="85" y="34"/>
                  </a:cxn>
                  <a:cxn ang="0">
                    <a:pos x="72" y="33"/>
                  </a:cxn>
                  <a:cxn ang="0">
                    <a:pos x="61" y="31"/>
                  </a:cxn>
                  <a:cxn ang="0">
                    <a:pos x="48" y="30"/>
                  </a:cxn>
                  <a:cxn ang="0">
                    <a:pos x="37" y="28"/>
                  </a:cxn>
                  <a:cxn ang="0">
                    <a:pos x="24" y="27"/>
                  </a:cxn>
                  <a:cxn ang="0">
                    <a:pos x="12" y="25"/>
                  </a:cxn>
                  <a:cxn ang="0">
                    <a:pos x="0" y="24"/>
                  </a:cxn>
                  <a:cxn ang="0">
                    <a:pos x="1" y="18"/>
                  </a:cxn>
                  <a:cxn ang="0">
                    <a:pos x="2" y="12"/>
                  </a:cxn>
                  <a:cxn ang="0">
                    <a:pos x="3" y="7"/>
                  </a:cxn>
                  <a:cxn ang="0">
                    <a:pos x="4" y="0"/>
                  </a:cxn>
                  <a:cxn ang="0">
                    <a:pos x="16" y="2"/>
                  </a:cxn>
                  <a:cxn ang="0">
                    <a:pos x="28" y="4"/>
                  </a:cxn>
                  <a:cxn ang="0">
                    <a:pos x="41" y="5"/>
                  </a:cxn>
                  <a:cxn ang="0">
                    <a:pos x="52" y="7"/>
                  </a:cxn>
                  <a:cxn ang="0">
                    <a:pos x="65" y="8"/>
                  </a:cxn>
                  <a:cxn ang="0">
                    <a:pos x="77" y="10"/>
                  </a:cxn>
                  <a:cxn ang="0">
                    <a:pos x="89" y="11"/>
                  </a:cxn>
                  <a:cxn ang="0">
                    <a:pos x="101" y="12"/>
                  </a:cxn>
                  <a:cxn ang="0">
                    <a:pos x="114" y="14"/>
                  </a:cxn>
                  <a:cxn ang="0">
                    <a:pos x="127" y="15"/>
                  </a:cxn>
                  <a:cxn ang="0">
                    <a:pos x="139" y="17"/>
                  </a:cxn>
                  <a:cxn ang="0">
                    <a:pos x="152" y="18"/>
                  </a:cxn>
                  <a:cxn ang="0">
                    <a:pos x="163" y="20"/>
                  </a:cxn>
                  <a:cxn ang="0">
                    <a:pos x="176" y="21"/>
                  </a:cxn>
                  <a:cxn ang="0">
                    <a:pos x="188" y="24"/>
                  </a:cxn>
                  <a:cxn ang="0">
                    <a:pos x="201" y="25"/>
                  </a:cxn>
                </a:cxnLst>
                <a:rect l="0" t="0" r="r" b="b"/>
                <a:pathLst>
                  <a:path w="201" h="48">
                    <a:moveTo>
                      <a:pt x="201" y="25"/>
                    </a:moveTo>
                    <a:lnTo>
                      <a:pt x="200" y="30"/>
                    </a:lnTo>
                    <a:lnTo>
                      <a:pt x="199" y="36"/>
                    </a:lnTo>
                    <a:lnTo>
                      <a:pt x="197" y="42"/>
                    </a:lnTo>
                    <a:lnTo>
                      <a:pt x="196" y="48"/>
                    </a:lnTo>
                    <a:lnTo>
                      <a:pt x="183" y="47"/>
                    </a:lnTo>
                    <a:lnTo>
                      <a:pt x="171" y="44"/>
                    </a:lnTo>
                    <a:lnTo>
                      <a:pt x="159" y="43"/>
                    </a:lnTo>
                    <a:lnTo>
                      <a:pt x="146" y="42"/>
                    </a:lnTo>
                    <a:lnTo>
                      <a:pt x="134" y="40"/>
                    </a:lnTo>
                    <a:lnTo>
                      <a:pt x="121" y="39"/>
                    </a:lnTo>
                    <a:lnTo>
                      <a:pt x="109" y="37"/>
                    </a:lnTo>
                    <a:lnTo>
                      <a:pt x="97" y="36"/>
                    </a:lnTo>
                    <a:lnTo>
                      <a:pt x="85" y="34"/>
                    </a:lnTo>
                    <a:lnTo>
                      <a:pt x="72" y="33"/>
                    </a:lnTo>
                    <a:lnTo>
                      <a:pt x="61" y="31"/>
                    </a:lnTo>
                    <a:lnTo>
                      <a:pt x="48" y="30"/>
                    </a:lnTo>
                    <a:lnTo>
                      <a:pt x="37" y="28"/>
                    </a:lnTo>
                    <a:lnTo>
                      <a:pt x="24" y="27"/>
                    </a:lnTo>
                    <a:lnTo>
                      <a:pt x="12" y="25"/>
                    </a:lnTo>
                    <a:lnTo>
                      <a:pt x="0" y="24"/>
                    </a:lnTo>
                    <a:lnTo>
                      <a:pt x="1" y="18"/>
                    </a:lnTo>
                    <a:lnTo>
                      <a:pt x="2" y="12"/>
                    </a:lnTo>
                    <a:lnTo>
                      <a:pt x="3" y="7"/>
                    </a:lnTo>
                    <a:lnTo>
                      <a:pt x="4" y="0"/>
                    </a:lnTo>
                    <a:lnTo>
                      <a:pt x="16" y="2"/>
                    </a:lnTo>
                    <a:lnTo>
                      <a:pt x="28" y="4"/>
                    </a:lnTo>
                    <a:lnTo>
                      <a:pt x="41" y="5"/>
                    </a:lnTo>
                    <a:lnTo>
                      <a:pt x="52" y="7"/>
                    </a:lnTo>
                    <a:lnTo>
                      <a:pt x="65" y="8"/>
                    </a:lnTo>
                    <a:lnTo>
                      <a:pt x="77" y="10"/>
                    </a:lnTo>
                    <a:lnTo>
                      <a:pt x="89" y="11"/>
                    </a:lnTo>
                    <a:lnTo>
                      <a:pt x="101" y="12"/>
                    </a:lnTo>
                    <a:lnTo>
                      <a:pt x="114" y="14"/>
                    </a:lnTo>
                    <a:lnTo>
                      <a:pt x="127" y="15"/>
                    </a:lnTo>
                    <a:lnTo>
                      <a:pt x="139" y="17"/>
                    </a:lnTo>
                    <a:lnTo>
                      <a:pt x="152" y="18"/>
                    </a:lnTo>
                    <a:lnTo>
                      <a:pt x="163" y="20"/>
                    </a:lnTo>
                    <a:lnTo>
                      <a:pt x="176" y="21"/>
                    </a:lnTo>
                    <a:lnTo>
                      <a:pt x="188" y="24"/>
                    </a:lnTo>
                    <a:lnTo>
                      <a:pt x="201" y="25"/>
                    </a:lnTo>
                    <a:close/>
                  </a:path>
                </a:pathLst>
              </a:custGeom>
              <a:solidFill>
                <a:srgbClr val="995100"/>
              </a:solidFill>
              <a:ln w="9525">
                <a:noFill/>
                <a:round/>
                <a:headEnd/>
                <a:tailEnd/>
              </a:ln>
            </p:spPr>
            <p:txBody>
              <a:bodyPr/>
              <a:lstStyle/>
              <a:p>
                <a:endParaRPr lang="en-US"/>
              </a:p>
            </p:txBody>
          </p:sp>
          <p:sp>
            <p:nvSpPr>
              <p:cNvPr id="384115" name="Freeform 115"/>
              <p:cNvSpPr>
                <a:spLocks/>
              </p:cNvSpPr>
              <p:nvPr/>
            </p:nvSpPr>
            <p:spPr bwMode="auto">
              <a:xfrm>
                <a:off x="7254" y="1329"/>
                <a:ext cx="50" cy="12"/>
              </a:xfrm>
              <a:custGeom>
                <a:avLst/>
                <a:gdLst/>
                <a:ahLst/>
                <a:cxnLst>
                  <a:cxn ang="0">
                    <a:pos x="201" y="24"/>
                  </a:cxn>
                  <a:cxn ang="0">
                    <a:pos x="200" y="29"/>
                  </a:cxn>
                  <a:cxn ang="0">
                    <a:pos x="199" y="34"/>
                  </a:cxn>
                  <a:cxn ang="0">
                    <a:pos x="197" y="40"/>
                  </a:cxn>
                  <a:cxn ang="0">
                    <a:pos x="196" y="46"/>
                  </a:cxn>
                  <a:cxn ang="0">
                    <a:pos x="183" y="44"/>
                  </a:cxn>
                  <a:cxn ang="0">
                    <a:pos x="171" y="42"/>
                  </a:cxn>
                  <a:cxn ang="0">
                    <a:pos x="159" y="40"/>
                  </a:cxn>
                  <a:cxn ang="0">
                    <a:pos x="146" y="39"/>
                  </a:cxn>
                  <a:cxn ang="0">
                    <a:pos x="134" y="37"/>
                  </a:cxn>
                  <a:cxn ang="0">
                    <a:pos x="121" y="36"/>
                  </a:cxn>
                  <a:cxn ang="0">
                    <a:pos x="109" y="34"/>
                  </a:cxn>
                  <a:cxn ang="0">
                    <a:pos x="97" y="33"/>
                  </a:cxn>
                  <a:cxn ang="0">
                    <a:pos x="85" y="31"/>
                  </a:cxn>
                  <a:cxn ang="0">
                    <a:pos x="72" y="30"/>
                  </a:cxn>
                  <a:cxn ang="0">
                    <a:pos x="61" y="28"/>
                  </a:cxn>
                  <a:cxn ang="0">
                    <a:pos x="48" y="27"/>
                  </a:cxn>
                  <a:cxn ang="0">
                    <a:pos x="37" y="25"/>
                  </a:cxn>
                  <a:cxn ang="0">
                    <a:pos x="24" y="24"/>
                  </a:cxn>
                  <a:cxn ang="0">
                    <a:pos x="12" y="22"/>
                  </a:cxn>
                  <a:cxn ang="0">
                    <a:pos x="0" y="20"/>
                  </a:cxn>
                  <a:cxn ang="0">
                    <a:pos x="1" y="15"/>
                  </a:cxn>
                  <a:cxn ang="0">
                    <a:pos x="2" y="10"/>
                  </a:cxn>
                  <a:cxn ang="0">
                    <a:pos x="2" y="5"/>
                  </a:cxn>
                  <a:cxn ang="0">
                    <a:pos x="3" y="0"/>
                  </a:cxn>
                  <a:cxn ang="0">
                    <a:pos x="16" y="1"/>
                  </a:cxn>
                  <a:cxn ang="0">
                    <a:pos x="27" y="3"/>
                  </a:cxn>
                  <a:cxn ang="0">
                    <a:pos x="40" y="4"/>
                  </a:cxn>
                  <a:cxn ang="0">
                    <a:pos x="52" y="6"/>
                  </a:cxn>
                  <a:cxn ang="0">
                    <a:pos x="65" y="7"/>
                  </a:cxn>
                  <a:cxn ang="0">
                    <a:pos x="76" y="9"/>
                  </a:cxn>
                  <a:cxn ang="0">
                    <a:pos x="89" y="10"/>
                  </a:cxn>
                  <a:cxn ang="0">
                    <a:pos x="101" y="12"/>
                  </a:cxn>
                  <a:cxn ang="0">
                    <a:pos x="114" y="13"/>
                  </a:cxn>
                  <a:cxn ang="0">
                    <a:pos x="127" y="15"/>
                  </a:cxn>
                  <a:cxn ang="0">
                    <a:pos x="139" y="16"/>
                  </a:cxn>
                  <a:cxn ang="0">
                    <a:pos x="152" y="18"/>
                  </a:cxn>
                  <a:cxn ang="0">
                    <a:pos x="163" y="19"/>
                  </a:cxn>
                  <a:cxn ang="0">
                    <a:pos x="176" y="20"/>
                  </a:cxn>
                  <a:cxn ang="0">
                    <a:pos x="188" y="23"/>
                  </a:cxn>
                  <a:cxn ang="0">
                    <a:pos x="201" y="24"/>
                  </a:cxn>
                </a:cxnLst>
                <a:rect l="0" t="0" r="r" b="b"/>
                <a:pathLst>
                  <a:path w="201" h="46">
                    <a:moveTo>
                      <a:pt x="201" y="24"/>
                    </a:moveTo>
                    <a:lnTo>
                      <a:pt x="200" y="29"/>
                    </a:lnTo>
                    <a:lnTo>
                      <a:pt x="199" y="34"/>
                    </a:lnTo>
                    <a:lnTo>
                      <a:pt x="197" y="40"/>
                    </a:lnTo>
                    <a:lnTo>
                      <a:pt x="196" y="46"/>
                    </a:lnTo>
                    <a:lnTo>
                      <a:pt x="183" y="44"/>
                    </a:lnTo>
                    <a:lnTo>
                      <a:pt x="171" y="42"/>
                    </a:lnTo>
                    <a:lnTo>
                      <a:pt x="159" y="40"/>
                    </a:lnTo>
                    <a:lnTo>
                      <a:pt x="146" y="39"/>
                    </a:lnTo>
                    <a:lnTo>
                      <a:pt x="134" y="37"/>
                    </a:lnTo>
                    <a:lnTo>
                      <a:pt x="121" y="36"/>
                    </a:lnTo>
                    <a:lnTo>
                      <a:pt x="109" y="34"/>
                    </a:lnTo>
                    <a:lnTo>
                      <a:pt x="97" y="33"/>
                    </a:lnTo>
                    <a:lnTo>
                      <a:pt x="85" y="31"/>
                    </a:lnTo>
                    <a:lnTo>
                      <a:pt x="72" y="30"/>
                    </a:lnTo>
                    <a:lnTo>
                      <a:pt x="61" y="28"/>
                    </a:lnTo>
                    <a:lnTo>
                      <a:pt x="48" y="27"/>
                    </a:lnTo>
                    <a:lnTo>
                      <a:pt x="37" y="25"/>
                    </a:lnTo>
                    <a:lnTo>
                      <a:pt x="24" y="24"/>
                    </a:lnTo>
                    <a:lnTo>
                      <a:pt x="12" y="22"/>
                    </a:lnTo>
                    <a:lnTo>
                      <a:pt x="0" y="20"/>
                    </a:lnTo>
                    <a:lnTo>
                      <a:pt x="1" y="15"/>
                    </a:lnTo>
                    <a:lnTo>
                      <a:pt x="2" y="10"/>
                    </a:lnTo>
                    <a:lnTo>
                      <a:pt x="2" y="5"/>
                    </a:lnTo>
                    <a:lnTo>
                      <a:pt x="3" y="0"/>
                    </a:lnTo>
                    <a:lnTo>
                      <a:pt x="16" y="1"/>
                    </a:lnTo>
                    <a:lnTo>
                      <a:pt x="27" y="3"/>
                    </a:lnTo>
                    <a:lnTo>
                      <a:pt x="40" y="4"/>
                    </a:lnTo>
                    <a:lnTo>
                      <a:pt x="52" y="6"/>
                    </a:lnTo>
                    <a:lnTo>
                      <a:pt x="65" y="7"/>
                    </a:lnTo>
                    <a:lnTo>
                      <a:pt x="76" y="9"/>
                    </a:lnTo>
                    <a:lnTo>
                      <a:pt x="89" y="10"/>
                    </a:lnTo>
                    <a:lnTo>
                      <a:pt x="101" y="12"/>
                    </a:lnTo>
                    <a:lnTo>
                      <a:pt x="114" y="13"/>
                    </a:lnTo>
                    <a:lnTo>
                      <a:pt x="127" y="15"/>
                    </a:lnTo>
                    <a:lnTo>
                      <a:pt x="139" y="16"/>
                    </a:lnTo>
                    <a:lnTo>
                      <a:pt x="152" y="18"/>
                    </a:lnTo>
                    <a:lnTo>
                      <a:pt x="163" y="19"/>
                    </a:lnTo>
                    <a:lnTo>
                      <a:pt x="176" y="20"/>
                    </a:lnTo>
                    <a:lnTo>
                      <a:pt x="188" y="23"/>
                    </a:lnTo>
                    <a:lnTo>
                      <a:pt x="201" y="24"/>
                    </a:lnTo>
                    <a:close/>
                  </a:path>
                </a:pathLst>
              </a:custGeom>
              <a:solidFill>
                <a:srgbClr val="A05B00"/>
              </a:solidFill>
              <a:ln w="9525">
                <a:noFill/>
                <a:round/>
                <a:headEnd/>
                <a:tailEnd/>
              </a:ln>
            </p:spPr>
            <p:txBody>
              <a:bodyPr/>
              <a:lstStyle/>
              <a:p>
                <a:endParaRPr lang="en-US"/>
              </a:p>
            </p:txBody>
          </p:sp>
          <p:sp>
            <p:nvSpPr>
              <p:cNvPr id="384116" name="Freeform 116"/>
              <p:cNvSpPr>
                <a:spLocks/>
              </p:cNvSpPr>
              <p:nvPr/>
            </p:nvSpPr>
            <p:spPr bwMode="auto">
              <a:xfrm>
                <a:off x="7254" y="1330"/>
                <a:ext cx="50" cy="11"/>
              </a:xfrm>
              <a:custGeom>
                <a:avLst/>
                <a:gdLst/>
                <a:ahLst/>
                <a:cxnLst>
                  <a:cxn ang="0">
                    <a:pos x="201" y="24"/>
                  </a:cxn>
                  <a:cxn ang="0">
                    <a:pos x="200" y="29"/>
                  </a:cxn>
                  <a:cxn ang="0">
                    <a:pos x="199" y="33"/>
                  </a:cxn>
                  <a:cxn ang="0">
                    <a:pos x="197" y="38"/>
                  </a:cxn>
                  <a:cxn ang="0">
                    <a:pos x="196" y="44"/>
                  </a:cxn>
                  <a:cxn ang="0">
                    <a:pos x="183" y="41"/>
                  </a:cxn>
                  <a:cxn ang="0">
                    <a:pos x="171" y="40"/>
                  </a:cxn>
                  <a:cxn ang="0">
                    <a:pos x="159" y="38"/>
                  </a:cxn>
                  <a:cxn ang="0">
                    <a:pos x="146" y="37"/>
                  </a:cxn>
                  <a:cxn ang="0">
                    <a:pos x="134" y="35"/>
                  </a:cxn>
                  <a:cxn ang="0">
                    <a:pos x="121" y="34"/>
                  </a:cxn>
                  <a:cxn ang="0">
                    <a:pos x="109" y="32"/>
                  </a:cxn>
                  <a:cxn ang="0">
                    <a:pos x="97" y="31"/>
                  </a:cxn>
                  <a:cxn ang="0">
                    <a:pos x="85" y="29"/>
                  </a:cxn>
                  <a:cxn ang="0">
                    <a:pos x="72" y="28"/>
                  </a:cxn>
                  <a:cxn ang="0">
                    <a:pos x="61" y="26"/>
                  </a:cxn>
                  <a:cxn ang="0">
                    <a:pos x="48" y="25"/>
                  </a:cxn>
                  <a:cxn ang="0">
                    <a:pos x="37" y="23"/>
                  </a:cxn>
                  <a:cxn ang="0">
                    <a:pos x="24" y="22"/>
                  </a:cxn>
                  <a:cxn ang="0">
                    <a:pos x="12" y="19"/>
                  </a:cxn>
                  <a:cxn ang="0">
                    <a:pos x="0" y="18"/>
                  </a:cxn>
                  <a:cxn ang="0">
                    <a:pos x="1" y="13"/>
                  </a:cxn>
                  <a:cxn ang="0">
                    <a:pos x="2" y="9"/>
                  </a:cxn>
                  <a:cxn ang="0">
                    <a:pos x="2" y="4"/>
                  </a:cxn>
                  <a:cxn ang="0">
                    <a:pos x="3" y="0"/>
                  </a:cxn>
                  <a:cxn ang="0">
                    <a:pos x="16" y="1"/>
                  </a:cxn>
                  <a:cxn ang="0">
                    <a:pos x="27" y="3"/>
                  </a:cxn>
                  <a:cxn ang="0">
                    <a:pos x="40" y="4"/>
                  </a:cxn>
                  <a:cxn ang="0">
                    <a:pos x="52" y="6"/>
                  </a:cxn>
                  <a:cxn ang="0">
                    <a:pos x="64" y="7"/>
                  </a:cxn>
                  <a:cxn ang="0">
                    <a:pos x="76" y="9"/>
                  </a:cxn>
                  <a:cxn ang="0">
                    <a:pos x="89" y="10"/>
                  </a:cxn>
                  <a:cxn ang="0">
                    <a:pos x="101" y="12"/>
                  </a:cxn>
                  <a:cxn ang="0">
                    <a:pos x="114" y="13"/>
                  </a:cxn>
                  <a:cxn ang="0">
                    <a:pos x="126" y="15"/>
                  </a:cxn>
                  <a:cxn ang="0">
                    <a:pos x="138" y="16"/>
                  </a:cxn>
                  <a:cxn ang="0">
                    <a:pos x="151" y="18"/>
                  </a:cxn>
                  <a:cxn ang="0">
                    <a:pos x="163" y="19"/>
                  </a:cxn>
                  <a:cxn ang="0">
                    <a:pos x="176" y="21"/>
                  </a:cxn>
                  <a:cxn ang="0">
                    <a:pos x="188" y="23"/>
                  </a:cxn>
                  <a:cxn ang="0">
                    <a:pos x="201" y="24"/>
                  </a:cxn>
                </a:cxnLst>
                <a:rect l="0" t="0" r="r" b="b"/>
                <a:pathLst>
                  <a:path w="201" h="44">
                    <a:moveTo>
                      <a:pt x="201" y="24"/>
                    </a:moveTo>
                    <a:lnTo>
                      <a:pt x="200" y="29"/>
                    </a:lnTo>
                    <a:lnTo>
                      <a:pt x="199" y="33"/>
                    </a:lnTo>
                    <a:lnTo>
                      <a:pt x="197" y="38"/>
                    </a:lnTo>
                    <a:lnTo>
                      <a:pt x="196" y="44"/>
                    </a:lnTo>
                    <a:lnTo>
                      <a:pt x="183" y="41"/>
                    </a:lnTo>
                    <a:lnTo>
                      <a:pt x="171" y="40"/>
                    </a:lnTo>
                    <a:lnTo>
                      <a:pt x="159" y="38"/>
                    </a:lnTo>
                    <a:lnTo>
                      <a:pt x="146" y="37"/>
                    </a:lnTo>
                    <a:lnTo>
                      <a:pt x="134" y="35"/>
                    </a:lnTo>
                    <a:lnTo>
                      <a:pt x="121" y="34"/>
                    </a:lnTo>
                    <a:lnTo>
                      <a:pt x="109" y="32"/>
                    </a:lnTo>
                    <a:lnTo>
                      <a:pt x="97" y="31"/>
                    </a:lnTo>
                    <a:lnTo>
                      <a:pt x="85" y="29"/>
                    </a:lnTo>
                    <a:lnTo>
                      <a:pt x="72" y="28"/>
                    </a:lnTo>
                    <a:lnTo>
                      <a:pt x="61" y="26"/>
                    </a:lnTo>
                    <a:lnTo>
                      <a:pt x="48" y="25"/>
                    </a:lnTo>
                    <a:lnTo>
                      <a:pt x="37" y="23"/>
                    </a:lnTo>
                    <a:lnTo>
                      <a:pt x="24" y="22"/>
                    </a:lnTo>
                    <a:lnTo>
                      <a:pt x="12" y="19"/>
                    </a:lnTo>
                    <a:lnTo>
                      <a:pt x="0" y="18"/>
                    </a:lnTo>
                    <a:lnTo>
                      <a:pt x="1" y="13"/>
                    </a:lnTo>
                    <a:lnTo>
                      <a:pt x="2" y="9"/>
                    </a:lnTo>
                    <a:lnTo>
                      <a:pt x="2" y="4"/>
                    </a:lnTo>
                    <a:lnTo>
                      <a:pt x="3" y="0"/>
                    </a:lnTo>
                    <a:lnTo>
                      <a:pt x="16" y="1"/>
                    </a:lnTo>
                    <a:lnTo>
                      <a:pt x="27" y="3"/>
                    </a:lnTo>
                    <a:lnTo>
                      <a:pt x="40" y="4"/>
                    </a:lnTo>
                    <a:lnTo>
                      <a:pt x="52" y="6"/>
                    </a:lnTo>
                    <a:lnTo>
                      <a:pt x="64" y="7"/>
                    </a:lnTo>
                    <a:lnTo>
                      <a:pt x="76" y="9"/>
                    </a:lnTo>
                    <a:lnTo>
                      <a:pt x="89" y="10"/>
                    </a:lnTo>
                    <a:lnTo>
                      <a:pt x="101" y="12"/>
                    </a:lnTo>
                    <a:lnTo>
                      <a:pt x="114" y="13"/>
                    </a:lnTo>
                    <a:lnTo>
                      <a:pt x="126" y="15"/>
                    </a:lnTo>
                    <a:lnTo>
                      <a:pt x="138" y="16"/>
                    </a:lnTo>
                    <a:lnTo>
                      <a:pt x="151" y="18"/>
                    </a:lnTo>
                    <a:lnTo>
                      <a:pt x="163" y="19"/>
                    </a:lnTo>
                    <a:lnTo>
                      <a:pt x="176" y="21"/>
                    </a:lnTo>
                    <a:lnTo>
                      <a:pt x="188" y="23"/>
                    </a:lnTo>
                    <a:lnTo>
                      <a:pt x="201" y="24"/>
                    </a:lnTo>
                    <a:close/>
                  </a:path>
                </a:pathLst>
              </a:custGeom>
              <a:solidFill>
                <a:srgbClr val="A86300"/>
              </a:solidFill>
              <a:ln w="9525">
                <a:noFill/>
                <a:round/>
                <a:headEnd/>
                <a:tailEnd/>
              </a:ln>
            </p:spPr>
            <p:txBody>
              <a:bodyPr/>
              <a:lstStyle/>
              <a:p>
                <a:endParaRPr lang="en-US"/>
              </a:p>
            </p:txBody>
          </p:sp>
          <p:sp>
            <p:nvSpPr>
              <p:cNvPr id="384117" name="Freeform 117"/>
              <p:cNvSpPr>
                <a:spLocks/>
              </p:cNvSpPr>
              <p:nvPr/>
            </p:nvSpPr>
            <p:spPr bwMode="auto">
              <a:xfrm>
                <a:off x="7254" y="1330"/>
                <a:ext cx="50" cy="10"/>
              </a:xfrm>
              <a:custGeom>
                <a:avLst/>
                <a:gdLst/>
                <a:ahLst/>
                <a:cxnLst>
                  <a:cxn ang="0">
                    <a:pos x="201" y="24"/>
                  </a:cxn>
                  <a:cxn ang="0">
                    <a:pos x="200" y="28"/>
                  </a:cxn>
                  <a:cxn ang="0">
                    <a:pos x="199" y="32"/>
                  </a:cxn>
                  <a:cxn ang="0">
                    <a:pos x="197" y="37"/>
                  </a:cxn>
                  <a:cxn ang="0">
                    <a:pos x="196" y="42"/>
                  </a:cxn>
                  <a:cxn ang="0">
                    <a:pos x="183" y="40"/>
                  </a:cxn>
                  <a:cxn ang="0">
                    <a:pos x="171" y="38"/>
                  </a:cxn>
                  <a:cxn ang="0">
                    <a:pos x="159" y="37"/>
                  </a:cxn>
                  <a:cxn ang="0">
                    <a:pos x="146" y="35"/>
                  </a:cxn>
                  <a:cxn ang="0">
                    <a:pos x="134" y="34"/>
                  </a:cxn>
                  <a:cxn ang="0">
                    <a:pos x="121" y="32"/>
                  </a:cxn>
                  <a:cxn ang="0">
                    <a:pos x="109" y="31"/>
                  </a:cxn>
                  <a:cxn ang="0">
                    <a:pos x="97" y="29"/>
                  </a:cxn>
                  <a:cxn ang="0">
                    <a:pos x="85" y="28"/>
                  </a:cxn>
                  <a:cxn ang="0">
                    <a:pos x="72" y="26"/>
                  </a:cxn>
                  <a:cxn ang="0">
                    <a:pos x="61" y="25"/>
                  </a:cxn>
                  <a:cxn ang="0">
                    <a:pos x="48" y="23"/>
                  </a:cxn>
                  <a:cxn ang="0">
                    <a:pos x="37" y="22"/>
                  </a:cxn>
                  <a:cxn ang="0">
                    <a:pos x="24" y="21"/>
                  </a:cxn>
                  <a:cxn ang="0">
                    <a:pos x="12" y="18"/>
                  </a:cxn>
                  <a:cxn ang="0">
                    <a:pos x="0" y="17"/>
                  </a:cxn>
                  <a:cxn ang="0">
                    <a:pos x="1" y="13"/>
                  </a:cxn>
                  <a:cxn ang="0">
                    <a:pos x="2" y="8"/>
                  </a:cxn>
                  <a:cxn ang="0">
                    <a:pos x="2" y="4"/>
                  </a:cxn>
                  <a:cxn ang="0">
                    <a:pos x="3" y="0"/>
                  </a:cxn>
                  <a:cxn ang="0">
                    <a:pos x="16" y="1"/>
                  </a:cxn>
                  <a:cxn ang="0">
                    <a:pos x="27" y="3"/>
                  </a:cxn>
                  <a:cxn ang="0">
                    <a:pos x="40" y="4"/>
                  </a:cxn>
                  <a:cxn ang="0">
                    <a:pos x="52" y="6"/>
                  </a:cxn>
                  <a:cxn ang="0">
                    <a:pos x="64" y="7"/>
                  </a:cxn>
                  <a:cxn ang="0">
                    <a:pos x="76" y="9"/>
                  </a:cxn>
                  <a:cxn ang="0">
                    <a:pos x="89" y="10"/>
                  </a:cxn>
                  <a:cxn ang="0">
                    <a:pos x="101" y="12"/>
                  </a:cxn>
                  <a:cxn ang="0">
                    <a:pos x="114" y="13"/>
                  </a:cxn>
                  <a:cxn ang="0">
                    <a:pos x="126" y="15"/>
                  </a:cxn>
                  <a:cxn ang="0">
                    <a:pos x="138" y="16"/>
                  </a:cxn>
                  <a:cxn ang="0">
                    <a:pos x="151" y="18"/>
                  </a:cxn>
                  <a:cxn ang="0">
                    <a:pos x="163" y="20"/>
                  </a:cxn>
                  <a:cxn ang="0">
                    <a:pos x="176" y="21"/>
                  </a:cxn>
                  <a:cxn ang="0">
                    <a:pos x="188" y="23"/>
                  </a:cxn>
                  <a:cxn ang="0">
                    <a:pos x="201" y="24"/>
                  </a:cxn>
                </a:cxnLst>
                <a:rect l="0" t="0" r="r" b="b"/>
                <a:pathLst>
                  <a:path w="201" h="42">
                    <a:moveTo>
                      <a:pt x="201" y="24"/>
                    </a:moveTo>
                    <a:lnTo>
                      <a:pt x="200" y="28"/>
                    </a:lnTo>
                    <a:lnTo>
                      <a:pt x="199" y="32"/>
                    </a:lnTo>
                    <a:lnTo>
                      <a:pt x="197" y="37"/>
                    </a:lnTo>
                    <a:lnTo>
                      <a:pt x="196" y="42"/>
                    </a:lnTo>
                    <a:lnTo>
                      <a:pt x="183" y="40"/>
                    </a:lnTo>
                    <a:lnTo>
                      <a:pt x="171" y="38"/>
                    </a:lnTo>
                    <a:lnTo>
                      <a:pt x="159" y="37"/>
                    </a:lnTo>
                    <a:lnTo>
                      <a:pt x="146" y="35"/>
                    </a:lnTo>
                    <a:lnTo>
                      <a:pt x="134" y="34"/>
                    </a:lnTo>
                    <a:lnTo>
                      <a:pt x="121" y="32"/>
                    </a:lnTo>
                    <a:lnTo>
                      <a:pt x="109" y="31"/>
                    </a:lnTo>
                    <a:lnTo>
                      <a:pt x="97" y="29"/>
                    </a:lnTo>
                    <a:lnTo>
                      <a:pt x="85" y="28"/>
                    </a:lnTo>
                    <a:lnTo>
                      <a:pt x="72" y="26"/>
                    </a:lnTo>
                    <a:lnTo>
                      <a:pt x="61" y="25"/>
                    </a:lnTo>
                    <a:lnTo>
                      <a:pt x="48" y="23"/>
                    </a:lnTo>
                    <a:lnTo>
                      <a:pt x="37" y="22"/>
                    </a:lnTo>
                    <a:lnTo>
                      <a:pt x="24" y="21"/>
                    </a:lnTo>
                    <a:lnTo>
                      <a:pt x="12" y="18"/>
                    </a:lnTo>
                    <a:lnTo>
                      <a:pt x="0" y="17"/>
                    </a:lnTo>
                    <a:lnTo>
                      <a:pt x="1" y="13"/>
                    </a:lnTo>
                    <a:lnTo>
                      <a:pt x="2" y="8"/>
                    </a:lnTo>
                    <a:lnTo>
                      <a:pt x="2" y="4"/>
                    </a:lnTo>
                    <a:lnTo>
                      <a:pt x="3" y="0"/>
                    </a:lnTo>
                    <a:lnTo>
                      <a:pt x="16" y="1"/>
                    </a:lnTo>
                    <a:lnTo>
                      <a:pt x="27" y="3"/>
                    </a:lnTo>
                    <a:lnTo>
                      <a:pt x="40" y="4"/>
                    </a:lnTo>
                    <a:lnTo>
                      <a:pt x="52" y="6"/>
                    </a:lnTo>
                    <a:lnTo>
                      <a:pt x="64" y="7"/>
                    </a:lnTo>
                    <a:lnTo>
                      <a:pt x="76" y="9"/>
                    </a:lnTo>
                    <a:lnTo>
                      <a:pt x="89" y="10"/>
                    </a:lnTo>
                    <a:lnTo>
                      <a:pt x="101" y="12"/>
                    </a:lnTo>
                    <a:lnTo>
                      <a:pt x="114" y="13"/>
                    </a:lnTo>
                    <a:lnTo>
                      <a:pt x="126" y="15"/>
                    </a:lnTo>
                    <a:lnTo>
                      <a:pt x="138" y="16"/>
                    </a:lnTo>
                    <a:lnTo>
                      <a:pt x="151" y="18"/>
                    </a:lnTo>
                    <a:lnTo>
                      <a:pt x="163" y="20"/>
                    </a:lnTo>
                    <a:lnTo>
                      <a:pt x="176" y="21"/>
                    </a:lnTo>
                    <a:lnTo>
                      <a:pt x="188" y="23"/>
                    </a:lnTo>
                    <a:lnTo>
                      <a:pt x="201" y="24"/>
                    </a:lnTo>
                    <a:close/>
                  </a:path>
                </a:pathLst>
              </a:custGeom>
              <a:solidFill>
                <a:srgbClr val="AD6800"/>
              </a:solidFill>
              <a:ln w="9525">
                <a:noFill/>
                <a:round/>
                <a:headEnd/>
                <a:tailEnd/>
              </a:ln>
            </p:spPr>
            <p:txBody>
              <a:bodyPr/>
              <a:lstStyle/>
              <a:p>
                <a:endParaRPr lang="en-US"/>
              </a:p>
            </p:txBody>
          </p:sp>
          <p:sp>
            <p:nvSpPr>
              <p:cNvPr id="384118" name="Freeform 118"/>
              <p:cNvSpPr>
                <a:spLocks/>
              </p:cNvSpPr>
              <p:nvPr/>
            </p:nvSpPr>
            <p:spPr bwMode="auto">
              <a:xfrm>
                <a:off x="7254" y="1330"/>
                <a:ext cx="50" cy="10"/>
              </a:xfrm>
              <a:custGeom>
                <a:avLst/>
                <a:gdLst/>
                <a:ahLst/>
                <a:cxnLst>
                  <a:cxn ang="0">
                    <a:pos x="201" y="24"/>
                  </a:cxn>
                  <a:cxn ang="0">
                    <a:pos x="200" y="28"/>
                  </a:cxn>
                  <a:cxn ang="0">
                    <a:pos x="199" y="31"/>
                  </a:cxn>
                  <a:cxn ang="0">
                    <a:pos x="197" y="35"/>
                  </a:cxn>
                  <a:cxn ang="0">
                    <a:pos x="196" y="39"/>
                  </a:cxn>
                  <a:cxn ang="0">
                    <a:pos x="183" y="38"/>
                  </a:cxn>
                  <a:cxn ang="0">
                    <a:pos x="171" y="36"/>
                  </a:cxn>
                  <a:cxn ang="0">
                    <a:pos x="159" y="35"/>
                  </a:cxn>
                  <a:cxn ang="0">
                    <a:pos x="146" y="33"/>
                  </a:cxn>
                  <a:cxn ang="0">
                    <a:pos x="134" y="32"/>
                  </a:cxn>
                  <a:cxn ang="0">
                    <a:pos x="121" y="30"/>
                  </a:cxn>
                  <a:cxn ang="0">
                    <a:pos x="109" y="29"/>
                  </a:cxn>
                  <a:cxn ang="0">
                    <a:pos x="97" y="27"/>
                  </a:cxn>
                  <a:cxn ang="0">
                    <a:pos x="85" y="26"/>
                  </a:cxn>
                  <a:cxn ang="0">
                    <a:pos x="72" y="24"/>
                  </a:cxn>
                  <a:cxn ang="0">
                    <a:pos x="61" y="23"/>
                  </a:cxn>
                  <a:cxn ang="0">
                    <a:pos x="48" y="21"/>
                  </a:cxn>
                  <a:cxn ang="0">
                    <a:pos x="37" y="20"/>
                  </a:cxn>
                  <a:cxn ang="0">
                    <a:pos x="24" y="19"/>
                  </a:cxn>
                  <a:cxn ang="0">
                    <a:pos x="12" y="16"/>
                  </a:cxn>
                  <a:cxn ang="0">
                    <a:pos x="0" y="15"/>
                  </a:cxn>
                  <a:cxn ang="0">
                    <a:pos x="1" y="11"/>
                  </a:cxn>
                  <a:cxn ang="0">
                    <a:pos x="2" y="7"/>
                  </a:cxn>
                  <a:cxn ang="0">
                    <a:pos x="2" y="4"/>
                  </a:cxn>
                  <a:cxn ang="0">
                    <a:pos x="3" y="0"/>
                  </a:cxn>
                  <a:cxn ang="0">
                    <a:pos x="16" y="1"/>
                  </a:cxn>
                  <a:cxn ang="0">
                    <a:pos x="27" y="3"/>
                  </a:cxn>
                  <a:cxn ang="0">
                    <a:pos x="40" y="4"/>
                  </a:cxn>
                  <a:cxn ang="0">
                    <a:pos x="52" y="6"/>
                  </a:cxn>
                  <a:cxn ang="0">
                    <a:pos x="64" y="7"/>
                  </a:cxn>
                  <a:cxn ang="0">
                    <a:pos x="76" y="9"/>
                  </a:cxn>
                  <a:cxn ang="0">
                    <a:pos x="89" y="10"/>
                  </a:cxn>
                  <a:cxn ang="0">
                    <a:pos x="101" y="12"/>
                  </a:cxn>
                  <a:cxn ang="0">
                    <a:pos x="114" y="13"/>
                  </a:cxn>
                  <a:cxn ang="0">
                    <a:pos x="126" y="15"/>
                  </a:cxn>
                  <a:cxn ang="0">
                    <a:pos x="138" y="16"/>
                  </a:cxn>
                  <a:cxn ang="0">
                    <a:pos x="151" y="19"/>
                  </a:cxn>
                  <a:cxn ang="0">
                    <a:pos x="163" y="20"/>
                  </a:cxn>
                  <a:cxn ang="0">
                    <a:pos x="176" y="21"/>
                  </a:cxn>
                  <a:cxn ang="0">
                    <a:pos x="188" y="23"/>
                  </a:cxn>
                  <a:cxn ang="0">
                    <a:pos x="201" y="24"/>
                  </a:cxn>
                </a:cxnLst>
                <a:rect l="0" t="0" r="r" b="b"/>
                <a:pathLst>
                  <a:path w="201" h="39">
                    <a:moveTo>
                      <a:pt x="201" y="24"/>
                    </a:moveTo>
                    <a:lnTo>
                      <a:pt x="200" y="28"/>
                    </a:lnTo>
                    <a:lnTo>
                      <a:pt x="199" y="31"/>
                    </a:lnTo>
                    <a:lnTo>
                      <a:pt x="197" y="35"/>
                    </a:lnTo>
                    <a:lnTo>
                      <a:pt x="196" y="39"/>
                    </a:lnTo>
                    <a:lnTo>
                      <a:pt x="183" y="38"/>
                    </a:lnTo>
                    <a:lnTo>
                      <a:pt x="171" y="36"/>
                    </a:lnTo>
                    <a:lnTo>
                      <a:pt x="159" y="35"/>
                    </a:lnTo>
                    <a:lnTo>
                      <a:pt x="146" y="33"/>
                    </a:lnTo>
                    <a:lnTo>
                      <a:pt x="134" y="32"/>
                    </a:lnTo>
                    <a:lnTo>
                      <a:pt x="121" y="30"/>
                    </a:lnTo>
                    <a:lnTo>
                      <a:pt x="109" y="29"/>
                    </a:lnTo>
                    <a:lnTo>
                      <a:pt x="97" y="27"/>
                    </a:lnTo>
                    <a:lnTo>
                      <a:pt x="85" y="26"/>
                    </a:lnTo>
                    <a:lnTo>
                      <a:pt x="72" y="24"/>
                    </a:lnTo>
                    <a:lnTo>
                      <a:pt x="61" y="23"/>
                    </a:lnTo>
                    <a:lnTo>
                      <a:pt x="48" y="21"/>
                    </a:lnTo>
                    <a:lnTo>
                      <a:pt x="37" y="20"/>
                    </a:lnTo>
                    <a:lnTo>
                      <a:pt x="24" y="19"/>
                    </a:lnTo>
                    <a:lnTo>
                      <a:pt x="12" y="16"/>
                    </a:lnTo>
                    <a:lnTo>
                      <a:pt x="0" y="15"/>
                    </a:lnTo>
                    <a:lnTo>
                      <a:pt x="1" y="11"/>
                    </a:lnTo>
                    <a:lnTo>
                      <a:pt x="2" y="7"/>
                    </a:lnTo>
                    <a:lnTo>
                      <a:pt x="2" y="4"/>
                    </a:lnTo>
                    <a:lnTo>
                      <a:pt x="3" y="0"/>
                    </a:lnTo>
                    <a:lnTo>
                      <a:pt x="16" y="1"/>
                    </a:lnTo>
                    <a:lnTo>
                      <a:pt x="27" y="3"/>
                    </a:lnTo>
                    <a:lnTo>
                      <a:pt x="40" y="4"/>
                    </a:lnTo>
                    <a:lnTo>
                      <a:pt x="52" y="6"/>
                    </a:lnTo>
                    <a:lnTo>
                      <a:pt x="64" y="7"/>
                    </a:lnTo>
                    <a:lnTo>
                      <a:pt x="76" y="9"/>
                    </a:lnTo>
                    <a:lnTo>
                      <a:pt x="89" y="10"/>
                    </a:lnTo>
                    <a:lnTo>
                      <a:pt x="101" y="12"/>
                    </a:lnTo>
                    <a:lnTo>
                      <a:pt x="114" y="13"/>
                    </a:lnTo>
                    <a:lnTo>
                      <a:pt x="126" y="15"/>
                    </a:lnTo>
                    <a:lnTo>
                      <a:pt x="138" y="16"/>
                    </a:lnTo>
                    <a:lnTo>
                      <a:pt x="151" y="19"/>
                    </a:lnTo>
                    <a:lnTo>
                      <a:pt x="163" y="20"/>
                    </a:lnTo>
                    <a:lnTo>
                      <a:pt x="176" y="21"/>
                    </a:lnTo>
                    <a:lnTo>
                      <a:pt x="188" y="23"/>
                    </a:lnTo>
                    <a:lnTo>
                      <a:pt x="201" y="24"/>
                    </a:lnTo>
                    <a:close/>
                  </a:path>
                </a:pathLst>
              </a:custGeom>
              <a:solidFill>
                <a:srgbClr val="B57000"/>
              </a:solidFill>
              <a:ln w="9525">
                <a:noFill/>
                <a:round/>
                <a:headEnd/>
                <a:tailEnd/>
              </a:ln>
            </p:spPr>
            <p:txBody>
              <a:bodyPr/>
              <a:lstStyle/>
              <a:p>
                <a:endParaRPr lang="en-US"/>
              </a:p>
            </p:txBody>
          </p:sp>
          <p:sp>
            <p:nvSpPr>
              <p:cNvPr id="384119" name="Freeform 119"/>
              <p:cNvSpPr>
                <a:spLocks/>
              </p:cNvSpPr>
              <p:nvPr/>
            </p:nvSpPr>
            <p:spPr bwMode="auto">
              <a:xfrm>
                <a:off x="7254" y="1331"/>
                <a:ext cx="50" cy="9"/>
              </a:xfrm>
              <a:custGeom>
                <a:avLst/>
                <a:gdLst/>
                <a:ahLst/>
                <a:cxnLst>
                  <a:cxn ang="0">
                    <a:pos x="200" y="23"/>
                  </a:cxn>
                  <a:cxn ang="0">
                    <a:pos x="199" y="26"/>
                  </a:cxn>
                  <a:cxn ang="0">
                    <a:pos x="198" y="29"/>
                  </a:cxn>
                  <a:cxn ang="0">
                    <a:pos x="197" y="33"/>
                  </a:cxn>
                  <a:cxn ang="0">
                    <a:pos x="196" y="36"/>
                  </a:cxn>
                  <a:cxn ang="0">
                    <a:pos x="183" y="35"/>
                  </a:cxn>
                  <a:cxn ang="0">
                    <a:pos x="171" y="33"/>
                  </a:cxn>
                  <a:cxn ang="0">
                    <a:pos x="159" y="32"/>
                  </a:cxn>
                  <a:cxn ang="0">
                    <a:pos x="146" y="30"/>
                  </a:cxn>
                  <a:cxn ang="0">
                    <a:pos x="134" y="29"/>
                  </a:cxn>
                  <a:cxn ang="0">
                    <a:pos x="121" y="27"/>
                  </a:cxn>
                  <a:cxn ang="0">
                    <a:pos x="109" y="26"/>
                  </a:cxn>
                  <a:cxn ang="0">
                    <a:pos x="97" y="24"/>
                  </a:cxn>
                  <a:cxn ang="0">
                    <a:pos x="85" y="23"/>
                  </a:cxn>
                  <a:cxn ang="0">
                    <a:pos x="72" y="22"/>
                  </a:cxn>
                  <a:cxn ang="0">
                    <a:pos x="61" y="20"/>
                  </a:cxn>
                  <a:cxn ang="0">
                    <a:pos x="48" y="19"/>
                  </a:cxn>
                  <a:cxn ang="0">
                    <a:pos x="37" y="17"/>
                  </a:cxn>
                  <a:cxn ang="0">
                    <a:pos x="24" y="15"/>
                  </a:cxn>
                  <a:cxn ang="0">
                    <a:pos x="12" y="13"/>
                  </a:cxn>
                  <a:cxn ang="0">
                    <a:pos x="0" y="12"/>
                  </a:cxn>
                  <a:cxn ang="0">
                    <a:pos x="1" y="9"/>
                  </a:cxn>
                  <a:cxn ang="0">
                    <a:pos x="2" y="6"/>
                  </a:cxn>
                  <a:cxn ang="0">
                    <a:pos x="2" y="3"/>
                  </a:cxn>
                  <a:cxn ang="0">
                    <a:pos x="3" y="0"/>
                  </a:cxn>
                  <a:cxn ang="0">
                    <a:pos x="15" y="1"/>
                  </a:cxn>
                  <a:cxn ang="0">
                    <a:pos x="27" y="3"/>
                  </a:cxn>
                  <a:cxn ang="0">
                    <a:pos x="40" y="4"/>
                  </a:cxn>
                  <a:cxn ang="0">
                    <a:pos x="51" y="5"/>
                  </a:cxn>
                  <a:cxn ang="0">
                    <a:pos x="64" y="7"/>
                  </a:cxn>
                  <a:cxn ang="0">
                    <a:pos x="76" y="8"/>
                  </a:cxn>
                  <a:cxn ang="0">
                    <a:pos x="88" y="10"/>
                  </a:cxn>
                  <a:cxn ang="0">
                    <a:pos x="100" y="11"/>
                  </a:cxn>
                  <a:cxn ang="0">
                    <a:pos x="113" y="12"/>
                  </a:cxn>
                  <a:cxn ang="0">
                    <a:pos x="126" y="14"/>
                  </a:cxn>
                  <a:cxn ang="0">
                    <a:pos x="138" y="15"/>
                  </a:cxn>
                  <a:cxn ang="0">
                    <a:pos x="151" y="18"/>
                  </a:cxn>
                  <a:cxn ang="0">
                    <a:pos x="162" y="19"/>
                  </a:cxn>
                  <a:cxn ang="0">
                    <a:pos x="175" y="20"/>
                  </a:cxn>
                  <a:cxn ang="0">
                    <a:pos x="187" y="22"/>
                  </a:cxn>
                  <a:cxn ang="0">
                    <a:pos x="200" y="23"/>
                  </a:cxn>
                </a:cxnLst>
                <a:rect l="0" t="0" r="r" b="b"/>
                <a:pathLst>
                  <a:path w="200" h="36">
                    <a:moveTo>
                      <a:pt x="200" y="23"/>
                    </a:moveTo>
                    <a:lnTo>
                      <a:pt x="199" y="26"/>
                    </a:lnTo>
                    <a:lnTo>
                      <a:pt x="198" y="29"/>
                    </a:lnTo>
                    <a:lnTo>
                      <a:pt x="197" y="33"/>
                    </a:lnTo>
                    <a:lnTo>
                      <a:pt x="196" y="36"/>
                    </a:lnTo>
                    <a:lnTo>
                      <a:pt x="183" y="35"/>
                    </a:lnTo>
                    <a:lnTo>
                      <a:pt x="171" y="33"/>
                    </a:lnTo>
                    <a:lnTo>
                      <a:pt x="159" y="32"/>
                    </a:lnTo>
                    <a:lnTo>
                      <a:pt x="146" y="30"/>
                    </a:lnTo>
                    <a:lnTo>
                      <a:pt x="134" y="29"/>
                    </a:lnTo>
                    <a:lnTo>
                      <a:pt x="121" y="27"/>
                    </a:lnTo>
                    <a:lnTo>
                      <a:pt x="109" y="26"/>
                    </a:lnTo>
                    <a:lnTo>
                      <a:pt x="97" y="24"/>
                    </a:lnTo>
                    <a:lnTo>
                      <a:pt x="85" y="23"/>
                    </a:lnTo>
                    <a:lnTo>
                      <a:pt x="72" y="22"/>
                    </a:lnTo>
                    <a:lnTo>
                      <a:pt x="61" y="20"/>
                    </a:lnTo>
                    <a:lnTo>
                      <a:pt x="48" y="19"/>
                    </a:lnTo>
                    <a:lnTo>
                      <a:pt x="37" y="17"/>
                    </a:lnTo>
                    <a:lnTo>
                      <a:pt x="24" y="15"/>
                    </a:lnTo>
                    <a:lnTo>
                      <a:pt x="12" y="13"/>
                    </a:lnTo>
                    <a:lnTo>
                      <a:pt x="0" y="12"/>
                    </a:lnTo>
                    <a:lnTo>
                      <a:pt x="1" y="9"/>
                    </a:lnTo>
                    <a:lnTo>
                      <a:pt x="2" y="6"/>
                    </a:lnTo>
                    <a:lnTo>
                      <a:pt x="2" y="3"/>
                    </a:lnTo>
                    <a:lnTo>
                      <a:pt x="3" y="0"/>
                    </a:lnTo>
                    <a:lnTo>
                      <a:pt x="15" y="1"/>
                    </a:lnTo>
                    <a:lnTo>
                      <a:pt x="27" y="3"/>
                    </a:lnTo>
                    <a:lnTo>
                      <a:pt x="40" y="4"/>
                    </a:lnTo>
                    <a:lnTo>
                      <a:pt x="51" y="5"/>
                    </a:lnTo>
                    <a:lnTo>
                      <a:pt x="64" y="7"/>
                    </a:lnTo>
                    <a:lnTo>
                      <a:pt x="76" y="8"/>
                    </a:lnTo>
                    <a:lnTo>
                      <a:pt x="88" y="10"/>
                    </a:lnTo>
                    <a:lnTo>
                      <a:pt x="100" y="11"/>
                    </a:lnTo>
                    <a:lnTo>
                      <a:pt x="113" y="12"/>
                    </a:lnTo>
                    <a:lnTo>
                      <a:pt x="126" y="14"/>
                    </a:lnTo>
                    <a:lnTo>
                      <a:pt x="138" y="15"/>
                    </a:lnTo>
                    <a:lnTo>
                      <a:pt x="151" y="18"/>
                    </a:lnTo>
                    <a:lnTo>
                      <a:pt x="162" y="19"/>
                    </a:lnTo>
                    <a:lnTo>
                      <a:pt x="175" y="20"/>
                    </a:lnTo>
                    <a:lnTo>
                      <a:pt x="187" y="22"/>
                    </a:lnTo>
                    <a:lnTo>
                      <a:pt x="200" y="23"/>
                    </a:lnTo>
                    <a:close/>
                  </a:path>
                </a:pathLst>
              </a:custGeom>
              <a:solidFill>
                <a:srgbClr val="BC7700"/>
              </a:solidFill>
              <a:ln w="9525">
                <a:noFill/>
                <a:round/>
                <a:headEnd/>
                <a:tailEnd/>
              </a:ln>
            </p:spPr>
            <p:txBody>
              <a:bodyPr/>
              <a:lstStyle/>
              <a:p>
                <a:endParaRPr lang="en-US"/>
              </a:p>
            </p:txBody>
          </p:sp>
          <p:sp>
            <p:nvSpPr>
              <p:cNvPr id="384120" name="Freeform 120"/>
              <p:cNvSpPr>
                <a:spLocks/>
              </p:cNvSpPr>
              <p:nvPr/>
            </p:nvSpPr>
            <p:spPr bwMode="auto">
              <a:xfrm>
                <a:off x="7254" y="1331"/>
                <a:ext cx="50" cy="9"/>
              </a:xfrm>
              <a:custGeom>
                <a:avLst/>
                <a:gdLst/>
                <a:ahLst/>
                <a:cxnLst>
                  <a:cxn ang="0">
                    <a:pos x="200" y="23"/>
                  </a:cxn>
                  <a:cxn ang="0">
                    <a:pos x="199" y="26"/>
                  </a:cxn>
                  <a:cxn ang="0">
                    <a:pos x="198" y="28"/>
                  </a:cxn>
                  <a:cxn ang="0">
                    <a:pos x="197" y="31"/>
                  </a:cxn>
                  <a:cxn ang="0">
                    <a:pos x="196" y="34"/>
                  </a:cxn>
                  <a:cxn ang="0">
                    <a:pos x="183" y="33"/>
                  </a:cxn>
                  <a:cxn ang="0">
                    <a:pos x="171" y="31"/>
                  </a:cxn>
                  <a:cxn ang="0">
                    <a:pos x="159" y="30"/>
                  </a:cxn>
                  <a:cxn ang="0">
                    <a:pos x="146" y="28"/>
                  </a:cxn>
                  <a:cxn ang="0">
                    <a:pos x="134" y="27"/>
                  </a:cxn>
                  <a:cxn ang="0">
                    <a:pos x="121" y="25"/>
                  </a:cxn>
                  <a:cxn ang="0">
                    <a:pos x="109" y="24"/>
                  </a:cxn>
                  <a:cxn ang="0">
                    <a:pos x="97" y="22"/>
                  </a:cxn>
                  <a:cxn ang="0">
                    <a:pos x="85" y="21"/>
                  </a:cxn>
                  <a:cxn ang="0">
                    <a:pos x="72" y="20"/>
                  </a:cxn>
                  <a:cxn ang="0">
                    <a:pos x="61" y="18"/>
                  </a:cxn>
                  <a:cxn ang="0">
                    <a:pos x="48" y="17"/>
                  </a:cxn>
                  <a:cxn ang="0">
                    <a:pos x="37" y="14"/>
                  </a:cxn>
                  <a:cxn ang="0">
                    <a:pos x="24" y="13"/>
                  </a:cxn>
                  <a:cxn ang="0">
                    <a:pos x="12" y="11"/>
                  </a:cxn>
                  <a:cxn ang="0">
                    <a:pos x="0" y="10"/>
                  </a:cxn>
                  <a:cxn ang="0">
                    <a:pos x="1" y="8"/>
                  </a:cxn>
                  <a:cxn ang="0">
                    <a:pos x="2" y="5"/>
                  </a:cxn>
                  <a:cxn ang="0">
                    <a:pos x="2" y="2"/>
                  </a:cxn>
                  <a:cxn ang="0">
                    <a:pos x="3" y="0"/>
                  </a:cxn>
                  <a:cxn ang="0">
                    <a:pos x="15" y="1"/>
                  </a:cxn>
                  <a:cxn ang="0">
                    <a:pos x="27" y="3"/>
                  </a:cxn>
                  <a:cxn ang="0">
                    <a:pos x="40" y="4"/>
                  </a:cxn>
                  <a:cxn ang="0">
                    <a:pos x="51" y="5"/>
                  </a:cxn>
                  <a:cxn ang="0">
                    <a:pos x="64" y="7"/>
                  </a:cxn>
                  <a:cxn ang="0">
                    <a:pos x="76" y="8"/>
                  </a:cxn>
                  <a:cxn ang="0">
                    <a:pos x="88" y="10"/>
                  </a:cxn>
                  <a:cxn ang="0">
                    <a:pos x="100" y="11"/>
                  </a:cxn>
                  <a:cxn ang="0">
                    <a:pos x="113" y="12"/>
                  </a:cxn>
                  <a:cxn ang="0">
                    <a:pos x="126" y="14"/>
                  </a:cxn>
                  <a:cxn ang="0">
                    <a:pos x="138" y="16"/>
                  </a:cxn>
                  <a:cxn ang="0">
                    <a:pos x="151" y="18"/>
                  </a:cxn>
                  <a:cxn ang="0">
                    <a:pos x="162" y="19"/>
                  </a:cxn>
                  <a:cxn ang="0">
                    <a:pos x="175" y="20"/>
                  </a:cxn>
                  <a:cxn ang="0">
                    <a:pos x="187" y="22"/>
                  </a:cxn>
                  <a:cxn ang="0">
                    <a:pos x="200" y="23"/>
                  </a:cxn>
                </a:cxnLst>
                <a:rect l="0" t="0" r="r" b="b"/>
                <a:pathLst>
                  <a:path w="200" h="34">
                    <a:moveTo>
                      <a:pt x="200" y="23"/>
                    </a:moveTo>
                    <a:lnTo>
                      <a:pt x="199" y="26"/>
                    </a:lnTo>
                    <a:lnTo>
                      <a:pt x="198" y="28"/>
                    </a:lnTo>
                    <a:lnTo>
                      <a:pt x="197" y="31"/>
                    </a:lnTo>
                    <a:lnTo>
                      <a:pt x="196" y="34"/>
                    </a:lnTo>
                    <a:lnTo>
                      <a:pt x="183" y="33"/>
                    </a:lnTo>
                    <a:lnTo>
                      <a:pt x="171" y="31"/>
                    </a:lnTo>
                    <a:lnTo>
                      <a:pt x="159" y="30"/>
                    </a:lnTo>
                    <a:lnTo>
                      <a:pt x="146" y="28"/>
                    </a:lnTo>
                    <a:lnTo>
                      <a:pt x="134" y="27"/>
                    </a:lnTo>
                    <a:lnTo>
                      <a:pt x="121" y="25"/>
                    </a:lnTo>
                    <a:lnTo>
                      <a:pt x="109" y="24"/>
                    </a:lnTo>
                    <a:lnTo>
                      <a:pt x="97" y="22"/>
                    </a:lnTo>
                    <a:lnTo>
                      <a:pt x="85" y="21"/>
                    </a:lnTo>
                    <a:lnTo>
                      <a:pt x="72" y="20"/>
                    </a:lnTo>
                    <a:lnTo>
                      <a:pt x="61" y="18"/>
                    </a:lnTo>
                    <a:lnTo>
                      <a:pt x="48" y="17"/>
                    </a:lnTo>
                    <a:lnTo>
                      <a:pt x="37" y="14"/>
                    </a:lnTo>
                    <a:lnTo>
                      <a:pt x="24" y="13"/>
                    </a:lnTo>
                    <a:lnTo>
                      <a:pt x="12" y="11"/>
                    </a:lnTo>
                    <a:lnTo>
                      <a:pt x="0" y="10"/>
                    </a:lnTo>
                    <a:lnTo>
                      <a:pt x="1" y="8"/>
                    </a:lnTo>
                    <a:lnTo>
                      <a:pt x="2" y="5"/>
                    </a:lnTo>
                    <a:lnTo>
                      <a:pt x="2" y="2"/>
                    </a:lnTo>
                    <a:lnTo>
                      <a:pt x="3" y="0"/>
                    </a:lnTo>
                    <a:lnTo>
                      <a:pt x="15" y="1"/>
                    </a:lnTo>
                    <a:lnTo>
                      <a:pt x="27" y="3"/>
                    </a:lnTo>
                    <a:lnTo>
                      <a:pt x="40" y="4"/>
                    </a:lnTo>
                    <a:lnTo>
                      <a:pt x="51" y="5"/>
                    </a:lnTo>
                    <a:lnTo>
                      <a:pt x="64" y="7"/>
                    </a:lnTo>
                    <a:lnTo>
                      <a:pt x="76" y="8"/>
                    </a:lnTo>
                    <a:lnTo>
                      <a:pt x="88" y="10"/>
                    </a:lnTo>
                    <a:lnTo>
                      <a:pt x="100" y="11"/>
                    </a:lnTo>
                    <a:lnTo>
                      <a:pt x="113" y="12"/>
                    </a:lnTo>
                    <a:lnTo>
                      <a:pt x="126" y="14"/>
                    </a:lnTo>
                    <a:lnTo>
                      <a:pt x="138" y="16"/>
                    </a:lnTo>
                    <a:lnTo>
                      <a:pt x="151" y="18"/>
                    </a:lnTo>
                    <a:lnTo>
                      <a:pt x="162" y="19"/>
                    </a:lnTo>
                    <a:lnTo>
                      <a:pt x="175" y="20"/>
                    </a:lnTo>
                    <a:lnTo>
                      <a:pt x="187" y="22"/>
                    </a:lnTo>
                    <a:lnTo>
                      <a:pt x="200" y="23"/>
                    </a:lnTo>
                    <a:close/>
                  </a:path>
                </a:pathLst>
              </a:custGeom>
              <a:solidFill>
                <a:srgbClr val="C48200"/>
              </a:solidFill>
              <a:ln w="9525">
                <a:noFill/>
                <a:round/>
                <a:headEnd/>
                <a:tailEnd/>
              </a:ln>
            </p:spPr>
            <p:txBody>
              <a:bodyPr/>
              <a:lstStyle/>
              <a:p>
                <a:endParaRPr lang="en-US"/>
              </a:p>
            </p:txBody>
          </p:sp>
          <p:sp>
            <p:nvSpPr>
              <p:cNvPr id="384121" name="Freeform 121"/>
              <p:cNvSpPr>
                <a:spLocks/>
              </p:cNvSpPr>
              <p:nvPr/>
            </p:nvSpPr>
            <p:spPr bwMode="auto">
              <a:xfrm>
                <a:off x="7254" y="1331"/>
                <a:ext cx="50" cy="8"/>
              </a:xfrm>
              <a:custGeom>
                <a:avLst/>
                <a:gdLst/>
                <a:ahLst/>
                <a:cxnLst>
                  <a:cxn ang="0">
                    <a:pos x="200" y="23"/>
                  </a:cxn>
                  <a:cxn ang="0">
                    <a:pos x="199" y="25"/>
                  </a:cxn>
                  <a:cxn ang="0">
                    <a:pos x="198" y="27"/>
                  </a:cxn>
                  <a:cxn ang="0">
                    <a:pos x="197" y="30"/>
                  </a:cxn>
                  <a:cxn ang="0">
                    <a:pos x="196" y="32"/>
                  </a:cxn>
                  <a:cxn ang="0">
                    <a:pos x="183" y="31"/>
                  </a:cxn>
                  <a:cxn ang="0">
                    <a:pos x="171" y="29"/>
                  </a:cxn>
                  <a:cxn ang="0">
                    <a:pos x="159" y="28"/>
                  </a:cxn>
                  <a:cxn ang="0">
                    <a:pos x="146" y="27"/>
                  </a:cxn>
                  <a:cxn ang="0">
                    <a:pos x="134" y="25"/>
                  </a:cxn>
                  <a:cxn ang="0">
                    <a:pos x="121" y="24"/>
                  </a:cxn>
                  <a:cxn ang="0">
                    <a:pos x="109" y="22"/>
                  </a:cxn>
                  <a:cxn ang="0">
                    <a:pos x="97" y="21"/>
                  </a:cxn>
                  <a:cxn ang="0">
                    <a:pos x="85" y="19"/>
                  </a:cxn>
                  <a:cxn ang="0">
                    <a:pos x="72" y="18"/>
                  </a:cxn>
                  <a:cxn ang="0">
                    <a:pos x="61" y="16"/>
                  </a:cxn>
                  <a:cxn ang="0">
                    <a:pos x="48" y="15"/>
                  </a:cxn>
                  <a:cxn ang="0">
                    <a:pos x="37" y="12"/>
                  </a:cxn>
                  <a:cxn ang="0">
                    <a:pos x="24" y="11"/>
                  </a:cxn>
                  <a:cxn ang="0">
                    <a:pos x="12" y="9"/>
                  </a:cxn>
                  <a:cxn ang="0">
                    <a:pos x="0" y="8"/>
                  </a:cxn>
                  <a:cxn ang="0">
                    <a:pos x="1" y="6"/>
                  </a:cxn>
                  <a:cxn ang="0">
                    <a:pos x="2" y="4"/>
                  </a:cxn>
                  <a:cxn ang="0">
                    <a:pos x="2" y="2"/>
                  </a:cxn>
                  <a:cxn ang="0">
                    <a:pos x="3" y="0"/>
                  </a:cxn>
                  <a:cxn ang="0">
                    <a:pos x="15" y="1"/>
                  </a:cxn>
                  <a:cxn ang="0">
                    <a:pos x="27" y="3"/>
                  </a:cxn>
                  <a:cxn ang="0">
                    <a:pos x="40" y="4"/>
                  </a:cxn>
                  <a:cxn ang="0">
                    <a:pos x="51" y="5"/>
                  </a:cxn>
                  <a:cxn ang="0">
                    <a:pos x="64" y="7"/>
                  </a:cxn>
                  <a:cxn ang="0">
                    <a:pos x="76" y="8"/>
                  </a:cxn>
                  <a:cxn ang="0">
                    <a:pos x="88" y="10"/>
                  </a:cxn>
                  <a:cxn ang="0">
                    <a:pos x="100" y="11"/>
                  </a:cxn>
                  <a:cxn ang="0">
                    <a:pos x="113" y="12"/>
                  </a:cxn>
                  <a:cxn ang="0">
                    <a:pos x="126" y="15"/>
                  </a:cxn>
                  <a:cxn ang="0">
                    <a:pos x="138" y="16"/>
                  </a:cxn>
                  <a:cxn ang="0">
                    <a:pos x="151" y="18"/>
                  </a:cxn>
                  <a:cxn ang="0">
                    <a:pos x="162" y="19"/>
                  </a:cxn>
                  <a:cxn ang="0">
                    <a:pos x="175" y="20"/>
                  </a:cxn>
                  <a:cxn ang="0">
                    <a:pos x="187" y="22"/>
                  </a:cxn>
                  <a:cxn ang="0">
                    <a:pos x="200" y="23"/>
                  </a:cxn>
                </a:cxnLst>
                <a:rect l="0" t="0" r="r" b="b"/>
                <a:pathLst>
                  <a:path w="200" h="32">
                    <a:moveTo>
                      <a:pt x="200" y="23"/>
                    </a:moveTo>
                    <a:lnTo>
                      <a:pt x="199" y="25"/>
                    </a:lnTo>
                    <a:lnTo>
                      <a:pt x="198" y="27"/>
                    </a:lnTo>
                    <a:lnTo>
                      <a:pt x="197" y="30"/>
                    </a:lnTo>
                    <a:lnTo>
                      <a:pt x="196" y="32"/>
                    </a:lnTo>
                    <a:lnTo>
                      <a:pt x="183" y="31"/>
                    </a:lnTo>
                    <a:lnTo>
                      <a:pt x="171" y="29"/>
                    </a:lnTo>
                    <a:lnTo>
                      <a:pt x="159" y="28"/>
                    </a:lnTo>
                    <a:lnTo>
                      <a:pt x="146" y="27"/>
                    </a:lnTo>
                    <a:lnTo>
                      <a:pt x="134" y="25"/>
                    </a:lnTo>
                    <a:lnTo>
                      <a:pt x="121" y="24"/>
                    </a:lnTo>
                    <a:lnTo>
                      <a:pt x="109" y="22"/>
                    </a:lnTo>
                    <a:lnTo>
                      <a:pt x="97" y="21"/>
                    </a:lnTo>
                    <a:lnTo>
                      <a:pt x="85" y="19"/>
                    </a:lnTo>
                    <a:lnTo>
                      <a:pt x="72" y="18"/>
                    </a:lnTo>
                    <a:lnTo>
                      <a:pt x="61" y="16"/>
                    </a:lnTo>
                    <a:lnTo>
                      <a:pt x="48" y="15"/>
                    </a:lnTo>
                    <a:lnTo>
                      <a:pt x="37" y="12"/>
                    </a:lnTo>
                    <a:lnTo>
                      <a:pt x="24" y="11"/>
                    </a:lnTo>
                    <a:lnTo>
                      <a:pt x="12" y="9"/>
                    </a:lnTo>
                    <a:lnTo>
                      <a:pt x="0" y="8"/>
                    </a:lnTo>
                    <a:lnTo>
                      <a:pt x="1" y="6"/>
                    </a:lnTo>
                    <a:lnTo>
                      <a:pt x="2" y="4"/>
                    </a:lnTo>
                    <a:lnTo>
                      <a:pt x="2" y="2"/>
                    </a:lnTo>
                    <a:lnTo>
                      <a:pt x="3" y="0"/>
                    </a:lnTo>
                    <a:lnTo>
                      <a:pt x="15" y="1"/>
                    </a:lnTo>
                    <a:lnTo>
                      <a:pt x="27" y="3"/>
                    </a:lnTo>
                    <a:lnTo>
                      <a:pt x="40" y="4"/>
                    </a:lnTo>
                    <a:lnTo>
                      <a:pt x="51" y="5"/>
                    </a:lnTo>
                    <a:lnTo>
                      <a:pt x="64" y="7"/>
                    </a:lnTo>
                    <a:lnTo>
                      <a:pt x="76" y="8"/>
                    </a:lnTo>
                    <a:lnTo>
                      <a:pt x="88" y="10"/>
                    </a:lnTo>
                    <a:lnTo>
                      <a:pt x="100" y="11"/>
                    </a:lnTo>
                    <a:lnTo>
                      <a:pt x="113" y="12"/>
                    </a:lnTo>
                    <a:lnTo>
                      <a:pt x="126" y="15"/>
                    </a:lnTo>
                    <a:lnTo>
                      <a:pt x="138" y="16"/>
                    </a:lnTo>
                    <a:lnTo>
                      <a:pt x="151" y="18"/>
                    </a:lnTo>
                    <a:lnTo>
                      <a:pt x="162" y="19"/>
                    </a:lnTo>
                    <a:lnTo>
                      <a:pt x="175" y="20"/>
                    </a:lnTo>
                    <a:lnTo>
                      <a:pt x="187" y="22"/>
                    </a:lnTo>
                    <a:lnTo>
                      <a:pt x="200" y="23"/>
                    </a:lnTo>
                    <a:close/>
                  </a:path>
                </a:pathLst>
              </a:custGeom>
              <a:solidFill>
                <a:srgbClr val="C98700"/>
              </a:solidFill>
              <a:ln w="9525">
                <a:noFill/>
                <a:round/>
                <a:headEnd/>
                <a:tailEnd/>
              </a:ln>
            </p:spPr>
            <p:txBody>
              <a:bodyPr/>
              <a:lstStyle/>
              <a:p>
                <a:endParaRPr lang="en-US"/>
              </a:p>
            </p:txBody>
          </p:sp>
          <p:sp>
            <p:nvSpPr>
              <p:cNvPr id="384122" name="Freeform 122"/>
              <p:cNvSpPr>
                <a:spLocks/>
              </p:cNvSpPr>
              <p:nvPr/>
            </p:nvSpPr>
            <p:spPr bwMode="auto">
              <a:xfrm>
                <a:off x="7254" y="1331"/>
                <a:ext cx="50" cy="8"/>
              </a:xfrm>
              <a:custGeom>
                <a:avLst/>
                <a:gdLst/>
                <a:ahLst/>
                <a:cxnLst>
                  <a:cxn ang="0">
                    <a:pos x="200" y="23"/>
                  </a:cxn>
                  <a:cxn ang="0">
                    <a:pos x="196" y="30"/>
                  </a:cxn>
                  <a:cxn ang="0">
                    <a:pos x="0" y="7"/>
                  </a:cxn>
                  <a:cxn ang="0">
                    <a:pos x="3" y="0"/>
                  </a:cxn>
                  <a:cxn ang="0">
                    <a:pos x="200" y="23"/>
                  </a:cxn>
                </a:cxnLst>
                <a:rect l="0" t="0" r="r" b="b"/>
                <a:pathLst>
                  <a:path w="200" h="30">
                    <a:moveTo>
                      <a:pt x="200" y="23"/>
                    </a:moveTo>
                    <a:lnTo>
                      <a:pt x="196" y="30"/>
                    </a:lnTo>
                    <a:lnTo>
                      <a:pt x="0" y="7"/>
                    </a:lnTo>
                    <a:lnTo>
                      <a:pt x="3" y="0"/>
                    </a:lnTo>
                    <a:lnTo>
                      <a:pt x="200" y="23"/>
                    </a:lnTo>
                    <a:close/>
                  </a:path>
                </a:pathLst>
              </a:custGeom>
              <a:solidFill>
                <a:srgbClr val="D18E00"/>
              </a:solidFill>
              <a:ln w="9525">
                <a:noFill/>
                <a:round/>
                <a:headEnd/>
                <a:tailEnd/>
              </a:ln>
            </p:spPr>
            <p:txBody>
              <a:bodyPr/>
              <a:lstStyle/>
              <a:p>
                <a:endParaRPr lang="en-US"/>
              </a:p>
            </p:txBody>
          </p:sp>
          <p:sp>
            <p:nvSpPr>
              <p:cNvPr id="384123" name="Freeform 123"/>
              <p:cNvSpPr>
                <a:spLocks/>
              </p:cNvSpPr>
              <p:nvPr/>
            </p:nvSpPr>
            <p:spPr bwMode="auto">
              <a:xfrm>
                <a:off x="7002" y="1293"/>
                <a:ext cx="42" cy="12"/>
              </a:xfrm>
              <a:custGeom>
                <a:avLst/>
                <a:gdLst/>
                <a:ahLst/>
                <a:cxnLst>
                  <a:cxn ang="0">
                    <a:pos x="169" y="22"/>
                  </a:cxn>
                  <a:cxn ang="0">
                    <a:pos x="162" y="45"/>
                  </a:cxn>
                  <a:cxn ang="0">
                    <a:pos x="0" y="21"/>
                  </a:cxn>
                  <a:cxn ang="0">
                    <a:pos x="3" y="0"/>
                  </a:cxn>
                  <a:cxn ang="0">
                    <a:pos x="169" y="22"/>
                  </a:cxn>
                </a:cxnLst>
                <a:rect l="0" t="0" r="r" b="b"/>
                <a:pathLst>
                  <a:path w="169" h="45">
                    <a:moveTo>
                      <a:pt x="169" y="22"/>
                    </a:moveTo>
                    <a:lnTo>
                      <a:pt x="162" y="45"/>
                    </a:lnTo>
                    <a:lnTo>
                      <a:pt x="0" y="21"/>
                    </a:lnTo>
                    <a:lnTo>
                      <a:pt x="3" y="0"/>
                    </a:lnTo>
                    <a:lnTo>
                      <a:pt x="169" y="22"/>
                    </a:lnTo>
                    <a:close/>
                  </a:path>
                </a:pathLst>
              </a:custGeom>
              <a:solidFill>
                <a:srgbClr val="8C4400"/>
              </a:solidFill>
              <a:ln w="9525">
                <a:noFill/>
                <a:round/>
                <a:headEnd/>
                <a:tailEnd/>
              </a:ln>
            </p:spPr>
            <p:txBody>
              <a:bodyPr/>
              <a:lstStyle/>
              <a:p>
                <a:endParaRPr lang="en-US"/>
              </a:p>
            </p:txBody>
          </p:sp>
          <p:sp>
            <p:nvSpPr>
              <p:cNvPr id="384124" name="Freeform 124"/>
              <p:cNvSpPr>
                <a:spLocks/>
              </p:cNvSpPr>
              <p:nvPr/>
            </p:nvSpPr>
            <p:spPr bwMode="auto">
              <a:xfrm>
                <a:off x="7002" y="1294"/>
                <a:ext cx="42" cy="10"/>
              </a:xfrm>
              <a:custGeom>
                <a:avLst/>
                <a:gdLst/>
                <a:ahLst/>
                <a:cxnLst>
                  <a:cxn ang="0">
                    <a:pos x="168" y="22"/>
                  </a:cxn>
                  <a:cxn ang="0">
                    <a:pos x="166" y="27"/>
                  </a:cxn>
                  <a:cxn ang="0">
                    <a:pos x="165" y="33"/>
                  </a:cxn>
                  <a:cxn ang="0">
                    <a:pos x="164" y="38"/>
                  </a:cxn>
                  <a:cxn ang="0">
                    <a:pos x="163" y="43"/>
                  </a:cxn>
                  <a:cxn ang="0">
                    <a:pos x="143" y="40"/>
                  </a:cxn>
                  <a:cxn ang="0">
                    <a:pos x="123" y="38"/>
                  </a:cxn>
                  <a:cxn ang="0">
                    <a:pos x="103" y="35"/>
                  </a:cxn>
                  <a:cxn ang="0">
                    <a:pos x="82" y="32"/>
                  </a:cxn>
                  <a:cxn ang="0">
                    <a:pos x="62" y="28"/>
                  </a:cxn>
                  <a:cxn ang="0">
                    <a:pos x="41" y="25"/>
                  </a:cxn>
                  <a:cxn ang="0">
                    <a:pos x="21" y="23"/>
                  </a:cxn>
                  <a:cxn ang="0">
                    <a:pos x="0" y="20"/>
                  </a:cxn>
                  <a:cxn ang="0">
                    <a:pos x="1" y="15"/>
                  </a:cxn>
                  <a:cxn ang="0">
                    <a:pos x="2" y="10"/>
                  </a:cxn>
                  <a:cxn ang="0">
                    <a:pos x="2" y="5"/>
                  </a:cxn>
                  <a:cxn ang="0">
                    <a:pos x="3" y="0"/>
                  </a:cxn>
                  <a:cxn ang="0">
                    <a:pos x="24" y="3"/>
                  </a:cxn>
                  <a:cxn ang="0">
                    <a:pos x="45" y="5"/>
                  </a:cxn>
                  <a:cxn ang="0">
                    <a:pos x="65" y="8"/>
                  </a:cxn>
                  <a:cxn ang="0">
                    <a:pos x="86" y="11"/>
                  </a:cxn>
                  <a:cxn ang="0">
                    <a:pos x="106" y="14"/>
                  </a:cxn>
                  <a:cxn ang="0">
                    <a:pos x="127" y="17"/>
                  </a:cxn>
                  <a:cxn ang="0">
                    <a:pos x="147" y="19"/>
                  </a:cxn>
                  <a:cxn ang="0">
                    <a:pos x="168" y="22"/>
                  </a:cxn>
                </a:cxnLst>
                <a:rect l="0" t="0" r="r" b="b"/>
                <a:pathLst>
                  <a:path w="168" h="43">
                    <a:moveTo>
                      <a:pt x="168" y="22"/>
                    </a:moveTo>
                    <a:lnTo>
                      <a:pt x="166" y="27"/>
                    </a:lnTo>
                    <a:lnTo>
                      <a:pt x="165" y="33"/>
                    </a:lnTo>
                    <a:lnTo>
                      <a:pt x="164" y="38"/>
                    </a:lnTo>
                    <a:lnTo>
                      <a:pt x="163" y="43"/>
                    </a:lnTo>
                    <a:lnTo>
                      <a:pt x="143" y="40"/>
                    </a:lnTo>
                    <a:lnTo>
                      <a:pt x="123" y="38"/>
                    </a:lnTo>
                    <a:lnTo>
                      <a:pt x="103" y="35"/>
                    </a:lnTo>
                    <a:lnTo>
                      <a:pt x="82" y="32"/>
                    </a:lnTo>
                    <a:lnTo>
                      <a:pt x="62" y="28"/>
                    </a:lnTo>
                    <a:lnTo>
                      <a:pt x="41" y="25"/>
                    </a:lnTo>
                    <a:lnTo>
                      <a:pt x="21" y="23"/>
                    </a:lnTo>
                    <a:lnTo>
                      <a:pt x="0" y="20"/>
                    </a:lnTo>
                    <a:lnTo>
                      <a:pt x="1" y="15"/>
                    </a:lnTo>
                    <a:lnTo>
                      <a:pt x="2" y="10"/>
                    </a:lnTo>
                    <a:lnTo>
                      <a:pt x="2" y="5"/>
                    </a:lnTo>
                    <a:lnTo>
                      <a:pt x="3" y="0"/>
                    </a:lnTo>
                    <a:lnTo>
                      <a:pt x="24" y="3"/>
                    </a:lnTo>
                    <a:lnTo>
                      <a:pt x="45" y="5"/>
                    </a:lnTo>
                    <a:lnTo>
                      <a:pt x="65" y="8"/>
                    </a:lnTo>
                    <a:lnTo>
                      <a:pt x="86" y="11"/>
                    </a:lnTo>
                    <a:lnTo>
                      <a:pt x="106" y="14"/>
                    </a:lnTo>
                    <a:lnTo>
                      <a:pt x="127" y="17"/>
                    </a:lnTo>
                    <a:lnTo>
                      <a:pt x="147" y="19"/>
                    </a:lnTo>
                    <a:lnTo>
                      <a:pt x="168" y="22"/>
                    </a:lnTo>
                    <a:close/>
                  </a:path>
                </a:pathLst>
              </a:custGeom>
              <a:solidFill>
                <a:srgbClr val="934C00"/>
              </a:solidFill>
              <a:ln w="9525">
                <a:noFill/>
                <a:round/>
                <a:headEnd/>
                <a:tailEnd/>
              </a:ln>
            </p:spPr>
            <p:txBody>
              <a:bodyPr/>
              <a:lstStyle/>
              <a:p>
                <a:endParaRPr lang="en-US"/>
              </a:p>
            </p:txBody>
          </p:sp>
          <p:sp>
            <p:nvSpPr>
              <p:cNvPr id="384125" name="Freeform 125"/>
              <p:cNvSpPr>
                <a:spLocks/>
              </p:cNvSpPr>
              <p:nvPr/>
            </p:nvSpPr>
            <p:spPr bwMode="auto">
              <a:xfrm>
                <a:off x="7002" y="1294"/>
                <a:ext cx="42" cy="10"/>
              </a:xfrm>
              <a:custGeom>
                <a:avLst/>
                <a:gdLst/>
                <a:ahLst/>
                <a:cxnLst>
                  <a:cxn ang="0">
                    <a:pos x="168" y="23"/>
                  </a:cxn>
                  <a:cxn ang="0">
                    <a:pos x="166" y="27"/>
                  </a:cxn>
                  <a:cxn ang="0">
                    <a:pos x="165" y="33"/>
                  </a:cxn>
                  <a:cxn ang="0">
                    <a:pos x="164" y="37"/>
                  </a:cxn>
                  <a:cxn ang="0">
                    <a:pos x="163" y="42"/>
                  </a:cxn>
                  <a:cxn ang="0">
                    <a:pos x="143" y="39"/>
                  </a:cxn>
                  <a:cxn ang="0">
                    <a:pos x="123" y="37"/>
                  </a:cxn>
                  <a:cxn ang="0">
                    <a:pos x="103" y="34"/>
                  </a:cxn>
                  <a:cxn ang="0">
                    <a:pos x="82" y="30"/>
                  </a:cxn>
                  <a:cxn ang="0">
                    <a:pos x="62" y="27"/>
                  </a:cxn>
                  <a:cxn ang="0">
                    <a:pos x="41" y="24"/>
                  </a:cxn>
                  <a:cxn ang="0">
                    <a:pos x="21" y="22"/>
                  </a:cxn>
                  <a:cxn ang="0">
                    <a:pos x="0" y="19"/>
                  </a:cxn>
                  <a:cxn ang="0">
                    <a:pos x="1" y="14"/>
                  </a:cxn>
                  <a:cxn ang="0">
                    <a:pos x="2" y="10"/>
                  </a:cxn>
                  <a:cxn ang="0">
                    <a:pos x="2" y="4"/>
                  </a:cxn>
                  <a:cxn ang="0">
                    <a:pos x="3" y="0"/>
                  </a:cxn>
                  <a:cxn ang="0">
                    <a:pos x="24" y="3"/>
                  </a:cxn>
                  <a:cxn ang="0">
                    <a:pos x="45" y="5"/>
                  </a:cxn>
                  <a:cxn ang="0">
                    <a:pos x="65" y="8"/>
                  </a:cxn>
                  <a:cxn ang="0">
                    <a:pos x="86" y="12"/>
                  </a:cxn>
                  <a:cxn ang="0">
                    <a:pos x="106" y="15"/>
                  </a:cxn>
                  <a:cxn ang="0">
                    <a:pos x="127" y="18"/>
                  </a:cxn>
                  <a:cxn ang="0">
                    <a:pos x="147" y="20"/>
                  </a:cxn>
                  <a:cxn ang="0">
                    <a:pos x="168" y="23"/>
                  </a:cxn>
                </a:cxnLst>
                <a:rect l="0" t="0" r="r" b="b"/>
                <a:pathLst>
                  <a:path w="168" h="42">
                    <a:moveTo>
                      <a:pt x="168" y="23"/>
                    </a:moveTo>
                    <a:lnTo>
                      <a:pt x="166" y="27"/>
                    </a:lnTo>
                    <a:lnTo>
                      <a:pt x="165" y="33"/>
                    </a:lnTo>
                    <a:lnTo>
                      <a:pt x="164" y="37"/>
                    </a:lnTo>
                    <a:lnTo>
                      <a:pt x="163" y="42"/>
                    </a:lnTo>
                    <a:lnTo>
                      <a:pt x="143" y="39"/>
                    </a:lnTo>
                    <a:lnTo>
                      <a:pt x="123" y="37"/>
                    </a:lnTo>
                    <a:lnTo>
                      <a:pt x="103" y="34"/>
                    </a:lnTo>
                    <a:lnTo>
                      <a:pt x="82" y="30"/>
                    </a:lnTo>
                    <a:lnTo>
                      <a:pt x="62" y="27"/>
                    </a:lnTo>
                    <a:lnTo>
                      <a:pt x="41" y="24"/>
                    </a:lnTo>
                    <a:lnTo>
                      <a:pt x="21" y="22"/>
                    </a:lnTo>
                    <a:lnTo>
                      <a:pt x="0" y="19"/>
                    </a:lnTo>
                    <a:lnTo>
                      <a:pt x="1" y="14"/>
                    </a:lnTo>
                    <a:lnTo>
                      <a:pt x="2" y="10"/>
                    </a:lnTo>
                    <a:lnTo>
                      <a:pt x="2" y="4"/>
                    </a:lnTo>
                    <a:lnTo>
                      <a:pt x="3" y="0"/>
                    </a:lnTo>
                    <a:lnTo>
                      <a:pt x="24" y="3"/>
                    </a:lnTo>
                    <a:lnTo>
                      <a:pt x="45" y="5"/>
                    </a:lnTo>
                    <a:lnTo>
                      <a:pt x="65" y="8"/>
                    </a:lnTo>
                    <a:lnTo>
                      <a:pt x="86" y="12"/>
                    </a:lnTo>
                    <a:lnTo>
                      <a:pt x="106" y="15"/>
                    </a:lnTo>
                    <a:lnTo>
                      <a:pt x="127" y="18"/>
                    </a:lnTo>
                    <a:lnTo>
                      <a:pt x="147" y="20"/>
                    </a:lnTo>
                    <a:lnTo>
                      <a:pt x="168" y="23"/>
                    </a:lnTo>
                    <a:close/>
                  </a:path>
                </a:pathLst>
              </a:custGeom>
              <a:solidFill>
                <a:srgbClr val="995100"/>
              </a:solidFill>
              <a:ln w="9525">
                <a:noFill/>
                <a:round/>
                <a:headEnd/>
                <a:tailEnd/>
              </a:ln>
            </p:spPr>
            <p:txBody>
              <a:bodyPr/>
              <a:lstStyle/>
              <a:p>
                <a:endParaRPr lang="en-US"/>
              </a:p>
            </p:txBody>
          </p:sp>
          <p:sp>
            <p:nvSpPr>
              <p:cNvPr id="384126" name="Freeform 126"/>
              <p:cNvSpPr>
                <a:spLocks/>
              </p:cNvSpPr>
              <p:nvPr/>
            </p:nvSpPr>
            <p:spPr bwMode="auto">
              <a:xfrm>
                <a:off x="7002" y="1294"/>
                <a:ext cx="42" cy="10"/>
              </a:xfrm>
              <a:custGeom>
                <a:avLst/>
                <a:gdLst/>
                <a:ahLst/>
                <a:cxnLst>
                  <a:cxn ang="0">
                    <a:pos x="168" y="23"/>
                  </a:cxn>
                  <a:cxn ang="0">
                    <a:pos x="166" y="27"/>
                  </a:cxn>
                  <a:cxn ang="0">
                    <a:pos x="165" y="32"/>
                  </a:cxn>
                  <a:cxn ang="0">
                    <a:pos x="164" y="36"/>
                  </a:cxn>
                  <a:cxn ang="0">
                    <a:pos x="163" y="40"/>
                  </a:cxn>
                  <a:cxn ang="0">
                    <a:pos x="143" y="37"/>
                  </a:cxn>
                  <a:cxn ang="0">
                    <a:pos x="123" y="35"/>
                  </a:cxn>
                  <a:cxn ang="0">
                    <a:pos x="103" y="32"/>
                  </a:cxn>
                  <a:cxn ang="0">
                    <a:pos x="82" y="28"/>
                  </a:cxn>
                  <a:cxn ang="0">
                    <a:pos x="62" y="26"/>
                  </a:cxn>
                  <a:cxn ang="0">
                    <a:pos x="41" y="23"/>
                  </a:cxn>
                  <a:cxn ang="0">
                    <a:pos x="21" y="20"/>
                  </a:cxn>
                  <a:cxn ang="0">
                    <a:pos x="0" y="17"/>
                  </a:cxn>
                  <a:cxn ang="0">
                    <a:pos x="1" y="13"/>
                  </a:cxn>
                  <a:cxn ang="0">
                    <a:pos x="2" y="9"/>
                  </a:cxn>
                  <a:cxn ang="0">
                    <a:pos x="2" y="4"/>
                  </a:cxn>
                  <a:cxn ang="0">
                    <a:pos x="3" y="0"/>
                  </a:cxn>
                  <a:cxn ang="0">
                    <a:pos x="24" y="3"/>
                  </a:cxn>
                  <a:cxn ang="0">
                    <a:pos x="44" y="5"/>
                  </a:cxn>
                  <a:cxn ang="0">
                    <a:pos x="65" y="9"/>
                  </a:cxn>
                  <a:cxn ang="0">
                    <a:pos x="86" y="12"/>
                  </a:cxn>
                  <a:cxn ang="0">
                    <a:pos x="106" y="14"/>
                  </a:cxn>
                  <a:cxn ang="0">
                    <a:pos x="127" y="17"/>
                  </a:cxn>
                  <a:cxn ang="0">
                    <a:pos x="147" y="20"/>
                  </a:cxn>
                  <a:cxn ang="0">
                    <a:pos x="168" y="23"/>
                  </a:cxn>
                </a:cxnLst>
                <a:rect l="0" t="0" r="r" b="b"/>
                <a:pathLst>
                  <a:path w="168" h="40">
                    <a:moveTo>
                      <a:pt x="168" y="23"/>
                    </a:moveTo>
                    <a:lnTo>
                      <a:pt x="166" y="27"/>
                    </a:lnTo>
                    <a:lnTo>
                      <a:pt x="165" y="32"/>
                    </a:lnTo>
                    <a:lnTo>
                      <a:pt x="164" y="36"/>
                    </a:lnTo>
                    <a:lnTo>
                      <a:pt x="163" y="40"/>
                    </a:lnTo>
                    <a:lnTo>
                      <a:pt x="143" y="37"/>
                    </a:lnTo>
                    <a:lnTo>
                      <a:pt x="123" y="35"/>
                    </a:lnTo>
                    <a:lnTo>
                      <a:pt x="103" y="32"/>
                    </a:lnTo>
                    <a:lnTo>
                      <a:pt x="82" y="28"/>
                    </a:lnTo>
                    <a:lnTo>
                      <a:pt x="62" y="26"/>
                    </a:lnTo>
                    <a:lnTo>
                      <a:pt x="41" y="23"/>
                    </a:lnTo>
                    <a:lnTo>
                      <a:pt x="21" y="20"/>
                    </a:lnTo>
                    <a:lnTo>
                      <a:pt x="0" y="17"/>
                    </a:lnTo>
                    <a:lnTo>
                      <a:pt x="1" y="13"/>
                    </a:lnTo>
                    <a:lnTo>
                      <a:pt x="2" y="9"/>
                    </a:lnTo>
                    <a:lnTo>
                      <a:pt x="2" y="4"/>
                    </a:lnTo>
                    <a:lnTo>
                      <a:pt x="3" y="0"/>
                    </a:lnTo>
                    <a:lnTo>
                      <a:pt x="24" y="3"/>
                    </a:lnTo>
                    <a:lnTo>
                      <a:pt x="44" y="5"/>
                    </a:lnTo>
                    <a:lnTo>
                      <a:pt x="65" y="9"/>
                    </a:lnTo>
                    <a:lnTo>
                      <a:pt x="86" y="12"/>
                    </a:lnTo>
                    <a:lnTo>
                      <a:pt x="106" y="14"/>
                    </a:lnTo>
                    <a:lnTo>
                      <a:pt x="127" y="17"/>
                    </a:lnTo>
                    <a:lnTo>
                      <a:pt x="147" y="20"/>
                    </a:lnTo>
                    <a:lnTo>
                      <a:pt x="168" y="23"/>
                    </a:lnTo>
                    <a:close/>
                  </a:path>
                </a:pathLst>
              </a:custGeom>
              <a:solidFill>
                <a:srgbClr val="A05B00"/>
              </a:solidFill>
              <a:ln w="9525">
                <a:noFill/>
                <a:round/>
                <a:headEnd/>
                <a:tailEnd/>
              </a:ln>
            </p:spPr>
            <p:txBody>
              <a:bodyPr/>
              <a:lstStyle/>
              <a:p>
                <a:endParaRPr lang="en-US"/>
              </a:p>
            </p:txBody>
          </p:sp>
          <p:sp>
            <p:nvSpPr>
              <p:cNvPr id="384127" name="Freeform 127"/>
              <p:cNvSpPr>
                <a:spLocks/>
              </p:cNvSpPr>
              <p:nvPr/>
            </p:nvSpPr>
            <p:spPr bwMode="auto">
              <a:xfrm>
                <a:off x="7002" y="1294"/>
                <a:ext cx="42" cy="10"/>
              </a:xfrm>
              <a:custGeom>
                <a:avLst/>
                <a:gdLst/>
                <a:ahLst/>
                <a:cxnLst>
                  <a:cxn ang="0">
                    <a:pos x="168" y="22"/>
                  </a:cxn>
                  <a:cxn ang="0">
                    <a:pos x="166" y="26"/>
                  </a:cxn>
                  <a:cxn ang="0">
                    <a:pos x="165" y="31"/>
                  </a:cxn>
                  <a:cxn ang="0">
                    <a:pos x="164" y="35"/>
                  </a:cxn>
                  <a:cxn ang="0">
                    <a:pos x="163" y="39"/>
                  </a:cxn>
                  <a:cxn ang="0">
                    <a:pos x="143" y="36"/>
                  </a:cxn>
                  <a:cxn ang="0">
                    <a:pos x="123" y="33"/>
                  </a:cxn>
                  <a:cxn ang="0">
                    <a:pos x="103" y="30"/>
                  </a:cxn>
                  <a:cxn ang="0">
                    <a:pos x="82" y="27"/>
                  </a:cxn>
                  <a:cxn ang="0">
                    <a:pos x="62" y="24"/>
                  </a:cxn>
                  <a:cxn ang="0">
                    <a:pos x="41" y="21"/>
                  </a:cxn>
                  <a:cxn ang="0">
                    <a:pos x="21" y="19"/>
                  </a:cxn>
                  <a:cxn ang="0">
                    <a:pos x="0" y="16"/>
                  </a:cxn>
                  <a:cxn ang="0">
                    <a:pos x="1" y="12"/>
                  </a:cxn>
                  <a:cxn ang="0">
                    <a:pos x="2" y="8"/>
                  </a:cxn>
                  <a:cxn ang="0">
                    <a:pos x="2" y="4"/>
                  </a:cxn>
                  <a:cxn ang="0">
                    <a:pos x="3" y="0"/>
                  </a:cxn>
                  <a:cxn ang="0">
                    <a:pos x="24" y="3"/>
                  </a:cxn>
                  <a:cxn ang="0">
                    <a:pos x="44" y="5"/>
                  </a:cxn>
                  <a:cxn ang="0">
                    <a:pos x="65" y="9"/>
                  </a:cxn>
                  <a:cxn ang="0">
                    <a:pos x="86" y="11"/>
                  </a:cxn>
                  <a:cxn ang="0">
                    <a:pos x="106" y="14"/>
                  </a:cxn>
                  <a:cxn ang="0">
                    <a:pos x="127" y="17"/>
                  </a:cxn>
                  <a:cxn ang="0">
                    <a:pos x="147" y="19"/>
                  </a:cxn>
                  <a:cxn ang="0">
                    <a:pos x="168" y="22"/>
                  </a:cxn>
                </a:cxnLst>
                <a:rect l="0" t="0" r="r" b="b"/>
                <a:pathLst>
                  <a:path w="168" h="39">
                    <a:moveTo>
                      <a:pt x="168" y="22"/>
                    </a:moveTo>
                    <a:lnTo>
                      <a:pt x="166" y="26"/>
                    </a:lnTo>
                    <a:lnTo>
                      <a:pt x="165" y="31"/>
                    </a:lnTo>
                    <a:lnTo>
                      <a:pt x="164" y="35"/>
                    </a:lnTo>
                    <a:lnTo>
                      <a:pt x="163" y="39"/>
                    </a:lnTo>
                    <a:lnTo>
                      <a:pt x="143" y="36"/>
                    </a:lnTo>
                    <a:lnTo>
                      <a:pt x="123" y="33"/>
                    </a:lnTo>
                    <a:lnTo>
                      <a:pt x="103" y="30"/>
                    </a:lnTo>
                    <a:lnTo>
                      <a:pt x="82" y="27"/>
                    </a:lnTo>
                    <a:lnTo>
                      <a:pt x="62" y="24"/>
                    </a:lnTo>
                    <a:lnTo>
                      <a:pt x="41" y="21"/>
                    </a:lnTo>
                    <a:lnTo>
                      <a:pt x="21" y="19"/>
                    </a:lnTo>
                    <a:lnTo>
                      <a:pt x="0" y="16"/>
                    </a:lnTo>
                    <a:lnTo>
                      <a:pt x="1" y="12"/>
                    </a:lnTo>
                    <a:lnTo>
                      <a:pt x="2" y="8"/>
                    </a:lnTo>
                    <a:lnTo>
                      <a:pt x="2" y="4"/>
                    </a:lnTo>
                    <a:lnTo>
                      <a:pt x="3" y="0"/>
                    </a:lnTo>
                    <a:lnTo>
                      <a:pt x="24" y="3"/>
                    </a:lnTo>
                    <a:lnTo>
                      <a:pt x="44" y="5"/>
                    </a:lnTo>
                    <a:lnTo>
                      <a:pt x="65" y="9"/>
                    </a:lnTo>
                    <a:lnTo>
                      <a:pt x="86" y="11"/>
                    </a:lnTo>
                    <a:lnTo>
                      <a:pt x="106" y="14"/>
                    </a:lnTo>
                    <a:lnTo>
                      <a:pt x="127" y="17"/>
                    </a:lnTo>
                    <a:lnTo>
                      <a:pt x="147" y="19"/>
                    </a:lnTo>
                    <a:lnTo>
                      <a:pt x="168" y="22"/>
                    </a:lnTo>
                    <a:close/>
                  </a:path>
                </a:pathLst>
              </a:custGeom>
              <a:solidFill>
                <a:srgbClr val="A86300"/>
              </a:solidFill>
              <a:ln w="9525">
                <a:noFill/>
                <a:round/>
                <a:headEnd/>
                <a:tailEnd/>
              </a:ln>
            </p:spPr>
            <p:txBody>
              <a:bodyPr/>
              <a:lstStyle/>
              <a:p>
                <a:endParaRPr lang="en-US"/>
              </a:p>
            </p:txBody>
          </p:sp>
          <p:sp>
            <p:nvSpPr>
              <p:cNvPr id="384128" name="Freeform 128"/>
              <p:cNvSpPr>
                <a:spLocks/>
              </p:cNvSpPr>
              <p:nvPr/>
            </p:nvSpPr>
            <p:spPr bwMode="auto">
              <a:xfrm>
                <a:off x="7002" y="1294"/>
                <a:ext cx="42" cy="9"/>
              </a:xfrm>
              <a:custGeom>
                <a:avLst/>
                <a:gdLst/>
                <a:ahLst/>
                <a:cxnLst>
                  <a:cxn ang="0">
                    <a:pos x="168" y="22"/>
                  </a:cxn>
                  <a:cxn ang="0">
                    <a:pos x="166" y="26"/>
                  </a:cxn>
                  <a:cxn ang="0">
                    <a:pos x="165" y="30"/>
                  </a:cxn>
                  <a:cxn ang="0">
                    <a:pos x="164" y="33"/>
                  </a:cxn>
                  <a:cxn ang="0">
                    <a:pos x="163" y="37"/>
                  </a:cxn>
                  <a:cxn ang="0">
                    <a:pos x="143" y="34"/>
                  </a:cxn>
                  <a:cxn ang="0">
                    <a:pos x="123" y="32"/>
                  </a:cxn>
                  <a:cxn ang="0">
                    <a:pos x="103" y="29"/>
                  </a:cxn>
                  <a:cxn ang="0">
                    <a:pos x="82" y="25"/>
                  </a:cxn>
                  <a:cxn ang="0">
                    <a:pos x="62" y="22"/>
                  </a:cxn>
                  <a:cxn ang="0">
                    <a:pos x="41" y="19"/>
                  </a:cxn>
                  <a:cxn ang="0">
                    <a:pos x="21" y="17"/>
                  </a:cxn>
                  <a:cxn ang="0">
                    <a:pos x="0" y="14"/>
                  </a:cxn>
                  <a:cxn ang="0">
                    <a:pos x="1" y="11"/>
                  </a:cxn>
                  <a:cxn ang="0">
                    <a:pos x="2" y="7"/>
                  </a:cxn>
                  <a:cxn ang="0">
                    <a:pos x="2" y="3"/>
                  </a:cxn>
                  <a:cxn ang="0">
                    <a:pos x="3" y="0"/>
                  </a:cxn>
                  <a:cxn ang="0">
                    <a:pos x="24" y="3"/>
                  </a:cxn>
                  <a:cxn ang="0">
                    <a:pos x="44" y="5"/>
                  </a:cxn>
                  <a:cxn ang="0">
                    <a:pos x="65" y="9"/>
                  </a:cxn>
                  <a:cxn ang="0">
                    <a:pos x="85" y="11"/>
                  </a:cxn>
                  <a:cxn ang="0">
                    <a:pos x="106" y="14"/>
                  </a:cxn>
                  <a:cxn ang="0">
                    <a:pos x="126" y="17"/>
                  </a:cxn>
                  <a:cxn ang="0">
                    <a:pos x="147" y="19"/>
                  </a:cxn>
                  <a:cxn ang="0">
                    <a:pos x="168" y="22"/>
                  </a:cxn>
                </a:cxnLst>
                <a:rect l="0" t="0" r="r" b="b"/>
                <a:pathLst>
                  <a:path w="168" h="37">
                    <a:moveTo>
                      <a:pt x="168" y="22"/>
                    </a:moveTo>
                    <a:lnTo>
                      <a:pt x="166" y="26"/>
                    </a:lnTo>
                    <a:lnTo>
                      <a:pt x="165" y="30"/>
                    </a:lnTo>
                    <a:lnTo>
                      <a:pt x="164" y="33"/>
                    </a:lnTo>
                    <a:lnTo>
                      <a:pt x="163" y="37"/>
                    </a:lnTo>
                    <a:lnTo>
                      <a:pt x="143" y="34"/>
                    </a:lnTo>
                    <a:lnTo>
                      <a:pt x="123" y="32"/>
                    </a:lnTo>
                    <a:lnTo>
                      <a:pt x="103" y="29"/>
                    </a:lnTo>
                    <a:lnTo>
                      <a:pt x="82" y="25"/>
                    </a:lnTo>
                    <a:lnTo>
                      <a:pt x="62" y="22"/>
                    </a:lnTo>
                    <a:lnTo>
                      <a:pt x="41" y="19"/>
                    </a:lnTo>
                    <a:lnTo>
                      <a:pt x="21" y="17"/>
                    </a:lnTo>
                    <a:lnTo>
                      <a:pt x="0" y="14"/>
                    </a:lnTo>
                    <a:lnTo>
                      <a:pt x="1" y="11"/>
                    </a:lnTo>
                    <a:lnTo>
                      <a:pt x="2" y="7"/>
                    </a:lnTo>
                    <a:lnTo>
                      <a:pt x="2" y="3"/>
                    </a:lnTo>
                    <a:lnTo>
                      <a:pt x="3" y="0"/>
                    </a:lnTo>
                    <a:lnTo>
                      <a:pt x="24" y="3"/>
                    </a:lnTo>
                    <a:lnTo>
                      <a:pt x="44" y="5"/>
                    </a:lnTo>
                    <a:lnTo>
                      <a:pt x="65" y="9"/>
                    </a:lnTo>
                    <a:lnTo>
                      <a:pt x="85" y="11"/>
                    </a:lnTo>
                    <a:lnTo>
                      <a:pt x="106" y="14"/>
                    </a:lnTo>
                    <a:lnTo>
                      <a:pt x="126" y="17"/>
                    </a:lnTo>
                    <a:lnTo>
                      <a:pt x="147" y="19"/>
                    </a:lnTo>
                    <a:lnTo>
                      <a:pt x="168" y="22"/>
                    </a:lnTo>
                    <a:close/>
                  </a:path>
                </a:pathLst>
              </a:custGeom>
              <a:solidFill>
                <a:srgbClr val="AD6800"/>
              </a:solidFill>
              <a:ln w="9525">
                <a:noFill/>
                <a:round/>
                <a:headEnd/>
                <a:tailEnd/>
              </a:ln>
            </p:spPr>
            <p:txBody>
              <a:bodyPr/>
              <a:lstStyle/>
              <a:p>
                <a:endParaRPr lang="en-US"/>
              </a:p>
            </p:txBody>
          </p:sp>
          <p:sp>
            <p:nvSpPr>
              <p:cNvPr id="384129" name="Freeform 129"/>
              <p:cNvSpPr>
                <a:spLocks/>
              </p:cNvSpPr>
              <p:nvPr/>
            </p:nvSpPr>
            <p:spPr bwMode="auto">
              <a:xfrm>
                <a:off x="7002" y="1295"/>
                <a:ext cx="42" cy="8"/>
              </a:xfrm>
              <a:custGeom>
                <a:avLst/>
                <a:gdLst/>
                <a:ahLst/>
                <a:cxnLst>
                  <a:cxn ang="0">
                    <a:pos x="166" y="22"/>
                  </a:cxn>
                  <a:cxn ang="0">
                    <a:pos x="165" y="25"/>
                  </a:cxn>
                  <a:cxn ang="0">
                    <a:pos x="165" y="29"/>
                  </a:cxn>
                  <a:cxn ang="0">
                    <a:pos x="164" y="32"/>
                  </a:cxn>
                  <a:cxn ang="0">
                    <a:pos x="163" y="35"/>
                  </a:cxn>
                  <a:cxn ang="0">
                    <a:pos x="143" y="32"/>
                  </a:cxn>
                  <a:cxn ang="0">
                    <a:pos x="123" y="30"/>
                  </a:cxn>
                  <a:cxn ang="0">
                    <a:pos x="103" y="26"/>
                  </a:cxn>
                  <a:cxn ang="0">
                    <a:pos x="82" y="23"/>
                  </a:cxn>
                  <a:cxn ang="0">
                    <a:pos x="62" y="21"/>
                  </a:cxn>
                  <a:cxn ang="0">
                    <a:pos x="41" y="18"/>
                  </a:cxn>
                  <a:cxn ang="0">
                    <a:pos x="21" y="15"/>
                  </a:cxn>
                  <a:cxn ang="0">
                    <a:pos x="0" y="12"/>
                  </a:cxn>
                  <a:cxn ang="0">
                    <a:pos x="1" y="9"/>
                  </a:cxn>
                  <a:cxn ang="0">
                    <a:pos x="2" y="6"/>
                  </a:cxn>
                  <a:cxn ang="0">
                    <a:pos x="2" y="3"/>
                  </a:cxn>
                  <a:cxn ang="0">
                    <a:pos x="3" y="0"/>
                  </a:cxn>
                  <a:cxn ang="0">
                    <a:pos x="24" y="3"/>
                  </a:cxn>
                  <a:cxn ang="0">
                    <a:pos x="44" y="6"/>
                  </a:cxn>
                  <a:cxn ang="0">
                    <a:pos x="65" y="9"/>
                  </a:cxn>
                  <a:cxn ang="0">
                    <a:pos x="85" y="11"/>
                  </a:cxn>
                  <a:cxn ang="0">
                    <a:pos x="106" y="14"/>
                  </a:cxn>
                  <a:cxn ang="0">
                    <a:pos x="126" y="17"/>
                  </a:cxn>
                  <a:cxn ang="0">
                    <a:pos x="147" y="19"/>
                  </a:cxn>
                  <a:cxn ang="0">
                    <a:pos x="166" y="22"/>
                  </a:cxn>
                </a:cxnLst>
                <a:rect l="0" t="0" r="r" b="b"/>
                <a:pathLst>
                  <a:path w="166" h="35">
                    <a:moveTo>
                      <a:pt x="166" y="22"/>
                    </a:moveTo>
                    <a:lnTo>
                      <a:pt x="165" y="25"/>
                    </a:lnTo>
                    <a:lnTo>
                      <a:pt x="165" y="29"/>
                    </a:lnTo>
                    <a:lnTo>
                      <a:pt x="164" y="32"/>
                    </a:lnTo>
                    <a:lnTo>
                      <a:pt x="163" y="35"/>
                    </a:lnTo>
                    <a:lnTo>
                      <a:pt x="143" y="32"/>
                    </a:lnTo>
                    <a:lnTo>
                      <a:pt x="123" y="30"/>
                    </a:lnTo>
                    <a:lnTo>
                      <a:pt x="103" y="26"/>
                    </a:lnTo>
                    <a:lnTo>
                      <a:pt x="82" y="23"/>
                    </a:lnTo>
                    <a:lnTo>
                      <a:pt x="62" y="21"/>
                    </a:lnTo>
                    <a:lnTo>
                      <a:pt x="41" y="18"/>
                    </a:lnTo>
                    <a:lnTo>
                      <a:pt x="21" y="15"/>
                    </a:lnTo>
                    <a:lnTo>
                      <a:pt x="0" y="12"/>
                    </a:lnTo>
                    <a:lnTo>
                      <a:pt x="1" y="9"/>
                    </a:lnTo>
                    <a:lnTo>
                      <a:pt x="2" y="6"/>
                    </a:lnTo>
                    <a:lnTo>
                      <a:pt x="2" y="3"/>
                    </a:lnTo>
                    <a:lnTo>
                      <a:pt x="3" y="0"/>
                    </a:lnTo>
                    <a:lnTo>
                      <a:pt x="24" y="3"/>
                    </a:lnTo>
                    <a:lnTo>
                      <a:pt x="44" y="6"/>
                    </a:lnTo>
                    <a:lnTo>
                      <a:pt x="65" y="9"/>
                    </a:lnTo>
                    <a:lnTo>
                      <a:pt x="85" y="11"/>
                    </a:lnTo>
                    <a:lnTo>
                      <a:pt x="106" y="14"/>
                    </a:lnTo>
                    <a:lnTo>
                      <a:pt x="126" y="17"/>
                    </a:lnTo>
                    <a:lnTo>
                      <a:pt x="147" y="19"/>
                    </a:lnTo>
                    <a:lnTo>
                      <a:pt x="166" y="22"/>
                    </a:lnTo>
                    <a:close/>
                  </a:path>
                </a:pathLst>
              </a:custGeom>
              <a:solidFill>
                <a:srgbClr val="B57000"/>
              </a:solidFill>
              <a:ln w="9525">
                <a:noFill/>
                <a:round/>
                <a:headEnd/>
                <a:tailEnd/>
              </a:ln>
            </p:spPr>
            <p:txBody>
              <a:bodyPr/>
              <a:lstStyle/>
              <a:p>
                <a:endParaRPr lang="en-US"/>
              </a:p>
            </p:txBody>
          </p:sp>
          <p:sp>
            <p:nvSpPr>
              <p:cNvPr id="384130" name="Freeform 130"/>
              <p:cNvSpPr>
                <a:spLocks/>
              </p:cNvSpPr>
              <p:nvPr/>
            </p:nvSpPr>
            <p:spPr bwMode="auto">
              <a:xfrm>
                <a:off x="7002" y="1295"/>
                <a:ext cx="42" cy="8"/>
              </a:xfrm>
              <a:custGeom>
                <a:avLst/>
                <a:gdLst/>
                <a:ahLst/>
                <a:cxnLst>
                  <a:cxn ang="0">
                    <a:pos x="166" y="23"/>
                  </a:cxn>
                  <a:cxn ang="0">
                    <a:pos x="165" y="25"/>
                  </a:cxn>
                  <a:cxn ang="0">
                    <a:pos x="165" y="29"/>
                  </a:cxn>
                  <a:cxn ang="0">
                    <a:pos x="164" y="32"/>
                  </a:cxn>
                  <a:cxn ang="0">
                    <a:pos x="163" y="34"/>
                  </a:cxn>
                  <a:cxn ang="0">
                    <a:pos x="143" y="31"/>
                  </a:cxn>
                  <a:cxn ang="0">
                    <a:pos x="123" y="29"/>
                  </a:cxn>
                  <a:cxn ang="0">
                    <a:pos x="103" y="25"/>
                  </a:cxn>
                  <a:cxn ang="0">
                    <a:pos x="82" y="22"/>
                  </a:cxn>
                  <a:cxn ang="0">
                    <a:pos x="62" y="20"/>
                  </a:cxn>
                  <a:cxn ang="0">
                    <a:pos x="41" y="17"/>
                  </a:cxn>
                  <a:cxn ang="0">
                    <a:pos x="21" y="15"/>
                  </a:cxn>
                  <a:cxn ang="0">
                    <a:pos x="0" y="12"/>
                  </a:cxn>
                  <a:cxn ang="0">
                    <a:pos x="1" y="9"/>
                  </a:cxn>
                  <a:cxn ang="0">
                    <a:pos x="2" y="6"/>
                  </a:cxn>
                  <a:cxn ang="0">
                    <a:pos x="2" y="3"/>
                  </a:cxn>
                  <a:cxn ang="0">
                    <a:pos x="3" y="0"/>
                  </a:cxn>
                  <a:cxn ang="0">
                    <a:pos x="24" y="3"/>
                  </a:cxn>
                  <a:cxn ang="0">
                    <a:pos x="44" y="7"/>
                  </a:cxn>
                  <a:cxn ang="0">
                    <a:pos x="65" y="10"/>
                  </a:cxn>
                  <a:cxn ang="0">
                    <a:pos x="85" y="12"/>
                  </a:cxn>
                  <a:cxn ang="0">
                    <a:pos x="106" y="15"/>
                  </a:cxn>
                  <a:cxn ang="0">
                    <a:pos x="126" y="18"/>
                  </a:cxn>
                  <a:cxn ang="0">
                    <a:pos x="147" y="20"/>
                  </a:cxn>
                  <a:cxn ang="0">
                    <a:pos x="166" y="23"/>
                  </a:cxn>
                </a:cxnLst>
                <a:rect l="0" t="0" r="r" b="b"/>
                <a:pathLst>
                  <a:path w="166" h="34">
                    <a:moveTo>
                      <a:pt x="166" y="23"/>
                    </a:moveTo>
                    <a:lnTo>
                      <a:pt x="165" y="25"/>
                    </a:lnTo>
                    <a:lnTo>
                      <a:pt x="165" y="29"/>
                    </a:lnTo>
                    <a:lnTo>
                      <a:pt x="164" y="32"/>
                    </a:lnTo>
                    <a:lnTo>
                      <a:pt x="163" y="34"/>
                    </a:lnTo>
                    <a:lnTo>
                      <a:pt x="143" y="31"/>
                    </a:lnTo>
                    <a:lnTo>
                      <a:pt x="123" y="29"/>
                    </a:lnTo>
                    <a:lnTo>
                      <a:pt x="103" y="25"/>
                    </a:lnTo>
                    <a:lnTo>
                      <a:pt x="82" y="22"/>
                    </a:lnTo>
                    <a:lnTo>
                      <a:pt x="62" y="20"/>
                    </a:lnTo>
                    <a:lnTo>
                      <a:pt x="41" y="17"/>
                    </a:lnTo>
                    <a:lnTo>
                      <a:pt x="21" y="15"/>
                    </a:lnTo>
                    <a:lnTo>
                      <a:pt x="0" y="12"/>
                    </a:lnTo>
                    <a:lnTo>
                      <a:pt x="1" y="9"/>
                    </a:lnTo>
                    <a:lnTo>
                      <a:pt x="2" y="6"/>
                    </a:lnTo>
                    <a:lnTo>
                      <a:pt x="2" y="3"/>
                    </a:lnTo>
                    <a:lnTo>
                      <a:pt x="3" y="0"/>
                    </a:lnTo>
                    <a:lnTo>
                      <a:pt x="24" y="3"/>
                    </a:lnTo>
                    <a:lnTo>
                      <a:pt x="44" y="7"/>
                    </a:lnTo>
                    <a:lnTo>
                      <a:pt x="65" y="10"/>
                    </a:lnTo>
                    <a:lnTo>
                      <a:pt x="85" y="12"/>
                    </a:lnTo>
                    <a:lnTo>
                      <a:pt x="106" y="15"/>
                    </a:lnTo>
                    <a:lnTo>
                      <a:pt x="126" y="18"/>
                    </a:lnTo>
                    <a:lnTo>
                      <a:pt x="147" y="20"/>
                    </a:lnTo>
                    <a:lnTo>
                      <a:pt x="166" y="23"/>
                    </a:lnTo>
                    <a:close/>
                  </a:path>
                </a:pathLst>
              </a:custGeom>
              <a:solidFill>
                <a:srgbClr val="BC7700"/>
              </a:solidFill>
              <a:ln w="9525">
                <a:noFill/>
                <a:round/>
                <a:headEnd/>
                <a:tailEnd/>
              </a:ln>
            </p:spPr>
            <p:txBody>
              <a:bodyPr/>
              <a:lstStyle/>
              <a:p>
                <a:endParaRPr lang="en-US"/>
              </a:p>
            </p:txBody>
          </p:sp>
          <p:sp>
            <p:nvSpPr>
              <p:cNvPr id="384131" name="Freeform 131"/>
              <p:cNvSpPr>
                <a:spLocks/>
              </p:cNvSpPr>
              <p:nvPr/>
            </p:nvSpPr>
            <p:spPr bwMode="auto">
              <a:xfrm>
                <a:off x="7002" y="1295"/>
                <a:ext cx="42" cy="8"/>
              </a:xfrm>
              <a:custGeom>
                <a:avLst/>
                <a:gdLst/>
                <a:ahLst/>
                <a:cxnLst>
                  <a:cxn ang="0">
                    <a:pos x="166" y="23"/>
                  </a:cxn>
                  <a:cxn ang="0">
                    <a:pos x="165" y="25"/>
                  </a:cxn>
                  <a:cxn ang="0">
                    <a:pos x="165" y="28"/>
                  </a:cxn>
                  <a:cxn ang="0">
                    <a:pos x="164" y="31"/>
                  </a:cxn>
                  <a:cxn ang="0">
                    <a:pos x="163" y="33"/>
                  </a:cxn>
                  <a:cxn ang="0">
                    <a:pos x="143" y="30"/>
                  </a:cxn>
                  <a:cxn ang="0">
                    <a:pos x="123" y="27"/>
                  </a:cxn>
                  <a:cxn ang="0">
                    <a:pos x="103" y="23"/>
                  </a:cxn>
                  <a:cxn ang="0">
                    <a:pos x="82" y="21"/>
                  </a:cxn>
                  <a:cxn ang="0">
                    <a:pos x="62" y="18"/>
                  </a:cxn>
                  <a:cxn ang="0">
                    <a:pos x="41" y="15"/>
                  </a:cxn>
                  <a:cxn ang="0">
                    <a:pos x="21" y="13"/>
                  </a:cxn>
                  <a:cxn ang="0">
                    <a:pos x="0" y="10"/>
                  </a:cxn>
                  <a:cxn ang="0">
                    <a:pos x="1" y="8"/>
                  </a:cxn>
                  <a:cxn ang="0">
                    <a:pos x="2" y="5"/>
                  </a:cxn>
                  <a:cxn ang="0">
                    <a:pos x="2" y="2"/>
                  </a:cxn>
                  <a:cxn ang="0">
                    <a:pos x="3" y="0"/>
                  </a:cxn>
                  <a:cxn ang="0">
                    <a:pos x="24" y="3"/>
                  </a:cxn>
                  <a:cxn ang="0">
                    <a:pos x="44" y="6"/>
                  </a:cxn>
                  <a:cxn ang="0">
                    <a:pos x="65" y="9"/>
                  </a:cxn>
                  <a:cxn ang="0">
                    <a:pos x="85" y="12"/>
                  </a:cxn>
                  <a:cxn ang="0">
                    <a:pos x="106" y="15"/>
                  </a:cxn>
                  <a:cxn ang="0">
                    <a:pos x="126" y="18"/>
                  </a:cxn>
                  <a:cxn ang="0">
                    <a:pos x="147" y="20"/>
                  </a:cxn>
                  <a:cxn ang="0">
                    <a:pos x="166" y="23"/>
                  </a:cxn>
                </a:cxnLst>
                <a:rect l="0" t="0" r="r" b="b"/>
                <a:pathLst>
                  <a:path w="166" h="33">
                    <a:moveTo>
                      <a:pt x="166" y="23"/>
                    </a:moveTo>
                    <a:lnTo>
                      <a:pt x="165" y="25"/>
                    </a:lnTo>
                    <a:lnTo>
                      <a:pt x="165" y="28"/>
                    </a:lnTo>
                    <a:lnTo>
                      <a:pt x="164" y="31"/>
                    </a:lnTo>
                    <a:lnTo>
                      <a:pt x="163" y="33"/>
                    </a:lnTo>
                    <a:lnTo>
                      <a:pt x="143" y="30"/>
                    </a:lnTo>
                    <a:lnTo>
                      <a:pt x="123" y="27"/>
                    </a:lnTo>
                    <a:lnTo>
                      <a:pt x="103" y="23"/>
                    </a:lnTo>
                    <a:lnTo>
                      <a:pt x="82" y="21"/>
                    </a:lnTo>
                    <a:lnTo>
                      <a:pt x="62" y="18"/>
                    </a:lnTo>
                    <a:lnTo>
                      <a:pt x="41" y="15"/>
                    </a:lnTo>
                    <a:lnTo>
                      <a:pt x="21" y="13"/>
                    </a:lnTo>
                    <a:lnTo>
                      <a:pt x="0" y="10"/>
                    </a:lnTo>
                    <a:lnTo>
                      <a:pt x="1" y="8"/>
                    </a:lnTo>
                    <a:lnTo>
                      <a:pt x="2" y="5"/>
                    </a:lnTo>
                    <a:lnTo>
                      <a:pt x="2" y="2"/>
                    </a:lnTo>
                    <a:lnTo>
                      <a:pt x="3" y="0"/>
                    </a:lnTo>
                    <a:lnTo>
                      <a:pt x="24" y="3"/>
                    </a:lnTo>
                    <a:lnTo>
                      <a:pt x="44" y="6"/>
                    </a:lnTo>
                    <a:lnTo>
                      <a:pt x="65" y="9"/>
                    </a:lnTo>
                    <a:lnTo>
                      <a:pt x="85" y="12"/>
                    </a:lnTo>
                    <a:lnTo>
                      <a:pt x="106" y="15"/>
                    </a:lnTo>
                    <a:lnTo>
                      <a:pt x="126" y="18"/>
                    </a:lnTo>
                    <a:lnTo>
                      <a:pt x="147" y="20"/>
                    </a:lnTo>
                    <a:lnTo>
                      <a:pt x="166" y="23"/>
                    </a:lnTo>
                    <a:close/>
                  </a:path>
                </a:pathLst>
              </a:custGeom>
              <a:solidFill>
                <a:srgbClr val="C48200"/>
              </a:solidFill>
              <a:ln w="9525">
                <a:noFill/>
                <a:round/>
                <a:headEnd/>
                <a:tailEnd/>
              </a:ln>
            </p:spPr>
            <p:txBody>
              <a:bodyPr/>
              <a:lstStyle/>
              <a:p>
                <a:endParaRPr lang="en-US"/>
              </a:p>
            </p:txBody>
          </p:sp>
          <p:sp>
            <p:nvSpPr>
              <p:cNvPr id="384132" name="Freeform 132"/>
              <p:cNvSpPr>
                <a:spLocks/>
              </p:cNvSpPr>
              <p:nvPr/>
            </p:nvSpPr>
            <p:spPr bwMode="auto">
              <a:xfrm>
                <a:off x="7002" y="1295"/>
                <a:ext cx="42" cy="8"/>
              </a:xfrm>
              <a:custGeom>
                <a:avLst/>
                <a:gdLst/>
                <a:ahLst/>
                <a:cxnLst>
                  <a:cxn ang="0">
                    <a:pos x="166" y="23"/>
                  </a:cxn>
                  <a:cxn ang="0">
                    <a:pos x="165" y="26"/>
                  </a:cxn>
                  <a:cxn ang="0">
                    <a:pos x="165" y="27"/>
                  </a:cxn>
                  <a:cxn ang="0">
                    <a:pos x="164" y="29"/>
                  </a:cxn>
                  <a:cxn ang="0">
                    <a:pos x="163" y="31"/>
                  </a:cxn>
                  <a:cxn ang="0">
                    <a:pos x="143" y="28"/>
                  </a:cxn>
                  <a:cxn ang="0">
                    <a:pos x="123" y="26"/>
                  </a:cxn>
                  <a:cxn ang="0">
                    <a:pos x="103" y="22"/>
                  </a:cxn>
                  <a:cxn ang="0">
                    <a:pos x="82" y="19"/>
                  </a:cxn>
                  <a:cxn ang="0">
                    <a:pos x="62" y="17"/>
                  </a:cxn>
                  <a:cxn ang="0">
                    <a:pos x="41" y="14"/>
                  </a:cxn>
                  <a:cxn ang="0">
                    <a:pos x="21" y="11"/>
                  </a:cxn>
                  <a:cxn ang="0">
                    <a:pos x="0" y="8"/>
                  </a:cxn>
                  <a:cxn ang="0">
                    <a:pos x="1" y="6"/>
                  </a:cxn>
                  <a:cxn ang="0">
                    <a:pos x="2" y="5"/>
                  </a:cxn>
                  <a:cxn ang="0">
                    <a:pos x="2" y="2"/>
                  </a:cxn>
                  <a:cxn ang="0">
                    <a:pos x="3" y="0"/>
                  </a:cxn>
                  <a:cxn ang="0">
                    <a:pos x="24" y="4"/>
                  </a:cxn>
                  <a:cxn ang="0">
                    <a:pos x="44" y="6"/>
                  </a:cxn>
                  <a:cxn ang="0">
                    <a:pos x="65" y="9"/>
                  </a:cxn>
                  <a:cxn ang="0">
                    <a:pos x="85" y="12"/>
                  </a:cxn>
                  <a:cxn ang="0">
                    <a:pos x="106" y="14"/>
                  </a:cxn>
                  <a:cxn ang="0">
                    <a:pos x="126" y="17"/>
                  </a:cxn>
                  <a:cxn ang="0">
                    <a:pos x="147" y="20"/>
                  </a:cxn>
                  <a:cxn ang="0">
                    <a:pos x="166" y="23"/>
                  </a:cxn>
                </a:cxnLst>
                <a:rect l="0" t="0" r="r" b="b"/>
                <a:pathLst>
                  <a:path w="166" h="31">
                    <a:moveTo>
                      <a:pt x="166" y="23"/>
                    </a:moveTo>
                    <a:lnTo>
                      <a:pt x="165" y="26"/>
                    </a:lnTo>
                    <a:lnTo>
                      <a:pt x="165" y="27"/>
                    </a:lnTo>
                    <a:lnTo>
                      <a:pt x="164" y="29"/>
                    </a:lnTo>
                    <a:lnTo>
                      <a:pt x="163" y="31"/>
                    </a:lnTo>
                    <a:lnTo>
                      <a:pt x="143" y="28"/>
                    </a:lnTo>
                    <a:lnTo>
                      <a:pt x="123" y="26"/>
                    </a:lnTo>
                    <a:lnTo>
                      <a:pt x="103" y="22"/>
                    </a:lnTo>
                    <a:lnTo>
                      <a:pt x="82" y="19"/>
                    </a:lnTo>
                    <a:lnTo>
                      <a:pt x="62" y="17"/>
                    </a:lnTo>
                    <a:lnTo>
                      <a:pt x="41" y="14"/>
                    </a:lnTo>
                    <a:lnTo>
                      <a:pt x="21" y="11"/>
                    </a:lnTo>
                    <a:lnTo>
                      <a:pt x="0" y="8"/>
                    </a:lnTo>
                    <a:lnTo>
                      <a:pt x="1" y="6"/>
                    </a:lnTo>
                    <a:lnTo>
                      <a:pt x="2" y="5"/>
                    </a:lnTo>
                    <a:lnTo>
                      <a:pt x="2" y="2"/>
                    </a:lnTo>
                    <a:lnTo>
                      <a:pt x="3" y="0"/>
                    </a:lnTo>
                    <a:lnTo>
                      <a:pt x="24" y="4"/>
                    </a:lnTo>
                    <a:lnTo>
                      <a:pt x="44" y="6"/>
                    </a:lnTo>
                    <a:lnTo>
                      <a:pt x="65" y="9"/>
                    </a:lnTo>
                    <a:lnTo>
                      <a:pt x="85" y="12"/>
                    </a:lnTo>
                    <a:lnTo>
                      <a:pt x="106" y="14"/>
                    </a:lnTo>
                    <a:lnTo>
                      <a:pt x="126" y="17"/>
                    </a:lnTo>
                    <a:lnTo>
                      <a:pt x="147" y="20"/>
                    </a:lnTo>
                    <a:lnTo>
                      <a:pt x="166" y="23"/>
                    </a:lnTo>
                    <a:close/>
                  </a:path>
                </a:pathLst>
              </a:custGeom>
              <a:solidFill>
                <a:srgbClr val="C98700"/>
              </a:solidFill>
              <a:ln w="9525">
                <a:noFill/>
                <a:round/>
                <a:headEnd/>
                <a:tailEnd/>
              </a:ln>
            </p:spPr>
            <p:txBody>
              <a:bodyPr/>
              <a:lstStyle/>
              <a:p>
                <a:endParaRPr lang="en-US"/>
              </a:p>
            </p:txBody>
          </p:sp>
          <p:sp>
            <p:nvSpPr>
              <p:cNvPr id="384133" name="Freeform 133"/>
              <p:cNvSpPr>
                <a:spLocks/>
              </p:cNvSpPr>
              <p:nvPr/>
            </p:nvSpPr>
            <p:spPr bwMode="auto">
              <a:xfrm>
                <a:off x="7002" y="1295"/>
                <a:ext cx="42" cy="7"/>
              </a:xfrm>
              <a:custGeom>
                <a:avLst/>
                <a:gdLst/>
                <a:ahLst/>
                <a:cxnLst>
                  <a:cxn ang="0">
                    <a:pos x="166" y="22"/>
                  </a:cxn>
                  <a:cxn ang="0">
                    <a:pos x="163" y="29"/>
                  </a:cxn>
                  <a:cxn ang="0">
                    <a:pos x="0" y="7"/>
                  </a:cxn>
                  <a:cxn ang="0">
                    <a:pos x="2" y="0"/>
                  </a:cxn>
                  <a:cxn ang="0">
                    <a:pos x="166" y="22"/>
                  </a:cxn>
                </a:cxnLst>
                <a:rect l="0" t="0" r="r" b="b"/>
                <a:pathLst>
                  <a:path w="166" h="29">
                    <a:moveTo>
                      <a:pt x="166" y="22"/>
                    </a:moveTo>
                    <a:lnTo>
                      <a:pt x="163" y="29"/>
                    </a:lnTo>
                    <a:lnTo>
                      <a:pt x="0" y="7"/>
                    </a:lnTo>
                    <a:lnTo>
                      <a:pt x="2" y="0"/>
                    </a:lnTo>
                    <a:lnTo>
                      <a:pt x="166" y="22"/>
                    </a:lnTo>
                    <a:close/>
                  </a:path>
                </a:pathLst>
              </a:custGeom>
              <a:solidFill>
                <a:srgbClr val="D18E00"/>
              </a:solidFill>
              <a:ln w="9525">
                <a:noFill/>
                <a:round/>
                <a:headEnd/>
                <a:tailEnd/>
              </a:ln>
            </p:spPr>
            <p:txBody>
              <a:bodyPr/>
              <a:lstStyle/>
              <a:p>
                <a:endParaRPr lang="en-US"/>
              </a:p>
            </p:txBody>
          </p:sp>
          <p:sp>
            <p:nvSpPr>
              <p:cNvPr id="384134" name="Freeform 134"/>
              <p:cNvSpPr>
                <a:spLocks/>
              </p:cNvSpPr>
              <p:nvPr/>
            </p:nvSpPr>
            <p:spPr bwMode="auto">
              <a:xfrm>
                <a:off x="6870" y="1407"/>
                <a:ext cx="369" cy="92"/>
              </a:xfrm>
              <a:custGeom>
                <a:avLst/>
                <a:gdLst/>
                <a:ahLst/>
                <a:cxnLst>
                  <a:cxn ang="0">
                    <a:pos x="1437" y="263"/>
                  </a:cxn>
                  <a:cxn ang="0">
                    <a:pos x="1355" y="253"/>
                  </a:cxn>
                  <a:cxn ang="0">
                    <a:pos x="1276" y="241"/>
                  </a:cxn>
                  <a:cxn ang="0">
                    <a:pos x="1195" y="229"/>
                  </a:cxn>
                  <a:cxn ang="0">
                    <a:pos x="1117" y="215"/>
                  </a:cxn>
                  <a:cxn ang="0">
                    <a:pos x="1037" y="201"/>
                  </a:cxn>
                  <a:cxn ang="0">
                    <a:pos x="958" y="185"/>
                  </a:cxn>
                  <a:cxn ang="0">
                    <a:pos x="878" y="168"/>
                  </a:cxn>
                  <a:cxn ang="0">
                    <a:pos x="559" y="109"/>
                  </a:cxn>
                  <a:cxn ang="0">
                    <a:pos x="486" y="101"/>
                  </a:cxn>
                  <a:cxn ang="0">
                    <a:pos x="415" y="93"/>
                  </a:cxn>
                  <a:cxn ang="0">
                    <a:pos x="345" y="83"/>
                  </a:cxn>
                  <a:cxn ang="0">
                    <a:pos x="276" y="72"/>
                  </a:cxn>
                  <a:cxn ang="0">
                    <a:pos x="208" y="58"/>
                  </a:cxn>
                  <a:cxn ang="0">
                    <a:pos x="139" y="41"/>
                  </a:cxn>
                  <a:cxn ang="0">
                    <a:pos x="70" y="23"/>
                  </a:cxn>
                  <a:cxn ang="0">
                    <a:pos x="0" y="0"/>
                  </a:cxn>
                  <a:cxn ang="0">
                    <a:pos x="51" y="105"/>
                  </a:cxn>
                  <a:cxn ang="0">
                    <a:pos x="114" y="125"/>
                  </a:cxn>
                  <a:cxn ang="0">
                    <a:pos x="176" y="141"/>
                  </a:cxn>
                  <a:cxn ang="0">
                    <a:pos x="236" y="153"/>
                  </a:cxn>
                  <a:cxn ang="0">
                    <a:pos x="297" y="165"/>
                  </a:cxn>
                  <a:cxn ang="0">
                    <a:pos x="359" y="173"/>
                  </a:cxn>
                  <a:cxn ang="0">
                    <a:pos x="423" y="182"/>
                  </a:cxn>
                  <a:cxn ang="0">
                    <a:pos x="488" y="191"/>
                  </a:cxn>
                  <a:cxn ang="0">
                    <a:pos x="740" y="232"/>
                  </a:cxn>
                  <a:cxn ang="0">
                    <a:pos x="974" y="277"/>
                  </a:cxn>
                  <a:cxn ang="0">
                    <a:pos x="1040" y="294"/>
                  </a:cxn>
                  <a:cxn ang="0">
                    <a:pos x="1106" y="309"/>
                  </a:cxn>
                  <a:cxn ang="0">
                    <a:pos x="1171" y="324"/>
                  </a:cxn>
                  <a:cxn ang="0">
                    <a:pos x="1236" y="337"/>
                  </a:cxn>
                  <a:cxn ang="0">
                    <a:pos x="1302" y="348"/>
                  </a:cxn>
                  <a:cxn ang="0">
                    <a:pos x="1369" y="357"/>
                  </a:cxn>
                  <a:cxn ang="0">
                    <a:pos x="1438" y="364"/>
                  </a:cxn>
                  <a:cxn ang="0">
                    <a:pos x="1479" y="269"/>
                  </a:cxn>
                </a:cxnLst>
                <a:rect l="0" t="0" r="r" b="b"/>
                <a:pathLst>
                  <a:path w="1479" h="366">
                    <a:moveTo>
                      <a:pt x="1479" y="269"/>
                    </a:moveTo>
                    <a:lnTo>
                      <a:pt x="1437" y="263"/>
                    </a:lnTo>
                    <a:lnTo>
                      <a:pt x="1396" y="258"/>
                    </a:lnTo>
                    <a:lnTo>
                      <a:pt x="1355" y="253"/>
                    </a:lnTo>
                    <a:lnTo>
                      <a:pt x="1315" y="247"/>
                    </a:lnTo>
                    <a:lnTo>
                      <a:pt x="1276" y="241"/>
                    </a:lnTo>
                    <a:lnTo>
                      <a:pt x="1235" y="235"/>
                    </a:lnTo>
                    <a:lnTo>
                      <a:pt x="1195" y="229"/>
                    </a:lnTo>
                    <a:lnTo>
                      <a:pt x="1156" y="222"/>
                    </a:lnTo>
                    <a:lnTo>
                      <a:pt x="1117" y="215"/>
                    </a:lnTo>
                    <a:lnTo>
                      <a:pt x="1077" y="208"/>
                    </a:lnTo>
                    <a:lnTo>
                      <a:pt x="1037" y="201"/>
                    </a:lnTo>
                    <a:lnTo>
                      <a:pt x="998" y="193"/>
                    </a:lnTo>
                    <a:lnTo>
                      <a:pt x="958" y="185"/>
                    </a:lnTo>
                    <a:lnTo>
                      <a:pt x="918" y="176"/>
                    </a:lnTo>
                    <a:lnTo>
                      <a:pt x="878" y="168"/>
                    </a:lnTo>
                    <a:lnTo>
                      <a:pt x="838" y="159"/>
                    </a:lnTo>
                    <a:lnTo>
                      <a:pt x="559" y="109"/>
                    </a:lnTo>
                    <a:lnTo>
                      <a:pt x="523" y="105"/>
                    </a:lnTo>
                    <a:lnTo>
                      <a:pt x="486" y="101"/>
                    </a:lnTo>
                    <a:lnTo>
                      <a:pt x="451" y="97"/>
                    </a:lnTo>
                    <a:lnTo>
                      <a:pt x="415" y="93"/>
                    </a:lnTo>
                    <a:lnTo>
                      <a:pt x="380" y="87"/>
                    </a:lnTo>
                    <a:lnTo>
                      <a:pt x="345" y="83"/>
                    </a:lnTo>
                    <a:lnTo>
                      <a:pt x="311" y="77"/>
                    </a:lnTo>
                    <a:lnTo>
                      <a:pt x="276" y="72"/>
                    </a:lnTo>
                    <a:lnTo>
                      <a:pt x="242" y="64"/>
                    </a:lnTo>
                    <a:lnTo>
                      <a:pt x="208" y="58"/>
                    </a:lnTo>
                    <a:lnTo>
                      <a:pt x="174" y="50"/>
                    </a:lnTo>
                    <a:lnTo>
                      <a:pt x="139" y="41"/>
                    </a:lnTo>
                    <a:lnTo>
                      <a:pt x="105" y="32"/>
                    </a:lnTo>
                    <a:lnTo>
                      <a:pt x="70" y="23"/>
                    </a:lnTo>
                    <a:lnTo>
                      <a:pt x="36" y="11"/>
                    </a:lnTo>
                    <a:lnTo>
                      <a:pt x="0" y="0"/>
                    </a:lnTo>
                    <a:lnTo>
                      <a:pt x="19" y="94"/>
                    </a:lnTo>
                    <a:lnTo>
                      <a:pt x="51" y="105"/>
                    </a:lnTo>
                    <a:lnTo>
                      <a:pt x="83" y="116"/>
                    </a:lnTo>
                    <a:lnTo>
                      <a:pt x="114" y="125"/>
                    </a:lnTo>
                    <a:lnTo>
                      <a:pt x="145" y="134"/>
                    </a:lnTo>
                    <a:lnTo>
                      <a:pt x="176" y="141"/>
                    </a:lnTo>
                    <a:lnTo>
                      <a:pt x="206" y="148"/>
                    </a:lnTo>
                    <a:lnTo>
                      <a:pt x="236" y="153"/>
                    </a:lnTo>
                    <a:lnTo>
                      <a:pt x="267" y="160"/>
                    </a:lnTo>
                    <a:lnTo>
                      <a:pt x="297" y="165"/>
                    </a:lnTo>
                    <a:lnTo>
                      <a:pt x="328" y="169"/>
                    </a:lnTo>
                    <a:lnTo>
                      <a:pt x="359" y="173"/>
                    </a:lnTo>
                    <a:lnTo>
                      <a:pt x="391" y="178"/>
                    </a:lnTo>
                    <a:lnTo>
                      <a:pt x="423" y="182"/>
                    </a:lnTo>
                    <a:lnTo>
                      <a:pt x="455" y="186"/>
                    </a:lnTo>
                    <a:lnTo>
                      <a:pt x="488" y="191"/>
                    </a:lnTo>
                    <a:lnTo>
                      <a:pt x="523" y="195"/>
                    </a:lnTo>
                    <a:lnTo>
                      <a:pt x="740" y="232"/>
                    </a:lnTo>
                    <a:lnTo>
                      <a:pt x="940" y="269"/>
                    </a:lnTo>
                    <a:lnTo>
                      <a:pt x="974" y="277"/>
                    </a:lnTo>
                    <a:lnTo>
                      <a:pt x="1007" y="285"/>
                    </a:lnTo>
                    <a:lnTo>
                      <a:pt x="1040" y="294"/>
                    </a:lnTo>
                    <a:lnTo>
                      <a:pt x="1074" y="302"/>
                    </a:lnTo>
                    <a:lnTo>
                      <a:pt x="1106" y="309"/>
                    </a:lnTo>
                    <a:lnTo>
                      <a:pt x="1139" y="317"/>
                    </a:lnTo>
                    <a:lnTo>
                      <a:pt x="1171" y="324"/>
                    </a:lnTo>
                    <a:lnTo>
                      <a:pt x="1204" y="330"/>
                    </a:lnTo>
                    <a:lnTo>
                      <a:pt x="1236" y="337"/>
                    </a:lnTo>
                    <a:lnTo>
                      <a:pt x="1269" y="343"/>
                    </a:lnTo>
                    <a:lnTo>
                      <a:pt x="1302" y="348"/>
                    </a:lnTo>
                    <a:lnTo>
                      <a:pt x="1335" y="352"/>
                    </a:lnTo>
                    <a:lnTo>
                      <a:pt x="1369" y="357"/>
                    </a:lnTo>
                    <a:lnTo>
                      <a:pt x="1403" y="361"/>
                    </a:lnTo>
                    <a:lnTo>
                      <a:pt x="1438" y="364"/>
                    </a:lnTo>
                    <a:lnTo>
                      <a:pt x="1472" y="366"/>
                    </a:lnTo>
                    <a:lnTo>
                      <a:pt x="1479" y="269"/>
                    </a:lnTo>
                    <a:close/>
                  </a:path>
                </a:pathLst>
              </a:custGeom>
              <a:solidFill>
                <a:srgbClr val="B76B05"/>
              </a:solidFill>
              <a:ln w="9525">
                <a:noFill/>
                <a:round/>
                <a:headEnd/>
                <a:tailEnd/>
              </a:ln>
            </p:spPr>
            <p:txBody>
              <a:bodyPr/>
              <a:lstStyle/>
              <a:p>
                <a:endParaRPr lang="en-US"/>
              </a:p>
            </p:txBody>
          </p:sp>
          <p:sp>
            <p:nvSpPr>
              <p:cNvPr id="384135" name="Freeform 135"/>
              <p:cNvSpPr>
                <a:spLocks/>
              </p:cNvSpPr>
              <p:nvPr/>
            </p:nvSpPr>
            <p:spPr bwMode="auto">
              <a:xfrm>
                <a:off x="6869" y="1401"/>
                <a:ext cx="375" cy="82"/>
              </a:xfrm>
              <a:custGeom>
                <a:avLst/>
                <a:gdLst/>
                <a:ahLst/>
                <a:cxnLst>
                  <a:cxn ang="0">
                    <a:pos x="1498" y="273"/>
                  </a:cxn>
                  <a:cxn ang="0">
                    <a:pos x="1419" y="263"/>
                  </a:cxn>
                  <a:cxn ang="0">
                    <a:pos x="1339" y="253"/>
                  </a:cxn>
                  <a:cxn ang="0">
                    <a:pos x="1260" y="241"/>
                  </a:cxn>
                  <a:cxn ang="0">
                    <a:pos x="1181" y="229"/>
                  </a:cxn>
                  <a:cxn ang="0">
                    <a:pos x="1103" y="216"/>
                  </a:cxn>
                  <a:cxn ang="0">
                    <a:pos x="1025" y="201"/>
                  </a:cxn>
                  <a:cxn ang="0">
                    <a:pos x="947" y="187"/>
                  </a:cxn>
                  <a:cxn ang="0">
                    <a:pos x="869" y="171"/>
                  </a:cxn>
                  <a:cxn ang="0">
                    <a:pos x="797" y="156"/>
                  </a:cxn>
                  <a:cxn ang="0">
                    <a:pos x="725" y="143"/>
                  </a:cxn>
                  <a:cxn ang="0">
                    <a:pos x="653" y="131"/>
                  </a:cxn>
                  <a:cxn ang="0">
                    <a:pos x="582" y="119"/>
                  </a:cxn>
                  <a:cxn ang="0">
                    <a:pos x="511" y="108"/>
                  </a:cxn>
                  <a:cxn ang="0">
                    <a:pos x="440" y="98"/>
                  </a:cxn>
                  <a:cxn ang="0">
                    <a:pos x="368" y="87"/>
                  </a:cxn>
                  <a:cxn ang="0">
                    <a:pos x="295" y="77"/>
                  </a:cxn>
                  <a:cxn ang="0">
                    <a:pos x="21" y="0"/>
                  </a:cxn>
                  <a:cxn ang="0">
                    <a:pos x="33" y="52"/>
                  </a:cxn>
                  <a:cxn ang="0">
                    <a:pos x="288" y="117"/>
                  </a:cxn>
                  <a:cxn ang="0">
                    <a:pos x="365" y="127"/>
                  </a:cxn>
                  <a:cxn ang="0">
                    <a:pos x="442" y="139"/>
                  </a:cxn>
                  <a:cxn ang="0">
                    <a:pos x="519" y="151"/>
                  </a:cxn>
                  <a:cxn ang="0">
                    <a:pos x="596" y="163"/>
                  </a:cxn>
                  <a:cxn ang="0">
                    <a:pos x="672" y="176"/>
                  </a:cxn>
                  <a:cxn ang="0">
                    <a:pos x="750" y="189"/>
                  </a:cxn>
                  <a:cxn ang="0">
                    <a:pos x="827" y="202"/>
                  </a:cxn>
                  <a:cxn ang="0">
                    <a:pos x="903" y="217"/>
                  </a:cxn>
                  <a:cxn ang="0">
                    <a:pos x="980" y="234"/>
                  </a:cxn>
                  <a:cxn ang="0">
                    <a:pos x="1056" y="250"/>
                  </a:cxn>
                  <a:cxn ang="0">
                    <a:pos x="1131" y="265"/>
                  </a:cxn>
                  <a:cxn ang="0">
                    <a:pos x="1208" y="279"/>
                  </a:cxn>
                  <a:cxn ang="0">
                    <a:pos x="1284" y="292"/>
                  </a:cxn>
                  <a:cxn ang="0">
                    <a:pos x="1361" y="307"/>
                  </a:cxn>
                  <a:cxn ang="0">
                    <a:pos x="1438" y="321"/>
                  </a:cxn>
                  <a:cxn ang="0">
                    <a:pos x="1485" y="299"/>
                  </a:cxn>
                </a:cxnLst>
                <a:rect l="0" t="0" r="r" b="b"/>
                <a:pathLst>
                  <a:path w="1498" h="328">
                    <a:moveTo>
                      <a:pt x="1485" y="299"/>
                    </a:moveTo>
                    <a:lnTo>
                      <a:pt x="1498" y="273"/>
                    </a:lnTo>
                    <a:lnTo>
                      <a:pt x="1459" y="267"/>
                    </a:lnTo>
                    <a:lnTo>
                      <a:pt x="1419" y="263"/>
                    </a:lnTo>
                    <a:lnTo>
                      <a:pt x="1379" y="258"/>
                    </a:lnTo>
                    <a:lnTo>
                      <a:pt x="1339" y="253"/>
                    </a:lnTo>
                    <a:lnTo>
                      <a:pt x="1300" y="246"/>
                    </a:lnTo>
                    <a:lnTo>
                      <a:pt x="1260" y="241"/>
                    </a:lnTo>
                    <a:lnTo>
                      <a:pt x="1221" y="235"/>
                    </a:lnTo>
                    <a:lnTo>
                      <a:pt x="1181" y="229"/>
                    </a:lnTo>
                    <a:lnTo>
                      <a:pt x="1143" y="222"/>
                    </a:lnTo>
                    <a:lnTo>
                      <a:pt x="1103" y="216"/>
                    </a:lnTo>
                    <a:lnTo>
                      <a:pt x="1064" y="209"/>
                    </a:lnTo>
                    <a:lnTo>
                      <a:pt x="1025" y="201"/>
                    </a:lnTo>
                    <a:lnTo>
                      <a:pt x="986" y="194"/>
                    </a:lnTo>
                    <a:lnTo>
                      <a:pt x="947" y="187"/>
                    </a:lnTo>
                    <a:lnTo>
                      <a:pt x="908" y="179"/>
                    </a:lnTo>
                    <a:lnTo>
                      <a:pt x="869" y="171"/>
                    </a:lnTo>
                    <a:lnTo>
                      <a:pt x="832" y="164"/>
                    </a:lnTo>
                    <a:lnTo>
                      <a:pt x="797" y="156"/>
                    </a:lnTo>
                    <a:lnTo>
                      <a:pt x="761" y="150"/>
                    </a:lnTo>
                    <a:lnTo>
                      <a:pt x="725" y="143"/>
                    </a:lnTo>
                    <a:lnTo>
                      <a:pt x="689" y="136"/>
                    </a:lnTo>
                    <a:lnTo>
                      <a:pt x="653" y="131"/>
                    </a:lnTo>
                    <a:lnTo>
                      <a:pt x="618" y="125"/>
                    </a:lnTo>
                    <a:lnTo>
                      <a:pt x="582" y="119"/>
                    </a:lnTo>
                    <a:lnTo>
                      <a:pt x="547" y="113"/>
                    </a:lnTo>
                    <a:lnTo>
                      <a:pt x="511" y="108"/>
                    </a:lnTo>
                    <a:lnTo>
                      <a:pt x="476" y="103"/>
                    </a:lnTo>
                    <a:lnTo>
                      <a:pt x="440" y="98"/>
                    </a:lnTo>
                    <a:lnTo>
                      <a:pt x="404" y="93"/>
                    </a:lnTo>
                    <a:lnTo>
                      <a:pt x="368" y="87"/>
                    </a:lnTo>
                    <a:lnTo>
                      <a:pt x="331" y="82"/>
                    </a:lnTo>
                    <a:lnTo>
                      <a:pt x="295" y="77"/>
                    </a:lnTo>
                    <a:lnTo>
                      <a:pt x="122" y="35"/>
                    </a:lnTo>
                    <a:lnTo>
                      <a:pt x="21" y="0"/>
                    </a:lnTo>
                    <a:lnTo>
                      <a:pt x="0" y="25"/>
                    </a:lnTo>
                    <a:lnTo>
                      <a:pt x="33" y="52"/>
                    </a:lnTo>
                    <a:lnTo>
                      <a:pt x="249" y="111"/>
                    </a:lnTo>
                    <a:lnTo>
                      <a:pt x="288" y="117"/>
                    </a:lnTo>
                    <a:lnTo>
                      <a:pt x="326" y="122"/>
                    </a:lnTo>
                    <a:lnTo>
                      <a:pt x="365" y="127"/>
                    </a:lnTo>
                    <a:lnTo>
                      <a:pt x="404" y="133"/>
                    </a:lnTo>
                    <a:lnTo>
                      <a:pt x="442" y="139"/>
                    </a:lnTo>
                    <a:lnTo>
                      <a:pt x="480" y="145"/>
                    </a:lnTo>
                    <a:lnTo>
                      <a:pt x="519" y="151"/>
                    </a:lnTo>
                    <a:lnTo>
                      <a:pt x="557" y="156"/>
                    </a:lnTo>
                    <a:lnTo>
                      <a:pt x="596" y="163"/>
                    </a:lnTo>
                    <a:lnTo>
                      <a:pt x="635" y="169"/>
                    </a:lnTo>
                    <a:lnTo>
                      <a:pt x="672" y="176"/>
                    </a:lnTo>
                    <a:lnTo>
                      <a:pt x="711" y="183"/>
                    </a:lnTo>
                    <a:lnTo>
                      <a:pt x="750" y="189"/>
                    </a:lnTo>
                    <a:lnTo>
                      <a:pt x="788" y="195"/>
                    </a:lnTo>
                    <a:lnTo>
                      <a:pt x="827" y="202"/>
                    </a:lnTo>
                    <a:lnTo>
                      <a:pt x="866" y="209"/>
                    </a:lnTo>
                    <a:lnTo>
                      <a:pt x="903" y="217"/>
                    </a:lnTo>
                    <a:lnTo>
                      <a:pt x="942" y="227"/>
                    </a:lnTo>
                    <a:lnTo>
                      <a:pt x="980" y="234"/>
                    </a:lnTo>
                    <a:lnTo>
                      <a:pt x="1017" y="242"/>
                    </a:lnTo>
                    <a:lnTo>
                      <a:pt x="1056" y="250"/>
                    </a:lnTo>
                    <a:lnTo>
                      <a:pt x="1094" y="258"/>
                    </a:lnTo>
                    <a:lnTo>
                      <a:pt x="1131" y="265"/>
                    </a:lnTo>
                    <a:lnTo>
                      <a:pt x="1170" y="272"/>
                    </a:lnTo>
                    <a:lnTo>
                      <a:pt x="1208" y="279"/>
                    </a:lnTo>
                    <a:lnTo>
                      <a:pt x="1246" y="286"/>
                    </a:lnTo>
                    <a:lnTo>
                      <a:pt x="1284" y="292"/>
                    </a:lnTo>
                    <a:lnTo>
                      <a:pt x="1323" y="300"/>
                    </a:lnTo>
                    <a:lnTo>
                      <a:pt x="1361" y="307"/>
                    </a:lnTo>
                    <a:lnTo>
                      <a:pt x="1399" y="313"/>
                    </a:lnTo>
                    <a:lnTo>
                      <a:pt x="1438" y="321"/>
                    </a:lnTo>
                    <a:lnTo>
                      <a:pt x="1476" y="328"/>
                    </a:lnTo>
                    <a:lnTo>
                      <a:pt x="1485" y="299"/>
                    </a:lnTo>
                    <a:close/>
                  </a:path>
                </a:pathLst>
              </a:custGeom>
              <a:solidFill>
                <a:srgbClr val="B76B05"/>
              </a:solidFill>
              <a:ln w="9525">
                <a:noFill/>
                <a:round/>
                <a:headEnd/>
                <a:tailEnd/>
              </a:ln>
            </p:spPr>
            <p:txBody>
              <a:bodyPr/>
              <a:lstStyle/>
              <a:p>
                <a:endParaRPr lang="en-US"/>
              </a:p>
            </p:txBody>
          </p:sp>
          <p:sp>
            <p:nvSpPr>
              <p:cNvPr id="384136" name="Freeform 136"/>
              <p:cNvSpPr>
                <a:spLocks/>
              </p:cNvSpPr>
              <p:nvPr/>
            </p:nvSpPr>
            <p:spPr bwMode="auto">
              <a:xfrm>
                <a:off x="6869" y="1401"/>
                <a:ext cx="374" cy="82"/>
              </a:xfrm>
              <a:custGeom>
                <a:avLst/>
                <a:gdLst/>
                <a:ahLst/>
                <a:cxnLst>
                  <a:cxn ang="0">
                    <a:pos x="1485" y="293"/>
                  </a:cxn>
                  <a:cxn ang="0">
                    <a:pos x="1491" y="280"/>
                  </a:cxn>
                  <a:cxn ang="0">
                    <a:pos x="1454" y="268"/>
                  </a:cxn>
                  <a:cxn ang="0">
                    <a:pos x="1375" y="259"/>
                  </a:cxn>
                  <a:cxn ang="0">
                    <a:pos x="1297" y="248"/>
                  </a:cxn>
                  <a:cxn ang="0">
                    <a:pos x="1218" y="236"/>
                  </a:cxn>
                  <a:cxn ang="0">
                    <a:pos x="1140" y="223"/>
                  </a:cxn>
                  <a:cxn ang="0">
                    <a:pos x="1061" y="210"/>
                  </a:cxn>
                  <a:cxn ang="0">
                    <a:pos x="984" y="195"/>
                  </a:cxn>
                  <a:cxn ang="0">
                    <a:pos x="906" y="181"/>
                  </a:cxn>
                  <a:cxn ang="0">
                    <a:pos x="830" y="165"/>
                  </a:cxn>
                  <a:cxn ang="0">
                    <a:pos x="758" y="151"/>
                  </a:cxn>
                  <a:cxn ang="0">
                    <a:pos x="687" y="138"/>
                  </a:cxn>
                  <a:cxn ang="0">
                    <a:pos x="616" y="126"/>
                  </a:cxn>
                  <a:cxn ang="0">
                    <a:pos x="545" y="115"/>
                  </a:cxn>
                  <a:cxn ang="0">
                    <a:pos x="474" y="103"/>
                  </a:cxn>
                  <a:cxn ang="0">
                    <a:pos x="403" y="93"/>
                  </a:cxn>
                  <a:cxn ang="0">
                    <a:pos x="330" y="82"/>
                  </a:cxn>
                  <a:cxn ang="0">
                    <a:pos x="283" y="74"/>
                  </a:cxn>
                  <a:cxn ang="0">
                    <a:pos x="261" y="68"/>
                  </a:cxn>
                  <a:cxn ang="0">
                    <a:pos x="239" y="63"/>
                  </a:cxn>
                  <a:cxn ang="0">
                    <a:pos x="219" y="58"/>
                  </a:cxn>
                  <a:cxn ang="0">
                    <a:pos x="197" y="53"/>
                  </a:cxn>
                  <a:cxn ang="0">
                    <a:pos x="175" y="48"/>
                  </a:cxn>
                  <a:cxn ang="0">
                    <a:pos x="153" y="42"/>
                  </a:cxn>
                  <a:cxn ang="0">
                    <a:pos x="131" y="37"/>
                  </a:cxn>
                  <a:cxn ang="0">
                    <a:pos x="108" y="30"/>
                  </a:cxn>
                  <a:cxn ang="0">
                    <a:pos x="83" y="21"/>
                  </a:cxn>
                  <a:cxn ang="0">
                    <a:pos x="58" y="13"/>
                  </a:cxn>
                  <a:cxn ang="0">
                    <a:pos x="32" y="5"/>
                  </a:cxn>
                  <a:cxn ang="0">
                    <a:pos x="15" y="7"/>
                  </a:cxn>
                  <a:cxn ang="0">
                    <a:pos x="5" y="19"/>
                  </a:cxn>
                  <a:cxn ang="0">
                    <a:pos x="4" y="28"/>
                  </a:cxn>
                  <a:cxn ang="0">
                    <a:pos x="13" y="34"/>
                  </a:cxn>
                  <a:cxn ang="0">
                    <a:pos x="22" y="40"/>
                  </a:cxn>
                  <a:cxn ang="0">
                    <a:pos x="30" y="45"/>
                  </a:cxn>
                  <a:cxn ang="0">
                    <a:pos x="48" y="53"/>
                  </a:cxn>
                  <a:cxn ang="0">
                    <a:pos x="75" y="60"/>
                  </a:cxn>
                  <a:cxn ang="0">
                    <a:pos x="103" y="67"/>
                  </a:cxn>
                  <a:cxn ang="0">
                    <a:pos x="130" y="75"/>
                  </a:cxn>
                  <a:cxn ang="0">
                    <a:pos x="158" y="82"/>
                  </a:cxn>
                  <a:cxn ang="0">
                    <a:pos x="185" y="90"/>
                  </a:cxn>
                  <a:cxn ang="0">
                    <a:pos x="212" y="98"/>
                  </a:cxn>
                  <a:cxn ang="0">
                    <a:pos x="239" y="105"/>
                  </a:cxn>
                  <a:cxn ang="0">
                    <a:pos x="292" y="115"/>
                  </a:cxn>
                  <a:cxn ang="0">
                    <a:pos x="368" y="125"/>
                  </a:cxn>
                  <a:cxn ang="0">
                    <a:pos x="444" y="137"/>
                  </a:cxn>
                  <a:cxn ang="0">
                    <a:pos x="521" y="149"/>
                  </a:cxn>
                  <a:cxn ang="0">
                    <a:pos x="596" y="162"/>
                  </a:cxn>
                  <a:cxn ang="0">
                    <a:pos x="672" y="174"/>
                  </a:cxn>
                  <a:cxn ang="0">
                    <a:pos x="749" y="188"/>
                  </a:cxn>
                  <a:cxn ang="0">
                    <a:pos x="826" y="200"/>
                  </a:cxn>
                  <a:cxn ang="0">
                    <a:pos x="902" y="216"/>
                  </a:cxn>
                  <a:cxn ang="0">
                    <a:pos x="979" y="233"/>
                  </a:cxn>
                  <a:cxn ang="0">
                    <a:pos x="1055" y="248"/>
                  </a:cxn>
                  <a:cxn ang="0">
                    <a:pos x="1130" y="262"/>
                  </a:cxn>
                  <a:cxn ang="0">
                    <a:pos x="1207" y="277"/>
                  </a:cxn>
                  <a:cxn ang="0">
                    <a:pos x="1283" y="290"/>
                  </a:cxn>
                  <a:cxn ang="0">
                    <a:pos x="1360" y="305"/>
                  </a:cxn>
                  <a:cxn ang="0">
                    <a:pos x="1437" y="319"/>
                  </a:cxn>
                  <a:cxn ang="0">
                    <a:pos x="1477" y="319"/>
                  </a:cxn>
                  <a:cxn ang="0">
                    <a:pos x="1481" y="305"/>
                  </a:cxn>
                </a:cxnLst>
                <a:rect l="0" t="0" r="r" b="b"/>
                <a:pathLst>
                  <a:path w="1494" h="326">
                    <a:moveTo>
                      <a:pt x="1483" y="298"/>
                    </a:moveTo>
                    <a:lnTo>
                      <a:pt x="1485" y="293"/>
                    </a:lnTo>
                    <a:lnTo>
                      <a:pt x="1488" y="286"/>
                    </a:lnTo>
                    <a:lnTo>
                      <a:pt x="1491" y="280"/>
                    </a:lnTo>
                    <a:lnTo>
                      <a:pt x="1494" y="274"/>
                    </a:lnTo>
                    <a:lnTo>
                      <a:pt x="1454" y="268"/>
                    </a:lnTo>
                    <a:lnTo>
                      <a:pt x="1415" y="264"/>
                    </a:lnTo>
                    <a:lnTo>
                      <a:pt x="1375" y="259"/>
                    </a:lnTo>
                    <a:lnTo>
                      <a:pt x="1336" y="254"/>
                    </a:lnTo>
                    <a:lnTo>
                      <a:pt x="1297" y="248"/>
                    </a:lnTo>
                    <a:lnTo>
                      <a:pt x="1257" y="242"/>
                    </a:lnTo>
                    <a:lnTo>
                      <a:pt x="1218" y="236"/>
                    </a:lnTo>
                    <a:lnTo>
                      <a:pt x="1179" y="230"/>
                    </a:lnTo>
                    <a:lnTo>
                      <a:pt x="1140" y="223"/>
                    </a:lnTo>
                    <a:lnTo>
                      <a:pt x="1101" y="217"/>
                    </a:lnTo>
                    <a:lnTo>
                      <a:pt x="1061" y="210"/>
                    </a:lnTo>
                    <a:lnTo>
                      <a:pt x="1023" y="202"/>
                    </a:lnTo>
                    <a:lnTo>
                      <a:pt x="984" y="195"/>
                    </a:lnTo>
                    <a:lnTo>
                      <a:pt x="945" y="188"/>
                    </a:lnTo>
                    <a:lnTo>
                      <a:pt x="906" y="181"/>
                    </a:lnTo>
                    <a:lnTo>
                      <a:pt x="867" y="172"/>
                    </a:lnTo>
                    <a:lnTo>
                      <a:pt x="830" y="165"/>
                    </a:lnTo>
                    <a:lnTo>
                      <a:pt x="795" y="157"/>
                    </a:lnTo>
                    <a:lnTo>
                      <a:pt x="758" y="151"/>
                    </a:lnTo>
                    <a:lnTo>
                      <a:pt x="723" y="145"/>
                    </a:lnTo>
                    <a:lnTo>
                      <a:pt x="687" y="138"/>
                    </a:lnTo>
                    <a:lnTo>
                      <a:pt x="651" y="132"/>
                    </a:lnTo>
                    <a:lnTo>
                      <a:pt x="616" y="126"/>
                    </a:lnTo>
                    <a:lnTo>
                      <a:pt x="580" y="120"/>
                    </a:lnTo>
                    <a:lnTo>
                      <a:pt x="545" y="115"/>
                    </a:lnTo>
                    <a:lnTo>
                      <a:pt x="510" y="109"/>
                    </a:lnTo>
                    <a:lnTo>
                      <a:pt x="474" y="103"/>
                    </a:lnTo>
                    <a:lnTo>
                      <a:pt x="438" y="98"/>
                    </a:lnTo>
                    <a:lnTo>
                      <a:pt x="403" y="93"/>
                    </a:lnTo>
                    <a:lnTo>
                      <a:pt x="367" y="87"/>
                    </a:lnTo>
                    <a:lnTo>
                      <a:pt x="330" y="82"/>
                    </a:lnTo>
                    <a:lnTo>
                      <a:pt x="294" y="77"/>
                    </a:lnTo>
                    <a:lnTo>
                      <a:pt x="283" y="74"/>
                    </a:lnTo>
                    <a:lnTo>
                      <a:pt x="272" y="72"/>
                    </a:lnTo>
                    <a:lnTo>
                      <a:pt x="261" y="68"/>
                    </a:lnTo>
                    <a:lnTo>
                      <a:pt x="251" y="66"/>
                    </a:lnTo>
                    <a:lnTo>
                      <a:pt x="239" y="63"/>
                    </a:lnTo>
                    <a:lnTo>
                      <a:pt x="229" y="61"/>
                    </a:lnTo>
                    <a:lnTo>
                      <a:pt x="219" y="58"/>
                    </a:lnTo>
                    <a:lnTo>
                      <a:pt x="207" y="55"/>
                    </a:lnTo>
                    <a:lnTo>
                      <a:pt x="197" y="53"/>
                    </a:lnTo>
                    <a:lnTo>
                      <a:pt x="186" y="50"/>
                    </a:lnTo>
                    <a:lnTo>
                      <a:pt x="175" y="48"/>
                    </a:lnTo>
                    <a:lnTo>
                      <a:pt x="164" y="44"/>
                    </a:lnTo>
                    <a:lnTo>
                      <a:pt x="153" y="42"/>
                    </a:lnTo>
                    <a:lnTo>
                      <a:pt x="142" y="39"/>
                    </a:lnTo>
                    <a:lnTo>
                      <a:pt x="131" y="37"/>
                    </a:lnTo>
                    <a:lnTo>
                      <a:pt x="120" y="34"/>
                    </a:lnTo>
                    <a:lnTo>
                      <a:pt x="108" y="30"/>
                    </a:lnTo>
                    <a:lnTo>
                      <a:pt x="95" y="26"/>
                    </a:lnTo>
                    <a:lnTo>
                      <a:pt x="83" y="21"/>
                    </a:lnTo>
                    <a:lnTo>
                      <a:pt x="70" y="17"/>
                    </a:lnTo>
                    <a:lnTo>
                      <a:pt x="58" y="13"/>
                    </a:lnTo>
                    <a:lnTo>
                      <a:pt x="45" y="9"/>
                    </a:lnTo>
                    <a:lnTo>
                      <a:pt x="32" y="5"/>
                    </a:lnTo>
                    <a:lnTo>
                      <a:pt x="20" y="0"/>
                    </a:lnTo>
                    <a:lnTo>
                      <a:pt x="15" y="7"/>
                    </a:lnTo>
                    <a:lnTo>
                      <a:pt x="9" y="13"/>
                    </a:lnTo>
                    <a:lnTo>
                      <a:pt x="5" y="19"/>
                    </a:lnTo>
                    <a:lnTo>
                      <a:pt x="0" y="24"/>
                    </a:lnTo>
                    <a:lnTo>
                      <a:pt x="4" y="28"/>
                    </a:lnTo>
                    <a:lnTo>
                      <a:pt x="8" y="31"/>
                    </a:lnTo>
                    <a:lnTo>
                      <a:pt x="13" y="34"/>
                    </a:lnTo>
                    <a:lnTo>
                      <a:pt x="18" y="37"/>
                    </a:lnTo>
                    <a:lnTo>
                      <a:pt x="22" y="40"/>
                    </a:lnTo>
                    <a:lnTo>
                      <a:pt x="26" y="43"/>
                    </a:lnTo>
                    <a:lnTo>
                      <a:pt x="30" y="45"/>
                    </a:lnTo>
                    <a:lnTo>
                      <a:pt x="35" y="49"/>
                    </a:lnTo>
                    <a:lnTo>
                      <a:pt x="48" y="53"/>
                    </a:lnTo>
                    <a:lnTo>
                      <a:pt x="62" y="56"/>
                    </a:lnTo>
                    <a:lnTo>
                      <a:pt x="75" y="60"/>
                    </a:lnTo>
                    <a:lnTo>
                      <a:pt x="89" y="63"/>
                    </a:lnTo>
                    <a:lnTo>
                      <a:pt x="103" y="67"/>
                    </a:lnTo>
                    <a:lnTo>
                      <a:pt x="116" y="71"/>
                    </a:lnTo>
                    <a:lnTo>
                      <a:pt x="130" y="75"/>
                    </a:lnTo>
                    <a:lnTo>
                      <a:pt x="144" y="79"/>
                    </a:lnTo>
                    <a:lnTo>
                      <a:pt x="158" y="82"/>
                    </a:lnTo>
                    <a:lnTo>
                      <a:pt x="172" y="86"/>
                    </a:lnTo>
                    <a:lnTo>
                      <a:pt x="185" y="90"/>
                    </a:lnTo>
                    <a:lnTo>
                      <a:pt x="199" y="94"/>
                    </a:lnTo>
                    <a:lnTo>
                      <a:pt x="212" y="98"/>
                    </a:lnTo>
                    <a:lnTo>
                      <a:pt x="226" y="102"/>
                    </a:lnTo>
                    <a:lnTo>
                      <a:pt x="239" y="105"/>
                    </a:lnTo>
                    <a:lnTo>
                      <a:pt x="253" y="109"/>
                    </a:lnTo>
                    <a:lnTo>
                      <a:pt x="292" y="115"/>
                    </a:lnTo>
                    <a:lnTo>
                      <a:pt x="330" y="120"/>
                    </a:lnTo>
                    <a:lnTo>
                      <a:pt x="368" y="125"/>
                    </a:lnTo>
                    <a:lnTo>
                      <a:pt x="407" y="131"/>
                    </a:lnTo>
                    <a:lnTo>
                      <a:pt x="444" y="137"/>
                    </a:lnTo>
                    <a:lnTo>
                      <a:pt x="482" y="143"/>
                    </a:lnTo>
                    <a:lnTo>
                      <a:pt x="521" y="149"/>
                    </a:lnTo>
                    <a:lnTo>
                      <a:pt x="558" y="155"/>
                    </a:lnTo>
                    <a:lnTo>
                      <a:pt x="596" y="162"/>
                    </a:lnTo>
                    <a:lnTo>
                      <a:pt x="635" y="168"/>
                    </a:lnTo>
                    <a:lnTo>
                      <a:pt x="672" y="174"/>
                    </a:lnTo>
                    <a:lnTo>
                      <a:pt x="711" y="181"/>
                    </a:lnTo>
                    <a:lnTo>
                      <a:pt x="749" y="188"/>
                    </a:lnTo>
                    <a:lnTo>
                      <a:pt x="787" y="194"/>
                    </a:lnTo>
                    <a:lnTo>
                      <a:pt x="826" y="200"/>
                    </a:lnTo>
                    <a:lnTo>
                      <a:pt x="865" y="208"/>
                    </a:lnTo>
                    <a:lnTo>
                      <a:pt x="902" y="216"/>
                    </a:lnTo>
                    <a:lnTo>
                      <a:pt x="941" y="224"/>
                    </a:lnTo>
                    <a:lnTo>
                      <a:pt x="979" y="233"/>
                    </a:lnTo>
                    <a:lnTo>
                      <a:pt x="1016" y="240"/>
                    </a:lnTo>
                    <a:lnTo>
                      <a:pt x="1055" y="248"/>
                    </a:lnTo>
                    <a:lnTo>
                      <a:pt x="1093" y="255"/>
                    </a:lnTo>
                    <a:lnTo>
                      <a:pt x="1130" y="262"/>
                    </a:lnTo>
                    <a:lnTo>
                      <a:pt x="1169" y="269"/>
                    </a:lnTo>
                    <a:lnTo>
                      <a:pt x="1207" y="277"/>
                    </a:lnTo>
                    <a:lnTo>
                      <a:pt x="1245" y="284"/>
                    </a:lnTo>
                    <a:lnTo>
                      <a:pt x="1283" y="290"/>
                    </a:lnTo>
                    <a:lnTo>
                      <a:pt x="1322" y="298"/>
                    </a:lnTo>
                    <a:lnTo>
                      <a:pt x="1360" y="305"/>
                    </a:lnTo>
                    <a:lnTo>
                      <a:pt x="1398" y="311"/>
                    </a:lnTo>
                    <a:lnTo>
                      <a:pt x="1437" y="319"/>
                    </a:lnTo>
                    <a:lnTo>
                      <a:pt x="1475" y="326"/>
                    </a:lnTo>
                    <a:lnTo>
                      <a:pt x="1477" y="319"/>
                    </a:lnTo>
                    <a:lnTo>
                      <a:pt x="1478" y="311"/>
                    </a:lnTo>
                    <a:lnTo>
                      <a:pt x="1481" y="305"/>
                    </a:lnTo>
                    <a:lnTo>
                      <a:pt x="1483" y="298"/>
                    </a:lnTo>
                    <a:close/>
                  </a:path>
                </a:pathLst>
              </a:custGeom>
              <a:solidFill>
                <a:srgbClr val="BA6D00"/>
              </a:solidFill>
              <a:ln w="9525">
                <a:noFill/>
                <a:round/>
                <a:headEnd/>
                <a:tailEnd/>
              </a:ln>
            </p:spPr>
            <p:txBody>
              <a:bodyPr/>
              <a:lstStyle/>
              <a:p>
                <a:endParaRPr lang="en-US"/>
              </a:p>
            </p:txBody>
          </p:sp>
          <p:sp>
            <p:nvSpPr>
              <p:cNvPr id="384137" name="Freeform 137"/>
              <p:cNvSpPr>
                <a:spLocks/>
              </p:cNvSpPr>
              <p:nvPr/>
            </p:nvSpPr>
            <p:spPr bwMode="auto">
              <a:xfrm>
                <a:off x="6870" y="1401"/>
                <a:ext cx="372" cy="81"/>
              </a:xfrm>
              <a:custGeom>
                <a:avLst/>
                <a:gdLst/>
                <a:ahLst/>
                <a:cxnLst>
                  <a:cxn ang="0">
                    <a:pos x="1483" y="293"/>
                  </a:cxn>
                  <a:cxn ang="0">
                    <a:pos x="1489" y="281"/>
                  </a:cxn>
                  <a:cxn ang="0">
                    <a:pos x="1451" y="270"/>
                  </a:cxn>
                  <a:cxn ang="0">
                    <a:pos x="1372" y="260"/>
                  </a:cxn>
                  <a:cxn ang="0">
                    <a:pos x="1293" y="249"/>
                  </a:cxn>
                  <a:cxn ang="0">
                    <a:pos x="1215" y="237"/>
                  </a:cxn>
                  <a:cxn ang="0">
                    <a:pos x="1138" y="225"/>
                  </a:cxn>
                  <a:cxn ang="0">
                    <a:pos x="1059" y="211"/>
                  </a:cxn>
                  <a:cxn ang="0">
                    <a:pos x="981" y="196"/>
                  </a:cxn>
                  <a:cxn ang="0">
                    <a:pos x="902" y="182"/>
                  </a:cxn>
                  <a:cxn ang="0">
                    <a:pos x="827" y="166"/>
                  </a:cxn>
                  <a:cxn ang="0">
                    <a:pos x="756" y="152"/>
                  </a:cxn>
                  <a:cxn ang="0">
                    <a:pos x="685" y="139"/>
                  </a:cxn>
                  <a:cxn ang="0">
                    <a:pos x="614" y="127"/>
                  </a:cxn>
                  <a:cxn ang="0">
                    <a:pos x="544" y="116"/>
                  </a:cxn>
                  <a:cxn ang="0">
                    <a:pos x="473" y="104"/>
                  </a:cxn>
                  <a:cxn ang="0">
                    <a:pos x="402" y="94"/>
                  </a:cxn>
                  <a:cxn ang="0">
                    <a:pos x="329" y="82"/>
                  </a:cxn>
                  <a:cxn ang="0">
                    <a:pos x="282" y="74"/>
                  </a:cxn>
                  <a:cxn ang="0">
                    <a:pos x="260" y="69"/>
                  </a:cxn>
                  <a:cxn ang="0">
                    <a:pos x="238" y="63"/>
                  </a:cxn>
                  <a:cxn ang="0">
                    <a:pos x="217" y="58"/>
                  </a:cxn>
                  <a:cxn ang="0">
                    <a:pos x="195" y="52"/>
                  </a:cxn>
                  <a:cxn ang="0">
                    <a:pos x="173" y="47"/>
                  </a:cxn>
                  <a:cxn ang="0">
                    <a:pos x="151" y="41"/>
                  </a:cxn>
                  <a:cxn ang="0">
                    <a:pos x="129" y="36"/>
                  </a:cxn>
                  <a:cxn ang="0">
                    <a:pos x="106" y="29"/>
                  </a:cxn>
                  <a:cxn ang="0">
                    <a:pos x="81" y="21"/>
                  </a:cxn>
                  <a:cxn ang="0">
                    <a:pos x="56" y="13"/>
                  </a:cxn>
                  <a:cxn ang="0">
                    <a:pos x="30" y="5"/>
                  </a:cxn>
                  <a:cxn ang="0">
                    <a:pos x="14" y="7"/>
                  </a:cxn>
                  <a:cxn ang="0">
                    <a:pos x="4" y="18"/>
                  </a:cxn>
                  <a:cxn ang="0">
                    <a:pos x="4" y="27"/>
                  </a:cxn>
                  <a:cxn ang="0">
                    <a:pos x="14" y="32"/>
                  </a:cxn>
                  <a:cxn ang="0">
                    <a:pos x="22" y="38"/>
                  </a:cxn>
                  <a:cxn ang="0">
                    <a:pos x="31" y="43"/>
                  </a:cxn>
                  <a:cxn ang="0">
                    <a:pos x="49" y="51"/>
                  </a:cxn>
                  <a:cxn ang="0">
                    <a:pos x="77" y="58"/>
                  </a:cxn>
                  <a:cxn ang="0">
                    <a:pos x="105" y="65"/>
                  </a:cxn>
                  <a:cxn ang="0">
                    <a:pos x="133" y="73"/>
                  </a:cxn>
                  <a:cxn ang="0">
                    <a:pos x="160" y="80"/>
                  </a:cxn>
                  <a:cxn ang="0">
                    <a:pos x="188" y="87"/>
                  </a:cxn>
                  <a:cxn ang="0">
                    <a:pos x="215" y="95"/>
                  </a:cxn>
                  <a:cxn ang="0">
                    <a:pos x="244" y="102"/>
                  </a:cxn>
                  <a:cxn ang="0">
                    <a:pos x="296" y="111"/>
                  </a:cxn>
                  <a:cxn ang="0">
                    <a:pos x="372" y="123"/>
                  </a:cxn>
                  <a:cxn ang="0">
                    <a:pos x="448" y="134"/>
                  </a:cxn>
                  <a:cxn ang="0">
                    <a:pos x="523" y="147"/>
                  </a:cxn>
                  <a:cxn ang="0">
                    <a:pos x="597" y="160"/>
                  </a:cxn>
                  <a:cxn ang="0">
                    <a:pos x="672" y="173"/>
                  </a:cxn>
                  <a:cxn ang="0">
                    <a:pos x="749" y="186"/>
                  </a:cxn>
                  <a:cxn ang="0">
                    <a:pos x="825" y="199"/>
                  </a:cxn>
                  <a:cxn ang="0">
                    <a:pos x="901" y="215"/>
                  </a:cxn>
                  <a:cxn ang="0">
                    <a:pos x="978" y="231"/>
                  </a:cxn>
                  <a:cxn ang="0">
                    <a:pos x="1054" y="245"/>
                  </a:cxn>
                  <a:cxn ang="0">
                    <a:pos x="1129" y="260"/>
                  </a:cxn>
                  <a:cxn ang="0">
                    <a:pos x="1206" y="274"/>
                  </a:cxn>
                  <a:cxn ang="0">
                    <a:pos x="1282" y="288"/>
                  </a:cxn>
                  <a:cxn ang="0">
                    <a:pos x="1359" y="302"/>
                  </a:cxn>
                  <a:cxn ang="0">
                    <a:pos x="1436" y="317"/>
                  </a:cxn>
                  <a:cxn ang="0">
                    <a:pos x="1476" y="317"/>
                  </a:cxn>
                  <a:cxn ang="0">
                    <a:pos x="1480" y="304"/>
                  </a:cxn>
                </a:cxnLst>
                <a:rect l="0" t="0" r="r" b="b"/>
                <a:pathLst>
                  <a:path w="1491" h="324">
                    <a:moveTo>
                      <a:pt x="1481" y="298"/>
                    </a:moveTo>
                    <a:lnTo>
                      <a:pt x="1483" y="293"/>
                    </a:lnTo>
                    <a:lnTo>
                      <a:pt x="1486" y="286"/>
                    </a:lnTo>
                    <a:lnTo>
                      <a:pt x="1489" y="281"/>
                    </a:lnTo>
                    <a:lnTo>
                      <a:pt x="1491" y="275"/>
                    </a:lnTo>
                    <a:lnTo>
                      <a:pt x="1451" y="270"/>
                    </a:lnTo>
                    <a:lnTo>
                      <a:pt x="1412" y="265"/>
                    </a:lnTo>
                    <a:lnTo>
                      <a:pt x="1372" y="260"/>
                    </a:lnTo>
                    <a:lnTo>
                      <a:pt x="1333" y="255"/>
                    </a:lnTo>
                    <a:lnTo>
                      <a:pt x="1293" y="249"/>
                    </a:lnTo>
                    <a:lnTo>
                      <a:pt x="1255" y="243"/>
                    </a:lnTo>
                    <a:lnTo>
                      <a:pt x="1215" y="237"/>
                    </a:lnTo>
                    <a:lnTo>
                      <a:pt x="1176" y="231"/>
                    </a:lnTo>
                    <a:lnTo>
                      <a:pt x="1138" y="225"/>
                    </a:lnTo>
                    <a:lnTo>
                      <a:pt x="1098" y="218"/>
                    </a:lnTo>
                    <a:lnTo>
                      <a:pt x="1059" y="211"/>
                    </a:lnTo>
                    <a:lnTo>
                      <a:pt x="1021" y="204"/>
                    </a:lnTo>
                    <a:lnTo>
                      <a:pt x="981" y="196"/>
                    </a:lnTo>
                    <a:lnTo>
                      <a:pt x="942" y="189"/>
                    </a:lnTo>
                    <a:lnTo>
                      <a:pt x="902" y="182"/>
                    </a:lnTo>
                    <a:lnTo>
                      <a:pt x="864" y="173"/>
                    </a:lnTo>
                    <a:lnTo>
                      <a:pt x="827" y="166"/>
                    </a:lnTo>
                    <a:lnTo>
                      <a:pt x="792" y="159"/>
                    </a:lnTo>
                    <a:lnTo>
                      <a:pt x="756" y="152"/>
                    </a:lnTo>
                    <a:lnTo>
                      <a:pt x="720" y="146"/>
                    </a:lnTo>
                    <a:lnTo>
                      <a:pt x="685" y="139"/>
                    </a:lnTo>
                    <a:lnTo>
                      <a:pt x="649" y="133"/>
                    </a:lnTo>
                    <a:lnTo>
                      <a:pt x="614" y="127"/>
                    </a:lnTo>
                    <a:lnTo>
                      <a:pt x="579" y="121"/>
                    </a:lnTo>
                    <a:lnTo>
                      <a:pt x="544" y="116"/>
                    </a:lnTo>
                    <a:lnTo>
                      <a:pt x="508" y="109"/>
                    </a:lnTo>
                    <a:lnTo>
                      <a:pt x="473" y="104"/>
                    </a:lnTo>
                    <a:lnTo>
                      <a:pt x="437" y="99"/>
                    </a:lnTo>
                    <a:lnTo>
                      <a:pt x="402" y="94"/>
                    </a:lnTo>
                    <a:lnTo>
                      <a:pt x="366" y="87"/>
                    </a:lnTo>
                    <a:lnTo>
                      <a:pt x="329" y="82"/>
                    </a:lnTo>
                    <a:lnTo>
                      <a:pt x="293" y="77"/>
                    </a:lnTo>
                    <a:lnTo>
                      <a:pt x="282" y="74"/>
                    </a:lnTo>
                    <a:lnTo>
                      <a:pt x="271" y="72"/>
                    </a:lnTo>
                    <a:lnTo>
                      <a:pt x="260" y="69"/>
                    </a:lnTo>
                    <a:lnTo>
                      <a:pt x="250" y="65"/>
                    </a:lnTo>
                    <a:lnTo>
                      <a:pt x="238" y="63"/>
                    </a:lnTo>
                    <a:lnTo>
                      <a:pt x="228" y="60"/>
                    </a:lnTo>
                    <a:lnTo>
                      <a:pt x="217" y="58"/>
                    </a:lnTo>
                    <a:lnTo>
                      <a:pt x="206" y="55"/>
                    </a:lnTo>
                    <a:lnTo>
                      <a:pt x="195" y="52"/>
                    </a:lnTo>
                    <a:lnTo>
                      <a:pt x="184" y="50"/>
                    </a:lnTo>
                    <a:lnTo>
                      <a:pt x="173" y="47"/>
                    </a:lnTo>
                    <a:lnTo>
                      <a:pt x="162" y="43"/>
                    </a:lnTo>
                    <a:lnTo>
                      <a:pt x="151" y="41"/>
                    </a:lnTo>
                    <a:lnTo>
                      <a:pt x="140" y="38"/>
                    </a:lnTo>
                    <a:lnTo>
                      <a:pt x="129" y="36"/>
                    </a:lnTo>
                    <a:lnTo>
                      <a:pt x="118" y="33"/>
                    </a:lnTo>
                    <a:lnTo>
                      <a:pt x="106" y="29"/>
                    </a:lnTo>
                    <a:lnTo>
                      <a:pt x="93" y="25"/>
                    </a:lnTo>
                    <a:lnTo>
                      <a:pt x="81" y="21"/>
                    </a:lnTo>
                    <a:lnTo>
                      <a:pt x="68" y="17"/>
                    </a:lnTo>
                    <a:lnTo>
                      <a:pt x="56" y="13"/>
                    </a:lnTo>
                    <a:lnTo>
                      <a:pt x="43" y="9"/>
                    </a:lnTo>
                    <a:lnTo>
                      <a:pt x="30" y="5"/>
                    </a:lnTo>
                    <a:lnTo>
                      <a:pt x="18" y="0"/>
                    </a:lnTo>
                    <a:lnTo>
                      <a:pt x="14" y="7"/>
                    </a:lnTo>
                    <a:lnTo>
                      <a:pt x="10" y="12"/>
                    </a:lnTo>
                    <a:lnTo>
                      <a:pt x="4" y="18"/>
                    </a:lnTo>
                    <a:lnTo>
                      <a:pt x="0" y="23"/>
                    </a:lnTo>
                    <a:lnTo>
                      <a:pt x="4" y="27"/>
                    </a:lnTo>
                    <a:lnTo>
                      <a:pt x="8" y="29"/>
                    </a:lnTo>
                    <a:lnTo>
                      <a:pt x="14" y="32"/>
                    </a:lnTo>
                    <a:lnTo>
                      <a:pt x="18" y="35"/>
                    </a:lnTo>
                    <a:lnTo>
                      <a:pt x="22" y="38"/>
                    </a:lnTo>
                    <a:lnTo>
                      <a:pt x="27" y="41"/>
                    </a:lnTo>
                    <a:lnTo>
                      <a:pt x="31" y="43"/>
                    </a:lnTo>
                    <a:lnTo>
                      <a:pt x="36" y="47"/>
                    </a:lnTo>
                    <a:lnTo>
                      <a:pt x="49" y="51"/>
                    </a:lnTo>
                    <a:lnTo>
                      <a:pt x="64" y="54"/>
                    </a:lnTo>
                    <a:lnTo>
                      <a:pt x="77" y="58"/>
                    </a:lnTo>
                    <a:lnTo>
                      <a:pt x="91" y="61"/>
                    </a:lnTo>
                    <a:lnTo>
                      <a:pt x="105" y="65"/>
                    </a:lnTo>
                    <a:lnTo>
                      <a:pt x="119" y="69"/>
                    </a:lnTo>
                    <a:lnTo>
                      <a:pt x="133" y="73"/>
                    </a:lnTo>
                    <a:lnTo>
                      <a:pt x="146" y="76"/>
                    </a:lnTo>
                    <a:lnTo>
                      <a:pt x="160" y="80"/>
                    </a:lnTo>
                    <a:lnTo>
                      <a:pt x="174" y="84"/>
                    </a:lnTo>
                    <a:lnTo>
                      <a:pt x="188" y="87"/>
                    </a:lnTo>
                    <a:lnTo>
                      <a:pt x="202" y="92"/>
                    </a:lnTo>
                    <a:lnTo>
                      <a:pt x="215" y="95"/>
                    </a:lnTo>
                    <a:lnTo>
                      <a:pt x="229" y="99"/>
                    </a:lnTo>
                    <a:lnTo>
                      <a:pt x="244" y="102"/>
                    </a:lnTo>
                    <a:lnTo>
                      <a:pt x="257" y="106"/>
                    </a:lnTo>
                    <a:lnTo>
                      <a:pt x="296" y="111"/>
                    </a:lnTo>
                    <a:lnTo>
                      <a:pt x="334" y="117"/>
                    </a:lnTo>
                    <a:lnTo>
                      <a:pt x="372" y="123"/>
                    </a:lnTo>
                    <a:lnTo>
                      <a:pt x="410" y="128"/>
                    </a:lnTo>
                    <a:lnTo>
                      <a:pt x="448" y="134"/>
                    </a:lnTo>
                    <a:lnTo>
                      <a:pt x="485" y="141"/>
                    </a:lnTo>
                    <a:lnTo>
                      <a:pt x="523" y="147"/>
                    </a:lnTo>
                    <a:lnTo>
                      <a:pt x="561" y="153"/>
                    </a:lnTo>
                    <a:lnTo>
                      <a:pt x="597" y="160"/>
                    </a:lnTo>
                    <a:lnTo>
                      <a:pt x="635" y="166"/>
                    </a:lnTo>
                    <a:lnTo>
                      <a:pt x="672" y="173"/>
                    </a:lnTo>
                    <a:lnTo>
                      <a:pt x="711" y="180"/>
                    </a:lnTo>
                    <a:lnTo>
                      <a:pt x="749" y="186"/>
                    </a:lnTo>
                    <a:lnTo>
                      <a:pt x="786" y="193"/>
                    </a:lnTo>
                    <a:lnTo>
                      <a:pt x="825" y="199"/>
                    </a:lnTo>
                    <a:lnTo>
                      <a:pt x="864" y="207"/>
                    </a:lnTo>
                    <a:lnTo>
                      <a:pt x="901" y="215"/>
                    </a:lnTo>
                    <a:lnTo>
                      <a:pt x="940" y="222"/>
                    </a:lnTo>
                    <a:lnTo>
                      <a:pt x="978" y="231"/>
                    </a:lnTo>
                    <a:lnTo>
                      <a:pt x="1015" y="238"/>
                    </a:lnTo>
                    <a:lnTo>
                      <a:pt x="1054" y="245"/>
                    </a:lnTo>
                    <a:lnTo>
                      <a:pt x="1092" y="253"/>
                    </a:lnTo>
                    <a:lnTo>
                      <a:pt x="1129" y="260"/>
                    </a:lnTo>
                    <a:lnTo>
                      <a:pt x="1168" y="266"/>
                    </a:lnTo>
                    <a:lnTo>
                      <a:pt x="1206" y="274"/>
                    </a:lnTo>
                    <a:lnTo>
                      <a:pt x="1244" y="281"/>
                    </a:lnTo>
                    <a:lnTo>
                      <a:pt x="1282" y="288"/>
                    </a:lnTo>
                    <a:lnTo>
                      <a:pt x="1321" y="295"/>
                    </a:lnTo>
                    <a:lnTo>
                      <a:pt x="1359" y="302"/>
                    </a:lnTo>
                    <a:lnTo>
                      <a:pt x="1397" y="309"/>
                    </a:lnTo>
                    <a:lnTo>
                      <a:pt x="1436" y="317"/>
                    </a:lnTo>
                    <a:lnTo>
                      <a:pt x="1474" y="324"/>
                    </a:lnTo>
                    <a:lnTo>
                      <a:pt x="1476" y="317"/>
                    </a:lnTo>
                    <a:lnTo>
                      <a:pt x="1477" y="310"/>
                    </a:lnTo>
                    <a:lnTo>
                      <a:pt x="1480" y="304"/>
                    </a:lnTo>
                    <a:lnTo>
                      <a:pt x="1481" y="298"/>
                    </a:lnTo>
                    <a:close/>
                  </a:path>
                </a:pathLst>
              </a:custGeom>
              <a:solidFill>
                <a:srgbClr val="BC7200"/>
              </a:solidFill>
              <a:ln w="9525">
                <a:noFill/>
                <a:round/>
                <a:headEnd/>
                <a:tailEnd/>
              </a:ln>
            </p:spPr>
            <p:txBody>
              <a:bodyPr/>
              <a:lstStyle/>
              <a:p>
                <a:endParaRPr lang="en-US"/>
              </a:p>
            </p:txBody>
          </p:sp>
          <p:sp>
            <p:nvSpPr>
              <p:cNvPr id="384138" name="Freeform 138"/>
              <p:cNvSpPr>
                <a:spLocks/>
              </p:cNvSpPr>
              <p:nvPr/>
            </p:nvSpPr>
            <p:spPr bwMode="auto">
              <a:xfrm>
                <a:off x="6870" y="1402"/>
                <a:ext cx="372" cy="80"/>
              </a:xfrm>
              <a:custGeom>
                <a:avLst/>
                <a:gdLst/>
                <a:ahLst/>
                <a:cxnLst>
                  <a:cxn ang="0">
                    <a:pos x="1482" y="290"/>
                  </a:cxn>
                  <a:cxn ang="0">
                    <a:pos x="1487" y="280"/>
                  </a:cxn>
                  <a:cxn ang="0">
                    <a:pos x="1449" y="270"/>
                  </a:cxn>
                  <a:cxn ang="0">
                    <a:pos x="1370" y="259"/>
                  </a:cxn>
                  <a:cxn ang="0">
                    <a:pos x="1291" y="249"/>
                  </a:cxn>
                  <a:cxn ang="0">
                    <a:pos x="1214" y="236"/>
                  </a:cxn>
                  <a:cxn ang="0">
                    <a:pos x="1136" y="224"/>
                  </a:cxn>
                  <a:cxn ang="0">
                    <a:pos x="1058" y="210"/>
                  </a:cxn>
                  <a:cxn ang="0">
                    <a:pos x="981" y="195"/>
                  </a:cxn>
                  <a:cxn ang="0">
                    <a:pos x="902" y="181"/>
                  </a:cxn>
                  <a:cxn ang="0">
                    <a:pos x="827" y="165"/>
                  </a:cxn>
                  <a:cxn ang="0">
                    <a:pos x="756" y="151"/>
                  </a:cxn>
                  <a:cxn ang="0">
                    <a:pos x="685" y="139"/>
                  </a:cxn>
                  <a:cxn ang="0">
                    <a:pos x="614" y="126"/>
                  </a:cxn>
                  <a:cxn ang="0">
                    <a:pos x="544" y="115"/>
                  </a:cxn>
                  <a:cxn ang="0">
                    <a:pos x="473" y="103"/>
                  </a:cxn>
                  <a:cxn ang="0">
                    <a:pos x="402" y="92"/>
                  </a:cxn>
                  <a:cxn ang="0">
                    <a:pos x="329" y="80"/>
                  </a:cxn>
                  <a:cxn ang="0">
                    <a:pos x="282" y="72"/>
                  </a:cxn>
                  <a:cxn ang="0">
                    <a:pos x="260" y="67"/>
                  </a:cxn>
                  <a:cxn ang="0">
                    <a:pos x="238" y="61"/>
                  </a:cxn>
                  <a:cxn ang="0">
                    <a:pos x="217" y="56"/>
                  </a:cxn>
                  <a:cxn ang="0">
                    <a:pos x="195" y="50"/>
                  </a:cxn>
                  <a:cxn ang="0">
                    <a:pos x="173" y="45"/>
                  </a:cxn>
                  <a:cxn ang="0">
                    <a:pos x="151" y="39"/>
                  </a:cxn>
                  <a:cxn ang="0">
                    <a:pos x="129" y="34"/>
                  </a:cxn>
                  <a:cxn ang="0">
                    <a:pos x="106" y="27"/>
                  </a:cxn>
                  <a:cxn ang="0">
                    <a:pos x="81" y="19"/>
                  </a:cxn>
                  <a:cxn ang="0">
                    <a:pos x="56" y="11"/>
                  </a:cxn>
                  <a:cxn ang="0">
                    <a:pos x="30" y="4"/>
                  </a:cxn>
                  <a:cxn ang="0">
                    <a:pos x="14" y="5"/>
                  </a:cxn>
                  <a:cxn ang="0">
                    <a:pos x="4" y="15"/>
                  </a:cxn>
                  <a:cxn ang="0">
                    <a:pos x="5" y="24"/>
                  </a:cxn>
                  <a:cxn ang="0">
                    <a:pos x="15" y="29"/>
                  </a:cxn>
                  <a:cxn ang="0">
                    <a:pos x="24" y="33"/>
                  </a:cxn>
                  <a:cxn ang="0">
                    <a:pos x="34" y="38"/>
                  </a:cxn>
                  <a:cxn ang="0">
                    <a:pos x="51" y="46"/>
                  </a:cxn>
                  <a:cxn ang="0">
                    <a:pos x="80" y="53"/>
                  </a:cxn>
                  <a:cxn ang="0">
                    <a:pos x="108" y="60"/>
                  </a:cxn>
                  <a:cxn ang="0">
                    <a:pos x="136" y="68"/>
                  </a:cxn>
                  <a:cxn ang="0">
                    <a:pos x="164" y="76"/>
                  </a:cxn>
                  <a:cxn ang="0">
                    <a:pos x="191" y="83"/>
                  </a:cxn>
                  <a:cxn ang="0">
                    <a:pos x="220" y="91"/>
                  </a:cxn>
                  <a:cxn ang="0">
                    <a:pos x="248" y="98"/>
                  </a:cxn>
                  <a:cxn ang="0">
                    <a:pos x="300" y="107"/>
                  </a:cxn>
                  <a:cxn ang="0">
                    <a:pos x="376" y="119"/>
                  </a:cxn>
                  <a:cxn ang="0">
                    <a:pos x="451" y="130"/>
                  </a:cxn>
                  <a:cxn ang="0">
                    <a:pos x="526" y="143"/>
                  </a:cxn>
                  <a:cxn ang="0">
                    <a:pos x="599" y="156"/>
                  </a:cxn>
                  <a:cxn ang="0">
                    <a:pos x="674" y="169"/>
                  </a:cxn>
                  <a:cxn ang="0">
                    <a:pos x="749" y="182"/>
                  </a:cxn>
                  <a:cxn ang="0">
                    <a:pos x="825" y="195"/>
                  </a:cxn>
                  <a:cxn ang="0">
                    <a:pos x="901" y="211"/>
                  </a:cxn>
                  <a:cxn ang="0">
                    <a:pos x="978" y="226"/>
                  </a:cxn>
                  <a:cxn ang="0">
                    <a:pos x="1054" y="240"/>
                  </a:cxn>
                  <a:cxn ang="0">
                    <a:pos x="1129" y="255"/>
                  </a:cxn>
                  <a:cxn ang="0">
                    <a:pos x="1206" y="270"/>
                  </a:cxn>
                  <a:cxn ang="0">
                    <a:pos x="1282" y="283"/>
                  </a:cxn>
                  <a:cxn ang="0">
                    <a:pos x="1359" y="298"/>
                  </a:cxn>
                  <a:cxn ang="0">
                    <a:pos x="1436" y="313"/>
                  </a:cxn>
                  <a:cxn ang="0">
                    <a:pos x="1475" y="314"/>
                  </a:cxn>
                  <a:cxn ang="0">
                    <a:pos x="1479" y="301"/>
                  </a:cxn>
                </a:cxnLst>
                <a:rect l="0" t="0" r="r" b="b"/>
                <a:pathLst>
                  <a:path w="1489" h="320">
                    <a:moveTo>
                      <a:pt x="1480" y="295"/>
                    </a:moveTo>
                    <a:lnTo>
                      <a:pt x="1482" y="290"/>
                    </a:lnTo>
                    <a:lnTo>
                      <a:pt x="1485" y="284"/>
                    </a:lnTo>
                    <a:lnTo>
                      <a:pt x="1487" y="280"/>
                    </a:lnTo>
                    <a:lnTo>
                      <a:pt x="1489" y="275"/>
                    </a:lnTo>
                    <a:lnTo>
                      <a:pt x="1449" y="270"/>
                    </a:lnTo>
                    <a:lnTo>
                      <a:pt x="1410" y="264"/>
                    </a:lnTo>
                    <a:lnTo>
                      <a:pt x="1370" y="259"/>
                    </a:lnTo>
                    <a:lnTo>
                      <a:pt x="1331" y="254"/>
                    </a:lnTo>
                    <a:lnTo>
                      <a:pt x="1291" y="249"/>
                    </a:lnTo>
                    <a:lnTo>
                      <a:pt x="1253" y="242"/>
                    </a:lnTo>
                    <a:lnTo>
                      <a:pt x="1214" y="236"/>
                    </a:lnTo>
                    <a:lnTo>
                      <a:pt x="1175" y="230"/>
                    </a:lnTo>
                    <a:lnTo>
                      <a:pt x="1136" y="224"/>
                    </a:lnTo>
                    <a:lnTo>
                      <a:pt x="1097" y="217"/>
                    </a:lnTo>
                    <a:lnTo>
                      <a:pt x="1058" y="210"/>
                    </a:lnTo>
                    <a:lnTo>
                      <a:pt x="1020" y="204"/>
                    </a:lnTo>
                    <a:lnTo>
                      <a:pt x="981" y="195"/>
                    </a:lnTo>
                    <a:lnTo>
                      <a:pt x="942" y="188"/>
                    </a:lnTo>
                    <a:lnTo>
                      <a:pt x="902" y="181"/>
                    </a:lnTo>
                    <a:lnTo>
                      <a:pt x="864" y="172"/>
                    </a:lnTo>
                    <a:lnTo>
                      <a:pt x="827" y="165"/>
                    </a:lnTo>
                    <a:lnTo>
                      <a:pt x="792" y="159"/>
                    </a:lnTo>
                    <a:lnTo>
                      <a:pt x="756" y="151"/>
                    </a:lnTo>
                    <a:lnTo>
                      <a:pt x="720" y="145"/>
                    </a:lnTo>
                    <a:lnTo>
                      <a:pt x="685" y="139"/>
                    </a:lnTo>
                    <a:lnTo>
                      <a:pt x="649" y="133"/>
                    </a:lnTo>
                    <a:lnTo>
                      <a:pt x="614" y="126"/>
                    </a:lnTo>
                    <a:lnTo>
                      <a:pt x="578" y="120"/>
                    </a:lnTo>
                    <a:lnTo>
                      <a:pt x="544" y="115"/>
                    </a:lnTo>
                    <a:lnTo>
                      <a:pt x="508" y="108"/>
                    </a:lnTo>
                    <a:lnTo>
                      <a:pt x="473" y="103"/>
                    </a:lnTo>
                    <a:lnTo>
                      <a:pt x="437" y="97"/>
                    </a:lnTo>
                    <a:lnTo>
                      <a:pt x="402" y="92"/>
                    </a:lnTo>
                    <a:lnTo>
                      <a:pt x="366" y="86"/>
                    </a:lnTo>
                    <a:lnTo>
                      <a:pt x="329" y="80"/>
                    </a:lnTo>
                    <a:lnTo>
                      <a:pt x="293" y="75"/>
                    </a:lnTo>
                    <a:lnTo>
                      <a:pt x="282" y="72"/>
                    </a:lnTo>
                    <a:lnTo>
                      <a:pt x="271" y="70"/>
                    </a:lnTo>
                    <a:lnTo>
                      <a:pt x="260" y="67"/>
                    </a:lnTo>
                    <a:lnTo>
                      <a:pt x="249" y="63"/>
                    </a:lnTo>
                    <a:lnTo>
                      <a:pt x="238" y="61"/>
                    </a:lnTo>
                    <a:lnTo>
                      <a:pt x="227" y="58"/>
                    </a:lnTo>
                    <a:lnTo>
                      <a:pt x="217" y="56"/>
                    </a:lnTo>
                    <a:lnTo>
                      <a:pt x="205" y="53"/>
                    </a:lnTo>
                    <a:lnTo>
                      <a:pt x="195" y="50"/>
                    </a:lnTo>
                    <a:lnTo>
                      <a:pt x="183" y="48"/>
                    </a:lnTo>
                    <a:lnTo>
                      <a:pt x="173" y="45"/>
                    </a:lnTo>
                    <a:lnTo>
                      <a:pt x="161" y="41"/>
                    </a:lnTo>
                    <a:lnTo>
                      <a:pt x="151" y="39"/>
                    </a:lnTo>
                    <a:lnTo>
                      <a:pt x="140" y="36"/>
                    </a:lnTo>
                    <a:lnTo>
                      <a:pt x="129" y="34"/>
                    </a:lnTo>
                    <a:lnTo>
                      <a:pt x="118" y="31"/>
                    </a:lnTo>
                    <a:lnTo>
                      <a:pt x="106" y="27"/>
                    </a:lnTo>
                    <a:lnTo>
                      <a:pt x="93" y="23"/>
                    </a:lnTo>
                    <a:lnTo>
                      <a:pt x="81" y="19"/>
                    </a:lnTo>
                    <a:lnTo>
                      <a:pt x="68" y="15"/>
                    </a:lnTo>
                    <a:lnTo>
                      <a:pt x="56" y="11"/>
                    </a:lnTo>
                    <a:lnTo>
                      <a:pt x="43" y="7"/>
                    </a:lnTo>
                    <a:lnTo>
                      <a:pt x="30" y="4"/>
                    </a:lnTo>
                    <a:lnTo>
                      <a:pt x="18" y="0"/>
                    </a:lnTo>
                    <a:lnTo>
                      <a:pt x="14" y="5"/>
                    </a:lnTo>
                    <a:lnTo>
                      <a:pt x="10" y="10"/>
                    </a:lnTo>
                    <a:lnTo>
                      <a:pt x="4" y="15"/>
                    </a:lnTo>
                    <a:lnTo>
                      <a:pt x="0" y="20"/>
                    </a:lnTo>
                    <a:lnTo>
                      <a:pt x="5" y="24"/>
                    </a:lnTo>
                    <a:lnTo>
                      <a:pt x="10" y="26"/>
                    </a:lnTo>
                    <a:lnTo>
                      <a:pt x="15" y="29"/>
                    </a:lnTo>
                    <a:lnTo>
                      <a:pt x="19" y="31"/>
                    </a:lnTo>
                    <a:lnTo>
                      <a:pt x="24" y="33"/>
                    </a:lnTo>
                    <a:lnTo>
                      <a:pt x="28" y="36"/>
                    </a:lnTo>
                    <a:lnTo>
                      <a:pt x="34" y="38"/>
                    </a:lnTo>
                    <a:lnTo>
                      <a:pt x="38" y="41"/>
                    </a:lnTo>
                    <a:lnTo>
                      <a:pt x="51" y="46"/>
                    </a:lnTo>
                    <a:lnTo>
                      <a:pt x="66" y="49"/>
                    </a:lnTo>
                    <a:lnTo>
                      <a:pt x="80" y="53"/>
                    </a:lnTo>
                    <a:lnTo>
                      <a:pt x="94" y="56"/>
                    </a:lnTo>
                    <a:lnTo>
                      <a:pt x="108" y="60"/>
                    </a:lnTo>
                    <a:lnTo>
                      <a:pt x="122" y="64"/>
                    </a:lnTo>
                    <a:lnTo>
                      <a:pt x="136" y="68"/>
                    </a:lnTo>
                    <a:lnTo>
                      <a:pt x="150" y="72"/>
                    </a:lnTo>
                    <a:lnTo>
                      <a:pt x="164" y="76"/>
                    </a:lnTo>
                    <a:lnTo>
                      <a:pt x="178" y="79"/>
                    </a:lnTo>
                    <a:lnTo>
                      <a:pt x="191" y="83"/>
                    </a:lnTo>
                    <a:lnTo>
                      <a:pt x="206" y="88"/>
                    </a:lnTo>
                    <a:lnTo>
                      <a:pt x="220" y="91"/>
                    </a:lnTo>
                    <a:lnTo>
                      <a:pt x="233" y="95"/>
                    </a:lnTo>
                    <a:lnTo>
                      <a:pt x="248" y="98"/>
                    </a:lnTo>
                    <a:lnTo>
                      <a:pt x="261" y="102"/>
                    </a:lnTo>
                    <a:lnTo>
                      <a:pt x="300" y="107"/>
                    </a:lnTo>
                    <a:lnTo>
                      <a:pt x="338" y="113"/>
                    </a:lnTo>
                    <a:lnTo>
                      <a:pt x="376" y="119"/>
                    </a:lnTo>
                    <a:lnTo>
                      <a:pt x="414" y="124"/>
                    </a:lnTo>
                    <a:lnTo>
                      <a:pt x="451" y="130"/>
                    </a:lnTo>
                    <a:lnTo>
                      <a:pt x="488" y="137"/>
                    </a:lnTo>
                    <a:lnTo>
                      <a:pt x="526" y="143"/>
                    </a:lnTo>
                    <a:lnTo>
                      <a:pt x="563" y="149"/>
                    </a:lnTo>
                    <a:lnTo>
                      <a:pt x="599" y="156"/>
                    </a:lnTo>
                    <a:lnTo>
                      <a:pt x="637" y="162"/>
                    </a:lnTo>
                    <a:lnTo>
                      <a:pt x="674" y="169"/>
                    </a:lnTo>
                    <a:lnTo>
                      <a:pt x="711" y="175"/>
                    </a:lnTo>
                    <a:lnTo>
                      <a:pt x="749" y="182"/>
                    </a:lnTo>
                    <a:lnTo>
                      <a:pt x="787" y="189"/>
                    </a:lnTo>
                    <a:lnTo>
                      <a:pt x="825" y="195"/>
                    </a:lnTo>
                    <a:lnTo>
                      <a:pt x="864" y="203"/>
                    </a:lnTo>
                    <a:lnTo>
                      <a:pt x="901" y="211"/>
                    </a:lnTo>
                    <a:lnTo>
                      <a:pt x="940" y="218"/>
                    </a:lnTo>
                    <a:lnTo>
                      <a:pt x="978" y="226"/>
                    </a:lnTo>
                    <a:lnTo>
                      <a:pt x="1015" y="233"/>
                    </a:lnTo>
                    <a:lnTo>
                      <a:pt x="1054" y="240"/>
                    </a:lnTo>
                    <a:lnTo>
                      <a:pt x="1092" y="248"/>
                    </a:lnTo>
                    <a:lnTo>
                      <a:pt x="1129" y="255"/>
                    </a:lnTo>
                    <a:lnTo>
                      <a:pt x="1168" y="262"/>
                    </a:lnTo>
                    <a:lnTo>
                      <a:pt x="1206" y="270"/>
                    </a:lnTo>
                    <a:lnTo>
                      <a:pt x="1244" y="277"/>
                    </a:lnTo>
                    <a:lnTo>
                      <a:pt x="1282" y="283"/>
                    </a:lnTo>
                    <a:lnTo>
                      <a:pt x="1321" y="291"/>
                    </a:lnTo>
                    <a:lnTo>
                      <a:pt x="1359" y="298"/>
                    </a:lnTo>
                    <a:lnTo>
                      <a:pt x="1397" y="305"/>
                    </a:lnTo>
                    <a:lnTo>
                      <a:pt x="1436" y="313"/>
                    </a:lnTo>
                    <a:lnTo>
                      <a:pt x="1474" y="320"/>
                    </a:lnTo>
                    <a:lnTo>
                      <a:pt x="1475" y="314"/>
                    </a:lnTo>
                    <a:lnTo>
                      <a:pt x="1476" y="307"/>
                    </a:lnTo>
                    <a:lnTo>
                      <a:pt x="1479" y="301"/>
                    </a:lnTo>
                    <a:lnTo>
                      <a:pt x="1480" y="295"/>
                    </a:lnTo>
                    <a:close/>
                  </a:path>
                </a:pathLst>
              </a:custGeom>
              <a:solidFill>
                <a:srgbClr val="BF7500"/>
              </a:solidFill>
              <a:ln w="9525">
                <a:noFill/>
                <a:round/>
                <a:headEnd/>
                <a:tailEnd/>
              </a:ln>
            </p:spPr>
            <p:txBody>
              <a:bodyPr/>
              <a:lstStyle/>
              <a:p>
                <a:endParaRPr lang="en-US"/>
              </a:p>
            </p:txBody>
          </p:sp>
          <p:sp>
            <p:nvSpPr>
              <p:cNvPr id="384139" name="Freeform 139"/>
              <p:cNvSpPr>
                <a:spLocks/>
              </p:cNvSpPr>
              <p:nvPr/>
            </p:nvSpPr>
            <p:spPr bwMode="auto">
              <a:xfrm>
                <a:off x="6870" y="1402"/>
                <a:ext cx="371" cy="79"/>
              </a:xfrm>
              <a:custGeom>
                <a:avLst/>
                <a:gdLst/>
                <a:ahLst/>
                <a:cxnLst>
                  <a:cxn ang="0">
                    <a:pos x="1480" y="290"/>
                  </a:cxn>
                  <a:cxn ang="0">
                    <a:pos x="1484" y="280"/>
                  </a:cxn>
                  <a:cxn ang="0">
                    <a:pos x="1446" y="271"/>
                  </a:cxn>
                  <a:cxn ang="0">
                    <a:pos x="1368" y="261"/>
                  </a:cxn>
                  <a:cxn ang="0">
                    <a:pos x="1289" y="250"/>
                  </a:cxn>
                  <a:cxn ang="0">
                    <a:pos x="1211" y="238"/>
                  </a:cxn>
                  <a:cxn ang="0">
                    <a:pos x="1134" y="226"/>
                  </a:cxn>
                  <a:cxn ang="0">
                    <a:pos x="1055" y="212"/>
                  </a:cxn>
                  <a:cxn ang="0">
                    <a:pos x="978" y="197"/>
                  </a:cxn>
                  <a:cxn ang="0">
                    <a:pos x="899" y="182"/>
                  </a:cxn>
                  <a:cxn ang="0">
                    <a:pos x="824" y="166"/>
                  </a:cxn>
                  <a:cxn ang="0">
                    <a:pos x="753" y="152"/>
                  </a:cxn>
                  <a:cxn ang="0">
                    <a:pos x="683" y="140"/>
                  </a:cxn>
                  <a:cxn ang="0">
                    <a:pos x="612" y="127"/>
                  </a:cxn>
                  <a:cxn ang="0">
                    <a:pos x="542" y="115"/>
                  </a:cxn>
                  <a:cxn ang="0">
                    <a:pos x="472" y="103"/>
                  </a:cxn>
                  <a:cxn ang="0">
                    <a:pos x="401" y="91"/>
                  </a:cxn>
                  <a:cxn ang="0">
                    <a:pos x="328" y="79"/>
                  </a:cxn>
                  <a:cxn ang="0">
                    <a:pos x="281" y="71"/>
                  </a:cxn>
                  <a:cxn ang="0">
                    <a:pos x="259" y="66"/>
                  </a:cxn>
                  <a:cxn ang="0">
                    <a:pos x="237" y="60"/>
                  </a:cxn>
                  <a:cxn ang="0">
                    <a:pos x="216" y="55"/>
                  </a:cxn>
                  <a:cxn ang="0">
                    <a:pos x="194" y="49"/>
                  </a:cxn>
                  <a:cxn ang="0">
                    <a:pos x="172" y="44"/>
                  </a:cxn>
                  <a:cxn ang="0">
                    <a:pos x="150" y="38"/>
                  </a:cxn>
                  <a:cxn ang="0">
                    <a:pos x="128" y="33"/>
                  </a:cxn>
                  <a:cxn ang="0">
                    <a:pos x="104" y="26"/>
                  </a:cxn>
                  <a:cxn ang="0">
                    <a:pos x="79" y="18"/>
                  </a:cxn>
                  <a:cxn ang="0">
                    <a:pos x="53" y="11"/>
                  </a:cxn>
                  <a:cxn ang="0">
                    <a:pos x="29" y="4"/>
                  </a:cxn>
                  <a:cxn ang="0">
                    <a:pos x="13" y="5"/>
                  </a:cxn>
                  <a:cxn ang="0">
                    <a:pos x="4" y="14"/>
                  </a:cxn>
                  <a:cxn ang="0">
                    <a:pos x="5" y="22"/>
                  </a:cxn>
                  <a:cxn ang="0">
                    <a:pos x="15" y="27"/>
                  </a:cxn>
                  <a:cxn ang="0">
                    <a:pos x="24" y="31"/>
                  </a:cxn>
                  <a:cxn ang="0">
                    <a:pos x="34" y="36"/>
                  </a:cxn>
                  <a:cxn ang="0">
                    <a:pos x="53" y="43"/>
                  </a:cxn>
                  <a:cxn ang="0">
                    <a:pos x="82" y="50"/>
                  </a:cxn>
                  <a:cxn ang="0">
                    <a:pos x="110" y="58"/>
                  </a:cxn>
                  <a:cxn ang="0">
                    <a:pos x="138" y="66"/>
                  </a:cxn>
                  <a:cxn ang="0">
                    <a:pos x="166" y="73"/>
                  </a:cxn>
                  <a:cxn ang="0">
                    <a:pos x="195" y="80"/>
                  </a:cxn>
                  <a:cxn ang="0">
                    <a:pos x="223" y="89"/>
                  </a:cxn>
                  <a:cxn ang="0">
                    <a:pos x="251" y="96"/>
                  </a:cxn>
                  <a:cxn ang="0">
                    <a:pos x="304" y="105"/>
                  </a:cxn>
                  <a:cxn ang="0">
                    <a:pos x="380" y="117"/>
                  </a:cxn>
                  <a:cxn ang="0">
                    <a:pos x="454" y="128"/>
                  </a:cxn>
                  <a:cxn ang="0">
                    <a:pos x="528" y="141"/>
                  </a:cxn>
                  <a:cxn ang="0">
                    <a:pos x="600" y="154"/>
                  </a:cxn>
                  <a:cxn ang="0">
                    <a:pos x="675" y="167"/>
                  </a:cxn>
                  <a:cxn ang="0">
                    <a:pos x="749" y="181"/>
                  </a:cxn>
                  <a:cxn ang="0">
                    <a:pos x="824" y="194"/>
                  </a:cxn>
                  <a:cxn ang="0">
                    <a:pos x="900" y="209"/>
                  </a:cxn>
                  <a:cxn ang="0">
                    <a:pos x="977" y="224"/>
                  </a:cxn>
                  <a:cxn ang="0">
                    <a:pos x="1053" y="238"/>
                  </a:cxn>
                  <a:cxn ang="0">
                    <a:pos x="1128" y="253"/>
                  </a:cxn>
                  <a:cxn ang="0">
                    <a:pos x="1205" y="267"/>
                  </a:cxn>
                  <a:cxn ang="0">
                    <a:pos x="1281" y="281"/>
                  </a:cxn>
                  <a:cxn ang="0">
                    <a:pos x="1358" y="295"/>
                  </a:cxn>
                  <a:cxn ang="0">
                    <a:pos x="1435" y="310"/>
                  </a:cxn>
                  <a:cxn ang="0">
                    <a:pos x="1474" y="312"/>
                  </a:cxn>
                  <a:cxn ang="0">
                    <a:pos x="1476" y="300"/>
                  </a:cxn>
                </a:cxnLst>
                <a:rect l="0" t="0" r="r" b="b"/>
                <a:pathLst>
                  <a:path w="1486" h="317">
                    <a:moveTo>
                      <a:pt x="1478" y="294"/>
                    </a:moveTo>
                    <a:lnTo>
                      <a:pt x="1480" y="290"/>
                    </a:lnTo>
                    <a:lnTo>
                      <a:pt x="1482" y="284"/>
                    </a:lnTo>
                    <a:lnTo>
                      <a:pt x="1484" y="280"/>
                    </a:lnTo>
                    <a:lnTo>
                      <a:pt x="1486" y="276"/>
                    </a:lnTo>
                    <a:lnTo>
                      <a:pt x="1446" y="271"/>
                    </a:lnTo>
                    <a:lnTo>
                      <a:pt x="1406" y="267"/>
                    </a:lnTo>
                    <a:lnTo>
                      <a:pt x="1368" y="261"/>
                    </a:lnTo>
                    <a:lnTo>
                      <a:pt x="1328" y="255"/>
                    </a:lnTo>
                    <a:lnTo>
                      <a:pt x="1289" y="250"/>
                    </a:lnTo>
                    <a:lnTo>
                      <a:pt x="1250" y="245"/>
                    </a:lnTo>
                    <a:lnTo>
                      <a:pt x="1211" y="238"/>
                    </a:lnTo>
                    <a:lnTo>
                      <a:pt x="1172" y="232"/>
                    </a:lnTo>
                    <a:lnTo>
                      <a:pt x="1134" y="226"/>
                    </a:lnTo>
                    <a:lnTo>
                      <a:pt x="1095" y="218"/>
                    </a:lnTo>
                    <a:lnTo>
                      <a:pt x="1055" y="212"/>
                    </a:lnTo>
                    <a:lnTo>
                      <a:pt x="1016" y="205"/>
                    </a:lnTo>
                    <a:lnTo>
                      <a:pt x="978" y="197"/>
                    </a:lnTo>
                    <a:lnTo>
                      <a:pt x="939" y="189"/>
                    </a:lnTo>
                    <a:lnTo>
                      <a:pt x="899" y="182"/>
                    </a:lnTo>
                    <a:lnTo>
                      <a:pt x="861" y="173"/>
                    </a:lnTo>
                    <a:lnTo>
                      <a:pt x="824" y="166"/>
                    </a:lnTo>
                    <a:lnTo>
                      <a:pt x="788" y="160"/>
                    </a:lnTo>
                    <a:lnTo>
                      <a:pt x="753" y="152"/>
                    </a:lnTo>
                    <a:lnTo>
                      <a:pt x="717" y="146"/>
                    </a:lnTo>
                    <a:lnTo>
                      <a:pt x="683" y="140"/>
                    </a:lnTo>
                    <a:lnTo>
                      <a:pt x="647" y="134"/>
                    </a:lnTo>
                    <a:lnTo>
                      <a:pt x="612" y="127"/>
                    </a:lnTo>
                    <a:lnTo>
                      <a:pt x="577" y="121"/>
                    </a:lnTo>
                    <a:lnTo>
                      <a:pt x="542" y="115"/>
                    </a:lnTo>
                    <a:lnTo>
                      <a:pt x="507" y="108"/>
                    </a:lnTo>
                    <a:lnTo>
                      <a:pt x="472" y="103"/>
                    </a:lnTo>
                    <a:lnTo>
                      <a:pt x="436" y="97"/>
                    </a:lnTo>
                    <a:lnTo>
                      <a:pt x="401" y="91"/>
                    </a:lnTo>
                    <a:lnTo>
                      <a:pt x="364" y="85"/>
                    </a:lnTo>
                    <a:lnTo>
                      <a:pt x="328" y="79"/>
                    </a:lnTo>
                    <a:lnTo>
                      <a:pt x="292" y="74"/>
                    </a:lnTo>
                    <a:lnTo>
                      <a:pt x="281" y="71"/>
                    </a:lnTo>
                    <a:lnTo>
                      <a:pt x="270" y="69"/>
                    </a:lnTo>
                    <a:lnTo>
                      <a:pt x="259" y="66"/>
                    </a:lnTo>
                    <a:lnTo>
                      <a:pt x="248" y="62"/>
                    </a:lnTo>
                    <a:lnTo>
                      <a:pt x="237" y="60"/>
                    </a:lnTo>
                    <a:lnTo>
                      <a:pt x="226" y="57"/>
                    </a:lnTo>
                    <a:lnTo>
                      <a:pt x="216" y="55"/>
                    </a:lnTo>
                    <a:lnTo>
                      <a:pt x="204" y="52"/>
                    </a:lnTo>
                    <a:lnTo>
                      <a:pt x="194" y="49"/>
                    </a:lnTo>
                    <a:lnTo>
                      <a:pt x="182" y="47"/>
                    </a:lnTo>
                    <a:lnTo>
                      <a:pt x="172" y="44"/>
                    </a:lnTo>
                    <a:lnTo>
                      <a:pt x="160" y="40"/>
                    </a:lnTo>
                    <a:lnTo>
                      <a:pt x="150" y="38"/>
                    </a:lnTo>
                    <a:lnTo>
                      <a:pt x="138" y="35"/>
                    </a:lnTo>
                    <a:lnTo>
                      <a:pt x="128" y="33"/>
                    </a:lnTo>
                    <a:lnTo>
                      <a:pt x="116" y="30"/>
                    </a:lnTo>
                    <a:lnTo>
                      <a:pt x="104" y="26"/>
                    </a:lnTo>
                    <a:lnTo>
                      <a:pt x="91" y="23"/>
                    </a:lnTo>
                    <a:lnTo>
                      <a:pt x="79" y="18"/>
                    </a:lnTo>
                    <a:lnTo>
                      <a:pt x="66" y="14"/>
                    </a:lnTo>
                    <a:lnTo>
                      <a:pt x="53" y="11"/>
                    </a:lnTo>
                    <a:lnTo>
                      <a:pt x="41" y="7"/>
                    </a:lnTo>
                    <a:lnTo>
                      <a:pt x="29" y="4"/>
                    </a:lnTo>
                    <a:lnTo>
                      <a:pt x="17" y="0"/>
                    </a:lnTo>
                    <a:lnTo>
                      <a:pt x="13" y="5"/>
                    </a:lnTo>
                    <a:lnTo>
                      <a:pt x="9" y="9"/>
                    </a:lnTo>
                    <a:lnTo>
                      <a:pt x="4" y="14"/>
                    </a:lnTo>
                    <a:lnTo>
                      <a:pt x="0" y="19"/>
                    </a:lnTo>
                    <a:lnTo>
                      <a:pt x="5" y="22"/>
                    </a:lnTo>
                    <a:lnTo>
                      <a:pt x="11" y="24"/>
                    </a:lnTo>
                    <a:lnTo>
                      <a:pt x="15" y="27"/>
                    </a:lnTo>
                    <a:lnTo>
                      <a:pt x="20" y="29"/>
                    </a:lnTo>
                    <a:lnTo>
                      <a:pt x="24" y="31"/>
                    </a:lnTo>
                    <a:lnTo>
                      <a:pt x="29" y="33"/>
                    </a:lnTo>
                    <a:lnTo>
                      <a:pt x="34" y="36"/>
                    </a:lnTo>
                    <a:lnTo>
                      <a:pt x="39" y="38"/>
                    </a:lnTo>
                    <a:lnTo>
                      <a:pt x="53" y="43"/>
                    </a:lnTo>
                    <a:lnTo>
                      <a:pt x="67" y="46"/>
                    </a:lnTo>
                    <a:lnTo>
                      <a:pt x="82" y="50"/>
                    </a:lnTo>
                    <a:lnTo>
                      <a:pt x="96" y="54"/>
                    </a:lnTo>
                    <a:lnTo>
                      <a:pt x="110" y="58"/>
                    </a:lnTo>
                    <a:lnTo>
                      <a:pt x="125" y="61"/>
                    </a:lnTo>
                    <a:lnTo>
                      <a:pt x="138" y="66"/>
                    </a:lnTo>
                    <a:lnTo>
                      <a:pt x="153" y="69"/>
                    </a:lnTo>
                    <a:lnTo>
                      <a:pt x="166" y="73"/>
                    </a:lnTo>
                    <a:lnTo>
                      <a:pt x="181" y="77"/>
                    </a:lnTo>
                    <a:lnTo>
                      <a:pt x="195" y="80"/>
                    </a:lnTo>
                    <a:lnTo>
                      <a:pt x="209" y="84"/>
                    </a:lnTo>
                    <a:lnTo>
                      <a:pt x="223" y="89"/>
                    </a:lnTo>
                    <a:lnTo>
                      <a:pt x="237" y="93"/>
                    </a:lnTo>
                    <a:lnTo>
                      <a:pt x="251" y="96"/>
                    </a:lnTo>
                    <a:lnTo>
                      <a:pt x="266" y="100"/>
                    </a:lnTo>
                    <a:lnTo>
                      <a:pt x="304" y="105"/>
                    </a:lnTo>
                    <a:lnTo>
                      <a:pt x="342" y="111"/>
                    </a:lnTo>
                    <a:lnTo>
                      <a:pt x="380" y="117"/>
                    </a:lnTo>
                    <a:lnTo>
                      <a:pt x="417" y="122"/>
                    </a:lnTo>
                    <a:lnTo>
                      <a:pt x="454" y="128"/>
                    </a:lnTo>
                    <a:lnTo>
                      <a:pt x="491" y="135"/>
                    </a:lnTo>
                    <a:lnTo>
                      <a:pt x="528" y="141"/>
                    </a:lnTo>
                    <a:lnTo>
                      <a:pt x="565" y="147"/>
                    </a:lnTo>
                    <a:lnTo>
                      <a:pt x="600" y="154"/>
                    </a:lnTo>
                    <a:lnTo>
                      <a:pt x="638" y="161"/>
                    </a:lnTo>
                    <a:lnTo>
                      <a:pt x="675" y="167"/>
                    </a:lnTo>
                    <a:lnTo>
                      <a:pt x="711" y="174"/>
                    </a:lnTo>
                    <a:lnTo>
                      <a:pt x="749" y="181"/>
                    </a:lnTo>
                    <a:lnTo>
                      <a:pt x="786" y="188"/>
                    </a:lnTo>
                    <a:lnTo>
                      <a:pt x="824" y="194"/>
                    </a:lnTo>
                    <a:lnTo>
                      <a:pt x="863" y="202"/>
                    </a:lnTo>
                    <a:lnTo>
                      <a:pt x="900" y="209"/>
                    </a:lnTo>
                    <a:lnTo>
                      <a:pt x="939" y="216"/>
                    </a:lnTo>
                    <a:lnTo>
                      <a:pt x="977" y="224"/>
                    </a:lnTo>
                    <a:lnTo>
                      <a:pt x="1014" y="231"/>
                    </a:lnTo>
                    <a:lnTo>
                      <a:pt x="1053" y="238"/>
                    </a:lnTo>
                    <a:lnTo>
                      <a:pt x="1091" y="246"/>
                    </a:lnTo>
                    <a:lnTo>
                      <a:pt x="1128" y="253"/>
                    </a:lnTo>
                    <a:lnTo>
                      <a:pt x="1167" y="260"/>
                    </a:lnTo>
                    <a:lnTo>
                      <a:pt x="1205" y="267"/>
                    </a:lnTo>
                    <a:lnTo>
                      <a:pt x="1243" y="274"/>
                    </a:lnTo>
                    <a:lnTo>
                      <a:pt x="1281" y="281"/>
                    </a:lnTo>
                    <a:lnTo>
                      <a:pt x="1320" y="289"/>
                    </a:lnTo>
                    <a:lnTo>
                      <a:pt x="1358" y="295"/>
                    </a:lnTo>
                    <a:lnTo>
                      <a:pt x="1396" y="302"/>
                    </a:lnTo>
                    <a:lnTo>
                      <a:pt x="1435" y="310"/>
                    </a:lnTo>
                    <a:lnTo>
                      <a:pt x="1473" y="317"/>
                    </a:lnTo>
                    <a:lnTo>
                      <a:pt x="1474" y="312"/>
                    </a:lnTo>
                    <a:lnTo>
                      <a:pt x="1475" y="305"/>
                    </a:lnTo>
                    <a:lnTo>
                      <a:pt x="1476" y="300"/>
                    </a:lnTo>
                    <a:lnTo>
                      <a:pt x="1478" y="294"/>
                    </a:lnTo>
                    <a:close/>
                  </a:path>
                </a:pathLst>
              </a:custGeom>
              <a:solidFill>
                <a:srgbClr val="C17A00"/>
              </a:solidFill>
              <a:ln w="9525">
                <a:noFill/>
                <a:round/>
                <a:headEnd/>
                <a:tailEnd/>
              </a:ln>
            </p:spPr>
            <p:txBody>
              <a:bodyPr/>
              <a:lstStyle/>
              <a:p>
                <a:endParaRPr lang="en-US"/>
              </a:p>
            </p:txBody>
          </p:sp>
          <p:sp>
            <p:nvSpPr>
              <p:cNvPr id="384140" name="Freeform 140"/>
              <p:cNvSpPr>
                <a:spLocks/>
              </p:cNvSpPr>
              <p:nvPr/>
            </p:nvSpPr>
            <p:spPr bwMode="auto">
              <a:xfrm>
                <a:off x="6870" y="1402"/>
                <a:ext cx="371" cy="79"/>
              </a:xfrm>
              <a:custGeom>
                <a:avLst/>
                <a:gdLst/>
                <a:ahLst/>
                <a:cxnLst>
                  <a:cxn ang="0">
                    <a:pos x="1479" y="290"/>
                  </a:cxn>
                  <a:cxn ang="0">
                    <a:pos x="1482" y="281"/>
                  </a:cxn>
                  <a:cxn ang="0">
                    <a:pos x="1443" y="272"/>
                  </a:cxn>
                  <a:cxn ang="0">
                    <a:pos x="1365" y="262"/>
                  </a:cxn>
                  <a:cxn ang="0">
                    <a:pos x="1286" y="251"/>
                  </a:cxn>
                  <a:cxn ang="0">
                    <a:pos x="1208" y="239"/>
                  </a:cxn>
                  <a:cxn ang="0">
                    <a:pos x="1130" y="227"/>
                  </a:cxn>
                  <a:cxn ang="0">
                    <a:pos x="1053" y="213"/>
                  </a:cxn>
                  <a:cxn ang="0">
                    <a:pos x="976" y="199"/>
                  </a:cxn>
                  <a:cxn ang="0">
                    <a:pos x="897" y="183"/>
                  </a:cxn>
                  <a:cxn ang="0">
                    <a:pos x="822" y="167"/>
                  </a:cxn>
                  <a:cxn ang="0">
                    <a:pos x="751" y="154"/>
                  </a:cxn>
                  <a:cxn ang="0">
                    <a:pos x="681" y="141"/>
                  </a:cxn>
                  <a:cxn ang="0">
                    <a:pos x="611" y="128"/>
                  </a:cxn>
                  <a:cxn ang="0">
                    <a:pos x="541" y="116"/>
                  </a:cxn>
                  <a:cxn ang="0">
                    <a:pos x="471" y="103"/>
                  </a:cxn>
                  <a:cxn ang="0">
                    <a:pos x="400" y="92"/>
                  </a:cxn>
                  <a:cxn ang="0">
                    <a:pos x="327" y="80"/>
                  </a:cxn>
                  <a:cxn ang="0">
                    <a:pos x="279" y="71"/>
                  </a:cxn>
                  <a:cxn ang="0">
                    <a:pos x="257" y="66"/>
                  </a:cxn>
                  <a:cxn ang="0">
                    <a:pos x="235" y="60"/>
                  </a:cxn>
                  <a:cxn ang="0">
                    <a:pos x="213" y="55"/>
                  </a:cxn>
                  <a:cxn ang="0">
                    <a:pos x="192" y="49"/>
                  </a:cxn>
                  <a:cxn ang="0">
                    <a:pos x="170" y="44"/>
                  </a:cxn>
                  <a:cxn ang="0">
                    <a:pos x="148" y="38"/>
                  </a:cxn>
                  <a:cxn ang="0">
                    <a:pos x="126" y="33"/>
                  </a:cxn>
                  <a:cxn ang="0">
                    <a:pos x="102" y="26"/>
                  </a:cxn>
                  <a:cxn ang="0">
                    <a:pos x="77" y="18"/>
                  </a:cxn>
                  <a:cxn ang="0">
                    <a:pos x="52" y="11"/>
                  </a:cxn>
                  <a:cxn ang="0">
                    <a:pos x="27" y="4"/>
                  </a:cxn>
                  <a:cxn ang="0">
                    <a:pos x="11" y="4"/>
                  </a:cxn>
                  <a:cxn ang="0">
                    <a:pos x="4" y="13"/>
                  </a:cxn>
                  <a:cxn ang="0">
                    <a:pos x="5" y="21"/>
                  </a:cxn>
                  <a:cxn ang="0">
                    <a:pos x="16" y="25"/>
                  </a:cxn>
                  <a:cxn ang="0">
                    <a:pos x="25" y="30"/>
                  </a:cxn>
                  <a:cxn ang="0">
                    <a:pos x="35" y="34"/>
                  </a:cxn>
                  <a:cxn ang="0">
                    <a:pos x="55" y="40"/>
                  </a:cxn>
                  <a:cxn ang="0">
                    <a:pos x="84" y="48"/>
                  </a:cxn>
                  <a:cxn ang="0">
                    <a:pos x="112" y="55"/>
                  </a:cxn>
                  <a:cxn ang="0">
                    <a:pos x="141" y="62"/>
                  </a:cxn>
                  <a:cxn ang="0">
                    <a:pos x="170" y="71"/>
                  </a:cxn>
                  <a:cxn ang="0">
                    <a:pos x="199" y="78"/>
                  </a:cxn>
                  <a:cxn ang="0">
                    <a:pos x="227" y="87"/>
                  </a:cxn>
                  <a:cxn ang="0">
                    <a:pos x="255" y="94"/>
                  </a:cxn>
                  <a:cxn ang="0">
                    <a:pos x="309" y="103"/>
                  </a:cxn>
                  <a:cxn ang="0">
                    <a:pos x="384" y="115"/>
                  </a:cxn>
                  <a:cxn ang="0">
                    <a:pos x="457" y="126"/>
                  </a:cxn>
                  <a:cxn ang="0">
                    <a:pos x="529" y="139"/>
                  </a:cxn>
                  <a:cxn ang="0">
                    <a:pos x="602" y="153"/>
                  </a:cxn>
                  <a:cxn ang="0">
                    <a:pos x="675" y="166"/>
                  </a:cxn>
                  <a:cxn ang="0">
                    <a:pos x="748" y="180"/>
                  </a:cxn>
                  <a:cxn ang="0">
                    <a:pos x="823" y="193"/>
                  </a:cxn>
                  <a:cxn ang="0">
                    <a:pos x="899" y="207"/>
                  </a:cxn>
                  <a:cxn ang="0">
                    <a:pos x="976" y="222"/>
                  </a:cxn>
                  <a:cxn ang="0">
                    <a:pos x="1052" y="236"/>
                  </a:cxn>
                  <a:cxn ang="0">
                    <a:pos x="1127" y="251"/>
                  </a:cxn>
                  <a:cxn ang="0">
                    <a:pos x="1204" y="265"/>
                  </a:cxn>
                  <a:cxn ang="0">
                    <a:pos x="1280" y="279"/>
                  </a:cxn>
                  <a:cxn ang="0">
                    <a:pos x="1357" y="293"/>
                  </a:cxn>
                  <a:cxn ang="0">
                    <a:pos x="1434" y="307"/>
                  </a:cxn>
                  <a:cxn ang="0">
                    <a:pos x="1473" y="310"/>
                  </a:cxn>
                  <a:cxn ang="0">
                    <a:pos x="1475" y="299"/>
                  </a:cxn>
                </a:cxnLst>
                <a:rect l="0" t="0" r="r" b="b"/>
                <a:pathLst>
                  <a:path w="1483" h="315">
                    <a:moveTo>
                      <a:pt x="1477" y="294"/>
                    </a:moveTo>
                    <a:lnTo>
                      <a:pt x="1479" y="290"/>
                    </a:lnTo>
                    <a:lnTo>
                      <a:pt x="1480" y="285"/>
                    </a:lnTo>
                    <a:lnTo>
                      <a:pt x="1482" y="281"/>
                    </a:lnTo>
                    <a:lnTo>
                      <a:pt x="1483" y="277"/>
                    </a:lnTo>
                    <a:lnTo>
                      <a:pt x="1443" y="272"/>
                    </a:lnTo>
                    <a:lnTo>
                      <a:pt x="1403" y="268"/>
                    </a:lnTo>
                    <a:lnTo>
                      <a:pt x="1365" y="262"/>
                    </a:lnTo>
                    <a:lnTo>
                      <a:pt x="1325" y="256"/>
                    </a:lnTo>
                    <a:lnTo>
                      <a:pt x="1286" y="251"/>
                    </a:lnTo>
                    <a:lnTo>
                      <a:pt x="1246" y="246"/>
                    </a:lnTo>
                    <a:lnTo>
                      <a:pt x="1208" y="239"/>
                    </a:lnTo>
                    <a:lnTo>
                      <a:pt x="1169" y="233"/>
                    </a:lnTo>
                    <a:lnTo>
                      <a:pt x="1130" y="227"/>
                    </a:lnTo>
                    <a:lnTo>
                      <a:pt x="1092" y="220"/>
                    </a:lnTo>
                    <a:lnTo>
                      <a:pt x="1053" y="213"/>
                    </a:lnTo>
                    <a:lnTo>
                      <a:pt x="1014" y="206"/>
                    </a:lnTo>
                    <a:lnTo>
                      <a:pt x="976" y="199"/>
                    </a:lnTo>
                    <a:lnTo>
                      <a:pt x="936" y="190"/>
                    </a:lnTo>
                    <a:lnTo>
                      <a:pt x="897" y="183"/>
                    </a:lnTo>
                    <a:lnTo>
                      <a:pt x="859" y="175"/>
                    </a:lnTo>
                    <a:lnTo>
                      <a:pt x="822" y="167"/>
                    </a:lnTo>
                    <a:lnTo>
                      <a:pt x="786" y="161"/>
                    </a:lnTo>
                    <a:lnTo>
                      <a:pt x="751" y="154"/>
                    </a:lnTo>
                    <a:lnTo>
                      <a:pt x="715" y="147"/>
                    </a:lnTo>
                    <a:lnTo>
                      <a:pt x="681" y="141"/>
                    </a:lnTo>
                    <a:lnTo>
                      <a:pt x="645" y="135"/>
                    </a:lnTo>
                    <a:lnTo>
                      <a:pt x="611" y="128"/>
                    </a:lnTo>
                    <a:lnTo>
                      <a:pt x="575" y="122"/>
                    </a:lnTo>
                    <a:lnTo>
                      <a:pt x="541" y="116"/>
                    </a:lnTo>
                    <a:lnTo>
                      <a:pt x="505" y="110"/>
                    </a:lnTo>
                    <a:lnTo>
                      <a:pt x="471" y="103"/>
                    </a:lnTo>
                    <a:lnTo>
                      <a:pt x="435" y="98"/>
                    </a:lnTo>
                    <a:lnTo>
                      <a:pt x="400" y="92"/>
                    </a:lnTo>
                    <a:lnTo>
                      <a:pt x="363" y="86"/>
                    </a:lnTo>
                    <a:lnTo>
                      <a:pt x="327" y="80"/>
                    </a:lnTo>
                    <a:lnTo>
                      <a:pt x="291" y="74"/>
                    </a:lnTo>
                    <a:lnTo>
                      <a:pt x="279" y="71"/>
                    </a:lnTo>
                    <a:lnTo>
                      <a:pt x="269" y="69"/>
                    </a:lnTo>
                    <a:lnTo>
                      <a:pt x="257" y="66"/>
                    </a:lnTo>
                    <a:lnTo>
                      <a:pt x="247" y="62"/>
                    </a:lnTo>
                    <a:lnTo>
                      <a:pt x="235" y="60"/>
                    </a:lnTo>
                    <a:lnTo>
                      <a:pt x="225" y="57"/>
                    </a:lnTo>
                    <a:lnTo>
                      <a:pt x="213" y="55"/>
                    </a:lnTo>
                    <a:lnTo>
                      <a:pt x="203" y="52"/>
                    </a:lnTo>
                    <a:lnTo>
                      <a:pt x="192" y="49"/>
                    </a:lnTo>
                    <a:lnTo>
                      <a:pt x="180" y="47"/>
                    </a:lnTo>
                    <a:lnTo>
                      <a:pt x="170" y="44"/>
                    </a:lnTo>
                    <a:lnTo>
                      <a:pt x="158" y="40"/>
                    </a:lnTo>
                    <a:lnTo>
                      <a:pt x="148" y="38"/>
                    </a:lnTo>
                    <a:lnTo>
                      <a:pt x="136" y="35"/>
                    </a:lnTo>
                    <a:lnTo>
                      <a:pt x="126" y="33"/>
                    </a:lnTo>
                    <a:lnTo>
                      <a:pt x="114" y="30"/>
                    </a:lnTo>
                    <a:lnTo>
                      <a:pt x="102" y="26"/>
                    </a:lnTo>
                    <a:lnTo>
                      <a:pt x="89" y="23"/>
                    </a:lnTo>
                    <a:lnTo>
                      <a:pt x="77" y="18"/>
                    </a:lnTo>
                    <a:lnTo>
                      <a:pt x="65" y="14"/>
                    </a:lnTo>
                    <a:lnTo>
                      <a:pt x="52" y="11"/>
                    </a:lnTo>
                    <a:lnTo>
                      <a:pt x="40" y="7"/>
                    </a:lnTo>
                    <a:lnTo>
                      <a:pt x="27" y="4"/>
                    </a:lnTo>
                    <a:lnTo>
                      <a:pt x="15" y="0"/>
                    </a:lnTo>
                    <a:lnTo>
                      <a:pt x="11" y="4"/>
                    </a:lnTo>
                    <a:lnTo>
                      <a:pt x="8" y="9"/>
                    </a:lnTo>
                    <a:lnTo>
                      <a:pt x="4" y="13"/>
                    </a:lnTo>
                    <a:lnTo>
                      <a:pt x="0" y="18"/>
                    </a:lnTo>
                    <a:lnTo>
                      <a:pt x="5" y="21"/>
                    </a:lnTo>
                    <a:lnTo>
                      <a:pt x="11" y="23"/>
                    </a:lnTo>
                    <a:lnTo>
                      <a:pt x="16" y="25"/>
                    </a:lnTo>
                    <a:lnTo>
                      <a:pt x="20" y="27"/>
                    </a:lnTo>
                    <a:lnTo>
                      <a:pt x="25" y="30"/>
                    </a:lnTo>
                    <a:lnTo>
                      <a:pt x="31" y="32"/>
                    </a:lnTo>
                    <a:lnTo>
                      <a:pt x="35" y="34"/>
                    </a:lnTo>
                    <a:lnTo>
                      <a:pt x="40" y="36"/>
                    </a:lnTo>
                    <a:lnTo>
                      <a:pt x="55" y="40"/>
                    </a:lnTo>
                    <a:lnTo>
                      <a:pt x="69" y="44"/>
                    </a:lnTo>
                    <a:lnTo>
                      <a:pt x="84" y="48"/>
                    </a:lnTo>
                    <a:lnTo>
                      <a:pt x="97" y="51"/>
                    </a:lnTo>
                    <a:lnTo>
                      <a:pt x="112" y="55"/>
                    </a:lnTo>
                    <a:lnTo>
                      <a:pt x="127" y="59"/>
                    </a:lnTo>
                    <a:lnTo>
                      <a:pt x="141" y="62"/>
                    </a:lnTo>
                    <a:lnTo>
                      <a:pt x="155" y="67"/>
                    </a:lnTo>
                    <a:lnTo>
                      <a:pt x="170" y="71"/>
                    </a:lnTo>
                    <a:lnTo>
                      <a:pt x="184" y="75"/>
                    </a:lnTo>
                    <a:lnTo>
                      <a:pt x="199" y="78"/>
                    </a:lnTo>
                    <a:lnTo>
                      <a:pt x="212" y="82"/>
                    </a:lnTo>
                    <a:lnTo>
                      <a:pt x="227" y="87"/>
                    </a:lnTo>
                    <a:lnTo>
                      <a:pt x="242" y="91"/>
                    </a:lnTo>
                    <a:lnTo>
                      <a:pt x="255" y="94"/>
                    </a:lnTo>
                    <a:lnTo>
                      <a:pt x="270" y="98"/>
                    </a:lnTo>
                    <a:lnTo>
                      <a:pt x="309" y="103"/>
                    </a:lnTo>
                    <a:lnTo>
                      <a:pt x="346" y="109"/>
                    </a:lnTo>
                    <a:lnTo>
                      <a:pt x="384" y="115"/>
                    </a:lnTo>
                    <a:lnTo>
                      <a:pt x="421" y="120"/>
                    </a:lnTo>
                    <a:lnTo>
                      <a:pt x="457" y="126"/>
                    </a:lnTo>
                    <a:lnTo>
                      <a:pt x="494" y="133"/>
                    </a:lnTo>
                    <a:lnTo>
                      <a:pt x="529" y="139"/>
                    </a:lnTo>
                    <a:lnTo>
                      <a:pt x="566" y="145"/>
                    </a:lnTo>
                    <a:lnTo>
                      <a:pt x="602" y="153"/>
                    </a:lnTo>
                    <a:lnTo>
                      <a:pt x="638" y="159"/>
                    </a:lnTo>
                    <a:lnTo>
                      <a:pt x="675" y="166"/>
                    </a:lnTo>
                    <a:lnTo>
                      <a:pt x="711" y="172"/>
                    </a:lnTo>
                    <a:lnTo>
                      <a:pt x="748" y="180"/>
                    </a:lnTo>
                    <a:lnTo>
                      <a:pt x="785" y="186"/>
                    </a:lnTo>
                    <a:lnTo>
                      <a:pt x="823" y="193"/>
                    </a:lnTo>
                    <a:lnTo>
                      <a:pt x="862" y="200"/>
                    </a:lnTo>
                    <a:lnTo>
                      <a:pt x="899" y="207"/>
                    </a:lnTo>
                    <a:lnTo>
                      <a:pt x="938" y="214"/>
                    </a:lnTo>
                    <a:lnTo>
                      <a:pt x="976" y="222"/>
                    </a:lnTo>
                    <a:lnTo>
                      <a:pt x="1013" y="229"/>
                    </a:lnTo>
                    <a:lnTo>
                      <a:pt x="1052" y="236"/>
                    </a:lnTo>
                    <a:lnTo>
                      <a:pt x="1090" y="244"/>
                    </a:lnTo>
                    <a:lnTo>
                      <a:pt x="1127" y="251"/>
                    </a:lnTo>
                    <a:lnTo>
                      <a:pt x="1166" y="257"/>
                    </a:lnTo>
                    <a:lnTo>
                      <a:pt x="1204" y="265"/>
                    </a:lnTo>
                    <a:lnTo>
                      <a:pt x="1242" y="272"/>
                    </a:lnTo>
                    <a:lnTo>
                      <a:pt x="1280" y="279"/>
                    </a:lnTo>
                    <a:lnTo>
                      <a:pt x="1319" y="287"/>
                    </a:lnTo>
                    <a:lnTo>
                      <a:pt x="1357" y="293"/>
                    </a:lnTo>
                    <a:lnTo>
                      <a:pt x="1395" y="300"/>
                    </a:lnTo>
                    <a:lnTo>
                      <a:pt x="1434" y="307"/>
                    </a:lnTo>
                    <a:lnTo>
                      <a:pt x="1472" y="315"/>
                    </a:lnTo>
                    <a:lnTo>
                      <a:pt x="1473" y="310"/>
                    </a:lnTo>
                    <a:lnTo>
                      <a:pt x="1474" y="304"/>
                    </a:lnTo>
                    <a:lnTo>
                      <a:pt x="1475" y="299"/>
                    </a:lnTo>
                    <a:lnTo>
                      <a:pt x="1477" y="294"/>
                    </a:lnTo>
                    <a:close/>
                  </a:path>
                </a:pathLst>
              </a:custGeom>
              <a:solidFill>
                <a:srgbClr val="C47C00"/>
              </a:solidFill>
              <a:ln w="9525">
                <a:noFill/>
                <a:round/>
                <a:headEnd/>
                <a:tailEnd/>
              </a:ln>
            </p:spPr>
            <p:txBody>
              <a:bodyPr/>
              <a:lstStyle/>
              <a:p>
                <a:endParaRPr lang="en-US"/>
              </a:p>
            </p:txBody>
          </p:sp>
          <p:sp>
            <p:nvSpPr>
              <p:cNvPr id="384141" name="Freeform 141"/>
              <p:cNvSpPr>
                <a:spLocks/>
              </p:cNvSpPr>
              <p:nvPr/>
            </p:nvSpPr>
            <p:spPr bwMode="auto">
              <a:xfrm>
                <a:off x="6870" y="1403"/>
                <a:ext cx="370" cy="78"/>
              </a:xfrm>
              <a:custGeom>
                <a:avLst/>
                <a:gdLst/>
                <a:ahLst/>
                <a:cxnLst>
                  <a:cxn ang="0">
                    <a:pos x="1476" y="289"/>
                  </a:cxn>
                  <a:cxn ang="0">
                    <a:pos x="1479" y="282"/>
                  </a:cxn>
                  <a:cxn ang="0">
                    <a:pos x="1440" y="273"/>
                  </a:cxn>
                  <a:cxn ang="0">
                    <a:pos x="1362" y="264"/>
                  </a:cxn>
                  <a:cxn ang="0">
                    <a:pos x="1283" y="252"/>
                  </a:cxn>
                  <a:cxn ang="0">
                    <a:pos x="1206" y="241"/>
                  </a:cxn>
                  <a:cxn ang="0">
                    <a:pos x="1127" y="228"/>
                  </a:cxn>
                  <a:cxn ang="0">
                    <a:pos x="1051" y="214"/>
                  </a:cxn>
                  <a:cxn ang="0">
                    <a:pos x="974" y="200"/>
                  </a:cxn>
                  <a:cxn ang="0">
                    <a:pos x="895" y="184"/>
                  </a:cxn>
                  <a:cxn ang="0">
                    <a:pos x="820" y="168"/>
                  </a:cxn>
                  <a:cxn ang="0">
                    <a:pos x="749" y="156"/>
                  </a:cxn>
                  <a:cxn ang="0">
                    <a:pos x="679" y="142"/>
                  </a:cxn>
                  <a:cxn ang="0">
                    <a:pos x="609" y="130"/>
                  </a:cxn>
                  <a:cxn ang="0">
                    <a:pos x="539" y="117"/>
                  </a:cxn>
                  <a:cxn ang="0">
                    <a:pos x="469" y="104"/>
                  </a:cxn>
                  <a:cxn ang="0">
                    <a:pos x="399" y="92"/>
                  </a:cxn>
                  <a:cxn ang="0">
                    <a:pos x="326" y="80"/>
                  </a:cxn>
                  <a:cxn ang="0">
                    <a:pos x="278" y="71"/>
                  </a:cxn>
                  <a:cxn ang="0">
                    <a:pos x="256" y="66"/>
                  </a:cxn>
                  <a:cxn ang="0">
                    <a:pos x="234" y="60"/>
                  </a:cxn>
                  <a:cxn ang="0">
                    <a:pos x="212" y="54"/>
                  </a:cxn>
                  <a:cxn ang="0">
                    <a:pos x="191" y="49"/>
                  </a:cxn>
                  <a:cxn ang="0">
                    <a:pos x="168" y="43"/>
                  </a:cxn>
                  <a:cxn ang="0">
                    <a:pos x="146" y="37"/>
                  </a:cxn>
                  <a:cxn ang="0">
                    <a:pos x="124" y="32"/>
                  </a:cxn>
                  <a:cxn ang="0">
                    <a:pos x="100" y="26"/>
                  </a:cxn>
                  <a:cxn ang="0">
                    <a:pos x="76" y="19"/>
                  </a:cxn>
                  <a:cxn ang="0">
                    <a:pos x="50" y="11"/>
                  </a:cxn>
                  <a:cxn ang="0">
                    <a:pos x="26" y="4"/>
                  </a:cxn>
                  <a:cxn ang="0">
                    <a:pos x="10" y="4"/>
                  </a:cxn>
                  <a:cxn ang="0">
                    <a:pos x="3" y="13"/>
                  </a:cxn>
                  <a:cxn ang="0">
                    <a:pos x="5" y="20"/>
                  </a:cxn>
                  <a:cxn ang="0">
                    <a:pos x="16" y="24"/>
                  </a:cxn>
                  <a:cxn ang="0">
                    <a:pos x="25" y="27"/>
                  </a:cxn>
                  <a:cxn ang="0">
                    <a:pos x="36" y="31"/>
                  </a:cxn>
                  <a:cxn ang="0">
                    <a:pos x="56" y="37"/>
                  </a:cxn>
                  <a:cxn ang="0">
                    <a:pos x="85" y="45"/>
                  </a:cxn>
                  <a:cxn ang="0">
                    <a:pos x="114" y="53"/>
                  </a:cxn>
                  <a:cxn ang="0">
                    <a:pos x="143" y="60"/>
                  </a:cxn>
                  <a:cxn ang="0">
                    <a:pos x="173" y="69"/>
                  </a:cxn>
                  <a:cxn ang="0">
                    <a:pos x="202" y="76"/>
                  </a:cxn>
                  <a:cxn ang="0">
                    <a:pos x="230" y="83"/>
                  </a:cxn>
                  <a:cxn ang="0">
                    <a:pos x="260" y="91"/>
                  </a:cxn>
                  <a:cxn ang="0">
                    <a:pos x="313" y="100"/>
                  </a:cxn>
                  <a:cxn ang="0">
                    <a:pos x="387" y="112"/>
                  </a:cxn>
                  <a:cxn ang="0">
                    <a:pos x="460" y="124"/>
                  </a:cxn>
                  <a:cxn ang="0">
                    <a:pos x="531" y="137"/>
                  </a:cxn>
                  <a:cxn ang="0">
                    <a:pos x="604" y="150"/>
                  </a:cxn>
                  <a:cxn ang="0">
                    <a:pos x="675" y="164"/>
                  </a:cxn>
                  <a:cxn ang="0">
                    <a:pos x="748" y="178"/>
                  </a:cxn>
                  <a:cxn ang="0">
                    <a:pos x="822" y="191"/>
                  </a:cxn>
                  <a:cxn ang="0">
                    <a:pos x="898" y="206"/>
                  </a:cxn>
                  <a:cxn ang="0">
                    <a:pos x="975" y="220"/>
                  </a:cxn>
                  <a:cxn ang="0">
                    <a:pos x="1051" y="234"/>
                  </a:cxn>
                  <a:cxn ang="0">
                    <a:pos x="1126" y="248"/>
                  </a:cxn>
                  <a:cxn ang="0">
                    <a:pos x="1203" y="262"/>
                  </a:cxn>
                  <a:cxn ang="0">
                    <a:pos x="1279" y="277"/>
                  </a:cxn>
                  <a:cxn ang="0">
                    <a:pos x="1356" y="291"/>
                  </a:cxn>
                  <a:cxn ang="0">
                    <a:pos x="1433" y="305"/>
                  </a:cxn>
                  <a:cxn ang="0">
                    <a:pos x="1472" y="308"/>
                  </a:cxn>
                  <a:cxn ang="0">
                    <a:pos x="1473" y="298"/>
                  </a:cxn>
                </a:cxnLst>
                <a:rect l="0" t="0" r="r" b="b"/>
                <a:pathLst>
                  <a:path w="1480" h="313">
                    <a:moveTo>
                      <a:pt x="1474" y="293"/>
                    </a:moveTo>
                    <a:lnTo>
                      <a:pt x="1476" y="289"/>
                    </a:lnTo>
                    <a:lnTo>
                      <a:pt x="1477" y="286"/>
                    </a:lnTo>
                    <a:lnTo>
                      <a:pt x="1479" y="282"/>
                    </a:lnTo>
                    <a:lnTo>
                      <a:pt x="1480" y="278"/>
                    </a:lnTo>
                    <a:lnTo>
                      <a:pt x="1440" y="273"/>
                    </a:lnTo>
                    <a:lnTo>
                      <a:pt x="1400" y="269"/>
                    </a:lnTo>
                    <a:lnTo>
                      <a:pt x="1362" y="264"/>
                    </a:lnTo>
                    <a:lnTo>
                      <a:pt x="1322" y="257"/>
                    </a:lnTo>
                    <a:lnTo>
                      <a:pt x="1283" y="252"/>
                    </a:lnTo>
                    <a:lnTo>
                      <a:pt x="1244" y="247"/>
                    </a:lnTo>
                    <a:lnTo>
                      <a:pt x="1206" y="241"/>
                    </a:lnTo>
                    <a:lnTo>
                      <a:pt x="1167" y="234"/>
                    </a:lnTo>
                    <a:lnTo>
                      <a:pt x="1127" y="228"/>
                    </a:lnTo>
                    <a:lnTo>
                      <a:pt x="1090" y="221"/>
                    </a:lnTo>
                    <a:lnTo>
                      <a:pt x="1051" y="214"/>
                    </a:lnTo>
                    <a:lnTo>
                      <a:pt x="1012" y="207"/>
                    </a:lnTo>
                    <a:lnTo>
                      <a:pt x="974" y="200"/>
                    </a:lnTo>
                    <a:lnTo>
                      <a:pt x="934" y="191"/>
                    </a:lnTo>
                    <a:lnTo>
                      <a:pt x="895" y="184"/>
                    </a:lnTo>
                    <a:lnTo>
                      <a:pt x="857" y="176"/>
                    </a:lnTo>
                    <a:lnTo>
                      <a:pt x="820" y="168"/>
                    </a:lnTo>
                    <a:lnTo>
                      <a:pt x="784" y="162"/>
                    </a:lnTo>
                    <a:lnTo>
                      <a:pt x="749" y="156"/>
                    </a:lnTo>
                    <a:lnTo>
                      <a:pt x="713" y="148"/>
                    </a:lnTo>
                    <a:lnTo>
                      <a:pt x="679" y="142"/>
                    </a:lnTo>
                    <a:lnTo>
                      <a:pt x="643" y="136"/>
                    </a:lnTo>
                    <a:lnTo>
                      <a:pt x="609" y="130"/>
                    </a:lnTo>
                    <a:lnTo>
                      <a:pt x="573" y="123"/>
                    </a:lnTo>
                    <a:lnTo>
                      <a:pt x="539" y="117"/>
                    </a:lnTo>
                    <a:lnTo>
                      <a:pt x="504" y="111"/>
                    </a:lnTo>
                    <a:lnTo>
                      <a:pt x="469" y="104"/>
                    </a:lnTo>
                    <a:lnTo>
                      <a:pt x="433" y="98"/>
                    </a:lnTo>
                    <a:lnTo>
                      <a:pt x="399" y="92"/>
                    </a:lnTo>
                    <a:lnTo>
                      <a:pt x="362" y="86"/>
                    </a:lnTo>
                    <a:lnTo>
                      <a:pt x="326" y="80"/>
                    </a:lnTo>
                    <a:lnTo>
                      <a:pt x="290" y="74"/>
                    </a:lnTo>
                    <a:lnTo>
                      <a:pt x="278" y="71"/>
                    </a:lnTo>
                    <a:lnTo>
                      <a:pt x="268" y="69"/>
                    </a:lnTo>
                    <a:lnTo>
                      <a:pt x="256" y="66"/>
                    </a:lnTo>
                    <a:lnTo>
                      <a:pt x="246" y="63"/>
                    </a:lnTo>
                    <a:lnTo>
                      <a:pt x="234" y="60"/>
                    </a:lnTo>
                    <a:lnTo>
                      <a:pt x="224" y="57"/>
                    </a:lnTo>
                    <a:lnTo>
                      <a:pt x="212" y="54"/>
                    </a:lnTo>
                    <a:lnTo>
                      <a:pt x="201" y="51"/>
                    </a:lnTo>
                    <a:lnTo>
                      <a:pt x="191" y="49"/>
                    </a:lnTo>
                    <a:lnTo>
                      <a:pt x="179" y="46"/>
                    </a:lnTo>
                    <a:lnTo>
                      <a:pt x="168" y="43"/>
                    </a:lnTo>
                    <a:lnTo>
                      <a:pt x="157" y="41"/>
                    </a:lnTo>
                    <a:lnTo>
                      <a:pt x="146" y="37"/>
                    </a:lnTo>
                    <a:lnTo>
                      <a:pt x="134" y="34"/>
                    </a:lnTo>
                    <a:lnTo>
                      <a:pt x="124" y="32"/>
                    </a:lnTo>
                    <a:lnTo>
                      <a:pt x="112" y="29"/>
                    </a:lnTo>
                    <a:lnTo>
                      <a:pt x="100" y="26"/>
                    </a:lnTo>
                    <a:lnTo>
                      <a:pt x="88" y="22"/>
                    </a:lnTo>
                    <a:lnTo>
                      <a:pt x="76" y="19"/>
                    </a:lnTo>
                    <a:lnTo>
                      <a:pt x="63" y="14"/>
                    </a:lnTo>
                    <a:lnTo>
                      <a:pt x="50" y="11"/>
                    </a:lnTo>
                    <a:lnTo>
                      <a:pt x="38" y="7"/>
                    </a:lnTo>
                    <a:lnTo>
                      <a:pt x="26" y="4"/>
                    </a:lnTo>
                    <a:lnTo>
                      <a:pt x="14" y="0"/>
                    </a:lnTo>
                    <a:lnTo>
                      <a:pt x="10" y="4"/>
                    </a:lnTo>
                    <a:lnTo>
                      <a:pt x="7" y="9"/>
                    </a:lnTo>
                    <a:lnTo>
                      <a:pt x="3" y="13"/>
                    </a:lnTo>
                    <a:lnTo>
                      <a:pt x="0" y="17"/>
                    </a:lnTo>
                    <a:lnTo>
                      <a:pt x="5" y="20"/>
                    </a:lnTo>
                    <a:lnTo>
                      <a:pt x="11" y="22"/>
                    </a:lnTo>
                    <a:lnTo>
                      <a:pt x="16" y="24"/>
                    </a:lnTo>
                    <a:lnTo>
                      <a:pt x="21" y="25"/>
                    </a:lnTo>
                    <a:lnTo>
                      <a:pt x="25" y="27"/>
                    </a:lnTo>
                    <a:lnTo>
                      <a:pt x="31" y="29"/>
                    </a:lnTo>
                    <a:lnTo>
                      <a:pt x="36" y="31"/>
                    </a:lnTo>
                    <a:lnTo>
                      <a:pt x="41" y="33"/>
                    </a:lnTo>
                    <a:lnTo>
                      <a:pt x="56" y="37"/>
                    </a:lnTo>
                    <a:lnTo>
                      <a:pt x="70" y="41"/>
                    </a:lnTo>
                    <a:lnTo>
                      <a:pt x="85" y="45"/>
                    </a:lnTo>
                    <a:lnTo>
                      <a:pt x="100" y="49"/>
                    </a:lnTo>
                    <a:lnTo>
                      <a:pt x="114" y="53"/>
                    </a:lnTo>
                    <a:lnTo>
                      <a:pt x="129" y="56"/>
                    </a:lnTo>
                    <a:lnTo>
                      <a:pt x="143" y="60"/>
                    </a:lnTo>
                    <a:lnTo>
                      <a:pt x="158" y="65"/>
                    </a:lnTo>
                    <a:lnTo>
                      <a:pt x="173" y="69"/>
                    </a:lnTo>
                    <a:lnTo>
                      <a:pt x="187" y="72"/>
                    </a:lnTo>
                    <a:lnTo>
                      <a:pt x="202" y="76"/>
                    </a:lnTo>
                    <a:lnTo>
                      <a:pt x="216" y="80"/>
                    </a:lnTo>
                    <a:lnTo>
                      <a:pt x="230" y="83"/>
                    </a:lnTo>
                    <a:lnTo>
                      <a:pt x="245" y="88"/>
                    </a:lnTo>
                    <a:lnTo>
                      <a:pt x="260" y="91"/>
                    </a:lnTo>
                    <a:lnTo>
                      <a:pt x="274" y="95"/>
                    </a:lnTo>
                    <a:lnTo>
                      <a:pt x="313" y="100"/>
                    </a:lnTo>
                    <a:lnTo>
                      <a:pt x="350" y="106"/>
                    </a:lnTo>
                    <a:lnTo>
                      <a:pt x="387" y="112"/>
                    </a:lnTo>
                    <a:lnTo>
                      <a:pt x="424" y="118"/>
                    </a:lnTo>
                    <a:lnTo>
                      <a:pt x="460" y="124"/>
                    </a:lnTo>
                    <a:lnTo>
                      <a:pt x="496" y="131"/>
                    </a:lnTo>
                    <a:lnTo>
                      <a:pt x="531" y="137"/>
                    </a:lnTo>
                    <a:lnTo>
                      <a:pt x="568" y="143"/>
                    </a:lnTo>
                    <a:lnTo>
                      <a:pt x="604" y="150"/>
                    </a:lnTo>
                    <a:lnTo>
                      <a:pt x="639" y="157"/>
                    </a:lnTo>
                    <a:lnTo>
                      <a:pt x="675" y="164"/>
                    </a:lnTo>
                    <a:lnTo>
                      <a:pt x="711" y="171"/>
                    </a:lnTo>
                    <a:lnTo>
                      <a:pt x="748" y="178"/>
                    </a:lnTo>
                    <a:lnTo>
                      <a:pt x="784" y="185"/>
                    </a:lnTo>
                    <a:lnTo>
                      <a:pt x="822" y="191"/>
                    </a:lnTo>
                    <a:lnTo>
                      <a:pt x="861" y="199"/>
                    </a:lnTo>
                    <a:lnTo>
                      <a:pt x="898" y="206"/>
                    </a:lnTo>
                    <a:lnTo>
                      <a:pt x="937" y="213"/>
                    </a:lnTo>
                    <a:lnTo>
                      <a:pt x="975" y="220"/>
                    </a:lnTo>
                    <a:lnTo>
                      <a:pt x="1012" y="227"/>
                    </a:lnTo>
                    <a:lnTo>
                      <a:pt x="1051" y="234"/>
                    </a:lnTo>
                    <a:lnTo>
                      <a:pt x="1089" y="242"/>
                    </a:lnTo>
                    <a:lnTo>
                      <a:pt x="1126" y="248"/>
                    </a:lnTo>
                    <a:lnTo>
                      <a:pt x="1165" y="255"/>
                    </a:lnTo>
                    <a:lnTo>
                      <a:pt x="1203" y="262"/>
                    </a:lnTo>
                    <a:lnTo>
                      <a:pt x="1241" y="270"/>
                    </a:lnTo>
                    <a:lnTo>
                      <a:pt x="1279" y="277"/>
                    </a:lnTo>
                    <a:lnTo>
                      <a:pt x="1318" y="283"/>
                    </a:lnTo>
                    <a:lnTo>
                      <a:pt x="1356" y="291"/>
                    </a:lnTo>
                    <a:lnTo>
                      <a:pt x="1394" y="298"/>
                    </a:lnTo>
                    <a:lnTo>
                      <a:pt x="1433" y="305"/>
                    </a:lnTo>
                    <a:lnTo>
                      <a:pt x="1471" y="313"/>
                    </a:lnTo>
                    <a:lnTo>
                      <a:pt x="1472" y="308"/>
                    </a:lnTo>
                    <a:lnTo>
                      <a:pt x="1473" y="303"/>
                    </a:lnTo>
                    <a:lnTo>
                      <a:pt x="1473" y="298"/>
                    </a:lnTo>
                    <a:lnTo>
                      <a:pt x="1474" y="293"/>
                    </a:lnTo>
                    <a:close/>
                  </a:path>
                </a:pathLst>
              </a:custGeom>
              <a:solidFill>
                <a:srgbClr val="C67F00"/>
              </a:solidFill>
              <a:ln w="9525">
                <a:noFill/>
                <a:round/>
                <a:headEnd/>
                <a:tailEnd/>
              </a:ln>
            </p:spPr>
            <p:txBody>
              <a:bodyPr/>
              <a:lstStyle/>
              <a:p>
                <a:endParaRPr lang="en-US"/>
              </a:p>
            </p:txBody>
          </p:sp>
          <p:sp>
            <p:nvSpPr>
              <p:cNvPr id="384142" name="Freeform 142"/>
              <p:cNvSpPr>
                <a:spLocks/>
              </p:cNvSpPr>
              <p:nvPr/>
            </p:nvSpPr>
            <p:spPr bwMode="auto">
              <a:xfrm>
                <a:off x="6871" y="1403"/>
                <a:ext cx="369" cy="78"/>
              </a:xfrm>
              <a:custGeom>
                <a:avLst/>
                <a:gdLst/>
                <a:ahLst/>
                <a:cxnLst>
                  <a:cxn ang="0">
                    <a:pos x="1473" y="288"/>
                  </a:cxn>
                  <a:cxn ang="0">
                    <a:pos x="1476" y="281"/>
                  </a:cxn>
                  <a:cxn ang="0">
                    <a:pos x="1437" y="273"/>
                  </a:cxn>
                  <a:cxn ang="0">
                    <a:pos x="1358" y="264"/>
                  </a:cxn>
                  <a:cxn ang="0">
                    <a:pos x="1280" y="252"/>
                  </a:cxn>
                  <a:cxn ang="0">
                    <a:pos x="1203" y="241"/>
                  </a:cxn>
                  <a:cxn ang="0">
                    <a:pos x="1125" y="228"/>
                  </a:cxn>
                  <a:cxn ang="0">
                    <a:pos x="1048" y="214"/>
                  </a:cxn>
                  <a:cxn ang="0">
                    <a:pos x="971" y="200"/>
                  </a:cxn>
                  <a:cxn ang="0">
                    <a:pos x="892" y="184"/>
                  </a:cxn>
                  <a:cxn ang="0">
                    <a:pos x="818" y="169"/>
                  </a:cxn>
                  <a:cxn ang="0">
                    <a:pos x="746" y="156"/>
                  </a:cxn>
                  <a:cxn ang="0">
                    <a:pos x="676" y="142"/>
                  </a:cxn>
                  <a:cxn ang="0">
                    <a:pos x="607" y="130"/>
                  </a:cxn>
                  <a:cxn ang="0">
                    <a:pos x="538" y="116"/>
                  </a:cxn>
                  <a:cxn ang="0">
                    <a:pos x="468" y="103"/>
                  </a:cxn>
                  <a:cxn ang="0">
                    <a:pos x="397" y="91"/>
                  </a:cxn>
                  <a:cxn ang="0">
                    <a:pos x="325" y="79"/>
                  </a:cxn>
                  <a:cxn ang="0">
                    <a:pos x="277" y="70"/>
                  </a:cxn>
                  <a:cxn ang="0">
                    <a:pos x="255" y="65"/>
                  </a:cxn>
                  <a:cxn ang="0">
                    <a:pos x="233" y="58"/>
                  </a:cxn>
                  <a:cxn ang="0">
                    <a:pos x="210" y="53"/>
                  </a:cxn>
                  <a:cxn ang="0">
                    <a:pos x="188" y="47"/>
                  </a:cxn>
                  <a:cxn ang="0">
                    <a:pos x="165" y="42"/>
                  </a:cxn>
                  <a:cxn ang="0">
                    <a:pos x="144" y="35"/>
                  </a:cxn>
                  <a:cxn ang="0">
                    <a:pos x="122" y="30"/>
                  </a:cxn>
                  <a:cxn ang="0">
                    <a:pos x="98" y="24"/>
                  </a:cxn>
                  <a:cxn ang="0">
                    <a:pos x="73" y="17"/>
                  </a:cxn>
                  <a:cxn ang="0">
                    <a:pos x="49" y="9"/>
                  </a:cxn>
                  <a:cxn ang="0">
                    <a:pos x="24" y="3"/>
                  </a:cxn>
                  <a:cxn ang="0">
                    <a:pos x="9" y="4"/>
                  </a:cxn>
                  <a:cxn ang="0">
                    <a:pos x="3" y="11"/>
                  </a:cxn>
                  <a:cxn ang="0">
                    <a:pos x="6" y="18"/>
                  </a:cxn>
                  <a:cxn ang="0">
                    <a:pos x="16" y="21"/>
                  </a:cxn>
                  <a:cxn ang="0">
                    <a:pos x="26" y="24"/>
                  </a:cxn>
                  <a:cxn ang="0">
                    <a:pos x="37" y="27"/>
                  </a:cxn>
                  <a:cxn ang="0">
                    <a:pos x="57" y="33"/>
                  </a:cxn>
                  <a:cxn ang="0">
                    <a:pos x="87" y="41"/>
                  </a:cxn>
                  <a:cxn ang="0">
                    <a:pos x="116" y="49"/>
                  </a:cxn>
                  <a:cxn ang="0">
                    <a:pos x="146" y="56"/>
                  </a:cxn>
                  <a:cxn ang="0">
                    <a:pos x="175" y="65"/>
                  </a:cxn>
                  <a:cxn ang="0">
                    <a:pos x="205" y="72"/>
                  </a:cxn>
                  <a:cxn ang="0">
                    <a:pos x="234" y="80"/>
                  </a:cxn>
                  <a:cxn ang="0">
                    <a:pos x="264" y="88"/>
                  </a:cxn>
                  <a:cxn ang="0">
                    <a:pos x="317" y="97"/>
                  </a:cxn>
                  <a:cxn ang="0">
                    <a:pos x="390" y="109"/>
                  </a:cxn>
                  <a:cxn ang="0">
                    <a:pos x="462" y="121"/>
                  </a:cxn>
                  <a:cxn ang="0">
                    <a:pos x="534" y="135"/>
                  </a:cxn>
                  <a:cxn ang="0">
                    <a:pos x="604" y="148"/>
                  </a:cxn>
                  <a:cxn ang="0">
                    <a:pos x="675" y="162"/>
                  </a:cxn>
                  <a:cxn ang="0">
                    <a:pos x="747" y="176"/>
                  </a:cxn>
                  <a:cxn ang="0">
                    <a:pos x="821" y="189"/>
                  </a:cxn>
                  <a:cxn ang="0">
                    <a:pos x="897" y="203"/>
                  </a:cxn>
                  <a:cxn ang="0">
                    <a:pos x="974" y="217"/>
                  </a:cxn>
                  <a:cxn ang="0">
                    <a:pos x="1050" y="230"/>
                  </a:cxn>
                  <a:cxn ang="0">
                    <a:pos x="1125" y="245"/>
                  </a:cxn>
                  <a:cxn ang="0">
                    <a:pos x="1202" y="258"/>
                  </a:cxn>
                  <a:cxn ang="0">
                    <a:pos x="1278" y="273"/>
                  </a:cxn>
                  <a:cxn ang="0">
                    <a:pos x="1355" y="288"/>
                  </a:cxn>
                  <a:cxn ang="0">
                    <a:pos x="1432" y="302"/>
                  </a:cxn>
                  <a:cxn ang="0">
                    <a:pos x="1470" y="306"/>
                  </a:cxn>
                  <a:cxn ang="0">
                    <a:pos x="1471" y="296"/>
                  </a:cxn>
                </a:cxnLst>
                <a:rect l="0" t="0" r="r" b="b"/>
                <a:pathLst>
                  <a:path w="1477" h="310">
                    <a:moveTo>
                      <a:pt x="1472" y="292"/>
                    </a:moveTo>
                    <a:lnTo>
                      <a:pt x="1473" y="288"/>
                    </a:lnTo>
                    <a:lnTo>
                      <a:pt x="1475" y="285"/>
                    </a:lnTo>
                    <a:lnTo>
                      <a:pt x="1476" y="281"/>
                    </a:lnTo>
                    <a:lnTo>
                      <a:pt x="1477" y="278"/>
                    </a:lnTo>
                    <a:lnTo>
                      <a:pt x="1437" y="273"/>
                    </a:lnTo>
                    <a:lnTo>
                      <a:pt x="1397" y="269"/>
                    </a:lnTo>
                    <a:lnTo>
                      <a:pt x="1358" y="264"/>
                    </a:lnTo>
                    <a:lnTo>
                      <a:pt x="1319" y="257"/>
                    </a:lnTo>
                    <a:lnTo>
                      <a:pt x="1280" y="252"/>
                    </a:lnTo>
                    <a:lnTo>
                      <a:pt x="1241" y="247"/>
                    </a:lnTo>
                    <a:lnTo>
                      <a:pt x="1203" y="241"/>
                    </a:lnTo>
                    <a:lnTo>
                      <a:pt x="1164" y="234"/>
                    </a:lnTo>
                    <a:lnTo>
                      <a:pt x="1125" y="228"/>
                    </a:lnTo>
                    <a:lnTo>
                      <a:pt x="1087" y="221"/>
                    </a:lnTo>
                    <a:lnTo>
                      <a:pt x="1048" y="214"/>
                    </a:lnTo>
                    <a:lnTo>
                      <a:pt x="1009" y="207"/>
                    </a:lnTo>
                    <a:lnTo>
                      <a:pt x="971" y="200"/>
                    </a:lnTo>
                    <a:lnTo>
                      <a:pt x="932" y="191"/>
                    </a:lnTo>
                    <a:lnTo>
                      <a:pt x="892" y="184"/>
                    </a:lnTo>
                    <a:lnTo>
                      <a:pt x="853" y="176"/>
                    </a:lnTo>
                    <a:lnTo>
                      <a:pt x="818" y="169"/>
                    </a:lnTo>
                    <a:lnTo>
                      <a:pt x="781" y="162"/>
                    </a:lnTo>
                    <a:lnTo>
                      <a:pt x="746" y="156"/>
                    </a:lnTo>
                    <a:lnTo>
                      <a:pt x="711" y="150"/>
                    </a:lnTo>
                    <a:lnTo>
                      <a:pt x="676" y="142"/>
                    </a:lnTo>
                    <a:lnTo>
                      <a:pt x="641" y="136"/>
                    </a:lnTo>
                    <a:lnTo>
                      <a:pt x="607" y="130"/>
                    </a:lnTo>
                    <a:lnTo>
                      <a:pt x="572" y="122"/>
                    </a:lnTo>
                    <a:lnTo>
                      <a:pt x="538" y="116"/>
                    </a:lnTo>
                    <a:lnTo>
                      <a:pt x="502" y="110"/>
                    </a:lnTo>
                    <a:lnTo>
                      <a:pt x="468" y="103"/>
                    </a:lnTo>
                    <a:lnTo>
                      <a:pt x="432" y="97"/>
                    </a:lnTo>
                    <a:lnTo>
                      <a:pt x="397" y="91"/>
                    </a:lnTo>
                    <a:lnTo>
                      <a:pt x="361" y="85"/>
                    </a:lnTo>
                    <a:lnTo>
                      <a:pt x="325" y="79"/>
                    </a:lnTo>
                    <a:lnTo>
                      <a:pt x="289" y="73"/>
                    </a:lnTo>
                    <a:lnTo>
                      <a:pt x="277" y="70"/>
                    </a:lnTo>
                    <a:lnTo>
                      <a:pt x="267" y="67"/>
                    </a:lnTo>
                    <a:lnTo>
                      <a:pt x="255" y="65"/>
                    </a:lnTo>
                    <a:lnTo>
                      <a:pt x="244" y="62"/>
                    </a:lnTo>
                    <a:lnTo>
                      <a:pt x="233" y="58"/>
                    </a:lnTo>
                    <a:lnTo>
                      <a:pt x="222" y="55"/>
                    </a:lnTo>
                    <a:lnTo>
                      <a:pt x="210" y="53"/>
                    </a:lnTo>
                    <a:lnTo>
                      <a:pt x="200" y="50"/>
                    </a:lnTo>
                    <a:lnTo>
                      <a:pt x="188" y="47"/>
                    </a:lnTo>
                    <a:lnTo>
                      <a:pt x="177" y="45"/>
                    </a:lnTo>
                    <a:lnTo>
                      <a:pt x="165" y="42"/>
                    </a:lnTo>
                    <a:lnTo>
                      <a:pt x="155" y="39"/>
                    </a:lnTo>
                    <a:lnTo>
                      <a:pt x="144" y="35"/>
                    </a:lnTo>
                    <a:lnTo>
                      <a:pt x="132" y="33"/>
                    </a:lnTo>
                    <a:lnTo>
                      <a:pt x="122" y="30"/>
                    </a:lnTo>
                    <a:lnTo>
                      <a:pt x="110" y="27"/>
                    </a:lnTo>
                    <a:lnTo>
                      <a:pt x="98" y="24"/>
                    </a:lnTo>
                    <a:lnTo>
                      <a:pt x="86" y="20"/>
                    </a:lnTo>
                    <a:lnTo>
                      <a:pt x="73" y="17"/>
                    </a:lnTo>
                    <a:lnTo>
                      <a:pt x="61" y="13"/>
                    </a:lnTo>
                    <a:lnTo>
                      <a:pt x="49" y="9"/>
                    </a:lnTo>
                    <a:lnTo>
                      <a:pt x="37" y="6"/>
                    </a:lnTo>
                    <a:lnTo>
                      <a:pt x="24" y="3"/>
                    </a:lnTo>
                    <a:lnTo>
                      <a:pt x="12" y="0"/>
                    </a:lnTo>
                    <a:lnTo>
                      <a:pt x="9" y="4"/>
                    </a:lnTo>
                    <a:lnTo>
                      <a:pt x="7" y="7"/>
                    </a:lnTo>
                    <a:lnTo>
                      <a:pt x="3" y="11"/>
                    </a:lnTo>
                    <a:lnTo>
                      <a:pt x="0" y="15"/>
                    </a:lnTo>
                    <a:lnTo>
                      <a:pt x="6" y="18"/>
                    </a:lnTo>
                    <a:lnTo>
                      <a:pt x="11" y="20"/>
                    </a:lnTo>
                    <a:lnTo>
                      <a:pt x="16" y="21"/>
                    </a:lnTo>
                    <a:lnTo>
                      <a:pt x="21" y="23"/>
                    </a:lnTo>
                    <a:lnTo>
                      <a:pt x="26" y="24"/>
                    </a:lnTo>
                    <a:lnTo>
                      <a:pt x="32" y="26"/>
                    </a:lnTo>
                    <a:lnTo>
                      <a:pt x="37" y="27"/>
                    </a:lnTo>
                    <a:lnTo>
                      <a:pt x="42" y="29"/>
                    </a:lnTo>
                    <a:lnTo>
                      <a:pt x="57" y="33"/>
                    </a:lnTo>
                    <a:lnTo>
                      <a:pt x="71" y="36"/>
                    </a:lnTo>
                    <a:lnTo>
                      <a:pt x="87" y="41"/>
                    </a:lnTo>
                    <a:lnTo>
                      <a:pt x="102" y="45"/>
                    </a:lnTo>
                    <a:lnTo>
                      <a:pt x="116" y="49"/>
                    </a:lnTo>
                    <a:lnTo>
                      <a:pt x="131" y="52"/>
                    </a:lnTo>
                    <a:lnTo>
                      <a:pt x="146" y="56"/>
                    </a:lnTo>
                    <a:lnTo>
                      <a:pt x="160" y="61"/>
                    </a:lnTo>
                    <a:lnTo>
                      <a:pt x="175" y="65"/>
                    </a:lnTo>
                    <a:lnTo>
                      <a:pt x="191" y="68"/>
                    </a:lnTo>
                    <a:lnTo>
                      <a:pt x="205" y="72"/>
                    </a:lnTo>
                    <a:lnTo>
                      <a:pt x="220" y="76"/>
                    </a:lnTo>
                    <a:lnTo>
                      <a:pt x="234" y="80"/>
                    </a:lnTo>
                    <a:lnTo>
                      <a:pt x="249" y="84"/>
                    </a:lnTo>
                    <a:lnTo>
                      <a:pt x="264" y="88"/>
                    </a:lnTo>
                    <a:lnTo>
                      <a:pt x="278" y="92"/>
                    </a:lnTo>
                    <a:lnTo>
                      <a:pt x="317" y="97"/>
                    </a:lnTo>
                    <a:lnTo>
                      <a:pt x="354" y="103"/>
                    </a:lnTo>
                    <a:lnTo>
                      <a:pt x="390" y="109"/>
                    </a:lnTo>
                    <a:lnTo>
                      <a:pt x="427" y="115"/>
                    </a:lnTo>
                    <a:lnTo>
                      <a:pt x="462" y="121"/>
                    </a:lnTo>
                    <a:lnTo>
                      <a:pt x="498" y="128"/>
                    </a:lnTo>
                    <a:lnTo>
                      <a:pt x="534" y="135"/>
                    </a:lnTo>
                    <a:lnTo>
                      <a:pt x="569" y="141"/>
                    </a:lnTo>
                    <a:lnTo>
                      <a:pt x="604" y="148"/>
                    </a:lnTo>
                    <a:lnTo>
                      <a:pt x="639" y="155"/>
                    </a:lnTo>
                    <a:lnTo>
                      <a:pt x="675" y="162"/>
                    </a:lnTo>
                    <a:lnTo>
                      <a:pt x="710" y="168"/>
                    </a:lnTo>
                    <a:lnTo>
                      <a:pt x="747" y="176"/>
                    </a:lnTo>
                    <a:lnTo>
                      <a:pt x="783" y="183"/>
                    </a:lnTo>
                    <a:lnTo>
                      <a:pt x="821" y="189"/>
                    </a:lnTo>
                    <a:lnTo>
                      <a:pt x="860" y="197"/>
                    </a:lnTo>
                    <a:lnTo>
                      <a:pt x="897" y="203"/>
                    </a:lnTo>
                    <a:lnTo>
                      <a:pt x="936" y="210"/>
                    </a:lnTo>
                    <a:lnTo>
                      <a:pt x="974" y="217"/>
                    </a:lnTo>
                    <a:lnTo>
                      <a:pt x="1011" y="224"/>
                    </a:lnTo>
                    <a:lnTo>
                      <a:pt x="1050" y="230"/>
                    </a:lnTo>
                    <a:lnTo>
                      <a:pt x="1088" y="237"/>
                    </a:lnTo>
                    <a:lnTo>
                      <a:pt x="1125" y="245"/>
                    </a:lnTo>
                    <a:lnTo>
                      <a:pt x="1164" y="251"/>
                    </a:lnTo>
                    <a:lnTo>
                      <a:pt x="1202" y="258"/>
                    </a:lnTo>
                    <a:lnTo>
                      <a:pt x="1240" y="266"/>
                    </a:lnTo>
                    <a:lnTo>
                      <a:pt x="1278" y="273"/>
                    </a:lnTo>
                    <a:lnTo>
                      <a:pt x="1317" y="280"/>
                    </a:lnTo>
                    <a:lnTo>
                      <a:pt x="1355" y="288"/>
                    </a:lnTo>
                    <a:lnTo>
                      <a:pt x="1393" y="295"/>
                    </a:lnTo>
                    <a:lnTo>
                      <a:pt x="1432" y="302"/>
                    </a:lnTo>
                    <a:lnTo>
                      <a:pt x="1470" y="310"/>
                    </a:lnTo>
                    <a:lnTo>
                      <a:pt x="1470" y="306"/>
                    </a:lnTo>
                    <a:lnTo>
                      <a:pt x="1471" y="300"/>
                    </a:lnTo>
                    <a:lnTo>
                      <a:pt x="1471" y="296"/>
                    </a:lnTo>
                    <a:lnTo>
                      <a:pt x="1472" y="292"/>
                    </a:lnTo>
                    <a:close/>
                  </a:path>
                </a:pathLst>
              </a:custGeom>
              <a:solidFill>
                <a:srgbClr val="C98400"/>
              </a:solidFill>
              <a:ln w="9525">
                <a:noFill/>
                <a:round/>
                <a:headEnd/>
                <a:tailEnd/>
              </a:ln>
            </p:spPr>
            <p:txBody>
              <a:bodyPr/>
              <a:lstStyle/>
              <a:p>
                <a:endParaRPr lang="en-US"/>
              </a:p>
            </p:txBody>
          </p:sp>
          <p:sp>
            <p:nvSpPr>
              <p:cNvPr id="384143" name="Freeform 143"/>
              <p:cNvSpPr>
                <a:spLocks/>
              </p:cNvSpPr>
              <p:nvPr/>
            </p:nvSpPr>
            <p:spPr bwMode="auto">
              <a:xfrm>
                <a:off x="6871" y="1403"/>
                <a:ext cx="368" cy="77"/>
              </a:xfrm>
              <a:custGeom>
                <a:avLst/>
                <a:gdLst/>
                <a:ahLst/>
                <a:cxnLst>
                  <a:cxn ang="0">
                    <a:pos x="1472" y="288"/>
                  </a:cxn>
                  <a:cxn ang="0">
                    <a:pos x="1473" y="281"/>
                  </a:cxn>
                  <a:cxn ang="0">
                    <a:pos x="1435" y="274"/>
                  </a:cxn>
                  <a:cxn ang="0">
                    <a:pos x="1356" y="265"/>
                  </a:cxn>
                  <a:cxn ang="0">
                    <a:pos x="1278" y="253"/>
                  </a:cxn>
                  <a:cxn ang="0">
                    <a:pos x="1201" y="242"/>
                  </a:cxn>
                  <a:cxn ang="0">
                    <a:pos x="1123" y="229"/>
                  </a:cxn>
                  <a:cxn ang="0">
                    <a:pos x="1047" y="216"/>
                  </a:cxn>
                  <a:cxn ang="0">
                    <a:pos x="970" y="201"/>
                  </a:cxn>
                  <a:cxn ang="0">
                    <a:pos x="891" y="185"/>
                  </a:cxn>
                  <a:cxn ang="0">
                    <a:pos x="817" y="171"/>
                  </a:cxn>
                  <a:cxn ang="0">
                    <a:pos x="746" y="157"/>
                  </a:cxn>
                  <a:cxn ang="0">
                    <a:pos x="676" y="143"/>
                  </a:cxn>
                  <a:cxn ang="0">
                    <a:pos x="606" y="131"/>
                  </a:cxn>
                  <a:cxn ang="0">
                    <a:pos x="537" y="117"/>
                  </a:cxn>
                  <a:cxn ang="0">
                    <a:pos x="468" y="105"/>
                  </a:cxn>
                  <a:cxn ang="0">
                    <a:pos x="397" y="92"/>
                  </a:cxn>
                  <a:cxn ang="0">
                    <a:pos x="325" y="79"/>
                  </a:cxn>
                  <a:cxn ang="0">
                    <a:pos x="277" y="70"/>
                  </a:cxn>
                  <a:cxn ang="0">
                    <a:pos x="255" y="65"/>
                  </a:cxn>
                  <a:cxn ang="0">
                    <a:pos x="233" y="58"/>
                  </a:cxn>
                  <a:cxn ang="0">
                    <a:pos x="210" y="52"/>
                  </a:cxn>
                  <a:cxn ang="0">
                    <a:pos x="188" y="47"/>
                  </a:cxn>
                  <a:cxn ang="0">
                    <a:pos x="165" y="41"/>
                  </a:cxn>
                  <a:cxn ang="0">
                    <a:pos x="144" y="35"/>
                  </a:cxn>
                  <a:cxn ang="0">
                    <a:pos x="122" y="30"/>
                  </a:cxn>
                  <a:cxn ang="0">
                    <a:pos x="98" y="24"/>
                  </a:cxn>
                  <a:cxn ang="0">
                    <a:pos x="72" y="17"/>
                  </a:cxn>
                  <a:cxn ang="0">
                    <a:pos x="48" y="9"/>
                  </a:cxn>
                  <a:cxn ang="0">
                    <a:pos x="24" y="3"/>
                  </a:cxn>
                  <a:cxn ang="0">
                    <a:pos x="9" y="4"/>
                  </a:cxn>
                  <a:cxn ang="0">
                    <a:pos x="3" y="11"/>
                  </a:cxn>
                  <a:cxn ang="0">
                    <a:pos x="6" y="16"/>
                  </a:cxn>
                  <a:cxn ang="0">
                    <a:pos x="17" y="19"/>
                  </a:cxn>
                  <a:cxn ang="0">
                    <a:pos x="27" y="22"/>
                  </a:cxn>
                  <a:cxn ang="0">
                    <a:pos x="39" y="25"/>
                  </a:cxn>
                  <a:cxn ang="0">
                    <a:pos x="59" y="31"/>
                  </a:cxn>
                  <a:cxn ang="0">
                    <a:pos x="89" y="39"/>
                  </a:cxn>
                  <a:cxn ang="0">
                    <a:pos x="118" y="47"/>
                  </a:cxn>
                  <a:cxn ang="0">
                    <a:pos x="149" y="54"/>
                  </a:cxn>
                  <a:cxn ang="0">
                    <a:pos x="179" y="63"/>
                  </a:cxn>
                  <a:cxn ang="0">
                    <a:pos x="209" y="70"/>
                  </a:cxn>
                  <a:cxn ang="0">
                    <a:pos x="239" y="78"/>
                  </a:cxn>
                  <a:cxn ang="0">
                    <a:pos x="269" y="86"/>
                  </a:cxn>
                  <a:cxn ang="0">
                    <a:pos x="321" y="95"/>
                  </a:cxn>
                  <a:cxn ang="0">
                    <a:pos x="395" y="107"/>
                  </a:cxn>
                  <a:cxn ang="0">
                    <a:pos x="467" y="119"/>
                  </a:cxn>
                  <a:cxn ang="0">
                    <a:pos x="537" y="133"/>
                  </a:cxn>
                  <a:cxn ang="0">
                    <a:pos x="606" y="146"/>
                  </a:cxn>
                  <a:cxn ang="0">
                    <a:pos x="676" y="160"/>
                  </a:cxn>
                  <a:cxn ang="0">
                    <a:pos x="748" y="174"/>
                  </a:cxn>
                  <a:cxn ang="0">
                    <a:pos x="821" y="187"/>
                  </a:cxn>
                  <a:cxn ang="0">
                    <a:pos x="897" y="201"/>
                  </a:cxn>
                  <a:cxn ang="0">
                    <a:pos x="974" y="214"/>
                  </a:cxn>
                  <a:cxn ang="0">
                    <a:pos x="1050" y="228"/>
                  </a:cxn>
                  <a:cxn ang="0">
                    <a:pos x="1125" y="242"/>
                  </a:cxn>
                  <a:cxn ang="0">
                    <a:pos x="1202" y="256"/>
                  </a:cxn>
                  <a:cxn ang="0">
                    <a:pos x="1278" y="271"/>
                  </a:cxn>
                  <a:cxn ang="0">
                    <a:pos x="1355" y="286"/>
                  </a:cxn>
                  <a:cxn ang="0">
                    <a:pos x="1432" y="300"/>
                  </a:cxn>
                  <a:cxn ang="0">
                    <a:pos x="1470" y="303"/>
                  </a:cxn>
                  <a:cxn ang="0">
                    <a:pos x="1471" y="295"/>
                  </a:cxn>
                </a:cxnLst>
                <a:rect l="0" t="0" r="r" b="b"/>
                <a:pathLst>
                  <a:path w="1475" h="308">
                    <a:moveTo>
                      <a:pt x="1471" y="291"/>
                    </a:moveTo>
                    <a:lnTo>
                      <a:pt x="1472" y="288"/>
                    </a:lnTo>
                    <a:lnTo>
                      <a:pt x="1473" y="285"/>
                    </a:lnTo>
                    <a:lnTo>
                      <a:pt x="1473" y="281"/>
                    </a:lnTo>
                    <a:lnTo>
                      <a:pt x="1475" y="279"/>
                    </a:lnTo>
                    <a:lnTo>
                      <a:pt x="1435" y="274"/>
                    </a:lnTo>
                    <a:lnTo>
                      <a:pt x="1395" y="270"/>
                    </a:lnTo>
                    <a:lnTo>
                      <a:pt x="1356" y="265"/>
                    </a:lnTo>
                    <a:lnTo>
                      <a:pt x="1318" y="258"/>
                    </a:lnTo>
                    <a:lnTo>
                      <a:pt x="1278" y="253"/>
                    </a:lnTo>
                    <a:lnTo>
                      <a:pt x="1239" y="248"/>
                    </a:lnTo>
                    <a:lnTo>
                      <a:pt x="1201" y="242"/>
                    </a:lnTo>
                    <a:lnTo>
                      <a:pt x="1162" y="235"/>
                    </a:lnTo>
                    <a:lnTo>
                      <a:pt x="1123" y="229"/>
                    </a:lnTo>
                    <a:lnTo>
                      <a:pt x="1086" y="222"/>
                    </a:lnTo>
                    <a:lnTo>
                      <a:pt x="1047" y="216"/>
                    </a:lnTo>
                    <a:lnTo>
                      <a:pt x="1008" y="208"/>
                    </a:lnTo>
                    <a:lnTo>
                      <a:pt x="970" y="201"/>
                    </a:lnTo>
                    <a:lnTo>
                      <a:pt x="931" y="192"/>
                    </a:lnTo>
                    <a:lnTo>
                      <a:pt x="891" y="185"/>
                    </a:lnTo>
                    <a:lnTo>
                      <a:pt x="852" y="177"/>
                    </a:lnTo>
                    <a:lnTo>
                      <a:pt x="817" y="171"/>
                    </a:lnTo>
                    <a:lnTo>
                      <a:pt x="780" y="163"/>
                    </a:lnTo>
                    <a:lnTo>
                      <a:pt x="746" y="157"/>
                    </a:lnTo>
                    <a:lnTo>
                      <a:pt x="710" y="151"/>
                    </a:lnTo>
                    <a:lnTo>
                      <a:pt x="676" y="143"/>
                    </a:lnTo>
                    <a:lnTo>
                      <a:pt x="640" y="137"/>
                    </a:lnTo>
                    <a:lnTo>
                      <a:pt x="606" y="131"/>
                    </a:lnTo>
                    <a:lnTo>
                      <a:pt x="571" y="123"/>
                    </a:lnTo>
                    <a:lnTo>
                      <a:pt x="537" y="117"/>
                    </a:lnTo>
                    <a:lnTo>
                      <a:pt x="502" y="111"/>
                    </a:lnTo>
                    <a:lnTo>
                      <a:pt x="468" y="105"/>
                    </a:lnTo>
                    <a:lnTo>
                      <a:pt x="432" y="98"/>
                    </a:lnTo>
                    <a:lnTo>
                      <a:pt x="397" y="92"/>
                    </a:lnTo>
                    <a:lnTo>
                      <a:pt x="361" y="86"/>
                    </a:lnTo>
                    <a:lnTo>
                      <a:pt x="325" y="79"/>
                    </a:lnTo>
                    <a:lnTo>
                      <a:pt x="289" y="73"/>
                    </a:lnTo>
                    <a:lnTo>
                      <a:pt x="277" y="70"/>
                    </a:lnTo>
                    <a:lnTo>
                      <a:pt x="267" y="67"/>
                    </a:lnTo>
                    <a:lnTo>
                      <a:pt x="255" y="65"/>
                    </a:lnTo>
                    <a:lnTo>
                      <a:pt x="244" y="62"/>
                    </a:lnTo>
                    <a:lnTo>
                      <a:pt x="233" y="58"/>
                    </a:lnTo>
                    <a:lnTo>
                      <a:pt x="222" y="55"/>
                    </a:lnTo>
                    <a:lnTo>
                      <a:pt x="210" y="52"/>
                    </a:lnTo>
                    <a:lnTo>
                      <a:pt x="200" y="50"/>
                    </a:lnTo>
                    <a:lnTo>
                      <a:pt x="188" y="47"/>
                    </a:lnTo>
                    <a:lnTo>
                      <a:pt x="177" y="44"/>
                    </a:lnTo>
                    <a:lnTo>
                      <a:pt x="165" y="41"/>
                    </a:lnTo>
                    <a:lnTo>
                      <a:pt x="155" y="39"/>
                    </a:lnTo>
                    <a:lnTo>
                      <a:pt x="144" y="35"/>
                    </a:lnTo>
                    <a:lnTo>
                      <a:pt x="132" y="32"/>
                    </a:lnTo>
                    <a:lnTo>
                      <a:pt x="122" y="30"/>
                    </a:lnTo>
                    <a:lnTo>
                      <a:pt x="110" y="27"/>
                    </a:lnTo>
                    <a:lnTo>
                      <a:pt x="98" y="24"/>
                    </a:lnTo>
                    <a:lnTo>
                      <a:pt x="85" y="20"/>
                    </a:lnTo>
                    <a:lnTo>
                      <a:pt x="72" y="17"/>
                    </a:lnTo>
                    <a:lnTo>
                      <a:pt x="61" y="13"/>
                    </a:lnTo>
                    <a:lnTo>
                      <a:pt x="48" y="9"/>
                    </a:lnTo>
                    <a:lnTo>
                      <a:pt x="36" y="6"/>
                    </a:lnTo>
                    <a:lnTo>
                      <a:pt x="24" y="3"/>
                    </a:lnTo>
                    <a:lnTo>
                      <a:pt x="12" y="0"/>
                    </a:lnTo>
                    <a:lnTo>
                      <a:pt x="9" y="4"/>
                    </a:lnTo>
                    <a:lnTo>
                      <a:pt x="7" y="7"/>
                    </a:lnTo>
                    <a:lnTo>
                      <a:pt x="3" y="11"/>
                    </a:lnTo>
                    <a:lnTo>
                      <a:pt x="0" y="14"/>
                    </a:lnTo>
                    <a:lnTo>
                      <a:pt x="6" y="16"/>
                    </a:lnTo>
                    <a:lnTo>
                      <a:pt x="12" y="18"/>
                    </a:lnTo>
                    <a:lnTo>
                      <a:pt x="17" y="19"/>
                    </a:lnTo>
                    <a:lnTo>
                      <a:pt x="22" y="21"/>
                    </a:lnTo>
                    <a:lnTo>
                      <a:pt x="27" y="22"/>
                    </a:lnTo>
                    <a:lnTo>
                      <a:pt x="34" y="24"/>
                    </a:lnTo>
                    <a:lnTo>
                      <a:pt x="39" y="25"/>
                    </a:lnTo>
                    <a:lnTo>
                      <a:pt x="44" y="27"/>
                    </a:lnTo>
                    <a:lnTo>
                      <a:pt x="59" y="31"/>
                    </a:lnTo>
                    <a:lnTo>
                      <a:pt x="75" y="34"/>
                    </a:lnTo>
                    <a:lnTo>
                      <a:pt x="89" y="39"/>
                    </a:lnTo>
                    <a:lnTo>
                      <a:pt x="104" y="43"/>
                    </a:lnTo>
                    <a:lnTo>
                      <a:pt x="118" y="47"/>
                    </a:lnTo>
                    <a:lnTo>
                      <a:pt x="134" y="50"/>
                    </a:lnTo>
                    <a:lnTo>
                      <a:pt x="149" y="54"/>
                    </a:lnTo>
                    <a:lnTo>
                      <a:pt x="164" y="58"/>
                    </a:lnTo>
                    <a:lnTo>
                      <a:pt x="179" y="63"/>
                    </a:lnTo>
                    <a:lnTo>
                      <a:pt x="194" y="66"/>
                    </a:lnTo>
                    <a:lnTo>
                      <a:pt x="209" y="70"/>
                    </a:lnTo>
                    <a:lnTo>
                      <a:pt x="224" y="74"/>
                    </a:lnTo>
                    <a:lnTo>
                      <a:pt x="239" y="78"/>
                    </a:lnTo>
                    <a:lnTo>
                      <a:pt x="253" y="82"/>
                    </a:lnTo>
                    <a:lnTo>
                      <a:pt x="269" y="86"/>
                    </a:lnTo>
                    <a:lnTo>
                      <a:pt x="284" y="90"/>
                    </a:lnTo>
                    <a:lnTo>
                      <a:pt x="321" y="95"/>
                    </a:lnTo>
                    <a:lnTo>
                      <a:pt x="359" y="101"/>
                    </a:lnTo>
                    <a:lnTo>
                      <a:pt x="395" y="107"/>
                    </a:lnTo>
                    <a:lnTo>
                      <a:pt x="431" y="113"/>
                    </a:lnTo>
                    <a:lnTo>
                      <a:pt x="467" y="119"/>
                    </a:lnTo>
                    <a:lnTo>
                      <a:pt x="502" y="125"/>
                    </a:lnTo>
                    <a:lnTo>
                      <a:pt x="537" y="133"/>
                    </a:lnTo>
                    <a:lnTo>
                      <a:pt x="571" y="139"/>
                    </a:lnTo>
                    <a:lnTo>
                      <a:pt x="606" y="146"/>
                    </a:lnTo>
                    <a:lnTo>
                      <a:pt x="641" y="153"/>
                    </a:lnTo>
                    <a:lnTo>
                      <a:pt x="676" y="160"/>
                    </a:lnTo>
                    <a:lnTo>
                      <a:pt x="711" y="166"/>
                    </a:lnTo>
                    <a:lnTo>
                      <a:pt x="748" y="174"/>
                    </a:lnTo>
                    <a:lnTo>
                      <a:pt x="784" y="181"/>
                    </a:lnTo>
                    <a:lnTo>
                      <a:pt x="821" y="187"/>
                    </a:lnTo>
                    <a:lnTo>
                      <a:pt x="860" y="195"/>
                    </a:lnTo>
                    <a:lnTo>
                      <a:pt x="897" y="201"/>
                    </a:lnTo>
                    <a:lnTo>
                      <a:pt x="936" y="208"/>
                    </a:lnTo>
                    <a:lnTo>
                      <a:pt x="974" y="214"/>
                    </a:lnTo>
                    <a:lnTo>
                      <a:pt x="1011" y="221"/>
                    </a:lnTo>
                    <a:lnTo>
                      <a:pt x="1050" y="228"/>
                    </a:lnTo>
                    <a:lnTo>
                      <a:pt x="1088" y="235"/>
                    </a:lnTo>
                    <a:lnTo>
                      <a:pt x="1125" y="242"/>
                    </a:lnTo>
                    <a:lnTo>
                      <a:pt x="1164" y="249"/>
                    </a:lnTo>
                    <a:lnTo>
                      <a:pt x="1202" y="256"/>
                    </a:lnTo>
                    <a:lnTo>
                      <a:pt x="1240" y="264"/>
                    </a:lnTo>
                    <a:lnTo>
                      <a:pt x="1278" y="271"/>
                    </a:lnTo>
                    <a:lnTo>
                      <a:pt x="1317" y="278"/>
                    </a:lnTo>
                    <a:lnTo>
                      <a:pt x="1355" y="286"/>
                    </a:lnTo>
                    <a:lnTo>
                      <a:pt x="1393" y="293"/>
                    </a:lnTo>
                    <a:lnTo>
                      <a:pt x="1432" y="300"/>
                    </a:lnTo>
                    <a:lnTo>
                      <a:pt x="1470" y="308"/>
                    </a:lnTo>
                    <a:lnTo>
                      <a:pt x="1470" y="303"/>
                    </a:lnTo>
                    <a:lnTo>
                      <a:pt x="1471" y="299"/>
                    </a:lnTo>
                    <a:lnTo>
                      <a:pt x="1471" y="295"/>
                    </a:lnTo>
                    <a:lnTo>
                      <a:pt x="1471" y="291"/>
                    </a:lnTo>
                    <a:close/>
                  </a:path>
                </a:pathLst>
              </a:custGeom>
              <a:solidFill>
                <a:srgbClr val="CC8700"/>
              </a:solidFill>
              <a:ln w="9525">
                <a:noFill/>
                <a:round/>
                <a:headEnd/>
                <a:tailEnd/>
              </a:ln>
            </p:spPr>
            <p:txBody>
              <a:bodyPr/>
              <a:lstStyle/>
              <a:p>
                <a:endParaRPr lang="en-US"/>
              </a:p>
            </p:txBody>
          </p:sp>
          <p:sp>
            <p:nvSpPr>
              <p:cNvPr id="384144" name="Freeform 144"/>
              <p:cNvSpPr>
                <a:spLocks/>
              </p:cNvSpPr>
              <p:nvPr/>
            </p:nvSpPr>
            <p:spPr bwMode="auto">
              <a:xfrm>
                <a:off x="6871" y="1404"/>
                <a:ext cx="368" cy="76"/>
              </a:xfrm>
              <a:custGeom>
                <a:avLst/>
                <a:gdLst/>
                <a:ahLst/>
                <a:cxnLst>
                  <a:cxn ang="0">
                    <a:pos x="1470" y="288"/>
                  </a:cxn>
                  <a:cxn ang="0">
                    <a:pos x="1470" y="283"/>
                  </a:cxn>
                  <a:cxn ang="0">
                    <a:pos x="1432" y="275"/>
                  </a:cxn>
                  <a:cxn ang="0">
                    <a:pos x="1353" y="266"/>
                  </a:cxn>
                  <a:cxn ang="0">
                    <a:pos x="1275" y="254"/>
                  </a:cxn>
                  <a:cxn ang="0">
                    <a:pos x="1197" y="243"/>
                  </a:cxn>
                  <a:cxn ang="0">
                    <a:pos x="1121" y="230"/>
                  </a:cxn>
                  <a:cxn ang="0">
                    <a:pos x="1044" y="217"/>
                  </a:cxn>
                  <a:cxn ang="0">
                    <a:pos x="966" y="202"/>
                  </a:cxn>
                  <a:cxn ang="0">
                    <a:pos x="889" y="186"/>
                  </a:cxn>
                  <a:cxn ang="0">
                    <a:pos x="815" y="172"/>
                  </a:cxn>
                  <a:cxn ang="0">
                    <a:pos x="744" y="158"/>
                  </a:cxn>
                  <a:cxn ang="0">
                    <a:pos x="674" y="144"/>
                  </a:cxn>
                  <a:cxn ang="0">
                    <a:pos x="605" y="132"/>
                  </a:cxn>
                  <a:cxn ang="0">
                    <a:pos x="536" y="118"/>
                  </a:cxn>
                  <a:cxn ang="0">
                    <a:pos x="466" y="105"/>
                  </a:cxn>
                  <a:cxn ang="0">
                    <a:pos x="396" y="92"/>
                  </a:cxn>
                  <a:cxn ang="0">
                    <a:pos x="324" y="79"/>
                  </a:cxn>
                  <a:cxn ang="0">
                    <a:pos x="276" y="70"/>
                  </a:cxn>
                  <a:cxn ang="0">
                    <a:pos x="254" y="65"/>
                  </a:cxn>
                  <a:cxn ang="0">
                    <a:pos x="231" y="59"/>
                  </a:cxn>
                  <a:cxn ang="0">
                    <a:pos x="209" y="52"/>
                  </a:cxn>
                  <a:cxn ang="0">
                    <a:pos x="186" y="47"/>
                  </a:cxn>
                  <a:cxn ang="0">
                    <a:pos x="164" y="41"/>
                  </a:cxn>
                  <a:cxn ang="0">
                    <a:pos x="141" y="34"/>
                  </a:cxn>
                  <a:cxn ang="0">
                    <a:pos x="120" y="29"/>
                  </a:cxn>
                  <a:cxn ang="0">
                    <a:pos x="95" y="23"/>
                  </a:cxn>
                  <a:cxn ang="0">
                    <a:pos x="71" y="17"/>
                  </a:cxn>
                  <a:cxn ang="0">
                    <a:pos x="47" y="9"/>
                  </a:cxn>
                  <a:cxn ang="0">
                    <a:pos x="23" y="3"/>
                  </a:cxn>
                  <a:cxn ang="0">
                    <a:pos x="8" y="3"/>
                  </a:cxn>
                  <a:cxn ang="0">
                    <a:pos x="2" y="10"/>
                  </a:cxn>
                  <a:cxn ang="0">
                    <a:pos x="7" y="15"/>
                  </a:cxn>
                  <a:cxn ang="0">
                    <a:pos x="18" y="18"/>
                  </a:cxn>
                  <a:cxn ang="0">
                    <a:pos x="29" y="21"/>
                  </a:cxn>
                  <a:cxn ang="0">
                    <a:pos x="40" y="23"/>
                  </a:cxn>
                  <a:cxn ang="0">
                    <a:pos x="60" y="28"/>
                  </a:cxn>
                  <a:cxn ang="0">
                    <a:pos x="90" y="35"/>
                  </a:cxn>
                  <a:cxn ang="0">
                    <a:pos x="121" y="44"/>
                  </a:cxn>
                  <a:cxn ang="0">
                    <a:pos x="151" y="52"/>
                  </a:cxn>
                  <a:cxn ang="0">
                    <a:pos x="181" y="60"/>
                  </a:cxn>
                  <a:cxn ang="0">
                    <a:pos x="212" y="68"/>
                  </a:cxn>
                  <a:cxn ang="0">
                    <a:pos x="242" y="76"/>
                  </a:cxn>
                  <a:cxn ang="0">
                    <a:pos x="272" y="84"/>
                  </a:cxn>
                  <a:cxn ang="0">
                    <a:pos x="325" y="93"/>
                  </a:cxn>
                  <a:cxn ang="0">
                    <a:pos x="400" y="105"/>
                  </a:cxn>
                  <a:cxn ang="0">
                    <a:pos x="470" y="117"/>
                  </a:cxn>
                  <a:cxn ang="0">
                    <a:pos x="539" y="131"/>
                  </a:cxn>
                  <a:cxn ang="0">
                    <a:pos x="607" y="144"/>
                  </a:cxn>
                  <a:cxn ang="0">
                    <a:pos x="676" y="158"/>
                  </a:cxn>
                  <a:cxn ang="0">
                    <a:pos x="747" y="173"/>
                  </a:cxn>
                  <a:cxn ang="0">
                    <a:pos x="820" y="186"/>
                  </a:cxn>
                  <a:cxn ang="0">
                    <a:pos x="896" y="200"/>
                  </a:cxn>
                  <a:cxn ang="0">
                    <a:pos x="973" y="212"/>
                  </a:cxn>
                  <a:cxn ang="0">
                    <a:pos x="1049" y="226"/>
                  </a:cxn>
                  <a:cxn ang="0">
                    <a:pos x="1124" y="240"/>
                  </a:cxn>
                  <a:cxn ang="0">
                    <a:pos x="1201" y="254"/>
                  </a:cxn>
                  <a:cxn ang="0">
                    <a:pos x="1277" y="268"/>
                  </a:cxn>
                  <a:cxn ang="0">
                    <a:pos x="1354" y="283"/>
                  </a:cxn>
                  <a:cxn ang="0">
                    <a:pos x="1431" y="297"/>
                  </a:cxn>
                  <a:cxn ang="0">
                    <a:pos x="1469" y="301"/>
                  </a:cxn>
                  <a:cxn ang="0">
                    <a:pos x="1469" y="294"/>
                  </a:cxn>
                </a:cxnLst>
                <a:rect l="0" t="0" r="r" b="b"/>
                <a:pathLst>
                  <a:path w="1471" h="305">
                    <a:moveTo>
                      <a:pt x="1469" y="290"/>
                    </a:moveTo>
                    <a:lnTo>
                      <a:pt x="1470" y="288"/>
                    </a:lnTo>
                    <a:lnTo>
                      <a:pt x="1470" y="285"/>
                    </a:lnTo>
                    <a:lnTo>
                      <a:pt x="1470" y="283"/>
                    </a:lnTo>
                    <a:lnTo>
                      <a:pt x="1471" y="280"/>
                    </a:lnTo>
                    <a:lnTo>
                      <a:pt x="1432" y="275"/>
                    </a:lnTo>
                    <a:lnTo>
                      <a:pt x="1392" y="271"/>
                    </a:lnTo>
                    <a:lnTo>
                      <a:pt x="1353" y="266"/>
                    </a:lnTo>
                    <a:lnTo>
                      <a:pt x="1315" y="260"/>
                    </a:lnTo>
                    <a:lnTo>
                      <a:pt x="1275" y="254"/>
                    </a:lnTo>
                    <a:lnTo>
                      <a:pt x="1236" y="249"/>
                    </a:lnTo>
                    <a:lnTo>
                      <a:pt x="1197" y="243"/>
                    </a:lnTo>
                    <a:lnTo>
                      <a:pt x="1160" y="237"/>
                    </a:lnTo>
                    <a:lnTo>
                      <a:pt x="1121" y="230"/>
                    </a:lnTo>
                    <a:lnTo>
                      <a:pt x="1082" y="223"/>
                    </a:lnTo>
                    <a:lnTo>
                      <a:pt x="1044" y="217"/>
                    </a:lnTo>
                    <a:lnTo>
                      <a:pt x="1005" y="209"/>
                    </a:lnTo>
                    <a:lnTo>
                      <a:pt x="966" y="202"/>
                    </a:lnTo>
                    <a:lnTo>
                      <a:pt x="928" y="194"/>
                    </a:lnTo>
                    <a:lnTo>
                      <a:pt x="889" y="186"/>
                    </a:lnTo>
                    <a:lnTo>
                      <a:pt x="850" y="178"/>
                    </a:lnTo>
                    <a:lnTo>
                      <a:pt x="815" y="172"/>
                    </a:lnTo>
                    <a:lnTo>
                      <a:pt x="778" y="164"/>
                    </a:lnTo>
                    <a:lnTo>
                      <a:pt x="744" y="158"/>
                    </a:lnTo>
                    <a:lnTo>
                      <a:pt x="708" y="152"/>
                    </a:lnTo>
                    <a:lnTo>
                      <a:pt x="674" y="144"/>
                    </a:lnTo>
                    <a:lnTo>
                      <a:pt x="639" y="138"/>
                    </a:lnTo>
                    <a:lnTo>
                      <a:pt x="605" y="132"/>
                    </a:lnTo>
                    <a:lnTo>
                      <a:pt x="570" y="124"/>
                    </a:lnTo>
                    <a:lnTo>
                      <a:pt x="536" y="118"/>
                    </a:lnTo>
                    <a:lnTo>
                      <a:pt x="501" y="112"/>
                    </a:lnTo>
                    <a:lnTo>
                      <a:pt x="466" y="105"/>
                    </a:lnTo>
                    <a:lnTo>
                      <a:pt x="431" y="98"/>
                    </a:lnTo>
                    <a:lnTo>
                      <a:pt x="396" y="92"/>
                    </a:lnTo>
                    <a:lnTo>
                      <a:pt x="360" y="86"/>
                    </a:lnTo>
                    <a:lnTo>
                      <a:pt x="324" y="79"/>
                    </a:lnTo>
                    <a:lnTo>
                      <a:pt x="288" y="73"/>
                    </a:lnTo>
                    <a:lnTo>
                      <a:pt x="276" y="70"/>
                    </a:lnTo>
                    <a:lnTo>
                      <a:pt x="266" y="67"/>
                    </a:lnTo>
                    <a:lnTo>
                      <a:pt x="254" y="65"/>
                    </a:lnTo>
                    <a:lnTo>
                      <a:pt x="243" y="62"/>
                    </a:lnTo>
                    <a:lnTo>
                      <a:pt x="231" y="59"/>
                    </a:lnTo>
                    <a:lnTo>
                      <a:pt x="221" y="55"/>
                    </a:lnTo>
                    <a:lnTo>
                      <a:pt x="209" y="52"/>
                    </a:lnTo>
                    <a:lnTo>
                      <a:pt x="198" y="49"/>
                    </a:lnTo>
                    <a:lnTo>
                      <a:pt x="186" y="47"/>
                    </a:lnTo>
                    <a:lnTo>
                      <a:pt x="175" y="44"/>
                    </a:lnTo>
                    <a:lnTo>
                      <a:pt x="164" y="41"/>
                    </a:lnTo>
                    <a:lnTo>
                      <a:pt x="153" y="38"/>
                    </a:lnTo>
                    <a:lnTo>
                      <a:pt x="141" y="34"/>
                    </a:lnTo>
                    <a:lnTo>
                      <a:pt x="130" y="32"/>
                    </a:lnTo>
                    <a:lnTo>
                      <a:pt x="120" y="29"/>
                    </a:lnTo>
                    <a:lnTo>
                      <a:pt x="108" y="26"/>
                    </a:lnTo>
                    <a:lnTo>
                      <a:pt x="95" y="23"/>
                    </a:lnTo>
                    <a:lnTo>
                      <a:pt x="84" y="20"/>
                    </a:lnTo>
                    <a:lnTo>
                      <a:pt x="71" y="17"/>
                    </a:lnTo>
                    <a:lnTo>
                      <a:pt x="60" y="12"/>
                    </a:lnTo>
                    <a:lnTo>
                      <a:pt x="47" y="9"/>
                    </a:lnTo>
                    <a:lnTo>
                      <a:pt x="35" y="6"/>
                    </a:lnTo>
                    <a:lnTo>
                      <a:pt x="23" y="3"/>
                    </a:lnTo>
                    <a:lnTo>
                      <a:pt x="11" y="0"/>
                    </a:lnTo>
                    <a:lnTo>
                      <a:pt x="8" y="3"/>
                    </a:lnTo>
                    <a:lnTo>
                      <a:pt x="6" y="6"/>
                    </a:lnTo>
                    <a:lnTo>
                      <a:pt x="2" y="10"/>
                    </a:lnTo>
                    <a:lnTo>
                      <a:pt x="0" y="13"/>
                    </a:lnTo>
                    <a:lnTo>
                      <a:pt x="7" y="15"/>
                    </a:lnTo>
                    <a:lnTo>
                      <a:pt x="12" y="17"/>
                    </a:lnTo>
                    <a:lnTo>
                      <a:pt x="18" y="18"/>
                    </a:lnTo>
                    <a:lnTo>
                      <a:pt x="23" y="19"/>
                    </a:lnTo>
                    <a:lnTo>
                      <a:pt x="29" y="21"/>
                    </a:lnTo>
                    <a:lnTo>
                      <a:pt x="34" y="22"/>
                    </a:lnTo>
                    <a:lnTo>
                      <a:pt x="40" y="23"/>
                    </a:lnTo>
                    <a:lnTo>
                      <a:pt x="45" y="24"/>
                    </a:lnTo>
                    <a:lnTo>
                      <a:pt x="60" y="28"/>
                    </a:lnTo>
                    <a:lnTo>
                      <a:pt x="76" y="32"/>
                    </a:lnTo>
                    <a:lnTo>
                      <a:pt x="90" y="35"/>
                    </a:lnTo>
                    <a:lnTo>
                      <a:pt x="106" y="40"/>
                    </a:lnTo>
                    <a:lnTo>
                      <a:pt x="121" y="44"/>
                    </a:lnTo>
                    <a:lnTo>
                      <a:pt x="136" y="48"/>
                    </a:lnTo>
                    <a:lnTo>
                      <a:pt x="151" y="52"/>
                    </a:lnTo>
                    <a:lnTo>
                      <a:pt x="167" y="55"/>
                    </a:lnTo>
                    <a:lnTo>
                      <a:pt x="181" y="60"/>
                    </a:lnTo>
                    <a:lnTo>
                      <a:pt x="197" y="64"/>
                    </a:lnTo>
                    <a:lnTo>
                      <a:pt x="212" y="68"/>
                    </a:lnTo>
                    <a:lnTo>
                      <a:pt x="227" y="72"/>
                    </a:lnTo>
                    <a:lnTo>
                      <a:pt x="242" y="76"/>
                    </a:lnTo>
                    <a:lnTo>
                      <a:pt x="258" y="79"/>
                    </a:lnTo>
                    <a:lnTo>
                      <a:pt x="272" y="84"/>
                    </a:lnTo>
                    <a:lnTo>
                      <a:pt x="288" y="88"/>
                    </a:lnTo>
                    <a:lnTo>
                      <a:pt x="325" y="93"/>
                    </a:lnTo>
                    <a:lnTo>
                      <a:pt x="363" y="98"/>
                    </a:lnTo>
                    <a:lnTo>
                      <a:pt x="400" y="105"/>
                    </a:lnTo>
                    <a:lnTo>
                      <a:pt x="435" y="111"/>
                    </a:lnTo>
                    <a:lnTo>
                      <a:pt x="470" y="117"/>
                    </a:lnTo>
                    <a:lnTo>
                      <a:pt x="504" y="123"/>
                    </a:lnTo>
                    <a:lnTo>
                      <a:pt x="539" y="131"/>
                    </a:lnTo>
                    <a:lnTo>
                      <a:pt x="573" y="137"/>
                    </a:lnTo>
                    <a:lnTo>
                      <a:pt x="607" y="144"/>
                    </a:lnTo>
                    <a:lnTo>
                      <a:pt x="641" y="152"/>
                    </a:lnTo>
                    <a:lnTo>
                      <a:pt x="676" y="158"/>
                    </a:lnTo>
                    <a:lnTo>
                      <a:pt x="711" y="165"/>
                    </a:lnTo>
                    <a:lnTo>
                      <a:pt x="747" y="173"/>
                    </a:lnTo>
                    <a:lnTo>
                      <a:pt x="783" y="180"/>
                    </a:lnTo>
                    <a:lnTo>
                      <a:pt x="820" y="186"/>
                    </a:lnTo>
                    <a:lnTo>
                      <a:pt x="859" y="194"/>
                    </a:lnTo>
                    <a:lnTo>
                      <a:pt x="896" y="200"/>
                    </a:lnTo>
                    <a:lnTo>
                      <a:pt x="935" y="206"/>
                    </a:lnTo>
                    <a:lnTo>
                      <a:pt x="973" y="212"/>
                    </a:lnTo>
                    <a:lnTo>
                      <a:pt x="1010" y="219"/>
                    </a:lnTo>
                    <a:lnTo>
                      <a:pt x="1049" y="226"/>
                    </a:lnTo>
                    <a:lnTo>
                      <a:pt x="1087" y="232"/>
                    </a:lnTo>
                    <a:lnTo>
                      <a:pt x="1124" y="240"/>
                    </a:lnTo>
                    <a:lnTo>
                      <a:pt x="1163" y="247"/>
                    </a:lnTo>
                    <a:lnTo>
                      <a:pt x="1201" y="254"/>
                    </a:lnTo>
                    <a:lnTo>
                      <a:pt x="1239" y="261"/>
                    </a:lnTo>
                    <a:lnTo>
                      <a:pt x="1277" y="268"/>
                    </a:lnTo>
                    <a:lnTo>
                      <a:pt x="1316" y="275"/>
                    </a:lnTo>
                    <a:lnTo>
                      <a:pt x="1354" y="283"/>
                    </a:lnTo>
                    <a:lnTo>
                      <a:pt x="1392" y="290"/>
                    </a:lnTo>
                    <a:lnTo>
                      <a:pt x="1431" y="297"/>
                    </a:lnTo>
                    <a:lnTo>
                      <a:pt x="1469" y="305"/>
                    </a:lnTo>
                    <a:lnTo>
                      <a:pt x="1469" y="301"/>
                    </a:lnTo>
                    <a:lnTo>
                      <a:pt x="1469" y="297"/>
                    </a:lnTo>
                    <a:lnTo>
                      <a:pt x="1469" y="294"/>
                    </a:lnTo>
                    <a:lnTo>
                      <a:pt x="1469" y="290"/>
                    </a:lnTo>
                    <a:close/>
                  </a:path>
                </a:pathLst>
              </a:custGeom>
              <a:solidFill>
                <a:srgbClr val="CE8C00"/>
              </a:solidFill>
              <a:ln w="9525">
                <a:noFill/>
                <a:round/>
                <a:headEnd/>
                <a:tailEnd/>
              </a:ln>
            </p:spPr>
            <p:txBody>
              <a:bodyPr/>
              <a:lstStyle/>
              <a:p>
                <a:endParaRPr lang="en-US"/>
              </a:p>
            </p:txBody>
          </p:sp>
          <p:sp>
            <p:nvSpPr>
              <p:cNvPr id="384145" name="Freeform 145"/>
              <p:cNvSpPr>
                <a:spLocks/>
              </p:cNvSpPr>
              <p:nvPr/>
            </p:nvSpPr>
            <p:spPr bwMode="auto">
              <a:xfrm>
                <a:off x="6871" y="1404"/>
                <a:ext cx="367" cy="76"/>
              </a:xfrm>
              <a:custGeom>
                <a:avLst/>
                <a:gdLst/>
                <a:ahLst/>
                <a:cxnLst>
                  <a:cxn ang="0">
                    <a:pos x="1468" y="282"/>
                  </a:cxn>
                  <a:cxn ang="0">
                    <a:pos x="1389" y="272"/>
                  </a:cxn>
                  <a:cxn ang="0">
                    <a:pos x="1312" y="261"/>
                  </a:cxn>
                  <a:cxn ang="0">
                    <a:pos x="1234" y="250"/>
                  </a:cxn>
                  <a:cxn ang="0">
                    <a:pos x="1157" y="238"/>
                  </a:cxn>
                  <a:cxn ang="0">
                    <a:pos x="1080" y="224"/>
                  </a:cxn>
                  <a:cxn ang="0">
                    <a:pos x="1003" y="210"/>
                  </a:cxn>
                  <a:cxn ang="0">
                    <a:pos x="926" y="195"/>
                  </a:cxn>
                  <a:cxn ang="0">
                    <a:pos x="848" y="179"/>
                  </a:cxn>
                  <a:cxn ang="0">
                    <a:pos x="776" y="165"/>
                  </a:cxn>
                  <a:cxn ang="0">
                    <a:pos x="706" y="153"/>
                  </a:cxn>
                  <a:cxn ang="0">
                    <a:pos x="637" y="139"/>
                  </a:cxn>
                  <a:cxn ang="0">
                    <a:pos x="568" y="126"/>
                  </a:cxn>
                  <a:cxn ang="0">
                    <a:pos x="499" y="112"/>
                  </a:cxn>
                  <a:cxn ang="0">
                    <a:pos x="430" y="98"/>
                  </a:cxn>
                  <a:cxn ang="0">
                    <a:pos x="359" y="85"/>
                  </a:cxn>
                  <a:cxn ang="0">
                    <a:pos x="287" y="72"/>
                  </a:cxn>
                  <a:cxn ang="0">
                    <a:pos x="9" y="0"/>
                  </a:cxn>
                  <a:cxn ang="0">
                    <a:pos x="46" y="22"/>
                  </a:cxn>
                  <a:cxn ang="0">
                    <a:pos x="330" y="91"/>
                  </a:cxn>
                  <a:cxn ang="0">
                    <a:pos x="403" y="103"/>
                  </a:cxn>
                  <a:cxn ang="0">
                    <a:pos x="473" y="115"/>
                  </a:cxn>
                  <a:cxn ang="0">
                    <a:pos x="541" y="129"/>
                  </a:cxn>
                  <a:cxn ang="0">
                    <a:pos x="608" y="142"/>
                  </a:cxn>
                  <a:cxn ang="0">
                    <a:pos x="676" y="157"/>
                  </a:cxn>
                  <a:cxn ang="0">
                    <a:pos x="746" y="171"/>
                  </a:cxn>
                  <a:cxn ang="0">
                    <a:pos x="819" y="185"/>
                  </a:cxn>
                  <a:cxn ang="0">
                    <a:pos x="895" y="198"/>
                  </a:cxn>
                  <a:cxn ang="0">
                    <a:pos x="972" y="210"/>
                  </a:cxn>
                  <a:cxn ang="0">
                    <a:pos x="1048" y="223"/>
                  </a:cxn>
                  <a:cxn ang="0">
                    <a:pos x="1123" y="238"/>
                  </a:cxn>
                  <a:cxn ang="0">
                    <a:pos x="1200" y="251"/>
                  </a:cxn>
                  <a:cxn ang="0">
                    <a:pos x="1276" y="266"/>
                  </a:cxn>
                  <a:cxn ang="0">
                    <a:pos x="1353" y="281"/>
                  </a:cxn>
                  <a:cxn ang="0">
                    <a:pos x="1430" y="295"/>
                  </a:cxn>
                  <a:cxn ang="0">
                    <a:pos x="1468" y="290"/>
                  </a:cxn>
                </a:cxnLst>
                <a:rect l="0" t="0" r="r" b="b"/>
                <a:pathLst>
                  <a:path w="1468" h="303">
                    <a:moveTo>
                      <a:pt x="1468" y="290"/>
                    </a:moveTo>
                    <a:lnTo>
                      <a:pt x="1468" y="282"/>
                    </a:lnTo>
                    <a:lnTo>
                      <a:pt x="1429" y="276"/>
                    </a:lnTo>
                    <a:lnTo>
                      <a:pt x="1389" y="272"/>
                    </a:lnTo>
                    <a:lnTo>
                      <a:pt x="1350" y="267"/>
                    </a:lnTo>
                    <a:lnTo>
                      <a:pt x="1312" y="261"/>
                    </a:lnTo>
                    <a:lnTo>
                      <a:pt x="1273" y="255"/>
                    </a:lnTo>
                    <a:lnTo>
                      <a:pt x="1234" y="250"/>
                    </a:lnTo>
                    <a:lnTo>
                      <a:pt x="1195" y="244"/>
                    </a:lnTo>
                    <a:lnTo>
                      <a:pt x="1157" y="238"/>
                    </a:lnTo>
                    <a:lnTo>
                      <a:pt x="1118" y="231"/>
                    </a:lnTo>
                    <a:lnTo>
                      <a:pt x="1080" y="224"/>
                    </a:lnTo>
                    <a:lnTo>
                      <a:pt x="1042" y="218"/>
                    </a:lnTo>
                    <a:lnTo>
                      <a:pt x="1003" y="210"/>
                    </a:lnTo>
                    <a:lnTo>
                      <a:pt x="964" y="203"/>
                    </a:lnTo>
                    <a:lnTo>
                      <a:pt x="926" y="195"/>
                    </a:lnTo>
                    <a:lnTo>
                      <a:pt x="887" y="187"/>
                    </a:lnTo>
                    <a:lnTo>
                      <a:pt x="848" y="179"/>
                    </a:lnTo>
                    <a:lnTo>
                      <a:pt x="812" y="173"/>
                    </a:lnTo>
                    <a:lnTo>
                      <a:pt x="776" y="165"/>
                    </a:lnTo>
                    <a:lnTo>
                      <a:pt x="741" y="159"/>
                    </a:lnTo>
                    <a:lnTo>
                      <a:pt x="706" y="153"/>
                    </a:lnTo>
                    <a:lnTo>
                      <a:pt x="672" y="145"/>
                    </a:lnTo>
                    <a:lnTo>
                      <a:pt x="637" y="139"/>
                    </a:lnTo>
                    <a:lnTo>
                      <a:pt x="603" y="132"/>
                    </a:lnTo>
                    <a:lnTo>
                      <a:pt x="568" y="126"/>
                    </a:lnTo>
                    <a:lnTo>
                      <a:pt x="534" y="118"/>
                    </a:lnTo>
                    <a:lnTo>
                      <a:pt x="499" y="112"/>
                    </a:lnTo>
                    <a:lnTo>
                      <a:pt x="465" y="105"/>
                    </a:lnTo>
                    <a:lnTo>
                      <a:pt x="430" y="98"/>
                    </a:lnTo>
                    <a:lnTo>
                      <a:pt x="395" y="91"/>
                    </a:lnTo>
                    <a:lnTo>
                      <a:pt x="359" y="85"/>
                    </a:lnTo>
                    <a:lnTo>
                      <a:pt x="323" y="78"/>
                    </a:lnTo>
                    <a:lnTo>
                      <a:pt x="287" y="72"/>
                    </a:lnTo>
                    <a:lnTo>
                      <a:pt x="106" y="26"/>
                    </a:lnTo>
                    <a:lnTo>
                      <a:pt x="9" y="0"/>
                    </a:lnTo>
                    <a:lnTo>
                      <a:pt x="0" y="12"/>
                    </a:lnTo>
                    <a:lnTo>
                      <a:pt x="46" y="22"/>
                    </a:lnTo>
                    <a:lnTo>
                      <a:pt x="291" y="86"/>
                    </a:lnTo>
                    <a:lnTo>
                      <a:pt x="330" y="91"/>
                    </a:lnTo>
                    <a:lnTo>
                      <a:pt x="366" y="96"/>
                    </a:lnTo>
                    <a:lnTo>
                      <a:pt x="403" y="103"/>
                    </a:lnTo>
                    <a:lnTo>
                      <a:pt x="437" y="109"/>
                    </a:lnTo>
                    <a:lnTo>
                      <a:pt x="473" y="115"/>
                    </a:lnTo>
                    <a:lnTo>
                      <a:pt x="506" y="121"/>
                    </a:lnTo>
                    <a:lnTo>
                      <a:pt x="541" y="129"/>
                    </a:lnTo>
                    <a:lnTo>
                      <a:pt x="574" y="135"/>
                    </a:lnTo>
                    <a:lnTo>
                      <a:pt x="608" y="142"/>
                    </a:lnTo>
                    <a:lnTo>
                      <a:pt x="642" y="150"/>
                    </a:lnTo>
                    <a:lnTo>
                      <a:pt x="676" y="157"/>
                    </a:lnTo>
                    <a:lnTo>
                      <a:pt x="711" y="164"/>
                    </a:lnTo>
                    <a:lnTo>
                      <a:pt x="746" y="171"/>
                    </a:lnTo>
                    <a:lnTo>
                      <a:pt x="782" y="178"/>
                    </a:lnTo>
                    <a:lnTo>
                      <a:pt x="819" y="185"/>
                    </a:lnTo>
                    <a:lnTo>
                      <a:pt x="858" y="192"/>
                    </a:lnTo>
                    <a:lnTo>
                      <a:pt x="895" y="198"/>
                    </a:lnTo>
                    <a:lnTo>
                      <a:pt x="934" y="204"/>
                    </a:lnTo>
                    <a:lnTo>
                      <a:pt x="972" y="210"/>
                    </a:lnTo>
                    <a:lnTo>
                      <a:pt x="1009" y="217"/>
                    </a:lnTo>
                    <a:lnTo>
                      <a:pt x="1048" y="223"/>
                    </a:lnTo>
                    <a:lnTo>
                      <a:pt x="1086" y="230"/>
                    </a:lnTo>
                    <a:lnTo>
                      <a:pt x="1123" y="238"/>
                    </a:lnTo>
                    <a:lnTo>
                      <a:pt x="1162" y="244"/>
                    </a:lnTo>
                    <a:lnTo>
                      <a:pt x="1200" y="251"/>
                    </a:lnTo>
                    <a:lnTo>
                      <a:pt x="1238" y="259"/>
                    </a:lnTo>
                    <a:lnTo>
                      <a:pt x="1276" y="266"/>
                    </a:lnTo>
                    <a:lnTo>
                      <a:pt x="1315" y="273"/>
                    </a:lnTo>
                    <a:lnTo>
                      <a:pt x="1353" y="281"/>
                    </a:lnTo>
                    <a:lnTo>
                      <a:pt x="1391" y="288"/>
                    </a:lnTo>
                    <a:lnTo>
                      <a:pt x="1430" y="295"/>
                    </a:lnTo>
                    <a:lnTo>
                      <a:pt x="1468" y="303"/>
                    </a:lnTo>
                    <a:lnTo>
                      <a:pt x="1468" y="290"/>
                    </a:lnTo>
                    <a:close/>
                  </a:path>
                </a:pathLst>
              </a:custGeom>
              <a:solidFill>
                <a:srgbClr val="D18E00"/>
              </a:solidFill>
              <a:ln w="9525">
                <a:noFill/>
                <a:round/>
                <a:headEnd/>
                <a:tailEnd/>
              </a:ln>
            </p:spPr>
            <p:txBody>
              <a:bodyPr/>
              <a:lstStyle/>
              <a:p>
                <a:endParaRPr lang="en-US"/>
              </a:p>
            </p:txBody>
          </p:sp>
          <p:sp>
            <p:nvSpPr>
              <p:cNvPr id="384146" name="Freeform 146"/>
              <p:cNvSpPr>
                <a:spLocks/>
              </p:cNvSpPr>
              <p:nvPr/>
            </p:nvSpPr>
            <p:spPr bwMode="auto">
              <a:xfrm>
                <a:off x="6990" y="1405"/>
                <a:ext cx="115" cy="43"/>
              </a:xfrm>
              <a:custGeom>
                <a:avLst/>
                <a:gdLst/>
                <a:ahLst/>
                <a:cxnLst>
                  <a:cxn ang="0">
                    <a:pos x="439" y="174"/>
                  </a:cxn>
                  <a:cxn ang="0">
                    <a:pos x="450" y="149"/>
                  </a:cxn>
                  <a:cxn ang="0">
                    <a:pos x="457" y="125"/>
                  </a:cxn>
                  <a:cxn ang="0">
                    <a:pos x="461" y="99"/>
                  </a:cxn>
                  <a:cxn ang="0">
                    <a:pos x="461" y="72"/>
                  </a:cxn>
                  <a:cxn ang="0">
                    <a:pos x="445" y="86"/>
                  </a:cxn>
                  <a:cxn ang="0">
                    <a:pos x="349" y="81"/>
                  </a:cxn>
                  <a:cxn ang="0">
                    <a:pos x="198" y="48"/>
                  </a:cxn>
                  <a:cxn ang="0">
                    <a:pos x="112" y="29"/>
                  </a:cxn>
                  <a:cxn ang="0">
                    <a:pos x="139" y="0"/>
                  </a:cxn>
                  <a:cxn ang="0">
                    <a:pos x="117" y="6"/>
                  </a:cxn>
                  <a:cxn ang="0">
                    <a:pos x="97" y="13"/>
                  </a:cxn>
                  <a:cxn ang="0">
                    <a:pos x="79" y="22"/>
                  </a:cxn>
                  <a:cxn ang="0">
                    <a:pos x="63" y="31"/>
                  </a:cxn>
                  <a:cxn ang="0">
                    <a:pos x="46" y="44"/>
                  </a:cxn>
                  <a:cxn ang="0">
                    <a:pos x="31" y="57"/>
                  </a:cxn>
                  <a:cxn ang="0">
                    <a:pos x="16" y="71"/>
                  </a:cxn>
                  <a:cxn ang="0">
                    <a:pos x="0" y="88"/>
                  </a:cxn>
                  <a:cxn ang="0">
                    <a:pos x="243" y="138"/>
                  </a:cxn>
                  <a:cxn ang="0">
                    <a:pos x="439" y="174"/>
                  </a:cxn>
                </a:cxnLst>
                <a:rect l="0" t="0" r="r" b="b"/>
                <a:pathLst>
                  <a:path w="461" h="174">
                    <a:moveTo>
                      <a:pt x="439" y="174"/>
                    </a:moveTo>
                    <a:lnTo>
                      <a:pt x="450" y="149"/>
                    </a:lnTo>
                    <a:lnTo>
                      <a:pt x="457" y="125"/>
                    </a:lnTo>
                    <a:lnTo>
                      <a:pt x="461" y="99"/>
                    </a:lnTo>
                    <a:lnTo>
                      <a:pt x="461" y="72"/>
                    </a:lnTo>
                    <a:lnTo>
                      <a:pt x="445" y="86"/>
                    </a:lnTo>
                    <a:lnTo>
                      <a:pt x="349" y="81"/>
                    </a:lnTo>
                    <a:lnTo>
                      <a:pt x="198" y="48"/>
                    </a:lnTo>
                    <a:lnTo>
                      <a:pt x="112" y="29"/>
                    </a:lnTo>
                    <a:lnTo>
                      <a:pt x="139" y="0"/>
                    </a:lnTo>
                    <a:lnTo>
                      <a:pt x="117" y="6"/>
                    </a:lnTo>
                    <a:lnTo>
                      <a:pt x="97" y="13"/>
                    </a:lnTo>
                    <a:lnTo>
                      <a:pt x="79" y="22"/>
                    </a:lnTo>
                    <a:lnTo>
                      <a:pt x="63" y="31"/>
                    </a:lnTo>
                    <a:lnTo>
                      <a:pt x="46" y="44"/>
                    </a:lnTo>
                    <a:lnTo>
                      <a:pt x="31" y="57"/>
                    </a:lnTo>
                    <a:lnTo>
                      <a:pt x="16" y="71"/>
                    </a:lnTo>
                    <a:lnTo>
                      <a:pt x="0" y="88"/>
                    </a:lnTo>
                    <a:lnTo>
                      <a:pt x="243" y="138"/>
                    </a:lnTo>
                    <a:lnTo>
                      <a:pt x="439" y="174"/>
                    </a:lnTo>
                    <a:close/>
                  </a:path>
                </a:pathLst>
              </a:custGeom>
              <a:solidFill>
                <a:srgbClr val="8C4400"/>
              </a:solidFill>
              <a:ln w="9525">
                <a:noFill/>
                <a:round/>
                <a:headEnd/>
                <a:tailEnd/>
              </a:ln>
            </p:spPr>
            <p:txBody>
              <a:bodyPr/>
              <a:lstStyle/>
              <a:p>
                <a:endParaRPr lang="en-US"/>
              </a:p>
            </p:txBody>
          </p:sp>
          <p:sp>
            <p:nvSpPr>
              <p:cNvPr id="384147" name="Freeform 147"/>
              <p:cNvSpPr>
                <a:spLocks/>
              </p:cNvSpPr>
              <p:nvPr/>
            </p:nvSpPr>
            <p:spPr bwMode="auto">
              <a:xfrm>
                <a:off x="7036" y="1419"/>
                <a:ext cx="29" cy="8"/>
              </a:xfrm>
              <a:custGeom>
                <a:avLst/>
                <a:gdLst/>
                <a:ahLst/>
                <a:cxnLst>
                  <a:cxn ang="0">
                    <a:pos x="61" y="5"/>
                  </a:cxn>
                  <a:cxn ang="0">
                    <a:pos x="49" y="3"/>
                  </a:cxn>
                  <a:cxn ang="0">
                    <a:pos x="38" y="1"/>
                  </a:cxn>
                  <a:cxn ang="0">
                    <a:pos x="27" y="0"/>
                  </a:cxn>
                  <a:cxn ang="0">
                    <a:pos x="19" y="0"/>
                  </a:cxn>
                  <a:cxn ang="0">
                    <a:pos x="12" y="0"/>
                  </a:cxn>
                  <a:cxn ang="0">
                    <a:pos x="5" y="0"/>
                  </a:cxn>
                  <a:cxn ang="0">
                    <a:pos x="2" y="1"/>
                  </a:cxn>
                  <a:cxn ang="0">
                    <a:pos x="0" y="3"/>
                  </a:cxn>
                  <a:cxn ang="0">
                    <a:pos x="1" y="5"/>
                  </a:cxn>
                  <a:cxn ang="0">
                    <a:pos x="4" y="7"/>
                  </a:cxn>
                  <a:cxn ang="0">
                    <a:pos x="9" y="9"/>
                  </a:cxn>
                  <a:cxn ang="0">
                    <a:pos x="17" y="12"/>
                  </a:cxn>
                  <a:cxn ang="0">
                    <a:pos x="25" y="14"/>
                  </a:cxn>
                  <a:cxn ang="0">
                    <a:pos x="35" y="18"/>
                  </a:cxn>
                  <a:cxn ang="0">
                    <a:pos x="46" y="21"/>
                  </a:cxn>
                  <a:cxn ang="0">
                    <a:pos x="58" y="23"/>
                  </a:cxn>
                  <a:cxn ang="0">
                    <a:pos x="69" y="25"/>
                  </a:cxn>
                  <a:cxn ang="0">
                    <a:pos x="81" y="27"/>
                  </a:cxn>
                  <a:cxn ang="0">
                    <a:pos x="91" y="28"/>
                  </a:cxn>
                  <a:cxn ang="0">
                    <a:pos x="99" y="29"/>
                  </a:cxn>
                  <a:cxn ang="0">
                    <a:pos x="107" y="29"/>
                  </a:cxn>
                  <a:cxn ang="0">
                    <a:pos x="113" y="29"/>
                  </a:cxn>
                  <a:cxn ang="0">
                    <a:pos x="116" y="28"/>
                  </a:cxn>
                  <a:cxn ang="0">
                    <a:pos x="118" y="26"/>
                  </a:cxn>
                  <a:cxn ang="0">
                    <a:pos x="117" y="24"/>
                  </a:cxn>
                  <a:cxn ang="0">
                    <a:pos x="114" y="22"/>
                  </a:cxn>
                  <a:cxn ang="0">
                    <a:pos x="109" y="19"/>
                  </a:cxn>
                  <a:cxn ang="0">
                    <a:pos x="103" y="15"/>
                  </a:cxn>
                  <a:cxn ang="0">
                    <a:pos x="93" y="13"/>
                  </a:cxn>
                  <a:cxn ang="0">
                    <a:pos x="84" y="10"/>
                  </a:cxn>
                  <a:cxn ang="0">
                    <a:pos x="72" y="7"/>
                  </a:cxn>
                  <a:cxn ang="0">
                    <a:pos x="61" y="5"/>
                  </a:cxn>
                </a:cxnLst>
                <a:rect l="0" t="0" r="r" b="b"/>
                <a:pathLst>
                  <a:path w="118" h="29">
                    <a:moveTo>
                      <a:pt x="61" y="5"/>
                    </a:moveTo>
                    <a:lnTo>
                      <a:pt x="49" y="3"/>
                    </a:lnTo>
                    <a:lnTo>
                      <a:pt x="38" y="1"/>
                    </a:lnTo>
                    <a:lnTo>
                      <a:pt x="27" y="0"/>
                    </a:lnTo>
                    <a:lnTo>
                      <a:pt x="19" y="0"/>
                    </a:lnTo>
                    <a:lnTo>
                      <a:pt x="12" y="0"/>
                    </a:lnTo>
                    <a:lnTo>
                      <a:pt x="5" y="0"/>
                    </a:lnTo>
                    <a:lnTo>
                      <a:pt x="2" y="1"/>
                    </a:lnTo>
                    <a:lnTo>
                      <a:pt x="0" y="3"/>
                    </a:lnTo>
                    <a:lnTo>
                      <a:pt x="1" y="5"/>
                    </a:lnTo>
                    <a:lnTo>
                      <a:pt x="4" y="7"/>
                    </a:lnTo>
                    <a:lnTo>
                      <a:pt x="9" y="9"/>
                    </a:lnTo>
                    <a:lnTo>
                      <a:pt x="17" y="12"/>
                    </a:lnTo>
                    <a:lnTo>
                      <a:pt x="25" y="14"/>
                    </a:lnTo>
                    <a:lnTo>
                      <a:pt x="35" y="18"/>
                    </a:lnTo>
                    <a:lnTo>
                      <a:pt x="46" y="21"/>
                    </a:lnTo>
                    <a:lnTo>
                      <a:pt x="58" y="23"/>
                    </a:lnTo>
                    <a:lnTo>
                      <a:pt x="69" y="25"/>
                    </a:lnTo>
                    <a:lnTo>
                      <a:pt x="81" y="27"/>
                    </a:lnTo>
                    <a:lnTo>
                      <a:pt x="91" y="28"/>
                    </a:lnTo>
                    <a:lnTo>
                      <a:pt x="99" y="29"/>
                    </a:lnTo>
                    <a:lnTo>
                      <a:pt x="107" y="29"/>
                    </a:lnTo>
                    <a:lnTo>
                      <a:pt x="113" y="29"/>
                    </a:lnTo>
                    <a:lnTo>
                      <a:pt x="116" y="28"/>
                    </a:lnTo>
                    <a:lnTo>
                      <a:pt x="118" y="26"/>
                    </a:lnTo>
                    <a:lnTo>
                      <a:pt x="117" y="24"/>
                    </a:lnTo>
                    <a:lnTo>
                      <a:pt x="114" y="22"/>
                    </a:lnTo>
                    <a:lnTo>
                      <a:pt x="109" y="19"/>
                    </a:lnTo>
                    <a:lnTo>
                      <a:pt x="103" y="15"/>
                    </a:lnTo>
                    <a:lnTo>
                      <a:pt x="93" y="13"/>
                    </a:lnTo>
                    <a:lnTo>
                      <a:pt x="84" y="10"/>
                    </a:lnTo>
                    <a:lnTo>
                      <a:pt x="72" y="7"/>
                    </a:lnTo>
                    <a:lnTo>
                      <a:pt x="61" y="5"/>
                    </a:lnTo>
                    <a:close/>
                  </a:path>
                </a:pathLst>
              </a:custGeom>
              <a:solidFill>
                <a:srgbClr val="00335B"/>
              </a:solidFill>
              <a:ln w="9525">
                <a:noFill/>
                <a:round/>
                <a:headEnd/>
                <a:tailEnd/>
              </a:ln>
            </p:spPr>
            <p:txBody>
              <a:bodyPr/>
              <a:lstStyle/>
              <a:p>
                <a:endParaRPr lang="en-US"/>
              </a:p>
            </p:txBody>
          </p:sp>
          <p:sp>
            <p:nvSpPr>
              <p:cNvPr id="384148" name="Freeform 148"/>
              <p:cNvSpPr>
                <a:spLocks/>
              </p:cNvSpPr>
              <p:nvPr/>
            </p:nvSpPr>
            <p:spPr bwMode="auto">
              <a:xfrm>
                <a:off x="7015" y="1416"/>
                <a:ext cx="21" cy="5"/>
              </a:xfrm>
              <a:custGeom>
                <a:avLst/>
                <a:gdLst/>
                <a:ahLst/>
                <a:cxnLst>
                  <a:cxn ang="0">
                    <a:pos x="42" y="4"/>
                  </a:cxn>
                  <a:cxn ang="0">
                    <a:pos x="34" y="3"/>
                  </a:cxn>
                  <a:cxn ang="0">
                    <a:pos x="26" y="2"/>
                  </a:cxn>
                  <a:cxn ang="0">
                    <a:pos x="19" y="1"/>
                  </a:cxn>
                  <a:cxn ang="0">
                    <a:pos x="13" y="0"/>
                  </a:cxn>
                  <a:cxn ang="0">
                    <a:pos x="8" y="0"/>
                  </a:cxn>
                  <a:cxn ang="0">
                    <a:pos x="4" y="0"/>
                  </a:cxn>
                  <a:cxn ang="0">
                    <a:pos x="2" y="1"/>
                  </a:cxn>
                  <a:cxn ang="0">
                    <a:pos x="0" y="2"/>
                  </a:cxn>
                  <a:cxn ang="0">
                    <a:pos x="0" y="4"/>
                  </a:cxn>
                  <a:cxn ang="0">
                    <a:pos x="3" y="5"/>
                  </a:cxn>
                  <a:cxn ang="0">
                    <a:pos x="7" y="7"/>
                  </a:cxn>
                  <a:cxn ang="0">
                    <a:pos x="11" y="9"/>
                  </a:cxn>
                  <a:cxn ang="0">
                    <a:pos x="17" y="12"/>
                  </a:cxn>
                  <a:cxn ang="0">
                    <a:pos x="23" y="14"/>
                  </a:cxn>
                  <a:cxn ang="0">
                    <a:pos x="31" y="15"/>
                  </a:cxn>
                  <a:cxn ang="0">
                    <a:pos x="39" y="17"/>
                  </a:cxn>
                  <a:cxn ang="0">
                    <a:pos x="48" y="18"/>
                  </a:cxn>
                  <a:cxn ang="0">
                    <a:pos x="56" y="19"/>
                  </a:cxn>
                  <a:cxn ang="0">
                    <a:pos x="62" y="20"/>
                  </a:cxn>
                  <a:cxn ang="0">
                    <a:pos x="68" y="21"/>
                  </a:cxn>
                  <a:cxn ang="0">
                    <a:pos x="74" y="21"/>
                  </a:cxn>
                  <a:cxn ang="0">
                    <a:pos x="78" y="21"/>
                  </a:cxn>
                  <a:cxn ang="0">
                    <a:pos x="81" y="20"/>
                  </a:cxn>
                  <a:cxn ang="0">
                    <a:pos x="82" y="19"/>
                  </a:cxn>
                  <a:cxn ang="0">
                    <a:pos x="81" y="17"/>
                  </a:cxn>
                  <a:cxn ang="0">
                    <a:pos x="79" y="16"/>
                  </a:cxn>
                  <a:cxn ang="0">
                    <a:pos x="76" y="14"/>
                  </a:cxn>
                  <a:cxn ang="0">
                    <a:pos x="71" y="12"/>
                  </a:cxn>
                  <a:cxn ang="0">
                    <a:pos x="64" y="9"/>
                  </a:cxn>
                  <a:cxn ang="0">
                    <a:pos x="58" y="7"/>
                  </a:cxn>
                  <a:cxn ang="0">
                    <a:pos x="51" y="6"/>
                  </a:cxn>
                  <a:cxn ang="0">
                    <a:pos x="42" y="4"/>
                  </a:cxn>
                </a:cxnLst>
                <a:rect l="0" t="0" r="r" b="b"/>
                <a:pathLst>
                  <a:path w="82" h="21">
                    <a:moveTo>
                      <a:pt x="42" y="4"/>
                    </a:moveTo>
                    <a:lnTo>
                      <a:pt x="34" y="3"/>
                    </a:lnTo>
                    <a:lnTo>
                      <a:pt x="26" y="2"/>
                    </a:lnTo>
                    <a:lnTo>
                      <a:pt x="19" y="1"/>
                    </a:lnTo>
                    <a:lnTo>
                      <a:pt x="13" y="0"/>
                    </a:lnTo>
                    <a:lnTo>
                      <a:pt x="8" y="0"/>
                    </a:lnTo>
                    <a:lnTo>
                      <a:pt x="4" y="0"/>
                    </a:lnTo>
                    <a:lnTo>
                      <a:pt x="2" y="1"/>
                    </a:lnTo>
                    <a:lnTo>
                      <a:pt x="0" y="2"/>
                    </a:lnTo>
                    <a:lnTo>
                      <a:pt x="0" y="4"/>
                    </a:lnTo>
                    <a:lnTo>
                      <a:pt x="3" y="5"/>
                    </a:lnTo>
                    <a:lnTo>
                      <a:pt x="7" y="7"/>
                    </a:lnTo>
                    <a:lnTo>
                      <a:pt x="11" y="9"/>
                    </a:lnTo>
                    <a:lnTo>
                      <a:pt x="17" y="12"/>
                    </a:lnTo>
                    <a:lnTo>
                      <a:pt x="23" y="14"/>
                    </a:lnTo>
                    <a:lnTo>
                      <a:pt x="31" y="15"/>
                    </a:lnTo>
                    <a:lnTo>
                      <a:pt x="39" y="17"/>
                    </a:lnTo>
                    <a:lnTo>
                      <a:pt x="48" y="18"/>
                    </a:lnTo>
                    <a:lnTo>
                      <a:pt x="56" y="19"/>
                    </a:lnTo>
                    <a:lnTo>
                      <a:pt x="62" y="20"/>
                    </a:lnTo>
                    <a:lnTo>
                      <a:pt x="68" y="21"/>
                    </a:lnTo>
                    <a:lnTo>
                      <a:pt x="74" y="21"/>
                    </a:lnTo>
                    <a:lnTo>
                      <a:pt x="78" y="21"/>
                    </a:lnTo>
                    <a:lnTo>
                      <a:pt x="81" y="20"/>
                    </a:lnTo>
                    <a:lnTo>
                      <a:pt x="82" y="19"/>
                    </a:lnTo>
                    <a:lnTo>
                      <a:pt x="81" y="17"/>
                    </a:lnTo>
                    <a:lnTo>
                      <a:pt x="79" y="16"/>
                    </a:lnTo>
                    <a:lnTo>
                      <a:pt x="76" y="14"/>
                    </a:lnTo>
                    <a:lnTo>
                      <a:pt x="71" y="12"/>
                    </a:lnTo>
                    <a:lnTo>
                      <a:pt x="64" y="9"/>
                    </a:lnTo>
                    <a:lnTo>
                      <a:pt x="58" y="7"/>
                    </a:lnTo>
                    <a:lnTo>
                      <a:pt x="51" y="6"/>
                    </a:lnTo>
                    <a:lnTo>
                      <a:pt x="42" y="4"/>
                    </a:lnTo>
                    <a:close/>
                  </a:path>
                </a:pathLst>
              </a:custGeom>
              <a:solidFill>
                <a:srgbClr val="00335B"/>
              </a:solidFill>
              <a:ln w="9525">
                <a:noFill/>
                <a:round/>
                <a:headEnd/>
                <a:tailEnd/>
              </a:ln>
            </p:spPr>
            <p:txBody>
              <a:bodyPr/>
              <a:lstStyle/>
              <a:p>
                <a:endParaRPr lang="en-US"/>
              </a:p>
            </p:txBody>
          </p:sp>
          <p:sp>
            <p:nvSpPr>
              <p:cNvPr id="384149" name="Freeform 149"/>
              <p:cNvSpPr>
                <a:spLocks/>
              </p:cNvSpPr>
              <p:nvPr/>
            </p:nvSpPr>
            <p:spPr bwMode="auto">
              <a:xfrm>
                <a:off x="7073" y="1426"/>
                <a:ext cx="20" cy="5"/>
              </a:xfrm>
              <a:custGeom>
                <a:avLst/>
                <a:gdLst/>
                <a:ahLst/>
                <a:cxnLst>
                  <a:cxn ang="0">
                    <a:pos x="41" y="4"/>
                  </a:cxn>
                  <a:cxn ang="0">
                    <a:pos x="33" y="3"/>
                  </a:cxn>
                  <a:cxn ang="0">
                    <a:pos x="26" y="2"/>
                  </a:cxn>
                  <a:cxn ang="0">
                    <a:pos x="18" y="1"/>
                  </a:cxn>
                  <a:cxn ang="0">
                    <a:pos x="13" y="0"/>
                  </a:cxn>
                  <a:cxn ang="0">
                    <a:pos x="8" y="1"/>
                  </a:cxn>
                  <a:cxn ang="0">
                    <a:pos x="4" y="1"/>
                  </a:cxn>
                  <a:cxn ang="0">
                    <a:pos x="1" y="2"/>
                  </a:cxn>
                  <a:cxn ang="0">
                    <a:pos x="0" y="3"/>
                  </a:cxn>
                  <a:cxn ang="0">
                    <a:pos x="1" y="4"/>
                  </a:cxn>
                  <a:cxn ang="0">
                    <a:pos x="3" y="6"/>
                  </a:cxn>
                  <a:cxn ang="0">
                    <a:pos x="6" y="7"/>
                  </a:cxn>
                  <a:cxn ang="0">
                    <a:pos x="11" y="9"/>
                  </a:cxn>
                  <a:cxn ang="0">
                    <a:pos x="17" y="11"/>
                  </a:cxn>
                  <a:cxn ang="0">
                    <a:pos x="24" y="13"/>
                  </a:cxn>
                  <a:cxn ang="0">
                    <a:pos x="31" y="16"/>
                  </a:cxn>
                  <a:cxn ang="0">
                    <a:pos x="39" y="18"/>
                  </a:cxn>
                  <a:cxn ang="0">
                    <a:pos x="48" y="19"/>
                  </a:cxn>
                  <a:cxn ang="0">
                    <a:pos x="56" y="20"/>
                  </a:cxn>
                  <a:cxn ang="0">
                    <a:pos x="62" y="21"/>
                  </a:cxn>
                  <a:cxn ang="0">
                    <a:pos x="69" y="21"/>
                  </a:cxn>
                  <a:cxn ang="0">
                    <a:pos x="74" y="21"/>
                  </a:cxn>
                  <a:cxn ang="0">
                    <a:pos x="78" y="21"/>
                  </a:cxn>
                  <a:cxn ang="0">
                    <a:pos x="80" y="20"/>
                  </a:cxn>
                  <a:cxn ang="0">
                    <a:pos x="81" y="19"/>
                  </a:cxn>
                  <a:cxn ang="0">
                    <a:pos x="81" y="18"/>
                  </a:cxn>
                  <a:cxn ang="0">
                    <a:pos x="79" y="16"/>
                  </a:cxn>
                  <a:cxn ang="0">
                    <a:pos x="75" y="14"/>
                  </a:cxn>
                  <a:cxn ang="0">
                    <a:pos x="71" y="12"/>
                  </a:cxn>
                  <a:cxn ang="0">
                    <a:pos x="64" y="10"/>
                  </a:cxn>
                  <a:cxn ang="0">
                    <a:pos x="57" y="8"/>
                  </a:cxn>
                  <a:cxn ang="0">
                    <a:pos x="50" y="6"/>
                  </a:cxn>
                  <a:cxn ang="0">
                    <a:pos x="41" y="4"/>
                  </a:cxn>
                </a:cxnLst>
                <a:rect l="0" t="0" r="r" b="b"/>
                <a:pathLst>
                  <a:path w="81" h="21">
                    <a:moveTo>
                      <a:pt x="41" y="4"/>
                    </a:moveTo>
                    <a:lnTo>
                      <a:pt x="33" y="3"/>
                    </a:lnTo>
                    <a:lnTo>
                      <a:pt x="26" y="2"/>
                    </a:lnTo>
                    <a:lnTo>
                      <a:pt x="18" y="1"/>
                    </a:lnTo>
                    <a:lnTo>
                      <a:pt x="13" y="0"/>
                    </a:lnTo>
                    <a:lnTo>
                      <a:pt x="8" y="1"/>
                    </a:lnTo>
                    <a:lnTo>
                      <a:pt x="4" y="1"/>
                    </a:lnTo>
                    <a:lnTo>
                      <a:pt x="1" y="2"/>
                    </a:lnTo>
                    <a:lnTo>
                      <a:pt x="0" y="3"/>
                    </a:lnTo>
                    <a:lnTo>
                      <a:pt x="1" y="4"/>
                    </a:lnTo>
                    <a:lnTo>
                      <a:pt x="3" y="6"/>
                    </a:lnTo>
                    <a:lnTo>
                      <a:pt x="6" y="7"/>
                    </a:lnTo>
                    <a:lnTo>
                      <a:pt x="11" y="9"/>
                    </a:lnTo>
                    <a:lnTo>
                      <a:pt x="17" y="11"/>
                    </a:lnTo>
                    <a:lnTo>
                      <a:pt x="24" y="13"/>
                    </a:lnTo>
                    <a:lnTo>
                      <a:pt x="31" y="16"/>
                    </a:lnTo>
                    <a:lnTo>
                      <a:pt x="39" y="18"/>
                    </a:lnTo>
                    <a:lnTo>
                      <a:pt x="48" y="19"/>
                    </a:lnTo>
                    <a:lnTo>
                      <a:pt x="56" y="20"/>
                    </a:lnTo>
                    <a:lnTo>
                      <a:pt x="62" y="21"/>
                    </a:lnTo>
                    <a:lnTo>
                      <a:pt x="69" y="21"/>
                    </a:lnTo>
                    <a:lnTo>
                      <a:pt x="74" y="21"/>
                    </a:lnTo>
                    <a:lnTo>
                      <a:pt x="78" y="21"/>
                    </a:lnTo>
                    <a:lnTo>
                      <a:pt x="80" y="20"/>
                    </a:lnTo>
                    <a:lnTo>
                      <a:pt x="81" y="19"/>
                    </a:lnTo>
                    <a:lnTo>
                      <a:pt x="81" y="18"/>
                    </a:lnTo>
                    <a:lnTo>
                      <a:pt x="79" y="16"/>
                    </a:lnTo>
                    <a:lnTo>
                      <a:pt x="75" y="14"/>
                    </a:lnTo>
                    <a:lnTo>
                      <a:pt x="71" y="12"/>
                    </a:lnTo>
                    <a:lnTo>
                      <a:pt x="64" y="10"/>
                    </a:lnTo>
                    <a:lnTo>
                      <a:pt x="57" y="8"/>
                    </a:lnTo>
                    <a:lnTo>
                      <a:pt x="50" y="6"/>
                    </a:lnTo>
                    <a:lnTo>
                      <a:pt x="41" y="4"/>
                    </a:lnTo>
                    <a:close/>
                  </a:path>
                </a:pathLst>
              </a:custGeom>
              <a:solidFill>
                <a:srgbClr val="00335B"/>
              </a:solidFill>
              <a:ln w="9525">
                <a:noFill/>
                <a:round/>
                <a:headEnd/>
                <a:tailEnd/>
              </a:ln>
            </p:spPr>
            <p:txBody>
              <a:bodyPr/>
              <a:lstStyle/>
              <a:p>
                <a:endParaRPr lang="en-US"/>
              </a:p>
            </p:txBody>
          </p:sp>
          <p:sp>
            <p:nvSpPr>
              <p:cNvPr id="384150" name="Freeform 150"/>
              <p:cNvSpPr>
                <a:spLocks/>
              </p:cNvSpPr>
              <p:nvPr/>
            </p:nvSpPr>
            <p:spPr bwMode="auto">
              <a:xfrm>
                <a:off x="7078" y="1436"/>
                <a:ext cx="6" cy="5"/>
              </a:xfrm>
              <a:custGeom>
                <a:avLst/>
                <a:gdLst/>
                <a:ahLst/>
                <a:cxnLst>
                  <a:cxn ang="0">
                    <a:pos x="8" y="0"/>
                  </a:cxn>
                  <a:cxn ang="0">
                    <a:pos x="4" y="1"/>
                  </a:cxn>
                  <a:cxn ang="0">
                    <a:pos x="2" y="3"/>
                  </a:cxn>
                  <a:cxn ang="0">
                    <a:pos x="0" y="7"/>
                  </a:cxn>
                  <a:cxn ang="0">
                    <a:pos x="1" y="11"/>
                  </a:cxn>
                  <a:cxn ang="0">
                    <a:pos x="3" y="14"/>
                  </a:cxn>
                  <a:cxn ang="0">
                    <a:pos x="6" y="17"/>
                  </a:cxn>
                  <a:cxn ang="0">
                    <a:pos x="9" y="19"/>
                  </a:cxn>
                  <a:cxn ang="0">
                    <a:pos x="13" y="20"/>
                  </a:cxn>
                  <a:cxn ang="0">
                    <a:pos x="17" y="19"/>
                  </a:cxn>
                  <a:cxn ang="0">
                    <a:pos x="20" y="15"/>
                  </a:cxn>
                  <a:cxn ang="0">
                    <a:pos x="21" y="12"/>
                  </a:cxn>
                  <a:cxn ang="0">
                    <a:pos x="20" y="8"/>
                  </a:cxn>
                  <a:cxn ang="0">
                    <a:pos x="18" y="4"/>
                  </a:cxn>
                  <a:cxn ang="0">
                    <a:pos x="16" y="2"/>
                  </a:cxn>
                  <a:cxn ang="0">
                    <a:pos x="12" y="0"/>
                  </a:cxn>
                  <a:cxn ang="0">
                    <a:pos x="8" y="0"/>
                  </a:cxn>
                </a:cxnLst>
                <a:rect l="0" t="0" r="r" b="b"/>
                <a:pathLst>
                  <a:path w="21" h="20">
                    <a:moveTo>
                      <a:pt x="8" y="0"/>
                    </a:moveTo>
                    <a:lnTo>
                      <a:pt x="4" y="1"/>
                    </a:lnTo>
                    <a:lnTo>
                      <a:pt x="2" y="3"/>
                    </a:lnTo>
                    <a:lnTo>
                      <a:pt x="0" y="7"/>
                    </a:lnTo>
                    <a:lnTo>
                      <a:pt x="1" y="11"/>
                    </a:lnTo>
                    <a:lnTo>
                      <a:pt x="3" y="14"/>
                    </a:lnTo>
                    <a:lnTo>
                      <a:pt x="6" y="17"/>
                    </a:lnTo>
                    <a:lnTo>
                      <a:pt x="9" y="19"/>
                    </a:lnTo>
                    <a:lnTo>
                      <a:pt x="13" y="20"/>
                    </a:lnTo>
                    <a:lnTo>
                      <a:pt x="17" y="19"/>
                    </a:lnTo>
                    <a:lnTo>
                      <a:pt x="20" y="15"/>
                    </a:lnTo>
                    <a:lnTo>
                      <a:pt x="21" y="12"/>
                    </a:lnTo>
                    <a:lnTo>
                      <a:pt x="20" y="8"/>
                    </a:lnTo>
                    <a:lnTo>
                      <a:pt x="18" y="4"/>
                    </a:lnTo>
                    <a:lnTo>
                      <a:pt x="16" y="2"/>
                    </a:lnTo>
                    <a:lnTo>
                      <a:pt x="12" y="0"/>
                    </a:lnTo>
                    <a:lnTo>
                      <a:pt x="8" y="0"/>
                    </a:lnTo>
                    <a:close/>
                  </a:path>
                </a:pathLst>
              </a:custGeom>
              <a:solidFill>
                <a:srgbClr val="00335B"/>
              </a:solidFill>
              <a:ln w="9525">
                <a:noFill/>
                <a:round/>
                <a:headEnd/>
                <a:tailEnd/>
              </a:ln>
            </p:spPr>
            <p:txBody>
              <a:bodyPr/>
              <a:lstStyle/>
              <a:p>
                <a:endParaRPr lang="en-US"/>
              </a:p>
            </p:txBody>
          </p:sp>
          <p:sp>
            <p:nvSpPr>
              <p:cNvPr id="384151" name="Freeform 151"/>
              <p:cNvSpPr>
                <a:spLocks/>
              </p:cNvSpPr>
              <p:nvPr/>
            </p:nvSpPr>
            <p:spPr bwMode="auto">
              <a:xfrm>
                <a:off x="7062" y="1431"/>
                <a:ext cx="9" cy="8"/>
              </a:xfrm>
              <a:custGeom>
                <a:avLst/>
                <a:gdLst/>
                <a:ahLst/>
                <a:cxnLst>
                  <a:cxn ang="0">
                    <a:pos x="13" y="0"/>
                  </a:cxn>
                  <a:cxn ang="0">
                    <a:pos x="7" y="2"/>
                  </a:cxn>
                  <a:cxn ang="0">
                    <a:pos x="3" y="6"/>
                  </a:cxn>
                  <a:cxn ang="0">
                    <a:pos x="0" y="12"/>
                  </a:cxn>
                  <a:cxn ang="0">
                    <a:pos x="1" y="19"/>
                  </a:cxn>
                  <a:cxn ang="0">
                    <a:pos x="4" y="25"/>
                  </a:cxn>
                  <a:cxn ang="0">
                    <a:pos x="9" y="30"/>
                  </a:cxn>
                  <a:cxn ang="0">
                    <a:pos x="15" y="32"/>
                  </a:cxn>
                  <a:cxn ang="0">
                    <a:pos x="23" y="33"/>
                  </a:cxn>
                  <a:cxn ang="0">
                    <a:pos x="29" y="31"/>
                  </a:cxn>
                  <a:cxn ang="0">
                    <a:pos x="33" y="26"/>
                  </a:cxn>
                  <a:cxn ang="0">
                    <a:pos x="35" y="21"/>
                  </a:cxn>
                  <a:cxn ang="0">
                    <a:pos x="35" y="13"/>
                  </a:cxn>
                  <a:cxn ang="0">
                    <a:pos x="32" y="7"/>
                  </a:cxn>
                  <a:cxn ang="0">
                    <a:pos x="27" y="3"/>
                  </a:cxn>
                  <a:cxn ang="0">
                    <a:pos x="21" y="0"/>
                  </a:cxn>
                  <a:cxn ang="0">
                    <a:pos x="13" y="0"/>
                  </a:cxn>
                </a:cxnLst>
                <a:rect l="0" t="0" r="r" b="b"/>
                <a:pathLst>
                  <a:path w="35" h="33">
                    <a:moveTo>
                      <a:pt x="13" y="0"/>
                    </a:moveTo>
                    <a:lnTo>
                      <a:pt x="7" y="2"/>
                    </a:lnTo>
                    <a:lnTo>
                      <a:pt x="3" y="6"/>
                    </a:lnTo>
                    <a:lnTo>
                      <a:pt x="0" y="12"/>
                    </a:lnTo>
                    <a:lnTo>
                      <a:pt x="1" y="19"/>
                    </a:lnTo>
                    <a:lnTo>
                      <a:pt x="4" y="25"/>
                    </a:lnTo>
                    <a:lnTo>
                      <a:pt x="9" y="30"/>
                    </a:lnTo>
                    <a:lnTo>
                      <a:pt x="15" y="32"/>
                    </a:lnTo>
                    <a:lnTo>
                      <a:pt x="23" y="33"/>
                    </a:lnTo>
                    <a:lnTo>
                      <a:pt x="29" y="31"/>
                    </a:lnTo>
                    <a:lnTo>
                      <a:pt x="33" y="26"/>
                    </a:lnTo>
                    <a:lnTo>
                      <a:pt x="35" y="21"/>
                    </a:lnTo>
                    <a:lnTo>
                      <a:pt x="35" y="13"/>
                    </a:lnTo>
                    <a:lnTo>
                      <a:pt x="32" y="7"/>
                    </a:lnTo>
                    <a:lnTo>
                      <a:pt x="27" y="3"/>
                    </a:lnTo>
                    <a:lnTo>
                      <a:pt x="21" y="0"/>
                    </a:lnTo>
                    <a:lnTo>
                      <a:pt x="13" y="0"/>
                    </a:lnTo>
                    <a:close/>
                  </a:path>
                </a:pathLst>
              </a:custGeom>
              <a:solidFill>
                <a:srgbClr val="00335B"/>
              </a:solidFill>
              <a:ln w="9525">
                <a:noFill/>
                <a:round/>
                <a:headEnd/>
                <a:tailEnd/>
              </a:ln>
            </p:spPr>
            <p:txBody>
              <a:bodyPr/>
              <a:lstStyle/>
              <a:p>
                <a:endParaRPr lang="en-US"/>
              </a:p>
            </p:txBody>
          </p:sp>
          <p:sp>
            <p:nvSpPr>
              <p:cNvPr id="384152" name="Freeform 152"/>
              <p:cNvSpPr>
                <a:spLocks/>
              </p:cNvSpPr>
              <p:nvPr/>
            </p:nvSpPr>
            <p:spPr bwMode="auto">
              <a:xfrm>
                <a:off x="7057" y="1453"/>
                <a:ext cx="9" cy="9"/>
              </a:xfrm>
              <a:custGeom>
                <a:avLst/>
                <a:gdLst/>
                <a:ahLst/>
                <a:cxnLst>
                  <a:cxn ang="0">
                    <a:pos x="12" y="0"/>
                  </a:cxn>
                  <a:cxn ang="0">
                    <a:pos x="6" y="2"/>
                  </a:cxn>
                  <a:cxn ang="0">
                    <a:pos x="2" y="6"/>
                  </a:cxn>
                  <a:cxn ang="0">
                    <a:pos x="0" y="12"/>
                  </a:cxn>
                  <a:cxn ang="0">
                    <a:pos x="1" y="19"/>
                  </a:cxn>
                  <a:cxn ang="0">
                    <a:pos x="4" y="25"/>
                  </a:cxn>
                  <a:cxn ang="0">
                    <a:pos x="9" y="30"/>
                  </a:cxn>
                  <a:cxn ang="0">
                    <a:pos x="15" y="32"/>
                  </a:cxn>
                  <a:cxn ang="0">
                    <a:pos x="23" y="33"/>
                  </a:cxn>
                  <a:cxn ang="0">
                    <a:pos x="29" y="31"/>
                  </a:cxn>
                  <a:cxn ang="0">
                    <a:pos x="33" y="27"/>
                  </a:cxn>
                  <a:cxn ang="0">
                    <a:pos x="35" y="21"/>
                  </a:cxn>
                  <a:cxn ang="0">
                    <a:pos x="35" y="14"/>
                  </a:cxn>
                  <a:cxn ang="0">
                    <a:pos x="32" y="8"/>
                  </a:cxn>
                  <a:cxn ang="0">
                    <a:pos x="26" y="3"/>
                  </a:cxn>
                  <a:cxn ang="0">
                    <a:pos x="20" y="0"/>
                  </a:cxn>
                  <a:cxn ang="0">
                    <a:pos x="12" y="0"/>
                  </a:cxn>
                </a:cxnLst>
                <a:rect l="0" t="0" r="r" b="b"/>
                <a:pathLst>
                  <a:path w="35" h="33">
                    <a:moveTo>
                      <a:pt x="12" y="0"/>
                    </a:moveTo>
                    <a:lnTo>
                      <a:pt x="6" y="2"/>
                    </a:lnTo>
                    <a:lnTo>
                      <a:pt x="2" y="6"/>
                    </a:lnTo>
                    <a:lnTo>
                      <a:pt x="0" y="12"/>
                    </a:lnTo>
                    <a:lnTo>
                      <a:pt x="1" y="19"/>
                    </a:lnTo>
                    <a:lnTo>
                      <a:pt x="4" y="25"/>
                    </a:lnTo>
                    <a:lnTo>
                      <a:pt x="9" y="30"/>
                    </a:lnTo>
                    <a:lnTo>
                      <a:pt x="15" y="32"/>
                    </a:lnTo>
                    <a:lnTo>
                      <a:pt x="23" y="33"/>
                    </a:lnTo>
                    <a:lnTo>
                      <a:pt x="29" y="31"/>
                    </a:lnTo>
                    <a:lnTo>
                      <a:pt x="33" y="27"/>
                    </a:lnTo>
                    <a:lnTo>
                      <a:pt x="35" y="21"/>
                    </a:lnTo>
                    <a:lnTo>
                      <a:pt x="35" y="14"/>
                    </a:lnTo>
                    <a:lnTo>
                      <a:pt x="32" y="8"/>
                    </a:lnTo>
                    <a:lnTo>
                      <a:pt x="26" y="3"/>
                    </a:lnTo>
                    <a:lnTo>
                      <a:pt x="20" y="0"/>
                    </a:lnTo>
                    <a:lnTo>
                      <a:pt x="12" y="0"/>
                    </a:lnTo>
                    <a:close/>
                  </a:path>
                </a:pathLst>
              </a:custGeom>
              <a:solidFill>
                <a:srgbClr val="00335B"/>
              </a:solidFill>
              <a:ln w="9525">
                <a:noFill/>
                <a:round/>
                <a:headEnd/>
                <a:tailEnd/>
              </a:ln>
            </p:spPr>
            <p:txBody>
              <a:bodyPr/>
              <a:lstStyle/>
              <a:p>
                <a:endParaRPr lang="en-US"/>
              </a:p>
            </p:txBody>
          </p:sp>
          <p:sp>
            <p:nvSpPr>
              <p:cNvPr id="384153" name="Freeform 153"/>
              <p:cNvSpPr>
                <a:spLocks/>
              </p:cNvSpPr>
              <p:nvPr/>
            </p:nvSpPr>
            <p:spPr bwMode="auto">
              <a:xfrm>
                <a:off x="7007" y="1445"/>
                <a:ext cx="9" cy="8"/>
              </a:xfrm>
              <a:custGeom>
                <a:avLst/>
                <a:gdLst/>
                <a:ahLst/>
                <a:cxnLst>
                  <a:cxn ang="0">
                    <a:pos x="14" y="0"/>
                  </a:cxn>
                  <a:cxn ang="0">
                    <a:pos x="7" y="2"/>
                  </a:cxn>
                  <a:cxn ang="0">
                    <a:pos x="3" y="7"/>
                  </a:cxn>
                  <a:cxn ang="0">
                    <a:pos x="0" y="13"/>
                  </a:cxn>
                  <a:cxn ang="0">
                    <a:pos x="1" y="19"/>
                  </a:cxn>
                  <a:cxn ang="0">
                    <a:pos x="4" y="25"/>
                  </a:cxn>
                  <a:cxn ang="0">
                    <a:pos x="9" y="31"/>
                  </a:cxn>
                  <a:cxn ang="0">
                    <a:pos x="16" y="33"/>
                  </a:cxn>
                  <a:cxn ang="0">
                    <a:pos x="23" y="34"/>
                  </a:cxn>
                  <a:cxn ang="0">
                    <a:pos x="29" y="31"/>
                  </a:cxn>
                  <a:cxn ang="0">
                    <a:pos x="33" y="26"/>
                  </a:cxn>
                  <a:cxn ang="0">
                    <a:pos x="36" y="20"/>
                  </a:cxn>
                  <a:cxn ang="0">
                    <a:pos x="36" y="14"/>
                  </a:cxn>
                  <a:cxn ang="0">
                    <a:pos x="32" y="8"/>
                  </a:cxn>
                  <a:cxn ang="0">
                    <a:pos x="27" y="2"/>
                  </a:cxn>
                  <a:cxn ang="0">
                    <a:pos x="21" y="0"/>
                  </a:cxn>
                  <a:cxn ang="0">
                    <a:pos x="14" y="0"/>
                  </a:cxn>
                </a:cxnLst>
                <a:rect l="0" t="0" r="r" b="b"/>
                <a:pathLst>
                  <a:path w="36" h="34">
                    <a:moveTo>
                      <a:pt x="14" y="0"/>
                    </a:moveTo>
                    <a:lnTo>
                      <a:pt x="7" y="2"/>
                    </a:lnTo>
                    <a:lnTo>
                      <a:pt x="3" y="7"/>
                    </a:lnTo>
                    <a:lnTo>
                      <a:pt x="0" y="13"/>
                    </a:lnTo>
                    <a:lnTo>
                      <a:pt x="1" y="19"/>
                    </a:lnTo>
                    <a:lnTo>
                      <a:pt x="4" y="25"/>
                    </a:lnTo>
                    <a:lnTo>
                      <a:pt x="9" y="31"/>
                    </a:lnTo>
                    <a:lnTo>
                      <a:pt x="16" y="33"/>
                    </a:lnTo>
                    <a:lnTo>
                      <a:pt x="23" y="34"/>
                    </a:lnTo>
                    <a:lnTo>
                      <a:pt x="29" y="31"/>
                    </a:lnTo>
                    <a:lnTo>
                      <a:pt x="33" y="26"/>
                    </a:lnTo>
                    <a:lnTo>
                      <a:pt x="36" y="20"/>
                    </a:lnTo>
                    <a:lnTo>
                      <a:pt x="36" y="14"/>
                    </a:lnTo>
                    <a:lnTo>
                      <a:pt x="32" y="8"/>
                    </a:lnTo>
                    <a:lnTo>
                      <a:pt x="27" y="2"/>
                    </a:lnTo>
                    <a:lnTo>
                      <a:pt x="21" y="0"/>
                    </a:lnTo>
                    <a:lnTo>
                      <a:pt x="14" y="0"/>
                    </a:lnTo>
                    <a:close/>
                  </a:path>
                </a:pathLst>
              </a:custGeom>
              <a:solidFill>
                <a:srgbClr val="00335B"/>
              </a:solidFill>
              <a:ln w="9525">
                <a:noFill/>
                <a:round/>
                <a:headEnd/>
                <a:tailEnd/>
              </a:ln>
            </p:spPr>
            <p:txBody>
              <a:bodyPr/>
              <a:lstStyle/>
              <a:p>
                <a:endParaRPr lang="en-US"/>
              </a:p>
            </p:txBody>
          </p:sp>
          <p:sp>
            <p:nvSpPr>
              <p:cNvPr id="384154" name="Freeform 154"/>
              <p:cNvSpPr>
                <a:spLocks/>
              </p:cNvSpPr>
              <p:nvPr/>
            </p:nvSpPr>
            <p:spPr bwMode="auto">
              <a:xfrm>
                <a:off x="7005" y="1421"/>
                <a:ext cx="9" cy="9"/>
              </a:xfrm>
              <a:custGeom>
                <a:avLst/>
                <a:gdLst/>
                <a:ahLst/>
                <a:cxnLst>
                  <a:cxn ang="0">
                    <a:pos x="12" y="0"/>
                  </a:cxn>
                  <a:cxn ang="0">
                    <a:pos x="6" y="2"/>
                  </a:cxn>
                  <a:cxn ang="0">
                    <a:pos x="2" y="6"/>
                  </a:cxn>
                  <a:cxn ang="0">
                    <a:pos x="0" y="13"/>
                  </a:cxn>
                  <a:cxn ang="0">
                    <a:pos x="0" y="19"/>
                  </a:cxn>
                  <a:cxn ang="0">
                    <a:pos x="3" y="25"/>
                  </a:cxn>
                  <a:cxn ang="0">
                    <a:pos x="9" y="30"/>
                  </a:cxn>
                  <a:cxn ang="0">
                    <a:pos x="15" y="32"/>
                  </a:cxn>
                  <a:cxn ang="0">
                    <a:pos x="23" y="34"/>
                  </a:cxn>
                  <a:cxn ang="0">
                    <a:pos x="29" y="31"/>
                  </a:cxn>
                  <a:cxn ang="0">
                    <a:pos x="33" y="26"/>
                  </a:cxn>
                  <a:cxn ang="0">
                    <a:pos x="35" y="21"/>
                  </a:cxn>
                  <a:cxn ang="0">
                    <a:pos x="34" y="14"/>
                  </a:cxn>
                  <a:cxn ang="0">
                    <a:pos x="31" y="7"/>
                  </a:cxn>
                  <a:cxn ang="0">
                    <a:pos x="26" y="3"/>
                  </a:cxn>
                  <a:cxn ang="0">
                    <a:pos x="20" y="0"/>
                  </a:cxn>
                  <a:cxn ang="0">
                    <a:pos x="12" y="0"/>
                  </a:cxn>
                </a:cxnLst>
                <a:rect l="0" t="0" r="r" b="b"/>
                <a:pathLst>
                  <a:path w="35" h="34">
                    <a:moveTo>
                      <a:pt x="12" y="0"/>
                    </a:moveTo>
                    <a:lnTo>
                      <a:pt x="6" y="2"/>
                    </a:lnTo>
                    <a:lnTo>
                      <a:pt x="2" y="6"/>
                    </a:lnTo>
                    <a:lnTo>
                      <a:pt x="0" y="13"/>
                    </a:lnTo>
                    <a:lnTo>
                      <a:pt x="0" y="19"/>
                    </a:lnTo>
                    <a:lnTo>
                      <a:pt x="3" y="25"/>
                    </a:lnTo>
                    <a:lnTo>
                      <a:pt x="9" y="30"/>
                    </a:lnTo>
                    <a:lnTo>
                      <a:pt x="15" y="32"/>
                    </a:lnTo>
                    <a:lnTo>
                      <a:pt x="23" y="34"/>
                    </a:lnTo>
                    <a:lnTo>
                      <a:pt x="29" y="31"/>
                    </a:lnTo>
                    <a:lnTo>
                      <a:pt x="33" y="26"/>
                    </a:lnTo>
                    <a:lnTo>
                      <a:pt x="35" y="21"/>
                    </a:lnTo>
                    <a:lnTo>
                      <a:pt x="34" y="14"/>
                    </a:lnTo>
                    <a:lnTo>
                      <a:pt x="31" y="7"/>
                    </a:lnTo>
                    <a:lnTo>
                      <a:pt x="26" y="3"/>
                    </a:lnTo>
                    <a:lnTo>
                      <a:pt x="20" y="0"/>
                    </a:lnTo>
                    <a:lnTo>
                      <a:pt x="12" y="0"/>
                    </a:lnTo>
                    <a:close/>
                  </a:path>
                </a:pathLst>
              </a:custGeom>
              <a:solidFill>
                <a:srgbClr val="00335B"/>
              </a:solidFill>
              <a:ln w="9525">
                <a:noFill/>
                <a:round/>
                <a:headEnd/>
                <a:tailEnd/>
              </a:ln>
            </p:spPr>
            <p:txBody>
              <a:bodyPr/>
              <a:lstStyle/>
              <a:p>
                <a:endParaRPr lang="en-US"/>
              </a:p>
            </p:txBody>
          </p:sp>
          <p:sp>
            <p:nvSpPr>
              <p:cNvPr id="384155" name="Freeform 155"/>
              <p:cNvSpPr>
                <a:spLocks/>
              </p:cNvSpPr>
              <p:nvPr/>
            </p:nvSpPr>
            <p:spPr bwMode="auto">
              <a:xfrm>
                <a:off x="7038" y="1420"/>
                <a:ext cx="24" cy="6"/>
              </a:xfrm>
              <a:custGeom>
                <a:avLst/>
                <a:gdLst/>
                <a:ahLst/>
                <a:cxnLst>
                  <a:cxn ang="0">
                    <a:pos x="51" y="5"/>
                  </a:cxn>
                  <a:cxn ang="0">
                    <a:pos x="41" y="3"/>
                  </a:cxn>
                  <a:cxn ang="0">
                    <a:pos x="32" y="2"/>
                  </a:cxn>
                  <a:cxn ang="0">
                    <a:pos x="23" y="1"/>
                  </a:cxn>
                  <a:cxn ang="0">
                    <a:pos x="16" y="0"/>
                  </a:cxn>
                  <a:cxn ang="0">
                    <a:pos x="10" y="0"/>
                  </a:cxn>
                  <a:cxn ang="0">
                    <a:pos x="5" y="0"/>
                  </a:cxn>
                  <a:cxn ang="0">
                    <a:pos x="1" y="1"/>
                  </a:cxn>
                  <a:cxn ang="0">
                    <a:pos x="0" y="2"/>
                  </a:cxn>
                  <a:cxn ang="0">
                    <a:pos x="1" y="4"/>
                  </a:cxn>
                  <a:cxn ang="0">
                    <a:pos x="4" y="5"/>
                  </a:cxn>
                  <a:cxn ang="0">
                    <a:pos x="8" y="8"/>
                  </a:cxn>
                  <a:cxn ang="0">
                    <a:pos x="14" y="10"/>
                  </a:cxn>
                  <a:cxn ang="0">
                    <a:pos x="21" y="12"/>
                  </a:cxn>
                  <a:cxn ang="0">
                    <a:pos x="30" y="14"/>
                  </a:cxn>
                  <a:cxn ang="0">
                    <a:pos x="39" y="17"/>
                  </a:cxn>
                  <a:cxn ang="0">
                    <a:pos x="49" y="19"/>
                  </a:cxn>
                  <a:cxn ang="0">
                    <a:pos x="59" y="21"/>
                  </a:cxn>
                  <a:cxn ang="0">
                    <a:pos x="67" y="22"/>
                  </a:cxn>
                  <a:cxn ang="0">
                    <a:pos x="77" y="23"/>
                  </a:cxn>
                  <a:cxn ang="0">
                    <a:pos x="84" y="24"/>
                  </a:cxn>
                  <a:cxn ang="0">
                    <a:pos x="90" y="24"/>
                  </a:cxn>
                  <a:cxn ang="0">
                    <a:pos x="95" y="24"/>
                  </a:cxn>
                  <a:cxn ang="0">
                    <a:pos x="98" y="23"/>
                  </a:cxn>
                  <a:cxn ang="0">
                    <a:pos x="99" y="22"/>
                  </a:cxn>
                  <a:cxn ang="0">
                    <a:pos x="98" y="20"/>
                  </a:cxn>
                  <a:cxn ang="0">
                    <a:pos x="96" y="19"/>
                  </a:cxn>
                  <a:cxn ang="0">
                    <a:pos x="91" y="15"/>
                  </a:cxn>
                  <a:cxn ang="0">
                    <a:pos x="85" y="13"/>
                  </a:cxn>
                  <a:cxn ang="0">
                    <a:pos x="78" y="11"/>
                  </a:cxn>
                  <a:cxn ang="0">
                    <a:pos x="69" y="9"/>
                  </a:cxn>
                  <a:cxn ang="0">
                    <a:pos x="60" y="7"/>
                  </a:cxn>
                  <a:cxn ang="0">
                    <a:pos x="51" y="5"/>
                  </a:cxn>
                </a:cxnLst>
                <a:rect l="0" t="0" r="r" b="b"/>
                <a:pathLst>
                  <a:path w="99" h="24">
                    <a:moveTo>
                      <a:pt x="51" y="5"/>
                    </a:moveTo>
                    <a:lnTo>
                      <a:pt x="41" y="3"/>
                    </a:lnTo>
                    <a:lnTo>
                      <a:pt x="32" y="2"/>
                    </a:lnTo>
                    <a:lnTo>
                      <a:pt x="23" y="1"/>
                    </a:lnTo>
                    <a:lnTo>
                      <a:pt x="16" y="0"/>
                    </a:lnTo>
                    <a:lnTo>
                      <a:pt x="10" y="0"/>
                    </a:lnTo>
                    <a:lnTo>
                      <a:pt x="5" y="0"/>
                    </a:lnTo>
                    <a:lnTo>
                      <a:pt x="1" y="1"/>
                    </a:lnTo>
                    <a:lnTo>
                      <a:pt x="0" y="2"/>
                    </a:lnTo>
                    <a:lnTo>
                      <a:pt x="1" y="4"/>
                    </a:lnTo>
                    <a:lnTo>
                      <a:pt x="4" y="5"/>
                    </a:lnTo>
                    <a:lnTo>
                      <a:pt x="8" y="8"/>
                    </a:lnTo>
                    <a:lnTo>
                      <a:pt x="14" y="10"/>
                    </a:lnTo>
                    <a:lnTo>
                      <a:pt x="21" y="12"/>
                    </a:lnTo>
                    <a:lnTo>
                      <a:pt x="30" y="14"/>
                    </a:lnTo>
                    <a:lnTo>
                      <a:pt x="39" y="17"/>
                    </a:lnTo>
                    <a:lnTo>
                      <a:pt x="49" y="19"/>
                    </a:lnTo>
                    <a:lnTo>
                      <a:pt x="59" y="21"/>
                    </a:lnTo>
                    <a:lnTo>
                      <a:pt x="67" y="22"/>
                    </a:lnTo>
                    <a:lnTo>
                      <a:pt x="77" y="23"/>
                    </a:lnTo>
                    <a:lnTo>
                      <a:pt x="84" y="24"/>
                    </a:lnTo>
                    <a:lnTo>
                      <a:pt x="90" y="24"/>
                    </a:lnTo>
                    <a:lnTo>
                      <a:pt x="95" y="24"/>
                    </a:lnTo>
                    <a:lnTo>
                      <a:pt x="98" y="23"/>
                    </a:lnTo>
                    <a:lnTo>
                      <a:pt x="99" y="22"/>
                    </a:lnTo>
                    <a:lnTo>
                      <a:pt x="98" y="20"/>
                    </a:lnTo>
                    <a:lnTo>
                      <a:pt x="96" y="19"/>
                    </a:lnTo>
                    <a:lnTo>
                      <a:pt x="91" y="15"/>
                    </a:lnTo>
                    <a:lnTo>
                      <a:pt x="85" y="13"/>
                    </a:lnTo>
                    <a:lnTo>
                      <a:pt x="78" y="11"/>
                    </a:lnTo>
                    <a:lnTo>
                      <a:pt x="69" y="9"/>
                    </a:lnTo>
                    <a:lnTo>
                      <a:pt x="60" y="7"/>
                    </a:lnTo>
                    <a:lnTo>
                      <a:pt x="51" y="5"/>
                    </a:lnTo>
                    <a:close/>
                  </a:path>
                </a:pathLst>
              </a:custGeom>
              <a:solidFill>
                <a:srgbClr val="8C4400"/>
              </a:solidFill>
              <a:ln w="9525">
                <a:noFill/>
                <a:round/>
                <a:headEnd/>
                <a:tailEnd/>
              </a:ln>
            </p:spPr>
            <p:txBody>
              <a:bodyPr/>
              <a:lstStyle/>
              <a:p>
                <a:endParaRPr lang="en-US"/>
              </a:p>
            </p:txBody>
          </p:sp>
          <p:sp>
            <p:nvSpPr>
              <p:cNvPr id="384156" name="Freeform 156"/>
              <p:cNvSpPr>
                <a:spLocks/>
              </p:cNvSpPr>
              <p:nvPr/>
            </p:nvSpPr>
            <p:spPr bwMode="auto">
              <a:xfrm>
                <a:off x="7016" y="1416"/>
                <a:ext cx="17" cy="4"/>
              </a:xfrm>
              <a:custGeom>
                <a:avLst/>
                <a:gdLst/>
                <a:ahLst/>
                <a:cxnLst>
                  <a:cxn ang="0">
                    <a:pos x="34" y="4"/>
                  </a:cxn>
                  <a:cxn ang="0">
                    <a:pos x="27" y="3"/>
                  </a:cxn>
                  <a:cxn ang="0">
                    <a:pos x="21" y="2"/>
                  </a:cxn>
                  <a:cxn ang="0">
                    <a:pos x="15" y="1"/>
                  </a:cxn>
                  <a:cxn ang="0">
                    <a:pos x="10" y="0"/>
                  </a:cxn>
                  <a:cxn ang="0">
                    <a:pos x="6" y="0"/>
                  </a:cxn>
                  <a:cxn ang="0">
                    <a:pos x="3" y="0"/>
                  </a:cxn>
                  <a:cxn ang="0">
                    <a:pos x="1" y="1"/>
                  </a:cxn>
                  <a:cxn ang="0">
                    <a:pos x="0" y="2"/>
                  </a:cxn>
                  <a:cxn ang="0">
                    <a:pos x="0" y="3"/>
                  </a:cxn>
                  <a:cxn ang="0">
                    <a:pos x="2" y="4"/>
                  </a:cxn>
                  <a:cxn ang="0">
                    <a:pos x="5" y="5"/>
                  </a:cxn>
                  <a:cxn ang="0">
                    <a:pos x="9" y="7"/>
                  </a:cxn>
                  <a:cxn ang="0">
                    <a:pos x="14" y="8"/>
                  </a:cxn>
                  <a:cxn ang="0">
                    <a:pos x="20" y="11"/>
                  </a:cxn>
                  <a:cxn ang="0">
                    <a:pos x="26" y="12"/>
                  </a:cxn>
                  <a:cxn ang="0">
                    <a:pos x="33" y="14"/>
                  </a:cxn>
                  <a:cxn ang="0">
                    <a:pos x="40" y="15"/>
                  </a:cxn>
                  <a:cxn ang="0">
                    <a:pos x="47" y="16"/>
                  </a:cxn>
                  <a:cxn ang="0">
                    <a:pos x="52" y="16"/>
                  </a:cxn>
                  <a:cxn ang="0">
                    <a:pos x="57" y="17"/>
                  </a:cxn>
                  <a:cxn ang="0">
                    <a:pos x="61" y="17"/>
                  </a:cxn>
                  <a:cxn ang="0">
                    <a:pos x="65" y="17"/>
                  </a:cxn>
                  <a:cxn ang="0">
                    <a:pos x="67" y="17"/>
                  </a:cxn>
                  <a:cxn ang="0">
                    <a:pos x="68" y="16"/>
                  </a:cxn>
                  <a:cxn ang="0">
                    <a:pos x="68" y="15"/>
                  </a:cxn>
                  <a:cxn ang="0">
                    <a:pos x="66" y="13"/>
                  </a:cxn>
                  <a:cxn ang="0">
                    <a:pos x="62" y="12"/>
                  </a:cxn>
                  <a:cxn ang="0">
                    <a:pos x="58" y="10"/>
                  </a:cxn>
                  <a:cxn ang="0">
                    <a:pos x="53" y="8"/>
                  </a:cxn>
                  <a:cxn ang="0">
                    <a:pos x="48" y="7"/>
                  </a:cxn>
                  <a:cxn ang="0">
                    <a:pos x="42" y="5"/>
                  </a:cxn>
                  <a:cxn ang="0">
                    <a:pos x="34" y="4"/>
                  </a:cxn>
                </a:cxnLst>
                <a:rect l="0" t="0" r="r" b="b"/>
                <a:pathLst>
                  <a:path w="68" h="17">
                    <a:moveTo>
                      <a:pt x="34" y="4"/>
                    </a:moveTo>
                    <a:lnTo>
                      <a:pt x="27" y="3"/>
                    </a:lnTo>
                    <a:lnTo>
                      <a:pt x="21" y="2"/>
                    </a:lnTo>
                    <a:lnTo>
                      <a:pt x="15" y="1"/>
                    </a:lnTo>
                    <a:lnTo>
                      <a:pt x="10" y="0"/>
                    </a:lnTo>
                    <a:lnTo>
                      <a:pt x="6" y="0"/>
                    </a:lnTo>
                    <a:lnTo>
                      <a:pt x="3" y="0"/>
                    </a:lnTo>
                    <a:lnTo>
                      <a:pt x="1" y="1"/>
                    </a:lnTo>
                    <a:lnTo>
                      <a:pt x="0" y="2"/>
                    </a:lnTo>
                    <a:lnTo>
                      <a:pt x="0" y="3"/>
                    </a:lnTo>
                    <a:lnTo>
                      <a:pt x="2" y="4"/>
                    </a:lnTo>
                    <a:lnTo>
                      <a:pt x="5" y="5"/>
                    </a:lnTo>
                    <a:lnTo>
                      <a:pt x="9" y="7"/>
                    </a:lnTo>
                    <a:lnTo>
                      <a:pt x="14" y="8"/>
                    </a:lnTo>
                    <a:lnTo>
                      <a:pt x="20" y="11"/>
                    </a:lnTo>
                    <a:lnTo>
                      <a:pt x="26" y="12"/>
                    </a:lnTo>
                    <a:lnTo>
                      <a:pt x="33" y="14"/>
                    </a:lnTo>
                    <a:lnTo>
                      <a:pt x="40" y="15"/>
                    </a:lnTo>
                    <a:lnTo>
                      <a:pt x="47" y="16"/>
                    </a:lnTo>
                    <a:lnTo>
                      <a:pt x="52" y="16"/>
                    </a:lnTo>
                    <a:lnTo>
                      <a:pt x="57" y="17"/>
                    </a:lnTo>
                    <a:lnTo>
                      <a:pt x="61" y="17"/>
                    </a:lnTo>
                    <a:lnTo>
                      <a:pt x="65" y="17"/>
                    </a:lnTo>
                    <a:lnTo>
                      <a:pt x="67" y="17"/>
                    </a:lnTo>
                    <a:lnTo>
                      <a:pt x="68" y="16"/>
                    </a:lnTo>
                    <a:lnTo>
                      <a:pt x="68" y="15"/>
                    </a:lnTo>
                    <a:lnTo>
                      <a:pt x="66" y="13"/>
                    </a:lnTo>
                    <a:lnTo>
                      <a:pt x="62" y="12"/>
                    </a:lnTo>
                    <a:lnTo>
                      <a:pt x="58" y="10"/>
                    </a:lnTo>
                    <a:lnTo>
                      <a:pt x="53" y="8"/>
                    </a:lnTo>
                    <a:lnTo>
                      <a:pt x="48" y="7"/>
                    </a:lnTo>
                    <a:lnTo>
                      <a:pt x="42" y="5"/>
                    </a:lnTo>
                    <a:lnTo>
                      <a:pt x="34" y="4"/>
                    </a:lnTo>
                    <a:close/>
                  </a:path>
                </a:pathLst>
              </a:custGeom>
              <a:solidFill>
                <a:srgbClr val="8C4400"/>
              </a:solidFill>
              <a:ln w="9525">
                <a:noFill/>
                <a:round/>
                <a:headEnd/>
                <a:tailEnd/>
              </a:ln>
            </p:spPr>
            <p:txBody>
              <a:bodyPr/>
              <a:lstStyle/>
              <a:p>
                <a:endParaRPr lang="en-US"/>
              </a:p>
            </p:txBody>
          </p:sp>
          <p:sp>
            <p:nvSpPr>
              <p:cNvPr id="384157" name="Freeform 157"/>
              <p:cNvSpPr>
                <a:spLocks/>
              </p:cNvSpPr>
              <p:nvPr/>
            </p:nvSpPr>
            <p:spPr bwMode="auto">
              <a:xfrm>
                <a:off x="7074" y="1426"/>
                <a:ext cx="17" cy="4"/>
              </a:xfrm>
              <a:custGeom>
                <a:avLst/>
                <a:gdLst/>
                <a:ahLst/>
                <a:cxnLst>
                  <a:cxn ang="0">
                    <a:pos x="35" y="3"/>
                  </a:cxn>
                  <a:cxn ang="0">
                    <a:pos x="28" y="2"/>
                  </a:cxn>
                  <a:cxn ang="0">
                    <a:pos x="22" y="1"/>
                  </a:cxn>
                  <a:cxn ang="0">
                    <a:pos x="17" y="1"/>
                  </a:cxn>
                  <a:cxn ang="0">
                    <a:pos x="11" y="0"/>
                  </a:cxn>
                  <a:cxn ang="0">
                    <a:pos x="6" y="0"/>
                  </a:cxn>
                  <a:cxn ang="0">
                    <a:pos x="3" y="0"/>
                  </a:cxn>
                  <a:cxn ang="0">
                    <a:pos x="1" y="0"/>
                  </a:cxn>
                  <a:cxn ang="0">
                    <a:pos x="0" y="1"/>
                  </a:cxn>
                  <a:cxn ang="0">
                    <a:pos x="1" y="2"/>
                  </a:cxn>
                  <a:cxn ang="0">
                    <a:pos x="2" y="4"/>
                  </a:cxn>
                  <a:cxn ang="0">
                    <a:pos x="5" y="5"/>
                  </a:cxn>
                  <a:cxn ang="0">
                    <a:pos x="9" y="6"/>
                  </a:cxn>
                  <a:cxn ang="0">
                    <a:pos x="14" y="8"/>
                  </a:cxn>
                  <a:cxn ang="0">
                    <a:pos x="20" y="9"/>
                  </a:cxn>
                  <a:cxn ang="0">
                    <a:pos x="26" y="11"/>
                  </a:cxn>
                  <a:cxn ang="0">
                    <a:pos x="33" y="12"/>
                  </a:cxn>
                  <a:cxn ang="0">
                    <a:pos x="41" y="14"/>
                  </a:cxn>
                  <a:cxn ang="0">
                    <a:pos x="47" y="15"/>
                  </a:cxn>
                  <a:cxn ang="0">
                    <a:pos x="53" y="16"/>
                  </a:cxn>
                  <a:cxn ang="0">
                    <a:pos x="58" y="17"/>
                  </a:cxn>
                  <a:cxn ang="0">
                    <a:pos x="63" y="17"/>
                  </a:cxn>
                  <a:cxn ang="0">
                    <a:pos x="66" y="17"/>
                  </a:cxn>
                  <a:cxn ang="0">
                    <a:pos x="68" y="16"/>
                  </a:cxn>
                  <a:cxn ang="0">
                    <a:pos x="69" y="15"/>
                  </a:cxn>
                  <a:cxn ang="0">
                    <a:pos x="68" y="14"/>
                  </a:cxn>
                  <a:cxn ang="0">
                    <a:pos x="67" y="12"/>
                  </a:cxn>
                  <a:cxn ang="0">
                    <a:pos x="64" y="11"/>
                  </a:cxn>
                  <a:cxn ang="0">
                    <a:pos x="59" y="9"/>
                  </a:cxn>
                  <a:cxn ang="0">
                    <a:pos x="54" y="8"/>
                  </a:cxn>
                  <a:cxn ang="0">
                    <a:pos x="49" y="6"/>
                  </a:cxn>
                  <a:cxn ang="0">
                    <a:pos x="43" y="5"/>
                  </a:cxn>
                  <a:cxn ang="0">
                    <a:pos x="35" y="3"/>
                  </a:cxn>
                </a:cxnLst>
                <a:rect l="0" t="0" r="r" b="b"/>
                <a:pathLst>
                  <a:path w="69" h="17">
                    <a:moveTo>
                      <a:pt x="35" y="3"/>
                    </a:moveTo>
                    <a:lnTo>
                      <a:pt x="28" y="2"/>
                    </a:lnTo>
                    <a:lnTo>
                      <a:pt x="22" y="1"/>
                    </a:lnTo>
                    <a:lnTo>
                      <a:pt x="17" y="1"/>
                    </a:lnTo>
                    <a:lnTo>
                      <a:pt x="11" y="0"/>
                    </a:lnTo>
                    <a:lnTo>
                      <a:pt x="6" y="0"/>
                    </a:lnTo>
                    <a:lnTo>
                      <a:pt x="3" y="0"/>
                    </a:lnTo>
                    <a:lnTo>
                      <a:pt x="1" y="0"/>
                    </a:lnTo>
                    <a:lnTo>
                      <a:pt x="0" y="1"/>
                    </a:lnTo>
                    <a:lnTo>
                      <a:pt x="1" y="2"/>
                    </a:lnTo>
                    <a:lnTo>
                      <a:pt x="2" y="4"/>
                    </a:lnTo>
                    <a:lnTo>
                      <a:pt x="5" y="5"/>
                    </a:lnTo>
                    <a:lnTo>
                      <a:pt x="9" y="6"/>
                    </a:lnTo>
                    <a:lnTo>
                      <a:pt x="14" y="8"/>
                    </a:lnTo>
                    <a:lnTo>
                      <a:pt x="20" y="9"/>
                    </a:lnTo>
                    <a:lnTo>
                      <a:pt x="26" y="11"/>
                    </a:lnTo>
                    <a:lnTo>
                      <a:pt x="33" y="12"/>
                    </a:lnTo>
                    <a:lnTo>
                      <a:pt x="41" y="14"/>
                    </a:lnTo>
                    <a:lnTo>
                      <a:pt x="47" y="15"/>
                    </a:lnTo>
                    <a:lnTo>
                      <a:pt x="53" y="16"/>
                    </a:lnTo>
                    <a:lnTo>
                      <a:pt x="58" y="17"/>
                    </a:lnTo>
                    <a:lnTo>
                      <a:pt x="63" y="17"/>
                    </a:lnTo>
                    <a:lnTo>
                      <a:pt x="66" y="17"/>
                    </a:lnTo>
                    <a:lnTo>
                      <a:pt x="68" y="16"/>
                    </a:lnTo>
                    <a:lnTo>
                      <a:pt x="69" y="15"/>
                    </a:lnTo>
                    <a:lnTo>
                      <a:pt x="68" y="14"/>
                    </a:lnTo>
                    <a:lnTo>
                      <a:pt x="67" y="12"/>
                    </a:lnTo>
                    <a:lnTo>
                      <a:pt x="64" y="11"/>
                    </a:lnTo>
                    <a:lnTo>
                      <a:pt x="59" y="9"/>
                    </a:lnTo>
                    <a:lnTo>
                      <a:pt x="54" y="8"/>
                    </a:lnTo>
                    <a:lnTo>
                      <a:pt x="49" y="6"/>
                    </a:lnTo>
                    <a:lnTo>
                      <a:pt x="43" y="5"/>
                    </a:lnTo>
                    <a:lnTo>
                      <a:pt x="35" y="3"/>
                    </a:lnTo>
                    <a:close/>
                  </a:path>
                </a:pathLst>
              </a:custGeom>
              <a:solidFill>
                <a:srgbClr val="8C4400"/>
              </a:solidFill>
              <a:ln w="9525">
                <a:noFill/>
                <a:round/>
                <a:headEnd/>
                <a:tailEnd/>
              </a:ln>
            </p:spPr>
            <p:txBody>
              <a:bodyPr/>
              <a:lstStyle/>
              <a:p>
                <a:endParaRPr lang="en-US"/>
              </a:p>
            </p:txBody>
          </p:sp>
          <p:sp>
            <p:nvSpPr>
              <p:cNvPr id="384158" name="Freeform 158"/>
              <p:cNvSpPr>
                <a:spLocks/>
              </p:cNvSpPr>
              <p:nvPr/>
            </p:nvSpPr>
            <p:spPr bwMode="auto">
              <a:xfrm>
                <a:off x="7079" y="1436"/>
                <a:ext cx="4" cy="4"/>
              </a:xfrm>
              <a:custGeom>
                <a:avLst/>
                <a:gdLst/>
                <a:ahLst/>
                <a:cxnLst>
                  <a:cxn ang="0">
                    <a:pos x="6" y="0"/>
                  </a:cxn>
                  <a:cxn ang="0">
                    <a:pos x="3" y="1"/>
                  </a:cxn>
                  <a:cxn ang="0">
                    <a:pos x="1" y="3"/>
                  </a:cxn>
                  <a:cxn ang="0">
                    <a:pos x="0" y="6"/>
                  </a:cxn>
                  <a:cxn ang="0">
                    <a:pos x="0" y="9"/>
                  </a:cxn>
                  <a:cxn ang="0">
                    <a:pos x="1" y="12"/>
                  </a:cxn>
                  <a:cxn ang="0">
                    <a:pos x="4" y="13"/>
                  </a:cxn>
                  <a:cxn ang="0">
                    <a:pos x="7" y="15"/>
                  </a:cxn>
                  <a:cxn ang="0">
                    <a:pos x="10" y="15"/>
                  </a:cxn>
                  <a:cxn ang="0">
                    <a:pos x="13" y="14"/>
                  </a:cxn>
                  <a:cxn ang="0">
                    <a:pos x="15" y="12"/>
                  </a:cxn>
                  <a:cxn ang="0">
                    <a:pos x="16" y="9"/>
                  </a:cxn>
                  <a:cxn ang="0">
                    <a:pos x="16" y="6"/>
                  </a:cxn>
                  <a:cxn ang="0">
                    <a:pos x="15" y="3"/>
                  </a:cxn>
                  <a:cxn ang="0">
                    <a:pos x="12" y="1"/>
                  </a:cxn>
                  <a:cxn ang="0">
                    <a:pos x="9" y="0"/>
                  </a:cxn>
                  <a:cxn ang="0">
                    <a:pos x="6" y="0"/>
                  </a:cxn>
                </a:cxnLst>
                <a:rect l="0" t="0" r="r" b="b"/>
                <a:pathLst>
                  <a:path w="16" h="15">
                    <a:moveTo>
                      <a:pt x="6" y="0"/>
                    </a:moveTo>
                    <a:lnTo>
                      <a:pt x="3" y="1"/>
                    </a:lnTo>
                    <a:lnTo>
                      <a:pt x="1" y="3"/>
                    </a:lnTo>
                    <a:lnTo>
                      <a:pt x="0" y="6"/>
                    </a:lnTo>
                    <a:lnTo>
                      <a:pt x="0" y="9"/>
                    </a:lnTo>
                    <a:lnTo>
                      <a:pt x="1" y="12"/>
                    </a:lnTo>
                    <a:lnTo>
                      <a:pt x="4" y="13"/>
                    </a:lnTo>
                    <a:lnTo>
                      <a:pt x="7" y="15"/>
                    </a:lnTo>
                    <a:lnTo>
                      <a:pt x="10" y="15"/>
                    </a:lnTo>
                    <a:lnTo>
                      <a:pt x="13" y="14"/>
                    </a:lnTo>
                    <a:lnTo>
                      <a:pt x="15" y="12"/>
                    </a:lnTo>
                    <a:lnTo>
                      <a:pt x="16" y="9"/>
                    </a:lnTo>
                    <a:lnTo>
                      <a:pt x="16" y="6"/>
                    </a:lnTo>
                    <a:lnTo>
                      <a:pt x="15" y="3"/>
                    </a:lnTo>
                    <a:lnTo>
                      <a:pt x="12" y="1"/>
                    </a:lnTo>
                    <a:lnTo>
                      <a:pt x="9" y="0"/>
                    </a:lnTo>
                    <a:lnTo>
                      <a:pt x="6" y="0"/>
                    </a:lnTo>
                    <a:close/>
                  </a:path>
                </a:pathLst>
              </a:custGeom>
              <a:solidFill>
                <a:srgbClr val="8C4400"/>
              </a:solidFill>
              <a:ln w="9525">
                <a:noFill/>
                <a:round/>
                <a:headEnd/>
                <a:tailEnd/>
              </a:ln>
            </p:spPr>
            <p:txBody>
              <a:bodyPr/>
              <a:lstStyle/>
              <a:p>
                <a:endParaRPr lang="en-US"/>
              </a:p>
            </p:txBody>
          </p:sp>
          <p:sp>
            <p:nvSpPr>
              <p:cNvPr id="384159" name="Freeform 159"/>
              <p:cNvSpPr>
                <a:spLocks/>
              </p:cNvSpPr>
              <p:nvPr/>
            </p:nvSpPr>
            <p:spPr bwMode="auto">
              <a:xfrm>
                <a:off x="7063" y="1431"/>
                <a:ext cx="7" cy="7"/>
              </a:xfrm>
              <a:custGeom>
                <a:avLst/>
                <a:gdLst/>
                <a:ahLst/>
                <a:cxnLst>
                  <a:cxn ang="0">
                    <a:pos x="10" y="0"/>
                  </a:cxn>
                  <a:cxn ang="0">
                    <a:pos x="5" y="2"/>
                  </a:cxn>
                  <a:cxn ang="0">
                    <a:pos x="1" y="5"/>
                  </a:cxn>
                  <a:cxn ang="0">
                    <a:pos x="0" y="9"/>
                  </a:cxn>
                  <a:cxn ang="0">
                    <a:pos x="0" y="15"/>
                  </a:cxn>
                  <a:cxn ang="0">
                    <a:pos x="2" y="19"/>
                  </a:cxn>
                  <a:cxn ang="0">
                    <a:pos x="6" y="23"/>
                  </a:cxn>
                  <a:cxn ang="0">
                    <a:pos x="11" y="25"/>
                  </a:cxn>
                  <a:cxn ang="0">
                    <a:pos x="18" y="25"/>
                  </a:cxn>
                  <a:cxn ang="0">
                    <a:pos x="23" y="23"/>
                  </a:cxn>
                  <a:cxn ang="0">
                    <a:pos x="27" y="20"/>
                  </a:cxn>
                  <a:cxn ang="0">
                    <a:pos x="28" y="16"/>
                  </a:cxn>
                  <a:cxn ang="0">
                    <a:pos x="28" y="10"/>
                  </a:cxn>
                  <a:cxn ang="0">
                    <a:pos x="26" y="5"/>
                  </a:cxn>
                  <a:cxn ang="0">
                    <a:pos x="22" y="2"/>
                  </a:cxn>
                  <a:cxn ang="0">
                    <a:pos x="16" y="0"/>
                  </a:cxn>
                  <a:cxn ang="0">
                    <a:pos x="10" y="0"/>
                  </a:cxn>
                </a:cxnLst>
                <a:rect l="0" t="0" r="r" b="b"/>
                <a:pathLst>
                  <a:path w="28" h="25">
                    <a:moveTo>
                      <a:pt x="10" y="0"/>
                    </a:moveTo>
                    <a:lnTo>
                      <a:pt x="5" y="2"/>
                    </a:lnTo>
                    <a:lnTo>
                      <a:pt x="1" y="5"/>
                    </a:lnTo>
                    <a:lnTo>
                      <a:pt x="0" y="9"/>
                    </a:lnTo>
                    <a:lnTo>
                      <a:pt x="0" y="15"/>
                    </a:lnTo>
                    <a:lnTo>
                      <a:pt x="2" y="19"/>
                    </a:lnTo>
                    <a:lnTo>
                      <a:pt x="6" y="23"/>
                    </a:lnTo>
                    <a:lnTo>
                      <a:pt x="11" y="25"/>
                    </a:lnTo>
                    <a:lnTo>
                      <a:pt x="18" y="25"/>
                    </a:lnTo>
                    <a:lnTo>
                      <a:pt x="23" y="23"/>
                    </a:lnTo>
                    <a:lnTo>
                      <a:pt x="27" y="20"/>
                    </a:lnTo>
                    <a:lnTo>
                      <a:pt x="28" y="16"/>
                    </a:lnTo>
                    <a:lnTo>
                      <a:pt x="28" y="10"/>
                    </a:lnTo>
                    <a:lnTo>
                      <a:pt x="26" y="5"/>
                    </a:lnTo>
                    <a:lnTo>
                      <a:pt x="22" y="2"/>
                    </a:lnTo>
                    <a:lnTo>
                      <a:pt x="16" y="0"/>
                    </a:lnTo>
                    <a:lnTo>
                      <a:pt x="10" y="0"/>
                    </a:lnTo>
                    <a:close/>
                  </a:path>
                </a:pathLst>
              </a:custGeom>
              <a:solidFill>
                <a:srgbClr val="8C4400"/>
              </a:solidFill>
              <a:ln w="9525">
                <a:noFill/>
                <a:round/>
                <a:headEnd/>
                <a:tailEnd/>
              </a:ln>
            </p:spPr>
            <p:txBody>
              <a:bodyPr/>
              <a:lstStyle/>
              <a:p>
                <a:endParaRPr lang="en-US"/>
              </a:p>
            </p:txBody>
          </p:sp>
          <p:sp>
            <p:nvSpPr>
              <p:cNvPr id="384160" name="Freeform 160"/>
              <p:cNvSpPr>
                <a:spLocks/>
              </p:cNvSpPr>
              <p:nvPr/>
            </p:nvSpPr>
            <p:spPr bwMode="auto">
              <a:xfrm>
                <a:off x="7058" y="1454"/>
                <a:ext cx="7" cy="7"/>
              </a:xfrm>
              <a:custGeom>
                <a:avLst/>
                <a:gdLst/>
                <a:ahLst/>
                <a:cxnLst>
                  <a:cxn ang="0">
                    <a:pos x="10" y="0"/>
                  </a:cxn>
                  <a:cxn ang="0">
                    <a:pos x="5" y="2"/>
                  </a:cxn>
                  <a:cxn ang="0">
                    <a:pos x="1" y="5"/>
                  </a:cxn>
                  <a:cxn ang="0">
                    <a:pos x="0" y="9"/>
                  </a:cxn>
                  <a:cxn ang="0">
                    <a:pos x="0" y="15"/>
                  </a:cxn>
                  <a:cxn ang="0">
                    <a:pos x="2" y="19"/>
                  </a:cxn>
                  <a:cxn ang="0">
                    <a:pos x="6" y="23"/>
                  </a:cxn>
                  <a:cxn ang="0">
                    <a:pos x="11" y="25"/>
                  </a:cxn>
                  <a:cxn ang="0">
                    <a:pos x="18" y="25"/>
                  </a:cxn>
                  <a:cxn ang="0">
                    <a:pos x="23" y="23"/>
                  </a:cxn>
                  <a:cxn ang="0">
                    <a:pos x="26" y="20"/>
                  </a:cxn>
                  <a:cxn ang="0">
                    <a:pos x="28" y="16"/>
                  </a:cxn>
                  <a:cxn ang="0">
                    <a:pos x="28" y="10"/>
                  </a:cxn>
                  <a:cxn ang="0">
                    <a:pos x="25" y="5"/>
                  </a:cxn>
                  <a:cxn ang="0">
                    <a:pos x="21" y="2"/>
                  </a:cxn>
                  <a:cxn ang="0">
                    <a:pos x="16" y="0"/>
                  </a:cxn>
                  <a:cxn ang="0">
                    <a:pos x="10" y="0"/>
                  </a:cxn>
                </a:cxnLst>
                <a:rect l="0" t="0" r="r" b="b"/>
                <a:pathLst>
                  <a:path w="28" h="25">
                    <a:moveTo>
                      <a:pt x="10" y="0"/>
                    </a:moveTo>
                    <a:lnTo>
                      <a:pt x="5" y="2"/>
                    </a:lnTo>
                    <a:lnTo>
                      <a:pt x="1" y="5"/>
                    </a:lnTo>
                    <a:lnTo>
                      <a:pt x="0" y="9"/>
                    </a:lnTo>
                    <a:lnTo>
                      <a:pt x="0" y="15"/>
                    </a:lnTo>
                    <a:lnTo>
                      <a:pt x="2" y="19"/>
                    </a:lnTo>
                    <a:lnTo>
                      <a:pt x="6" y="23"/>
                    </a:lnTo>
                    <a:lnTo>
                      <a:pt x="11" y="25"/>
                    </a:lnTo>
                    <a:lnTo>
                      <a:pt x="18" y="25"/>
                    </a:lnTo>
                    <a:lnTo>
                      <a:pt x="23" y="23"/>
                    </a:lnTo>
                    <a:lnTo>
                      <a:pt x="26" y="20"/>
                    </a:lnTo>
                    <a:lnTo>
                      <a:pt x="28" y="16"/>
                    </a:lnTo>
                    <a:lnTo>
                      <a:pt x="28" y="10"/>
                    </a:lnTo>
                    <a:lnTo>
                      <a:pt x="25" y="5"/>
                    </a:lnTo>
                    <a:lnTo>
                      <a:pt x="21" y="2"/>
                    </a:lnTo>
                    <a:lnTo>
                      <a:pt x="16" y="0"/>
                    </a:lnTo>
                    <a:lnTo>
                      <a:pt x="10" y="0"/>
                    </a:lnTo>
                    <a:close/>
                  </a:path>
                </a:pathLst>
              </a:custGeom>
              <a:solidFill>
                <a:srgbClr val="8C4400"/>
              </a:solidFill>
              <a:ln w="9525">
                <a:noFill/>
                <a:round/>
                <a:headEnd/>
                <a:tailEnd/>
              </a:ln>
            </p:spPr>
            <p:txBody>
              <a:bodyPr/>
              <a:lstStyle/>
              <a:p>
                <a:endParaRPr lang="en-US"/>
              </a:p>
            </p:txBody>
          </p:sp>
          <p:sp>
            <p:nvSpPr>
              <p:cNvPr id="384161" name="Freeform 161"/>
              <p:cNvSpPr>
                <a:spLocks/>
              </p:cNvSpPr>
              <p:nvPr/>
            </p:nvSpPr>
            <p:spPr bwMode="auto">
              <a:xfrm>
                <a:off x="7008" y="1446"/>
                <a:ext cx="7" cy="6"/>
              </a:xfrm>
              <a:custGeom>
                <a:avLst/>
                <a:gdLst/>
                <a:ahLst/>
                <a:cxnLst>
                  <a:cxn ang="0">
                    <a:pos x="11" y="0"/>
                  </a:cxn>
                  <a:cxn ang="0">
                    <a:pos x="5" y="3"/>
                  </a:cxn>
                  <a:cxn ang="0">
                    <a:pos x="1" y="6"/>
                  </a:cxn>
                  <a:cxn ang="0">
                    <a:pos x="0" y="10"/>
                  </a:cxn>
                  <a:cxn ang="0">
                    <a:pos x="0" y="15"/>
                  </a:cxn>
                  <a:cxn ang="0">
                    <a:pos x="2" y="20"/>
                  </a:cxn>
                  <a:cxn ang="0">
                    <a:pos x="6" y="23"/>
                  </a:cxn>
                  <a:cxn ang="0">
                    <a:pos x="12" y="27"/>
                  </a:cxn>
                  <a:cxn ang="0">
                    <a:pos x="18" y="27"/>
                  </a:cxn>
                  <a:cxn ang="0">
                    <a:pos x="23" y="24"/>
                  </a:cxn>
                  <a:cxn ang="0">
                    <a:pos x="27" y="21"/>
                  </a:cxn>
                  <a:cxn ang="0">
                    <a:pos x="28" y="17"/>
                  </a:cxn>
                  <a:cxn ang="0">
                    <a:pos x="28" y="12"/>
                  </a:cxn>
                  <a:cxn ang="0">
                    <a:pos x="26" y="7"/>
                  </a:cxn>
                  <a:cxn ang="0">
                    <a:pos x="22" y="3"/>
                  </a:cxn>
                  <a:cxn ang="0">
                    <a:pos x="17" y="0"/>
                  </a:cxn>
                  <a:cxn ang="0">
                    <a:pos x="11" y="0"/>
                  </a:cxn>
                </a:cxnLst>
                <a:rect l="0" t="0" r="r" b="b"/>
                <a:pathLst>
                  <a:path w="28" h="27">
                    <a:moveTo>
                      <a:pt x="11" y="0"/>
                    </a:moveTo>
                    <a:lnTo>
                      <a:pt x="5" y="3"/>
                    </a:lnTo>
                    <a:lnTo>
                      <a:pt x="1" y="6"/>
                    </a:lnTo>
                    <a:lnTo>
                      <a:pt x="0" y="10"/>
                    </a:lnTo>
                    <a:lnTo>
                      <a:pt x="0" y="15"/>
                    </a:lnTo>
                    <a:lnTo>
                      <a:pt x="2" y="20"/>
                    </a:lnTo>
                    <a:lnTo>
                      <a:pt x="6" y="23"/>
                    </a:lnTo>
                    <a:lnTo>
                      <a:pt x="12" y="27"/>
                    </a:lnTo>
                    <a:lnTo>
                      <a:pt x="18" y="27"/>
                    </a:lnTo>
                    <a:lnTo>
                      <a:pt x="23" y="24"/>
                    </a:lnTo>
                    <a:lnTo>
                      <a:pt x="27" y="21"/>
                    </a:lnTo>
                    <a:lnTo>
                      <a:pt x="28" y="17"/>
                    </a:lnTo>
                    <a:lnTo>
                      <a:pt x="28" y="12"/>
                    </a:lnTo>
                    <a:lnTo>
                      <a:pt x="26" y="7"/>
                    </a:lnTo>
                    <a:lnTo>
                      <a:pt x="22" y="3"/>
                    </a:lnTo>
                    <a:lnTo>
                      <a:pt x="17" y="0"/>
                    </a:lnTo>
                    <a:lnTo>
                      <a:pt x="11" y="0"/>
                    </a:lnTo>
                    <a:close/>
                  </a:path>
                </a:pathLst>
              </a:custGeom>
              <a:solidFill>
                <a:srgbClr val="8C4400"/>
              </a:solidFill>
              <a:ln w="9525">
                <a:noFill/>
                <a:round/>
                <a:headEnd/>
                <a:tailEnd/>
              </a:ln>
            </p:spPr>
            <p:txBody>
              <a:bodyPr/>
              <a:lstStyle/>
              <a:p>
                <a:endParaRPr lang="en-US"/>
              </a:p>
            </p:txBody>
          </p:sp>
          <p:sp>
            <p:nvSpPr>
              <p:cNvPr id="384162" name="Freeform 162"/>
              <p:cNvSpPr>
                <a:spLocks/>
              </p:cNvSpPr>
              <p:nvPr/>
            </p:nvSpPr>
            <p:spPr bwMode="auto">
              <a:xfrm>
                <a:off x="7006" y="1422"/>
                <a:ext cx="7" cy="6"/>
              </a:xfrm>
              <a:custGeom>
                <a:avLst/>
                <a:gdLst/>
                <a:ahLst/>
                <a:cxnLst>
                  <a:cxn ang="0">
                    <a:pos x="10" y="0"/>
                  </a:cxn>
                  <a:cxn ang="0">
                    <a:pos x="5" y="2"/>
                  </a:cxn>
                  <a:cxn ang="0">
                    <a:pos x="2" y="5"/>
                  </a:cxn>
                  <a:cxn ang="0">
                    <a:pos x="0" y="10"/>
                  </a:cxn>
                  <a:cxn ang="0">
                    <a:pos x="0" y="15"/>
                  </a:cxn>
                  <a:cxn ang="0">
                    <a:pos x="3" y="19"/>
                  </a:cxn>
                  <a:cxn ang="0">
                    <a:pos x="7" y="23"/>
                  </a:cxn>
                  <a:cxn ang="0">
                    <a:pos x="12" y="25"/>
                  </a:cxn>
                  <a:cxn ang="0">
                    <a:pos x="19" y="25"/>
                  </a:cxn>
                  <a:cxn ang="0">
                    <a:pos x="24" y="23"/>
                  </a:cxn>
                  <a:cxn ang="0">
                    <a:pos x="27" y="20"/>
                  </a:cxn>
                  <a:cxn ang="0">
                    <a:pos x="29" y="16"/>
                  </a:cxn>
                  <a:cxn ang="0">
                    <a:pos x="29" y="11"/>
                  </a:cxn>
                  <a:cxn ang="0">
                    <a:pos x="26" y="5"/>
                  </a:cxn>
                  <a:cxn ang="0">
                    <a:pos x="22" y="2"/>
                  </a:cxn>
                  <a:cxn ang="0">
                    <a:pos x="17" y="0"/>
                  </a:cxn>
                  <a:cxn ang="0">
                    <a:pos x="10" y="0"/>
                  </a:cxn>
                </a:cxnLst>
                <a:rect l="0" t="0" r="r" b="b"/>
                <a:pathLst>
                  <a:path w="29" h="25">
                    <a:moveTo>
                      <a:pt x="10" y="0"/>
                    </a:moveTo>
                    <a:lnTo>
                      <a:pt x="5" y="2"/>
                    </a:lnTo>
                    <a:lnTo>
                      <a:pt x="2" y="5"/>
                    </a:lnTo>
                    <a:lnTo>
                      <a:pt x="0" y="10"/>
                    </a:lnTo>
                    <a:lnTo>
                      <a:pt x="0" y="15"/>
                    </a:lnTo>
                    <a:lnTo>
                      <a:pt x="3" y="19"/>
                    </a:lnTo>
                    <a:lnTo>
                      <a:pt x="7" y="23"/>
                    </a:lnTo>
                    <a:lnTo>
                      <a:pt x="12" y="25"/>
                    </a:lnTo>
                    <a:lnTo>
                      <a:pt x="19" y="25"/>
                    </a:lnTo>
                    <a:lnTo>
                      <a:pt x="24" y="23"/>
                    </a:lnTo>
                    <a:lnTo>
                      <a:pt x="27" y="20"/>
                    </a:lnTo>
                    <a:lnTo>
                      <a:pt x="29" y="16"/>
                    </a:lnTo>
                    <a:lnTo>
                      <a:pt x="29" y="11"/>
                    </a:lnTo>
                    <a:lnTo>
                      <a:pt x="26" y="5"/>
                    </a:lnTo>
                    <a:lnTo>
                      <a:pt x="22" y="2"/>
                    </a:lnTo>
                    <a:lnTo>
                      <a:pt x="17" y="0"/>
                    </a:lnTo>
                    <a:lnTo>
                      <a:pt x="10" y="0"/>
                    </a:lnTo>
                    <a:close/>
                  </a:path>
                </a:pathLst>
              </a:custGeom>
              <a:solidFill>
                <a:srgbClr val="8C4400"/>
              </a:solidFill>
              <a:ln w="9525">
                <a:noFill/>
                <a:round/>
                <a:headEnd/>
                <a:tailEnd/>
              </a:ln>
            </p:spPr>
            <p:txBody>
              <a:bodyPr/>
              <a:lstStyle/>
              <a:p>
                <a:endParaRPr lang="en-US"/>
              </a:p>
            </p:txBody>
          </p:sp>
          <p:sp>
            <p:nvSpPr>
              <p:cNvPr id="384163" name="Freeform 163"/>
              <p:cNvSpPr>
                <a:spLocks/>
              </p:cNvSpPr>
              <p:nvPr/>
            </p:nvSpPr>
            <p:spPr bwMode="auto">
              <a:xfrm>
                <a:off x="7042" y="1420"/>
                <a:ext cx="18" cy="5"/>
              </a:xfrm>
              <a:custGeom>
                <a:avLst/>
                <a:gdLst/>
                <a:ahLst/>
                <a:cxnLst>
                  <a:cxn ang="0">
                    <a:pos x="38" y="4"/>
                  </a:cxn>
                  <a:cxn ang="0">
                    <a:pos x="30" y="3"/>
                  </a:cxn>
                  <a:cxn ang="0">
                    <a:pos x="23" y="2"/>
                  </a:cxn>
                  <a:cxn ang="0">
                    <a:pos x="17" y="1"/>
                  </a:cxn>
                  <a:cxn ang="0">
                    <a:pos x="12" y="0"/>
                  </a:cxn>
                  <a:cxn ang="0">
                    <a:pos x="6" y="0"/>
                  </a:cxn>
                  <a:cxn ang="0">
                    <a:pos x="3" y="0"/>
                  </a:cxn>
                  <a:cxn ang="0">
                    <a:pos x="1" y="1"/>
                  </a:cxn>
                  <a:cxn ang="0">
                    <a:pos x="0" y="2"/>
                  </a:cxn>
                  <a:cxn ang="0">
                    <a:pos x="0" y="3"/>
                  </a:cxn>
                  <a:cxn ang="0">
                    <a:pos x="2" y="4"/>
                  </a:cxn>
                  <a:cxn ang="0">
                    <a:pos x="5" y="6"/>
                  </a:cxn>
                  <a:cxn ang="0">
                    <a:pos x="11" y="7"/>
                  </a:cxn>
                  <a:cxn ang="0">
                    <a:pos x="16" y="9"/>
                  </a:cxn>
                  <a:cxn ang="0">
                    <a:pos x="22" y="11"/>
                  </a:cxn>
                  <a:cxn ang="0">
                    <a:pos x="28" y="12"/>
                  </a:cxn>
                  <a:cxn ang="0">
                    <a:pos x="36" y="15"/>
                  </a:cxn>
                  <a:cxn ang="0">
                    <a:pos x="43" y="16"/>
                  </a:cxn>
                  <a:cxn ang="0">
                    <a:pos x="50" y="17"/>
                  </a:cxn>
                  <a:cxn ang="0">
                    <a:pos x="57" y="17"/>
                  </a:cxn>
                  <a:cxn ang="0">
                    <a:pos x="62" y="18"/>
                  </a:cxn>
                  <a:cxn ang="0">
                    <a:pos x="67" y="18"/>
                  </a:cxn>
                  <a:cxn ang="0">
                    <a:pos x="70" y="18"/>
                  </a:cxn>
                  <a:cxn ang="0">
                    <a:pos x="72" y="18"/>
                  </a:cxn>
                  <a:cxn ang="0">
                    <a:pos x="73" y="17"/>
                  </a:cxn>
                  <a:cxn ang="0">
                    <a:pos x="73" y="16"/>
                  </a:cxn>
                  <a:cxn ang="0">
                    <a:pos x="71" y="13"/>
                  </a:cxn>
                  <a:cxn ang="0">
                    <a:pos x="68" y="12"/>
                  </a:cxn>
                  <a:cxn ang="0">
                    <a:pos x="64" y="10"/>
                  </a:cxn>
                  <a:cxn ang="0">
                    <a:pos x="58" y="9"/>
                  </a:cxn>
                  <a:cxn ang="0">
                    <a:pos x="51" y="7"/>
                  </a:cxn>
                  <a:cxn ang="0">
                    <a:pos x="45" y="6"/>
                  </a:cxn>
                  <a:cxn ang="0">
                    <a:pos x="38" y="4"/>
                  </a:cxn>
                </a:cxnLst>
                <a:rect l="0" t="0" r="r" b="b"/>
                <a:pathLst>
                  <a:path w="73" h="18">
                    <a:moveTo>
                      <a:pt x="38" y="4"/>
                    </a:moveTo>
                    <a:lnTo>
                      <a:pt x="30" y="3"/>
                    </a:lnTo>
                    <a:lnTo>
                      <a:pt x="23" y="2"/>
                    </a:lnTo>
                    <a:lnTo>
                      <a:pt x="17" y="1"/>
                    </a:lnTo>
                    <a:lnTo>
                      <a:pt x="12" y="0"/>
                    </a:lnTo>
                    <a:lnTo>
                      <a:pt x="6" y="0"/>
                    </a:lnTo>
                    <a:lnTo>
                      <a:pt x="3" y="0"/>
                    </a:lnTo>
                    <a:lnTo>
                      <a:pt x="1" y="1"/>
                    </a:lnTo>
                    <a:lnTo>
                      <a:pt x="0" y="2"/>
                    </a:lnTo>
                    <a:lnTo>
                      <a:pt x="0" y="3"/>
                    </a:lnTo>
                    <a:lnTo>
                      <a:pt x="2" y="4"/>
                    </a:lnTo>
                    <a:lnTo>
                      <a:pt x="5" y="6"/>
                    </a:lnTo>
                    <a:lnTo>
                      <a:pt x="11" y="7"/>
                    </a:lnTo>
                    <a:lnTo>
                      <a:pt x="16" y="9"/>
                    </a:lnTo>
                    <a:lnTo>
                      <a:pt x="22" y="11"/>
                    </a:lnTo>
                    <a:lnTo>
                      <a:pt x="28" y="12"/>
                    </a:lnTo>
                    <a:lnTo>
                      <a:pt x="36" y="15"/>
                    </a:lnTo>
                    <a:lnTo>
                      <a:pt x="43" y="16"/>
                    </a:lnTo>
                    <a:lnTo>
                      <a:pt x="50" y="17"/>
                    </a:lnTo>
                    <a:lnTo>
                      <a:pt x="57" y="17"/>
                    </a:lnTo>
                    <a:lnTo>
                      <a:pt x="62" y="18"/>
                    </a:lnTo>
                    <a:lnTo>
                      <a:pt x="67" y="18"/>
                    </a:lnTo>
                    <a:lnTo>
                      <a:pt x="70" y="18"/>
                    </a:lnTo>
                    <a:lnTo>
                      <a:pt x="72" y="18"/>
                    </a:lnTo>
                    <a:lnTo>
                      <a:pt x="73" y="17"/>
                    </a:lnTo>
                    <a:lnTo>
                      <a:pt x="73" y="16"/>
                    </a:lnTo>
                    <a:lnTo>
                      <a:pt x="71" y="13"/>
                    </a:lnTo>
                    <a:lnTo>
                      <a:pt x="68" y="12"/>
                    </a:lnTo>
                    <a:lnTo>
                      <a:pt x="64" y="10"/>
                    </a:lnTo>
                    <a:lnTo>
                      <a:pt x="58" y="9"/>
                    </a:lnTo>
                    <a:lnTo>
                      <a:pt x="51" y="7"/>
                    </a:lnTo>
                    <a:lnTo>
                      <a:pt x="45" y="6"/>
                    </a:lnTo>
                    <a:lnTo>
                      <a:pt x="38" y="4"/>
                    </a:lnTo>
                    <a:close/>
                  </a:path>
                </a:pathLst>
              </a:custGeom>
              <a:solidFill>
                <a:srgbClr val="B76B05"/>
              </a:solidFill>
              <a:ln w="9525">
                <a:noFill/>
                <a:round/>
                <a:headEnd/>
                <a:tailEnd/>
              </a:ln>
            </p:spPr>
            <p:txBody>
              <a:bodyPr/>
              <a:lstStyle/>
              <a:p>
                <a:endParaRPr lang="en-US"/>
              </a:p>
            </p:txBody>
          </p:sp>
          <p:sp>
            <p:nvSpPr>
              <p:cNvPr id="384164" name="Freeform 164"/>
              <p:cNvSpPr>
                <a:spLocks/>
              </p:cNvSpPr>
              <p:nvPr/>
            </p:nvSpPr>
            <p:spPr bwMode="auto">
              <a:xfrm>
                <a:off x="7019" y="1417"/>
                <a:ext cx="13" cy="2"/>
              </a:xfrm>
              <a:custGeom>
                <a:avLst/>
                <a:gdLst/>
                <a:ahLst/>
                <a:cxnLst>
                  <a:cxn ang="0">
                    <a:pos x="26" y="2"/>
                  </a:cxn>
                  <a:cxn ang="0">
                    <a:pos x="16" y="0"/>
                  </a:cxn>
                  <a:cxn ang="0">
                    <a:pos x="8" y="0"/>
                  </a:cxn>
                  <a:cxn ang="0">
                    <a:pos x="2" y="0"/>
                  </a:cxn>
                  <a:cxn ang="0">
                    <a:pos x="0" y="1"/>
                  </a:cxn>
                  <a:cxn ang="0">
                    <a:pos x="1" y="3"/>
                  </a:cxn>
                  <a:cxn ang="0">
                    <a:pos x="6" y="5"/>
                  </a:cxn>
                  <a:cxn ang="0">
                    <a:pos x="15" y="8"/>
                  </a:cxn>
                  <a:cxn ang="0">
                    <a:pos x="24" y="10"/>
                  </a:cxn>
                  <a:cxn ang="0">
                    <a:pos x="35" y="12"/>
                  </a:cxn>
                  <a:cxn ang="0">
                    <a:pos x="43" y="12"/>
                  </a:cxn>
                  <a:cxn ang="0">
                    <a:pos x="48" y="12"/>
                  </a:cxn>
                  <a:cxn ang="0">
                    <a:pos x="51" y="11"/>
                  </a:cxn>
                  <a:cxn ang="0">
                    <a:pos x="49" y="9"/>
                  </a:cxn>
                  <a:cxn ang="0">
                    <a:pos x="44" y="6"/>
                  </a:cxn>
                  <a:cxn ang="0">
                    <a:pos x="36" y="4"/>
                  </a:cxn>
                  <a:cxn ang="0">
                    <a:pos x="26" y="2"/>
                  </a:cxn>
                </a:cxnLst>
                <a:rect l="0" t="0" r="r" b="b"/>
                <a:pathLst>
                  <a:path w="51" h="12">
                    <a:moveTo>
                      <a:pt x="26" y="2"/>
                    </a:moveTo>
                    <a:lnTo>
                      <a:pt x="16" y="0"/>
                    </a:lnTo>
                    <a:lnTo>
                      <a:pt x="8" y="0"/>
                    </a:lnTo>
                    <a:lnTo>
                      <a:pt x="2" y="0"/>
                    </a:lnTo>
                    <a:lnTo>
                      <a:pt x="0" y="1"/>
                    </a:lnTo>
                    <a:lnTo>
                      <a:pt x="1" y="3"/>
                    </a:lnTo>
                    <a:lnTo>
                      <a:pt x="6" y="5"/>
                    </a:lnTo>
                    <a:lnTo>
                      <a:pt x="15" y="8"/>
                    </a:lnTo>
                    <a:lnTo>
                      <a:pt x="24" y="10"/>
                    </a:lnTo>
                    <a:lnTo>
                      <a:pt x="35" y="12"/>
                    </a:lnTo>
                    <a:lnTo>
                      <a:pt x="43" y="12"/>
                    </a:lnTo>
                    <a:lnTo>
                      <a:pt x="48" y="12"/>
                    </a:lnTo>
                    <a:lnTo>
                      <a:pt x="51" y="11"/>
                    </a:lnTo>
                    <a:lnTo>
                      <a:pt x="49" y="9"/>
                    </a:lnTo>
                    <a:lnTo>
                      <a:pt x="44" y="6"/>
                    </a:lnTo>
                    <a:lnTo>
                      <a:pt x="36" y="4"/>
                    </a:lnTo>
                    <a:lnTo>
                      <a:pt x="26" y="2"/>
                    </a:lnTo>
                    <a:close/>
                  </a:path>
                </a:pathLst>
              </a:custGeom>
              <a:solidFill>
                <a:srgbClr val="B76B05"/>
              </a:solidFill>
              <a:ln w="9525">
                <a:noFill/>
                <a:round/>
                <a:headEnd/>
                <a:tailEnd/>
              </a:ln>
            </p:spPr>
            <p:txBody>
              <a:bodyPr/>
              <a:lstStyle/>
              <a:p>
                <a:endParaRPr lang="en-US"/>
              </a:p>
            </p:txBody>
          </p:sp>
          <p:sp>
            <p:nvSpPr>
              <p:cNvPr id="384165" name="Freeform 165"/>
              <p:cNvSpPr>
                <a:spLocks/>
              </p:cNvSpPr>
              <p:nvPr/>
            </p:nvSpPr>
            <p:spPr bwMode="auto">
              <a:xfrm>
                <a:off x="7077" y="1426"/>
                <a:ext cx="13" cy="4"/>
              </a:xfrm>
              <a:custGeom>
                <a:avLst/>
                <a:gdLst/>
                <a:ahLst/>
                <a:cxnLst>
                  <a:cxn ang="0">
                    <a:pos x="26" y="3"/>
                  </a:cxn>
                  <a:cxn ang="0">
                    <a:pos x="17" y="1"/>
                  </a:cxn>
                  <a:cxn ang="0">
                    <a:pos x="9" y="0"/>
                  </a:cxn>
                  <a:cxn ang="0">
                    <a:pos x="3" y="0"/>
                  </a:cxn>
                  <a:cxn ang="0">
                    <a:pos x="0" y="1"/>
                  </a:cxn>
                  <a:cxn ang="0">
                    <a:pos x="2" y="3"/>
                  </a:cxn>
                  <a:cxn ang="0">
                    <a:pos x="9" y="5"/>
                  </a:cxn>
                  <a:cxn ang="0">
                    <a:pos x="16" y="7"/>
                  </a:cxn>
                  <a:cxn ang="0">
                    <a:pos x="25" y="9"/>
                  </a:cxn>
                  <a:cxn ang="0">
                    <a:pos x="36" y="11"/>
                  </a:cxn>
                  <a:cxn ang="0">
                    <a:pos x="44" y="13"/>
                  </a:cxn>
                  <a:cxn ang="0">
                    <a:pos x="49" y="13"/>
                  </a:cxn>
                  <a:cxn ang="0">
                    <a:pos x="52" y="11"/>
                  </a:cxn>
                  <a:cxn ang="0">
                    <a:pos x="50" y="9"/>
                  </a:cxn>
                  <a:cxn ang="0">
                    <a:pos x="45" y="7"/>
                  </a:cxn>
                  <a:cxn ang="0">
                    <a:pos x="37" y="5"/>
                  </a:cxn>
                  <a:cxn ang="0">
                    <a:pos x="26" y="3"/>
                  </a:cxn>
                </a:cxnLst>
                <a:rect l="0" t="0" r="r" b="b"/>
                <a:pathLst>
                  <a:path w="52" h="13">
                    <a:moveTo>
                      <a:pt x="26" y="3"/>
                    </a:moveTo>
                    <a:lnTo>
                      <a:pt x="17" y="1"/>
                    </a:lnTo>
                    <a:lnTo>
                      <a:pt x="9" y="0"/>
                    </a:lnTo>
                    <a:lnTo>
                      <a:pt x="3" y="0"/>
                    </a:lnTo>
                    <a:lnTo>
                      <a:pt x="0" y="1"/>
                    </a:lnTo>
                    <a:lnTo>
                      <a:pt x="2" y="3"/>
                    </a:lnTo>
                    <a:lnTo>
                      <a:pt x="9" y="5"/>
                    </a:lnTo>
                    <a:lnTo>
                      <a:pt x="16" y="7"/>
                    </a:lnTo>
                    <a:lnTo>
                      <a:pt x="25" y="9"/>
                    </a:lnTo>
                    <a:lnTo>
                      <a:pt x="36" y="11"/>
                    </a:lnTo>
                    <a:lnTo>
                      <a:pt x="44" y="13"/>
                    </a:lnTo>
                    <a:lnTo>
                      <a:pt x="49" y="13"/>
                    </a:lnTo>
                    <a:lnTo>
                      <a:pt x="52" y="11"/>
                    </a:lnTo>
                    <a:lnTo>
                      <a:pt x="50" y="9"/>
                    </a:lnTo>
                    <a:lnTo>
                      <a:pt x="45" y="7"/>
                    </a:lnTo>
                    <a:lnTo>
                      <a:pt x="37" y="5"/>
                    </a:lnTo>
                    <a:lnTo>
                      <a:pt x="26" y="3"/>
                    </a:lnTo>
                    <a:close/>
                  </a:path>
                </a:pathLst>
              </a:custGeom>
              <a:solidFill>
                <a:srgbClr val="B76B05"/>
              </a:solidFill>
              <a:ln w="9525">
                <a:noFill/>
                <a:round/>
                <a:headEnd/>
                <a:tailEnd/>
              </a:ln>
            </p:spPr>
            <p:txBody>
              <a:bodyPr/>
              <a:lstStyle/>
              <a:p>
                <a:endParaRPr lang="en-US"/>
              </a:p>
            </p:txBody>
          </p:sp>
          <p:sp>
            <p:nvSpPr>
              <p:cNvPr id="384166" name="Freeform 166"/>
              <p:cNvSpPr>
                <a:spLocks/>
              </p:cNvSpPr>
              <p:nvPr/>
            </p:nvSpPr>
            <p:spPr bwMode="auto">
              <a:xfrm>
                <a:off x="7079" y="1436"/>
                <a:ext cx="4" cy="3"/>
              </a:xfrm>
              <a:custGeom>
                <a:avLst/>
                <a:gdLst/>
                <a:ahLst/>
                <a:cxnLst>
                  <a:cxn ang="0">
                    <a:pos x="5" y="0"/>
                  </a:cxn>
                  <a:cxn ang="0">
                    <a:pos x="3" y="1"/>
                  </a:cxn>
                  <a:cxn ang="0">
                    <a:pos x="1" y="3"/>
                  </a:cxn>
                  <a:cxn ang="0">
                    <a:pos x="0" y="4"/>
                  </a:cxn>
                  <a:cxn ang="0">
                    <a:pos x="0" y="6"/>
                  </a:cxn>
                  <a:cxn ang="0">
                    <a:pos x="2" y="8"/>
                  </a:cxn>
                  <a:cxn ang="0">
                    <a:pos x="3" y="10"/>
                  </a:cxn>
                  <a:cxn ang="0">
                    <a:pos x="5" y="11"/>
                  </a:cxn>
                  <a:cxn ang="0">
                    <a:pos x="8" y="11"/>
                  </a:cxn>
                  <a:cxn ang="0">
                    <a:pos x="10" y="10"/>
                  </a:cxn>
                  <a:cxn ang="0">
                    <a:pos x="12" y="9"/>
                  </a:cxn>
                  <a:cxn ang="0">
                    <a:pos x="12" y="7"/>
                  </a:cxn>
                  <a:cxn ang="0">
                    <a:pos x="12" y="5"/>
                  </a:cxn>
                  <a:cxn ang="0">
                    <a:pos x="11" y="3"/>
                  </a:cxn>
                  <a:cxn ang="0">
                    <a:pos x="9" y="1"/>
                  </a:cxn>
                  <a:cxn ang="0">
                    <a:pos x="7" y="0"/>
                  </a:cxn>
                  <a:cxn ang="0">
                    <a:pos x="5" y="0"/>
                  </a:cxn>
                </a:cxnLst>
                <a:rect l="0" t="0" r="r" b="b"/>
                <a:pathLst>
                  <a:path w="12" h="11">
                    <a:moveTo>
                      <a:pt x="5" y="0"/>
                    </a:moveTo>
                    <a:lnTo>
                      <a:pt x="3" y="1"/>
                    </a:lnTo>
                    <a:lnTo>
                      <a:pt x="1" y="3"/>
                    </a:lnTo>
                    <a:lnTo>
                      <a:pt x="0" y="4"/>
                    </a:lnTo>
                    <a:lnTo>
                      <a:pt x="0" y="6"/>
                    </a:lnTo>
                    <a:lnTo>
                      <a:pt x="2" y="8"/>
                    </a:lnTo>
                    <a:lnTo>
                      <a:pt x="3" y="10"/>
                    </a:lnTo>
                    <a:lnTo>
                      <a:pt x="5" y="11"/>
                    </a:lnTo>
                    <a:lnTo>
                      <a:pt x="8" y="11"/>
                    </a:lnTo>
                    <a:lnTo>
                      <a:pt x="10" y="10"/>
                    </a:lnTo>
                    <a:lnTo>
                      <a:pt x="12" y="9"/>
                    </a:lnTo>
                    <a:lnTo>
                      <a:pt x="12" y="7"/>
                    </a:lnTo>
                    <a:lnTo>
                      <a:pt x="12" y="5"/>
                    </a:lnTo>
                    <a:lnTo>
                      <a:pt x="11" y="3"/>
                    </a:lnTo>
                    <a:lnTo>
                      <a:pt x="9" y="1"/>
                    </a:lnTo>
                    <a:lnTo>
                      <a:pt x="7" y="0"/>
                    </a:lnTo>
                    <a:lnTo>
                      <a:pt x="5" y="0"/>
                    </a:lnTo>
                    <a:close/>
                  </a:path>
                </a:pathLst>
              </a:custGeom>
              <a:solidFill>
                <a:srgbClr val="B76B05"/>
              </a:solidFill>
              <a:ln w="9525">
                <a:noFill/>
                <a:round/>
                <a:headEnd/>
                <a:tailEnd/>
              </a:ln>
            </p:spPr>
            <p:txBody>
              <a:bodyPr/>
              <a:lstStyle/>
              <a:p>
                <a:endParaRPr lang="en-US"/>
              </a:p>
            </p:txBody>
          </p:sp>
          <p:sp>
            <p:nvSpPr>
              <p:cNvPr id="384167" name="Freeform 167"/>
              <p:cNvSpPr>
                <a:spLocks/>
              </p:cNvSpPr>
              <p:nvPr/>
            </p:nvSpPr>
            <p:spPr bwMode="auto">
              <a:xfrm>
                <a:off x="7063" y="1431"/>
                <a:ext cx="6" cy="5"/>
              </a:xfrm>
              <a:custGeom>
                <a:avLst/>
                <a:gdLst/>
                <a:ahLst/>
                <a:cxnLst>
                  <a:cxn ang="0">
                    <a:pos x="8" y="0"/>
                  </a:cxn>
                  <a:cxn ang="0">
                    <a:pos x="4" y="1"/>
                  </a:cxn>
                  <a:cxn ang="0">
                    <a:pos x="1" y="4"/>
                  </a:cxn>
                  <a:cxn ang="0">
                    <a:pos x="0" y="7"/>
                  </a:cxn>
                  <a:cxn ang="0">
                    <a:pos x="0" y="11"/>
                  </a:cxn>
                  <a:cxn ang="0">
                    <a:pos x="2" y="14"/>
                  </a:cxn>
                  <a:cxn ang="0">
                    <a:pos x="5" y="18"/>
                  </a:cxn>
                  <a:cxn ang="0">
                    <a:pos x="9" y="19"/>
                  </a:cxn>
                  <a:cxn ang="0">
                    <a:pos x="13" y="19"/>
                  </a:cxn>
                  <a:cxn ang="0">
                    <a:pos x="18" y="18"/>
                  </a:cxn>
                  <a:cxn ang="0">
                    <a:pos x="21" y="16"/>
                  </a:cxn>
                  <a:cxn ang="0">
                    <a:pos x="22" y="12"/>
                  </a:cxn>
                  <a:cxn ang="0">
                    <a:pos x="22" y="8"/>
                  </a:cxn>
                  <a:cxn ang="0">
                    <a:pos x="20" y="5"/>
                  </a:cxn>
                  <a:cxn ang="0">
                    <a:pos x="17" y="2"/>
                  </a:cxn>
                  <a:cxn ang="0">
                    <a:pos x="12" y="1"/>
                  </a:cxn>
                  <a:cxn ang="0">
                    <a:pos x="8" y="0"/>
                  </a:cxn>
                </a:cxnLst>
                <a:rect l="0" t="0" r="r" b="b"/>
                <a:pathLst>
                  <a:path w="22" h="19">
                    <a:moveTo>
                      <a:pt x="8" y="0"/>
                    </a:moveTo>
                    <a:lnTo>
                      <a:pt x="4" y="1"/>
                    </a:lnTo>
                    <a:lnTo>
                      <a:pt x="1" y="4"/>
                    </a:lnTo>
                    <a:lnTo>
                      <a:pt x="0" y="7"/>
                    </a:lnTo>
                    <a:lnTo>
                      <a:pt x="0" y="11"/>
                    </a:lnTo>
                    <a:lnTo>
                      <a:pt x="2" y="14"/>
                    </a:lnTo>
                    <a:lnTo>
                      <a:pt x="5" y="18"/>
                    </a:lnTo>
                    <a:lnTo>
                      <a:pt x="9" y="19"/>
                    </a:lnTo>
                    <a:lnTo>
                      <a:pt x="13" y="19"/>
                    </a:lnTo>
                    <a:lnTo>
                      <a:pt x="18" y="18"/>
                    </a:lnTo>
                    <a:lnTo>
                      <a:pt x="21" y="16"/>
                    </a:lnTo>
                    <a:lnTo>
                      <a:pt x="22" y="12"/>
                    </a:lnTo>
                    <a:lnTo>
                      <a:pt x="22" y="8"/>
                    </a:lnTo>
                    <a:lnTo>
                      <a:pt x="20" y="5"/>
                    </a:lnTo>
                    <a:lnTo>
                      <a:pt x="17" y="2"/>
                    </a:lnTo>
                    <a:lnTo>
                      <a:pt x="12" y="1"/>
                    </a:lnTo>
                    <a:lnTo>
                      <a:pt x="8" y="0"/>
                    </a:lnTo>
                    <a:close/>
                  </a:path>
                </a:pathLst>
              </a:custGeom>
              <a:solidFill>
                <a:srgbClr val="B76B05"/>
              </a:solidFill>
              <a:ln w="9525">
                <a:noFill/>
                <a:round/>
                <a:headEnd/>
                <a:tailEnd/>
              </a:ln>
            </p:spPr>
            <p:txBody>
              <a:bodyPr/>
              <a:lstStyle/>
              <a:p>
                <a:endParaRPr lang="en-US"/>
              </a:p>
            </p:txBody>
          </p:sp>
          <p:sp>
            <p:nvSpPr>
              <p:cNvPr id="384168" name="Freeform 168"/>
              <p:cNvSpPr>
                <a:spLocks/>
              </p:cNvSpPr>
              <p:nvPr/>
            </p:nvSpPr>
            <p:spPr bwMode="auto">
              <a:xfrm>
                <a:off x="7059" y="1454"/>
                <a:ext cx="5" cy="5"/>
              </a:xfrm>
              <a:custGeom>
                <a:avLst/>
                <a:gdLst/>
                <a:ahLst/>
                <a:cxnLst>
                  <a:cxn ang="0">
                    <a:pos x="8" y="0"/>
                  </a:cxn>
                  <a:cxn ang="0">
                    <a:pos x="4" y="1"/>
                  </a:cxn>
                  <a:cxn ang="0">
                    <a:pos x="1" y="3"/>
                  </a:cxn>
                  <a:cxn ang="0">
                    <a:pos x="0" y="6"/>
                  </a:cxn>
                  <a:cxn ang="0">
                    <a:pos x="0" y="10"/>
                  </a:cxn>
                  <a:cxn ang="0">
                    <a:pos x="2" y="14"/>
                  </a:cxn>
                  <a:cxn ang="0">
                    <a:pos x="5" y="17"/>
                  </a:cxn>
                  <a:cxn ang="0">
                    <a:pos x="9" y="18"/>
                  </a:cxn>
                  <a:cxn ang="0">
                    <a:pos x="14" y="19"/>
                  </a:cxn>
                  <a:cxn ang="0">
                    <a:pos x="18" y="18"/>
                  </a:cxn>
                  <a:cxn ang="0">
                    <a:pos x="21" y="15"/>
                  </a:cxn>
                  <a:cxn ang="0">
                    <a:pos x="22" y="11"/>
                  </a:cxn>
                  <a:cxn ang="0">
                    <a:pos x="22" y="7"/>
                  </a:cxn>
                  <a:cxn ang="0">
                    <a:pos x="20" y="4"/>
                  </a:cxn>
                  <a:cxn ang="0">
                    <a:pos x="17" y="1"/>
                  </a:cxn>
                  <a:cxn ang="0">
                    <a:pos x="13" y="0"/>
                  </a:cxn>
                  <a:cxn ang="0">
                    <a:pos x="8" y="0"/>
                  </a:cxn>
                </a:cxnLst>
                <a:rect l="0" t="0" r="r" b="b"/>
                <a:pathLst>
                  <a:path w="22" h="19">
                    <a:moveTo>
                      <a:pt x="8" y="0"/>
                    </a:moveTo>
                    <a:lnTo>
                      <a:pt x="4" y="1"/>
                    </a:lnTo>
                    <a:lnTo>
                      <a:pt x="1" y="3"/>
                    </a:lnTo>
                    <a:lnTo>
                      <a:pt x="0" y="6"/>
                    </a:lnTo>
                    <a:lnTo>
                      <a:pt x="0" y="10"/>
                    </a:lnTo>
                    <a:lnTo>
                      <a:pt x="2" y="14"/>
                    </a:lnTo>
                    <a:lnTo>
                      <a:pt x="5" y="17"/>
                    </a:lnTo>
                    <a:lnTo>
                      <a:pt x="9" y="18"/>
                    </a:lnTo>
                    <a:lnTo>
                      <a:pt x="14" y="19"/>
                    </a:lnTo>
                    <a:lnTo>
                      <a:pt x="18" y="18"/>
                    </a:lnTo>
                    <a:lnTo>
                      <a:pt x="21" y="15"/>
                    </a:lnTo>
                    <a:lnTo>
                      <a:pt x="22" y="11"/>
                    </a:lnTo>
                    <a:lnTo>
                      <a:pt x="22" y="7"/>
                    </a:lnTo>
                    <a:lnTo>
                      <a:pt x="20" y="4"/>
                    </a:lnTo>
                    <a:lnTo>
                      <a:pt x="17" y="1"/>
                    </a:lnTo>
                    <a:lnTo>
                      <a:pt x="13" y="0"/>
                    </a:lnTo>
                    <a:lnTo>
                      <a:pt x="8" y="0"/>
                    </a:lnTo>
                    <a:close/>
                  </a:path>
                </a:pathLst>
              </a:custGeom>
              <a:solidFill>
                <a:srgbClr val="B76B05"/>
              </a:solidFill>
              <a:ln w="9525">
                <a:noFill/>
                <a:round/>
                <a:headEnd/>
                <a:tailEnd/>
              </a:ln>
            </p:spPr>
            <p:txBody>
              <a:bodyPr/>
              <a:lstStyle/>
              <a:p>
                <a:endParaRPr lang="en-US"/>
              </a:p>
            </p:txBody>
          </p:sp>
          <p:sp>
            <p:nvSpPr>
              <p:cNvPr id="384169" name="Freeform 169"/>
              <p:cNvSpPr>
                <a:spLocks/>
              </p:cNvSpPr>
              <p:nvPr/>
            </p:nvSpPr>
            <p:spPr bwMode="auto">
              <a:xfrm>
                <a:off x="7008" y="1446"/>
                <a:ext cx="6" cy="4"/>
              </a:xfrm>
              <a:custGeom>
                <a:avLst/>
                <a:gdLst/>
                <a:ahLst/>
                <a:cxnLst>
                  <a:cxn ang="0">
                    <a:pos x="9" y="0"/>
                  </a:cxn>
                  <a:cxn ang="0">
                    <a:pos x="4" y="1"/>
                  </a:cxn>
                  <a:cxn ang="0">
                    <a:pos x="1" y="5"/>
                  </a:cxn>
                  <a:cxn ang="0">
                    <a:pos x="0" y="8"/>
                  </a:cxn>
                  <a:cxn ang="0">
                    <a:pos x="0" y="12"/>
                  </a:cxn>
                  <a:cxn ang="0">
                    <a:pos x="2" y="15"/>
                  </a:cxn>
                  <a:cxn ang="0">
                    <a:pos x="6" y="18"/>
                  </a:cxn>
                  <a:cxn ang="0">
                    <a:pos x="10" y="19"/>
                  </a:cxn>
                  <a:cxn ang="0">
                    <a:pos x="14" y="19"/>
                  </a:cxn>
                  <a:cxn ang="0">
                    <a:pos x="18" y="18"/>
                  </a:cxn>
                  <a:cxn ang="0">
                    <a:pos x="21" y="16"/>
                  </a:cxn>
                  <a:cxn ang="0">
                    <a:pos x="22" y="13"/>
                  </a:cxn>
                  <a:cxn ang="0">
                    <a:pos x="22" y="9"/>
                  </a:cxn>
                  <a:cxn ang="0">
                    <a:pos x="20" y="5"/>
                  </a:cxn>
                  <a:cxn ang="0">
                    <a:pos x="17" y="3"/>
                  </a:cxn>
                  <a:cxn ang="0">
                    <a:pos x="13" y="0"/>
                  </a:cxn>
                  <a:cxn ang="0">
                    <a:pos x="9" y="0"/>
                  </a:cxn>
                </a:cxnLst>
                <a:rect l="0" t="0" r="r" b="b"/>
                <a:pathLst>
                  <a:path w="22" h="19">
                    <a:moveTo>
                      <a:pt x="9" y="0"/>
                    </a:moveTo>
                    <a:lnTo>
                      <a:pt x="4" y="1"/>
                    </a:lnTo>
                    <a:lnTo>
                      <a:pt x="1" y="5"/>
                    </a:lnTo>
                    <a:lnTo>
                      <a:pt x="0" y="8"/>
                    </a:lnTo>
                    <a:lnTo>
                      <a:pt x="0" y="12"/>
                    </a:lnTo>
                    <a:lnTo>
                      <a:pt x="2" y="15"/>
                    </a:lnTo>
                    <a:lnTo>
                      <a:pt x="6" y="18"/>
                    </a:lnTo>
                    <a:lnTo>
                      <a:pt x="10" y="19"/>
                    </a:lnTo>
                    <a:lnTo>
                      <a:pt x="14" y="19"/>
                    </a:lnTo>
                    <a:lnTo>
                      <a:pt x="18" y="18"/>
                    </a:lnTo>
                    <a:lnTo>
                      <a:pt x="21" y="16"/>
                    </a:lnTo>
                    <a:lnTo>
                      <a:pt x="22" y="13"/>
                    </a:lnTo>
                    <a:lnTo>
                      <a:pt x="22" y="9"/>
                    </a:lnTo>
                    <a:lnTo>
                      <a:pt x="20" y="5"/>
                    </a:lnTo>
                    <a:lnTo>
                      <a:pt x="17" y="3"/>
                    </a:lnTo>
                    <a:lnTo>
                      <a:pt x="13" y="0"/>
                    </a:lnTo>
                    <a:lnTo>
                      <a:pt x="9" y="0"/>
                    </a:lnTo>
                    <a:close/>
                  </a:path>
                </a:pathLst>
              </a:custGeom>
              <a:solidFill>
                <a:srgbClr val="B76B05"/>
              </a:solidFill>
              <a:ln w="9525">
                <a:noFill/>
                <a:round/>
                <a:headEnd/>
                <a:tailEnd/>
              </a:ln>
            </p:spPr>
            <p:txBody>
              <a:bodyPr/>
              <a:lstStyle/>
              <a:p>
                <a:endParaRPr lang="en-US"/>
              </a:p>
            </p:txBody>
          </p:sp>
          <p:sp>
            <p:nvSpPr>
              <p:cNvPr id="384170" name="Freeform 170"/>
              <p:cNvSpPr>
                <a:spLocks/>
              </p:cNvSpPr>
              <p:nvPr/>
            </p:nvSpPr>
            <p:spPr bwMode="auto">
              <a:xfrm>
                <a:off x="7007" y="1422"/>
                <a:ext cx="5" cy="4"/>
              </a:xfrm>
              <a:custGeom>
                <a:avLst/>
                <a:gdLst/>
                <a:ahLst/>
                <a:cxnLst>
                  <a:cxn ang="0">
                    <a:pos x="7" y="0"/>
                  </a:cxn>
                  <a:cxn ang="0">
                    <a:pos x="4" y="1"/>
                  </a:cxn>
                  <a:cxn ang="0">
                    <a:pos x="1" y="4"/>
                  </a:cxn>
                  <a:cxn ang="0">
                    <a:pos x="0" y="7"/>
                  </a:cxn>
                  <a:cxn ang="0">
                    <a:pos x="0" y="12"/>
                  </a:cxn>
                  <a:cxn ang="0">
                    <a:pos x="2" y="15"/>
                  </a:cxn>
                  <a:cxn ang="0">
                    <a:pos x="5" y="18"/>
                  </a:cxn>
                  <a:cxn ang="0">
                    <a:pos x="9" y="19"/>
                  </a:cxn>
                  <a:cxn ang="0">
                    <a:pos x="14" y="19"/>
                  </a:cxn>
                  <a:cxn ang="0">
                    <a:pos x="17" y="18"/>
                  </a:cxn>
                  <a:cxn ang="0">
                    <a:pos x="20" y="16"/>
                  </a:cxn>
                  <a:cxn ang="0">
                    <a:pos x="21" y="13"/>
                  </a:cxn>
                  <a:cxn ang="0">
                    <a:pos x="21" y="9"/>
                  </a:cxn>
                  <a:cxn ang="0">
                    <a:pos x="19" y="5"/>
                  </a:cxn>
                  <a:cxn ang="0">
                    <a:pos x="16" y="2"/>
                  </a:cxn>
                  <a:cxn ang="0">
                    <a:pos x="12" y="1"/>
                  </a:cxn>
                  <a:cxn ang="0">
                    <a:pos x="7" y="0"/>
                  </a:cxn>
                </a:cxnLst>
                <a:rect l="0" t="0" r="r" b="b"/>
                <a:pathLst>
                  <a:path w="21" h="19">
                    <a:moveTo>
                      <a:pt x="7" y="0"/>
                    </a:moveTo>
                    <a:lnTo>
                      <a:pt x="4" y="1"/>
                    </a:lnTo>
                    <a:lnTo>
                      <a:pt x="1" y="4"/>
                    </a:lnTo>
                    <a:lnTo>
                      <a:pt x="0" y="7"/>
                    </a:lnTo>
                    <a:lnTo>
                      <a:pt x="0" y="12"/>
                    </a:lnTo>
                    <a:lnTo>
                      <a:pt x="2" y="15"/>
                    </a:lnTo>
                    <a:lnTo>
                      <a:pt x="5" y="18"/>
                    </a:lnTo>
                    <a:lnTo>
                      <a:pt x="9" y="19"/>
                    </a:lnTo>
                    <a:lnTo>
                      <a:pt x="14" y="19"/>
                    </a:lnTo>
                    <a:lnTo>
                      <a:pt x="17" y="18"/>
                    </a:lnTo>
                    <a:lnTo>
                      <a:pt x="20" y="16"/>
                    </a:lnTo>
                    <a:lnTo>
                      <a:pt x="21" y="13"/>
                    </a:lnTo>
                    <a:lnTo>
                      <a:pt x="21" y="9"/>
                    </a:lnTo>
                    <a:lnTo>
                      <a:pt x="19" y="5"/>
                    </a:lnTo>
                    <a:lnTo>
                      <a:pt x="16" y="2"/>
                    </a:lnTo>
                    <a:lnTo>
                      <a:pt x="12" y="1"/>
                    </a:lnTo>
                    <a:lnTo>
                      <a:pt x="7" y="0"/>
                    </a:lnTo>
                    <a:close/>
                  </a:path>
                </a:pathLst>
              </a:custGeom>
              <a:solidFill>
                <a:srgbClr val="B76B05"/>
              </a:solidFill>
              <a:ln w="9525">
                <a:noFill/>
                <a:round/>
                <a:headEnd/>
                <a:tailEnd/>
              </a:ln>
            </p:spPr>
            <p:txBody>
              <a:bodyPr/>
              <a:lstStyle/>
              <a:p>
                <a:endParaRPr lang="en-US"/>
              </a:p>
            </p:txBody>
          </p:sp>
          <p:sp>
            <p:nvSpPr>
              <p:cNvPr id="384171" name="Freeform 171"/>
              <p:cNvSpPr>
                <a:spLocks/>
              </p:cNvSpPr>
              <p:nvPr/>
            </p:nvSpPr>
            <p:spPr bwMode="auto">
              <a:xfrm>
                <a:off x="7044" y="1420"/>
                <a:ext cx="15" cy="4"/>
              </a:xfrm>
              <a:custGeom>
                <a:avLst/>
                <a:gdLst/>
                <a:ahLst/>
                <a:cxnLst>
                  <a:cxn ang="0">
                    <a:pos x="31" y="3"/>
                  </a:cxn>
                  <a:cxn ang="0">
                    <a:pos x="25" y="2"/>
                  </a:cxn>
                  <a:cxn ang="0">
                    <a:pos x="19" y="1"/>
                  </a:cxn>
                  <a:cxn ang="0">
                    <a:pos x="14" y="1"/>
                  </a:cxn>
                  <a:cxn ang="0">
                    <a:pos x="9" y="0"/>
                  </a:cxn>
                  <a:cxn ang="0">
                    <a:pos x="6" y="0"/>
                  </a:cxn>
                  <a:cxn ang="0">
                    <a:pos x="3" y="0"/>
                  </a:cxn>
                  <a:cxn ang="0">
                    <a:pos x="1" y="0"/>
                  </a:cxn>
                  <a:cxn ang="0">
                    <a:pos x="0" y="1"/>
                  </a:cxn>
                  <a:cxn ang="0">
                    <a:pos x="2" y="3"/>
                  </a:cxn>
                  <a:cxn ang="0">
                    <a:pos x="8" y="6"/>
                  </a:cxn>
                  <a:cxn ang="0">
                    <a:pos x="17" y="9"/>
                  </a:cxn>
                  <a:cxn ang="0">
                    <a:pos x="29" y="11"/>
                  </a:cxn>
                  <a:cxn ang="0">
                    <a:pos x="35" y="12"/>
                  </a:cxn>
                  <a:cxn ang="0">
                    <a:pos x="40" y="14"/>
                  </a:cxn>
                  <a:cxn ang="0">
                    <a:pos x="46" y="14"/>
                  </a:cxn>
                  <a:cxn ang="0">
                    <a:pos x="51" y="15"/>
                  </a:cxn>
                  <a:cxn ang="0">
                    <a:pos x="54" y="15"/>
                  </a:cxn>
                  <a:cxn ang="0">
                    <a:pos x="57" y="15"/>
                  </a:cxn>
                  <a:cxn ang="0">
                    <a:pos x="59" y="15"/>
                  </a:cxn>
                  <a:cxn ang="0">
                    <a:pos x="60" y="14"/>
                  </a:cxn>
                  <a:cxn ang="0">
                    <a:pos x="58" y="11"/>
                  </a:cxn>
                  <a:cxn ang="0">
                    <a:pos x="52" y="8"/>
                  </a:cxn>
                  <a:cxn ang="0">
                    <a:pos x="42" y="6"/>
                  </a:cxn>
                  <a:cxn ang="0">
                    <a:pos x="31" y="3"/>
                  </a:cxn>
                </a:cxnLst>
                <a:rect l="0" t="0" r="r" b="b"/>
                <a:pathLst>
                  <a:path w="60" h="15">
                    <a:moveTo>
                      <a:pt x="31" y="3"/>
                    </a:moveTo>
                    <a:lnTo>
                      <a:pt x="25" y="2"/>
                    </a:lnTo>
                    <a:lnTo>
                      <a:pt x="19" y="1"/>
                    </a:lnTo>
                    <a:lnTo>
                      <a:pt x="14" y="1"/>
                    </a:lnTo>
                    <a:lnTo>
                      <a:pt x="9" y="0"/>
                    </a:lnTo>
                    <a:lnTo>
                      <a:pt x="6" y="0"/>
                    </a:lnTo>
                    <a:lnTo>
                      <a:pt x="3" y="0"/>
                    </a:lnTo>
                    <a:lnTo>
                      <a:pt x="1" y="0"/>
                    </a:lnTo>
                    <a:lnTo>
                      <a:pt x="0" y="1"/>
                    </a:lnTo>
                    <a:lnTo>
                      <a:pt x="2" y="3"/>
                    </a:lnTo>
                    <a:lnTo>
                      <a:pt x="8" y="6"/>
                    </a:lnTo>
                    <a:lnTo>
                      <a:pt x="17" y="9"/>
                    </a:lnTo>
                    <a:lnTo>
                      <a:pt x="29" y="11"/>
                    </a:lnTo>
                    <a:lnTo>
                      <a:pt x="35" y="12"/>
                    </a:lnTo>
                    <a:lnTo>
                      <a:pt x="40" y="14"/>
                    </a:lnTo>
                    <a:lnTo>
                      <a:pt x="46" y="14"/>
                    </a:lnTo>
                    <a:lnTo>
                      <a:pt x="51" y="15"/>
                    </a:lnTo>
                    <a:lnTo>
                      <a:pt x="54" y="15"/>
                    </a:lnTo>
                    <a:lnTo>
                      <a:pt x="57" y="15"/>
                    </a:lnTo>
                    <a:lnTo>
                      <a:pt x="59" y="15"/>
                    </a:lnTo>
                    <a:lnTo>
                      <a:pt x="60" y="14"/>
                    </a:lnTo>
                    <a:lnTo>
                      <a:pt x="58" y="11"/>
                    </a:lnTo>
                    <a:lnTo>
                      <a:pt x="52" y="8"/>
                    </a:lnTo>
                    <a:lnTo>
                      <a:pt x="42" y="6"/>
                    </a:lnTo>
                    <a:lnTo>
                      <a:pt x="31" y="3"/>
                    </a:lnTo>
                    <a:close/>
                  </a:path>
                </a:pathLst>
              </a:custGeom>
              <a:solidFill>
                <a:srgbClr val="D18E00"/>
              </a:solidFill>
              <a:ln w="9525">
                <a:noFill/>
                <a:round/>
                <a:headEnd/>
                <a:tailEnd/>
              </a:ln>
            </p:spPr>
            <p:txBody>
              <a:bodyPr/>
              <a:lstStyle/>
              <a:p>
                <a:endParaRPr lang="en-US"/>
              </a:p>
            </p:txBody>
          </p:sp>
          <p:sp>
            <p:nvSpPr>
              <p:cNvPr id="384172" name="Freeform 172"/>
              <p:cNvSpPr>
                <a:spLocks/>
              </p:cNvSpPr>
              <p:nvPr/>
            </p:nvSpPr>
            <p:spPr bwMode="auto">
              <a:xfrm>
                <a:off x="7021" y="1417"/>
                <a:ext cx="10" cy="2"/>
              </a:xfrm>
              <a:custGeom>
                <a:avLst/>
                <a:gdLst/>
                <a:ahLst/>
                <a:cxnLst>
                  <a:cxn ang="0">
                    <a:pos x="21" y="2"/>
                  </a:cxn>
                  <a:cxn ang="0">
                    <a:pos x="13" y="1"/>
                  </a:cxn>
                  <a:cxn ang="0">
                    <a:pos x="7" y="0"/>
                  </a:cxn>
                  <a:cxn ang="0">
                    <a:pos x="3" y="0"/>
                  </a:cxn>
                  <a:cxn ang="0">
                    <a:pos x="0" y="1"/>
                  </a:cxn>
                  <a:cxn ang="0">
                    <a:pos x="2" y="3"/>
                  </a:cxn>
                  <a:cxn ang="0">
                    <a:pos x="6" y="4"/>
                  </a:cxn>
                  <a:cxn ang="0">
                    <a:pos x="12" y="6"/>
                  </a:cxn>
                  <a:cxn ang="0">
                    <a:pos x="20" y="9"/>
                  </a:cxn>
                  <a:cxn ang="0">
                    <a:pos x="29" y="10"/>
                  </a:cxn>
                  <a:cxn ang="0">
                    <a:pos x="35" y="11"/>
                  </a:cxn>
                  <a:cxn ang="0">
                    <a:pos x="39" y="11"/>
                  </a:cxn>
                  <a:cxn ang="0">
                    <a:pos x="41" y="10"/>
                  </a:cxn>
                  <a:cxn ang="0">
                    <a:pos x="40" y="9"/>
                  </a:cxn>
                  <a:cxn ang="0">
                    <a:pos x="36" y="6"/>
                  </a:cxn>
                  <a:cxn ang="0">
                    <a:pos x="30" y="4"/>
                  </a:cxn>
                  <a:cxn ang="0">
                    <a:pos x="21" y="2"/>
                  </a:cxn>
                </a:cxnLst>
                <a:rect l="0" t="0" r="r" b="b"/>
                <a:pathLst>
                  <a:path w="41" h="11">
                    <a:moveTo>
                      <a:pt x="21" y="2"/>
                    </a:moveTo>
                    <a:lnTo>
                      <a:pt x="13" y="1"/>
                    </a:lnTo>
                    <a:lnTo>
                      <a:pt x="7" y="0"/>
                    </a:lnTo>
                    <a:lnTo>
                      <a:pt x="3" y="0"/>
                    </a:lnTo>
                    <a:lnTo>
                      <a:pt x="0" y="1"/>
                    </a:lnTo>
                    <a:lnTo>
                      <a:pt x="2" y="3"/>
                    </a:lnTo>
                    <a:lnTo>
                      <a:pt x="6" y="4"/>
                    </a:lnTo>
                    <a:lnTo>
                      <a:pt x="12" y="6"/>
                    </a:lnTo>
                    <a:lnTo>
                      <a:pt x="20" y="9"/>
                    </a:lnTo>
                    <a:lnTo>
                      <a:pt x="29" y="10"/>
                    </a:lnTo>
                    <a:lnTo>
                      <a:pt x="35" y="11"/>
                    </a:lnTo>
                    <a:lnTo>
                      <a:pt x="39" y="11"/>
                    </a:lnTo>
                    <a:lnTo>
                      <a:pt x="41" y="10"/>
                    </a:lnTo>
                    <a:lnTo>
                      <a:pt x="40" y="9"/>
                    </a:lnTo>
                    <a:lnTo>
                      <a:pt x="36" y="6"/>
                    </a:lnTo>
                    <a:lnTo>
                      <a:pt x="30" y="4"/>
                    </a:lnTo>
                    <a:lnTo>
                      <a:pt x="21" y="2"/>
                    </a:lnTo>
                    <a:close/>
                  </a:path>
                </a:pathLst>
              </a:custGeom>
              <a:solidFill>
                <a:srgbClr val="D18E00"/>
              </a:solidFill>
              <a:ln w="9525">
                <a:noFill/>
                <a:round/>
                <a:headEnd/>
                <a:tailEnd/>
              </a:ln>
            </p:spPr>
            <p:txBody>
              <a:bodyPr/>
              <a:lstStyle/>
              <a:p>
                <a:endParaRPr lang="en-US"/>
              </a:p>
            </p:txBody>
          </p:sp>
          <p:sp>
            <p:nvSpPr>
              <p:cNvPr id="384173" name="Freeform 173"/>
              <p:cNvSpPr>
                <a:spLocks/>
              </p:cNvSpPr>
              <p:nvPr/>
            </p:nvSpPr>
            <p:spPr bwMode="auto">
              <a:xfrm>
                <a:off x="7079" y="1427"/>
                <a:ext cx="10" cy="2"/>
              </a:xfrm>
              <a:custGeom>
                <a:avLst/>
                <a:gdLst/>
                <a:ahLst/>
                <a:cxnLst>
                  <a:cxn ang="0">
                    <a:pos x="22" y="2"/>
                  </a:cxn>
                  <a:cxn ang="0">
                    <a:pos x="13" y="1"/>
                  </a:cxn>
                  <a:cxn ang="0">
                    <a:pos x="7" y="0"/>
                  </a:cxn>
                  <a:cxn ang="0">
                    <a:pos x="2" y="0"/>
                  </a:cxn>
                  <a:cxn ang="0">
                    <a:pos x="0" y="1"/>
                  </a:cxn>
                  <a:cxn ang="0">
                    <a:pos x="2" y="2"/>
                  </a:cxn>
                  <a:cxn ang="0">
                    <a:pos x="6" y="4"/>
                  </a:cxn>
                  <a:cxn ang="0">
                    <a:pos x="12" y="5"/>
                  </a:cxn>
                  <a:cxn ang="0">
                    <a:pos x="20" y="7"/>
                  </a:cxn>
                  <a:cxn ang="0">
                    <a:pos x="29" y="9"/>
                  </a:cxn>
                  <a:cxn ang="0">
                    <a:pos x="35" y="9"/>
                  </a:cxn>
                  <a:cxn ang="0">
                    <a:pos x="39" y="10"/>
                  </a:cxn>
                  <a:cxn ang="0">
                    <a:pos x="41" y="9"/>
                  </a:cxn>
                  <a:cxn ang="0">
                    <a:pos x="40" y="7"/>
                  </a:cxn>
                  <a:cxn ang="0">
                    <a:pos x="36" y="5"/>
                  </a:cxn>
                  <a:cxn ang="0">
                    <a:pos x="30" y="4"/>
                  </a:cxn>
                  <a:cxn ang="0">
                    <a:pos x="22" y="2"/>
                  </a:cxn>
                </a:cxnLst>
                <a:rect l="0" t="0" r="r" b="b"/>
                <a:pathLst>
                  <a:path w="41" h="10">
                    <a:moveTo>
                      <a:pt x="22" y="2"/>
                    </a:moveTo>
                    <a:lnTo>
                      <a:pt x="13" y="1"/>
                    </a:lnTo>
                    <a:lnTo>
                      <a:pt x="7" y="0"/>
                    </a:lnTo>
                    <a:lnTo>
                      <a:pt x="2" y="0"/>
                    </a:lnTo>
                    <a:lnTo>
                      <a:pt x="0" y="1"/>
                    </a:lnTo>
                    <a:lnTo>
                      <a:pt x="2" y="2"/>
                    </a:lnTo>
                    <a:lnTo>
                      <a:pt x="6" y="4"/>
                    </a:lnTo>
                    <a:lnTo>
                      <a:pt x="12" y="5"/>
                    </a:lnTo>
                    <a:lnTo>
                      <a:pt x="20" y="7"/>
                    </a:lnTo>
                    <a:lnTo>
                      <a:pt x="29" y="9"/>
                    </a:lnTo>
                    <a:lnTo>
                      <a:pt x="35" y="9"/>
                    </a:lnTo>
                    <a:lnTo>
                      <a:pt x="39" y="10"/>
                    </a:lnTo>
                    <a:lnTo>
                      <a:pt x="41" y="9"/>
                    </a:lnTo>
                    <a:lnTo>
                      <a:pt x="40" y="7"/>
                    </a:lnTo>
                    <a:lnTo>
                      <a:pt x="36" y="5"/>
                    </a:lnTo>
                    <a:lnTo>
                      <a:pt x="30" y="4"/>
                    </a:lnTo>
                    <a:lnTo>
                      <a:pt x="22" y="2"/>
                    </a:lnTo>
                    <a:close/>
                  </a:path>
                </a:pathLst>
              </a:custGeom>
              <a:solidFill>
                <a:srgbClr val="D18E00"/>
              </a:solidFill>
              <a:ln w="9525">
                <a:noFill/>
                <a:round/>
                <a:headEnd/>
                <a:tailEnd/>
              </a:ln>
            </p:spPr>
            <p:txBody>
              <a:bodyPr/>
              <a:lstStyle/>
              <a:p>
                <a:endParaRPr lang="en-US"/>
              </a:p>
            </p:txBody>
          </p:sp>
          <p:sp>
            <p:nvSpPr>
              <p:cNvPr id="384174" name="Freeform 174"/>
              <p:cNvSpPr>
                <a:spLocks/>
              </p:cNvSpPr>
              <p:nvPr/>
            </p:nvSpPr>
            <p:spPr bwMode="auto">
              <a:xfrm>
                <a:off x="7080" y="1436"/>
                <a:ext cx="2" cy="3"/>
              </a:xfrm>
              <a:custGeom>
                <a:avLst/>
                <a:gdLst/>
                <a:ahLst/>
                <a:cxnLst>
                  <a:cxn ang="0">
                    <a:pos x="3" y="0"/>
                  </a:cxn>
                  <a:cxn ang="0">
                    <a:pos x="2" y="1"/>
                  </a:cxn>
                  <a:cxn ang="0">
                    <a:pos x="1" y="2"/>
                  </a:cxn>
                  <a:cxn ang="0">
                    <a:pos x="0" y="4"/>
                  </a:cxn>
                  <a:cxn ang="0">
                    <a:pos x="0" y="5"/>
                  </a:cxn>
                  <a:cxn ang="0">
                    <a:pos x="1" y="7"/>
                  </a:cxn>
                  <a:cxn ang="0">
                    <a:pos x="2" y="8"/>
                  </a:cxn>
                  <a:cxn ang="0">
                    <a:pos x="4" y="9"/>
                  </a:cxn>
                  <a:cxn ang="0">
                    <a:pos x="5" y="9"/>
                  </a:cxn>
                  <a:cxn ang="0">
                    <a:pos x="7" y="8"/>
                  </a:cxn>
                  <a:cxn ang="0">
                    <a:pos x="9" y="7"/>
                  </a:cxn>
                  <a:cxn ang="0">
                    <a:pos x="9" y="6"/>
                  </a:cxn>
                  <a:cxn ang="0">
                    <a:pos x="9" y="4"/>
                  </a:cxn>
                  <a:cxn ang="0">
                    <a:pos x="8" y="3"/>
                  </a:cxn>
                  <a:cxn ang="0">
                    <a:pos x="7" y="1"/>
                  </a:cxn>
                  <a:cxn ang="0">
                    <a:pos x="5" y="0"/>
                  </a:cxn>
                  <a:cxn ang="0">
                    <a:pos x="3" y="0"/>
                  </a:cxn>
                </a:cxnLst>
                <a:rect l="0" t="0" r="r" b="b"/>
                <a:pathLst>
                  <a:path w="9" h="9">
                    <a:moveTo>
                      <a:pt x="3" y="0"/>
                    </a:moveTo>
                    <a:lnTo>
                      <a:pt x="2" y="1"/>
                    </a:lnTo>
                    <a:lnTo>
                      <a:pt x="1" y="2"/>
                    </a:lnTo>
                    <a:lnTo>
                      <a:pt x="0" y="4"/>
                    </a:lnTo>
                    <a:lnTo>
                      <a:pt x="0" y="5"/>
                    </a:lnTo>
                    <a:lnTo>
                      <a:pt x="1" y="7"/>
                    </a:lnTo>
                    <a:lnTo>
                      <a:pt x="2" y="8"/>
                    </a:lnTo>
                    <a:lnTo>
                      <a:pt x="4" y="9"/>
                    </a:lnTo>
                    <a:lnTo>
                      <a:pt x="5" y="9"/>
                    </a:lnTo>
                    <a:lnTo>
                      <a:pt x="7" y="8"/>
                    </a:lnTo>
                    <a:lnTo>
                      <a:pt x="9" y="7"/>
                    </a:lnTo>
                    <a:lnTo>
                      <a:pt x="9" y="6"/>
                    </a:lnTo>
                    <a:lnTo>
                      <a:pt x="9" y="4"/>
                    </a:lnTo>
                    <a:lnTo>
                      <a:pt x="8" y="3"/>
                    </a:lnTo>
                    <a:lnTo>
                      <a:pt x="7" y="1"/>
                    </a:lnTo>
                    <a:lnTo>
                      <a:pt x="5" y="0"/>
                    </a:lnTo>
                    <a:lnTo>
                      <a:pt x="3" y="0"/>
                    </a:lnTo>
                    <a:close/>
                  </a:path>
                </a:pathLst>
              </a:custGeom>
              <a:solidFill>
                <a:srgbClr val="D18E00"/>
              </a:solidFill>
              <a:ln w="9525">
                <a:noFill/>
                <a:round/>
                <a:headEnd/>
                <a:tailEnd/>
              </a:ln>
            </p:spPr>
            <p:txBody>
              <a:bodyPr/>
              <a:lstStyle/>
              <a:p>
                <a:endParaRPr lang="en-US"/>
              </a:p>
            </p:txBody>
          </p:sp>
          <p:sp>
            <p:nvSpPr>
              <p:cNvPr id="384175" name="Freeform 175"/>
              <p:cNvSpPr>
                <a:spLocks/>
              </p:cNvSpPr>
              <p:nvPr/>
            </p:nvSpPr>
            <p:spPr bwMode="auto">
              <a:xfrm>
                <a:off x="7064" y="1431"/>
                <a:ext cx="4" cy="4"/>
              </a:xfrm>
              <a:custGeom>
                <a:avLst/>
                <a:gdLst/>
                <a:ahLst/>
                <a:cxnLst>
                  <a:cxn ang="0">
                    <a:pos x="7" y="0"/>
                  </a:cxn>
                  <a:cxn ang="0">
                    <a:pos x="4" y="1"/>
                  </a:cxn>
                  <a:cxn ang="0">
                    <a:pos x="1" y="3"/>
                  </a:cxn>
                  <a:cxn ang="0">
                    <a:pos x="0" y="6"/>
                  </a:cxn>
                  <a:cxn ang="0">
                    <a:pos x="0" y="9"/>
                  </a:cxn>
                  <a:cxn ang="0">
                    <a:pos x="2" y="12"/>
                  </a:cxn>
                  <a:cxn ang="0">
                    <a:pos x="4" y="14"/>
                  </a:cxn>
                  <a:cxn ang="0">
                    <a:pos x="7" y="16"/>
                  </a:cxn>
                  <a:cxn ang="0">
                    <a:pos x="11" y="16"/>
                  </a:cxn>
                  <a:cxn ang="0">
                    <a:pos x="15" y="14"/>
                  </a:cxn>
                  <a:cxn ang="0">
                    <a:pos x="17" y="12"/>
                  </a:cxn>
                  <a:cxn ang="0">
                    <a:pos x="18" y="10"/>
                  </a:cxn>
                  <a:cxn ang="0">
                    <a:pos x="18" y="7"/>
                  </a:cxn>
                  <a:cxn ang="0">
                    <a:pos x="17" y="4"/>
                  </a:cxn>
                  <a:cxn ang="0">
                    <a:pos x="14" y="2"/>
                  </a:cxn>
                  <a:cxn ang="0">
                    <a:pos x="10" y="0"/>
                  </a:cxn>
                  <a:cxn ang="0">
                    <a:pos x="7" y="0"/>
                  </a:cxn>
                </a:cxnLst>
                <a:rect l="0" t="0" r="r" b="b"/>
                <a:pathLst>
                  <a:path w="18" h="16">
                    <a:moveTo>
                      <a:pt x="7" y="0"/>
                    </a:moveTo>
                    <a:lnTo>
                      <a:pt x="4" y="1"/>
                    </a:lnTo>
                    <a:lnTo>
                      <a:pt x="1" y="3"/>
                    </a:lnTo>
                    <a:lnTo>
                      <a:pt x="0" y="6"/>
                    </a:lnTo>
                    <a:lnTo>
                      <a:pt x="0" y="9"/>
                    </a:lnTo>
                    <a:lnTo>
                      <a:pt x="2" y="12"/>
                    </a:lnTo>
                    <a:lnTo>
                      <a:pt x="4" y="14"/>
                    </a:lnTo>
                    <a:lnTo>
                      <a:pt x="7" y="16"/>
                    </a:lnTo>
                    <a:lnTo>
                      <a:pt x="11" y="16"/>
                    </a:lnTo>
                    <a:lnTo>
                      <a:pt x="15" y="14"/>
                    </a:lnTo>
                    <a:lnTo>
                      <a:pt x="17" y="12"/>
                    </a:lnTo>
                    <a:lnTo>
                      <a:pt x="18" y="10"/>
                    </a:lnTo>
                    <a:lnTo>
                      <a:pt x="18" y="7"/>
                    </a:lnTo>
                    <a:lnTo>
                      <a:pt x="17" y="4"/>
                    </a:lnTo>
                    <a:lnTo>
                      <a:pt x="14" y="2"/>
                    </a:lnTo>
                    <a:lnTo>
                      <a:pt x="10" y="0"/>
                    </a:lnTo>
                    <a:lnTo>
                      <a:pt x="7" y="0"/>
                    </a:lnTo>
                    <a:close/>
                  </a:path>
                </a:pathLst>
              </a:custGeom>
              <a:solidFill>
                <a:srgbClr val="D18E00"/>
              </a:solidFill>
              <a:ln w="9525">
                <a:noFill/>
                <a:round/>
                <a:headEnd/>
                <a:tailEnd/>
              </a:ln>
            </p:spPr>
            <p:txBody>
              <a:bodyPr/>
              <a:lstStyle/>
              <a:p>
                <a:endParaRPr lang="en-US"/>
              </a:p>
            </p:txBody>
          </p:sp>
          <p:sp>
            <p:nvSpPr>
              <p:cNvPr id="384176" name="Freeform 176"/>
              <p:cNvSpPr>
                <a:spLocks/>
              </p:cNvSpPr>
              <p:nvPr/>
            </p:nvSpPr>
            <p:spPr bwMode="auto">
              <a:xfrm>
                <a:off x="7059" y="1454"/>
                <a:ext cx="4" cy="4"/>
              </a:xfrm>
              <a:custGeom>
                <a:avLst/>
                <a:gdLst/>
                <a:ahLst/>
                <a:cxnLst>
                  <a:cxn ang="0">
                    <a:pos x="6" y="0"/>
                  </a:cxn>
                  <a:cxn ang="0">
                    <a:pos x="3" y="1"/>
                  </a:cxn>
                  <a:cxn ang="0">
                    <a:pos x="1" y="3"/>
                  </a:cxn>
                  <a:cxn ang="0">
                    <a:pos x="0" y="6"/>
                  </a:cxn>
                  <a:cxn ang="0">
                    <a:pos x="0" y="9"/>
                  </a:cxn>
                  <a:cxn ang="0">
                    <a:pos x="1" y="12"/>
                  </a:cxn>
                  <a:cxn ang="0">
                    <a:pos x="4" y="15"/>
                  </a:cxn>
                  <a:cxn ang="0">
                    <a:pos x="7" y="16"/>
                  </a:cxn>
                  <a:cxn ang="0">
                    <a:pos x="12" y="16"/>
                  </a:cxn>
                  <a:cxn ang="0">
                    <a:pos x="15" y="15"/>
                  </a:cxn>
                  <a:cxn ang="0">
                    <a:pos x="17" y="12"/>
                  </a:cxn>
                  <a:cxn ang="0">
                    <a:pos x="18" y="10"/>
                  </a:cxn>
                  <a:cxn ang="0">
                    <a:pos x="18" y="7"/>
                  </a:cxn>
                  <a:cxn ang="0">
                    <a:pos x="17" y="4"/>
                  </a:cxn>
                  <a:cxn ang="0">
                    <a:pos x="14" y="2"/>
                  </a:cxn>
                  <a:cxn ang="0">
                    <a:pos x="11" y="1"/>
                  </a:cxn>
                  <a:cxn ang="0">
                    <a:pos x="6" y="0"/>
                  </a:cxn>
                </a:cxnLst>
                <a:rect l="0" t="0" r="r" b="b"/>
                <a:pathLst>
                  <a:path w="18" h="16">
                    <a:moveTo>
                      <a:pt x="6" y="0"/>
                    </a:moveTo>
                    <a:lnTo>
                      <a:pt x="3" y="1"/>
                    </a:lnTo>
                    <a:lnTo>
                      <a:pt x="1" y="3"/>
                    </a:lnTo>
                    <a:lnTo>
                      <a:pt x="0" y="6"/>
                    </a:lnTo>
                    <a:lnTo>
                      <a:pt x="0" y="9"/>
                    </a:lnTo>
                    <a:lnTo>
                      <a:pt x="1" y="12"/>
                    </a:lnTo>
                    <a:lnTo>
                      <a:pt x="4" y="15"/>
                    </a:lnTo>
                    <a:lnTo>
                      <a:pt x="7" y="16"/>
                    </a:lnTo>
                    <a:lnTo>
                      <a:pt x="12" y="16"/>
                    </a:lnTo>
                    <a:lnTo>
                      <a:pt x="15" y="15"/>
                    </a:lnTo>
                    <a:lnTo>
                      <a:pt x="17" y="12"/>
                    </a:lnTo>
                    <a:lnTo>
                      <a:pt x="18" y="10"/>
                    </a:lnTo>
                    <a:lnTo>
                      <a:pt x="18" y="7"/>
                    </a:lnTo>
                    <a:lnTo>
                      <a:pt x="17" y="4"/>
                    </a:lnTo>
                    <a:lnTo>
                      <a:pt x="14" y="2"/>
                    </a:lnTo>
                    <a:lnTo>
                      <a:pt x="11" y="1"/>
                    </a:lnTo>
                    <a:lnTo>
                      <a:pt x="6" y="0"/>
                    </a:lnTo>
                    <a:close/>
                  </a:path>
                </a:pathLst>
              </a:custGeom>
              <a:solidFill>
                <a:srgbClr val="D18E00"/>
              </a:solidFill>
              <a:ln w="9525">
                <a:noFill/>
                <a:round/>
                <a:headEnd/>
                <a:tailEnd/>
              </a:ln>
            </p:spPr>
            <p:txBody>
              <a:bodyPr/>
              <a:lstStyle/>
              <a:p>
                <a:endParaRPr lang="en-US"/>
              </a:p>
            </p:txBody>
          </p:sp>
          <p:sp>
            <p:nvSpPr>
              <p:cNvPr id="384177" name="Freeform 177"/>
              <p:cNvSpPr>
                <a:spLocks/>
              </p:cNvSpPr>
              <p:nvPr/>
            </p:nvSpPr>
            <p:spPr bwMode="auto">
              <a:xfrm>
                <a:off x="7009" y="1446"/>
                <a:ext cx="4" cy="4"/>
              </a:xfrm>
              <a:custGeom>
                <a:avLst/>
                <a:gdLst/>
                <a:ahLst/>
                <a:cxnLst>
                  <a:cxn ang="0">
                    <a:pos x="8" y="0"/>
                  </a:cxn>
                  <a:cxn ang="0">
                    <a:pos x="5" y="1"/>
                  </a:cxn>
                  <a:cxn ang="0">
                    <a:pos x="1" y="4"/>
                  </a:cxn>
                  <a:cxn ang="0">
                    <a:pos x="0" y="7"/>
                  </a:cxn>
                  <a:cxn ang="0">
                    <a:pos x="0" y="10"/>
                  </a:cxn>
                  <a:cxn ang="0">
                    <a:pos x="2" y="13"/>
                  </a:cxn>
                  <a:cxn ang="0">
                    <a:pos x="5" y="14"/>
                  </a:cxn>
                  <a:cxn ang="0">
                    <a:pos x="8" y="16"/>
                  </a:cxn>
                  <a:cxn ang="0">
                    <a:pos x="12" y="16"/>
                  </a:cxn>
                  <a:cxn ang="0">
                    <a:pos x="15" y="15"/>
                  </a:cxn>
                  <a:cxn ang="0">
                    <a:pos x="17" y="13"/>
                  </a:cxn>
                  <a:cxn ang="0">
                    <a:pos x="18" y="10"/>
                  </a:cxn>
                  <a:cxn ang="0">
                    <a:pos x="18" y="7"/>
                  </a:cxn>
                  <a:cxn ang="0">
                    <a:pos x="17" y="4"/>
                  </a:cxn>
                  <a:cxn ang="0">
                    <a:pos x="14" y="1"/>
                  </a:cxn>
                  <a:cxn ang="0">
                    <a:pos x="11" y="0"/>
                  </a:cxn>
                  <a:cxn ang="0">
                    <a:pos x="8" y="0"/>
                  </a:cxn>
                </a:cxnLst>
                <a:rect l="0" t="0" r="r" b="b"/>
                <a:pathLst>
                  <a:path w="18" h="16">
                    <a:moveTo>
                      <a:pt x="8" y="0"/>
                    </a:moveTo>
                    <a:lnTo>
                      <a:pt x="5" y="1"/>
                    </a:lnTo>
                    <a:lnTo>
                      <a:pt x="1" y="4"/>
                    </a:lnTo>
                    <a:lnTo>
                      <a:pt x="0" y="7"/>
                    </a:lnTo>
                    <a:lnTo>
                      <a:pt x="0" y="10"/>
                    </a:lnTo>
                    <a:lnTo>
                      <a:pt x="2" y="13"/>
                    </a:lnTo>
                    <a:lnTo>
                      <a:pt x="5" y="14"/>
                    </a:lnTo>
                    <a:lnTo>
                      <a:pt x="8" y="16"/>
                    </a:lnTo>
                    <a:lnTo>
                      <a:pt x="12" y="16"/>
                    </a:lnTo>
                    <a:lnTo>
                      <a:pt x="15" y="15"/>
                    </a:lnTo>
                    <a:lnTo>
                      <a:pt x="17" y="13"/>
                    </a:lnTo>
                    <a:lnTo>
                      <a:pt x="18" y="10"/>
                    </a:lnTo>
                    <a:lnTo>
                      <a:pt x="18" y="7"/>
                    </a:lnTo>
                    <a:lnTo>
                      <a:pt x="17" y="4"/>
                    </a:lnTo>
                    <a:lnTo>
                      <a:pt x="14" y="1"/>
                    </a:lnTo>
                    <a:lnTo>
                      <a:pt x="11" y="0"/>
                    </a:lnTo>
                    <a:lnTo>
                      <a:pt x="8" y="0"/>
                    </a:lnTo>
                    <a:close/>
                  </a:path>
                </a:pathLst>
              </a:custGeom>
              <a:solidFill>
                <a:srgbClr val="D18E00"/>
              </a:solidFill>
              <a:ln w="9525">
                <a:noFill/>
                <a:round/>
                <a:headEnd/>
                <a:tailEnd/>
              </a:ln>
            </p:spPr>
            <p:txBody>
              <a:bodyPr/>
              <a:lstStyle/>
              <a:p>
                <a:endParaRPr lang="en-US"/>
              </a:p>
            </p:txBody>
          </p:sp>
          <p:sp>
            <p:nvSpPr>
              <p:cNvPr id="384178" name="Freeform 178"/>
              <p:cNvSpPr>
                <a:spLocks/>
              </p:cNvSpPr>
              <p:nvPr/>
            </p:nvSpPr>
            <p:spPr bwMode="auto">
              <a:xfrm>
                <a:off x="7008" y="1422"/>
                <a:ext cx="4" cy="4"/>
              </a:xfrm>
              <a:custGeom>
                <a:avLst/>
                <a:gdLst/>
                <a:ahLst/>
                <a:cxnLst>
                  <a:cxn ang="0">
                    <a:pos x="6" y="0"/>
                  </a:cxn>
                  <a:cxn ang="0">
                    <a:pos x="3" y="1"/>
                  </a:cxn>
                  <a:cxn ang="0">
                    <a:pos x="1" y="3"/>
                  </a:cxn>
                  <a:cxn ang="0">
                    <a:pos x="0" y="6"/>
                  </a:cxn>
                  <a:cxn ang="0">
                    <a:pos x="0" y="10"/>
                  </a:cxn>
                  <a:cxn ang="0">
                    <a:pos x="1" y="13"/>
                  </a:cxn>
                  <a:cxn ang="0">
                    <a:pos x="4" y="15"/>
                  </a:cxn>
                  <a:cxn ang="0">
                    <a:pos x="7" y="16"/>
                  </a:cxn>
                  <a:cxn ang="0">
                    <a:pos x="11" y="16"/>
                  </a:cxn>
                  <a:cxn ang="0">
                    <a:pos x="14" y="15"/>
                  </a:cxn>
                  <a:cxn ang="0">
                    <a:pos x="17" y="13"/>
                  </a:cxn>
                  <a:cxn ang="0">
                    <a:pos x="18" y="11"/>
                  </a:cxn>
                  <a:cxn ang="0">
                    <a:pos x="17" y="7"/>
                  </a:cxn>
                  <a:cxn ang="0">
                    <a:pos x="16" y="4"/>
                  </a:cxn>
                  <a:cxn ang="0">
                    <a:pos x="14" y="2"/>
                  </a:cxn>
                  <a:cxn ang="0">
                    <a:pos x="11" y="0"/>
                  </a:cxn>
                  <a:cxn ang="0">
                    <a:pos x="6" y="0"/>
                  </a:cxn>
                </a:cxnLst>
                <a:rect l="0" t="0" r="r" b="b"/>
                <a:pathLst>
                  <a:path w="18" h="16">
                    <a:moveTo>
                      <a:pt x="6" y="0"/>
                    </a:moveTo>
                    <a:lnTo>
                      <a:pt x="3" y="1"/>
                    </a:lnTo>
                    <a:lnTo>
                      <a:pt x="1" y="3"/>
                    </a:lnTo>
                    <a:lnTo>
                      <a:pt x="0" y="6"/>
                    </a:lnTo>
                    <a:lnTo>
                      <a:pt x="0" y="10"/>
                    </a:lnTo>
                    <a:lnTo>
                      <a:pt x="1" y="13"/>
                    </a:lnTo>
                    <a:lnTo>
                      <a:pt x="4" y="15"/>
                    </a:lnTo>
                    <a:lnTo>
                      <a:pt x="7" y="16"/>
                    </a:lnTo>
                    <a:lnTo>
                      <a:pt x="11" y="16"/>
                    </a:lnTo>
                    <a:lnTo>
                      <a:pt x="14" y="15"/>
                    </a:lnTo>
                    <a:lnTo>
                      <a:pt x="17" y="13"/>
                    </a:lnTo>
                    <a:lnTo>
                      <a:pt x="18" y="11"/>
                    </a:lnTo>
                    <a:lnTo>
                      <a:pt x="17" y="7"/>
                    </a:lnTo>
                    <a:lnTo>
                      <a:pt x="16" y="4"/>
                    </a:lnTo>
                    <a:lnTo>
                      <a:pt x="14" y="2"/>
                    </a:lnTo>
                    <a:lnTo>
                      <a:pt x="11" y="0"/>
                    </a:lnTo>
                    <a:lnTo>
                      <a:pt x="6" y="0"/>
                    </a:lnTo>
                    <a:close/>
                  </a:path>
                </a:pathLst>
              </a:custGeom>
              <a:solidFill>
                <a:srgbClr val="D18E00"/>
              </a:solidFill>
              <a:ln w="9525">
                <a:noFill/>
                <a:round/>
                <a:headEnd/>
                <a:tailEnd/>
              </a:ln>
            </p:spPr>
            <p:txBody>
              <a:bodyPr/>
              <a:lstStyle/>
              <a:p>
                <a:endParaRPr lang="en-US"/>
              </a:p>
            </p:txBody>
          </p:sp>
          <p:sp>
            <p:nvSpPr>
              <p:cNvPr id="384179" name="Freeform 179"/>
              <p:cNvSpPr>
                <a:spLocks/>
              </p:cNvSpPr>
              <p:nvPr/>
            </p:nvSpPr>
            <p:spPr bwMode="auto">
              <a:xfrm>
                <a:off x="7044" y="1420"/>
                <a:ext cx="15" cy="3"/>
              </a:xfrm>
              <a:custGeom>
                <a:avLst/>
                <a:gdLst/>
                <a:ahLst/>
                <a:cxnLst>
                  <a:cxn ang="0">
                    <a:pos x="30" y="4"/>
                  </a:cxn>
                  <a:cxn ang="0">
                    <a:pos x="18" y="2"/>
                  </a:cxn>
                  <a:cxn ang="0">
                    <a:pos x="9" y="1"/>
                  </a:cxn>
                  <a:cxn ang="0">
                    <a:pos x="2" y="0"/>
                  </a:cxn>
                  <a:cxn ang="0">
                    <a:pos x="0" y="1"/>
                  </a:cxn>
                  <a:cxn ang="0">
                    <a:pos x="2" y="2"/>
                  </a:cxn>
                  <a:cxn ang="0">
                    <a:pos x="8" y="4"/>
                  </a:cxn>
                  <a:cxn ang="0">
                    <a:pos x="17" y="7"/>
                  </a:cxn>
                  <a:cxn ang="0">
                    <a:pos x="29" y="9"/>
                  </a:cxn>
                  <a:cxn ang="0">
                    <a:pos x="40" y="11"/>
                  </a:cxn>
                  <a:cxn ang="0">
                    <a:pos x="51" y="12"/>
                  </a:cxn>
                  <a:cxn ang="0">
                    <a:pos x="57" y="12"/>
                  </a:cxn>
                  <a:cxn ang="0">
                    <a:pos x="59" y="12"/>
                  </a:cxn>
                  <a:cxn ang="0">
                    <a:pos x="57" y="11"/>
                  </a:cxn>
                  <a:cxn ang="0">
                    <a:pos x="51" y="9"/>
                  </a:cxn>
                  <a:cxn ang="0">
                    <a:pos x="41" y="6"/>
                  </a:cxn>
                  <a:cxn ang="0">
                    <a:pos x="30" y="4"/>
                  </a:cxn>
                </a:cxnLst>
                <a:rect l="0" t="0" r="r" b="b"/>
                <a:pathLst>
                  <a:path w="59" h="12">
                    <a:moveTo>
                      <a:pt x="30" y="4"/>
                    </a:moveTo>
                    <a:lnTo>
                      <a:pt x="18" y="2"/>
                    </a:lnTo>
                    <a:lnTo>
                      <a:pt x="9" y="1"/>
                    </a:lnTo>
                    <a:lnTo>
                      <a:pt x="2" y="0"/>
                    </a:lnTo>
                    <a:lnTo>
                      <a:pt x="0" y="1"/>
                    </a:lnTo>
                    <a:lnTo>
                      <a:pt x="2" y="2"/>
                    </a:lnTo>
                    <a:lnTo>
                      <a:pt x="8" y="4"/>
                    </a:lnTo>
                    <a:lnTo>
                      <a:pt x="17" y="7"/>
                    </a:lnTo>
                    <a:lnTo>
                      <a:pt x="29" y="9"/>
                    </a:lnTo>
                    <a:lnTo>
                      <a:pt x="40" y="11"/>
                    </a:lnTo>
                    <a:lnTo>
                      <a:pt x="51" y="12"/>
                    </a:lnTo>
                    <a:lnTo>
                      <a:pt x="57" y="12"/>
                    </a:lnTo>
                    <a:lnTo>
                      <a:pt x="59" y="12"/>
                    </a:lnTo>
                    <a:lnTo>
                      <a:pt x="57" y="11"/>
                    </a:lnTo>
                    <a:lnTo>
                      <a:pt x="51" y="9"/>
                    </a:lnTo>
                    <a:lnTo>
                      <a:pt x="41" y="6"/>
                    </a:lnTo>
                    <a:lnTo>
                      <a:pt x="30" y="4"/>
                    </a:lnTo>
                    <a:close/>
                  </a:path>
                </a:pathLst>
              </a:custGeom>
              <a:solidFill>
                <a:srgbClr val="FFC900"/>
              </a:solidFill>
              <a:ln w="9525">
                <a:noFill/>
                <a:round/>
                <a:headEnd/>
                <a:tailEnd/>
              </a:ln>
            </p:spPr>
            <p:txBody>
              <a:bodyPr/>
              <a:lstStyle/>
              <a:p>
                <a:endParaRPr lang="en-US"/>
              </a:p>
            </p:txBody>
          </p:sp>
          <p:sp>
            <p:nvSpPr>
              <p:cNvPr id="384180" name="Freeform 180"/>
              <p:cNvSpPr>
                <a:spLocks/>
              </p:cNvSpPr>
              <p:nvPr/>
            </p:nvSpPr>
            <p:spPr bwMode="auto">
              <a:xfrm>
                <a:off x="7021" y="1417"/>
                <a:ext cx="10" cy="2"/>
              </a:xfrm>
              <a:custGeom>
                <a:avLst/>
                <a:gdLst/>
                <a:ahLst/>
                <a:cxnLst>
                  <a:cxn ang="0">
                    <a:pos x="21" y="2"/>
                  </a:cxn>
                  <a:cxn ang="0">
                    <a:pos x="13" y="1"/>
                  </a:cxn>
                  <a:cxn ang="0">
                    <a:pos x="7" y="0"/>
                  </a:cxn>
                  <a:cxn ang="0">
                    <a:pos x="3" y="0"/>
                  </a:cxn>
                  <a:cxn ang="0">
                    <a:pos x="0" y="0"/>
                  </a:cxn>
                  <a:cxn ang="0">
                    <a:pos x="3" y="1"/>
                  </a:cxn>
                  <a:cxn ang="0">
                    <a:pos x="7" y="2"/>
                  </a:cxn>
                  <a:cxn ang="0">
                    <a:pos x="13" y="4"/>
                  </a:cxn>
                  <a:cxn ang="0">
                    <a:pos x="21" y="6"/>
                  </a:cxn>
                  <a:cxn ang="0">
                    <a:pos x="29" y="8"/>
                  </a:cxn>
                  <a:cxn ang="0">
                    <a:pos x="35" y="9"/>
                  </a:cxn>
                  <a:cxn ang="0">
                    <a:pos x="40" y="9"/>
                  </a:cxn>
                  <a:cxn ang="0">
                    <a:pos x="42" y="9"/>
                  </a:cxn>
                  <a:cxn ang="0">
                    <a:pos x="40" y="8"/>
                  </a:cxn>
                  <a:cxn ang="0">
                    <a:pos x="36" y="6"/>
                  </a:cxn>
                  <a:cxn ang="0">
                    <a:pos x="30" y="4"/>
                  </a:cxn>
                  <a:cxn ang="0">
                    <a:pos x="21" y="2"/>
                  </a:cxn>
                </a:cxnLst>
                <a:rect l="0" t="0" r="r" b="b"/>
                <a:pathLst>
                  <a:path w="42" h="9">
                    <a:moveTo>
                      <a:pt x="21" y="2"/>
                    </a:moveTo>
                    <a:lnTo>
                      <a:pt x="13" y="1"/>
                    </a:lnTo>
                    <a:lnTo>
                      <a:pt x="7" y="0"/>
                    </a:lnTo>
                    <a:lnTo>
                      <a:pt x="3" y="0"/>
                    </a:lnTo>
                    <a:lnTo>
                      <a:pt x="0" y="0"/>
                    </a:lnTo>
                    <a:lnTo>
                      <a:pt x="3" y="1"/>
                    </a:lnTo>
                    <a:lnTo>
                      <a:pt x="7" y="2"/>
                    </a:lnTo>
                    <a:lnTo>
                      <a:pt x="13" y="4"/>
                    </a:lnTo>
                    <a:lnTo>
                      <a:pt x="21" y="6"/>
                    </a:lnTo>
                    <a:lnTo>
                      <a:pt x="29" y="8"/>
                    </a:lnTo>
                    <a:lnTo>
                      <a:pt x="35" y="9"/>
                    </a:lnTo>
                    <a:lnTo>
                      <a:pt x="40" y="9"/>
                    </a:lnTo>
                    <a:lnTo>
                      <a:pt x="42" y="9"/>
                    </a:lnTo>
                    <a:lnTo>
                      <a:pt x="40" y="8"/>
                    </a:lnTo>
                    <a:lnTo>
                      <a:pt x="36" y="6"/>
                    </a:lnTo>
                    <a:lnTo>
                      <a:pt x="30" y="4"/>
                    </a:lnTo>
                    <a:lnTo>
                      <a:pt x="21" y="2"/>
                    </a:lnTo>
                    <a:close/>
                  </a:path>
                </a:pathLst>
              </a:custGeom>
              <a:solidFill>
                <a:srgbClr val="FFC900"/>
              </a:solidFill>
              <a:ln w="9525">
                <a:noFill/>
                <a:round/>
                <a:headEnd/>
                <a:tailEnd/>
              </a:ln>
            </p:spPr>
            <p:txBody>
              <a:bodyPr/>
              <a:lstStyle/>
              <a:p>
                <a:endParaRPr lang="en-US"/>
              </a:p>
            </p:txBody>
          </p:sp>
          <p:sp>
            <p:nvSpPr>
              <p:cNvPr id="384181" name="Freeform 181"/>
              <p:cNvSpPr>
                <a:spLocks/>
              </p:cNvSpPr>
              <p:nvPr/>
            </p:nvSpPr>
            <p:spPr bwMode="auto">
              <a:xfrm>
                <a:off x="7079" y="1427"/>
                <a:ext cx="10" cy="2"/>
              </a:xfrm>
              <a:custGeom>
                <a:avLst/>
                <a:gdLst/>
                <a:ahLst/>
                <a:cxnLst>
                  <a:cxn ang="0">
                    <a:pos x="21" y="2"/>
                  </a:cxn>
                  <a:cxn ang="0">
                    <a:pos x="12" y="1"/>
                  </a:cxn>
                  <a:cxn ang="0">
                    <a:pos x="6" y="0"/>
                  </a:cxn>
                  <a:cxn ang="0">
                    <a:pos x="2" y="0"/>
                  </a:cxn>
                  <a:cxn ang="0">
                    <a:pos x="0" y="0"/>
                  </a:cxn>
                  <a:cxn ang="0">
                    <a:pos x="1" y="1"/>
                  </a:cxn>
                  <a:cxn ang="0">
                    <a:pos x="5" y="2"/>
                  </a:cxn>
                  <a:cxn ang="0">
                    <a:pos x="11" y="4"/>
                  </a:cxn>
                  <a:cxn ang="0">
                    <a:pos x="19" y="5"/>
                  </a:cxn>
                  <a:cxn ang="0">
                    <a:pos x="28" y="6"/>
                  </a:cxn>
                  <a:cxn ang="0">
                    <a:pos x="34" y="7"/>
                  </a:cxn>
                  <a:cxn ang="0">
                    <a:pos x="38" y="7"/>
                  </a:cxn>
                  <a:cxn ang="0">
                    <a:pos x="40" y="7"/>
                  </a:cxn>
                  <a:cxn ang="0">
                    <a:pos x="39" y="6"/>
                  </a:cxn>
                  <a:cxn ang="0">
                    <a:pos x="35" y="5"/>
                  </a:cxn>
                  <a:cxn ang="0">
                    <a:pos x="29" y="4"/>
                  </a:cxn>
                  <a:cxn ang="0">
                    <a:pos x="21" y="2"/>
                  </a:cxn>
                </a:cxnLst>
                <a:rect l="0" t="0" r="r" b="b"/>
                <a:pathLst>
                  <a:path w="40" h="7">
                    <a:moveTo>
                      <a:pt x="21" y="2"/>
                    </a:moveTo>
                    <a:lnTo>
                      <a:pt x="12" y="1"/>
                    </a:lnTo>
                    <a:lnTo>
                      <a:pt x="6" y="0"/>
                    </a:lnTo>
                    <a:lnTo>
                      <a:pt x="2" y="0"/>
                    </a:lnTo>
                    <a:lnTo>
                      <a:pt x="0" y="0"/>
                    </a:lnTo>
                    <a:lnTo>
                      <a:pt x="1" y="1"/>
                    </a:lnTo>
                    <a:lnTo>
                      <a:pt x="5" y="2"/>
                    </a:lnTo>
                    <a:lnTo>
                      <a:pt x="11" y="4"/>
                    </a:lnTo>
                    <a:lnTo>
                      <a:pt x="19" y="5"/>
                    </a:lnTo>
                    <a:lnTo>
                      <a:pt x="28" y="6"/>
                    </a:lnTo>
                    <a:lnTo>
                      <a:pt x="34" y="7"/>
                    </a:lnTo>
                    <a:lnTo>
                      <a:pt x="38" y="7"/>
                    </a:lnTo>
                    <a:lnTo>
                      <a:pt x="40" y="7"/>
                    </a:lnTo>
                    <a:lnTo>
                      <a:pt x="39" y="6"/>
                    </a:lnTo>
                    <a:lnTo>
                      <a:pt x="35" y="5"/>
                    </a:lnTo>
                    <a:lnTo>
                      <a:pt x="29" y="4"/>
                    </a:lnTo>
                    <a:lnTo>
                      <a:pt x="21" y="2"/>
                    </a:lnTo>
                    <a:close/>
                  </a:path>
                </a:pathLst>
              </a:custGeom>
              <a:solidFill>
                <a:srgbClr val="FFC900"/>
              </a:solidFill>
              <a:ln w="9525">
                <a:noFill/>
                <a:round/>
                <a:headEnd/>
                <a:tailEnd/>
              </a:ln>
            </p:spPr>
            <p:txBody>
              <a:bodyPr/>
              <a:lstStyle/>
              <a:p>
                <a:endParaRPr lang="en-US"/>
              </a:p>
            </p:txBody>
          </p:sp>
          <p:sp>
            <p:nvSpPr>
              <p:cNvPr id="384182" name="Freeform 182"/>
              <p:cNvSpPr>
                <a:spLocks/>
              </p:cNvSpPr>
              <p:nvPr/>
            </p:nvSpPr>
            <p:spPr bwMode="auto">
              <a:xfrm>
                <a:off x="7080" y="1436"/>
                <a:ext cx="2" cy="1"/>
              </a:xfrm>
              <a:custGeom>
                <a:avLst/>
                <a:gdLst/>
                <a:ahLst/>
                <a:cxnLst>
                  <a:cxn ang="0">
                    <a:pos x="4" y="0"/>
                  </a:cxn>
                  <a:cxn ang="0">
                    <a:pos x="2" y="1"/>
                  </a:cxn>
                  <a:cxn ang="0">
                    <a:pos x="1" y="1"/>
                  </a:cxn>
                  <a:cxn ang="0">
                    <a:pos x="0" y="2"/>
                  </a:cxn>
                  <a:cxn ang="0">
                    <a:pos x="1" y="3"/>
                  </a:cxn>
                  <a:cxn ang="0">
                    <a:pos x="1" y="4"/>
                  </a:cxn>
                  <a:cxn ang="0">
                    <a:pos x="2" y="5"/>
                  </a:cxn>
                  <a:cxn ang="0">
                    <a:pos x="4" y="5"/>
                  </a:cxn>
                  <a:cxn ang="0">
                    <a:pos x="5" y="5"/>
                  </a:cxn>
                  <a:cxn ang="0">
                    <a:pos x="7" y="5"/>
                  </a:cxn>
                  <a:cxn ang="0">
                    <a:pos x="9" y="4"/>
                  </a:cxn>
                  <a:cxn ang="0">
                    <a:pos x="10" y="3"/>
                  </a:cxn>
                  <a:cxn ang="0">
                    <a:pos x="10" y="2"/>
                  </a:cxn>
                  <a:cxn ang="0">
                    <a:pos x="9" y="1"/>
                  </a:cxn>
                  <a:cxn ang="0">
                    <a:pos x="8" y="1"/>
                  </a:cxn>
                  <a:cxn ang="0">
                    <a:pos x="6" y="0"/>
                  </a:cxn>
                  <a:cxn ang="0">
                    <a:pos x="4" y="0"/>
                  </a:cxn>
                </a:cxnLst>
                <a:rect l="0" t="0" r="r" b="b"/>
                <a:pathLst>
                  <a:path w="10" h="5">
                    <a:moveTo>
                      <a:pt x="4" y="0"/>
                    </a:moveTo>
                    <a:lnTo>
                      <a:pt x="2" y="1"/>
                    </a:lnTo>
                    <a:lnTo>
                      <a:pt x="1" y="1"/>
                    </a:lnTo>
                    <a:lnTo>
                      <a:pt x="0" y="2"/>
                    </a:lnTo>
                    <a:lnTo>
                      <a:pt x="1" y="3"/>
                    </a:lnTo>
                    <a:lnTo>
                      <a:pt x="1" y="4"/>
                    </a:lnTo>
                    <a:lnTo>
                      <a:pt x="2" y="5"/>
                    </a:lnTo>
                    <a:lnTo>
                      <a:pt x="4" y="5"/>
                    </a:lnTo>
                    <a:lnTo>
                      <a:pt x="5" y="5"/>
                    </a:lnTo>
                    <a:lnTo>
                      <a:pt x="7" y="5"/>
                    </a:lnTo>
                    <a:lnTo>
                      <a:pt x="9" y="4"/>
                    </a:lnTo>
                    <a:lnTo>
                      <a:pt x="10" y="3"/>
                    </a:lnTo>
                    <a:lnTo>
                      <a:pt x="10" y="2"/>
                    </a:lnTo>
                    <a:lnTo>
                      <a:pt x="9" y="1"/>
                    </a:lnTo>
                    <a:lnTo>
                      <a:pt x="8" y="1"/>
                    </a:lnTo>
                    <a:lnTo>
                      <a:pt x="6" y="0"/>
                    </a:lnTo>
                    <a:lnTo>
                      <a:pt x="4" y="0"/>
                    </a:lnTo>
                    <a:close/>
                  </a:path>
                </a:pathLst>
              </a:custGeom>
              <a:solidFill>
                <a:srgbClr val="FFC900"/>
              </a:solidFill>
              <a:ln w="9525">
                <a:noFill/>
                <a:round/>
                <a:headEnd/>
                <a:tailEnd/>
              </a:ln>
            </p:spPr>
            <p:txBody>
              <a:bodyPr/>
              <a:lstStyle/>
              <a:p>
                <a:endParaRPr lang="en-US"/>
              </a:p>
            </p:txBody>
          </p:sp>
          <p:sp>
            <p:nvSpPr>
              <p:cNvPr id="384183" name="Freeform 183"/>
              <p:cNvSpPr>
                <a:spLocks/>
              </p:cNvSpPr>
              <p:nvPr/>
            </p:nvSpPr>
            <p:spPr bwMode="auto">
              <a:xfrm>
                <a:off x="7064" y="1431"/>
                <a:ext cx="4" cy="3"/>
              </a:xfrm>
              <a:custGeom>
                <a:avLst/>
                <a:gdLst/>
                <a:ahLst/>
                <a:cxnLst>
                  <a:cxn ang="0">
                    <a:pos x="8" y="0"/>
                  </a:cxn>
                  <a:cxn ang="0">
                    <a:pos x="5" y="1"/>
                  </a:cxn>
                  <a:cxn ang="0">
                    <a:pos x="2" y="2"/>
                  </a:cxn>
                  <a:cxn ang="0">
                    <a:pos x="1" y="4"/>
                  </a:cxn>
                  <a:cxn ang="0">
                    <a:pos x="0" y="6"/>
                  </a:cxn>
                  <a:cxn ang="0">
                    <a:pos x="1" y="7"/>
                  </a:cxn>
                  <a:cxn ang="0">
                    <a:pos x="4" y="9"/>
                  </a:cxn>
                  <a:cxn ang="0">
                    <a:pos x="6" y="9"/>
                  </a:cxn>
                  <a:cxn ang="0">
                    <a:pos x="10" y="9"/>
                  </a:cxn>
                  <a:cxn ang="0">
                    <a:pos x="14" y="8"/>
                  </a:cxn>
                  <a:cxn ang="0">
                    <a:pos x="17" y="7"/>
                  </a:cxn>
                  <a:cxn ang="0">
                    <a:pos x="18" y="5"/>
                  </a:cxn>
                  <a:cxn ang="0">
                    <a:pos x="18" y="3"/>
                  </a:cxn>
                  <a:cxn ang="0">
                    <a:pos x="17" y="2"/>
                  </a:cxn>
                  <a:cxn ang="0">
                    <a:pos x="15" y="1"/>
                  </a:cxn>
                  <a:cxn ang="0">
                    <a:pos x="11" y="0"/>
                  </a:cxn>
                  <a:cxn ang="0">
                    <a:pos x="8" y="0"/>
                  </a:cxn>
                </a:cxnLst>
                <a:rect l="0" t="0" r="r" b="b"/>
                <a:pathLst>
                  <a:path w="18" h="9">
                    <a:moveTo>
                      <a:pt x="8" y="0"/>
                    </a:moveTo>
                    <a:lnTo>
                      <a:pt x="5" y="1"/>
                    </a:lnTo>
                    <a:lnTo>
                      <a:pt x="2" y="2"/>
                    </a:lnTo>
                    <a:lnTo>
                      <a:pt x="1" y="4"/>
                    </a:lnTo>
                    <a:lnTo>
                      <a:pt x="0" y="6"/>
                    </a:lnTo>
                    <a:lnTo>
                      <a:pt x="1" y="7"/>
                    </a:lnTo>
                    <a:lnTo>
                      <a:pt x="4" y="9"/>
                    </a:lnTo>
                    <a:lnTo>
                      <a:pt x="6" y="9"/>
                    </a:lnTo>
                    <a:lnTo>
                      <a:pt x="10" y="9"/>
                    </a:lnTo>
                    <a:lnTo>
                      <a:pt x="14" y="8"/>
                    </a:lnTo>
                    <a:lnTo>
                      <a:pt x="17" y="7"/>
                    </a:lnTo>
                    <a:lnTo>
                      <a:pt x="18" y="5"/>
                    </a:lnTo>
                    <a:lnTo>
                      <a:pt x="18" y="3"/>
                    </a:lnTo>
                    <a:lnTo>
                      <a:pt x="17" y="2"/>
                    </a:lnTo>
                    <a:lnTo>
                      <a:pt x="15" y="1"/>
                    </a:lnTo>
                    <a:lnTo>
                      <a:pt x="11" y="0"/>
                    </a:lnTo>
                    <a:lnTo>
                      <a:pt x="8" y="0"/>
                    </a:lnTo>
                    <a:close/>
                  </a:path>
                </a:pathLst>
              </a:custGeom>
              <a:solidFill>
                <a:srgbClr val="FFC900"/>
              </a:solidFill>
              <a:ln w="9525">
                <a:noFill/>
                <a:round/>
                <a:headEnd/>
                <a:tailEnd/>
              </a:ln>
            </p:spPr>
            <p:txBody>
              <a:bodyPr/>
              <a:lstStyle/>
              <a:p>
                <a:endParaRPr lang="en-US"/>
              </a:p>
            </p:txBody>
          </p:sp>
          <p:sp>
            <p:nvSpPr>
              <p:cNvPr id="384184" name="Freeform 184"/>
              <p:cNvSpPr>
                <a:spLocks/>
              </p:cNvSpPr>
              <p:nvPr/>
            </p:nvSpPr>
            <p:spPr bwMode="auto">
              <a:xfrm>
                <a:off x="7059" y="1454"/>
                <a:ext cx="4" cy="2"/>
              </a:xfrm>
              <a:custGeom>
                <a:avLst/>
                <a:gdLst/>
                <a:ahLst/>
                <a:cxnLst>
                  <a:cxn ang="0">
                    <a:pos x="7" y="0"/>
                  </a:cxn>
                  <a:cxn ang="0">
                    <a:pos x="4" y="1"/>
                  </a:cxn>
                  <a:cxn ang="0">
                    <a:pos x="2" y="3"/>
                  </a:cxn>
                  <a:cxn ang="0">
                    <a:pos x="1" y="4"/>
                  </a:cxn>
                  <a:cxn ang="0">
                    <a:pos x="0" y="6"/>
                  </a:cxn>
                  <a:cxn ang="0">
                    <a:pos x="1" y="7"/>
                  </a:cxn>
                  <a:cxn ang="0">
                    <a:pos x="4" y="9"/>
                  </a:cxn>
                  <a:cxn ang="0">
                    <a:pos x="6" y="9"/>
                  </a:cxn>
                  <a:cxn ang="0">
                    <a:pos x="11" y="9"/>
                  </a:cxn>
                  <a:cxn ang="0">
                    <a:pos x="14" y="8"/>
                  </a:cxn>
                  <a:cxn ang="0">
                    <a:pos x="16" y="7"/>
                  </a:cxn>
                  <a:cxn ang="0">
                    <a:pos x="18" y="5"/>
                  </a:cxn>
                  <a:cxn ang="0">
                    <a:pos x="18" y="4"/>
                  </a:cxn>
                  <a:cxn ang="0">
                    <a:pos x="17" y="2"/>
                  </a:cxn>
                  <a:cxn ang="0">
                    <a:pos x="15" y="1"/>
                  </a:cxn>
                  <a:cxn ang="0">
                    <a:pos x="12" y="0"/>
                  </a:cxn>
                  <a:cxn ang="0">
                    <a:pos x="7" y="0"/>
                  </a:cxn>
                </a:cxnLst>
                <a:rect l="0" t="0" r="r" b="b"/>
                <a:pathLst>
                  <a:path w="18" h="9">
                    <a:moveTo>
                      <a:pt x="7" y="0"/>
                    </a:moveTo>
                    <a:lnTo>
                      <a:pt x="4" y="1"/>
                    </a:lnTo>
                    <a:lnTo>
                      <a:pt x="2" y="3"/>
                    </a:lnTo>
                    <a:lnTo>
                      <a:pt x="1" y="4"/>
                    </a:lnTo>
                    <a:lnTo>
                      <a:pt x="0" y="6"/>
                    </a:lnTo>
                    <a:lnTo>
                      <a:pt x="1" y="7"/>
                    </a:lnTo>
                    <a:lnTo>
                      <a:pt x="4" y="9"/>
                    </a:lnTo>
                    <a:lnTo>
                      <a:pt x="6" y="9"/>
                    </a:lnTo>
                    <a:lnTo>
                      <a:pt x="11" y="9"/>
                    </a:lnTo>
                    <a:lnTo>
                      <a:pt x="14" y="8"/>
                    </a:lnTo>
                    <a:lnTo>
                      <a:pt x="16" y="7"/>
                    </a:lnTo>
                    <a:lnTo>
                      <a:pt x="18" y="5"/>
                    </a:lnTo>
                    <a:lnTo>
                      <a:pt x="18" y="4"/>
                    </a:lnTo>
                    <a:lnTo>
                      <a:pt x="17" y="2"/>
                    </a:lnTo>
                    <a:lnTo>
                      <a:pt x="15" y="1"/>
                    </a:lnTo>
                    <a:lnTo>
                      <a:pt x="12" y="0"/>
                    </a:lnTo>
                    <a:lnTo>
                      <a:pt x="7" y="0"/>
                    </a:lnTo>
                    <a:close/>
                  </a:path>
                </a:pathLst>
              </a:custGeom>
              <a:solidFill>
                <a:srgbClr val="FFC900"/>
              </a:solidFill>
              <a:ln w="9525">
                <a:noFill/>
                <a:round/>
                <a:headEnd/>
                <a:tailEnd/>
              </a:ln>
            </p:spPr>
            <p:txBody>
              <a:bodyPr/>
              <a:lstStyle/>
              <a:p>
                <a:endParaRPr lang="en-US"/>
              </a:p>
            </p:txBody>
          </p:sp>
          <p:sp>
            <p:nvSpPr>
              <p:cNvPr id="384185" name="Freeform 185"/>
              <p:cNvSpPr>
                <a:spLocks/>
              </p:cNvSpPr>
              <p:nvPr/>
            </p:nvSpPr>
            <p:spPr bwMode="auto">
              <a:xfrm>
                <a:off x="7009" y="1446"/>
                <a:ext cx="4" cy="2"/>
              </a:xfrm>
              <a:custGeom>
                <a:avLst/>
                <a:gdLst/>
                <a:ahLst/>
                <a:cxnLst>
                  <a:cxn ang="0">
                    <a:pos x="9" y="0"/>
                  </a:cxn>
                  <a:cxn ang="0">
                    <a:pos x="6" y="1"/>
                  </a:cxn>
                  <a:cxn ang="0">
                    <a:pos x="2" y="3"/>
                  </a:cxn>
                  <a:cxn ang="0">
                    <a:pos x="1" y="5"/>
                  </a:cxn>
                  <a:cxn ang="0">
                    <a:pos x="0" y="7"/>
                  </a:cxn>
                  <a:cxn ang="0">
                    <a:pos x="1" y="8"/>
                  </a:cxn>
                  <a:cxn ang="0">
                    <a:pos x="5" y="9"/>
                  </a:cxn>
                  <a:cxn ang="0">
                    <a:pos x="7" y="10"/>
                  </a:cxn>
                  <a:cxn ang="0">
                    <a:pos x="11" y="10"/>
                  </a:cxn>
                  <a:cxn ang="0">
                    <a:pos x="14" y="9"/>
                  </a:cxn>
                  <a:cxn ang="0">
                    <a:pos x="17" y="8"/>
                  </a:cxn>
                  <a:cxn ang="0">
                    <a:pos x="18" y="6"/>
                  </a:cxn>
                  <a:cxn ang="0">
                    <a:pos x="18" y="4"/>
                  </a:cxn>
                  <a:cxn ang="0">
                    <a:pos x="17" y="3"/>
                  </a:cxn>
                  <a:cxn ang="0">
                    <a:pos x="15" y="1"/>
                  </a:cxn>
                  <a:cxn ang="0">
                    <a:pos x="12" y="0"/>
                  </a:cxn>
                  <a:cxn ang="0">
                    <a:pos x="9" y="0"/>
                  </a:cxn>
                </a:cxnLst>
                <a:rect l="0" t="0" r="r" b="b"/>
                <a:pathLst>
                  <a:path w="18" h="10">
                    <a:moveTo>
                      <a:pt x="9" y="0"/>
                    </a:moveTo>
                    <a:lnTo>
                      <a:pt x="6" y="1"/>
                    </a:lnTo>
                    <a:lnTo>
                      <a:pt x="2" y="3"/>
                    </a:lnTo>
                    <a:lnTo>
                      <a:pt x="1" y="5"/>
                    </a:lnTo>
                    <a:lnTo>
                      <a:pt x="0" y="7"/>
                    </a:lnTo>
                    <a:lnTo>
                      <a:pt x="1" y="8"/>
                    </a:lnTo>
                    <a:lnTo>
                      <a:pt x="5" y="9"/>
                    </a:lnTo>
                    <a:lnTo>
                      <a:pt x="7" y="10"/>
                    </a:lnTo>
                    <a:lnTo>
                      <a:pt x="11" y="10"/>
                    </a:lnTo>
                    <a:lnTo>
                      <a:pt x="14" y="9"/>
                    </a:lnTo>
                    <a:lnTo>
                      <a:pt x="17" y="8"/>
                    </a:lnTo>
                    <a:lnTo>
                      <a:pt x="18" y="6"/>
                    </a:lnTo>
                    <a:lnTo>
                      <a:pt x="18" y="4"/>
                    </a:lnTo>
                    <a:lnTo>
                      <a:pt x="17" y="3"/>
                    </a:lnTo>
                    <a:lnTo>
                      <a:pt x="15" y="1"/>
                    </a:lnTo>
                    <a:lnTo>
                      <a:pt x="12" y="0"/>
                    </a:lnTo>
                    <a:lnTo>
                      <a:pt x="9" y="0"/>
                    </a:lnTo>
                    <a:close/>
                  </a:path>
                </a:pathLst>
              </a:custGeom>
              <a:solidFill>
                <a:srgbClr val="FFC900"/>
              </a:solidFill>
              <a:ln w="9525">
                <a:noFill/>
                <a:round/>
                <a:headEnd/>
                <a:tailEnd/>
              </a:ln>
            </p:spPr>
            <p:txBody>
              <a:bodyPr/>
              <a:lstStyle/>
              <a:p>
                <a:endParaRPr lang="en-US"/>
              </a:p>
            </p:txBody>
          </p:sp>
          <p:sp>
            <p:nvSpPr>
              <p:cNvPr id="384186" name="Freeform 186"/>
              <p:cNvSpPr>
                <a:spLocks/>
              </p:cNvSpPr>
              <p:nvPr/>
            </p:nvSpPr>
            <p:spPr bwMode="auto">
              <a:xfrm>
                <a:off x="7007" y="1422"/>
                <a:ext cx="5" cy="2"/>
              </a:xfrm>
              <a:custGeom>
                <a:avLst/>
                <a:gdLst/>
                <a:ahLst/>
                <a:cxnLst>
                  <a:cxn ang="0">
                    <a:pos x="7" y="0"/>
                  </a:cxn>
                  <a:cxn ang="0">
                    <a:pos x="4" y="1"/>
                  </a:cxn>
                  <a:cxn ang="0">
                    <a:pos x="1" y="2"/>
                  </a:cxn>
                  <a:cxn ang="0">
                    <a:pos x="0" y="4"/>
                  </a:cxn>
                  <a:cxn ang="0">
                    <a:pos x="0" y="6"/>
                  </a:cxn>
                  <a:cxn ang="0">
                    <a:pos x="1" y="7"/>
                  </a:cxn>
                  <a:cxn ang="0">
                    <a:pos x="4" y="10"/>
                  </a:cxn>
                  <a:cxn ang="0">
                    <a:pos x="6" y="10"/>
                  </a:cxn>
                  <a:cxn ang="0">
                    <a:pos x="11" y="10"/>
                  </a:cxn>
                  <a:cxn ang="0">
                    <a:pos x="14" y="9"/>
                  </a:cxn>
                  <a:cxn ang="0">
                    <a:pos x="16" y="7"/>
                  </a:cxn>
                  <a:cxn ang="0">
                    <a:pos x="17" y="5"/>
                  </a:cxn>
                  <a:cxn ang="0">
                    <a:pos x="18" y="3"/>
                  </a:cxn>
                  <a:cxn ang="0">
                    <a:pos x="17" y="2"/>
                  </a:cxn>
                  <a:cxn ang="0">
                    <a:pos x="15" y="1"/>
                  </a:cxn>
                  <a:cxn ang="0">
                    <a:pos x="12" y="0"/>
                  </a:cxn>
                  <a:cxn ang="0">
                    <a:pos x="7" y="0"/>
                  </a:cxn>
                </a:cxnLst>
                <a:rect l="0" t="0" r="r" b="b"/>
                <a:pathLst>
                  <a:path w="18" h="10">
                    <a:moveTo>
                      <a:pt x="7" y="0"/>
                    </a:moveTo>
                    <a:lnTo>
                      <a:pt x="4" y="1"/>
                    </a:lnTo>
                    <a:lnTo>
                      <a:pt x="1" y="2"/>
                    </a:lnTo>
                    <a:lnTo>
                      <a:pt x="0" y="4"/>
                    </a:lnTo>
                    <a:lnTo>
                      <a:pt x="0" y="6"/>
                    </a:lnTo>
                    <a:lnTo>
                      <a:pt x="1" y="7"/>
                    </a:lnTo>
                    <a:lnTo>
                      <a:pt x="4" y="10"/>
                    </a:lnTo>
                    <a:lnTo>
                      <a:pt x="6" y="10"/>
                    </a:lnTo>
                    <a:lnTo>
                      <a:pt x="11" y="10"/>
                    </a:lnTo>
                    <a:lnTo>
                      <a:pt x="14" y="9"/>
                    </a:lnTo>
                    <a:lnTo>
                      <a:pt x="16" y="7"/>
                    </a:lnTo>
                    <a:lnTo>
                      <a:pt x="17" y="5"/>
                    </a:lnTo>
                    <a:lnTo>
                      <a:pt x="18" y="3"/>
                    </a:lnTo>
                    <a:lnTo>
                      <a:pt x="17" y="2"/>
                    </a:lnTo>
                    <a:lnTo>
                      <a:pt x="15" y="1"/>
                    </a:lnTo>
                    <a:lnTo>
                      <a:pt x="12" y="0"/>
                    </a:lnTo>
                    <a:lnTo>
                      <a:pt x="7" y="0"/>
                    </a:lnTo>
                    <a:close/>
                  </a:path>
                </a:pathLst>
              </a:custGeom>
              <a:solidFill>
                <a:srgbClr val="FFC900"/>
              </a:solidFill>
              <a:ln w="9525">
                <a:noFill/>
                <a:round/>
                <a:headEnd/>
                <a:tailEnd/>
              </a:ln>
            </p:spPr>
            <p:txBody>
              <a:bodyPr/>
              <a:lstStyle/>
              <a:p>
                <a:endParaRPr lang="en-US"/>
              </a:p>
            </p:txBody>
          </p:sp>
          <p:sp>
            <p:nvSpPr>
              <p:cNvPr id="384187" name="Freeform 187"/>
              <p:cNvSpPr>
                <a:spLocks/>
              </p:cNvSpPr>
              <p:nvPr/>
            </p:nvSpPr>
            <p:spPr bwMode="auto">
              <a:xfrm>
                <a:off x="7041" y="1405"/>
                <a:ext cx="62" cy="18"/>
              </a:xfrm>
              <a:custGeom>
                <a:avLst/>
                <a:gdLst/>
                <a:ahLst/>
                <a:cxnLst>
                  <a:cxn ang="0">
                    <a:pos x="242" y="34"/>
                  </a:cxn>
                  <a:cxn ang="0">
                    <a:pos x="249" y="57"/>
                  </a:cxn>
                  <a:cxn ang="0">
                    <a:pos x="247" y="72"/>
                  </a:cxn>
                  <a:cxn ang="0">
                    <a:pos x="169" y="67"/>
                  </a:cxn>
                  <a:cxn ang="0">
                    <a:pos x="51" y="46"/>
                  </a:cxn>
                  <a:cxn ang="0">
                    <a:pos x="0" y="36"/>
                  </a:cxn>
                  <a:cxn ang="0">
                    <a:pos x="25" y="11"/>
                  </a:cxn>
                  <a:cxn ang="0">
                    <a:pos x="46" y="0"/>
                  </a:cxn>
                  <a:cxn ang="0">
                    <a:pos x="154" y="20"/>
                  </a:cxn>
                  <a:cxn ang="0">
                    <a:pos x="242" y="34"/>
                  </a:cxn>
                </a:cxnLst>
                <a:rect l="0" t="0" r="r" b="b"/>
                <a:pathLst>
                  <a:path w="249" h="72">
                    <a:moveTo>
                      <a:pt x="242" y="34"/>
                    </a:moveTo>
                    <a:lnTo>
                      <a:pt x="249" y="57"/>
                    </a:lnTo>
                    <a:lnTo>
                      <a:pt x="247" y="72"/>
                    </a:lnTo>
                    <a:lnTo>
                      <a:pt x="169" y="67"/>
                    </a:lnTo>
                    <a:lnTo>
                      <a:pt x="51" y="46"/>
                    </a:lnTo>
                    <a:lnTo>
                      <a:pt x="0" y="36"/>
                    </a:lnTo>
                    <a:lnTo>
                      <a:pt x="25" y="11"/>
                    </a:lnTo>
                    <a:lnTo>
                      <a:pt x="46" y="0"/>
                    </a:lnTo>
                    <a:lnTo>
                      <a:pt x="154" y="20"/>
                    </a:lnTo>
                    <a:lnTo>
                      <a:pt x="242" y="34"/>
                    </a:lnTo>
                    <a:close/>
                  </a:path>
                </a:pathLst>
              </a:custGeom>
              <a:solidFill>
                <a:srgbClr val="8C4400"/>
              </a:solidFill>
              <a:ln w="9525">
                <a:noFill/>
                <a:round/>
                <a:headEnd/>
                <a:tailEnd/>
              </a:ln>
            </p:spPr>
            <p:txBody>
              <a:bodyPr/>
              <a:lstStyle/>
              <a:p>
                <a:endParaRPr lang="en-US"/>
              </a:p>
            </p:txBody>
          </p:sp>
          <p:sp>
            <p:nvSpPr>
              <p:cNvPr id="384188" name="Freeform 188"/>
              <p:cNvSpPr>
                <a:spLocks/>
              </p:cNvSpPr>
              <p:nvPr/>
            </p:nvSpPr>
            <p:spPr bwMode="auto">
              <a:xfrm>
                <a:off x="7023" y="1401"/>
                <a:ext cx="25" cy="13"/>
              </a:xfrm>
              <a:custGeom>
                <a:avLst/>
                <a:gdLst/>
                <a:ahLst/>
                <a:cxnLst>
                  <a:cxn ang="0">
                    <a:pos x="98" y="13"/>
                  </a:cxn>
                  <a:cxn ang="0">
                    <a:pos x="72" y="29"/>
                  </a:cxn>
                  <a:cxn ang="0">
                    <a:pos x="56" y="52"/>
                  </a:cxn>
                  <a:cxn ang="0">
                    <a:pos x="0" y="39"/>
                  </a:cxn>
                  <a:cxn ang="0">
                    <a:pos x="16" y="11"/>
                  </a:cxn>
                  <a:cxn ang="0">
                    <a:pos x="44" y="0"/>
                  </a:cxn>
                  <a:cxn ang="0">
                    <a:pos x="98" y="13"/>
                  </a:cxn>
                </a:cxnLst>
                <a:rect l="0" t="0" r="r" b="b"/>
                <a:pathLst>
                  <a:path w="98" h="52">
                    <a:moveTo>
                      <a:pt x="98" y="13"/>
                    </a:moveTo>
                    <a:lnTo>
                      <a:pt x="72" y="29"/>
                    </a:lnTo>
                    <a:lnTo>
                      <a:pt x="56" y="52"/>
                    </a:lnTo>
                    <a:lnTo>
                      <a:pt x="0" y="39"/>
                    </a:lnTo>
                    <a:lnTo>
                      <a:pt x="16" y="11"/>
                    </a:lnTo>
                    <a:lnTo>
                      <a:pt x="44" y="0"/>
                    </a:lnTo>
                    <a:lnTo>
                      <a:pt x="98" y="13"/>
                    </a:lnTo>
                    <a:close/>
                  </a:path>
                </a:pathLst>
              </a:custGeom>
              <a:solidFill>
                <a:srgbClr val="8C4400"/>
              </a:solidFill>
              <a:ln w="9525">
                <a:noFill/>
                <a:round/>
                <a:headEnd/>
                <a:tailEnd/>
              </a:ln>
            </p:spPr>
            <p:txBody>
              <a:bodyPr/>
              <a:lstStyle/>
              <a:p>
                <a:endParaRPr lang="en-US"/>
              </a:p>
            </p:txBody>
          </p:sp>
          <p:sp>
            <p:nvSpPr>
              <p:cNvPr id="384189" name="Freeform 189"/>
              <p:cNvSpPr>
                <a:spLocks/>
              </p:cNvSpPr>
              <p:nvPr/>
            </p:nvSpPr>
            <p:spPr bwMode="auto">
              <a:xfrm>
                <a:off x="7042" y="1410"/>
                <a:ext cx="61" cy="13"/>
              </a:xfrm>
              <a:custGeom>
                <a:avLst/>
                <a:gdLst/>
                <a:ahLst/>
                <a:cxnLst>
                  <a:cxn ang="0">
                    <a:pos x="243" y="40"/>
                  </a:cxn>
                  <a:cxn ang="0">
                    <a:pos x="227" y="39"/>
                  </a:cxn>
                  <a:cxn ang="0">
                    <a:pos x="211" y="37"/>
                  </a:cxn>
                  <a:cxn ang="0">
                    <a:pos x="197" y="36"/>
                  </a:cxn>
                  <a:cxn ang="0">
                    <a:pos x="182" y="34"/>
                  </a:cxn>
                  <a:cxn ang="0">
                    <a:pos x="167" y="31"/>
                  </a:cxn>
                  <a:cxn ang="0">
                    <a:pos x="154" y="29"/>
                  </a:cxn>
                  <a:cxn ang="0">
                    <a:pos x="139" y="27"/>
                  </a:cxn>
                  <a:cxn ang="0">
                    <a:pos x="126" y="25"/>
                  </a:cxn>
                  <a:cxn ang="0">
                    <a:pos x="112" y="23"/>
                  </a:cxn>
                  <a:cxn ang="0">
                    <a:pos x="97" y="20"/>
                  </a:cxn>
                  <a:cxn ang="0">
                    <a:pos x="84" y="18"/>
                  </a:cxn>
                  <a:cxn ang="0">
                    <a:pos x="69" y="15"/>
                  </a:cxn>
                  <a:cxn ang="0">
                    <a:pos x="56" y="12"/>
                  </a:cxn>
                  <a:cxn ang="0">
                    <a:pos x="41" y="7"/>
                  </a:cxn>
                  <a:cxn ang="0">
                    <a:pos x="25" y="4"/>
                  </a:cxn>
                  <a:cxn ang="0">
                    <a:pos x="11" y="0"/>
                  </a:cxn>
                  <a:cxn ang="0">
                    <a:pos x="0" y="21"/>
                  </a:cxn>
                  <a:cxn ang="0">
                    <a:pos x="15" y="23"/>
                  </a:cxn>
                  <a:cxn ang="0">
                    <a:pos x="29" y="25"/>
                  </a:cxn>
                  <a:cxn ang="0">
                    <a:pos x="44" y="28"/>
                  </a:cxn>
                  <a:cxn ang="0">
                    <a:pos x="59" y="30"/>
                  </a:cxn>
                  <a:cxn ang="0">
                    <a:pos x="73" y="32"/>
                  </a:cxn>
                  <a:cxn ang="0">
                    <a:pos x="87" y="35"/>
                  </a:cxn>
                  <a:cxn ang="0">
                    <a:pos x="102" y="37"/>
                  </a:cxn>
                  <a:cxn ang="0">
                    <a:pos x="116" y="39"/>
                  </a:cxn>
                  <a:cxn ang="0">
                    <a:pos x="131" y="41"/>
                  </a:cxn>
                  <a:cxn ang="0">
                    <a:pos x="146" y="43"/>
                  </a:cxn>
                  <a:cxn ang="0">
                    <a:pos x="159" y="44"/>
                  </a:cxn>
                  <a:cxn ang="0">
                    <a:pos x="174" y="46"/>
                  </a:cxn>
                  <a:cxn ang="0">
                    <a:pos x="188" y="48"/>
                  </a:cxn>
                  <a:cxn ang="0">
                    <a:pos x="203" y="49"/>
                  </a:cxn>
                  <a:cxn ang="0">
                    <a:pos x="218" y="51"/>
                  </a:cxn>
                  <a:cxn ang="0">
                    <a:pos x="232" y="52"/>
                  </a:cxn>
                  <a:cxn ang="0">
                    <a:pos x="243" y="40"/>
                  </a:cxn>
                </a:cxnLst>
                <a:rect l="0" t="0" r="r" b="b"/>
                <a:pathLst>
                  <a:path w="243" h="52">
                    <a:moveTo>
                      <a:pt x="243" y="40"/>
                    </a:moveTo>
                    <a:lnTo>
                      <a:pt x="227" y="39"/>
                    </a:lnTo>
                    <a:lnTo>
                      <a:pt x="211" y="37"/>
                    </a:lnTo>
                    <a:lnTo>
                      <a:pt x="197" y="36"/>
                    </a:lnTo>
                    <a:lnTo>
                      <a:pt x="182" y="34"/>
                    </a:lnTo>
                    <a:lnTo>
                      <a:pt x="167" y="31"/>
                    </a:lnTo>
                    <a:lnTo>
                      <a:pt x="154" y="29"/>
                    </a:lnTo>
                    <a:lnTo>
                      <a:pt x="139" y="27"/>
                    </a:lnTo>
                    <a:lnTo>
                      <a:pt x="126" y="25"/>
                    </a:lnTo>
                    <a:lnTo>
                      <a:pt x="112" y="23"/>
                    </a:lnTo>
                    <a:lnTo>
                      <a:pt x="97" y="20"/>
                    </a:lnTo>
                    <a:lnTo>
                      <a:pt x="84" y="18"/>
                    </a:lnTo>
                    <a:lnTo>
                      <a:pt x="69" y="15"/>
                    </a:lnTo>
                    <a:lnTo>
                      <a:pt x="56" y="12"/>
                    </a:lnTo>
                    <a:lnTo>
                      <a:pt x="41" y="7"/>
                    </a:lnTo>
                    <a:lnTo>
                      <a:pt x="25" y="4"/>
                    </a:lnTo>
                    <a:lnTo>
                      <a:pt x="11" y="0"/>
                    </a:lnTo>
                    <a:lnTo>
                      <a:pt x="0" y="21"/>
                    </a:lnTo>
                    <a:lnTo>
                      <a:pt x="15" y="23"/>
                    </a:lnTo>
                    <a:lnTo>
                      <a:pt x="29" y="25"/>
                    </a:lnTo>
                    <a:lnTo>
                      <a:pt x="44" y="28"/>
                    </a:lnTo>
                    <a:lnTo>
                      <a:pt x="59" y="30"/>
                    </a:lnTo>
                    <a:lnTo>
                      <a:pt x="73" y="32"/>
                    </a:lnTo>
                    <a:lnTo>
                      <a:pt x="87" y="35"/>
                    </a:lnTo>
                    <a:lnTo>
                      <a:pt x="102" y="37"/>
                    </a:lnTo>
                    <a:lnTo>
                      <a:pt x="116" y="39"/>
                    </a:lnTo>
                    <a:lnTo>
                      <a:pt x="131" y="41"/>
                    </a:lnTo>
                    <a:lnTo>
                      <a:pt x="146" y="43"/>
                    </a:lnTo>
                    <a:lnTo>
                      <a:pt x="159" y="44"/>
                    </a:lnTo>
                    <a:lnTo>
                      <a:pt x="174" y="46"/>
                    </a:lnTo>
                    <a:lnTo>
                      <a:pt x="188" y="48"/>
                    </a:lnTo>
                    <a:lnTo>
                      <a:pt x="203" y="49"/>
                    </a:lnTo>
                    <a:lnTo>
                      <a:pt x="218" y="51"/>
                    </a:lnTo>
                    <a:lnTo>
                      <a:pt x="232" y="52"/>
                    </a:lnTo>
                    <a:lnTo>
                      <a:pt x="243" y="40"/>
                    </a:lnTo>
                    <a:close/>
                  </a:path>
                </a:pathLst>
              </a:custGeom>
              <a:solidFill>
                <a:srgbClr val="B76B05"/>
              </a:solidFill>
              <a:ln w="9525">
                <a:noFill/>
                <a:round/>
                <a:headEnd/>
                <a:tailEnd/>
              </a:ln>
            </p:spPr>
            <p:txBody>
              <a:bodyPr/>
              <a:lstStyle/>
              <a:p>
                <a:endParaRPr lang="en-US"/>
              </a:p>
            </p:txBody>
          </p:sp>
          <p:sp>
            <p:nvSpPr>
              <p:cNvPr id="384190" name="Freeform 190"/>
              <p:cNvSpPr>
                <a:spLocks/>
              </p:cNvSpPr>
              <p:nvPr/>
            </p:nvSpPr>
            <p:spPr bwMode="auto">
              <a:xfrm>
                <a:off x="7024" y="1406"/>
                <a:ext cx="15" cy="8"/>
              </a:xfrm>
              <a:custGeom>
                <a:avLst/>
                <a:gdLst/>
                <a:ahLst/>
                <a:cxnLst>
                  <a:cxn ang="0">
                    <a:pos x="59" y="15"/>
                  </a:cxn>
                  <a:cxn ang="0">
                    <a:pos x="7" y="0"/>
                  </a:cxn>
                  <a:cxn ang="0">
                    <a:pos x="0" y="15"/>
                  </a:cxn>
                  <a:cxn ang="0">
                    <a:pos x="53" y="31"/>
                  </a:cxn>
                  <a:cxn ang="0">
                    <a:pos x="54" y="29"/>
                  </a:cxn>
                  <a:cxn ang="0">
                    <a:pos x="58" y="24"/>
                  </a:cxn>
                  <a:cxn ang="0">
                    <a:pos x="60" y="19"/>
                  </a:cxn>
                  <a:cxn ang="0">
                    <a:pos x="59" y="15"/>
                  </a:cxn>
                </a:cxnLst>
                <a:rect l="0" t="0" r="r" b="b"/>
                <a:pathLst>
                  <a:path w="60" h="31">
                    <a:moveTo>
                      <a:pt x="59" y="15"/>
                    </a:moveTo>
                    <a:lnTo>
                      <a:pt x="7" y="0"/>
                    </a:lnTo>
                    <a:lnTo>
                      <a:pt x="0" y="15"/>
                    </a:lnTo>
                    <a:lnTo>
                      <a:pt x="53" y="31"/>
                    </a:lnTo>
                    <a:lnTo>
                      <a:pt x="54" y="29"/>
                    </a:lnTo>
                    <a:lnTo>
                      <a:pt x="58" y="24"/>
                    </a:lnTo>
                    <a:lnTo>
                      <a:pt x="60" y="19"/>
                    </a:lnTo>
                    <a:lnTo>
                      <a:pt x="59" y="15"/>
                    </a:lnTo>
                    <a:close/>
                  </a:path>
                </a:pathLst>
              </a:custGeom>
              <a:solidFill>
                <a:srgbClr val="B76B05"/>
              </a:solidFill>
              <a:ln w="9525">
                <a:noFill/>
                <a:round/>
                <a:headEnd/>
                <a:tailEnd/>
              </a:ln>
            </p:spPr>
            <p:txBody>
              <a:bodyPr/>
              <a:lstStyle/>
              <a:p>
                <a:endParaRPr lang="en-US"/>
              </a:p>
            </p:txBody>
          </p:sp>
          <p:sp>
            <p:nvSpPr>
              <p:cNvPr id="384191" name="Freeform 191"/>
              <p:cNvSpPr>
                <a:spLocks/>
              </p:cNvSpPr>
              <p:nvPr/>
            </p:nvSpPr>
            <p:spPr bwMode="auto">
              <a:xfrm>
                <a:off x="7037" y="1377"/>
                <a:ext cx="81" cy="33"/>
              </a:xfrm>
              <a:custGeom>
                <a:avLst/>
                <a:gdLst/>
                <a:ahLst/>
                <a:cxnLst>
                  <a:cxn ang="0">
                    <a:pos x="325" y="42"/>
                  </a:cxn>
                  <a:cxn ang="0">
                    <a:pos x="270" y="132"/>
                  </a:cxn>
                  <a:cxn ang="0">
                    <a:pos x="175" y="120"/>
                  </a:cxn>
                  <a:cxn ang="0">
                    <a:pos x="95" y="102"/>
                  </a:cxn>
                  <a:cxn ang="0">
                    <a:pos x="0" y="81"/>
                  </a:cxn>
                  <a:cxn ang="0">
                    <a:pos x="70" y="0"/>
                  </a:cxn>
                  <a:cxn ang="0">
                    <a:pos x="325" y="42"/>
                  </a:cxn>
                </a:cxnLst>
                <a:rect l="0" t="0" r="r" b="b"/>
                <a:pathLst>
                  <a:path w="325" h="132">
                    <a:moveTo>
                      <a:pt x="325" y="42"/>
                    </a:moveTo>
                    <a:lnTo>
                      <a:pt x="270" y="132"/>
                    </a:lnTo>
                    <a:lnTo>
                      <a:pt x="175" y="120"/>
                    </a:lnTo>
                    <a:lnTo>
                      <a:pt x="95" y="102"/>
                    </a:lnTo>
                    <a:lnTo>
                      <a:pt x="0" y="81"/>
                    </a:lnTo>
                    <a:lnTo>
                      <a:pt x="70" y="0"/>
                    </a:lnTo>
                    <a:lnTo>
                      <a:pt x="325" y="42"/>
                    </a:lnTo>
                    <a:close/>
                  </a:path>
                </a:pathLst>
              </a:custGeom>
              <a:solidFill>
                <a:srgbClr val="B76B05"/>
              </a:solidFill>
              <a:ln w="9525">
                <a:noFill/>
                <a:round/>
                <a:headEnd/>
                <a:tailEnd/>
              </a:ln>
            </p:spPr>
            <p:txBody>
              <a:bodyPr/>
              <a:lstStyle/>
              <a:p>
                <a:endParaRPr lang="en-US"/>
              </a:p>
            </p:txBody>
          </p:sp>
          <p:sp>
            <p:nvSpPr>
              <p:cNvPr id="384192" name="Freeform 192"/>
              <p:cNvSpPr>
                <a:spLocks/>
              </p:cNvSpPr>
              <p:nvPr/>
            </p:nvSpPr>
            <p:spPr bwMode="auto">
              <a:xfrm>
                <a:off x="7072" y="1361"/>
                <a:ext cx="81" cy="16"/>
              </a:xfrm>
              <a:custGeom>
                <a:avLst/>
                <a:gdLst/>
                <a:ahLst/>
                <a:cxnLst>
                  <a:cxn ang="0">
                    <a:pos x="321" y="47"/>
                  </a:cxn>
                  <a:cxn ang="0">
                    <a:pos x="31" y="0"/>
                  </a:cxn>
                  <a:cxn ang="0">
                    <a:pos x="0" y="20"/>
                  </a:cxn>
                  <a:cxn ang="0">
                    <a:pos x="321" y="67"/>
                  </a:cxn>
                  <a:cxn ang="0">
                    <a:pos x="321" y="47"/>
                  </a:cxn>
                </a:cxnLst>
                <a:rect l="0" t="0" r="r" b="b"/>
                <a:pathLst>
                  <a:path w="321" h="67">
                    <a:moveTo>
                      <a:pt x="321" y="47"/>
                    </a:moveTo>
                    <a:lnTo>
                      <a:pt x="31" y="0"/>
                    </a:lnTo>
                    <a:lnTo>
                      <a:pt x="0" y="20"/>
                    </a:lnTo>
                    <a:lnTo>
                      <a:pt x="321" y="67"/>
                    </a:lnTo>
                    <a:lnTo>
                      <a:pt x="321" y="47"/>
                    </a:lnTo>
                    <a:close/>
                  </a:path>
                </a:pathLst>
              </a:custGeom>
              <a:solidFill>
                <a:srgbClr val="8C4400"/>
              </a:solidFill>
              <a:ln w="9525">
                <a:noFill/>
                <a:round/>
                <a:headEnd/>
                <a:tailEnd/>
              </a:ln>
            </p:spPr>
            <p:txBody>
              <a:bodyPr/>
              <a:lstStyle/>
              <a:p>
                <a:endParaRPr lang="en-US"/>
              </a:p>
            </p:txBody>
          </p:sp>
          <p:sp>
            <p:nvSpPr>
              <p:cNvPr id="384193" name="Freeform 193"/>
              <p:cNvSpPr>
                <a:spLocks/>
              </p:cNvSpPr>
              <p:nvPr/>
            </p:nvSpPr>
            <p:spPr bwMode="auto">
              <a:xfrm>
                <a:off x="7177" y="1379"/>
                <a:ext cx="18" cy="7"/>
              </a:xfrm>
              <a:custGeom>
                <a:avLst/>
                <a:gdLst/>
                <a:ahLst/>
                <a:cxnLst>
                  <a:cxn ang="0">
                    <a:pos x="65" y="7"/>
                  </a:cxn>
                  <a:cxn ang="0">
                    <a:pos x="72" y="30"/>
                  </a:cxn>
                  <a:cxn ang="0">
                    <a:pos x="0" y="20"/>
                  </a:cxn>
                  <a:cxn ang="0">
                    <a:pos x="20" y="0"/>
                  </a:cxn>
                  <a:cxn ang="0">
                    <a:pos x="65" y="7"/>
                  </a:cxn>
                </a:cxnLst>
                <a:rect l="0" t="0" r="r" b="b"/>
                <a:pathLst>
                  <a:path w="72" h="30">
                    <a:moveTo>
                      <a:pt x="65" y="7"/>
                    </a:moveTo>
                    <a:lnTo>
                      <a:pt x="72" y="30"/>
                    </a:lnTo>
                    <a:lnTo>
                      <a:pt x="0" y="20"/>
                    </a:lnTo>
                    <a:lnTo>
                      <a:pt x="20" y="0"/>
                    </a:lnTo>
                    <a:lnTo>
                      <a:pt x="65" y="7"/>
                    </a:lnTo>
                    <a:close/>
                  </a:path>
                </a:pathLst>
              </a:custGeom>
              <a:solidFill>
                <a:srgbClr val="8C4400"/>
              </a:solidFill>
              <a:ln w="9525">
                <a:noFill/>
                <a:round/>
                <a:headEnd/>
                <a:tailEnd/>
              </a:ln>
            </p:spPr>
            <p:txBody>
              <a:bodyPr/>
              <a:lstStyle/>
              <a:p>
                <a:endParaRPr lang="en-US"/>
              </a:p>
            </p:txBody>
          </p:sp>
          <p:sp>
            <p:nvSpPr>
              <p:cNvPr id="384194" name="Freeform 194"/>
              <p:cNvSpPr>
                <a:spLocks/>
              </p:cNvSpPr>
              <p:nvPr/>
            </p:nvSpPr>
            <p:spPr bwMode="auto">
              <a:xfrm>
                <a:off x="7200" y="1384"/>
                <a:ext cx="16" cy="7"/>
              </a:xfrm>
              <a:custGeom>
                <a:avLst/>
                <a:gdLst/>
                <a:ahLst/>
                <a:cxnLst>
                  <a:cxn ang="0">
                    <a:pos x="52" y="3"/>
                  </a:cxn>
                  <a:cxn ang="0">
                    <a:pos x="65" y="30"/>
                  </a:cxn>
                  <a:cxn ang="0">
                    <a:pos x="0" y="17"/>
                  </a:cxn>
                  <a:cxn ang="0">
                    <a:pos x="15" y="0"/>
                  </a:cxn>
                  <a:cxn ang="0">
                    <a:pos x="52" y="3"/>
                  </a:cxn>
                </a:cxnLst>
                <a:rect l="0" t="0" r="r" b="b"/>
                <a:pathLst>
                  <a:path w="65" h="30">
                    <a:moveTo>
                      <a:pt x="52" y="3"/>
                    </a:moveTo>
                    <a:lnTo>
                      <a:pt x="65" y="30"/>
                    </a:lnTo>
                    <a:lnTo>
                      <a:pt x="0" y="17"/>
                    </a:lnTo>
                    <a:lnTo>
                      <a:pt x="15" y="0"/>
                    </a:lnTo>
                    <a:lnTo>
                      <a:pt x="52" y="3"/>
                    </a:lnTo>
                    <a:close/>
                  </a:path>
                </a:pathLst>
              </a:custGeom>
              <a:solidFill>
                <a:srgbClr val="8C4400"/>
              </a:solidFill>
              <a:ln w="9525">
                <a:noFill/>
                <a:round/>
                <a:headEnd/>
                <a:tailEnd/>
              </a:ln>
            </p:spPr>
            <p:txBody>
              <a:bodyPr/>
              <a:lstStyle/>
              <a:p>
                <a:endParaRPr lang="en-US"/>
              </a:p>
            </p:txBody>
          </p:sp>
          <p:sp>
            <p:nvSpPr>
              <p:cNvPr id="384195" name="Freeform 195"/>
              <p:cNvSpPr>
                <a:spLocks/>
              </p:cNvSpPr>
              <p:nvPr/>
            </p:nvSpPr>
            <p:spPr bwMode="auto">
              <a:xfrm>
                <a:off x="7247" y="1390"/>
                <a:ext cx="17" cy="8"/>
              </a:xfrm>
              <a:custGeom>
                <a:avLst/>
                <a:gdLst/>
                <a:ahLst/>
                <a:cxnLst>
                  <a:cxn ang="0">
                    <a:pos x="60" y="11"/>
                  </a:cxn>
                  <a:cxn ang="0">
                    <a:pos x="70" y="34"/>
                  </a:cxn>
                  <a:cxn ang="0">
                    <a:pos x="0" y="17"/>
                  </a:cxn>
                  <a:cxn ang="0">
                    <a:pos x="17" y="0"/>
                  </a:cxn>
                  <a:cxn ang="0">
                    <a:pos x="60" y="11"/>
                  </a:cxn>
                </a:cxnLst>
                <a:rect l="0" t="0" r="r" b="b"/>
                <a:pathLst>
                  <a:path w="70" h="34">
                    <a:moveTo>
                      <a:pt x="60" y="11"/>
                    </a:moveTo>
                    <a:lnTo>
                      <a:pt x="70" y="34"/>
                    </a:lnTo>
                    <a:lnTo>
                      <a:pt x="0" y="17"/>
                    </a:lnTo>
                    <a:lnTo>
                      <a:pt x="17" y="0"/>
                    </a:lnTo>
                    <a:lnTo>
                      <a:pt x="60" y="11"/>
                    </a:lnTo>
                    <a:close/>
                  </a:path>
                </a:pathLst>
              </a:custGeom>
              <a:solidFill>
                <a:srgbClr val="8C4400"/>
              </a:solidFill>
              <a:ln w="9525">
                <a:noFill/>
                <a:round/>
                <a:headEnd/>
                <a:tailEnd/>
              </a:ln>
            </p:spPr>
            <p:txBody>
              <a:bodyPr/>
              <a:lstStyle/>
              <a:p>
                <a:endParaRPr lang="en-US"/>
              </a:p>
            </p:txBody>
          </p:sp>
          <p:sp>
            <p:nvSpPr>
              <p:cNvPr id="384196" name="Freeform 196"/>
              <p:cNvSpPr>
                <a:spLocks/>
              </p:cNvSpPr>
              <p:nvPr/>
            </p:nvSpPr>
            <p:spPr bwMode="auto">
              <a:xfrm>
                <a:off x="7224" y="1385"/>
                <a:ext cx="15" cy="9"/>
              </a:xfrm>
              <a:custGeom>
                <a:avLst/>
                <a:gdLst/>
                <a:ahLst/>
                <a:cxnLst>
                  <a:cxn ang="0">
                    <a:pos x="57" y="10"/>
                  </a:cxn>
                  <a:cxn ang="0">
                    <a:pos x="63" y="33"/>
                  </a:cxn>
                  <a:cxn ang="0">
                    <a:pos x="0" y="23"/>
                  </a:cxn>
                  <a:cxn ang="0">
                    <a:pos x="14" y="0"/>
                  </a:cxn>
                  <a:cxn ang="0">
                    <a:pos x="57" y="10"/>
                  </a:cxn>
                </a:cxnLst>
                <a:rect l="0" t="0" r="r" b="b"/>
                <a:pathLst>
                  <a:path w="63" h="33">
                    <a:moveTo>
                      <a:pt x="57" y="10"/>
                    </a:moveTo>
                    <a:lnTo>
                      <a:pt x="63" y="33"/>
                    </a:lnTo>
                    <a:lnTo>
                      <a:pt x="0" y="23"/>
                    </a:lnTo>
                    <a:lnTo>
                      <a:pt x="14" y="0"/>
                    </a:lnTo>
                    <a:lnTo>
                      <a:pt x="57" y="10"/>
                    </a:lnTo>
                    <a:close/>
                  </a:path>
                </a:pathLst>
              </a:custGeom>
              <a:solidFill>
                <a:srgbClr val="8C4400"/>
              </a:solidFill>
              <a:ln w="9525">
                <a:noFill/>
                <a:round/>
                <a:headEnd/>
                <a:tailEnd/>
              </a:ln>
            </p:spPr>
            <p:txBody>
              <a:bodyPr/>
              <a:lstStyle/>
              <a:p>
                <a:endParaRPr lang="en-US"/>
              </a:p>
            </p:txBody>
          </p:sp>
          <p:sp>
            <p:nvSpPr>
              <p:cNvPr id="384197" name="Freeform 197"/>
              <p:cNvSpPr>
                <a:spLocks/>
              </p:cNvSpPr>
              <p:nvPr/>
            </p:nvSpPr>
            <p:spPr bwMode="auto">
              <a:xfrm>
                <a:off x="7159" y="1376"/>
                <a:ext cx="14" cy="8"/>
              </a:xfrm>
              <a:custGeom>
                <a:avLst/>
                <a:gdLst/>
                <a:ahLst/>
                <a:cxnLst>
                  <a:cxn ang="0">
                    <a:pos x="52" y="7"/>
                  </a:cxn>
                  <a:cxn ang="0">
                    <a:pos x="55" y="30"/>
                  </a:cxn>
                  <a:cxn ang="0">
                    <a:pos x="0" y="20"/>
                  </a:cxn>
                  <a:cxn ang="0">
                    <a:pos x="9" y="0"/>
                  </a:cxn>
                  <a:cxn ang="0">
                    <a:pos x="52" y="7"/>
                  </a:cxn>
                </a:cxnLst>
                <a:rect l="0" t="0" r="r" b="b"/>
                <a:pathLst>
                  <a:path w="55" h="30">
                    <a:moveTo>
                      <a:pt x="52" y="7"/>
                    </a:moveTo>
                    <a:lnTo>
                      <a:pt x="55" y="30"/>
                    </a:lnTo>
                    <a:lnTo>
                      <a:pt x="0" y="20"/>
                    </a:lnTo>
                    <a:lnTo>
                      <a:pt x="9" y="0"/>
                    </a:lnTo>
                    <a:lnTo>
                      <a:pt x="52" y="7"/>
                    </a:lnTo>
                    <a:close/>
                  </a:path>
                </a:pathLst>
              </a:custGeom>
              <a:solidFill>
                <a:srgbClr val="8C4400"/>
              </a:solidFill>
              <a:ln w="9525">
                <a:noFill/>
                <a:round/>
                <a:headEnd/>
                <a:tailEnd/>
              </a:ln>
            </p:spPr>
            <p:txBody>
              <a:bodyPr/>
              <a:lstStyle/>
              <a:p>
                <a:endParaRPr lang="en-US"/>
              </a:p>
            </p:txBody>
          </p:sp>
          <p:sp>
            <p:nvSpPr>
              <p:cNvPr id="384198" name="Freeform 198"/>
              <p:cNvSpPr>
                <a:spLocks/>
              </p:cNvSpPr>
              <p:nvPr/>
            </p:nvSpPr>
            <p:spPr bwMode="auto">
              <a:xfrm>
                <a:off x="7052" y="1359"/>
                <a:ext cx="16" cy="7"/>
              </a:xfrm>
              <a:custGeom>
                <a:avLst/>
                <a:gdLst/>
                <a:ahLst/>
                <a:cxnLst>
                  <a:cxn ang="0">
                    <a:pos x="56" y="12"/>
                  </a:cxn>
                  <a:cxn ang="0">
                    <a:pos x="63" y="26"/>
                  </a:cxn>
                  <a:cxn ang="0">
                    <a:pos x="0" y="17"/>
                  </a:cxn>
                  <a:cxn ang="0">
                    <a:pos x="6" y="0"/>
                  </a:cxn>
                  <a:cxn ang="0">
                    <a:pos x="8" y="0"/>
                  </a:cxn>
                  <a:cxn ang="0">
                    <a:pos x="15" y="1"/>
                  </a:cxn>
                  <a:cxn ang="0">
                    <a:pos x="22" y="2"/>
                  </a:cxn>
                  <a:cxn ang="0">
                    <a:pos x="31" y="4"/>
                  </a:cxn>
                  <a:cxn ang="0">
                    <a:pos x="41" y="6"/>
                  </a:cxn>
                  <a:cxn ang="0">
                    <a:pos x="49" y="8"/>
                  </a:cxn>
                  <a:cxn ang="0">
                    <a:pos x="54" y="10"/>
                  </a:cxn>
                  <a:cxn ang="0">
                    <a:pos x="56" y="12"/>
                  </a:cxn>
                </a:cxnLst>
                <a:rect l="0" t="0" r="r" b="b"/>
                <a:pathLst>
                  <a:path w="63" h="26">
                    <a:moveTo>
                      <a:pt x="56" y="12"/>
                    </a:moveTo>
                    <a:lnTo>
                      <a:pt x="63" y="26"/>
                    </a:lnTo>
                    <a:lnTo>
                      <a:pt x="0" y="17"/>
                    </a:lnTo>
                    <a:lnTo>
                      <a:pt x="6" y="0"/>
                    </a:lnTo>
                    <a:lnTo>
                      <a:pt x="8" y="0"/>
                    </a:lnTo>
                    <a:lnTo>
                      <a:pt x="15" y="1"/>
                    </a:lnTo>
                    <a:lnTo>
                      <a:pt x="22" y="2"/>
                    </a:lnTo>
                    <a:lnTo>
                      <a:pt x="31" y="4"/>
                    </a:lnTo>
                    <a:lnTo>
                      <a:pt x="41" y="6"/>
                    </a:lnTo>
                    <a:lnTo>
                      <a:pt x="49" y="8"/>
                    </a:lnTo>
                    <a:lnTo>
                      <a:pt x="54" y="10"/>
                    </a:lnTo>
                    <a:lnTo>
                      <a:pt x="56" y="12"/>
                    </a:lnTo>
                    <a:close/>
                  </a:path>
                </a:pathLst>
              </a:custGeom>
              <a:solidFill>
                <a:srgbClr val="8C4400"/>
              </a:solidFill>
              <a:ln w="9525">
                <a:noFill/>
                <a:round/>
                <a:headEnd/>
                <a:tailEnd/>
              </a:ln>
            </p:spPr>
            <p:txBody>
              <a:bodyPr/>
              <a:lstStyle/>
              <a:p>
                <a:endParaRPr lang="en-US"/>
              </a:p>
            </p:txBody>
          </p:sp>
          <p:sp>
            <p:nvSpPr>
              <p:cNvPr id="384199" name="Freeform 199"/>
              <p:cNvSpPr>
                <a:spLocks/>
              </p:cNvSpPr>
              <p:nvPr/>
            </p:nvSpPr>
            <p:spPr bwMode="auto">
              <a:xfrm>
                <a:off x="7031" y="1356"/>
                <a:ext cx="16" cy="7"/>
              </a:xfrm>
              <a:custGeom>
                <a:avLst/>
                <a:gdLst/>
                <a:ahLst/>
                <a:cxnLst>
                  <a:cxn ang="0">
                    <a:pos x="60" y="5"/>
                  </a:cxn>
                  <a:cxn ang="0">
                    <a:pos x="63" y="29"/>
                  </a:cxn>
                  <a:cxn ang="0">
                    <a:pos x="0" y="19"/>
                  </a:cxn>
                  <a:cxn ang="0">
                    <a:pos x="19" y="0"/>
                  </a:cxn>
                  <a:cxn ang="0">
                    <a:pos x="60" y="5"/>
                  </a:cxn>
                </a:cxnLst>
                <a:rect l="0" t="0" r="r" b="b"/>
                <a:pathLst>
                  <a:path w="63" h="29">
                    <a:moveTo>
                      <a:pt x="60" y="5"/>
                    </a:moveTo>
                    <a:lnTo>
                      <a:pt x="63" y="29"/>
                    </a:lnTo>
                    <a:lnTo>
                      <a:pt x="0" y="19"/>
                    </a:lnTo>
                    <a:lnTo>
                      <a:pt x="19" y="0"/>
                    </a:lnTo>
                    <a:lnTo>
                      <a:pt x="60" y="5"/>
                    </a:lnTo>
                    <a:close/>
                  </a:path>
                </a:pathLst>
              </a:custGeom>
              <a:solidFill>
                <a:srgbClr val="8C4400"/>
              </a:solidFill>
              <a:ln w="9525">
                <a:noFill/>
                <a:round/>
                <a:headEnd/>
                <a:tailEnd/>
              </a:ln>
            </p:spPr>
            <p:txBody>
              <a:bodyPr/>
              <a:lstStyle/>
              <a:p>
                <a:endParaRPr lang="en-US"/>
              </a:p>
            </p:txBody>
          </p:sp>
          <p:sp>
            <p:nvSpPr>
              <p:cNvPr id="384200" name="Freeform 200"/>
              <p:cNvSpPr>
                <a:spLocks/>
              </p:cNvSpPr>
              <p:nvPr/>
            </p:nvSpPr>
            <p:spPr bwMode="auto">
              <a:xfrm>
                <a:off x="7015" y="1354"/>
                <a:ext cx="13" cy="6"/>
              </a:xfrm>
              <a:custGeom>
                <a:avLst/>
                <a:gdLst/>
                <a:ahLst/>
                <a:cxnLst>
                  <a:cxn ang="0">
                    <a:pos x="50" y="7"/>
                  </a:cxn>
                  <a:cxn ang="0">
                    <a:pos x="53" y="25"/>
                  </a:cxn>
                  <a:cxn ang="0">
                    <a:pos x="0" y="18"/>
                  </a:cxn>
                  <a:cxn ang="0">
                    <a:pos x="14" y="0"/>
                  </a:cxn>
                  <a:cxn ang="0">
                    <a:pos x="50" y="7"/>
                  </a:cxn>
                </a:cxnLst>
                <a:rect l="0" t="0" r="r" b="b"/>
                <a:pathLst>
                  <a:path w="53" h="25">
                    <a:moveTo>
                      <a:pt x="50" y="7"/>
                    </a:moveTo>
                    <a:lnTo>
                      <a:pt x="53" y="25"/>
                    </a:lnTo>
                    <a:lnTo>
                      <a:pt x="0" y="18"/>
                    </a:lnTo>
                    <a:lnTo>
                      <a:pt x="14" y="0"/>
                    </a:lnTo>
                    <a:lnTo>
                      <a:pt x="50" y="7"/>
                    </a:lnTo>
                    <a:close/>
                  </a:path>
                </a:pathLst>
              </a:custGeom>
              <a:solidFill>
                <a:srgbClr val="8C4400"/>
              </a:solidFill>
              <a:ln w="9525">
                <a:noFill/>
                <a:round/>
                <a:headEnd/>
                <a:tailEnd/>
              </a:ln>
            </p:spPr>
            <p:txBody>
              <a:bodyPr/>
              <a:lstStyle/>
              <a:p>
                <a:endParaRPr lang="en-US"/>
              </a:p>
            </p:txBody>
          </p:sp>
          <p:sp>
            <p:nvSpPr>
              <p:cNvPr id="384201" name="Freeform 201"/>
              <p:cNvSpPr>
                <a:spLocks/>
              </p:cNvSpPr>
              <p:nvPr/>
            </p:nvSpPr>
            <p:spPr bwMode="auto">
              <a:xfrm>
                <a:off x="6999" y="1351"/>
                <a:ext cx="13" cy="6"/>
              </a:xfrm>
              <a:custGeom>
                <a:avLst/>
                <a:gdLst/>
                <a:ahLst/>
                <a:cxnLst>
                  <a:cxn ang="0">
                    <a:pos x="52" y="7"/>
                  </a:cxn>
                  <a:cxn ang="0">
                    <a:pos x="54" y="24"/>
                  </a:cxn>
                  <a:cxn ang="0">
                    <a:pos x="0" y="18"/>
                  </a:cxn>
                  <a:cxn ang="0">
                    <a:pos x="10" y="0"/>
                  </a:cxn>
                  <a:cxn ang="0">
                    <a:pos x="52" y="7"/>
                  </a:cxn>
                </a:cxnLst>
                <a:rect l="0" t="0" r="r" b="b"/>
                <a:pathLst>
                  <a:path w="54" h="24">
                    <a:moveTo>
                      <a:pt x="52" y="7"/>
                    </a:moveTo>
                    <a:lnTo>
                      <a:pt x="54" y="24"/>
                    </a:lnTo>
                    <a:lnTo>
                      <a:pt x="0" y="18"/>
                    </a:lnTo>
                    <a:lnTo>
                      <a:pt x="10" y="0"/>
                    </a:lnTo>
                    <a:lnTo>
                      <a:pt x="52" y="7"/>
                    </a:lnTo>
                    <a:close/>
                  </a:path>
                </a:pathLst>
              </a:custGeom>
              <a:solidFill>
                <a:srgbClr val="8C4400"/>
              </a:solidFill>
              <a:ln w="9525">
                <a:noFill/>
                <a:round/>
                <a:headEnd/>
                <a:tailEnd/>
              </a:ln>
            </p:spPr>
            <p:txBody>
              <a:bodyPr/>
              <a:lstStyle/>
              <a:p>
                <a:endParaRPr lang="en-US"/>
              </a:p>
            </p:txBody>
          </p:sp>
          <p:sp>
            <p:nvSpPr>
              <p:cNvPr id="384202" name="Freeform 202"/>
              <p:cNvSpPr>
                <a:spLocks/>
              </p:cNvSpPr>
              <p:nvPr/>
            </p:nvSpPr>
            <p:spPr bwMode="auto">
              <a:xfrm>
                <a:off x="6978" y="1352"/>
                <a:ext cx="12" cy="6"/>
              </a:xfrm>
              <a:custGeom>
                <a:avLst/>
                <a:gdLst/>
                <a:ahLst/>
                <a:cxnLst>
                  <a:cxn ang="0">
                    <a:pos x="48" y="7"/>
                  </a:cxn>
                  <a:cxn ang="0">
                    <a:pos x="49" y="25"/>
                  </a:cxn>
                  <a:cxn ang="0">
                    <a:pos x="0" y="19"/>
                  </a:cxn>
                  <a:cxn ang="0">
                    <a:pos x="5" y="0"/>
                  </a:cxn>
                  <a:cxn ang="0">
                    <a:pos x="48" y="7"/>
                  </a:cxn>
                </a:cxnLst>
                <a:rect l="0" t="0" r="r" b="b"/>
                <a:pathLst>
                  <a:path w="49" h="25">
                    <a:moveTo>
                      <a:pt x="48" y="7"/>
                    </a:moveTo>
                    <a:lnTo>
                      <a:pt x="49" y="25"/>
                    </a:lnTo>
                    <a:lnTo>
                      <a:pt x="0" y="19"/>
                    </a:lnTo>
                    <a:lnTo>
                      <a:pt x="5" y="0"/>
                    </a:lnTo>
                    <a:lnTo>
                      <a:pt x="48" y="7"/>
                    </a:lnTo>
                    <a:close/>
                  </a:path>
                </a:pathLst>
              </a:custGeom>
              <a:solidFill>
                <a:srgbClr val="8C4400"/>
              </a:solidFill>
              <a:ln w="9525">
                <a:noFill/>
                <a:round/>
                <a:headEnd/>
                <a:tailEnd/>
              </a:ln>
            </p:spPr>
            <p:txBody>
              <a:bodyPr/>
              <a:lstStyle/>
              <a:p>
                <a:endParaRPr lang="en-US"/>
              </a:p>
            </p:txBody>
          </p:sp>
          <p:sp>
            <p:nvSpPr>
              <p:cNvPr id="384203" name="Freeform 203"/>
              <p:cNvSpPr>
                <a:spLocks/>
              </p:cNvSpPr>
              <p:nvPr/>
            </p:nvSpPr>
            <p:spPr bwMode="auto">
              <a:xfrm>
                <a:off x="6960" y="1350"/>
                <a:ext cx="13" cy="6"/>
              </a:xfrm>
              <a:custGeom>
                <a:avLst/>
                <a:gdLst/>
                <a:ahLst/>
                <a:cxnLst>
                  <a:cxn ang="0">
                    <a:pos x="51" y="6"/>
                  </a:cxn>
                  <a:cxn ang="0">
                    <a:pos x="51" y="23"/>
                  </a:cxn>
                  <a:cxn ang="0">
                    <a:pos x="0" y="16"/>
                  </a:cxn>
                  <a:cxn ang="0">
                    <a:pos x="10" y="0"/>
                  </a:cxn>
                  <a:cxn ang="0">
                    <a:pos x="51" y="6"/>
                  </a:cxn>
                </a:cxnLst>
                <a:rect l="0" t="0" r="r" b="b"/>
                <a:pathLst>
                  <a:path w="51" h="23">
                    <a:moveTo>
                      <a:pt x="51" y="6"/>
                    </a:moveTo>
                    <a:lnTo>
                      <a:pt x="51" y="23"/>
                    </a:lnTo>
                    <a:lnTo>
                      <a:pt x="0" y="16"/>
                    </a:lnTo>
                    <a:lnTo>
                      <a:pt x="10" y="0"/>
                    </a:lnTo>
                    <a:lnTo>
                      <a:pt x="51" y="6"/>
                    </a:lnTo>
                    <a:close/>
                  </a:path>
                </a:pathLst>
              </a:custGeom>
              <a:solidFill>
                <a:srgbClr val="8C4400"/>
              </a:solidFill>
              <a:ln w="9525">
                <a:noFill/>
                <a:round/>
                <a:headEnd/>
                <a:tailEnd/>
              </a:ln>
            </p:spPr>
            <p:txBody>
              <a:bodyPr/>
              <a:lstStyle/>
              <a:p>
                <a:endParaRPr lang="en-US"/>
              </a:p>
            </p:txBody>
          </p:sp>
          <p:sp>
            <p:nvSpPr>
              <p:cNvPr id="384204" name="Freeform 204"/>
              <p:cNvSpPr>
                <a:spLocks/>
              </p:cNvSpPr>
              <p:nvPr/>
            </p:nvSpPr>
            <p:spPr bwMode="auto">
              <a:xfrm>
                <a:off x="6947" y="1347"/>
                <a:ext cx="11" cy="5"/>
              </a:xfrm>
              <a:custGeom>
                <a:avLst/>
                <a:gdLst/>
                <a:ahLst/>
                <a:cxnLst>
                  <a:cxn ang="0">
                    <a:pos x="44" y="3"/>
                  </a:cxn>
                  <a:cxn ang="0">
                    <a:pos x="44" y="19"/>
                  </a:cxn>
                  <a:cxn ang="0">
                    <a:pos x="0" y="11"/>
                  </a:cxn>
                  <a:cxn ang="0">
                    <a:pos x="0" y="0"/>
                  </a:cxn>
                  <a:cxn ang="0">
                    <a:pos x="44" y="3"/>
                  </a:cxn>
                </a:cxnLst>
                <a:rect l="0" t="0" r="r" b="b"/>
                <a:pathLst>
                  <a:path w="44" h="19">
                    <a:moveTo>
                      <a:pt x="44" y="3"/>
                    </a:moveTo>
                    <a:lnTo>
                      <a:pt x="44" y="19"/>
                    </a:lnTo>
                    <a:lnTo>
                      <a:pt x="0" y="11"/>
                    </a:lnTo>
                    <a:lnTo>
                      <a:pt x="0" y="0"/>
                    </a:lnTo>
                    <a:lnTo>
                      <a:pt x="44" y="3"/>
                    </a:lnTo>
                    <a:close/>
                  </a:path>
                </a:pathLst>
              </a:custGeom>
              <a:solidFill>
                <a:srgbClr val="8C4400"/>
              </a:solidFill>
              <a:ln w="9525">
                <a:noFill/>
                <a:round/>
                <a:headEnd/>
                <a:tailEnd/>
              </a:ln>
            </p:spPr>
            <p:txBody>
              <a:bodyPr/>
              <a:lstStyle/>
              <a:p>
                <a:endParaRPr lang="en-US"/>
              </a:p>
            </p:txBody>
          </p:sp>
          <p:sp>
            <p:nvSpPr>
              <p:cNvPr id="384205" name="Freeform 205"/>
              <p:cNvSpPr>
                <a:spLocks/>
              </p:cNvSpPr>
              <p:nvPr/>
            </p:nvSpPr>
            <p:spPr bwMode="auto">
              <a:xfrm>
                <a:off x="6961" y="1336"/>
                <a:ext cx="13" cy="5"/>
              </a:xfrm>
              <a:custGeom>
                <a:avLst/>
                <a:gdLst/>
                <a:ahLst/>
                <a:cxnLst>
                  <a:cxn ang="0">
                    <a:pos x="51" y="6"/>
                  </a:cxn>
                  <a:cxn ang="0">
                    <a:pos x="52" y="23"/>
                  </a:cxn>
                  <a:cxn ang="0">
                    <a:pos x="0" y="13"/>
                  </a:cxn>
                  <a:cxn ang="0">
                    <a:pos x="9" y="0"/>
                  </a:cxn>
                  <a:cxn ang="0">
                    <a:pos x="51" y="6"/>
                  </a:cxn>
                </a:cxnLst>
                <a:rect l="0" t="0" r="r" b="b"/>
                <a:pathLst>
                  <a:path w="52" h="23">
                    <a:moveTo>
                      <a:pt x="51" y="6"/>
                    </a:moveTo>
                    <a:lnTo>
                      <a:pt x="52" y="23"/>
                    </a:lnTo>
                    <a:lnTo>
                      <a:pt x="0" y="13"/>
                    </a:lnTo>
                    <a:lnTo>
                      <a:pt x="9" y="0"/>
                    </a:lnTo>
                    <a:lnTo>
                      <a:pt x="51" y="6"/>
                    </a:lnTo>
                    <a:close/>
                  </a:path>
                </a:pathLst>
              </a:custGeom>
              <a:solidFill>
                <a:srgbClr val="8C4400"/>
              </a:solidFill>
              <a:ln w="9525">
                <a:noFill/>
                <a:round/>
                <a:headEnd/>
                <a:tailEnd/>
              </a:ln>
            </p:spPr>
            <p:txBody>
              <a:bodyPr/>
              <a:lstStyle/>
              <a:p>
                <a:endParaRPr lang="en-US"/>
              </a:p>
            </p:txBody>
          </p:sp>
          <p:sp>
            <p:nvSpPr>
              <p:cNvPr id="384206" name="Freeform 206"/>
              <p:cNvSpPr>
                <a:spLocks/>
              </p:cNvSpPr>
              <p:nvPr/>
            </p:nvSpPr>
            <p:spPr bwMode="auto">
              <a:xfrm>
                <a:off x="6974" y="1324"/>
                <a:ext cx="14" cy="6"/>
              </a:xfrm>
              <a:custGeom>
                <a:avLst/>
                <a:gdLst/>
                <a:ahLst/>
                <a:cxnLst>
                  <a:cxn ang="0">
                    <a:pos x="54" y="8"/>
                  </a:cxn>
                  <a:cxn ang="0">
                    <a:pos x="57" y="22"/>
                  </a:cxn>
                  <a:cxn ang="0">
                    <a:pos x="0" y="12"/>
                  </a:cxn>
                  <a:cxn ang="0">
                    <a:pos x="12" y="0"/>
                  </a:cxn>
                  <a:cxn ang="0">
                    <a:pos x="54" y="8"/>
                  </a:cxn>
                </a:cxnLst>
                <a:rect l="0" t="0" r="r" b="b"/>
                <a:pathLst>
                  <a:path w="57" h="22">
                    <a:moveTo>
                      <a:pt x="54" y="8"/>
                    </a:moveTo>
                    <a:lnTo>
                      <a:pt x="57" y="22"/>
                    </a:lnTo>
                    <a:lnTo>
                      <a:pt x="0" y="12"/>
                    </a:lnTo>
                    <a:lnTo>
                      <a:pt x="12" y="0"/>
                    </a:lnTo>
                    <a:lnTo>
                      <a:pt x="54" y="8"/>
                    </a:lnTo>
                    <a:close/>
                  </a:path>
                </a:pathLst>
              </a:custGeom>
              <a:solidFill>
                <a:srgbClr val="8C4400"/>
              </a:solidFill>
              <a:ln w="9525">
                <a:noFill/>
                <a:round/>
                <a:headEnd/>
                <a:tailEnd/>
              </a:ln>
            </p:spPr>
            <p:txBody>
              <a:bodyPr/>
              <a:lstStyle/>
              <a:p>
                <a:endParaRPr lang="en-US"/>
              </a:p>
            </p:txBody>
          </p:sp>
          <p:sp>
            <p:nvSpPr>
              <p:cNvPr id="384207" name="Freeform 207"/>
              <p:cNvSpPr>
                <a:spLocks/>
              </p:cNvSpPr>
              <p:nvPr/>
            </p:nvSpPr>
            <p:spPr bwMode="auto">
              <a:xfrm>
                <a:off x="6985" y="1317"/>
                <a:ext cx="12" cy="5"/>
              </a:xfrm>
              <a:custGeom>
                <a:avLst/>
                <a:gdLst/>
                <a:ahLst/>
                <a:cxnLst>
                  <a:cxn ang="0">
                    <a:pos x="48" y="7"/>
                  </a:cxn>
                  <a:cxn ang="0">
                    <a:pos x="48" y="20"/>
                  </a:cxn>
                  <a:cxn ang="0">
                    <a:pos x="0" y="13"/>
                  </a:cxn>
                  <a:cxn ang="0">
                    <a:pos x="8" y="0"/>
                  </a:cxn>
                  <a:cxn ang="0">
                    <a:pos x="48" y="7"/>
                  </a:cxn>
                </a:cxnLst>
                <a:rect l="0" t="0" r="r" b="b"/>
                <a:pathLst>
                  <a:path w="48" h="20">
                    <a:moveTo>
                      <a:pt x="48" y="7"/>
                    </a:moveTo>
                    <a:lnTo>
                      <a:pt x="48" y="20"/>
                    </a:lnTo>
                    <a:lnTo>
                      <a:pt x="0" y="13"/>
                    </a:lnTo>
                    <a:lnTo>
                      <a:pt x="8" y="0"/>
                    </a:lnTo>
                    <a:lnTo>
                      <a:pt x="48" y="7"/>
                    </a:lnTo>
                    <a:close/>
                  </a:path>
                </a:pathLst>
              </a:custGeom>
              <a:solidFill>
                <a:srgbClr val="8C4400"/>
              </a:solidFill>
              <a:ln w="9525">
                <a:noFill/>
                <a:round/>
                <a:headEnd/>
                <a:tailEnd/>
              </a:ln>
            </p:spPr>
            <p:txBody>
              <a:bodyPr/>
              <a:lstStyle/>
              <a:p>
                <a:endParaRPr lang="en-US"/>
              </a:p>
            </p:txBody>
          </p:sp>
          <p:sp>
            <p:nvSpPr>
              <p:cNvPr id="384208" name="Freeform 208"/>
              <p:cNvSpPr>
                <a:spLocks/>
              </p:cNvSpPr>
              <p:nvPr/>
            </p:nvSpPr>
            <p:spPr bwMode="auto">
              <a:xfrm>
                <a:off x="6995" y="1309"/>
                <a:ext cx="12" cy="5"/>
              </a:xfrm>
              <a:custGeom>
                <a:avLst/>
                <a:gdLst/>
                <a:ahLst/>
                <a:cxnLst>
                  <a:cxn ang="0">
                    <a:pos x="48" y="6"/>
                  </a:cxn>
                  <a:cxn ang="0">
                    <a:pos x="48" y="20"/>
                  </a:cxn>
                  <a:cxn ang="0">
                    <a:pos x="0" y="11"/>
                  </a:cxn>
                  <a:cxn ang="0">
                    <a:pos x="7" y="0"/>
                  </a:cxn>
                  <a:cxn ang="0">
                    <a:pos x="48" y="6"/>
                  </a:cxn>
                </a:cxnLst>
                <a:rect l="0" t="0" r="r" b="b"/>
                <a:pathLst>
                  <a:path w="48" h="20">
                    <a:moveTo>
                      <a:pt x="48" y="6"/>
                    </a:moveTo>
                    <a:lnTo>
                      <a:pt x="48" y="20"/>
                    </a:lnTo>
                    <a:lnTo>
                      <a:pt x="0" y="11"/>
                    </a:lnTo>
                    <a:lnTo>
                      <a:pt x="7" y="0"/>
                    </a:lnTo>
                    <a:lnTo>
                      <a:pt x="48" y="6"/>
                    </a:lnTo>
                    <a:close/>
                  </a:path>
                </a:pathLst>
              </a:custGeom>
              <a:solidFill>
                <a:srgbClr val="8C4400"/>
              </a:solidFill>
              <a:ln w="9525">
                <a:noFill/>
                <a:round/>
                <a:headEnd/>
                <a:tailEnd/>
              </a:ln>
            </p:spPr>
            <p:txBody>
              <a:bodyPr/>
              <a:lstStyle/>
              <a:p>
                <a:endParaRPr lang="en-US"/>
              </a:p>
            </p:txBody>
          </p:sp>
          <p:sp>
            <p:nvSpPr>
              <p:cNvPr id="384209" name="Freeform 209"/>
              <p:cNvSpPr>
                <a:spLocks/>
              </p:cNvSpPr>
              <p:nvPr/>
            </p:nvSpPr>
            <p:spPr bwMode="auto">
              <a:xfrm>
                <a:off x="6990" y="1340"/>
                <a:ext cx="24" cy="7"/>
              </a:xfrm>
              <a:custGeom>
                <a:avLst/>
                <a:gdLst/>
                <a:ahLst/>
                <a:cxnLst>
                  <a:cxn ang="0">
                    <a:pos x="84" y="9"/>
                  </a:cxn>
                  <a:cxn ang="0">
                    <a:pos x="0" y="0"/>
                  </a:cxn>
                  <a:cxn ang="0">
                    <a:pos x="0" y="14"/>
                  </a:cxn>
                  <a:cxn ang="0">
                    <a:pos x="58" y="23"/>
                  </a:cxn>
                  <a:cxn ang="0">
                    <a:pos x="94" y="25"/>
                  </a:cxn>
                  <a:cxn ang="0">
                    <a:pos x="84" y="9"/>
                  </a:cxn>
                </a:cxnLst>
                <a:rect l="0" t="0" r="r" b="b"/>
                <a:pathLst>
                  <a:path w="94" h="25">
                    <a:moveTo>
                      <a:pt x="84" y="9"/>
                    </a:moveTo>
                    <a:lnTo>
                      <a:pt x="0" y="0"/>
                    </a:lnTo>
                    <a:lnTo>
                      <a:pt x="0" y="14"/>
                    </a:lnTo>
                    <a:lnTo>
                      <a:pt x="58" y="23"/>
                    </a:lnTo>
                    <a:lnTo>
                      <a:pt x="94" y="25"/>
                    </a:lnTo>
                    <a:lnTo>
                      <a:pt x="84" y="9"/>
                    </a:lnTo>
                    <a:close/>
                  </a:path>
                </a:pathLst>
              </a:custGeom>
              <a:solidFill>
                <a:srgbClr val="8C4400"/>
              </a:solidFill>
              <a:ln w="9525">
                <a:noFill/>
                <a:round/>
                <a:headEnd/>
                <a:tailEnd/>
              </a:ln>
            </p:spPr>
            <p:txBody>
              <a:bodyPr/>
              <a:lstStyle/>
              <a:p>
                <a:endParaRPr lang="en-US"/>
              </a:p>
            </p:txBody>
          </p:sp>
          <p:sp>
            <p:nvSpPr>
              <p:cNvPr id="384210" name="Freeform 210"/>
              <p:cNvSpPr>
                <a:spLocks/>
              </p:cNvSpPr>
              <p:nvPr/>
            </p:nvSpPr>
            <p:spPr bwMode="auto">
              <a:xfrm>
                <a:off x="6982" y="1331"/>
                <a:ext cx="24" cy="6"/>
              </a:xfrm>
              <a:custGeom>
                <a:avLst/>
                <a:gdLst/>
                <a:ahLst/>
                <a:cxnLst>
                  <a:cxn ang="0">
                    <a:pos x="83" y="9"/>
                  </a:cxn>
                  <a:cxn ang="0">
                    <a:pos x="0" y="0"/>
                  </a:cxn>
                  <a:cxn ang="0">
                    <a:pos x="0" y="14"/>
                  </a:cxn>
                  <a:cxn ang="0">
                    <a:pos x="58" y="23"/>
                  </a:cxn>
                  <a:cxn ang="0">
                    <a:pos x="94" y="24"/>
                  </a:cxn>
                  <a:cxn ang="0">
                    <a:pos x="83" y="9"/>
                  </a:cxn>
                </a:cxnLst>
                <a:rect l="0" t="0" r="r" b="b"/>
                <a:pathLst>
                  <a:path w="94" h="24">
                    <a:moveTo>
                      <a:pt x="83" y="9"/>
                    </a:moveTo>
                    <a:lnTo>
                      <a:pt x="0" y="0"/>
                    </a:lnTo>
                    <a:lnTo>
                      <a:pt x="0" y="14"/>
                    </a:lnTo>
                    <a:lnTo>
                      <a:pt x="58" y="23"/>
                    </a:lnTo>
                    <a:lnTo>
                      <a:pt x="94" y="24"/>
                    </a:lnTo>
                    <a:lnTo>
                      <a:pt x="83" y="9"/>
                    </a:lnTo>
                    <a:close/>
                  </a:path>
                </a:pathLst>
              </a:custGeom>
              <a:solidFill>
                <a:srgbClr val="8C4400"/>
              </a:solidFill>
              <a:ln w="9525">
                <a:noFill/>
                <a:round/>
                <a:headEnd/>
                <a:tailEnd/>
              </a:ln>
            </p:spPr>
            <p:txBody>
              <a:bodyPr/>
              <a:lstStyle/>
              <a:p>
                <a:endParaRPr lang="en-US"/>
              </a:p>
            </p:txBody>
          </p:sp>
          <p:sp>
            <p:nvSpPr>
              <p:cNvPr id="384211" name="Freeform 211"/>
              <p:cNvSpPr>
                <a:spLocks/>
              </p:cNvSpPr>
              <p:nvPr/>
            </p:nvSpPr>
            <p:spPr bwMode="auto">
              <a:xfrm>
                <a:off x="6996" y="1324"/>
                <a:ext cx="24" cy="6"/>
              </a:xfrm>
              <a:custGeom>
                <a:avLst/>
                <a:gdLst/>
                <a:ahLst/>
                <a:cxnLst>
                  <a:cxn ang="0">
                    <a:pos x="83" y="9"/>
                  </a:cxn>
                  <a:cxn ang="0">
                    <a:pos x="0" y="0"/>
                  </a:cxn>
                  <a:cxn ang="0">
                    <a:pos x="0" y="14"/>
                  </a:cxn>
                  <a:cxn ang="0">
                    <a:pos x="58" y="23"/>
                  </a:cxn>
                  <a:cxn ang="0">
                    <a:pos x="94" y="25"/>
                  </a:cxn>
                  <a:cxn ang="0">
                    <a:pos x="83" y="9"/>
                  </a:cxn>
                </a:cxnLst>
                <a:rect l="0" t="0" r="r" b="b"/>
                <a:pathLst>
                  <a:path w="94" h="25">
                    <a:moveTo>
                      <a:pt x="83" y="9"/>
                    </a:moveTo>
                    <a:lnTo>
                      <a:pt x="0" y="0"/>
                    </a:lnTo>
                    <a:lnTo>
                      <a:pt x="0" y="14"/>
                    </a:lnTo>
                    <a:lnTo>
                      <a:pt x="58" y="23"/>
                    </a:lnTo>
                    <a:lnTo>
                      <a:pt x="94" y="25"/>
                    </a:lnTo>
                    <a:lnTo>
                      <a:pt x="83" y="9"/>
                    </a:lnTo>
                    <a:close/>
                  </a:path>
                </a:pathLst>
              </a:custGeom>
              <a:solidFill>
                <a:srgbClr val="8C4400"/>
              </a:solidFill>
              <a:ln w="9525">
                <a:noFill/>
                <a:round/>
                <a:headEnd/>
                <a:tailEnd/>
              </a:ln>
            </p:spPr>
            <p:txBody>
              <a:bodyPr/>
              <a:lstStyle/>
              <a:p>
                <a:endParaRPr lang="en-US"/>
              </a:p>
            </p:txBody>
          </p:sp>
          <p:sp>
            <p:nvSpPr>
              <p:cNvPr id="384212" name="Freeform 212"/>
              <p:cNvSpPr>
                <a:spLocks/>
              </p:cNvSpPr>
              <p:nvPr/>
            </p:nvSpPr>
            <p:spPr bwMode="auto">
              <a:xfrm>
                <a:off x="7235" y="1354"/>
                <a:ext cx="23" cy="6"/>
              </a:xfrm>
              <a:custGeom>
                <a:avLst/>
                <a:gdLst/>
                <a:ahLst/>
                <a:cxnLst>
                  <a:cxn ang="0">
                    <a:pos x="83" y="9"/>
                  </a:cxn>
                  <a:cxn ang="0">
                    <a:pos x="0" y="0"/>
                  </a:cxn>
                  <a:cxn ang="0">
                    <a:pos x="0" y="15"/>
                  </a:cxn>
                  <a:cxn ang="0">
                    <a:pos x="57" y="23"/>
                  </a:cxn>
                  <a:cxn ang="0">
                    <a:pos x="94" y="24"/>
                  </a:cxn>
                  <a:cxn ang="0">
                    <a:pos x="83" y="9"/>
                  </a:cxn>
                </a:cxnLst>
                <a:rect l="0" t="0" r="r" b="b"/>
                <a:pathLst>
                  <a:path w="94" h="24">
                    <a:moveTo>
                      <a:pt x="83" y="9"/>
                    </a:moveTo>
                    <a:lnTo>
                      <a:pt x="0" y="0"/>
                    </a:lnTo>
                    <a:lnTo>
                      <a:pt x="0" y="15"/>
                    </a:lnTo>
                    <a:lnTo>
                      <a:pt x="57" y="23"/>
                    </a:lnTo>
                    <a:lnTo>
                      <a:pt x="94" y="24"/>
                    </a:lnTo>
                    <a:lnTo>
                      <a:pt x="83" y="9"/>
                    </a:lnTo>
                    <a:close/>
                  </a:path>
                </a:pathLst>
              </a:custGeom>
              <a:solidFill>
                <a:srgbClr val="8C4400"/>
              </a:solidFill>
              <a:ln w="9525">
                <a:noFill/>
                <a:round/>
                <a:headEnd/>
                <a:tailEnd/>
              </a:ln>
            </p:spPr>
            <p:txBody>
              <a:bodyPr/>
              <a:lstStyle/>
              <a:p>
                <a:endParaRPr lang="en-US"/>
              </a:p>
            </p:txBody>
          </p:sp>
          <p:sp>
            <p:nvSpPr>
              <p:cNvPr id="384213" name="Freeform 213"/>
              <p:cNvSpPr>
                <a:spLocks/>
              </p:cNvSpPr>
              <p:nvPr/>
            </p:nvSpPr>
            <p:spPr bwMode="auto">
              <a:xfrm>
                <a:off x="7266" y="1347"/>
                <a:ext cx="23" cy="6"/>
              </a:xfrm>
              <a:custGeom>
                <a:avLst/>
                <a:gdLst/>
                <a:ahLst/>
                <a:cxnLst>
                  <a:cxn ang="0">
                    <a:pos x="84" y="10"/>
                  </a:cxn>
                  <a:cxn ang="0">
                    <a:pos x="0" y="0"/>
                  </a:cxn>
                  <a:cxn ang="0">
                    <a:pos x="0" y="15"/>
                  </a:cxn>
                  <a:cxn ang="0">
                    <a:pos x="58" y="23"/>
                  </a:cxn>
                  <a:cxn ang="0">
                    <a:pos x="94" y="25"/>
                  </a:cxn>
                  <a:cxn ang="0">
                    <a:pos x="84" y="10"/>
                  </a:cxn>
                </a:cxnLst>
                <a:rect l="0" t="0" r="r" b="b"/>
                <a:pathLst>
                  <a:path w="94" h="25">
                    <a:moveTo>
                      <a:pt x="84" y="10"/>
                    </a:moveTo>
                    <a:lnTo>
                      <a:pt x="0" y="0"/>
                    </a:lnTo>
                    <a:lnTo>
                      <a:pt x="0" y="15"/>
                    </a:lnTo>
                    <a:lnTo>
                      <a:pt x="58" y="23"/>
                    </a:lnTo>
                    <a:lnTo>
                      <a:pt x="94" y="25"/>
                    </a:lnTo>
                    <a:lnTo>
                      <a:pt x="84" y="10"/>
                    </a:lnTo>
                    <a:close/>
                  </a:path>
                </a:pathLst>
              </a:custGeom>
              <a:solidFill>
                <a:srgbClr val="8C4400"/>
              </a:solidFill>
              <a:ln w="9525">
                <a:noFill/>
                <a:round/>
                <a:headEnd/>
                <a:tailEnd/>
              </a:ln>
            </p:spPr>
            <p:txBody>
              <a:bodyPr/>
              <a:lstStyle/>
              <a:p>
                <a:endParaRPr lang="en-US"/>
              </a:p>
            </p:txBody>
          </p:sp>
          <p:sp>
            <p:nvSpPr>
              <p:cNvPr id="384214" name="Freeform 214"/>
              <p:cNvSpPr>
                <a:spLocks/>
              </p:cNvSpPr>
              <p:nvPr/>
            </p:nvSpPr>
            <p:spPr bwMode="auto">
              <a:xfrm>
                <a:off x="7258" y="1359"/>
                <a:ext cx="23" cy="7"/>
              </a:xfrm>
              <a:custGeom>
                <a:avLst/>
                <a:gdLst/>
                <a:ahLst/>
                <a:cxnLst>
                  <a:cxn ang="0">
                    <a:pos x="81" y="9"/>
                  </a:cxn>
                  <a:cxn ang="0">
                    <a:pos x="0" y="0"/>
                  </a:cxn>
                  <a:cxn ang="0">
                    <a:pos x="0" y="15"/>
                  </a:cxn>
                  <a:cxn ang="0">
                    <a:pos x="55" y="23"/>
                  </a:cxn>
                  <a:cxn ang="0">
                    <a:pos x="92" y="24"/>
                  </a:cxn>
                  <a:cxn ang="0">
                    <a:pos x="81" y="9"/>
                  </a:cxn>
                </a:cxnLst>
                <a:rect l="0" t="0" r="r" b="b"/>
                <a:pathLst>
                  <a:path w="92" h="24">
                    <a:moveTo>
                      <a:pt x="81" y="9"/>
                    </a:moveTo>
                    <a:lnTo>
                      <a:pt x="0" y="0"/>
                    </a:lnTo>
                    <a:lnTo>
                      <a:pt x="0" y="15"/>
                    </a:lnTo>
                    <a:lnTo>
                      <a:pt x="55" y="23"/>
                    </a:lnTo>
                    <a:lnTo>
                      <a:pt x="92" y="24"/>
                    </a:lnTo>
                    <a:lnTo>
                      <a:pt x="81" y="9"/>
                    </a:lnTo>
                    <a:close/>
                  </a:path>
                </a:pathLst>
              </a:custGeom>
              <a:solidFill>
                <a:srgbClr val="8C4400"/>
              </a:solidFill>
              <a:ln w="9525">
                <a:noFill/>
                <a:round/>
                <a:headEnd/>
                <a:tailEnd/>
              </a:ln>
            </p:spPr>
            <p:txBody>
              <a:bodyPr/>
              <a:lstStyle/>
              <a:p>
                <a:endParaRPr lang="en-US"/>
              </a:p>
            </p:txBody>
          </p:sp>
          <p:sp>
            <p:nvSpPr>
              <p:cNvPr id="384215" name="Freeform 215"/>
              <p:cNvSpPr>
                <a:spLocks/>
              </p:cNvSpPr>
              <p:nvPr/>
            </p:nvSpPr>
            <p:spPr bwMode="auto">
              <a:xfrm>
                <a:off x="7015" y="1312"/>
                <a:ext cx="23" cy="6"/>
              </a:xfrm>
              <a:custGeom>
                <a:avLst/>
                <a:gdLst/>
                <a:ahLst/>
                <a:cxnLst>
                  <a:cxn ang="0">
                    <a:pos x="84" y="10"/>
                  </a:cxn>
                  <a:cxn ang="0">
                    <a:pos x="0" y="0"/>
                  </a:cxn>
                  <a:cxn ang="0">
                    <a:pos x="0" y="15"/>
                  </a:cxn>
                  <a:cxn ang="0">
                    <a:pos x="58" y="23"/>
                  </a:cxn>
                  <a:cxn ang="0">
                    <a:pos x="94" y="26"/>
                  </a:cxn>
                  <a:cxn ang="0">
                    <a:pos x="84" y="10"/>
                  </a:cxn>
                </a:cxnLst>
                <a:rect l="0" t="0" r="r" b="b"/>
                <a:pathLst>
                  <a:path w="94" h="26">
                    <a:moveTo>
                      <a:pt x="84" y="10"/>
                    </a:moveTo>
                    <a:lnTo>
                      <a:pt x="0" y="0"/>
                    </a:lnTo>
                    <a:lnTo>
                      <a:pt x="0" y="15"/>
                    </a:lnTo>
                    <a:lnTo>
                      <a:pt x="58" y="23"/>
                    </a:lnTo>
                    <a:lnTo>
                      <a:pt x="94" y="26"/>
                    </a:lnTo>
                    <a:lnTo>
                      <a:pt x="84" y="10"/>
                    </a:lnTo>
                    <a:close/>
                  </a:path>
                </a:pathLst>
              </a:custGeom>
              <a:solidFill>
                <a:srgbClr val="8C4400"/>
              </a:solidFill>
              <a:ln w="9525">
                <a:noFill/>
                <a:round/>
                <a:headEnd/>
                <a:tailEnd/>
              </a:ln>
            </p:spPr>
            <p:txBody>
              <a:bodyPr/>
              <a:lstStyle/>
              <a:p>
                <a:endParaRPr lang="en-US"/>
              </a:p>
            </p:txBody>
          </p:sp>
          <p:sp>
            <p:nvSpPr>
              <p:cNvPr id="384216" name="Freeform 216"/>
              <p:cNvSpPr>
                <a:spLocks/>
              </p:cNvSpPr>
              <p:nvPr/>
            </p:nvSpPr>
            <p:spPr bwMode="auto">
              <a:xfrm>
                <a:off x="7038" y="1347"/>
                <a:ext cx="16" cy="8"/>
              </a:xfrm>
              <a:custGeom>
                <a:avLst/>
                <a:gdLst/>
                <a:ahLst/>
                <a:cxnLst>
                  <a:cxn ang="0">
                    <a:pos x="53" y="7"/>
                  </a:cxn>
                  <a:cxn ang="0">
                    <a:pos x="9" y="0"/>
                  </a:cxn>
                  <a:cxn ang="0">
                    <a:pos x="0" y="14"/>
                  </a:cxn>
                  <a:cxn ang="0">
                    <a:pos x="16" y="10"/>
                  </a:cxn>
                  <a:cxn ang="0">
                    <a:pos x="42" y="14"/>
                  </a:cxn>
                  <a:cxn ang="0">
                    <a:pos x="51" y="28"/>
                  </a:cxn>
                  <a:cxn ang="0">
                    <a:pos x="61" y="28"/>
                  </a:cxn>
                  <a:cxn ang="0">
                    <a:pos x="53" y="7"/>
                  </a:cxn>
                </a:cxnLst>
                <a:rect l="0" t="0" r="r" b="b"/>
                <a:pathLst>
                  <a:path w="61" h="28">
                    <a:moveTo>
                      <a:pt x="53" y="7"/>
                    </a:moveTo>
                    <a:lnTo>
                      <a:pt x="9" y="0"/>
                    </a:lnTo>
                    <a:lnTo>
                      <a:pt x="0" y="14"/>
                    </a:lnTo>
                    <a:lnTo>
                      <a:pt x="16" y="10"/>
                    </a:lnTo>
                    <a:lnTo>
                      <a:pt x="42" y="14"/>
                    </a:lnTo>
                    <a:lnTo>
                      <a:pt x="51" y="28"/>
                    </a:lnTo>
                    <a:lnTo>
                      <a:pt x="61" y="28"/>
                    </a:lnTo>
                    <a:lnTo>
                      <a:pt x="53" y="7"/>
                    </a:lnTo>
                    <a:close/>
                  </a:path>
                </a:pathLst>
              </a:custGeom>
              <a:solidFill>
                <a:srgbClr val="8C4400"/>
              </a:solidFill>
              <a:ln w="9525">
                <a:noFill/>
                <a:round/>
                <a:headEnd/>
                <a:tailEnd/>
              </a:ln>
            </p:spPr>
            <p:txBody>
              <a:bodyPr/>
              <a:lstStyle/>
              <a:p>
                <a:endParaRPr lang="en-US"/>
              </a:p>
            </p:txBody>
          </p:sp>
          <p:sp>
            <p:nvSpPr>
              <p:cNvPr id="384217" name="Freeform 217"/>
              <p:cNvSpPr>
                <a:spLocks/>
              </p:cNvSpPr>
              <p:nvPr/>
            </p:nvSpPr>
            <p:spPr bwMode="auto">
              <a:xfrm>
                <a:off x="7031" y="1338"/>
                <a:ext cx="15" cy="7"/>
              </a:xfrm>
              <a:custGeom>
                <a:avLst/>
                <a:gdLst/>
                <a:ahLst/>
                <a:cxnLst>
                  <a:cxn ang="0">
                    <a:pos x="52" y="7"/>
                  </a:cxn>
                  <a:cxn ang="0">
                    <a:pos x="9" y="0"/>
                  </a:cxn>
                  <a:cxn ang="0">
                    <a:pos x="0" y="14"/>
                  </a:cxn>
                  <a:cxn ang="0">
                    <a:pos x="16" y="11"/>
                  </a:cxn>
                  <a:cxn ang="0">
                    <a:pos x="42" y="14"/>
                  </a:cxn>
                  <a:cxn ang="0">
                    <a:pos x="50" y="28"/>
                  </a:cxn>
                  <a:cxn ang="0">
                    <a:pos x="61" y="28"/>
                  </a:cxn>
                  <a:cxn ang="0">
                    <a:pos x="52" y="7"/>
                  </a:cxn>
                </a:cxnLst>
                <a:rect l="0" t="0" r="r" b="b"/>
                <a:pathLst>
                  <a:path w="61" h="28">
                    <a:moveTo>
                      <a:pt x="52" y="7"/>
                    </a:moveTo>
                    <a:lnTo>
                      <a:pt x="9" y="0"/>
                    </a:lnTo>
                    <a:lnTo>
                      <a:pt x="0" y="14"/>
                    </a:lnTo>
                    <a:lnTo>
                      <a:pt x="16" y="11"/>
                    </a:lnTo>
                    <a:lnTo>
                      <a:pt x="42" y="14"/>
                    </a:lnTo>
                    <a:lnTo>
                      <a:pt x="50" y="28"/>
                    </a:lnTo>
                    <a:lnTo>
                      <a:pt x="61" y="28"/>
                    </a:lnTo>
                    <a:lnTo>
                      <a:pt x="52" y="7"/>
                    </a:lnTo>
                    <a:close/>
                  </a:path>
                </a:pathLst>
              </a:custGeom>
              <a:solidFill>
                <a:srgbClr val="8C4400"/>
              </a:solidFill>
              <a:ln w="9525">
                <a:noFill/>
                <a:round/>
                <a:headEnd/>
                <a:tailEnd/>
              </a:ln>
            </p:spPr>
            <p:txBody>
              <a:bodyPr/>
              <a:lstStyle/>
              <a:p>
                <a:endParaRPr lang="en-US"/>
              </a:p>
            </p:txBody>
          </p:sp>
          <p:sp>
            <p:nvSpPr>
              <p:cNvPr id="384218" name="Freeform 218"/>
              <p:cNvSpPr>
                <a:spLocks/>
              </p:cNvSpPr>
              <p:nvPr/>
            </p:nvSpPr>
            <p:spPr bwMode="auto">
              <a:xfrm>
                <a:off x="7044" y="1331"/>
                <a:ext cx="16" cy="7"/>
              </a:xfrm>
              <a:custGeom>
                <a:avLst/>
                <a:gdLst/>
                <a:ahLst/>
                <a:cxnLst>
                  <a:cxn ang="0">
                    <a:pos x="52" y="7"/>
                  </a:cxn>
                  <a:cxn ang="0">
                    <a:pos x="9" y="0"/>
                  </a:cxn>
                  <a:cxn ang="0">
                    <a:pos x="0" y="13"/>
                  </a:cxn>
                  <a:cxn ang="0">
                    <a:pos x="15" y="10"/>
                  </a:cxn>
                  <a:cxn ang="0">
                    <a:pos x="41" y="13"/>
                  </a:cxn>
                  <a:cxn ang="0">
                    <a:pos x="51" y="28"/>
                  </a:cxn>
                  <a:cxn ang="0">
                    <a:pos x="61" y="28"/>
                  </a:cxn>
                  <a:cxn ang="0">
                    <a:pos x="52" y="7"/>
                  </a:cxn>
                </a:cxnLst>
                <a:rect l="0" t="0" r="r" b="b"/>
                <a:pathLst>
                  <a:path w="61" h="28">
                    <a:moveTo>
                      <a:pt x="52" y="7"/>
                    </a:moveTo>
                    <a:lnTo>
                      <a:pt x="9" y="0"/>
                    </a:lnTo>
                    <a:lnTo>
                      <a:pt x="0" y="13"/>
                    </a:lnTo>
                    <a:lnTo>
                      <a:pt x="15" y="10"/>
                    </a:lnTo>
                    <a:lnTo>
                      <a:pt x="41" y="13"/>
                    </a:lnTo>
                    <a:lnTo>
                      <a:pt x="51" y="28"/>
                    </a:lnTo>
                    <a:lnTo>
                      <a:pt x="61" y="28"/>
                    </a:lnTo>
                    <a:lnTo>
                      <a:pt x="52" y="7"/>
                    </a:lnTo>
                    <a:close/>
                  </a:path>
                </a:pathLst>
              </a:custGeom>
              <a:solidFill>
                <a:srgbClr val="8C4400"/>
              </a:solidFill>
              <a:ln w="9525">
                <a:noFill/>
                <a:round/>
                <a:headEnd/>
                <a:tailEnd/>
              </a:ln>
            </p:spPr>
            <p:txBody>
              <a:bodyPr/>
              <a:lstStyle/>
              <a:p>
                <a:endParaRPr lang="en-US"/>
              </a:p>
            </p:txBody>
          </p:sp>
          <p:sp>
            <p:nvSpPr>
              <p:cNvPr id="384219" name="Freeform 219"/>
              <p:cNvSpPr>
                <a:spLocks/>
              </p:cNvSpPr>
              <p:nvPr/>
            </p:nvSpPr>
            <p:spPr bwMode="auto">
              <a:xfrm>
                <a:off x="7038" y="1322"/>
                <a:ext cx="16" cy="7"/>
              </a:xfrm>
              <a:custGeom>
                <a:avLst/>
                <a:gdLst/>
                <a:ahLst/>
                <a:cxnLst>
                  <a:cxn ang="0">
                    <a:pos x="53" y="7"/>
                  </a:cxn>
                  <a:cxn ang="0">
                    <a:pos x="9" y="0"/>
                  </a:cxn>
                  <a:cxn ang="0">
                    <a:pos x="0" y="14"/>
                  </a:cxn>
                  <a:cxn ang="0">
                    <a:pos x="16" y="11"/>
                  </a:cxn>
                  <a:cxn ang="0">
                    <a:pos x="42" y="14"/>
                  </a:cxn>
                  <a:cxn ang="0">
                    <a:pos x="51" y="29"/>
                  </a:cxn>
                  <a:cxn ang="0">
                    <a:pos x="61" y="29"/>
                  </a:cxn>
                  <a:cxn ang="0">
                    <a:pos x="53" y="7"/>
                  </a:cxn>
                </a:cxnLst>
                <a:rect l="0" t="0" r="r" b="b"/>
                <a:pathLst>
                  <a:path w="61" h="29">
                    <a:moveTo>
                      <a:pt x="53" y="7"/>
                    </a:moveTo>
                    <a:lnTo>
                      <a:pt x="9" y="0"/>
                    </a:lnTo>
                    <a:lnTo>
                      <a:pt x="0" y="14"/>
                    </a:lnTo>
                    <a:lnTo>
                      <a:pt x="16" y="11"/>
                    </a:lnTo>
                    <a:lnTo>
                      <a:pt x="42" y="14"/>
                    </a:lnTo>
                    <a:lnTo>
                      <a:pt x="51" y="29"/>
                    </a:lnTo>
                    <a:lnTo>
                      <a:pt x="61" y="29"/>
                    </a:lnTo>
                    <a:lnTo>
                      <a:pt x="53" y="7"/>
                    </a:lnTo>
                    <a:close/>
                  </a:path>
                </a:pathLst>
              </a:custGeom>
              <a:solidFill>
                <a:srgbClr val="8C4400"/>
              </a:solidFill>
              <a:ln w="9525">
                <a:noFill/>
                <a:round/>
                <a:headEnd/>
                <a:tailEnd/>
              </a:ln>
            </p:spPr>
            <p:txBody>
              <a:bodyPr/>
              <a:lstStyle/>
              <a:p>
                <a:endParaRPr lang="en-US"/>
              </a:p>
            </p:txBody>
          </p:sp>
          <p:sp>
            <p:nvSpPr>
              <p:cNvPr id="384220" name="Freeform 220"/>
              <p:cNvSpPr>
                <a:spLocks/>
              </p:cNvSpPr>
              <p:nvPr/>
            </p:nvSpPr>
            <p:spPr bwMode="auto">
              <a:xfrm>
                <a:off x="7063" y="1319"/>
                <a:ext cx="15" cy="7"/>
              </a:xfrm>
              <a:custGeom>
                <a:avLst/>
                <a:gdLst/>
                <a:ahLst/>
                <a:cxnLst>
                  <a:cxn ang="0">
                    <a:pos x="52" y="7"/>
                  </a:cxn>
                  <a:cxn ang="0">
                    <a:pos x="9" y="0"/>
                  </a:cxn>
                  <a:cxn ang="0">
                    <a:pos x="0" y="14"/>
                  </a:cxn>
                  <a:cxn ang="0">
                    <a:pos x="15" y="10"/>
                  </a:cxn>
                  <a:cxn ang="0">
                    <a:pos x="42" y="14"/>
                  </a:cxn>
                  <a:cxn ang="0">
                    <a:pos x="51" y="28"/>
                  </a:cxn>
                  <a:cxn ang="0">
                    <a:pos x="61" y="28"/>
                  </a:cxn>
                  <a:cxn ang="0">
                    <a:pos x="52" y="7"/>
                  </a:cxn>
                </a:cxnLst>
                <a:rect l="0" t="0" r="r" b="b"/>
                <a:pathLst>
                  <a:path w="61" h="28">
                    <a:moveTo>
                      <a:pt x="52" y="7"/>
                    </a:moveTo>
                    <a:lnTo>
                      <a:pt x="9" y="0"/>
                    </a:lnTo>
                    <a:lnTo>
                      <a:pt x="0" y="14"/>
                    </a:lnTo>
                    <a:lnTo>
                      <a:pt x="15" y="10"/>
                    </a:lnTo>
                    <a:lnTo>
                      <a:pt x="42" y="14"/>
                    </a:lnTo>
                    <a:lnTo>
                      <a:pt x="51" y="28"/>
                    </a:lnTo>
                    <a:lnTo>
                      <a:pt x="61" y="28"/>
                    </a:lnTo>
                    <a:lnTo>
                      <a:pt x="52" y="7"/>
                    </a:lnTo>
                    <a:close/>
                  </a:path>
                </a:pathLst>
              </a:custGeom>
              <a:solidFill>
                <a:srgbClr val="8C4400"/>
              </a:solidFill>
              <a:ln w="9525">
                <a:noFill/>
                <a:round/>
                <a:headEnd/>
                <a:tailEnd/>
              </a:ln>
            </p:spPr>
            <p:txBody>
              <a:bodyPr/>
              <a:lstStyle/>
              <a:p>
                <a:endParaRPr lang="en-US"/>
              </a:p>
            </p:txBody>
          </p:sp>
          <p:sp>
            <p:nvSpPr>
              <p:cNvPr id="384221" name="Freeform 221"/>
              <p:cNvSpPr>
                <a:spLocks/>
              </p:cNvSpPr>
              <p:nvPr/>
            </p:nvSpPr>
            <p:spPr bwMode="auto">
              <a:xfrm>
                <a:off x="6874" y="1350"/>
                <a:ext cx="403" cy="119"/>
              </a:xfrm>
              <a:custGeom>
                <a:avLst/>
                <a:gdLst/>
                <a:ahLst/>
                <a:cxnLst>
                  <a:cxn ang="0">
                    <a:pos x="931" y="254"/>
                  </a:cxn>
                  <a:cxn ang="0">
                    <a:pos x="932" y="335"/>
                  </a:cxn>
                  <a:cxn ang="0">
                    <a:pos x="908" y="395"/>
                  </a:cxn>
                  <a:cxn ang="0">
                    <a:pos x="1498" y="316"/>
                  </a:cxn>
                  <a:cxn ang="0">
                    <a:pos x="1424" y="468"/>
                  </a:cxn>
                  <a:cxn ang="0">
                    <a:pos x="1611" y="260"/>
                  </a:cxn>
                  <a:cxn ang="0">
                    <a:pos x="1555" y="216"/>
                  </a:cxn>
                  <a:cxn ang="0">
                    <a:pos x="460" y="48"/>
                  </a:cxn>
                  <a:cxn ang="0">
                    <a:pos x="208" y="12"/>
                  </a:cxn>
                  <a:cxn ang="0">
                    <a:pos x="178" y="36"/>
                  </a:cxn>
                  <a:cxn ang="0">
                    <a:pos x="148" y="60"/>
                  </a:cxn>
                  <a:cxn ang="0">
                    <a:pos x="121" y="84"/>
                  </a:cxn>
                  <a:cxn ang="0">
                    <a:pos x="94" y="109"/>
                  </a:cxn>
                  <a:cxn ang="0">
                    <a:pos x="68" y="135"/>
                  </a:cxn>
                  <a:cxn ang="0">
                    <a:pos x="42" y="162"/>
                  </a:cxn>
                  <a:cxn ang="0">
                    <a:pos x="14" y="190"/>
                  </a:cxn>
                  <a:cxn ang="0">
                    <a:pos x="27" y="212"/>
                  </a:cxn>
                  <a:cxn ang="0">
                    <a:pos x="179" y="73"/>
                  </a:cxn>
                  <a:cxn ang="0">
                    <a:pos x="50" y="220"/>
                  </a:cxn>
                  <a:cxn ang="0">
                    <a:pos x="74" y="235"/>
                  </a:cxn>
                  <a:cxn ang="0">
                    <a:pos x="108" y="248"/>
                  </a:cxn>
                  <a:cxn ang="0">
                    <a:pos x="149" y="260"/>
                  </a:cxn>
                  <a:cxn ang="0">
                    <a:pos x="201" y="271"/>
                  </a:cxn>
                  <a:cxn ang="0">
                    <a:pos x="260" y="282"/>
                  </a:cxn>
                  <a:cxn ang="0">
                    <a:pos x="330" y="291"/>
                  </a:cxn>
                  <a:cxn ang="0">
                    <a:pos x="409" y="301"/>
                  </a:cxn>
                  <a:cxn ang="0">
                    <a:pos x="468" y="287"/>
                  </a:cxn>
                  <a:cxn ang="0">
                    <a:pos x="498" y="256"/>
                  </a:cxn>
                  <a:cxn ang="0">
                    <a:pos x="527" y="232"/>
                  </a:cxn>
                  <a:cxn ang="0">
                    <a:pos x="564" y="214"/>
                  </a:cxn>
                  <a:cxn ang="0">
                    <a:pos x="625" y="194"/>
                  </a:cxn>
                  <a:cxn ang="0">
                    <a:pos x="999" y="140"/>
                  </a:cxn>
                </a:cxnLst>
                <a:rect l="0" t="0" r="r" b="b"/>
                <a:pathLst>
                  <a:path w="1611" h="477">
                    <a:moveTo>
                      <a:pt x="999" y="140"/>
                    </a:moveTo>
                    <a:lnTo>
                      <a:pt x="931" y="254"/>
                    </a:lnTo>
                    <a:lnTo>
                      <a:pt x="934" y="303"/>
                    </a:lnTo>
                    <a:lnTo>
                      <a:pt x="932" y="335"/>
                    </a:lnTo>
                    <a:lnTo>
                      <a:pt x="925" y="362"/>
                    </a:lnTo>
                    <a:lnTo>
                      <a:pt x="908" y="395"/>
                    </a:lnTo>
                    <a:lnTo>
                      <a:pt x="1402" y="476"/>
                    </a:lnTo>
                    <a:lnTo>
                      <a:pt x="1498" y="316"/>
                    </a:lnTo>
                    <a:lnTo>
                      <a:pt x="1517" y="319"/>
                    </a:lnTo>
                    <a:lnTo>
                      <a:pt x="1424" y="468"/>
                    </a:lnTo>
                    <a:lnTo>
                      <a:pt x="1474" y="477"/>
                    </a:lnTo>
                    <a:lnTo>
                      <a:pt x="1611" y="260"/>
                    </a:lnTo>
                    <a:lnTo>
                      <a:pt x="1589" y="239"/>
                    </a:lnTo>
                    <a:lnTo>
                      <a:pt x="1555" y="216"/>
                    </a:lnTo>
                    <a:lnTo>
                      <a:pt x="491" y="30"/>
                    </a:lnTo>
                    <a:lnTo>
                      <a:pt x="460" y="48"/>
                    </a:lnTo>
                    <a:lnTo>
                      <a:pt x="225" y="0"/>
                    </a:lnTo>
                    <a:lnTo>
                      <a:pt x="208" y="12"/>
                    </a:lnTo>
                    <a:lnTo>
                      <a:pt x="192" y="24"/>
                    </a:lnTo>
                    <a:lnTo>
                      <a:pt x="178" y="36"/>
                    </a:lnTo>
                    <a:lnTo>
                      <a:pt x="163" y="48"/>
                    </a:lnTo>
                    <a:lnTo>
                      <a:pt x="148" y="60"/>
                    </a:lnTo>
                    <a:lnTo>
                      <a:pt x="135" y="73"/>
                    </a:lnTo>
                    <a:lnTo>
                      <a:pt x="121" y="84"/>
                    </a:lnTo>
                    <a:lnTo>
                      <a:pt x="108" y="97"/>
                    </a:lnTo>
                    <a:lnTo>
                      <a:pt x="94" y="109"/>
                    </a:lnTo>
                    <a:lnTo>
                      <a:pt x="81" y="122"/>
                    </a:lnTo>
                    <a:lnTo>
                      <a:pt x="68" y="135"/>
                    </a:lnTo>
                    <a:lnTo>
                      <a:pt x="55" y="148"/>
                    </a:lnTo>
                    <a:lnTo>
                      <a:pt x="42" y="162"/>
                    </a:lnTo>
                    <a:lnTo>
                      <a:pt x="28" y="176"/>
                    </a:lnTo>
                    <a:lnTo>
                      <a:pt x="14" y="190"/>
                    </a:lnTo>
                    <a:lnTo>
                      <a:pt x="0" y="204"/>
                    </a:lnTo>
                    <a:lnTo>
                      <a:pt x="27" y="212"/>
                    </a:lnTo>
                    <a:lnTo>
                      <a:pt x="168" y="68"/>
                    </a:lnTo>
                    <a:lnTo>
                      <a:pt x="179" y="73"/>
                    </a:lnTo>
                    <a:lnTo>
                      <a:pt x="41" y="213"/>
                    </a:lnTo>
                    <a:lnTo>
                      <a:pt x="50" y="220"/>
                    </a:lnTo>
                    <a:lnTo>
                      <a:pt x="62" y="227"/>
                    </a:lnTo>
                    <a:lnTo>
                      <a:pt x="74" y="235"/>
                    </a:lnTo>
                    <a:lnTo>
                      <a:pt x="90" y="241"/>
                    </a:lnTo>
                    <a:lnTo>
                      <a:pt x="108" y="248"/>
                    </a:lnTo>
                    <a:lnTo>
                      <a:pt x="127" y="254"/>
                    </a:lnTo>
                    <a:lnTo>
                      <a:pt x="149" y="260"/>
                    </a:lnTo>
                    <a:lnTo>
                      <a:pt x="173" y="265"/>
                    </a:lnTo>
                    <a:lnTo>
                      <a:pt x="201" y="271"/>
                    </a:lnTo>
                    <a:lnTo>
                      <a:pt x="229" y="277"/>
                    </a:lnTo>
                    <a:lnTo>
                      <a:pt x="260" y="282"/>
                    </a:lnTo>
                    <a:lnTo>
                      <a:pt x="294" y="287"/>
                    </a:lnTo>
                    <a:lnTo>
                      <a:pt x="330" y="291"/>
                    </a:lnTo>
                    <a:lnTo>
                      <a:pt x="368" y="297"/>
                    </a:lnTo>
                    <a:lnTo>
                      <a:pt x="409" y="301"/>
                    </a:lnTo>
                    <a:lnTo>
                      <a:pt x="453" y="306"/>
                    </a:lnTo>
                    <a:lnTo>
                      <a:pt x="468" y="287"/>
                    </a:lnTo>
                    <a:lnTo>
                      <a:pt x="483" y="270"/>
                    </a:lnTo>
                    <a:lnTo>
                      <a:pt x="498" y="256"/>
                    </a:lnTo>
                    <a:lnTo>
                      <a:pt x="511" y="242"/>
                    </a:lnTo>
                    <a:lnTo>
                      <a:pt x="527" y="232"/>
                    </a:lnTo>
                    <a:lnTo>
                      <a:pt x="545" y="222"/>
                    </a:lnTo>
                    <a:lnTo>
                      <a:pt x="564" y="214"/>
                    </a:lnTo>
                    <a:lnTo>
                      <a:pt x="588" y="207"/>
                    </a:lnTo>
                    <a:lnTo>
                      <a:pt x="625" y="194"/>
                    </a:lnTo>
                    <a:lnTo>
                      <a:pt x="713" y="93"/>
                    </a:lnTo>
                    <a:lnTo>
                      <a:pt x="999" y="140"/>
                    </a:lnTo>
                    <a:close/>
                  </a:path>
                </a:pathLst>
              </a:custGeom>
              <a:solidFill>
                <a:srgbClr val="8C4400"/>
              </a:solidFill>
              <a:ln w="9525">
                <a:noFill/>
                <a:round/>
                <a:headEnd/>
                <a:tailEnd/>
              </a:ln>
            </p:spPr>
            <p:txBody>
              <a:bodyPr/>
              <a:lstStyle/>
              <a:p>
                <a:endParaRPr lang="en-US"/>
              </a:p>
            </p:txBody>
          </p:sp>
          <p:sp>
            <p:nvSpPr>
              <p:cNvPr id="384222" name="Freeform 222"/>
              <p:cNvSpPr>
                <a:spLocks/>
              </p:cNvSpPr>
              <p:nvPr/>
            </p:nvSpPr>
            <p:spPr bwMode="auto">
              <a:xfrm>
                <a:off x="7269" y="1341"/>
                <a:ext cx="42" cy="72"/>
              </a:xfrm>
              <a:custGeom>
                <a:avLst/>
                <a:gdLst/>
                <a:ahLst/>
                <a:cxnLst>
                  <a:cxn ang="0">
                    <a:pos x="168" y="0"/>
                  </a:cxn>
                  <a:cxn ang="0">
                    <a:pos x="150" y="32"/>
                  </a:cxn>
                  <a:cxn ang="0">
                    <a:pos x="135" y="65"/>
                  </a:cxn>
                  <a:cxn ang="0">
                    <a:pos x="119" y="97"/>
                  </a:cxn>
                  <a:cxn ang="0">
                    <a:pos x="103" y="128"/>
                  </a:cxn>
                  <a:cxn ang="0">
                    <a:pos x="90" y="161"/>
                  </a:cxn>
                  <a:cxn ang="0">
                    <a:pos x="76" y="193"/>
                  </a:cxn>
                  <a:cxn ang="0">
                    <a:pos x="64" y="227"/>
                  </a:cxn>
                  <a:cxn ang="0">
                    <a:pos x="51" y="262"/>
                  </a:cxn>
                  <a:cxn ang="0">
                    <a:pos x="38" y="288"/>
                  </a:cxn>
                  <a:cxn ang="0">
                    <a:pos x="0" y="236"/>
                  </a:cxn>
                  <a:cxn ang="0">
                    <a:pos x="110" y="29"/>
                  </a:cxn>
                  <a:cxn ang="0">
                    <a:pos x="136" y="21"/>
                  </a:cxn>
                  <a:cxn ang="0">
                    <a:pos x="168" y="0"/>
                  </a:cxn>
                </a:cxnLst>
                <a:rect l="0" t="0" r="r" b="b"/>
                <a:pathLst>
                  <a:path w="168" h="288">
                    <a:moveTo>
                      <a:pt x="168" y="0"/>
                    </a:moveTo>
                    <a:lnTo>
                      <a:pt x="150" y="32"/>
                    </a:lnTo>
                    <a:lnTo>
                      <a:pt x="135" y="65"/>
                    </a:lnTo>
                    <a:lnTo>
                      <a:pt x="119" y="97"/>
                    </a:lnTo>
                    <a:lnTo>
                      <a:pt x="103" y="128"/>
                    </a:lnTo>
                    <a:lnTo>
                      <a:pt x="90" y="161"/>
                    </a:lnTo>
                    <a:lnTo>
                      <a:pt x="76" y="193"/>
                    </a:lnTo>
                    <a:lnTo>
                      <a:pt x="64" y="227"/>
                    </a:lnTo>
                    <a:lnTo>
                      <a:pt x="51" y="262"/>
                    </a:lnTo>
                    <a:lnTo>
                      <a:pt x="38" y="288"/>
                    </a:lnTo>
                    <a:lnTo>
                      <a:pt x="0" y="236"/>
                    </a:lnTo>
                    <a:lnTo>
                      <a:pt x="110" y="29"/>
                    </a:lnTo>
                    <a:lnTo>
                      <a:pt x="136" y="21"/>
                    </a:lnTo>
                    <a:lnTo>
                      <a:pt x="168" y="0"/>
                    </a:lnTo>
                    <a:close/>
                  </a:path>
                </a:pathLst>
              </a:custGeom>
              <a:solidFill>
                <a:srgbClr val="8C4400"/>
              </a:solidFill>
              <a:ln w="9525">
                <a:noFill/>
                <a:round/>
                <a:headEnd/>
                <a:tailEnd/>
              </a:ln>
            </p:spPr>
            <p:txBody>
              <a:bodyPr/>
              <a:lstStyle/>
              <a:p>
                <a:endParaRPr lang="en-US"/>
              </a:p>
            </p:txBody>
          </p:sp>
          <p:sp>
            <p:nvSpPr>
              <p:cNvPr id="384223" name="Freeform 223"/>
              <p:cNvSpPr>
                <a:spLocks/>
              </p:cNvSpPr>
              <p:nvPr/>
            </p:nvSpPr>
            <p:spPr bwMode="auto">
              <a:xfrm>
                <a:off x="6933" y="1303"/>
                <a:ext cx="71" cy="46"/>
              </a:xfrm>
              <a:custGeom>
                <a:avLst/>
                <a:gdLst/>
                <a:ahLst/>
                <a:cxnLst>
                  <a:cxn ang="0">
                    <a:pos x="34" y="182"/>
                  </a:cxn>
                  <a:cxn ang="0">
                    <a:pos x="286" y="0"/>
                  </a:cxn>
                  <a:cxn ang="0">
                    <a:pos x="259" y="0"/>
                  </a:cxn>
                  <a:cxn ang="0">
                    <a:pos x="80" y="122"/>
                  </a:cxn>
                  <a:cxn ang="0">
                    <a:pos x="0" y="184"/>
                  </a:cxn>
                  <a:cxn ang="0">
                    <a:pos x="34" y="182"/>
                  </a:cxn>
                </a:cxnLst>
                <a:rect l="0" t="0" r="r" b="b"/>
                <a:pathLst>
                  <a:path w="286" h="184">
                    <a:moveTo>
                      <a:pt x="34" y="182"/>
                    </a:moveTo>
                    <a:lnTo>
                      <a:pt x="286" y="0"/>
                    </a:lnTo>
                    <a:lnTo>
                      <a:pt x="259" y="0"/>
                    </a:lnTo>
                    <a:lnTo>
                      <a:pt x="80" y="122"/>
                    </a:lnTo>
                    <a:lnTo>
                      <a:pt x="0" y="184"/>
                    </a:lnTo>
                    <a:lnTo>
                      <a:pt x="34" y="182"/>
                    </a:lnTo>
                    <a:close/>
                  </a:path>
                </a:pathLst>
              </a:custGeom>
              <a:solidFill>
                <a:srgbClr val="8C4400"/>
              </a:solidFill>
              <a:ln w="9525">
                <a:noFill/>
                <a:round/>
                <a:headEnd/>
                <a:tailEnd/>
              </a:ln>
            </p:spPr>
            <p:txBody>
              <a:bodyPr/>
              <a:lstStyle/>
              <a:p>
                <a:endParaRPr lang="en-US"/>
              </a:p>
            </p:txBody>
          </p:sp>
          <p:sp>
            <p:nvSpPr>
              <p:cNvPr id="384224" name="Freeform 224"/>
              <p:cNvSpPr>
                <a:spLocks/>
              </p:cNvSpPr>
              <p:nvPr/>
            </p:nvSpPr>
            <p:spPr bwMode="auto">
              <a:xfrm>
                <a:off x="7245" y="1370"/>
                <a:ext cx="29" cy="9"/>
              </a:xfrm>
              <a:custGeom>
                <a:avLst/>
                <a:gdLst/>
                <a:ahLst/>
                <a:cxnLst>
                  <a:cxn ang="0">
                    <a:pos x="117" y="34"/>
                  </a:cxn>
                  <a:cxn ang="0">
                    <a:pos x="115" y="21"/>
                  </a:cxn>
                  <a:cxn ang="0">
                    <a:pos x="103" y="13"/>
                  </a:cxn>
                  <a:cxn ang="0">
                    <a:pos x="7" y="0"/>
                  </a:cxn>
                  <a:cxn ang="0">
                    <a:pos x="0" y="13"/>
                  </a:cxn>
                  <a:cxn ang="0">
                    <a:pos x="25" y="17"/>
                  </a:cxn>
                  <a:cxn ang="0">
                    <a:pos x="38" y="25"/>
                  </a:cxn>
                  <a:cxn ang="0">
                    <a:pos x="52" y="17"/>
                  </a:cxn>
                  <a:cxn ang="0">
                    <a:pos x="105" y="25"/>
                  </a:cxn>
                  <a:cxn ang="0">
                    <a:pos x="117" y="34"/>
                  </a:cxn>
                </a:cxnLst>
                <a:rect l="0" t="0" r="r" b="b"/>
                <a:pathLst>
                  <a:path w="117" h="34">
                    <a:moveTo>
                      <a:pt x="117" y="34"/>
                    </a:moveTo>
                    <a:lnTo>
                      <a:pt x="115" y="21"/>
                    </a:lnTo>
                    <a:lnTo>
                      <a:pt x="103" y="13"/>
                    </a:lnTo>
                    <a:lnTo>
                      <a:pt x="7" y="0"/>
                    </a:lnTo>
                    <a:lnTo>
                      <a:pt x="0" y="13"/>
                    </a:lnTo>
                    <a:lnTo>
                      <a:pt x="25" y="17"/>
                    </a:lnTo>
                    <a:lnTo>
                      <a:pt x="38" y="25"/>
                    </a:lnTo>
                    <a:lnTo>
                      <a:pt x="52" y="17"/>
                    </a:lnTo>
                    <a:lnTo>
                      <a:pt x="105" y="25"/>
                    </a:lnTo>
                    <a:lnTo>
                      <a:pt x="117" y="34"/>
                    </a:lnTo>
                    <a:close/>
                  </a:path>
                </a:pathLst>
              </a:custGeom>
              <a:solidFill>
                <a:srgbClr val="8C4400"/>
              </a:solidFill>
              <a:ln w="9525">
                <a:noFill/>
                <a:round/>
                <a:headEnd/>
                <a:tailEnd/>
              </a:ln>
            </p:spPr>
            <p:txBody>
              <a:bodyPr/>
              <a:lstStyle/>
              <a:p>
                <a:endParaRPr lang="en-US"/>
              </a:p>
            </p:txBody>
          </p:sp>
          <p:sp>
            <p:nvSpPr>
              <p:cNvPr id="384225" name="Freeform 225"/>
              <p:cNvSpPr>
                <a:spLocks/>
              </p:cNvSpPr>
              <p:nvPr/>
            </p:nvSpPr>
            <p:spPr bwMode="auto">
              <a:xfrm>
                <a:off x="7227" y="1377"/>
                <a:ext cx="43" cy="13"/>
              </a:xfrm>
              <a:custGeom>
                <a:avLst/>
                <a:gdLst/>
                <a:ahLst/>
                <a:cxnLst>
                  <a:cxn ang="0">
                    <a:pos x="161" y="27"/>
                  </a:cxn>
                  <a:cxn ang="0">
                    <a:pos x="172" y="35"/>
                  </a:cxn>
                  <a:cxn ang="0">
                    <a:pos x="175" y="41"/>
                  </a:cxn>
                  <a:cxn ang="0">
                    <a:pos x="170" y="52"/>
                  </a:cxn>
                  <a:cxn ang="0">
                    <a:pos x="156" y="35"/>
                  </a:cxn>
                  <a:cxn ang="0">
                    <a:pos x="101" y="25"/>
                  </a:cxn>
                  <a:cxn ang="0">
                    <a:pos x="81" y="39"/>
                  </a:cxn>
                  <a:cxn ang="0">
                    <a:pos x="71" y="21"/>
                  </a:cxn>
                  <a:cxn ang="0">
                    <a:pos x="21" y="9"/>
                  </a:cxn>
                  <a:cxn ang="0">
                    <a:pos x="0" y="21"/>
                  </a:cxn>
                  <a:cxn ang="0">
                    <a:pos x="10" y="0"/>
                  </a:cxn>
                  <a:cxn ang="0">
                    <a:pos x="161" y="27"/>
                  </a:cxn>
                </a:cxnLst>
                <a:rect l="0" t="0" r="r" b="b"/>
                <a:pathLst>
                  <a:path w="175" h="52">
                    <a:moveTo>
                      <a:pt x="161" y="27"/>
                    </a:moveTo>
                    <a:lnTo>
                      <a:pt x="172" y="35"/>
                    </a:lnTo>
                    <a:lnTo>
                      <a:pt x="175" y="41"/>
                    </a:lnTo>
                    <a:lnTo>
                      <a:pt x="170" y="52"/>
                    </a:lnTo>
                    <a:lnTo>
                      <a:pt x="156" y="35"/>
                    </a:lnTo>
                    <a:lnTo>
                      <a:pt x="101" y="25"/>
                    </a:lnTo>
                    <a:lnTo>
                      <a:pt x="81" y="39"/>
                    </a:lnTo>
                    <a:lnTo>
                      <a:pt x="71" y="21"/>
                    </a:lnTo>
                    <a:lnTo>
                      <a:pt x="21" y="9"/>
                    </a:lnTo>
                    <a:lnTo>
                      <a:pt x="0" y="21"/>
                    </a:lnTo>
                    <a:lnTo>
                      <a:pt x="10" y="0"/>
                    </a:lnTo>
                    <a:lnTo>
                      <a:pt x="161" y="27"/>
                    </a:lnTo>
                    <a:close/>
                  </a:path>
                </a:pathLst>
              </a:custGeom>
              <a:solidFill>
                <a:srgbClr val="8C4400"/>
              </a:solidFill>
              <a:ln w="9525">
                <a:noFill/>
                <a:round/>
                <a:headEnd/>
                <a:tailEnd/>
              </a:ln>
            </p:spPr>
            <p:txBody>
              <a:bodyPr/>
              <a:lstStyle/>
              <a:p>
                <a:endParaRPr lang="en-US"/>
              </a:p>
            </p:txBody>
          </p:sp>
          <p:sp>
            <p:nvSpPr>
              <p:cNvPr id="384226" name="Freeform 226"/>
              <p:cNvSpPr>
                <a:spLocks/>
              </p:cNvSpPr>
              <p:nvPr/>
            </p:nvSpPr>
            <p:spPr bwMode="auto">
              <a:xfrm>
                <a:off x="7205" y="1374"/>
                <a:ext cx="19" cy="7"/>
              </a:xfrm>
              <a:custGeom>
                <a:avLst/>
                <a:gdLst/>
                <a:ahLst/>
                <a:cxnLst>
                  <a:cxn ang="0">
                    <a:pos x="77" y="30"/>
                  </a:cxn>
                  <a:cxn ang="0">
                    <a:pos x="75" y="14"/>
                  </a:cxn>
                  <a:cxn ang="0">
                    <a:pos x="65" y="11"/>
                  </a:cxn>
                  <a:cxn ang="0">
                    <a:pos x="10" y="0"/>
                  </a:cxn>
                  <a:cxn ang="0">
                    <a:pos x="0" y="18"/>
                  </a:cxn>
                  <a:cxn ang="0">
                    <a:pos x="11" y="13"/>
                  </a:cxn>
                  <a:cxn ang="0">
                    <a:pos x="59" y="22"/>
                  </a:cxn>
                  <a:cxn ang="0">
                    <a:pos x="77" y="30"/>
                  </a:cxn>
                </a:cxnLst>
                <a:rect l="0" t="0" r="r" b="b"/>
                <a:pathLst>
                  <a:path w="77" h="30">
                    <a:moveTo>
                      <a:pt x="77" y="30"/>
                    </a:moveTo>
                    <a:lnTo>
                      <a:pt x="75" y="14"/>
                    </a:lnTo>
                    <a:lnTo>
                      <a:pt x="65" y="11"/>
                    </a:lnTo>
                    <a:lnTo>
                      <a:pt x="10" y="0"/>
                    </a:lnTo>
                    <a:lnTo>
                      <a:pt x="0" y="18"/>
                    </a:lnTo>
                    <a:lnTo>
                      <a:pt x="11" y="13"/>
                    </a:lnTo>
                    <a:lnTo>
                      <a:pt x="59" y="22"/>
                    </a:lnTo>
                    <a:lnTo>
                      <a:pt x="77" y="30"/>
                    </a:lnTo>
                    <a:close/>
                  </a:path>
                </a:pathLst>
              </a:custGeom>
              <a:solidFill>
                <a:srgbClr val="8C4400"/>
              </a:solidFill>
              <a:ln w="9525">
                <a:noFill/>
                <a:round/>
                <a:headEnd/>
                <a:tailEnd/>
              </a:ln>
            </p:spPr>
            <p:txBody>
              <a:bodyPr/>
              <a:lstStyle/>
              <a:p>
                <a:endParaRPr lang="en-US"/>
              </a:p>
            </p:txBody>
          </p:sp>
          <p:sp>
            <p:nvSpPr>
              <p:cNvPr id="384227" name="Freeform 227"/>
              <p:cNvSpPr>
                <a:spLocks/>
              </p:cNvSpPr>
              <p:nvPr/>
            </p:nvSpPr>
            <p:spPr bwMode="auto">
              <a:xfrm>
                <a:off x="7197" y="1364"/>
                <a:ext cx="19" cy="7"/>
              </a:xfrm>
              <a:custGeom>
                <a:avLst/>
                <a:gdLst/>
                <a:ahLst/>
                <a:cxnLst>
                  <a:cxn ang="0">
                    <a:pos x="78" y="29"/>
                  </a:cxn>
                  <a:cxn ang="0">
                    <a:pos x="74" y="13"/>
                  </a:cxn>
                  <a:cxn ang="0">
                    <a:pos x="65" y="9"/>
                  </a:cxn>
                  <a:cxn ang="0">
                    <a:pos x="10" y="0"/>
                  </a:cxn>
                  <a:cxn ang="0">
                    <a:pos x="0" y="18"/>
                  </a:cxn>
                  <a:cxn ang="0">
                    <a:pos x="13" y="11"/>
                  </a:cxn>
                  <a:cxn ang="0">
                    <a:pos x="60" y="21"/>
                  </a:cxn>
                  <a:cxn ang="0">
                    <a:pos x="78" y="29"/>
                  </a:cxn>
                </a:cxnLst>
                <a:rect l="0" t="0" r="r" b="b"/>
                <a:pathLst>
                  <a:path w="78" h="29">
                    <a:moveTo>
                      <a:pt x="78" y="29"/>
                    </a:moveTo>
                    <a:lnTo>
                      <a:pt x="74" y="13"/>
                    </a:lnTo>
                    <a:lnTo>
                      <a:pt x="65" y="9"/>
                    </a:lnTo>
                    <a:lnTo>
                      <a:pt x="10" y="0"/>
                    </a:lnTo>
                    <a:lnTo>
                      <a:pt x="0" y="18"/>
                    </a:lnTo>
                    <a:lnTo>
                      <a:pt x="13" y="11"/>
                    </a:lnTo>
                    <a:lnTo>
                      <a:pt x="60" y="21"/>
                    </a:lnTo>
                    <a:lnTo>
                      <a:pt x="78" y="29"/>
                    </a:lnTo>
                    <a:close/>
                  </a:path>
                </a:pathLst>
              </a:custGeom>
              <a:solidFill>
                <a:srgbClr val="8C4400"/>
              </a:solidFill>
              <a:ln w="9525">
                <a:noFill/>
                <a:round/>
                <a:headEnd/>
                <a:tailEnd/>
              </a:ln>
            </p:spPr>
            <p:txBody>
              <a:bodyPr/>
              <a:lstStyle/>
              <a:p>
                <a:endParaRPr lang="en-US"/>
              </a:p>
            </p:txBody>
          </p:sp>
          <p:sp>
            <p:nvSpPr>
              <p:cNvPr id="384228" name="Freeform 228"/>
              <p:cNvSpPr>
                <a:spLocks/>
              </p:cNvSpPr>
              <p:nvPr/>
            </p:nvSpPr>
            <p:spPr bwMode="auto">
              <a:xfrm>
                <a:off x="7211" y="1357"/>
                <a:ext cx="19" cy="8"/>
              </a:xfrm>
              <a:custGeom>
                <a:avLst/>
                <a:gdLst/>
                <a:ahLst/>
                <a:cxnLst>
                  <a:cxn ang="0">
                    <a:pos x="76" y="29"/>
                  </a:cxn>
                  <a:cxn ang="0">
                    <a:pos x="74" y="13"/>
                  </a:cxn>
                  <a:cxn ang="0">
                    <a:pos x="64" y="9"/>
                  </a:cxn>
                  <a:cxn ang="0">
                    <a:pos x="8" y="0"/>
                  </a:cxn>
                  <a:cxn ang="0">
                    <a:pos x="0" y="17"/>
                  </a:cxn>
                  <a:cxn ang="0">
                    <a:pos x="10" y="11"/>
                  </a:cxn>
                  <a:cxn ang="0">
                    <a:pos x="58" y="22"/>
                  </a:cxn>
                  <a:cxn ang="0">
                    <a:pos x="76" y="29"/>
                  </a:cxn>
                </a:cxnLst>
                <a:rect l="0" t="0" r="r" b="b"/>
                <a:pathLst>
                  <a:path w="76" h="29">
                    <a:moveTo>
                      <a:pt x="76" y="29"/>
                    </a:moveTo>
                    <a:lnTo>
                      <a:pt x="74" y="13"/>
                    </a:lnTo>
                    <a:lnTo>
                      <a:pt x="64" y="9"/>
                    </a:lnTo>
                    <a:lnTo>
                      <a:pt x="8" y="0"/>
                    </a:lnTo>
                    <a:lnTo>
                      <a:pt x="0" y="17"/>
                    </a:lnTo>
                    <a:lnTo>
                      <a:pt x="10" y="11"/>
                    </a:lnTo>
                    <a:lnTo>
                      <a:pt x="58" y="22"/>
                    </a:lnTo>
                    <a:lnTo>
                      <a:pt x="76" y="29"/>
                    </a:lnTo>
                    <a:close/>
                  </a:path>
                </a:pathLst>
              </a:custGeom>
              <a:solidFill>
                <a:srgbClr val="8C4400"/>
              </a:solidFill>
              <a:ln w="9525">
                <a:noFill/>
                <a:round/>
                <a:headEnd/>
                <a:tailEnd/>
              </a:ln>
            </p:spPr>
            <p:txBody>
              <a:bodyPr/>
              <a:lstStyle/>
              <a:p>
                <a:endParaRPr lang="en-US"/>
              </a:p>
            </p:txBody>
          </p:sp>
          <p:sp>
            <p:nvSpPr>
              <p:cNvPr id="384229" name="Freeform 229"/>
              <p:cNvSpPr>
                <a:spLocks/>
              </p:cNvSpPr>
              <p:nvPr/>
            </p:nvSpPr>
            <p:spPr bwMode="auto">
              <a:xfrm>
                <a:off x="7205" y="1348"/>
                <a:ext cx="19" cy="8"/>
              </a:xfrm>
              <a:custGeom>
                <a:avLst/>
                <a:gdLst/>
                <a:ahLst/>
                <a:cxnLst>
                  <a:cxn ang="0">
                    <a:pos x="77" y="29"/>
                  </a:cxn>
                  <a:cxn ang="0">
                    <a:pos x="75" y="14"/>
                  </a:cxn>
                  <a:cxn ang="0">
                    <a:pos x="65" y="9"/>
                  </a:cxn>
                  <a:cxn ang="0">
                    <a:pos x="10" y="0"/>
                  </a:cxn>
                  <a:cxn ang="0">
                    <a:pos x="0" y="17"/>
                  </a:cxn>
                  <a:cxn ang="0">
                    <a:pos x="11" y="11"/>
                  </a:cxn>
                  <a:cxn ang="0">
                    <a:pos x="59" y="21"/>
                  </a:cxn>
                  <a:cxn ang="0">
                    <a:pos x="77" y="29"/>
                  </a:cxn>
                </a:cxnLst>
                <a:rect l="0" t="0" r="r" b="b"/>
                <a:pathLst>
                  <a:path w="77" h="29">
                    <a:moveTo>
                      <a:pt x="77" y="29"/>
                    </a:moveTo>
                    <a:lnTo>
                      <a:pt x="75" y="14"/>
                    </a:lnTo>
                    <a:lnTo>
                      <a:pt x="65" y="9"/>
                    </a:lnTo>
                    <a:lnTo>
                      <a:pt x="10" y="0"/>
                    </a:lnTo>
                    <a:lnTo>
                      <a:pt x="0" y="17"/>
                    </a:lnTo>
                    <a:lnTo>
                      <a:pt x="11" y="11"/>
                    </a:lnTo>
                    <a:lnTo>
                      <a:pt x="59" y="21"/>
                    </a:lnTo>
                    <a:lnTo>
                      <a:pt x="77" y="29"/>
                    </a:lnTo>
                    <a:close/>
                  </a:path>
                </a:pathLst>
              </a:custGeom>
              <a:solidFill>
                <a:srgbClr val="8C4400"/>
              </a:solidFill>
              <a:ln w="9525">
                <a:noFill/>
                <a:round/>
                <a:headEnd/>
                <a:tailEnd/>
              </a:ln>
            </p:spPr>
            <p:txBody>
              <a:bodyPr/>
              <a:lstStyle/>
              <a:p>
                <a:endParaRPr lang="en-US"/>
              </a:p>
            </p:txBody>
          </p:sp>
          <p:sp>
            <p:nvSpPr>
              <p:cNvPr id="384230" name="Freeform 230"/>
              <p:cNvSpPr>
                <a:spLocks/>
              </p:cNvSpPr>
              <p:nvPr/>
            </p:nvSpPr>
            <p:spPr bwMode="auto">
              <a:xfrm>
                <a:off x="7229" y="1345"/>
                <a:ext cx="19" cy="7"/>
              </a:xfrm>
              <a:custGeom>
                <a:avLst/>
                <a:gdLst/>
                <a:ahLst/>
                <a:cxnLst>
                  <a:cxn ang="0">
                    <a:pos x="77" y="30"/>
                  </a:cxn>
                  <a:cxn ang="0">
                    <a:pos x="75" y="14"/>
                  </a:cxn>
                  <a:cxn ang="0">
                    <a:pos x="66" y="11"/>
                  </a:cxn>
                  <a:cxn ang="0">
                    <a:pos x="9" y="0"/>
                  </a:cxn>
                  <a:cxn ang="0">
                    <a:pos x="0" y="18"/>
                  </a:cxn>
                  <a:cxn ang="0">
                    <a:pos x="11" y="12"/>
                  </a:cxn>
                  <a:cxn ang="0">
                    <a:pos x="59" y="22"/>
                  </a:cxn>
                  <a:cxn ang="0">
                    <a:pos x="77" y="30"/>
                  </a:cxn>
                </a:cxnLst>
                <a:rect l="0" t="0" r="r" b="b"/>
                <a:pathLst>
                  <a:path w="77" h="30">
                    <a:moveTo>
                      <a:pt x="77" y="30"/>
                    </a:moveTo>
                    <a:lnTo>
                      <a:pt x="75" y="14"/>
                    </a:lnTo>
                    <a:lnTo>
                      <a:pt x="66" y="11"/>
                    </a:lnTo>
                    <a:lnTo>
                      <a:pt x="9" y="0"/>
                    </a:lnTo>
                    <a:lnTo>
                      <a:pt x="0" y="18"/>
                    </a:lnTo>
                    <a:lnTo>
                      <a:pt x="11" y="12"/>
                    </a:lnTo>
                    <a:lnTo>
                      <a:pt x="59" y="22"/>
                    </a:lnTo>
                    <a:lnTo>
                      <a:pt x="77" y="30"/>
                    </a:lnTo>
                    <a:close/>
                  </a:path>
                </a:pathLst>
              </a:custGeom>
              <a:solidFill>
                <a:srgbClr val="8C4400"/>
              </a:solidFill>
              <a:ln w="9525">
                <a:noFill/>
                <a:round/>
                <a:headEnd/>
                <a:tailEnd/>
              </a:ln>
            </p:spPr>
            <p:txBody>
              <a:bodyPr/>
              <a:lstStyle/>
              <a:p>
                <a:endParaRPr lang="en-US"/>
              </a:p>
            </p:txBody>
          </p:sp>
          <p:sp>
            <p:nvSpPr>
              <p:cNvPr id="384231" name="Freeform 231"/>
              <p:cNvSpPr>
                <a:spLocks/>
              </p:cNvSpPr>
              <p:nvPr/>
            </p:nvSpPr>
            <p:spPr bwMode="auto">
              <a:xfrm>
                <a:off x="7182" y="1370"/>
                <a:ext cx="19" cy="10"/>
              </a:xfrm>
              <a:custGeom>
                <a:avLst/>
                <a:gdLst/>
                <a:ahLst/>
                <a:cxnLst>
                  <a:cxn ang="0">
                    <a:pos x="73" y="8"/>
                  </a:cxn>
                  <a:cxn ang="0">
                    <a:pos x="77" y="24"/>
                  </a:cxn>
                  <a:cxn ang="0">
                    <a:pos x="73" y="38"/>
                  </a:cxn>
                  <a:cxn ang="0">
                    <a:pos x="63" y="20"/>
                  </a:cxn>
                  <a:cxn ang="0">
                    <a:pos x="15" y="12"/>
                  </a:cxn>
                  <a:cxn ang="0">
                    <a:pos x="0" y="20"/>
                  </a:cxn>
                  <a:cxn ang="0">
                    <a:pos x="7" y="0"/>
                  </a:cxn>
                  <a:cxn ang="0">
                    <a:pos x="73" y="8"/>
                  </a:cxn>
                </a:cxnLst>
                <a:rect l="0" t="0" r="r" b="b"/>
                <a:pathLst>
                  <a:path w="77" h="38">
                    <a:moveTo>
                      <a:pt x="73" y="8"/>
                    </a:moveTo>
                    <a:lnTo>
                      <a:pt x="77" y="24"/>
                    </a:lnTo>
                    <a:lnTo>
                      <a:pt x="73" y="38"/>
                    </a:lnTo>
                    <a:lnTo>
                      <a:pt x="63" y="20"/>
                    </a:lnTo>
                    <a:lnTo>
                      <a:pt x="15" y="12"/>
                    </a:lnTo>
                    <a:lnTo>
                      <a:pt x="0" y="20"/>
                    </a:lnTo>
                    <a:lnTo>
                      <a:pt x="7" y="0"/>
                    </a:lnTo>
                    <a:lnTo>
                      <a:pt x="73" y="8"/>
                    </a:lnTo>
                    <a:close/>
                  </a:path>
                </a:pathLst>
              </a:custGeom>
              <a:solidFill>
                <a:srgbClr val="8C4400"/>
              </a:solidFill>
              <a:ln w="9525">
                <a:noFill/>
                <a:round/>
                <a:headEnd/>
                <a:tailEnd/>
              </a:ln>
            </p:spPr>
            <p:txBody>
              <a:bodyPr/>
              <a:lstStyle/>
              <a:p>
                <a:endParaRPr lang="en-US"/>
              </a:p>
            </p:txBody>
          </p:sp>
          <p:sp>
            <p:nvSpPr>
              <p:cNvPr id="384232" name="Freeform 232"/>
              <p:cNvSpPr>
                <a:spLocks/>
              </p:cNvSpPr>
              <p:nvPr/>
            </p:nvSpPr>
            <p:spPr bwMode="auto">
              <a:xfrm>
                <a:off x="7174" y="1361"/>
                <a:ext cx="19" cy="9"/>
              </a:xfrm>
              <a:custGeom>
                <a:avLst/>
                <a:gdLst/>
                <a:ahLst/>
                <a:cxnLst>
                  <a:cxn ang="0">
                    <a:pos x="73" y="7"/>
                  </a:cxn>
                  <a:cxn ang="0">
                    <a:pos x="78" y="23"/>
                  </a:cxn>
                  <a:cxn ang="0">
                    <a:pos x="73" y="37"/>
                  </a:cxn>
                  <a:cxn ang="0">
                    <a:pos x="64" y="20"/>
                  </a:cxn>
                  <a:cxn ang="0">
                    <a:pos x="17" y="12"/>
                  </a:cxn>
                  <a:cxn ang="0">
                    <a:pos x="0" y="20"/>
                  </a:cxn>
                  <a:cxn ang="0">
                    <a:pos x="7" y="0"/>
                  </a:cxn>
                  <a:cxn ang="0">
                    <a:pos x="73" y="7"/>
                  </a:cxn>
                </a:cxnLst>
                <a:rect l="0" t="0" r="r" b="b"/>
                <a:pathLst>
                  <a:path w="78" h="37">
                    <a:moveTo>
                      <a:pt x="73" y="7"/>
                    </a:moveTo>
                    <a:lnTo>
                      <a:pt x="78" y="23"/>
                    </a:lnTo>
                    <a:lnTo>
                      <a:pt x="73" y="37"/>
                    </a:lnTo>
                    <a:lnTo>
                      <a:pt x="64" y="20"/>
                    </a:lnTo>
                    <a:lnTo>
                      <a:pt x="17" y="12"/>
                    </a:lnTo>
                    <a:lnTo>
                      <a:pt x="0" y="20"/>
                    </a:lnTo>
                    <a:lnTo>
                      <a:pt x="7" y="0"/>
                    </a:lnTo>
                    <a:lnTo>
                      <a:pt x="73" y="7"/>
                    </a:lnTo>
                    <a:close/>
                  </a:path>
                </a:pathLst>
              </a:custGeom>
              <a:solidFill>
                <a:srgbClr val="8C4400"/>
              </a:solidFill>
              <a:ln w="9525">
                <a:noFill/>
                <a:round/>
                <a:headEnd/>
                <a:tailEnd/>
              </a:ln>
            </p:spPr>
            <p:txBody>
              <a:bodyPr/>
              <a:lstStyle/>
              <a:p>
                <a:endParaRPr lang="en-US"/>
              </a:p>
            </p:txBody>
          </p:sp>
          <p:sp>
            <p:nvSpPr>
              <p:cNvPr id="384233" name="Freeform 233"/>
              <p:cNvSpPr>
                <a:spLocks/>
              </p:cNvSpPr>
              <p:nvPr/>
            </p:nvSpPr>
            <p:spPr bwMode="auto">
              <a:xfrm>
                <a:off x="7188" y="1354"/>
                <a:ext cx="19" cy="9"/>
              </a:xfrm>
              <a:custGeom>
                <a:avLst/>
                <a:gdLst/>
                <a:ahLst/>
                <a:cxnLst>
                  <a:cxn ang="0">
                    <a:pos x="73" y="8"/>
                  </a:cxn>
                  <a:cxn ang="0">
                    <a:pos x="76" y="23"/>
                  </a:cxn>
                  <a:cxn ang="0">
                    <a:pos x="73" y="37"/>
                  </a:cxn>
                  <a:cxn ang="0">
                    <a:pos x="62" y="20"/>
                  </a:cxn>
                  <a:cxn ang="0">
                    <a:pos x="14" y="11"/>
                  </a:cxn>
                  <a:cxn ang="0">
                    <a:pos x="0" y="20"/>
                  </a:cxn>
                  <a:cxn ang="0">
                    <a:pos x="7" y="0"/>
                  </a:cxn>
                  <a:cxn ang="0">
                    <a:pos x="73" y="8"/>
                  </a:cxn>
                </a:cxnLst>
                <a:rect l="0" t="0" r="r" b="b"/>
                <a:pathLst>
                  <a:path w="76" h="37">
                    <a:moveTo>
                      <a:pt x="73" y="8"/>
                    </a:moveTo>
                    <a:lnTo>
                      <a:pt x="76" y="23"/>
                    </a:lnTo>
                    <a:lnTo>
                      <a:pt x="73" y="37"/>
                    </a:lnTo>
                    <a:lnTo>
                      <a:pt x="62" y="20"/>
                    </a:lnTo>
                    <a:lnTo>
                      <a:pt x="14" y="11"/>
                    </a:lnTo>
                    <a:lnTo>
                      <a:pt x="0" y="20"/>
                    </a:lnTo>
                    <a:lnTo>
                      <a:pt x="7" y="0"/>
                    </a:lnTo>
                    <a:lnTo>
                      <a:pt x="73" y="8"/>
                    </a:lnTo>
                    <a:close/>
                  </a:path>
                </a:pathLst>
              </a:custGeom>
              <a:solidFill>
                <a:srgbClr val="8C4400"/>
              </a:solidFill>
              <a:ln w="9525">
                <a:noFill/>
                <a:round/>
                <a:headEnd/>
                <a:tailEnd/>
              </a:ln>
            </p:spPr>
            <p:txBody>
              <a:bodyPr/>
              <a:lstStyle/>
              <a:p>
                <a:endParaRPr lang="en-US"/>
              </a:p>
            </p:txBody>
          </p:sp>
          <p:sp>
            <p:nvSpPr>
              <p:cNvPr id="384234" name="Freeform 234"/>
              <p:cNvSpPr>
                <a:spLocks/>
              </p:cNvSpPr>
              <p:nvPr/>
            </p:nvSpPr>
            <p:spPr bwMode="auto">
              <a:xfrm>
                <a:off x="7182" y="1345"/>
                <a:ext cx="19" cy="9"/>
              </a:xfrm>
              <a:custGeom>
                <a:avLst/>
                <a:gdLst/>
                <a:ahLst/>
                <a:cxnLst>
                  <a:cxn ang="0">
                    <a:pos x="73" y="8"/>
                  </a:cxn>
                  <a:cxn ang="0">
                    <a:pos x="77" y="23"/>
                  </a:cxn>
                  <a:cxn ang="0">
                    <a:pos x="73" y="37"/>
                  </a:cxn>
                  <a:cxn ang="0">
                    <a:pos x="63" y="19"/>
                  </a:cxn>
                  <a:cxn ang="0">
                    <a:pos x="15" y="12"/>
                  </a:cxn>
                  <a:cxn ang="0">
                    <a:pos x="0" y="19"/>
                  </a:cxn>
                  <a:cxn ang="0">
                    <a:pos x="7" y="0"/>
                  </a:cxn>
                  <a:cxn ang="0">
                    <a:pos x="73" y="8"/>
                  </a:cxn>
                </a:cxnLst>
                <a:rect l="0" t="0" r="r" b="b"/>
                <a:pathLst>
                  <a:path w="77" h="37">
                    <a:moveTo>
                      <a:pt x="73" y="8"/>
                    </a:moveTo>
                    <a:lnTo>
                      <a:pt x="77" y="23"/>
                    </a:lnTo>
                    <a:lnTo>
                      <a:pt x="73" y="37"/>
                    </a:lnTo>
                    <a:lnTo>
                      <a:pt x="63" y="19"/>
                    </a:lnTo>
                    <a:lnTo>
                      <a:pt x="15" y="12"/>
                    </a:lnTo>
                    <a:lnTo>
                      <a:pt x="0" y="19"/>
                    </a:lnTo>
                    <a:lnTo>
                      <a:pt x="7" y="0"/>
                    </a:lnTo>
                    <a:lnTo>
                      <a:pt x="73" y="8"/>
                    </a:lnTo>
                    <a:close/>
                  </a:path>
                </a:pathLst>
              </a:custGeom>
              <a:solidFill>
                <a:srgbClr val="8C4400"/>
              </a:solidFill>
              <a:ln w="9525">
                <a:noFill/>
                <a:round/>
                <a:headEnd/>
                <a:tailEnd/>
              </a:ln>
            </p:spPr>
            <p:txBody>
              <a:bodyPr/>
              <a:lstStyle/>
              <a:p>
                <a:endParaRPr lang="en-US"/>
              </a:p>
            </p:txBody>
          </p:sp>
          <p:sp>
            <p:nvSpPr>
              <p:cNvPr id="384235" name="Freeform 235"/>
              <p:cNvSpPr>
                <a:spLocks/>
              </p:cNvSpPr>
              <p:nvPr/>
            </p:nvSpPr>
            <p:spPr bwMode="auto">
              <a:xfrm>
                <a:off x="7206" y="1342"/>
                <a:ext cx="20" cy="9"/>
              </a:xfrm>
              <a:custGeom>
                <a:avLst/>
                <a:gdLst/>
                <a:ahLst/>
                <a:cxnLst>
                  <a:cxn ang="0">
                    <a:pos x="73" y="8"/>
                  </a:cxn>
                  <a:cxn ang="0">
                    <a:pos x="76" y="24"/>
                  </a:cxn>
                  <a:cxn ang="0">
                    <a:pos x="73" y="37"/>
                  </a:cxn>
                  <a:cxn ang="0">
                    <a:pos x="63" y="20"/>
                  </a:cxn>
                  <a:cxn ang="0">
                    <a:pos x="14" y="11"/>
                  </a:cxn>
                  <a:cxn ang="0">
                    <a:pos x="0" y="20"/>
                  </a:cxn>
                  <a:cxn ang="0">
                    <a:pos x="7" y="0"/>
                  </a:cxn>
                  <a:cxn ang="0">
                    <a:pos x="73" y="8"/>
                  </a:cxn>
                </a:cxnLst>
                <a:rect l="0" t="0" r="r" b="b"/>
                <a:pathLst>
                  <a:path w="76" h="37">
                    <a:moveTo>
                      <a:pt x="73" y="8"/>
                    </a:moveTo>
                    <a:lnTo>
                      <a:pt x="76" y="24"/>
                    </a:lnTo>
                    <a:lnTo>
                      <a:pt x="73" y="37"/>
                    </a:lnTo>
                    <a:lnTo>
                      <a:pt x="63" y="20"/>
                    </a:lnTo>
                    <a:lnTo>
                      <a:pt x="14" y="11"/>
                    </a:lnTo>
                    <a:lnTo>
                      <a:pt x="0" y="20"/>
                    </a:lnTo>
                    <a:lnTo>
                      <a:pt x="7" y="0"/>
                    </a:lnTo>
                    <a:lnTo>
                      <a:pt x="73" y="8"/>
                    </a:lnTo>
                    <a:close/>
                  </a:path>
                </a:pathLst>
              </a:custGeom>
              <a:solidFill>
                <a:srgbClr val="8C4400"/>
              </a:solidFill>
              <a:ln w="9525">
                <a:noFill/>
                <a:round/>
                <a:headEnd/>
                <a:tailEnd/>
              </a:ln>
            </p:spPr>
            <p:txBody>
              <a:bodyPr/>
              <a:lstStyle/>
              <a:p>
                <a:endParaRPr lang="en-US"/>
              </a:p>
            </p:txBody>
          </p:sp>
          <p:sp>
            <p:nvSpPr>
              <p:cNvPr id="384236" name="Freeform 236"/>
              <p:cNvSpPr>
                <a:spLocks/>
              </p:cNvSpPr>
              <p:nvPr/>
            </p:nvSpPr>
            <p:spPr bwMode="auto">
              <a:xfrm>
                <a:off x="7162" y="1367"/>
                <a:ext cx="17" cy="7"/>
              </a:xfrm>
              <a:custGeom>
                <a:avLst/>
                <a:gdLst/>
                <a:ahLst/>
                <a:cxnLst>
                  <a:cxn ang="0">
                    <a:pos x="65" y="11"/>
                  </a:cxn>
                  <a:cxn ang="0">
                    <a:pos x="67" y="30"/>
                  </a:cxn>
                  <a:cxn ang="0">
                    <a:pos x="53" y="22"/>
                  </a:cxn>
                  <a:cxn ang="0">
                    <a:pos x="15" y="14"/>
                  </a:cxn>
                  <a:cxn ang="0">
                    <a:pos x="0" y="24"/>
                  </a:cxn>
                  <a:cxn ang="0">
                    <a:pos x="12" y="0"/>
                  </a:cxn>
                  <a:cxn ang="0">
                    <a:pos x="65" y="11"/>
                  </a:cxn>
                </a:cxnLst>
                <a:rect l="0" t="0" r="r" b="b"/>
                <a:pathLst>
                  <a:path w="67" h="30">
                    <a:moveTo>
                      <a:pt x="65" y="11"/>
                    </a:moveTo>
                    <a:lnTo>
                      <a:pt x="67" y="30"/>
                    </a:lnTo>
                    <a:lnTo>
                      <a:pt x="53" y="22"/>
                    </a:lnTo>
                    <a:lnTo>
                      <a:pt x="15" y="14"/>
                    </a:lnTo>
                    <a:lnTo>
                      <a:pt x="0" y="24"/>
                    </a:lnTo>
                    <a:lnTo>
                      <a:pt x="12" y="0"/>
                    </a:lnTo>
                    <a:lnTo>
                      <a:pt x="65" y="11"/>
                    </a:lnTo>
                    <a:close/>
                  </a:path>
                </a:pathLst>
              </a:custGeom>
              <a:solidFill>
                <a:srgbClr val="8C4400"/>
              </a:solidFill>
              <a:ln w="9525">
                <a:noFill/>
                <a:round/>
                <a:headEnd/>
                <a:tailEnd/>
              </a:ln>
            </p:spPr>
            <p:txBody>
              <a:bodyPr/>
              <a:lstStyle/>
              <a:p>
                <a:endParaRPr lang="en-US"/>
              </a:p>
            </p:txBody>
          </p:sp>
          <p:sp>
            <p:nvSpPr>
              <p:cNvPr id="384237" name="Freeform 237"/>
              <p:cNvSpPr>
                <a:spLocks/>
              </p:cNvSpPr>
              <p:nvPr/>
            </p:nvSpPr>
            <p:spPr bwMode="auto">
              <a:xfrm>
                <a:off x="7154" y="1357"/>
                <a:ext cx="17" cy="7"/>
              </a:xfrm>
              <a:custGeom>
                <a:avLst/>
                <a:gdLst/>
                <a:ahLst/>
                <a:cxnLst>
                  <a:cxn ang="0">
                    <a:pos x="64" y="9"/>
                  </a:cxn>
                  <a:cxn ang="0">
                    <a:pos x="67" y="29"/>
                  </a:cxn>
                  <a:cxn ang="0">
                    <a:pos x="54" y="20"/>
                  </a:cxn>
                  <a:cxn ang="0">
                    <a:pos x="15" y="13"/>
                  </a:cxn>
                  <a:cxn ang="0">
                    <a:pos x="0" y="23"/>
                  </a:cxn>
                  <a:cxn ang="0">
                    <a:pos x="11" y="0"/>
                  </a:cxn>
                  <a:cxn ang="0">
                    <a:pos x="64" y="9"/>
                  </a:cxn>
                </a:cxnLst>
                <a:rect l="0" t="0" r="r" b="b"/>
                <a:pathLst>
                  <a:path w="67" h="29">
                    <a:moveTo>
                      <a:pt x="64" y="9"/>
                    </a:moveTo>
                    <a:lnTo>
                      <a:pt x="67" y="29"/>
                    </a:lnTo>
                    <a:lnTo>
                      <a:pt x="54" y="20"/>
                    </a:lnTo>
                    <a:lnTo>
                      <a:pt x="15" y="13"/>
                    </a:lnTo>
                    <a:lnTo>
                      <a:pt x="0" y="23"/>
                    </a:lnTo>
                    <a:lnTo>
                      <a:pt x="11" y="0"/>
                    </a:lnTo>
                    <a:lnTo>
                      <a:pt x="64" y="9"/>
                    </a:lnTo>
                    <a:close/>
                  </a:path>
                </a:pathLst>
              </a:custGeom>
              <a:solidFill>
                <a:srgbClr val="8C4400"/>
              </a:solidFill>
              <a:ln w="9525">
                <a:noFill/>
                <a:round/>
                <a:headEnd/>
                <a:tailEnd/>
              </a:ln>
            </p:spPr>
            <p:txBody>
              <a:bodyPr/>
              <a:lstStyle/>
              <a:p>
                <a:endParaRPr lang="en-US"/>
              </a:p>
            </p:txBody>
          </p:sp>
          <p:sp>
            <p:nvSpPr>
              <p:cNvPr id="384238" name="Freeform 238"/>
              <p:cNvSpPr>
                <a:spLocks/>
              </p:cNvSpPr>
              <p:nvPr/>
            </p:nvSpPr>
            <p:spPr bwMode="auto">
              <a:xfrm>
                <a:off x="7168" y="1351"/>
                <a:ext cx="17" cy="7"/>
              </a:xfrm>
              <a:custGeom>
                <a:avLst/>
                <a:gdLst/>
                <a:ahLst/>
                <a:cxnLst>
                  <a:cxn ang="0">
                    <a:pos x="66" y="10"/>
                  </a:cxn>
                  <a:cxn ang="0">
                    <a:pos x="68" y="30"/>
                  </a:cxn>
                  <a:cxn ang="0">
                    <a:pos x="54" y="22"/>
                  </a:cxn>
                  <a:cxn ang="0">
                    <a:pos x="16" y="14"/>
                  </a:cxn>
                  <a:cxn ang="0">
                    <a:pos x="0" y="23"/>
                  </a:cxn>
                  <a:cxn ang="0">
                    <a:pos x="12" y="0"/>
                  </a:cxn>
                  <a:cxn ang="0">
                    <a:pos x="66" y="10"/>
                  </a:cxn>
                </a:cxnLst>
                <a:rect l="0" t="0" r="r" b="b"/>
                <a:pathLst>
                  <a:path w="68" h="30">
                    <a:moveTo>
                      <a:pt x="66" y="10"/>
                    </a:moveTo>
                    <a:lnTo>
                      <a:pt x="68" y="30"/>
                    </a:lnTo>
                    <a:lnTo>
                      <a:pt x="54" y="22"/>
                    </a:lnTo>
                    <a:lnTo>
                      <a:pt x="16" y="14"/>
                    </a:lnTo>
                    <a:lnTo>
                      <a:pt x="0" y="23"/>
                    </a:lnTo>
                    <a:lnTo>
                      <a:pt x="12" y="0"/>
                    </a:lnTo>
                    <a:lnTo>
                      <a:pt x="66" y="10"/>
                    </a:lnTo>
                    <a:close/>
                  </a:path>
                </a:pathLst>
              </a:custGeom>
              <a:solidFill>
                <a:srgbClr val="8C4400"/>
              </a:solidFill>
              <a:ln w="9525">
                <a:noFill/>
                <a:round/>
                <a:headEnd/>
                <a:tailEnd/>
              </a:ln>
            </p:spPr>
            <p:txBody>
              <a:bodyPr/>
              <a:lstStyle/>
              <a:p>
                <a:endParaRPr lang="en-US"/>
              </a:p>
            </p:txBody>
          </p:sp>
          <p:sp>
            <p:nvSpPr>
              <p:cNvPr id="384239" name="Freeform 239"/>
              <p:cNvSpPr>
                <a:spLocks/>
              </p:cNvSpPr>
              <p:nvPr/>
            </p:nvSpPr>
            <p:spPr bwMode="auto">
              <a:xfrm>
                <a:off x="7162" y="1342"/>
                <a:ext cx="17" cy="7"/>
              </a:xfrm>
              <a:custGeom>
                <a:avLst/>
                <a:gdLst/>
                <a:ahLst/>
                <a:cxnLst>
                  <a:cxn ang="0">
                    <a:pos x="65" y="9"/>
                  </a:cxn>
                  <a:cxn ang="0">
                    <a:pos x="67" y="29"/>
                  </a:cxn>
                  <a:cxn ang="0">
                    <a:pos x="53" y="21"/>
                  </a:cxn>
                  <a:cxn ang="0">
                    <a:pos x="15" y="13"/>
                  </a:cxn>
                  <a:cxn ang="0">
                    <a:pos x="0" y="23"/>
                  </a:cxn>
                  <a:cxn ang="0">
                    <a:pos x="12" y="0"/>
                  </a:cxn>
                  <a:cxn ang="0">
                    <a:pos x="65" y="9"/>
                  </a:cxn>
                </a:cxnLst>
                <a:rect l="0" t="0" r="r" b="b"/>
                <a:pathLst>
                  <a:path w="67" h="29">
                    <a:moveTo>
                      <a:pt x="65" y="9"/>
                    </a:moveTo>
                    <a:lnTo>
                      <a:pt x="67" y="29"/>
                    </a:lnTo>
                    <a:lnTo>
                      <a:pt x="53" y="21"/>
                    </a:lnTo>
                    <a:lnTo>
                      <a:pt x="15" y="13"/>
                    </a:lnTo>
                    <a:lnTo>
                      <a:pt x="0" y="23"/>
                    </a:lnTo>
                    <a:lnTo>
                      <a:pt x="12" y="0"/>
                    </a:lnTo>
                    <a:lnTo>
                      <a:pt x="65" y="9"/>
                    </a:lnTo>
                    <a:close/>
                  </a:path>
                </a:pathLst>
              </a:custGeom>
              <a:solidFill>
                <a:srgbClr val="8C4400"/>
              </a:solidFill>
              <a:ln w="9525">
                <a:noFill/>
                <a:round/>
                <a:headEnd/>
                <a:tailEnd/>
              </a:ln>
            </p:spPr>
            <p:txBody>
              <a:bodyPr/>
              <a:lstStyle/>
              <a:p>
                <a:endParaRPr lang="en-US"/>
              </a:p>
            </p:txBody>
          </p:sp>
          <p:sp>
            <p:nvSpPr>
              <p:cNvPr id="384240" name="Freeform 240"/>
              <p:cNvSpPr>
                <a:spLocks/>
              </p:cNvSpPr>
              <p:nvPr/>
            </p:nvSpPr>
            <p:spPr bwMode="auto">
              <a:xfrm>
                <a:off x="7186" y="1338"/>
                <a:ext cx="17" cy="8"/>
              </a:xfrm>
              <a:custGeom>
                <a:avLst/>
                <a:gdLst/>
                <a:ahLst/>
                <a:cxnLst>
                  <a:cxn ang="0">
                    <a:pos x="65" y="11"/>
                  </a:cxn>
                  <a:cxn ang="0">
                    <a:pos x="67" y="29"/>
                  </a:cxn>
                  <a:cxn ang="0">
                    <a:pos x="55" y="22"/>
                  </a:cxn>
                  <a:cxn ang="0">
                    <a:pos x="15" y="14"/>
                  </a:cxn>
                  <a:cxn ang="0">
                    <a:pos x="0" y="24"/>
                  </a:cxn>
                  <a:cxn ang="0">
                    <a:pos x="12" y="0"/>
                  </a:cxn>
                  <a:cxn ang="0">
                    <a:pos x="65" y="11"/>
                  </a:cxn>
                </a:cxnLst>
                <a:rect l="0" t="0" r="r" b="b"/>
                <a:pathLst>
                  <a:path w="67" h="29">
                    <a:moveTo>
                      <a:pt x="65" y="11"/>
                    </a:moveTo>
                    <a:lnTo>
                      <a:pt x="67" y="29"/>
                    </a:lnTo>
                    <a:lnTo>
                      <a:pt x="55" y="22"/>
                    </a:lnTo>
                    <a:lnTo>
                      <a:pt x="15" y="14"/>
                    </a:lnTo>
                    <a:lnTo>
                      <a:pt x="0" y="24"/>
                    </a:lnTo>
                    <a:lnTo>
                      <a:pt x="12" y="0"/>
                    </a:lnTo>
                    <a:lnTo>
                      <a:pt x="65" y="11"/>
                    </a:lnTo>
                    <a:close/>
                  </a:path>
                </a:pathLst>
              </a:custGeom>
              <a:solidFill>
                <a:srgbClr val="8C4400"/>
              </a:solidFill>
              <a:ln w="9525">
                <a:noFill/>
                <a:round/>
                <a:headEnd/>
                <a:tailEnd/>
              </a:ln>
            </p:spPr>
            <p:txBody>
              <a:bodyPr/>
              <a:lstStyle/>
              <a:p>
                <a:endParaRPr lang="en-US"/>
              </a:p>
            </p:txBody>
          </p:sp>
          <p:sp>
            <p:nvSpPr>
              <p:cNvPr id="384241" name="Freeform 241"/>
              <p:cNvSpPr>
                <a:spLocks/>
              </p:cNvSpPr>
              <p:nvPr/>
            </p:nvSpPr>
            <p:spPr bwMode="auto">
              <a:xfrm>
                <a:off x="7077" y="1355"/>
                <a:ext cx="15" cy="4"/>
              </a:xfrm>
              <a:custGeom>
                <a:avLst/>
                <a:gdLst/>
                <a:ahLst/>
                <a:cxnLst>
                  <a:cxn ang="0">
                    <a:pos x="62" y="6"/>
                  </a:cxn>
                  <a:cxn ang="0">
                    <a:pos x="62" y="16"/>
                  </a:cxn>
                  <a:cxn ang="0">
                    <a:pos x="21" y="10"/>
                  </a:cxn>
                  <a:cxn ang="0">
                    <a:pos x="0" y="16"/>
                  </a:cxn>
                  <a:cxn ang="0">
                    <a:pos x="14" y="0"/>
                  </a:cxn>
                  <a:cxn ang="0">
                    <a:pos x="62" y="6"/>
                  </a:cxn>
                </a:cxnLst>
                <a:rect l="0" t="0" r="r" b="b"/>
                <a:pathLst>
                  <a:path w="62" h="16">
                    <a:moveTo>
                      <a:pt x="62" y="6"/>
                    </a:moveTo>
                    <a:lnTo>
                      <a:pt x="62" y="16"/>
                    </a:lnTo>
                    <a:lnTo>
                      <a:pt x="21" y="10"/>
                    </a:lnTo>
                    <a:lnTo>
                      <a:pt x="0" y="16"/>
                    </a:lnTo>
                    <a:lnTo>
                      <a:pt x="14" y="0"/>
                    </a:lnTo>
                    <a:lnTo>
                      <a:pt x="62" y="6"/>
                    </a:lnTo>
                    <a:close/>
                  </a:path>
                </a:pathLst>
              </a:custGeom>
              <a:solidFill>
                <a:srgbClr val="8C4400"/>
              </a:solidFill>
              <a:ln w="9525">
                <a:noFill/>
                <a:round/>
                <a:headEnd/>
                <a:tailEnd/>
              </a:ln>
            </p:spPr>
            <p:txBody>
              <a:bodyPr/>
              <a:lstStyle/>
              <a:p>
                <a:endParaRPr lang="en-US"/>
              </a:p>
            </p:txBody>
          </p:sp>
          <p:sp>
            <p:nvSpPr>
              <p:cNvPr id="384242" name="Freeform 242"/>
              <p:cNvSpPr>
                <a:spLocks/>
              </p:cNvSpPr>
              <p:nvPr/>
            </p:nvSpPr>
            <p:spPr bwMode="auto">
              <a:xfrm>
                <a:off x="7069" y="1345"/>
                <a:ext cx="15" cy="4"/>
              </a:xfrm>
              <a:custGeom>
                <a:avLst/>
                <a:gdLst/>
                <a:ahLst/>
                <a:cxnLst>
                  <a:cxn ang="0">
                    <a:pos x="62" y="6"/>
                  </a:cxn>
                  <a:cxn ang="0">
                    <a:pos x="62" y="16"/>
                  </a:cxn>
                  <a:cxn ang="0">
                    <a:pos x="22" y="10"/>
                  </a:cxn>
                  <a:cxn ang="0">
                    <a:pos x="0" y="16"/>
                  </a:cxn>
                  <a:cxn ang="0">
                    <a:pos x="13" y="0"/>
                  </a:cxn>
                  <a:cxn ang="0">
                    <a:pos x="62" y="6"/>
                  </a:cxn>
                </a:cxnLst>
                <a:rect l="0" t="0" r="r" b="b"/>
                <a:pathLst>
                  <a:path w="62" h="16">
                    <a:moveTo>
                      <a:pt x="62" y="6"/>
                    </a:moveTo>
                    <a:lnTo>
                      <a:pt x="62" y="16"/>
                    </a:lnTo>
                    <a:lnTo>
                      <a:pt x="22" y="10"/>
                    </a:lnTo>
                    <a:lnTo>
                      <a:pt x="0" y="16"/>
                    </a:lnTo>
                    <a:lnTo>
                      <a:pt x="13" y="0"/>
                    </a:lnTo>
                    <a:lnTo>
                      <a:pt x="62" y="6"/>
                    </a:lnTo>
                    <a:close/>
                  </a:path>
                </a:pathLst>
              </a:custGeom>
              <a:solidFill>
                <a:srgbClr val="8C4400"/>
              </a:solidFill>
              <a:ln w="9525">
                <a:noFill/>
                <a:round/>
                <a:headEnd/>
                <a:tailEnd/>
              </a:ln>
            </p:spPr>
            <p:txBody>
              <a:bodyPr/>
              <a:lstStyle/>
              <a:p>
                <a:endParaRPr lang="en-US"/>
              </a:p>
            </p:txBody>
          </p:sp>
          <p:sp>
            <p:nvSpPr>
              <p:cNvPr id="384243" name="Freeform 243"/>
              <p:cNvSpPr>
                <a:spLocks/>
              </p:cNvSpPr>
              <p:nvPr/>
            </p:nvSpPr>
            <p:spPr bwMode="auto">
              <a:xfrm>
                <a:off x="7083" y="1339"/>
                <a:ext cx="15" cy="3"/>
              </a:xfrm>
              <a:custGeom>
                <a:avLst/>
                <a:gdLst/>
                <a:ahLst/>
                <a:cxnLst>
                  <a:cxn ang="0">
                    <a:pos x="62" y="5"/>
                  </a:cxn>
                  <a:cxn ang="0">
                    <a:pos x="62" y="16"/>
                  </a:cxn>
                  <a:cxn ang="0">
                    <a:pos x="21" y="10"/>
                  </a:cxn>
                  <a:cxn ang="0">
                    <a:pos x="0" y="16"/>
                  </a:cxn>
                  <a:cxn ang="0">
                    <a:pos x="14" y="0"/>
                  </a:cxn>
                  <a:cxn ang="0">
                    <a:pos x="62" y="5"/>
                  </a:cxn>
                </a:cxnLst>
                <a:rect l="0" t="0" r="r" b="b"/>
                <a:pathLst>
                  <a:path w="62" h="16">
                    <a:moveTo>
                      <a:pt x="62" y="5"/>
                    </a:moveTo>
                    <a:lnTo>
                      <a:pt x="62" y="16"/>
                    </a:lnTo>
                    <a:lnTo>
                      <a:pt x="21" y="10"/>
                    </a:lnTo>
                    <a:lnTo>
                      <a:pt x="0" y="16"/>
                    </a:lnTo>
                    <a:lnTo>
                      <a:pt x="14" y="0"/>
                    </a:lnTo>
                    <a:lnTo>
                      <a:pt x="62" y="5"/>
                    </a:lnTo>
                    <a:close/>
                  </a:path>
                </a:pathLst>
              </a:custGeom>
              <a:solidFill>
                <a:srgbClr val="8C4400"/>
              </a:solidFill>
              <a:ln w="9525">
                <a:noFill/>
                <a:round/>
                <a:headEnd/>
                <a:tailEnd/>
              </a:ln>
            </p:spPr>
            <p:txBody>
              <a:bodyPr/>
              <a:lstStyle/>
              <a:p>
                <a:endParaRPr lang="en-US"/>
              </a:p>
            </p:txBody>
          </p:sp>
          <p:sp>
            <p:nvSpPr>
              <p:cNvPr id="384244" name="Freeform 244"/>
              <p:cNvSpPr>
                <a:spLocks/>
              </p:cNvSpPr>
              <p:nvPr/>
            </p:nvSpPr>
            <p:spPr bwMode="auto">
              <a:xfrm>
                <a:off x="7077" y="1329"/>
                <a:ext cx="15" cy="4"/>
              </a:xfrm>
              <a:custGeom>
                <a:avLst/>
                <a:gdLst/>
                <a:ahLst/>
                <a:cxnLst>
                  <a:cxn ang="0">
                    <a:pos x="62" y="6"/>
                  </a:cxn>
                  <a:cxn ang="0">
                    <a:pos x="62" y="15"/>
                  </a:cxn>
                  <a:cxn ang="0">
                    <a:pos x="21" y="10"/>
                  </a:cxn>
                  <a:cxn ang="0">
                    <a:pos x="0" y="15"/>
                  </a:cxn>
                  <a:cxn ang="0">
                    <a:pos x="14" y="0"/>
                  </a:cxn>
                  <a:cxn ang="0">
                    <a:pos x="62" y="6"/>
                  </a:cxn>
                </a:cxnLst>
                <a:rect l="0" t="0" r="r" b="b"/>
                <a:pathLst>
                  <a:path w="62" h="15">
                    <a:moveTo>
                      <a:pt x="62" y="6"/>
                    </a:moveTo>
                    <a:lnTo>
                      <a:pt x="62" y="15"/>
                    </a:lnTo>
                    <a:lnTo>
                      <a:pt x="21" y="10"/>
                    </a:lnTo>
                    <a:lnTo>
                      <a:pt x="0" y="15"/>
                    </a:lnTo>
                    <a:lnTo>
                      <a:pt x="14" y="0"/>
                    </a:lnTo>
                    <a:lnTo>
                      <a:pt x="62" y="6"/>
                    </a:lnTo>
                    <a:close/>
                  </a:path>
                </a:pathLst>
              </a:custGeom>
              <a:solidFill>
                <a:srgbClr val="8C4400"/>
              </a:solidFill>
              <a:ln w="9525">
                <a:noFill/>
                <a:round/>
                <a:headEnd/>
                <a:tailEnd/>
              </a:ln>
            </p:spPr>
            <p:txBody>
              <a:bodyPr/>
              <a:lstStyle/>
              <a:p>
                <a:endParaRPr lang="en-US"/>
              </a:p>
            </p:txBody>
          </p:sp>
          <p:sp>
            <p:nvSpPr>
              <p:cNvPr id="384245" name="Freeform 245"/>
              <p:cNvSpPr>
                <a:spLocks/>
              </p:cNvSpPr>
              <p:nvPr/>
            </p:nvSpPr>
            <p:spPr bwMode="auto">
              <a:xfrm>
                <a:off x="7101" y="1326"/>
                <a:ext cx="16" cy="4"/>
              </a:xfrm>
              <a:custGeom>
                <a:avLst/>
                <a:gdLst/>
                <a:ahLst/>
                <a:cxnLst>
                  <a:cxn ang="0">
                    <a:pos x="62" y="6"/>
                  </a:cxn>
                  <a:cxn ang="0">
                    <a:pos x="62" y="16"/>
                  </a:cxn>
                  <a:cxn ang="0">
                    <a:pos x="21" y="9"/>
                  </a:cxn>
                  <a:cxn ang="0">
                    <a:pos x="0" y="16"/>
                  </a:cxn>
                  <a:cxn ang="0">
                    <a:pos x="14" y="0"/>
                  </a:cxn>
                  <a:cxn ang="0">
                    <a:pos x="62" y="6"/>
                  </a:cxn>
                </a:cxnLst>
                <a:rect l="0" t="0" r="r" b="b"/>
                <a:pathLst>
                  <a:path w="62" h="16">
                    <a:moveTo>
                      <a:pt x="62" y="6"/>
                    </a:moveTo>
                    <a:lnTo>
                      <a:pt x="62" y="16"/>
                    </a:lnTo>
                    <a:lnTo>
                      <a:pt x="21" y="9"/>
                    </a:lnTo>
                    <a:lnTo>
                      <a:pt x="0" y="16"/>
                    </a:lnTo>
                    <a:lnTo>
                      <a:pt x="14" y="0"/>
                    </a:lnTo>
                    <a:lnTo>
                      <a:pt x="62" y="6"/>
                    </a:lnTo>
                    <a:close/>
                  </a:path>
                </a:pathLst>
              </a:custGeom>
              <a:solidFill>
                <a:srgbClr val="8C4400"/>
              </a:solidFill>
              <a:ln w="9525">
                <a:noFill/>
                <a:round/>
                <a:headEnd/>
                <a:tailEnd/>
              </a:ln>
            </p:spPr>
            <p:txBody>
              <a:bodyPr/>
              <a:lstStyle/>
              <a:p>
                <a:endParaRPr lang="en-US"/>
              </a:p>
            </p:txBody>
          </p:sp>
          <p:sp>
            <p:nvSpPr>
              <p:cNvPr id="384246" name="Freeform 246"/>
              <p:cNvSpPr>
                <a:spLocks/>
              </p:cNvSpPr>
              <p:nvPr/>
            </p:nvSpPr>
            <p:spPr bwMode="auto">
              <a:xfrm>
                <a:off x="7143" y="1364"/>
                <a:ext cx="16" cy="8"/>
              </a:xfrm>
              <a:custGeom>
                <a:avLst/>
                <a:gdLst/>
                <a:ahLst/>
                <a:cxnLst>
                  <a:cxn ang="0">
                    <a:pos x="54" y="8"/>
                  </a:cxn>
                  <a:cxn ang="0">
                    <a:pos x="4" y="0"/>
                  </a:cxn>
                  <a:cxn ang="0">
                    <a:pos x="0" y="6"/>
                  </a:cxn>
                  <a:cxn ang="0">
                    <a:pos x="54" y="13"/>
                  </a:cxn>
                  <a:cxn ang="0">
                    <a:pos x="59" y="33"/>
                  </a:cxn>
                  <a:cxn ang="0">
                    <a:pos x="63" y="20"/>
                  </a:cxn>
                  <a:cxn ang="0">
                    <a:pos x="54" y="8"/>
                  </a:cxn>
                </a:cxnLst>
                <a:rect l="0" t="0" r="r" b="b"/>
                <a:pathLst>
                  <a:path w="63" h="33">
                    <a:moveTo>
                      <a:pt x="54" y="8"/>
                    </a:moveTo>
                    <a:lnTo>
                      <a:pt x="4" y="0"/>
                    </a:lnTo>
                    <a:lnTo>
                      <a:pt x="0" y="6"/>
                    </a:lnTo>
                    <a:lnTo>
                      <a:pt x="54" y="13"/>
                    </a:lnTo>
                    <a:lnTo>
                      <a:pt x="59" y="33"/>
                    </a:lnTo>
                    <a:lnTo>
                      <a:pt x="63" y="20"/>
                    </a:lnTo>
                    <a:lnTo>
                      <a:pt x="54" y="8"/>
                    </a:lnTo>
                    <a:close/>
                  </a:path>
                </a:pathLst>
              </a:custGeom>
              <a:solidFill>
                <a:srgbClr val="8C4400"/>
              </a:solidFill>
              <a:ln w="9525">
                <a:noFill/>
                <a:round/>
                <a:headEnd/>
                <a:tailEnd/>
              </a:ln>
            </p:spPr>
            <p:txBody>
              <a:bodyPr/>
              <a:lstStyle/>
              <a:p>
                <a:endParaRPr lang="en-US"/>
              </a:p>
            </p:txBody>
          </p:sp>
          <p:sp>
            <p:nvSpPr>
              <p:cNvPr id="384247" name="Freeform 247"/>
              <p:cNvSpPr>
                <a:spLocks/>
              </p:cNvSpPr>
              <p:nvPr/>
            </p:nvSpPr>
            <p:spPr bwMode="auto">
              <a:xfrm>
                <a:off x="7135" y="1354"/>
                <a:ext cx="16" cy="8"/>
              </a:xfrm>
              <a:custGeom>
                <a:avLst/>
                <a:gdLst/>
                <a:ahLst/>
                <a:cxnLst>
                  <a:cxn ang="0">
                    <a:pos x="54" y="7"/>
                  </a:cxn>
                  <a:cxn ang="0">
                    <a:pos x="3" y="0"/>
                  </a:cxn>
                  <a:cxn ang="0">
                    <a:pos x="0" y="6"/>
                  </a:cxn>
                  <a:cxn ang="0">
                    <a:pos x="54" y="14"/>
                  </a:cxn>
                  <a:cxn ang="0">
                    <a:pos x="59" y="32"/>
                  </a:cxn>
                  <a:cxn ang="0">
                    <a:pos x="64" y="19"/>
                  </a:cxn>
                  <a:cxn ang="0">
                    <a:pos x="54" y="7"/>
                  </a:cxn>
                </a:cxnLst>
                <a:rect l="0" t="0" r="r" b="b"/>
                <a:pathLst>
                  <a:path w="64" h="32">
                    <a:moveTo>
                      <a:pt x="54" y="7"/>
                    </a:moveTo>
                    <a:lnTo>
                      <a:pt x="3" y="0"/>
                    </a:lnTo>
                    <a:lnTo>
                      <a:pt x="0" y="6"/>
                    </a:lnTo>
                    <a:lnTo>
                      <a:pt x="54" y="14"/>
                    </a:lnTo>
                    <a:lnTo>
                      <a:pt x="59" y="32"/>
                    </a:lnTo>
                    <a:lnTo>
                      <a:pt x="64" y="19"/>
                    </a:lnTo>
                    <a:lnTo>
                      <a:pt x="54" y="7"/>
                    </a:lnTo>
                    <a:close/>
                  </a:path>
                </a:pathLst>
              </a:custGeom>
              <a:solidFill>
                <a:srgbClr val="8C4400"/>
              </a:solidFill>
              <a:ln w="9525">
                <a:noFill/>
                <a:round/>
                <a:headEnd/>
                <a:tailEnd/>
              </a:ln>
            </p:spPr>
            <p:txBody>
              <a:bodyPr/>
              <a:lstStyle/>
              <a:p>
                <a:endParaRPr lang="en-US"/>
              </a:p>
            </p:txBody>
          </p:sp>
          <p:sp>
            <p:nvSpPr>
              <p:cNvPr id="384248" name="Freeform 248"/>
              <p:cNvSpPr>
                <a:spLocks/>
              </p:cNvSpPr>
              <p:nvPr/>
            </p:nvSpPr>
            <p:spPr bwMode="auto">
              <a:xfrm>
                <a:off x="7148" y="1348"/>
                <a:ext cx="16" cy="8"/>
              </a:xfrm>
              <a:custGeom>
                <a:avLst/>
                <a:gdLst/>
                <a:ahLst/>
                <a:cxnLst>
                  <a:cxn ang="0">
                    <a:pos x="54" y="7"/>
                  </a:cxn>
                  <a:cxn ang="0">
                    <a:pos x="4" y="0"/>
                  </a:cxn>
                  <a:cxn ang="0">
                    <a:pos x="0" y="6"/>
                  </a:cxn>
                  <a:cxn ang="0">
                    <a:pos x="54" y="13"/>
                  </a:cxn>
                  <a:cxn ang="0">
                    <a:pos x="59" y="33"/>
                  </a:cxn>
                  <a:cxn ang="0">
                    <a:pos x="63" y="20"/>
                  </a:cxn>
                  <a:cxn ang="0">
                    <a:pos x="54" y="7"/>
                  </a:cxn>
                </a:cxnLst>
                <a:rect l="0" t="0" r="r" b="b"/>
                <a:pathLst>
                  <a:path w="63" h="33">
                    <a:moveTo>
                      <a:pt x="54" y="7"/>
                    </a:moveTo>
                    <a:lnTo>
                      <a:pt x="4" y="0"/>
                    </a:lnTo>
                    <a:lnTo>
                      <a:pt x="0" y="6"/>
                    </a:lnTo>
                    <a:lnTo>
                      <a:pt x="54" y="13"/>
                    </a:lnTo>
                    <a:lnTo>
                      <a:pt x="59" y="33"/>
                    </a:lnTo>
                    <a:lnTo>
                      <a:pt x="63" y="20"/>
                    </a:lnTo>
                    <a:lnTo>
                      <a:pt x="54" y="7"/>
                    </a:lnTo>
                    <a:close/>
                  </a:path>
                </a:pathLst>
              </a:custGeom>
              <a:solidFill>
                <a:srgbClr val="8C4400"/>
              </a:solidFill>
              <a:ln w="9525">
                <a:noFill/>
                <a:round/>
                <a:headEnd/>
                <a:tailEnd/>
              </a:ln>
            </p:spPr>
            <p:txBody>
              <a:bodyPr/>
              <a:lstStyle/>
              <a:p>
                <a:endParaRPr lang="en-US"/>
              </a:p>
            </p:txBody>
          </p:sp>
          <p:sp>
            <p:nvSpPr>
              <p:cNvPr id="384249" name="Freeform 249"/>
              <p:cNvSpPr>
                <a:spLocks/>
              </p:cNvSpPr>
              <p:nvPr/>
            </p:nvSpPr>
            <p:spPr bwMode="auto">
              <a:xfrm>
                <a:off x="7143" y="1339"/>
                <a:ext cx="16" cy="8"/>
              </a:xfrm>
              <a:custGeom>
                <a:avLst/>
                <a:gdLst/>
                <a:ahLst/>
                <a:cxnLst>
                  <a:cxn ang="0">
                    <a:pos x="54" y="8"/>
                  </a:cxn>
                  <a:cxn ang="0">
                    <a:pos x="4" y="0"/>
                  </a:cxn>
                  <a:cxn ang="0">
                    <a:pos x="0" y="5"/>
                  </a:cxn>
                  <a:cxn ang="0">
                    <a:pos x="54" y="14"/>
                  </a:cxn>
                  <a:cxn ang="0">
                    <a:pos x="59" y="33"/>
                  </a:cxn>
                  <a:cxn ang="0">
                    <a:pos x="63" y="19"/>
                  </a:cxn>
                  <a:cxn ang="0">
                    <a:pos x="54" y="8"/>
                  </a:cxn>
                </a:cxnLst>
                <a:rect l="0" t="0" r="r" b="b"/>
                <a:pathLst>
                  <a:path w="63" h="33">
                    <a:moveTo>
                      <a:pt x="54" y="8"/>
                    </a:moveTo>
                    <a:lnTo>
                      <a:pt x="4" y="0"/>
                    </a:lnTo>
                    <a:lnTo>
                      <a:pt x="0" y="5"/>
                    </a:lnTo>
                    <a:lnTo>
                      <a:pt x="54" y="14"/>
                    </a:lnTo>
                    <a:lnTo>
                      <a:pt x="59" y="33"/>
                    </a:lnTo>
                    <a:lnTo>
                      <a:pt x="63" y="19"/>
                    </a:lnTo>
                    <a:lnTo>
                      <a:pt x="54" y="8"/>
                    </a:lnTo>
                    <a:close/>
                  </a:path>
                </a:pathLst>
              </a:custGeom>
              <a:solidFill>
                <a:srgbClr val="8C4400"/>
              </a:solidFill>
              <a:ln w="9525">
                <a:noFill/>
                <a:round/>
                <a:headEnd/>
                <a:tailEnd/>
              </a:ln>
            </p:spPr>
            <p:txBody>
              <a:bodyPr/>
              <a:lstStyle/>
              <a:p>
                <a:endParaRPr lang="en-US"/>
              </a:p>
            </p:txBody>
          </p:sp>
          <p:sp>
            <p:nvSpPr>
              <p:cNvPr id="384250" name="Freeform 250"/>
              <p:cNvSpPr>
                <a:spLocks/>
              </p:cNvSpPr>
              <p:nvPr/>
            </p:nvSpPr>
            <p:spPr bwMode="auto">
              <a:xfrm>
                <a:off x="7167" y="1335"/>
                <a:ext cx="16" cy="9"/>
              </a:xfrm>
              <a:custGeom>
                <a:avLst/>
                <a:gdLst/>
                <a:ahLst/>
                <a:cxnLst>
                  <a:cxn ang="0">
                    <a:pos x="52" y="8"/>
                  </a:cxn>
                  <a:cxn ang="0">
                    <a:pos x="3" y="0"/>
                  </a:cxn>
                  <a:cxn ang="0">
                    <a:pos x="0" y="6"/>
                  </a:cxn>
                  <a:cxn ang="0">
                    <a:pos x="52" y="13"/>
                  </a:cxn>
                  <a:cxn ang="0">
                    <a:pos x="59" y="33"/>
                  </a:cxn>
                  <a:cxn ang="0">
                    <a:pos x="63" y="20"/>
                  </a:cxn>
                  <a:cxn ang="0">
                    <a:pos x="52" y="8"/>
                  </a:cxn>
                </a:cxnLst>
                <a:rect l="0" t="0" r="r" b="b"/>
                <a:pathLst>
                  <a:path w="63" h="33">
                    <a:moveTo>
                      <a:pt x="52" y="8"/>
                    </a:moveTo>
                    <a:lnTo>
                      <a:pt x="3" y="0"/>
                    </a:lnTo>
                    <a:lnTo>
                      <a:pt x="0" y="6"/>
                    </a:lnTo>
                    <a:lnTo>
                      <a:pt x="52" y="13"/>
                    </a:lnTo>
                    <a:lnTo>
                      <a:pt x="59" y="33"/>
                    </a:lnTo>
                    <a:lnTo>
                      <a:pt x="63" y="20"/>
                    </a:lnTo>
                    <a:lnTo>
                      <a:pt x="52" y="8"/>
                    </a:lnTo>
                    <a:close/>
                  </a:path>
                </a:pathLst>
              </a:custGeom>
              <a:solidFill>
                <a:srgbClr val="8C4400"/>
              </a:solidFill>
              <a:ln w="9525">
                <a:noFill/>
                <a:round/>
                <a:headEnd/>
                <a:tailEnd/>
              </a:ln>
            </p:spPr>
            <p:txBody>
              <a:bodyPr/>
              <a:lstStyle/>
              <a:p>
                <a:endParaRPr lang="en-US"/>
              </a:p>
            </p:txBody>
          </p:sp>
          <p:sp>
            <p:nvSpPr>
              <p:cNvPr id="384251" name="Freeform 251"/>
              <p:cNvSpPr>
                <a:spLocks/>
              </p:cNvSpPr>
              <p:nvPr/>
            </p:nvSpPr>
            <p:spPr bwMode="auto">
              <a:xfrm>
                <a:off x="7121" y="1361"/>
                <a:ext cx="18" cy="4"/>
              </a:xfrm>
              <a:custGeom>
                <a:avLst/>
                <a:gdLst/>
                <a:ahLst/>
                <a:cxnLst>
                  <a:cxn ang="0">
                    <a:pos x="66" y="7"/>
                  </a:cxn>
                  <a:cxn ang="0">
                    <a:pos x="10" y="0"/>
                  </a:cxn>
                  <a:cxn ang="0">
                    <a:pos x="0" y="4"/>
                  </a:cxn>
                  <a:cxn ang="0">
                    <a:pos x="73" y="16"/>
                  </a:cxn>
                  <a:cxn ang="0">
                    <a:pos x="66" y="7"/>
                  </a:cxn>
                </a:cxnLst>
                <a:rect l="0" t="0" r="r" b="b"/>
                <a:pathLst>
                  <a:path w="73" h="16">
                    <a:moveTo>
                      <a:pt x="66" y="7"/>
                    </a:moveTo>
                    <a:lnTo>
                      <a:pt x="10" y="0"/>
                    </a:lnTo>
                    <a:lnTo>
                      <a:pt x="0" y="4"/>
                    </a:lnTo>
                    <a:lnTo>
                      <a:pt x="73" y="16"/>
                    </a:lnTo>
                    <a:lnTo>
                      <a:pt x="66" y="7"/>
                    </a:lnTo>
                    <a:close/>
                  </a:path>
                </a:pathLst>
              </a:custGeom>
              <a:solidFill>
                <a:srgbClr val="8C4400"/>
              </a:solidFill>
              <a:ln w="9525">
                <a:noFill/>
                <a:round/>
                <a:headEnd/>
                <a:tailEnd/>
              </a:ln>
            </p:spPr>
            <p:txBody>
              <a:bodyPr/>
              <a:lstStyle/>
              <a:p>
                <a:endParaRPr lang="en-US"/>
              </a:p>
            </p:txBody>
          </p:sp>
          <p:sp>
            <p:nvSpPr>
              <p:cNvPr id="384252" name="Freeform 252"/>
              <p:cNvSpPr>
                <a:spLocks/>
              </p:cNvSpPr>
              <p:nvPr/>
            </p:nvSpPr>
            <p:spPr bwMode="auto">
              <a:xfrm>
                <a:off x="7113" y="1351"/>
                <a:ext cx="18" cy="4"/>
              </a:xfrm>
              <a:custGeom>
                <a:avLst/>
                <a:gdLst/>
                <a:ahLst/>
                <a:cxnLst>
                  <a:cxn ang="0">
                    <a:pos x="64" y="6"/>
                  </a:cxn>
                  <a:cxn ang="0">
                    <a:pos x="9" y="0"/>
                  </a:cxn>
                  <a:cxn ang="0">
                    <a:pos x="0" y="5"/>
                  </a:cxn>
                  <a:cxn ang="0">
                    <a:pos x="72" y="16"/>
                  </a:cxn>
                  <a:cxn ang="0">
                    <a:pos x="64" y="6"/>
                  </a:cxn>
                </a:cxnLst>
                <a:rect l="0" t="0" r="r" b="b"/>
                <a:pathLst>
                  <a:path w="72" h="16">
                    <a:moveTo>
                      <a:pt x="64" y="6"/>
                    </a:moveTo>
                    <a:lnTo>
                      <a:pt x="9" y="0"/>
                    </a:lnTo>
                    <a:lnTo>
                      <a:pt x="0" y="5"/>
                    </a:lnTo>
                    <a:lnTo>
                      <a:pt x="72" y="16"/>
                    </a:lnTo>
                    <a:lnTo>
                      <a:pt x="64" y="6"/>
                    </a:lnTo>
                    <a:close/>
                  </a:path>
                </a:pathLst>
              </a:custGeom>
              <a:solidFill>
                <a:srgbClr val="8C4400"/>
              </a:solidFill>
              <a:ln w="9525">
                <a:noFill/>
                <a:round/>
                <a:headEnd/>
                <a:tailEnd/>
              </a:ln>
            </p:spPr>
            <p:txBody>
              <a:bodyPr/>
              <a:lstStyle/>
              <a:p>
                <a:endParaRPr lang="en-US"/>
              </a:p>
            </p:txBody>
          </p:sp>
          <p:sp>
            <p:nvSpPr>
              <p:cNvPr id="384253" name="Freeform 253"/>
              <p:cNvSpPr>
                <a:spLocks/>
              </p:cNvSpPr>
              <p:nvPr/>
            </p:nvSpPr>
            <p:spPr bwMode="auto">
              <a:xfrm>
                <a:off x="7127" y="1345"/>
                <a:ext cx="18" cy="4"/>
              </a:xfrm>
              <a:custGeom>
                <a:avLst/>
                <a:gdLst/>
                <a:ahLst/>
                <a:cxnLst>
                  <a:cxn ang="0">
                    <a:pos x="66" y="6"/>
                  </a:cxn>
                  <a:cxn ang="0">
                    <a:pos x="10" y="0"/>
                  </a:cxn>
                  <a:cxn ang="0">
                    <a:pos x="0" y="4"/>
                  </a:cxn>
                  <a:cxn ang="0">
                    <a:pos x="74" y="16"/>
                  </a:cxn>
                  <a:cxn ang="0">
                    <a:pos x="66" y="6"/>
                  </a:cxn>
                </a:cxnLst>
                <a:rect l="0" t="0" r="r" b="b"/>
                <a:pathLst>
                  <a:path w="74" h="16">
                    <a:moveTo>
                      <a:pt x="66" y="6"/>
                    </a:moveTo>
                    <a:lnTo>
                      <a:pt x="10" y="0"/>
                    </a:lnTo>
                    <a:lnTo>
                      <a:pt x="0" y="4"/>
                    </a:lnTo>
                    <a:lnTo>
                      <a:pt x="74" y="16"/>
                    </a:lnTo>
                    <a:lnTo>
                      <a:pt x="66" y="6"/>
                    </a:lnTo>
                    <a:close/>
                  </a:path>
                </a:pathLst>
              </a:custGeom>
              <a:solidFill>
                <a:srgbClr val="8C4400"/>
              </a:solidFill>
              <a:ln w="9525">
                <a:noFill/>
                <a:round/>
                <a:headEnd/>
                <a:tailEnd/>
              </a:ln>
            </p:spPr>
            <p:txBody>
              <a:bodyPr/>
              <a:lstStyle/>
              <a:p>
                <a:endParaRPr lang="en-US"/>
              </a:p>
            </p:txBody>
          </p:sp>
          <p:sp>
            <p:nvSpPr>
              <p:cNvPr id="384254" name="Freeform 254"/>
              <p:cNvSpPr>
                <a:spLocks/>
              </p:cNvSpPr>
              <p:nvPr/>
            </p:nvSpPr>
            <p:spPr bwMode="auto">
              <a:xfrm>
                <a:off x="7121" y="1336"/>
                <a:ext cx="18" cy="4"/>
              </a:xfrm>
              <a:custGeom>
                <a:avLst/>
                <a:gdLst/>
                <a:ahLst/>
                <a:cxnLst>
                  <a:cxn ang="0">
                    <a:pos x="66" y="5"/>
                  </a:cxn>
                  <a:cxn ang="0">
                    <a:pos x="10" y="0"/>
                  </a:cxn>
                  <a:cxn ang="0">
                    <a:pos x="0" y="3"/>
                  </a:cxn>
                  <a:cxn ang="0">
                    <a:pos x="73" y="14"/>
                  </a:cxn>
                  <a:cxn ang="0">
                    <a:pos x="66" y="5"/>
                  </a:cxn>
                </a:cxnLst>
                <a:rect l="0" t="0" r="r" b="b"/>
                <a:pathLst>
                  <a:path w="73" h="14">
                    <a:moveTo>
                      <a:pt x="66" y="5"/>
                    </a:moveTo>
                    <a:lnTo>
                      <a:pt x="10" y="0"/>
                    </a:lnTo>
                    <a:lnTo>
                      <a:pt x="0" y="3"/>
                    </a:lnTo>
                    <a:lnTo>
                      <a:pt x="73" y="14"/>
                    </a:lnTo>
                    <a:lnTo>
                      <a:pt x="66" y="5"/>
                    </a:lnTo>
                    <a:close/>
                  </a:path>
                </a:pathLst>
              </a:custGeom>
              <a:solidFill>
                <a:srgbClr val="8C4400"/>
              </a:solidFill>
              <a:ln w="9525">
                <a:noFill/>
                <a:round/>
                <a:headEnd/>
                <a:tailEnd/>
              </a:ln>
            </p:spPr>
            <p:txBody>
              <a:bodyPr/>
              <a:lstStyle/>
              <a:p>
                <a:endParaRPr lang="en-US"/>
              </a:p>
            </p:txBody>
          </p:sp>
          <p:sp>
            <p:nvSpPr>
              <p:cNvPr id="384255" name="Freeform 255"/>
              <p:cNvSpPr>
                <a:spLocks/>
              </p:cNvSpPr>
              <p:nvPr/>
            </p:nvSpPr>
            <p:spPr bwMode="auto">
              <a:xfrm>
                <a:off x="7146" y="1333"/>
                <a:ext cx="18" cy="3"/>
              </a:xfrm>
              <a:custGeom>
                <a:avLst/>
                <a:gdLst/>
                <a:ahLst/>
                <a:cxnLst>
                  <a:cxn ang="0">
                    <a:pos x="66" y="6"/>
                  </a:cxn>
                  <a:cxn ang="0">
                    <a:pos x="9" y="0"/>
                  </a:cxn>
                  <a:cxn ang="0">
                    <a:pos x="0" y="4"/>
                  </a:cxn>
                  <a:cxn ang="0">
                    <a:pos x="72" y="16"/>
                  </a:cxn>
                  <a:cxn ang="0">
                    <a:pos x="66" y="6"/>
                  </a:cxn>
                </a:cxnLst>
                <a:rect l="0" t="0" r="r" b="b"/>
                <a:pathLst>
                  <a:path w="72" h="16">
                    <a:moveTo>
                      <a:pt x="66" y="6"/>
                    </a:moveTo>
                    <a:lnTo>
                      <a:pt x="9" y="0"/>
                    </a:lnTo>
                    <a:lnTo>
                      <a:pt x="0" y="4"/>
                    </a:lnTo>
                    <a:lnTo>
                      <a:pt x="72" y="16"/>
                    </a:lnTo>
                    <a:lnTo>
                      <a:pt x="66" y="6"/>
                    </a:lnTo>
                    <a:close/>
                  </a:path>
                </a:pathLst>
              </a:custGeom>
              <a:solidFill>
                <a:srgbClr val="8C4400"/>
              </a:solidFill>
              <a:ln w="9525">
                <a:noFill/>
                <a:round/>
                <a:headEnd/>
                <a:tailEnd/>
              </a:ln>
            </p:spPr>
            <p:txBody>
              <a:bodyPr/>
              <a:lstStyle/>
              <a:p>
                <a:endParaRPr lang="en-US"/>
              </a:p>
            </p:txBody>
          </p:sp>
          <p:sp>
            <p:nvSpPr>
              <p:cNvPr id="384256" name="Freeform 256"/>
              <p:cNvSpPr>
                <a:spLocks/>
              </p:cNvSpPr>
              <p:nvPr/>
            </p:nvSpPr>
            <p:spPr bwMode="auto">
              <a:xfrm>
                <a:off x="7097" y="1358"/>
                <a:ext cx="20" cy="4"/>
              </a:xfrm>
              <a:custGeom>
                <a:avLst/>
                <a:gdLst/>
                <a:ahLst/>
                <a:cxnLst>
                  <a:cxn ang="0">
                    <a:pos x="70" y="6"/>
                  </a:cxn>
                  <a:cxn ang="0">
                    <a:pos x="79" y="17"/>
                  </a:cxn>
                  <a:cxn ang="0">
                    <a:pos x="0" y="6"/>
                  </a:cxn>
                  <a:cxn ang="0">
                    <a:pos x="16" y="0"/>
                  </a:cxn>
                  <a:cxn ang="0">
                    <a:pos x="70" y="6"/>
                  </a:cxn>
                </a:cxnLst>
                <a:rect l="0" t="0" r="r" b="b"/>
                <a:pathLst>
                  <a:path w="79" h="17">
                    <a:moveTo>
                      <a:pt x="70" y="6"/>
                    </a:moveTo>
                    <a:lnTo>
                      <a:pt x="79" y="17"/>
                    </a:lnTo>
                    <a:lnTo>
                      <a:pt x="0" y="6"/>
                    </a:lnTo>
                    <a:lnTo>
                      <a:pt x="16" y="0"/>
                    </a:lnTo>
                    <a:lnTo>
                      <a:pt x="70" y="6"/>
                    </a:lnTo>
                    <a:close/>
                  </a:path>
                </a:pathLst>
              </a:custGeom>
              <a:solidFill>
                <a:srgbClr val="8C4400"/>
              </a:solidFill>
              <a:ln w="9525">
                <a:noFill/>
                <a:round/>
                <a:headEnd/>
                <a:tailEnd/>
              </a:ln>
            </p:spPr>
            <p:txBody>
              <a:bodyPr/>
              <a:lstStyle/>
              <a:p>
                <a:endParaRPr lang="en-US"/>
              </a:p>
            </p:txBody>
          </p:sp>
          <p:sp>
            <p:nvSpPr>
              <p:cNvPr id="384257" name="Freeform 257"/>
              <p:cNvSpPr>
                <a:spLocks/>
              </p:cNvSpPr>
              <p:nvPr/>
            </p:nvSpPr>
            <p:spPr bwMode="auto">
              <a:xfrm>
                <a:off x="7089" y="1348"/>
                <a:ext cx="20" cy="4"/>
              </a:xfrm>
              <a:custGeom>
                <a:avLst/>
                <a:gdLst/>
                <a:ahLst/>
                <a:cxnLst>
                  <a:cxn ang="0">
                    <a:pos x="70" y="5"/>
                  </a:cxn>
                  <a:cxn ang="0">
                    <a:pos x="80" y="18"/>
                  </a:cxn>
                  <a:cxn ang="0">
                    <a:pos x="0" y="5"/>
                  </a:cxn>
                  <a:cxn ang="0">
                    <a:pos x="16" y="0"/>
                  </a:cxn>
                  <a:cxn ang="0">
                    <a:pos x="70" y="5"/>
                  </a:cxn>
                </a:cxnLst>
                <a:rect l="0" t="0" r="r" b="b"/>
                <a:pathLst>
                  <a:path w="80" h="18">
                    <a:moveTo>
                      <a:pt x="70" y="5"/>
                    </a:moveTo>
                    <a:lnTo>
                      <a:pt x="80" y="18"/>
                    </a:lnTo>
                    <a:lnTo>
                      <a:pt x="0" y="5"/>
                    </a:lnTo>
                    <a:lnTo>
                      <a:pt x="16" y="0"/>
                    </a:lnTo>
                    <a:lnTo>
                      <a:pt x="70" y="5"/>
                    </a:lnTo>
                    <a:close/>
                  </a:path>
                </a:pathLst>
              </a:custGeom>
              <a:solidFill>
                <a:srgbClr val="8C4400"/>
              </a:solidFill>
              <a:ln w="9525">
                <a:noFill/>
                <a:round/>
                <a:headEnd/>
                <a:tailEnd/>
              </a:ln>
            </p:spPr>
            <p:txBody>
              <a:bodyPr/>
              <a:lstStyle/>
              <a:p>
                <a:endParaRPr lang="en-US"/>
              </a:p>
            </p:txBody>
          </p:sp>
          <p:sp>
            <p:nvSpPr>
              <p:cNvPr id="384258" name="Freeform 258"/>
              <p:cNvSpPr>
                <a:spLocks/>
              </p:cNvSpPr>
              <p:nvPr/>
            </p:nvSpPr>
            <p:spPr bwMode="auto">
              <a:xfrm>
                <a:off x="7103" y="1341"/>
                <a:ext cx="20" cy="5"/>
              </a:xfrm>
              <a:custGeom>
                <a:avLst/>
                <a:gdLst/>
                <a:ahLst/>
                <a:cxnLst>
                  <a:cxn ang="0">
                    <a:pos x="69" y="5"/>
                  </a:cxn>
                  <a:cxn ang="0">
                    <a:pos x="78" y="17"/>
                  </a:cxn>
                  <a:cxn ang="0">
                    <a:pos x="0" y="5"/>
                  </a:cxn>
                  <a:cxn ang="0">
                    <a:pos x="17" y="0"/>
                  </a:cxn>
                  <a:cxn ang="0">
                    <a:pos x="69" y="5"/>
                  </a:cxn>
                </a:cxnLst>
                <a:rect l="0" t="0" r="r" b="b"/>
                <a:pathLst>
                  <a:path w="78" h="17">
                    <a:moveTo>
                      <a:pt x="69" y="5"/>
                    </a:moveTo>
                    <a:lnTo>
                      <a:pt x="78" y="17"/>
                    </a:lnTo>
                    <a:lnTo>
                      <a:pt x="0" y="5"/>
                    </a:lnTo>
                    <a:lnTo>
                      <a:pt x="17" y="0"/>
                    </a:lnTo>
                    <a:lnTo>
                      <a:pt x="69" y="5"/>
                    </a:lnTo>
                    <a:close/>
                  </a:path>
                </a:pathLst>
              </a:custGeom>
              <a:solidFill>
                <a:srgbClr val="8C4400"/>
              </a:solidFill>
              <a:ln w="9525">
                <a:noFill/>
                <a:round/>
                <a:headEnd/>
                <a:tailEnd/>
              </a:ln>
            </p:spPr>
            <p:txBody>
              <a:bodyPr/>
              <a:lstStyle/>
              <a:p>
                <a:endParaRPr lang="en-US"/>
              </a:p>
            </p:txBody>
          </p:sp>
          <p:sp>
            <p:nvSpPr>
              <p:cNvPr id="384259" name="Freeform 259"/>
              <p:cNvSpPr>
                <a:spLocks/>
              </p:cNvSpPr>
              <p:nvPr/>
            </p:nvSpPr>
            <p:spPr bwMode="auto">
              <a:xfrm>
                <a:off x="7097" y="1333"/>
                <a:ext cx="20" cy="4"/>
              </a:xfrm>
              <a:custGeom>
                <a:avLst/>
                <a:gdLst/>
                <a:ahLst/>
                <a:cxnLst>
                  <a:cxn ang="0">
                    <a:pos x="70" y="5"/>
                  </a:cxn>
                  <a:cxn ang="0">
                    <a:pos x="79" y="17"/>
                  </a:cxn>
                  <a:cxn ang="0">
                    <a:pos x="0" y="5"/>
                  </a:cxn>
                  <a:cxn ang="0">
                    <a:pos x="16" y="0"/>
                  </a:cxn>
                  <a:cxn ang="0">
                    <a:pos x="70" y="5"/>
                  </a:cxn>
                </a:cxnLst>
                <a:rect l="0" t="0" r="r" b="b"/>
                <a:pathLst>
                  <a:path w="79" h="17">
                    <a:moveTo>
                      <a:pt x="70" y="5"/>
                    </a:moveTo>
                    <a:lnTo>
                      <a:pt x="79" y="17"/>
                    </a:lnTo>
                    <a:lnTo>
                      <a:pt x="0" y="5"/>
                    </a:lnTo>
                    <a:lnTo>
                      <a:pt x="16" y="0"/>
                    </a:lnTo>
                    <a:lnTo>
                      <a:pt x="70" y="5"/>
                    </a:lnTo>
                    <a:close/>
                  </a:path>
                </a:pathLst>
              </a:custGeom>
              <a:solidFill>
                <a:srgbClr val="8C4400"/>
              </a:solidFill>
              <a:ln w="9525">
                <a:noFill/>
                <a:round/>
                <a:headEnd/>
                <a:tailEnd/>
              </a:ln>
            </p:spPr>
            <p:txBody>
              <a:bodyPr/>
              <a:lstStyle/>
              <a:p>
                <a:endParaRPr lang="en-US"/>
              </a:p>
            </p:txBody>
          </p:sp>
          <p:sp>
            <p:nvSpPr>
              <p:cNvPr id="384260" name="Freeform 260"/>
              <p:cNvSpPr>
                <a:spLocks/>
              </p:cNvSpPr>
              <p:nvPr/>
            </p:nvSpPr>
            <p:spPr bwMode="auto">
              <a:xfrm>
                <a:off x="7122" y="1329"/>
                <a:ext cx="19" cy="5"/>
              </a:xfrm>
              <a:custGeom>
                <a:avLst/>
                <a:gdLst/>
                <a:ahLst/>
                <a:cxnLst>
                  <a:cxn ang="0">
                    <a:pos x="69" y="7"/>
                  </a:cxn>
                  <a:cxn ang="0">
                    <a:pos x="78" y="18"/>
                  </a:cxn>
                  <a:cxn ang="0">
                    <a:pos x="0" y="7"/>
                  </a:cxn>
                  <a:cxn ang="0">
                    <a:pos x="16" y="0"/>
                  </a:cxn>
                  <a:cxn ang="0">
                    <a:pos x="69" y="7"/>
                  </a:cxn>
                </a:cxnLst>
                <a:rect l="0" t="0" r="r" b="b"/>
                <a:pathLst>
                  <a:path w="78" h="18">
                    <a:moveTo>
                      <a:pt x="69" y="7"/>
                    </a:moveTo>
                    <a:lnTo>
                      <a:pt x="78" y="18"/>
                    </a:lnTo>
                    <a:lnTo>
                      <a:pt x="0" y="7"/>
                    </a:lnTo>
                    <a:lnTo>
                      <a:pt x="16" y="0"/>
                    </a:lnTo>
                    <a:lnTo>
                      <a:pt x="69" y="7"/>
                    </a:lnTo>
                    <a:close/>
                  </a:path>
                </a:pathLst>
              </a:custGeom>
              <a:solidFill>
                <a:srgbClr val="8C4400"/>
              </a:solidFill>
              <a:ln w="9525">
                <a:noFill/>
                <a:round/>
                <a:headEnd/>
                <a:tailEnd/>
              </a:ln>
            </p:spPr>
            <p:txBody>
              <a:bodyPr/>
              <a:lstStyle/>
              <a:p>
                <a:endParaRPr lang="en-US"/>
              </a:p>
            </p:txBody>
          </p:sp>
          <p:sp>
            <p:nvSpPr>
              <p:cNvPr id="384261" name="Freeform 261"/>
              <p:cNvSpPr>
                <a:spLocks/>
              </p:cNvSpPr>
              <p:nvPr/>
            </p:nvSpPr>
            <p:spPr bwMode="auto">
              <a:xfrm>
                <a:off x="7057" y="1351"/>
                <a:ext cx="18" cy="8"/>
              </a:xfrm>
              <a:custGeom>
                <a:avLst/>
                <a:gdLst/>
                <a:ahLst/>
                <a:cxnLst>
                  <a:cxn ang="0">
                    <a:pos x="71" y="14"/>
                  </a:cxn>
                  <a:cxn ang="0">
                    <a:pos x="75" y="34"/>
                  </a:cxn>
                  <a:cxn ang="0">
                    <a:pos x="66" y="30"/>
                  </a:cxn>
                  <a:cxn ang="0">
                    <a:pos x="59" y="18"/>
                  </a:cxn>
                  <a:cxn ang="0">
                    <a:pos x="17" y="11"/>
                  </a:cxn>
                  <a:cxn ang="0">
                    <a:pos x="0" y="20"/>
                  </a:cxn>
                  <a:cxn ang="0">
                    <a:pos x="11" y="0"/>
                  </a:cxn>
                  <a:cxn ang="0">
                    <a:pos x="71" y="14"/>
                  </a:cxn>
                </a:cxnLst>
                <a:rect l="0" t="0" r="r" b="b"/>
                <a:pathLst>
                  <a:path w="75" h="34">
                    <a:moveTo>
                      <a:pt x="71" y="14"/>
                    </a:moveTo>
                    <a:lnTo>
                      <a:pt x="75" y="34"/>
                    </a:lnTo>
                    <a:lnTo>
                      <a:pt x="66" y="30"/>
                    </a:lnTo>
                    <a:lnTo>
                      <a:pt x="59" y="18"/>
                    </a:lnTo>
                    <a:lnTo>
                      <a:pt x="17" y="11"/>
                    </a:lnTo>
                    <a:lnTo>
                      <a:pt x="0" y="20"/>
                    </a:lnTo>
                    <a:lnTo>
                      <a:pt x="11" y="0"/>
                    </a:lnTo>
                    <a:lnTo>
                      <a:pt x="71" y="14"/>
                    </a:lnTo>
                    <a:close/>
                  </a:path>
                </a:pathLst>
              </a:custGeom>
              <a:solidFill>
                <a:srgbClr val="8C4400"/>
              </a:solidFill>
              <a:ln w="9525">
                <a:noFill/>
                <a:round/>
                <a:headEnd/>
                <a:tailEnd/>
              </a:ln>
            </p:spPr>
            <p:txBody>
              <a:bodyPr/>
              <a:lstStyle/>
              <a:p>
                <a:endParaRPr lang="en-US"/>
              </a:p>
            </p:txBody>
          </p:sp>
          <p:sp>
            <p:nvSpPr>
              <p:cNvPr id="384262" name="Freeform 262"/>
              <p:cNvSpPr>
                <a:spLocks/>
              </p:cNvSpPr>
              <p:nvPr/>
            </p:nvSpPr>
            <p:spPr bwMode="auto">
              <a:xfrm>
                <a:off x="7049" y="1341"/>
                <a:ext cx="18" cy="8"/>
              </a:xfrm>
              <a:custGeom>
                <a:avLst/>
                <a:gdLst/>
                <a:ahLst/>
                <a:cxnLst>
                  <a:cxn ang="0">
                    <a:pos x="71" y="13"/>
                  </a:cxn>
                  <a:cxn ang="0">
                    <a:pos x="76" y="32"/>
                  </a:cxn>
                  <a:cxn ang="0">
                    <a:pos x="66" y="29"/>
                  </a:cxn>
                  <a:cxn ang="0">
                    <a:pos x="60" y="17"/>
                  </a:cxn>
                  <a:cxn ang="0">
                    <a:pos x="18" y="9"/>
                  </a:cxn>
                  <a:cxn ang="0">
                    <a:pos x="0" y="18"/>
                  </a:cxn>
                  <a:cxn ang="0">
                    <a:pos x="12" y="0"/>
                  </a:cxn>
                  <a:cxn ang="0">
                    <a:pos x="71" y="13"/>
                  </a:cxn>
                </a:cxnLst>
                <a:rect l="0" t="0" r="r" b="b"/>
                <a:pathLst>
                  <a:path w="76" h="32">
                    <a:moveTo>
                      <a:pt x="71" y="13"/>
                    </a:moveTo>
                    <a:lnTo>
                      <a:pt x="76" y="32"/>
                    </a:lnTo>
                    <a:lnTo>
                      <a:pt x="66" y="29"/>
                    </a:lnTo>
                    <a:lnTo>
                      <a:pt x="60" y="17"/>
                    </a:lnTo>
                    <a:lnTo>
                      <a:pt x="18" y="9"/>
                    </a:lnTo>
                    <a:lnTo>
                      <a:pt x="0" y="18"/>
                    </a:lnTo>
                    <a:lnTo>
                      <a:pt x="12" y="0"/>
                    </a:lnTo>
                    <a:lnTo>
                      <a:pt x="71" y="13"/>
                    </a:lnTo>
                    <a:close/>
                  </a:path>
                </a:pathLst>
              </a:custGeom>
              <a:solidFill>
                <a:srgbClr val="8C4400"/>
              </a:solidFill>
              <a:ln w="9525">
                <a:noFill/>
                <a:round/>
                <a:headEnd/>
                <a:tailEnd/>
              </a:ln>
            </p:spPr>
            <p:txBody>
              <a:bodyPr/>
              <a:lstStyle/>
              <a:p>
                <a:endParaRPr lang="en-US"/>
              </a:p>
            </p:txBody>
          </p:sp>
          <p:sp>
            <p:nvSpPr>
              <p:cNvPr id="384263" name="Freeform 263"/>
              <p:cNvSpPr>
                <a:spLocks/>
              </p:cNvSpPr>
              <p:nvPr/>
            </p:nvSpPr>
            <p:spPr bwMode="auto">
              <a:xfrm>
                <a:off x="7062" y="1335"/>
                <a:ext cx="19" cy="8"/>
              </a:xfrm>
              <a:custGeom>
                <a:avLst/>
                <a:gdLst/>
                <a:ahLst/>
                <a:cxnLst>
                  <a:cxn ang="0">
                    <a:pos x="71" y="14"/>
                  </a:cxn>
                  <a:cxn ang="0">
                    <a:pos x="74" y="33"/>
                  </a:cxn>
                  <a:cxn ang="0">
                    <a:pos x="65" y="30"/>
                  </a:cxn>
                  <a:cxn ang="0">
                    <a:pos x="59" y="18"/>
                  </a:cxn>
                  <a:cxn ang="0">
                    <a:pos x="16" y="10"/>
                  </a:cxn>
                  <a:cxn ang="0">
                    <a:pos x="0" y="19"/>
                  </a:cxn>
                  <a:cxn ang="0">
                    <a:pos x="11" y="0"/>
                  </a:cxn>
                  <a:cxn ang="0">
                    <a:pos x="71" y="14"/>
                  </a:cxn>
                </a:cxnLst>
                <a:rect l="0" t="0" r="r" b="b"/>
                <a:pathLst>
                  <a:path w="74" h="33">
                    <a:moveTo>
                      <a:pt x="71" y="14"/>
                    </a:moveTo>
                    <a:lnTo>
                      <a:pt x="74" y="33"/>
                    </a:lnTo>
                    <a:lnTo>
                      <a:pt x="65" y="30"/>
                    </a:lnTo>
                    <a:lnTo>
                      <a:pt x="59" y="18"/>
                    </a:lnTo>
                    <a:lnTo>
                      <a:pt x="16" y="10"/>
                    </a:lnTo>
                    <a:lnTo>
                      <a:pt x="0" y="19"/>
                    </a:lnTo>
                    <a:lnTo>
                      <a:pt x="11" y="0"/>
                    </a:lnTo>
                    <a:lnTo>
                      <a:pt x="71" y="14"/>
                    </a:lnTo>
                    <a:close/>
                  </a:path>
                </a:pathLst>
              </a:custGeom>
              <a:solidFill>
                <a:srgbClr val="8C4400"/>
              </a:solidFill>
              <a:ln w="9525">
                <a:noFill/>
                <a:round/>
                <a:headEnd/>
                <a:tailEnd/>
              </a:ln>
            </p:spPr>
            <p:txBody>
              <a:bodyPr/>
              <a:lstStyle/>
              <a:p>
                <a:endParaRPr lang="en-US"/>
              </a:p>
            </p:txBody>
          </p:sp>
          <p:sp>
            <p:nvSpPr>
              <p:cNvPr id="384264" name="Freeform 264"/>
              <p:cNvSpPr>
                <a:spLocks/>
              </p:cNvSpPr>
              <p:nvPr/>
            </p:nvSpPr>
            <p:spPr bwMode="auto">
              <a:xfrm>
                <a:off x="7057" y="1326"/>
                <a:ext cx="18" cy="8"/>
              </a:xfrm>
              <a:custGeom>
                <a:avLst/>
                <a:gdLst/>
                <a:ahLst/>
                <a:cxnLst>
                  <a:cxn ang="0">
                    <a:pos x="71" y="13"/>
                  </a:cxn>
                  <a:cxn ang="0">
                    <a:pos x="75" y="32"/>
                  </a:cxn>
                  <a:cxn ang="0">
                    <a:pos x="66" y="28"/>
                  </a:cxn>
                  <a:cxn ang="0">
                    <a:pos x="59" y="17"/>
                  </a:cxn>
                  <a:cxn ang="0">
                    <a:pos x="17" y="9"/>
                  </a:cxn>
                  <a:cxn ang="0">
                    <a:pos x="0" y="19"/>
                  </a:cxn>
                  <a:cxn ang="0">
                    <a:pos x="11" y="0"/>
                  </a:cxn>
                  <a:cxn ang="0">
                    <a:pos x="71" y="13"/>
                  </a:cxn>
                </a:cxnLst>
                <a:rect l="0" t="0" r="r" b="b"/>
                <a:pathLst>
                  <a:path w="75" h="32">
                    <a:moveTo>
                      <a:pt x="71" y="13"/>
                    </a:moveTo>
                    <a:lnTo>
                      <a:pt x="75" y="32"/>
                    </a:lnTo>
                    <a:lnTo>
                      <a:pt x="66" y="28"/>
                    </a:lnTo>
                    <a:lnTo>
                      <a:pt x="59" y="17"/>
                    </a:lnTo>
                    <a:lnTo>
                      <a:pt x="17" y="9"/>
                    </a:lnTo>
                    <a:lnTo>
                      <a:pt x="0" y="19"/>
                    </a:lnTo>
                    <a:lnTo>
                      <a:pt x="11" y="0"/>
                    </a:lnTo>
                    <a:lnTo>
                      <a:pt x="71" y="13"/>
                    </a:lnTo>
                    <a:close/>
                  </a:path>
                </a:pathLst>
              </a:custGeom>
              <a:solidFill>
                <a:srgbClr val="8C4400"/>
              </a:solidFill>
              <a:ln w="9525">
                <a:noFill/>
                <a:round/>
                <a:headEnd/>
                <a:tailEnd/>
              </a:ln>
            </p:spPr>
            <p:txBody>
              <a:bodyPr/>
              <a:lstStyle/>
              <a:p>
                <a:endParaRPr lang="en-US"/>
              </a:p>
            </p:txBody>
          </p:sp>
          <p:sp>
            <p:nvSpPr>
              <p:cNvPr id="384265" name="Freeform 265"/>
              <p:cNvSpPr>
                <a:spLocks/>
              </p:cNvSpPr>
              <p:nvPr/>
            </p:nvSpPr>
            <p:spPr bwMode="auto">
              <a:xfrm>
                <a:off x="7081" y="1322"/>
                <a:ext cx="19" cy="9"/>
              </a:xfrm>
              <a:custGeom>
                <a:avLst/>
                <a:gdLst/>
                <a:ahLst/>
                <a:cxnLst>
                  <a:cxn ang="0">
                    <a:pos x="71" y="14"/>
                  </a:cxn>
                  <a:cxn ang="0">
                    <a:pos x="74" y="34"/>
                  </a:cxn>
                  <a:cxn ang="0">
                    <a:pos x="65" y="30"/>
                  </a:cxn>
                  <a:cxn ang="0">
                    <a:pos x="60" y="18"/>
                  </a:cxn>
                  <a:cxn ang="0">
                    <a:pos x="18" y="10"/>
                  </a:cxn>
                  <a:cxn ang="0">
                    <a:pos x="0" y="20"/>
                  </a:cxn>
                  <a:cxn ang="0">
                    <a:pos x="11" y="0"/>
                  </a:cxn>
                  <a:cxn ang="0">
                    <a:pos x="71" y="14"/>
                  </a:cxn>
                </a:cxnLst>
                <a:rect l="0" t="0" r="r" b="b"/>
                <a:pathLst>
                  <a:path w="74" h="34">
                    <a:moveTo>
                      <a:pt x="71" y="14"/>
                    </a:moveTo>
                    <a:lnTo>
                      <a:pt x="74" y="34"/>
                    </a:lnTo>
                    <a:lnTo>
                      <a:pt x="65" y="30"/>
                    </a:lnTo>
                    <a:lnTo>
                      <a:pt x="60" y="18"/>
                    </a:lnTo>
                    <a:lnTo>
                      <a:pt x="18" y="10"/>
                    </a:lnTo>
                    <a:lnTo>
                      <a:pt x="0" y="20"/>
                    </a:lnTo>
                    <a:lnTo>
                      <a:pt x="11" y="0"/>
                    </a:lnTo>
                    <a:lnTo>
                      <a:pt x="71" y="14"/>
                    </a:lnTo>
                    <a:close/>
                  </a:path>
                </a:pathLst>
              </a:custGeom>
              <a:solidFill>
                <a:srgbClr val="8C4400"/>
              </a:solidFill>
              <a:ln w="9525">
                <a:noFill/>
                <a:round/>
                <a:headEnd/>
                <a:tailEnd/>
              </a:ln>
            </p:spPr>
            <p:txBody>
              <a:bodyPr/>
              <a:lstStyle/>
              <a:p>
                <a:endParaRPr lang="en-US"/>
              </a:p>
            </p:txBody>
          </p:sp>
          <p:sp>
            <p:nvSpPr>
              <p:cNvPr id="384266" name="Freeform 266"/>
              <p:cNvSpPr>
                <a:spLocks/>
              </p:cNvSpPr>
              <p:nvPr/>
            </p:nvSpPr>
            <p:spPr bwMode="auto">
              <a:xfrm>
                <a:off x="7018" y="1345"/>
                <a:ext cx="16" cy="7"/>
              </a:xfrm>
              <a:custGeom>
                <a:avLst/>
                <a:gdLst/>
                <a:ahLst/>
                <a:cxnLst>
                  <a:cxn ang="0">
                    <a:pos x="57" y="7"/>
                  </a:cxn>
                  <a:cxn ang="0">
                    <a:pos x="66" y="24"/>
                  </a:cxn>
                  <a:cxn ang="0">
                    <a:pos x="59" y="26"/>
                  </a:cxn>
                  <a:cxn ang="0">
                    <a:pos x="50" y="17"/>
                  </a:cxn>
                  <a:cxn ang="0">
                    <a:pos x="14" y="14"/>
                  </a:cxn>
                  <a:cxn ang="0">
                    <a:pos x="0" y="19"/>
                  </a:cxn>
                  <a:cxn ang="0">
                    <a:pos x="0" y="9"/>
                  </a:cxn>
                  <a:cxn ang="0">
                    <a:pos x="8" y="0"/>
                  </a:cxn>
                  <a:cxn ang="0">
                    <a:pos x="57" y="7"/>
                  </a:cxn>
                </a:cxnLst>
                <a:rect l="0" t="0" r="r" b="b"/>
                <a:pathLst>
                  <a:path w="66" h="26">
                    <a:moveTo>
                      <a:pt x="57" y="7"/>
                    </a:moveTo>
                    <a:lnTo>
                      <a:pt x="66" y="24"/>
                    </a:lnTo>
                    <a:lnTo>
                      <a:pt x="59" y="26"/>
                    </a:lnTo>
                    <a:lnTo>
                      <a:pt x="50" y="17"/>
                    </a:lnTo>
                    <a:lnTo>
                      <a:pt x="14" y="14"/>
                    </a:lnTo>
                    <a:lnTo>
                      <a:pt x="0" y="19"/>
                    </a:lnTo>
                    <a:lnTo>
                      <a:pt x="0" y="9"/>
                    </a:lnTo>
                    <a:lnTo>
                      <a:pt x="8" y="0"/>
                    </a:lnTo>
                    <a:lnTo>
                      <a:pt x="57" y="7"/>
                    </a:lnTo>
                    <a:close/>
                  </a:path>
                </a:pathLst>
              </a:custGeom>
              <a:solidFill>
                <a:srgbClr val="8C4400"/>
              </a:solidFill>
              <a:ln w="9525">
                <a:noFill/>
                <a:round/>
                <a:headEnd/>
                <a:tailEnd/>
              </a:ln>
            </p:spPr>
            <p:txBody>
              <a:bodyPr/>
              <a:lstStyle/>
              <a:p>
                <a:endParaRPr lang="en-US"/>
              </a:p>
            </p:txBody>
          </p:sp>
          <p:sp>
            <p:nvSpPr>
              <p:cNvPr id="384267" name="Freeform 267"/>
              <p:cNvSpPr>
                <a:spLocks/>
              </p:cNvSpPr>
              <p:nvPr/>
            </p:nvSpPr>
            <p:spPr bwMode="auto">
              <a:xfrm>
                <a:off x="7010" y="1336"/>
                <a:ext cx="16" cy="6"/>
              </a:xfrm>
              <a:custGeom>
                <a:avLst/>
                <a:gdLst/>
                <a:ahLst/>
                <a:cxnLst>
                  <a:cxn ang="0">
                    <a:pos x="56" y="5"/>
                  </a:cxn>
                  <a:cxn ang="0">
                    <a:pos x="64" y="24"/>
                  </a:cxn>
                  <a:cxn ang="0">
                    <a:pos x="57" y="24"/>
                  </a:cxn>
                  <a:cxn ang="0">
                    <a:pos x="49" y="15"/>
                  </a:cxn>
                  <a:cxn ang="0">
                    <a:pos x="12" y="13"/>
                  </a:cxn>
                  <a:cxn ang="0">
                    <a:pos x="0" y="17"/>
                  </a:cxn>
                  <a:cxn ang="0">
                    <a:pos x="0" y="7"/>
                  </a:cxn>
                  <a:cxn ang="0">
                    <a:pos x="7" y="0"/>
                  </a:cxn>
                  <a:cxn ang="0">
                    <a:pos x="56" y="5"/>
                  </a:cxn>
                </a:cxnLst>
                <a:rect l="0" t="0" r="r" b="b"/>
                <a:pathLst>
                  <a:path w="64" h="24">
                    <a:moveTo>
                      <a:pt x="56" y="5"/>
                    </a:moveTo>
                    <a:lnTo>
                      <a:pt x="64" y="24"/>
                    </a:lnTo>
                    <a:lnTo>
                      <a:pt x="57" y="24"/>
                    </a:lnTo>
                    <a:lnTo>
                      <a:pt x="49" y="15"/>
                    </a:lnTo>
                    <a:lnTo>
                      <a:pt x="12" y="13"/>
                    </a:lnTo>
                    <a:lnTo>
                      <a:pt x="0" y="17"/>
                    </a:lnTo>
                    <a:lnTo>
                      <a:pt x="0" y="7"/>
                    </a:lnTo>
                    <a:lnTo>
                      <a:pt x="7" y="0"/>
                    </a:lnTo>
                    <a:lnTo>
                      <a:pt x="56" y="5"/>
                    </a:lnTo>
                    <a:close/>
                  </a:path>
                </a:pathLst>
              </a:custGeom>
              <a:solidFill>
                <a:srgbClr val="8C4400"/>
              </a:solidFill>
              <a:ln w="9525">
                <a:noFill/>
                <a:round/>
                <a:headEnd/>
                <a:tailEnd/>
              </a:ln>
            </p:spPr>
            <p:txBody>
              <a:bodyPr/>
              <a:lstStyle/>
              <a:p>
                <a:endParaRPr lang="en-US"/>
              </a:p>
            </p:txBody>
          </p:sp>
          <p:sp>
            <p:nvSpPr>
              <p:cNvPr id="384268" name="Freeform 268"/>
              <p:cNvSpPr>
                <a:spLocks/>
              </p:cNvSpPr>
              <p:nvPr/>
            </p:nvSpPr>
            <p:spPr bwMode="auto">
              <a:xfrm>
                <a:off x="7024" y="1329"/>
                <a:ext cx="16" cy="6"/>
              </a:xfrm>
              <a:custGeom>
                <a:avLst/>
                <a:gdLst/>
                <a:ahLst/>
                <a:cxnLst>
                  <a:cxn ang="0">
                    <a:pos x="56" y="6"/>
                  </a:cxn>
                  <a:cxn ang="0">
                    <a:pos x="65" y="25"/>
                  </a:cxn>
                  <a:cxn ang="0">
                    <a:pos x="57" y="26"/>
                  </a:cxn>
                  <a:cxn ang="0">
                    <a:pos x="50" y="16"/>
                  </a:cxn>
                  <a:cxn ang="0">
                    <a:pos x="14" y="14"/>
                  </a:cxn>
                  <a:cxn ang="0">
                    <a:pos x="0" y="18"/>
                  </a:cxn>
                  <a:cxn ang="0">
                    <a:pos x="0" y="8"/>
                  </a:cxn>
                  <a:cxn ang="0">
                    <a:pos x="7" y="0"/>
                  </a:cxn>
                  <a:cxn ang="0">
                    <a:pos x="56" y="6"/>
                  </a:cxn>
                </a:cxnLst>
                <a:rect l="0" t="0" r="r" b="b"/>
                <a:pathLst>
                  <a:path w="65" h="26">
                    <a:moveTo>
                      <a:pt x="56" y="6"/>
                    </a:moveTo>
                    <a:lnTo>
                      <a:pt x="65" y="25"/>
                    </a:lnTo>
                    <a:lnTo>
                      <a:pt x="57" y="26"/>
                    </a:lnTo>
                    <a:lnTo>
                      <a:pt x="50" y="16"/>
                    </a:lnTo>
                    <a:lnTo>
                      <a:pt x="14" y="14"/>
                    </a:lnTo>
                    <a:lnTo>
                      <a:pt x="0" y="18"/>
                    </a:lnTo>
                    <a:lnTo>
                      <a:pt x="0" y="8"/>
                    </a:lnTo>
                    <a:lnTo>
                      <a:pt x="7" y="0"/>
                    </a:lnTo>
                    <a:lnTo>
                      <a:pt x="56" y="6"/>
                    </a:lnTo>
                    <a:close/>
                  </a:path>
                </a:pathLst>
              </a:custGeom>
              <a:solidFill>
                <a:srgbClr val="8C4400"/>
              </a:solidFill>
              <a:ln w="9525">
                <a:noFill/>
                <a:round/>
                <a:headEnd/>
                <a:tailEnd/>
              </a:ln>
            </p:spPr>
            <p:txBody>
              <a:bodyPr/>
              <a:lstStyle/>
              <a:p>
                <a:endParaRPr lang="en-US"/>
              </a:p>
            </p:txBody>
          </p:sp>
          <p:sp>
            <p:nvSpPr>
              <p:cNvPr id="384269" name="Freeform 269"/>
              <p:cNvSpPr>
                <a:spLocks/>
              </p:cNvSpPr>
              <p:nvPr/>
            </p:nvSpPr>
            <p:spPr bwMode="auto">
              <a:xfrm>
                <a:off x="7018" y="1320"/>
                <a:ext cx="16" cy="6"/>
              </a:xfrm>
              <a:custGeom>
                <a:avLst/>
                <a:gdLst/>
                <a:ahLst/>
                <a:cxnLst>
                  <a:cxn ang="0">
                    <a:pos x="57" y="5"/>
                  </a:cxn>
                  <a:cxn ang="0">
                    <a:pos x="66" y="23"/>
                  </a:cxn>
                  <a:cxn ang="0">
                    <a:pos x="59" y="24"/>
                  </a:cxn>
                  <a:cxn ang="0">
                    <a:pos x="50" y="16"/>
                  </a:cxn>
                  <a:cxn ang="0">
                    <a:pos x="14" y="12"/>
                  </a:cxn>
                  <a:cxn ang="0">
                    <a:pos x="0" y="18"/>
                  </a:cxn>
                  <a:cxn ang="0">
                    <a:pos x="0" y="7"/>
                  </a:cxn>
                  <a:cxn ang="0">
                    <a:pos x="8" y="0"/>
                  </a:cxn>
                  <a:cxn ang="0">
                    <a:pos x="57" y="5"/>
                  </a:cxn>
                </a:cxnLst>
                <a:rect l="0" t="0" r="r" b="b"/>
                <a:pathLst>
                  <a:path w="66" h="24">
                    <a:moveTo>
                      <a:pt x="57" y="5"/>
                    </a:moveTo>
                    <a:lnTo>
                      <a:pt x="66" y="23"/>
                    </a:lnTo>
                    <a:lnTo>
                      <a:pt x="59" y="24"/>
                    </a:lnTo>
                    <a:lnTo>
                      <a:pt x="50" y="16"/>
                    </a:lnTo>
                    <a:lnTo>
                      <a:pt x="14" y="12"/>
                    </a:lnTo>
                    <a:lnTo>
                      <a:pt x="0" y="18"/>
                    </a:lnTo>
                    <a:lnTo>
                      <a:pt x="0" y="7"/>
                    </a:lnTo>
                    <a:lnTo>
                      <a:pt x="8" y="0"/>
                    </a:lnTo>
                    <a:lnTo>
                      <a:pt x="57" y="5"/>
                    </a:lnTo>
                    <a:close/>
                  </a:path>
                </a:pathLst>
              </a:custGeom>
              <a:solidFill>
                <a:srgbClr val="8C4400"/>
              </a:solidFill>
              <a:ln w="9525">
                <a:noFill/>
                <a:round/>
                <a:headEnd/>
                <a:tailEnd/>
              </a:ln>
            </p:spPr>
            <p:txBody>
              <a:bodyPr/>
              <a:lstStyle/>
              <a:p>
                <a:endParaRPr lang="en-US"/>
              </a:p>
            </p:txBody>
          </p:sp>
          <p:sp>
            <p:nvSpPr>
              <p:cNvPr id="384270" name="Freeform 270"/>
              <p:cNvSpPr>
                <a:spLocks/>
              </p:cNvSpPr>
              <p:nvPr/>
            </p:nvSpPr>
            <p:spPr bwMode="auto">
              <a:xfrm>
                <a:off x="7042" y="1317"/>
                <a:ext cx="17" cy="6"/>
              </a:xfrm>
              <a:custGeom>
                <a:avLst/>
                <a:gdLst/>
                <a:ahLst/>
                <a:cxnLst>
                  <a:cxn ang="0">
                    <a:pos x="57" y="7"/>
                  </a:cxn>
                  <a:cxn ang="0">
                    <a:pos x="66" y="24"/>
                  </a:cxn>
                  <a:cxn ang="0">
                    <a:pos x="58" y="25"/>
                  </a:cxn>
                  <a:cxn ang="0">
                    <a:pos x="50" y="17"/>
                  </a:cxn>
                  <a:cxn ang="0">
                    <a:pos x="14" y="14"/>
                  </a:cxn>
                  <a:cxn ang="0">
                    <a:pos x="0" y="18"/>
                  </a:cxn>
                  <a:cxn ang="0">
                    <a:pos x="0" y="8"/>
                  </a:cxn>
                  <a:cxn ang="0">
                    <a:pos x="8" y="0"/>
                  </a:cxn>
                  <a:cxn ang="0">
                    <a:pos x="57" y="7"/>
                  </a:cxn>
                </a:cxnLst>
                <a:rect l="0" t="0" r="r" b="b"/>
                <a:pathLst>
                  <a:path w="66" h="25">
                    <a:moveTo>
                      <a:pt x="57" y="7"/>
                    </a:moveTo>
                    <a:lnTo>
                      <a:pt x="66" y="24"/>
                    </a:lnTo>
                    <a:lnTo>
                      <a:pt x="58" y="25"/>
                    </a:lnTo>
                    <a:lnTo>
                      <a:pt x="50" y="17"/>
                    </a:lnTo>
                    <a:lnTo>
                      <a:pt x="14" y="14"/>
                    </a:lnTo>
                    <a:lnTo>
                      <a:pt x="0" y="18"/>
                    </a:lnTo>
                    <a:lnTo>
                      <a:pt x="0" y="8"/>
                    </a:lnTo>
                    <a:lnTo>
                      <a:pt x="8" y="0"/>
                    </a:lnTo>
                    <a:lnTo>
                      <a:pt x="57" y="7"/>
                    </a:lnTo>
                    <a:close/>
                  </a:path>
                </a:pathLst>
              </a:custGeom>
              <a:solidFill>
                <a:srgbClr val="8C4400"/>
              </a:solidFill>
              <a:ln w="9525">
                <a:noFill/>
                <a:round/>
                <a:headEnd/>
                <a:tailEnd/>
              </a:ln>
            </p:spPr>
            <p:txBody>
              <a:bodyPr/>
              <a:lstStyle/>
              <a:p>
                <a:endParaRPr lang="en-US"/>
              </a:p>
            </p:txBody>
          </p:sp>
          <p:sp>
            <p:nvSpPr>
              <p:cNvPr id="384271" name="Freeform 271"/>
              <p:cNvSpPr>
                <a:spLocks/>
              </p:cNvSpPr>
              <p:nvPr/>
            </p:nvSpPr>
            <p:spPr bwMode="auto">
              <a:xfrm>
                <a:off x="7026" y="1049"/>
                <a:ext cx="304" cy="23"/>
              </a:xfrm>
              <a:custGeom>
                <a:avLst/>
                <a:gdLst/>
                <a:ahLst/>
                <a:cxnLst>
                  <a:cxn ang="0">
                    <a:pos x="1119" y="88"/>
                  </a:cxn>
                  <a:cxn ang="0">
                    <a:pos x="1046" y="80"/>
                  </a:cxn>
                  <a:cxn ang="0">
                    <a:pos x="974" y="72"/>
                  </a:cxn>
                  <a:cxn ang="0">
                    <a:pos x="902" y="65"/>
                  </a:cxn>
                  <a:cxn ang="0">
                    <a:pos x="829" y="58"/>
                  </a:cxn>
                  <a:cxn ang="0">
                    <a:pos x="758" y="50"/>
                  </a:cxn>
                  <a:cxn ang="0">
                    <a:pos x="687" y="44"/>
                  </a:cxn>
                  <a:cxn ang="0">
                    <a:pos x="616" y="39"/>
                  </a:cxn>
                  <a:cxn ang="0">
                    <a:pos x="545" y="34"/>
                  </a:cxn>
                  <a:cxn ang="0">
                    <a:pos x="474" y="29"/>
                  </a:cxn>
                  <a:cxn ang="0">
                    <a:pos x="402" y="25"/>
                  </a:cxn>
                  <a:cxn ang="0">
                    <a:pos x="330" y="22"/>
                  </a:cxn>
                  <a:cxn ang="0">
                    <a:pos x="258" y="20"/>
                  </a:cxn>
                  <a:cxn ang="0">
                    <a:pos x="185" y="18"/>
                  </a:cxn>
                  <a:cxn ang="0">
                    <a:pos x="112" y="18"/>
                  </a:cxn>
                  <a:cxn ang="0">
                    <a:pos x="38" y="18"/>
                  </a:cxn>
                  <a:cxn ang="0">
                    <a:pos x="0" y="1"/>
                  </a:cxn>
                  <a:cxn ang="0">
                    <a:pos x="77" y="1"/>
                  </a:cxn>
                  <a:cxn ang="0">
                    <a:pos x="152" y="1"/>
                  </a:cxn>
                  <a:cxn ang="0">
                    <a:pos x="226" y="1"/>
                  </a:cxn>
                  <a:cxn ang="0">
                    <a:pos x="300" y="2"/>
                  </a:cxn>
                  <a:cxn ang="0">
                    <a:pos x="375" y="4"/>
                  </a:cxn>
                  <a:cxn ang="0">
                    <a:pos x="449" y="6"/>
                  </a:cxn>
                  <a:cxn ang="0">
                    <a:pos x="522" y="10"/>
                  </a:cxn>
                  <a:cxn ang="0">
                    <a:pos x="595" y="14"/>
                  </a:cxn>
                  <a:cxn ang="0">
                    <a:pos x="668" y="18"/>
                  </a:cxn>
                  <a:cxn ang="0">
                    <a:pos x="742" y="22"/>
                  </a:cxn>
                  <a:cxn ang="0">
                    <a:pos x="815" y="28"/>
                  </a:cxn>
                  <a:cxn ang="0">
                    <a:pos x="889" y="34"/>
                  </a:cxn>
                  <a:cxn ang="0">
                    <a:pos x="962" y="41"/>
                  </a:cxn>
                  <a:cxn ang="0">
                    <a:pos x="1036" y="48"/>
                  </a:cxn>
                  <a:cxn ang="0">
                    <a:pos x="1111" y="57"/>
                  </a:cxn>
                  <a:cxn ang="0">
                    <a:pos x="1186" y="65"/>
                  </a:cxn>
                  <a:cxn ang="0">
                    <a:pos x="1156" y="92"/>
                  </a:cxn>
                </a:cxnLst>
                <a:rect l="0" t="0" r="r" b="b"/>
                <a:pathLst>
                  <a:path w="1218" h="93">
                    <a:moveTo>
                      <a:pt x="1156" y="92"/>
                    </a:moveTo>
                    <a:lnTo>
                      <a:pt x="1119" y="88"/>
                    </a:lnTo>
                    <a:lnTo>
                      <a:pt x="1083" y="84"/>
                    </a:lnTo>
                    <a:lnTo>
                      <a:pt x="1046" y="80"/>
                    </a:lnTo>
                    <a:lnTo>
                      <a:pt x="1009" y="76"/>
                    </a:lnTo>
                    <a:lnTo>
                      <a:pt x="974" y="72"/>
                    </a:lnTo>
                    <a:lnTo>
                      <a:pt x="937" y="68"/>
                    </a:lnTo>
                    <a:lnTo>
                      <a:pt x="902" y="65"/>
                    </a:lnTo>
                    <a:lnTo>
                      <a:pt x="865" y="61"/>
                    </a:lnTo>
                    <a:lnTo>
                      <a:pt x="829" y="58"/>
                    </a:lnTo>
                    <a:lnTo>
                      <a:pt x="794" y="54"/>
                    </a:lnTo>
                    <a:lnTo>
                      <a:pt x="758" y="50"/>
                    </a:lnTo>
                    <a:lnTo>
                      <a:pt x="723" y="47"/>
                    </a:lnTo>
                    <a:lnTo>
                      <a:pt x="687" y="44"/>
                    </a:lnTo>
                    <a:lnTo>
                      <a:pt x="652" y="42"/>
                    </a:lnTo>
                    <a:lnTo>
                      <a:pt x="616" y="39"/>
                    </a:lnTo>
                    <a:lnTo>
                      <a:pt x="581" y="36"/>
                    </a:lnTo>
                    <a:lnTo>
                      <a:pt x="545" y="34"/>
                    </a:lnTo>
                    <a:lnTo>
                      <a:pt x="510" y="32"/>
                    </a:lnTo>
                    <a:lnTo>
                      <a:pt x="474" y="29"/>
                    </a:lnTo>
                    <a:lnTo>
                      <a:pt x="437" y="27"/>
                    </a:lnTo>
                    <a:lnTo>
                      <a:pt x="402" y="25"/>
                    </a:lnTo>
                    <a:lnTo>
                      <a:pt x="366" y="24"/>
                    </a:lnTo>
                    <a:lnTo>
                      <a:pt x="330" y="22"/>
                    </a:lnTo>
                    <a:lnTo>
                      <a:pt x="294" y="21"/>
                    </a:lnTo>
                    <a:lnTo>
                      <a:pt x="258" y="20"/>
                    </a:lnTo>
                    <a:lnTo>
                      <a:pt x="222" y="19"/>
                    </a:lnTo>
                    <a:lnTo>
                      <a:pt x="185" y="18"/>
                    </a:lnTo>
                    <a:lnTo>
                      <a:pt x="149" y="18"/>
                    </a:lnTo>
                    <a:lnTo>
                      <a:pt x="112" y="18"/>
                    </a:lnTo>
                    <a:lnTo>
                      <a:pt x="75" y="18"/>
                    </a:lnTo>
                    <a:lnTo>
                      <a:pt x="38" y="18"/>
                    </a:lnTo>
                    <a:lnTo>
                      <a:pt x="0" y="18"/>
                    </a:lnTo>
                    <a:lnTo>
                      <a:pt x="0" y="1"/>
                    </a:lnTo>
                    <a:lnTo>
                      <a:pt x="38" y="1"/>
                    </a:lnTo>
                    <a:lnTo>
                      <a:pt x="77" y="1"/>
                    </a:lnTo>
                    <a:lnTo>
                      <a:pt x="114" y="0"/>
                    </a:lnTo>
                    <a:lnTo>
                      <a:pt x="152" y="1"/>
                    </a:lnTo>
                    <a:lnTo>
                      <a:pt x="189" y="1"/>
                    </a:lnTo>
                    <a:lnTo>
                      <a:pt x="226" y="1"/>
                    </a:lnTo>
                    <a:lnTo>
                      <a:pt x="264" y="2"/>
                    </a:lnTo>
                    <a:lnTo>
                      <a:pt x="300" y="2"/>
                    </a:lnTo>
                    <a:lnTo>
                      <a:pt x="338" y="3"/>
                    </a:lnTo>
                    <a:lnTo>
                      <a:pt x="375" y="4"/>
                    </a:lnTo>
                    <a:lnTo>
                      <a:pt x="411" y="5"/>
                    </a:lnTo>
                    <a:lnTo>
                      <a:pt x="449" y="6"/>
                    </a:lnTo>
                    <a:lnTo>
                      <a:pt x="485" y="9"/>
                    </a:lnTo>
                    <a:lnTo>
                      <a:pt x="522" y="10"/>
                    </a:lnTo>
                    <a:lnTo>
                      <a:pt x="559" y="12"/>
                    </a:lnTo>
                    <a:lnTo>
                      <a:pt x="595" y="14"/>
                    </a:lnTo>
                    <a:lnTo>
                      <a:pt x="632" y="16"/>
                    </a:lnTo>
                    <a:lnTo>
                      <a:pt x="668" y="18"/>
                    </a:lnTo>
                    <a:lnTo>
                      <a:pt x="705" y="20"/>
                    </a:lnTo>
                    <a:lnTo>
                      <a:pt x="742" y="22"/>
                    </a:lnTo>
                    <a:lnTo>
                      <a:pt x="778" y="25"/>
                    </a:lnTo>
                    <a:lnTo>
                      <a:pt x="815" y="28"/>
                    </a:lnTo>
                    <a:lnTo>
                      <a:pt x="851" y="32"/>
                    </a:lnTo>
                    <a:lnTo>
                      <a:pt x="889" y="34"/>
                    </a:lnTo>
                    <a:lnTo>
                      <a:pt x="926" y="38"/>
                    </a:lnTo>
                    <a:lnTo>
                      <a:pt x="962" y="41"/>
                    </a:lnTo>
                    <a:lnTo>
                      <a:pt x="999" y="44"/>
                    </a:lnTo>
                    <a:lnTo>
                      <a:pt x="1036" y="48"/>
                    </a:lnTo>
                    <a:lnTo>
                      <a:pt x="1074" y="52"/>
                    </a:lnTo>
                    <a:lnTo>
                      <a:pt x="1111" y="57"/>
                    </a:lnTo>
                    <a:lnTo>
                      <a:pt x="1148" y="61"/>
                    </a:lnTo>
                    <a:lnTo>
                      <a:pt x="1186" y="65"/>
                    </a:lnTo>
                    <a:lnTo>
                      <a:pt x="1218" y="93"/>
                    </a:lnTo>
                    <a:lnTo>
                      <a:pt x="1156" y="92"/>
                    </a:lnTo>
                    <a:close/>
                  </a:path>
                </a:pathLst>
              </a:custGeom>
              <a:solidFill>
                <a:srgbClr val="B76B05"/>
              </a:solidFill>
              <a:ln w="9525">
                <a:noFill/>
                <a:round/>
                <a:headEnd/>
                <a:tailEnd/>
              </a:ln>
            </p:spPr>
            <p:txBody>
              <a:bodyPr/>
              <a:lstStyle/>
              <a:p>
                <a:endParaRPr lang="en-US"/>
              </a:p>
            </p:txBody>
          </p:sp>
          <p:sp>
            <p:nvSpPr>
              <p:cNvPr id="384272" name="Freeform 272"/>
              <p:cNvSpPr>
                <a:spLocks/>
              </p:cNvSpPr>
              <p:nvPr/>
            </p:nvSpPr>
            <p:spPr bwMode="auto">
              <a:xfrm>
                <a:off x="6999" y="1302"/>
                <a:ext cx="307" cy="49"/>
              </a:xfrm>
              <a:custGeom>
                <a:avLst/>
                <a:gdLst/>
                <a:ahLst/>
                <a:cxnLst>
                  <a:cxn ang="0">
                    <a:pos x="1228" y="178"/>
                  </a:cxn>
                  <a:cxn ang="0">
                    <a:pos x="14" y="0"/>
                  </a:cxn>
                  <a:cxn ang="0">
                    <a:pos x="0" y="14"/>
                  </a:cxn>
                  <a:cxn ang="0">
                    <a:pos x="1204" y="197"/>
                  </a:cxn>
                  <a:cxn ang="0">
                    <a:pos x="1228" y="178"/>
                  </a:cxn>
                </a:cxnLst>
                <a:rect l="0" t="0" r="r" b="b"/>
                <a:pathLst>
                  <a:path w="1228" h="197">
                    <a:moveTo>
                      <a:pt x="1228" y="178"/>
                    </a:moveTo>
                    <a:lnTo>
                      <a:pt x="14" y="0"/>
                    </a:lnTo>
                    <a:lnTo>
                      <a:pt x="0" y="14"/>
                    </a:lnTo>
                    <a:lnTo>
                      <a:pt x="1204" y="197"/>
                    </a:lnTo>
                    <a:lnTo>
                      <a:pt x="1228" y="178"/>
                    </a:lnTo>
                    <a:close/>
                  </a:path>
                </a:pathLst>
              </a:custGeom>
              <a:solidFill>
                <a:srgbClr val="8C4400"/>
              </a:solidFill>
              <a:ln w="9525">
                <a:noFill/>
                <a:round/>
                <a:headEnd/>
                <a:tailEnd/>
              </a:ln>
            </p:spPr>
            <p:txBody>
              <a:bodyPr/>
              <a:lstStyle/>
              <a:p>
                <a:endParaRPr lang="en-US"/>
              </a:p>
            </p:txBody>
          </p:sp>
        </p:grpSp>
        <p:pic>
          <p:nvPicPr>
            <p:cNvPr id="384273" name="Picture 273">
              <a:hlinkClick r:id="rId6" action="ppaction://program"/>
            </p:cNvPr>
            <p:cNvPicPr>
              <a:picLocks noChangeAspect="1" noChangeArrowheads="1"/>
            </p:cNvPicPr>
            <p:nvPr/>
          </p:nvPicPr>
          <p:blipFill>
            <a:blip r:embed="rId7" cstate="print">
              <a:clrChange>
                <a:clrFrom>
                  <a:srgbClr val="333366"/>
                </a:clrFrom>
                <a:clrTo>
                  <a:srgbClr val="333366">
                    <a:alpha val="0"/>
                  </a:srgbClr>
                </a:clrTo>
              </a:clrChange>
            </a:blip>
            <a:srcRect l="11412" t="10924" r="36311" b="10103"/>
            <a:stretch>
              <a:fillRect/>
            </a:stretch>
          </p:blipFill>
          <p:spPr bwMode="auto">
            <a:xfrm>
              <a:off x="5200" y="3102"/>
              <a:ext cx="212" cy="153"/>
            </a:xfrm>
            <a:prstGeom prst="rect">
              <a:avLst/>
            </a:prstGeom>
            <a:noFill/>
            <a:ln w="12700">
              <a:noFill/>
              <a:miter lim="800000"/>
              <a:headEnd type="none" w="sm" len="sm"/>
              <a:tailEnd type="none" w="sm" len="sm"/>
            </a:ln>
            <a:effectLst/>
          </p:spPr>
        </p:pic>
      </p:grpSp>
      <p:graphicFrame>
        <p:nvGraphicFramePr>
          <p:cNvPr id="384274" name="Object 274"/>
          <p:cNvGraphicFramePr>
            <a:graphicFrameLocks noChangeAspect="1"/>
          </p:cNvGraphicFramePr>
          <p:nvPr/>
        </p:nvGraphicFramePr>
        <p:xfrm>
          <a:off x="4678363" y="5391150"/>
          <a:ext cx="622300" cy="1273175"/>
        </p:xfrm>
        <a:graphic>
          <a:graphicData uri="http://schemas.openxmlformats.org/presentationml/2006/ole">
            <p:oleObj spid="_x0000_s185346" name="Slide" r:id="rId8" imgW="4014720" imgH="3933720" progId="PowerPoint.Slide.8">
              <p:embed/>
            </p:oleObj>
          </a:graphicData>
        </a:graphic>
      </p:graphicFrame>
      <p:pic>
        <p:nvPicPr>
          <p:cNvPr id="384275" name="Picture 275"/>
          <p:cNvPicPr>
            <a:picLocks noChangeAspect="1" noChangeArrowheads="1"/>
          </p:cNvPicPr>
          <p:nvPr/>
        </p:nvPicPr>
        <p:blipFill>
          <a:blip r:embed="rId9">
            <a:clrChange>
              <a:clrFrom>
                <a:srgbClr val="FFFFFF"/>
              </a:clrFrom>
              <a:clrTo>
                <a:srgbClr val="FFFFFF">
                  <a:alpha val="0"/>
                </a:srgbClr>
              </a:clrTo>
            </a:clrChange>
          </a:blip>
          <a:srcRect l="2034" t="39583" r="41823" b="36806"/>
          <a:stretch>
            <a:fillRect/>
          </a:stretch>
        </p:blipFill>
        <p:spPr bwMode="auto">
          <a:xfrm>
            <a:off x="5726113" y="1854200"/>
            <a:ext cx="2949575" cy="1046163"/>
          </a:xfrm>
          <a:prstGeom prst="rect">
            <a:avLst/>
          </a:prstGeom>
          <a:noFill/>
          <a:ln w="9525">
            <a:noFill/>
            <a:miter lim="800000"/>
            <a:headEnd/>
            <a:tailEnd/>
          </a:ln>
          <a:effectLst/>
        </p:spPr>
      </p:pic>
      <p:pic>
        <p:nvPicPr>
          <p:cNvPr id="384276" name="Picture 276" descr="visus-bgl"/>
          <p:cNvPicPr>
            <a:picLocks noChangeAspect="1" noChangeArrowheads="1"/>
          </p:cNvPicPr>
          <p:nvPr/>
        </p:nvPicPr>
        <p:blipFill>
          <a:blip r:embed="rId10"/>
          <a:srcRect/>
          <a:stretch>
            <a:fillRect/>
          </a:stretch>
        </p:blipFill>
        <p:spPr bwMode="auto">
          <a:xfrm>
            <a:off x="6664325" y="5176838"/>
            <a:ext cx="1854200" cy="1584325"/>
          </a:xfrm>
          <a:prstGeom prst="rect">
            <a:avLst/>
          </a:prstGeom>
          <a:noFill/>
        </p:spPr>
      </p:pic>
      <p:pic>
        <p:nvPicPr>
          <p:cNvPr id="277" name="Picture 8">
            <a:hlinkClick r:id="rId11" action="ppaction://program"/>
          </p:cNvPr>
          <p:cNvPicPr>
            <a:picLocks noChangeAspect="1" noChangeArrowheads="1"/>
          </p:cNvPicPr>
          <p:nvPr/>
        </p:nvPicPr>
        <p:blipFill>
          <a:blip r:embed="rId12" cstate="print">
            <a:clrChange>
              <a:clrFrom>
                <a:srgbClr val="FFFFFF"/>
              </a:clrFrom>
              <a:clrTo>
                <a:srgbClr val="FFFFFF">
                  <a:alpha val="0"/>
                </a:srgbClr>
              </a:clrTo>
            </a:clrChange>
            <a:lum bright="12000" contrast="24000"/>
          </a:blip>
          <a:srcRect/>
          <a:stretch>
            <a:fillRect/>
          </a:stretch>
        </p:blipFill>
        <p:spPr bwMode="auto">
          <a:xfrm>
            <a:off x="5498774" y="5830530"/>
            <a:ext cx="638961" cy="85194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341313" y="-7938"/>
            <a:ext cx="8729662" cy="1114426"/>
          </a:xfrm>
        </p:spPr>
        <p:txBody>
          <a:bodyPr/>
          <a:lstStyle/>
          <a:p>
            <a:pPr eaLnBrk="1" hangingPunct="1"/>
            <a:r>
              <a:rPr lang="en-US" sz="2800" smtClean="0"/>
              <a:t>We Redesigned the Data Management and Visualization Pipeline with New Principles</a:t>
            </a:r>
          </a:p>
        </p:txBody>
      </p:sp>
      <p:sp>
        <p:nvSpPr>
          <p:cNvPr id="19459" name="Rectangle 3"/>
          <p:cNvSpPr>
            <a:spLocks noGrp="1" noChangeArrowheads="1"/>
          </p:cNvSpPr>
          <p:nvPr>
            <p:ph type="body" sz="half" idx="1"/>
          </p:nvPr>
        </p:nvSpPr>
        <p:spPr>
          <a:xfrm>
            <a:off x="138113" y="1493838"/>
            <a:ext cx="8412162" cy="4910137"/>
          </a:xfrm>
        </p:spPr>
        <p:txBody>
          <a:bodyPr/>
          <a:lstStyle/>
          <a:p>
            <a:pPr eaLnBrk="1" hangingPunct="1">
              <a:lnSpc>
                <a:spcPct val="80000"/>
              </a:lnSpc>
              <a:spcBef>
                <a:spcPct val="0"/>
              </a:spcBef>
              <a:spcAft>
                <a:spcPct val="60000"/>
              </a:spcAft>
            </a:pPr>
            <a:r>
              <a:rPr lang="en-US" sz="1800" smtClean="0"/>
              <a:t>Basic core techniques:</a:t>
            </a:r>
          </a:p>
          <a:p>
            <a:pPr lvl="1" eaLnBrk="1" hangingPunct="1">
              <a:lnSpc>
                <a:spcPct val="80000"/>
              </a:lnSpc>
              <a:spcAft>
                <a:spcPct val="60000"/>
              </a:spcAft>
              <a:buFontTx/>
              <a:buChar char="•"/>
            </a:pPr>
            <a:r>
              <a:rPr lang="en-US" sz="1600" smtClean="0"/>
              <a:t>Slicing</a:t>
            </a:r>
          </a:p>
          <a:p>
            <a:pPr lvl="1" eaLnBrk="1" hangingPunct="1">
              <a:lnSpc>
                <a:spcPct val="80000"/>
              </a:lnSpc>
              <a:spcAft>
                <a:spcPct val="60000"/>
              </a:spcAft>
              <a:buFontTx/>
              <a:buChar char="•"/>
            </a:pPr>
            <a:r>
              <a:rPr lang="en-US" sz="1600" smtClean="0"/>
              <a:t>Volume rendering</a:t>
            </a:r>
          </a:p>
          <a:p>
            <a:pPr lvl="1" eaLnBrk="1" hangingPunct="1">
              <a:lnSpc>
                <a:spcPct val="80000"/>
              </a:lnSpc>
              <a:spcAft>
                <a:spcPct val="60000"/>
              </a:spcAft>
              <a:buFontTx/>
              <a:buChar char="•"/>
            </a:pPr>
            <a:r>
              <a:rPr lang="en-US" sz="1600" smtClean="0"/>
              <a:t>Iso-surfaces</a:t>
            </a:r>
          </a:p>
          <a:p>
            <a:pPr eaLnBrk="1" hangingPunct="1">
              <a:lnSpc>
                <a:spcPct val="80000"/>
              </a:lnSpc>
              <a:spcBef>
                <a:spcPct val="0"/>
              </a:spcBef>
              <a:spcAft>
                <a:spcPct val="60000"/>
              </a:spcAft>
            </a:pPr>
            <a:r>
              <a:rPr lang="en-US" sz="1800" smtClean="0"/>
              <a:t> </a:t>
            </a:r>
            <a:r>
              <a:rPr lang="en-US" sz="1800" smtClean="0">
                <a:solidFill>
                  <a:srgbClr val="114FFB"/>
                </a:solidFill>
              </a:rPr>
              <a:t>Cache-oblivious </a:t>
            </a:r>
            <a:r>
              <a:rPr lang="en-US" sz="1800" smtClean="0"/>
              <a:t>out-of-core</a:t>
            </a:r>
            <a:br>
              <a:rPr lang="en-US" sz="1800" smtClean="0"/>
            </a:br>
            <a:r>
              <a:rPr lang="en-US" sz="1800" smtClean="0"/>
              <a:t> processing optimizing access </a:t>
            </a:r>
            <a:br>
              <a:rPr lang="en-US" sz="1800" smtClean="0"/>
            </a:br>
            <a:r>
              <a:rPr lang="en-US" sz="1800" smtClean="0"/>
              <a:t> locality for any size of data blocks</a:t>
            </a:r>
          </a:p>
          <a:p>
            <a:pPr eaLnBrk="1" hangingPunct="1">
              <a:lnSpc>
                <a:spcPct val="80000"/>
              </a:lnSpc>
              <a:spcBef>
                <a:spcPct val="0"/>
              </a:spcBef>
              <a:spcAft>
                <a:spcPct val="60000"/>
              </a:spcAft>
            </a:pPr>
            <a:r>
              <a:rPr lang="en-US" sz="1800" smtClean="0"/>
              <a:t> Pipelines of </a:t>
            </a:r>
            <a:r>
              <a:rPr lang="en-US" sz="1800" smtClean="0">
                <a:solidFill>
                  <a:srgbClr val="114FFB"/>
                </a:solidFill>
              </a:rPr>
              <a:t>progressive algorithms</a:t>
            </a:r>
            <a:endParaRPr lang="en-US" sz="1800" smtClean="0"/>
          </a:p>
          <a:p>
            <a:pPr eaLnBrk="1" hangingPunct="1">
              <a:lnSpc>
                <a:spcPct val="80000"/>
              </a:lnSpc>
              <a:spcBef>
                <a:spcPct val="0"/>
              </a:spcBef>
              <a:spcAft>
                <a:spcPct val="60000"/>
              </a:spcAft>
              <a:buFontTx/>
              <a:buNone/>
            </a:pPr>
            <a:endParaRPr lang="en-US" sz="1800" smtClean="0"/>
          </a:p>
        </p:txBody>
      </p:sp>
      <p:pic>
        <p:nvPicPr>
          <p:cNvPr id="19460" name="Picture 4"/>
          <p:cNvPicPr>
            <a:picLocks noChangeAspect="1" noChangeArrowheads="1"/>
          </p:cNvPicPr>
          <p:nvPr/>
        </p:nvPicPr>
        <p:blipFill>
          <a:blip r:embed="rId2">
            <a:clrChange>
              <a:clrFrom>
                <a:srgbClr val="333366"/>
              </a:clrFrom>
              <a:clrTo>
                <a:srgbClr val="333366">
                  <a:alpha val="0"/>
                </a:srgbClr>
              </a:clrTo>
            </a:clrChange>
          </a:blip>
          <a:srcRect l="21420" t="6642" r="4425" b="2707"/>
          <a:stretch>
            <a:fillRect/>
          </a:stretch>
        </p:blipFill>
        <p:spPr bwMode="auto">
          <a:xfrm>
            <a:off x="5432425" y="1495425"/>
            <a:ext cx="1439863" cy="1498600"/>
          </a:xfrm>
          <a:prstGeom prst="rect">
            <a:avLst/>
          </a:prstGeom>
          <a:noFill/>
          <a:ln w="12700">
            <a:noFill/>
            <a:miter lim="800000"/>
            <a:headEnd/>
            <a:tailEnd/>
          </a:ln>
        </p:spPr>
      </p:pic>
      <p:pic>
        <p:nvPicPr>
          <p:cNvPr id="19461" name="Picture 5"/>
          <p:cNvPicPr>
            <a:picLocks noChangeAspect="1" noChangeArrowheads="1"/>
          </p:cNvPicPr>
          <p:nvPr/>
        </p:nvPicPr>
        <p:blipFill>
          <a:blip r:embed="rId3"/>
          <a:srcRect t="5403"/>
          <a:stretch>
            <a:fillRect/>
          </a:stretch>
        </p:blipFill>
        <p:spPr bwMode="auto">
          <a:xfrm>
            <a:off x="3232150" y="1495425"/>
            <a:ext cx="1847850" cy="1487488"/>
          </a:xfrm>
          <a:prstGeom prst="rect">
            <a:avLst/>
          </a:prstGeom>
          <a:noFill/>
          <a:ln w="12700">
            <a:noFill/>
            <a:miter lim="800000"/>
            <a:headEnd/>
            <a:tailEnd/>
          </a:ln>
        </p:spPr>
      </p:pic>
      <p:pic>
        <p:nvPicPr>
          <p:cNvPr id="19462" name="Picture 6"/>
          <p:cNvPicPr>
            <a:picLocks noChangeAspect="1" noChangeArrowheads="1"/>
          </p:cNvPicPr>
          <p:nvPr/>
        </p:nvPicPr>
        <p:blipFill>
          <a:blip r:embed="rId4">
            <a:clrChange>
              <a:clrFrom>
                <a:srgbClr val="333366"/>
              </a:clrFrom>
              <a:clrTo>
                <a:srgbClr val="333366">
                  <a:alpha val="0"/>
                </a:srgbClr>
              </a:clrTo>
            </a:clrChange>
          </a:blip>
          <a:srcRect l="23018" t="4982" r="3380" b="4982"/>
          <a:stretch>
            <a:fillRect/>
          </a:stretch>
        </p:blipFill>
        <p:spPr bwMode="auto">
          <a:xfrm>
            <a:off x="7224713" y="1495425"/>
            <a:ext cx="1430337" cy="1489075"/>
          </a:xfrm>
          <a:prstGeom prst="rect">
            <a:avLst/>
          </a:prstGeom>
          <a:noFill/>
          <a:ln w="12700">
            <a:noFill/>
            <a:miter lim="800000"/>
            <a:headEnd/>
            <a:tailEnd/>
          </a:ln>
        </p:spPr>
      </p:pic>
      <p:pic>
        <p:nvPicPr>
          <p:cNvPr id="19463" name="Picture 7" descr="view_1"/>
          <p:cNvPicPr>
            <a:picLocks noChangeAspect="1" noChangeArrowheads="1"/>
          </p:cNvPicPr>
          <p:nvPr/>
        </p:nvPicPr>
        <p:blipFill>
          <a:blip r:embed="rId5"/>
          <a:srcRect/>
          <a:stretch>
            <a:fillRect/>
          </a:stretch>
        </p:blipFill>
        <p:spPr bwMode="auto">
          <a:xfrm>
            <a:off x="6199188" y="4217988"/>
            <a:ext cx="2663825" cy="2028825"/>
          </a:xfrm>
          <a:prstGeom prst="rect">
            <a:avLst/>
          </a:prstGeom>
          <a:noFill/>
          <a:ln w="9525">
            <a:noFill/>
            <a:miter lim="800000"/>
            <a:headEnd/>
            <a:tailEnd/>
          </a:ln>
        </p:spPr>
      </p:pic>
      <p:sp>
        <p:nvSpPr>
          <p:cNvPr id="19464" name="Rectangle 8"/>
          <p:cNvSpPr>
            <a:spLocks noChangeArrowheads="1"/>
          </p:cNvSpPr>
          <p:nvPr/>
        </p:nvSpPr>
        <p:spPr bwMode="auto">
          <a:xfrm>
            <a:off x="4921250" y="3030538"/>
            <a:ext cx="4551363" cy="4114800"/>
          </a:xfrm>
          <a:prstGeom prst="rect">
            <a:avLst/>
          </a:prstGeom>
          <a:noFill/>
          <a:ln w="9525">
            <a:noFill/>
            <a:miter lim="800000"/>
            <a:headEnd/>
            <a:tailEnd/>
          </a:ln>
        </p:spPr>
        <p:txBody>
          <a:bodyPr/>
          <a:lstStyle/>
          <a:p>
            <a:pPr marL="342900" indent="-342900" eaLnBrk="1" hangingPunct="1">
              <a:lnSpc>
                <a:spcPct val="80000"/>
              </a:lnSpc>
              <a:spcAft>
                <a:spcPct val="60000"/>
              </a:spcAft>
              <a:buFontTx/>
              <a:buChar char="•"/>
            </a:pPr>
            <a:r>
              <a:rPr lang="en-US" sz="1800" b="1">
                <a:latin typeface="Helvetica" pitchFamily="34" charset="0"/>
              </a:rPr>
              <a:t> </a:t>
            </a:r>
            <a:r>
              <a:rPr lang="en-US" sz="1800" b="1">
                <a:solidFill>
                  <a:srgbClr val="114FFB"/>
                </a:solidFill>
                <a:latin typeface="Helvetica" pitchFamily="34" charset="0"/>
              </a:rPr>
              <a:t>Coarse-to-fine</a:t>
            </a:r>
            <a:r>
              <a:rPr lang="en-US" sz="1800" b="1">
                <a:latin typeface="Helvetica" pitchFamily="34" charset="0"/>
              </a:rPr>
              <a:t> construction of  </a:t>
            </a:r>
            <a:br>
              <a:rPr lang="en-US" sz="1800" b="1">
                <a:latin typeface="Helvetica" pitchFamily="34" charset="0"/>
              </a:rPr>
            </a:br>
            <a:r>
              <a:rPr lang="en-US" sz="1800" b="1">
                <a:latin typeface="Helvetica" pitchFamily="34" charset="0"/>
              </a:rPr>
              <a:t> multi-resolution models</a:t>
            </a:r>
            <a:br>
              <a:rPr lang="en-US" sz="1800" b="1">
                <a:latin typeface="Helvetica" pitchFamily="34" charset="0"/>
              </a:rPr>
            </a:br>
            <a:r>
              <a:rPr lang="en-US" sz="1800" b="1">
                <a:latin typeface="Helvetica" pitchFamily="34" charset="0"/>
              </a:rPr>
              <a:t>  </a:t>
            </a:r>
          </a:p>
          <a:p>
            <a:pPr marL="342900" indent="-342900" eaLnBrk="1" hangingPunct="1">
              <a:lnSpc>
                <a:spcPct val="80000"/>
              </a:lnSpc>
              <a:spcAft>
                <a:spcPct val="60000"/>
              </a:spcAft>
              <a:buFontTx/>
              <a:buChar char="•"/>
            </a:pPr>
            <a:r>
              <a:rPr lang="en-US" sz="1800" b="1">
                <a:latin typeface="Helvetica" pitchFamily="34" charset="0"/>
              </a:rPr>
              <a:t> Remote </a:t>
            </a:r>
            <a:r>
              <a:rPr lang="en-US" sz="1800" b="1">
                <a:solidFill>
                  <a:srgbClr val="114FFB"/>
                </a:solidFill>
                <a:latin typeface="Helvetica" pitchFamily="34" charset="0"/>
              </a:rPr>
              <a:t>data streaming</a:t>
            </a:r>
            <a:endParaRPr lang="en-US" sz="1800" b="1">
              <a:latin typeface="Helvetica" pitchFamily="34" charset="0"/>
            </a:endParaRPr>
          </a:p>
          <a:p>
            <a:pPr marL="342900" indent="-342900" eaLnBrk="1" hangingPunct="1">
              <a:buFontTx/>
              <a:buChar char="•"/>
            </a:pPr>
            <a:endParaRPr lang="en-US" sz="1600" b="1">
              <a:latin typeface="Helvetica" pitchFamily="34" charset="0"/>
            </a:endParaRPr>
          </a:p>
        </p:txBody>
      </p:sp>
      <p:pic>
        <p:nvPicPr>
          <p:cNvPr id="19465" name="Picture 9" descr="view_4"/>
          <p:cNvPicPr>
            <a:picLocks noChangeAspect="1" noChangeArrowheads="1"/>
          </p:cNvPicPr>
          <p:nvPr/>
        </p:nvPicPr>
        <p:blipFill>
          <a:blip r:embed="rId6"/>
          <a:srcRect/>
          <a:stretch>
            <a:fillRect/>
          </a:stretch>
        </p:blipFill>
        <p:spPr bwMode="auto">
          <a:xfrm>
            <a:off x="390525" y="4244975"/>
            <a:ext cx="2595563" cy="1976438"/>
          </a:xfrm>
          <a:prstGeom prst="rect">
            <a:avLst/>
          </a:prstGeom>
          <a:noFill/>
          <a:ln w="9525">
            <a:noFill/>
            <a:miter lim="800000"/>
            <a:headEnd/>
            <a:tailEnd/>
          </a:ln>
        </p:spPr>
      </p:pic>
      <p:pic>
        <p:nvPicPr>
          <p:cNvPr id="19466" name="Picture 10" descr="view_3"/>
          <p:cNvPicPr>
            <a:picLocks noChangeAspect="1" noChangeArrowheads="1"/>
          </p:cNvPicPr>
          <p:nvPr/>
        </p:nvPicPr>
        <p:blipFill>
          <a:blip r:embed="rId7"/>
          <a:srcRect/>
          <a:stretch>
            <a:fillRect/>
          </a:stretch>
        </p:blipFill>
        <p:spPr bwMode="auto">
          <a:xfrm>
            <a:off x="3295650" y="4243388"/>
            <a:ext cx="2595563" cy="1976437"/>
          </a:xfrm>
          <a:prstGeom prst="rect">
            <a:avLst/>
          </a:prstGeom>
          <a:noFill/>
          <a:ln w="9525">
            <a:noFill/>
            <a:miter lim="800000"/>
            <a:headEnd/>
            <a:tailEnd/>
          </a:ln>
        </p:spPr>
      </p:pic>
      <p:grpSp>
        <p:nvGrpSpPr>
          <p:cNvPr id="19467" name="Group 11"/>
          <p:cNvGrpSpPr>
            <a:grpSpLocks/>
          </p:cNvGrpSpPr>
          <p:nvPr/>
        </p:nvGrpSpPr>
        <p:grpSpPr bwMode="auto">
          <a:xfrm>
            <a:off x="2846388" y="5238750"/>
            <a:ext cx="387350" cy="0"/>
            <a:chOff x="1799" y="3300"/>
            <a:chExt cx="244" cy="0"/>
          </a:xfrm>
        </p:grpSpPr>
        <p:sp>
          <p:nvSpPr>
            <p:cNvPr id="389132" name="Line 12"/>
            <p:cNvSpPr>
              <a:spLocks noChangeShapeType="1"/>
            </p:cNvSpPr>
            <p:nvPr/>
          </p:nvSpPr>
          <p:spPr bwMode="auto">
            <a:xfrm>
              <a:off x="1799" y="3300"/>
              <a:ext cx="244" cy="0"/>
            </a:xfrm>
            <a:prstGeom prst="line">
              <a:avLst/>
            </a:prstGeom>
            <a:noFill/>
            <a:ln w="57150">
              <a:solidFill>
                <a:schemeClr val="tx1"/>
              </a:solidFill>
              <a:round/>
              <a:headEnd/>
              <a:tailEnd type="arrow" w="med" len="med"/>
            </a:ln>
            <a:effectLst>
              <a:outerShdw dist="45791" dir="8778596" algn="ctr" rotWithShape="0">
                <a:schemeClr val="bg1"/>
              </a:outerShdw>
            </a:effectLst>
          </p:spPr>
          <p:txBody>
            <a:bodyPr/>
            <a:lstStyle/>
            <a:p>
              <a:pPr>
                <a:defRPr/>
              </a:pPr>
              <a:endParaRPr lang="en-US"/>
            </a:p>
          </p:txBody>
        </p:sp>
        <p:sp>
          <p:nvSpPr>
            <p:cNvPr id="389133" name="Line 13"/>
            <p:cNvSpPr>
              <a:spLocks noChangeShapeType="1"/>
            </p:cNvSpPr>
            <p:nvPr/>
          </p:nvSpPr>
          <p:spPr bwMode="auto">
            <a:xfrm>
              <a:off x="1799" y="3300"/>
              <a:ext cx="244" cy="0"/>
            </a:xfrm>
            <a:prstGeom prst="line">
              <a:avLst/>
            </a:prstGeom>
            <a:noFill/>
            <a:ln w="57150">
              <a:solidFill>
                <a:schemeClr val="tx1"/>
              </a:solidFill>
              <a:round/>
              <a:headEnd/>
              <a:tailEnd type="arrow" w="med" len="med"/>
            </a:ln>
            <a:effectLst>
              <a:outerShdw dist="45791" dir="12821404" algn="ctr" rotWithShape="0">
                <a:schemeClr val="bg1"/>
              </a:outerShdw>
            </a:effectLst>
          </p:spPr>
          <p:txBody>
            <a:bodyPr/>
            <a:lstStyle/>
            <a:p>
              <a:pPr>
                <a:defRPr/>
              </a:pPr>
              <a:endParaRPr lang="en-US"/>
            </a:p>
          </p:txBody>
        </p:sp>
      </p:grpSp>
      <p:grpSp>
        <p:nvGrpSpPr>
          <p:cNvPr id="19468" name="Group 14"/>
          <p:cNvGrpSpPr>
            <a:grpSpLocks/>
          </p:cNvGrpSpPr>
          <p:nvPr/>
        </p:nvGrpSpPr>
        <p:grpSpPr bwMode="auto">
          <a:xfrm>
            <a:off x="5772150" y="5222875"/>
            <a:ext cx="387350" cy="0"/>
            <a:chOff x="1799" y="3300"/>
            <a:chExt cx="244" cy="0"/>
          </a:xfrm>
        </p:grpSpPr>
        <p:sp>
          <p:nvSpPr>
            <p:cNvPr id="389135" name="Line 15"/>
            <p:cNvSpPr>
              <a:spLocks noChangeShapeType="1"/>
            </p:cNvSpPr>
            <p:nvPr/>
          </p:nvSpPr>
          <p:spPr bwMode="auto">
            <a:xfrm>
              <a:off x="1799" y="3300"/>
              <a:ext cx="244" cy="0"/>
            </a:xfrm>
            <a:prstGeom prst="line">
              <a:avLst/>
            </a:prstGeom>
            <a:noFill/>
            <a:ln w="57150">
              <a:solidFill>
                <a:schemeClr val="tx1"/>
              </a:solidFill>
              <a:round/>
              <a:headEnd/>
              <a:tailEnd type="arrow" w="med" len="med"/>
            </a:ln>
            <a:effectLst>
              <a:outerShdw dist="45791" dir="8778596" algn="ctr" rotWithShape="0">
                <a:schemeClr val="bg1"/>
              </a:outerShdw>
            </a:effectLst>
          </p:spPr>
          <p:txBody>
            <a:bodyPr/>
            <a:lstStyle/>
            <a:p>
              <a:pPr>
                <a:defRPr/>
              </a:pPr>
              <a:endParaRPr lang="en-US"/>
            </a:p>
          </p:txBody>
        </p:sp>
        <p:sp>
          <p:nvSpPr>
            <p:cNvPr id="389136" name="Line 16"/>
            <p:cNvSpPr>
              <a:spLocks noChangeShapeType="1"/>
            </p:cNvSpPr>
            <p:nvPr/>
          </p:nvSpPr>
          <p:spPr bwMode="auto">
            <a:xfrm>
              <a:off x="1799" y="3300"/>
              <a:ext cx="244" cy="0"/>
            </a:xfrm>
            <a:prstGeom prst="line">
              <a:avLst/>
            </a:prstGeom>
            <a:noFill/>
            <a:ln w="57150">
              <a:solidFill>
                <a:schemeClr val="tx1"/>
              </a:solidFill>
              <a:round/>
              <a:headEnd/>
              <a:tailEnd type="arrow" w="med" len="med"/>
            </a:ln>
            <a:effectLst>
              <a:outerShdw dist="45791" dir="12821404" algn="ctr" rotWithShape="0">
                <a:schemeClr val="bg1"/>
              </a:outerShdw>
            </a:effectLst>
          </p:spPr>
          <p:txBody>
            <a:bodyPr/>
            <a:lstStyle/>
            <a:p>
              <a:pPr>
                <a:defRPr/>
              </a:pPr>
              <a:endParaRPr lang="en-US"/>
            </a:p>
          </p:txBody>
        </p:sp>
      </p:gr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3842" name="Object 2"/>
          <p:cNvGraphicFramePr>
            <a:graphicFrameLocks noChangeAspect="1"/>
          </p:cNvGraphicFramePr>
          <p:nvPr>
            <p:ph sz="half" idx="2"/>
          </p:nvPr>
        </p:nvGraphicFramePr>
        <p:xfrm>
          <a:off x="457200" y="1457325"/>
          <a:ext cx="2667000" cy="2312988"/>
        </p:xfrm>
        <a:graphic>
          <a:graphicData uri="http://schemas.openxmlformats.org/presentationml/2006/ole">
            <p:oleObj spid="_x0000_s374786" name="Slide" r:id="rId4" imgW="9143939" imgH="3429166" progId="PowerPoint.Slide.8">
              <p:embed/>
            </p:oleObj>
          </a:graphicData>
        </a:graphic>
      </p:graphicFrame>
      <p:sp>
        <p:nvSpPr>
          <p:cNvPr id="163843" name="Rectangle 3"/>
          <p:cNvSpPr>
            <a:spLocks noGrp="1" noChangeArrowheads="1"/>
          </p:cNvSpPr>
          <p:nvPr>
            <p:ph type="title"/>
          </p:nvPr>
        </p:nvSpPr>
        <p:spPr>
          <a:xfrm>
            <a:off x="781050" y="127000"/>
            <a:ext cx="7848600" cy="914400"/>
          </a:xfrm>
        </p:spPr>
        <p:txBody>
          <a:bodyPr/>
          <a:lstStyle/>
          <a:p>
            <a:r>
              <a:rPr lang="en-US" sz="2800"/>
              <a:t>We Consider the Three Main Components </a:t>
            </a:r>
            <a:br>
              <a:rPr lang="en-US" sz="2800"/>
            </a:br>
            <a:r>
              <a:rPr lang="en-US" sz="2800"/>
              <a:t>Defining a Computing Infrastructure</a:t>
            </a:r>
          </a:p>
        </p:txBody>
      </p:sp>
      <p:pic>
        <p:nvPicPr>
          <p:cNvPr id="163844" name="Picture 4" descr="visus_snap">
            <a:hlinkClick r:id="rId5" action="ppaction://program"/>
          </p:cNvPr>
          <p:cNvPicPr>
            <a:picLocks noChangeAspect="1" noChangeArrowheads="1"/>
          </p:cNvPicPr>
          <p:nvPr>
            <p:ph sz="half" idx="1"/>
          </p:nvPr>
        </p:nvPicPr>
        <p:blipFill>
          <a:blip r:embed="rId6" cstate="print"/>
          <a:srcRect/>
          <a:stretch>
            <a:fillRect/>
          </a:stretch>
        </p:blipFill>
        <p:spPr>
          <a:xfrm>
            <a:off x="3163888" y="2506663"/>
            <a:ext cx="2889250" cy="2451100"/>
          </a:xfrm>
          <a:ln/>
        </p:spPr>
      </p:pic>
      <p:sp>
        <p:nvSpPr>
          <p:cNvPr id="163845" name="Text Box 5"/>
          <p:cNvSpPr txBox="1">
            <a:spLocks noChangeArrowheads="1"/>
          </p:cNvSpPr>
          <p:nvPr/>
        </p:nvSpPr>
        <p:spPr bwMode="auto">
          <a:xfrm>
            <a:off x="3581400" y="5486400"/>
            <a:ext cx="2286000" cy="914400"/>
          </a:xfrm>
          <a:prstGeom prst="rect">
            <a:avLst/>
          </a:prstGeom>
          <a:solidFill>
            <a:srgbClr val="FFA500"/>
          </a:solidFill>
          <a:ln w="76200">
            <a:miter lim="800000"/>
            <a:headEnd/>
            <a:tailEnd/>
          </a:ln>
          <a:effectLst/>
          <a:scene3d>
            <a:camera prst="legacyObliqueTopLeft"/>
            <a:lightRig rig="legacyFlat3" dir="r"/>
          </a:scene3d>
          <a:sp3d extrusionH="430200" prstMaterial="legacyMatte">
            <a:bevelT w="13500" h="13500" prst="angle"/>
            <a:bevelB w="13500" h="13500" prst="angle"/>
            <a:extrusionClr>
              <a:srgbClr val="FF9900"/>
            </a:extrusionClr>
          </a:sp3d>
        </p:spPr>
        <p:txBody>
          <a:bodyPr lIns="45720" rIns="45720" anchor="ctr">
            <a:flatTx/>
          </a:bodyPr>
          <a:lstStyle/>
          <a:p>
            <a:pPr algn="ctr"/>
            <a:r>
              <a:rPr lang="en-US"/>
              <a:t>Algorithm Design</a:t>
            </a:r>
          </a:p>
          <a:p>
            <a:pPr algn="ctr"/>
            <a:r>
              <a:rPr lang="en-US" sz="1400"/>
              <a:t>(Progressive Processing)</a:t>
            </a:r>
          </a:p>
        </p:txBody>
      </p:sp>
      <p:sp>
        <p:nvSpPr>
          <p:cNvPr id="163846" name="Text Box 6"/>
          <p:cNvSpPr txBox="1">
            <a:spLocks noChangeArrowheads="1"/>
          </p:cNvSpPr>
          <p:nvPr/>
        </p:nvSpPr>
        <p:spPr bwMode="auto">
          <a:xfrm>
            <a:off x="6451600" y="3733800"/>
            <a:ext cx="2286000" cy="914400"/>
          </a:xfrm>
          <a:prstGeom prst="rect">
            <a:avLst/>
          </a:prstGeom>
          <a:solidFill>
            <a:srgbClr val="00E600"/>
          </a:solidFill>
          <a:ln w="76200">
            <a:miter lim="800000"/>
            <a:headEnd/>
            <a:tailEnd/>
          </a:ln>
          <a:effectLst/>
          <a:scene3d>
            <a:camera prst="legacyObliqueTopLeft"/>
            <a:lightRig rig="legacyFlat3" dir="r"/>
          </a:scene3d>
          <a:sp3d extrusionH="430200" prstMaterial="legacyMatte">
            <a:bevelT w="13500" h="13500" prst="angle"/>
            <a:bevelB w="13500" h="13500" prst="angle"/>
            <a:extrusionClr>
              <a:srgbClr val="00E400"/>
            </a:extrusionClr>
          </a:sp3d>
        </p:spPr>
        <p:txBody>
          <a:bodyPr lIns="45720" rIns="45720" anchor="ctr">
            <a:flatTx/>
          </a:bodyPr>
          <a:lstStyle/>
          <a:p>
            <a:pPr algn="ctr"/>
            <a:r>
              <a:rPr lang="en-US"/>
              <a:t>Data Layout</a:t>
            </a:r>
            <a:br>
              <a:rPr lang="en-US"/>
            </a:br>
            <a:r>
              <a:rPr lang="en-US" sz="1400"/>
              <a:t>(Cache Oblivious)</a:t>
            </a:r>
          </a:p>
        </p:txBody>
      </p:sp>
      <p:sp>
        <p:nvSpPr>
          <p:cNvPr id="163847" name="Text Box 7"/>
          <p:cNvSpPr txBox="1">
            <a:spLocks noChangeArrowheads="1"/>
          </p:cNvSpPr>
          <p:nvPr/>
        </p:nvSpPr>
        <p:spPr bwMode="auto">
          <a:xfrm>
            <a:off x="558800" y="3733800"/>
            <a:ext cx="2286000" cy="914400"/>
          </a:xfrm>
          <a:prstGeom prst="rect">
            <a:avLst/>
          </a:prstGeom>
          <a:solidFill>
            <a:srgbClr val="FFFF00"/>
          </a:solidFill>
          <a:ln w="76200">
            <a:miter lim="800000"/>
            <a:headEnd/>
            <a:tailEnd/>
          </a:ln>
          <a:effectLst/>
          <a:scene3d>
            <a:camera prst="legacyObliqueTopLeft"/>
            <a:lightRig rig="legacyFlat3" dir="r"/>
          </a:scene3d>
          <a:sp3d extrusionH="430200" prstMaterial="legacyMatte">
            <a:bevelT w="13500" h="13500" prst="angle"/>
            <a:bevelB w="13500" h="13500" prst="angle"/>
            <a:extrusionClr>
              <a:srgbClr val="FFFF00"/>
            </a:extrusionClr>
          </a:sp3d>
        </p:spPr>
        <p:txBody>
          <a:bodyPr lIns="45720" rIns="45720" anchor="ctr">
            <a:flatTx/>
          </a:bodyPr>
          <a:lstStyle/>
          <a:p>
            <a:pPr algn="ctr"/>
            <a:r>
              <a:rPr lang="en-US"/>
              <a:t>Processing Network</a:t>
            </a:r>
            <a:br>
              <a:rPr lang="en-US"/>
            </a:br>
            <a:r>
              <a:rPr lang="en-US" sz="1400"/>
              <a:t>(Data Access Path)</a:t>
            </a:r>
          </a:p>
        </p:txBody>
      </p:sp>
      <p:grpSp>
        <p:nvGrpSpPr>
          <p:cNvPr id="2" name="Group 8"/>
          <p:cNvGrpSpPr>
            <a:grpSpLocks/>
          </p:cNvGrpSpPr>
          <p:nvPr/>
        </p:nvGrpSpPr>
        <p:grpSpPr bwMode="auto">
          <a:xfrm>
            <a:off x="3886200" y="1676400"/>
            <a:ext cx="1371600" cy="914400"/>
            <a:chOff x="2072" y="1081"/>
            <a:chExt cx="1624" cy="1081"/>
          </a:xfrm>
        </p:grpSpPr>
        <p:sp>
          <p:nvSpPr>
            <p:cNvPr id="163849" name="Freeform 9"/>
            <p:cNvSpPr>
              <a:spLocks/>
            </p:cNvSpPr>
            <p:nvPr/>
          </p:nvSpPr>
          <p:spPr bwMode="auto">
            <a:xfrm rot="1987169" flipH="1">
              <a:off x="2118" y="1135"/>
              <a:ext cx="1575" cy="1027"/>
            </a:xfrm>
            <a:custGeom>
              <a:avLst/>
              <a:gdLst/>
              <a:ahLst/>
              <a:cxnLst>
                <a:cxn ang="0">
                  <a:pos x="0" y="433"/>
                </a:cxn>
                <a:cxn ang="0">
                  <a:pos x="943" y="99"/>
                </a:cxn>
                <a:cxn ang="0">
                  <a:pos x="1574" y="21"/>
                </a:cxn>
                <a:cxn ang="0">
                  <a:pos x="1763" y="0"/>
                </a:cxn>
                <a:cxn ang="0">
                  <a:pos x="1542" y="376"/>
                </a:cxn>
                <a:cxn ang="0">
                  <a:pos x="1930" y="433"/>
                </a:cxn>
                <a:cxn ang="0">
                  <a:pos x="2341" y="555"/>
                </a:cxn>
                <a:cxn ang="0">
                  <a:pos x="2728" y="865"/>
                </a:cxn>
                <a:cxn ang="0">
                  <a:pos x="2962" y="1266"/>
                </a:cxn>
                <a:cxn ang="0">
                  <a:pos x="3150" y="1999"/>
                </a:cxn>
                <a:cxn ang="0">
                  <a:pos x="2130" y="2055"/>
                </a:cxn>
                <a:cxn ang="0">
                  <a:pos x="2074" y="1621"/>
                </a:cxn>
                <a:cxn ang="0">
                  <a:pos x="1907" y="1266"/>
                </a:cxn>
                <a:cxn ang="0">
                  <a:pos x="1620" y="988"/>
                </a:cxn>
                <a:cxn ang="0">
                  <a:pos x="1320" y="910"/>
                </a:cxn>
                <a:cxn ang="0">
                  <a:pos x="1164" y="899"/>
                </a:cxn>
                <a:cxn ang="0">
                  <a:pos x="953" y="1188"/>
                </a:cxn>
                <a:cxn ang="0">
                  <a:pos x="0" y="433"/>
                </a:cxn>
                <a:cxn ang="0">
                  <a:pos x="0" y="433"/>
                </a:cxn>
              </a:cxnLst>
              <a:rect l="0" t="0" r="r" b="b"/>
              <a:pathLst>
                <a:path w="3150" h="2055">
                  <a:moveTo>
                    <a:pt x="0" y="433"/>
                  </a:moveTo>
                  <a:lnTo>
                    <a:pt x="943" y="99"/>
                  </a:lnTo>
                  <a:lnTo>
                    <a:pt x="1574" y="21"/>
                  </a:lnTo>
                  <a:lnTo>
                    <a:pt x="1763" y="0"/>
                  </a:lnTo>
                  <a:lnTo>
                    <a:pt x="1542" y="376"/>
                  </a:lnTo>
                  <a:lnTo>
                    <a:pt x="1930" y="433"/>
                  </a:lnTo>
                  <a:lnTo>
                    <a:pt x="2341" y="555"/>
                  </a:lnTo>
                  <a:lnTo>
                    <a:pt x="2728" y="865"/>
                  </a:lnTo>
                  <a:lnTo>
                    <a:pt x="2962" y="1266"/>
                  </a:lnTo>
                  <a:lnTo>
                    <a:pt x="3150" y="1999"/>
                  </a:lnTo>
                  <a:lnTo>
                    <a:pt x="2130" y="2055"/>
                  </a:lnTo>
                  <a:lnTo>
                    <a:pt x="2074" y="1621"/>
                  </a:lnTo>
                  <a:lnTo>
                    <a:pt x="1907" y="1266"/>
                  </a:lnTo>
                  <a:lnTo>
                    <a:pt x="1620" y="988"/>
                  </a:lnTo>
                  <a:lnTo>
                    <a:pt x="1320" y="910"/>
                  </a:lnTo>
                  <a:lnTo>
                    <a:pt x="1164" y="899"/>
                  </a:lnTo>
                  <a:lnTo>
                    <a:pt x="953" y="1188"/>
                  </a:lnTo>
                  <a:lnTo>
                    <a:pt x="0" y="433"/>
                  </a:lnTo>
                  <a:lnTo>
                    <a:pt x="0" y="433"/>
                  </a:lnTo>
                  <a:close/>
                </a:path>
              </a:pathLst>
            </a:custGeom>
            <a:solidFill>
              <a:srgbClr val="FFFFFF"/>
            </a:solidFill>
            <a:ln w="9525">
              <a:noFill/>
              <a:round/>
              <a:headEnd/>
              <a:tailEnd/>
            </a:ln>
          </p:spPr>
          <p:txBody>
            <a:bodyPr/>
            <a:lstStyle/>
            <a:p>
              <a:endParaRPr lang="en-US"/>
            </a:p>
          </p:txBody>
        </p:sp>
        <p:sp>
          <p:nvSpPr>
            <p:cNvPr id="163850" name="Freeform 10"/>
            <p:cNvSpPr>
              <a:spLocks/>
            </p:cNvSpPr>
            <p:nvPr/>
          </p:nvSpPr>
          <p:spPr bwMode="auto">
            <a:xfrm rot="1987169" flipH="1">
              <a:off x="2091" y="1081"/>
              <a:ext cx="1576" cy="1029"/>
            </a:xfrm>
            <a:custGeom>
              <a:avLst/>
              <a:gdLst/>
              <a:ahLst/>
              <a:cxnLst>
                <a:cxn ang="0">
                  <a:pos x="0" y="433"/>
                </a:cxn>
                <a:cxn ang="0">
                  <a:pos x="943" y="101"/>
                </a:cxn>
                <a:cxn ang="0">
                  <a:pos x="1576" y="23"/>
                </a:cxn>
                <a:cxn ang="0">
                  <a:pos x="1764" y="0"/>
                </a:cxn>
                <a:cxn ang="0">
                  <a:pos x="1542" y="378"/>
                </a:cxn>
                <a:cxn ang="0">
                  <a:pos x="1929" y="433"/>
                </a:cxn>
                <a:cxn ang="0">
                  <a:pos x="2340" y="557"/>
                </a:cxn>
                <a:cxn ang="0">
                  <a:pos x="2730" y="867"/>
                </a:cxn>
                <a:cxn ang="0">
                  <a:pos x="2962" y="1268"/>
                </a:cxn>
                <a:cxn ang="0">
                  <a:pos x="3152" y="2000"/>
                </a:cxn>
                <a:cxn ang="0">
                  <a:pos x="2131" y="2057"/>
                </a:cxn>
                <a:cxn ang="0">
                  <a:pos x="2074" y="1623"/>
                </a:cxn>
                <a:cxn ang="0">
                  <a:pos x="1909" y="1268"/>
                </a:cxn>
                <a:cxn ang="0">
                  <a:pos x="1620" y="990"/>
                </a:cxn>
                <a:cxn ang="0">
                  <a:pos x="1319" y="912"/>
                </a:cxn>
                <a:cxn ang="0">
                  <a:pos x="1165" y="901"/>
                </a:cxn>
                <a:cxn ang="0">
                  <a:pos x="954" y="1190"/>
                </a:cxn>
                <a:cxn ang="0">
                  <a:pos x="0" y="433"/>
                </a:cxn>
                <a:cxn ang="0">
                  <a:pos x="0" y="433"/>
                </a:cxn>
              </a:cxnLst>
              <a:rect l="0" t="0" r="r" b="b"/>
              <a:pathLst>
                <a:path w="3152" h="2057">
                  <a:moveTo>
                    <a:pt x="0" y="433"/>
                  </a:moveTo>
                  <a:lnTo>
                    <a:pt x="943" y="101"/>
                  </a:lnTo>
                  <a:lnTo>
                    <a:pt x="1576" y="23"/>
                  </a:lnTo>
                  <a:lnTo>
                    <a:pt x="1764" y="0"/>
                  </a:lnTo>
                  <a:lnTo>
                    <a:pt x="1542" y="378"/>
                  </a:lnTo>
                  <a:lnTo>
                    <a:pt x="1929" y="433"/>
                  </a:lnTo>
                  <a:lnTo>
                    <a:pt x="2340" y="557"/>
                  </a:lnTo>
                  <a:lnTo>
                    <a:pt x="2730" y="867"/>
                  </a:lnTo>
                  <a:lnTo>
                    <a:pt x="2962" y="1268"/>
                  </a:lnTo>
                  <a:lnTo>
                    <a:pt x="3152" y="2000"/>
                  </a:lnTo>
                  <a:lnTo>
                    <a:pt x="2131" y="2057"/>
                  </a:lnTo>
                  <a:lnTo>
                    <a:pt x="2074" y="1623"/>
                  </a:lnTo>
                  <a:lnTo>
                    <a:pt x="1909" y="1268"/>
                  </a:lnTo>
                  <a:lnTo>
                    <a:pt x="1620" y="990"/>
                  </a:lnTo>
                  <a:lnTo>
                    <a:pt x="1319" y="912"/>
                  </a:lnTo>
                  <a:lnTo>
                    <a:pt x="1165" y="901"/>
                  </a:lnTo>
                  <a:lnTo>
                    <a:pt x="954" y="1190"/>
                  </a:lnTo>
                  <a:lnTo>
                    <a:pt x="0" y="433"/>
                  </a:lnTo>
                  <a:lnTo>
                    <a:pt x="0" y="433"/>
                  </a:lnTo>
                  <a:close/>
                </a:path>
              </a:pathLst>
            </a:custGeom>
            <a:gradFill rotWithShape="0">
              <a:gsLst>
                <a:gs pos="0">
                  <a:srgbClr val="FFFF00"/>
                </a:gs>
                <a:gs pos="100000">
                  <a:srgbClr val="00E400"/>
                </a:gs>
              </a:gsLst>
              <a:lin ang="0" scaled="1"/>
            </a:gradFill>
            <a:ln w="9525">
              <a:noFill/>
              <a:round/>
              <a:headEnd/>
              <a:tailEnd/>
            </a:ln>
          </p:spPr>
          <p:txBody>
            <a:bodyPr/>
            <a:lstStyle/>
            <a:p>
              <a:endParaRPr lang="en-US"/>
            </a:p>
          </p:txBody>
        </p:sp>
        <p:sp>
          <p:nvSpPr>
            <p:cNvPr id="163851" name="Freeform 11"/>
            <p:cNvSpPr>
              <a:spLocks/>
            </p:cNvSpPr>
            <p:nvPr/>
          </p:nvSpPr>
          <p:spPr bwMode="auto">
            <a:xfrm rot="1987169" flipH="1">
              <a:off x="2072" y="1346"/>
              <a:ext cx="1525" cy="816"/>
            </a:xfrm>
            <a:custGeom>
              <a:avLst/>
              <a:gdLst/>
              <a:ahLst/>
              <a:cxnLst>
                <a:cxn ang="0">
                  <a:pos x="0" y="0"/>
                </a:cxn>
                <a:cxn ang="0">
                  <a:pos x="820" y="746"/>
                </a:cxn>
                <a:cxn ang="0">
                  <a:pos x="1031" y="711"/>
                </a:cxn>
                <a:cxn ang="0">
                  <a:pos x="1175" y="468"/>
                </a:cxn>
                <a:cxn ang="0">
                  <a:pos x="1421" y="535"/>
                </a:cxn>
                <a:cxn ang="0">
                  <a:pos x="1675" y="700"/>
                </a:cxn>
                <a:cxn ang="0">
                  <a:pos x="1864" y="968"/>
                </a:cxn>
                <a:cxn ang="0">
                  <a:pos x="1976" y="1312"/>
                </a:cxn>
                <a:cxn ang="0">
                  <a:pos x="2052" y="1633"/>
                </a:cxn>
                <a:cxn ang="0">
                  <a:pos x="3052" y="1546"/>
                </a:cxn>
                <a:cxn ang="0">
                  <a:pos x="2919" y="1333"/>
                </a:cxn>
                <a:cxn ang="0">
                  <a:pos x="2586" y="1356"/>
                </a:cxn>
                <a:cxn ang="0">
                  <a:pos x="2263" y="1422"/>
                </a:cxn>
                <a:cxn ang="0">
                  <a:pos x="2152" y="1489"/>
                </a:cxn>
                <a:cxn ang="0">
                  <a:pos x="2063" y="1067"/>
                </a:cxn>
                <a:cxn ang="0">
                  <a:pos x="1843" y="690"/>
                </a:cxn>
                <a:cxn ang="0">
                  <a:pos x="1565" y="468"/>
                </a:cxn>
                <a:cxn ang="0">
                  <a:pos x="1253" y="390"/>
                </a:cxn>
                <a:cxn ang="0">
                  <a:pos x="1031" y="390"/>
                </a:cxn>
                <a:cxn ang="0">
                  <a:pos x="865" y="668"/>
                </a:cxn>
                <a:cxn ang="0">
                  <a:pos x="0" y="0"/>
                </a:cxn>
                <a:cxn ang="0">
                  <a:pos x="0" y="0"/>
                </a:cxn>
              </a:cxnLst>
              <a:rect l="0" t="0" r="r" b="b"/>
              <a:pathLst>
                <a:path w="3052" h="1633">
                  <a:moveTo>
                    <a:pt x="0" y="0"/>
                  </a:moveTo>
                  <a:lnTo>
                    <a:pt x="820" y="746"/>
                  </a:lnTo>
                  <a:lnTo>
                    <a:pt x="1031" y="711"/>
                  </a:lnTo>
                  <a:lnTo>
                    <a:pt x="1175" y="468"/>
                  </a:lnTo>
                  <a:lnTo>
                    <a:pt x="1421" y="535"/>
                  </a:lnTo>
                  <a:lnTo>
                    <a:pt x="1675" y="700"/>
                  </a:lnTo>
                  <a:lnTo>
                    <a:pt x="1864" y="968"/>
                  </a:lnTo>
                  <a:lnTo>
                    <a:pt x="1976" y="1312"/>
                  </a:lnTo>
                  <a:lnTo>
                    <a:pt x="2052" y="1633"/>
                  </a:lnTo>
                  <a:lnTo>
                    <a:pt x="3052" y="1546"/>
                  </a:lnTo>
                  <a:lnTo>
                    <a:pt x="2919" y="1333"/>
                  </a:lnTo>
                  <a:lnTo>
                    <a:pt x="2586" y="1356"/>
                  </a:lnTo>
                  <a:lnTo>
                    <a:pt x="2263" y="1422"/>
                  </a:lnTo>
                  <a:lnTo>
                    <a:pt x="2152" y="1489"/>
                  </a:lnTo>
                  <a:lnTo>
                    <a:pt x="2063" y="1067"/>
                  </a:lnTo>
                  <a:lnTo>
                    <a:pt x="1843" y="690"/>
                  </a:lnTo>
                  <a:lnTo>
                    <a:pt x="1565" y="468"/>
                  </a:lnTo>
                  <a:lnTo>
                    <a:pt x="1253" y="390"/>
                  </a:lnTo>
                  <a:lnTo>
                    <a:pt x="1031" y="390"/>
                  </a:lnTo>
                  <a:lnTo>
                    <a:pt x="865" y="668"/>
                  </a:lnTo>
                  <a:lnTo>
                    <a:pt x="0" y="0"/>
                  </a:lnTo>
                  <a:lnTo>
                    <a:pt x="0" y="0"/>
                  </a:lnTo>
                  <a:close/>
                </a:path>
              </a:pathLst>
            </a:custGeom>
            <a:solidFill>
              <a:srgbClr val="000000"/>
            </a:solidFill>
            <a:ln w="9525">
              <a:noFill/>
              <a:round/>
              <a:headEnd/>
              <a:tailEnd/>
            </a:ln>
          </p:spPr>
          <p:txBody>
            <a:bodyPr/>
            <a:lstStyle/>
            <a:p>
              <a:endParaRPr lang="en-US"/>
            </a:p>
          </p:txBody>
        </p:sp>
        <p:sp>
          <p:nvSpPr>
            <p:cNvPr id="163852" name="Freeform 12"/>
            <p:cNvSpPr>
              <a:spLocks/>
            </p:cNvSpPr>
            <p:nvPr/>
          </p:nvSpPr>
          <p:spPr bwMode="auto">
            <a:xfrm rot="1987169" flipH="1">
              <a:off x="2120" y="1122"/>
              <a:ext cx="1576" cy="1028"/>
            </a:xfrm>
            <a:custGeom>
              <a:avLst/>
              <a:gdLst/>
              <a:ahLst/>
              <a:cxnLst>
                <a:cxn ang="0">
                  <a:pos x="167" y="468"/>
                </a:cxn>
                <a:cxn ang="0">
                  <a:pos x="543" y="300"/>
                </a:cxn>
                <a:cxn ang="0">
                  <a:pos x="1011" y="144"/>
                </a:cxn>
                <a:cxn ang="0">
                  <a:pos x="1599" y="55"/>
                </a:cxn>
                <a:cxn ang="0">
                  <a:pos x="1353" y="445"/>
                </a:cxn>
                <a:cxn ang="0">
                  <a:pos x="1587" y="445"/>
                </a:cxn>
                <a:cxn ang="0">
                  <a:pos x="1975" y="500"/>
                </a:cxn>
                <a:cxn ang="0">
                  <a:pos x="2342" y="644"/>
                </a:cxn>
                <a:cxn ang="0">
                  <a:pos x="2574" y="832"/>
                </a:cxn>
                <a:cxn ang="0">
                  <a:pos x="2753" y="1078"/>
                </a:cxn>
                <a:cxn ang="0">
                  <a:pos x="2897" y="1355"/>
                </a:cxn>
                <a:cxn ang="0">
                  <a:pos x="2996" y="1722"/>
                </a:cxn>
                <a:cxn ang="0">
                  <a:pos x="3152" y="2055"/>
                </a:cxn>
                <a:cxn ang="0">
                  <a:pos x="3120" y="1656"/>
                </a:cxn>
                <a:cxn ang="0">
                  <a:pos x="3030" y="1300"/>
                </a:cxn>
                <a:cxn ang="0">
                  <a:pos x="2863" y="933"/>
                </a:cxn>
                <a:cxn ang="0">
                  <a:pos x="2574" y="644"/>
                </a:cxn>
                <a:cxn ang="0">
                  <a:pos x="2308" y="511"/>
                </a:cxn>
                <a:cxn ang="0">
                  <a:pos x="2064" y="445"/>
                </a:cxn>
                <a:cxn ang="0">
                  <a:pos x="1621" y="378"/>
                </a:cxn>
                <a:cxn ang="0">
                  <a:pos x="1865" y="0"/>
                </a:cxn>
                <a:cxn ang="0">
                  <a:pos x="1486" y="0"/>
                </a:cxn>
                <a:cxn ang="0">
                  <a:pos x="1055" y="55"/>
                </a:cxn>
                <a:cxn ang="0">
                  <a:pos x="600" y="177"/>
                </a:cxn>
                <a:cxn ang="0">
                  <a:pos x="0" y="445"/>
                </a:cxn>
                <a:cxn ang="0">
                  <a:pos x="167" y="468"/>
                </a:cxn>
                <a:cxn ang="0">
                  <a:pos x="167" y="468"/>
                </a:cxn>
              </a:cxnLst>
              <a:rect l="0" t="0" r="r" b="b"/>
              <a:pathLst>
                <a:path w="3152" h="2055">
                  <a:moveTo>
                    <a:pt x="167" y="468"/>
                  </a:moveTo>
                  <a:lnTo>
                    <a:pt x="543" y="300"/>
                  </a:lnTo>
                  <a:lnTo>
                    <a:pt x="1011" y="144"/>
                  </a:lnTo>
                  <a:lnTo>
                    <a:pt x="1599" y="55"/>
                  </a:lnTo>
                  <a:lnTo>
                    <a:pt x="1353" y="445"/>
                  </a:lnTo>
                  <a:lnTo>
                    <a:pt x="1587" y="445"/>
                  </a:lnTo>
                  <a:lnTo>
                    <a:pt x="1975" y="500"/>
                  </a:lnTo>
                  <a:lnTo>
                    <a:pt x="2342" y="644"/>
                  </a:lnTo>
                  <a:lnTo>
                    <a:pt x="2574" y="832"/>
                  </a:lnTo>
                  <a:lnTo>
                    <a:pt x="2753" y="1078"/>
                  </a:lnTo>
                  <a:lnTo>
                    <a:pt x="2897" y="1355"/>
                  </a:lnTo>
                  <a:lnTo>
                    <a:pt x="2996" y="1722"/>
                  </a:lnTo>
                  <a:lnTo>
                    <a:pt x="3152" y="2055"/>
                  </a:lnTo>
                  <a:lnTo>
                    <a:pt x="3120" y="1656"/>
                  </a:lnTo>
                  <a:lnTo>
                    <a:pt x="3030" y="1300"/>
                  </a:lnTo>
                  <a:lnTo>
                    <a:pt x="2863" y="933"/>
                  </a:lnTo>
                  <a:lnTo>
                    <a:pt x="2574" y="644"/>
                  </a:lnTo>
                  <a:lnTo>
                    <a:pt x="2308" y="511"/>
                  </a:lnTo>
                  <a:lnTo>
                    <a:pt x="2064" y="445"/>
                  </a:lnTo>
                  <a:lnTo>
                    <a:pt x="1621" y="378"/>
                  </a:lnTo>
                  <a:lnTo>
                    <a:pt x="1865" y="0"/>
                  </a:lnTo>
                  <a:lnTo>
                    <a:pt x="1486" y="0"/>
                  </a:lnTo>
                  <a:lnTo>
                    <a:pt x="1055" y="55"/>
                  </a:lnTo>
                  <a:lnTo>
                    <a:pt x="600" y="177"/>
                  </a:lnTo>
                  <a:lnTo>
                    <a:pt x="0" y="445"/>
                  </a:lnTo>
                  <a:lnTo>
                    <a:pt x="167" y="468"/>
                  </a:lnTo>
                  <a:lnTo>
                    <a:pt x="167" y="468"/>
                  </a:lnTo>
                  <a:close/>
                </a:path>
              </a:pathLst>
            </a:custGeom>
            <a:solidFill>
              <a:srgbClr val="000000"/>
            </a:solidFill>
            <a:ln w="9525">
              <a:noFill/>
              <a:round/>
              <a:headEnd/>
              <a:tailEnd/>
            </a:ln>
          </p:spPr>
          <p:txBody>
            <a:bodyPr/>
            <a:lstStyle/>
            <a:p>
              <a:endParaRPr lang="en-US"/>
            </a:p>
          </p:txBody>
        </p:sp>
      </p:grpSp>
      <p:grpSp>
        <p:nvGrpSpPr>
          <p:cNvPr id="3" name="Group 13"/>
          <p:cNvGrpSpPr>
            <a:grpSpLocks/>
          </p:cNvGrpSpPr>
          <p:nvPr/>
        </p:nvGrpSpPr>
        <p:grpSpPr bwMode="auto">
          <a:xfrm>
            <a:off x="6477000" y="4927600"/>
            <a:ext cx="1371600" cy="711200"/>
            <a:chOff x="3893" y="2638"/>
            <a:chExt cx="1588" cy="1071"/>
          </a:xfrm>
        </p:grpSpPr>
        <p:sp>
          <p:nvSpPr>
            <p:cNvPr id="163854" name="Freeform 14"/>
            <p:cNvSpPr>
              <a:spLocks/>
            </p:cNvSpPr>
            <p:nvPr/>
          </p:nvSpPr>
          <p:spPr bwMode="auto">
            <a:xfrm rot="10330952" flipH="1">
              <a:off x="3893" y="2657"/>
              <a:ext cx="1534" cy="1027"/>
            </a:xfrm>
            <a:custGeom>
              <a:avLst/>
              <a:gdLst/>
              <a:ahLst/>
              <a:cxnLst>
                <a:cxn ang="0">
                  <a:pos x="0" y="433"/>
                </a:cxn>
                <a:cxn ang="0">
                  <a:pos x="943" y="99"/>
                </a:cxn>
                <a:cxn ang="0">
                  <a:pos x="1574" y="21"/>
                </a:cxn>
                <a:cxn ang="0">
                  <a:pos x="1763" y="0"/>
                </a:cxn>
                <a:cxn ang="0">
                  <a:pos x="1542" y="376"/>
                </a:cxn>
                <a:cxn ang="0">
                  <a:pos x="1930" y="433"/>
                </a:cxn>
                <a:cxn ang="0">
                  <a:pos x="2341" y="555"/>
                </a:cxn>
                <a:cxn ang="0">
                  <a:pos x="2728" y="865"/>
                </a:cxn>
                <a:cxn ang="0">
                  <a:pos x="2962" y="1266"/>
                </a:cxn>
                <a:cxn ang="0">
                  <a:pos x="3150" y="1999"/>
                </a:cxn>
                <a:cxn ang="0">
                  <a:pos x="2130" y="2055"/>
                </a:cxn>
                <a:cxn ang="0">
                  <a:pos x="2074" y="1621"/>
                </a:cxn>
                <a:cxn ang="0">
                  <a:pos x="1907" y="1266"/>
                </a:cxn>
                <a:cxn ang="0">
                  <a:pos x="1620" y="988"/>
                </a:cxn>
                <a:cxn ang="0">
                  <a:pos x="1320" y="910"/>
                </a:cxn>
                <a:cxn ang="0">
                  <a:pos x="1164" y="899"/>
                </a:cxn>
                <a:cxn ang="0">
                  <a:pos x="953" y="1188"/>
                </a:cxn>
                <a:cxn ang="0">
                  <a:pos x="0" y="433"/>
                </a:cxn>
                <a:cxn ang="0">
                  <a:pos x="0" y="433"/>
                </a:cxn>
              </a:cxnLst>
              <a:rect l="0" t="0" r="r" b="b"/>
              <a:pathLst>
                <a:path w="3150" h="2055">
                  <a:moveTo>
                    <a:pt x="0" y="433"/>
                  </a:moveTo>
                  <a:lnTo>
                    <a:pt x="943" y="99"/>
                  </a:lnTo>
                  <a:lnTo>
                    <a:pt x="1574" y="21"/>
                  </a:lnTo>
                  <a:lnTo>
                    <a:pt x="1763" y="0"/>
                  </a:lnTo>
                  <a:lnTo>
                    <a:pt x="1542" y="376"/>
                  </a:lnTo>
                  <a:lnTo>
                    <a:pt x="1930" y="433"/>
                  </a:lnTo>
                  <a:lnTo>
                    <a:pt x="2341" y="555"/>
                  </a:lnTo>
                  <a:lnTo>
                    <a:pt x="2728" y="865"/>
                  </a:lnTo>
                  <a:lnTo>
                    <a:pt x="2962" y="1266"/>
                  </a:lnTo>
                  <a:lnTo>
                    <a:pt x="3150" y="1999"/>
                  </a:lnTo>
                  <a:lnTo>
                    <a:pt x="2130" y="2055"/>
                  </a:lnTo>
                  <a:lnTo>
                    <a:pt x="2074" y="1621"/>
                  </a:lnTo>
                  <a:lnTo>
                    <a:pt x="1907" y="1266"/>
                  </a:lnTo>
                  <a:lnTo>
                    <a:pt x="1620" y="988"/>
                  </a:lnTo>
                  <a:lnTo>
                    <a:pt x="1320" y="910"/>
                  </a:lnTo>
                  <a:lnTo>
                    <a:pt x="1164" y="899"/>
                  </a:lnTo>
                  <a:lnTo>
                    <a:pt x="953" y="1188"/>
                  </a:lnTo>
                  <a:lnTo>
                    <a:pt x="0" y="433"/>
                  </a:lnTo>
                  <a:lnTo>
                    <a:pt x="0" y="433"/>
                  </a:lnTo>
                  <a:close/>
                </a:path>
              </a:pathLst>
            </a:custGeom>
            <a:solidFill>
              <a:srgbClr val="FFFFFF"/>
            </a:solidFill>
            <a:ln w="9525">
              <a:noFill/>
              <a:round/>
              <a:headEnd/>
              <a:tailEnd/>
            </a:ln>
          </p:spPr>
          <p:txBody>
            <a:bodyPr/>
            <a:lstStyle/>
            <a:p>
              <a:endParaRPr lang="en-US"/>
            </a:p>
          </p:txBody>
        </p:sp>
        <p:sp>
          <p:nvSpPr>
            <p:cNvPr id="163855" name="Freeform 15"/>
            <p:cNvSpPr>
              <a:spLocks/>
            </p:cNvSpPr>
            <p:nvPr/>
          </p:nvSpPr>
          <p:spPr bwMode="auto">
            <a:xfrm rot="10330952" flipH="1">
              <a:off x="3946" y="2680"/>
              <a:ext cx="1535" cy="1029"/>
            </a:xfrm>
            <a:custGeom>
              <a:avLst/>
              <a:gdLst/>
              <a:ahLst/>
              <a:cxnLst>
                <a:cxn ang="0">
                  <a:pos x="0" y="433"/>
                </a:cxn>
                <a:cxn ang="0">
                  <a:pos x="943" y="101"/>
                </a:cxn>
                <a:cxn ang="0">
                  <a:pos x="1576" y="23"/>
                </a:cxn>
                <a:cxn ang="0">
                  <a:pos x="1764" y="0"/>
                </a:cxn>
                <a:cxn ang="0">
                  <a:pos x="1542" y="378"/>
                </a:cxn>
                <a:cxn ang="0">
                  <a:pos x="1929" y="433"/>
                </a:cxn>
                <a:cxn ang="0">
                  <a:pos x="2340" y="557"/>
                </a:cxn>
                <a:cxn ang="0">
                  <a:pos x="2730" y="867"/>
                </a:cxn>
                <a:cxn ang="0">
                  <a:pos x="2962" y="1268"/>
                </a:cxn>
                <a:cxn ang="0">
                  <a:pos x="3152" y="2000"/>
                </a:cxn>
                <a:cxn ang="0">
                  <a:pos x="2131" y="2057"/>
                </a:cxn>
                <a:cxn ang="0">
                  <a:pos x="2074" y="1623"/>
                </a:cxn>
                <a:cxn ang="0">
                  <a:pos x="1909" y="1268"/>
                </a:cxn>
                <a:cxn ang="0">
                  <a:pos x="1620" y="990"/>
                </a:cxn>
                <a:cxn ang="0">
                  <a:pos x="1319" y="912"/>
                </a:cxn>
                <a:cxn ang="0">
                  <a:pos x="1165" y="901"/>
                </a:cxn>
                <a:cxn ang="0">
                  <a:pos x="954" y="1190"/>
                </a:cxn>
                <a:cxn ang="0">
                  <a:pos x="0" y="433"/>
                </a:cxn>
                <a:cxn ang="0">
                  <a:pos x="0" y="433"/>
                </a:cxn>
              </a:cxnLst>
              <a:rect l="0" t="0" r="r" b="b"/>
              <a:pathLst>
                <a:path w="3152" h="2057">
                  <a:moveTo>
                    <a:pt x="0" y="433"/>
                  </a:moveTo>
                  <a:lnTo>
                    <a:pt x="943" y="101"/>
                  </a:lnTo>
                  <a:lnTo>
                    <a:pt x="1576" y="23"/>
                  </a:lnTo>
                  <a:lnTo>
                    <a:pt x="1764" y="0"/>
                  </a:lnTo>
                  <a:lnTo>
                    <a:pt x="1542" y="378"/>
                  </a:lnTo>
                  <a:lnTo>
                    <a:pt x="1929" y="433"/>
                  </a:lnTo>
                  <a:lnTo>
                    <a:pt x="2340" y="557"/>
                  </a:lnTo>
                  <a:lnTo>
                    <a:pt x="2730" y="867"/>
                  </a:lnTo>
                  <a:lnTo>
                    <a:pt x="2962" y="1268"/>
                  </a:lnTo>
                  <a:lnTo>
                    <a:pt x="3152" y="2000"/>
                  </a:lnTo>
                  <a:lnTo>
                    <a:pt x="2131" y="2057"/>
                  </a:lnTo>
                  <a:lnTo>
                    <a:pt x="2074" y="1623"/>
                  </a:lnTo>
                  <a:lnTo>
                    <a:pt x="1909" y="1268"/>
                  </a:lnTo>
                  <a:lnTo>
                    <a:pt x="1620" y="990"/>
                  </a:lnTo>
                  <a:lnTo>
                    <a:pt x="1319" y="912"/>
                  </a:lnTo>
                  <a:lnTo>
                    <a:pt x="1165" y="901"/>
                  </a:lnTo>
                  <a:lnTo>
                    <a:pt x="954" y="1190"/>
                  </a:lnTo>
                  <a:lnTo>
                    <a:pt x="0" y="433"/>
                  </a:lnTo>
                  <a:lnTo>
                    <a:pt x="0" y="433"/>
                  </a:lnTo>
                  <a:close/>
                </a:path>
              </a:pathLst>
            </a:custGeom>
            <a:gradFill rotWithShape="0">
              <a:gsLst>
                <a:gs pos="0">
                  <a:srgbClr val="FF9900"/>
                </a:gs>
                <a:gs pos="100000">
                  <a:srgbClr val="00E400"/>
                </a:gs>
              </a:gsLst>
              <a:lin ang="18900000" scaled="1"/>
            </a:gradFill>
            <a:ln w="9525">
              <a:noFill/>
              <a:round/>
              <a:headEnd/>
              <a:tailEnd/>
            </a:ln>
          </p:spPr>
          <p:txBody>
            <a:bodyPr/>
            <a:lstStyle/>
            <a:p>
              <a:endParaRPr lang="en-US"/>
            </a:p>
          </p:txBody>
        </p:sp>
        <p:sp>
          <p:nvSpPr>
            <p:cNvPr id="163856" name="Freeform 16"/>
            <p:cNvSpPr>
              <a:spLocks/>
            </p:cNvSpPr>
            <p:nvPr/>
          </p:nvSpPr>
          <p:spPr bwMode="auto">
            <a:xfrm rot="10330952" flipH="1">
              <a:off x="3900" y="2638"/>
              <a:ext cx="1486" cy="816"/>
            </a:xfrm>
            <a:custGeom>
              <a:avLst/>
              <a:gdLst/>
              <a:ahLst/>
              <a:cxnLst>
                <a:cxn ang="0">
                  <a:pos x="0" y="0"/>
                </a:cxn>
                <a:cxn ang="0">
                  <a:pos x="820" y="746"/>
                </a:cxn>
                <a:cxn ang="0">
                  <a:pos x="1031" y="711"/>
                </a:cxn>
                <a:cxn ang="0">
                  <a:pos x="1175" y="468"/>
                </a:cxn>
                <a:cxn ang="0">
                  <a:pos x="1421" y="535"/>
                </a:cxn>
                <a:cxn ang="0">
                  <a:pos x="1675" y="700"/>
                </a:cxn>
                <a:cxn ang="0">
                  <a:pos x="1864" y="968"/>
                </a:cxn>
                <a:cxn ang="0">
                  <a:pos x="1976" y="1312"/>
                </a:cxn>
                <a:cxn ang="0">
                  <a:pos x="2052" y="1633"/>
                </a:cxn>
                <a:cxn ang="0">
                  <a:pos x="3052" y="1546"/>
                </a:cxn>
                <a:cxn ang="0">
                  <a:pos x="2919" y="1333"/>
                </a:cxn>
                <a:cxn ang="0">
                  <a:pos x="2586" y="1356"/>
                </a:cxn>
                <a:cxn ang="0">
                  <a:pos x="2263" y="1422"/>
                </a:cxn>
                <a:cxn ang="0">
                  <a:pos x="2152" y="1489"/>
                </a:cxn>
                <a:cxn ang="0">
                  <a:pos x="2063" y="1067"/>
                </a:cxn>
                <a:cxn ang="0">
                  <a:pos x="1843" y="690"/>
                </a:cxn>
                <a:cxn ang="0">
                  <a:pos x="1565" y="468"/>
                </a:cxn>
                <a:cxn ang="0">
                  <a:pos x="1253" y="390"/>
                </a:cxn>
                <a:cxn ang="0">
                  <a:pos x="1031" y="390"/>
                </a:cxn>
                <a:cxn ang="0">
                  <a:pos x="865" y="668"/>
                </a:cxn>
                <a:cxn ang="0">
                  <a:pos x="0" y="0"/>
                </a:cxn>
                <a:cxn ang="0">
                  <a:pos x="0" y="0"/>
                </a:cxn>
              </a:cxnLst>
              <a:rect l="0" t="0" r="r" b="b"/>
              <a:pathLst>
                <a:path w="3052" h="1633">
                  <a:moveTo>
                    <a:pt x="0" y="0"/>
                  </a:moveTo>
                  <a:lnTo>
                    <a:pt x="820" y="746"/>
                  </a:lnTo>
                  <a:lnTo>
                    <a:pt x="1031" y="711"/>
                  </a:lnTo>
                  <a:lnTo>
                    <a:pt x="1175" y="468"/>
                  </a:lnTo>
                  <a:lnTo>
                    <a:pt x="1421" y="535"/>
                  </a:lnTo>
                  <a:lnTo>
                    <a:pt x="1675" y="700"/>
                  </a:lnTo>
                  <a:lnTo>
                    <a:pt x="1864" y="968"/>
                  </a:lnTo>
                  <a:lnTo>
                    <a:pt x="1976" y="1312"/>
                  </a:lnTo>
                  <a:lnTo>
                    <a:pt x="2052" y="1633"/>
                  </a:lnTo>
                  <a:lnTo>
                    <a:pt x="3052" y="1546"/>
                  </a:lnTo>
                  <a:lnTo>
                    <a:pt x="2919" y="1333"/>
                  </a:lnTo>
                  <a:lnTo>
                    <a:pt x="2586" y="1356"/>
                  </a:lnTo>
                  <a:lnTo>
                    <a:pt x="2263" y="1422"/>
                  </a:lnTo>
                  <a:lnTo>
                    <a:pt x="2152" y="1489"/>
                  </a:lnTo>
                  <a:lnTo>
                    <a:pt x="2063" y="1067"/>
                  </a:lnTo>
                  <a:lnTo>
                    <a:pt x="1843" y="690"/>
                  </a:lnTo>
                  <a:lnTo>
                    <a:pt x="1565" y="468"/>
                  </a:lnTo>
                  <a:lnTo>
                    <a:pt x="1253" y="390"/>
                  </a:lnTo>
                  <a:lnTo>
                    <a:pt x="1031" y="390"/>
                  </a:lnTo>
                  <a:lnTo>
                    <a:pt x="865" y="668"/>
                  </a:lnTo>
                  <a:lnTo>
                    <a:pt x="0" y="0"/>
                  </a:lnTo>
                  <a:lnTo>
                    <a:pt x="0" y="0"/>
                  </a:lnTo>
                  <a:close/>
                </a:path>
              </a:pathLst>
            </a:custGeom>
            <a:solidFill>
              <a:srgbClr val="000000"/>
            </a:solidFill>
            <a:ln w="9525">
              <a:noFill/>
              <a:round/>
              <a:headEnd/>
              <a:tailEnd/>
            </a:ln>
          </p:spPr>
          <p:txBody>
            <a:bodyPr/>
            <a:lstStyle/>
            <a:p>
              <a:endParaRPr lang="en-US"/>
            </a:p>
          </p:txBody>
        </p:sp>
        <p:sp>
          <p:nvSpPr>
            <p:cNvPr id="163857" name="Freeform 17"/>
            <p:cNvSpPr>
              <a:spLocks/>
            </p:cNvSpPr>
            <p:nvPr/>
          </p:nvSpPr>
          <p:spPr bwMode="auto">
            <a:xfrm rot="10330952" flipH="1">
              <a:off x="3898" y="2669"/>
              <a:ext cx="1535" cy="1028"/>
            </a:xfrm>
            <a:custGeom>
              <a:avLst/>
              <a:gdLst/>
              <a:ahLst/>
              <a:cxnLst>
                <a:cxn ang="0">
                  <a:pos x="167" y="468"/>
                </a:cxn>
                <a:cxn ang="0">
                  <a:pos x="543" y="300"/>
                </a:cxn>
                <a:cxn ang="0">
                  <a:pos x="1011" y="144"/>
                </a:cxn>
                <a:cxn ang="0">
                  <a:pos x="1599" y="55"/>
                </a:cxn>
                <a:cxn ang="0">
                  <a:pos x="1353" y="445"/>
                </a:cxn>
                <a:cxn ang="0">
                  <a:pos x="1587" y="445"/>
                </a:cxn>
                <a:cxn ang="0">
                  <a:pos x="1975" y="500"/>
                </a:cxn>
                <a:cxn ang="0">
                  <a:pos x="2342" y="644"/>
                </a:cxn>
                <a:cxn ang="0">
                  <a:pos x="2574" y="832"/>
                </a:cxn>
                <a:cxn ang="0">
                  <a:pos x="2753" y="1078"/>
                </a:cxn>
                <a:cxn ang="0">
                  <a:pos x="2897" y="1355"/>
                </a:cxn>
                <a:cxn ang="0">
                  <a:pos x="2996" y="1722"/>
                </a:cxn>
                <a:cxn ang="0">
                  <a:pos x="3152" y="2055"/>
                </a:cxn>
                <a:cxn ang="0">
                  <a:pos x="3120" y="1656"/>
                </a:cxn>
                <a:cxn ang="0">
                  <a:pos x="3030" y="1300"/>
                </a:cxn>
                <a:cxn ang="0">
                  <a:pos x="2863" y="933"/>
                </a:cxn>
                <a:cxn ang="0">
                  <a:pos x="2574" y="644"/>
                </a:cxn>
                <a:cxn ang="0">
                  <a:pos x="2308" y="511"/>
                </a:cxn>
                <a:cxn ang="0">
                  <a:pos x="2064" y="445"/>
                </a:cxn>
                <a:cxn ang="0">
                  <a:pos x="1621" y="378"/>
                </a:cxn>
                <a:cxn ang="0">
                  <a:pos x="1865" y="0"/>
                </a:cxn>
                <a:cxn ang="0">
                  <a:pos x="1486" y="0"/>
                </a:cxn>
                <a:cxn ang="0">
                  <a:pos x="1055" y="55"/>
                </a:cxn>
                <a:cxn ang="0">
                  <a:pos x="600" y="177"/>
                </a:cxn>
                <a:cxn ang="0">
                  <a:pos x="0" y="445"/>
                </a:cxn>
                <a:cxn ang="0">
                  <a:pos x="167" y="468"/>
                </a:cxn>
                <a:cxn ang="0">
                  <a:pos x="167" y="468"/>
                </a:cxn>
              </a:cxnLst>
              <a:rect l="0" t="0" r="r" b="b"/>
              <a:pathLst>
                <a:path w="3152" h="2055">
                  <a:moveTo>
                    <a:pt x="167" y="468"/>
                  </a:moveTo>
                  <a:lnTo>
                    <a:pt x="543" y="300"/>
                  </a:lnTo>
                  <a:lnTo>
                    <a:pt x="1011" y="144"/>
                  </a:lnTo>
                  <a:lnTo>
                    <a:pt x="1599" y="55"/>
                  </a:lnTo>
                  <a:lnTo>
                    <a:pt x="1353" y="445"/>
                  </a:lnTo>
                  <a:lnTo>
                    <a:pt x="1587" y="445"/>
                  </a:lnTo>
                  <a:lnTo>
                    <a:pt x="1975" y="500"/>
                  </a:lnTo>
                  <a:lnTo>
                    <a:pt x="2342" y="644"/>
                  </a:lnTo>
                  <a:lnTo>
                    <a:pt x="2574" y="832"/>
                  </a:lnTo>
                  <a:lnTo>
                    <a:pt x="2753" y="1078"/>
                  </a:lnTo>
                  <a:lnTo>
                    <a:pt x="2897" y="1355"/>
                  </a:lnTo>
                  <a:lnTo>
                    <a:pt x="2996" y="1722"/>
                  </a:lnTo>
                  <a:lnTo>
                    <a:pt x="3152" y="2055"/>
                  </a:lnTo>
                  <a:lnTo>
                    <a:pt x="3120" y="1656"/>
                  </a:lnTo>
                  <a:lnTo>
                    <a:pt x="3030" y="1300"/>
                  </a:lnTo>
                  <a:lnTo>
                    <a:pt x="2863" y="933"/>
                  </a:lnTo>
                  <a:lnTo>
                    <a:pt x="2574" y="644"/>
                  </a:lnTo>
                  <a:lnTo>
                    <a:pt x="2308" y="511"/>
                  </a:lnTo>
                  <a:lnTo>
                    <a:pt x="2064" y="445"/>
                  </a:lnTo>
                  <a:lnTo>
                    <a:pt x="1621" y="378"/>
                  </a:lnTo>
                  <a:lnTo>
                    <a:pt x="1865" y="0"/>
                  </a:lnTo>
                  <a:lnTo>
                    <a:pt x="1486" y="0"/>
                  </a:lnTo>
                  <a:lnTo>
                    <a:pt x="1055" y="55"/>
                  </a:lnTo>
                  <a:lnTo>
                    <a:pt x="600" y="177"/>
                  </a:lnTo>
                  <a:lnTo>
                    <a:pt x="0" y="445"/>
                  </a:lnTo>
                  <a:lnTo>
                    <a:pt x="167" y="468"/>
                  </a:lnTo>
                  <a:lnTo>
                    <a:pt x="167" y="468"/>
                  </a:lnTo>
                  <a:close/>
                </a:path>
              </a:pathLst>
            </a:custGeom>
            <a:solidFill>
              <a:srgbClr val="000000"/>
            </a:solidFill>
            <a:ln w="9525">
              <a:noFill/>
              <a:round/>
              <a:headEnd/>
              <a:tailEnd/>
            </a:ln>
          </p:spPr>
          <p:txBody>
            <a:bodyPr/>
            <a:lstStyle/>
            <a:p>
              <a:endParaRPr lang="en-US"/>
            </a:p>
          </p:txBody>
        </p:sp>
      </p:grpSp>
      <p:grpSp>
        <p:nvGrpSpPr>
          <p:cNvPr id="4" name="Group 18"/>
          <p:cNvGrpSpPr>
            <a:grpSpLocks/>
          </p:cNvGrpSpPr>
          <p:nvPr/>
        </p:nvGrpSpPr>
        <p:grpSpPr bwMode="auto">
          <a:xfrm>
            <a:off x="914400" y="4800600"/>
            <a:ext cx="1371600" cy="762000"/>
            <a:chOff x="300" y="2479"/>
            <a:chExt cx="1080" cy="1290"/>
          </a:xfrm>
        </p:grpSpPr>
        <p:sp>
          <p:nvSpPr>
            <p:cNvPr id="163859" name="Freeform 19"/>
            <p:cNvSpPr>
              <a:spLocks/>
            </p:cNvSpPr>
            <p:nvPr/>
          </p:nvSpPr>
          <p:spPr bwMode="auto">
            <a:xfrm rot="16605494" flipH="1">
              <a:off x="229" y="2589"/>
              <a:ext cx="1247" cy="1027"/>
            </a:xfrm>
            <a:custGeom>
              <a:avLst/>
              <a:gdLst/>
              <a:ahLst/>
              <a:cxnLst>
                <a:cxn ang="0">
                  <a:pos x="0" y="433"/>
                </a:cxn>
                <a:cxn ang="0">
                  <a:pos x="943" y="99"/>
                </a:cxn>
                <a:cxn ang="0">
                  <a:pos x="1574" y="21"/>
                </a:cxn>
                <a:cxn ang="0">
                  <a:pos x="1763" y="0"/>
                </a:cxn>
                <a:cxn ang="0">
                  <a:pos x="1542" y="376"/>
                </a:cxn>
                <a:cxn ang="0">
                  <a:pos x="1930" y="433"/>
                </a:cxn>
                <a:cxn ang="0">
                  <a:pos x="2341" y="555"/>
                </a:cxn>
                <a:cxn ang="0">
                  <a:pos x="2728" y="865"/>
                </a:cxn>
                <a:cxn ang="0">
                  <a:pos x="2962" y="1266"/>
                </a:cxn>
                <a:cxn ang="0">
                  <a:pos x="3150" y="1999"/>
                </a:cxn>
                <a:cxn ang="0">
                  <a:pos x="2130" y="2055"/>
                </a:cxn>
                <a:cxn ang="0">
                  <a:pos x="2074" y="1621"/>
                </a:cxn>
                <a:cxn ang="0">
                  <a:pos x="1907" y="1266"/>
                </a:cxn>
                <a:cxn ang="0">
                  <a:pos x="1620" y="988"/>
                </a:cxn>
                <a:cxn ang="0">
                  <a:pos x="1320" y="910"/>
                </a:cxn>
                <a:cxn ang="0">
                  <a:pos x="1164" y="899"/>
                </a:cxn>
                <a:cxn ang="0">
                  <a:pos x="953" y="1188"/>
                </a:cxn>
                <a:cxn ang="0">
                  <a:pos x="0" y="433"/>
                </a:cxn>
                <a:cxn ang="0">
                  <a:pos x="0" y="433"/>
                </a:cxn>
              </a:cxnLst>
              <a:rect l="0" t="0" r="r" b="b"/>
              <a:pathLst>
                <a:path w="3150" h="2055">
                  <a:moveTo>
                    <a:pt x="0" y="433"/>
                  </a:moveTo>
                  <a:lnTo>
                    <a:pt x="943" y="99"/>
                  </a:lnTo>
                  <a:lnTo>
                    <a:pt x="1574" y="21"/>
                  </a:lnTo>
                  <a:lnTo>
                    <a:pt x="1763" y="0"/>
                  </a:lnTo>
                  <a:lnTo>
                    <a:pt x="1542" y="376"/>
                  </a:lnTo>
                  <a:lnTo>
                    <a:pt x="1930" y="433"/>
                  </a:lnTo>
                  <a:lnTo>
                    <a:pt x="2341" y="555"/>
                  </a:lnTo>
                  <a:lnTo>
                    <a:pt x="2728" y="865"/>
                  </a:lnTo>
                  <a:lnTo>
                    <a:pt x="2962" y="1266"/>
                  </a:lnTo>
                  <a:lnTo>
                    <a:pt x="3150" y="1999"/>
                  </a:lnTo>
                  <a:lnTo>
                    <a:pt x="2130" y="2055"/>
                  </a:lnTo>
                  <a:lnTo>
                    <a:pt x="2074" y="1621"/>
                  </a:lnTo>
                  <a:lnTo>
                    <a:pt x="1907" y="1266"/>
                  </a:lnTo>
                  <a:lnTo>
                    <a:pt x="1620" y="988"/>
                  </a:lnTo>
                  <a:lnTo>
                    <a:pt x="1320" y="910"/>
                  </a:lnTo>
                  <a:lnTo>
                    <a:pt x="1164" y="899"/>
                  </a:lnTo>
                  <a:lnTo>
                    <a:pt x="953" y="1188"/>
                  </a:lnTo>
                  <a:lnTo>
                    <a:pt x="0" y="433"/>
                  </a:lnTo>
                  <a:lnTo>
                    <a:pt x="0" y="433"/>
                  </a:lnTo>
                  <a:close/>
                </a:path>
              </a:pathLst>
            </a:custGeom>
            <a:solidFill>
              <a:srgbClr val="FFFFFF"/>
            </a:solidFill>
            <a:ln w="9525">
              <a:noFill/>
              <a:round/>
              <a:headEnd/>
              <a:tailEnd/>
            </a:ln>
          </p:spPr>
          <p:txBody>
            <a:bodyPr/>
            <a:lstStyle/>
            <a:p>
              <a:endParaRPr lang="en-US"/>
            </a:p>
          </p:txBody>
        </p:sp>
        <p:sp>
          <p:nvSpPr>
            <p:cNvPr id="163860" name="Freeform 20"/>
            <p:cNvSpPr>
              <a:spLocks/>
            </p:cNvSpPr>
            <p:nvPr/>
          </p:nvSpPr>
          <p:spPr bwMode="auto">
            <a:xfrm rot="16605494" flipH="1">
              <a:off x="191" y="2631"/>
              <a:ext cx="1247" cy="1029"/>
            </a:xfrm>
            <a:custGeom>
              <a:avLst/>
              <a:gdLst/>
              <a:ahLst/>
              <a:cxnLst>
                <a:cxn ang="0">
                  <a:pos x="0" y="433"/>
                </a:cxn>
                <a:cxn ang="0">
                  <a:pos x="943" y="101"/>
                </a:cxn>
                <a:cxn ang="0">
                  <a:pos x="1576" y="23"/>
                </a:cxn>
                <a:cxn ang="0">
                  <a:pos x="1764" y="0"/>
                </a:cxn>
                <a:cxn ang="0">
                  <a:pos x="1542" y="378"/>
                </a:cxn>
                <a:cxn ang="0">
                  <a:pos x="1929" y="433"/>
                </a:cxn>
                <a:cxn ang="0">
                  <a:pos x="2340" y="557"/>
                </a:cxn>
                <a:cxn ang="0">
                  <a:pos x="2730" y="867"/>
                </a:cxn>
                <a:cxn ang="0">
                  <a:pos x="2962" y="1268"/>
                </a:cxn>
                <a:cxn ang="0">
                  <a:pos x="3152" y="2000"/>
                </a:cxn>
                <a:cxn ang="0">
                  <a:pos x="2131" y="2057"/>
                </a:cxn>
                <a:cxn ang="0">
                  <a:pos x="2074" y="1623"/>
                </a:cxn>
                <a:cxn ang="0">
                  <a:pos x="1909" y="1268"/>
                </a:cxn>
                <a:cxn ang="0">
                  <a:pos x="1620" y="990"/>
                </a:cxn>
                <a:cxn ang="0">
                  <a:pos x="1319" y="912"/>
                </a:cxn>
                <a:cxn ang="0">
                  <a:pos x="1165" y="901"/>
                </a:cxn>
                <a:cxn ang="0">
                  <a:pos x="954" y="1190"/>
                </a:cxn>
                <a:cxn ang="0">
                  <a:pos x="0" y="433"/>
                </a:cxn>
                <a:cxn ang="0">
                  <a:pos x="0" y="433"/>
                </a:cxn>
              </a:cxnLst>
              <a:rect l="0" t="0" r="r" b="b"/>
              <a:pathLst>
                <a:path w="3152" h="2057">
                  <a:moveTo>
                    <a:pt x="0" y="433"/>
                  </a:moveTo>
                  <a:lnTo>
                    <a:pt x="943" y="101"/>
                  </a:lnTo>
                  <a:lnTo>
                    <a:pt x="1576" y="23"/>
                  </a:lnTo>
                  <a:lnTo>
                    <a:pt x="1764" y="0"/>
                  </a:lnTo>
                  <a:lnTo>
                    <a:pt x="1542" y="378"/>
                  </a:lnTo>
                  <a:lnTo>
                    <a:pt x="1929" y="433"/>
                  </a:lnTo>
                  <a:lnTo>
                    <a:pt x="2340" y="557"/>
                  </a:lnTo>
                  <a:lnTo>
                    <a:pt x="2730" y="867"/>
                  </a:lnTo>
                  <a:lnTo>
                    <a:pt x="2962" y="1268"/>
                  </a:lnTo>
                  <a:lnTo>
                    <a:pt x="3152" y="2000"/>
                  </a:lnTo>
                  <a:lnTo>
                    <a:pt x="2131" y="2057"/>
                  </a:lnTo>
                  <a:lnTo>
                    <a:pt x="2074" y="1623"/>
                  </a:lnTo>
                  <a:lnTo>
                    <a:pt x="1909" y="1268"/>
                  </a:lnTo>
                  <a:lnTo>
                    <a:pt x="1620" y="990"/>
                  </a:lnTo>
                  <a:lnTo>
                    <a:pt x="1319" y="912"/>
                  </a:lnTo>
                  <a:lnTo>
                    <a:pt x="1165" y="901"/>
                  </a:lnTo>
                  <a:lnTo>
                    <a:pt x="954" y="1190"/>
                  </a:lnTo>
                  <a:lnTo>
                    <a:pt x="0" y="433"/>
                  </a:lnTo>
                  <a:lnTo>
                    <a:pt x="0" y="433"/>
                  </a:lnTo>
                  <a:close/>
                </a:path>
              </a:pathLst>
            </a:custGeom>
            <a:gradFill rotWithShape="0">
              <a:gsLst>
                <a:gs pos="0">
                  <a:srgbClr val="FFFF00"/>
                </a:gs>
                <a:gs pos="100000">
                  <a:srgbClr val="FF9900"/>
                </a:gs>
              </a:gsLst>
              <a:lin ang="2700000" scaled="1"/>
            </a:gradFill>
            <a:ln w="9525">
              <a:noFill/>
              <a:round/>
              <a:headEnd/>
              <a:tailEnd/>
            </a:ln>
          </p:spPr>
          <p:txBody>
            <a:bodyPr/>
            <a:lstStyle/>
            <a:p>
              <a:endParaRPr lang="en-US"/>
            </a:p>
          </p:txBody>
        </p:sp>
        <p:sp>
          <p:nvSpPr>
            <p:cNvPr id="163861" name="Freeform 21"/>
            <p:cNvSpPr>
              <a:spLocks/>
            </p:cNvSpPr>
            <p:nvPr/>
          </p:nvSpPr>
          <p:spPr bwMode="auto">
            <a:xfrm rot="16605494" flipH="1">
              <a:off x="368" y="2699"/>
              <a:ext cx="1207" cy="816"/>
            </a:xfrm>
            <a:custGeom>
              <a:avLst/>
              <a:gdLst/>
              <a:ahLst/>
              <a:cxnLst>
                <a:cxn ang="0">
                  <a:pos x="0" y="0"/>
                </a:cxn>
                <a:cxn ang="0">
                  <a:pos x="820" y="746"/>
                </a:cxn>
                <a:cxn ang="0">
                  <a:pos x="1031" y="711"/>
                </a:cxn>
                <a:cxn ang="0">
                  <a:pos x="1175" y="468"/>
                </a:cxn>
                <a:cxn ang="0">
                  <a:pos x="1421" y="535"/>
                </a:cxn>
                <a:cxn ang="0">
                  <a:pos x="1675" y="700"/>
                </a:cxn>
                <a:cxn ang="0">
                  <a:pos x="1864" y="968"/>
                </a:cxn>
                <a:cxn ang="0">
                  <a:pos x="1976" y="1312"/>
                </a:cxn>
                <a:cxn ang="0">
                  <a:pos x="2052" y="1633"/>
                </a:cxn>
                <a:cxn ang="0">
                  <a:pos x="3052" y="1546"/>
                </a:cxn>
                <a:cxn ang="0">
                  <a:pos x="2919" y="1333"/>
                </a:cxn>
                <a:cxn ang="0">
                  <a:pos x="2586" y="1356"/>
                </a:cxn>
                <a:cxn ang="0">
                  <a:pos x="2263" y="1422"/>
                </a:cxn>
                <a:cxn ang="0">
                  <a:pos x="2152" y="1489"/>
                </a:cxn>
                <a:cxn ang="0">
                  <a:pos x="2063" y="1067"/>
                </a:cxn>
                <a:cxn ang="0">
                  <a:pos x="1843" y="690"/>
                </a:cxn>
                <a:cxn ang="0">
                  <a:pos x="1565" y="468"/>
                </a:cxn>
                <a:cxn ang="0">
                  <a:pos x="1253" y="390"/>
                </a:cxn>
                <a:cxn ang="0">
                  <a:pos x="1031" y="390"/>
                </a:cxn>
                <a:cxn ang="0">
                  <a:pos x="865" y="668"/>
                </a:cxn>
                <a:cxn ang="0">
                  <a:pos x="0" y="0"/>
                </a:cxn>
                <a:cxn ang="0">
                  <a:pos x="0" y="0"/>
                </a:cxn>
              </a:cxnLst>
              <a:rect l="0" t="0" r="r" b="b"/>
              <a:pathLst>
                <a:path w="3052" h="1633">
                  <a:moveTo>
                    <a:pt x="0" y="0"/>
                  </a:moveTo>
                  <a:lnTo>
                    <a:pt x="820" y="746"/>
                  </a:lnTo>
                  <a:lnTo>
                    <a:pt x="1031" y="711"/>
                  </a:lnTo>
                  <a:lnTo>
                    <a:pt x="1175" y="468"/>
                  </a:lnTo>
                  <a:lnTo>
                    <a:pt x="1421" y="535"/>
                  </a:lnTo>
                  <a:lnTo>
                    <a:pt x="1675" y="700"/>
                  </a:lnTo>
                  <a:lnTo>
                    <a:pt x="1864" y="968"/>
                  </a:lnTo>
                  <a:lnTo>
                    <a:pt x="1976" y="1312"/>
                  </a:lnTo>
                  <a:lnTo>
                    <a:pt x="2052" y="1633"/>
                  </a:lnTo>
                  <a:lnTo>
                    <a:pt x="3052" y="1546"/>
                  </a:lnTo>
                  <a:lnTo>
                    <a:pt x="2919" y="1333"/>
                  </a:lnTo>
                  <a:lnTo>
                    <a:pt x="2586" y="1356"/>
                  </a:lnTo>
                  <a:lnTo>
                    <a:pt x="2263" y="1422"/>
                  </a:lnTo>
                  <a:lnTo>
                    <a:pt x="2152" y="1489"/>
                  </a:lnTo>
                  <a:lnTo>
                    <a:pt x="2063" y="1067"/>
                  </a:lnTo>
                  <a:lnTo>
                    <a:pt x="1843" y="690"/>
                  </a:lnTo>
                  <a:lnTo>
                    <a:pt x="1565" y="468"/>
                  </a:lnTo>
                  <a:lnTo>
                    <a:pt x="1253" y="390"/>
                  </a:lnTo>
                  <a:lnTo>
                    <a:pt x="1031" y="390"/>
                  </a:lnTo>
                  <a:lnTo>
                    <a:pt x="865" y="668"/>
                  </a:lnTo>
                  <a:lnTo>
                    <a:pt x="0" y="0"/>
                  </a:lnTo>
                  <a:lnTo>
                    <a:pt x="0" y="0"/>
                  </a:lnTo>
                  <a:close/>
                </a:path>
              </a:pathLst>
            </a:custGeom>
            <a:solidFill>
              <a:srgbClr val="000000"/>
            </a:solidFill>
            <a:ln w="9525">
              <a:noFill/>
              <a:round/>
              <a:headEnd/>
              <a:tailEnd/>
            </a:ln>
          </p:spPr>
          <p:txBody>
            <a:bodyPr/>
            <a:lstStyle/>
            <a:p>
              <a:endParaRPr lang="en-US"/>
            </a:p>
          </p:txBody>
        </p:sp>
        <p:sp>
          <p:nvSpPr>
            <p:cNvPr id="163862" name="Freeform 22"/>
            <p:cNvSpPr>
              <a:spLocks/>
            </p:cNvSpPr>
            <p:nvPr/>
          </p:nvSpPr>
          <p:spPr bwMode="auto">
            <a:xfrm rot="16605494" flipH="1">
              <a:off x="217" y="2593"/>
              <a:ext cx="1247" cy="1028"/>
            </a:xfrm>
            <a:custGeom>
              <a:avLst/>
              <a:gdLst/>
              <a:ahLst/>
              <a:cxnLst>
                <a:cxn ang="0">
                  <a:pos x="167" y="468"/>
                </a:cxn>
                <a:cxn ang="0">
                  <a:pos x="543" y="300"/>
                </a:cxn>
                <a:cxn ang="0">
                  <a:pos x="1011" y="144"/>
                </a:cxn>
                <a:cxn ang="0">
                  <a:pos x="1599" y="55"/>
                </a:cxn>
                <a:cxn ang="0">
                  <a:pos x="1353" y="445"/>
                </a:cxn>
                <a:cxn ang="0">
                  <a:pos x="1587" y="445"/>
                </a:cxn>
                <a:cxn ang="0">
                  <a:pos x="1975" y="500"/>
                </a:cxn>
                <a:cxn ang="0">
                  <a:pos x="2342" y="644"/>
                </a:cxn>
                <a:cxn ang="0">
                  <a:pos x="2574" y="832"/>
                </a:cxn>
                <a:cxn ang="0">
                  <a:pos x="2753" y="1078"/>
                </a:cxn>
                <a:cxn ang="0">
                  <a:pos x="2897" y="1355"/>
                </a:cxn>
                <a:cxn ang="0">
                  <a:pos x="2996" y="1722"/>
                </a:cxn>
                <a:cxn ang="0">
                  <a:pos x="3152" y="2055"/>
                </a:cxn>
                <a:cxn ang="0">
                  <a:pos x="3120" y="1656"/>
                </a:cxn>
                <a:cxn ang="0">
                  <a:pos x="3030" y="1300"/>
                </a:cxn>
                <a:cxn ang="0">
                  <a:pos x="2863" y="933"/>
                </a:cxn>
                <a:cxn ang="0">
                  <a:pos x="2574" y="644"/>
                </a:cxn>
                <a:cxn ang="0">
                  <a:pos x="2308" y="511"/>
                </a:cxn>
                <a:cxn ang="0">
                  <a:pos x="2064" y="445"/>
                </a:cxn>
                <a:cxn ang="0">
                  <a:pos x="1621" y="378"/>
                </a:cxn>
                <a:cxn ang="0">
                  <a:pos x="1865" y="0"/>
                </a:cxn>
                <a:cxn ang="0">
                  <a:pos x="1486" y="0"/>
                </a:cxn>
                <a:cxn ang="0">
                  <a:pos x="1055" y="55"/>
                </a:cxn>
                <a:cxn ang="0">
                  <a:pos x="600" y="177"/>
                </a:cxn>
                <a:cxn ang="0">
                  <a:pos x="0" y="445"/>
                </a:cxn>
                <a:cxn ang="0">
                  <a:pos x="167" y="468"/>
                </a:cxn>
                <a:cxn ang="0">
                  <a:pos x="167" y="468"/>
                </a:cxn>
              </a:cxnLst>
              <a:rect l="0" t="0" r="r" b="b"/>
              <a:pathLst>
                <a:path w="3152" h="2055">
                  <a:moveTo>
                    <a:pt x="167" y="468"/>
                  </a:moveTo>
                  <a:lnTo>
                    <a:pt x="543" y="300"/>
                  </a:lnTo>
                  <a:lnTo>
                    <a:pt x="1011" y="144"/>
                  </a:lnTo>
                  <a:lnTo>
                    <a:pt x="1599" y="55"/>
                  </a:lnTo>
                  <a:lnTo>
                    <a:pt x="1353" y="445"/>
                  </a:lnTo>
                  <a:lnTo>
                    <a:pt x="1587" y="445"/>
                  </a:lnTo>
                  <a:lnTo>
                    <a:pt x="1975" y="500"/>
                  </a:lnTo>
                  <a:lnTo>
                    <a:pt x="2342" y="644"/>
                  </a:lnTo>
                  <a:lnTo>
                    <a:pt x="2574" y="832"/>
                  </a:lnTo>
                  <a:lnTo>
                    <a:pt x="2753" y="1078"/>
                  </a:lnTo>
                  <a:lnTo>
                    <a:pt x="2897" y="1355"/>
                  </a:lnTo>
                  <a:lnTo>
                    <a:pt x="2996" y="1722"/>
                  </a:lnTo>
                  <a:lnTo>
                    <a:pt x="3152" y="2055"/>
                  </a:lnTo>
                  <a:lnTo>
                    <a:pt x="3120" y="1656"/>
                  </a:lnTo>
                  <a:lnTo>
                    <a:pt x="3030" y="1300"/>
                  </a:lnTo>
                  <a:lnTo>
                    <a:pt x="2863" y="933"/>
                  </a:lnTo>
                  <a:lnTo>
                    <a:pt x="2574" y="644"/>
                  </a:lnTo>
                  <a:lnTo>
                    <a:pt x="2308" y="511"/>
                  </a:lnTo>
                  <a:lnTo>
                    <a:pt x="2064" y="445"/>
                  </a:lnTo>
                  <a:lnTo>
                    <a:pt x="1621" y="378"/>
                  </a:lnTo>
                  <a:lnTo>
                    <a:pt x="1865" y="0"/>
                  </a:lnTo>
                  <a:lnTo>
                    <a:pt x="1486" y="0"/>
                  </a:lnTo>
                  <a:lnTo>
                    <a:pt x="1055" y="55"/>
                  </a:lnTo>
                  <a:lnTo>
                    <a:pt x="600" y="177"/>
                  </a:lnTo>
                  <a:lnTo>
                    <a:pt x="0" y="445"/>
                  </a:lnTo>
                  <a:lnTo>
                    <a:pt x="167" y="468"/>
                  </a:lnTo>
                  <a:lnTo>
                    <a:pt x="167" y="468"/>
                  </a:lnTo>
                  <a:close/>
                </a:path>
              </a:pathLst>
            </a:custGeom>
            <a:solidFill>
              <a:srgbClr val="000000"/>
            </a:solidFill>
            <a:ln w="9525">
              <a:noFill/>
              <a:round/>
              <a:headEnd/>
              <a:tailEnd/>
            </a:ln>
          </p:spPr>
          <p:txBody>
            <a:bodyPr/>
            <a:lstStyle/>
            <a:p>
              <a:endParaRPr lang="en-US"/>
            </a:p>
          </p:txBody>
        </p:sp>
      </p:grpSp>
      <p:pic>
        <p:nvPicPr>
          <p:cNvPr id="163863" name="Picture 23"/>
          <p:cNvPicPr>
            <a:picLocks noChangeAspect="1" noChangeArrowheads="1"/>
          </p:cNvPicPr>
          <p:nvPr/>
        </p:nvPicPr>
        <p:blipFill>
          <a:blip r:embed="rId7">
            <a:clrChange>
              <a:clrFrom>
                <a:srgbClr val="FFFFFF"/>
              </a:clrFrom>
              <a:clrTo>
                <a:srgbClr val="FFFFFF">
                  <a:alpha val="0"/>
                </a:srgbClr>
              </a:clrTo>
            </a:clrChange>
          </a:blip>
          <a:srcRect l="2034" t="10114" r="41704" b="36806"/>
          <a:stretch>
            <a:fillRect/>
          </a:stretch>
        </p:blipFill>
        <p:spPr bwMode="auto">
          <a:xfrm>
            <a:off x="6248400" y="1609725"/>
            <a:ext cx="2286000" cy="1819275"/>
          </a:xfrm>
          <a:prstGeom prst="rect">
            <a:avLst/>
          </a:prstGeom>
          <a:solidFill>
            <a:schemeClr val="bg1"/>
          </a:solidFill>
          <a:ln w="9525">
            <a:noFill/>
            <a:miter lim="800000"/>
            <a:headEnd/>
            <a:tailEnd/>
          </a:ln>
          <a:effectLst/>
        </p:spPr>
      </p:pic>
      <p:pic>
        <p:nvPicPr>
          <p:cNvPr id="163864" name="Picture 24" descr="res0"/>
          <p:cNvPicPr>
            <a:picLocks noChangeAspect="1" noChangeArrowheads="1"/>
          </p:cNvPicPr>
          <p:nvPr/>
        </p:nvPicPr>
        <p:blipFill>
          <a:blip r:embed="rId8" cstate="print"/>
          <a:srcRect t="56410" r="64102" b="12820"/>
          <a:stretch>
            <a:fillRect/>
          </a:stretch>
        </p:blipFill>
        <p:spPr bwMode="auto">
          <a:xfrm>
            <a:off x="2438400" y="5721350"/>
            <a:ext cx="1066800" cy="914400"/>
          </a:xfrm>
          <a:prstGeom prst="rect">
            <a:avLst/>
          </a:prstGeom>
          <a:noFill/>
        </p:spPr>
      </p:pic>
      <p:pic>
        <p:nvPicPr>
          <p:cNvPr id="163865" name="Picture 25" descr="res4"/>
          <p:cNvPicPr>
            <a:picLocks noChangeAspect="1" noChangeArrowheads="1"/>
          </p:cNvPicPr>
          <p:nvPr/>
        </p:nvPicPr>
        <p:blipFill>
          <a:blip r:embed="rId9"/>
          <a:srcRect t="56410" r="64102" b="12820"/>
          <a:stretch>
            <a:fillRect/>
          </a:stretch>
        </p:blipFill>
        <p:spPr bwMode="auto">
          <a:xfrm>
            <a:off x="1295400" y="5721350"/>
            <a:ext cx="1066800" cy="914400"/>
          </a:xfrm>
          <a:prstGeom prst="rect">
            <a:avLst/>
          </a:prstGeom>
          <a:noFill/>
        </p:spPr>
      </p:pic>
      <p:pic>
        <p:nvPicPr>
          <p:cNvPr id="163866" name="Picture 26" descr="res8"/>
          <p:cNvPicPr>
            <a:picLocks noChangeAspect="1" noChangeArrowheads="1"/>
          </p:cNvPicPr>
          <p:nvPr/>
        </p:nvPicPr>
        <p:blipFill>
          <a:blip r:embed="rId10"/>
          <a:srcRect t="56412" r="64102" b="12820"/>
          <a:stretch>
            <a:fillRect/>
          </a:stretch>
        </p:blipFill>
        <p:spPr bwMode="auto">
          <a:xfrm>
            <a:off x="152400" y="5721350"/>
            <a:ext cx="1066800" cy="914400"/>
          </a:xfrm>
          <a:prstGeom prst="rect">
            <a:avLst/>
          </a:prstGeom>
          <a:noFill/>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3716" name="Object 4"/>
          <p:cNvGraphicFramePr>
            <a:graphicFrameLocks noChangeAspect="1"/>
          </p:cNvGraphicFramePr>
          <p:nvPr>
            <p:ph sz="half" idx="1"/>
          </p:nvPr>
        </p:nvGraphicFramePr>
        <p:xfrm>
          <a:off x="914400" y="1524000"/>
          <a:ext cx="7391400" cy="4805363"/>
        </p:xfrm>
        <a:graphic>
          <a:graphicData uri="http://schemas.openxmlformats.org/presentationml/2006/ole">
            <p:oleObj spid="_x0000_s375810" name="Slide" r:id="rId3" imgW="3476222" imgH="2607558" progId="PowerPoint.Slide.8">
              <p:embed/>
            </p:oleObj>
          </a:graphicData>
        </a:graphic>
      </p:graphicFrame>
      <p:grpSp>
        <p:nvGrpSpPr>
          <p:cNvPr id="2" name="Group 26"/>
          <p:cNvGrpSpPr>
            <a:grpSpLocks/>
          </p:cNvGrpSpPr>
          <p:nvPr/>
        </p:nvGrpSpPr>
        <p:grpSpPr bwMode="auto">
          <a:xfrm>
            <a:off x="685800" y="1524000"/>
            <a:ext cx="5216525" cy="4953000"/>
            <a:chOff x="432" y="960"/>
            <a:chExt cx="3286" cy="3120"/>
          </a:xfrm>
        </p:grpSpPr>
        <p:graphicFrame>
          <p:nvGraphicFramePr>
            <p:cNvPr id="243733" name="Object 21"/>
            <p:cNvGraphicFramePr>
              <a:graphicFrameLocks noChangeAspect="1"/>
            </p:cNvGraphicFramePr>
            <p:nvPr/>
          </p:nvGraphicFramePr>
          <p:xfrm>
            <a:off x="432" y="960"/>
            <a:ext cx="2976" cy="3120"/>
          </p:xfrm>
          <a:graphic>
            <a:graphicData uri="http://schemas.openxmlformats.org/presentationml/2006/ole">
              <p:oleObj spid="_x0000_s375811" name="Slide" r:id="rId4" imgW="4571831" imgH="3428876" progId="PowerPoint.Slide.8">
                <p:embed/>
              </p:oleObj>
            </a:graphicData>
          </a:graphic>
        </p:graphicFrame>
        <p:sp>
          <p:nvSpPr>
            <p:cNvPr id="243734" name="Line 22"/>
            <p:cNvSpPr>
              <a:spLocks noChangeShapeType="1"/>
            </p:cNvSpPr>
            <p:nvPr/>
          </p:nvSpPr>
          <p:spPr bwMode="auto">
            <a:xfrm>
              <a:off x="2640" y="1027"/>
              <a:ext cx="1078" cy="836"/>
            </a:xfrm>
            <a:prstGeom prst="line">
              <a:avLst/>
            </a:prstGeom>
            <a:noFill/>
            <a:ln w="9525">
              <a:solidFill>
                <a:schemeClr val="tx1"/>
              </a:solidFill>
              <a:round/>
              <a:headEnd/>
              <a:tailEnd/>
            </a:ln>
            <a:effectLst/>
          </p:spPr>
          <p:txBody>
            <a:bodyPr/>
            <a:lstStyle/>
            <a:p>
              <a:endParaRPr lang="en-US"/>
            </a:p>
          </p:txBody>
        </p:sp>
      </p:grpSp>
      <p:sp>
        <p:nvSpPr>
          <p:cNvPr id="243720" name="Rectangle 8"/>
          <p:cNvSpPr>
            <a:spLocks noGrp="1" noChangeArrowheads="1"/>
          </p:cNvSpPr>
          <p:nvPr>
            <p:ph type="title"/>
          </p:nvPr>
        </p:nvSpPr>
        <p:spPr/>
        <p:txBody>
          <a:bodyPr/>
          <a:lstStyle/>
          <a:p>
            <a:r>
              <a:rPr lang="en-US" sz="2800"/>
              <a:t>We Characterize Algorithmic Classes Based on Effect in a Processing Network</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243716"/>
                                        </p:tgtEl>
                                      </p:cBhvr>
                                      <p:by x="50000" y="50000"/>
                                    </p:animScale>
                                  </p:childTnLst>
                                </p:cTn>
                              </p:par>
                            </p:childTnLst>
                          </p:cTn>
                        </p:par>
                        <p:par>
                          <p:cTn id="7" fill="hold">
                            <p:stCondLst>
                              <p:cond delay="2000"/>
                            </p:stCondLst>
                            <p:childTnLst>
                              <p:par>
                                <p:cTn id="8" presetID="63" presetClass="path" presetSubtype="0" accel="50000" decel="50000" fill="hold" nodeType="afterEffect">
                                  <p:stCondLst>
                                    <p:cond delay="0"/>
                                  </p:stCondLst>
                                  <p:childTnLst>
                                    <p:animMotion origin="layout" path="M 3.33333E-6 -3.7037E-6 L 0.29583 -3.7037E-6 " pathEditMode="relative" rAng="0" ptsTypes="AA">
                                      <p:cBhvr>
                                        <p:cTn id="9" dur="2000" fill="hold"/>
                                        <p:tgtEl>
                                          <p:spTgt spid="243716"/>
                                        </p:tgtEl>
                                        <p:attrNameLst>
                                          <p:attrName>ppt_x</p:attrName>
                                          <p:attrName>ppt_y</p:attrName>
                                        </p:attrNameLst>
                                      </p:cBhvr>
                                      <p:rCtr x="148" y="0"/>
                                    </p:animMotion>
                                  </p:childTnLst>
                                </p:cTn>
                              </p:par>
                            </p:childTnLst>
                          </p:cTn>
                        </p:par>
                        <p:par>
                          <p:cTn id="10" fill="hold">
                            <p:stCondLst>
                              <p:cond delay="4000"/>
                            </p:stCondLst>
                            <p:childTnLst>
                              <p:par>
                                <p:cTn id="11" presetID="3" presetClass="entr" presetSubtype="1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linds(horizont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61126" name="Rectangle 6"/>
          <p:cNvSpPr>
            <a:spLocks noGrp="1" noChangeArrowheads="1"/>
          </p:cNvSpPr>
          <p:nvPr>
            <p:ph type="title"/>
          </p:nvPr>
        </p:nvSpPr>
        <p:spPr/>
        <p:txBody>
          <a:bodyPr/>
          <a:lstStyle/>
          <a:p>
            <a:r>
              <a:rPr lang="en-US" sz="2800"/>
              <a:t>We Characterize Algorithmic Classes Based on Effect in a Processing Network</a:t>
            </a:r>
          </a:p>
        </p:txBody>
      </p:sp>
      <p:graphicFrame>
        <p:nvGraphicFramePr>
          <p:cNvPr id="261122" name="Object 2"/>
          <p:cNvGraphicFramePr>
            <a:graphicFrameLocks noChangeAspect="1"/>
          </p:cNvGraphicFramePr>
          <p:nvPr>
            <p:ph sz="half" idx="1"/>
          </p:nvPr>
        </p:nvGraphicFramePr>
        <p:xfrm>
          <a:off x="914400" y="1524000"/>
          <a:ext cx="7391400" cy="4805363"/>
        </p:xfrm>
        <a:graphic>
          <a:graphicData uri="http://schemas.openxmlformats.org/presentationml/2006/ole">
            <p:oleObj spid="_x0000_s376834" name="Slide" r:id="rId3" imgW="3476222" imgH="2607558" progId="PowerPoint.Slide.8">
              <p:embed/>
            </p:oleObj>
          </a:graphicData>
        </a:graphic>
      </p:graphicFrame>
      <p:sp>
        <p:nvSpPr>
          <p:cNvPr id="261129" name="Rectangle 9"/>
          <p:cNvSpPr>
            <a:spLocks noChangeArrowheads="1"/>
          </p:cNvSpPr>
          <p:nvPr/>
        </p:nvSpPr>
        <p:spPr bwMode="auto">
          <a:xfrm>
            <a:off x="3886200" y="1371600"/>
            <a:ext cx="5257800" cy="5334000"/>
          </a:xfrm>
          <a:prstGeom prst="rect">
            <a:avLst/>
          </a:prstGeom>
          <a:solidFill>
            <a:schemeClr val="bg1"/>
          </a:solidFill>
          <a:ln w="9525">
            <a:noFill/>
            <a:miter lim="800000"/>
            <a:headEnd/>
            <a:tailEnd/>
          </a:ln>
          <a:effectLst/>
        </p:spPr>
        <p:txBody>
          <a:bodyPr wrap="none" anchor="ctr"/>
          <a:lstStyle/>
          <a:p>
            <a:endParaRPr lang="en-US"/>
          </a:p>
        </p:txBody>
      </p:sp>
      <p:graphicFrame>
        <p:nvGraphicFramePr>
          <p:cNvPr id="261127" name="Object 7"/>
          <p:cNvGraphicFramePr>
            <a:graphicFrameLocks noChangeAspect="1"/>
          </p:cNvGraphicFramePr>
          <p:nvPr>
            <p:ph sz="quarter" idx="3"/>
          </p:nvPr>
        </p:nvGraphicFramePr>
        <p:xfrm>
          <a:off x="5486400" y="2705100"/>
          <a:ext cx="3300413" cy="2476500"/>
        </p:xfrm>
        <a:graphic>
          <a:graphicData uri="http://schemas.openxmlformats.org/presentationml/2006/ole">
            <p:oleObj spid="_x0000_s376835" name="Slide" r:id="rId4" imgW="3476222" imgH="2607558" progId="PowerPoint.Slide.8">
              <p:embed/>
            </p:oleObj>
          </a:graphicData>
        </a:graphic>
      </p:graphicFrame>
      <p:grpSp>
        <p:nvGrpSpPr>
          <p:cNvPr id="2" name="Group 3"/>
          <p:cNvGrpSpPr>
            <a:grpSpLocks/>
          </p:cNvGrpSpPr>
          <p:nvPr/>
        </p:nvGrpSpPr>
        <p:grpSpPr bwMode="auto">
          <a:xfrm>
            <a:off x="685800" y="1524000"/>
            <a:ext cx="5216525" cy="4953000"/>
            <a:chOff x="432" y="960"/>
            <a:chExt cx="3286" cy="3120"/>
          </a:xfrm>
        </p:grpSpPr>
        <p:graphicFrame>
          <p:nvGraphicFramePr>
            <p:cNvPr id="261124" name="Object 4"/>
            <p:cNvGraphicFramePr>
              <a:graphicFrameLocks noChangeAspect="1"/>
            </p:cNvGraphicFramePr>
            <p:nvPr/>
          </p:nvGraphicFramePr>
          <p:xfrm>
            <a:off x="432" y="960"/>
            <a:ext cx="2976" cy="3120"/>
          </p:xfrm>
          <a:graphic>
            <a:graphicData uri="http://schemas.openxmlformats.org/presentationml/2006/ole">
              <p:oleObj spid="_x0000_s376836" name="Slide" r:id="rId5" imgW="4571831" imgH="3428876" progId="PowerPoint.Slide.8">
                <p:embed/>
              </p:oleObj>
            </a:graphicData>
          </a:graphic>
        </p:graphicFrame>
        <p:sp>
          <p:nvSpPr>
            <p:cNvPr id="261125" name="Line 5"/>
            <p:cNvSpPr>
              <a:spLocks noChangeShapeType="1"/>
            </p:cNvSpPr>
            <p:nvPr/>
          </p:nvSpPr>
          <p:spPr bwMode="auto">
            <a:xfrm>
              <a:off x="2640" y="1027"/>
              <a:ext cx="1078" cy="836"/>
            </a:xfrm>
            <a:prstGeom prst="line">
              <a:avLst/>
            </a:prstGeom>
            <a:noFill/>
            <a:ln w="9525">
              <a:solidFill>
                <a:schemeClr val="tx1"/>
              </a:solidFill>
              <a:round/>
              <a:headEnd/>
              <a:tailEnd/>
            </a:ln>
            <a:effectLst/>
          </p:spPr>
          <p:txBody>
            <a:bodyPr/>
            <a:lstStyle/>
            <a:p>
              <a:endParaRPr lang="en-US"/>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261122"/>
                                        </p:tgtEl>
                                      </p:cBhvr>
                                      <p:by x="50000" y="50000"/>
                                    </p:animScale>
                                  </p:childTnLst>
                                </p:cTn>
                              </p:par>
                            </p:childTnLst>
                          </p:cTn>
                        </p:par>
                        <p:par>
                          <p:cTn id="7" fill="hold">
                            <p:stCondLst>
                              <p:cond delay="2000"/>
                            </p:stCondLst>
                            <p:childTnLst>
                              <p:par>
                                <p:cTn id="8" presetID="63" presetClass="path" presetSubtype="0" accel="50000" decel="50000" fill="hold" nodeType="afterEffect">
                                  <p:stCondLst>
                                    <p:cond delay="0"/>
                                  </p:stCondLst>
                                  <p:childTnLst>
                                    <p:animMotion origin="layout" path="M 3.33333E-6 -3.7037E-6 L 0.29583 -3.7037E-6 " pathEditMode="relative" rAng="0" ptsTypes="AA">
                                      <p:cBhvr>
                                        <p:cTn id="9" dur="2000" fill="hold"/>
                                        <p:tgtEl>
                                          <p:spTgt spid="261122"/>
                                        </p:tgtEl>
                                        <p:attrNameLst>
                                          <p:attrName>ppt_x</p:attrName>
                                          <p:attrName>ppt_y</p:attrName>
                                        </p:attrNameLst>
                                      </p:cBhvr>
                                      <p:rCtr x="148" y="0"/>
                                    </p:animMotion>
                                  </p:childTnLst>
                                </p:cTn>
                              </p:par>
                            </p:childTnLst>
                          </p:cTn>
                        </p:par>
                        <p:par>
                          <p:cTn id="10" fill="hold">
                            <p:stCondLst>
                              <p:cond delay="4000"/>
                            </p:stCondLst>
                            <p:childTnLst>
                              <p:par>
                                <p:cTn id="11" presetID="3" presetClass="entr" presetSubtype="1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linds(horizontal)">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mph" presetSubtype="0" fill="hold" nodeType="clickEffect">
                                  <p:stCondLst>
                                    <p:cond delay="0"/>
                                  </p:stCondLst>
                                  <p:childTnLst>
                                    <p:animScale>
                                      <p:cBhvr>
                                        <p:cTn id="17" dur="2000" fill="hold"/>
                                        <p:tgtEl>
                                          <p:spTgt spid="261127"/>
                                        </p:tgtEl>
                                      </p:cBhvr>
                                      <p:by x="50000" y="50000"/>
                                    </p:animScale>
                                  </p:childTnLst>
                                </p:cTn>
                              </p:par>
                            </p:childTnLst>
                          </p:cTn>
                        </p:par>
                        <p:par>
                          <p:cTn id="18" fill="hold">
                            <p:stCondLst>
                              <p:cond delay="2000"/>
                            </p:stCondLst>
                            <p:childTnLst>
                              <p:par>
                                <p:cTn id="19" presetID="63" presetClass="path" presetSubtype="0" accel="50000" decel="50000" fill="hold" nodeType="afterEffect">
                                  <p:stCondLst>
                                    <p:cond delay="0"/>
                                  </p:stCondLst>
                                  <p:childTnLst>
                                    <p:animMotion origin="layout" path="M 3.33333E-6 -3.7037E-6 L 0.29583 -3.7037E-6 " pathEditMode="relative" rAng="0" ptsTypes="AA">
                                      <p:cBhvr>
                                        <p:cTn id="20" dur="2000" fill="hold"/>
                                        <p:tgtEl>
                                          <p:spTgt spid="261127"/>
                                        </p:tgtEl>
                                        <p:attrNameLst>
                                          <p:attrName>ppt_x</p:attrName>
                                          <p:attrName>ppt_y</p:attrName>
                                        </p:attrNameLst>
                                      </p:cBhvr>
                                      <p:rCtr x="14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Line 2"/>
          <p:cNvSpPr>
            <a:spLocks noChangeShapeType="1"/>
          </p:cNvSpPr>
          <p:nvPr/>
        </p:nvSpPr>
        <p:spPr bwMode="auto">
          <a:xfrm>
            <a:off x="365125" y="6215063"/>
            <a:ext cx="7313613" cy="0"/>
          </a:xfrm>
          <a:prstGeom prst="line">
            <a:avLst/>
          </a:prstGeom>
          <a:noFill/>
          <a:ln w="38100">
            <a:solidFill>
              <a:schemeClr val="tx1"/>
            </a:solidFill>
            <a:round/>
            <a:headEnd/>
            <a:tailEnd type="arrow" w="med" len="med"/>
          </a:ln>
          <a:effectLst/>
        </p:spPr>
        <p:txBody>
          <a:bodyPr/>
          <a:lstStyle/>
          <a:p>
            <a:endParaRPr lang="en-US"/>
          </a:p>
        </p:txBody>
      </p:sp>
      <p:sp>
        <p:nvSpPr>
          <p:cNvPr id="212995" name="Line 3"/>
          <p:cNvSpPr>
            <a:spLocks noChangeShapeType="1"/>
          </p:cNvSpPr>
          <p:nvPr/>
        </p:nvSpPr>
        <p:spPr bwMode="auto">
          <a:xfrm flipV="1">
            <a:off x="639763" y="1690688"/>
            <a:ext cx="0" cy="4799012"/>
          </a:xfrm>
          <a:prstGeom prst="line">
            <a:avLst/>
          </a:prstGeom>
          <a:noFill/>
          <a:ln w="38100">
            <a:solidFill>
              <a:schemeClr val="tx1"/>
            </a:solidFill>
            <a:round/>
            <a:headEnd/>
            <a:tailEnd type="arrow" w="med" len="med"/>
          </a:ln>
          <a:effectLst/>
        </p:spPr>
        <p:txBody>
          <a:bodyPr/>
          <a:lstStyle/>
          <a:p>
            <a:endParaRPr lang="en-US"/>
          </a:p>
        </p:txBody>
      </p:sp>
      <p:sp>
        <p:nvSpPr>
          <p:cNvPr id="212996" name="Text Box 4"/>
          <p:cNvSpPr txBox="1">
            <a:spLocks noChangeArrowheads="1"/>
          </p:cNvSpPr>
          <p:nvPr/>
        </p:nvSpPr>
        <p:spPr bwMode="auto">
          <a:xfrm>
            <a:off x="3357563" y="6248400"/>
            <a:ext cx="1328737" cy="396875"/>
          </a:xfrm>
          <a:prstGeom prst="rect">
            <a:avLst/>
          </a:prstGeom>
          <a:noFill/>
          <a:ln w="12700">
            <a:noFill/>
            <a:miter lim="800000"/>
            <a:headEnd/>
            <a:tailEnd/>
          </a:ln>
          <a:effectLst/>
        </p:spPr>
        <p:txBody>
          <a:bodyPr wrap="none">
            <a:spAutoFit/>
          </a:bodyPr>
          <a:lstStyle/>
          <a:p>
            <a:r>
              <a:rPr lang="en-US" sz="2000" b="1"/>
              <a:t>Accuracy</a:t>
            </a:r>
          </a:p>
        </p:txBody>
      </p:sp>
      <p:sp>
        <p:nvSpPr>
          <p:cNvPr id="212997" name="Text Box 5"/>
          <p:cNvSpPr txBox="1">
            <a:spLocks noChangeArrowheads="1"/>
          </p:cNvSpPr>
          <p:nvPr/>
        </p:nvSpPr>
        <p:spPr bwMode="auto">
          <a:xfrm rot="-5400000">
            <a:off x="-62706" y="3891756"/>
            <a:ext cx="947738" cy="396875"/>
          </a:xfrm>
          <a:prstGeom prst="rect">
            <a:avLst/>
          </a:prstGeom>
          <a:noFill/>
          <a:ln w="12700">
            <a:noFill/>
            <a:miter lim="800000"/>
            <a:headEnd/>
            <a:tailEnd/>
          </a:ln>
          <a:effectLst/>
        </p:spPr>
        <p:txBody>
          <a:bodyPr wrap="none">
            <a:spAutoFit/>
          </a:bodyPr>
          <a:lstStyle/>
          <a:p>
            <a:r>
              <a:rPr lang="en-US" sz="2000" b="1"/>
              <a:t>Speed</a:t>
            </a:r>
          </a:p>
        </p:txBody>
      </p:sp>
      <p:sp>
        <p:nvSpPr>
          <p:cNvPr id="212998" name="Text Box 6"/>
          <p:cNvSpPr txBox="1">
            <a:spLocks noChangeArrowheads="1"/>
          </p:cNvSpPr>
          <p:nvPr/>
        </p:nvSpPr>
        <p:spPr bwMode="auto">
          <a:xfrm>
            <a:off x="7086600" y="4098925"/>
            <a:ext cx="1981200" cy="1006475"/>
          </a:xfrm>
          <a:prstGeom prst="rect">
            <a:avLst/>
          </a:prstGeom>
          <a:noFill/>
          <a:ln w="12700">
            <a:noFill/>
            <a:miter lim="800000"/>
            <a:headEnd/>
            <a:tailEnd/>
          </a:ln>
          <a:effectLst/>
        </p:spPr>
        <p:txBody>
          <a:bodyPr lIns="45720" rIns="45720"/>
          <a:lstStyle/>
          <a:p>
            <a:r>
              <a:rPr lang="en-US" sz="2000">
                <a:solidFill>
                  <a:srgbClr val="FF0000"/>
                </a:solidFill>
              </a:rPr>
              <a:t>Decimation:</a:t>
            </a:r>
          </a:p>
          <a:p>
            <a:r>
              <a:rPr lang="en-US" sz="2000">
                <a:solidFill>
                  <a:srgbClr val="FF0000"/>
                </a:solidFill>
              </a:rPr>
              <a:t>full resolution data needed first</a:t>
            </a:r>
          </a:p>
        </p:txBody>
      </p:sp>
      <p:sp>
        <p:nvSpPr>
          <p:cNvPr id="212999" name="Freeform 7"/>
          <p:cNvSpPr>
            <a:spLocks/>
          </p:cNvSpPr>
          <p:nvPr/>
        </p:nvSpPr>
        <p:spPr bwMode="auto">
          <a:xfrm>
            <a:off x="1298575" y="2709863"/>
            <a:ext cx="5362575" cy="3386137"/>
          </a:xfrm>
          <a:custGeom>
            <a:avLst/>
            <a:gdLst/>
            <a:ahLst/>
            <a:cxnLst>
              <a:cxn ang="0">
                <a:pos x="0" y="0"/>
              </a:cxn>
              <a:cxn ang="0">
                <a:pos x="883" y="1518"/>
              </a:cxn>
              <a:cxn ang="0">
                <a:pos x="4416" y="2112"/>
              </a:cxn>
            </a:cxnLst>
            <a:rect l="0" t="0" r="r" b="b"/>
            <a:pathLst>
              <a:path w="4416" h="2112">
                <a:moveTo>
                  <a:pt x="0" y="0"/>
                </a:moveTo>
                <a:cubicBezTo>
                  <a:pt x="147" y="253"/>
                  <a:pt x="147" y="1166"/>
                  <a:pt x="883" y="1518"/>
                </a:cubicBezTo>
                <a:cubicBezTo>
                  <a:pt x="1619" y="1870"/>
                  <a:pt x="3680" y="1988"/>
                  <a:pt x="4416" y="2112"/>
                </a:cubicBezTo>
              </a:path>
            </a:pathLst>
          </a:custGeom>
          <a:noFill/>
          <a:ln w="57150" cap="flat" cmpd="sng">
            <a:solidFill>
              <a:srgbClr val="FF0000"/>
            </a:solidFill>
            <a:prstDash val="solid"/>
            <a:round/>
            <a:headEnd type="none" w="med" len="med"/>
            <a:tailEnd type="none" w="med" len="med"/>
          </a:ln>
          <a:effectLst/>
        </p:spPr>
        <p:txBody>
          <a:bodyPr/>
          <a:lstStyle/>
          <a:p>
            <a:endParaRPr lang="en-US"/>
          </a:p>
        </p:txBody>
      </p:sp>
      <p:sp>
        <p:nvSpPr>
          <p:cNvPr id="213000" name="Freeform 8"/>
          <p:cNvSpPr>
            <a:spLocks/>
          </p:cNvSpPr>
          <p:nvPr/>
        </p:nvSpPr>
        <p:spPr bwMode="auto">
          <a:xfrm>
            <a:off x="900113" y="2662238"/>
            <a:ext cx="5537200" cy="3384550"/>
          </a:xfrm>
          <a:custGeom>
            <a:avLst/>
            <a:gdLst/>
            <a:ahLst/>
            <a:cxnLst>
              <a:cxn ang="0">
                <a:pos x="0" y="0"/>
              </a:cxn>
              <a:cxn ang="0">
                <a:pos x="910" y="1606"/>
              </a:cxn>
              <a:cxn ang="0">
                <a:pos x="4560" y="2112"/>
              </a:cxn>
            </a:cxnLst>
            <a:rect l="0" t="0" r="r" b="b"/>
            <a:pathLst>
              <a:path w="4560" h="2112">
                <a:moveTo>
                  <a:pt x="0" y="0"/>
                </a:moveTo>
                <a:cubicBezTo>
                  <a:pt x="152" y="268"/>
                  <a:pt x="150" y="1254"/>
                  <a:pt x="910" y="1606"/>
                </a:cubicBezTo>
                <a:cubicBezTo>
                  <a:pt x="1670" y="1958"/>
                  <a:pt x="3800" y="2007"/>
                  <a:pt x="4560" y="2112"/>
                </a:cubicBezTo>
              </a:path>
            </a:pathLst>
          </a:custGeom>
          <a:noFill/>
          <a:ln w="57150" cap="flat" cmpd="sng">
            <a:solidFill>
              <a:srgbClr val="114FFB"/>
            </a:solidFill>
            <a:prstDash val="solid"/>
            <a:round/>
            <a:headEnd type="none" w="med" len="med"/>
            <a:tailEnd type="none" w="med" len="med"/>
          </a:ln>
          <a:effectLst/>
        </p:spPr>
        <p:txBody>
          <a:bodyPr/>
          <a:lstStyle/>
          <a:p>
            <a:endParaRPr lang="en-US"/>
          </a:p>
        </p:txBody>
      </p:sp>
      <p:sp>
        <p:nvSpPr>
          <p:cNvPr id="213001" name="Text Box 9"/>
          <p:cNvSpPr txBox="1">
            <a:spLocks noChangeArrowheads="1"/>
          </p:cNvSpPr>
          <p:nvPr/>
        </p:nvSpPr>
        <p:spPr bwMode="auto">
          <a:xfrm>
            <a:off x="715963" y="1752600"/>
            <a:ext cx="2865437" cy="854075"/>
          </a:xfrm>
          <a:prstGeom prst="rect">
            <a:avLst/>
          </a:prstGeom>
          <a:noFill/>
          <a:ln w="12700">
            <a:noFill/>
            <a:miter lim="800000"/>
            <a:headEnd/>
            <a:tailEnd/>
          </a:ln>
          <a:effectLst/>
        </p:spPr>
        <p:txBody>
          <a:bodyPr>
            <a:spAutoFit/>
          </a:bodyPr>
          <a:lstStyle/>
          <a:p>
            <a:pPr>
              <a:lnSpc>
                <a:spcPts val="2000"/>
              </a:lnSpc>
            </a:pPr>
            <a:r>
              <a:rPr lang="en-US" sz="2000">
                <a:solidFill>
                  <a:srgbClr val="114FFB"/>
                </a:solidFill>
              </a:rPr>
              <a:t>Progressive refinement:</a:t>
            </a:r>
            <a:br>
              <a:rPr lang="en-US" sz="2000">
                <a:solidFill>
                  <a:srgbClr val="114FFB"/>
                </a:solidFill>
              </a:rPr>
            </a:br>
            <a:r>
              <a:rPr lang="en-US" sz="2000">
                <a:solidFill>
                  <a:srgbClr val="114FFB"/>
                </a:solidFill>
              </a:rPr>
              <a:t>coarse representation </a:t>
            </a:r>
            <a:br>
              <a:rPr lang="en-US" sz="2000">
                <a:solidFill>
                  <a:srgbClr val="114FFB"/>
                </a:solidFill>
              </a:rPr>
            </a:br>
            <a:r>
              <a:rPr lang="en-US" sz="2000">
                <a:solidFill>
                  <a:srgbClr val="114FFB"/>
                </a:solidFill>
              </a:rPr>
              <a:t>immediately available</a:t>
            </a:r>
          </a:p>
        </p:txBody>
      </p:sp>
      <p:grpSp>
        <p:nvGrpSpPr>
          <p:cNvPr id="2" name="Group 10"/>
          <p:cNvGrpSpPr>
            <a:grpSpLocks/>
          </p:cNvGrpSpPr>
          <p:nvPr/>
        </p:nvGrpSpPr>
        <p:grpSpPr bwMode="auto">
          <a:xfrm>
            <a:off x="765175" y="4456113"/>
            <a:ext cx="1627188" cy="0"/>
            <a:chOff x="482" y="2807"/>
            <a:chExt cx="1025" cy="0"/>
          </a:xfrm>
        </p:grpSpPr>
        <p:sp>
          <p:nvSpPr>
            <p:cNvPr id="213003" name="Line 11"/>
            <p:cNvSpPr>
              <a:spLocks noChangeShapeType="1"/>
            </p:cNvSpPr>
            <p:nvPr/>
          </p:nvSpPr>
          <p:spPr bwMode="auto">
            <a:xfrm flipH="1">
              <a:off x="1104" y="2807"/>
              <a:ext cx="403" cy="0"/>
            </a:xfrm>
            <a:prstGeom prst="line">
              <a:avLst/>
            </a:prstGeom>
            <a:noFill/>
            <a:ln w="38100">
              <a:solidFill>
                <a:schemeClr val="tx1"/>
              </a:solidFill>
              <a:round/>
              <a:headEnd/>
              <a:tailEnd type="triangle" w="med" len="med"/>
            </a:ln>
            <a:effectLst/>
          </p:spPr>
          <p:txBody>
            <a:bodyPr/>
            <a:lstStyle/>
            <a:p>
              <a:endParaRPr lang="en-US"/>
            </a:p>
          </p:txBody>
        </p:sp>
        <p:sp>
          <p:nvSpPr>
            <p:cNvPr id="213004" name="Line 12"/>
            <p:cNvSpPr>
              <a:spLocks noChangeShapeType="1"/>
            </p:cNvSpPr>
            <p:nvPr/>
          </p:nvSpPr>
          <p:spPr bwMode="auto">
            <a:xfrm>
              <a:off x="482" y="2807"/>
              <a:ext cx="403" cy="0"/>
            </a:xfrm>
            <a:prstGeom prst="line">
              <a:avLst/>
            </a:prstGeom>
            <a:noFill/>
            <a:ln w="38100">
              <a:solidFill>
                <a:schemeClr val="tx1"/>
              </a:solidFill>
              <a:round/>
              <a:headEnd/>
              <a:tailEnd type="triangle" w="med" len="med"/>
            </a:ln>
            <a:effectLst/>
          </p:spPr>
          <p:txBody>
            <a:bodyPr/>
            <a:lstStyle/>
            <a:p>
              <a:endParaRPr lang="en-US"/>
            </a:p>
          </p:txBody>
        </p:sp>
        <p:sp>
          <p:nvSpPr>
            <p:cNvPr id="213005" name="Line 13"/>
            <p:cNvSpPr>
              <a:spLocks noChangeShapeType="1"/>
            </p:cNvSpPr>
            <p:nvPr/>
          </p:nvSpPr>
          <p:spPr bwMode="auto">
            <a:xfrm>
              <a:off x="851" y="2807"/>
              <a:ext cx="288" cy="0"/>
            </a:xfrm>
            <a:prstGeom prst="line">
              <a:avLst/>
            </a:prstGeom>
            <a:noFill/>
            <a:ln w="6350">
              <a:solidFill>
                <a:schemeClr val="tx1"/>
              </a:solidFill>
              <a:round/>
              <a:headEnd/>
              <a:tailEnd/>
            </a:ln>
            <a:effectLst/>
          </p:spPr>
          <p:txBody>
            <a:bodyPr/>
            <a:lstStyle/>
            <a:p>
              <a:endParaRPr lang="en-US"/>
            </a:p>
          </p:txBody>
        </p:sp>
      </p:grpSp>
      <p:sp>
        <p:nvSpPr>
          <p:cNvPr id="213006" name="Text Box 14"/>
          <p:cNvSpPr txBox="1">
            <a:spLocks noChangeArrowheads="1"/>
          </p:cNvSpPr>
          <p:nvPr/>
        </p:nvSpPr>
        <p:spPr bwMode="auto">
          <a:xfrm>
            <a:off x="2474913" y="4251325"/>
            <a:ext cx="3656012" cy="701675"/>
          </a:xfrm>
          <a:prstGeom prst="rect">
            <a:avLst/>
          </a:prstGeom>
          <a:noFill/>
          <a:ln w="12700">
            <a:noFill/>
            <a:miter lim="800000"/>
            <a:headEnd/>
            <a:tailEnd/>
          </a:ln>
          <a:effectLst/>
        </p:spPr>
        <p:txBody>
          <a:bodyPr wrap="none">
            <a:spAutoFit/>
          </a:bodyPr>
          <a:lstStyle/>
          <a:p>
            <a:r>
              <a:rPr lang="en-US" sz="2000"/>
              <a:t>Challenge:</a:t>
            </a:r>
          </a:p>
          <a:p>
            <a:r>
              <a:rPr lang="en-US" sz="2000"/>
              <a:t>minimize the quality differential</a:t>
            </a:r>
          </a:p>
        </p:txBody>
      </p:sp>
      <p:grpSp>
        <p:nvGrpSpPr>
          <p:cNvPr id="3" name="Group 15"/>
          <p:cNvGrpSpPr>
            <a:grpSpLocks/>
          </p:cNvGrpSpPr>
          <p:nvPr/>
        </p:nvGrpSpPr>
        <p:grpSpPr bwMode="auto">
          <a:xfrm>
            <a:off x="1830388" y="2682875"/>
            <a:ext cx="1096962" cy="1320800"/>
            <a:chOff x="1153" y="1690"/>
            <a:chExt cx="691" cy="832"/>
          </a:xfrm>
        </p:grpSpPr>
        <p:sp>
          <p:nvSpPr>
            <p:cNvPr id="213008" name="AutoShape 16"/>
            <p:cNvSpPr>
              <a:spLocks noChangeArrowheads="1"/>
            </p:cNvSpPr>
            <p:nvPr/>
          </p:nvSpPr>
          <p:spPr bwMode="auto">
            <a:xfrm>
              <a:off x="1164" y="1690"/>
              <a:ext cx="670" cy="832"/>
            </a:xfrm>
            <a:prstGeom prst="triangle">
              <a:avLst>
                <a:gd name="adj" fmla="val 50000"/>
              </a:avLst>
            </a:prstGeom>
            <a:noFill/>
            <a:ln w="28575">
              <a:solidFill>
                <a:schemeClr val="tx1"/>
              </a:solidFill>
              <a:prstDash val="dash"/>
              <a:miter lim="800000"/>
              <a:headEnd type="none" w="sm" len="sm"/>
              <a:tailEnd type="none" w="sm" len="sm"/>
            </a:ln>
            <a:effectLst/>
          </p:spPr>
          <p:txBody>
            <a:bodyPr wrap="none" anchor="ctr"/>
            <a:lstStyle/>
            <a:p>
              <a:endParaRPr lang="en-US"/>
            </a:p>
          </p:txBody>
        </p:sp>
        <p:sp>
          <p:nvSpPr>
            <p:cNvPr id="213009" name="Line 17"/>
            <p:cNvSpPr>
              <a:spLocks noChangeShapeType="1"/>
            </p:cNvSpPr>
            <p:nvPr/>
          </p:nvSpPr>
          <p:spPr bwMode="auto">
            <a:xfrm>
              <a:off x="1153" y="2241"/>
              <a:ext cx="691" cy="0"/>
            </a:xfrm>
            <a:prstGeom prst="line">
              <a:avLst/>
            </a:prstGeom>
            <a:noFill/>
            <a:ln w="12700">
              <a:solidFill>
                <a:schemeClr val="tx1"/>
              </a:solidFill>
              <a:round/>
              <a:headEnd type="none" w="sm" len="sm"/>
              <a:tailEnd type="none" w="sm" len="sm"/>
            </a:ln>
            <a:effectLst/>
          </p:spPr>
          <p:txBody>
            <a:bodyPr/>
            <a:lstStyle/>
            <a:p>
              <a:endParaRPr lang="en-US"/>
            </a:p>
          </p:txBody>
        </p:sp>
        <p:sp>
          <p:nvSpPr>
            <p:cNvPr id="213010" name="Line 18"/>
            <p:cNvSpPr>
              <a:spLocks noChangeShapeType="1"/>
            </p:cNvSpPr>
            <p:nvPr/>
          </p:nvSpPr>
          <p:spPr bwMode="auto">
            <a:xfrm>
              <a:off x="1778" y="1993"/>
              <a:ext cx="0" cy="230"/>
            </a:xfrm>
            <a:prstGeom prst="line">
              <a:avLst/>
            </a:prstGeom>
            <a:noFill/>
            <a:ln w="38100">
              <a:solidFill>
                <a:srgbClr val="114FFB"/>
              </a:solidFill>
              <a:round/>
              <a:headEnd type="none" w="sm" len="sm"/>
              <a:tailEnd type="triangle" w="med" len="med"/>
            </a:ln>
            <a:effectLst/>
          </p:spPr>
          <p:txBody>
            <a:bodyPr/>
            <a:lstStyle/>
            <a:p>
              <a:endParaRPr lang="en-US"/>
            </a:p>
          </p:txBody>
        </p:sp>
      </p:grpSp>
      <p:grpSp>
        <p:nvGrpSpPr>
          <p:cNvPr id="4" name="Group 19"/>
          <p:cNvGrpSpPr>
            <a:grpSpLocks/>
          </p:cNvGrpSpPr>
          <p:nvPr/>
        </p:nvGrpSpPr>
        <p:grpSpPr bwMode="auto">
          <a:xfrm>
            <a:off x="6342063" y="4657725"/>
            <a:ext cx="1096962" cy="1320800"/>
            <a:chOff x="3995" y="2934"/>
            <a:chExt cx="691" cy="832"/>
          </a:xfrm>
        </p:grpSpPr>
        <p:sp>
          <p:nvSpPr>
            <p:cNvPr id="213012" name="Line 20"/>
            <p:cNvSpPr>
              <a:spLocks noChangeShapeType="1"/>
            </p:cNvSpPr>
            <p:nvPr/>
          </p:nvSpPr>
          <p:spPr bwMode="auto">
            <a:xfrm flipV="1">
              <a:off x="4624" y="3269"/>
              <a:ext cx="0" cy="230"/>
            </a:xfrm>
            <a:prstGeom prst="line">
              <a:avLst/>
            </a:prstGeom>
            <a:noFill/>
            <a:ln w="38100">
              <a:solidFill>
                <a:srgbClr val="FF0000"/>
              </a:solidFill>
              <a:round/>
              <a:headEnd type="none" w="sm" len="sm"/>
              <a:tailEnd type="triangle" w="med" len="med"/>
            </a:ln>
            <a:effectLst/>
          </p:spPr>
          <p:txBody>
            <a:bodyPr/>
            <a:lstStyle/>
            <a:p>
              <a:endParaRPr lang="en-US"/>
            </a:p>
          </p:txBody>
        </p:sp>
        <p:sp>
          <p:nvSpPr>
            <p:cNvPr id="213013" name="Line 21"/>
            <p:cNvSpPr>
              <a:spLocks noChangeShapeType="1"/>
            </p:cNvSpPr>
            <p:nvPr/>
          </p:nvSpPr>
          <p:spPr bwMode="auto">
            <a:xfrm>
              <a:off x="3995" y="3258"/>
              <a:ext cx="691" cy="0"/>
            </a:xfrm>
            <a:prstGeom prst="line">
              <a:avLst/>
            </a:prstGeom>
            <a:noFill/>
            <a:ln w="12700">
              <a:solidFill>
                <a:schemeClr val="tx1"/>
              </a:solidFill>
              <a:round/>
              <a:headEnd type="none" w="sm" len="sm"/>
              <a:tailEnd type="none" w="sm" len="sm"/>
            </a:ln>
            <a:effectLst/>
          </p:spPr>
          <p:txBody>
            <a:bodyPr/>
            <a:lstStyle/>
            <a:p>
              <a:endParaRPr lang="en-US"/>
            </a:p>
          </p:txBody>
        </p:sp>
        <p:sp>
          <p:nvSpPr>
            <p:cNvPr id="213014" name="AutoShape 22"/>
            <p:cNvSpPr>
              <a:spLocks noChangeArrowheads="1"/>
            </p:cNvSpPr>
            <p:nvPr/>
          </p:nvSpPr>
          <p:spPr bwMode="auto">
            <a:xfrm>
              <a:off x="4006" y="2934"/>
              <a:ext cx="670" cy="832"/>
            </a:xfrm>
            <a:prstGeom prst="triangle">
              <a:avLst>
                <a:gd name="adj" fmla="val 50000"/>
              </a:avLst>
            </a:prstGeom>
            <a:noFill/>
            <a:ln w="28575">
              <a:solidFill>
                <a:schemeClr val="tx1"/>
              </a:solidFill>
              <a:prstDash val="dash"/>
              <a:miter lim="800000"/>
              <a:headEnd type="none" w="sm" len="sm"/>
              <a:tailEnd type="none" w="sm" len="sm"/>
            </a:ln>
            <a:effectLst/>
          </p:spPr>
          <p:txBody>
            <a:bodyPr wrap="none" anchor="ctr"/>
            <a:lstStyle/>
            <a:p>
              <a:endParaRPr lang="en-US"/>
            </a:p>
          </p:txBody>
        </p:sp>
      </p:grpSp>
      <p:grpSp>
        <p:nvGrpSpPr>
          <p:cNvPr id="5" name="Group 23"/>
          <p:cNvGrpSpPr>
            <a:grpSpLocks/>
          </p:cNvGrpSpPr>
          <p:nvPr/>
        </p:nvGrpSpPr>
        <p:grpSpPr bwMode="auto">
          <a:xfrm>
            <a:off x="2057400" y="2782888"/>
            <a:ext cx="644525" cy="831850"/>
            <a:chOff x="2854" y="1583"/>
            <a:chExt cx="406" cy="524"/>
          </a:xfrm>
        </p:grpSpPr>
        <p:sp>
          <p:nvSpPr>
            <p:cNvPr id="213016" name="Line 24"/>
            <p:cNvSpPr>
              <a:spLocks noChangeShapeType="1"/>
            </p:cNvSpPr>
            <p:nvPr/>
          </p:nvSpPr>
          <p:spPr bwMode="auto">
            <a:xfrm>
              <a:off x="3106" y="1949"/>
              <a:ext cx="51" cy="128"/>
            </a:xfrm>
            <a:prstGeom prst="line">
              <a:avLst/>
            </a:prstGeom>
            <a:noFill/>
            <a:ln w="12700">
              <a:solidFill>
                <a:schemeClr val="tx1"/>
              </a:solidFill>
              <a:round/>
              <a:headEnd type="none" w="sm" len="sm"/>
              <a:tailEnd type="none" w="sm" len="sm"/>
            </a:ln>
            <a:effectLst/>
          </p:spPr>
          <p:txBody>
            <a:bodyPr/>
            <a:lstStyle/>
            <a:p>
              <a:endParaRPr lang="en-US"/>
            </a:p>
          </p:txBody>
        </p:sp>
        <p:sp>
          <p:nvSpPr>
            <p:cNvPr id="213017" name="Line 25"/>
            <p:cNvSpPr>
              <a:spLocks noChangeShapeType="1"/>
            </p:cNvSpPr>
            <p:nvPr/>
          </p:nvSpPr>
          <p:spPr bwMode="auto">
            <a:xfrm flipV="1">
              <a:off x="2977" y="1974"/>
              <a:ext cx="38" cy="103"/>
            </a:xfrm>
            <a:prstGeom prst="line">
              <a:avLst/>
            </a:prstGeom>
            <a:noFill/>
            <a:ln w="12700">
              <a:solidFill>
                <a:schemeClr val="tx1"/>
              </a:solidFill>
              <a:round/>
              <a:headEnd type="none" w="sm" len="sm"/>
              <a:tailEnd type="none" w="sm" len="sm"/>
            </a:ln>
            <a:effectLst/>
          </p:spPr>
          <p:txBody>
            <a:bodyPr/>
            <a:lstStyle/>
            <a:p>
              <a:endParaRPr lang="en-US"/>
            </a:p>
          </p:txBody>
        </p:sp>
        <p:sp>
          <p:nvSpPr>
            <p:cNvPr id="213018" name="Line 26"/>
            <p:cNvSpPr>
              <a:spLocks noChangeShapeType="1"/>
            </p:cNvSpPr>
            <p:nvPr/>
          </p:nvSpPr>
          <p:spPr bwMode="auto">
            <a:xfrm flipV="1">
              <a:off x="3015" y="1843"/>
              <a:ext cx="45" cy="106"/>
            </a:xfrm>
            <a:prstGeom prst="line">
              <a:avLst/>
            </a:prstGeom>
            <a:noFill/>
            <a:ln w="12700">
              <a:solidFill>
                <a:schemeClr val="tx1"/>
              </a:solidFill>
              <a:round/>
              <a:headEnd type="none" w="sm" len="sm"/>
              <a:tailEnd type="none" w="sm" len="sm"/>
            </a:ln>
            <a:effectLst/>
          </p:spPr>
          <p:txBody>
            <a:bodyPr/>
            <a:lstStyle/>
            <a:p>
              <a:endParaRPr lang="en-US"/>
            </a:p>
          </p:txBody>
        </p:sp>
        <p:sp>
          <p:nvSpPr>
            <p:cNvPr id="213019" name="Line 27"/>
            <p:cNvSpPr>
              <a:spLocks noChangeShapeType="1"/>
            </p:cNvSpPr>
            <p:nvPr/>
          </p:nvSpPr>
          <p:spPr bwMode="auto">
            <a:xfrm flipH="1">
              <a:off x="3106" y="1832"/>
              <a:ext cx="51" cy="142"/>
            </a:xfrm>
            <a:prstGeom prst="line">
              <a:avLst/>
            </a:prstGeom>
            <a:noFill/>
            <a:ln w="12700">
              <a:solidFill>
                <a:schemeClr val="tx1"/>
              </a:solidFill>
              <a:round/>
              <a:headEnd type="none" w="sm" len="sm"/>
              <a:tailEnd type="none" w="sm" len="sm"/>
            </a:ln>
            <a:effectLst/>
          </p:spPr>
          <p:txBody>
            <a:bodyPr/>
            <a:lstStyle/>
            <a:p>
              <a:endParaRPr lang="en-US"/>
            </a:p>
          </p:txBody>
        </p:sp>
        <p:sp>
          <p:nvSpPr>
            <p:cNvPr id="213020" name="Line 28"/>
            <p:cNvSpPr>
              <a:spLocks noChangeShapeType="1"/>
            </p:cNvSpPr>
            <p:nvPr/>
          </p:nvSpPr>
          <p:spPr bwMode="auto">
            <a:xfrm flipH="1">
              <a:off x="3061" y="1725"/>
              <a:ext cx="45" cy="107"/>
            </a:xfrm>
            <a:prstGeom prst="line">
              <a:avLst/>
            </a:prstGeom>
            <a:noFill/>
            <a:ln w="12700">
              <a:solidFill>
                <a:schemeClr val="tx1"/>
              </a:solidFill>
              <a:round/>
              <a:headEnd type="none" w="sm" len="sm"/>
              <a:tailEnd type="none" w="sm" len="sm"/>
            </a:ln>
            <a:effectLst/>
          </p:spPr>
          <p:txBody>
            <a:bodyPr/>
            <a:lstStyle/>
            <a:p>
              <a:endParaRPr lang="en-US"/>
            </a:p>
          </p:txBody>
        </p:sp>
        <p:sp>
          <p:nvSpPr>
            <p:cNvPr id="213021" name="Line 29"/>
            <p:cNvSpPr>
              <a:spLocks noChangeShapeType="1"/>
            </p:cNvSpPr>
            <p:nvPr/>
          </p:nvSpPr>
          <p:spPr bwMode="auto">
            <a:xfrm>
              <a:off x="2977" y="1867"/>
              <a:ext cx="89" cy="213"/>
            </a:xfrm>
            <a:prstGeom prst="line">
              <a:avLst/>
            </a:prstGeom>
            <a:noFill/>
            <a:ln w="12700">
              <a:solidFill>
                <a:schemeClr val="tx1"/>
              </a:solidFill>
              <a:round/>
              <a:headEnd type="none" w="sm" len="sm"/>
              <a:tailEnd type="none" w="sm" len="sm"/>
            </a:ln>
            <a:effectLst/>
          </p:spPr>
          <p:txBody>
            <a:bodyPr/>
            <a:lstStyle/>
            <a:p>
              <a:endParaRPr lang="en-US"/>
            </a:p>
          </p:txBody>
        </p:sp>
        <p:sp>
          <p:nvSpPr>
            <p:cNvPr id="213022" name="Line 30"/>
            <p:cNvSpPr>
              <a:spLocks noChangeShapeType="1"/>
            </p:cNvSpPr>
            <p:nvPr/>
          </p:nvSpPr>
          <p:spPr bwMode="auto">
            <a:xfrm>
              <a:off x="3054" y="1619"/>
              <a:ext cx="192" cy="458"/>
            </a:xfrm>
            <a:prstGeom prst="line">
              <a:avLst/>
            </a:prstGeom>
            <a:noFill/>
            <a:ln w="12700">
              <a:solidFill>
                <a:schemeClr val="tx1"/>
              </a:solidFill>
              <a:round/>
              <a:headEnd type="none" w="sm" len="sm"/>
              <a:tailEnd type="none" w="sm" len="sm"/>
            </a:ln>
            <a:effectLst/>
          </p:spPr>
          <p:txBody>
            <a:bodyPr/>
            <a:lstStyle/>
            <a:p>
              <a:endParaRPr lang="en-US"/>
            </a:p>
          </p:txBody>
        </p:sp>
        <p:sp>
          <p:nvSpPr>
            <p:cNvPr id="213023" name="Line 31"/>
            <p:cNvSpPr>
              <a:spLocks noChangeShapeType="1"/>
            </p:cNvSpPr>
            <p:nvPr/>
          </p:nvSpPr>
          <p:spPr bwMode="auto">
            <a:xfrm flipH="1">
              <a:off x="2883" y="1619"/>
              <a:ext cx="177" cy="425"/>
            </a:xfrm>
            <a:prstGeom prst="line">
              <a:avLst/>
            </a:prstGeom>
            <a:noFill/>
            <a:ln w="12700">
              <a:solidFill>
                <a:schemeClr val="tx1"/>
              </a:solidFill>
              <a:round/>
              <a:headEnd type="none" w="sm" len="sm"/>
              <a:tailEnd type="none" w="sm" len="sm"/>
            </a:ln>
            <a:effectLst/>
          </p:spPr>
          <p:txBody>
            <a:bodyPr/>
            <a:lstStyle/>
            <a:p>
              <a:endParaRPr lang="en-US"/>
            </a:p>
          </p:txBody>
        </p:sp>
        <p:sp>
          <p:nvSpPr>
            <p:cNvPr id="213024" name="Oval 32"/>
            <p:cNvSpPr>
              <a:spLocks noChangeArrowheads="1"/>
            </p:cNvSpPr>
            <p:nvPr/>
          </p:nvSpPr>
          <p:spPr bwMode="auto">
            <a:xfrm>
              <a:off x="3034" y="1583"/>
              <a:ext cx="46" cy="63"/>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025" name="Oval 33"/>
            <p:cNvSpPr>
              <a:spLocks noChangeArrowheads="1"/>
            </p:cNvSpPr>
            <p:nvPr/>
          </p:nvSpPr>
          <p:spPr bwMode="auto">
            <a:xfrm>
              <a:off x="3080" y="1698"/>
              <a:ext cx="46" cy="63"/>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026" name="Oval 34"/>
            <p:cNvSpPr>
              <a:spLocks noChangeArrowheads="1"/>
            </p:cNvSpPr>
            <p:nvPr/>
          </p:nvSpPr>
          <p:spPr bwMode="auto">
            <a:xfrm>
              <a:off x="2989" y="1698"/>
              <a:ext cx="45" cy="63"/>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027" name="Oval 35"/>
            <p:cNvSpPr>
              <a:spLocks noChangeArrowheads="1"/>
            </p:cNvSpPr>
            <p:nvPr/>
          </p:nvSpPr>
          <p:spPr bwMode="auto">
            <a:xfrm>
              <a:off x="3034" y="1813"/>
              <a:ext cx="46" cy="63"/>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028" name="Oval 36"/>
            <p:cNvSpPr>
              <a:spLocks noChangeArrowheads="1"/>
            </p:cNvSpPr>
            <p:nvPr/>
          </p:nvSpPr>
          <p:spPr bwMode="auto">
            <a:xfrm>
              <a:off x="2989" y="1929"/>
              <a:ext cx="45" cy="63"/>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029" name="Oval 37"/>
            <p:cNvSpPr>
              <a:spLocks noChangeArrowheads="1"/>
            </p:cNvSpPr>
            <p:nvPr/>
          </p:nvSpPr>
          <p:spPr bwMode="auto">
            <a:xfrm>
              <a:off x="3034" y="2044"/>
              <a:ext cx="46" cy="63"/>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030" name="Oval 38"/>
            <p:cNvSpPr>
              <a:spLocks noChangeArrowheads="1"/>
            </p:cNvSpPr>
            <p:nvPr/>
          </p:nvSpPr>
          <p:spPr bwMode="auto">
            <a:xfrm>
              <a:off x="2944" y="2044"/>
              <a:ext cx="45" cy="63"/>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031" name="Oval 39"/>
            <p:cNvSpPr>
              <a:spLocks noChangeArrowheads="1"/>
            </p:cNvSpPr>
            <p:nvPr/>
          </p:nvSpPr>
          <p:spPr bwMode="auto">
            <a:xfrm>
              <a:off x="3124" y="2044"/>
              <a:ext cx="46" cy="63"/>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032" name="Oval 40"/>
            <p:cNvSpPr>
              <a:spLocks noChangeArrowheads="1"/>
            </p:cNvSpPr>
            <p:nvPr/>
          </p:nvSpPr>
          <p:spPr bwMode="auto">
            <a:xfrm>
              <a:off x="3215" y="2044"/>
              <a:ext cx="45" cy="63"/>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033" name="Oval 41"/>
            <p:cNvSpPr>
              <a:spLocks noChangeArrowheads="1"/>
            </p:cNvSpPr>
            <p:nvPr/>
          </p:nvSpPr>
          <p:spPr bwMode="auto">
            <a:xfrm>
              <a:off x="3125" y="1813"/>
              <a:ext cx="46" cy="63"/>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034" name="Oval 42"/>
            <p:cNvSpPr>
              <a:spLocks noChangeArrowheads="1"/>
            </p:cNvSpPr>
            <p:nvPr/>
          </p:nvSpPr>
          <p:spPr bwMode="auto">
            <a:xfrm>
              <a:off x="3170" y="1929"/>
              <a:ext cx="45" cy="63"/>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035" name="Oval 43"/>
            <p:cNvSpPr>
              <a:spLocks noChangeArrowheads="1"/>
            </p:cNvSpPr>
            <p:nvPr/>
          </p:nvSpPr>
          <p:spPr bwMode="auto">
            <a:xfrm>
              <a:off x="3079" y="1929"/>
              <a:ext cx="46" cy="63"/>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036" name="Oval 44"/>
            <p:cNvSpPr>
              <a:spLocks noChangeArrowheads="1"/>
            </p:cNvSpPr>
            <p:nvPr/>
          </p:nvSpPr>
          <p:spPr bwMode="auto">
            <a:xfrm flipH="1">
              <a:off x="3034" y="1583"/>
              <a:ext cx="46" cy="63"/>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037" name="Oval 45"/>
            <p:cNvSpPr>
              <a:spLocks noChangeArrowheads="1"/>
            </p:cNvSpPr>
            <p:nvPr/>
          </p:nvSpPr>
          <p:spPr bwMode="auto">
            <a:xfrm flipH="1">
              <a:off x="2989" y="1698"/>
              <a:ext cx="45" cy="63"/>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038" name="Oval 46"/>
            <p:cNvSpPr>
              <a:spLocks noChangeArrowheads="1"/>
            </p:cNvSpPr>
            <p:nvPr/>
          </p:nvSpPr>
          <p:spPr bwMode="auto">
            <a:xfrm flipH="1">
              <a:off x="2854" y="2044"/>
              <a:ext cx="46" cy="63"/>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039" name="Oval 47"/>
            <p:cNvSpPr>
              <a:spLocks noChangeArrowheads="1"/>
            </p:cNvSpPr>
            <p:nvPr/>
          </p:nvSpPr>
          <p:spPr bwMode="auto">
            <a:xfrm flipH="1">
              <a:off x="2944" y="1813"/>
              <a:ext cx="45" cy="63"/>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040" name="Oval 48"/>
            <p:cNvSpPr>
              <a:spLocks noChangeArrowheads="1"/>
            </p:cNvSpPr>
            <p:nvPr/>
          </p:nvSpPr>
          <p:spPr bwMode="auto">
            <a:xfrm flipH="1">
              <a:off x="2899" y="1929"/>
              <a:ext cx="45" cy="63"/>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grpSp>
      <p:grpSp>
        <p:nvGrpSpPr>
          <p:cNvPr id="6" name="Group 49"/>
          <p:cNvGrpSpPr>
            <a:grpSpLocks/>
          </p:cNvGrpSpPr>
          <p:nvPr/>
        </p:nvGrpSpPr>
        <p:grpSpPr bwMode="auto">
          <a:xfrm>
            <a:off x="6434138" y="5133975"/>
            <a:ext cx="931862" cy="833438"/>
            <a:chOff x="5108" y="3404"/>
            <a:chExt cx="587" cy="525"/>
          </a:xfrm>
        </p:grpSpPr>
        <p:sp>
          <p:nvSpPr>
            <p:cNvPr id="213042" name="Line 50"/>
            <p:cNvSpPr>
              <a:spLocks noChangeShapeType="1"/>
            </p:cNvSpPr>
            <p:nvPr/>
          </p:nvSpPr>
          <p:spPr bwMode="auto">
            <a:xfrm flipV="1">
              <a:off x="5321" y="3565"/>
              <a:ext cx="38" cy="103"/>
            </a:xfrm>
            <a:prstGeom prst="line">
              <a:avLst/>
            </a:prstGeom>
            <a:noFill/>
            <a:ln w="12700">
              <a:solidFill>
                <a:schemeClr val="tx1"/>
              </a:solidFill>
              <a:round/>
              <a:headEnd type="none" w="sm" len="sm"/>
              <a:tailEnd type="none" w="sm" len="sm"/>
            </a:ln>
            <a:effectLst/>
          </p:spPr>
          <p:txBody>
            <a:bodyPr/>
            <a:lstStyle/>
            <a:p>
              <a:endParaRPr lang="en-US"/>
            </a:p>
          </p:txBody>
        </p:sp>
        <p:sp>
          <p:nvSpPr>
            <p:cNvPr id="213043" name="Line 51"/>
            <p:cNvSpPr>
              <a:spLocks noChangeShapeType="1"/>
            </p:cNvSpPr>
            <p:nvPr/>
          </p:nvSpPr>
          <p:spPr bwMode="auto">
            <a:xfrm flipV="1">
              <a:off x="5359" y="3434"/>
              <a:ext cx="45" cy="106"/>
            </a:xfrm>
            <a:prstGeom prst="line">
              <a:avLst/>
            </a:prstGeom>
            <a:noFill/>
            <a:ln w="12700">
              <a:solidFill>
                <a:schemeClr val="tx1"/>
              </a:solidFill>
              <a:round/>
              <a:headEnd type="none" w="sm" len="sm"/>
              <a:tailEnd type="none" w="sm" len="sm"/>
            </a:ln>
            <a:effectLst/>
          </p:spPr>
          <p:txBody>
            <a:bodyPr/>
            <a:lstStyle/>
            <a:p>
              <a:endParaRPr lang="en-US"/>
            </a:p>
          </p:txBody>
        </p:sp>
        <p:sp>
          <p:nvSpPr>
            <p:cNvPr id="213044" name="Line 52"/>
            <p:cNvSpPr>
              <a:spLocks noChangeShapeType="1"/>
            </p:cNvSpPr>
            <p:nvPr/>
          </p:nvSpPr>
          <p:spPr bwMode="auto">
            <a:xfrm flipV="1">
              <a:off x="5218" y="3778"/>
              <a:ext cx="52" cy="107"/>
            </a:xfrm>
            <a:prstGeom prst="line">
              <a:avLst/>
            </a:prstGeom>
            <a:noFill/>
            <a:ln w="12700">
              <a:solidFill>
                <a:schemeClr val="tx1"/>
              </a:solidFill>
              <a:round/>
              <a:headEnd type="none" w="sm" len="sm"/>
              <a:tailEnd type="none" w="sm" len="sm"/>
            </a:ln>
            <a:effectLst/>
          </p:spPr>
          <p:txBody>
            <a:bodyPr/>
            <a:lstStyle/>
            <a:p>
              <a:endParaRPr lang="en-US"/>
            </a:p>
          </p:txBody>
        </p:sp>
        <p:sp>
          <p:nvSpPr>
            <p:cNvPr id="213045" name="Line 53"/>
            <p:cNvSpPr>
              <a:spLocks noChangeShapeType="1"/>
            </p:cNvSpPr>
            <p:nvPr/>
          </p:nvSpPr>
          <p:spPr bwMode="auto">
            <a:xfrm flipV="1">
              <a:off x="5404" y="3778"/>
              <a:ext cx="46" cy="107"/>
            </a:xfrm>
            <a:prstGeom prst="line">
              <a:avLst/>
            </a:prstGeom>
            <a:noFill/>
            <a:ln w="12700">
              <a:solidFill>
                <a:schemeClr val="tx1"/>
              </a:solidFill>
              <a:round/>
              <a:headEnd type="none" w="sm" len="sm"/>
              <a:tailEnd type="none" w="sm" len="sm"/>
            </a:ln>
            <a:effectLst/>
          </p:spPr>
          <p:txBody>
            <a:bodyPr/>
            <a:lstStyle/>
            <a:p>
              <a:endParaRPr lang="en-US"/>
            </a:p>
          </p:txBody>
        </p:sp>
        <p:sp>
          <p:nvSpPr>
            <p:cNvPr id="213046" name="Line 54"/>
            <p:cNvSpPr>
              <a:spLocks noChangeShapeType="1"/>
            </p:cNvSpPr>
            <p:nvPr/>
          </p:nvSpPr>
          <p:spPr bwMode="auto">
            <a:xfrm flipV="1">
              <a:off x="5501" y="3778"/>
              <a:ext cx="52" cy="107"/>
            </a:xfrm>
            <a:prstGeom prst="line">
              <a:avLst/>
            </a:prstGeom>
            <a:noFill/>
            <a:ln w="12700">
              <a:solidFill>
                <a:schemeClr val="tx1"/>
              </a:solidFill>
              <a:round/>
              <a:headEnd type="none" w="sm" len="sm"/>
              <a:tailEnd type="none" w="sm" len="sm"/>
            </a:ln>
            <a:effectLst/>
          </p:spPr>
          <p:txBody>
            <a:bodyPr/>
            <a:lstStyle/>
            <a:p>
              <a:endParaRPr lang="en-US"/>
            </a:p>
          </p:txBody>
        </p:sp>
        <p:sp>
          <p:nvSpPr>
            <p:cNvPr id="213047" name="Line 55"/>
            <p:cNvSpPr>
              <a:spLocks noChangeShapeType="1"/>
            </p:cNvSpPr>
            <p:nvPr/>
          </p:nvSpPr>
          <p:spPr bwMode="auto">
            <a:xfrm flipH="1" flipV="1">
              <a:off x="5527" y="3778"/>
              <a:ext cx="58" cy="107"/>
            </a:xfrm>
            <a:prstGeom prst="line">
              <a:avLst/>
            </a:prstGeom>
            <a:noFill/>
            <a:ln w="12700">
              <a:solidFill>
                <a:schemeClr val="tx1"/>
              </a:solidFill>
              <a:round/>
              <a:headEnd type="none" w="sm" len="sm"/>
              <a:tailEnd type="none" w="sm" len="sm"/>
            </a:ln>
            <a:effectLst/>
          </p:spPr>
          <p:txBody>
            <a:bodyPr/>
            <a:lstStyle/>
            <a:p>
              <a:endParaRPr lang="en-US"/>
            </a:p>
          </p:txBody>
        </p:sp>
        <p:sp>
          <p:nvSpPr>
            <p:cNvPr id="213048" name="Line 56"/>
            <p:cNvSpPr>
              <a:spLocks noChangeShapeType="1"/>
            </p:cNvSpPr>
            <p:nvPr/>
          </p:nvSpPr>
          <p:spPr bwMode="auto">
            <a:xfrm flipH="1" flipV="1">
              <a:off x="5636" y="3805"/>
              <a:ext cx="39" cy="80"/>
            </a:xfrm>
            <a:prstGeom prst="line">
              <a:avLst/>
            </a:prstGeom>
            <a:noFill/>
            <a:ln w="12700">
              <a:solidFill>
                <a:schemeClr val="tx1"/>
              </a:solidFill>
              <a:round/>
              <a:headEnd type="none" w="sm" len="sm"/>
              <a:tailEnd type="none" w="sm" len="sm"/>
            </a:ln>
            <a:effectLst/>
          </p:spPr>
          <p:txBody>
            <a:bodyPr/>
            <a:lstStyle/>
            <a:p>
              <a:endParaRPr lang="en-US"/>
            </a:p>
          </p:txBody>
        </p:sp>
        <p:sp>
          <p:nvSpPr>
            <p:cNvPr id="213049" name="Line 57"/>
            <p:cNvSpPr>
              <a:spLocks noChangeShapeType="1"/>
            </p:cNvSpPr>
            <p:nvPr/>
          </p:nvSpPr>
          <p:spPr bwMode="auto">
            <a:xfrm>
              <a:off x="5359" y="3776"/>
              <a:ext cx="39" cy="109"/>
            </a:xfrm>
            <a:prstGeom prst="line">
              <a:avLst/>
            </a:prstGeom>
            <a:noFill/>
            <a:ln w="12700">
              <a:solidFill>
                <a:schemeClr val="tx1"/>
              </a:solidFill>
              <a:round/>
              <a:headEnd type="none" w="sm" len="sm"/>
              <a:tailEnd type="none" w="sm" len="sm"/>
            </a:ln>
            <a:effectLst/>
          </p:spPr>
          <p:txBody>
            <a:bodyPr/>
            <a:lstStyle/>
            <a:p>
              <a:endParaRPr lang="en-US"/>
            </a:p>
          </p:txBody>
        </p:sp>
        <p:sp>
          <p:nvSpPr>
            <p:cNvPr id="213050" name="Line 58"/>
            <p:cNvSpPr>
              <a:spLocks noChangeShapeType="1"/>
            </p:cNvSpPr>
            <p:nvPr/>
          </p:nvSpPr>
          <p:spPr bwMode="auto">
            <a:xfrm flipV="1">
              <a:off x="5321" y="3778"/>
              <a:ext cx="38" cy="107"/>
            </a:xfrm>
            <a:prstGeom prst="line">
              <a:avLst/>
            </a:prstGeom>
            <a:noFill/>
            <a:ln w="12700">
              <a:solidFill>
                <a:schemeClr val="tx1"/>
              </a:solidFill>
              <a:round/>
              <a:headEnd type="none" w="sm" len="sm"/>
              <a:tailEnd type="none" w="sm" len="sm"/>
            </a:ln>
            <a:effectLst/>
          </p:spPr>
          <p:txBody>
            <a:bodyPr/>
            <a:lstStyle/>
            <a:p>
              <a:endParaRPr lang="en-US"/>
            </a:p>
          </p:txBody>
        </p:sp>
        <p:sp>
          <p:nvSpPr>
            <p:cNvPr id="213051" name="Line 59"/>
            <p:cNvSpPr>
              <a:spLocks noChangeShapeType="1"/>
            </p:cNvSpPr>
            <p:nvPr/>
          </p:nvSpPr>
          <p:spPr bwMode="auto">
            <a:xfrm flipH="1" flipV="1">
              <a:off x="5167" y="3778"/>
              <a:ext cx="51" cy="107"/>
            </a:xfrm>
            <a:prstGeom prst="line">
              <a:avLst/>
            </a:prstGeom>
            <a:noFill/>
            <a:ln w="12700">
              <a:solidFill>
                <a:schemeClr val="tx1"/>
              </a:solidFill>
              <a:round/>
              <a:headEnd type="none" w="sm" len="sm"/>
              <a:tailEnd type="none" w="sm" len="sm"/>
            </a:ln>
            <a:effectLst/>
          </p:spPr>
          <p:txBody>
            <a:bodyPr/>
            <a:lstStyle/>
            <a:p>
              <a:endParaRPr lang="en-US"/>
            </a:p>
          </p:txBody>
        </p:sp>
        <p:sp>
          <p:nvSpPr>
            <p:cNvPr id="213052" name="Line 60"/>
            <p:cNvSpPr>
              <a:spLocks noChangeShapeType="1"/>
            </p:cNvSpPr>
            <p:nvPr/>
          </p:nvSpPr>
          <p:spPr bwMode="auto">
            <a:xfrm flipV="1">
              <a:off x="5133" y="3778"/>
              <a:ext cx="34" cy="107"/>
            </a:xfrm>
            <a:prstGeom prst="line">
              <a:avLst/>
            </a:prstGeom>
            <a:noFill/>
            <a:ln w="12700">
              <a:solidFill>
                <a:schemeClr val="tx1"/>
              </a:solidFill>
              <a:round/>
              <a:headEnd type="none" w="sm" len="sm"/>
              <a:tailEnd type="none" w="sm" len="sm"/>
            </a:ln>
            <a:effectLst/>
          </p:spPr>
          <p:txBody>
            <a:bodyPr/>
            <a:lstStyle/>
            <a:p>
              <a:endParaRPr lang="en-US"/>
            </a:p>
          </p:txBody>
        </p:sp>
        <p:sp>
          <p:nvSpPr>
            <p:cNvPr id="213053" name="Line 61"/>
            <p:cNvSpPr>
              <a:spLocks noChangeShapeType="1"/>
            </p:cNvSpPr>
            <p:nvPr/>
          </p:nvSpPr>
          <p:spPr bwMode="auto">
            <a:xfrm>
              <a:off x="5501" y="3671"/>
              <a:ext cx="52" cy="107"/>
            </a:xfrm>
            <a:prstGeom prst="line">
              <a:avLst/>
            </a:prstGeom>
            <a:noFill/>
            <a:ln w="12700">
              <a:solidFill>
                <a:schemeClr val="tx1"/>
              </a:solidFill>
              <a:round/>
              <a:headEnd type="none" w="sm" len="sm"/>
              <a:tailEnd type="none" w="sm" len="sm"/>
            </a:ln>
            <a:effectLst/>
          </p:spPr>
          <p:txBody>
            <a:bodyPr/>
            <a:lstStyle/>
            <a:p>
              <a:endParaRPr lang="en-US"/>
            </a:p>
          </p:txBody>
        </p:sp>
        <p:sp>
          <p:nvSpPr>
            <p:cNvPr id="213054" name="Line 62"/>
            <p:cNvSpPr>
              <a:spLocks noChangeShapeType="1"/>
            </p:cNvSpPr>
            <p:nvPr/>
          </p:nvSpPr>
          <p:spPr bwMode="auto">
            <a:xfrm>
              <a:off x="5218" y="3671"/>
              <a:ext cx="52" cy="107"/>
            </a:xfrm>
            <a:prstGeom prst="line">
              <a:avLst/>
            </a:prstGeom>
            <a:noFill/>
            <a:ln w="12700">
              <a:solidFill>
                <a:schemeClr val="tx1"/>
              </a:solidFill>
              <a:round/>
              <a:headEnd type="none" w="sm" len="sm"/>
              <a:tailEnd type="none" w="sm" len="sm"/>
            </a:ln>
            <a:effectLst/>
          </p:spPr>
          <p:txBody>
            <a:bodyPr/>
            <a:lstStyle/>
            <a:p>
              <a:endParaRPr lang="en-US"/>
            </a:p>
          </p:txBody>
        </p:sp>
        <p:sp>
          <p:nvSpPr>
            <p:cNvPr id="213055" name="Line 63"/>
            <p:cNvSpPr>
              <a:spLocks noChangeShapeType="1"/>
            </p:cNvSpPr>
            <p:nvPr/>
          </p:nvSpPr>
          <p:spPr bwMode="auto">
            <a:xfrm flipH="1">
              <a:off x="5450" y="3423"/>
              <a:ext cx="51" cy="142"/>
            </a:xfrm>
            <a:prstGeom prst="line">
              <a:avLst/>
            </a:prstGeom>
            <a:noFill/>
            <a:ln w="12700">
              <a:solidFill>
                <a:schemeClr val="tx1"/>
              </a:solidFill>
              <a:round/>
              <a:headEnd type="none" w="sm" len="sm"/>
              <a:tailEnd type="none" w="sm" len="sm"/>
            </a:ln>
            <a:effectLst/>
          </p:spPr>
          <p:txBody>
            <a:bodyPr/>
            <a:lstStyle/>
            <a:p>
              <a:endParaRPr lang="en-US"/>
            </a:p>
          </p:txBody>
        </p:sp>
        <p:sp>
          <p:nvSpPr>
            <p:cNvPr id="213056" name="Line 64"/>
            <p:cNvSpPr>
              <a:spLocks noChangeShapeType="1"/>
            </p:cNvSpPr>
            <p:nvPr/>
          </p:nvSpPr>
          <p:spPr bwMode="auto">
            <a:xfrm>
              <a:off x="5321" y="3458"/>
              <a:ext cx="89" cy="213"/>
            </a:xfrm>
            <a:prstGeom prst="line">
              <a:avLst/>
            </a:prstGeom>
            <a:noFill/>
            <a:ln w="12700">
              <a:solidFill>
                <a:schemeClr val="tx1"/>
              </a:solidFill>
              <a:round/>
              <a:headEnd type="none" w="sm" len="sm"/>
              <a:tailEnd type="none" w="sm" len="sm"/>
            </a:ln>
            <a:effectLst/>
          </p:spPr>
          <p:txBody>
            <a:bodyPr/>
            <a:lstStyle/>
            <a:p>
              <a:endParaRPr lang="en-US"/>
            </a:p>
          </p:txBody>
        </p:sp>
        <p:sp>
          <p:nvSpPr>
            <p:cNvPr id="213057" name="Line 65"/>
            <p:cNvSpPr>
              <a:spLocks noChangeShapeType="1"/>
            </p:cNvSpPr>
            <p:nvPr/>
          </p:nvSpPr>
          <p:spPr bwMode="auto">
            <a:xfrm>
              <a:off x="5270" y="3565"/>
              <a:ext cx="89" cy="213"/>
            </a:xfrm>
            <a:prstGeom prst="line">
              <a:avLst/>
            </a:prstGeom>
            <a:noFill/>
            <a:ln w="12700">
              <a:solidFill>
                <a:schemeClr val="tx1"/>
              </a:solidFill>
              <a:round/>
              <a:headEnd type="none" w="sm" len="sm"/>
              <a:tailEnd type="none" w="sm" len="sm"/>
            </a:ln>
            <a:effectLst/>
          </p:spPr>
          <p:txBody>
            <a:bodyPr/>
            <a:lstStyle/>
            <a:p>
              <a:endParaRPr lang="en-US"/>
            </a:p>
          </p:txBody>
        </p:sp>
        <p:sp>
          <p:nvSpPr>
            <p:cNvPr id="213058" name="Line 66"/>
            <p:cNvSpPr>
              <a:spLocks noChangeShapeType="1"/>
            </p:cNvSpPr>
            <p:nvPr/>
          </p:nvSpPr>
          <p:spPr bwMode="auto">
            <a:xfrm flipH="1">
              <a:off x="5437" y="3565"/>
              <a:ext cx="90" cy="213"/>
            </a:xfrm>
            <a:prstGeom prst="line">
              <a:avLst/>
            </a:prstGeom>
            <a:noFill/>
            <a:ln w="12700">
              <a:solidFill>
                <a:schemeClr val="tx1"/>
              </a:solidFill>
              <a:round/>
              <a:headEnd type="none" w="sm" len="sm"/>
              <a:tailEnd type="none" w="sm" len="sm"/>
            </a:ln>
            <a:effectLst/>
          </p:spPr>
          <p:txBody>
            <a:bodyPr/>
            <a:lstStyle/>
            <a:p>
              <a:endParaRPr lang="en-US"/>
            </a:p>
          </p:txBody>
        </p:sp>
        <p:sp>
          <p:nvSpPr>
            <p:cNvPr id="213059" name="Line 67"/>
            <p:cNvSpPr>
              <a:spLocks noChangeShapeType="1"/>
            </p:cNvSpPr>
            <p:nvPr/>
          </p:nvSpPr>
          <p:spPr bwMode="auto">
            <a:xfrm>
              <a:off x="5492" y="3434"/>
              <a:ext cx="144" cy="344"/>
            </a:xfrm>
            <a:prstGeom prst="line">
              <a:avLst/>
            </a:prstGeom>
            <a:noFill/>
            <a:ln w="12700">
              <a:solidFill>
                <a:schemeClr val="tx1"/>
              </a:solidFill>
              <a:round/>
              <a:headEnd type="none" w="sm" len="sm"/>
              <a:tailEnd type="none" w="sm" len="sm"/>
            </a:ln>
            <a:effectLst/>
          </p:spPr>
          <p:txBody>
            <a:bodyPr/>
            <a:lstStyle/>
            <a:p>
              <a:endParaRPr lang="en-US"/>
            </a:p>
          </p:txBody>
        </p:sp>
        <p:sp>
          <p:nvSpPr>
            <p:cNvPr id="213060" name="Line 68"/>
            <p:cNvSpPr>
              <a:spLocks noChangeShapeType="1"/>
            </p:cNvSpPr>
            <p:nvPr/>
          </p:nvSpPr>
          <p:spPr bwMode="auto">
            <a:xfrm flipH="1">
              <a:off x="5167" y="3434"/>
              <a:ext cx="144" cy="344"/>
            </a:xfrm>
            <a:prstGeom prst="line">
              <a:avLst/>
            </a:prstGeom>
            <a:noFill/>
            <a:ln w="12700">
              <a:solidFill>
                <a:schemeClr val="tx1"/>
              </a:solidFill>
              <a:round/>
              <a:headEnd type="none" w="sm" len="sm"/>
              <a:tailEnd type="none" w="sm" len="sm"/>
            </a:ln>
            <a:effectLst/>
          </p:spPr>
          <p:txBody>
            <a:bodyPr/>
            <a:lstStyle/>
            <a:p>
              <a:endParaRPr lang="en-US"/>
            </a:p>
          </p:txBody>
        </p:sp>
        <p:sp>
          <p:nvSpPr>
            <p:cNvPr id="213061" name="Oval 69"/>
            <p:cNvSpPr>
              <a:spLocks noChangeArrowheads="1"/>
            </p:cNvSpPr>
            <p:nvPr/>
          </p:nvSpPr>
          <p:spPr bwMode="auto">
            <a:xfrm>
              <a:off x="5378" y="3404"/>
              <a:ext cx="46" cy="63"/>
            </a:xfrm>
            <a:prstGeom prst="ellipse">
              <a:avLst/>
            </a:prstGeom>
            <a:solidFill>
              <a:srgbClr val="FF0000"/>
            </a:solidFill>
            <a:ln w="12700">
              <a:solidFill>
                <a:schemeClr val="tx1"/>
              </a:solidFill>
              <a:round/>
              <a:headEnd type="none" w="sm" len="sm"/>
              <a:tailEnd type="none" w="sm" len="sm"/>
            </a:ln>
            <a:effectLst/>
          </p:spPr>
          <p:txBody>
            <a:bodyPr wrap="none" anchor="ctr"/>
            <a:lstStyle/>
            <a:p>
              <a:endParaRPr lang="en-US"/>
            </a:p>
          </p:txBody>
        </p:sp>
        <p:sp>
          <p:nvSpPr>
            <p:cNvPr id="213062" name="Oval 70"/>
            <p:cNvSpPr>
              <a:spLocks noChangeArrowheads="1"/>
            </p:cNvSpPr>
            <p:nvPr/>
          </p:nvSpPr>
          <p:spPr bwMode="auto">
            <a:xfrm>
              <a:off x="5333" y="3520"/>
              <a:ext cx="45" cy="63"/>
            </a:xfrm>
            <a:prstGeom prst="ellipse">
              <a:avLst/>
            </a:prstGeom>
            <a:solidFill>
              <a:srgbClr val="FF0000"/>
            </a:solidFill>
            <a:ln w="12700">
              <a:solidFill>
                <a:schemeClr val="tx1"/>
              </a:solidFill>
              <a:round/>
              <a:headEnd type="none" w="sm" len="sm"/>
              <a:tailEnd type="none" w="sm" len="sm"/>
            </a:ln>
            <a:effectLst/>
          </p:spPr>
          <p:txBody>
            <a:bodyPr wrap="none" anchor="ctr"/>
            <a:lstStyle/>
            <a:p>
              <a:endParaRPr lang="en-US"/>
            </a:p>
          </p:txBody>
        </p:sp>
        <p:sp>
          <p:nvSpPr>
            <p:cNvPr id="213063" name="Oval 71"/>
            <p:cNvSpPr>
              <a:spLocks noChangeArrowheads="1"/>
            </p:cNvSpPr>
            <p:nvPr/>
          </p:nvSpPr>
          <p:spPr bwMode="auto">
            <a:xfrm>
              <a:off x="5378" y="3635"/>
              <a:ext cx="46" cy="63"/>
            </a:xfrm>
            <a:prstGeom prst="ellipse">
              <a:avLst/>
            </a:prstGeom>
            <a:solidFill>
              <a:srgbClr val="FF0000"/>
            </a:solidFill>
            <a:ln w="12700">
              <a:solidFill>
                <a:schemeClr val="tx1"/>
              </a:solidFill>
              <a:round/>
              <a:headEnd type="none" w="sm" len="sm"/>
              <a:tailEnd type="none" w="sm" len="sm"/>
            </a:ln>
            <a:effectLst/>
          </p:spPr>
          <p:txBody>
            <a:bodyPr wrap="none" anchor="ctr"/>
            <a:lstStyle/>
            <a:p>
              <a:endParaRPr lang="en-US"/>
            </a:p>
          </p:txBody>
        </p:sp>
        <p:sp>
          <p:nvSpPr>
            <p:cNvPr id="213064" name="Oval 72"/>
            <p:cNvSpPr>
              <a:spLocks noChangeArrowheads="1"/>
            </p:cNvSpPr>
            <p:nvPr/>
          </p:nvSpPr>
          <p:spPr bwMode="auto">
            <a:xfrm>
              <a:off x="5288" y="3635"/>
              <a:ext cx="45" cy="63"/>
            </a:xfrm>
            <a:prstGeom prst="ellipse">
              <a:avLst/>
            </a:prstGeom>
            <a:solidFill>
              <a:srgbClr val="FF0000"/>
            </a:solidFill>
            <a:ln w="12700">
              <a:solidFill>
                <a:schemeClr val="tx1"/>
              </a:solidFill>
              <a:round/>
              <a:headEnd type="none" w="sm" len="sm"/>
              <a:tailEnd type="none" w="sm" len="sm"/>
            </a:ln>
            <a:effectLst/>
          </p:spPr>
          <p:txBody>
            <a:bodyPr wrap="none" anchor="ctr"/>
            <a:lstStyle/>
            <a:p>
              <a:endParaRPr lang="en-US"/>
            </a:p>
          </p:txBody>
        </p:sp>
        <p:sp>
          <p:nvSpPr>
            <p:cNvPr id="213065" name="Oval 73"/>
            <p:cNvSpPr>
              <a:spLocks noChangeArrowheads="1"/>
            </p:cNvSpPr>
            <p:nvPr/>
          </p:nvSpPr>
          <p:spPr bwMode="auto">
            <a:xfrm>
              <a:off x="5468" y="3635"/>
              <a:ext cx="46" cy="63"/>
            </a:xfrm>
            <a:prstGeom prst="ellipse">
              <a:avLst/>
            </a:prstGeom>
            <a:solidFill>
              <a:srgbClr val="FF0000"/>
            </a:solidFill>
            <a:ln w="12700">
              <a:solidFill>
                <a:schemeClr val="tx1"/>
              </a:solidFill>
              <a:round/>
              <a:headEnd type="none" w="sm" len="sm"/>
              <a:tailEnd type="none" w="sm" len="sm"/>
            </a:ln>
            <a:effectLst/>
          </p:spPr>
          <p:txBody>
            <a:bodyPr wrap="none" anchor="ctr"/>
            <a:lstStyle/>
            <a:p>
              <a:endParaRPr lang="en-US"/>
            </a:p>
          </p:txBody>
        </p:sp>
        <p:sp>
          <p:nvSpPr>
            <p:cNvPr id="213066" name="Oval 74"/>
            <p:cNvSpPr>
              <a:spLocks noChangeArrowheads="1"/>
            </p:cNvSpPr>
            <p:nvPr/>
          </p:nvSpPr>
          <p:spPr bwMode="auto">
            <a:xfrm>
              <a:off x="5559" y="3635"/>
              <a:ext cx="45" cy="63"/>
            </a:xfrm>
            <a:prstGeom prst="ellipse">
              <a:avLst/>
            </a:prstGeom>
            <a:solidFill>
              <a:srgbClr val="FF0000"/>
            </a:solidFill>
            <a:ln w="12700">
              <a:solidFill>
                <a:schemeClr val="tx1"/>
              </a:solidFill>
              <a:round/>
              <a:headEnd type="none" w="sm" len="sm"/>
              <a:tailEnd type="none" w="sm" len="sm"/>
            </a:ln>
            <a:effectLst/>
          </p:spPr>
          <p:txBody>
            <a:bodyPr wrap="none" anchor="ctr"/>
            <a:lstStyle/>
            <a:p>
              <a:endParaRPr lang="en-US"/>
            </a:p>
          </p:txBody>
        </p:sp>
        <p:sp>
          <p:nvSpPr>
            <p:cNvPr id="213067" name="Oval 75"/>
            <p:cNvSpPr>
              <a:spLocks noChangeArrowheads="1"/>
            </p:cNvSpPr>
            <p:nvPr/>
          </p:nvSpPr>
          <p:spPr bwMode="auto">
            <a:xfrm>
              <a:off x="5604" y="3751"/>
              <a:ext cx="45" cy="63"/>
            </a:xfrm>
            <a:prstGeom prst="ellipse">
              <a:avLst/>
            </a:prstGeom>
            <a:solidFill>
              <a:srgbClr val="FF0000"/>
            </a:solidFill>
            <a:ln w="12700">
              <a:solidFill>
                <a:schemeClr val="tx1"/>
              </a:solidFill>
              <a:round/>
              <a:headEnd type="none" w="sm" len="sm"/>
              <a:tailEnd type="none" w="sm" len="sm"/>
            </a:ln>
            <a:effectLst/>
          </p:spPr>
          <p:txBody>
            <a:bodyPr wrap="none" anchor="ctr"/>
            <a:lstStyle/>
            <a:p>
              <a:endParaRPr lang="en-US"/>
            </a:p>
          </p:txBody>
        </p:sp>
        <p:sp>
          <p:nvSpPr>
            <p:cNvPr id="213068" name="Oval 76"/>
            <p:cNvSpPr>
              <a:spLocks noChangeArrowheads="1"/>
            </p:cNvSpPr>
            <p:nvPr/>
          </p:nvSpPr>
          <p:spPr bwMode="auto">
            <a:xfrm>
              <a:off x="5243" y="3751"/>
              <a:ext cx="45" cy="63"/>
            </a:xfrm>
            <a:prstGeom prst="ellipse">
              <a:avLst/>
            </a:prstGeom>
            <a:solidFill>
              <a:srgbClr val="FF0000"/>
            </a:solidFill>
            <a:ln w="12700">
              <a:solidFill>
                <a:schemeClr val="tx1"/>
              </a:solidFill>
              <a:round/>
              <a:headEnd type="none" w="sm" len="sm"/>
              <a:tailEnd type="none" w="sm" len="sm"/>
            </a:ln>
            <a:effectLst/>
          </p:spPr>
          <p:txBody>
            <a:bodyPr wrap="none" anchor="ctr"/>
            <a:lstStyle/>
            <a:p>
              <a:endParaRPr lang="en-US"/>
            </a:p>
          </p:txBody>
        </p:sp>
        <p:sp>
          <p:nvSpPr>
            <p:cNvPr id="213069" name="Oval 77"/>
            <p:cNvSpPr>
              <a:spLocks noChangeArrowheads="1"/>
            </p:cNvSpPr>
            <p:nvPr/>
          </p:nvSpPr>
          <p:spPr bwMode="auto">
            <a:xfrm>
              <a:off x="5469" y="3404"/>
              <a:ext cx="46" cy="63"/>
            </a:xfrm>
            <a:prstGeom prst="ellipse">
              <a:avLst/>
            </a:prstGeom>
            <a:solidFill>
              <a:srgbClr val="FF0000"/>
            </a:solidFill>
            <a:ln w="12700">
              <a:solidFill>
                <a:schemeClr val="tx1"/>
              </a:solidFill>
              <a:round/>
              <a:headEnd type="none" w="sm" len="sm"/>
              <a:tailEnd type="none" w="sm" len="sm"/>
            </a:ln>
            <a:effectLst/>
          </p:spPr>
          <p:txBody>
            <a:bodyPr wrap="none" anchor="ctr"/>
            <a:lstStyle/>
            <a:p>
              <a:endParaRPr lang="en-US"/>
            </a:p>
          </p:txBody>
        </p:sp>
        <p:sp>
          <p:nvSpPr>
            <p:cNvPr id="213070" name="Oval 78"/>
            <p:cNvSpPr>
              <a:spLocks noChangeArrowheads="1"/>
            </p:cNvSpPr>
            <p:nvPr/>
          </p:nvSpPr>
          <p:spPr bwMode="auto">
            <a:xfrm>
              <a:off x="5514" y="3520"/>
              <a:ext cx="45" cy="63"/>
            </a:xfrm>
            <a:prstGeom prst="ellipse">
              <a:avLst/>
            </a:prstGeom>
            <a:solidFill>
              <a:srgbClr val="FF0000"/>
            </a:solidFill>
            <a:ln w="12700">
              <a:solidFill>
                <a:schemeClr val="tx1"/>
              </a:solidFill>
              <a:round/>
              <a:headEnd type="none" w="sm" len="sm"/>
              <a:tailEnd type="none" w="sm" len="sm"/>
            </a:ln>
            <a:effectLst/>
          </p:spPr>
          <p:txBody>
            <a:bodyPr wrap="none" anchor="ctr"/>
            <a:lstStyle/>
            <a:p>
              <a:endParaRPr lang="en-US"/>
            </a:p>
          </p:txBody>
        </p:sp>
        <p:sp>
          <p:nvSpPr>
            <p:cNvPr id="213071" name="Oval 79"/>
            <p:cNvSpPr>
              <a:spLocks noChangeArrowheads="1"/>
            </p:cNvSpPr>
            <p:nvPr/>
          </p:nvSpPr>
          <p:spPr bwMode="auto">
            <a:xfrm>
              <a:off x="5423" y="3520"/>
              <a:ext cx="46" cy="63"/>
            </a:xfrm>
            <a:prstGeom prst="ellipse">
              <a:avLst/>
            </a:prstGeom>
            <a:solidFill>
              <a:srgbClr val="FF0000"/>
            </a:solidFill>
            <a:ln w="12700">
              <a:solidFill>
                <a:schemeClr val="tx1"/>
              </a:solidFill>
              <a:round/>
              <a:headEnd type="none" w="sm" len="sm"/>
              <a:tailEnd type="none" w="sm" len="sm"/>
            </a:ln>
            <a:effectLst/>
          </p:spPr>
          <p:txBody>
            <a:bodyPr wrap="none" anchor="ctr"/>
            <a:lstStyle/>
            <a:p>
              <a:endParaRPr lang="en-US"/>
            </a:p>
          </p:txBody>
        </p:sp>
        <p:sp>
          <p:nvSpPr>
            <p:cNvPr id="213072" name="Oval 80"/>
            <p:cNvSpPr>
              <a:spLocks noChangeArrowheads="1"/>
            </p:cNvSpPr>
            <p:nvPr/>
          </p:nvSpPr>
          <p:spPr bwMode="auto">
            <a:xfrm flipH="1">
              <a:off x="5198" y="3635"/>
              <a:ext cx="46" cy="63"/>
            </a:xfrm>
            <a:prstGeom prst="ellipse">
              <a:avLst/>
            </a:prstGeom>
            <a:solidFill>
              <a:srgbClr val="FF0000"/>
            </a:solidFill>
            <a:ln w="12700">
              <a:solidFill>
                <a:schemeClr val="tx1"/>
              </a:solidFill>
              <a:round/>
              <a:headEnd type="none" w="sm" len="sm"/>
              <a:tailEnd type="none" w="sm" len="sm"/>
            </a:ln>
            <a:effectLst/>
          </p:spPr>
          <p:txBody>
            <a:bodyPr wrap="none" anchor="ctr"/>
            <a:lstStyle/>
            <a:p>
              <a:endParaRPr lang="en-US"/>
            </a:p>
          </p:txBody>
        </p:sp>
        <p:sp>
          <p:nvSpPr>
            <p:cNvPr id="213073" name="Oval 81"/>
            <p:cNvSpPr>
              <a:spLocks noChangeArrowheads="1"/>
            </p:cNvSpPr>
            <p:nvPr/>
          </p:nvSpPr>
          <p:spPr bwMode="auto">
            <a:xfrm flipH="1">
              <a:off x="5153" y="3751"/>
              <a:ext cx="46" cy="63"/>
            </a:xfrm>
            <a:prstGeom prst="ellipse">
              <a:avLst/>
            </a:prstGeom>
            <a:solidFill>
              <a:srgbClr val="FF0000"/>
            </a:solidFill>
            <a:ln w="12700">
              <a:solidFill>
                <a:schemeClr val="tx1"/>
              </a:solidFill>
              <a:round/>
              <a:headEnd type="none" w="sm" len="sm"/>
              <a:tailEnd type="none" w="sm" len="sm"/>
            </a:ln>
            <a:effectLst/>
          </p:spPr>
          <p:txBody>
            <a:bodyPr wrap="none" anchor="ctr"/>
            <a:lstStyle/>
            <a:p>
              <a:endParaRPr lang="en-US"/>
            </a:p>
          </p:txBody>
        </p:sp>
        <p:sp>
          <p:nvSpPr>
            <p:cNvPr id="213074" name="Oval 82"/>
            <p:cNvSpPr>
              <a:spLocks noChangeArrowheads="1"/>
            </p:cNvSpPr>
            <p:nvPr/>
          </p:nvSpPr>
          <p:spPr bwMode="auto">
            <a:xfrm flipH="1">
              <a:off x="5288" y="3404"/>
              <a:ext cx="45" cy="63"/>
            </a:xfrm>
            <a:prstGeom prst="ellipse">
              <a:avLst/>
            </a:prstGeom>
            <a:solidFill>
              <a:srgbClr val="FF0000"/>
            </a:solidFill>
            <a:ln w="12700">
              <a:solidFill>
                <a:schemeClr val="tx1"/>
              </a:solidFill>
              <a:round/>
              <a:headEnd type="none" w="sm" len="sm"/>
              <a:tailEnd type="none" w="sm" len="sm"/>
            </a:ln>
            <a:effectLst/>
          </p:spPr>
          <p:txBody>
            <a:bodyPr wrap="none" anchor="ctr"/>
            <a:lstStyle/>
            <a:p>
              <a:endParaRPr lang="en-US"/>
            </a:p>
          </p:txBody>
        </p:sp>
        <p:sp>
          <p:nvSpPr>
            <p:cNvPr id="213075" name="Oval 83"/>
            <p:cNvSpPr>
              <a:spLocks noChangeArrowheads="1"/>
            </p:cNvSpPr>
            <p:nvPr/>
          </p:nvSpPr>
          <p:spPr bwMode="auto">
            <a:xfrm flipH="1">
              <a:off x="5243" y="3520"/>
              <a:ext cx="45" cy="63"/>
            </a:xfrm>
            <a:prstGeom prst="ellipse">
              <a:avLst/>
            </a:prstGeom>
            <a:solidFill>
              <a:srgbClr val="FF0000"/>
            </a:solidFill>
            <a:ln w="12700">
              <a:solidFill>
                <a:schemeClr val="tx1"/>
              </a:solidFill>
              <a:round/>
              <a:headEnd type="none" w="sm" len="sm"/>
              <a:tailEnd type="none" w="sm" len="sm"/>
            </a:ln>
            <a:effectLst/>
          </p:spPr>
          <p:txBody>
            <a:bodyPr wrap="none" anchor="ctr"/>
            <a:lstStyle/>
            <a:p>
              <a:endParaRPr lang="en-US"/>
            </a:p>
          </p:txBody>
        </p:sp>
        <p:sp>
          <p:nvSpPr>
            <p:cNvPr id="213076" name="Oval 84"/>
            <p:cNvSpPr>
              <a:spLocks noChangeArrowheads="1"/>
            </p:cNvSpPr>
            <p:nvPr/>
          </p:nvSpPr>
          <p:spPr bwMode="auto">
            <a:xfrm>
              <a:off x="5333" y="3751"/>
              <a:ext cx="45" cy="63"/>
            </a:xfrm>
            <a:prstGeom prst="ellipse">
              <a:avLst/>
            </a:prstGeom>
            <a:solidFill>
              <a:srgbClr val="FF0000"/>
            </a:solidFill>
            <a:ln w="12700">
              <a:solidFill>
                <a:schemeClr val="tx1"/>
              </a:solidFill>
              <a:round/>
              <a:headEnd type="none" w="sm" len="sm"/>
              <a:tailEnd type="none" w="sm" len="sm"/>
            </a:ln>
            <a:effectLst/>
          </p:spPr>
          <p:txBody>
            <a:bodyPr wrap="none" anchor="ctr"/>
            <a:lstStyle/>
            <a:p>
              <a:endParaRPr lang="en-US"/>
            </a:p>
          </p:txBody>
        </p:sp>
        <p:sp>
          <p:nvSpPr>
            <p:cNvPr id="213077" name="Oval 85"/>
            <p:cNvSpPr>
              <a:spLocks noChangeArrowheads="1"/>
            </p:cNvSpPr>
            <p:nvPr/>
          </p:nvSpPr>
          <p:spPr bwMode="auto">
            <a:xfrm>
              <a:off x="5423" y="3751"/>
              <a:ext cx="46" cy="63"/>
            </a:xfrm>
            <a:prstGeom prst="ellipse">
              <a:avLst/>
            </a:prstGeom>
            <a:solidFill>
              <a:srgbClr val="FF0000"/>
            </a:solidFill>
            <a:ln w="12700">
              <a:solidFill>
                <a:schemeClr val="tx1"/>
              </a:solidFill>
              <a:round/>
              <a:headEnd type="none" w="sm" len="sm"/>
              <a:tailEnd type="none" w="sm" len="sm"/>
            </a:ln>
            <a:effectLst/>
          </p:spPr>
          <p:txBody>
            <a:bodyPr wrap="none" anchor="ctr"/>
            <a:lstStyle/>
            <a:p>
              <a:endParaRPr lang="en-US"/>
            </a:p>
          </p:txBody>
        </p:sp>
        <p:sp>
          <p:nvSpPr>
            <p:cNvPr id="213078" name="Oval 86"/>
            <p:cNvSpPr>
              <a:spLocks noChangeArrowheads="1"/>
            </p:cNvSpPr>
            <p:nvPr/>
          </p:nvSpPr>
          <p:spPr bwMode="auto">
            <a:xfrm>
              <a:off x="5513" y="3751"/>
              <a:ext cx="46" cy="63"/>
            </a:xfrm>
            <a:prstGeom prst="ellipse">
              <a:avLst/>
            </a:prstGeom>
            <a:solidFill>
              <a:srgbClr val="FF0000"/>
            </a:solidFill>
            <a:ln w="12700">
              <a:solidFill>
                <a:schemeClr val="tx1"/>
              </a:solidFill>
              <a:round/>
              <a:headEnd type="none" w="sm" len="sm"/>
              <a:tailEnd type="none" w="sm" len="sm"/>
            </a:ln>
            <a:effectLst/>
          </p:spPr>
          <p:txBody>
            <a:bodyPr wrap="none" anchor="ctr"/>
            <a:lstStyle/>
            <a:p>
              <a:endParaRPr lang="en-US"/>
            </a:p>
          </p:txBody>
        </p:sp>
        <p:sp>
          <p:nvSpPr>
            <p:cNvPr id="213079" name="Oval 87"/>
            <p:cNvSpPr>
              <a:spLocks noChangeArrowheads="1"/>
            </p:cNvSpPr>
            <p:nvPr/>
          </p:nvSpPr>
          <p:spPr bwMode="auto">
            <a:xfrm>
              <a:off x="5649" y="3866"/>
              <a:ext cx="46" cy="63"/>
            </a:xfrm>
            <a:prstGeom prst="ellipse">
              <a:avLst/>
            </a:prstGeom>
            <a:solidFill>
              <a:srgbClr val="FF0000"/>
            </a:solidFill>
            <a:ln w="12700">
              <a:solidFill>
                <a:schemeClr val="tx1"/>
              </a:solidFill>
              <a:round/>
              <a:headEnd type="none" w="sm" len="sm"/>
              <a:tailEnd type="none" w="sm" len="sm"/>
            </a:ln>
            <a:effectLst/>
          </p:spPr>
          <p:txBody>
            <a:bodyPr wrap="none" anchor="ctr"/>
            <a:lstStyle/>
            <a:p>
              <a:endParaRPr lang="en-US"/>
            </a:p>
          </p:txBody>
        </p:sp>
        <p:sp>
          <p:nvSpPr>
            <p:cNvPr id="213080" name="Oval 88"/>
            <p:cNvSpPr>
              <a:spLocks noChangeArrowheads="1"/>
            </p:cNvSpPr>
            <p:nvPr/>
          </p:nvSpPr>
          <p:spPr bwMode="auto">
            <a:xfrm>
              <a:off x="5288" y="3866"/>
              <a:ext cx="46" cy="63"/>
            </a:xfrm>
            <a:prstGeom prst="ellipse">
              <a:avLst/>
            </a:prstGeom>
            <a:solidFill>
              <a:srgbClr val="FF0000"/>
            </a:solidFill>
            <a:ln w="12700">
              <a:solidFill>
                <a:schemeClr val="tx1"/>
              </a:solidFill>
              <a:round/>
              <a:headEnd type="none" w="sm" len="sm"/>
              <a:tailEnd type="none" w="sm" len="sm"/>
            </a:ln>
            <a:effectLst/>
          </p:spPr>
          <p:txBody>
            <a:bodyPr wrap="none" anchor="ctr"/>
            <a:lstStyle/>
            <a:p>
              <a:endParaRPr lang="en-US"/>
            </a:p>
          </p:txBody>
        </p:sp>
        <p:sp>
          <p:nvSpPr>
            <p:cNvPr id="213081" name="Oval 89"/>
            <p:cNvSpPr>
              <a:spLocks noChangeArrowheads="1"/>
            </p:cNvSpPr>
            <p:nvPr/>
          </p:nvSpPr>
          <p:spPr bwMode="auto">
            <a:xfrm flipH="1">
              <a:off x="5199" y="3866"/>
              <a:ext cx="45" cy="63"/>
            </a:xfrm>
            <a:prstGeom prst="ellipse">
              <a:avLst/>
            </a:prstGeom>
            <a:solidFill>
              <a:srgbClr val="FF0000"/>
            </a:solidFill>
            <a:ln w="12700">
              <a:solidFill>
                <a:schemeClr val="tx1"/>
              </a:solidFill>
              <a:round/>
              <a:headEnd type="none" w="sm" len="sm"/>
              <a:tailEnd type="none" w="sm" len="sm"/>
            </a:ln>
            <a:effectLst/>
          </p:spPr>
          <p:txBody>
            <a:bodyPr wrap="none" anchor="ctr"/>
            <a:lstStyle/>
            <a:p>
              <a:endParaRPr lang="en-US"/>
            </a:p>
          </p:txBody>
        </p:sp>
        <p:sp>
          <p:nvSpPr>
            <p:cNvPr id="213082" name="Oval 90"/>
            <p:cNvSpPr>
              <a:spLocks noChangeArrowheads="1"/>
            </p:cNvSpPr>
            <p:nvPr/>
          </p:nvSpPr>
          <p:spPr bwMode="auto">
            <a:xfrm>
              <a:off x="5378" y="3866"/>
              <a:ext cx="46" cy="63"/>
            </a:xfrm>
            <a:prstGeom prst="ellipse">
              <a:avLst/>
            </a:prstGeom>
            <a:solidFill>
              <a:srgbClr val="FF0000"/>
            </a:solidFill>
            <a:ln w="12700">
              <a:solidFill>
                <a:schemeClr val="tx1"/>
              </a:solidFill>
              <a:round/>
              <a:headEnd type="none" w="sm" len="sm"/>
              <a:tailEnd type="none" w="sm" len="sm"/>
            </a:ln>
            <a:effectLst/>
          </p:spPr>
          <p:txBody>
            <a:bodyPr wrap="none" anchor="ctr"/>
            <a:lstStyle/>
            <a:p>
              <a:endParaRPr lang="en-US"/>
            </a:p>
          </p:txBody>
        </p:sp>
        <p:sp>
          <p:nvSpPr>
            <p:cNvPr id="213083" name="Oval 91"/>
            <p:cNvSpPr>
              <a:spLocks noChangeArrowheads="1"/>
            </p:cNvSpPr>
            <p:nvPr/>
          </p:nvSpPr>
          <p:spPr bwMode="auto">
            <a:xfrm>
              <a:off x="5469" y="3866"/>
              <a:ext cx="46" cy="63"/>
            </a:xfrm>
            <a:prstGeom prst="ellipse">
              <a:avLst/>
            </a:prstGeom>
            <a:solidFill>
              <a:srgbClr val="FF0000"/>
            </a:solidFill>
            <a:ln w="12700">
              <a:solidFill>
                <a:schemeClr val="tx1"/>
              </a:solidFill>
              <a:round/>
              <a:headEnd type="none" w="sm" len="sm"/>
              <a:tailEnd type="none" w="sm" len="sm"/>
            </a:ln>
            <a:effectLst/>
          </p:spPr>
          <p:txBody>
            <a:bodyPr wrap="none" anchor="ctr"/>
            <a:lstStyle/>
            <a:p>
              <a:endParaRPr lang="en-US"/>
            </a:p>
          </p:txBody>
        </p:sp>
        <p:sp>
          <p:nvSpPr>
            <p:cNvPr id="213084" name="Oval 92"/>
            <p:cNvSpPr>
              <a:spLocks noChangeArrowheads="1"/>
            </p:cNvSpPr>
            <p:nvPr/>
          </p:nvSpPr>
          <p:spPr bwMode="auto">
            <a:xfrm>
              <a:off x="5559" y="3866"/>
              <a:ext cx="45" cy="63"/>
            </a:xfrm>
            <a:prstGeom prst="ellipse">
              <a:avLst/>
            </a:prstGeom>
            <a:solidFill>
              <a:srgbClr val="FF0000"/>
            </a:solidFill>
            <a:ln w="12700">
              <a:solidFill>
                <a:schemeClr val="tx1"/>
              </a:solidFill>
              <a:round/>
              <a:headEnd type="none" w="sm" len="sm"/>
              <a:tailEnd type="none" w="sm" len="sm"/>
            </a:ln>
            <a:effectLst/>
          </p:spPr>
          <p:txBody>
            <a:bodyPr wrap="none" anchor="ctr"/>
            <a:lstStyle/>
            <a:p>
              <a:endParaRPr lang="en-US"/>
            </a:p>
          </p:txBody>
        </p:sp>
        <p:sp>
          <p:nvSpPr>
            <p:cNvPr id="213085" name="Oval 93"/>
            <p:cNvSpPr>
              <a:spLocks noChangeArrowheads="1"/>
            </p:cNvSpPr>
            <p:nvPr/>
          </p:nvSpPr>
          <p:spPr bwMode="auto">
            <a:xfrm>
              <a:off x="5108" y="3866"/>
              <a:ext cx="46" cy="63"/>
            </a:xfrm>
            <a:prstGeom prst="ellipse">
              <a:avLst/>
            </a:prstGeom>
            <a:solidFill>
              <a:srgbClr val="FF0000"/>
            </a:solidFill>
            <a:ln w="12700">
              <a:solidFill>
                <a:schemeClr val="tx1"/>
              </a:solidFill>
              <a:round/>
              <a:headEnd type="none" w="sm" len="sm"/>
              <a:tailEnd type="none" w="sm" len="sm"/>
            </a:ln>
            <a:effectLst/>
          </p:spPr>
          <p:txBody>
            <a:bodyPr wrap="none" anchor="ctr"/>
            <a:lstStyle/>
            <a:p>
              <a:endParaRPr lang="en-US"/>
            </a:p>
          </p:txBody>
        </p:sp>
        <p:sp>
          <p:nvSpPr>
            <p:cNvPr id="213086" name="Oval 94"/>
            <p:cNvSpPr>
              <a:spLocks noChangeArrowheads="1"/>
            </p:cNvSpPr>
            <p:nvPr/>
          </p:nvSpPr>
          <p:spPr bwMode="auto">
            <a:xfrm>
              <a:off x="5604" y="3751"/>
              <a:ext cx="46" cy="63"/>
            </a:xfrm>
            <a:prstGeom prst="ellipse">
              <a:avLst/>
            </a:prstGeom>
            <a:solidFill>
              <a:srgbClr val="FF0000"/>
            </a:solidFill>
            <a:ln w="12700">
              <a:solidFill>
                <a:schemeClr val="tx1"/>
              </a:solidFill>
              <a:round/>
              <a:headEnd type="none" w="sm" len="sm"/>
              <a:tailEnd type="none" w="sm" len="sm"/>
            </a:ln>
            <a:effectLst/>
          </p:spPr>
          <p:txBody>
            <a:bodyPr wrap="none" anchor="ctr"/>
            <a:lstStyle/>
            <a:p>
              <a:endParaRPr lang="en-US"/>
            </a:p>
          </p:txBody>
        </p:sp>
        <p:sp>
          <p:nvSpPr>
            <p:cNvPr id="213087" name="Oval 95"/>
            <p:cNvSpPr>
              <a:spLocks noChangeArrowheads="1"/>
            </p:cNvSpPr>
            <p:nvPr/>
          </p:nvSpPr>
          <p:spPr bwMode="auto">
            <a:xfrm>
              <a:off x="5649" y="3866"/>
              <a:ext cx="46" cy="63"/>
            </a:xfrm>
            <a:prstGeom prst="ellipse">
              <a:avLst/>
            </a:prstGeom>
            <a:solidFill>
              <a:srgbClr val="FF0000"/>
            </a:solidFill>
            <a:ln w="12700">
              <a:solidFill>
                <a:schemeClr val="tx1"/>
              </a:solidFill>
              <a:round/>
              <a:headEnd type="none" w="sm" len="sm"/>
              <a:tailEnd type="none" w="sm" len="sm"/>
            </a:ln>
            <a:effectLst/>
          </p:spPr>
          <p:txBody>
            <a:bodyPr wrap="none" anchor="ctr"/>
            <a:lstStyle/>
            <a:p>
              <a:endParaRPr lang="en-US"/>
            </a:p>
          </p:txBody>
        </p:sp>
      </p:grpSp>
      <p:grpSp>
        <p:nvGrpSpPr>
          <p:cNvPr id="7" name="Group 96"/>
          <p:cNvGrpSpPr>
            <a:grpSpLocks/>
          </p:cNvGrpSpPr>
          <p:nvPr/>
        </p:nvGrpSpPr>
        <p:grpSpPr bwMode="auto">
          <a:xfrm>
            <a:off x="7505700" y="2481263"/>
            <a:ext cx="647700" cy="603250"/>
            <a:chOff x="481" y="3081"/>
            <a:chExt cx="408" cy="380"/>
          </a:xfrm>
        </p:grpSpPr>
        <p:sp>
          <p:nvSpPr>
            <p:cNvPr id="213089" name="Line 97"/>
            <p:cNvSpPr>
              <a:spLocks noChangeShapeType="1"/>
            </p:cNvSpPr>
            <p:nvPr/>
          </p:nvSpPr>
          <p:spPr bwMode="auto">
            <a:xfrm flipV="1">
              <a:off x="605" y="3365"/>
              <a:ext cx="38" cy="74"/>
            </a:xfrm>
            <a:prstGeom prst="line">
              <a:avLst/>
            </a:prstGeom>
            <a:noFill/>
            <a:ln w="12700">
              <a:solidFill>
                <a:schemeClr val="tx1"/>
              </a:solidFill>
              <a:round/>
              <a:headEnd type="none" w="sm" len="sm"/>
              <a:tailEnd type="none" w="sm" len="sm"/>
            </a:ln>
            <a:effectLst/>
          </p:spPr>
          <p:txBody>
            <a:bodyPr/>
            <a:lstStyle/>
            <a:p>
              <a:endParaRPr lang="en-US"/>
            </a:p>
          </p:txBody>
        </p:sp>
        <p:sp>
          <p:nvSpPr>
            <p:cNvPr id="213090" name="Line 98"/>
            <p:cNvSpPr>
              <a:spLocks noChangeShapeType="1"/>
            </p:cNvSpPr>
            <p:nvPr/>
          </p:nvSpPr>
          <p:spPr bwMode="auto">
            <a:xfrm flipV="1">
              <a:off x="643" y="3270"/>
              <a:ext cx="45" cy="77"/>
            </a:xfrm>
            <a:prstGeom prst="line">
              <a:avLst/>
            </a:prstGeom>
            <a:noFill/>
            <a:ln w="12700">
              <a:solidFill>
                <a:schemeClr val="tx1"/>
              </a:solidFill>
              <a:round/>
              <a:headEnd type="none" w="sm" len="sm"/>
              <a:tailEnd type="none" w="sm" len="sm"/>
            </a:ln>
            <a:effectLst/>
          </p:spPr>
          <p:txBody>
            <a:bodyPr/>
            <a:lstStyle/>
            <a:p>
              <a:endParaRPr lang="en-US"/>
            </a:p>
          </p:txBody>
        </p:sp>
        <p:sp>
          <p:nvSpPr>
            <p:cNvPr id="213091" name="Line 99"/>
            <p:cNvSpPr>
              <a:spLocks noChangeShapeType="1"/>
            </p:cNvSpPr>
            <p:nvPr/>
          </p:nvSpPr>
          <p:spPr bwMode="auto">
            <a:xfrm flipH="1">
              <a:off x="734" y="3262"/>
              <a:ext cx="51" cy="103"/>
            </a:xfrm>
            <a:prstGeom prst="line">
              <a:avLst/>
            </a:prstGeom>
            <a:noFill/>
            <a:ln w="12700">
              <a:solidFill>
                <a:schemeClr val="tx1"/>
              </a:solidFill>
              <a:round/>
              <a:headEnd type="none" w="sm" len="sm"/>
              <a:tailEnd type="none" w="sm" len="sm"/>
            </a:ln>
            <a:effectLst/>
          </p:spPr>
          <p:txBody>
            <a:bodyPr/>
            <a:lstStyle/>
            <a:p>
              <a:endParaRPr lang="en-US"/>
            </a:p>
          </p:txBody>
        </p:sp>
        <p:sp>
          <p:nvSpPr>
            <p:cNvPr id="213092" name="Line 100"/>
            <p:cNvSpPr>
              <a:spLocks noChangeShapeType="1"/>
            </p:cNvSpPr>
            <p:nvPr/>
          </p:nvSpPr>
          <p:spPr bwMode="auto">
            <a:xfrm flipH="1">
              <a:off x="689" y="3184"/>
              <a:ext cx="45" cy="78"/>
            </a:xfrm>
            <a:prstGeom prst="line">
              <a:avLst/>
            </a:prstGeom>
            <a:noFill/>
            <a:ln w="12700">
              <a:solidFill>
                <a:schemeClr val="tx1"/>
              </a:solidFill>
              <a:round/>
              <a:headEnd type="none" w="sm" len="sm"/>
              <a:tailEnd type="none" w="sm" len="sm"/>
            </a:ln>
            <a:effectLst/>
          </p:spPr>
          <p:txBody>
            <a:bodyPr/>
            <a:lstStyle/>
            <a:p>
              <a:endParaRPr lang="en-US"/>
            </a:p>
          </p:txBody>
        </p:sp>
        <p:sp>
          <p:nvSpPr>
            <p:cNvPr id="213093" name="Line 101"/>
            <p:cNvSpPr>
              <a:spLocks noChangeShapeType="1"/>
            </p:cNvSpPr>
            <p:nvPr/>
          </p:nvSpPr>
          <p:spPr bwMode="auto">
            <a:xfrm>
              <a:off x="605" y="3287"/>
              <a:ext cx="89" cy="155"/>
            </a:xfrm>
            <a:prstGeom prst="line">
              <a:avLst/>
            </a:prstGeom>
            <a:noFill/>
            <a:ln w="12700">
              <a:solidFill>
                <a:schemeClr val="tx1"/>
              </a:solidFill>
              <a:round/>
              <a:headEnd type="none" w="sm" len="sm"/>
              <a:tailEnd type="none" w="sm" len="sm"/>
            </a:ln>
            <a:effectLst/>
          </p:spPr>
          <p:txBody>
            <a:bodyPr/>
            <a:lstStyle/>
            <a:p>
              <a:endParaRPr lang="en-US"/>
            </a:p>
          </p:txBody>
        </p:sp>
        <p:sp>
          <p:nvSpPr>
            <p:cNvPr id="213094" name="Line 102"/>
            <p:cNvSpPr>
              <a:spLocks noChangeShapeType="1"/>
            </p:cNvSpPr>
            <p:nvPr/>
          </p:nvSpPr>
          <p:spPr bwMode="auto">
            <a:xfrm>
              <a:off x="553" y="3365"/>
              <a:ext cx="45" cy="77"/>
            </a:xfrm>
            <a:prstGeom prst="line">
              <a:avLst/>
            </a:prstGeom>
            <a:noFill/>
            <a:ln w="12700">
              <a:solidFill>
                <a:schemeClr val="tx1"/>
              </a:solidFill>
              <a:round/>
              <a:headEnd type="none" w="sm" len="sm"/>
              <a:tailEnd type="none" w="sm" len="sm"/>
            </a:ln>
            <a:effectLst/>
          </p:spPr>
          <p:txBody>
            <a:bodyPr/>
            <a:lstStyle/>
            <a:p>
              <a:endParaRPr lang="en-US"/>
            </a:p>
          </p:txBody>
        </p:sp>
        <p:sp>
          <p:nvSpPr>
            <p:cNvPr id="213095" name="Line 103"/>
            <p:cNvSpPr>
              <a:spLocks noChangeShapeType="1"/>
            </p:cNvSpPr>
            <p:nvPr/>
          </p:nvSpPr>
          <p:spPr bwMode="auto">
            <a:xfrm flipH="1">
              <a:off x="768" y="3365"/>
              <a:ext cx="43" cy="74"/>
            </a:xfrm>
            <a:prstGeom prst="line">
              <a:avLst/>
            </a:prstGeom>
            <a:noFill/>
            <a:ln w="12700">
              <a:solidFill>
                <a:schemeClr val="tx1"/>
              </a:solidFill>
              <a:round/>
              <a:headEnd type="none" w="sm" len="sm"/>
              <a:tailEnd type="none" w="sm" len="sm"/>
            </a:ln>
            <a:effectLst/>
          </p:spPr>
          <p:txBody>
            <a:bodyPr/>
            <a:lstStyle/>
            <a:p>
              <a:endParaRPr lang="en-US"/>
            </a:p>
          </p:txBody>
        </p:sp>
        <p:sp>
          <p:nvSpPr>
            <p:cNvPr id="213096" name="Line 104"/>
            <p:cNvSpPr>
              <a:spLocks noChangeShapeType="1"/>
            </p:cNvSpPr>
            <p:nvPr/>
          </p:nvSpPr>
          <p:spPr bwMode="auto">
            <a:xfrm>
              <a:off x="682" y="3107"/>
              <a:ext cx="189" cy="328"/>
            </a:xfrm>
            <a:prstGeom prst="line">
              <a:avLst/>
            </a:prstGeom>
            <a:noFill/>
            <a:ln w="12700">
              <a:solidFill>
                <a:schemeClr val="tx1"/>
              </a:solidFill>
              <a:round/>
              <a:headEnd type="none" w="sm" len="sm"/>
              <a:tailEnd type="none" w="sm" len="sm"/>
            </a:ln>
            <a:effectLst/>
          </p:spPr>
          <p:txBody>
            <a:bodyPr/>
            <a:lstStyle/>
            <a:p>
              <a:endParaRPr lang="en-US"/>
            </a:p>
          </p:txBody>
        </p:sp>
        <p:sp>
          <p:nvSpPr>
            <p:cNvPr id="213097" name="Line 105"/>
            <p:cNvSpPr>
              <a:spLocks noChangeShapeType="1"/>
            </p:cNvSpPr>
            <p:nvPr/>
          </p:nvSpPr>
          <p:spPr bwMode="auto">
            <a:xfrm flipH="1">
              <a:off x="494" y="3107"/>
              <a:ext cx="194" cy="335"/>
            </a:xfrm>
            <a:prstGeom prst="line">
              <a:avLst/>
            </a:prstGeom>
            <a:noFill/>
            <a:ln w="12700">
              <a:solidFill>
                <a:schemeClr val="tx1"/>
              </a:solidFill>
              <a:round/>
              <a:headEnd type="none" w="sm" len="sm"/>
              <a:tailEnd type="none" w="sm" len="sm"/>
            </a:ln>
            <a:effectLst/>
          </p:spPr>
          <p:txBody>
            <a:bodyPr/>
            <a:lstStyle/>
            <a:p>
              <a:endParaRPr lang="en-US"/>
            </a:p>
          </p:txBody>
        </p:sp>
        <p:sp>
          <p:nvSpPr>
            <p:cNvPr id="213098" name="Oval 106"/>
            <p:cNvSpPr>
              <a:spLocks noChangeArrowheads="1"/>
            </p:cNvSpPr>
            <p:nvPr/>
          </p:nvSpPr>
          <p:spPr bwMode="auto">
            <a:xfrm>
              <a:off x="662" y="3081"/>
              <a:ext cx="46" cy="46"/>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099" name="Oval 107"/>
            <p:cNvSpPr>
              <a:spLocks noChangeArrowheads="1"/>
            </p:cNvSpPr>
            <p:nvPr/>
          </p:nvSpPr>
          <p:spPr bwMode="auto">
            <a:xfrm>
              <a:off x="708" y="3164"/>
              <a:ext cx="46" cy="46"/>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100" name="Oval 108"/>
            <p:cNvSpPr>
              <a:spLocks noChangeArrowheads="1"/>
            </p:cNvSpPr>
            <p:nvPr/>
          </p:nvSpPr>
          <p:spPr bwMode="auto">
            <a:xfrm>
              <a:off x="617" y="3164"/>
              <a:ext cx="45" cy="46"/>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101" name="Oval 109"/>
            <p:cNvSpPr>
              <a:spLocks noChangeArrowheads="1"/>
            </p:cNvSpPr>
            <p:nvPr/>
          </p:nvSpPr>
          <p:spPr bwMode="auto">
            <a:xfrm>
              <a:off x="662" y="3248"/>
              <a:ext cx="46" cy="46"/>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102" name="Oval 110"/>
            <p:cNvSpPr>
              <a:spLocks noChangeArrowheads="1"/>
            </p:cNvSpPr>
            <p:nvPr/>
          </p:nvSpPr>
          <p:spPr bwMode="auto">
            <a:xfrm>
              <a:off x="617" y="3332"/>
              <a:ext cx="45" cy="46"/>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103" name="Oval 111"/>
            <p:cNvSpPr>
              <a:spLocks noChangeArrowheads="1"/>
            </p:cNvSpPr>
            <p:nvPr/>
          </p:nvSpPr>
          <p:spPr bwMode="auto">
            <a:xfrm>
              <a:off x="662" y="3416"/>
              <a:ext cx="46" cy="45"/>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104" name="Oval 112"/>
            <p:cNvSpPr>
              <a:spLocks noChangeArrowheads="1"/>
            </p:cNvSpPr>
            <p:nvPr/>
          </p:nvSpPr>
          <p:spPr bwMode="auto">
            <a:xfrm>
              <a:off x="572" y="3416"/>
              <a:ext cx="45" cy="45"/>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105" name="Oval 113"/>
            <p:cNvSpPr>
              <a:spLocks noChangeArrowheads="1"/>
            </p:cNvSpPr>
            <p:nvPr/>
          </p:nvSpPr>
          <p:spPr bwMode="auto">
            <a:xfrm>
              <a:off x="753" y="3416"/>
              <a:ext cx="45" cy="45"/>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106" name="Oval 114"/>
            <p:cNvSpPr>
              <a:spLocks noChangeArrowheads="1"/>
            </p:cNvSpPr>
            <p:nvPr/>
          </p:nvSpPr>
          <p:spPr bwMode="auto">
            <a:xfrm>
              <a:off x="843" y="3416"/>
              <a:ext cx="46" cy="45"/>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107" name="Oval 115"/>
            <p:cNvSpPr>
              <a:spLocks noChangeArrowheads="1"/>
            </p:cNvSpPr>
            <p:nvPr/>
          </p:nvSpPr>
          <p:spPr bwMode="auto">
            <a:xfrm>
              <a:off x="753" y="3248"/>
              <a:ext cx="46" cy="46"/>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108" name="Oval 116"/>
            <p:cNvSpPr>
              <a:spLocks noChangeArrowheads="1"/>
            </p:cNvSpPr>
            <p:nvPr/>
          </p:nvSpPr>
          <p:spPr bwMode="auto">
            <a:xfrm>
              <a:off x="798" y="3332"/>
              <a:ext cx="46" cy="46"/>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109" name="Oval 117"/>
            <p:cNvSpPr>
              <a:spLocks noChangeArrowheads="1"/>
            </p:cNvSpPr>
            <p:nvPr/>
          </p:nvSpPr>
          <p:spPr bwMode="auto">
            <a:xfrm>
              <a:off x="708" y="3332"/>
              <a:ext cx="45" cy="46"/>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110" name="Oval 118"/>
            <p:cNvSpPr>
              <a:spLocks noChangeArrowheads="1"/>
            </p:cNvSpPr>
            <p:nvPr/>
          </p:nvSpPr>
          <p:spPr bwMode="auto">
            <a:xfrm flipH="1">
              <a:off x="662" y="3081"/>
              <a:ext cx="46" cy="46"/>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111" name="Oval 119"/>
            <p:cNvSpPr>
              <a:spLocks noChangeArrowheads="1"/>
            </p:cNvSpPr>
            <p:nvPr/>
          </p:nvSpPr>
          <p:spPr bwMode="auto">
            <a:xfrm flipH="1">
              <a:off x="617" y="3164"/>
              <a:ext cx="45" cy="46"/>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112" name="Oval 120"/>
            <p:cNvSpPr>
              <a:spLocks noChangeArrowheads="1"/>
            </p:cNvSpPr>
            <p:nvPr/>
          </p:nvSpPr>
          <p:spPr bwMode="auto">
            <a:xfrm flipH="1">
              <a:off x="481" y="3416"/>
              <a:ext cx="46" cy="45"/>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113" name="Oval 121"/>
            <p:cNvSpPr>
              <a:spLocks noChangeArrowheads="1"/>
            </p:cNvSpPr>
            <p:nvPr/>
          </p:nvSpPr>
          <p:spPr bwMode="auto">
            <a:xfrm flipH="1">
              <a:off x="572" y="3248"/>
              <a:ext cx="45" cy="46"/>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114" name="Oval 122"/>
            <p:cNvSpPr>
              <a:spLocks noChangeArrowheads="1"/>
            </p:cNvSpPr>
            <p:nvPr/>
          </p:nvSpPr>
          <p:spPr bwMode="auto">
            <a:xfrm flipH="1">
              <a:off x="526" y="3332"/>
              <a:ext cx="46" cy="46"/>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grpSp>
      <p:grpSp>
        <p:nvGrpSpPr>
          <p:cNvPr id="8" name="Group 123"/>
          <p:cNvGrpSpPr>
            <a:grpSpLocks/>
          </p:cNvGrpSpPr>
          <p:nvPr/>
        </p:nvGrpSpPr>
        <p:grpSpPr bwMode="auto">
          <a:xfrm>
            <a:off x="5761038" y="2479675"/>
            <a:ext cx="792162" cy="736600"/>
            <a:chOff x="325" y="2495"/>
            <a:chExt cx="499" cy="464"/>
          </a:xfrm>
        </p:grpSpPr>
        <p:sp>
          <p:nvSpPr>
            <p:cNvPr id="213116" name="Line 124"/>
            <p:cNvSpPr>
              <a:spLocks noChangeShapeType="1"/>
            </p:cNvSpPr>
            <p:nvPr/>
          </p:nvSpPr>
          <p:spPr bwMode="auto">
            <a:xfrm flipV="1">
              <a:off x="494" y="2779"/>
              <a:ext cx="38" cy="74"/>
            </a:xfrm>
            <a:prstGeom prst="line">
              <a:avLst/>
            </a:prstGeom>
            <a:noFill/>
            <a:ln w="12700">
              <a:solidFill>
                <a:schemeClr val="tx1"/>
              </a:solidFill>
              <a:round/>
              <a:headEnd type="none" w="sm" len="sm"/>
              <a:tailEnd type="none" w="sm" len="sm"/>
            </a:ln>
            <a:effectLst/>
          </p:spPr>
          <p:txBody>
            <a:bodyPr/>
            <a:lstStyle/>
            <a:p>
              <a:endParaRPr lang="en-US"/>
            </a:p>
          </p:txBody>
        </p:sp>
        <p:sp>
          <p:nvSpPr>
            <p:cNvPr id="213117" name="Line 125"/>
            <p:cNvSpPr>
              <a:spLocks noChangeShapeType="1"/>
            </p:cNvSpPr>
            <p:nvPr/>
          </p:nvSpPr>
          <p:spPr bwMode="auto">
            <a:xfrm flipV="1">
              <a:off x="532" y="2684"/>
              <a:ext cx="45" cy="77"/>
            </a:xfrm>
            <a:prstGeom prst="line">
              <a:avLst/>
            </a:prstGeom>
            <a:noFill/>
            <a:ln w="12700">
              <a:solidFill>
                <a:schemeClr val="tx1"/>
              </a:solidFill>
              <a:round/>
              <a:headEnd type="none" w="sm" len="sm"/>
              <a:tailEnd type="none" w="sm" len="sm"/>
            </a:ln>
            <a:effectLst/>
          </p:spPr>
          <p:txBody>
            <a:bodyPr/>
            <a:lstStyle/>
            <a:p>
              <a:endParaRPr lang="en-US"/>
            </a:p>
          </p:txBody>
        </p:sp>
        <p:sp>
          <p:nvSpPr>
            <p:cNvPr id="213118" name="Line 126"/>
            <p:cNvSpPr>
              <a:spLocks noChangeShapeType="1"/>
            </p:cNvSpPr>
            <p:nvPr/>
          </p:nvSpPr>
          <p:spPr bwMode="auto">
            <a:xfrm>
              <a:off x="674" y="2856"/>
              <a:ext cx="52" cy="77"/>
            </a:xfrm>
            <a:prstGeom prst="line">
              <a:avLst/>
            </a:prstGeom>
            <a:noFill/>
            <a:ln w="12700">
              <a:solidFill>
                <a:schemeClr val="tx1"/>
              </a:solidFill>
              <a:round/>
              <a:headEnd type="none" w="sm" len="sm"/>
              <a:tailEnd type="none" w="sm" len="sm"/>
            </a:ln>
            <a:effectLst/>
          </p:spPr>
          <p:txBody>
            <a:bodyPr/>
            <a:lstStyle/>
            <a:p>
              <a:endParaRPr lang="en-US"/>
            </a:p>
          </p:txBody>
        </p:sp>
        <p:sp>
          <p:nvSpPr>
            <p:cNvPr id="213119" name="Line 127"/>
            <p:cNvSpPr>
              <a:spLocks noChangeShapeType="1"/>
            </p:cNvSpPr>
            <p:nvPr/>
          </p:nvSpPr>
          <p:spPr bwMode="auto">
            <a:xfrm>
              <a:off x="391" y="2856"/>
              <a:ext cx="51" cy="77"/>
            </a:xfrm>
            <a:prstGeom prst="line">
              <a:avLst/>
            </a:prstGeom>
            <a:noFill/>
            <a:ln w="12700">
              <a:solidFill>
                <a:schemeClr val="tx1"/>
              </a:solidFill>
              <a:round/>
              <a:headEnd type="none" w="sm" len="sm"/>
              <a:tailEnd type="none" w="sm" len="sm"/>
            </a:ln>
            <a:effectLst/>
          </p:spPr>
          <p:txBody>
            <a:bodyPr/>
            <a:lstStyle/>
            <a:p>
              <a:endParaRPr lang="en-US"/>
            </a:p>
          </p:txBody>
        </p:sp>
        <p:sp>
          <p:nvSpPr>
            <p:cNvPr id="213120" name="Line 128"/>
            <p:cNvSpPr>
              <a:spLocks noChangeShapeType="1"/>
            </p:cNvSpPr>
            <p:nvPr/>
          </p:nvSpPr>
          <p:spPr bwMode="auto">
            <a:xfrm flipH="1">
              <a:off x="623" y="2676"/>
              <a:ext cx="51" cy="103"/>
            </a:xfrm>
            <a:prstGeom prst="line">
              <a:avLst/>
            </a:prstGeom>
            <a:noFill/>
            <a:ln w="12700">
              <a:solidFill>
                <a:schemeClr val="tx1"/>
              </a:solidFill>
              <a:round/>
              <a:headEnd type="none" w="sm" len="sm"/>
              <a:tailEnd type="none" w="sm" len="sm"/>
            </a:ln>
            <a:effectLst/>
          </p:spPr>
          <p:txBody>
            <a:bodyPr/>
            <a:lstStyle/>
            <a:p>
              <a:endParaRPr lang="en-US"/>
            </a:p>
          </p:txBody>
        </p:sp>
        <p:sp>
          <p:nvSpPr>
            <p:cNvPr id="213121" name="Line 129"/>
            <p:cNvSpPr>
              <a:spLocks noChangeShapeType="1"/>
            </p:cNvSpPr>
            <p:nvPr/>
          </p:nvSpPr>
          <p:spPr bwMode="auto">
            <a:xfrm flipH="1">
              <a:off x="578" y="2598"/>
              <a:ext cx="45" cy="78"/>
            </a:xfrm>
            <a:prstGeom prst="line">
              <a:avLst/>
            </a:prstGeom>
            <a:noFill/>
            <a:ln w="12700">
              <a:solidFill>
                <a:schemeClr val="tx1"/>
              </a:solidFill>
              <a:round/>
              <a:headEnd type="none" w="sm" len="sm"/>
              <a:tailEnd type="none" w="sm" len="sm"/>
            </a:ln>
            <a:effectLst/>
          </p:spPr>
          <p:txBody>
            <a:bodyPr/>
            <a:lstStyle/>
            <a:p>
              <a:endParaRPr lang="en-US"/>
            </a:p>
          </p:txBody>
        </p:sp>
        <p:sp>
          <p:nvSpPr>
            <p:cNvPr id="213122" name="Line 130"/>
            <p:cNvSpPr>
              <a:spLocks noChangeShapeType="1"/>
            </p:cNvSpPr>
            <p:nvPr/>
          </p:nvSpPr>
          <p:spPr bwMode="auto">
            <a:xfrm>
              <a:off x="494" y="2701"/>
              <a:ext cx="89" cy="155"/>
            </a:xfrm>
            <a:prstGeom prst="line">
              <a:avLst/>
            </a:prstGeom>
            <a:noFill/>
            <a:ln w="12700">
              <a:solidFill>
                <a:schemeClr val="tx1"/>
              </a:solidFill>
              <a:round/>
              <a:headEnd type="none" w="sm" len="sm"/>
              <a:tailEnd type="none" w="sm" len="sm"/>
            </a:ln>
            <a:effectLst/>
          </p:spPr>
          <p:txBody>
            <a:bodyPr/>
            <a:lstStyle/>
            <a:p>
              <a:endParaRPr lang="en-US"/>
            </a:p>
          </p:txBody>
        </p:sp>
        <p:sp>
          <p:nvSpPr>
            <p:cNvPr id="213123" name="Line 131"/>
            <p:cNvSpPr>
              <a:spLocks noChangeShapeType="1"/>
            </p:cNvSpPr>
            <p:nvPr/>
          </p:nvSpPr>
          <p:spPr bwMode="auto">
            <a:xfrm>
              <a:off x="442" y="2779"/>
              <a:ext cx="90" cy="154"/>
            </a:xfrm>
            <a:prstGeom prst="line">
              <a:avLst/>
            </a:prstGeom>
            <a:noFill/>
            <a:ln w="12700">
              <a:solidFill>
                <a:schemeClr val="tx1"/>
              </a:solidFill>
              <a:round/>
              <a:headEnd type="none" w="sm" len="sm"/>
              <a:tailEnd type="none" w="sm" len="sm"/>
            </a:ln>
            <a:effectLst/>
          </p:spPr>
          <p:txBody>
            <a:bodyPr/>
            <a:lstStyle/>
            <a:p>
              <a:endParaRPr lang="en-US"/>
            </a:p>
          </p:txBody>
        </p:sp>
        <p:sp>
          <p:nvSpPr>
            <p:cNvPr id="213124" name="Line 132"/>
            <p:cNvSpPr>
              <a:spLocks noChangeShapeType="1"/>
            </p:cNvSpPr>
            <p:nvPr/>
          </p:nvSpPr>
          <p:spPr bwMode="auto">
            <a:xfrm flipH="1">
              <a:off x="611" y="2779"/>
              <a:ext cx="89" cy="154"/>
            </a:xfrm>
            <a:prstGeom prst="line">
              <a:avLst/>
            </a:prstGeom>
            <a:noFill/>
            <a:ln w="12700">
              <a:solidFill>
                <a:schemeClr val="tx1"/>
              </a:solidFill>
              <a:round/>
              <a:headEnd type="none" w="sm" len="sm"/>
              <a:tailEnd type="none" w="sm" len="sm"/>
            </a:ln>
            <a:effectLst/>
          </p:spPr>
          <p:txBody>
            <a:bodyPr/>
            <a:lstStyle/>
            <a:p>
              <a:endParaRPr lang="en-US"/>
            </a:p>
          </p:txBody>
        </p:sp>
        <p:sp>
          <p:nvSpPr>
            <p:cNvPr id="213125" name="Line 133"/>
            <p:cNvSpPr>
              <a:spLocks noChangeShapeType="1"/>
            </p:cNvSpPr>
            <p:nvPr/>
          </p:nvSpPr>
          <p:spPr bwMode="auto">
            <a:xfrm>
              <a:off x="571" y="2521"/>
              <a:ext cx="238" cy="412"/>
            </a:xfrm>
            <a:prstGeom prst="line">
              <a:avLst/>
            </a:prstGeom>
            <a:noFill/>
            <a:ln w="12700">
              <a:solidFill>
                <a:schemeClr val="tx1"/>
              </a:solidFill>
              <a:round/>
              <a:headEnd type="none" w="sm" len="sm"/>
              <a:tailEnd type="none" w="sm" len="sm"/>
            </a:ln>
            <a:effectLst/>
          </p:spPr>
          <p:txBody>
            <a:bodyPr/>
            <a:lstStyle/>
            <a:p>
              <a:endParaRPr lang="en-US"/>
            </a:p>
          </p:txBody>
        </p:sp>
        <p:sp>
          <p:nvSpPr>
            <p:cNvPr id="213126" name="Line 134"/>
            <p:cNvSpPr>
              <a:spLocks noChangeShapeType="1"/>
            </p:cNvSpPr>
            <p:nvPr/>
          </p:nvSpPr>
          <p:spPr bwMode="auto">
            <a:xfrm flipH="1">
              <a:off x="339" y="2521"/>
              <a:ext cx="238" cy="412"/>
            </a:xfrm>
            <a:prstGeom prst="line">
              <a:avLst/>
            </a:prstGeom>
            <a:noFill/>
            <a:ln w="12700">
              <a:solidFill>
                <a:schemeClr val="tx1"/>
              </a:solidFill>
              <a:round/>
              <a:headEnd type="none" w="sm" len="sm"/>
              <a:tailEnd type="none" w="sm" len="sm"/>
            </a:ln>
            <a:effectLst/>
          </p:spPr>
          <p:txBody>
            <a:bodyPr/>
            <a:lstStyle/>
            <a:p>
              <a:endParaRPr lang="en-US"/>
            </a:p>
          </p:txBody>
        </p:sp>
        <p:sp>
          <p:nvSpPr>
            <p:cNvPr id="213127" name="Oval 135"/>
            <p:cNvSpPr>
              <a:spLocks noChangeArrowheads="1"/>
            </p:cNvSpPr>
            <p:nvPr/>
          </p:nvSpPr>
          <p:spPr bwMode="auto">
            <a:xfrm>
              <a:off x="551" y="2495"/>
              <a:ext cx="46" cy="46"/>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128" name="Oval 136"/>
            <p:cNvSpPr>
              <a:spLocks noChangeArrowheads="1"/>
            </p:cNvSpPr>
            <p:nvPr/>
          </p:nvSpPr>
          <p:spPr bwMode="auto">
            <a:xfrm>
              <a:off x="597" y="2578"/>
              <a:ext cx="46" cy="46"/>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129" name="Oval 137"/>
            <p:cNvSpPr>
              <a:spLocks noChangeArrowheads="1"/>
            </p:cNvSpPr>
            <p:nvPr/>
          </p:nvSpPr>
          <p:spPr bwMode="auto">
            <a:xfrm>
              <a:off x="506" y="2578"/>
              <a:ext cx="45" cy="46"/>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130" name="Oval 138"/>
            <p:cNvSpPr>
              <a:spLocks noChangeArrowheads="1"/>
            </p:cNvSpPr>
            <p:nvPr/>
          </p:nvSpPr>
          <p:spPr bwMode="auto">
            <a:xfrm>
              <a:off x="551" y="2662"/>
              <a:ext cx="46" cy="46"/>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131" name="Oval 139"/>
            <p:cNvSpPr>
              <a:spLocks noChangeArrowheads="1"/>
            </p:cNvSpPr>
            <p:nvPr/>
          </p:nvSpPr>
          <p:spPr bwMode="auto">
            <a:xfrm>
              <a:off x="506" y="2746"/>
              <a:ext cx="45" cy="46"/>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132" name="Oval 140"/>
            <p:cNvSpPr>
              <a:spLocks noChangeArrowheads="1"/>
            </p:cNvSpPr>
            <p:nvPr/>
          </p:nvSpPr>
          <p:spPr bwMode="auto">
            <a:xfrm>
              <a:off x="551" y="2830"/>
              <a:ext cx="46" cy="45"/>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133" name="Oval 141"/>
            <p:cNvSpPr>
              <a:spLocks noChangeArrowheads="1"/>
            </p:cNvSpPr>
            <p:nvPr/>
          </p:nvSpPr>
          <p:spPr bwMode="auto">
            <a:xfrm>
              <a:off x="461" y="2830"/>
              <a:ext cx="45" cy="45"/>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134" name="Oval 142"/>
            <p:cNvSpPr>
              <a:spLocks noChangeArrowheads="1"/>
            </p:cNvSpPr>
            <p:nvPr/>
          </p:nvSpPr>
          <p:spPr bwMode="auto">
            <a:xfrm>
              <a:off x="642" y="2830"/>
              <a:ext cx="45" cy="45"/>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135" name="Oval 143"/>
            <p:cNvSpPr>
              <a:spLocks noChangeArrowheads="1"/>
            </p:cNvSpPr>
            <p:nvPr/>
          </p:nvSpPr>
          <p:spPr bwMode="auto">
            <a:xfrm>
              <a:off x="732" y="2830"/>
              <a:ext cx="46" cy="45"/>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136" name="Oval 144"/>
            <p:cNvSpPr>
              <a:spLocks noChangeArrowheads="1"/>
            </p:cNvSpPr>
            <p:nvPr/>
          </p:nvSpPr>
          <p:spPr bwMode="auto">
            <a:xfrm>
              <a:off x="778" y="2914"/>
              <a:ext cx="45" cy="45"/>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137" name="Oval 145"/>
            <p:cNvSpPr>
              <a:spLocks noChangeArrowheads="1"/>
            </p:cNvSpPr>
            <p:nvPr/>
          </p:nvSpPr>
          <p:spPr bwMode="auto">
            <a:xfrm>
              <a:off x="415" y="2914"/>
              <a:ext cx="46" cy="45"/>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138" name="Oval 146"/>
            <p:cNvSpPr>
              <a:spLocks noChangeArrowheads="1"/>
            </p:cNvSpPr>
            <p:nvPr/>
          </p:nvSpPr>
          <p:spPr bwMode="auto">
            <a:xfrm>
              <a:off x="642" y="2662"/>
              <a:ext cx="46" cy="46"/>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139" name="Oval 147"/>
            <p:cNvSpPr>
              <a:spLocks noChangeArrowheads="1"/>
            </p:cNvSpPr>
            <p:nvPr/>
          </p:nvSpPr>
          <p:spPr bwMode="auto">
            <a:xfrm>
              <a:off x="687" y="2746"/>
              <a:ext cx="46" cy="46"/>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140" name="Oval 148"/>
            <p:cNvSpPr>
              <a:spLocks noChangeArrowheads="1"/>
            </p:cNvSpPr>
            <p:nvPr/>
          </p:nvSpPr>
          <p:spPr bwMode="auto">
            <a:xfrm>
              <a:off x="597" y="2746"/>
              <a:ext cx="45" cy="46"/>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141" name="Oval 149"/>
            <p:cNvSpPr>
              <a:spLocks noChangeArrowheads="1"/>
            </p:cNvSpPr>
            <p:nvPr/>
          </p:nvSpPr>
          <p:spPr bwMode="auto">
            <a:xfrm flipH="1">
              <a:off x="551" y="2495"/>
              <a:ext cx="46" cy="46"/>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142" name="Oval 150"/>
            <p:cNvSpPr>
              <a:spLocks noChangeArrowheads="1"/>
            </p:cNvSpPr>
            <p:nvPr/>
          </p:nvSpPr>
          <p:spPr bwMode="auto">
            <a:xfrm flipH="1">
              <a:off x="506" y="2578"/>
              <a:ext cx="45" cy="46"/>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143" name="Oval 151"/>
            <p:cNvSpPr>
              <a:spLocks noChangeArrowheads="1"/>
            </p:cNvSpPr>
            <p:nvPr/>
          </p:nvSpPr>
          <p:spPr bwMode="auto">
            <a:xfrm flipH="1">
              <a:off x="370" y="2830"/>
              <a:ext cx="46" cy="45"/>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144" name="Oval 152"/>
            <p:cNvSpPr>
              <a:spLocks noChangeArrowheads="1"/>
            </p:cNvSpPr>
            <p:nvPr/>
          </p:nvSpPr>
          <p:spPr bwMode="auto">
            <a:xfrm flipH="1">
              <a:off x="325" y="2914"/>
              <a:ext cx="46" cy="45"/>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145" name="Oval 153"/>
            <p:cNvSpPr>
              <a:spLocks noChangeArrowheads="1"/>
            </p:cNvSpPr>
            <p:nvPr/>
          </p:nvSpPr>
          <p:spPr bwMode="auto">
            <a:xfrm flipH="1">
              <a:off x="461" y="2662"/>
              <a:ext cx="45" cy="46"/>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146" name="Oval 154"/>
            <p:cNvSpPr>
              <a:spLocks noChangeArrowheads="1"/>
            </p:cNvSpPr>
            <p:nvPr/>
          </p:nvSpPr>
          <p:spPr bwMode="auto">
            <a:xfrm flipH="1">
              <a:off x="415" y="2746"/>
              <a:ext cx="46" cy="46"/>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147" name="Oval 155"/>
            <p:cNvSpPr>
              <a:spLocks noChangeArrowheads="1"/>
            </p:cNvSpPr>
            <p:nvPr/>
          </p:nvSpPr>
          <p:spPr bwMode="auto">
            <a:xfrm>
              <a:off x="506" y="2914"/>
              <a:ext cx="45" cy="45"/>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148" name="Oval 156"/>
            <p:cNvSpPr>
              <a:spLocks noChangeArrowheads="1"/>
            </p:cNvSpPr>
            <p:nvPr/>
          </p:nvSpPr>
          <p:spPr bwMode="auto">
            <a:xfrm>
              <a:off x="597" y="2914"/>
              <a:ext cx="45" cy="45"/>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149" name="Oval 157"/>
            <p:cNvSpPr>
              <a:spLocks noChangeArrowheads="1"/>
            </p:cNvSpPr>
            <p:nvPr/>
          </p:nvSpPr>
          <p:spPr bwMode="auto">
            <a:xfrm>
              <a:off x="687" y="2914"/>
              <a:ext cx="45" cy="45"/>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150" name="Oval 158"/>
            <p:cNvSpPr>
              <a:spLocks noChangeArrowheads="1"/>
            </p:cNvSpPr>
            <p:nvPr/>
          </p:nvSpPr>
          <p:spPr bwMode="auto">
            <a:xfrm>
              <a:off x="778" y="2914"/>
              <a:ext cx="46" cy="45"/>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grpSp>
      <p:grpSp>
        <p:nvGrpSpPr>
          <p:cNvPr id="9" name="Group 159"/>
          <p:cNvGrpSpPr>
            <a:grpSpLocks/>
          </p:cNvGrpSpPr>
          <p:nvPr/>
        </p:nvGrpSpPr>
        <p:grpSpPr bwMode="auto">
          <a:xfrm>
            <a:off x="5976938" y="2479675"/>
            <a:ext cx="360362" cy="338138"/>
            <a:chOff x="939" y="3443"/>
            <a:chExt cx="227" cy="213"/>
          </a:xfrm>
        </p:grpSpPr>
        <p:sp>
          <p:nvSpPr>
            <p:cNvPr id="213152" name="Line 160"/>
            <p:cNvSpPr>
              <a:spLocks noChangeShapeType="1"/>
            </p:cNvSpPr>
            <p:nvPr/>
          </p:nvSpPr>
          <p:spPr bwMode="auto">
            <a:xfrm flipH="1">
              <a:off x="1056" y="3546"/>
              <a:ext cx="45" cy="78"/>
            </a:xfrm>
            <a:prstGeom prst="line">
              <a:avLst/>
            </a:prstGeom>
            <a:noFill/>
            <a:ln w="12700">
              <a:solidFill>
                <a:schemeClr val="tx1"/>
              </a:solidFill>
              <a:round/>
              <a:headEnd type="none" w="sm" len="sm"/>
              <a:tailEnd type="none" w="sm" len="sm"/>
            </a:ln>
            <a:effectLst/>
          </p:spPr>
          <p:txBody>
            <a:bodyPr/>
            <a:lstStyle/>
            <a:p>
              <a:endParaRPr lang="en-US"/>
            </a:p>
          </p:txBody>
        </p:sp>
        <p:sp>
          <p:nvSpPr>
            <p:cNvPr id="213153" name="Line 161"/>
            <p:cNvSpPr>
              <a:spLocks noChangeShapeType="1"/>
            </p:cNvSpPr>
            <p:nvPr/>
          </p:nvSpPr>
          <p:spPr bwMode="auto">
            <a:xfrm>
              <a:off x="1049" y="3469"/>
              <a:ext cx="89" cy="155"/>
            </a:xfrm>
            <a:prstGeom prst="line">
              <a:avLst/>
            </a:prstGeom>
            <a:noFill/>
            <a:ln w="12700">
              <a:solidFill>
                <a:schemeClr val="tx1"/>
              </a:solidFill>
              <a:round/>
              <a:headEnd type="none" w="sm" len="sm"/>
              <a:tailEnd type="none" w="sm" len="sm"/>
            </a:ln>
            <a:effectLst/>
          </p:spPr>
          <p:txBody>
            <a:bodyPr/>
            <a:lstStyle/>
            <a:p>
              <a:endParaRPr lang="en-US"/>
            </a:p>
          </p:txBody>
        </p:sp>
        <p:sp>
          <p:nvSpPr>
            <p:cNvPr id="213154" name="Line 162"/>
            <p:cNvSpPr>
              <a:spLocks noChangeShapeType="1"/>
            </p:cNvSpPr>
            <p:nvPr/>
          </p:nvSpPr>
          <p:spPr bwMode="auto">
            <a:xfrm flipH="1">
              <a:off x="965" y="3469"/>
              <a:ext cx="90" cy="155"/>
            </a:xfrm>
            <a:prstGeom prst="line">
              <a:avLst/>
            </a:prstGeom>
            <a:noFill/>
            <a:ln w="12700">
              <a:solidFill>
                <a:schemeClr val="tx1"/>
              </a:solidFill>
              <a:round/>
              <a:headEnd type="none" w="sm" len="sm"/>
              <a:tailEnd type="none" w="sm" len="sm"/>
            </a:ln>
            <a:effectLst/>
          </p:spPr>
          <p:txBody>
            <a:bodyPr/>
            <a:lstStyle/>
            <a:p>
              <a:endParaRPr lang="en-US"/>
            </a:p>
          </p:txBody>
        </p:sp>
        <p:sp>
          <p:nvSpPr>
            <p:cNvPr id="213155" name="Oval 163"/>
            <p:cNvSpPr>
              <a:spLocks noChangeArrowheads="1"/>
            </p:cNvSpPr>
            <p:nvPr/>
          </p:nvSpPr>
          <p:spPr bwMode="auto">
            <a:xfrm>
              <a:off x="1029" y="3443"/>
              <a:ext cx="46" cy="46"/>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156" name="Oval 164"/>
            <p:cNvSpPr>
              <a:spLocks noChangeArrowheads="1"/>
            </p:cNvSpPr>
            <p:nvPr/>
          </p:nvSpPr>
          <p:spPr bwMode="auto">
            <a:xfrm>
              <a:off x="1075" y="3526"/>
              <a:ext cx="46" cy="46"/>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157" name="Oval 165"/>
            <p:cNvSpPr>
              <a:spLocks noChangeArrowheads="1"/>
            </p:cNvSpPr>
            <p:nvPr/>
          </p:nvSpPr>
          <p:spPr bwMode="auto">
            <a:xfrm>
              <a:off x="984" y="3526"/>
              <a:ext cx="45" cy="46"/>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158" name="Oval 166"/>
            <p:cNvSpPr>
              <a:spLocks noChangeArrowheads="1"/>
            </p:cNvSpPr>
            <p:nvPr/>
          </p:nvSpPr>
          <p:spPr bwMode="auto">
            <a:xfrm>
              <a:off x="1029" y="3610"/>
              <a:ext cx="46" cy="46"/>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159" name="Oval 167"/>
            <p:cNvSpPr>
              <a:spLocks noChangeArrowheads="1"/>
            </p:cNvSpPr>
            <p:nvPr/>
          </p:nvSpPr>
          <p:spPr bwMode="auto">
            <a:xfrm>
              <a:off x="1120" y="3610"/>
              <a:ext cx="46" cy="46"/>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160" name="Oval 168"/>
            <p:cNvSpPr>
              <a:spLocks noChangeArrowheads="1"/>
            </p:cNvSpPr>
            <p:nvPr/>
          </p:nvSpPr>
          <p:spPr bwMode="auto">
            <a:xfrm flipH="1">
              <a:off x="1029" y="3443"/>
              <a:ext cx="46" cy="46"/>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161" name="Oval 169"/>
            <p:cNvSpPr>
              <a:spLocks noChangeArrowheads="1"/>
            </p:cNvSpPr>
            <p:nvPr/>
          </p:nvSpPr>
          <p:spPr bwMode="auto">
            <a:xfrm flipH="1">
              <a:off x="984" y="3526"/>
              <a:ext cx="45" cy="46"/>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162" name="Oval 170"/>
            <p:cNvSpPr>
              <a:spLocks noChangeArrowheads="1"/>
            </p:cNvSpPr>
            <p:nvPr/>
          </p:nvSpPr>
          <p:spPr bwMode="auto">
            <a:xfrm flipH="1">
              <a:off x="939" y="3610"/>
              <a:ext cx="45" cy="46"/>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grpSp>
      <p:grpSp>
        <p:nvGrpSpPr>
          <p:cNvPr id="10" name="Group 171"/>
          <p:cNvGrpSpPr>
            <a:grpSpLocks/>
          </p:cNvGrpSpPr>
          <p:nvPr/>
        </p:nvGrpSpPr>
        <p:grpSpPr bwMode="auto">
          <a:xfrm>
            <a:off x="3990975" y="2479675"/>
            <a:ext cx="935038" cy="869950"/>
            <a:chOff x="514" y="1440"/>
            <a:chExt cx="1096" cy="1020"/>
          </a:xfrm>
        </p:grpSpPr>
        <p:sp>
          <p:nvSpPr>
            <p:cNvPr id="213164" name="Line 172"/>
            <p:cNvSpPr>
              <a:spLocks noChangeShapeType="1"/>
            </p:cNvSpPr>
            <p:nvPr/>
          </p:nvSpPr>
          <p:spPr bwMode="auto">
            <a:xfrm flipV="1">
              <a:off x="912" y="1968"/>
              <a:ext cx="71" cy="139"/>
            </a:xfrm>
            <a:prstGeom prst="line">
              <a:avLst/>
            </a:prstGeom>
            <a:noFill/>
            <a:ln w="12700">
              <a:solidFill>
                <a:schemeClr val="tx1"/>
              </a:solidFill>
              <a:round/>
              <a:headEnd type="none" w="sm" len="sm"/>
              <a:tailEnd type="none" w="sm" len="sm"/>
            </a:ln>
            <a:effectLst/>
          </p:spPr>
          <p:txBody>
            <a:bodyPr/>
            <a:lstStyle/>
            <a:p>
              <a:endParaRPr lang="en-US"/>
            </a:p>
          </p:txBody>
        </p:sp>
        <p:sp>
          <p:nvSpPr>
            <p:cNvPr id="213165" name="Line 173"/>
            <p:cNvSpPr>
              <a:spLocks noChangeShapeType="1"/>
            </p:cNvSpPr>
            <p:nvPr/>
          </p:nvSpPr>
          <p:spPr bwMode="auto">
            <a:xfrm flipV="1">
              <a:off x="983" y="1791"/>
              <a:ext cx="84" cy="144"/>
            </a:xfrm>
            <a:prstGeom prst="line">
              <a:avLst/>
            </a:prstGeom>
            <a:noFill/>
            <a:ln w="12700">
              <a:solidFill>
                <a:schemeClr val="tx1"/>
              </a:solidFill>
              <a:round/>
              <a:headEnd type="none" w="sm" len="sm"/>
              <a:tailEnd type="none" w="sm" len="sm"/>
            </a:ln>
            <a:effectLst/>
          </p:spPr>
          <p:txBody>
            <a:bodyPr/>
            <a:lstStyle/>
            <a:p>
              <a:endParaRPr lang="en-US"/>
            </a:p>
          </p:txBody>
        </p:sp>
        <p:sp>
          <p:nvSpPr>
            <p:cNvPr id="213166" name="Line 174"/>
            <p:cNvSpPr>
              <a:spLocks noChangeShapeType="1"/>
            </p:cNvSpPr>
            <p:nvPr/>
          </p:nvSpPr>
          <p:spPr bwMode="auto">
            <a:xfrm flipV="1">
              <a:off x="720" y="2256"/>
              <a:ext cx="96" cy="144"/>
            </a:xfrm>
            <a:prstGeom prst="line">
              <a:avLst/>
            </a:prstGeom>
            <a:noFill/>
            <a:ln w="12700">
              <a:solidFill>
                <a:schemeClr val="tx1"/>
              </a:solidFill>
              <a:round/>
              <a:headEnd type="none" w="sm" len="sm"/>
              <a:tailEnd type="none" w="sm" len="sm"/>
            </a:ln>
            <a:effectLst/>
          </p:spPr>
          <p:txBody>
            <a:bodyPr/>
            <a:lstStyle/>
            <a:p>
              <a:endParaRPr lang="en-US"/>
            </a:p>
          </p:txBody>
        </p:sp>
        <p:sp>
          <p:nvSpPr>
            <p:cNvPr id="213167" name="Line 175"/>
            <p:cNvSpPr>
              <a:spLocks noChangeShapeType="1"/>
            </p:cNvSpPr>
            <p:nvPr/>
          </p:nvSpPr>
          <p:spPr bwMode="auto">
            <a:xfrm flipV="1">
              <a:off x="1067" y="2256"/>
              <a:ext cx="85" cy="144"/>
            </a:xfrm>
            <a:prstGeom prst="line">
              <a:avLst/>
            </a:prstGeom>
            <a:noFill/>
            <a:ln w="12700">
              <a:solidFill>
                <a:schemeClr val="tx1"/>
              </a:solidFill>
              <a:round/>
              <a:headEnd type="none" w="sm" len="sm"/>
              <a:tailEnd type="none" w="sm" len="sm"/>
            </a:ln>
            <a:effectLst/>
          </p:spPr>
          <p:txBody>
            <a:bodyPr/>
            <a:lstStyle/>
            <a:p>
              <a:endParaRPr lang="en-US"/>
            </a:p>
          </p:txBody>
        </p:sp>
        <p:sp>
          <p:nvSpPr>
            <p:cNvPr id="213168" name="Line 176"/>
            <p:cNvSpPr>
              <a:spLocks noChangeShapeType="1"/>
            </p:cNvSpPr>
            <p:nvPr/>
          </p:nvSpPr>
          <p:spPr bwMode="auto">
            <a:xfrm flipV="1">
              <a:off x="1248" y="2256"/>
              <a:ext cx="96" cy="144"/>
            </a:xfrm>
            <a:prstGeom prst="line">
              <a:avLst/>
            </a:prstGeom>
            <a:noFill/>
            <a:ln w="12700">
              <a:solidFill>
                <a:schemeClr val="tx1"/>
              </a:solidFill>
              <a:round/>
              <a:headEnd type="none" w="sm" len="sm"/>
              <a:tailEnd type="none" w="sm" len="sm"/>
            </a:ln>
            <a:effectLst/>
          </p:spPr>
          <p:txBody>
            <a:bodyPr/>
            <a:lstStyle/>
            <a:p>
              <a:endParaRPr lang="en-US"/>
            </a:p>
          </p:txBody>
        </p:sp>
        <p:sp>
          <p:nvSpPr>
            <p:cNvPr id="213169" name="Line 177"/>
            <p:cNvSpPr>
              <a:spLocks noChangeShapeType="1"/>
            </p:cNvSpPr>
            <p:nvPr/>
          </p:nvSpPr>
          <p:spPr bwMode="auto">
            <a:xfrm flipH="1" flipV="1">
              <a:off x="1296" y="2256"/>
              <a:ext cx="108" cy="144"/>
            </a:xfrm>
            <a:prstGeom prst="line">
              <a:avLst/>
            </a:prstGeom>
            <a:noFill/>
            <a:ln w="12700">
              <a:solidFill>
                <a:schemeClr val="tx1"/>
              </a:solidFill>
              <a:round/>
              <a:headEnd type="none" w="sm" len="sm"/>
              <a:tailEnd type="none" w="sm" len="sm"/>
            </a:ln>
            <a:effectLst/>
          </p:spPr>
          <p:txBody>
            <a:bodyPr/>
            <a:lstStyle/>
            <a:p>
              <a:endParaRPr lang="en-US"/>
            </a:p>
          </p:txBody>
        </p:sp>
        <p:sp>
          <p:nvSpPr>
            <p:cNvPr id="213170" name="Line 178"/>
            <p:cNvSpPr>
              <a:spLocks noChangeShapeType="1"/>
            </p:cNvSpPr>
            <p:nvPr/>
          </p:nvSpPr>
          <p:spPr bwMode="auto">
            <a:xfrm flipH="1" flipV="1">
              <a:off x="1499" y="2292"/>
              <a:ext cx="73" cy="108"/>
            </a:xfrm>
            <a:prstGeom prst="line">
              <a:avLst/>
            </a:prstGeom>
            <a:noFill/>
            <a:ln w="12700">
              <a:solidFill>
                <a:schemeClr val="tx1"/>
              </a:solidFill>
              <a:round/>
              <a:headEnd type="none" w="sm" len="sm"/>
              <a:tailEnd type="none" w="sm" len="sm"/>
            </a:ln>
            <a:effectLst/>
          </p:spPr>
          <p:txBody>
            <a:bodyPr/>
            <a:lstStyle/>
            <a:p>
              <a:endParaRPr lang="en-US"/>
            </a:p>
          </p:txBody>
        </p:sp>
        <p:sp>
          <p:nvSpPr>
            <p:cNvPr id="213171" name="Line 179"/>
            <p:cNvSpPr>
              <a:spLocks noChangeShapeType="1"/>
            </p:cNvSpPr>
            <p:nvPr/>
          </p:nvSpPr>
          <p:spPr bwMode="auto">
            <a:xfrm>
              <a:off x="983" y="2253"/>
              <a:ext cx="73" cy="147"/>
            </a:xfrm>
            <a:prstGeom prst="line">
              <a:avLst/>
            </a:prstGeom>
            <a:noFill/>
            <a:ln w="12700">
              <a:solidFill>
                <a:schemeClr val="tx1"/>
              </a:solidFill>
              <a:round/>
              <a:headEnd type="none" w="sm" len="sm"/>
              <a:tailEnd type="none" w="sm" len="sm"/>
            </a:ln>
            <a:effectLst/>
          </p:spPr>
          <p:txBody>
            <a:bodyPr/>
            <a:lstStyle/>
            <a:p>
              <a:endParaRPr lang="en-US"/>
            </a:p>
          </p:txBody>
        </p:sp>
        <p:sp>
          <p:nvSpPr>
            <p:cNvPr id="213172" name="Line 180"/>
            <p:cNvSpPr>
              <a:spLocks noChangeShapeType="1"/>
            </p:cNvSpPr>
            <p:nvPr/>
          </p:nvSpPr>
          <p:spPr bwMode="auto">
            <a:xfrm flipV="1">
              <a:off x="912" y="2256"/>
              <a:ext cx="71" cy="144"/>
            </a:xfrm>
            <a:prstGeom prst="line">
              <a:avLst/>
            </a:prstGeom>
            <a:noFill/>
            <a:ln w="12700">
              <a:solidFill>
                <a:schemeClr val="tx1"/>
              </a:solidFill>
              <a:round/>
              <a:headEnd type="none" w="sm" len="sm"/>
              <a:tailEnd type="none" w="sm" len="sm"/>
            </a:ln>
            <a:effectLst/>
          </p:spPr>
          <p:txBody>
            <a:bodyPr/>
            <a:lstStyle/>
            <a:p>
              <a:endParaRPr lang="en-US"/>
            </a:p>
          </p:txBody>
        </p:sp>
        <p:sp>
          <p:nvSpPr>
            <p:cNvPr id="213173" name="Line 181"/>
            <p:cNvSpPr>
              <a:spLocks noChangeShapeType="1"/>
            </p:cNvSpPr>
            <p:nvPr/>
          </p:nvSpPr>
          <p:spPr bwMode="auto">
            <a:xfrm flipH="1" flipV="1">
              <a:off x="624" y="2256"/>
              <a:ext cx="96" cy="144"/>
            </a:xfrm>
            <a:prstGeom prst="line">
              <a:avLst/>
            </a:prstGeom>
            <a:noFill/>
            <a:ln w="12700">
              <a:solidFill>
                <a:schemeClr val="tx1"/>
              </a:solidFill>
              <a:round/>
              <a:headEnd type="none" w="sm" len="sm"/>
              <a:tailEnd type="none" w="sm" len="sm"/>
            </a:ln>
            <a:effectLst/>
          </p:spPr>
          <p:txBody>
            <a:bodyPr/>
            <a:lstStyle/>
            <a:p>
              <a:endParaRPr lang="en-US"/>
            </a:p>
          </p:txBody>
        </p:sp>
        <p:sp>
          <p:nvSpPr>
            <p:cNvPr id="213174" name="Line 182"/>
            <p:cNvSpPr>
              <a:spLocks noChangeShapeType="1"/>
            </p:cNvSpPr>
            <p:nvPr/>
          </p:nvSpPr>
          <p:spPr bwMode="auto">
            <a:xfrm flipV="1">
              <a:off x="561" y="2256"/>
              <a:ext cx="63" cy="144"/>
            </a:xfrm>
            <a:prstGeom prst="line">
              <a:avLst/>
            </a:prstGeom>
            <a:noFill/>
            <a:ln w="12700">
              <a:solidFill>
                <a:schemeClr val="tx1"/>
              </a:solidFill>
              <a:round/>
              <a:headEnd type="none" w="sm" len="sm"/>
              <a:tailEnd type="none" w="sm" len="sm"/>
            </a:ln>
            <a:effectLst/>
          </p:spPr>
          <p:txBody>
            <a:bodyPr/>
            <a:lstStyle/>
            <a:p>
              <a:endParaRPr lang="en-US"/>
            </a:p>
          </p:txBody>
        </p:sp>
        <p:sp>
          <p:nvSpPr>
            <p:cNvPr id="213175" name="Line 183"/>
            <p:cNvSpPr>
              <a:spLocks noChangeShapeType="1"/>
            </p:cNvSpPr>
            <p:nvPr/>
          </p:nvSpPr>
          <p:spPr bwMode="auto">
            <a:xfrm>
              <a:off x="1248" y="2112"/>
              <a:ext cx="96" cy="144"/>
            </a:xfrm>
            <a:prstGeom prst="line">
              <a:avLst/>
            </a:prstGeom>
            <a:noFill/>
            <a:ln w="12700">
              <a:solidFill>
                <a:schemeClr val="tx1"/>
              </a:solidFill>
              <a:round/>
              <a:headEnd type="none" w="sm" len="sm"/>
              <a:tailEnd type="none" w="sm" len="sm"/>
            </a:ln>
            <a:effectLst/>
          </p:spPr>
          <p:txBody>
            <a:bodyPr/>
            <a:lstStyle/>
            <a:p>
              <a:endParaRPr lang="en-US"/>
            </a:p>
          </p:txBody>
        </p:sp>
        <p:sp>
          <p:nvSpPr>
            <p:cNvPr id="213176" name="Line 184"/>
            <p:cNvSpPr>
              <a:spLocks noChangeShapeType="1"/>
            </p:cNvSpPr>
            <p:nvPr/>
          </p:nvSpPr>
          <p:spPr bwMode="auto">
            <a:xfrm>
              <a:off x="720" y="2112"/>
              <a:ext cx="96" cy="144"/>
            </a:xfrm>
            <a:prstGeom prst="line">
              <a:avLst/>
            </a:prstGeom>
            <a:noFill/>
            <a:ln w="12700">
              <a:solidFill>
                <a:schemeClr val="tx1"/>
              </a:solidFill>
              <a:round/>
              <a:headEnd type="none" w="sm" len="sm"/>
              <a:tailEnd type="none" w="sm" len="sm"/>
            </a:ln>
            <a:effectLst/>
          </p:spPr>
          <p:txBody>
            <a:bodyPr/>
            <a:lstStyle/>
            <a:p>
              <a:endParaRPr lang="en-US"/>
            </a:p>
          </p:txBody>
        </p:sp>
        <p:sp>
          <p:nvSpPr>
            <p:cNvPr id="213177" name="Line 185"/>
            <p:cNvSpPr>
              <a:spLocks noChangeShapeType="1"/>
            </p:cNvSpPr>
            <p:nvPr/>
          </p:nvSpPr>
          <p:spPr bwMode="auto">
            <a:xfrm flipH="1">
              <a:off x="1152" y="1776"/>
              <a:ext cx="96" cy="192"/>
            </a:xfrm>
            <a:prstGeom prst="line">
              <a:avLst/>
            </a:prstGeom>
            <a:noFill/>
            <a:ln w="12700">
              <a:solidFill>
                <a:schemeClr val="tx1"/>
              </a:solidFill>
              <a:round/>
              <a:headEnd type="none" w="sm" len="sm"/>
              <a:tailEnd type="none" w="sm" len="sm"/>
            </a:ln>
            <a:effectLst/>
          </p:spPr>
          <p:txBody>
            <a:bodyPr/>
            <a:lstStyle/>
            <a:p>
              <a:endParaRPr lang="en-US"/>
            </a:p>
          </p:txBody>
        </p:sp>
        <p:sp>
          <p:nvSpPr>
            <p:cNvPr id="213178" name="Line 186"/>
            <p:cNvSpPr>
              <a:spLocks noChangeShapeType="1"/>
            </p:cNvSpPr>
            <p:nvPr/>
          </p:nvSpPr>
          <p:spPr bwMode="auto">
            <a:xfrm flipH="1">
              <a:off x="1069" y="1632"/>
              <a:ext cx="83" cy="144"/>
            </a:xfrm>
            <a:prstGeom prst="line">
              <a:avLst/>
            </a:prstGeom>
            <a:noFill/>
            <a:ln w="12700">
              <a:solidFill>
                <a:schemeClr val="tx1"/>
              </a:solidFill>
              <a:round/>
              <a:headEnd type="none" w="sm" len="sm"/>
              <a:tailEnd type="none" w="sm" len="sm"/>
            </a:ln>
            <a:effectLst/>
          </p:spPr>
          <p:txBody>
            <a:bodyPr/>
            <a:lstStyle/>
            <a:p>
              <a:endParaRPr lang="en-US"/>
            </a:p>
          </p:txBody>
        </p:sp>
        <p:sp>
          <p:nvSpPr>
            <p:cNvPr id="213179" name="Line 187"/>
            <p:cNvSpPr>
              <a:spLocks noChangeShapeType="1"/>
            </p:cNvSpPr>
            <p:nvPr/>
          </p:nvSpPr>
          <p:spPr bwMode="auto">
            <a:xfrm>
              <a:off x="912" y="1824"/>
              <a:ext cx="166" cy="288"/>
            </a:xfrm>
            <a:prstGeom prst="line">
              <a:avLst/>
            </a:prstGeom>
            <a:noFill/>
            <a:ln w="12700">
              <a:solidFill>
                <a:schemeClr val="tx1"/>
              </a:solidFill>
              <a:round/>
              <a:headEnd type="none" w="sm" len="sm"/>
              <a:tailEnd type="none" w="sm" len="sm"/>
            </a:ln>
            <a:effectLst/>
          </p:spPr>
          <p:txBody>
            <a:bodyPr/>
            <a:lstStyle/>
            <a:p>
              <a:endParaRPr lang="en-US"/>
            </a:p>
          </p:txBody>
        </p:sp>
        <p:sp>
          <p:nvSpPr>
            <p:cNvPr id="213180" name="Line 188"/>
            <p:cNvSpPr>
              <a:spLocks noChangeShapeType="1"/>
            </p:cNvSpPr>
            <p:nvPr/>
          </p:nvSpPr>
          <p:spPr bwMode="auto">
            <a:xfrm>
              <a:off x="816" y="1968"/>
              <a:ext cx="167" cy="288"/>
            </a:xfrm>
            <a:prstGeom prst="line">
              <a:avLst/>
            </a:prstGeom>
            <a:noFill/>
            <a:ln w="12700">
              <a:solidFill>
                <a:schemeClr val="tx1"/>
              </a:solidFill>
              <a:round/>
              <a:headEnd type="none" w="sm" len="sm"/>
              <a:tailEnd type="none" w="sm" len="sm"/>
            </a:ln>
            <a:effectLst/>
          </p:spPr>
          <p:txBody>
            <a:bodyPr/>
            <a:lstStyle/>
            <a:p>
              <a:endParaRPr lang="en-US"/>
            </a:p>
          </p:txBody>
        </p:sp>
        <p:sp>
          <p:nvSpPr>
            <p:cNvPr id="213181" name="Line 189"/>
            <p:cNvSpPr>
              <a:spLocks noChangeShapeType="1"/>
            </p:cNvSpPr>
            <p:nvPr/>
          </p:nvSpPr>
          <p:spPr bwMode="auto">
            <a:xfrm flipH="1">
              <a:off x="1129" y="1968"/>
              <a:ext cx="167" cy="288"/>
            </a:xfrm>
            <a:prstGeom prst="line">
              <a:avLst/>
            </a:prstGeom>
            <a:noFill/>
            <a:ln w="12700">
              <a:solidFill>
                <a:schemeClr val="tx1"/>
              </a:solidFill>
              <a:round/>
              <a:headEnd type="none" w="sm" len="sm"/>
              <a:tailEnd type="none" w="sm" len="sm"/>
            </a:ln>
            <a:effectLst/>
          </p:spPr>
          <p:txBody>
            <a:bodyPr/>
            <a:lstStyle/>
            <a:p>
              <a:endParaRPr lang="en-US"/>
            </a:p>
          </p:txBody>
        </p:sp>
        <p:sp>
          <p:nvSpPr>
            <p:cNvPr id="213182" name="Line 190"/>
            <p:cNvSpPr>
              <a:spLocks noChangeShapeType="1"/>
            </p:cNvSpPr>
            <p:nvPr/>
          </p:nvSpPr>
          <p:spPr bwMode="auto">
            <a:xfrm>
              <a:off x="1056" y="1488"/>
              <a:ext cx="443" cy="768"/>
            </a:xfrm>
            <a:prstGeom prst="line">
              <a:avLst/>
            </a:prstGeom>
            <a:noFill/>
            <a:ln w="12700">
              <a:solidFill>
                <a:schemeClr val="tx1"/>
              </a:solidFill>
              <a:round/>
              <a:headEnd type="none" w="sm" len="sm"/>
              <a:tailEnd type="none" w="sm" len="sm"/>
            </a:ln>
            <a:effectLst/>
          </p:spPr>
          <p:txBody>
            <a:bodyPr/>
            <a:lstStyle/>
            <a:p>
              <a:endParaRPr lang="en-US"/>
            </a:p>
          </p:txBody>
        </p:sp>
        <p:sp>
          <p:nvSpPr>
            <p:cNvPr id="213183" name="Line 191"/>
            <p:cNvSpPr>
              <a:spLocks noChangeShapeType="1"/>
            </p:cNvSpPr>
            <p:nvPr/>
          </p:nvSpPr>
          <p:spPr bwMode="auto">
            <a:xfrm flipH="1">
              <a:off x="624" y="1488"/>
              <a:ext cx="443" cy="768"/>
            </a:xfrm>
            <a:prstGeom prst="line">
              <a:avLst/>
            </a:prstGeom>
            <a:noFill/>
            <a:ln w="12700">
              <a:solidFill>
                <a:schemeClr val="tx1"/>
              </a:solidFill>
              <a:round/>
              <a:headEnd type="none" w="sm" len="sm"/>
              <a:tailEnd type="none" w="sm" len="sm"/>
            </a:ln>
            <a:effectLst/>
          </p:spPr>
          <p:txBody>
            <a:bodyPr/>
            <a:lstStyle/>
            <a:p>
              <a:endParaRPr lang="en-US"/>
            </a:p>
          </p:txBody>
        </p:sp>
        <p:sp>
          <p:nvSpPr>
            <p:cNvPr id="213184" name="Oval 192"/>
            <p:cNvSpPr>
              <a:spLocks noChangeArrowheads="1"/>
            </p:cNvSpPr>
            <p:nvPr/>
          </p:nvSpPr>
          <p:spPr bwMode="auto">
            <a:xfrm>
              <a:off x="1019" y="1440"/>
              <a:ext cx="85" cy="85"/>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185" name="Oval 193"/>
            <p:cNvSpPr>
              <a:spLocks noChangeArrowheads="1"/>
            </p:cNvSpPr>
            <p:nvPr/>
          </p:nvSpPr>
          <p:spPr bwMode="auto">
            <a:xfrm>
              <a:off x="1104" y="1595"/>
              <a:ext cx="85" cy="85"/>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186" name="Oval 194"/>
            <p:cNvSpPr>
              <a:spLocks noChangeArrowheads="1"/>
            </p:cNvSpPr>
            <p:nvPr/>
          </p:nvSpPr>
          <p:spPr bwMode="auto">
            <a:xfrm>
              <a:off x="934" y="1595"/>
              <a:ext cx="85" cy="85"/>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187" name="Oval 195"/>
            <p:cNvSpPr>
              <a:spLocks noChangeArrowheads="1"/>
            </p:cNvSpPr>
            <p:nvPr/>
          </p:nvSpPr>
          <p:spPr bwMode="auto">
            <a:xfrm>
              <a:off x="1019" y="1751"/>
              <a:ext cx="85" cy="85"/>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188" name="Oval 196"/>
            <p:cNvSpPr>
              <a:spLocks noChangeArrowheads="1"/>
            </p:cNvSpPr>
            <p:nvPr/>
          </p:nvSpPr>
          <p:spPr bwMode="auto">
            <a:xfrm>
              <a:off x="934" y="1907"/>
              <a:ext cx="85" cy="85"/>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189" name="Oval 197"/>
            <p:cNvSpPr>
              <a:spLocks noChangeArrowheads="1"/>
            </p:cNvSpPr>
            <p:nvPr/>
          </p:nvSpPr>
          <p:spPr bwMode="auto">
            <a:xfrm>
              <a:off x="1019" y="2063"/>
              <a:ext cx="85" cy="85"/>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190" name="Oval 198"/>
            <p:cNvSpPr>
              <a:spLocks noChangeArrowheads="1"/>
            </p:cNvSpPr>
            <p:nvPr/>
          </p:nvSpPr>
          <p:spPr bwMode="auto">
            <a:xfrm>
              <a:off x="850" y="2063"/>
              <a:ext cx="85" cy="85"/>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191" name="Oval 199"/>
            <p:cNvSpPr>
              <a:spLocks noChangeArrowheads="1"/>
            </p:cNvSpPr>
            <p:nvPr/>
          </p:nvSpPr>
          <p:spPr bwMode="auto">
            <a:xfrm>
              <a:off x="1187" y="2063"/>
              <a:ext cx="85" cy="85"/>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192" name="Oval 200"/>
            <p:cNvSpPr>
              <a:spLocks noChangeArrowheads="1"/>
            </p:cNvSpPr>
            <p:nvPr/>
          </p:nvSpPr>
          <p:spPr bwMode="auto">
            <a:xfrm>
              <a:off x="1356" y="2063"/>
              <a:ext cx="85" cy="85"/>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193" name="Oval 201"/>
            <p:cNvSpPr>
              <a:spLocks noChangeArrowheads="1"/>
            </p:cNvSpPr>
            <p:nvPr/>
          </p:nvSpPr>
          <p:spPr bwMode="auto">
            <a:xfrm>
              <a:off x="1440" y="2219"/>
              <a:ext cx="85" cy="85"/>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194" name="Oval 202"/>
            <p:cNvSpPr>
              <a:spLocks noChangeArrowheads="1"/>
            </p:cNvSpPr>
            <p:nvPr/>
          </p:nvSpPr>
          <p:spPr bwMode="auto">
            <a:xfrm>
              <a:off x="766" y="2219"/>
              <a:ext cx="85" cy="85"/>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195" name="Oval 203"/>
            <p:cNvSpPr>
              <a:spLocks noChangeArrowheads="1"/>
            </p:cNvSpPr>
            <p:nvPr/>
          </p:nvSpPr>
          <p:spPr bwMode="auto">
            <a:xfrm>
              <a:off x="1188" y="1751"/>
              <a:ext cx="85" cy="85"/>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196" name="Oval 204"/>
            <p:cNvSpPr>
              <a:spLocks noChangeArrowheads="1"/>
            </p:cNvSpPr>
            <p:nvPr/>
          </p:nvSpPr>
          <p:spPr bwMode="auto">
            <a:xfrm>
              <a:off x="1272" y="1907"/>
              <a:ext cx="85" cy="85"/>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197" name="Oval 205"/>
            <p:cNvSpPr>
              <a:spLocks noChangeArrowheads="1"/>
            </p:cNvSpPr>
            <p:nvPr/>
          </p:nvSpPr>
          <p:spPr bwMode="auto">
            <a:xfrm>
              <a:off x="1103" y="1907"/>
              <a:ext cx="85" cy="85"/>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198" name="Oval 206"/>
            <p:cNvSpPr>
              <a:spLocks noChangeArrowheads="1"/>
            </p:cNvSpPr>
            <p:nvPr/>
          </p:nvSpPr>
          <p:spPr bwMode="auto">
            <a:xfrm flipH="1">
              <a:off x="1019" y="1440"/>
              <a:ext cx="85" cy="85"/>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199" name="Oval 207"/>
            <p:cNvSpPr>
              <a:spLocks noChangeArrowheads="1"/>
            </p:cNvSpPr>
            <p:nvPr/>
          </p:nvSpPr>
          <p:spPr bwMode="auto">
            <a:xfrm flipH="1">
              <a:off x="934" y="1595"/>
              <a:ext cx="85" cy="85"/>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200" name="Oval 208"/>
            <p:cNvSpPr>
              <a:spLocks noChangeArrowheads="1"/>
            </p:cNvSpPr>
            <p:nvPr/>
          </p:nvSpPr>
          <p:spPr bwMode="auto">
            <a:xfrm flipH="1">
              <a:off x="682" y="2063"/>
              <a:ext cx="85" cy="85"/>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201" name="Oval 209"/>
            <p:cNvSpPr>
              <a:spLocks noChangeArrowheads="1"/>
            </p:cNvSpPr>
            <p:nvPr/>
          </p:nvSpPr>
          <p:spPr bwMode="auto">
            <a:xfrm flipH="1">
              <a:off x="598" y="2219"/>
              <a:ext cx="85" cy="85"/>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202" name="Oval 210"/>
            <p:cNvSpPr>
              <a:spLocks noChangeArrowheads="1"/>
            </p:cNvSpPr>
            <p:nvPr/>
          </p:nvSpPr>
          <p:spPr bwMode="auto">
            <a:xfrm flipH="1">
              <a:off x="850" y="1751"/>
              <a:ext cx="85" cy="85"/>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203" name="Oval 211"/>
            <p:cNvSpPr>
              <a:spLocks noChangeArrowheads="1"/>
            </p:cNvSpPr>
            <p:nvPr/>
          </p:nvSpPr>
          <p:spPr bwMode="auto">
            <a:xfrm flipH="1">
              <a:off x="766" y="1907"/>
              <a:ext cx="85" cy="85"/>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204" name="Oval 212"/>
            <p:cNvSpPr>
              <a:spLocks noChangeArrowheads="1"/>
            </p:cNvSpPr>
            <p:nvPr/>
          </p:nvSpPr>
          <p:spPr bwMode="auto">
            <a:xfrm>
              <a:off x="934" y="2219"/>
              <a:ext cx="85" cy="85"/>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205" name="Oval 213"/>
            <p:cNvSpPr>
              <a:spLocks noChangeArrowheads="1"/>
            </p:cNvSpPr>
            <p:nvPr/>
          </p:nvSpPr>
          <p:spPr bwMode="auto">
            <a:xfrm>
              <a:off x="1103" y="2219"/>
              <a:ext cx="85" cy="85"/>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206" name="Oval 214"/>
            <p:cNvSpPr>
              <a:spLocks noChangeArrowheads="1"/>
            </p:cNvSpPr>
            <p:nvPr/>
          </p:nvSpPr>
          <p:spPr bwMode="auto">
            <a:xfrm>
              <a:off x="1271" y="2219"/>
              <a:ext cx="85" cy="85"/>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207" name="Oval 215"/>
            <p:cNvSpPr>
              <a:spLocks noChangeArrowheads="1"/>
            </p:cNvSpPr>
            <p:nvPr/>
          </p:nvSpPr>
          <p:spPr bwMode="auto">
            <a:xfrm>
              <a:off x="1525" y="2375"/>
              <a:ext cx="85" cy="85"/>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208" name="Oval 216"/>
            <p:cNvSpPr>
              <a:spLocks noChangeArrowheads="1"/>
            </p:cNvSpPr>
            <p:nvPr/>
          </p:nvSpPr>
          <p:spPr bwMode="auto">
            <a:xfrm>
              <a:off x="851" y="2375"/>
              <a:ext cx="85" cy="85"/>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209" name="Oval 217"/>
            <p:cNvSpPr>
              <a:spLocks noChangeArrowheads="1"/>
            </p:cNvSpPr>
            <p:nvPr/>
          </p:nvSpPr>
          <p:spPr bwMode="auto">
            <a:xfrm flipH="1">
              <a:off x="683" y="2375"/>
              <a:ext cx="85" cy="85"/>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210" name="Oval 218"/>
            <p:cNvSpPr>
              <a:spLocks noChangeArrowheads="1"/>
            </p:cNvSpPr>
            <p:nvPr/>
          </p:nvSpPr>
          <p:spPr bwMode="auto">
            <a:xfrm>
              <a:off x="1019" y="2375"/>
              <a:ext cx="85" cy="85"/>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211" name="Oval 219"/>
            <p:cNvSpPr>
              <a:spLocks noChangeArrowheads="1"/>
            </p:cNvSpPr>
            <p:nvPr/>
          </p:nvSpPr>
          <p:spPr bwMode="auto">
            <a:xfrm>
              <a:off x="1188" y="2375"/>
              <a:ext cx="85" cy="85"/>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212" name="Oval 220"/>
            <p:cNvSpPr>
              <a:spLocks noChangeArrowheads="1"/>
            </p:cNvSpPr>
            <p:nvPr/>
          </p:nvSpPr>
          <p:spPr bwMode="auto">
            <a:xfrm>
              <a:off x="1356" y="2375"/>
              <a:ext cx="85" cy="85"/>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213" name="Oval 221"/>
            <p:cNvSpPr>
              <a:spLocks noChangeArrowheads="1"/>
            </p:cNvSpPr>
            <p:nvPr/>
          </p:nvSpPr>
          <p:spPr bwMode="auto">
            <a:xfrm>
              <a:off x="514" y="2375"/>
              <a:ext cx="85" cy="85"/>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214" name="Oval 222"/>
            <p:cNvSpPr>
              <a:spLocks noChangeArrowheads="1"/>
            </p:cNvSpPr>
            <p:nvPr/>
          </p:nvSpPr>
          <p:spPr bwMode="auto">
            <a:xfrm>
              <a:off x="1441" y="2219"/>
              <a:ext cx="85" cy="85"/>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215" name="Oval 223"/>
            <p:cNvSpPr>
              <a:spLocks noChangeArrowheads="1"/>
            </p:cNvSpPr>
            <p:nvPr/>
          </p:nvSpPr>
          <p:spPr bwMode="auto">
            <a:xfrm>
              <a:off x="1525" y="2375"/>
              <a:ext cx="85" cy="85"/>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grpSp>
      <p:grpSp>
        <p:nvGrpSpPr>
          <p:cNvPr id="11" name="Group 224"/>
          <p:cNvGrpSpPr>
            <a:grpSpLocks/>
          </p:cNvGrpSpPr>
          <p:nvPr/>
        </p:nvGrpSpPr>
        <p:grpSpPr bwMode="auto">
          <a:xfrm>
            <a:off x="4205288" y="2479675"/>
            <a:ext cx="504825" cy="471488"/>
            <a:chOff x="430" y="2985"/>
            <a:chExt cx="318" cy="297"/>
          </a:xfrm>
        </p:grpSpPr>
        <p:sp>
          <p:nvSpPr>
            <p:cNvPr id="213217" name="Line 225"/>
            <p:cNvSpPr>
              <a:spLocks noChangeShapeType="1"/>
            </p:cNvSpPr>
            <p:nvPr/>
          </p:nvSpPr>
          <p:spPr bwMode="auto">
            <a:xfrm flipV="1">
              <a:off x="547" y="3174"/>
              <a:ext cx="45" cy="77"/>
            </a:xfrm>
            <a:prstGeom prst="line">
              <a:avLst/>
            </a:prstGeom>
            <a:noFill/>
            <a:ln w="12700">
              <a:solidFill>
                <a:schemeClr val="tx1"/>
              </a:solidFill>
              <a:round/>
              <a:headEnd type="none" w="sm" len="sm"/>
              <a:tailEnd type="none" w="sm" len="sm"/>
            </a:ln>
            <a:effectLst/>
          </p:spPr>
          <p:txBody>
            <a:bodyPr/>
            <a:lstStyle/>
            <a:p>
              <a:endParaRPr lang="en-US"/>
            </a:p>
          </p:txBody>
        </p:sp>
        <p:sp>
          <p:nvSpPr>
            <p:cNvPr id="213218" name="Line 226"/>
            <p:cNvSpPr>
              <a:spLocks noChangeShapeType="1"/>
            </p:cNvSpPr>
            <p:nvPr/>
          </p:nvSpPr>
          <p:spPr bwMode="auto">
            <a:xfrm flipH="1">
              <a:off x="638" y="3166"/>
              <a:ext cx="51" cy="103"/>
            </a:xfrm>
            <a:prstGeom prst="line">
              <a:avLst/>
            </a:prstGeom>
            <a:noFill/>
            <a:ln w="12700">
              <a:solidFill>
                <a:schemeClr val="tx1"/>
              </a:solidFill>
              <a:round/>
              <a:headEnd type="none" w="sm" len="sm"/>
              <a:tailEnd type="none" w="sm" len="sm"/>
            </a:ln>
            <a:effectLst/>
          </p:spPr>
          <p:txBody>
            <a:bodyPr/>
            <a:lstStyle/>
            <a:p>
              <a:endParaRPr lang="en-US"/>
            </a:p>
          </p:txBody>
        </p:sp>
        <p:sp>
          <p:nvSpPr>
            <p:cNvPr id="213219" name="Line 227"/>
            <p:cNvSpPr>
              <a:spLocks noChangeShapeType="1"/>
            </p:cNvSpPr>
            <p:nvPr/>
          </p:nvSpPr>
          <p:spPr bwMode="auto">
            <a:xfrm flipH="1">
              <a:off x="593" y="3088"/>
              <a:ext cx="45" cy="78"/>
            </a:xfrm>
            <a:prstGeom prst="line">
              <a:avLst/>
            </a:prstGeom>
            <a:noFill/>
            <a:ln w="12700">
              <a:solidFill>
                <a:schemeClr val="tx1"/>
              </a:solidFill>
              <a:round/>
              <a:headEnd type="none" w="sm" len="sm"/>
              <a:tailEnd type="none" w="sm" len="sm"/>
            </a:ln>
            <a:effectLst/>
          </p:spPr>
          <p:txBody>
            <a:bodyPr/>
            <a:lstStyle/>
            <a:p>
              <a:endParaRPr lang="en-US"/>
            </a:p>
          </p:txBody>
        </p:sp>
        <p:sp>
          <p:nvSpPr>
            <p:cNvPr id="213220" name="Line 228"/>
            <p:cNvSpPr>
              <a:spLocks noChangeShapeType="1"/>
            </p:cNvSpPr>
            <p:nvPr/>
          </p:nvSpPr>
          <p:spPr bwMode="auto">
            <a:xfrm>
              <a:off x="509" y="3191"/>
              <a:ext cx="40" cy="70"/>
            </a:xfrm>
            <a:prstGeom prst="line">
              <a:avLst/>
            </a:prstGeom>
            <a:noFill/>
            <a:ln w="12700">
              <a:solidFill>
                <a:schemeClr val="tx1"/>
              </a:solidFill>
              <a:round/>
              <a:headEnd type="none" w="sm" len="sm"/>
              <a:tailEnd type="none" w="sm" len="sm"/>
            </a:ln>
            <a:effectLst/>
          </p:spPr>
          <p:txBody>
            <a:bodyPr/>
            <a:lstStyle/>
            <a:p>
              <a:endParaRPr lang="en-US"/>
            </a:p>
          </p:txBody>
        </p:sp>
        <p:sp>
          <p:nvSpPr>
            <p:cNvPr id="213221" name="Line 229"/>
            <p:cNvSpPr>
              <a:spLocks noChangeShapeType="1"/>
            </p:cNvSpPr>
            <p:nvPr/>
          </p:nvSpPr>
          <p:spPr bwMode="auto">
            <a:xfrm>
              <a:off x="586" y="3011"/>
              <a:ext cx="138" cy="240"/>
            </a:xfrm>
            <a:prstGeom prst="line">
              <a:avLst/>
            </a:prstGeom>
            <a:noFill/>
            <a:ln w="12700">
              <a:solidFill>
                <a:schemeClr val="tx1"/>
              </a:solidFill>
              <a:round/>
              <a:headEnd type="none" w="sm" len="sm"/>
              <a:tailEnd type="none" w="sm" len="sm"/>
            </a:ln>
            <a:effectLst/>
          </p:spPr>
          <p:txBody>
            <a:bodyPr/>
            <a:lstStyle/>
            <a:p>
              <a:endParaRPr lang="en-US"/>
            </a:p>
          </p:txBody>
        </p:sp>
        <p:sp>
          <p:nvSpPr>
            <p:cNvPr id="213222" name="Line 230"/>
            <p:cNvSpPr>
              <a:spLocks noChangeShapeType="1"/>
            </p:cNvSpPr>
            <p:nvPr/>
          </p:nvSpPr>
          <p:spPr bwMode="auto">
            <a:xfrm flipH="1">
              <a:off x="453" y="3011"/>
              <a:ext cx="139" cy="240"/>
            </a:xfrm>
            <a:prstGeom prst="line">
              <a:avLst/>
            </a:prstGeom>
            <a:noFill/>
            <a:ln w="12700">
              <a:solidFill>
                <a:schemeClr val="tx1"/>
              </a:solidFill>
              <a:round/>
              <a:headEnd type="none" w="sm" len="sm"/>
              <a:tailEnd type="none" w="sm" len="sm"/>
            </a:ln>
            <a:effectLst/>
          </p:spPr>
          <p:txBody>
            <a:bodyPr/>
            <a:lstStyle/>
            <a:p>
              <a:endParaRPr lang="en-US"/>
            </a:p>
          </p:txBody>
        </p:sp>
        <p:sp>
          <p:nvSpPr>
            <p:cNvPr id="213223" name="Oval 231"/>
            <p:cNvSpPr>
              <a:spLocks noChangeArrowheads="1"/>
            </p:cNvSpPr>
            <p:nvPr/>
          </p:nvSpPr>
          <p:spPr bwMode="auto">
            <a:xfrm>
              <a:off x="566" y="2985"/>
              <a:ext cx="46" cy="46"/>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224" name="Oval 232"/>
            <p:cNvSpPr>
              <a:spLocks noChangeArrowheads="1"/>
            </p:cNvSpPr>
            <p:nvPr/>
          </p:nvSpPr>
          <p:spPr bwMode="auto">
            <a:xfrm>
              <a:off x="612" y="3068"/>
              <a:ext cx="46" cy="46"/>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225" name="Oval 233"/>
            <p:cNvSpPr>
              <a:spLocks noChangeArrowheads="1"/>
            </p:cNvSpPr>
            <p:nvPr/>
          </p:nvSpPr>
          <p:spPr bwMode="auto">
            <a:xfrm>
              <a:off x="521" y="3068"/>
              <a:ext cx="45" cy="46"/>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226" name="Oval 234"/>
            <p:cNvSpPr>
              <a:spLocks noChangeArrowheads="1"/>
            </p:cNvSpPr>
            <p:nvPr/>
          </p:nvSpPr>
          <p:spPr bwMode="auto">
            <a:xfrm>
              <a:off x="566" y="3152"/>
              <a:ext cx="46" cy="46"/>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227" name="Oval 235"/>
            <p:cNvSpPr>
              <a:spLocks noChangeArrowheads="1"/>
            </p:cNvSpPr>
            <p:nvPr/>
          </p:nvSpPr>
          <p:spPr bwMode="auto">
            <a:xfrm>
              <a:off x="521" y="3236"/>
              <a:ext cx="45" cy="46"/>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228" name="Oval 236"/>
            <p:cNvSpPr>
              <a:spLocks noChangeArrowheads="1"/>
            </p:cNvSpPr>
            <p:nvPr/>
          </p:nvSpPr>
          <p:spPr bwMode="auto">
            <a:xfrm>
              <a:off x="657" y="3152"/>
              <a:ext cx="46" cy="46"/>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229" name="Oval 237"/>
            <p:cNvSpPr>
              <a:spLocks noChangeArrowheads="1"/>
            </p:cNvSpPr>
            <p:nvPr/>
          </p:nvSpPr>
          <p:spPr bwMode="auto">
            <a:xfrm>
              <a:off x="702" y="3236"/>
              <a:ext cx="46" cy="46"/>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230" name="Oval 238"/>
            <p:cNvSpPr>
              <a:spLocks noChangeArrowheads="1"/>
            </p:cNvSpPr>
            <p:nvPr/>
          </p:nvSpPr>
          <p:spPr bwMode="auto">
            <a:xfrm>
              <a:off x="612" y="3236"/>
              <a:ext cx="45" cy="46"/>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231" name="Oval 239"/>
            <p:cNvSpPr>
              <a:spLocks noChangeArrowheads="1"/>
            </p:cNvSpPr>
            <p:nvPr/>
          </p:nvSpPr>
          <p:spPr bwMode="auto">
            <a:xfrm flipH="1">
              <a:off x="566" y="2985"/>
              <a:ext cx="46" cy="46"/>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232" name="Oval 240"/>
            <p:cNvSpPr>
              <a:spLocks noChangeArrowheads="1"/>
            </p:cNvSpPr>
            <p:nvPr/>
          </p:nvSpPr>
          <p:spPr bwMode="auto">
            <a:xfrm flipH="1">
              <a:off x="521" y="3068"/>
              <a:ext cx="45" cy="46"/>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233" name="Oval 241"/>
            <p:cNvSpPr>
              <a:spLocks noChangeArrowheads="1"/>
            </p:cNvSpPr>
            <p:nvPr/>
          </p:nvSpPr>
          <p:spPr bwMode="auto">
            <a:xfrm flipH="1">
              <a:off x="476" y="3152"/>
              <a:ext cx="45" cy="46"/>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234" name="Oval 242"/>
            <p:cNvSpPr>
              <a:spLocks noChangeArrowheads="1"/>
            </p:cNvSpPr>
            <p:nvPr/>
          </p:nvSpPr>
          <p:spPr bwMode="auto">
            <a:xfrm flipH="1">
              <a:off x="430" y="3236"/>
              <a:ext cx="46" cy="46"/>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grpSp>
      <p:grpSp>
        <p:nvGrpSpPr>
          <p:cNvPr id="12" name="Group 243"/>
          <p:cNvGrpSpPr>
            <a:grpSpLocks/>
          </p:cNvGrpSpPr>
          <p:nvPr/>
        </p:nvGrpSpPr>
        <p:grpSpPr bwMode="auto">
          <a:xfrm>
            <a:off x="4349750" y="2479675"/>
            <a:ext cx="217488" cy="204788"/>
            <a:chOff x="888" y="3347"/>
            <a:chExt cx="137" cy="129"/>
          </a:xfrm>
        </p:grpSpPr>
        <p:sp>
          <p:nvSpPr>
            <p:cNvPr id="213236" name="Line 244"/>
            <p:cNvSpPr>
              <a:spLocks noChangeShapeType="1"/>
            </p:cNvSpPr>
            <p:nvPr/>
          </p:nvSpPr>
          <p:spPr bwMode="auto">
            <a:xfrm>
              <a:off x="953" y="3373"/>
              <a:ext cx="41" cy="72"/>
            </a:xfrm>
            <a:prstGeom prst="line">
              <a:avLst/>
            </a:prstGeom>
            <a:noFill/>
            <a:ln w="12700">
              <a:solidFill>
                <a:schemeClr val="tx1"/>
              </a:solidFill>
              <a:round/>
              <a:headEnd type="none" w="sm" len="sm"/>
              <a:tailEnd type="none" w="sm" len="sm"/>
            </a:ln>
            <a:effectLst/>
          </p:spPr>
          <p:txBody>
            <a:bodyPr/>
            <a:lstStyle/>
            <a:p>
              <a:endParaRPr lang="en-US"/>
            </a:p>
          </p:txBody>
        </p:sp>
        <p:sp>
          <p:nvSpPr>
            <p:cNvPr id="213237" name="Line 245"/>
            <p:cNvSpPr>
              <a:spLocks noChangeShapeType="1"/>
            </p:cNvSpPr>
            <p:nvPr/>
          </p:nvSpPr>
          <p:spPr bwMode="auto">
            <a:xfrm flipH="1">
              <a:off x="917" y="3373"/>
              <a:ext cx="42" cy="72"/>
            </a:xfrm>
            <a:prstGeom prst="line">
              <a:avLst/>
            </a:prstGeom>
            <a:noFill/>
            <a:ln w="12700">
              <a:solidFill>
                <a:schemeClr val="tx1"/>
              </a:solidFill>
              <a:round/>
              <a:headEnd type="none" w="sm" len="sm"/>
              <a:tailEnd type="none" w="sm" len="sm"/>
            </a:ln>
            <a:effectLst/>
          </p:spPr>
          <p:txBody>
            <a:bodyPr/>
            <a:lstStyle/>
            <a:p>
              <a:endParaRPr lang="en-US"/>
            </a:p>
          </p:txBody>
        </p:sp>
        <p:sp>
          <p:nvSpPr>
            <p:cNvPr id="213238" name="Oval 246"/>
            <p:cNvSpPr>
              <a:spLocks noChangeArrowheads="1"/>
            </p:cNvSpPr>
            <p:nvPr/>
          </p:nvSpPr>
          <p:spPr bwMode="auto">
            <a:xfrm>
              <a:off x="933" y="3347"/>
              <a:ext cx="46" cy="46"/>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239" name="Oval 247"/>
            <p:cNvSpPr>
              <a:spLocks noChangeArrowheads="1"/>
            </p:cNvSpPr>
            <p:nvPr/>
          </p:nvSpPr>
          <p:spPr bwMode="auto">
            <a:xfrm>
              <a:off x="979" y="3430"/>
              <a:ext cx="46" cy="46"/>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240" name="Oval 248"/>
            <p:cNvSpPr>
              <a:spLocks noChangeArrowheads="1"/>
            </p:cNvSpPr>
            <p:nvPr/>
          </p:nvSpPr>
          <p:spPr bwMode="auto">
            <a:xfrm>
              <a:off x="888" y="3430"/>
              <a:ext cx="45" cy="46"/>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241" name="Oval 249"/>
            <p:cNvSpPr>
              <a:spLocks noChangeArrowheads="1"/>
            </p:cNvSpPr>
            <p:nvPr/>
          </p:nvSpPr>
          <p:spPr bwMode="auto">
            <a:xfrm flipH="1">
              <a:off x="933" y="3347"/>
              <a:ext cx="46" cy="46"/>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242" name="Oval 250"/>
            <p:cNvSpPr>
              <a:spLocks noChangeArrowheads="1"/>
            </p:cNvSpPr>
            <p:nvPr/>
          </p:nvSpPr>
          <p:spPr bwMode="auto">
            <a:xfrm flipH="1">
              <a:off x="888" y="3430"/>
              <a:ext cx="45" cy="46"/>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grpSp>
      <p:sp>
        <p:nvSpPr>
          <p:cNvPr id="213243" name="Oval 251"/>
          <p:cNvSpPr>
            <a:spLocks noChangeArrowheads="1"/>
          </p:cNvSpPr>
          <p:nvPr/>
        </p:nvSpPr>
        <p:spPr bwMode="auto">
          <a:xfrm flipH="1">
            <a:off x="6121400" y="2479675"/>
            <a:ext cx="73025" cy="73025"/>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244" name="Oval 252"/>
          <p:cNvSpPr>
            <a:spLocks noChangeArrowheads="1"/>
          </p:cNvSpPr>
          <p:nvPr/>
        </p:nvSpPr>
        <p:spPr bwMode="auto">
          <a:xfrm flipH="1">
            <a:off x="7793038" y="2481263"/>
            <a:ext cx="73025" cy="73025"/>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grpSp>
        <p:nvGrpSpPr>
          <p:cNvPr id="13" name="Group 253"/>
          <p:cNvGrpSpPr>
            <a:grpSpLocks/>
          </p:cNvGrpSpPr>
          <p:nvPr/>
        </p:nvGrpSpPr>
        <p:grpSpPr bwMode="auto">
          <a:xfrm>
            <a:off x="7650163" y="2481263"/>
            <a:ext cx="360362" cy="338137"/>
            <a:chOff x="939" y="3443"/>
            <a:chExt cx="227" cy="213"/>
          </a:xfrm>
        </p:grpSpPr>
        <p:sp>
          <p:nvSpPr>
            <p:cNvPr id="213246" name="Line 254"/>
            <p:cNvSpPr>
              <a:spLocks noChangeShapeType="1"/>
            </p:cNvSpPr>
            <p:nvPr/>
          </p:nvSpPr>
          <p:spPr bwMode="auto">
            <a:xfrm flipH="1">
              <a:off x="1056" y="3546"/>
              <a:ext cx="45" cy="78"/>
            </a:xfrm>
            <a:prstGeom prst="line">
              <a:avLst/>
            </a:prstGeom>
            <a:noFill/>
            <a:ln w="12700">
              <a:solidFill>
                <a:schemeClr val="tx1"/>
              </a:solidFill>
              <a:round/>
              <a:headEnd type="none" w="sm" len="sm"/>
              <a:tailEnd type="none" w="sm" len="sm"/>
            </a:ln>
            <a:effectLst/>
          </p:spPr>
          <p:txBody>
            <a:bodyPr/>
            <a:lstStyle/>
            <a:p>
              <a:endParaRPr lang="en-US"/>
            </a:p>
          </p:txBody>
        </p:sp>
        <p:sp>
          <p:nvSpPr>
            <p:cNvPr id="213247" name="Line 255"/>
            <p:cNvSpPr>
              <a:spLocks noChangeShapeType="1"/>
            </p:cNvSpPr>
            <p:nvPr/>
          </p:nvSpPr>
          <p:spPr bwMode="auto">
            <a:xfrm>
              <a:off x="1049" y="3469"/>
              <a:ext cx="89" cy="155"/>
            </a:xfrm>
            <a:prstGeom prst="line">
              <a:avLst/>
            </a:prstGeom>
            <a:noFill/>
            <a:ln w="12700">
              <a:solidFill>
                <a:schemeClr val="tx1"/>
              </a:solidFill>
              <a:round/>
              <a:headEnd type="none" w="sm" len="sm"/>
              <a:tailEnd type="none" w="sm" len="sm"/>
            </a:ln>
            <a:effectLst/>
          </p:spPr>
          <p:txBody>
            <a:bodyPr/>
            <a:lstStyle/>
            <a:p>
              <a:endParaRPr lang="en-US"/>
            </a:p>
          </p:txBody>
        </p:sp>
        <p:sp>
          <p:nvSpPr>
            <p:cNvPr id="213248" name="Line 256"/>
            <p:cNvSpPr>
              <a:spLocks noChangeShapeType="1"/>
            </p:cNvSpPr>
            <p:nvPr/>
          </p:nvSpPr>
          <p:spPr bwMode="auto">
            <a:xfrm flipH="1">
              <a:off x="965" y="3469"/>
              <a:ext cx="90" cy="155"/>
            </a:xfrm>
            <a:prstGeom prst="line">
              <a:avLst/>
            </a:prstGeom>
            <a:noFill/>
            <a:ln w="12700">
              <a:solidFill>
                <a:schemeClr val="tx1"/>
              </a:solidFill>
              <a:round/>
              <a:headEnd type="none" w="sm" len="sm"/>
              <a:tailEnd type="none" w="sm" len="sm"/>
            </a:ln>
            <a:effectLst/>
          </p:spPr>
          <p:txBody>
            <a:bodyPr/>
            <a:lstStyle/>
            <a:p>
              <a:endParaRPr lang="en-US"/>
            </a:p>
          </p:txBody>
        </p:sp>
        <p:sp>
          <p:nvSpPr>
            <p:cNvPr id="213249" name="Oval 257"/>
            <p:cNvSpPr>
              <a:spLocks noChangeArrowheads="1"/>
            </p:cNvSpPr>
            <p:nvPr/>
          </p:nvSpPr>
          <p:spPr bwMode="auto">
            <a:xfrm>
              <a:off x="1029" y="3443"/>
              <a:ext cx="46" cy="46"/>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250" name="Oval 258"/>
            <p:cNvSpPr>
              <a:spLocks noChangeArrowheads="1"/>
            </p:cNvSpPr>
            <p:nvPr/>
          </p:nvSpPr>
          <p:spPr bwMode="auto">
            <a:xfrm>
              <a:off x="1075" y="3526"/>
              <a:ext cx="46" cy="46"/>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251" name="Oval 259"/>
            <p:cNvSpPr>
              <a:spLocks noChangeArrowheads="1"/>
            </p:cNvSpPr>
            <p:nvPr/>
          </p:nvSpPr>
          <p:spPr bwMode="auto">
            <a:xfrm>
              <a:off x="984" y="3526"/>
              <a:ext cx="45" cy="46"/>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252" name="Oval 260"/>
            <p:cNvSpPr>
              <a:spLocks noChangeArrowheads="1"/>
            </p:cNvSpPr>
            <p:nvPr/>
          </p:nvSpPr>
          <p:spPr bwMode="auto">
            <a:xfrm>
              <a:off x="1029" y="3610"/>
              <a:ext cx="46" cy="46"/>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253" name="Oval 261"/>
            <p:cNvSpPr>
              <a:spLocks noChangeArrowheads="1"/>
            </p:cNvSpPr>
            <p:nvPr/>
          </p:nvSpPr>
          <p:spPr bwMode="auto">
            <a:xfrm>
              <a:off x="1120" y="3610"/>
              <a:ext cx="46" cy="46"/>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254" name="Oval 262"/>
            <p:cNvSpPr>
              <a:spLocks noChangeArrowheads="1"/>
            </p:cNvSpPr>
            <p:nvPr/>
          </p:nvSpPr>
          <p:spPr bwMode="auto">
            <a:xfrm flipH="1">
              <a:off x="1029" y="3443"/>
              <a:ext cx="46" cy="46"/>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255" name="Oval 263"/>
            <p:cNvSpPr>
              <a:spLocks noChangeArrowheads="1"/>
            </p:cNvSpPr>
            <p:nvPr/>
          </p:nvSpPr>
          <p:spPr bwMode="auto">
            <a:xfrm flipH="1">
              <a:off x="984" y="3526"/>
              <a:ext cx="45" cy="46"/>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sp>
          <p:nvSpPr>
            <p:cNvPr id="213256" name="Oval 264"/>
            <p:cNvSpPr>
              <a:spLocks noChangeArrowheads="1"/>
            </p:cNvSpPr>
            <p:nvPr/>
          </p:nvSpPr>
          <p:spPr bwMode="auto">
            <a:xfrm flipH="1">
              <a:off x="939" y="3610"/>
              <a:ext cx="45" cy="46"/>
            </a:xfrm>
            <a:prstGeom prst="ellipse">
              <a:avLst/>
            </a:prstGeom>
            <a:solidFill>
              <a:srgbClr val="114FFB"/>
            </a:solidFill>
            <a:ln w="12700">
              <a:solidFill>
                <a:schemeClr val="tx1"/>
              </a:solidFill>
              <a:round/>
              <a:headEnd type="none" w="sm" len="sm"/>
              <a:tailEnd type="none" w="sm" len="sm"/>
            </a:ln>
            <a:effectLst/>
          </p:spPr>
          <p:txBody>
            <a:bodyPr wrap="none" anchor="ctr"/>
            <a:lstStyle/>
            <a:p>
              <a:endParaRPr lang="en-US"/>
            </a:p>
          </p:txBody>
        </p:sp>
      </p:grpSp>
      <p:sp>
        <p:nvSpPr>
          <p:cNvPr id="213257" name="AutoShape 265"/>
          <p:cNvSpPr>
            <a:spLocks noChangeArrowheads="1"/>
          </p:cNvSpPr>
          <p:nvPr/>
        </p:nvSpPr>
        <p:spPr bwMode="auto">
          <a:xfrm>
            <a:off x="7251700" y="2414588"/>
            <a:ext cx="1165225" cy="971550"/>
          </a:xfrm>
          <a:prstGeom prst="triangle">
            <a:avLst>
              <a:gd name="adj" fmla="val 50000"/>
            </a:avLst>
          </a:prstGeom>
          <a:noFill/>
          <a:ln w="12700">
            <a:solidFill>
              <a:schemeClr val="tx1"/>
            </a:solidFill>
            <a:prstDash val="dash"/>
            <a:miter lim="800000"/>
            <a:headEnd/>
            <a:tailEnd/>
          </a:ln>
          <a:effectLst/>
        </p:spPr>
        <p:txBody>
          <a:bodyPr wrap="none" anchor="ctr"/>
          <a:lstStyle/>
          <a:p>
            <a:endParaRPr lang="en-US"/>
          </a:p>
        </p:txBody>
      </p:sp>
      <p:sp>
        <p:nvSpPr>
          <p:cNvPr id="213258" name="AutoShape 266"/>
          <p:cNvSpPr>
            <a:spLocks noChangeArrowheads="1"/>
          </p:cNvSpPr>
          <p:nvPr/>
        </p:nvSpPr>
        <p:spPr bwMode="auto">
          <a:xfrm>
            <a:off x="3875088" y="2416175"/>
            <a:ext cx="1165225" cy="971550"/>
          </a:xfrm>
          <a:prstGeom prst="triangle">
            <a:avLst>
              <a:gd name="adj" fmla="val 50000"/>
            </a:avLst>
          </a:prstGeom>
          <a:noFill/>
          <a:ln w="12700">
            <a:solidFill>
              <a:schemeClr val="tx1"/>
            </a:solidFill>
            <a:prstDash val="dash"/>
            <a:miter lim="800000"/>
            <a:headEnd/>
            <a:tailEnd/>
          </a:ln>
          <a:effectLst/>
        </p:spPr>
        <p:txBody>
          <a:bodyPr wrap="none" anchor="ctr"/>
          <a:lstStyle/>
          <a:p>
            <a:endParaRPr lang="en-US"/>
          </a:p>
        </p:txBody>
      </p:sp>
      <p:sp>
        <p:nvSpPr>
          <p:cNvPr id="213259" name="AutoShape 267"/>
          <p:cNvSpPr>
            <a:spLocks noChangeArrowheads="1"/>
          </p:cNvSpPr>
          <p:nvPr/>
        </p:nvSpPr>
        <p:spPr bwMode="auto">
          <a:xfrm>
            <a:off x="5575300" y="2416175"/>
            <a:ext cx="1165225" cy="971550"/>
          </a:xfrm>
          <a:prstGeom prst="triangle">
            <a:avLst>
              <a:gd name="adj" fmla="val 50000"/>
            </a:avLst>
          </a:prstGeom>
          <a:noFill/>
          <a:ln w="12700">
            <a:solidFill>
              <a:schemeClr val="tx1"/>
            </a:solidFill>
            <a:prstDash val="dash"/>
            <a:miter lim="800000"/>
            <a:headEnd/>
            <a:tailEnd/>
          </a:ln>
          <a:effectLst/>
        </p:spPr>
        <p:txBody>
          <a:bodyPr wrap="none" anchor="ctr"/>
          <a:lstStyle/>
          <a:p>
            <a:endParaRPr lang="en-US"/>
          </a:p>
        </p:txBody>
      </p:sp>
      <p:sp>
        <p:nvSpPr>
          <p:cNvPr id="213260" name="Text Box 268"/>
          <p:cNvSpPr txBox="1">
            <a:spLocks noChangeArrowheads="1"/>
          </p:cNvSpPr>
          <p:nvPr/>
        </p:nvSpPr>
        <p:spPr bwMode="auto">
          <a:xfrm>
            <a:off x="3805238" y="1489075"/>
            <a:ext cx="4686300" cy="396875"/>
          </a:xfrm>
          <a:prstGeom prst="rect">
            <a:avLst/>
          </a:prstGeom>
          <a:noFill/>
          <a:ln w="12700">
            <a:noFill/>
            <a:miter lim="800000"/>
            <a:headEnd/>
            <a:tailEnd/>
          </a:ln>
          <a:effectLst/>
        </p:spPr>
        <p:txBody>
          <a:bodyPr wrap="none">
            <a:spAutoFit/>
          </a:bodyPr>
          <a:lstStyle/>
          <a:p>
            <a:pPr algn="ctr"/>
            <a:r>
              <a:rPr lang="en-US" sz="2000"/>
              <a:t>Benefit: pipeline of progressive modules</a:t>
            </a:r>
          </a:p>
        </p:txBody>
      </p:sp>
      <p:grpSp>
        <p:nvGrpSpPr>
          <p:cNvPr id="14" name="Group 269"/>
          <p:cNvGrpSpPr>
            <a:grpSpLocks/>
          </p:cNvGrpSpPr>
          <p:nvPr/>
        </p:nvGrpSpPr>
        <p:grpSpPr bwMode="auto">
          <a:xfrm>
            <a:off x="3749675" y="1884363"/>
            <a:ext cx="3108325" cy="1644650"/>
            <a:chOff x="2362" y="1187"/>
            <a:chExt cx="1958" cy="1036"/>
          </a:xfrm>
        </p:grpSpPr>
        <p:sp>
          <p:nvSpPr>
            <p:cNvPr id="213262" name="Rectangle 270"/>
            <p:cNvSpPr>
              <a:spLocks noChangeArrowheads="1"/>
            </p:cNvSpPr>
            <p:nvPr/>
          </p:nvSpPr>
          <p:spPr bwMode="auto">
            <a:xfrm>
              <a:off x="2362" y="1187"/>
              <a:ext cx="1958" cy="1036"/>
            </a:xfrm>
            <a:prstGeom prst="rect">
              <a:avLst/>
            </a:prstGeom>
            <a:noFill/>
            <a:ln w="38100">
              <a:solidFill>
                <a:schemeClr val="tx1"/>
              </a:solidFill>
              <a:miter lim="800000"/>
              <a:headEnd type="none" w="sm" len="sm"/>
              <a:tailEnd type="none" w="sm" len="sm"/>
            </a:ln>
            <a:effectLst/>
          </p:spPr>
          <p:txBody>
            <a:bodyPr wrap="none" anchor="ctr"/>
            <a:lstStyle/>
            <a:p>
              <a:endParaRPr lang="en-US"/>
            </a:p>
          </p:txBody>
        </p:sp>
        <p:sp>
          <p:nvSpPr>
            <p:cNvPr id="213263" name="Text Box 271"/>
            <p:cNvSpPr txBox="1">
              <a:spLocks noChangeArrowheads="1"/>
            </p:cNvSpPr>
            <p:nvPr/>
          </p:nvSpPr>
          <p:spPr bwMode="auto">
            <a:xfrm>
              <a:off x="2572" y="1215"/>
              <a:ext cx="471" cy="250"/>
            </a:xfrm>
            <a:prstGeom prst="rect">
              <a:avLst/>
            </a:prstGeom>
            <a:noFill/>
            <a:ln w="12700">
              <a:noFill/>
              <a:miter lim="800000"/>
              <a:headEnd type="none" w="sm" len="sm"/>
              <a:tailEnd type="none" w="sm" len="sm"/>
            </a:ln>
            <a:effectLst/>
          </p:spPr>
          <p:txBody>
            <a:bodyPr wrap="none">
              <a:spAutoFit/>
            </a:bodyPr>
            <a:lstStyle/>
            <a:p>
              <a:pPr algn="ctr"/>
              <a:r>
                <a:rPr lang="en-US" sz="2000"/>
                <a:t>Input</a:t>
              </a:r>
            </a:p>
          </p:txBody>
        </p:sp>
        <p:sp>
          <p:nvSpPr>
            <p:cNvPr id="213264" name="Text Box 272"/>
            <p:cNvSpPr txBox="1">
              <a:spLocks noChangeArrowheads="1"/>
            </p:cNvSpPr>
            <p:nvPr/>
          </p:nvSpPr>
          <p:spPr bwMode="auto">
            <a:xfrm>
              <a:off x="3563" y="1213"/>
              <a:ext cx="595" cy="250"/>
            </a:xfrm>
            <a:prstGeom prst="rect">
              <a:avLst/>
            </a:prstGeom>
            <a:noFill/>
            <a:ln w="12700">
              <a:noFill/>
              <a:miter lim="800000"/>
              <a:headEnd type="none" w="sm" len="sm"/>
              <a:tailEnd type="none" w="sm" len="sm"/>
            </a:ln>
            <a:effectLst/>
          </p:spPr>
          <p:txBody>
            <a:bodyPr wrap="none">
              <a:spAutoFit/>
            </a:bodyPr>
            <a:lstStyle/>
            <a:p>
              <a:pPr algn="ctr"/>
              <a:r>
                <a:rPr lang="en-US" sz="2000"/>
                <a:t>Output</a:t>
              </a:r>
            </a:p>
          </p:txBody>
        </p:sp>
      </p:grpSp>
      <p:grpSp>
        <p:nvGrpSpPr>
          <p:cNvPr id="15" name="Group 273"/>
          <p:cNvGrpSpPr>
            <a:grpSpLocks/>
          </p:cNvGrpSpPr>
          <p:nvPr/>
        </p:nvGrpSpPr>
        <p:grpSpPr bwMode="auto">
          <a:xfrm>
            <a:off x="5426075" y="2333625"/>
            <a:ext cx="3108325" cy="1644650"/>
            <a:chOff x="3418" y="1470"/>
            <a:chExt cx="1958" cy="1036"/>
          </a:xfrm>
        </p:grpSpPr>
        <p:sp>
          <p:nvSpPr>
            <p:cNvPr id="213266" name="Rectangle 274"/>
            <p:cNvSpPr>
              <a:spLocks noChangeArrowheads="1"/>
            </p:cNvSpPr>
            <p:nvPr/>
          </p:nvSpPr>
          <p:spPr bwMode="auto">
            <a:xfrm>
              <a:off x="3418" y="1470"/>
              <a:ext cx="1958" cy="1036"/>
            </a:xfrm>
            <a:prstGeom prst="rect">
              <a:avLst/>
            </a:prstGeom>
            <a:noFill/>
            <a:ln w="38100">
              <a:solidFill>
                <a:srgbClr val="4F648E"/>
              </a:solidFill>
              <a:miter lim="800000"/>
              <a:headEnd type="none" w="sm" len="sm"/>
              <a:tailEnd type="none" w="sm" len="sm"/>
            </a:ln>
            <a:effectLst/>
          </p:spPr>
          <p:txBody>
            <a:bodyPr wrap="none" anchor="ctr"/>
            <a:lstStyle/>
            <a:p>
              <a:endParaRPr lang="en-US"/>
            </a:p>
          </p:txBody>
        </p:sp>
        <p:sp>
          <p:nvSpPr>
            <p:cNvPr id="213267" name="Text Box 275"/>
            <p:cNvSpPr txBox="1">
              <a:spLocks noChangeArrowheads="1"/>
            </p:cNvSpPr>
            <p:nvPr/>
          </p:nvSpPr>
          <p:spPr bwMode="auto">
            <a:xfrm>
              <a:off x="4637" y="2227"/>
              <a:ext cx="595" cy="250"/>
            </a:xfrm>
            <a:prstGeom prst="rect">
              <a:avLst/>
            </a:prstGeom>
            <a:noFill/>
            <a:ln w="12700">
              <a:noFill/>
              <a:miter lim="800000"/>
              <a:headEnd type="none" w="sm" len="sm"/>
              <a:tailEnd type="none" w="sm" len="sm"/>
            </a:ln>
            <a:effectLst/>
          </p:spPr>
          <p:txBody>
            <a:bodyPr wrap="none">
              <a:spAutoFit/>
            </a:bodyPr>
            <a:lstStyle/>
            <a:p>
              <a:pPr algn="ctr"/>
              <a:r>
                <a:rPr lang="en-US" sz="2000">
                  <a:solidFill>
                    <a:srgbClr val="4F648E"/>
                  </a:solidFill>
                </a:rPr>
                <a:t>Output</a:t>
              </a:r>
            </a:p>
          </p:txBody>
        </p:sp>
        <p:sp>
          <p:nvSpPr>
            <p:cNvPr id="213268" name="Text Box 276"/>
            <p:cNvSpPr txBox="1">
              <a:spLocks noChangeArrowheads="1"/>
            </p:cNvSpPr>
            <p:nvPr/>
          </p:nvSpPr>
          <p:spPr bwMode="auto">
            <a:xfrm>
              <a:off x="3625" y="2227"/>
              <a:ext cx="471" cy="250"/>
            </a:xfrm>
            <a:prstGeom prst="rect">
              <a:avLst/>
            </a:prstGeom>
            <a:noFill/>
            <a:ln w="12700">
              <a:noFill/>
              <a:miter lim="800000"/>
              <a:headEnd type="none" w="sm" len="sm"/>
              <a:tailEnd type="none" w="sm" len="sm"/>
            </a:ln>
            <a:effectLst/>
          </p:spPr>
          <p:txBody>
            <a:bodyPr wrap="none">
              <a:spAutoFit/>
            </a:bodyPr>
            <a:lstStyle/>
            <a:p>
              <a:pPr algn="ctr"/>
              <a:r>
                <a:rPr lang="en-US" sz="2000">
                  <a:solidFill>
                    <a:srgbClr val="4F648E"/>
                  </a:solidFill>
                </a:rPr>
                <a:t>Input</a:t>
              </a:r>
            </a:p>
          </p:txBody>
        </p:sp>
      </p:grpSp>
      <p:grpSp>
        <p:nvGrpSpPr>
          <p:cNvPr id="16" name="Group 277"/>
          <p:cNvGrpSpPr>
            <a:grpSpLocks/>
          </p:cNvGrpSpPr>
          <p:nvPr/>
        </p:nvGrpSpPr>
        <p:grpSpPr bwMode="auto">
          <a:xfrm>
            <a:off x="6624638" y="2590800"/>
            <a:ext cx="731837" cy="365125"/>
            <a:chOff x="4139" y="1728"/>
            <a:chExt cx="461" cy="230"/>
          </a:xfrm>
        </p:grpSpPr>
        <p:sp>
          <p:nvSpPr>
            <p:cNvPr id="213270" name="Rectangle 278"/>
            <p:cNvSpPr>
              <a:spLocks noChangeArrowheads="1"/>
            </p:cNvSpPr>
            <p:nvPr/>
          </p:nvSpPr>
          <p:spPr bwMode="auto">
            <a:xfrm>
              <a:off x="4139" y="1728"/>
              <a:ext cx="461" cy="230"/>
            </a:xfrm>
            <a:prstGeom prst="rect">
              <a:avLst/>
            </a:prstGeom>
            <a:solidFill>
              <a:schemeClr val="bg1"/>
            </a:solidFill>
            <a:ln w="12700">
              <a:noFill/>
              <a:miter lim="800000"/>
              <a:headEnd/>
              <a:tailEnd/>
            </a:ln>
            <a:effectLst/>
          </p:spPr>
          <p:txBody>
            <a:bodyPr wrap="none" anchor="ctr"/>
            <a:lstStyle/>
            <a:p>
              <a:endParaRPr lang="en-US"/>
            </a:p>
          </p:txBody>
        </p:sp>
        <p:sp>
          <p:nvSpPr>
            <p:cNvPr id="213271" name="Line 279"/>
            <p:cNvSpPr>
              <a:spLocks noChangeShapeType="1"/>
            </p:cNvSpPr>
            <p:nvPr/>
          </p:nvSpPr>
          <p:spPr bwMode="auto">
            <a:xfrm rot="-5400000">
              <a:off x="4369" y="1670"/>
              <a:ext cx="2" cy="345"/>
            </a:xfrm>
            <a:prstGeom prst="line">
              <a:avLst/>
            </a:prstGeom>
            <a:noFill/>
            <a:ln w="57150">
              <a:solidFill>
                <a:srgbClr val="4F648E"/>
              </a:solidFill>
              <a:round/>
              <a:headEnd/>
              <a:tailEnd type="arrow" w="med" len="med"/>
            </a:ln>
            <a:effectLst/>
          </p:spPr>
          <p:txBody>
            <a:bodyPr/>
            <a:lstStyle/>
            <a:p>
              <a:endParaRPr lang="en-US"/>
            </a:p>
          </p:txBody>
        </p:sp>
      </p:grpSp>
      <p:grpSp>
        <p:nvGrpSpPr>
          <p:cNvPr id="17" name="Group 280"/>
          <p:cNvGrpSpPr>
            <a:grpSpLocks/>
          </p:cNvGrpSpPr>
          <p:nvPr/>
        </p:nvGrpSpPr>
        <p:grpSpPr bwMode="auto">
          <a:xfrm>
            <a:off x="4935538" y="2590800"/>
            <a:ext cx="731837" cy="365125"/>
            <a:chOff x="4139" y="1728"/>
            <a:chExt cx="461" cy="230"/>
          </a:xfrm>
        </p:grpSpPr>
        <p:sp>
          <p:nvSpPr>
            <p:cNvPr id="213273" name="Rectangle 281"/>
            <p:cNvSpPr>
              <a:spLocks noChangeArrowheads="1"/>
            </p:cNvSpPr>
            <p:nvPr/>
          </p:nvSpPr>
          <p:spPr bwMode="auto">
            <a:xfrm>
              <a:off x="4139" y="1728"/>
              <a:ext cx="461" cy="230"/>
            </a:xfrm>
            <a:prstGeom prst="rect">
              <a:avLst/>
            </a:prstGeom>
            <a:solidFill>
              <a:schemeClr val="bg1"/>
            </a:solidFill>
            <a:ln w="12700">
              <a:noFill/>
              <a:miter lim="800000"/>
              <a:headEnd/>
              <a:tailEnd/>
            </a:ln>
            <a:effectLst/>
          </p:spPr>
          <p:txBody>
            <a:bodyPr wrap="none" anchor="ctr"/>
            <a:lstStyle/>
            <a:p>
              <a:endParaRPr lang="en-US"/>
            </a:p>
          </p:txBody>
        </p:sp>
        <p:sp>
          <p:nvSpPr>
            <p:cNvPr id="213274" name="Line 282"/>
            <p:cNvSpPr>
              <a:spLocks noChangeShapeType="1"/>
            </p:cNvSpPr>
            <p:nvPr/>
          </p:nvSpPr>
          <p:spPr bwMode="auto">
            <a:xfrm rot="-5400000">
              <a:off x="4369" y="1670"/>
              <a:ext cx="2" cy="345"/>
            </a:xfrm>
            <a:prstGeom prst="line">
              <a:avLst/>
            </a:prstGeom>
            <a:noFill/>
            <a:ln w="57150">
              <a:solidFill>
                <a:schemeClr val="tx1"/>
              </a:solidFill>
              <a:round/>
              <a:headEnd/>
              <a:tailEnd type="arrow" w="med" len="med"/>
            </a:ln>
            <a:effectLst/>
          </p:spPr>
          <p:txBody>
            <a:bodyPr/>
            <a:lstStyle/>
            <a:p>
              <a:endParaRPr lang="en-US"/>
            </a:p>
          </p:txBody>
        </p:sp>
      </p:grpSp>
      <p:sp>
        <p:nvSpPr>
          <p:cNvPr id="213275" name="Rectangle 283"/>
          <p:cNvSpPr>
            <a:spLocks noGrp="1" noChangeArrowheads="1"/>
          </p:cNvSpPr>
          <p:nvPr>
            <p:ph type="title"/>
          </p:nvPr>
        </p:nvSpPr>
        <p:spPr>
          <a:noFill/>
        </p:spPr>
        <p:txBody>
          <a:bodyPr/>
          <a:lstStyle/>
          <a:p>
            <a:r>
              <a:rPr lang="en-US" sz="2800"/>
              <a:t>The use of top-down and bottom-up processes have a strong impact on the data stream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299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12998"/>
                                        </p:tgtEl>
                                        <p:attrNameLst>
                                          <p:attrName>style.visibility</p:attrName>
                                        </p:attrNameLst>
                                      </p:cBhvr>
                                      <p:to>
                                        <p:strVal val="visible"/>
                                      </p:to>
                                    </p:set>
                                  </p:childTnLst>
                                </p:cTn>
                              </p:par>
                              <p:par>
                                <p:cTn id="11" presetID="22" presetClass="entr" presetSubtype="4"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213000"/>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213001"/>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3"/>
                                        </p:tgtEl>
                                        <p:attrNameLst>
                                          <p:attrName>style.visibility</p:attrName>
                                        </p:attrNameLst>
                                      </p:cBhvr>
                                      <p:to>
                                        <p:strVal val="visible"/>
                                      </p:to>
                                    </p:set>
                                  </p:childTnLst>
                                </p:cTn>
                              </p:par>
                              <p:par>
                                <p:cTn id="22" presetID="22" presetClass="entr" presetSubtype="1"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up)">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1300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13260"/>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7"/>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13258"/>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13259"/>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13257"/>
                                        </p:tgtEl>
                                        <p:attrNameLst>
                                          <p:attrName>style.visibility</p:attrName>
                                        </p:attrNameLst>
                                      </p:cBhvr>
                                      <p:to>
                                        <p:strVal val="visible"/>
                                      </p:to>
                                    </p:set>
                                  </p:childTnLst>
                                </p:cTn>
                              </p:par>
                              <p:par>
                                <p:cTn id="49" presetID="22" presetClass="entr" presetSubtype="1"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wipe(up)">
                                      <p:cBhvr>
                                        <p:cTn id="51" dur="500"/>
                                        <p:tgtEl>
                                          <p:spTgt spid="12"/>
                                        </p:tgtEl>
                                      </p:cBhvr>
                                    </p:animEffect>
                                  </p:childTnLst>
                                </p:cTn>
                              </p:par>
                            </p:childTnLst>
                          </p:cTn>
                        </p:par>
                        <p:par>
                          <p:cTn id="52" fill="hold">
                            <p:stCondLst>
                              <p:cond delay="500"/>
                            </p:stCondLst>
                            <p:childTnLst>
                              <p:par>
                                <p:cTn id="53" presetID="22" presetClass="entr" presetSubtype="1" fill="hold" grpId="0" nodeType="afterEffect">
                                  <p:stCondLst>
                                    <p:cond delay="0"/>
                                  </p:stCondLst>
                                  <p:childTnLst>
                                    <p:set>
                                      <p:cBhvr>
                                        <p:cTn id="54" dur="1" fill="hold">
                                          <p:stCondLst>
                                            <p:cond delay="0"/>
                                          </p:stCondLst>
                                        </p:cTn>
                                        <p:tgtEl>
                                          <p:spTgt spid="213243"/>
                                        </p:tgtEl>
                                        <p:attrNameLst>
                                          <p:attrName>style.visibility</p:attrName>
                                        </p:attrNameLst>
                                      </p:cBhvr>
                                      <p:to>
                                        <p:strVal val="visible"/>
                                      </p:to>
                                    </p:set>
                                    <p:animEffect transition="in" filter="wipe(up)">
                                      <p:cBhvr>
                                        <p:cTn id="55" dur="500"/>
                                        <p:tgtEl>
                                          <p:spTgt spid="213243"/>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1" fill="hold" nodeType="clickEffect">
                                  <p:stCondLst>
                                    <p:cond delay="0"/>
                                  </p:stCondLst>
                                  <p:childTnLst>
                                    <p:set>
                                      <p:cBhvr>
                                        <p:cTn id="59" dur="1" fill="hold">
                                          <p:stCondLst>
                                            <p:cond delay="0"/>
                                          </p:stCondLst>
                                        </p:cTn>
                                        <p:tgtEl>
                                          <p:spTgt spid="11"/>
                                        </p:tgtEl>
                                        <p:attrNameLst>
                                          <p:attrName>style.visibility</p:attrName>
                                        </p:attrNameLst>
                                      </p:cBhvr>
                                      <p:to>
                                        <p:strVal val="visible"/>
                                      </p:to>
                                    </p:set>
                                    <p:animEffect transition="in" filter="wipe(up)">
                                      <p:cBhvr>
                                        <p:cTn id="60" dur="500"/>
                                        <p:tgtEl>
                                          <p:spTgt spid="11"/>
                                        </p:tgtEl>
                                      </p:cBhvr>
                                    </p:animEffect>
                                  </p:childTnLst>
                                </p:cTn>
                              </p:par>
                            </p:childTnLst>
                          </p:cTn>
                        </p:par>
                        <p:par>
                          <p:cTn id="61" fill="hold">
                            <p:stCondLst>
                              <p:cond delay="500"/>
                            </p:stCondLst>
                            <p:childTnLst>
                              <p:par>
                                <p:cTn id="62" presetID="22" presetClass="entr" presetSubtype="1" fill="hold" nodeType="afterEffect">
                                  <p:stCondLst>
                                    <p:cond delay="0"/>
                                  </p:stCondLst>
                                  <p:childTnLst>
                                    <p:set>
                                      <p:cBhvr>
                                        <p:cTn id="63" dur="1" fill="hold">
                                          <p:stCondLst>
                                            <p:cond delay="0"/>
                                          </p:stCondLst>
                                        </p:cTn>
                                        <p:tgtEl>
                                          <p:spTgt spid="9"/>
                                        </p:tgtEl>
                                        <p:attrNameLst>
                                          <p:attrName>style.visibility</p:attrName>
                                        </p:attrNameLst>
                                      </p:cBhvr>
                                      <p:to>
                                        <p:strVal val="visible"/>
                                      </p:to>
                                    </p:set>
                                    <p:animEffect transition="in" filter="wipe(up)">
                                      <p:cBhvr>
                                        <p:cTn id="64" dur="500"/>
                                        <p:tgtEl>
                                          <p:spTgt spid="9"/>
                                        </p:tgtEl>
                                      </p:cBhvr>
                                    </p:animEffect>
                                  </p:childTnLst>
                                </p:cTn>
                              </p:par>
                            </p:childTnLst>
                          </p:cTn>
                        </p:par>
                        <p:par>
                          <p:cTn id="65" fill="hold">
                            <p:stCondLst>
                              <p:cond delay="1000"/>
                            </p:stCondLst>
                            <p:childTnLst>
                              <p:par>
                                <p:cTn id="66" presetID="22" presetClass="entr" presetSubtype="1" fill="hold" grpId="0" nodeType="afterEffect">
                                  <p:stCondLst>
                                    <p:cond delay="0"/>
                                  </p:stCondLst>
                                  <p:childTnLst>
                                    <p:set>
                                      <p:cBhvr>
                                        <p:cTn id="67" dur="1" fill="hold">
                                          <p:stCondLst>
                                            <p:cond delay="0"/>
                                          </p:stCondLst>
                                        </p:cTn>
                                        <p:tgtEl>
                                          <p:spTgt spid="213244"/>
                                        </p:tgtEl>
                                        <p:attrNameLst>
                                          <p:attrName>style.visibility</p:attrName>
                                        </p:attrNameLst>
                                      </p:cBhvr>
                                      <p:to>
                                        <p:strVal val="visible"/>
                                      </p:to>
                                    </p:set>
                                    <p:animEffect transition="in" filter="wipe(up)">
                                      <p:cBhvr>
                                        <p:cTn id="68" dur="500"/>
                                        <p:tgtEl>
                                          <p:spTgt spid="213244"/>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1" fill="hold" nodeType="clickEffect">
                                  <p:stCondLst>
                                    <p:cond delay="0"/>
                                  </p:stCondLst>
                                  <p:childTnLst>
                                    <p:set>
                                      <p:cBhvr>
                                        <p:cTn id="72" dur="1" fill="hold">
                                          <p:stCondLst>
                                            <p:cond delay="0"/>
                                          </p:stCondLst>
                                        </p:cTn>
                                        <p:tgtEl>
                                          <p:spTgt spid="10"/>
                                        </p:tgtEl>
                                        <p:attrNameLst>
                                          <p:attrName>style.visibility</p:attrName>
                                        </p:attrNameLst>
                                      </p:cBhvr>
                                      <p:to>
                                        <p:strVal val="visible"/>
                                      </p:to>
                                    </p:set>
                                    <p:animEffect transition="in" filter="wipe(up)">
                                      <p:cBhvr>
                                        <p:cTn id="73" dur="500"/>
                                        <p:tgtEl>
                                          <p:spTgt spid="10"/>
                                        </p:tgtEl>
                                      </p:cBhvr>
                                    </p:animEffect>
                                  </p:childTnLst>
                                </p:cTn>
                              </p:par>
                            </p:childTnLst>
                          </p:cTn>
                        </p:par>
                        <p:par>
                          <p:cTn id="74" fill="hold">
                            <p:stCondLst>
                              <p:cond delay="500"/>
                            </p:stCondLst>
                            <p:childTnLst>
                              <p:par>
                                <p:cTn id="75" presetID="22" presetClass="entr" presetSubtype="1" fill="hold" nodeType="afterEffect">
                                  <p:stCondLst>
                                    <p:cond delay="0"/>
                                  </p:stCondLst>
                                  <p:childTnLst>
                                    <p:set>
                                      <p:cBhvr>
                                        <p:cTn id="76" dur="1" fill="hold">
                                          <p:stCondLst>
                                            <p:cond delay="0"/>
                                          </p:stCondLst>
                                        </p:cTn>
                                        <p:tgtEl>
                                          <p:spTgt spid="8"/>
                                        </p:tgtEl>
                                        <p:attrNameLst>
                                          <p:attrName>style.visibility</p:attrName>
                                        </p:attrNameLst>
                                      </p:cBhvr>
                                      <p:to>
                                        <p:strVal val="visible"/>
                                      </p:to>
                                    </p:set>
                                    <p:animEffect transition="in" filter="wipe(up)">
                                      <p:cBhvr>
                                        <p:cTn id="77" dur="500"/>
                                        <p:tgtEl>
                                          <p:spTgt spid="8"/>
                                        </p:tgtEl>
                                      </p:cBhvr>
                                    </p:animEffect>
                                  </p:childTnLst>
                                </p:cTn>
                              </p:par>
                            </p:childTnLst>
                          </p:cTn>
                        </p:par>
                        <p:par>
                          <p:cTn id="78" fill="hold">
                            <p:stCondLst>
                              <p:cond delay="1000"/>
                            </p:stCondLst>
                            <p:childTnLst>
                              <p:par>
                                <p:cTn id="79" presetID="22" presetClass="entr" presetSubtype="1" fill="hold" nodeType="afterEffect">
                                  <p:stCondLst>
                                    <p:cond delay="0"/>
                                  </p:stCondLst>
                                  <p:childTnLst>
                                    <p:set>
                                      <p:cBhvr>
                                        <p:cTn id="80" dur="1" fill="hold">
                                          <p:stCondLst>
                                            <p:cond delay="0"/>
                                          </p:stCondLst>
                                        </p:cTn>
                                        <p:tgtEl>
                                          <p:spTgt spid="7"/>
                                        </p:tgtEl>
                                        <p:attrNameLst>
                                          <p:attrName>style.visibility</p:attrName>
                                        </p:attrNameLst>
                                      </p:cBhvr>
                                      <p:to>
                                        <p:strVal val="visible"/>
                                      </p:to>
                                    </p:set>
                                    <p:animEffect transition="in" filter="wipe(up)">
                                      <p:cBhvr>
                                        <p:cTn id="81" dur="500"/>
                                        <p:tgtEl>
                                          <p:spTgt spid="7"/>
                                        </p:tgtEl>
                                      </p:cBhvr>
                                    </p:animEffect>
                                  </p:childTnLst>
                                </p:cTn>
                              </p:par>
                            </p:childTnLst>
                          </p:cTn>
                        </p:par>
                        <p:par>
                          <p:cTn id="82" fill="hold">
                            <p:stCondLst>
                              <p:cond delay="1500"/>
                            </p:stCondLst>
                            <p:childTnLst>
                              <p:par>
                                <p:cTn id="83" presetID="22" presetClass="entr" presetSubtype="1" fill="hold" nodeType="afterEffect">
                                  <p:stCondLst>
                                    <p:cond delay="0"/>
                                  </p:stCondLst>
                                  <p:childTnLst>
                                    <p:set>
                                      <p:cBhvr>
                                        <p:cTn id="84" dur="1" fill="hold">
                                          <p:stCondLst>
                                            <p:cond delay="0"/>
                                          </p:stCondLst>
                                        </p:cTn>
                                        <p:tgtEl>
                                          <p:spTgt spid="13"/>
                                        </p:tgtEl>
                                        <p:attrNameLst>
                                          <p:attrName>style.visibility</p:attrName>
                                        </p:attrNameLst>
                                      </p:cBhvr>
                                      <p:to>
                                        <p:strVal val="visible"/>
                                      </p:to>
                                    </p:set>
                                    <p:animEffect transition="in" filter="wipe(up)">
                                      <p:cBhvr>
                                        <p:cTn id="8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2998" grpId="0"/>
      <p:bldP spid="212999" grpId="0" animBg="1"/>
      <p:bldP spid="213000" grpId="0" animBg="1"/>
      <p:bldP spid="213001" grpId="0"/>
      <p:bldP spid="213006" grpId="0"/>
      <p:bldP spid="213243" grpId="0" animBg="1"/>
      <p:bldP spid="213244" grpId="0" animBg="1"/>
      <p:bldP spid="213257" grpId="0" animBg="1"/>
      <p:bldP spid="213258" grpId="0" animBg="1"/>
      <p:bldP spid="213259" grpId="0" animBg="1"/>
      <p:bldP spid="21326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2"/>
          <p:cNvSpPr>
            <a:spLocks noGrp="1" noChangeArrowheads="1"/>
          </p:cNvSpPr>
          <p:nvPr>
            <p:ph type="title"/>
          </p:nvPr>
        </p:nvSpPr>
        <p:spPr/>
        <p:txBody>
          <a:bodyPr/>
          <a:lstStyle/>
          <a:p>
            <a:r>
              <a:rPr lang="en-US" sz="2800"/>
              <a:t>We Introduced Multi-resolution Cache </a:t>
            </a:r>
            <a:br>
              <a:rPr lang="en-US" sz="2800"/>
            </a:br>
            <a:r>
              <a:rPr lang="en-US" sz="2800"/>
              <a:t>Oblivious Layouts for Image Data</a:t>
            </a:r>
          </a:p>
        </p:txBody>
      </p:sp>
      <p:sp>
        <p:nvSpPr>
          <p:cNvPr id="239619" name="Rectangle 3"/>
          <p:cNvSpPr>
            <a:spLocks noGrp="1" noChangeArrowheads="1"/>
          </p:cNvSpPr>
          <p:nvPr>
            <p:ph type="body" sz="half" idx="1"/>
          </p:nvPr>
        </p:nvSpPr>
        <p:spPr>
          <a:noFill/>
        </p:spPr>
        <p:txBody>
          <a:bodyPr/>
          <a:lstStyle/>
          <a:p>
            <a:r>
              <a:rPr lang="en-US" b="0"/>
              <a:t>Z-order curve used to define a hierarchical sub-sampling over a grid</a:t>
            </a:r>
          </a:p>
        </p:txBody>
      </p:sp>
      <p:sp>
        <p:nvSpPr>
          <p:cNvPr id="239767" name="Rectangle 151"/>
          <p:cNvSpPr>
            <a:spLocks noChangeArrowheads="1"/>
          </p:cNvSpPr>
          <p:nvPr/>
        </p:nvSpPr>
        <p:spPr bwMode="auto">
          <a:xfrm>
            <a:off x="4572000" y="1392238"/>
            <a:ext cx="4267200" cy="2819400"/>
          </a:xfrm>
          <a:prstGeom prst="rect">
            <a:avLst/>
          </a:prstGeom>
          <a:noFill/>
          <a:ln w="9525">
            <a:noFill/>
            <a:miter lim="800000"/>
            <a:headEnd/>
            <a:tailEnd/>
          </a:ln>
          <a:effectLst/>
        </p:spPr>
        <p:txBody>
          <a:bodyPr/>
          <a:lstStyle/>
          <a:p>
            <a:pPr marL="227013" indent="-227013" eaLnBrk="1" hangingPunct="1">
              <a:spcBef>
                <a:spcPct val="20000"/>
              </a:spcBef>
              <a:buFontTx/>
              <a:buChar char="•"/>
            </a:pPr>
            <a:r>
              <a:rPr lang="en-US" sz="2400">
                <a:latin typeface="Helvetica" pitchFamily="34" charset="0"/>
              </a:rPr>
              <a:t>Improve access locality:</a:t>
            </a:r>
          </a:p>
          <a:p>
            <a:pPr marL="517525" lvl="1" indent="-176213" eaLnBrk="1" hangingPunct="1">
              <a:spcBef>
                <a:spcPct val="20000"/>
              </a:spcBef>
              <a:buFontTx/>
              <a:buChar char="–"/>
            </a:pPr>
            <a:r>
              <a:rPr lang="en-US" b="1">
                <a:latin typeface="Helvetica" pitchFamily="34" charset="0"/>
              </a:rPr>
              <a:t>Interleaving hierarchical levels</a:t>
            </a:r>
          </a:p>
          <a:p>
            <a:pPr marL="517525" lvl="1" indent="-176213" eaLnBrk="1" hangingPunct="1">
              <a:spcBef>
                <a:spcPct val="20000"/>
              </a:spcBef>
              <a:buFontTx/>
              <a:buChar char="–"/>
            </a:pPr>
            <a:r>
              <a:rPr lang="en-US" b="1">
                <a:latin typeface="Helvetica" pitchFamily="34" charset="0"/>
              </a:rPr>
              <a:t>Maintaining geometric proximity</a:t>
            </a:r>
          </a:p>
          <a:p>
            <a:pPr marL="227013" indent="-227013" eaLnBrk="1" hangingPunct="1">
              <a:spcBef>
                <a:spcPct val="20000"/>
              </a:spcBef>
              <a:buFontTx/>
              <a:buChar char="•"/>
            </a:pPr>
            <a:r>
              <a:rPr lang="en-US" sz="2400">
                <a:latin typeface="Helvetica" pitchFamily="34" charset="0"/>
              </a:rPr>
              <a:t>Data layout is independent </a:t>
            </a:r>
            <a:br>
              <a:rPr lang="en-US" sz="2400">
                <a:latin typeface="Helvetica" pitchFamily="34" charset="0"/>
              </a:rPr>
            </a:br>
            <a:r>
              <a:rPr lang="en-US" sz="2400">
                <a:latin typeface="Helvetica" pitchFamily="34" charset="0"/>
              </a:rPr>
              <a:t>of the traversal of the data</a:t>
            </a:r>
          </a:p>
          <a:p>
            <a:pPr marL="227013" indent="-227013" eaLnBrk="1" hangingPunct="1">
              <a:spcBef>
                <a:spcPct val="20000"/>
              </a:spcBef>
              <a:buFontTx/>
              <a:buChar char="•"/>
            </a:pPr>
            <a:r>
              <a:rPr lang="en-US" sz="2400">
                <a:latin typeface="Helvetica" pitchFamily="34" charset="0"/>
              </a:rPr>
              <a:t>Can be used with different block sizes</a:t>
            </a:r>
          </a:p>
        </p:txBody>
      </p:sp>
      <p:graphicFrame>
        <p:nvGraphicFramePr>
          <p:cNvPr id="239773" name="Object 157"/>
          <p:cNvGraphicFramePr>
            <a:graphicFrameLocks noChangeAspect="1"/>
          </p:cNvGraphicFramePr>
          <p:nvPr>
            <p:ph sz="quarter" idx="3"/>
          </p:nvPr>
        </p:nvGraphicFramePr>
        <p:xfrm>
          <a:off x="4191000" y="4038600"/>
          <a:ext cx="5029200" cy="2468563"/>
        </p:xfrm>
        <a:graphic>
          <a:graphicData uri="http://schemas.openxmlformats.org/presentationml/2006/ole">
            <p:oleObj spid="_x0000_s377858" name="Slide" r:id="rId4" imgW="4571831" imgH="3428876" progId="PowerPoint.Slide.8">
              <p:embed/>
            </p:oleObj>
          </a:graphicData>
        </a:graphic>
      </p:graphicFrame>
      <p:pic>
        <p:nvPicPr>
          <p:cNvPr id="239620" name="Picture 4" descr="Snap1"/>
          <p:cNvPicPr>
            <a:picLocks noChangeAspect="1" noChangeArrowheads="1"/>
          </p:cNvPicPr>
          <p:nvPr>
            <p:ph sz="quarter" idx="2"/>
          </p:nvPr>
        </p:nvPicPr>
        <p:blipFill>
          <a:blip r:embed="rId5"/>
          <a:srcRect/>
          <a:stretch>
            <a:fillRect/>
          </a:stretch>
        </p:blipFill>
        <p:spPr>
          <a:xfrm>
            <a:off x="609600" y="2590800"/>
            <a:ext cx="3741738" cy="3962400"/>
          </a:xfrm>
          <a:noFill/>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2"/>
          <p:cNvSpPr>
            <a:spLocks noGrp="1" noChangeArrowheads="1"/>
          </p:cNvSpPr>
          <p:nvPr>
            <p:ph type="title"/>
          </p:nvPr>
        </p:nvSpPr>
        <p:spPr>
          <a:xfrm>
            <a:off x="574675" y="152400"/>
            <a:ext cx="8280400" cy="908050"/>
          </a:xfrm>
          <a:noFill/>
          <a:ln/>
        </p:spPr>
        <p:txBody>
          <a:bodyPr lIns="90488" tIns="44450" rIns="90488" bIns="44450" anchor="b"/>
          <a:lstStyle/>
          <a:p>
            <a:r>
              <a:rPr lang="en-US" sz="2800"/>
              <a:t>We Introduced a Progressive Range Query Avoiding Unnecessary Data Access</a:t>
            </a:r>
          </a:p>
        </p:txBody>
      </p:sp>
      <p:grpSp>
        <p:nvGrpSpPr>
          <p:cNvPr id="2" name="Group 3"/>
          <p:cNvGrpSpPr>
            <a:grpSpLocks/>
          </p:cNvGrpSpPr>
          <p:nvPr/>
        </p:nvGrpSpPr>
        <p:grpSpPr bwMode="auto">
          <a:xfrm>
            <a:off x="2133600" y="1343025"/>
            <a:ext cx="4876800" cy="457200"/>
            <a:chOff x="1728" y="816"/>
            <a:chExt cx="3072" cy="288"/>
          </a:xfrm>
        </p:grpSpPr>
        <p:sp>
          <p:nvSpPr>
            <p:cNvPr id="231428" name="Text Box 4"/>
            <p:cNvSpPr txBox="1">
              <a:spLocks noChangeArrowheads="1"/>
            </p:cNvSpPr>
            <p:nvPr/>
          </p:nvSpPr>
          <p:spPr bwMode="auto">
            <a:xfrm>
              <a:off x="1728" y="816"/>
              <a:ext cx="2799" cy="288"/>
            </a:xfrm>
            <a:prstGeom prst="rect">
              <a:avLst/>
            </a:prstGeom>
            <a:noFill/>
            <a:ln w="12700">
              <a:noFill/>
              <a:miter lim="800000"/>
              <a:headEnd type="none" w="sm" len="sm"/>
              <a:tailEnd type="none" w="sm" len="sm"/>
            </a:ln>
            <a:effectLst/>
          </p:spPr>
          <p:txBody>
            <a:bodyPr wrap="none">
              <a:spAutoFit/>
            </a:bodyPr>
            <a:lstStyle/>
            <a:p>
              <a:r>
                <a:rPr lang="en-US" sz="2400" b="1">
                  <a:latin typeface="Helvetica" pitchFamily="34" charset="0"/>
                </a:rPr>
                <a:t>Blocks touched by the region</a:t>
              </a:r>
            </a:p>
          </p:txBody>
        </p:sp>
        <p:sp>
          <p:nvSpPr>
            <p:cNvPr id="231429" name="Rectangle 5"/>
            <p:cNvSpPr>
              <a:spLocks noChangeArrowheads="1"/>
            </p:cNvSpPr>
            <p:nvPr/>
          </p:nvSpPr>
          <p:spPr bwMode="auto">
            <a:xfrm>
              <a:off x="4512" y="877"/>
              <a:ext cx="288" cy="204"/>
            </a:xfrm>
            <a:prstGeom prst="rect">
              <a:avLst/>
            </a:prstGeom>
            <a:solidFill>
              <a:schemeClr val="hlink">
                <a:alpha val="53000"/>
              </a:schemeClr>
            </a:solidFill>
            <a:ln w="3175">
              <a:solidFill>
                <a:schemeClr val="tx1"/>
              </a:solidFill>
              <a:miter lim="800000"/>
              <a:headEnd/>
              <a:tailEnd/>
            </a:ln>
            <a:effectLst/>
          </p:spPr>
          <p:txBody>
            <a:bodyPr wrap="none" anchor="ctr"/>
            <a:lstStyle/>
            <a:p>
              <a:endParaRPr lang="en-US"/>
            </a:p>
          </p:txBody>
        </p:sp>
      </p:grpSp>
      <p:pic>
        <p:nvPicPr>
          <p:cNvPr id="231430" name="Picture 6"/>
          <p:cNvPicPr>
            <a:picLocks noChangeAspect="1" noChangeArrowheads="1"/>
          </p:cNvPicPr>
          <p:nvPr/>
        </p:nvPicPr>
        <p:blipFill>
          <a:blip r:embed="rId2">
            <a:lum bright="-24000" contrast="36000"/>
          </a:blip>
          <a:srcRect l="-508" t="-394" b="1245"/>
          <a:stretch>
            <a:fillRect/>
          </a:stretch>
        </p:blipFill>
        <p:spPr bwMode="auto">
          <a:xfrm>
            <a:off x="636588" y="3797300"/>
            <a:ext cx="9750425" cy="2400300"/>
          </a:xfrm>
          <a:prstGeom prst="rect">
            <a:avLst/>
          </a:prstGeom>
          <a:noFill/>
          <a:ln w="12700">
            <a:noFill/>
            <a:miter lim="800000"/>
            <a:headEnd/>
            <a:tailEnd/>
          </a:ln>
          <a:effectLst/>
        </p:spPr>
      </p:pic>
      <p:sp>
        <p:nvSpPr>
          <p:cNvPr id="231431" name="Freeform 7"/>
          <p:cNvSpPr>
            <a:spLocks/>
          </p:cNvSpPr>
          <p:nvPr/>
        </p:nvSpPr>
        <p:spPr bwMode="auto">
          <a:xfrm>
            <a:off x="361950" y="2898775"/>
            <a:ext cx="371475" cy="1252538"/>
          </a:xfrm>
          <a:custGeom>
            <a:avLst/>
            <a:gdLst/>
            <a:ahLst/>
            <a:cxnLst>
              <a:cxn ang="0">
                <a:pos x="234" y="0"/>
              </a:cxn>
              <a:cxn ang="0">
                <a:pos x="52" y="368"/>
              </a:cxn>
              <a:cxn ang="0">
                <a:pos x="22" y="719"/>
              </a:cxn>
              <a:cxn ang="0">
                <a:pos x="183" y="787"/>
              </a:cxn>
            </a:cxnLst>
            <a:rect l="0" t="0" r="r" b="b"/>
            <a:pathLst>
              <a:path w="234" h="789">
                <a:moveTo>
                  <a:pt x="234" y="0"/>
                </a:moveTo>
                <a:cubicBezTo>
                  <a:pt x="205" y="61"/>
                  <a:pt x="87" y="248"/>
                  <a:pt x="52" y="368"/>
                </a:cubicBezTo>
                <a:cubicBezTo>
                  <a:pt x="17" y="488"/>
                  <a:pt x="0" y="650"/>
                  <a:pt x="22" y="719"/>
                </a:cubicBezTo>
                <a:cubicBezTo>
                  <a:pt x="43" y="789"/>
                  <a:pt x="113" y="788"/>
                  <a:pt x="183" y="787"/>
                </a:cubicBezTo>
              </a:path>
            </a:pathLst>
          </a:custGeom>
          <a:noFill/>
          <a:ln w="28575" cap="flat" cmpd="sng">
            <a:solidFill>
              <a:srgbClr val="000000"/>
            </a:solidFill>
            <a:prstDash val="solid"/>
            <a:round/>
            <a:headEnd type="none" w="med" len="med"/>
            <a:tailEnd type="triangle" w="med" len="med"/>
          </a:ln>
          <a:effectLst/>
        </p:spPr>
        <p:txBody>
          <a:bodyPr/>
          <a:lstStyle/>
          <a:p>
            <a:endParaRPr lang="en-US"/>
          </a:p>
        </p:txBody>
      </p:sp>
      <p:sp>
        <p:nvSpPr>
          <p:cNvPr id="231432" name="Freeform 8"/>
          <p:cNvSpPr>
            <a:spLocks/>
          </p:cNvSpPr>
          <p:nvPr/>
        </p:nvSpPr>
        <p:spPr bwMode="auto">
          <a:xfrm>
            <a:off x="1036638" y="2889250"/>
            <a:ext cx="754062" cy="1538288"/>
          </a:xfrm>
          <a:custGeom>
            <a:avLst/>
            <a:gdLst/>
            <a:ahLst/>
            <a:cxnLst>
              <a:cxn ang="0">
                <a:pos x="475" y="0"/>
              </a:cxn>
              <a:cxn ang="0">
                <a:pos x="78" y="361"/>
              </a:cxn>
              <a:cxn ang="0">
                <a:pos x="36" y="772"/>
              </a:cxn>
              <a:cxn ang="0">
                <a:pos x="0" y="969"/>
              </a:cxn>
            </a:cxnLst>
            <a:rect l="0" t="0" r="r" b="b"/>
            <a:pathLst>
              <a:path w="475" h="969">
                <a:moveTo>
                  <a:pt x="475" y="0"/>
                </a:moveTo>
                <a:cubicBezTo>
                  <a:pt x="409" y="59"/>
                  <a:pt x="151" y="232"/>
                  <a:pt x="78" y="361"/>
                </a:cubicBezTo>
                <a:cubicBezTo>
                  <a:pt x="5" y="490"/>
                  <a:pt x="49" y="671"/>
                  <a:pt x="36" y="772"/>
                </a:cubicBezTo>
                <a:cubicBezTo>
                  <a:pt x="23" y="873"/>
                  <a:pt x="7" y="928"/>
                  <a:pt x="0" y="969"/>
                </a:cubicBezTo>
              </a:path>
            </a:pathLst>
          </a:custGeom>
          <a:noFill/>
          <a:ln w="28575" cap="flat" cmpd="sng">
            <a:solidFill>
              <a:srgbClr val="000000"/>
            </a:solidFill>
            <a:prstDash val="solid"/>
            <a:round/>
            <a:headEnd type="none" w="med" len="med"/>
            <a:tailEnd type="triangle" w="med" len="med"/>
          </a:ln>
          <a:effectLst/>
        </p:spPr>
        <p:txBody>
          <a:bodyPr/>
          <a:lstStyle/>
          <a:p>
            <a:endParaRPr lang="en-US"/>
          </a:p>
        </p:txBody>
      </p:sp>
      <p:sp>
        <p:nvSpPr>
          <p:cNvPr id="231433" name="Text Box 9"/>
          <p:cNvSpPr txBox="1">
            <a:spLocks noChangeArrowheads="1"/>
          </p:cNvSpPr>
          <p:nvPr/>
        </p:nvSpPr>
        <p:spPr bwMode="auto">
          <a:xfrm>
            <a:off x="576263" y="2092325"/>
            <a:ext cx="406400" cy="396875"/>
          </a:xfrm>
          <a:prstGeom prst="rect">
            <a:avLst/>
          </a:prstGeom>
          <a:noFill/>
          <a:ln w="9525">
            <a:noFill/>
            <a:miter lim="800000"/>
            <a:headEnd/>
            <a:tailEnd/>
          </a:ln>
          <a:effectLst/>
        </p:spPr>
        <p:txBody>
          <a:bodyPr>
            <a:spAutoFit/>
          </a:bodyPr>
          <a:lstStyle/>
          <a:p>
            <a:r>
              <a:rPr lang="en-US" sz="2000" b="1">
                <a:solidFill>
                  <a:srgbClr val="000000"/>
                </a:solidFill>
                <a:latin typeface="Courier New" pitchFamily="49" charset="0"/>
              </a:rPr>
              <a:t>0</a:t>
            </a:r>
          </a:p>
        </p:txBody>
      </p:sp>
      <p:sp>
        <p:nvSpPr>
          <p:cNvPr id="231434" name="Text Box 10"/>
          <p:cNvSpPr txBox="1">
            <a:spLocks noChangeArrowheads="1"/>
          </p:cNvSpPr>
          <p:nvPr/>
        </p:nvSpPr>
        <p:spPr bwMode="auto">
          <a:xfrm>
            <a:off x="1570038" y="2092325"/>
            <a:ext cx="406400" cy="396875"/>
          </a:xfrm>
          <a:prstGeom prst="rect">
            <a:avLst/>
          </a:prstGeom>
          <a:noFill/>
          <a:ln w="9525">
            <a:noFill/>
            <a:miter lim="800000"/>
            <a:headEnd/>
            <a:tailEnd/>
          </a:ln>
          <a:effectLst/>
        </p:spPr>
        <p:txBody>
          <a:bodyPr>
            <a:spAutoFit/>
          </a:bodyPr>
          <a:lstStyle/>
          <a:p>
            <a:r>
              <a:rPr lang="en-US" sz="2000" b="1">
                <a:solidFill>
                  <a:srgbClr val="000000"/>
                </a:solidFill>
                <a:latin typeface="Courier New" pitchFamily="49" charset="0"/>
              </a:rPr>
              <a:t>1</a:t>
            </a:r>
          </a:p>
        </p:txBody>
      </p:sp>
      <p:sp>
        <p:nvSpPr>
          <p:cNvPr id="231435" name="Text Box 11"/>
          <p:cNvSpPr txBox="1">
            <a:spLocks noChangeArrowheads="1"/>
          </p:cNvSpPr>
          <p:nvPr/>
        </p:nvSpPr>
        <p:spPr bwMode="auto">
          <a:xfrm>
            <a:off x="2563813" y="2092325"/>
            <a:ext cx="406400" cy="396875"/>
          </a:xfrm>
          <a:prstGeom prst="rect">
            <a:avLst/>
          </a:prstGeom>
          <a:noFill/>
          <a:ln w="9525">
            <a:noFill/>
            <a:miter lim="800000"/>
            <a:headEnd/>
            <a:tailEnd/>
          </a:ln>
          <a:effectLst/>
        </p:spPr>
        <p:txBody>
          <a:bodyPr>
            <a:spAutoFit/>
          </a:bodyPr>
          <a:lstStyle/>
          <a:p>
            <a:r>
              <a:rPr lang="en-US" sz="2000" b="1">
                <a:solidFill>
                  <a:srgbClr val="000000"/>
                </a:solidFill>
                <a:latin typeface="Courier New" pitchFamily="49" charset="0"/>
              </a:rPr>
              <a:t>2</a:t>
            </a:r>
          </a:p>
        </p:txBody>
      </p:sp>
      <p:sp>
        <p:nvSpPr>
          <p:cNvPr id="231436" name="Text Box 12"/>
          <p:cNvSpPr txBox="1">
            <a:spLocks noChangeArrowheads="1"/>
          </p:cNvSpPr>
          <p:nvPr/>
        </p:nvSpPr>
        <p:spPr bwMode="auto">
          <a:xfrm>
            <a:off x="3557588" y="2092325"/>
            <a:ext cx="406400" cy="396875"/>
          </a:xfrm>
          <a:prstGeom prst="rect">
            <a:avLst/>
          </a:prstGeom>
          <a:noFill/>
          <a:ln w="9525">
            <a:noFill/>
            <a:miter lim="800000"/>
            <a:headEnd/>
            <a:tailEnd/>
          </a:ln>
          <a:effectLst/>
        </p:spPr>
        <p:txBody>
          <a:bodyPr>
            <a:spAutoFit/>
          </a:bodyPr>
          <a:lstStyle/>
          <a:p>
            <a:r>
              <a:rPr lang="en-US" sz="2000" b="1">
                <a:solidFill>
                  <a:srgbClr val="000000"/>
                </a:solidFill>
                <a:latin typeface="Courier New" pitchFamily="49" charset="0"/>
              </a:rPr>
              <a:t>3</a:t>
            </a:r>
          </a:p>
        </p:txBody>
      </p:sp>
      <p:sp>
        <p:nvSpPr>
          <p:cNvPr id="231437" name="Text Box 13"/>
          <p:cNvSpPr txBox="1">
            <a:spLocks noChangeArrowheads="1"/>
          </p:cNvSpPr>
          <p:nvPr/>
        </p:nvSpPr>
        <p:spPr bwMode="auto">
          <a:xfrm>
            <a:off x="4551363" y="2092325"/>
            <a:ext cx="406400" cy="396875"/>
          </a:xfrm>
          <a:prstGeom prst="rect">
            <a:avLst/>
          </a:prstGeom>
          <a:noFill/>
          <a:ln w="9525">
            <a:noFill/>
            <a:miter lim="800000"/>
            <a:headEnd/>
            <a:tailEnd/>
          </a:ln>
          <a:effectLst/>
        </p:spPr>
        <p:txBody>
          <a:bodyPr>
            <a:spAutoFit/>
          </a:bodyPr>
          <a:lstStyle/>
          <a:p>
            <a:r>
              <a:rPr lang="en-US" sz="2000" b="1">
                <a:solidFill>
                  <a:srgbClr val="000000"/>
                </a:solidFill>
                <a:latin typeface="Courier New" pitchFamily="49" charset="0"/>
              </a:rPr>
              <a:t>4</a:t>
            </a:r>
          </a:p>
        </p:txBody>
      </p:sp>
      <p:sp>
        <p:nvSpPr>
          <p:cNvPr id="231438" name="Text Box 14"/>
          <p:cNvSpPr txBox="1">
            <a:spLocks noChangeArrowheads="1"/>
          </p:cNvSpPr>
          <p:nvPr/>
        </p:nvSpPr>
        <p:spPr bwMode="auto">
          <a:xfrm>
            <a:off x="5545138" y="2092325"/>
            <a:ext cx="406400" cy="396875"/>
          </a:xfrm>
          <a:prstGeom prst="rect">
            <a:avLst/>
          </a:prstGeom>
          <a:noFill/>
          <a:ln w="9525">
            <a:noFill/>
            <a:miter lim="800000"/>
            <a:headEnd/>
            <a:tailEnd/>
          </a:ln>
          <a:effectLst/>
        </p:spPr>
        <p:txBody>
          <a:bodyPr>
            <a:spAutoFit/>
          </a:bodyPr>
          <a:lstStyle/>
          <a:p>
            <a:r>
              <a:rPr lang="en-US" sz="2000" b="1">
                <a:solidFill>
                  <a:srgbClr val="000000"/>
                </a:solidFill>
                <a:latin typeface="Courier New" pitchFamily="49" charset="0"/>
              </a:rPr>
              <a:t>5</a:t>
            </a:r>
          </a:p>
        </p:txBody>
      </p:sp>
      <p:sp>
        <p:nvSpPr>
          <p:cNvPr id="231439" name="Text Box 15"/>
          <p:cNvSpPr txBox="1">
            <a:spLocks noChangeArrowheads="1"/>
          </p:cNvSpPr>
          <p:nvPr/>
        </p:nvSpPr>
        <p:spPr bwMode="auto">
          <a:xfrm>
            <a:off x="6538913" y="2092325"/>
            <a:ext cx="406400" cy="396875"/>
          </a:xfrm>
          <a:prstGeom prst="rect">
            <a:avLst/>
          </a:prstGeom>
          <a:noFill/>
          <a:ln w="9525">
            <a:noFill/>
            <a:miter lim="800000"/>
            <a:headEnd/>
            <a:tailEnd/>
          </a:ln>
          <a:effectLst/>
        </p:spPr>
        <p:txBody>
          <a:bodyPr>
            <a:spAutoFit/>
          </a:bodyPr>
          <a:lstStyle/>
          <a:p>
            <a:r>
              <a:rPr lang="en-US" sz="2000" b="1">
                <a:solidFill>
                  <a:srgbClr val="000000"/>
                </a:solidFill>
                <a:latin typeface="Courier New" pitchFamily="49" charset="0"/>
              </a:rPr>
              <a:t>6</a:t>
            </a:r>
          </a:p>
        </p:txBody>
      </p:sp>
      <p:sp>
        <p:nvSpPr>
          <p:cNvPr id="231440" name="Text Box 16"/>
          <p:cNvSpPr txBox="1">
            <a:spLocks noChangeArrowheads="1"/>
          </p:cNvSpPr>
          <p:nvPr/>
        </p:nvSpPr>
        <p:spPr bwMode="auto">
          <a:xfrm>
            <a:off x="7532688" y="2092325"/>
            <a:ext cx="406400" cy="396875"/>
          </a:xfrm>
          <a:prstGeom prst="rect">
            <a:avLst/>
          </a:prstGeom>
          <a:noFill/>
          <a:ln w="9525">
            <a:noFill/>
            <a:miter lim="800000"/>
            <a:headEnd/>
            <a:tailEnd/>
          </a:ln>
          <a:effectLst/>
        </p:spPr>
        <p:txBody>
          <a:bodyPr>
            <a:spAutoFit/>
          </a:bodyPr>
          <a:lstStyle/>
          <a:p>
            <a:r>
              <a:rPr lang="en-US" sz="2000" b="1">
                <a:solidFill>
                  <a:srgbClr val="000000"/>
                </a:solidFill>
                <a:latin typeface="Courier New" pitchFamily="49" charset="0"/>
              </a:rPr>
              <a:t>7</a:t>
            </a:r>
          </a:p>
        </p:txBody>
      </p:sp>
      <p:sp>
        <p:nvSpPr>
          <p:cNvPr id="231441" name="Text Box 17"/>
          <p:cNvSpPr txBox="1">
            <a:spLocks noChangeArrowheads="1"/>
          </p:cNvSpPr>
          <p:nvPr/>
        </p:nvSpPr>
        <p:spPr bwMode="auto">
          <a:xfrm>
            <a:off x="8526463" y="2092325"/>
            <a:ext cx="406400" cy="396875"/>
          </a:xfrm>
          <a:prstGeom prst="rect">
            <a:avLst/>
          </a:prstGeom>
          <a:noFill/>
          <a:ln w="9525">
            <a:noFill/>
            <a:miter lim="800000"/>
            <a:headEnd/>
            <a:tailEnd/>
          </a:ln>
          <a:effectLst/>
        </p:spPr>
        <p:txBody>
          <a:bodyPr>
            <a:spAutoFit/>
          </a:bodyPr>
          <a:lstStyle/>
          <a:p>
            <a:r>
              <a:rPr lang="en-US" sz="2000" b="1">
                <a:solidFill>
                  <a:srgbClr val="000000"/>
                </a:solidFill>
                <a:latin typeface="Courier New" pitchFamily="49" charset="0"/>
              </a:rPr>
              <a:t>8</a:t>
            </a:r>
          </a:p>
        </p:txBody>
      </p:sp>
      <p:sp>
        <p:nvSpPr>
          <p:cNvPr id="231442" name="Freeform 18"/>
          <p:cNvSpPr>
            <a:spLocks/>
          </p:cNvSpPr>
          <p:nvPr/>
        </p:nvSpPr>
        <p:spPr bwMode="auto">
          <a:xfrm>
            <a:off x="1023938" y="2832100"/>
            <a:ext cx="1747837" cy="2247900"/>
          </a:xfrm>
          <a:custGeom>
            <a:avLst/>
            <a:gdLst/>
            <a:ahLst/>
            <a:cxnLst>
              <a:cxn ang="0">
                <a:pos x="1101" y="0"/>
              </a:cxn>
              <a:cxn ang="0">
                <a:pos x="1042" y="145"/>
              </a:cxn>
              <a:cxn ang="0">
                <a:pos x="928" y="154"/>
              </a:cxn>
              <a:cxn ang="0">
                <a:pos x="480" y="209"/>
              </a:cxn>
              <a:cxn ang="0">
                <a:pos x="118" y="456"/>
              </a:cxn>
              <a:cxn ang="0">
                <a:pos x="68" y="977"/>
              </a:cxn>
              <a:cxn ang="0">
                <a:pos x="32" y="1311"/>
              </a:cxn>
              <a:cxn ang="0">
                <a:pos x="0" y="1416"/>
              </a:cxn>
            </a:cxnLst>
            <a:rect l="0" t="0" r="r" b="b"/>
            <a:pathLst>
              <a:path w="1101" h="1416">
                <a:moveTo>
                  <a:pt x="1101" y="0"/>
                </a:moveTo>
                <a:cubicBezTo>
                  <a:pt x="1091" y="23"/>
                  <a:pt x="1071" y="119"/>
                  <a:pt x="1042" y="145"/>
                </a:cubicBezTo>
                <a:cubicBezTo>
                  <a:pt x="1013" y="171"/>
                  <a:pt x="1022" y="143"/>
                  <a:pt x="928" y="154"/>
                </a:cubicBezTo>
                <a:cubicBezTo>
                  <a:pt x="834" y="165"/>
                  <a:pt x="615" y="159"/>
                  <a:pt x="480" y="209"/>
                </a:cubicBezTo>
                <a:cubicBezTo>
                  <a:pt x="345" y="259"/>
                  <a:pt x="187" y="328"/>
                  <a:pt x="118" y="456"/>
                </a:cubicBezTo>
                <a:cubicBezTo>
                  <a:pt x="49" y="584"/>
                  <a:pt x="82" y="835"/>
                  <a:pt x="68" y="977"/>
                </a:cubicBezTo>
                <a:cubicBezTo>
                  <a:pt x="54" y="1119"/>
                  <a:pt x="43" y="1238"/>
                  <a:pt x="32" y="1311"/>
                </a:cubicBezTo>
                <a:cubicBezTo>
                  <a:pt x="21" y="1384"/>
                  <a:pt x="7" y="1394"/>
                  <a:pt x="0" y="1416"/>
                </a:cubicBezTo>
              </a:path>
            </a:pathLst>
          </a:custGeom>
          <a:noFill/>
          <a:ln w="28575" cap="flat" cmpd="sng">
            <a:solidFill>
              <a:srgbClr val="000000"/>
            </a:solidFill>
            <a:prstDash val="solid"/>
            <a:round/>
            <a:headEnd type="none" w="med" len="med"/>
            <a:tailEnd type="triangle" w="med" len="med"/>
          </a:ln>
          <a:effectLst/>
        </p:spPr>
        <p:txBody>
          <a:bodyPr/>
          <a:lstStyle/>
          <a:p>
            <a:endParaRPr lang="en-US"/>
          </a:p>
        </p:txBody>
      </p:sp>
      <p:sp>
        <p:nvSpPr>
          <p:cNvPr id="231443" name="Freeform 19"/>
          <p:cNvSpPr>
            <a:spLocks/>
          </p:cNvSpPr>
          <p:nvPr/>
        </p:nvSpPr>
        <p:spPr bwMode="auto">
          <a:xfrm>
            <a:off x="1038225" y="2889250"/>
            <a:ext cx="2705100" cy="2871788"/>
          </a:xfrm>
          <a:custGeom>
            <a:avLst/>
            <a:gdLst/>
            <a:ahLst/>
            <a:cxnLst>
              <a:cxn ang="0">
                <a:pos x="1704" y="0"/>
              </a:cxn>
              <a:cxn ang="0">
                <a:pos x="1623" y="132"/>
              </a:cxn>
              <a:cxn ang="0">
                <a:pos x="1389" y="173"/>
              </a:cxn>
              <a:cxn ang="0">
                <a:pos x="507" y="214"/>
              </a:cxn>
              <a:cxn ang="0">
                <a:pos x="145" y="461"/>
              </a:cxn>
              <a:cxn ang="0">
                <a:pos x="95" y="982"/>
              </a:cxn>
              <a:cxn ang="0">
                <a:pos x="36" y="1673"/>
              </a:cxn>
              <a:cxn ang="0">
                <a:pos x="0" y="1796"/>
              </a:cxn>
            </a:cxnLst>
            <a:rect l="0" t="0" r="r" b="b"/>
            <a:pathLst>
              <a:path w="1704" h="1809">
                <a:moveTo>
                  <a:pt x="1704" y="0"/>
                </a:moveTo>
                <a:cubicBezTo>
                  <a:pt x="1690" y="22"/>
                  <a:pt x="1675" y="103"/>
                  <a:pt x="1623" y="132"/>
                </a:cubicBezTo>
                <a:cubicBezTo>
                  <a:pt x="1571" y="161"/>
                  <a:pt x="1575" y="159"/>
                  <a:pt x="1389" y="173"/>
                </a:cubicBezTo>
                <a:cubicBezTo>
                  <a:pt x="1203" y="187"/>
                  <a:pt x="714" y="166"/>
                  <a:pt x="507" y="214"/>
                </a:cubicBezTo>
                <a:cubicBezTo>
                  <a:pt x="300" y="262"/>
                  <a:pt x="214" y="333"/>
                  <a:pt x="145" y="461"/>
                </a:cubicBezTo>
                <a:cubicBezTo>
                  <a:pt x="76" y="589"/>
                  <a:pt x="113" y="780"/>
                  <a:pt x="95" y="982"/>
                </a:cubicBezTo>
                <a:cubicBezTo>
                  <a:pt x="77" y="1184"/>
                  <a:pt x="52" y="1537"/>
                  <a:pt x="36" y="1673"/>
                </a:cubicBezTo>
                <a:cubicBezTo>
                  <a:pt x="20" y="1809"/>
                  <a:pt x="7" y="1771"/>
                  <a:pt x="0" y="1796"/>
                </a:cubicBezTo>
              </a:path>
            </a:pathLst>
          </a:custGeom>
          <a:noFill/>
          <a:ln w="28575" cap="flat" cmpd="sng">
            <a:solidFill>
              <a:srgbClr val="000000"/>
            </a:solidFill>
            <a:prstDash val="solid"/>
            <a:round/>
            <a:headEnd type="none" w="med" len="med"/>
            <a:tailEnd type="triangle" w="med" len="med"/>
          </a:ln>
          <a:effectLst/>
        </p:spPr>
        <p:txBody>
          <a:bodyPr/>
          <a:lstStyle/>
          <a:p>
            <a:endParaRPr lang="en-US"/>
          </a:p>
        </p:txBody>
      </p:sp>
      <p:sp>
        <p:nvSpPr>
          <p:cNvPr id="231444" name="Rectangle 20"/>
          <p:cNvSpPr>
            <a:spLocks noChangeArrowheads="1"/>
          </p:cNvSpPr>
          <p:nvPr/>
        </p:nvSpPr>
        <p:spPr bwMode="auto">
          <a:xfrm>
            <a:off x="8902700" y="3878263"/>
            <a:ext cx="184150" cy="130175"/>
          </a:xfrm>
          <a:prstGeom prst="rect">
            <a:avLst/>
          </a:prstGeom>
          <a:solidFill>
            <a:schemeClr val="hlink">
              <a:alpha val="53000"/>
            </a:schemeClr>
          </a:solidFill>
          <a:ln w="3175">
            <a:solidFill>
              <a:schemeClr val="tx1"/>
            </a:solidFill>
            <a:miter lim="800000"/>
            <a:headEnd/>
            <a:tailEnd/>
          </a:ln>
          <a:effectLst/>
        </p:spPr>
        <p:txBody>
          <a:bodyPr wrap="none" anchor="ctr"/>
          <a:lstStyle/>
          <a:p>
            <a:endParaRPr lang="en-US"/>
          </a:p>
        </p:txBody>
      </p:sp>
      <p:sp>
        <p:nvSpPr>
          <p:cNvPr id="231445" name="Rectangle 21"/>
          <p:cNvSpPr>
            <a:spLocks noChangeArrowheads="1"/>
          </p:cNvSpPr>
          <p:nvPr/>
        </p:nvSpPr>
        <p:spPr bwMode="auto">
          <a:xfrm>
            <a:off x="6569075" y="3878263"/>
            <a:ext cx="184150" cy="130175"/>
          </a:xfrm>
          <a:prstGeom prst="rect">
            <a:avLst/>
          </a:prstGeom>
          <a:solidFill>
            <a:schemeClr val="hlink">
              <a:alpha val="53000"/>
            </a:schemeClr>
          </a:solidFill>
          <a:ln w="3175">
            <a:solidFill>
              <a:schemeClr val="tx1"/>
            </a:solidFill>
            <a:miter lim="800000"/>
            <a:headEnd/>
            <a:tailEnd/>
          </a:ln>
          <a:effectLst/>
        </p:spPr>
        <p:txBody>
          <a:bodyPr wrap="none" anchor="ctr"/>
          <a:lstStyle/>
          <a:p>
            <a:endParaRPr lang="en-US"/>
          </a:p>
        </p:txBody>
      </p:sp>
      <p:sp>
        <p:nvSpPr>
          <p:cNvPr id="231446" name="Rectangle 22"/>
          <p:cNvSpPr>
            <a:spLocks noChangeArrowheads="1"/>
          </p:cNvSpPr>
          <p:nvPr/>
        </p:nvSpPr>
        <p:spPr bwMode="auto">
          <a:xfrm>
            <a:off x="7151688" y="3878263"/>
            <a:ext cx="184150" cy="130175"/>
          </a:xfrm>
          <a:prstGeom prst="rect">
            <a:avLst/>
          </a:prstGeom>
          <a:solidFill>
            <a:schemeClr val="hlink">
              <a:alpha val="53000"/>
            </a:schemeClr>
          </a:solidFill>
          <a:ln w="3175">
            <a:solidFill>
              <a:schemeClr val="tx1"/>
            </a:solidFill>
            <a:miter lim="800000"/>
            <a:headEnd/>
            <a:tailEnd/>
          </a:ln>
          <a:effectLst/>
        </p:spPr>
        <p:txBody>
          <a:bodyPr wrap="none" anchor="ctr"/>
          <a:lstStyle/>
          <a:p>
            <a:endParaRPr lang="en-US"/>
          </a:p>
        </p:txBody>
      </p:sp>
      <p:sp>
        <p:nvSpPr>
          <p:cNvPr id="231447" name="Rectangle 23"/>
          <p:cNvSpPr>
            <a:spLocks noChangeArrowheads="1"/>
          </p:cNvSpPr>
          <p:nvPr/>
        </p:nvSpPr>
        <p:spPr bwMode="auto">
          <a:xfrm>
            <a:off x="7735888" y="3878263"/>
            <a:ext cx="184150" cy="130175"/>
          </a:xfrm>
          <a:prstGeom prst="rect">
            <a:avLst/>
          </a:prstGeom>
          <a:solidFill>
            <a:schemeClr val="hlink">
              <a:alpha val="53000"/>
            </a:schemeClr>
          </a:solidFill>
          <a:ln w="3175">
            <a:solidFill>
              <a:schemeClr val="tx1"/>
            </a:solidFill>
            <a:miter lim="800000"/>
            <a:headEnd/>
            <a:tailEnd/>
          </a:ln>
          <a:effectLst/>
        </p:spPr>
        <p:txBody>
          <a:bodyPr wrap="none" anchor="ctr"/>
          <a:lstStyle/>
          <a:p>
            <a:endParaRPr lang="en-US"/>
          </a:p>
        </p:txBody>
      </p:sp>
      <p:sp>
        <p:nvSpPr>
          <p:cNvPr id="231448" name="Rectangle 24"/>
          <p:cNvSpPr>
            <a:spLocks noChangeArrowheads="1"/>
          </p:cNvSpPr>
          <p:nvPr/>
        </p:nvSpPr>
        <p:spPr bwMode="auto">
          <a:xfrm>
            <a:off x="8318500" y="3878263"/>
            <a:ext cx="184150" cy="130175"/>
          </a:xfrm>
          <a:prstGeom prst="rect">
            <a:avLst/>
          </a:prstGeom>
          <a:solidFill>
            <a:schemeClr val="hlink">
              <a:alpha val="53000"/>
            </a:schemeClr>
          </a:solidFill>
          <a:ln w="3175">
            <a:solidFill>
              <a:schemeClr val="tx1"/>
            </a:solidFill>
            <a:miter lim="800000"/>
            <a:headEnd/>
            <a:tailEnd/>
          </a:ln>
          <a:effectLst/>
        </p:spPr>
        <p:txBody>
          <a:bodyPr wrap="none" anchor="ctr"/>
          <a:lstStyle/>
          <a:p>
            <a:endParaRPr lang="en-US"/>
          </a:p>
        </p:txBody>
      </p:sp>
      <p:sp>
        <p:nvSpPr>
          <p:cNvPr id="231449" name="Rectangle 25"/>
          <p:cNvSpPr>
            <a:spLocks noChangeArrowheads="1"/>
          </p:cNvSpPr>
          <p:nvPr/>
        </p:nvSpPr>
        <p:spPr bwMode="auto">
          <a:xfrm>
            <a:off x="5984875" y="3878263"/>
            <a:ext cx="184150" cy="130175"/>
          </a:xfrm>
          <a:prstGeom prst="rect">
            <a:avLst/>
          </a:prstGeom>
          <a:solidFill>
            <a:schemeClr val="hlink">
              <a:alpha val="53000"/>
            </a:schemeClr>
          </a:solidFill>
          <a:ln w="3175">
            <a:solidFill>
              <a:schemeClr val="tx1"/>
            </a:solidFill>
            <a:miter lim="800000"/>
            <a:headEnd/>
            <a:tailEnd/>
          </a:ln>
          <a:effectLst/>
        </p:spPr>
        <p:txBody>
          <a:bodyPr wrap="none" anchor="ctr"/>
          <a:lstStyle/>
          <a:p>
            <a:endParaRPr lang="en-US"/>
          </a:p>
        </p:txBody>
      </p:sp>
      <p:sp>
        <p:nvSpPr>
          <p:cNvPr id="231450" name="Rectangle 26"/>
          <p:cNvSpPr>
            <a:spLocks noChangeArrowheads="1"/>
          </p:cNvSpPr>
          <p:nvPr/>
        </p:nvSpPr>
        <p:spPr bwMode="auto">
          <a:xfrm>
            <a:off x="5402263" y="3878263"/>
            <a:ext cx="184150" cy="130175"/>
          </a:xfrm>
          <a:prstGeom prst="rect">
            <a:avLst/>
          </a:prstGeom>
          <a:solidFill>
            <a:schemeClr val="hlink">
              <a:alpha val="53000"/>
            </a:schemeClr>
          </a:solidFill>
          <a:ln w="3175">
            <a:solidFill>
              <a:schemeClr val="tx1"/>
            </a:solidFill>
            <a:miter lim="800000"/>
            <a:headEnd/>
            <a:tailEnd/>
          </a:ln>
          <a:effectLst/>
        </p:spPr>
        <p:txBody>
          <a:bodyPr wrap="none" anchor="ctr"/>
          <a:lstStyle/>
          <a:p>
            <a:endParaRPr lang="en-US"/>
          </a:p>
        </p:txBody>
      </p:sp>
      <p:sp>
        <p:nvSpPr>
          <p:cNvPr id="231451" name="Rectangle 27"/>
          <p:cNvSpPr>
            <a:spLocks noChangeArrowheads="1"/>
          </p:cNvSpPr>
          <p:nvPr/>
        </p:nvSpPr>
        <p:spPr bwMode="auto">
          <a:xfrm>
            <a:off x="4819650" y="3878263"/>
            <a:ext cx="184150" cy="130175"/>
          </a:xfrm>
          <a:prstGeom prst="rect">
            <a:avLst/>
          </a:prstGeom>
          <a:solidFill>
            <a:schemeClr val="hlink">
              <a:alpha val="53000"/>
            </a:schemeClr>
          </a:solidFill>
          <a:ln w="3175">
            <a:solidFill>
              <a:schemeClr val="tx1"/>
            </a:solidFill>
            <a:miter lim="800000"/>
            <a:headEnd/>
            <a:tailEnd/>
          </a:ln>
          <a:effectLst/>
        </p:spPr>
        <p:txBody>
          <a:bodyPr wrap="none" anchor="ctr"/>
          <a:lstStyle/>
          <a:p>
            <a:endParaRPr lang="en-US"/>
          </a:p>
        </p:txBody>
      </p:sp>
      <p:sp>
        <p:nvSpPr>
          <p:cNvPr id="231452" name="Rectangle 28"/>
          <p:cNvSpPr>
            <a:spLocks noChangeArrowheads="1"/>
          </p:cNvSpPr>
          <p:nvPr/>
        </p:nvSpPr>
        <p:spPr bwMode="auto">
          <a:xfrm>
            <a:off x="2486025" y="3878263"/>
            <a:ext cx="184150" cy="130175"/>
          </a:xfrm>
          <a:prstGeom prst="rect">
            <a:avLst/>
          </a:prstGeom>
          <a:solidFill>
            <a:schemeClr val="hlink">
              <a:alpha val="53000"/>
            </a:schemeClr>
          </a:solidFill>
          <a:ln w="3175">
            <a:solidFill>
              <a:schemeClr val="tx1"/>
            </a:solidFill>
            <a:miter lim="800000"/>
            <a:headEnd/>
            <a:tailEnd/>
          </a:ln>
          <a:effectLst/>
        </p:spPr>
        <p:txBody>
          <a:bodyPr wrap="none" anchor="ctr"/>
          <a:lstStyle/>
          <a:p>
            <a:endParaRPr lang="en-US"/>
          </a:p>
        </p:txBody>
      </p:sp>
      <p:sp>
        <p:nvSpPr>
          <p:cNvPr id="231453" name="Rectangle 29"/>
          <p:cNvSpPr>
            <a:spLocks noChangeArrowheads="1"/>
          </p:cNvSpPr>
          <p:nvPr/>
        </p:nvSpPr>
        <p:spPr bwMode="auto">
          <a:xfrm>
            <a:off x="3068638" y="3878263"/>
            <a:ext cx="184150" cy="130175"/>
          </a:xfrm>
          <a:prstGeom prst="rect">
            <a:avLst/>
          </a:prstGeom>
          <a:solidFill>
            <a:schemeClr val="hlink">
              <a:alpha val="53000"/>
            </a:schemeClr>
          </a:solidFill>
          <a:ln w="3175">
            <a:solidFill>
              <a:schemeClr val="tx1"/>
            </a:solidFill>
            <a:miter lim="800000"/>
            <a:headEnd/>
            <a:tailEnd/>
          </a:ln>
          <a:effectLst/>
        </p:spPr>
        <p:txBody>
          <a:bodyPr wrap="none" anchor="ctr"/>
          <a:lstStyle/>
          <a:p>
            <a:endParaRPr lang="en-US"/>
          </a:p>
        </p:txBody>
      </p:sp>
      <p:sp>
        <p:nvSpPr>
          <p:cNvPr id="231454" name="Rectangle 30"/>
          <p:cNvSpPr>
            <a:spLocks noChangeArrowheads="1"/>
          </p:cNvSpPr>
          <p:nvPr/>
        </p:nvSpPr>
        <p:spPr bwMode="auto">
          <a:xfrm>
            <a:off x="3652838" y="3878263"/>
            <a:ext cx="184150" cy="130175"/>
          </a:xfrm>
          <a:prstGeom prst="rect">
            <a:avLst/>
          </a:prstGeom>
          <a:solidFill>
            <a:schemeClr val="hlink">
              <a:alpha val="53000"/>
            </a:schemeClr>
          </a:solidFill>
          <a:ln w="3175">
            <a:solidFill>
              <a:schemeClr val="tx1"/>
            </a:solidFill>
            <a:miter lim="800000"/>
            <a:headEnd/>
            <a:tailEnd/>
          </a:ln>
          <a:effectLst/>
        </p:spPr>
        <p:txBody>
          <a:bodyPr wrap="none" anchor="ctr"/>
          <a:lstStyle/>
          <a:p>
            <a:endParaRPr lang="en-US"/>
          </a:p>
        </p:txBody>
      </p:sp>
      <p:sp>
        <p:nvSpPr>
          <p:cNvPr id="231455" name="Rectangle 31"/>
          <p:cNvSpPr>
            <a:spLocks noChangeArrowheads="1"/>
          </p:cNvSpPr>
          <p:nvPr/>
        </p:nvSpPr>
        <p:spPr bwMode="auto">
          <a:xfrm>
            <a:off x="4235450" y="3878263"/>
            <a:ext cx="184150" cy="130175"/>
          </a:xfrm>
          <a:prstGeom prst="rect">
            <a:avLst/>
          </a:prstGeom>
          <a:solidFill>
            <a:schemeClr val="hlink">
              <a:alpha val="53000"/>
            </a:schemeClr>
          </a:solidFill>
          <a:ln w="3175">
            <a:solidFill>
              <a:schemeClr val="tx1"/>
            </a:solidFill>
            <a:miter lim="800000"/>
            <a:headEnd/>
            <a:tailEnd/>
          </a:ln>
          <a:effectLst/>
        </p:spPr>
        <p:txBody>
          <a:bodyPr wrap="none" anchor="ctr"/>
          <a:lstStyle/>
          <a:p>
            <a:endParaRPr lang="en-US"/>
          </a:p>
        </p:txBody>
      </p:sp>
      <p:sp>
        <p:nvSpPr>
          <p:cNvPr id="231456" name="Rectangle 32"/>
          <p:cNvSpPr>
            <a:spLocks noChangeArrowheads="1"/>
          </p:cNvSpPr>
          <p:nvPr/>
        </p:nvSpPr>
        <p:spPr bwMode="auto">
          <a:xfrm>
            <a:off x="1901825" y="3878263"/>
            <a:ext cx="184150" cy="130175"/>
          </a:xfrm>
          <a:prstGeom prst="rect">
            <a:avLst/>
          </a:prstGeom>
          <a:solidFill>
            <a:schemeClr val="hlink">
              <a:alpha val="53000"/>
            </a:schemeClr>
          </a:solidFill>
          <a:ln w="3175">
            <a:solidFill>
              <a:schemeClr val="tx1"/>
            </a:solidFill>
            <a:miter lim="800000"/>
            <a:headEnd/>
            <a:tailEnd/>
          </a:ln>
          <a:effectLst/>
        </p:spPr>
        <p:txBody>
          <a:bodyPr wrap="none" anchor="ctr"/>
          <a:lstStyle/>
          <a:p>
            <a:endParaRPr lang="en-US"/>
          </a:p>
        </p:txBody>
      </p:sp>
      <p:sp>
        <p:nvSpPr>
          <p:cNvPr id="231457" name="Rectangle 33"/>
          <p:cNvSpPr>
            <a:spLocks noChangeArrowheads="1"/>
          </p:cNvSpPr>
          <p:nvPr/>
        </p:nvSpPr>
        <p:spPr bwMode="auto">
          <a:xfrm>
            <a:off x="1319213" y="3878263"/>
            <a:ext cx="184150" cy="130175"/>
          </a:xfrm>
          <a:prstGeom prst="rect">
            <a:avLst/>
          </a:prstGeom>
          <a:solidFill>
            <a:schemeClr val="hlink">
              <a:alpha val="53000"/>
            </a:schemeClr>
          </a:solidFill>
          <a:ln w="3175">
            <a:solidFill>
              <a:schemeClr val="tx1"/>
            </a:solidFill>
            <a:miter lim="800000"/>
            <a:headEnd/>
            <a:tailEnd/>
          </a:ln>
          <a:effectLst/>
        </p:spPr>
        <p:txBody>
          <a:bodyPr wrap="none" anchor="ctr"/>
          <a:lstStyle/>
          <a:p>
            <a:endParaRPr lang="en-US"/>
          </a:p>
        </p:txBody>
      </p:sp>
      <p:sp>
        <p:nvSpPr>
          <p:cNvPr id="231458" name="Rectangle 34"/>
          <p:cNvSpPr>
            <a:spLocks noChangeArrowheads="1"/>
          </p:cNvSpPr>
          <p:nvPr/>
        </p:nvSpPr>
        <p:spPr bwMode="auto">
          <a:xfrm>
            <a:off x="736600" y="3878263"/>
            <a:ext cx="184150" cy="130175"/>
          </a:xfrm>
          <a:prstGeom prst="rect">
            <a:avLst/>
          </a:prstGeom>
          <a:solidFill>
            <a:schemeClr val="hlink">
              <a:alpha val="53000"/>
            </a:schemeClr>
          </a:solidFill>
          <a:ln w="3175">
            <a:solidFill>
              <a:schemeClr val="tx1"/>
            </a:solidFill>
            <a:miter lim="800000"/>
            <a:headEnd/>
            <a:tailEnd/>
          </a:ln>
          <a:effectLst/>
        </p:spPr>
        <p:txBody>
          <a:bodyPr wrap="none" anchor="ctr"/>
          <a:lstStyle/>
          <a:p>
            <a:endParaRPr lang="en-US"/>
          </a:p>
        </p:txBody>
      </p:sp>
      <p:sp>
        <p:nvSpPr>
          <p:cNvPr id="231459" name="Rectangle 35"/>
          <p:cNvSpPr>
            <a:spLocks noChangeArrowheads="1"/>
          </p:cNvSpPr>
          <p:nvPr/>
        </p:nvSpPr>
        <p:spPr bwMode="auto">
          <a:xfrm>
            <a:off x="8902700" y="4546600"/>
            <a:ext cx="184150" cy="130175"/>
          </a:xfrm>
          <a:prstGeom prst="rect">
            <a:avLst/>
          </a:prstGeom>
          <a:solidFill>
            <a:schemeClr val="hlink">
              <a:alpha val="53000"/>
            </a:schemeClr>
          </a:solidFill>
          <a:ln w="3175">
            <a:solidFill>
              <a:schemeClr val="tx1"/>
            </a:solidFill>
            <a:miter lim="800000"/>
            <a:headEnd/>
            <a:tailEnd/>
          </a:ln>
          <a:effectLst/>
        </p:spPr>
        <p:txBody>
          <a:bodyPr wrap="none" anchor="ctr"/>
          <a:lstStyle/>
          <a:p>
            <a:endParaRPr lang="en-US"/>
          </a:p>
        </p:txBody>
      </p:sp>
      <p:sp>
        <p:nvSpPr>
          <p:cNvPr id="231460" name="Rectangle 36"/>
          <p:cNvSpPr>
            <a:spLocks noChangeArrowheads="1"/>
          </p:cNvSpPr>
          <p:nvPr/>
        </p:nvSpPr>
        <p:spPr bwMode="auto">
          <a:xfrm>
            <a:off x="6569075" y="4546600"/>
            <a:ext cx="184150" cy="130175"/>
          </a:xfrm>
          <a:prstGeom prst="rect">
            <a:avLst/>
          </a:prstGeom>
          <a:solidFill>
            <a:schemeClr val="hlink">
              <a:alpha val="53000"/>
            </a:schemeClr>
          </a:solidFill>
          <a:ln w="3175">
            <a:solidFill>
              <a:schemeClr val="tx1"/>
            </a:solidFill>
            <a:miter lim="800000"/>
            <a:headEnd/>
            <a:tailEnd/>
          </a:ln>
          <a:effectLst/>
        </p:spPr>
        <p:txBody>
          <a:bodyPr wrap="none" anchor="ctr"/>
          <a:lstStyle/>
          <a:p>
            <a:endParaRPr lang="en-US"/>
          </a:p>
        </p:txBody>
      </p:sp>
      <p:sp>
        <p:nvSpPr>
          <p:cNvPr id="231461" name="Rectangle 37"/>
          <p:cNvSpPr>
            <a:spLocks noChangeArrowheads="1"/>
          </p:cNvSpPr>
          <p:nvPr/>
        </p:nvSpPr>
        <p:spPr bwMode="auto">
          <a:xfrm>
            <a:off x="7151688" y="4546600"/>
            <a:ext cx="184150" cy="130175"/>
          </a:xfrm>
          <a:prstGeom prst="rect">
            <a:avLst/>
          </a:prstGeom>
          <a:solidFill>
            <a:schemeClr val="hlink">
              <a:alpha val="53000"/>
            </a:schemeClr>
          </a:solidFill>
          <a:ln w="3175">
            <a:solidFill>
              <a:schemeClr val="tx1"/>
            </a:solidFill>
            <a:miter lim="800000"/>
            <a:headEnd/>
            <a:tailEnd/>
          </a:ln>
          <a:effectLst/>
        </p:spPr>
        <p:txBody>
          <a:bodyPr wrap="none" anchor="ctr"/>
          <a:lstStyle/>
          <a:p>
            <a:endParaRPr lang="en-US"/>
          </a:p>
        </p:txBody>
      </p:sp>
      <p:sp>
        <p:nvSpPr>
          <p:cNvPr id="231462" name="Rectangle 38"/>
          <p:cNvSpPr>
            <a:spLocks noChangeArrowheads="1"/>
          </p:cNvSpPr>
          <p:nvPr/>
        </p:nvSpPr>
        <p:spPr bwMode="auto">
          <a:xfrm>
            <a:off x="7735888" y="4546600"/>
            <a:ext cx="184150" cy="130175"/>
          </a:xfrm>
          <a:prstGeom prst="rect">
            <a:avLst/>
          </a:prstGeom>
          <a:solidFill>
            <a:schemeClr val="hlink">
              <a:alpha val="53000"/>
            </a:schemeClr>
          </a:solidFill>
          <a:ln w="3175">
            <a:solidFill>
              <a:schemeClr val="tx1"/>
            </a:solidFill>
            <a:miter lim="800000"/>
            <a:headEnd/>
            <a:tailEnd/>
          </a:ln>
          <a:effectLst/>
        </p:spPr>
        <p:txBody>
          <a:bodyPr wrap="none" anchor="ctr"/>
          <a:lstStyle/>
          <a:p>
            <a:endParaRPr lang="en-US"/>
          </a:p>
        </p:txBody>
      </p:sp>
      <p:sp>
        <p:nvSpPr>
          <p:cNvPr id="231463" name="Rectangle 39"/>
          <p:cNvSpPr>
            <a:spLocks noChangeArrowheads="1"/>
          </p:cNvSpPr>
          <p:nvPr/>
        </p:nvSpPr>
        <p:spPr bwMode="auto">
          <a:xfrm>
            <a:off x="8318500" y="4546600"/>
            <a:ext cx="184150" cy="130175"/>
          </a:xfrm>
          <a:prstGeom prst="rect">
            <a:avLst/>
          </a:prstGeom>
          <a:solidFill>
            <a:schemeClr val="hlink">
              <a:alpha val="53000"/>
            </a:schemeClr>
          </a:solidFill>
          <a:ln w="3175">
            <a:solidFill>
              <a:schemeClr val="tx1"/>
            </a:solidFill>
            <a:miter lim="800000"/>
            <a:headEnd/>
            <a:tailEnd/>
          </a:ln>
          <a:effectLst/>
        </p:spPr>
        <p:txBody>
          <a:bodyPr wrap="none" anchor="ctr"/>
          <a:lstStyle/>
          <a:p>
            <a:endParaRPr lang="en-US"/>
          </a:p>
        </p:txBody>
      </p:sp>
      <p:sp>
        <p:nvSpPr>
          <p:cNvPr id="231464" name="Rectangle 40"/>
          <p:cNvSpPr>
            <a:spLocks noChangeArrowheads="1"/>
          </p:cNvSpPr>
          <p:nvPr/>
        </p:nvSpPr>
        <p:spPr bwMode="auto">
          <a:xfrm>
            <a:off x="5984875" y="4546600"/>
            <a:ext cx="184150" cy="130175"/>
          </a:xfrm>
          <a:prstGeom prst="rect">
            <a:avLst/>
          </a:prstGeom>
          <a:solidFill>
            <a:schemeClr val="hlink">
              <a:alpha val="53000"/>
            </a:schemeClr>
          </a:solidFill>
          <a:ln w="3175">
            <a:solidFill>
              <a:schemeClr val="tx1"/>
            </a:solidFill>
            <a:miter lim="800000"/>
            <a:headEnd/>
            <a:tailEnd/>
          </a:ln>
          <a:effectLst/>
        </p:spPr>
        <p:txBody>
          <a:bodyPr wrap="none" anchor="ctr"/>
          <a:lstStyle/>
          <a:p>
            <a:endParaRPr lang="en-US"/>
          </a:p>
        </p:txBody>
      </p:sp>
      <p:sp>
        <p:nvSpPr>
          <p:cNvPr id="231465" name="Rectangle 41"/>
          <p:cNvSpPr>
            <a:spLocks noChangeArrowheads="1"/>
          </p:cNvSpPr>
          <p:nvPr/>
        </p:nvSpPr>
        <p:spPr bwMode="auto">
          <a:xfrm>
            <a:off x="5402263" y="4546600"/>
            <a:ext cx="184150" cy="130175"/>
          </a:xfrm>
          <a:prstGeom prst="rect">
            <a:avLst/>
          </a:prstGeom>
          <a:solidFill>
            <a:schemeClr val="hlink">
              <a:alpha val="53000"/>
            </a:schemeClr>
          </a:solidFill>
          <a:ln w="3175">
            <a:solidFill>
              <a:schemeClr val="tx1"/>
            </a:solidFill>
            <a:miter lim="800000"/>
            <a:headEnd/>
            <a:tailEnd/>
          </a:ln>
          <a:effectLst/>
        </p:spPr>
        <p:txBody>
          <a:bodyPr wrap="none" anchor="ctr"/>
          <a:lstStyle/>
          <a:p>
            <a:endParaRPr lang="en-US"/>
          </a:p>
        </p:txBody>
      </p:sp>
      <p:sp>
        <p:nvSpPr>
          <p:cNvPr id="231466" name="Rectangle 42"/>
          <p:cNvSpPr>
            <a:spLocks noChangeArrowheads="1"/>
          </p:cNvSpPr>
          <p:nvPr/>
        </p:nvSpPr>
        <p:spPr bwMode="auto">
          <a:xfrm>
            <a:off x="4819650" y="4546600"/>
            <a:ext cx="184150" cy="130175"/>
          </a:xfrm>
          <a:prstGeom prst="rect">
            <a:avLst/>
          </a:prstGeom>
          <a:solidFill>
            <a:schemeClr val="hlink">
              <a:alpha val="53000"/>
            </a:schemeClr>
          </a:solidFill>
          <a:ln w="3175">
            <a:solidFill>
              <a:schemeClr val="tx1"/>
            </a:solidFill>
            <a:miter lim="800000"/>
            <a:headEnd/>
            <a:tailEnd/>
          </a:ln>
          <a:effectLst/>
        </p:spPr>
        <p:txBody>
          <a:bodyPr wrap="none" anchor="ctr"/>
          <a:lstStyle/>
          <a:p>
            <a:endParaRPr lang="en-US"/>
          </a:p>
        </p:txBody>
      </p:sp>
      <p:sp>
        <p:nvSpPr>
          <p:cNvPr id="231467" name="Rectangle 43"/>
          <p:cNvSpPr>
            <a:spLocks noChangeArrowheads="1"/>
          </p:cNvSpPr>
          <p:nvPr/>
        </p:nvSpPr>
        <p:spPr bwMode="auto">
          <a:xfrm>
            <a:off x="2486025" y="4546600"/>
            <a:ext cx="184150" cy="130175"/>
          </a:xfrm>
          <a:prstGeom prst="rect">
            <a:avLst/>
          </a:prstGeom>
          <a:solidFill>
            <a:schemeClr val="hlink">
              <a:alpha val="53000"/>
            </a:schemeClr>
          </a:solidFill>
          <a:ln w="3175">
            <a:solidFill>
              <a:schemeClr val="tx1"/>
            </a:solidFill>
            <a:miter lim="800000"/>
            <a:headEnd/>
            <a:tailEnd/>
          </a:ln>
          <a:effectLst/>
        </p:spPr>
        <p:txBody>
          <a:bodyPr wrap="none" anchor="ctr"/>
          <a:lstStyle/>
          <a:p>
            <a:endParaRPr lang="en-US"/>
          </a:p>
        </p:txBody>
      </p:sp>
      <p:sp>
        <p:nvSpPr>
          <p:cNvPr id="231468" name="Rectangle 44"/>
          <p:cNvSpPr>
            <a:spLocks noChangeArrowheads="1"/>
          </p:cNvSpPr>
          <p:nvPr/>
        </p:nvSpPr>
        <p:spPr bwMode="auto">
          <a:xfrm>
            <a:off x="3068638" y="4546600"/>
            <a:ext cx="184150" cy="130175"/>
          </a:xfrm>
          <a:prstGeom prst="rect">
            <a:avLst/>
          </a:prstGeom>
          <a:solidFill>
            <a:schemeClr val="hlink">
              <a:alpha val="53000"/>
            </a:schemeClr>
          </a:solidFill>
          <a:ln w="3175">
            <a:solidFill>
              <a:schemeClr val="tx1"/>
            </a:solidFill>
            <a:miter lim="800000"/>
            <a:headEnd/>
            <a:tailEnd/>
          </a:ln>
          <a:effectLst/>
        </p:spPr>
        <p:txBody>
          <a:bodyPr wrap="none" anchor="ctr"/>
          <a:lstStyle/>
          <a:p>
            <a:endParaRPr lang="en-US"/>
          </a:p>
        </p:txBody>
      </p:sp>
      <p:sp>
        <p:nvSpPr>
          <p:cNvPr id="231469" name="Rectangle 45"/>
          <p:cNvSpPr>
            <a:spLocks noChangeArrowheads="1"/>
          </p:cNvSpPr>
          <p:nvPr/>
        </p:nvSpPr>
        <p:spPr bwMode="auto">
          <a:xfrm>
            <a:off x="3652838" y="4546600"/>
            <a:ext cx="184150" cy="130175"/>
          </a:xfrm>
          <a:prstGeom prst="rect">
            <a:avLst/>
          </a:prstGeom>
          <a:solidFill>
            <a:schemeClr val="hlink">
              <a:alpha val="53000"/>
            </a:schemeClr>
          </a:solidFill>
          <a:ln w="3175">
            <a:solidFill>
              <a:schemeClr val="tx1"/>
            </a:solidFill>
            <a:miter lim="800000"/>
            <a:headEnd/>
            <a:tailEnd/>
          </a:ln>
          <a:effectLst/>
        </p:spPr>
        <p:txBody>
          <a:bodyPr wrap="none" anchor="ctr"/>
          <a:lstStyle/>
          <a:p>
            <a:endParaRPr lang="en-US"/>
          </a:p>
        </p:txBody>
      </p:sp>
      <p:sp>
        <p:nvSpPr>
          <p:cNvPr id="231470" name="Rectangle 46"/>
          <p:cNvSpPr>
            <a:spLocks noChangeArrowheads="1"/>
          </p:cNvSpPr>
          <p:nvPr/>
        </p:nvSpPr>
        <p:spPr bwMode="auto">
          <a:xfrm>
            <a:off x="4235450" y="4546600"/>
            <a:ext cx="184150" cy="130175"/>
          </a:xfrm>
          <a:prstGeom prst="rect">
            <a:avLst/>
          </a:prstGeom>
          <a:solidFill>
            <a:schemeClr val="hlink">
              <a:alpha val="53000"/>
            </a:schemeClr>
          </a:solidFill>
          <a:ln w="3175">
            <a:solidFill>
              <a:schemeClr val="tx1"/>
            </a:solidFill>
            <a:miter lim="800000"/>
            <a:headEnd/>
            <a:tailEnd/>
          </a:ln>
          <a:effectLst/>
        </p:spPr>
        <p:txBody>
          <a:bodyPr wrap="none" anchor="ctr"/>
          <a:lstStyle/>
          <a:p>
            <a:endParaRPr lang="en-US"/>
          </a:p>
        </p:txBody>
      </p:sp>
      <p:sp>
        <p:nvSpPr>
          <p:cNvPr id="231471" name="Rectangle 47"/>
          <p:cNvSpPr>
            <a:spLocks noChangeArrowheads="1"/>
          </p:cNvSpPr>
          <p:nvPr/>
        </p:nvSpPr>
        <p:spPr bwMode="auto">
          <a:xfrm>
            <a:off x="1901825" y="4546600"/>
            <a:ext cx="184150" cy="130175"/>
          </a:xfrm>
          <a:prstGeom prst="rect">
            <a:avLst/>
          </a:prstGeom>
          <a:solidFill>
            <a:schemeClr val="hlink">
              <a:alpha val="53000"/>
            </a:schemeClr>
          </a:solidFill>
          <a:ln w="3175">
            <a:solidFill>
              <a:schemeClr val="tx1"/>
            </a:solidFill>
            <a:miter lim="800000"/>
            <a:headEnd/>
            <a:tailEnd/>
          </a:ln>
          <a:effectLst/>
        </p:spPr>
        <p:txBody>
          <a:bodyPr wrap="none" anchor="ctr"/>
          <a:lstStyle/>
          <a:p>
            <a:endParaRPr lang="en-US"/>
          </a:p>
        </p:txBody>
      </p:sp>
      <p:sp>
        <p:nvSpPr>
          <p:cNvPr id="231472" name="Rectangle 48"/>
          <p:cNvSpPr>
            <a:spLocks noChangeArrowheads="1"/>
          </p:cNvSpPr>
          <p:nvPr/>
        </p:nvSpPr>
        <p:spPr bwMode="auto">
          <a:xfrm>
            <a:off x="1319213" y="4546600"/>
            <a:ext cx="184150" cy="130175"/>
          </a:xfrm>
          <a:prstGeom prst="rect">
            <a:avLst/>
          </a:prstGeom>
          <a:solidFill>
            <a:schemeClr val="hlink">
              <a:alpha val="53000"/>
            </a:schemeClr>
          </a:solidFill>
          <a:ln w="3175">
            <a:solidFill>
              <a:schemeClr val="tx1"/>
            </a:solidFill>
            <a:miter lim="800000"/>
            <a:headEnd/>
            <a:tailEnd/>
          </a:ln>
          <a:effectLst/>
        </p:spPr>
        <p:txBody>
          <a:bodyPr wrap="none" anchor="ctr"/>
          <a:lstStyle/>
          <a:p>
            <a:endParaRPr lang="en-US"/>
          </a:p>
        </p:txBody>
      </p:sp>
      <p:sp>
        <p:nvSpPr>
          <p:cNvPr id="231473" name="Rectangle 49"/>
          <p:cNvSpPr>
            <a:spLocks noChangeArrowheads="1"/>
          </p:cNvSpPr>
          <p:nvPr/>
        </p:nvSpPr>
        <p:spPr bwMode="auto">
          <a:xfrm>
            <a:off x="736600" y="4546600"/>
            <a:ext cx="184150" cy="130175"/>
          </a:xfrm>
          <a:prstGeom prst="rect">
            <a:avLst/>
          </a:prstGeom>
          <a:solidFill>
            <a:schemeClr val="hlink">
              <a:alpha val="53000"/>
            </a:schemeClr>
          </a:solidFill>
          <a:ln w="3175">
            <a:solidFill>
              <a:schemeClr val="tx1"/>
            </a:solidFill>
            <a:miter lim="800000"/>
            <a:headEnd/>
            <a:tailEnd/>
          </a:ln>
          <a:effectLst/>
        </p:spPr>
        <p:txBody>
          <a:bodyPr wrap="none" anchor="ctr"/>
          <a:lstStyle/>
          <a:p>
            <a:endParaRPr lang="en-US"/>
          </a:p>
        </p:txBody>
      </p:sp>
      <p:sp>
        <p:nvSpPr>
          <p:cNvPr id="231474" name="Rectangle 50"/>
          <p:cNvSpPr>
            <a:spLocks noChangeArrowheads="1"/>
          </p:cNvSpPr>
          <p:nvPr/>
        </p:nvSpPr>
        <p:spPr bwMode="auto">
          <a:xfrm>
            <a:off x="8902700" y="5214938"/>
            <a:ext cx="184150" cy="130175"/>
          </a:xfrm>
          <a:prstGeom prst="rect">
            <a:avLst/>
          </a:prstGeom>
          <a:solidFill>
            <a:schemeClr val="hlink">
              <a:alpha val="53000"/>
            </a:schemeClr>
          </a:solidFill>
          <a:ln w="3175">
            <a:solidFill>
              <a:schemeClr val="tx1"/>
            </a:solidFill>
            <a:miter lim="800000"/>
            <a:headEnd/>
            <a:tailEnd/>
          </a:ln>
          <a:effectLst/>
        </p:spPr>
        <p:txBody>
          <a:bodyPr wrap="none" anchor="ctr"/>
          <a:lstStyle/>
          <a:p>
            <a:endParaRPr lang="en-US"/>
          </a:p>
        </p:txBody>
      </p:sp>
      <p:sp>
        <p:nvSpPr>
          <p:cNvPr id="231475" name="Rectangle 51"/>
          <p:cNvSpPr>
            <a:spLocks noChangeArrowheads="1"/>
          </p:cNvSpPr>
          <p:nvPr/>
        </p:nvSpPr>
        <p:spPr bwMode="auto">
          <a:xfrm>
            <a:off x="6569075" y="5214938"/>
            <a:ext cx="184150" cy="130175"/>
          </a:xfrm>
          <a:prstGeom prst="rect">
            <a:avLst/>
          </a:prstGeom>
          <a:solidFill>
            <a:schemeClr val="hlink">
              <a:alpha val="53000"/>
            </a:schemeClr>
          </a:solidFill>
          <a:ln w="3175">
            <a:solidFill>
              <a:schemeClr val="tx1"/>
            </a:solidFill>
            <a:miter lim="800000"/>
            <a:headEnd/>
            <a:tailEnd/>
          </a:ln>
          <a:effectLst/>
        </p:spPr>
        <p:txBody>
          <a:bodyPr wrap="none" anchor="ctr"/>
          <a:lstStyle/>
          <a:p>
            <a:endParaRPr lang="en-US"/>
          </a:p>
        </p:txBody>
      </p:sp>
      <p:sp>
        <p:nvSpPr>
          <p:cNvPr id="231476" name="Rectangle 52"/>
          <p:cNvSpPr>
            <a:spLocks noChangeArrowheads="1"/>
          </p:cNvSpPr>
          <p:nvPr/>
        </p:nvSpPr>
        <p:spPr bwMode="auto">
          <a:xfrm>
            <a:off x="7151688" y="5214938"/>
            <a:ext cx="184150" cy="130175"/>
          </a:xfrm>
          <a:prstGeom prst="rect">
            <a:avLst/>
          </a:prstGeom>
          <a:solidFill>
            <a:schemeClr val="hlink">
              <a:alpha val="53000"/>
            </a:schemeClr>
          </a:solidFill>
          <a:ln w="3175">
            <a:solidFill>
              <a:schemeClr val="tx1"/>
            </a:solidFill>
            <a:miter lim="800000"/>
            <a:headEnd/>
            <a:tailEnd/>
          </a:ln>
          <a:effectLst/>
        </p:spPr>
        <p:txBody>
          <a:bodyPr wrap="none" anchor="ctr"/>
          <a:lstStyle/>
          <a:p>
            <a:endParaRPr lang="en-US"/>
          </a:p>
        </p:txBody>
      </p:sp>
      <p:sp>
        <p:nvSpPr>
          <p:cNvPr id="231477" name="Rectangle 53"/>
          <p:cNvSpPr>
            <a:spLocks noChangeArrowheads="1"/>
          </p:cNvSpPr>
          <p:nvPr/>
        </p:nvSpPr>
        <p:spPr bwMode="auto">
          <a:xfrm>
            <a:off x="7735888" y="5214938"/>
            <a:ext cx="184150" cy="130175"/>
          </a:xfrm>
          <a:prstGeom prst="rect">
            <a:avLst/>
          </a:prstGeom>
          <a:solidFill>
            <a:schemeClr val="hlink">
              <a:alpha val="53000"/>
            </a:schemeClr>
          </a:solidFill>
          <a:ln w="3175">
            <a:solidFill>
              <a:schemeClr val="tx1"/>
            </a:solidFill>
            <a:miter lim="800000"/>
            <a:headEnd/>
            <a:tailEnd/>
          </a:ln>
          <a:effectLst/>
        </p:spPr>
        <p:txBody>
          <a:bodyPr wrap="none" anchor="ctr"/>
          <a:lstStyle/>
          <a:p>
            <a:endParaRPr lang="en-US"/>
          </a:p>
        </p:txBody>
      </p:sp>
      <p:sp>
        <p:nvSpPr>
          <p:cNvPr id="231478" name="Rectangle 54"/>
          <p:cNvSpPr>
            <a:spLocks noChangeArrowheads="1"/>
          </p:cNvSpPr>
          <p:nvPr/>
        </p:nvSpPr>
        <p:spPr bwMode="auto">
          <a:xfrm>
            <a:off x="8318500" y="5214938"/>
            <a:ext cx="184150" cy="130175"/>
          </a:xfrm>
          <a:prstGeom prst="rect">
            <a:avLst/>
          </a:prstGeom>
          <a:solidFill>
            <a:schemeClr val="hlink">
              <a:alpha val="53000"/>
            </a:schemeClr>
          </a:solidFill>
          <a:ln w="3175">
            <a:solidFill>
              <a:schemeClr val="tx1"/>
            </a:solidFill>
            <a:miter lim="800000"/>
            <a:headEnd/>
            <a:tailEnd/>
          </a:ln>
          <a:effectLst/>
        </p:spPr>
        <p:txBody>
          <a:bodyPr wrap="none" anchor="ctr"/>
          <a:lstStyle/>
          <a:p>
            <a:endParaRPr lang="en-US"/>
          </a:p>
        </p:txBody>
      </p:sp>
      <p:sp>
        <p:nvSpPr>
          <p:cNvPr id="231479" name="Rectangle 55"/>
          <p:cNvSpPr>
            <a:spLocks noChangeArrowheads="1"/>
          </p:cNvSpPr>
          <p:nvPr/>
        </p:nvSpPr>
        <p:spPr bwMode="auto">
          <a:xfrm>
            <a:off x="5984875" y="5214938"/>
            <a:ext cx="184150" cy="130175"/>
          </a:xfrm>
          <a:prstGeom prst="rect">
            <a:avLst/>
          </a:prstGeom>
          <a:solidFill>
            <a:schemeClr val="hlink">
              <a:alpha val="53000"/>
            </a:schemeClr>
          </a:solidFill>
          <a:ln w="3175">
            <a:solidFill>
              <a:schemeClr val="tx1"/>
            </a:solidFill>
            <a:miter lim="800000"/>
            <a:headEnd/>
            <a:tailEnd/>
          </a:ln>
          <a:effectLst/>
        </p:spPr>
        <p:txBody>
          <a:bodyPr wrap="none" anchor="ctr"/>
          <a:lstStyle/>
          <a:p>
            <a:endParaRPr lang="en-US"/>
          </a:p>
        </p:txBody>
      </p:sp>
      <p:sp>
        <p:nvSpPr>
          <p:cNvPr id="231480" name="Rectangle 56"/>
          <p:cNvSpPr>
            <a:spLocks noChangeArrowheads="1"/>
          </p:cNvSpPr>
          <p:nvPr/>
        </p:nvSpPr>
        <p:spPr bwMode="auto">
          <a:xfrm>
            <a:off x="5402263" y="5214938"/>
            <a:ext cx="184150" cy="130175"/>
          </a:xfrm>
          <a:prstGeom prst="rect">
            <a:avLst/>
          </a:prstGeom>
          <a:solidFill>
            <a:schemeClr val="hlink">
              <a:alpha val="53000"/>
            </a:schemeClr>
          </a:solidFill>
          <a:ln w="3175">
            <a:solidFill>
              <a:schemeClr val="tx1"/>
            </a:solidFill>
            <a:miter lim="800000"/>
            <a:headEnd/>
            <a:tailEnd/>
          </a:ln>
          <a:effectLst/>
        </p:spPr>
        <p:txBody>
          <a:bodyPr wrap="none" anchor="ctr"/>
          <a:lstStyle/>
          <a:p>
            <a:endParaRPr lang="en-US"/>
          </a:p>
        </p:txBody>
      </p:sp>
      <p:sp>
        <p:nvSpPr>
          <p:cNvPr id="231481" name="Rectangle 57"/>
          <p:cNvSpPr>
            <a:spLocks noChangeArrowheads="1"/>
          </p:cNvSpPr>
          <p:nvPr/>
        </p:nvSpPr>
        <p:spPr bwMode="auto">
          <a:xfrm>
            <a:off x="4819650" y="5214938"/>
            <a:ext cx="184150" cy="130175"/>
          </a:xfrm>
          <a:prstGeom prst="rect">
            <a:avLst/>
          </a:prstGeom>
          <a:solidFill>
            <a:schemeClr val="hlink">
              <a:alpha val="53000"/>
            </a:schemeClr>
          </a:solidFill>
          <a:ln w="3175">
            <a:solidFill>
              <a:schemeClr val="tx1"/>
            </a:solidFill>
            <a:miter lim="800000"/>
            <a:headEnd/>
            <a:tailEnd/>
          </a:ln>
          <a:effectLst/>
        </p:spPr>
        <p:txBody>
          <a:bodyPr wrap="none" anchor="ctr"/>
          <a:lstStyle/>
          <a:p>
            <a:endParaRPr lang="en-US"/>
          </a:p>
        </p:txBody>
      </p:sp>
      <p:sp>
        <p:nvSpPr>
          <p:cNvPr id="231482" name="Rectangle 58"/>
          <p:cNvSpPr>
            <a:spLocks noChangeArrowheads="1"/>
          </p:cNvSpPr>
          <p:nvPr/>
        </p:nvSpPr>
        <p:spPr bwMode="auto">
          <a:xfrm>
            <a:off x="2486025" y="5214938"/>
            <a:ext cx="184150" cy="130175"/>
          </a:xfrm>
          <a:prstGeom prst="rect">
            <a:avLst/>
          </a:prstGeom>
          <a:solidFill>
            <a:schemeClr val="hlink">
              <a:alpha val="53000"/>
            </a:schemeClr>
          </a:solidFill>
          <a:ln w="3175">
            <a:solidFill>
              <a:schemeClr val="tx1"/>
            </a:solidFill>
            <a:miter lim="800000"/>
            <a:headEnd/>
            <a:tailEnd/>
          </a:ln>
          <a:effectLst/>
        </p:spPr>
        <p:txBody>
          <a:bodyPr wrap="none" anchor="ctr"/>
          <a:lstStyle/>
          <a:p>
            <a:endParaRPr lang="en-US"/>
          </a:p>
        </p:txBody>
      </p:sp>
      <p:sp>
        <p:nvSpPr>
          <p:cNvPr id="231483" name="Rectangle 59"/>
          <p:cNvSpPr>
            <a:spLocks noChangeArrowheads="1"/>
          </p:cNvSpPr>
          <p:nvPr/>
        </p:nvSpPr>
        <p:spPr bwMode="auto">
          <a:xfrm>
            <a:off x="3068638" y="5214938"/>
            <a:ext cx="184150" cy="130175"/>
          </a:xfrm>
          <a:prstGeom prst="rect">
            <a:avLst/>
          </a:prstGeom>
          <a:solidFill>
            <a:schemeClr val="hlink">
              <a:alpha val="53000"/>
            </a:schemeClr>
          </a:solidFill>
          <a:ln w="3175">
            <a:solidFill>
              <a:schemeClr val="tx1"/>
            </a:solidFill>
            <a:miter lim="800000"/>
            <a:headEnd/>
            <a:tailEnd/>
          </a:ln>
          <a:effectLst/>
        </p:spPr>
        <p:txBody>
          <a:bodyPr wrap="none" anchor="ctr"/>
          <a:lstStyle/>
          <a:p>
            <a:endParaRPr lang="en-US"/>
          </a:p>
        </p:txBody>
      </p:sp>
      <p:sp>
        <p:nvSpPr>
          <p:cNvPr id="231484" name="Rectangle 60"/>
          <p:cNvSpPr>
            <a:spLocks noChangeArrowheads="1"/>
          </p:cNvSpPr>
          <p:nvPr/>
        </p:nvSpPr>
        <p:spPr bwMode="auto">
          <a:xfrm>
            <a:off x="3652838" y="5214938"/>
            <a:ext cx="184150" cy="130175"/>
          </a:xfrm>
          <a:prstGeom prst="rect">
            <a:avLst/>
          </a:prstGeom>
          <a:solidFill>
            <a:schemeClr val="hlink">
              <a:alpha val="53000"/>
            </a:schemeClr>
          </a:solidFill>
          <a:ln w="3175">
            <a:solidFill>
              <a:schemeClr val="tx1"/>
            </a:solidFill>
            <a:miter lim="800000"/>
            <a:headEnd/>
            <a:tailEnd/>
          </a:ln>
          <a:effectLst/>
        </p:spPr>
        <p:txBody>
          <a:bodyPr wrap="none" anchor="ctr"/>
          <a:lstStyle/>
          <a:p>
            <a:endParaRPr lang="en-US"/>
          </a:p>
        </p:txBody>
      </p:sp>
      <p:sp>
        <p:nvSpPr>
          <p:cNvPr id="231485" name="Rectangle 61"/>
          <p:cNvSpPr>
            <a:spLocks noChangeArrowheads="1"/>
          </p:cNvSpPr>
          <p:nvPr/>
        </p:nvSpPr>
        <p:spPr bwMode="auto">
          <a:xfrm>
            <a:off x="4235450" y="5214938"/>
            <a:ext cx="184150" cy="130175"/>
          </a:xfrm>
          <a:prstGeom prst="rect">
            <a:avLst/>
          </a:prstGeom>
          <a:solidFill>
            <a:schemeClr val="hlink">
              <a:alpha val="53000"/>
            </a:schemeClr>
          </a:solidFill>
          <a:ln w="3175">
            <a:solidFill>
              <a:schemeClr val="tx1"/>
            </a:solidFill>
            <a:miter lim="800000"/>
            <a:headEnd/>
            <a:tailEnd/>
          </a:ln>
          <a:effectLst/>
        </p:spPr>
        <p:txBody>
          <a:bodyPr wrap="none" anchor="ctr"/>
          <a:lstStyle/>
          <a:p>
            <a:endParaRPr lang="en-US"/>
          </a:p>
        </p:txBody>
      </p:sp>
      <p:sp>
        <p:nvSpPr>
          <p:cNvPr id="231486" name="Rectangle 62"/>
          <p:cNvSpPr>
            <a:spLocks noChangeArrowheads="1"/>
          </p:cNvSpPr>
          <p:nvPr/>
        </p:nvSpPr>
        <p:spPr bwMode="auto">
          <a:xfrm>
            <a:off x="1901825" y="5214938"/>
            <a:ext cx="184150" cy="130175"/>
          </a:xfrm>
          <a:prstGeom prst="rect">
            <a:avLst/>
          </a:prstGeom>
          <a:solidFill>
            <a:schemeClr val="hlink">
              <a:alpha val="53000"/>
            </a:schemeClr>
          </a:solidFill>
          <a:ln w="3175">
            <a:solidFill>
              <a:schemeClr val="tx1"/>
            </a:solidFill>
            <a:miter lim="800000"/>
            <a:headEnd/>
            <a:tailEnd/>
          </a:ln>
          <a:effectLst/>
        </p:spPr>
        <p:txBody>
          <a:bodyPr wrap="none" anchor="ctr"/>
          <a:lstStyle/>
          <a:p>
            <a:endParaRPr lang="en-US"/>
          </a:p>
        </p:txBody>
      </p:sp>
      <p:sp>
        <p:nvSpPr>
          <p:cNvPr id="231487" name="Rectangle 63"/>
          <p:cNvSpPr>
            <a:spLocks noChangeArrowheads="1"/>
          </p:cNvSpPr>
          <p:nvPr/>
        </p:nvSpPr>
        <p:spPr bwMode="auto">
          <a:xfrm>
            <a:off x="1319213" y="5214938"/>
            <a:ext cx="184150" cy="130175"/>
          </a:xfrm>
          <a:prstGeom prst="rect">
            <a:avLst/>
          </a:prstGeom>
          <a:solidFill>
            <a:schemeClr val="hlink">
              <a:alpha val="53000"/>
            </a:schemeClr>
          </a:solidFill>
          <a:ln w="3175">
            <a:solidFill>
              <a:schemeClr val="tx1"/>
            </a:solidFill>
            <a:miter lim="800000"/>
            <a:headEnd/>
            <a:tailEnd/>
          </a:ln>
          <a:effectLst/>
        </p:spPr>
        <p:txBody>
          <a:bodyPr wrap="none" anchor="ctr"/>
          <a:lstStyle/>
          <a:p>
            <a:endParaRPr lang="en-US"/>
          </a:p>
        </p:txBody>
      </p:sp>
      <p:sp>
        <p:nvSpPr>
          <p:cNvPr id="231488" name="Rectangle 64"/>
          <p:cNvSpPr>
            <a:spLocks noChangeArrowheads="1"/>
          </p:cNvSpPr>
          <p:nvPr/>
        </p:nvSpPr>
        <p:spPr bwMode="auto">
          <a:xfrm>
            <a:off x="736600" y="5214938"/>
            <a:ext cx="184150" cy="130175"/>
          </a:xfrm>
          <a:prstGeom prst="rect">
            <a:avLst/>
          </a:prstGeom>
          <a:solidFill>
            <a:schemeClr val="hlink">
              <a:alpha val="53000"/>
            </a:schemeClr>
          </a:solidFill>
          <a:ln w="3175">
            <a:solidFill>
              <a:schemeClr val="tx1"/>
            </a:solidFill>
            <a:miter lim="800000"/>
            <a:headEnd/>
            <a:tailEnd/>
          </a:ln>
          <a:effectLst/>
        </p:spPr>
        <p:txBody>
          <a:bodyPr wrap="none" anchor="ctr"/>
          <a:lstStyle/>
          <a:p>
            <a:endParaRPr lang="en-US"/>
          </a:p>
        </p:txBody>
      </p:sp>
      <p:sp>
        <p:nvSpPr>
          <p:cNvPr id="231489" name="Rectangle 65"/>
          <p:cNvSpPr>
            <a:spLocks noChangeArrowheads="1"/>
          </p:cNvSpPr>
          <p:nvPr/>
        </p:nvSpPr>
        <p:spPr bwMode="auto">
          <a:xfrm>
            <a:off x="8902700" y="5884863"/>
            <a:ext cx="184150" cy="130175"/>
          </a:xfrm>
          <a:prstGeom prst="rect">
            <a:avLst/>
          </a:prstGeom>
          <a:solidFill>
            <a:schemeClr val="hlink">
              <a:alpha val="53000"/>
            </a:schemeClr>
          </a:solidFill>
          <a:ln w="3175">
            <a:solidFill>
              <a:schemeClr val="tx1"/>
            </a:solidFill>
            <a:miter lim="800000"/>
            <a:headEnd/>
            <a:tailEnd/>
          </a:ln>
          <a:effectLst/>
        </p:spPr>
        <p:txBody>
          <a:bodyPr wrap="none" anchor="ctr"/>
          <a:lstStyle/>
          <a:p>
            <a:endParaRPr lang="en-US"/>
          </a:p>
        </p:txBody>
      </p:sp>
      <p:sp>
        <p:nvSpPr>
          <p:cNvPr id="231490" name="Rectangle 66"/>
          <p:cNvSpPr>
            <a:spLocks noChangeArrowheads="1"/>
          </p:cNvSpPr>
          <p:nvPr/>
        </p:nvSpPr>
        <p:spPr bwMode="auto">
          <a:xfrm>
            <a:off x="6569075" y="5884863"/>
            <a:ext cx="184150" cy="130175"/>
          </a:xfrm>
          <a:prstGeom prst="rect">
            <a:avLst/>
          </a:prstGeom>
          <a:solidFill>
            <a:schemeClr val="hlink">
              <a:alpha val="53000"/>
            </a:schemeClr>
          </a:solidFill>
          <a:ln w="3175">
            <a:solidFill>
              <a:schemeClr val="tx1"/>
            </a:solidFill>
            <a:miter lim="800000"/>
            <a:headEnd/>
            <a:tailEnd/>
          </a:ln>
          <a:effectLst/>
        </p:spPr>
        <p:txBody>
          <a:bodyPr wrap="none" anchor="ctr"/>
          <a:lstStyle/>
          <a:p>
            <a:endParaRPr lang="en-US"/>
          </a:p>
        </p:txBody>
      </p:sp>
      <p:sp>
        <p:nvSpPr>
          <p:cNvPr id="231491" name="Rectangle 67"/>
          <p:cNvSpPr>
            <a:spLocks noChangeArrowheads="1"/>
          </p:cNvSpPr>
          <p:nvPr/>
        </p:nvSpPr>
        <p:spPr bwMode="auto">
          <a:xfrm>
            <a:off x="7151688" y="5884863"/>
            <a:ext cx="184150" cy="130175"/>
          </a:xfrm>
          <a:prstGeom prst="rect">
            <a:avLst/>
          </a:prstGeom>
          <a:solidFill>
            <a:schemeClr val="hlink">
              <a:alpha val="53000"/>
            </a:schemeClr>
          </a:solidFill>
          <a:ln w="3175">
            <a:solidFill>
              <a:schemeClr val="tx1"/>
            </a:solidFill>
            <a:miter lim="800000"/>
            <a:headEnd/>
            <a:tailEnd/>
          </a:ln>
          <a:effectLst/>
        </p:spPr>
        <p:txBody>
          <a:bodyPr wrap="none" anchor="ctr"/>
          <a:lstStyle/>
          <a:p>
            <a:endParaRPr lang="en-US"/>
          </a:p>
        </p:txBody>
      </p:sp>
      <p:sp>
        <p:nvSpPr>
          <p:cNvPr id="231492" name="Rectangle 68"/>
          <p:cNvSpPr>
            <a:spLocks noChangeArrowheads="1"/>
          </p:cNvSpPr>
          <p:nvPr/>
        </p:nvSpPr>
        <p:spPr bwMode="auto">
          <a:xfrm>
            <a:off x="7735888" y="5884863"/>
            <a:ext cx="184150" cy="130175"/>
          </a:xfrm>
          <a:prstGeom prst="rect">
            <a:avLst/>
          </a:prstGeom>
          <a:solidFill>
            <a:schemeClr val="hlink">
              <a:alpha val="53000"/>
            </a:schemeClr>
          </a:solidFill>
          <a:ln w="3175">
            <a:solidFill>
              <a:schemeClr val="tx1"/>
            </a:solidFill>
            <a:miter lim="800000"/>
            <a:headEnd/>
            <a:tailEnd/>
          </a:ln>
          <a:effectLst/>
        </p:spPr>
        <p:txBody>
          <a:bodyPr wrap="none" anchor="ctr"/>
          <a:lstStyle/>
          <a:p>
            <a:endParaRPr lang="en-US"/>
          </a:p>
        </p:txBody>
      </p:sp>
      <p:sp>
        <p:nvSpPr>
          <p:cNvPr id="231493" name="Rectangle 69"/>
          <p:cNvSpPr>
            <a:spLocks noChangeArrowheads="1"/>
          </p:cNvSpPr>
          <p:nvPr/>
        </p:nvSpPr>
        <p:spPr bwMode="auto">
          <a:xfrm>
            <a:off x="8318500" y="5884863"/>
            <a:ext cx="184150" cy="130175"/>
          </a:xfrm>
          <a:prstGeom prst="rect">
            <a:avLst/>
          </a:prstGeom>
          <a:solidFill>
            <a:schemeClr val="hlink">
              <a:alpha val="53000"/>
            </a:schemeClr>
          </a:solidFill>
          <a:ln w="3175">
            <a:solidFill>
              <a:schemeClr val="tx1"/>
            </a:solidFill>
            <a:miter lim="800000"/>
            <a:headEnd/>
            <a:tailEnd/>
          </a:ln>
          <a:effectLst/>
        </p:spPr>
        <p:txBody>
          <a:bodyPr wrap="none" anchor="ctr"/>
          <a:lstStyle/>
          <a:p>
            <a:endParaRPr lang="en-US"/>
          </a:p>
        </p:txBody>
      </p:sp>
      <p:sp>
        <p:nvSpPr>
          <p:cNvPr id="231494" name="Rectangle 70"/>
          <p:cNvSpPr>
            <a:spLocks noChangeArrowheads="1"/>
          </p:cNvSpPr>
          <p:nvPr/>
        </p:nvSpPr>
        <p:spPr bwMode="auto">
          <a:xfrm>
            <a:off x="5984875" y="5884863"/>
            <a:ext cx="184150" cy="130175"/>
          </a:xfrm>
          <a:prstGeom prst="rect">
            <a:avLst/>
          </a:prstGeom>
          <a:solidFill>
            <a:schemeClr val="hlink">
              <a:alpha val="53000"/>
            </a:schemeClr>
          </a:solidFill>
          <a:ln w="3175">
            <a:solidFill>
              <a:schemeClr val="tx1"/>
            </a:solidFill>
            <a:miter lim="800000"/>
            <a:headEnd/>
            <a:tailEnd/>
          </a:ln>
          <a:effectLst/>
        </p:spPr>
        <p:txBody>
          <a:bodyPr wrap="none" anchor="ctr"/>
          <a:lstStyle/>
          <a:p>
            <a:endParaRPr lang="en-US"/>
          </a:p>
        </p:txBody>
      </p:sp>
      <p:sp>
        <p:nvSpPr>
          <p:cNvPr id="231495" name="Rectangle 71"/>
          <p:cNvSpPr>
            <a:spLocks noChangeArrowheads="1"/>
          </p:cNvSpPr>
          <p:nvPr/>
        </p:nvSpPr>
        <p:spPr bwMode="auto">
          <a:xfrm>
            <a:off x="5402263" y="5884863"/>
            <a:ext cx="184150" cy="130175"/>
          </a:xfrm>
          <a:prstGeom prst="rect">
            <a:avLst/>
          </a:prstGeom>
          <a:solidFill>
            <a:schemeClr val="hlink">
              <a:alpha val="53000"/>
            </a:schemeClr>
          </a:solidFill>
          <a:ln w="3175">
            <a:solidFill>
              <a:schemeClr val="tx1"/>
            </a:solidFill>
            <a:miter lim="800000"/>
            <a:headEnd/>
            <a:tailEnd/>
          </a:ln>
          <a:effectLst/>
        </p:spPr>
        <p:txBody>
          <a:bodyPr wrap="none" anchor="ctr"/>
          <a:lstStyle/>
          <a:p>
            <a:endParaRPr lang="en-US"/>
          </a:p>
        </p:txBody>
      </p:sp>
      <p:sp>
        <p:nvSpPr>
          <p:cNvPr id="231496" name="Rectangle 72"/>
          <p:cNvSpPr>
            <a:spLocks noChangeArrowheads="1"/>
          </p:cNvSpPr>
          <p:nvPr/>
        </p:nvSpPr>
        <p:spPr bwMode="auto">
          <a:xfrm>
            <a:off x="4819650" y="5884863"/>
            <a:ext cx="184150" cy="130175"/>
          </a:xfrm>
          <a:prstGeom prst="rect">
            <a:avLst/>
          </a:prstGeom>
          <a:solidFill>
            <a:schemeClr val="hlink">
              <a:alpha val="53000"/>
            </a:schemeClr>
          </a:solidFill>
          <a:ln w="3175">
            <a:solidFill>
              <a:schemeClr val="tx1"/>
            </a:solidFill>
            <a:miter lim="800000"/>
            <a:headEnd/>
            <a:tailEnd/>
          </a:ln>
          <a:effectLst/>
        </p:spPr>
        <p:txBody>
          <a:bodyPr wrap="none" anchor="ctr"/>
          <a:lstStyle/>
          <a:p>
            <a:endParaRPr lang="en-US"/>
          </a:p>
        </p:txBody>
      </p:sp>
      <p:sp>
        <p:nvSpPr>
          <p:cNvPr id="231497" name="Rectangle 73"/>
          <p:cNvSpPr>
            <a:spLocks noChangeArrowheads="1"/>
          </p:cNvSpPr>
          <p:nvPr/>
        </p:nvSpPr>
        <p:spPr bwMode="auto">
          <a:xfrm>
            <a:off x="2486025" y="5884863"/>
            <a:ext cx="184150" cy="130175"/>
          </a:xfrm>
          <a:prstGeom prst="rect">
            <a:avLst/>
          </a:prstGeom>
          <a:solidFill>
            <a:schemeClr val="hlink">
              <a:alpha val="53000"/>
            </a:schemeClr>
          </a:solidFill>
          <a:ln w="3175">
            <a:solidFill>
              <a:schemeClr val="tx1"/>
            </a:solidFill>
            <a:miter lim="800000"/>
            <a:headEnd/>
            <a:tailEnd/>
          </a:ln>
          <a:effectLst/>
        </p:spPr>
        <p:txBody>
          <a:bodyPr wrap="none" anchor="ctr"/>
          <a:lstStyle/>
          <a:p>
            <a:endParaRPr lang="en-US"/>
          </a:p>
        </p:txBody>
      </p:sp>
      <p:sp>
        <p:nvSpPr>
          <p:cNvPr id="231498" name="Rectangle 74"/>
          <p:cNvSpPr>
            <a:spLocks noChangeArrowheads="1"/>
          </p:cNvSpPr>
          <p:nvPr/>
        </p:nvSpPr>
        <p:spPr bwMode="auto">
          <a:xfrm>
            <a:off x="3068638" y="5884863"/>
            <a:ext cx="184150" cy="130175"/>
          </a:xfrm>
          <a:prstGeom prst="rect">
            <a:avLst/>
          </a:prstGeom>
          <a:solidFill>
            <a:schemeClr val="hlink">
              <a:alpha val="53000"/>
            </a:schemeClr>
          </a:solidFill>
          <a:ln w="3175">
            <a:solidFill>
              <a:schemeClr val="tx1"/>
            </a:solidFill>
            <a:miter lim="800000"/>
            <a:headEnd/>
            <a:tailEnd/>
          </a:ln>
          <a:effectLst/>
        </p:spPr>
        <p:txBody>
          <a:bodyPr wrap="none" anchor="ctr"/>
          <a:lstStyle/>
          <a:p>
            <a:endParaRPr lang="en-US"/>
          </a:p>
        </p:txBody>
      </p:sp>
      <p:sp>
        <p:nvSpPr>
          <p:cNvPr id="231499" name="Rectangle 75"/>
          <p:cNvSpPr>
            <a:spLocks noChangeArrowheads="1"/>
          </p:cNvSpPr>
          <p:nvPr/>
        </p:nvSpPr>
        <p:spPr bwMode="auto">
          <a:xfrm>
            <a:off x="3652838" y="5884863"/>
            <a:ext cx="184150" cy="130175"/>
          </a:xfrm>
          <a:prstGeom prst="rect">
            <a:avLst/>
          </a:prstGeom>
          <a:solidFill>
            <a:schemeClr val="hlink">
              <a:alpha val="53000"/>
            </a:schemeClr>
          </a:solidFill>
          <a:ln w="3175">
            <a:solidFill>
              <a:schemeClr val="tx1"/>
            </a:solidFill>
            <a:miter lim="800000"/>
            <a:headEnd/>
            <a:tailEnd/>
          </a:ln>
          <a:effectLst/>
        </p:spPr>
        <p:txBody>
          <a:bodyPr wrap="none" anchor="ctr"/>
          <a:lstStyle/>
          <a:p>
            <a:endParaRPr lang="en-US"/>
          </a:p>
        </p:txBody>
      </p:sp>
      <p:sp>
        <p:nvSpPr>
          <p:cNvPr id="231500" name="Rectangle 76"/>
          <p:cNvSpPr>
            <a:spLocks noChangeArrowheads="1"/>
          </p:cNvSpPr>
          <p:nvPr/>
        </p:nvSpPr>
        <p:spPr bwMode="auto">
          <a:xfrm>
            <a:off x="4235450" y="5884863"/>
            <a:ext cx="184150" cy="130175"/>
          </a:xfrm>
          <a:prstGeom prst="rect">
            <a:avLst/>
          </a:prstGeom>
          <a:solidFill>
            <a:schemeClr val="hlink">
              <a:alpha val="53000"/>
            </a:schemeClr>
          </a:solidFill>
          <a:ln w="3175">
            <a:solidFill>
              <a:schemeClr val="tx1"/>
            </a:solidFill>
            <a:miter lim="800000"/>
            <a:headEnd/>
            <a:tailEnd/>
          </a:ln>
          <a:effectLst/>
        </p:spPr>
        <p:txBody>
          <a:bodyPr wrap="none" anchor="ctr"/>
          <a:lstStyle/>
          <a:p>
            <a:endParaRPr lang="en-US"/>
          </a:p>
        </p:txBody>
      </p:sp>
      <p:sp>
        <p:nvSpPr>
          <p:cNvPr id="231501" name="Rectangle 77"/>
          <p:cNvSpPr>
            <a:spLocks noChangeArrowheads="1"/>
          </p:cNvSpPr>
          <p:nvPr/>
        </p:nvSpPr>
        <p:spPr bwMode="auto">
          <a:xfrm>
            <a:off x="1901825" y="5884863"/>
            <a:ext cx="184150" cy="130175"/>
          </a:xfrm>
          <a:prstGeom prst="rect">
            <a:avLst/>
          </a:prstGeom>
          <a:solidFill>
            <a:schemeClr val="hlink">
              <a:alpha val="53000"/>
            </a:schemeClr>
          </a:solidFill>
          <a:ln w="3175">
            <a:solidFill>
              <a:schemeClr val="tx1"/>
            </a:solidFill>
            <a:miter lim="800000"/>
            <a:headEnd/>
            <a:tailEnd/>
          </a:ln>
          <a:effectLst/>
        </p:spPr>
        <p:txBody>
          <a:bodyPr wrap="none" anchor="ctr"/>
          <a:lstStyle/>
          <a:p>
            <a:endParaRPr lang="en-US"/>
          </a:p>
        </p:txBody>
      </p:sp>
      <p:sp>
        <p:nvSpPr>
          <p:cNvPr id="231502" name="Rectangle 78"/>
          <p:cNvSpPr>
            <a:spLocks noChangeArrowheads="1"/>
          </p:cNvSpPr>
          <p:nvPr/>
        </p:nvSpPr>
        <p:spPr bwMode="auto">
          <a:xfrm>
            <a:off x="1319213" y="5884863"/>
            <a:ext cx="184150" cy="130175"/>
          </a:xfrm>
          <a:prstGeom prst="rect">
            <a:avLst/>
          </a:prstGeom>
          <a:solidFill>
            <a:schemeClr val="hlink">
              <a:alpha val="53000"/>
            </a:schemeClr>
          </a:solidFill>
          <a:ln w="3175">
            <a:solidFill>
              <a:schemeClr val="tx1"/>
            </a:solidFill>
            <a:miter lim="800000"/>
            <a:headEnd/>
            <a:tailEnd/>
          </a:ln>
          <a:effectLst/>
        </p:spPr>
        <p:txBody>
          <a:bodyPr wrap="none" anchor="ctr"/>
          <a:lstStyle/>
          <a:p>
            <a:endParaRPr lang="en-US"/>
          </a:p>
        </p:txBody>
      </p:sp>
      <p:sp>
        <p:nvSpPr>
          <p:cNvPr id="231503" name="Rectangle 79"/>
          <p:cNvSpPr>
            <a:spLocks noChangeArrowheads="1"/>
          </p:cNvSpPr>
          <p:nvPr/>
        </p:nvSpPr>
        <p:spPr bwMode="auto">
          <a:xfrm>
            <a:off x="736600" y="5884863"/>
            <a:ext cx="184150" cy="130175"/>
          </a:xfrm>
          <a:prstGeom prst="rect">
            <a:avLst/>
          </a:prstGeom>
          <a:solidFill>
            <a:schemeClr val="hlink">
              <a:alpha val="53000"/>
            </a:schemeClr>
          </a:solidFill>
          <a:ln w="3175">
            <a:solidFill>
              <a:schemeClr val="tx1"/>
            </a:solidFill>
            <a:miter lim="800000"/>
            <a:headEnd/>
            <a:tailEnd/>
          </a:ln>
          <a:effectLst/>
        </p:spPr>
        <p:txBody>
          <a:bodyPr wrap="none" anchor="ctr"/>
          <a:lstStyle/>
          <a:p>
            <a:endParaRPr lang="en-US"/>
          </a:p>
        </p:txBody>
      </p:sp>
      <p:sp>
        <p:nvSpPr>
          <p:cNvPr id="231504" name="Rectangle 80"/>
          <p:cNvSpPr>
            <a:spLocks noChangeArrowheads="1"/>
          </p:cNvSpPr>
          <p:nvPr/>
        </p:nvSpPr>
        <p:spPr bwMode="auto">
          <a:xfrm>
            <a:off x="677863" y="5799138"/>
            <a:ext cx="352425" cy="404812"/>
          </a:xfrm>
          <a:prstGeom prst="rect">
            <a:avLst/>
          </a:prstGeom>
          <a:noFill/>
          <a:ln w="19050">
            <a:solidFill>
              <a:schemeClr val="tx1"/>
            </a:solidFill>
            <a:miter lim="800000"/>
            <a:headEnd/>
            <a:tailEnd/>
          </a:ln>
          <a:effectLst/>
        </p:spPr>
        <p:txBody>
          <a:bodyPr wrap="none" anchor="ctr"/>
          <a:lstStyle/>
          <a:p>
            <a:endParaRPr lang="en-US"/>
          </a:p>
        </p:txBody>
      </p:sp>
      <p:sp>
        <p:nvSpPr>
          <p:cNvPr id="231505" name="Rectangle 81"/>
          <p:cNvSpPr>
            <a:spLocks noChangeArrowheads="1"/>
          </p:cNvSpPr>
          <p:nvPr/>
        </p:nvSpPr>
        <p:spPr bwMode="auto">
          <a:xfrm>
            <a:off x="1260475" y="5799138"/>
            <a:ext cx="352425" cy="404812"/>
          </a:xfrm>
          <a:prstGeom prst="rect">
            <a:avLst/>
          </a:prstGeom>
          <a:noFill/>
          <a:ln w="19050">
            <a:solidFill>
              <a:schemeClr val="tx1"/>
            </a:solidFill>
            <a:miter lim="800000"/>
            <a:headEnd/>
            <a:tailEnd/>
          </a:ln>
          <a:effectLst/>
        </p:spPr>
        <p:txBody>
          <a:bodyPr wrap="none" anchor="ctr"/>
          <a:lstStyle/>
          <a:p>
            <a:endParaRPr lang="en-US"/>
          </a:p>
        </p:txBody>
      </p:sp>
      <p:sp>
        <p:nvSpPr>
          <p:cNvPr id="231506" name="Rectangle 82"/>
          <p:cNvSpPr>
            <a:spLocks noChangeArrowheads="1"/>
          </p:cNvSpPr>
          <p:nvPr/>
        </p:nvSpPr>
        <p:spPr bwMode="auto">
          <a:xfrm>
            <a:off x="1844675" y="5799138"/>
            <a:ext cx="352425" cy="404812"/>
          </a:xfrm>
          <a:prstGeom prst="rect">
            <a:avLst/>
          </a:prstGeom>
          <a:noFill/>
          <a:ln w="19050">
            <a:solidFill>
              <a:schemeClr val="tx1"/>
            </a:solidFill>
            <a:miter lim="800000"/>
            <a:headEnd/>
            <a:tailEnd/>
          </a:ln>
          <a:effectLst/>
        </p:spPr>
        <p:txBody>
          <a:bodyPr wrap="none" anchor="ctr"/>
          <a:lstStyle/>
          <a:p>
            <a:endParaRPr lang="en-US"/>
          </a:p>
        </p:txBody>
      </p:sp>
      <p:sp>
        <p:nvSpPr>
          <p:cNvPr id="231507" name="Rectangle 83"/>
          <p:cNvSpPr>
            <a:spLocks noChangeArrowheads="1"/>
          </p:cNvSpPr>
          <p:nvPr/>
        </p:nvSpPr>
        <p:spPr bwMode="auto">
          <a:xfrm>
            <a:off x="2427288" y="5799138"/>
            <a:ext cx="352425" cy="404812"/>
          </a:xfrm>
          <a:prstGeom prst="rect">
            <a:avLst/>
          </a:prstGeom>
          <a:noFill/>
          <a:ln w="19050">
            <a:solidFill>
              <a:schemeClr val="tx1"/>
            </a:solidFill>
            <a:miter lim="800000"/>
            <a:headEnd/>
            <a:tailEnd/>
          </a:ln>
          <a:effectLst/>
        </p:spPr>
        <p:txBody>
          <a:bodyPr wrap="none" anchor="ctr"/>
          <a:lstStyle/>
          <a:p>
            <a:endParaRPr lang="en-US"/>
          </a:p>
        </p:txBody>
      </p:sp>
      <p:sp>
        <p:nvSpPr>
          <p:cNvPr id="231508" name="Rectangle 84"/>
          <p:cNvSpPr>
            <a:spLocks noChangeArrowheads="1"/>
          </p:cNvSpPr>
          <p:nvPr/>
        </p:nvSpPr>
        <p:spPr bwMode="auto">
          <a:xfrm>
            <a:off x="3595688" y="5799138"/>
            <a:ext cx="352425" cy="404812"/>
          </a:xfrm>
          <a:prstGeom prst="rect">
            <a:avLst/>
          </a:prstGeom>
          <a:noFill/>
          <a:ln w="19050">
            <a:solidFill>
              <a:schemeClr val="tx1"/>
            </a:solidFill>
            <a:miter lim="800000"/>
            <a:headEnd/>
            <a:tailEnd/>
          </a:ln>
          <a:effectLst/>
        </p:spPr>
        <p:txBody>
          <a:bodyPr wrap="none" anchor="ctr"/>
          <a:lstStyle/>
          <a:p>
            <a:endParaRPr lang="en-US"/>
          </a:p>
        </p:txBody>
      </p:sp>
      <p:sp>
        <p:nvSpPr>
          <p:cNvPr id="231509" name="Rectangle 85"/>
          <p:cNvSpPr>
            <a:spLocks noChangeArrowheads="1"/>
          </p:cNvSpPr>
          <p:nvPr/>
        </p:nvSpPr>
        <p:spPr bwMode="auto">
          <a:xfrm>
            <a:off x="4178300" y="5799138"/>
            <a:ext cx="352425" cy="404812"/>
          </a:xfrm>
          <a:prstGeom prst="rect">
            <a:avLst/>
          </a:prstGeom>
          <a:noFill/>
          <a:ln w="19050">
            <a:solidFill>
              <a:schemeClr val="tx1"/>
            </a:solidFill>
            <a:miter lim="800000"/>
            <a:headEnd/>
            <a:tailEnd/>
          </a:ln>
          <a:effectLst/>
        </p:spPr>
        <p:txBody>
          <a:bodyPr wrap="none" anchor="ctr"/>
          <a:lstStyle/>
          <a:p>
            <a:endParaRPr lang="en-US"/>
          </a:p>
        </p:txBody>
      </p:sp>
      <p:sp>
        <p:nvSpPr>
          <p:cNvPr id="231510" name="Rectangle 86"/>
          <p:cNvSpPr>
            <a:spLocks noChangeArrowheads="1"/>
          </p:cNvSpPr>
          <p:nvPr/>
        </p:nvSpPr>
        <p:spPr bwMode="auto">
          <a:xfrm>
            <a:off x="4762500" y="5799138"/>
            <a:ext cx="352425" cy="404812"/>
          </a:xfrm>
          <a:prstGeom prst="rect">
            <a:avLst/>
          </a:prstGeom>
          <a:noFill/>
          <a:ln w="19050">
            <a:solidFill>
              <a:schemeClr val="tx1"/>
            </a:solidFill>
            <a:miter lim="800000"/>
            <a:headEnd/>
            <a:tailEnd/>
          </a:ln>
          <a:effectLst/>
        </p:spPr>
        <p:txBody>
          <a:bodyPr wrap="none" anchor="ctr"/>
          <a:lstStyle/>
          <a:p>
            <a:endParaRPr lang="en-US"/>
          </a:p>
        </p:txBody>
      </p:sp>
      <p:sp>
        <p:nvSpPr>
          <p:cNvPr id="231511" name="Rectangle 87"/>
          <p:cNvSpPr>
            <a:spLocks noChangeArrowheads="1"/>
          </p:cNvSpPr>
          <p:nvPr/>
        </p:nvSpPr>
        <p:spPr bwMode="auto">
          <a:xfrm>
            <a:off x="5346700" y="5799138"/>
            <a:ext cx="352425" cy="404812"/>
          </a:xfrm>
          <a:prstGeom prst="rect">
            <a:avLst/>
          </a:prstGeom>
          <a:noFill/>
          <a:ln w="19050">
            <a:solidFill>
              <a:schemeClr val="tx1"/>
            </a:solidFill>
            <a:miter lim="800000"/>
            <a:headEnd/>
            <a:tailEnd/>
          </a:ln>
          <a:effectLst/>
        </p:spPr>
        <p:txBody>
          <a:bodyPr wrap="none" anchor="ctr"/>
          <a:lstStyle/>
          <a:p>
            <a:endParaRPr lang="en-US"/>
          </a:p>
        </p:txBody>
      </p:sp>
      <p:sp>
        <p:nvSpPr>
          <p:cNvPr id="231512" name="Rectangle 88"/>
          <p:cNvSpPr>
            <a:spLocks noChangeArrowheads="1"/>
          </p:cNvSpPr>
          <p:nvPr/>
        </p:nvSpPr>
        <p:spPr bwMode="auto">
          <a:xfrm>
            <a:off x="5929313" y="5799138"/>
            <a:ext cx="352425" cy="404812"/>
          </a:xfrm>
          <a:prstGeom prst="rect">
            <a:avLst/>
          </a:prstGeom>
          <a:noFill/>
          <a:ln w="19050">
            <a:solidFill>
              <a:schemeClr val="tx1"/>
            </a:solidFill>
            <a:miter lim="800000"/>
            <a:headEnd/>
            <a:tailEnd/>
          </a:ln>
          <a:effectLst/>
        </p:spPr>
        <p:txBody>
          <a:bodyPr wrap="none" anchor="ctr"/>
          <a:lstStyle/>
          <a:p>
            <a:endParaRPr lang="en-US"/>
          </a:p>
        </p:txBody>
      </p:sp>
      <p:sp>
        <p:nvSpPr>
          <p:cNvPr id="231513" name="Rectangle 89"/>
          <p:cNvSpPr>
            <a:spLocks noChangeArrowheads="1"/>
          </p:cNvSpPr>
          <p:nvPr/>
        </p:nvSpPr>
        <p:spPr bwMode="auto">
          <a:xfrm>
            <a:off x="6513513" y="5799138"/>
            <a:ext cx="352425" cy="404812"/>
          </a:xfrm>
          <a:prstGeom prst="rect">
            <a:avLst/>
          </a:prstGeom>
          <a:noFill/>
          <a:ln w="19050">
            <a:solidFill>
              <a:schemeClr val="tx1"/>
            </a:solidFill>
            <a:miter lim="800000"/>
            <a:headEnd/>
            <a:tailEnd/>
          </a:ln>
          <a:effectLst/>
        </p:spPr>
        <p:txBody>
          <a:bodyPr wrap="none" anchor="ctr"/>
          <a:lstStyle/>
          <a:p>
            <a:endParaRPr lang="en-US"/>
          </a:p>
        </p:txBody>
      </p:sp>
      <p:sp>
        <p:nvSpPr>
          <p:cNvPr id="231514" name="Rectangle 90"/>
          <p:cNvSpPr>
            <a:spLocks noChangeArrowheads="1"/>
          </p:cNvSpPr>
          <p:nvPr/>
        </p:nvSpPr>
        <p:spPr bwMode="auto">
          <a:xfrm>
            <a:off x="7097713" y="5799138"/>
            <a:ext cx="352425" cy="404812"/>
          </a:xfrm>
          <a:prstGeom prst="rect">
            <a:avLst/>
          </a:prstGeom>
          <a:noFill/>
          <a:ln w="19050">
            <a:solidFill>
              <a:schemeClr val="tx1"/>
            </a:solidFill>
            <a:miter lim="800000"/>
            <a:headEnd/>
            <a:tailEnd/>
          </a:ln>
          <a:effectLst/>
        </p:spPr>
        <p:txBody>
          <a:bodyPr wrap="none" anchor="ctr"/>
          <a:lstStyle/>
          <a:p>
            <a:endParaRPr lang="en-US"/>
          </a:p>
        </p:txBody>
      </p:sp>
      <p:sp>
        <p:nvSpPr>
          <p:cNvPr id="231515" name="Rectangle 91"/>
          <p:cNvSpPr>
            <a:spLocks noChangeArrowheads="1"/>
          </p:cNvSpPr>
          <p:nvPr/>
        </p:nvSpPr>
        <p:spPr bwMode="auto">
          <a:xfrm>
            <a:off x="7680325" y="5799138"/>
            <a:ext cx="352425" cy="404812"/>
          </a:xfrm>
          <a:prstGeom prst="rect">
            <a:avLst/>
          </a:prstGeom>
          <a:noFill/>
          <a:ln w="19050">
            <a:solidFill>
              <a:schemeClr val="tx1"/>
            </a:solidFill>
            <a:miter lim="800000"/>
            <a:headEnd/>
            <a:tailEnd/>
          </a:ln>
          <a:effectLst/>
        </p:spPr>
        <p:txBody>
          <a:bodyPr wrap="none" anchor="ctr"/>
          <a:lstStyle/>
          <a:p>
            <a:endParaRPr lang="en-US"/>
          </a:p>
        </p:txBody>
      </p:sp>
      <p:sp>
        <p:nvSpPr>
          <p:cNvPr id="231516" name="Rectangle 92"/>
          <p:cNvSpPr>
            <a:spLocks noChangeArrowheads="1"/>
          </p:cNvSpPr>
          <p:nvPr/>
        </p:nvSpPr>
        <p:spPr bwMode="auto">
          <a:xfrm>
            <a:off x="8264525" y="5799138"/>
            <a:ext cx="352425" cy="404812"/>
          </a:xfrm>
          <a:prstGeom prst="rect">
            <a:avLst/>
          </a:prstGeom>
          <a:noFill/>
          <a:ln w="19050">
            <a:solidFill>
              <a:schemeClr val="tx1"/>
            </a:solidFill>
            <a:miter lim="800000"/>
            <a:headEnd/>
            <a:tailEnd/>
          </a:ln>
          <a:effectLst/>
        </p:spPr>
        <p:txBody>
          <a:bodyPr wrap="none" anchor="ctr"/>
          <a:lstStyle/>
          <a:p>
            <a:endParaRPr lang="en-US"/>
          </a:p>
        </p:txBody>
      </p:sp>
      <p:sp>
        <p:nvSpPr>
          <p:cNvPr id="231517" name="Rectangle 93"/>
          <p:cNvSpPr>
            <a:spLocks noChangeArrowheads="1"/>
          </p:cNvSpPr>
          <p:nvPr/>
        </p:nvSpPr>
        <p:spPr bwMode="auto">
          <a:xfrm>
            <a:off x="8848725" y="5799138"/>
            <a:ext cx="352425" cy="404812"/>
          </a:xfrm>
          <a:prstGeom prst="rect">
            <a:avLst/>
          </a:prstGeom>
          <a:noFill/>
          <a:ln w="19050">
            <a:solidFill>
              <a:schemeClr val="tx1"/>
            </a:solidFill>
            <a:miter lim="800000"/>
            <a:headEnd/>
            <a:tailEnd/>
          </a:ln>
          <a:effectLst/>
        </p:spPr>
        <p:txBody>
          <a:bodyPr wrap="none" anchor="ctr"/>
          <a:lstStyle/>
          <a:p>
            <a:endParaRPr lang="en-US"/>
          </a:p>
        </p:txBody>
      </p:sp>
      <p:sp>
        <p:nvSpPr>
          <p:cNvPr id="231518" name="Rectangle 94"/>
          <p:cNvSpPr>
            <a:spLocks noChangeArrowheads="1"/>
          </p:cNvSpPr>
          <p:nvPr/>
        </p:nvSpPr>
        <p:spPr bwMode="auto">
          <a:xfrm>
            <a:off x="3011488" y="5799138"/>
            <a:ext cx="352425" cy="404812"/>
          </a:xfrm>
          <a:prstGeom prst="rect">
            <a:avLst/>
          </a:prstGeom>
          <a:noFill/>
          <a:ln w="19050">
            <a:solidFill>
              <a:schemeClr val="tx1"/>
            </a:solidFill>
            <a:miter lim="800000"/>
            <a:headEnd/>
            <a:tailEnd/>
          </a:ln>
          <a:effectLst/>
        </p:spPr>
        <p:txBody>
          <a:bodyPr wrap="none" anchor="ctr"/>
          <a:lstStyle/>
          <a:p>
            <a:endParaRPr lang="en-US"/>
          </a:p>
        </p:txBody>
      </p:sp>
      <p:sp>
        <p:nvSpPr>
          <p:cNvPr id="231519" name="Text Box 95"/>
          <p:cNvSpPr txBox="1">
            <a:spLocks noChangeArrowheads="1"/>
          </p:cNvSpPr>
          <p:nvPr/>
        </p:nvSpPr>
        <p:spPr bwMode="auto">
          <a:xfrm>
            <a:off x="590550" y="1860550"/>
            <a:ext cx="3155950" cy="396875"/>
          </a:xfrm>
          <a:prstGeom prst="rect">
            <a:avLst/>
          </a:prstGeom>
          <a:noFill/>
          <a:ln w="9525">
            <a:noFill/>
            <a:miter lim="800000"/>
            <a:headEnd/>
            <a:tailEnd/>
          </a:ln>
          <a:effectLst/>
        </p:spPr>
        <p:txBody>
          <a:bodyPr wrap="none">
            <a:spAutoFit/>
          </a:bodyPr>
          <a:lstStyle/>
          <a:p>
            <a:r>
              <a:rPr lang="en-US" sz="2000" b="1">
                <a:latin typeface="Helvetica" pitchFamily="34" charset="0"/>
              </a:rPr>
              <a:t>Layout of blocks on disk</a:t>
            </a:r>
          </a:p>
        </p:txBody>
      </p:sp>
      <p:sp>
        <p:nvSpPr>
          <p:cNvPr id="231520" name="Text Box 96"/>
          <p:cNvSpPr txBox="1">
            <a:spLocks noChangeArrowheads="1"/>
          </p:cNvSpPr>
          <p:nvPr/>
        </p:nvSpPr>
        <p:spPr bwMode="auto">
          <a:xfrm>
            <a:off x="2655888" y="6232525"/>
            <a:ext cx="3832225" cy="396875"/>
          </a:xfrm>
          <a:prstGeom prst="rect">
            <a:avLst/>
          </a:prstGeom>
          <a:noFill/>
          <a:ln w="9525">
            <a:noFill/>
            <a:miter lim="800000"/>
            <a:headEnd/>
            <a:tailEnd/>
          </a:ln>
          <a:effectLst/>
        </p:spPr>
        <p:txBody>
          <a:bodyPr wrap="none">
            <a:spAutoFit/>
          </a:bodyPr>
          <a:lstStyle/>
          <a:p>
            <a:r>
              <a:rPr lang="en-US" sz="2000" b="1">
                <a:latin typeface="Helvetica" pitchFamily="34" charset="0"/>
              </a:rPr>
              <a:t>Layout of blocks on the image</a:t>
            </a:r>
          </a:p>
        </p:txBody>
      </p:sp>
      <p:sp>
        <p:nvSpPr>
          <p:cNvPr id="231521" name="Text Box 97"/>
          <p:cNvSpPr txBox="1">
            <a:spLocks noChangeArrowheads="1"/>
          </p:cNvSpPr>
          <p:nvPr/>
        </p:nvSpPr>
        <p:spPr bwMode="auto">
          <a:xfrm>
            <a:off x="409575" y="3711575"/>
            <a:ext cx="406400" cy="396875"/>
          </a:xfrm>
          <a:prstGeom prst="rect">
            <a:avLst/>
          </a:prstGeom>
          <a:noFill/>
          <a:ln w="9525">
            <a:noFill/>
            <a:miter lim="800000"/>
            <a:headEnd/>
            <a:tailEnd/>
          </a:ln>
          <a:effectLst/>
        </p:spPr>
        <p:txBody>
          <a:bodyPr>
            <a:spAutoFit/>
          </a:bodyPr>
          <a:lstStyle/>
          <a:p>
            <a:r>
              <a:rPr lang="en-US" sz="2000" b="1">
                <a:solidFill>
                  <a:srgbClr val="000000"/>
                </a:solidFill>
                <a:latin typeface="Courier New" pitchFamily="49" charset="0"/>
              </a:rPr>
              <a:t>0</a:t>
            </a:r>
          </a:p>
        </p:txBody>
      </p:sp>
      <p:sp>
        <p:nvSpPr>
          <p:cNvPr id="231522" name="Text Box 98"/>
          <p:cNvSpPr txBox="1">
            <a:spLocks noChangeArrowheads="1"/>
          </p:cNvSpPr>
          <p:nvPr/>
        </p:nvSpPr>
        <p:spPr bwMode="auto">
          <a:xfrm>
            <a:off x="409575" y="4403725"/>
            <a:ext cx="406400" cy="396875"/>
          </a:xfrm>
          <a:prstGeom prst="rect">
            <a:avLst/>
          </a:prstGeom>
          <a:noFill/>
          <a:ln w="9525">
            <a:noFill/>
            <a:miter lim="800000"/>
            <a:headEnd/>
            <a:tailEnd/>
          </a:ln>
          <a:effectLst/>
        </p:spPr>
        <p:txBody>
          <a:bodyPr>
            <a:spAutoFit/>
          </a:bodyPr>
          <a:lstStyle/>
          <a:p>
            <a:r>
              <a:rPr lang="en-US" sz="2000" b="1">
                <a:solidFill>
                  <a:srgbClr val="000000"/>
                </a:solidFill>
                <a:latin typeface="Courier New" pitchFamily="49" charset="0"/>
              </a:rPr>
              <a:t>1</a:t>
            </a:r>
          </a:p>
        </p:txBody>
      </p:sp>
      <p:sp>
        <p:nvSpPr>
          <p:cNvPr id="231523" name="Text Box 99"/>
          <p:cNvSpPr txBox="1">
            <a:spLocks noChangeArrowheads="1"/>
          </p:cNvSpPr>
          <p:nvPr/>
        </p:nvSpPr>
        <p:spPr bwMode="auto">
          <a:xfrm>
            <a:off x="409575" y="5073650"/>
            <a:ext cx="406400" cy="396875"/>
          </a:xfrm>
          <a:prstGeom prst="rect">
            <a:avLst/>
          </a:prstGeom>
          <a:noFill/>
          <a:ln w="9525">
            <a:noFill/>
            <a:miter lim="800000"/>
            <a:headEnd/>
            <a:tailEnd/>
          </a:ln>
          <a:effectLst/>
        </p:spPr>
        <p:txBody>
          <a:bodyPr>
            <a:spAutoFit/>
          </a:bodyPr>
          <a:lstStyle/>
          <a:p>
            <a:r>
              <a:rPr lang="en-US" sz="2000" b="1">
                <a:solidFill>
                  <a:srgbClr val="000000"/>
                </a:solidFill>
                <a:latin typeface="Courier New" pitchFamily="49" charset="0"/>
              </a:rPr>
              <a:t>2</a:t>
            </a:r>
          </a:p>
        </p:txBody>
      </p:sp>
      <p:sp>
        <p:nvSpPr>
          <p:cNvPr id="231524" name="Text Box 100"/>
          <p:cNvSpPr txBox="1">
            <a:spLocks noChangeArrowheads="1"/>
          </p:cNvSpPr>
          <p:nvPr/>
        </p:nvSpPr>
        <p:spPr bwMode="auto">
          <a:xfrm>
            <a:off x="409575" y="5699125"/>
            <a:ext cx="406400" cy="396875"/>
          </a:xfrm>
          <a:prstGeom prst="rect">
            <a:avLst/>
          </a:prstGeom>
          <a:noFill/>
          <a:ln w="9525">
            <a:noFill/>
            <a:miter lim="800000"/>
            <a:headEnd/>
            <a:tailEnd/>
          </a:ln>
          <a:effectLst/>
        </p:spPr>
        <p:txBody>
          <a:bodyPr>
            <a:spAutoFit/>
          </a:bodyPr>
          <a:lstStyle/>
          <a:p>
            <a:r>
              <a:rPr lang="en-US" sz="2000" b="1">
                <a:solidFill>
                  <a:srgbClr val="000000"/>
                </a:solidFill>
                <a:latin typeface="Courier New" pitchFamily="49" charset="0"/>
              </a:rPr>
              <a:t>3</a:t>
            </a:r>
          </a:p>
        </p:txBody>
      </p:sp>
      <p:grpSp>
        <p:nvGrpSpPr>
          <p:cNvPr id="3" name="Group 101"/>
          <p:cNvGrpSpPr>
            <a:grpSpLocks/>
          </p:cNvGrpSpPr>
          <p:nvPr/>
        </p:nvGrpSpPr>
        <p:grpSpPr bwMode="auto">
          <a:xfrm>
            <a:off x="650875" y="2400300"/>
            <a:ext cx="16335375" cy="538163"/>
            <a:chOff x="188" y="3574"/>
            <a:chExt cx="10072" cy="292"/>
          </a:xfrm>
        </p:grpSpPr>
        <p:grpSp>
          <p:nvGrpSpPr>
            <p:cNvPr id="4" name="Group 102"/>
            <p:cNvGrpSpPr>
              <a:grpSpLocks/>
            </p:cNvGrpSpPr>
            <p:nvPr/>
          </p:nvGrpSpPr>
          <p:grpSpPr bwMode="auto">
            <a:xfrm>
              <a:off x="188" y="3574"/>
              <a:ext cx="5036" cy="282"/>
              <a:chOff x="186" y="3574"/>
              <a:chExt cx="5036" cy="282"/>
            </a:xfrm>
          </p:grpSpPr>
          <p:grpSp>
            <p:nvGrpSpPr>
              <p:cNvPr id="5" name="Group 103"/>
              <p:cNvGrpSpPr>
                <a:grpSpLocks/>
              </p:cNvGrpSpPr>
              <p:nvPr/>
            </p:nvGrpSpPr>
            <p:grpSpPr bwMode="auto">
              <a:xfrm>
                <a:off x="186" y="3574"/>
                <a:ext cx="2518" cy="282"/>
                <a:chOff x="176" y="3574"/>
                <a:chExt cx="2518" cy="282"/>
              </a:xfrm>
            </p:grpSpPr>
            <p:grpSp>
              <p:nvGrpSpPr>
                <p:cNvPr id="6" name="Group 104"/>
                <p:cNvGrpSpPr>
                  <a:grpSpLocks/>
                </p:cNvGrpSpPr>
                <p:nvPr/>
              </p:nvGrpSpPr>
              <p:grpSpPr bwMode="auto">
                <a:xfrm>
                  <a:off x="176" y="3574"/>
                  <a:ext cx="1259" cy="282"/>
                  <a:chOff x="0" y="3554"/>
                  <a:chExt cx="6547" cy="302"/>
                </a:xfrm>
              </p:grpSpPr>
              <p:sp>
                <p:nvSpPr>
                  <p:cNvPr id="231529" name="Rectangle 105"/>
                  <p:cNvSpPr>
                    <a:spLocks noChangeArrowheads="1"/>
                  </p:cNvSpPr>
                  <p:nvPr/>
                </p:nvSpPr>
                <p:spPr bwMode="auto">
                  <a:xfrm>
                    <a:off x="2958" y="3554"/>
                    <a:ext cx="2954" cy="302"/>
                  </a:xfrm>
                  <a:prstGeom prst="rect">
                    <a:avLst/>
                  </a:prstGeom>
                  <a:solidFill>
                    <a:srgbClr val="969696"/>
                  </a:solidFill>
                  <a:ln w="9525">
                    <a:noFill/>
                    <a:miter lim="800000"/>
                    <a:headEnd/>
                    <a:tailEnd/>
                  </a:ln>
                  <a:effectLst/>
                </p:spPr>
                <p:txBody>
                  <a:bodyPr wrap="none" anchor="ctr"/>
                  <a:lstStyle/>
                  <a:p>
                    <a:endParaRPr lang="en-US"/>
                  </a:p>
                </p:txBody>
              </p:sp>
              <p:sp>
                <p:nvSpPr>
                  <p:cNvPr id="231530" name="Rectangle 106"/>
                  <p:cNvSpPr>
                    <a:spLocks noChangeArrowheads="1"/>
                  </p:cNvSpPr>
                  <p:nvPr/>
                </p:nvSpPr>
                <p:spPr bwMode="auto">
                  <a:xfrm>
                    <a:off x="1269" y="3554"/>
                    <a:ext cx="1687" cy="302"/>
                  </a:xfrm>
                  <a:prstGeom prst="rect">
                    <a:avLst/>
                  </a:prstGeom>
                  <a:solidFill>
                    <a:srgbClr val="969696"/>
                  </a:solidFill>
                  <a:ln w="9525">
                    <a:noFill/>
                    <a:miter lim="800000"/>
                    <a:headEnd/>
                    <a:tailEnd/>
                  </a:ln>
                  <a:effectLst/>
                </p:spPr>
                <p:txBody>
                  <a:bodyPr wrap="none" anchor="ctr"/>
                  <a:lstStyle/>
                  <a:p>
                    <a:endParaRPr lang="en-US"/>
                  </a:p>
                </p:txBody>
              </p:sp>
              <p:sp>
                <p:nvSpPr>
                  <p:cNvPr id="231531" name="Rectangle 107"/>
                  <p:cNvSpPr>
                    <a:spLocks noChangeArrowheads="1"/>
                  </p:cNvSpPr>
                  <p:nvPr/>
                </p:nvSpPr>
                <p:spPr bwMode="auto">
                  <a:xfrm>
                    <a:off x="422" y="3554"/>
                    <a:ext cx="845" cy="302"/>
                  </a:xfrm>
                  <a:prstGeom prst="rect">
                    <a:avLst/>
                  </a:prstGeom>
                  <a:solidFill>
                    <a:srgbClr val="969696"/>
                  </a:solidFill>
                  <a:ln w="9525">
                    <a:noFill/>
                    <a:miter lim="800000"/>
                    <a:headEnd/>
                    <a:tailEnd/>
                  </a:ln>
                  <a:effectLst/>
                </p:spPr>
                <p:txBody>
                  <a:bodyPr wrap="none" anchor="ctr"/>
                  <a:lstStyle/>
                  <a:p>
                    <a:endParaRPr lang="en-US"/>
                  </a:p>
                </p:txBody>
              </p:sp>
              <p:sp>
                <p:nvSpPr>
                  <p:cNvPr id="231532" name="Rectangle 108"/>
                  <p:cNvSpPr>
                    <a:spLocks noChangeArrowheads="1"/>
                  </p:cNvSpPr>
                  <p:nvPr/>
                </p:nvSpPr>
                <p:spPr bwMode="auto">
                  <a:xfrm>
                    <a:off x="0" y="3554"/>
                    <a:ext cx="422" cy="302"/>
                  </a:xfrm>
                  <a:prstGeom prst="rect">
                    <a:avLst/>
                  </a:prstGeom>
                  <a:solidFill>
                    <a:srgbClr val="969696"/>
                  </a:solidFill>
                  <a:ln w="9525">
                    <a:noFill/>
                    <a:miter lim="800000"/>
                    <a:headEnd/>
                    <a:tailEnd/>
                  </a:ln>
                  <a:effectLst/>
                </p:spPr>
                <p:txBody>
                  <a:bodyPr wrap="none" anchor="ctr"/>
                  <a:lstStyle/>
                  <a:p>
                    <a:endParaRPr lang="en-US"/>
                  </a:p>
                </p:txBody>
              </p:sp>
              <p:sp>
                <p:nvSpPr>
                  <p:cNvPr id="231533" name="Rectangle 109"/>
                  <p:cNvSpPr>
                    <a:spLocks noChangeArrowheads="1"/>
                  </p:cNvSpPr>
                  <p:nvPr/>
                </p:nvSpPr>
                <p:spPr bwMode="auto">
                  <a:xfrm>
                    <a:off x="5912" y="3554"/>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1534" name="Rectangle 110"/>
                  <p:cNvSpPr>
                    <a:spLocks noChangeArrowheads="1"/>
                  </p:cNvSpPr>
                  <p:nvPr/>
                </p:nvSpPr>
                <p:spPr bwMode="auto">
                  <a:xfrm>
                    <a:off x="5489" y="3554"/>
                    <a:ext cx="423"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1535" name="Rectangle 111"/>
                  <p:cNvSpPr>
                    <a:spLocks noChangeArrowheads="1"/>
                  </p:cNvSpPr>
                  <p:nvPr/>
                </p:nvSpPr>
                <p:spPr bwMode="auto">
                  <a:xfrm>
                    <a:off x="5067" y="3554"/>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1536" name="Rectangle 112"/>
                  <p:cNvSpPr>
                    <a:spLocks noChangeArrowheads="1"/>
                  </p:cNvSpPr>
                  <p:nvPr/>
                </p:nvSpPr>
                <p:spPr bwMode="auto">
                  <a:xfrm>
                    <a:off x="4645" y="3554"/>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1537" name="Rectangle 113"/>
                  <p:cNvSpPr>
                    <a:spLocks noChangeArrowheads="1"/>
                  </p:cNvSpPr>
                  <p:nvPr/>
                </p:nvSpPr>
                <p:spPr bwMode="auto">
                  <a:xfrm>
                    <a:off x="4223" y="3554"/>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1538" name="Rectangle 114"/>
                  <p:cNvSpPr>
                    <a:spLocks noChangeArrowheads="1"/>
                  </p:cNvSpPr>
                  <p:nvPr/>
                </p:nvSpPr>
                <p:spPr bwMode="auto">
                  <a:xfrm>
                    <a:off x="3800" y="3554"/>
                    <a:ext cx="423"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1539" name="Rectangle 115"/>
                  <p:cNvSpPr>
                    <a:spLocks noChangeArrowheads="1"/>
                  </p:cNvSpPr>
                  <p:nvPr/>
                </p:nvSpPr>
                <p:spPr bwMode="auto">
                  <a:xfrm>
                    <a:off x="3378" y="3554"/>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1540" name="Rectangle 116"/>
                  <p:cNvSpPr>
                    <a:spLocks noChangeArrowheads="1"/>
                  </p:cNvSpPr>
                  <p:nvPr/>
                </p:nvSpPr>
                <p:spPr bwMode="auto">
                  <a:xfrm>
                    <a:off x="2956" y="3554"/>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1541" name="Rectangle 117"/>
                  <p:cNvSpPr>
                    <a:spLocks noChangeArrowheads="1"/>
                  </p:cNvSpPr>
                  <p:nvPr/>
                </p:nvSpPr>
                <p:spPr bwMode="auto">
                  <a:xfrm>
                    <a:off x="2534" y="3554"/>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1542" name="Rectangle 118"/>
                  <p:cNvSpPr>
                    <a:spLocks noChangeArrowheads="1"/>
                  </p:cNvSpPr>
                  <p:nvPr/>
                </p:nvSpPr>
                <p:spPr bwMode="auto">
                  <a:xfrm>
                    <a:off x="2111" y="3554"/>
                    <a:ext cx="423"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1543" name="Rectangle 119"/>
                  <p:cNvSpPr>
                    <a:spLocks noChangeArrowheads="1"/>
                  </p:cNvSpPr>
                  <p:nvPr/>
                </p:nvSpPr>
                <p:spPr bwMode="auto">
                  <a:xfrm>
                    <a:off x="1689" y="3554"/>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1544" name="Rectangle 120"/>
                  <p:cNvSpPr>
                    <a:spLocks noChangeArrowheads="1"/>
                  </p:cNvSpPr>
                  <p:nvPr/>
                </p:nvSpPr>
                <p:spPr bwMode="auto">
                  <a:xfrm>
                    <a:off x="1267" y="3554"/>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1545" name="Rectangle 121"/>
                  <p:cNvSpPr>
                    <a:spLocks noChangeArrowheads="1"/>
                  </p:cNvSpPr>
                  <p:nvPr/>
                </p:nvSpPr>
                <p:spPr bwMode="auto">
                  <a:xfrm>
                    <a:off x="845" y="3554"/>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1546" name="Rectangle 122"/>
                  <p:cNvSpPr>
                    <a:spLocks noChangeArrowheads="1"/>
                  </p:cNvSpPr>
                  <p:nvPr/>
                </p:nvSpPr>
                <p:spPr bwMode="auto">
                  <a:xfrm>
                    <a:off x="422" y="3554"/>
                    <a:ext cx="423"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1547" name="Rectangle 123"/>
                  <p:cNvSpPr>
                    <a:spLocks noChangeArrowheads="1"/>
                  </p:cNvSpPr>
                  <p:nvPr/>
                </p:nvSpPr>
                <p:spPr bwMode="auto">
                  <a:xfrm>
                    <a:off x="0" y="3554"/>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1548" name="Line 124"/>
                  <p:cNvSpPr>
                    <a:spLocks noChangeShapeType="1"/>
                  </p:cNvSpPr>
                  <p:nvPr/>
                </p:nvSpPr>
                <p:spPr bwMode="auto">
                  <a:xfrm>
                    <a:off x="0" y="3554"/>
                    <a:ext cx="6334" cy="0"/>
                  </a:xfrm>
                  <a:prstGeom prst="line">
                    <a:avLst/>
                  </a:prstGeom>
                  <a:noFill/>
                  <a:ln w="12700" cap="sq">
                    <a:solidFill>
                      <a:srgbClr val="000000"/>
                    </a:solidFill>
                    <a:round/>
                    <a:headEnd/>
                    <a:tailEnd/>
                  </a:ln>
                  <a:effectLst/>
                </p:spPr>
                <p:txBody>
                  <a:bodyPr/>
                  <a:lstStyle/>
                  <a:p>
                    <a:endParaRPr lang="en-US"/>
                  </a:p>
                </p:txBody>
              </p:sp>
              <p:sp>
                <p:nvSpPr>
                  <p:cNvPr id="231549" name="Line 125"/>
                  <p:cNvSpPr>
                    <a:spLocks noChangeShapeType="1"/>
                  </p:cNvSpPr>
                  <p:nvPr/>
                </p:nvSpPr>
                <p:spPr bwMode="auto">
                  <a:xfrm>
                    <a:off x="0" y="3856"/>
                    <a:ext cx="6334" cy="0"/>
                  </a:xfrm>
                  <a:prstGeom prst="line">
                    <a:avLst/>
                  </a:prstGeom>
                  <a:noFill/>
                  <a:ln w="12700" cap="sq">
                    <a:solidFill>
                      <a:srgbClr val="000000"/>
                    </a:solidFill>
                    <a:round/>
                    <a:headEnd/>
                    <a:tailEnd/>
                  </a:ln>
                  <a:effectLst/>
                </p:spPr>
                <p:txBody>
                  <a:bodyPr/>
                  <a:lstStyle/>
                  <a:p>
                    <a:endParaRPr lang="en-US"/>
                  </a:p>
                </p:txBody>
              </p:sp>
              <p:sp>
                <p:nvSpPr>
                  <p:cNvPr id="231550" name="Line 126"/>
                  <p:cNvSpPr>
                    <a:spLocks noChangeShapeType="1"/>
                  </p:cNvSpPr>
                  <p:nvPr/>
                </p:nvSpPr>
                <p:spPr bwMode="auto">
                  <a:xfrm>
                    <a:off x="0" y="3554"/>
                    <a:ext cx="0" cy="302"/>
                  </a:xfrm>
                  <a:prstGeom prst="line">
                    <a:avLst/>
                  </a:prstGeom>
                  <a:noFill/>
                  <a:ln w="12700" cap="sq">
                    <a:solidFill>
                      <a:srgbClr val="000000"/>
                    </a:solidFill>
                    <a:round/>
                    <a:headEnd/>
                    <a:tailEnd/>
                  </a:ln>
                  <a:effectLst/>
                </p:spPr>
                <p:txBody>
                  <a:bodyPr/>
                  <a:lstStyle/>
                  <a:p>
                    <a:endParaRPr lang="en-US"/>
                  </a:p>
                </p:txBody>
              </p:sp>
              <p:sp>
                <p:nvSpPr>
                  <p:cNvPr id="231551" name="Line 127"/>
                  <p:cNvSpPr>
                    <a:spLocks noChangeShapeType="1"/>
                  </p:cNvSpPr>
                  <p:nvPr/>
                </p:nvSpPr>
                <p:spPr bwMode="auto">
                  <a:xfrm>
                    <a:off x="422" y="3554"/>
                    <a:ext cx="0" cy="302"/>
                  </a:xfrm>
                  <a:prstGeom prst="line">
                    <a:avLst/>
                  </a:prstGeom>
                  <a:noFill/>
                  <a:ln w="12700">
                    <a:solidFill>
                      <a:srgbClr val="000000"/>
                    </a:solidFill>
                    <a:round/>
                    <a:headEnd/>
                    <a:tailEnd/>
                  </a:ln>
                  <a:effectLst/>
                </p:spPr>
                <p:txBody>
                  <a:bodyPr/>
                  <a:lstStyle/>
                  <a:p>
                    <a:endParaRPr lang="en-US"/>
                  </a:p>
                </p:txBody>
              </p:sp>
              <p:sp>
                <p:nvSpPr>
                  <p:cNvPr id="231552" name="Line 128"/>
                  <p:cNvSpPr>
                    <a:spLocks noChangeShapeType="1"/>
                  </p:cNvSpPr>
                  <p:nvPr/>
                </p:nvSpPr>
                <p:spPr bwMode="auto">
                  <a:xfrm>
                    <a:off x="845" y="3554"/>
                    <a:ext cx="0" cy="302"/>
                  </a:xfrm>
                  <a:prstGeom prst="line">
                    <a:avLst/>
                  </a:prstGeom>
                  <a:noFill/>
                  <a:ln w="12700">
                    <a:solidFill>
                      <a:srgbClr val="000000"/>
                    </a:solidFill>
                    <a:round/>
                    <a:headEnd/>
                    <a:tailEnd/>
                  </a:ln>
                  <a:effectLst/>
                </p:spPr>
                <p:txBody>
                  <a:bodyPr/>
                  <a:lstStyle/>
                  <a:p>
                    <a:endParaRPr lang="en-US"/>
                  </a:p>
                </p:txBody>
              </p:sp>
              <p:sp>
                <p:nvSpPr>
                  <p:cNvPr id="231553" name="Line 129"/>
                  <p:cNvSpPr>
                    <a:spLocks noChangeShapeType="1"/>
                  </p:cNvSpPr>
                  <p:nvPr/>
                </p:nvSpPr>
                <p:spPr bwMode="auto">
                  <a:xfrm>
                    <a:off x="1267" y="3554"/>
                    <a:ext cx="0" cy="302"/>
                  </a:xfrm>
                  <a:prstGeom prst="line">
                    <a:avLst/>
                  </a:prstGeom>
                  <a:noFill/>
                  <a:ln w="12700">
                    <a:solidFill>
                      <a:srgbClr val="000000"/>
                    </a:solidFill>
                    <a:round/>
                    <a:headEnd/>
                    <a:tailEnd/>
                  </a:ln>
                  <a:effectLst/>
                </p:spPr>
                <p:txBody>
                  <a:bodyPr/>
                  <a:lstStyle/>
                  <a:p>
                    <a:endParaRPr lang="en-US"/>
                  </a:p>
                </p:txBody>
              </p:sp>
              <p:sp>
                <p:nvSpPr>
                  <p:cNvPr id="231554" name="Line 130"/>
                  <p:cNvSpPr>
                    <a:spLocks noChangeShapeType="1"/>
                  </p:cNvSpPr>
                  <p:nvPr/>
                </p:nvSpPr>
                <p:spPr bwMode="auto">
                  <a:xfrm>
                    <a:off x="1689" y="3554"/>
                    <a:ext cx="0" cy="302"/>
                  </a:xfrm>
                  <a:prstGeom prst="line">
                    <a:avLst/>
                  </a:prstGeom>
                  <a:noFill/>
                  <a:ln w="12700">
                    <a:solidFill>
                      <a:srgbClr val="000000"/>
                    </a:solidFill>
                    <a:round/>
                    <a:headEnd/>
                    <a:tailEnd/>
                  </a:ln>
                  <a:effectLst/>
                </p:spPr>
                <p:txBody>
                  <a:bodyPr/>
                  <a:lstStyle/>
                  <a:p>
                    <a:endParaRPr lang="en-US"/>
                  </a:p>
                </p:txBody>
              </p:sp>
              <p:sp>
                <p:nvSpPr>
                  <p:cNvPr id="231555" name="Line 131"/>
                  <p:cNvSpPr>
                    <a:spLocks noChangeShapeType="1"/>
                  </p:cNvSpPr>
                  <p:nvPr/>
                </p:nvSpPr>
                <p:spPr bwMode="auto">
                  <a:xfrm>
                    <a:off x="2111" y="3554"/>
                    <a:ext cx="0" cy="302"/>
                  </a:xfrm>
                  <a:prstGeom prst="line">
                    <a:avLst/>
                  </a:prstGeom>
                  <a:noFill/>
                  <a:ln w="12700">
                    <a:solidFill>
                      <a:srgbClr val="000000"/>
                    </a:solidFill>
                    <a:round/>
                    <a:headEnd/>
                    <a:tailEnd/>
                  </a:ln>
                  <a:effectLst/>
                </p:spPr>
                <p:txBody>
                  <a:bodyPr/>
                  <a:lstStyle/>
                  <a:p>
                    <a:endParaRPr lang="en-US"/>
                  </a:p>
                </p:txBody>
              </p:sp>
              <p:sp>
                <p:nvSpPr>
                  <p:cNvPr id="231556" name="Line 132"/>
                  <p:cNvSpPr>
                    <a:spLocks noChangeShapeType="1"/>
                  </p:cNvSpPr>
                  <p:nvPr/>
                </p:nvSpPr>
                <p:spPr bwMode="auto">
                  <a:xfrm>
                    <a:off x="2534" y="3554"/>
                    <a:ext cx="0" cy="302"/>
                  </a:xfrm>
                  <a:prstGeom prst="line">
                    <a:avLst/>
                  </a:prstGeom>
                  <a:noFill/>
                  <a:ln w="12700">
                    <a:solidFill>
                      <a:srgbClr val="000000"/>
                    </a:solidFill>
                    <a:round/>
                    <a:headEnd/>
                    <a:tailEnd/>
                  </a:ln>
                  <a:effectLst/>
                </p:spPr>
                <p:txBody>
                  <a:bodyPr/>
                  <a:lstStyle/>
                  <a:p>
                    <a:endParaRPr lang="en-US"/>
                  </a:p>
                </p:txBody>
              </p:sp>
              <p:sp>
                <p:nvSpPr>
                  <p:cNvPr id="231557" name="Line 133"/>
                  <p:cNvSpPr>
                    <a:spLocks noChangeShapeType="1"/>
                  </p:cNvSpPr>
                  <p:nvPr/>
                </p:nvSpPr>
                <p:spPr bwMode="auto">
                  <a:xfrm>
                    <a:off x="2956" y="3554"/>
                    <a:ext cx="0" cy="302"/>
                  </a:xfrm>
                  <a:prstGeom prst="line">
                    <a:avLst/>
                  </a:prstGeom>
                  <a:noFill/>
                  <a:ln w="12700">
                    <a:solidFill>
                      <a:srgbClr val="000000"/>
                    </a:solidFill>
                    <a:round/>
                    <a:headEnd/>
                    <a:tailEnd/>
                  </a:ln>
                  <a:effectLst/>
                </p:spPr>
                <p:txBody>
                  <a:bodyPr/>
                  <a:lstStyle/>
                  <a:p>
                    <a:endParaRPr lang="en-US"/>
                  </a:p>
                </p:txBody>
              </p:sp>
              <p:sp>
                <p:nvSpPr>
                  <p:cNvPr id="231558" name="Line 134"/>
                  <p:cNvSpPr>
                    <a:spLocks noChangeShapeType="1"/>
                  </p:cNvSpPr>
                  <p:nvPr/>
                </p:nvSpPr>
                <p:spPr bwMode="auto">
                  <a:xfrm>
                    <a:off x="3378" y="3554"/>
                    <a:ext cx="0" cy="302"/>
                  </a:xfrm>
                  <a:prstGeom prst="line">
                    <a:avLst/>
                  </a:prstGeom>
                  <a:noFill/>
                  <a:ln w="12700">
                    <a:solidFill>
                      <a:srgbClr val="000000"/>
                    </a:solidFill>
                    <a:round/>
                    <a:headEnd/>
                    <a:tailEnd/>
                  </a:ln>
                  <a:effectLst/>
                </p:spPr>
                <p:txBody>
                  <a:bodyPr/>
                  <a:lstStyle/>
                  <a:p>
                    <a:endParaRPr lang="en-US"/>
                  </a:p>
                </p:txBody>
              </p:sp>
              <p:sp>
                <p:nvSpPr>
                  <p:cNvPr id="231559" name="Line 135"/>
                  <p:cNvSpPr>
                    <a:spLocks noChangeShapeType="1"/>
                  </p:cNvSpPr>
                  <p:nvPr/>
                </p:nvSpPr>
                <p:spPr bwMode="auto">
                  <a:xfrm>
                    <a:off x="3800" y="3554"/>
                    <a:ext cx="0" cy="302"/>
                  </a:xfrm>
                  <a:prstGeom prst="line">
                    <a:avLst/>
                  </a:prstGeom>
                  <a:noFill/>
                  <a:ln w="12700">
                    <a:solidFill>
                      <a:srgbClr val="000000"/>
                    </a:solidFill>
                    <a:round/>
                    <a:headEnd/>
                    <a:tailEnd/>
                  </a:ln>
                  <a:effectLst/>
                </p:spPr>
                <p:txBody>
                  <a:bodyPr/>
                  <a:lstStyle/>
                  <a:p>
                    <a:endParaRPr lang="en-US"/>
                  </a:p>
                </p:txBody>
              </p:sp>
              <p:sp>
                <p:nvSpPr>
                  <p:cNvPr id="231560" name="Line 136"/>
                  <p:cNvSpPr>
                    <a:spLocks noChangeShapeType="1"/>
                  </p:cNvSpPr>
                  <p:nvPr/>
                </p:nvSpPr>
                <p:spPr bwMode="auto">
                  <a:xfrm>
                    <a:off x="4223" y="3554"/>
                    <a:ext cx="0" cy="302"/>
                  </a:xfrm>
                  <a:prstGeom prst="line">
                    <a:avLst/>
                  </a:prstGeom>
                  <a:noFill/>
                  <a:ln w="12700">
                    <a:solidFill>
                      <a:srgbClr val="000000"/>
                    </a:solidFill>
                    <a:round/>
                    <a:headEnd/>
                    <a:tailEnd/>
                  </a:ln>
                  <a:effectLst/>
                </p:spPr>
                <p:txBody>
                  <a:bodyPr/>
                  <a:lstStyle/>
                  <a:p>
                    <a:endParaRPr lang="en-US"/>
                  </a:p>
                </p:txBody>
              </p:sp>
              <p:sp>
                <p:nvSpPr>
                  <p:cNvPr id="231561" name="Line 137"/>
                  <p:cNvSpPr>
                    <a:spLocks noChangeShapeType="1"/>
                  </p:cNvSpPr>
                  <p:nvPr/>
                </p:nvSpPr>
                <p:spPr bwMode="auto">
                  <a:xfrm>
                    <a:off x="4645" y="3554"/>
                    <a:ext cx="0" cy="302"/>
                  </a:xfrm>
                  <a:prstGeom prst="line">
                    <a:avLst/>
                  </a:prstGeom>
                  <a:noFill/>
                  <a:ln w="12700">
                    <a:solidFill>
                      <a:srgbClr val="000000"/>
                    </a:solidFill>
                    <a:round/>
                    <a:headEnd/>
                    <a:tailEnd/>
                  </a:ln>
                  <a:effectLst/>
                </p:spPr>
                <p:txBody>
                  <a:bodyPr/>
                  <a:lstStyle/>
                  <a:p>
                    <a:endParaRPr lang="en-US"/>
                  </a:p>
                </p:txBody>
              </p:sp>
              <p:sp>
                <p:nvSpPr>
                  <p:cNvPr id="231562" name="Line 138"/>
                  <p:cNvSpPr>
                    <a:spLocks noChangeShapeType="1"/>
                  </p:cNvSpPr>
                  <p:nvPr/>
                </p:nvSpPr>
                <p:spPr bwMode="auto">
                  <a:xfrm>
                    <a:off x="5067" y="3554"/>
                    <a:ext cx="0" cy="302"/>
                  </a:xfrm>
                  <a:prstGeom prst="line">
                    <a:avLst/>
                  </a:prstGeom>
                  <a:noFill/>
                  <a:ln w="12700">
                    <a:solidFill>
                      <a:srgbClr val="000000"/>
                    </a:solidFill>
                    <a:round/>
                    <a:headEnd/>
                    <a:tailEnd/>
                  </a:ln>
                  <a:effectLst/>
                </p:spPr>
                <p:txBody>
                  <a:bodyPr/>
                  <a:lstStyle/>
                  <a:p>
                    <a:endParaRPr lang="en-US"/>
                  </a:p>
                </p:txBody>
              </p:sp>
              <p:sp>
                <p:nvSpPr>
                  <p:cNvPr id="231563" name="Line 139"/>
                  <p:cNvSpPr>
                    <a:spLocks noChangeShapeType="1"/>
                  </p:cNvSpPr>
                  <p:nvPr/>
                </p:nvSpPr>
                <p:spPr bwMode="auto">
                  <a:xfrm>
                    <a:off x="5489" y="3554"/>
                    <a:ext cx="0" cy="302"/>
                  </a:xfrm>
                  <a:prstGeom prst="line">
                    <a:avLst/>
                  </a:prstGeom>
                  <a:noFill/>
                  <a:ln w="12700">
                    <a:solidFill>
                      <a:srgbClr val="000000"/>
                    </a:solidFill>
                    <a:round/>
                    <a:headEnd/>
                    <a:tailEnd/>
                  </a:ln>
                  <a:effectLst/>
                </p:spPr>
                <p:txBody>
                  <a:bodyPr/>
                  <a:lstStyle/>
                  <a:p>
                    <a:endParaRPr lang="en-US"/>
                  </a:p>
                </p:txBody>
              </p:sp>
              <p:sp>
                <p:nvSpPr>
                  <p:cNvPr id="231564" name="Line 140"/>
                  <p:cNvSpPr>
                    <a:spLocks noChangeShapeType="1"/>
                  </p:cNvSpPr>
                  <p:nvPr/>
                </p:nvSpPr>
                <p:spPr bwMode="auto">
                  <a:xfrm>
                    <a:off x="5912" y="3554"/>
                    <a:ext cx="0" cy="302"/>
                  </a:xfrm>
                  <a:prstGeom prst="line">
                    <a:avLst/>
                  </a:prstGeom>
                  <a:noFill/>
                  <a:ln w="12700">
                    <a:solidFill>
                      <a:srgbClr val="000000"/>
                    </a:solidFill>
                    <a:round/>
                    <a:headEnd/>
                    <a:tailEnd/>
                  </a:ln>
                  <a:effectLst/>
                </p:spPr>
                <p:txBody>
                  <a:bodyPr/>
                  <a:lstStyle/>
                  <a:p>
                    <a:endParaRPr lang="en-US"/>
                  </a:p>
                </p:txBody>
              </p:sp>
              <p:sp>
                <p:nvSpPr>
                  <p:cNvPr id="231565" name="Line 141"/>
                  <p:cNvSpPr>
                    <a:spLocks noChangeShapeType="1"/>
                  </p:cNvSpPr>
                  <p:nvPr/>
                </p:nvSpPr>
                <p:spPr bwMode="auto">
                  <a:xfrm>
                    <a:off x="6334" y="3554"/>
                    <a:ext cx="0" cy="302"/>
                  </a:xfrm>
                  <a:prstGeom prst="line">
                    <a:avLst/>
                  </a:prstGeom>
                  <a:noFill/>
                  <a:ln w="12700" cap="sq">
                    <a:solidFill>
                      <a:srgbClr val="000000"/>
                    </a:solidFill>
                    <a:round/>
                    <a:headEnd/>
                    <a:tailEnd/>
                  </a:ln>
                  <a:effectLst/>
                </p:spPr>
                <p:txBody>
                  <a:bodyPr/>
                  <a:lstStyle/>
                  <a:p>
                    <a:endParaRPr lang="en-US"/>
                  </a:p>
                </p:txBody>
              </p:sp>
              <p:grpSp>
                <p:nvGrpSpPr>
                  <p:cNvPr id="7" name="Group 142"/>
                  <p:cNvGrpSpPr>
                    <a:grpSpLocks/>
                  </p:cNvGrpSpPr>
                  <p:nvPr/>
                </p:nvGrpSpPr>
                <p:grpSpPr bwMode="auto">
                  <a:xfrm>
                    <a:off x="213" y="3554"/>
                    <a:ext cx="6334" cy="302"/>
                    <a:chOff x="148" y="1309"/>
                    <a:chExt cx="6334" cy="302"/>
                  </a:xfrm>
                </p:grpSpPr>
                <p:sp>
                  <p:nvSpPr>
                    <p:cNvPr id="231567" name="Rectangle 143"/>
                    <p:cNvSpPr>
                      <a:spLocks noChangeArrowheads="1"/>
                    </p:cNvSpPr>
                    <p:nvPr/>
                  </p:nvSpPr>
                  <p:spPr bwMode="auto">
                    <a:xfrm>
                      <a:off x="6060" y="1309"/>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1568" name="Rectangle 144"/>
                    <p:cNvSpPr>
                      <a:spLocks noChangeArrowheads="1"/>
                    </p:cNvSpPr>
                    <p:nvPr/>
                  </p:nvSpPr>
                  <p:spPr bwMode="auto">
                    <a:xfrm>
                      <a:off x="5637" y="1309"/>
                      <a:ext cx="423"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1569" name="Rectangle 145"/>
                    <p:cNvSpPr>
                      <a:spLocks noChangeArrowheads="1"/>
                    </p:cNvSpPr>
                    <p:nvPr/>
                  </p:nvSpPr>
                  <p:spPr bwMode="auto">
                    <a:xfrm>
                      <a:off x="5215" y="1309"/>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1570" name="Rectangle 146"/>
                    <p:cNvSpPr>
                      <a:spLocks noChangeArrowheads="1"/>
                    </p:cNvSpPr>
                    <p:nvPr/>
                  </p:nvSpPr>
                  <p:spPr bwMode="auto">
                    <a:xfrm>
                      <a:off x="4793" y="1309"/>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1571" name="Rectangle 147"/>
                    <p:cNvSpPr>
                      <a:spLocks noChangeArrowheads="1"/>
                    </p:cNvSpPr>
                    <p:nvPr/>
                  </p:nvSpPr>
                  <p:spPr bwMode="auto">
                    <a:xfrm>
                      <a:off x="4371" y="1309"/>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1572" name="Rectangle 148"/>
                    <p:cNvSpPr>
                      <a:spLocks noChangeArrowheads="1"/>
                    </p:cNvSpPr>
                    <p:nvPr/>
                  </p:nvSpPr>
                  <p:spPr bwMode="auto">
                    <a:xfrm>
                      <a:off x="3948" y="1309"/>
                      <a:ext cx="423"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1573" name="Rectangle 149"/>
                    <p:cNvSpPr>
                      <a:spLocks noChangeArrowheads="1"/>
                    </p:cNvSpPr>
                    <p:nvPr/>
                  </p:nvSpPr>
                  <p:spPr bwMode="auto">
                    <a:xfrm>
                      <a:off x="3526" y="1309"/>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1574" name="Rectangle 150"/>
                    <p:cNvSpPr>
                      <a:spLocks noChangeArrowheads="1"/>
                    </p:cNvSpPr>
                    <p:nvPr/>
                  </p:nvSpPr>
                  <p:spPr bwMode="auto">
                    <a:xfrm>
                      <a:off x="3104" y="1309"/>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1575" name="Rectangle 151"/>
                    <p:cNvSpPr>
                      <a:spLocks noChangeArrowheads="1"/>
                    </p:cNvSpPr>
                    <p:nvPr/>
                  </p:nvSpPr>
                  <p:spPr bwMode="auto">
                    <a:xfrm>
                      <a:off x="2682" y="1309"/>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1576" name="Rectangle 152"/>
                    <p:cNvSpPr>
                      <a:spLocks noChangeArrowheads="1"/>
                    </p:cNvSpPr>
                    <p:nvPr/>
                  </p:nvSpPr>
                  <p:spPr bwMode="auto">
                    <a:xfrm>
                      <a:off x="2259" y="1309"/>
                      <a:ext cx="423"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1577" name="Rectangle 153"/>
                    <p:cNvSpPr>
                      <a:spLocks noChangeArrowheads="1"/>
                    </p:cNvSpPr>
                    <p:nvPr/>
                  </p:nvSpPr>
                  <p:spPr bwMode="auto">
                    <a:xfrm>
                      <a:off x="1837" y="1309"/>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1578" name="Rectangle 154"/>
                    <p:cNvSpPr>
                      <a:spLocks noChangeArrowheads="1"/>
                    </p:cNvSpPr>
                    <p:nvPr/>
                  </p:nvSpPr>
                  <p:spPr bwMode="auto">
                    <a:xfrm>
                      <a:off x="1415" y="1309"/>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1579" name="Rectangle 155"/>
                    <p:cNvSpPr>
                      <a:spLocks noChangeArrowheads="1"/>
                    </p:cNvSpPr>
                    <p:nvPr/>
                  </p:nvSpPr>
                  <p:spPr bwMode="auto">
                    <a:xfrm>
                      <a:off x="993" y="1309"/>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1580" name="Rectangle 156"/>
                    <p:cNvSpPr>
                      <a:spLocks noChangeArrowheads="1"/>
                    </p:cNvSpPr>
                    <p:nvPr/>
                  </p:nvSpPr>
                  <p:spPr bwMode="auto">
                    <a:xfrm>
                      <a:off x="570" y="1309"/>
                      <a:ext cx="423"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1581" name="Rectangle 157"/>
                    <p:cNvSpPr>
                      <a:spLocks noChangeArrowheads="1"/>
                    </p:cNvSpPr>
                    <p:nvPr/>
                  </p:nvSpPr>
                  <p:spPr bwMode="auto">
                    <a:xfrm>
                      <a:off x="148" y="1309"/>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1582" name="Line 158"/>
                    <p:cNvSpPr>
                      <a:spLocks noChangeShapeType="1"/>
                    </p:cNvSpPr>
                    <p:nvPr/>
                  </p:nvSpPr>
                  <p:spPr bwMode="auto">
                    <a:xfrm>
                      <a:off x="148" y="1309"/>
                      <a:ext cx="6334" cy="0"/>
                    </a:xfrm>
                    <a:prstGeom prst="line">
                      <a:avLst/>
                    </a:prstGeom>
                    <a:noFill/>
                    <a:ln w="12700" cap="sq">
                      <a:solidFill>
                        <a:srgbClr val="000000"/>
                      </a:solidFill>
                      <a:round/>
                      <a:headEnd/>
                      <a:tailEnd/>
                    </a:ln>
                    <a:effectLst/>
                  </p:spPr>
                  <p:txBody>
                    <a:bodyPr/>
                    <a:lstStyle/>
                    <a:p>
                      <a:endParaRPr lang="en-US"/>
                    </a:p>
                  </p:txBody>
                </p:sp>
                <p:sp>
                  <p:nvSpPr>
                    <p:cNvPr id="231583" name="Line 159"/>
                    <p:cNvSpPr>
                      <a:spLocks noChangeShapeType="1"/>
                    </p:cNvSpPr>
                    <p:nvPr/>
                  </p:nvSpPr>
                  <p:spPr bwMode="auto">
                    <a:xfrm>
                      <a:off x="148" y="1611"/>
                      <a:ext cx="6334" cy="0"/>
                    </a:xfrm>
                    <a:prstGeom prst="line">
                      <a:avLst/>
                    </a:prstGeom>
                    <a:noFill/>
                    <a:ln w="12700" cap="sq">
                      <a:solidFill>
                        <a:srgbClr val="000000"/>
                      </a:solidFill>
                      <a:round/>
                      <a:headEnd/>
                      <a:tailEnd/>
                    </a:ln>
                    <a:effectLst/>
                  </p:spPr>
                  <p:txBody>
                    <a:bodyPr/>
                    <a:lstStyle/>
                    <a:p>
                      <a:endParaRPr lang="en-US"/>
                    </a:p>
                  </p:txBody>
                </p:sp>
                <p:sp>
                  <p:nvSpPr>
                    <p:cNvPr id="231584" name="Line 160"/>
                    <p:cNvSpPr>
                      <a:spLocks noChangeShapeType="1"/>
                    </p:cNvSpPr>
                    <p:nvPr/>
                  </p:nvSpPr>
                  <p:spPr bwMode="auto">
                    <a:xfrm>
                      <a:off x="148" y="1309"/>
                      <a:ext cx="0" cy="302"/>
                    </a:xfrm>
                    <a:prstGeom prst="line">
                      <a:avLst/>
                    </a:prstGeom>
                    <a:noFill/>
                    <a:ln w="12700" cap="sq">
                      <a:solidFill>
                        <a:srgbClr val="000000"/>
                      </a:solidFill>
                      <a:round/>
                      <a:headEnd/>
                      <a:tailEnd/>
                    </a:ln>
                    <a:effectLst/>
                  </p:spPr>
                  <p:txBody>
                    <a:bodyPr/>
                    <a:lstStyle/>
                    <a:p>
                      <a:endParaRPr lang="en-US"/>
                    </a:p>
                  </p:txBody>
                </p:sp>
                <p:sp>
                  <p:nvSpPr>
                    <p:cNvPr id="231585" name="Line 161"/>
                    <p:cNvSpPr>
                      <a:spLocks noChangeShapeType="1"/>
                    </p:cNvSpPr>
                    <p:nvPr/>
                  </p:nvSpPr>
                  <p:spPr bwMode="auto">
                    <a:xfrm>
                      <a:off x="570" y="1309"/>
                      <a:ext cx="0" cy="302"/>
                    </a:xfrm>
                    <a:prstGeom prst="line">
                      <a:avLst/>
                    </a:prstGeom>
                    <a:noFill/>
                    <a:ln w="12700">
                      <a:solidFill>
                        <a:srgbClr val="000000"/>
                      </a:solidFill>
                      <a:round/>
                      <a:headEnd/>
                      <a:tailEnd/>
                    </a:ln>
                    <a:effectLst/>
                  </p:spPr>
                  <p:txBody>
                    <a:bodyPr/>
                    <a:lstStyle/>
                    <a:p>
                      <a:endParaRPr lang="en-US"/>
                    </a:p>
                  </p:txBody>
                </p:sp>
                <p:sp>
                  <p:nvSpPr>
                    <p:cNvPr id="231586" name="Line 162"/>
                    <p:cNvSpPr>
                      <a:spLocks noChangeShapeType="1"/>
                    </p:cNvSpPr>
                    <p:nvPr/>
                  </p:nvSpPr>
                  <p:spPr bwMode="auto">
                    <a:xfrm>
                      <a:off x="993" y="1309"/>
                      <a:ext cx="0" cy="302"/>
                    </a:xfrm>
                    <a:prstGeom prst="line">
                      <a:avLst/>
                    </a:prstGeom>
                    <a:noFill/>
                    <a:ln w="12700">
                      <a:solidFill>
                        <a:srgbClr val="000000"/>
                      </a:solidFill>
                      <a:round/>
                      <a:headEnd/>
                      <a:tailEnd/>
                    </a:ln>
                    <a:effectLst/>
                  </p:spPr>
                  <p:txBody>
                    <a:bodyPr/>
                    <a:lstStyle/>
                    <a:p>
                      <a:endParaRPr lang="en-US"/>
                    </a:p>
                  </p:txBody>
                </p:sp>
                <p:sp>
                  <p:nvSpPr>
                    <p:cNvPr id="231587" name="Line 163"/>
                    <p:cNvSpPr>
                      <a:spLocks noChangeShapeType="1"/>
                    </p:cNvSpPr>
                    <p:nvPr/>
                  </p:nvSpPr>
                  <p:spPr bwMode="auto">
                    <a:xfrm>
                      <a:off x="1415" y="1309"/>
                      <a:ext cx="0" cy="302"/>
                    </a:xfrm>
                    <a:prstGeom prst="line">
                      <a:avLst/>
                    </a:prstGeom>
                    <a:noFill/>
                    <a:ln w="12700">
                      <a:solidFill>
                        <a:srgbClr val="000000"/>
                      </a:solidFill>
                      <a:round/>
                      <a:headEnd/>
                      <a:tailEnd/>
                    </a:ln>
                    <a:effectLst/>
                  </p:spPr>
                  <p:txBody>
                    <a:bodyPr/>
                    <a:lstStyle/>
                    <a:p>
                      <a:endParaRPr lang="en-US"/>
                    </a:p>
                  </p:txBody>
                </p:sp>
                <p:sp>
                  <p:nvSpPr>
                    <p:cNvPr id="231588" name="Line 164"/>
                    <p:cNvSpPr>
                      <a:spLocks noChangeShapeType="1"/>
                    </p:cNvSpPr>
                    <p:nvPr/>
                  </p:nvSpPr>
                  <p:spPr bwMode="auto">
                    <a:xfrm>
                      <a:off x="1837" y="1309"/>
                      <a:ext cx="0" cy="302"/>
                    </a:xfrm>
                    <a:prstGeom prst="line">
                      <a:avLst/>
                    </a:prstGeom>
                    <a:noFill/>
                    <a:ln w="12700">
                      <a:solidFill>
                        <a:srgbClr val="000000"/>
                      </a:solidFill>
                      <a:round/>
                      <a:headEnd/>
                      <a:tailEnd/>
                    </a:ln>
                    <a:effectLst/>
                  </p:spPr>
                  <p:txBody>
                    <a:bodyPr/>
                    <a:lstStyle/>
                    <a:p>
                      <a:endParaRPr lang="en-US"/>
                    </a:p>
                  </p:txBody>
                </p:sp>
                <p:sp>
                  <p:nvSpPr>
                    <p:cNvPr id="231589" name="Line 165"/>
                    <p:cNvSpPr>
                      <a:spLocks noChangeShapeType="1"/>
                    </p:cNvSpPr>
                    <p:nvPr/>
                  </p:nvSpPr>
                  <p:spPr bwMode="auto">
                    <a:xfrm>
                      <a:off x="2259" y="1309"/>
                      <a:ext cx="0" cy="302"/>
                    </a:xfrm>
                    <a:prstGeom prst="line">
                      <a:avLst/>
                    </a:prstGeom>
                    <a:noFill/>
                    <a:ln w="12700">
                      <a:solidFill>
                        <a:srgbClr val="000000"/>
                      </a:solidFill>
                      <a:round/>
                      <a:headEnd/>
                      <a:tailEnd/>
                    </a:ln>
                    <a:effectLst/>
                  </p:spPr>
                  <p:txBody>
                    <a:bodyPr/>
                    <a:lstStyle/>
                    <a:p>
                      <a:endParaRPr lang="en-US"/>
                    </a:p>
                  </p:txBody>
                </p:sp>
                <p:sp>
                  <p:nvSpPr>
                    <p:cNvPr id="231590" name="Line 166"/>
                    <p:cNvSpPr>
                      <a:spLocks noChangeShapeType="1"/>
                    </p:cNvSpPr>
                    <p:nvPr/>
                  </p:nvSpPr>
                  <p:spPr bwMode="auto">
                    <a:xfrm>
                      <a:off x="2682" y="1309"/>
                      <a:ext cx="0" cy="302"/>
                    </a:xfrm>
                    <a:prstGeom prst="line">
                      <a:avLst/>
                    </a:prstGeom>
                    <a:noFill/>
                    <a:ln w="12700">
                      <a:solidFill>
                        <a:srgbClr val="000000"/>
                      </a:solidFill>
                      <a:round/>
                      <a:headEnd/>
                      <a:tailEnd/>
                    </a:ln>
                    <a:effectLst/>
                  </p:spPr>
                  <p:txBody>
                    <a:bodyPr/>
                    <a:lstStyle/>
                    <a:p>
                      <a:endParaRPr lang="en-US"/>
                    </a:p>
                  </p:txBody>
                </p:sp>
                <p:sp>
                  <p:nvSpPr>
                    <p:cNvPr id="231591" name="Line 167"/>
                    <p:cNvSpPr>
                      <a:spLocks noChangeShapeType="1"/>
                    </p:cNvSpPr>
                    <p:nvPr/>
                  </p:nvSpPr>
                  <p:spPr bwMode="auto">
                    <a:xfrm>
                      <a:off x="3104" y="1309"/>
                      <a:ext cx="0" cy="302"/>
                    </a:xfrm>
                    <a:prstGeom prst="line">
                      <a:avLst/>
                    </a:prstGeom>
                    <a:noFill/>
                    <a:ln w="12700">
                      <a:solidFill>
                        <a:srgbClr val="000000"/>
                      </a:solidFill>
                      <a:round/>
                      <a:headEnd/>
                      <a:tailEnd/>
                    </a:ln>
                    <a:effectLst/>
                  </p:spPr>
                  <p:txBody>
                    <a:bodyPr/>
                    <a:lstStyle/>
                    <a:p>
                      <a:endParaRPr lang="en-US"/>
                    </a:p>
                  </p:txBody>
                </p:sp>
                <p:sp>
                  <p:nvSpPr>
                    <p:cNvPr id="231592" name="Line 168"/>
                    <p:cNvSpPr>
                      <a:spLocks noChangeShapeType="1"/>
                    </p:cNvSpPr>
                    <p:nvPr/>
                  </p:nvSpPr>
                  <p:spPr bwMode="auto">
                    <a:xfrm>
                      <a:off x="3526" y="1309"/>
                      <a:ext cx="0" cy="302"/>
                    </a:xfrm>
                    <a:prstGeom prst="line">
                      <a:avLst/>
                    </a:prstGeom>
                    <a:noFill/>
                    <a:ln w="12700">
                      <a:solidFill>
                        <a:srgbClr val="000000"/>
                      </a:solidFill>
                      <a:round/>
                      <a:headEnd/>
                      <a:tailEnd/>
                    </a:ln>
                    <a:effectLst/>
                  </p:spPr>
                  <p:txBody>
                    <a:bodyPr/>
                    <a:lstStyle/>
                    <a:p>
                      <a:endParaRPr lang="en-US"/>
                    </a:p>
                  </p:txBody>
                </p:sp>
                <p:sp>
                  <p:nvSpPr>
                    <p:cNvPr id="231593" name="Line 169"/>
                    <p:cNvSpPr>
                      <a:spLocks noChangeShapeType="1"/>
                    </p:cNvSpPr>
                    <p:nvPr/>
                  </p:nvSpPr>
                  <p:spPr bwMode="auto">
                    <a:xfrm>
                      <a:off x="3948" y="1309"/>
                      <a:ext cx="0" cy="302"/>
                    </a:xfrm>
                    <a:prstGeom prst="line">
                      <a:avLst/>
                    </a:prstGeom>
                    <a:noFill/>
                    <a:ln w="12700">
                      <a:solidFill>
                        <a:srgbClr val="000000"/>
                      </a:solidFill>
                      <a:round/>
                      <a:headEnd/>
                      <a:tailEnd/>
                    </a:ln>
                    <a:effectLst/>
                  </p:spPr>
                  <p:txBody>
                    <a:bodyPr/>
                    <a:lstStyle/>
                    <a:p>
                      <a:endParaRPr lang="en-US"/>
                    </a:p>
                  </p:txBody>
                </p:sp>
                <p:sp>
                  <p:nvSpPr>
                    <p:cNvPr id="231594" name="Line 170"/>
                    <p:cNvSpPr>
                      <a:spLocks noChangeShapeType="1"/>
                    </p:cNvSpPr>
                    <p:nvPr/>
                  </p:nvSpPr>
                  <p:spPr bwMode="auto">
                    <a:xfrm>
                      <a:off x="4371" y="1309"/>
                      <a:ext cx="0" cy="302"/>
                    </a:xfrm>
                    <a:prstGeom prst="line">
                      <a:avLst/>
                    </a:prstGeom>
                    <a:noFill/>
                    <a:ln w="12700">
                      <a:solidFill>
                        <a:srgbClr val="000000"/>
                      </a:solidFill>
                      <a:round/>
                      <a:headEnd/>
                      <a:tailEnd/>
                    </a:ln>
                    <a:effectLst/>
                  </p:spPr>
                  <p:txBody>
                    <a:bodyPr/>
                    <a:lstStyle/>
                    <a:p>
                      <a:endParaRPr lang="en-US"/>
                    </a:p>
                  </p:txBody>
                </p:sp>
                <p:sp>
                  <p:nvSpPr>
                    <p:cNvPr id="231595" name="Line 171"/>
                    <p:cNvSpPr>
                      <a:spLocks noChangeShapeType="1"/>
                    </p:cNvSpPr>
                    <p:nvPr/>
                  </p:nvSpPr>
                  <p:spPr bwMode="auto">
                    <a:xfrm>
                      <a:off x="4793" y="1309"/>
                      <a:ext cx="0" cy="302"/>
                    </a:xfrm>
                    <a:prstGeom prst="line">
                      <a:avLst/>
                    </a:prstGeom>
                    <a:noFill/>
                    <a:ln w="12700">
                      <a:solidFill>
                        <a:srgbClr val="000000"/>
                      </a:solidFill>
                      <a:round/>
                      <a:headEnd/>
                      <a:tailEnd/>
                    </a:ln>
                    <a:effectLst/>
                  </p:spPr>
                  <p:txBody>
                    <a:bodyPr/>
                    <a:lstStyle/>
                    <a:p>
                      <a:endParaRPr lang="en-US"/>
                    </a:p>
                  </p:txBody>
                </p:sp>
                <p:sp>
                  <p:nvSpPr>
                    <p:cNvPr id="231596" name="Line 172"/>
                    <p:cNvSpPr>
                      <a:spLocks noChangeShapeType="1"/>
                    </p:cNvSpPr>
                    <p:nvPr/>
                  </p:nvSpPr>
                  <p:spPr bwMode="auto">
                    <a:xfrm>
                      <a:off x="5215" y="1309"/>
                      <a:ext cx="0" cy="302"/>
                    </a:xfrm>
                    <a:prstGeom prst="line">
                      <a:avLst/>
                    </a:prstGeom>
                    <a:noFill/>
                    <a:ln w="12700">
                      <a:solidFill>
                        <a:srgbClr val="000000"/>
                      </a:solidFill>
                      <a:round/>
                      <a:headEnd/>
                      <a:tailEnd/>
                    </a:ln>
                    <a:effectLst/>
                  </p:spPr>
                  <p:txBody>
                    <a:bodyPr/>
                    <a:lstStyle/>
                    <a:p>
                      <a:endParaRPr lang="en-US"/>
                    </a:p>
                  </p:txBody>
                </p:sp>
                <p:sp>
                  <p:nvSpPr>
                    <p:cNvPr id="231597" name="Line 173"/>
                    <p:cNvSpPr>
                      <a:spLocks noChangeShapeType="1"/>
                    </p:cNvSpPr>
                    <p:nvPr/>
                  </p:nvSpPr>
                  <p:spPr bwMode="auto">
                    <a:xfrm>
                      <a:off x="5637" y="1309"/>
                      <a:ext cx="0" cy="302"/>
                    </a:xfrm>
                    <a:prstGeom prst="line">
                      <a:avLst/>
                    </a:prstGeom>
                    <a:noFill/>
                    <a:ln w="12700">
                      <a:solidFill>
                        <a:srgbClr val="000000"/>
                      </a:solidFill>
                      <a:round/>
                      <a:headEnd/>
                      <a:tailEnd/>
                    </a:ln>
                    <a:effectLst/>
                  </p:spPr>
                  <p:txBody>
                    <a:bodyPr/>
                    <a:lstStyle/>
                    <a:p>
                      <a:endParaRPr lang="en-US"/>
                    </a:p>
                  </p:txBody>
                </p:sp>
                <p:sp>
                  <p:nvSpPr>
                    <p:cNvPr id="231598" name="Line 174"/>
                    <p:cNvSpPr>
                      <a:spLocks noChangeShapeType="1"/>
                    </p:cNvSpPr>
                    <p:nvPr/>
                  </p:nvSpPr>
                  <p:spPr bwMode="auto">
                    <a:xfrm>
                      <a:off x="6060" y="1309"/>
                      <a:ext cx="0" cy="302"/>
                    </a:xfrm>
                    <a:prstGeom prst="line">
                      <a:avLst/>
                    </a:prstGeom>
                    <a:noFill/>
                    <a:ln w="12700">
                      <a:solidFill>
                        <a:srgbClr val="000000"/>
                      </a:solidFill>
                      <a:round/>
                      <a:headEnd/>
                      <a:tailEnd/>
                    </a:ln>
                    <a:effectLst/>
                  </p:spPr>
                  <p:txBody>
                    <a:bodyPr/>
                    <a:lstStyle/>
                    <a:p>
                      <a:endParaRPr lang="en-US"/>
                    </a:p>
                  </p:txBody>
                </p:sp>
                <p:sp>
                  <p:nvSpPr>
                    <p:cNvPr id="231599" name="Line 175"/>
                    <p:cNvSpPr>
                      <a:spLocks noChangeShapeType="1"/>
                    </p:cNvSpPr>
                    <p:nvPr/>
                  </p:nvSpPr>
                  <p:spPr bwMode="auto">
                    <a:xfrm>
                      <a:off x="6482" y="1309"/>
                      <a:ext cx="0" cy="302"/>
                    </a:xfrm>
                    <a:prstGeom prst="line">
                      <a:avLst/>
                    </a:prstGeom>
                    <a:noFill/>
                    <a:ln w="12700" cap="sq">
                      <a:solidFill>
                        <a:srgbClr val="000000"/>
                      </a:solidFill>
                      <a:round/>
                      <a:headEnd/>
                      <a:tailEnd/>
                    </a:ln>
                    <a:effectLst/>
                  </p:spPr>
                  <p:txBody>
                    <a:bodyPr/>
                    <a:lstStyle/>
                    <a:p>
                      <a:endParaRPr lang="en-US"/>
                    </a:p>
                  </p:txBody>
                </p:sp>
              </p:grpSp>
            </p:grpSp>
            <p:grpSp>
              <p:nvGrpSpPr>
                <p:cNvPr id="8" name="Group 176"/>
                <p:cNvGrpSpPr>
                  <a:grpSpLocks/>
                </p:cNvGrpSpPr>
                <p:nvPr/>
              </p:nvGrpSpPr>
              <p:grpSpPr bwMode="auto">
                <a:xfrm flipH="1">
                  <a:off x="1435" y="3574"/>
                  <a:ext cx="1259" cy="282"/>
                  <a:chOff x="0" y="3554"/>
                  <a:chExt cx="6547" cy="302"/>
                </a:xfrm>
              </p:grpSpPr>
              <p:sp>
                <p:nvSpPr>
                  <p:cNvPr id="231601" name="Rectangle 177"/>
                  <p:cNvSpPr>
                    <a:spLocks noChangeArrowheads="1"/>
                  </p:cNvSpPr>
                  <p:nvPr/>
                </p:nvSpPr>
                <p:spPr bwMode="auto">
                  <a:xfrm>
                    <a:off x="2958" y="3554"/>
                    <a:ext cx="2954" cy="302"/>
                  </a:xfrm>
                  <a:prstGeom prst="rect">
                    <a:avLst/>
                  </a:prstGeom>
                  <a:solidFill>
                    <a:srgbClr val="969696"/>
                  </a:solidFill>
                  <a:ln w="9525">
                    <a:noFill/>
                    <a:miter lim="800000"/>
                    <a:headEnd/>
                    <a:tailEnd/>
                  </a:ln>
                  <a:effectLst/>
                </p:spPr>
                <p:txBody>
                  <a:bodyPr wrap="none" anchor="ctr"/>
                  <a:lstStyle/>
                  <a:p>
                    <a:endParaRPr lang="en-US"/>
                  </a:p>
                </p:txBody>
              </p:sp>
              <p:sp>
                <p:nvSpPr>
                  <p:cNvPr id="231602" name="Rectangle 178"/>
                  <p:cNvSpPr>
                    <a:spLocks noChangeArrowheads="1"/>
                  </p:cNvSpPr>
                  <p:nvPr/>
                </p:nvSpPr>
                <p:spPr bwMode="auto">
                  <a:xfrm>
                    <a:off x="1269" y="3554"/>
                    <a:ext cx="1687" cy="302"/>
                  </a:xfrm>
                  <a:prstGeom prst="rect">
                    <a:avLst/>
                  </a:prstGeom>
                  <a:solidFill>
                    <a:srgbClr val="969696"/>
                  </a:solidFill>
                  <a:ln w="9525">
                    <a:noFill/>
                    <a:miter lim="800000"/>
                    <a:headEnd/>
                    <a:tailEnd/>
                  </a:ln>
                  <a:effectLst/>
                </p:spPr>
                <p:txBody>
                  <a:bodyPr wrap="none" anchor="ctr"/>
                  <a:lstStyle/>
                  <a:p>
                    <a:endParaRPr lang="en-US"/>
                  </a:p>
                </p:txBody>
              </p:sp>
              <p:sp>
                <p:nvSpPr>
                  <p:cNvPr id="231603" name="Rectangle 179"/>
                  <p:cNvSpPr>
                    <a:spLocks noChangeArrowheads="1"/>
                  </p:cNvSpPr>
                  <p:nvPr/>
                </p:nvSpPr>
                <p:spPr bwMode="auto">
                  <a:xfrm>
                    <a:off x="422" y="3554"/>
                    <a:ext cx="845" cy="302"/>
                  </a:xfrm>
                  <a:prstGeom prst="rect">
                    <a:avLst/>
                  </a:prstGeom>
                  <a:solidFill>
                    <a:srgbClr val="969696"/>
                  </a:solidFill>
                  <a:ln w="9525">
                    <a:noFill/>
                    <a:miter lim="800000"/>
                    <a:headEnd/>
                    <a:tailEnd/>
                  </a:ln>
                  <a:effectLst/>
                </p:spPr>
                <p:txBody>
                  <a:bodyPr wrap="none" anchor="ctr"/>
                  <a:lstStyle/>
                  <a:p>
                    <a:endParaRPr lang="en-US"/>
                  </a:p>
                </p:txBody>
              </p:sp>
              <p:sp>
                <p:nvSpPr>
                  <p:cNvPr id="231604" name="Rectangle 180"/>
                  <p:cNvSpPr>
                    <a:spLocks noChangeArrowheads="1"/>
                  </p:cNvSpPr>
                  <p:nvPr/>
                </p:nvSpPr>
                <p:spPr bwMode="auto">
                  <a:xfrm>
                    <a:off x="0" y="3554"/>
                    <a:ext cx="422" cy="302"/>
                  </a:xfrm>
                  <a:prstGeom prst="rect">
                    <a:avLst/>
                  </a:prstGeom>
                  <a:solidFill>
                    <a:srgbClr val="969696"/>
                  </a:solidFill>
                  <a:ln w="9525">
                    <a:noFill/>
                    <a:miter lim="800000"/>
                    <a:headEnd/>
                    <a:tailEnd/>
                  </a:ln>
                  <a:effectLst/>
                </p:spPr>
                <p:txBody>
                  <a:bodyPr wrap="none" anchor="ctr"/>
                  <a:lstStyle/>
                  <a:p>
                    <a:endParaRPr lang="en-US"/>
                  </a:p>
                </p:txBody>
              </p:sp>
              <p:sp>
                <p:nvSpPr>
                  <p:cNvPr id="231605" name="Rectangle 181"/>
                  <p:cNvSpPr>
                    <a:spLocks noChangeArrowheads="1"/>
                  </p:cNvSpPr>
                  <p:nvPr/>
                </p:nvSpPr>
                <p:spPr bwMode="auto">
                  <a:xfrm>
                    <a:off x="5912" y="3554"/>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1606" name="Rectangle 182"/>
                  <p:cNvSpPr>
                    <a:spLocks noChangeArrowheads="1"/>
                  </p:cNvSpPr>
                  <p:nvPr/>
                </p:nvSpPr>
                <p:spPr bwMode="auto">
                  <a:xfrm>
                    <a:off x="5489" y="3554"/>
                    <a:ext cx="423"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1607" name="Rectangle 183"/>
                  <p:cNvSpPr>
                    <a:spLocks noChangeArrowheads="1"/>
                  </p:cNvSpPr>
                  <p:nvPr/>
                </p:nvSpPr>
                <p:spPr bwMode="auto">
                  <a:xfrm>
                    <a:off x="5067" y="3554"/>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1608" name="Rectangle 184"/>
                  <p:cNvSpPr>
                    <a:spLocks noChangeArrowheads="1"/>
                  </p:cNvSpPr>
                  <p:nvPr/>
                </p:nvSpPr>
                <p:spPr bwMode="auto">
                  <a:xfrm>
                    <a:off x="4645" y="3554"/>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1609" name="Rectangle 185"/>
                  <p:cNvSpPr>
                    <a:spLocks noChangeArrowheads="1"/>
                  </p:cNvSpPr>
                  <p:nvPr/>
                </p:nvSpPr>
                <p:spPr bwMode="auto">
                  <a:xfrm>
                    <a:off x="4223" y="3554"/>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1610" name="Rectangle 186"/>
                  <p:cNvSpPr>
                    <a:spLocks noChangeArrowheads="1"/>
                  </p:cNvSpPr>
                  <p:nvPr/>
                </p:nvSpPr>
                <p:spPr bwMode="auto">
                  <a:xfrm>
                    <a:off x="3800" y="3554"/>
                    <a:ext cx="423"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1611" name="Rectangle 187"/>
                  <p:cNvSpPr>
                    <a:spLocks noChangeArrowheads="1"/>
                  </p:cNvSpPr>
                  <p:nvPr/>
                </p:nvSpPr>
                <p:spPr bwMode="auto">
                  <a:xfrm>
                    <a:off x="3378" y="3554"/>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1612" name="Rectangle 188"/>
                  <p:cNvSpPr>
                    <a:spLocks noChangeArrowheads="1"/>
                  </p:cNvSpPr>
                  <p:nvPr/>
                </p:nvSpPr>
                <p:spPr bwMode="auto">
                  <a:xfrm>
                    <a:off x="2956" y="3554"/>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1613" name="Rectangle 189"/>
                  <p:cNvSpPr>
                    <a:spLocks noChangeArrowheads="1"/>
                  </p:cNvSpPr>
                  <p:nvPr/>
                </p:nvSpPr>
                <p:spPr bwMode="auto">
                  <a:xfrm>
                    <a:off x="2534" y="3554"/>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1614" name="Rectangle 190"/>
                  <p:cNvSpPr>
                    <a:spLocks noChangeArrowheads="1"/>
                  </p:cNvSpPr>
                  <p:nvPr/>
                </p:nvSpPr>
                <p:spPr bwMode="auto">
                  <a:xfrm>
                    <a:off x="2111" y="3554"/>
                    <a:ext cx="423"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1615" name="Rectangle 191"/>
                  <p:cNvSpPr>
                    <a:spLocks noChangeArrowheads="1"/>
                  </p:cNvSpPr>
                  <p:nvPr/>
                </p:nvSpPr>
                <p:spPr bwMode="auto">
                  <a:xfrm>
                    <a:off x="1689" y="3554"/>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1616" name="Rectangle 192"/>
                  <p:cNvSpPr>
                    <a:spLocks noChangeArrowheads="1"/>
                  </p:cNvSpPr>
                  <p:nvPr/>
                </p:nvSpPr>
                <p:spPr bwMode="auto">
                  <a:xfrm>
                    <a:off x="1267" y="3554"/>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1617" name="Rectangle 193"/>
                  <p:cNvSpPr>
                    <a:spLocks noChangeArrowheads="1"/>
                  </p:cNvSpPr>
                  <p:nvPr/>
                </p:nvSpPr>
                <p:spPr bwMode="auto">
                  <a:xfrm>
                    <a:off x="845" y="3554"/>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1618" name="Rectangle 194"/>
                  <p:cNvSpPr>
                    <a:spLocks noChangeArrowheads="1"/>
                  </p:cNvSpPr>
                  <p:nvPr/>
                </p:nvSpPr>
                <p:spPr bwMode="auto">
                  <a:xfrm>
                    <a:off x="422" y="3554"/>
                    <a:ext cx="423"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1619" name="Rectangle 195"/>
                  <p:cNvSpPr>
                    <a:spLocks noChangeArrowheads="1"/>
                  </p:cNvSpPr>
                  <p:nvPr/>
                </p:nvSpPr>
                <p:spPr bwMode="auto">
                  <a:xfrm>
                    <a:off x="0" y="3554"/>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1620" name="Line 196"/>
                  <p:cNvSpPr>
                    <a:spLocks noChangeShapeType="1"/>
                  </p:cNvSpPr>
                  <p:nvPr/>
                </p:nvSpPr>
                <p:spPr bwMode="auto">
                  <a:xfrm>
                    <a:off x="0" y="3554"/>
                    <a:ext cx="6334" cy="0"/>
                  </a:xfrm>
                  <a:prstGeom prst="line">
                    <a:avLst/>
                  </a:prstGeom>
                  <a:noFill/>
                  <a:ln w="12700" cap="sq">
                    <a:solidFill>
                      <a:srgbClr val="000000"/>
                    </a:solidFill>
                    <a:round/>
                    <a:headEnd/>
                    <a:tailEnd/>
                  </a:ln>
                  <a:effectLst/>
                </p:spPr>
                <p:txBody>
                  <a:bodyPr/>
                  <a:lstStyle/>
                  <a:p>
                    <a:endParaRPr lang="en-US"/>
                  </a:p>
                </p:txBody>
              </p:sp>
              <p:sp>
                <p:nvSpPr>
                  <p:cNvPr id="231621" name="Line 197"/>
                  <p:cNvSpPr>
                    <a:spLocks noChangeShapeType="1"/>
                  </p:cNvSpPr>
                  <p:nvPr/>
                </p:nvSpPr>
                <p:spPr bwMode="auto">
                  <a:xfrm>
                    <a:off x="0" y="3856"/>
                    <a:ext cx="6334" cy="0"/>
                  </a:xfrm>
                  <a:prstGeom prst="line">
                    <a:avLst/>
                  </a:prstGeom>
                  <a:noFill/>
                  <a:ln w="12700" cap="sq">
                    <a:solidFill>
                      <a:srgbClr val="000000"/>
                    </a:solidFill>
                    <a:round/>
                    <a:headEnd/>
                    <a:tailEnd/>
                  </a:ln>
                  <a:effectLst/>
                </p:spPr>
                <p:txBody>
                  <a:bodyPr/>
                  <a:lstStyle/>
                  <a:p>
                    <a:endParaRPr lang="en-US"/>
                  </a:p>
                </p:txBody>
              </p:sp>
              <p:sp>
                <p:nvSpPr>
                  <p:cNvPr id="231622" name="Line 198"/>
                  <p:cNvSpPr>
                    <a:spLocks noChangeShapeType="1"/>
                  </p:cNvSpPr>
                  <p:nvPr/>
                </p:nvSpPr>
                <p:spPr bwMode="auto">
                  <a:xfrm>
                    <a:off x="0" y="3554"/>
                    <a:ext cx="0" cy="302"/>
                  </a:xfrm>
                  <a:prstGeom prst="line">
                    <a:avLst/>
                  </a:prstGeom>
                  <a:noFill/>
                  <a:ln w="12700" cap="sq">
                    <a:solidFill>
                      <a:srgbClr val="000000"/>
                    </a:solidFill>
                    <a:round/>
                    <a:headEnd/>
                    <a:tailEnd/>
                  </a:ln>
                  <a:effectLst/>
                </p:spPr>
                <p:txBody>
                  <a:bodyPr/>
                  <a:lstStyle/>
                  <a:p>
                    <a:endParaRPr lang="en-US"/>
                  </a:p>
                </p:txBody>
              </p:sp>
              <p:sp>
                <p:nvSpPr>
                  <p:cNvPr id="231623" name="Line 199"/>
                  <p:cNvSpPr>
                    <a:spLocks noChangeShapeType="1"/>
                  </p:cNvSpPr>
                  <p:nvPr/>
                </p:nvSpPr>
                <p:spPr bwMode="auto">
                  <a:xfrm>
                    <a:off x="422" y="3554"/>
                    <a:ext cx="0" cy="302"/>
                  </a:xfrm>
                  <a:prstGeom prst="line">
                    <a:avLst/>
                  </a:prstGeom>
                  <a:noFill/>
                  <a:ln w="12700">
                    <a:solidFill>
                      <a:srgbClr val="000000"/>
                    </a:solidFill>
                    <a:round/>
                    <a:headEnd/>
                    <a:tailEnd/>
                  </a:ln>
                  <a:effectLst/>
                </p:spPr>
                <p:txBody>
                  <a:bodyPr/>
                  <a:lstStyle/>
                  <a:p>
                    <a:endParaRPr lang="en-US"/>
                  </a:p>
                </p:txBody>
              </p:sp>
              <p:sp>
                <p:nvSpPr>
                  <p:cNvPr id="231624" name="Line 200"/>
                  <p:cNvSpPr>
                    <a:spLocks noChangeShapeType="1"/>
                  </p:cNvSpPr>
                  <p:nvPr/>
                </p:nvSpPr>
                <p:spPr bwMode="auto">
                  <a:xfrm>
                    <a:off x="845" y="3554"/>
                    <a:ext cx="0" cy="302"/>
                  </a:xfrm>
                  <a:prstGeom prst="line">
                    <a:avLst/>
                  </a:prstGeom>
                  <a:noFill/>
                  <a:ln w="12700">
                    <a:solidFill>
                      <a:srgbClr val="000000"/>
                    </a:solidFill>
                    <a:round/>
                    <a:headEnd/>
                    <a:tailEnd/>
                  </a:ln>
                  <a:effectLst/>
                </p:spPr>
                <p:txBody>
                  <a:bodyPr/>
                  <a:lstStyle/>
                  <a:p>
                    <a:endParaRPr lang="en-US"/>
                  </a:p>
                </p:txBody>
              </p:sp>
              <p:sp>
                <p:nvSpPr>
                  <p:cNvPr id="231625" name="Line 201"/>
                  <p:cNvSpPr>
                    <a:spLocks noChangeShapeType="1"/>
                  </p:cNvSpPr>
                  <p:nvPr/>
                </p:nvSpPr>
                <p:spPr bwMode="auto">
                  <a:xfrm>
                    <a:off x="1267" y="3554"/>
                    <a:ext cx="0" cy="302"/>
                  </a:xfrm>
                  <a:prstGeom prst="line">
                    <a:avLst/>
                  </a:prstGeom>
                  <a:noFill/>
                  <a:ln w="12700">
                    <a:solidFill>
                      <a:srgbClr val="000000"/>
                    </a:solidFill>
                    <a:round/>
                    <a:headEnd/>
                    <a:tailEnd/>
                  </a:ln>
                  <a:effectLst/>
                </p:spPr>
                <p:txBody>
                  <a:bodyPr/>
                  <a:lstStyle/>
                  <a:p>
                    <a:endParaRPr lang="en-US"/>
                  </a:p>
                </p:txBody>
              </p:sp>
              <p:sp>
                <p:nvSpPr>
                  <p:cNvPr id="231626" name="Line 202"/>
                  <p:cNvSpPr>
                    <a:spLocks noChangeShapeType="1"/>
                  </p:cNvSpPr>
                  <p:nvPr/>
                </p:nvSpPr>
                <p:spPr bwMode="auto">
                  <a:xfrm>
                    <a:off x="1689" y="3554"/>
                    <a:ext cx="0" cy="302"/>
                  </a:xfrm>
                  <a:prstGeom prst="line">
                    <a:avLst/>
                  </a:prstGeom>
                  <a:noFill/>
                  <a:ln w="12700">
                    <a:solidFill>
                      <a:srgbClr val="000000"/>
                    </a:solidFill>
                    <a:round/>
                    <a:headEnd/>
                    <a:tailEnd/>
                  </a:ln>
                  <a:effectLst/>
                </p:spPr>
                <p:txBody>
                  <a:bodyPr/>
                  <a:lstStyle/>
                  <a:p>
                    <a:endParaRPr lang="en-US"/>
                  </a:p>
                </p:txBody>
              </p:sp>
              <p:sp>
                <p:nvSpPr>
                  <p:cNvPr id="231627" name="Line 203"/>
                  <p:cNvSpPr>
                    <a:spLocks noChangeShapeType="1"/>
                  </p:cNvSpPr>
                  <p:nvPr/>
                </p:nvSpPr>
                <p:spPr bwMode="auto">
                  <a:xfrm>
                    <a:off x="2111" y="3554"/>
                    <a:ext cx="0" cy="302"/>
                  </a:xfrm>
                  <a:prstGeom prst="line">
                    <a:avLst/>
                  </a:prstGeom>
                  <a:noFill/>
                  <a:ln w="12700">
                    <a:solidFill>
                      <a:srgbClr val="000000"/>
                    </a:solidFill>
                    <a:round/>
                    <a:headEnd/>
                    <a:tailEnd/>
                  </a:ln>
                  <a:effectLst/>
                </p:spPr>
                <p:txBody>
                  <a:bodyPr/>
                  <a:lstStyle/>
                  <a:p>
                    <a:endParaRPr lang="en-US"/>
                  </a:p>
                </p:txBody>
              </p:sp>
              <p:sp>
                <p:nvSpPr>
                  <p:cNvPr id="231628" name="Line 204"/>
                  <p:cNvSpPr>
                    <a:spLocks noChangeShapeType="1"/>
                  </p:cNvSpPr>
                  <p:nvPr/>
                </p:nvSpPr>
                <p:spPr bwMode="auto">
                  <a:xfrm>
                    <a:off x="2534" y="3554"/>
                    <a:ext cx="0" cy="302"/>
                  </a:xfrm>
                  <a:prstGeom prst="line">
                    <a:avLst/>
                  </a:prstGeom>
                  <a:noFill/>
                  <a:ln w="12700">
                    <a:solidFill>
                      <a:srgbClr val="000000"/>
                    </a:solidFill>
                    <a:round/>
                    <a:headEnd/>
                    <a:tailEnd/>
                  </a:ln>
                  <a:effectLst/>
                </p:spPr>
                <p:txBody>
                  <a:bodyPr/>
                  <a:lstStyle/>
                  <a:p>
                    <a:endParaRPr lang="en-US"/>
                  </a:p>
                </p:txBody>
              </p:sp>
              <p:sp>
                <p:nvSpPr>
                  <p:cNvPr id="231629" name="Line 205"/>
                  <p:cNvSpPr>
                    <a:spLocks noChangeShapeType="1"/>
                  </p:cNvSpPr>
                  <p:nvPr/>
                </p:nvSpPr>
                <p:spPr bwMode="auto">
                  <a:xfrm>
                    <a:off x="2956" y="3554"/>
                    <a:ext cx="0" cy="302"/>
                  </a:xfrm>
                  <a:prstGeom prst="line">
                    <a:avLst/>
                  </a:prstGeom>
                  <a:noFill/>
                  <a:ln w="12700">
                    <a:solidFill>
                      <a:srgbClr val="000000"/>
                    </a:solidFill>
                    <a:round/>
                    <a:headEnd/>
                    <a:tailEnd/>
                  </a:ln>
                  <a:effectLst/>
                </p:spPr>
                <p:txBody>
                  <a:bodyPr/>
                  <a:lstStyle/>
                  <a:p>
                    <a:endParaRPr lang="en-US"/>
                  </a:p>
                </p:txBody>
              </p:sp>
              <p:sp>
                <p:nvSpPr>
                  <p:cNvPr id="231630" name="Line 206"/>
                  <p:cNvSpPr>
                    <a:spLocks noChangeShapeType="1"/>
                  </p:cNvSpPr>
                  <p:nvPr/>
                </p:nvSpPr>
                <p:spPr bwMode="auto">
                  <a:xfrm>
                    <a:off x="3378" y="3554"/>
                    <a:ext cx="0" cy="302"/>
                  </a:xfrm>
                  <a:prstGeom prst="line">
                    <a:avLst/>
                  </a:prstGeom>
                  <a:noFill/>
                  <a:ln w="12700">
                    <a:solidFill>
                      <a:srgbClr val="000000"/>
                    </a:solidFill>
                    <a:round/>
                    <a:headEnd/>
                    <a:tailEnd/>
                  </a:ln>
                  <a:effectLst/>
                </p:spPr>
                <p:txBody>
                  <a:bodyPr/>
                  <a:lstStyle/>
                  <a:p>
                    <a:endParaRPr lang="en-US"/>
                  </a:p>
                </p:txBody>
              </p:sp>
              <p:sp>
                <p:nvSpPr>
                  <p:cNvPr id="231631" name="Line 207"/>
                  <p:cNvSpPr>
                    <a:spLocks noChangeShapeType="1"/>
                  </p:cNvSpPr>
                  <p:nvPr/>
                </p:nvSpPr>
                <p:spPr bwMode="auto">
                  <a:xfrm>
                    <a:off x="3800" y="3554"/>
                    <a:ext cx="0" cy="302"/>
                  </a:xfrm>
                  <a:prstGeom prst="line">
                    <a:avLst/>
                  </a:prstGeom>
                  <a:noFill/>
                  <a:ln w="12700">
                    <a:solidFill>
                      <a:srgbClr val="000000"/>
                    </a:solidFill>
                    <a:round/>
                    <a:headEnd/>
                    <a:tailEnd/>
                  </a:ln>
                  <a:effectLst/>
                </p:spPr>
                <p:txBody>
                  <a:bodyPr/>
                  <a:lstStyle/>
                  <a:p>
                    <a:endParaRPr lang="en-US"/>
                  </a:p>
                </p:txBody>
              </p:sp>
              <p:sp>
                <p:nvSpPr>
                  <p:cNvPr id="231632" name="Line 208"/>
                  <p:cNvSpPr>
                    <a:spLocks noChangeShapeType="1"/>
                  </p:cNvSpPr>
                  <p:nvPr/>
                </p:nvSpPr>
                <p:spPr bwMode="auto">
                  <a:xfrm>
                    <a:off x="4223" y="3554"/>
                    <a:ext cx="0" cy="302"/>
                  </a:xfrm>
                  <a:prstGeom prst="line">
                    <a:avLst/>
                  </a:prstGeom>
                  <a:noFill/>
                  <a:ln w="12700">
                    <a:solidFill>
                      <a:srgbClr val="000000"/>
                    </a:solidFill>
                    <a:round/>
                    <a:headEnd/>
                    <a:tailEnd/>
                  </a:ln>
                  <a:effectLst/>
                </p:spPr>
                <p:txBody>
                  <a:bodyPr/>
                  <a:lstStyle/>
                  <a:p>
                    <a:endParaRPr lang="en-US"/>
                  </a:p>
                </p:txBody>
              </p:sp>
              <p:sp>
                <p:nvSpPr>
                  <p:cNvPr id="231633" name="Line 209"/>
                  <p:cNvSpPr>
                    <a:spLocks noChangeShapeType="1"/>
                  </p:cNvSpPr>
                  <p:nvPr/>
                </p:nvSpPr>
                <p:spPr bwMode="auto">
                  <a:xfrm>
                    <a:off x="4645" y="3554"/>
                    <a:ext cx="0" cy="302"/>
                  </a:xfrm>
                  <a:prstGeom prst="line">
                    <a:avLst/>
                  </a:prstGeom>
                  <a:noFill/>
                  <a:ln w="12700">
                    <a:solidFill>
                      <a:srgbClr val="000000"/>
                    </a:solidFill>
                    <a:round/>
                    <a:headEnd/>
                    <a:tailEnd/>
                  </a:ln>
                  <a:effectLst/>
                </p:spPr>
                <p:txBody>
                  <a:bodyPr/>
                  <a:lstStyle/>
                  <a:p>
                    <a:endParaRPr lang="en-US"/>
                  </a:p>
                </p:txBody>
              </p:sp>
              <p:sp>
                <p:nvSpPr>
                  <p:cNvPr id="231634" name="Line 210"/>
                  <p:cNvSpPr>
                    <a:spLocks noChangeShapeType="1"/>
                  </p:cNvSpPr>
                  <p:nvPr/>
                </p:nvSpPr>
                <p:spPr bwMode="auto">
                  <a:xfrm>
                    <a:off x="5067" y="3554"/>
                    <a:ext cx="0" cy="302"/>
                  </a:xfrm>
                  <a:prstGeom prst="line">
                    <a:avLst/>
                  </a:prstGeom>
                  <a:noFill/>
                  <a:ln w="12700">
                    <a:solidFill>
                      <a:srgbClr val="000000"/>
                    </a:solidFill>
                    <a:round/>
                    <a:headEnd/>
                    <a:tailEnd/>
                  </a:ln>
                  <a:effectLst/>
                </p:spPr>
                <p:txBody>
                  <a:bodyPr/>
                  <a:lstStyle/>
                  <a:p>
                    <a:endParaRPr lang="en-US"/>
                  </a:p>
                </p:txBody>
              </p:sp>
              <p:sp>
                <p:nvSpPr>
                  <p:cNvPr id="231635" name="Line 211"/>
                  <p:cNvSpPr>
                    <a:spLocks noChangeShapeType="1"/>
                  </p:cNvSpPr>
                  <p:nvPr/>
                </p:nvSpPr>
                <p:spPr bwMode="auto">
                  <a:xfrm>
                    <a:off x="5489" y="3554"/>
                    <a:ext cx="0" cy="302"/>
                  </a:xfrm>
                  <a:prstGeom prst="line">
                    <a:avLst/>
                  </a:prstGeom>
                  <a:noFill/>
                  <a:ln w="12700">
                    <a:solidFill>
                      <a:srgbClr val="000000"/>
                    </a:solidFill>
                    <a:round/>
                    <a:headEnd/>
                    <a:tailEnd/>
                  </a:ln>
                  <a:effectLst/>
                </p:spPr>
                <p:txBody>
                  <a:bodyPr/>
                  <a:lstStyle/>
                  <a:p>
                    <a:endParaRPr lang="en-US"/>
                  </a:p>
                </p:txBody>
              </p:sp>
              <p:sp>
                <p:nvSpPr>
                  <p:cNvPr id="231636" name="Line 212"/>
                  <p:cNvSpPr>
                    <a:spLocks noChangeShapeType="1"/>
                  </p:cNvSpPr>
                  <p:nvPr/>
                </p:nvSpPr>
                <p:spPr bwMode="auto">
                  <a:xfrm>
                    <a:off x="5912" y="3554"/>
                    <a:ext cx="0" cy="302"/>
                  </a:xfrm>
                  <a:prstGeom prst="line">
                    <a:avLst/>
                  </a:prstGeom>
                  <a:noFill/>
                  <a:ln w="12700">
                    <a:solidFill>
                      <a:srgbClr val="000000"/>
                    </a:solidFill>
                    <a:round/>
                    <a:headEnd/>
                    <a:tailEnd/>
                  </a:ln>
                  <a:effectLst/>
                </p:spPr>
                <p:txBody>
                  <a:bodyPr/>
                  <a:lstStyle/>
                  <a:p>
                    <a:endParaRPr lang="en-US"/>
                  </a:p>
                </p:txBody>
              </p:sp>
              <p:sp>
                <p:nvSpPr>
                  <p:cNvPr id="231637" name="Line 213"/>
                  <p:cNvSpPr>
                    <a:spLocks noChangeShapeType="1"/>
                  </p:cNvSpPr>
                  <p:nvPr/>
                </p:nvSpPr>
                <p:spPr bwMode="auto">
                  <a:xfrm>
                    <a:off x="6334" y="3554"/>
                    <a:ext cx="0" cy="302"/>
                  </a:xfrm>
                  <a:prstGeom prst="line">
                    <a:avLst/>
                  </a:prstGeom>
                  <a:noFill/>
                  <a:ln w="12700" cap="sq">
                    <a:solidFill>
                      <a:srgbClr val="000000"/>
                    </a:solidFill>
                    <a:round/>
                    <a:headEnd/>
                    <a:tailEnd/>
                  </a:ln>
                  <a:effectLst/>
                </p:spPr>
                <p:txBody>
                  <a:bodyPr/>
                  <a:lstStyle/>
                  <a:p>
                    <a:endParaRPr lang="en-US"/>
                  </a:p>
                </p:txBody>
              </p:sp>
              <p:grpSp>
                <p:nvGrpSpPr>
                  <p:cNvPr id="9" name="Group 214"/>
                  <p:cNvGrpSpPr>
                    <a:grpSpLocks/>
                  </p:cNvGrpSpPr>
                  <p:nvPr/>
                </p:nvGrpSpPr>
                <p:grpSpPr bwMode="auto">
                  <a:xfrm>
                    <a:off x="213" y="3554"/>
                    <a:ext cx="6334" cy="302"/>
                    <a:chOff x="148" y="1309"/>
                    <a:chExt cx="6334" cy="302"/>
                  </a:xfrm>
                </p:grpSpPr>
                <p:sp>
                  <p:nvSpPr>
                    <p:cNvPr id="231639" name="Rectangle 215"/>
                    <p:cNvSpPr>
                      <a:spLocks noChangeArrowheads="1"/>
                    </p:cNvSpPr>
                    <p:nvPr/>
                  </p:nvSpPr>
                  <p:spPr bwMode="auto">
                    <a:xfrm>
                      <a:off x="6060" y="1309"/>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1640" name="Rectangle 216"/>
                    <p:cNvSpPr>
                      <a:spLocks noChangeArrowheads="1"/>
                    </p:cNvSpPr>
                    <p:nvPr/>
                  </p:nvSpPr>
                  <p:spPr bwMode="auto">
                    <a:xfrm>
                      <a:off x="5637" y="1309"/>
                      <a:ext cx="423"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1641" name="Rectangle 217"/>
                    <p:cNvSpPr>
                      <a:spLocks noChangeArrowheads="1"/>
                    </p:cNvSpPr>
                    <p:nvPr/>
                  </p:nvSpPr>
                  <p:spPr bwMode="auto">
                    <a:xfrm>
                      <a:off x="5215" y="1309"/>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1642" name="Rectangle 218"/>
                    <p:cNvSpPr>
                      <a:spLocks noChangeArrowheads="1"/>
                    </p:cNvSpPr>
                    <p:nvPr/>
                  </p:nvSpPr>
                  <p:spPr bwMode="auto">
                    <a:xfrm>
                      <a:off x="4793" y="1309"/>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1643" name="Rectangle 219"/>
                    <p:cNvSpPr>
                      <a:spLocks noChangeArrowheads="1"/>
                    </p:cNvSpPr>
                    <p:nvPr/>
                  </p:nvSpPr>
                  <p:spPr bwMode="auto">
                    <a:xfrm>
                      <a:off x="4371" y="1309"/>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1644" name="Rectangle 220"/>
                    <p:cNvSpPr>
                      <a:spLocks noChangeArrowheads="1"/>
                    </p:cNvSpPr>
                    <p:nvPr/>
                  </p:nvSpPr>
                  <p:spPr bwMode="auto">
                    <a:xfrm>
                      <a:off x="3948" y="1309"/>
                      <a:ext cx="423"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1645" name="Rectangle 221"/>
                    <p:cNvSpPr>
                      <a:spLocks noChangeArrowheads="1"/>
                    </p:cNvSpPr>
                    <p:nvPr/>
                  </p:nvSpPr>
                  <p:spPr bwMode="auto">
                    <a:xfrm>
                      <a:off x="3526" y="1309"/>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1646" name="Rectangle 222"/>
                    <p:cNvSpPr>
                      <a:spLocks noChangeArrowheads="1"/>
                    </p:cNvSpPr>
                    <p:nvPr/>
                  </p:nvSpPr>
                  <p:spPr bwMode="auto">
                    <a:xfrm>
                      <a:off x="3104" y="1309"/>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1647" name="Rectangle 223"/>
                    <p:cNvSpPr>
                      <a:spLocks noChangeArrowheads="1"/>
                    </p:cNvSpPr>
                    <p:nvPr/>
                  </p:nvSpPr>
                  <p:spPr bwMode="auto">
                    <a:xfrm>
                      <a:off x="2682" y="1309"/>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1648" name="Rectangle 224"/>
                    <p:cNvSpPr>
                      <a:spLocks noChangeArrowheads="1"/>
                    </p:cNvSpPr>
                    <p:nvPr/>
                  </p:nvSpPr>
                  <p:spPr bwMode="auto">
                    <a:xfrm>
                      <a:off x="2259" y="1309"/>
                      <a:ext cx="423"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1649" name="Rectangle 225"/>
                    <p:cNvSpPr>
                      <a:spLocks noChangeArrowheads="1"/>
                    </p:cNvSpPr>
                    <p:nvPr/>
                  </p:nvSpPr>
                  <p:spPr bwMode="auto">
                    <a:xfrm>
                      <a:off x="1837" y="1309"/>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1650" name="Rectangle 226"/>
                    <p:cNvSpPr>
                      <a:spLocks noChangeArrowheads="1"/>
                    </p:cNvSpPr>
                    <p:nvPr/>
                  </p:nvSpPr>
                  <p:spPr bwMode="auto">
                    <a:xfrm>
                      <a:off x="1415" y="1309"/>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1651" name="Rectangle 227"/>
                    <p:cNvSpPr>
                      <a:spLocks noChangeArrowheads="1"/>
                    </p:cNvSpPr>
                    <p:nvPr/>
                  </p:nvSpPr>
                  <p:spPr bwMode="auto">
                    <a:xfrm>
                      <a:off x="993" y="1309"/>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1652" name="Rectangle 228"/>
                    <p:cNvSpPr>
                      <a:spLocks noChangeArrowheads="1"/>
                    </p:cNvSpPr>
                    <p:nvPr/>
                  </p:nvSpPr>
                  <p:spPr bwMode="auto">
                    <a:xfrm>
                      <a:off x="570" y="1309"/>
                      <a:ext cx="423"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1653" name="Rectangle 229"/>
                    <p:cNvSpPr>
                      <a:spLocks noChangeArrowheads="1"/>
                    </p:cNvSpPr>
                    <p:nvPr/>
                  </p:nvSpPr>
                  <p:spPr bwMode="auto">
                    <a:xfrm>
                      <a:off x="148" y="1309"/>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1654" name="Line 230"/>
                    <p:cNvSpPr>
                      <a:spLocks noChangeShapeType="1"/>
                    </p:cNvSpPr>
                    <p:nvPr/>
                  </p:nvSpPr>
                  <p:spPr bwMode="auto">
                    <a:xfrm>
                      <a:off x="148" y="1309"/>
                      <a:ext cx="6334" cy="0"/>
                    </a:xfrm>
                    <a:prstGeom prst="line">
                      <a:avLst/>
                    </a:prstGeom>
                    <a:noFill/>
                    <a:ln w="12700" cap="sq">
                      <a:solidFill>
                        <a:srgbClr val="000000"/>
                      </a:solidFill>
                      <a:round/>
                      <a:headEnd/>
                      <a:tailEnd/>
                    </a:ln>
                    <a:effectLst/>
                  </p:spPr>
                  <p:txBody>
                    <a:bodyPr/>
                    <a:lstStyle/>
                    <a:p>
                      <a:endParaRPr lang="en-US"/>
                    </a:p>
                  </p:txBody>
                </p:sp>
                <p:sp>
                  <p:nvSpPr>
                    <p:cNvPr id="231655" name="Line 231"/>
                    <p:cNvSpPr>
                      <a:spLocks noChangeShapeType="1"/>
                    </p:cNvSpPr>
                    <p:nvPr/>
                  </p:nvSpPr>
                  <p:spPr bwMode="auto">
                    <a:xfrm>
                      <a:off x="148" y="1611"/>
                      <a:ext cx="6334" cy="0"/>
                    </a:xfrm>
                    <a:prstGeom prst="line">
                      <a:avLst/>
                    </a:prstGeom>
                    <a:noFill/>
                    <a:ln w="12700" cap="sq">
                      <a:solidFill>
                        <a:srgbClr val="000000"/>
                      </a:solidFill>
                      <a:round/>
                      <a:headEnd/>
                      <a:tailEnd/>
                    </a:ln>
                    <a:effectLst/>
                  </p:spPr>
                  <p:txBody>
                    <a:bodyPr/>
                    <a:lstStyle/>
                    <a:p>
                      <a:endParaRPr lang="en-US"/>
                    </a:p>
                  </p:txBody>
                </p:sp>
                <p:sp>
                  <p:nvSpPr>
                    <p:cNvPr id="231656" name="Line 232"/>
                    <p:cNvSpPr>
                      <a:spLocks noChangeShapeType="1"/>
                    </p:cNvSpPr>
                    <p:nvPr/>
                  </p:nvSpPr>
                  <p:spPr bwMode="auto">
                    <a:xfrm>
                      <a:off x="148" y="1309"/>
                      <a:ext cx="0" cy="302"/>
                    </a:xfrm>
                    <a:prstGeom prst="line">
                      <a:avLst/>
                    </a:prstGeom>
                    <a:noFill/>
                    <a:ln w="12700" cap="sq">
                      <a:solidFill>
                        <a:srgbClr val="000000"/>
                      </a:solidFill>
                      <a:round/>
                      <a:headEnd/>
                      <a:tailEnd/>
                    </a:ln>
                    <a:effectLst/>
                  </p:spPr>
                  <p:txBody>
                    <a:bodyPr/>
                    <a:lstStyle/>
                    <a:p>
                      <a:endParaRPr lang="en-US"/>
                    </a:p>
                  </p:txBody>
                </p:sp>
                <p:sp>
                  <p:nvSpPr>
                    <p:cNvPr id="231657" name="Line 233"/>
                    <p:cNvSpPr>
                      <a:spLocks noChangeShapeType="1"/>
                    </p:cNvSpPr>
                    <p:nvPr/>
                  </p:nvSpPr>
                  <p:spPr bwMode="auto">
                    <a:xfrm>
                      <a:off x="570" y="1309"/>
                      <a:ext cx="0" cy="302"/>
                    </a:xfrm>
                    <a:prstGeom prst="line">
                      <a:avLst/>
                    </a:prstGeom>
                    <a:noFill/>
                    <a:ln w="12700">
                      <a:solidFill>
                        <a:srgbClr val="000000"/>
                      </a:solidFill>
                      <a:round/>
                      <a:headEnd/>
                      <a:tailEnd/>
                    </a:ln>
                    <a:effectLst/>
                  </p:spPr>
                  <p:txBody>
                    <a:bodyPr/>
                    <a:lstStyle/>
                    <a:p>
                      <a:endParaRPr lang="en-US"/>
                    </a:p>
                  </p:txBody>
                </p:sp>
                <p:sp>
                  <p:nvSpPr>
                    <p:cNvPr id="231658" name="Line 234"/>
                    <p:cNvSpPr>
                      <a:spLocks noChangeShapeType="1"/>
                    </p:cNvSpPr>
                    <p:nvPr/>
                  </p:nvSpPr>
                  <p:spPr bwMode="auto">
                    <a:xfrm>
                      <a:off x="993" y="1309"/>
                      <a:ext cx="0" cy="302"/>
                    </a:xfrm>
                    <a:prstGeom prst="line">
                      <a:avLst/>
                    </a:prstGeom>
                    <a:noFill/>
                    <a:ln w="12700">
                      <a:solidFill>
                        <a:srgbClr val="000000"/>
                      </a:solidFill>
                      <a:round/>
                      <a:headEnd/>
                      <a:tailEnd/>
                    </a:ln>
                    <a:effectLst/>
                  </p:spPr>
                  <p:txBody>
                    <a:bodyPr/>
                    <a:lstStyle/>
                    <a:p>
                      <a:endParaRPr lang="en-US"/>
                    </a:p>
                  </p:txBody>
                </p:sp>
                <p:sp>
                  <p:nvSpPr>
                    <p:cNvPr id="231659" name="Line 235"/>
                    <p:cNvSpPr>
                      <a:spLocks noChangeShapeType="1"/>
                    </p:cNvSpPr>
                    <p:nvPr/>
                  </p:nvSpPr>
                  <p:spPr bwMode="auto">
                    <a:xfrm>
                      <a:off x="1415" y="1309"/>
                      <a:ext cx="0" cy="302"/>
                    </a:xfrm>
                    <a:prstGeom prst="line">
                      <a:avLst/>
                    </a:prstGeom>
                    <a:noFill/>
                    <a:ln w="12700">
                      <a:solidFill>
                        <a:srgbClr val="000000"/>
                      </a:solidFill>
                      <a:round/>
                      <a:headEnd/>
                      <a:tailEnd/>
                    </a:ln>
                    <a:effectLst/>
                  </p:spPr>
                  <p:txBody>
                    <a:bodyPr/>
                    <a:lstStyle/>
                    <a:p>
                      <a:endParaRPr lang="en-US"/>
                    </a:p>
                  </p:txBody>
                </p:sp>
                <p:sp>
                  <p:nvSpPr>
                    <p:cNvPr id="231660" name="Line 236"/>
                    <p:cNvSpPr>
                      <a:spLocks noChangeShapeType="1"/>
                    </p:cNvSpPr>
                    <p:nvPr/>
                  </p:nvSpPr>
                  <p:spPr bwMode="auto">
                    <a:xfrm>
                      <a:off x="1837" y="1309"/>
                      <a:ext cx="0" cy="302"/>
                    </a:xfrm>
                    <a:prstGeom prst="line">
                      <a:avLst/>
                    </a:prstGeom>
                    <a:noFill/>
                    <a:ln w="12700">
                      <a:solidFill>
                        <a:srgbClr val="000000"/>
                      </a:solidFill>
                      <a:round/>
                      <a:headEnd/>
                      <a:tailEnd/>
                    </a:ln>
                    <a:effectLst/>
                  </p:spPr>
                  <p:txBody>
                    <a:bodyPr/>
                    <a:lstStyle/>
                    <a:p>
                      <a:endParaRPr lang="en-US"/>
                    </a:p>
                  </p:txBody>
                </p:sp>
                <p:sp>
                  <p:nvSpPr>
                    <p:cNvPr id="231661" name="Line 237"/>
                    <p:cNvSpPr>
                      <a:spLocks noChangeShapeType="1"/>
                    </p:cNvSpPr>
                    <p:nvPr/>
                  </p:nvSpPr>
                  <p:spPr bwMode="auto">
                    <a:xfrm>
                      <a:off x="2259" y="1309"/>
                      <a:ext cx="0" cy="302"/>
                    </a:xfrm>
                    <a:prstGeom prst="line">
                      <a:avLst/>
                    </a:prstGeom>
                    <a:noFill/>
                    <a:ln w="12700">
                      <a:solidFill>
                        <a:srgbClr val="000000"/>
                      </a:solidFill>
                      <a:round/>
                      <a:headEnd/>
                      <a:tailEnd/>
                    </a:ln>
                    <a:effectLst/>
                  </p:spPr>
                  <p:txBody>
                    <a:bodyPr/>
                    <a:lstStyle/>
                    <a:p>
                      <a:endParaRPr lang="en-US"/>
                    </a:p>
                  </p:txBody>
                </p:sp>
                <p:sp>
                  <p:nvSpPr>
                    <p:cNvPr id="231662" name="Line 238"/>
                    <p:cNvSpPr>
                      <a:spLocks noChangeShapeType="1"/>
                    </p:cNvSpPr>
                    <p:nvPr/>
                  </p:nvSpPr>
                  <p:spPr bwMode="auto">
                    <a:xfrm>
                      <a:off x="2682" y="1309"/>
                      <a:ext cx="0" cy="302"/>
                    </a:xfrm>
                    <a:prstGeom prst="line">
                      <a:avLst/>
                    </a:prstGeom>
                    <a:noFill/>
                    <a:ln w="12700">
                      <a:solidFill>
                        <a:srgbClr val="000000"/>
                      </a:solidFill>
                      <a:round/>
                      <a:headEnd/>
                      <a:tailEnd/>
                    </a:ln>
                    <a:effectLst/>
                  </p:spPr>
                  <p:txBody>
                    <a:bodyPr/>
                    <a:lstStyle/>
                    <a:p>
                      <a:endParaRPr lang="en-US"/>
                    </a:p>
                  </p:txBody>
                </p:sp>
                <p:sp>
                  <p:nvSpPr>
                    <p:cNvPr id="231663" name="Line 239"/>
                    <p:cNvSpPr>
                      <a:spLocks noChangeShapeType="1"/>
                    </p:cNvSpPr>
                    <p:nvPr/>
                  </p:nvSpPr>
                  <p:spPr bwMode="auto">
                    <a:xfrm>
                      <a:off x="3104" y="1309"/>
                      <a:ext cx="0" cy="302"/>
                    </a:xfrm>
                    <a:prstGeom prst="line">
                      <a:avLst/>
                    </a:prstGeom>
                    <a:noFill/>
                    <a:ln w="12700">
                      <a:solidFill>
                        <a:srgbClr val="000000"/>
                      </a:solidFill>
                      <a:round/>
                      <a:headEnd/>
                      <a:tailEnd/>
                    </a:ln>
                    <a:effectLst/>
                  </p:spPr>
                  <p:txBody>
                    <a:bodyPr/>
                    <a:lstStyle/>
                    <a:p>
                      <a:endParaRPr lang="en-US"/>
                    </a:p>
                  </p:txBody>
                </p:sp>
                <p:sp>
                  <p:nvSpPr>
                    <p:cNvPr id="231664" name="Line 240"/>
                    <p:cNvSpPr>
                      <a:spLocks noChangeShapeType="1"/>
                    </p:cNvSpPr>
                    <p:nvPr/>
                  </p:nvSpPr>
                  <p:spPr bwMode="auto">
                    <a:xfrm>
                      <a:off x="3526" y="1309"/>
                      <a:ext cx="0" cy="302"/>
                    </a:xfrm>
                    <a:prstGeom prst="line">
                      <a:avLst/>
                    </a:prstGeom>
                    <a:noFill/>
                    <a:ln w="12700">
                      <a:solidFill>
                        <a:srgbClr val="000000"/>
                      </a:solidFill>
                      <a:round/>
                      <a:headEnd/>
                      <a:tailEnd/>
                    </a:ln>
                    <a:effectLst/>
                  </p:spPr>
                  <p:txBody>
                    <a:bodyPr/>
                    <a:lstStyle/>
                    <a:p>
                      <a:endParaRPr lang="en-US"/>
                    </a:p>
                  </p:txBody>
                </p:sp>
                <p:sp>
                  <p:nvSpPr>
                    <p:cNvPr id="231665" name="Line 241"/>
                    <p:cNvSpPr>
                      <a:spLocks noChangeShapeType="1"/>
                    </p:cNvSpPr>
                    <p:nvPr/>
                  </p:nvSpPr>
                  <p:spPr bwMode="auto">
                    <a:xfrm>
                      <a:off x="3948" y="1309"/>
                      <a:ext cx="0" cy="302"/>
                    </a:xfrm>
                    <a:prstGeom prst="line">
                      <a:avLst/>
                    </a:prstGeom>
                    <a:noFill/>
                    <a:ln w="12700">
                      <a:solidFill>
                        <a:srgbClr val="000000"/>
                      </a:solidFill>
                      <a:round/>
                      <a:headEnd/>
                      <a:tailEnd/>
                    </a:ln>
                    <a:effectLst/>
                  </p:spPr>
                  <p:txBody>
                    <a:bodyPr/>
                    <a:lstStyle/>
                    <a:p>
                      <a:endParaRPr lang="en-US"/>
                    </a:p>
                  </p:txBody>
                </p:sp>
                <p:sp>
                  <p:nvSpPr>
                    <p:cNvPr id="231666" name="Line 242"/>
                    <p:cNvSpPr>
                      <a:spLocks noChangeShapeType="1"/>
                    </p:cNvSpPr>
                    <p:nvPr/>
                  </p:nvSpPr>
                  <p:spPr bwMode="auto">
                    <a:xfrm>
                      <a:off x="4371" y="1309"/>
                      <a:ext cx="0" cy="302"/>
                    </a:xfrm>
                    <a:prstGeom prst="line">
                      <a:avLst/>
                    </a:prstGeom>
                    <a:noFill/>
                    <a:ln w="12700">
                      <a:solidFill>
                        <a:srgbClr val="000000"/>
                      </a:solidFill>
                      <a:round/>
                      <a:headEnd/>
                      <a:tailEnd/>
                    </a:ln>
                    <a:effectLst/>
                  </p:spPr>
                  <p:txBody>
                    <a:bodyPr/>
                    <a:lstStyle/>
                    <a:p>
                      <a:endParaRPr lang="en-US"/>
                    </a:p>
                  </p:txBody>
                </p:sp>
                <p:sp>
                  <p:nvSpPr>
                    <p:cNvPr id="231667" name="Line 243"/>
                    <p:cNvSpPr>
                      <a:spLocks noChangeShapeType="1"/>
                    </p:cNvSpPr>
                    <p:nvPr/>
                  </p:nvSpPr>
                  <p:spPr bwMode="auto">
                    <a:xfrm>
                      <a:off x="4793" y="1309"/>
                      <a:ext cx="0" cy="302"/>
                    </a:xfrm>
                    <a:prstGeom prst="line">
                      <a:avLst/>
                    </a:prstGeom>
                    <a:noFill/>
                    <a:ln w="12700">
                      <a:solidFill>
                        <a:srgbClr val="000000"/>
                      </a:solidFill>
                      <a:round/>
                      <a:headEnd/>
                      <a:tailEnd/>
                    </a:ln>
                    <a:effectLst/>
                  </p:spPr>
                  <p:txBody>
                    <a:bodyPr/>
                    <a:lstStyle/>
                    <a:p>
                      <a:endParaRPr lang="en-US"/>
                    </a:p>
                  </p:txBody>
                </p:sp>
                <p:sp>
                  <p:nvSpPr>
                    <p:cNvPr id="231668" name="Line 244"/>
                    <p:cNvSpPr>
                      <a:spLocks noChangeShapeType="1"/>
                    </p:cNvSpPr>
                    <p:nvPr/>
                  </p:nvSpPr>
                  <p:spPr bwMode="auto">
                    <a:xfrm>
                      <a:off x="5215" y="1309"/>
                      <a:ext cx="0" cy="302"/>
                    </a:xfrm>
                    <a:prstGeom prst="line">
                      <a:avLst/>
                    </a:prstGeom>
                    <a:noFill/>
                    <a:ln w="12700">
                      <a:solidFill>
                        <a:srgbClr val="000000"/>
                      </a:solidFill>
                      <a:round/>
                      <a:headEnd/>
                      <a:tailEnd/>
                    </a:ln>
                    <a:effectLst/>
                  </p:spPr>
                  <p:txBody>
                    <a:bodyPr/>
                    <a:lstStyle/>
                    <a:p>
                      <a:endParaRPr lang="en-US"/>
                    </a:p>
                  </p:txBody>
                </p:sp>
                <p:sp>
                  <p:nvSpPr>
                    <p:cNvPr id="231669" name="Line 245"/>
                    <p:cNvSpPr>
                      <a:spLocks noChangeShapeType="1"/>
                    </p:cNvSpPr>
                    <p:nvPr/>
                  </p:nvSpPr>
                  <p:spPr bwMode="auto">
                    <a:xfrm>
                      <a:off x="5637" y="1309"/>
                      <a:ext cx="0" cy="302"/>
                    </a:xfrm>
                    <a:prstGeom prst="line">
                      <a:avLst/>
                    </a:prstGeom>
                    <a:noFill/>
                    <a:ln w="12700">
                      <a:solidFill>
                        <a:srgbClr val="000000"/>
                      </a:solidFill>
                      <a:round/>
                      <a:headEnd/>
                      <a:tailEnd/>
                    </a:ln>
                    <a:effectLst/>
                  </p:spPr>
                  <p:txBody>
                    <a:bodyPr/>
                    <a:lstStyle/>
                    <a:p>
                      <a:endParaRPr lang="en-US"/>
                    </a:p>
                  </p:txBody>
                </p:sp>
                <p:sp>
                  <p:nvSpPr>
                    <p:cNvPr id="231670" name="Line 246"/>
                    <p:cNvSpPr>
                      <a:spLocks noChangeShapeType="1"/>
                    </p:cNvSpPr>
                    <p:nvPr/>
                  </p:nvSpPr>
                  <p:spPr bwMode="auto">
                    <a:xfrm>
                      <a:off x="6060" y="1309"/>
                      <a:ext cx="0" cy="302"/>
                    </a:xfrm>
                    <a:prstGeom prst="line">
                      <a:avLst/>
                    </a:prstGeom>
                    <a:noFill/>
                    <a:ln w="12700">
                      <a:solidFill>
                        <a:srgbClr val="000000"/>
                      </a:solidFill>
                      <a:round/>
                      <a:headEnd/>
                      <a:tailEnd/>
                    </a:ln>
                    <a:effectLst/>
                  </p:spPr>
                  <p:txBody>
                    <a:bodyPr/>
                    <a:lstStyle/>
                    <a:p>
                      <a:endParaRPr lang="en-US"/>
                    </a:p>
                  </p:txBody>
                </p:sp>
                <p:sp>
                  <p:nvSpPr>
                    <p:cNvPr id="231671" name="Line 247"/>
                    <p:cNvSpPr>
                      <a:spLocks noChangeShapeType="1"/>
                    </p:cNvSpPr>
                    <p:nvPr/>
                  </p:nvSpPr>
                  <p:spPr bwMode="auto">
                    <a:xfrm>
                      <a:off x="6482" y="1309"/>
                      <a:ext cx="0" cy="302"/>
                    </a:xfrm>
                    <a:prstGeom prst="line">
                      <a:avLst/>
                    </a:prstGeom>
                    <a:noFill/>
                    <a:ln w="12700" cap="sq">
                      <a:solidFill>
                        <a:srgbClr val="000000"/>
                      </a:solidFill>
                      <a:round/>
                      <a:headEnd/>
                      <a:tailEnd/>
                    </a:ln>
                    <a:effectLst/>
                  </p:spPr>
                  <p:txBody>
                    <a:bodyPr/>
                    <a:lstStyle/>
                    <a:p>
                      <a:endParaRPr lang="en-US"/>
                    </a:p>
                  </p:txBody>
                </p:sp>
              </p:grpSp>
            </p:grpSp>
          </p:grpSp>
          <p:grpSp>
            <p:nvGrpSpPr>
              <p:cNvPr id="10" name="Group 248"/>
              <p:cNvGrpSpPr>
                <a:grpSpLocks/>
              </p:cNvGrpSpPr>
              <p:nvPr/>
            </p:nvGrpSpPr>
            <p:grpSpPr bwMode="auto">
              <a:xfrm>
                <a:off x="2704" y="3574"/>
                <a:ext cx="2518" cy="282"/>
                <a:chOff x="176" y="3574"/>
                <a:chExt cx="2518" cy="282"/>
              </a:xfrm>
            </p:grpSpPr>
            <p:grpSp>
              <p:nvGrpSpPr>
                <p:cNvPr id="11" name="Group 249"/>
                <p:cNvGrpSpPr>
                  <a:grpSpLocks/>
                </p:cNvGrpSpPr>
                <p:nvPr/>
              </p:nvGrpSpPr>
              <p:grpSpPr bwMode="auto">
                <a:xfrm>
                  <a:off x="176" y="3574"/>
                  <a:ext cx="1259" cy="282"/>
                  <a:chOff x="0" y="3554"/>
                  <a:chExt cx="6547" cy="302"/>
                </a:xfrm>
              </p:grpSpPr>
              <p:sp>
                <p:nvSpPr>
                  <p:cNvPr id="231674" name="Rectangle 250"/>
                  <p:cNvSpPr>
                    <a:spLocks noChangeArrowheads="1"/>
                  </p:cNvSpPr>
                  <p:nvPr/>
                </p:nvSpPr>
                <p:spPr bwMode="auto">
                  <a:xfrm>
                    <a:off x="2958" y="3554"/>
                    <a:ext cx="2954" cy="302"/>
                  </a:xfrm>
                  <a:prstGeom prst="rect">
                    <a:avLst/>
                  </a:prstGeom>
                  <a:solidFill>
                    <a:srgbClr val="969696"/>
                  </a:solidFill>
                  <a:ln w="9525">
                    <a:noFill/>
                    <a:miter lim="800000"/>
                    <a:headEnd/>
                    <a:tailEnd/>
                  </a:ln>
                  <a:effectLst/>
                </p:spPr>
                <p:txBody>
                  <a:bodyPr wrap="none" anchor="ctr"/>
                  <a:lstStyle/>
                  <a:p>
                    <a:endParaRPr lang="en-US"/>
                  </a:p>
                </p:txBody>
              </p:sp>
              <p:sp>
                <p:nvSpPr>
                  <p:cNvPr id="231675" name="Rectangle 251"/>
                  <p:cNvSpPr>
                    <a:spLocks noChangeArrowheads="1"/>
                  </p:cNvSpPr>
                  <p:nvPr/>
                </p:nvSpPr>
                <p:spPr bwMode="auto">
                  <a:xfrm>
                    <a:off x="1269" y="3554"/>
                    <a:ext cx="1687" cy="302"/>
                  </a:xfrm>
                  <a:prstGeom prst="rect">
                    <a:avLst/>
                  </a:prstGeom>
                  <a:solidFill>
                    <a:srgbClr val="969696"/>
                  </a:solidFill>
                  <a:ln w="9525">
                    <a:noFill/>
                    <a:miter lim="800000"/>
                    <a:headEnd/>
                    <a:tailEnd/>
                  </a:ln>
                  <a:effectLst/>
                </p:spPr>
                <p:txBody>
                  <a:bodyPr wrap="none" anchor="ctr"/>
                  <a:lstStyle/>
                  <a:p>
                    <a:endParaRPr lang="en-US"/>
                  </a:p>
                </p:txBody>
              </p:sp>
              <p:sp>
                <p:nvSpPr>
                  <p:cNvPr id="231676" name="Rectangle 252"/>
                  <p:cNvSpPr>
                    <a:spLocks noChangeArrowheads="1"/>
                  </p:cNvSpPr>
                  <p:nvPr/>
                </p:nvSpPr>
                <p:spPr bwMode="auto">
                  <a:xfrm>
                    <a:off x="422" y="3554"/>
                    <a:ext cx="845" cy="302"/>
                  </a:xfrm>
                  <a:prstGeom prst="rect">
                    <a:avLst/>
                  </a:prstGeom>
                  <a:solidFill>
                    <a:srgbClr val="969696"/>
                  </a:solidFill>
                  <a:ln w="9525">
                    <a:noFill/>
                    <a:miter lim="800000"/>
                    <a:headEnd/>
                    <a:tailEnd/>
                  </a:ln>
                  <a:effectLst/>
                </p:spPr>
                <p:txBody>
                  <a:bodyPr wrap="none" anchor="ctr"/>
                  <a:lstStyle/>
                  <a:p>
                    <a:endParaRPr lang="en-US"/>
                  </a:p>
                </p:txBody>
              </p:sp>
              <p:sp>
                <p:nvSpPr>
                  <p:cNvPr id="231677" name="Rectangle 253"/>
                  <p:cNvSpPr>
                    <a:spLocks noChangeArrowheads="1"/>
                  </p:cNvSpPr>
                  <p:nvPr/>
                </p:nvSpPr>
                <p:spPr bwMode="auto">
                  <a:xfrm>
                    <a:off x="0" y="3554"/>
                    <a:ext cx="422" cy="302"/>
                  </a:xfrm>
                  <a:prstGeom prst="rect">
                    <a:avLst/>
                  </a:prstGeom>
                  <a:solidFill>
                    <a:srgbClr val="969696"/>
                  </a:solidFill>
                  <a:ln w="9525">
                    <a:noFill/>
                    <a:miter lim="800000"/>
                    <a:headEnd/>
                    <a:tailEnd/>
                  </a:ln>
                  <a:effectLst/>
                </p:spPr>
                <p:txBody>
                  <a:bodyPr wrap="none" anchor="ctr"/>
                  <a:lstStyle/>
                  <a:p>
                    <a:endParaRPr lang="en-US"/>
                  </a:p>
                </p:txBody>
              </p:sp>
              <p:sp>
                <p:nvSpPr>
                  <p:cNvPr id="231678" name="Rectangle 254"/>
                  <p:cNvSpPr>
                    <a:spLocks noChangeArrowheads="1"/>
                  </p:cNvSpPr>
                  <p:nvPr/>
                </p:nvSpPr>
                <p:spPr bwMode="auto">
                  <a:xfrm>
                    <a:off x="5912" y="3554"/>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1679" name="Rectangle 255"/>
                  <p:cNvSpPr>
                    <a:spLocks noChangeArrowheads="1"/>
                  </p:cNvSpPr>
                  <p:nvPr/>
                </p:nvSpPr>
                <p:spPr bwMode="auto">
                  <a:xfrm>
                    <a:off x="5489" y="3554"/>
                    <a:ext cx="423"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1680" name="Rectangle 256"/>
                  <p:cNvSpPr>
                    <a:spLocks noChangeArrowheads="1"/>
                  </p:cNvSpPr>
                  <p:nvPr/>
                </p:nvSpPr>
                <p:spPr bwMode="auto">
                  <a:xfrm>
                    <a:off x="5067" y="3554"/>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1681" name="Rectangle 257"/>
                  <p:cNvSpPr>
                    <a:spLocks noChangeArrowheads="1"/>
                  </p:cNvSpPr>
                  <p:nvPr/>
                </p:nvSpPr>
                <p:spPr bwMode="auto">
                  <a:xfrm>
                    <a:off x="4645" y="3554"/>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1682" name="Rectangle 258"/>
                  <p:cNvSpPr>
                    <a:spLocks noChangeArrowheads="1"/>
                  </p:cNvSpPr>
                  <p:nvPr/>
                </p:nvSpPr>
                <p:spPr bwMode="auto">
                  <a:xfrm>
                    <a:off x="4223" y="3554"/>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1683" name="Rectangle 259"/>
                  <p:cNvSpPr>
                    <a:spLocks noChangeArrowheads="1"/>
                  </p:cNvSpPr>
                  <p:nvPr/>
                </p:nvSpPr>
                <p:spPr bwMode="auto">
                  <a:xfrm>
                    <a:off x="3800" y="3554"/>
                    <a:ext cx="423"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1684" name="Rectangle 260"/>
                  <p:cNvSpPr>
                    <a:spLocks noChangeArrowheads="1"/>
                  </p:cNvSpPr>
                  <p:nvPr/>
                </p:nvSpPr>
                <p:spPr bwMode="auto">
                  <a:xfrm>
                    <a:off x="3378" y="3554"/>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1685" name="Rectangle 261"/>
                  <p:cNvSpPr>
                    <a:spLocks noChangeArrowheads="1"/>
                  </p:cNvSpPr>
                  <p:nvPr/>
                </p:nvSpPr>
                <p:spPr bwMode="auto">
                  <a:xfrm>
                    <a:off x="2956" y="3554"/>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1686" name="Rectangle 262"/>
                  <p:cNvSpPr>
                    <a:spLocks noChangeArrowheads="1"/>
                  </p:cNvSpPr>
                  <p:nvPr/>
                </p:nvSpPr>
                <p:spPr bwMode="auto">
                  <a:xfrm>
                    <a:off x="2534" y="3554"/>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1687" name="Rectangle 263"/>
                  <p:cNvSpPr>
                    <a:spLocks noChangeArrowheads="1"/>
                  </p:cNvSpPr>
                  <p:nvPr/>
                </p:nvSpPr>
                <p:spPr bwMode="auto">
                  <a:xfrm>
                    <a:off x="2111" y="3554"/>
                    <a:ext cx="423"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1688" name="Rectangle 264"/>
                  <p:cNvSpPr>
                    <a:spLocks noChangeArrowheads="1"/>
                  </p:cNvSpPr>
                  <p:nvPr/>
                </p:nvSpPr>
                <p:spPr bwMode="auto">
                  <a:xfrm>
                    <a:off x="1689" y="3554"/>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1689" name="Rectangle 265"/>
                  <p:cNvSpPr>
                    <a:spLocks noChangeArrowheads="1"/>
                  </p:cNvSpPr>
                  <p:nvPr/>
                </p:nvSpPr>
                <p:spPr bwMode="auto">
                  <a:xfrm>
                    <a:off x="1267" y="3554"/>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1690" name="Rectangle 266"/>
                  <p:cNvSpPr>
                    <a:spLocks noChangeArrowheads="1"/>
                  </p:cNvSpPr>
                  <p:nvPr/>
                </p:nvSpPr>
                <p:spPr bwMode="auto">
                  <a:xfrm>
                    <a:off x="845" y="3554"/>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1691" name="Rectangle 267"/>
                  <p:cNvSpPr>
                    <a:spLocks noChangeArrowheads="1"/>
                  </p:cNvSpPr>
                  <p:nvPr/>
                </p:nvSpPr>
                <p:spPr bwMode="auto">
                  <a:xfrm>
                    <a:off x="422" y="3554"/>
                    <a:ext cx="423"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1692" name="Rectangle 268"/>
                  <p:cNvSpPr>
                    <a:spLocks noChangeArrowheads="1"/>
                  </p:cNvSpPr>
                  <p:nvPr/>
                </p:nvSpPr>
                <p:spPr bwMode="auto">
                  <a:xfrm>
                    <a:off x="0" y="3554"/>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1693" name="Line 269"/>
                  <p:cNvSpPr>
                    <a:spLocks noChangeShapeType="1"/>
                  </p:cNvSpPr>
                  <p:nvPr/>
                </p:nvSpPr>
                <p:spPr bwMode="auto">
                  <a:xfrm>
                    <a:off x="0" y="3554"/>
                    <a:ext cx="6334" cy="0"/>
                  </a:xfrm>
                  <a:prstGeom prst="line">
                    <a:avLst/>
                  </a:prstGeom>
                  <a:noFill/>
                  <a:ln w="12700" cap="sq">
                    <a:solidFill>
                      <a:srgbClr val="000000"/>
                    </a:solidFill>
                    <a:round/>
                    <a:headEnd/>
                    <a:tailEnd/>
                  </a:ln>
                  <a:effectLst/>
                </p:spPr>
                <p:txBody>
                  <a:bodyPr/>
                  <a:lstStyle/>
                  <a:p>
                    <a:endParaRPr lang="en-US"/>
                  </a:p>
                </p:txBody>
              </p:sp>
              <p:sp>
                <p:nvSpPr>
                  <p:cNvPr id="231694" name="Line 270"/>
                  <p:cNvSpPr>
                    <a:spLocks noChangeShapeType="1"/>
                  </p:cNvSpPr>
                  <p:nvPr/>
                </p:nvSpPr>
                <p:spPr bwMode="auto">
                  <a:xfrm>
                    <a:off x="0" y="3856"/>
                    <a:ext cx="6334" cy="0"/>
                  </a:xfrm>
                  <a:prstGeom prst="line">
                    <a:avLst/>
                  </a:prstGeom>
                  <a:noFill/>
                  <a:ln w="12700" cap="sq">
                    <a:solidFill>
                      <a:srgbClr val="000000"/>
                    </a:solidFill>
                    <a:round/>
                    <a:headEnd/>
                    <a:tailEnd/>
                  </a:ln>
                  <a:effectLst/>
                </p:spPr>
                <p:txBody>
                  <a:bodyPr/>
                  <a:lstStyle/>
                  <a:p>
                    <a:endParaRPr lang="en-US"/>
                  </a:p>
                </p:txBody>
              </p:sp>
              <p:sp>
                <p:nvSpPr>
                  <p:cNvPr id="231695" name="Line 271"/>
                  <p:cNvSpPr>
                    <a:spLocks noChangeShapeType="1"/>
                  </p:cNvSpPr>
                  <p:nvPr/>
                </p:nvSpPr>
                <p:spPr bwMode="auto">
                  <a:xfrm>
                    <a:off x="0" y="3554"/>
                    <a:ext cx="0" cy="302"/>
                  </a:xfrm>
                  <a:prstGeom prst="line">
                    <a:avLst/>
                  </a:prstGeom>
                  <a:noFill/>
                  <a:ln w="12700" cap="sq">
                    <a:solidFill>
                      <a:srgbClr val="000000"/>
                    </a:solidFill>
                    <a:round/>
                    <a:headEnd/>
                    <a:tailEnd/>
                  </a:ln>
                  <a:effectLst/>
                </p:spPr>
                <p:txBody>
                  <a:bodyPr/>
                  <a:lstStyle/>
                  <a:p>
                    <a:endParaRPr lang="en-US"/>
                  </a:p>
                </p:txBody>
              </p:sp>
              <p:sp>
                <p:nvSpPr>
                  <p:cNvPr id="231696" name="Line 272"/>
                  <p:cNvSpPr>
                    <a:spLocks noChangeShapeType="1"/>
                  </p:cNvSpPr>
                  <p:nvPr/>
                </p:nvSpPr>
                <p:spPr bwMode="auto">
                  <a:xfrm>
                    <a:off x="422" y="3554"/>
                    <a:ext cx="0" cy="302"/>
                  </a:xfrm>
                  <a:prstGeom prst="line">
                    <a:avLst/>
                  </a:prstGeom>
                  <a:noFill/>
                  <a:ln w="12700">
                    <a:solidFill>
                      <a:srgbClr val="000000"/>
                    </a:solidFill>
                    <a:round/>
                    <a:headEnd/>
                    <a:tailEnd/>
                  </a:ln>
                  <a:effectLst/>
                </p:spPr>
                <p:txBody>
                  <a:bodyPr/>
                  <a:lstStyle/>
                  <a:p>
                    <a:endParaRPr lang="en-US"/>
                  </a:p>
                </p:txBody>
              </p:sp>
              <p:sp>
                <p:nvSpPr>
                  <p:cNvPr id="231697" name="Line 273"/>
                  <p:cNvSpPr>
                    <a:spLocks noChangeShapeType="1"/>
                  </p:cNvSpPr>
                  <p:nvPr/>
                </p:nvSpPr>
                <p:spPr bwMode="auto">
                  <a:xfrm>
                    <a:off x="845" y="3554"/>
                    <a:ext cx="0" cy="302"/>
                  </a:xfrm>
                  <a:prstGeom prst="line">
                    <a:avLst/>
                  </a:prstGeom>
                  <a:noFill/>
                  <a:ln w="12700">
                    <a:solidFill>
                      <a:srgbClr val="000000"/>
                    </a:solidFill>
                    <a:round/>
                    <a:headEnd/>
                    <a:tailEnd/>
                  </a:ln>
                  <a:effectLst/>
                </p:spPr>
                <p:txBody>
                  <a:bodyPr/>
                  <a:lstStyle/>
                  <a:p>
                    <a:endParaRPr lang="en-US"/>
                  </a:p>
                </p:txBody>
              </p:sp>
              <p:sp>
                <p:nvSpPr>
                  <p:cNvPr id="231698" name="Line 274"/>
                  <p:cNvSpPr>
                    <a:spLocks noChangeShapeType="1"/>
                  </p:cNvSpPr>
                  <p:nvPr/>
                </p:nvSpPr>
                <p:spPr bwMode="auto">
                  <a:xfrm>
                    <a:off x="1267" y="3554"/>
                    <a:ext cx="0" cy="302"/>
                  </a:xfrm>
                  <a:prstGeom prst="line">
                    <a:avLst/>
                  </a:prstGeom>
                  <a:noFill/>
                  <a:ln w="12700">
                    <a:solidFill>
                      <a:srgbClr val="000000"/>
                    </a:solidFill>
                    <a:round/>
                    <a:headEnd/>
                    <a:tailEnd/>
                  </a:ln>
                  <a:effectLst/>
                </p:spPr>
                <p:txBody>
                  <a:bodyPr/>
                  <a:lstStyle/>
                  <a:p>
                    <a:endParaRPr lang="en-US"/>
                  </a:p>
                </p:txBody>
              </p:sp>
              <p:sp>
                <p:nvSpPr>
                  <p:cNvPr id="231699" name="Line 275"/>
                  <p:cNvSpPr>
                    <a:spLocks noChangeShapeType="1"/>
                  </p:cNvSpPr>
                  <p:nvPr/>
                </p:nvSpPr>
                <p:spPr bwMode="auto">
                  <a:xfrm>
                    <a:off x="1689" y="3554"/>
                    <a:ext cx="0" cy="302"/>
                  </a:xfrm>
                  <a:prstGeom prst="line">
                    <a:avLst/>
                  </a:prstGeom>
                  <a:noFill/>
                  <a:ln w="12700">
                    <a:solidFill>
                      <a:srgbClr val="000000"/>
                    </a:solidFill>
                    <a:round/>
                    <a:headEnd/>
                    <a:tailEnd/>
                  </a:ln>
                  <a:effectLst/>
                </p:spPr>
                <p:txBody>
                  <a:bodyPr/>
                  <a:lstStyle/>
                  <a:p>
                    <a:endParaRPr lang="en-US"/>
                  </a:p>
                </p:txBody>
              </p:sp>
              <p:sp>
                <p:nvSpPr>
                  <p:cNvPr id="231700" name="Line 276"/>
                  <p:cNvSpPr>
                    <a:spLocks noChangeShapeType="1"/>
                  </p:cNvSpPr>
                  <p:nvPr/>
                </p:nvSpPr>
                <p:spPr bwMode="auto">
                  <a:xfrm>
                    <a:off x="2111" y="3554"/>
                    <a:ext cx="0" cy="302"/>
                  </a:xfrm>
                  <a:prstGeom prst="line">
                    <a:avLst/>
                  </a:prstGeom>
                  <a:noFill/>
                  <a:ln w="12700">
                    <a:solidFill>
                      <a:srgbClr val="000000"/>
                    </a:solidFill>
                    <a:round/>
                    <a:headEnd/>
                    <a:tailEnd/>
                  </a:ln>
                  <a:effectLst/>
                </p:spPr>
                <p:txBody>
                  <a:bodyPr/>
                  <a:lstStyle/>
                  <a:p>
                    <a:endParaRPr lang="en-US"/>
                  </a:p>
                </p:txBody>
              </p:sp>
              <p:sp>
                <p:nvSpPr>
                  <p:cNvPr id="231701" name="Line 277"/>
                  <p:cNvSpPr>
                    <a:spLocks noChangeShapeType="1"/>
                  </p:cNvSpPr>
                  <p:nvPr/>
                </p:nvSpPr>
                <p:spPr bwMode="auto">
                  <a:xfrm>
                    <a:off x="2534" y="3554"/>
                    <a:ext cx="0" cy="302"/>
                  </a:xfrm>
                  <a:prstGeom prst="line">
                    <a:avLst/>
                  </a:prstGeom>
                  <a:noFill/>
                  <a:ln w="12700">
                    <a:solidFill>
                      <a:srgbClr val="000000"/>
                    </a:solidFill>
                    <a:round/>
                    <a:headEnd/>
                    <a:tailEnd/>
                  </a:ln>
                  <a:effectLst/>
                </p:spPr>
                <p:txBody>
                  <a:bodyPr/>
                  <a:lstStyle/>
                  <a:p>
                    <a:endParaRPr lang="en-US"/>
                  </a:p>
                </p:txBody>
              </p:sp>
              <p:sp>
                <p:nvSpPr>
                  <p:cNvPr id="231702" name="Line 278"/>
                  <p:cNvSpPr>
                    <a:spLocks noChangeShapeType="1"/>
                  </p:cNvSpPr>
                  <p:nvPr/>
                </p:nvSpPr>
                <p:spPr bwMode="auto">
                  <a:xfrm>
                    <a:off x="2956" y="3554"/>
                    <a:ext cx="0" cy="302"/>
                  </a:xfrm>
                  <a:prstGeom prst="line">
                    <a:avLst/>
                  </a:prstGeom>
                  <a:noFill/>
                  <a:ln w="12700">
                    <a:solidFill>
                      <a:srgbClr val="000000"/>
                    </a:solidFill>
                    <a:round/>
                    <a:headEnd/>
                    <a:tailEnd/>
                  </a:ln>
                  <a:effectLst/>
                </p:spPr>
                <p:txBody>
                  <a:bodyPr/>
                  <a:lstStyle/>
                  <a:p>
                    <a:endParaRPr lang="en-US"/>
                  </a:p>
                </p:txBody>
              </p:sp>
              <p:sp>
                <p:nvSpPr>
                  <p:cNvPr id="231703" name="Line 279"/>
                  <p:cNvSpPr>
                    <a:spLocks noChangeShapeType="1"/>
                  </p:cNvSpPr>
                  <p:nvPr/>
                </p:nvSpPr>
                <p:spPr bwMode="auto">
                  <a:xfrm>
                    <a:off x="3378" y="3554"/>
                    <a:ext cx="0" cy="302"/>
                  </a:xfrm>
                  <a:prstGeom prst="line">
                    <a:avLst/>
                  </a:prstGeom>
                  <a:noFill/>
                  <a:ln w="12700">
                    <a:solidFill>
                      <a:srgbClr val="000000"/>
                    </a:solidFill>
                    <a:round/>
                    <a:headEnd/>
                    <a:tailEnd/>
                  </a:ln>
                  <a:effectLst/>
                </p:spPr>
                <p:txBody>
                  <a:bodyPr/>
                  <a:lstStyle/>
                  <a:p>
                    <a:endParaRPr lang="en-US"/>
                  </a:p>
                </p:txBody>
              </p:sp>
              <p:sp>
                <p:nvSpPr>
                  <p:cNvPr id="231704" name="Line 280"/>
                  <p:cNvSpPr>
                    <a:spLocks noChangeShapeType="1"/>
                  </p:cNvSpPr>
                  <p:nvPr/>
                </p:nvSpPr>
                <p:spPr bwMode="auto">
                  <a:xfrm>
                    <a:off x="3800" y="3554"/>
                    <a:ext cx="0" cy="302"/>
                  </a:xfrm>
                  <a:prstGeom prst="line">
                    <a:avLst/>
                  </a:prstGeom>
                  <a:noFill/>
                  <a:ln w="12700">
                    <a:solidFill>
                      <a:srgbClr val="000000"/>
                    </a:solidFill>
                    <a:round/>
                    <a:headEnd/>
                    <a:tailEnd/>
                  </a:ln>
                  <a:effectLst/>
                </p:spPr>
                <p:txBody>
                  <a:bodyPr/>
                  <a:lstStyle/>
                  <a:p>
                    <a:endParaRPr lang="en-US"/>
                  </a:p>
                </p:txBody>
              </p:sp>
              <p:sp>
                <p:nvSpPr>
                  <p:cNvPr id="231705" name="Line 281"/>
                  <p:cNvSpPr>
                    <a:spLocks noChangeShapeType="1"/>
                  </p:cNvSpPr>
                  <p:nvPr/>
                </p:nvSpPr>
                <p:spPr bwMode="auto">
                  <a:xfrm>
                    <a:off x="4223" y="3554"/>
                    <a:ext cx="0" cy="302"/>
                  </a:xfrm>
                  <a:prstGeom prst="line">
                    <a:avLst/>
                  </a:prstGeom>
                  <a:noFill/>
                  <a:ln w="12700">
                    <a:solidFill>
                      <a:srgbClr val="000000"/>
                    </a:solidFill>
                    <a:round/>
                    <a:headEnd/>
                    <a:tailEnd/>
                  </a:ln>
                  <a:effectLst/>
                </p:spPr>
                <p:txBody>
                  <a:bodyPr/>
                  <a:lstStyle/>
                  <a:p>
                    <a:endParaRPr lang="en-US"/>
                  </a:p>
                </p:txBody>
              </p:sp>
              <p:sp>
                <p:nvSpPr>
                  <p:cNvPr id="231706" name="Line 282"/>
                  <p:cNvSpPr>
                    <a:spLocks noChangeShapeType="1"/>
                  </p:cNvSpPr>
                  <p:nvPr/>
                </p:nvSpPr>
                <p:spPr bwMode="auto">
                  <a:xfrm>
                    <a:off x="4645" y="3554"/>
                    <a:ext cx="0" cy="302"/>
                  </a:xfrm>
                  <a:prstGeom prst="line">
                    <a:avLst/>
                  </a:prstGeom>
                  <a:noFill/>
                  <a:ln w="12700">
                    <a:solidFill>
                      <a:srgbClr val="000000"/>
                    </a:solidFill>
                    <a:round/>
                    <a:headEnd/>
                    <a:tailEnd/>
                  </a:ln>
                  <a:effectLst/>
                </p:spPr>
                <p:txBody>
                  <a:bodyPr/>
                  <a:lstStyle/>
                  <a:p>
                    <a:endParaRPr lang="en-US"/>
                  </a:p>
                </p:txBody>
              </p:sp>
              <p:sp>
                <p:nvSpPr>
                  <p:cNvPr id="231707" name="Line 283"/>
                  <p:cNvSpPr>
                    <a:spLocks noChangeShapeType="1"/>
                  </p:cNvSpPr>
                  <p:nvPr/>
                </p:nvSpPr>
                <p:spPr bwMode="auto">
                  <a:xfrm>
                    <a:off x="5067" y="3554"/>
                    <a:ext cx="0" cy="302"/>
                  </a:xfrm>
                  <a:prstGeom prst="line">
                    <a:avLst/>
                  </a:prstGeom>
                  <a:noFill/>
                  <a:ln w="12700">
                    <a:solidFill>
                      <a:srgbClr val="000000"/>
                    </a:solidFill>
                    <a:round/>
                    <a:headEnd/>
                    <a:tailEnd/>
                  </a:ln>
                  <a:effectLst/>
                </p:spPr>
                <p:txBody>
                  <a:bodyPr/>
                  <a:lstStyle/>
                  <a:p>
                    <a:endParaRPr lang="en-US"/>
                  </a:p>
                </p:txBody>
              </p:sp>
              <p:sp>
                <p:nvSpPr>
                  <p:cNvPr id="231708" name="Line 284"/>
                  <p:cNvSpPr>
                    <a:spLocks noChangeShapeType="1"/>
                  </p:cNvSpPr>
                  <p:nvPr/>
                </p:nvSpPr>
                <p:spPr bwMode="auto">
                  <a:xfrm>
                    <a:off x="5489" y="3554"/>
                    <a:ext cx="0" cy="302"/>
                  </a:xfrm>
                  <a:prstGeom prst="line">
                    <a:avLst/>
                  </a:prstGeom>
                  <a:noFill/>
                  <a:ln w="12700">
                    <a:solidFill>
                      <a:srgbClr val="000000"/>
                    </a:solidFill>
                    <a:round/>
                    <a:headEnd/>
                    <a:tailEnd/>
                  </a:ln>
                  <a:effectLst/>
                </p:spPr>
                <p:txBody>
                  <a:bodyPr/>
                  <a:lstStyle/>
                  <a:p>
                    <a:endParaRPr lang="en-US"/>
                  </a:p>
                </p:txBody>
              </p:sp>
              <p:sp>
                <p:nvSpPr>
                  <p:cNvPr id="231709" name="Line 285"/>
                  <p:cNvSpPr>
                    <a:spLocks noChangeShapeType="1"/>
                  </p:cNvSpPr>
                  <p:nvPr/>
                </p:nvSpPr>
                <p:spPr bwMode="auto">
                  <a:xfrm>
                    <a:off x="5912" y="3554"/>
                    <a:ext cx="0" cy="302"/>
                  </a:xfrm>
                  <a:prstGeom prst="line">
                    <a:avLst/>
                  </a:prstGeom>
                  <a:noFill/>
                  <a:ln w="12700">
                    <a:solidFill>
                      <a:srgbClr val="000000"/>
                    </a:solidFill>
                    <a:round/>
                    <a:headEnd/>
                    <a:tailEnd/>
                  </a:ln>
                  <a:effectLst/>
                </p:spPr>
                <p:txBody>
                  <a:bodyPr/>
                  <a:lstStyle/>
                  <a:p>
                    <a:endParaRPr lang="en-US"/>
                  </a:p>
                </p:txBody>
              </p:sp>
              <p:sp>
                <p:nvSpPr>
                  <p:cNvPr id="231710" name="Line 286"/>
                  <p:cNvSpPr>
                    <a:spLocks noChangeShapeType="1"/>
                  </p:cNvSpPr>
                  <p:nvPr/>
                </p:nvSpPr>
                <p:spPr bwMode="auto">
                  <a:xfrm>
                    <a:off x="6334" y="3554"/>
                    <a:ext cx="0" cy="302"/>
                  </a:xfrm>
                  <a:prstGeom prst="line">
                    <a:avLst/>
                  </a:prstGeom>
                  <a:noFill/>
                  <a:ln w="12700" cap="sq">
                    <a:solidFill>
                      <a:srgbClr val="000000"/>
                    </a:solidFill>
                    <a:round/>
                    <a:headEnd/>
                    <a:tailEnd/>
                  </a:ln>
                  <a:effectLst/>
                </p:spPr>
                <p:txBody>
                  <a:bodyPr/>
                  <a:lstStyle/>
                  <a:p>
                    <a:endParaRPr lang="en-US"/>
                  </a:p>
                </p:txBody>
              </p:sp>
              <p:grpSp>
                <p:nvGrpSpPr>
                  <p:cNvPr id="12" name="Group 287"/>
                  <p:cNvGrpSpPr>
                    <a:grpSpLocks/>
                  </p:cNvGrpSpPr>
                  <p:nvPr/>
                </p:nvGrpSpPr>
                <p:grpSpPr bwMode="auto">
                  <a:xfrm>
                    <a:off x="213" y="3554"/>
                    <a:ext cx="6334" cy="302"/>
                    <a:chOff x="148" y="1309"/>
                    <a:chExt cx="6334" cy="302"/>
                  </a:xfrm>
                </p:grpSpPr>
                <p:sp>
                  <p:nvSpPr>
                    <p:cNvPr id="231712" name="Rectangle 288"/>
                    <p:cNvSpPr>
                      <a:spLocks noChangeArrowheads="1"/>
                    </p:cNvSpPr>
                    <p:nvPr/>
                  </p:nvSpPr>
                  <p:spPr bwMode="auto">
                    <a:xfrm>
                      <a:off x="6060" y="1309"/>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1713" name="Rectangle 289"/>
                    <p:cNvSpPr>
                      <a:spLocks noChangeArrowheads="1"/>
                    </p:cNvSpPr>
                    <p:nvPr/>
                  </p:nvSpPr>
                  <p:spPr bwMode="auto">
                    <a:xfrm>
                      <a:off x="5637" y="1309"/>
                      <a:ext cx="423"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1714" name="Rectangle 290"/>
                    <p:cNvSpPr>
                      <a:spLocks noChangeArrowheads="1"/>
                    </p:cNvSpPr>
                    <p:nvPr/>
                  </p:nvSpPr>
                  <p:spPr bwMode="auto">
                    <a:xfrm>
                      <a:off x="5215" y="1309"/>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1715" name="Rectangle 291"/>
                    <p:cNvSpPr>
                      <a:spLocks noChangeArrowheads="1"/>
                    </p:cNvSpPr>
                    <p:nvPr/>
                  </p:nvSpPr>
                  <p:spPr bwMode="auto">
                    <a:xfrm>
                      <a:off x="4793" y="1309"/>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1716" name="Rectangle 292"/>
                    <p:cNvSpPr>
                      <a:spLocks noChangeArrowheads="1"/>
                    </p:cNvSpPr>
                    <p:nvPr/>
                  </p:nvSpPr>
                  <p:spPr bwMode="auto">
                    <a:xfrm>
                      <a:off x="4371" y="1309"/>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1717" name="Rectangle 293"/>
                    <p:cNvSpPr>
                      <a:spLocks noChangeArrowheads="1"/>
                    </p:cNvSpPr>
                    <p:nvPr/>
                  </p:nvSpPr>
                  <p:spPr bwMode="auto">
                    <a:xfrm>
                      <a:off x="3948" y="1309"/>
                      <a:ext cx="423"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1718" name="Rectangle 294"/>
                    <p:cNvSpPr>
                      <a:spLocks noChangeArrowheads="1"/>
                    </p:cNvSpPr>
                    <p:nvPr/>
                  </p:nvSpPr>
                  <p:spPr bwMode="auto">
                    <a:xfrm>
                      <a:off x="3526" y="1309"/>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1719" name="Rectangle 295"/>
                    <p:cNvSpPr>
                      <a:spLocks noChangeArrowheads="1"/>
                    </p:cNvSpPr>
                    <p:nvPr/>
                  </p:nvSpPr>
                  <p:spPr bwMode="auto">
                    <a:xfrm>
                      <a:off x="3104" y="1309"/>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1720" name="Rectangle 296"/>
                    <p:cNvSpPr>
                      <a:spLocks noChangeArrowheads="1"/>
                    </p:cNvSpPr>
                    <p:nvPr/>
                  </p:nvSpPr>
                  <p:spPr bwMode="auto">
                    <a:xfrm>
                      <a:off x="2682" y="1309"/>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1721" name="Rectangle 297"/>
                    <p:cNvSpPr>
                      <a:spLocks noChangeArrowheads="1"/>
                    </p:cNvSpPr>
                    <p:nvPr/>
                  </p:nvSpPr>
                  <p:spPr bwMode="auto">
                    <a:xfrm>
                      <a:off x="2259" y="1309"/>
                      <a:ext cx="423"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1722" name="Rectangle 298"/>
                    <p:cNvSpPr>
                      <a:spLocks noChangeArrowheads="1"/>
                    </p:cNvSpPr>
                    <p:nvPr/>
                  </p:nvSpPr>
                  <p:spPr bwMode="auto">
                    <a:xfrm>
                      <a:off x="1837" y="1309"/>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1723" name="Rectangle 299"/>
                    <p:cNvSpPr>
                      <a:spLocks noChangeArrowheads="1"/>
                    </p:cNvSpPr>
                    <p:nvPr/>
                  </p:nvSpPr>
                  <p:spPr bwMode="auto">
                    <a:xfrm>
                      <a:off x="1415" y="1309"/>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1724" name="Rectangle 300"/>
                    <p:cNvSpPr>
                      <a:spLocks noChangeArrowheads="1"/>
                    </p:cNvSpPr>
                    <p:nvPr/>
                  </p:nvSpPr>
                  <p:spPr bwMode="auto">
                    <a:xfrm>
                      <a:off x="993" y="1309"/>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1725" name="Rectangle 301"/>
                    <p:cNvSpPr>
                      <a:spLocks noChangeArrowheads="1"/>
                    </p:cNvSpPr>
                    <p:nvPr/>
                  </p:nvSpPr>
                  <p:spPr bwMode="auto">
                    <a:xfrm>
                      <a:off x="570" y="1309"/>
                      <a:ext cx="423"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1726" name="Rectangle 302"/>
                    <p:cNvSpPr>
                      <a:spLocks noChangeArrowheads="1"/>
                    </p:cNvSpPr>
                    <p:nvPr/>
                  </p:nvSpPr>
                  <p:spPr bwMode="auto">
                    <a:xfrm>
                      <a:off x="148" y="1309"/>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1727" name="Line 303"/>
                    <p:cNvSpPr>
                      <a:spLocks noChangeShapeType="1"/>
                    </p:cNvSpPr>
                    <p:nvPr/>
                  </p:nvSpPr>
                  <p:spPr bwMode="auto">
                    <a:xfrm>
                      <a:off x="148" y="1309"/>
                      <a:ext cx="6334" cy="0"/>
                    </a:xfrm>
                    <a:prstGeom prst="line">
                      <a:avLst/>
                    </a:prstGeom>
                    <a:noFill/>
                    <a:ln w="12700" cap="sq">
                      <a:solidFill>
                        <a:srgbClr val="000000"/>
                      </a:solidFill>
                      <a:round/>
                      <a:headEnd/>
                      <a:tailEnd/>
                    </a:ln>
                    <a:effectLst/>
                  </p:spPr>
                  <p:txBody>
                    <a:bodyPr/>
                    <a:lstStyle/>
                    <a:p>
                      <a:endParaRPr lang="en-US"/>
                    </a:p>
                  </p:txBody>
                </p:sp>
                <p:sp>
                  <p:nvSpPr>
                    <p:cNvPr id="231728" name="Line 304"/>
                    <p:cNvSpPr>
                      <a:spLocks noChangeShapeType="1"/>
                    </p:cNvSpPr>
                    <p:nvPr/>
                  </p:nvSpPr>
                  <p:spPr bwMode="auto">
                    <a:xfrm>
                      <a:off x="148" y="1611"/>
                      <a:ext cx="6334" cy="0"/>
                    </a:xfrm>
                    <a:prstGeom prst="line">
                      <a:avLst/>
                    </a:prstGeom>
                    <a:noFill/>
                    <a:ln w="12700" cap="sq">
                      <a:solidFill>
                        <a:srgbClr val="000000"/>
                      </a:solidFill>
                      <a:round/>
                      <a:headEnd/>
                      <a:tailEnd/>
                    </a:ln>
                    <a:effectLst/>
                  </p:spPr>
                  <p:txBody>
                    <a:bodyPr/>
                    <a:lstStyle/>
                    <a:p>
                      <a:endParaRPr lang="en-US"/>
                    </a:p>
                  </p:txBody>
                </p:sp>
                <p:sp>
                  <p:nvSpPr>
                    <p:cNvPr id="231729" name="Line 305"/>
                    <p:cNvSpPr>
                      <a:spLocks noChangeShapeType="1"/>
                    </p:cNvSpPr>
                    <p:nvPr/>
                  </p:nvSpPr>
                  <p:spPr bwMode="auto">
                    <a:xfrm>
                      <a:off x="148" y="1309"/>
                      <a:ext cx="0" cy="302"/>
                    </a:xfrm>
                    <a:prstGeom prst="line">
                      <a:avLst/>
                    </a:prstGeom>
                    <a:noFill/>
                    <a:ln w="12700" cap="sq">
                      <a:solidFill>
                        <a:srgbClr val="000000"/>
                      </a:solidFill>
                      <a:round/>
                      <a:headEnd/>
                      <a:tailEnd/>
                    </a:ln>
                    <a:effectLst/>
                  </p:spPr>
                  <p:txBody>
                    <a:bodyPr/>
                    <a:lstStyle/>
                    <a:p>
                      <a:endParaRPr lang="en-US"/>
                    </a:p>
                  </p:txBody>
                </p:sp>
                <p:sp>
                  <p:nvSpPr>
                    <p:cNvPr id="231730" name="Line 306"/>
                    <p:cNvSpPr>
                      <a:spLocks noChangeShapeType="1"/>
                    </p:cNvSpPr>
                    <p:nvPr/>
                  </p:nvSpPr>
                  <p:spPr bwMode="auto">
                    <a:xfrm>
                      <a:off x="570" y="1309"/>
                      <a:ext cx="0" cy="302"/>
                    </a:xfrm>
                    <a:prstGeom prst="line">
                      <a:avLst/>
                    </a:prstGeom>
                    <a:noFill/>
                    <a:ln w="12700">
                      <a:solidFill>
                        <a:srgbClr val="000000"/>
                      </a:solidFill>
                      <a:round/>
                      <a:headEnd/>
                      <a:tailEnd/>
                    </a:ln>
                    <a:effectLst/>
                  </p:spPr>
                  <p:txBody>
                    <a:bodyPr/>
                    <a:lstStyle/>
                    <a:p>
                      <a:endParaRPr lang="en-US"/>
                    </a:p>
                  </p:txBody>
                </p:sp>
                <p:sp>
                  <p:nvSpPr>
                    <p:cNvPr id="231731" name="Line 307"/>
                    <p:cNvSpPr>
                      <a:spLocks noChangeShapeType="1"/>
                    </p:cNvSpPr>
                    <p:nvPr/>
                  </p:nvSpPr>
                  <p:spPr bwMode="auto">
                    <a:xfrm>
                      <a:off x="993" y="1309"/>
                      <a:ext cx="0" cy="302"/>
                    </a:xfrm>
                    <a:prstGeom prst="line">
                      <a:avLst/>
                    </a:prstGeom>
                    <a:noFill/>
                    <a:ln w="12700">
                      <a:solidFill>
                        <a:srgbClr val="000000"/>
                      </a:solidFill>
                      <a:round/>
                      <a:headEnd/>
                      <a:tailEnd/>
                    </a:ln>
                    <a:effectLst/>
                  </p:spPr>
                  <p:txBody>
                    <a:bodyPr/>
                    <a:lstStyle/>
                    <a:p>
                      <a:endParaRPr lang="en-US"/>
                    </a:p>
                  </p:txBody>
                </p:sp>
                <p:sp>
                  <p:nvSpPr>
                    <p:cNvPr id="231732" name="Line 308"/>
                    <p:cNvSpPr>
                      <a:spLocks noChangeShapeType="1"/>
                    </p:cNvSpPr>
                    <p:nvPr/>
                  </p:nvSpPr>
                  <p:spPr bwMode="auto">
                    <a:xfrm>
                      <a:off x="1415" y="1309"/>
                      <a:ext cx="0" cy="302"/>
                    </a:xfrm>
                    <a:prstGeom prst="line">
                      <a:avLst/>
                    </a:prstGeom>
                    <a:noFill/>
                    <a:ln w="12700">
                      <a:solidFill>
                        <a:srgbClr val="000000"/>
                      </a:solidFill>
                      <a:round/>
                      <a:headEnd/>
                      <a:tailEnd/>
                    </a:ln>
                    <a:effectLst/>
                  </p:spPr>
                  <p:txBody>
                    <a:bodyPr/>
                    <a:lstStyle/>
                    <a:p>
                      <a:endParaRPr lang="en-US"/>
                    </a:p>
                  </p:txBody>
                </p:sp>
                <p:sp>
                  <p:nvSpPr>
                    <p:cNvPr id="231733" name="Line 309"/>
                    <p:cNvSpPr>
                      <a:spLocks noChangeShapeType="1"/>
                    </p:cNvSpPr>
                    <p:nvPr/>
                  </p:nvSpPr>
                  <p:spPr bwMode="auto">
                    <a:xfrm>
                      <a:off x="1837" y="1309"/>
                      <a:ext cx="0" cy="302"/>
                    </a:xfrm>
                    <a:prstGeom prst="line">
                      <a:avLst/>
                    </a:prstGeom>
                    <a:noFill/>
                    <a:ln w="12700">
                      <a:solidFill>
                        <a:srgbClr val="000000"/>
                      </a:solidFill>
                      <a:round/>
                      <a:headEnd/>
                      <a:tailEnd/>
                    </a:ln>
                    <a:effectLst/>
                  </p:spPr>
                  <p:txBody>
                    <a:bodyPr/>
                    <a:lstStyle/>
                    <a:p>
                      <a:endParaRPr lang="en-US"/>
                    </a:p>
                  </p:txBody>
                </p:sp>
                <p:sp>
                  <p:nvSpPr>
                    <p:cNvPr id="231734" name="Line 310"/>
                    <p:cNvSpPr>
                      <a:spLocks noChangeShapeType="1"/>
                    </p:cNvSpPr>
                    <p:nvPr/>
                  </p:nvSpPr>
                  <p:spPr bwMode="auto">
                    <a:xfrm>
                      <a:off x="2259" y="1309"/>
                      <a:ext cx="0" cy="302"/>
                    </a:xfrm>
                    <a:prstGeom prst="line">
                      <a:avLst/>
                    </a:prstGeom>
                    <a:noFill/>
                    <a:ln w="12700">
                      <a:solidFill>
                        <a:srgbClr val="000000"/>
                      </a:solidFill>
                      <a:round/>
                      <a:headEnd/>
                      <a:tailEnd/>
                    </a:ln>
                    <a:effectLst/>
                  </p:spPr>
                  <p:txBody>
                    <a:bodyPr/>
                    <a:lstStyle/>
                    <a:p>
                      <a:endParaRPr lang="en-US"/>
                    </a:p>
                  </p:txBody>
                </p:sp>
                <p:sp>
                  <p:nvSpPr>
                    <p:cNvPr id="231735" name="Line 311"/>
                    <p:cNvSpPr>
                      <a:spLocks noChangeShapeType="1"/>
                    </p:cNvSpPr>
                    <p:nvPr/>
                  </p:nvSpPr>
                  <p:spPr bwMode="auto">
                    <a:xfrm>
                      <a:off x="2682" y="1309"/>
                      <a:ext cx="0" cy="302"/>
                    </a:xfrm>
                    <a:prstGeom prst="line">
                      <a:avLst/>
                    </a:prstGeom>
                    <a:noFill/>
                    <a:ln w="12700">
                      <a:solidFill>
                        <a:srgbClr val="000000"/>
                      </a:solidFill>
                      <a:round/>
                      <a:headEnd/>
                      <a:tailEnd/>
                    </a:ln>
                    <a:effectLst/>
                  </p:spPr>
                  <p:txBody>
                    <a:bodyPr/>
                    <a:lstStyle/>
                    <a:p>
                      <a:endParaRPr lang="en-US"/>
                    </a:p>
                  </p:txBody>
                </p:sp>
                <p:sp>
                  <p:nvSpPr>
                    <p:cNvPr id="231736" name="Line 312"/>
                    <p:cNvSpPr>
                      <a:spLocks noChangeShapeType="1"/>
                    </p:cNvSpPr>
                    <p:nvPr/>
                  </p:nvSpPr>
                  <p:spPr bwMode="auto">
                    <a:xfrm>
                      <a:off x="3104" y="1309"/>
                      <a:ext cx="0" cy="302"/>
                    </a:xfrm>
                    <a:prstGeom prst="line">
                      <a:avLst/>
                    </a:prstGeom>
                    <a:noFill/>
                    <a:ln w="12700">
                      <a:solidFill>
                        <a:srgbClr val="000000"/>
                      </a:solidFill>
                      <a:round/>
                      <a:headEnd/>
                      <a:tailEnd/>
                    </a:ln>
                    <a:effectLst/>
                  </p:spPr>
                  <p:txBody>
                    <a:bodyPr/>
                    <a:lstStyle/>
                    <a:p>
                      <a:endParaRPr lang="en-US"/>
                    </a:p>
                  </p:txBody>
                </p:sp>
                <p:sp>
                  <p:nvSpPr>
                    <p:cNvPr id="231737" name="Line 313"/>
                    <p:cNvSpPr>
                      <a:spLocks noChangeShapeType="1"/>
                    </p:cNvSpPr>
                    <p:nvPr/>
                  </p:nvSpPr>
                  <p:spPr bwMode="auto">
                    <a:xfrm>
                      <a:off x="3526" y="1309"/>
                      <a:ext cx="0" cy="302"/>
                    </a:xfrm>
                    <a:prstGeom prst="line">
                      <a:avLst/>
                    </a:prstGeom>
                    <a:noFill/>
                    <a:ln w="12700">
                      <a:solidFill>
                        <a:srgbClr val="000000"/>
                      </a:solidFill>
                      <a:round/>
                      <a:headEnd/>
                      <a:tailEnd/>
                    </a:ln>
                    <a:effectLst/>
                  </p:spPr>
                  <p:txBody>
                    <a:bodyPr/>
                    <a:lstStyle/>
                    <a:p>
                      <a:endParaRPr lang="en-US"/>
                    </a:p>
                  </p:txBody>
                </p:sp>
                <p:sp>
                  <p:nvSpPr>
                    <p:cNvPr id="231738" name="Line 314"/>
                    <p:cNvSpPr>
                      <a:spLocks noChangeShapeType="1"/>
                    </p:cNvSpPr>
                    <p:nvPr/>
                  </p:nvSpPr>
                  <p:spPr bwMode="auto">
                    <a:xfrm>
                      <a:off x="3948" y="1309"/>
                      <a:ext cx="0" cy="302"/>
                    </a:xfrm>
                    <a:prstGeom prst="line">
                      <a:avLst/>
                    </a:prstGeom>
                    <a:noFill/>
                    <a:ln w="12700">
                      <a:solidFill>
                        <a:srgbClr val="000000"/>
                      </a:solidFill>
                      <a:round/>
                      <a:headEnd/>
                      <a:tailEnd/>
                    </a:ln>
                    <a:effectLst/>
                  </p:spPr>
                  <p:txBody>
                    <a:bodyPr/>
                    <a:lstStyle/>
                    <a:p>
                      <a:endParaRPr lang="en-US"/>
                    </a:p>
                  </p:txBody>
                </p:sp>
                <p:sp>
                  <p:nvSpPr>
                    <p:cNvPr id="231739" name="Line 315"/>
                    <p:cNvSpPr>
                      <a:spLocks noChangeShapeType="1"/>
                    </p:cNvSpPr>
                    <p:nvPr/>
                  </p:nvSpPr>
                  <p:spPr bwMode="auto">
                    <a:xfrm>
                      <a:off x="4371" y="1309"/>
                      <a:ext cx="0" cy="302"/>
                    </a:xfrm>
                    <a:prstGeom prst="line">
                      <a:avLst/>
                    </a:prstGeom>
                    <a:noFill/>
                    <a:ln w="12700">
                      <a:solidFill>
                        <a:srgbClr val="000000"/>
                      </a:solidFill>
                      <a:round/>
                      <a:headEnd/>
                      <a:tailEnd/>
                    </a:ln>
                    <a:effectLst/>
                  </p:spPr>
                  <p:txBody>
                    <a:bodyPr/>
                    <a:lstStyle/>
                    <a:p>
                      <a:endParaRPr lang="en-US"/>
                    </a:p>
                  </p:txBody>
                </p:sp>
                <p:sp>
                  <p:nvSpPr>
                    <p:cNvPr id="231740" name="Line 316"/>
                    <p:cNvSpPr>
                      <a:spLocks noChangeShapeType="1"/>
                    </p:cNvSpPr>
                    <p:nvPr/>
                  </p:nvSpPr>
                  <p:spPr bwMode="auto">
                    <a:xfrm>
                      <a:off x="4793" y="1309"/>
                      <a:ext cx="0" cy="302"/>
                    </a:xfrm>
                    <a:prstGeom prst="line">
                      <a:avLst/>
                    </a:prstGeom>
                    <a:noFill/>
                    <a:ln w="12700">
                      <a:solidFill>
                        <a:srgbClr val="000000"/>
                      </a:solidFill>
                      <a:round/>
                      <a:headEnd/>
                      <a:tailEnd/>
                    </a:ln>
                    <a:effectLst/>
                  </p:spPr>
                  <p:txBody>
                    <a:bodyPr/>
                    <a:lstStyle/>
                    <a:p>
                      <a:endParaRPr lang="en-US"/>
                    </a:p>
                  </p:txBody>
                </p:sp>
                <p:sp>
                  <p:nvSpPr>
                    <p:cNvPr id="231741" name="Line 317"/>
                    <p:cNvSpPr>
                      <a:spLocks noChangeShapeType="1"/>
                    </p:cNvSpPr>
                    <p:nvPr/>
                  </p:nvSpPr>
                  <p:spPr bwMode="auto">
                    <a:xfrm>
                      <a:off x="5215" y="1309"/>
                      <a:ext cx="0" cy="302"/>
                    </a:xfrm>
                    <a:prstGeom prst="line">
                      <a:avLst/>
                    </a:prstGeom>
                    <a:noFill/>
                    <a:ln w="12700">
                      <a:solidFill>
                        <a:srgbClr val="000000"/>
                      </a:solidFill>
                      <a:round/>
                      <a:headEnd/>
                      <a:tailEnd/>
                    </a:ln>
                    <a:effectLst/>
                  </p:spPr>
                  <p:txBody>
                    <a:bodyPr/>
                    <a:lstStyle/>
                    <a:p>
                      <a:endParaRPr lang="en-US"/>
                    </a:p>
                  </p:txBody>
                </p:sp>
                <p:sp>
                  <p:nvSpPr>
                    <p:cNvPr id="231742" name="Line 318"/>
                    <p:cNvSpPr>
                      <a:spLocks noChangeShapeType="1"/>
                    </p:cNvSpPr>
                    <p:nvPr/>
                  </p:nvSpPr>
                  <p:spPr bwMode="auto">
                    <a:xfrm>
                      <a:off x="5637" y="1309"/>
                      <a:ext cx="0" cy="302"/>
                    </a:xfrm>
                    <a:prstGeom prst="line">
                      <a:avLst/>
                    </a:prstGeom>
                    <a:noFill/>
                    <a:ln w="12700">
                      <a:solidFill>
                        <a:srgbClr val="000000"/>
                      </a:solidFill>
                      <a:round/>
                      <a:headEnd/>
                      <a:tailEnd/>
                    </a:ln>
                    <a:effectLst/>
                  </p:spPr>
                  <p:txBody>
                    <a:bodyPr/>
                    <a:lstStyle/>
                    <a:p>
                      <a:endParaRPr lang="en-US"/>
                    </a:p>
                  </p:txBody>
                </p:sp>
                <p:sp>
                  <p:nvSpPr>
                    <p:cNvPr id="231743" name="Line 319"/>
                    <p:cNvSpPr>
                      <a:spLocks noChangeShapeType="1"/>
                    </p:cNvSpPr>
                    <p:nvPr/>
                  </p:nvSpPr>
                  <p:spPr bwMode="auto">
                    <a:xfrm>
                      <a:off x="6060" y="1309"/>
                      <a:ext cx="0" cy="302"/>
                    </a:xfrm>
                    <a:prstGeom prst="line">
                      <a:avLst/>
                    </a:prstGeom>
                    <a:noFill/>
                    <a:ln w="12700">
                      <a:solidFill>
                        <a:srgbClr val="000000"/>
                      </a:solidFill>
                      <a:round/>
                      <a:headEnd/>
                      <a:tailEnd/>
                    </a:ln>
                    <a:effectLst/>
                  </p:spPr>
                  <p:txBody>
                    <a:bodyPr/>
                    <a:lstStyle/>
                    <a:p>
                      <a:endParaRPr lang="en-US"/>
                    </a:p>
                  </p:txBody>
                </p:sp>
                <p:sp>
                  <p:nvSpPr>
                    <p:cNvPr id="231744" name="Line 320"/>
                    <p:cNvSpPr>
                      <a:spLocks noChangeShapeType="1"/>
                    </p:cNvSpPr>
                    <p:nvPr/>
                  </p:nvSpPr>
                  <p:spPr bwMode="auto">
                    <a:xfrm>
                      <a:off x="6482" y="1309"/>
                      <a:ext cx="0" cy="302"/>
                    </a:xfrm>
                    <a:prstGeom prst="line">
                      <a:avLst/>
                    </a:prstGeom>
                    <a:noFill/>
                    <a:ln w="12700" cap="sq">
                      <a:solidFill>
                        <a:srgbClr val="000000"/>
                      </a:solidFill>
                      <a:round/>
                      <a:headEnd/>
                      <a:tailEnd/>
                    </a:ln>
                    <a:effectLst/>
                  </p:spPr>
                  <p:txBody>
                    <a:bodyPr/>
                    <a:lstStyle/>
                    <a:p>
                      <a:endParaRPr lang="en-US"/>
                    </a:p>
                  </p:txBody>
                </p:sp>
              </p:grpSp>
            </p:grpSp>
            <p:grpSp>
              <p:nvGrpSpPr>
                <p:cNvPr id="13" name="Group 321"/>
                <p:cNvGrpSpPr>
                  <a:grpSpLocks/>
                </p:cNvGrpSpPr>
                <p:nvPr/>
              </p:nvGrpSpPr>
              <p:grpSpPr bwMode="auto">
                <a:xfrm flipH="1">
                  <a:off x="1435" y="3574"/>
                  <a:ext cx="1259" cy="282"/>
                  <a:chOff x="0" y="3554"/>
                  <a:chExt cx="6547" cy="302"/>
                </a:xfrm>
              </p:grpSpPr>
              <p:sp>
                <p:nvSpPr>
                  <p:cNvPr id="231746" name="Rectangle 322"/>
                  <p:cNvSpPr>
                    <a:spLocks noChangeArrowheads="1"/>
                  </p:cNvSpPr>
                  <p:nvPr/>
                </p:nvSpPr>
                <p:spPr bwMode="auto">
                  <a:xfrm>
                    <a:off x="2958" y="3554"/>
                    <a:ext cx="2954" cy="302"/>
                  </a:xfrm>
                  <a:prstGeom prst="rect">
                    <a:avLst/>
                  </a:prstGeom>
                  <a:solidFill>
                    <a:srgbClr val="969696"/>
                  </a:solidFill>
                  <a:ln w="9525">
                    <a:noFill/>
                    <a:miter lim="800000"/>
                    <a:headEnd/>
                    <a:tailEnd/>
                  </a:ln>
                  <a:effectLst/>
                </p:spPr>
                <p:txBody>
                  <a:bodyPr wrap="none" anchor="ctr"/>
                  <a:lstStyle/>
                  <a:p>
                    <a:endParaRPr lang="en-US"/>
                  </a:p>
                </p:txBody>
              </p:sp>
              <p:sp>
                <p:nvSpPr>
                  <p:cNvPr id="231747" name="Rectangle 323"/>
                  <p:cNvSpPr>
                    <a:spLocks noChangeArrowheads="1"/>
                  </p:cNvSpPr>
                  <p:nvPr/>
                </p:nvSpPr>
                <p:spPr bwMode="auto">
                  <a:xfrm>
                    <a:off x="1269" y="3554"/>
                    <a:ext cx="1687" cy="302"/>
                  </a:xfrm>
                  <a:prstGeom prst="rect">
                    <a:avLst/>
                  </a:prstGeom>
                  <a:solidFill>
                    <a:srgbClr val="969696"/>
                  </a:solidFill>
                  <a:ln w="9525">
                    <a:noFill/>
                    <a:miter lim="800000"/>
                    <a:headEnd/>
                    <a:tailEnd/>
                  </a:ln>
                  <a:effectLst/>
                </p:spPr>
                <p:txBody>
                  <a:bodyPr wrap="none" anchor="ctr"/>
                  <a:lstStyle/>
                  <a:p>
                    <a:endParaRPr lang="en-US"/>
                  </a:p>
                </p:txBody>
              </p:sp>
              <p:sp>
                <p:nvSpPr>
                  <p:cNvPr id="231748" name="Rectangle 324"/>
                  <p:cNvSpPr>
                    <a:spLocks noChangeArrowheads="1"/>
                  </p:cNvSpPr>
                  <p:nvPr/>
                </p:nvSpPr>
                <p:spPr bwMode="auto">
                  <a:xfrm>
                    <a:off x="422" y="3554"/>
                    <a:ext cx="845" cy="302"/>
                  </a:xfrm>
                  <a:prstGeom prst="rect">
                    <a:avLst/>
                  </a:prstGeom>
                  <a:solidFill>
                    <a:srgbClr val="969696"/>
                  </a:solidFill>
                  <a:ln w="9525">
                    <a:noFill/>
                    <a:miter lim="800000"/>
                    <a:headEnd/>
                    <a:tailEnd/>
                  </a:ln>
                  <a:effectLst/>
                </p:spPr>
                <p:txBody>
                  <a:bodyPr wrap="none" anchor="ctr"/>
                  <a:lstStyle/>
                  <a:p>
                    <a:endParaRPr lang="en-US"/>
                  </a:p>
                </p:txBody>
              </p:sp>
              <p:sp>
                <p:nvSpPr>
                  <p:cNvPr id="231749" name="Rectangle 325"/>
                  <p:cNvSpPr>
                    <a:spLocks noChangeArrowheads="1"/>
                  </p:cNvSpPr>
                  <p:nvPr/>
                </p:nvSpPr>
                <p:spPr bwMode="auto">
                  <a:xfrm>
                    <a:off x="0" y="3554"/>
                    <a:ext cx="422" cy="302"/>
                  </a:xfrm>
                  <a:prstGeom prst="rect">
                    <a:avLst/>
                  </a:prstGeom>
                  <a:solidFill>
                    <a:srgbClr val="969696"/>
                  </a:solidFill>
                  <a:ln w="9525">
                    <a:noFill/>
                    <a:miter lim="800000"/>
                    <a:headEnd/>
                    <a:tailEnd/>
                  </a:ln>
                  <a:effectLst/>
                </p:spPr>
                <p:txBody>
                  <a:bodyPr wrap="none" anchor="ctr"/>
                  <a:lstStyle/>
                  <a:p>
                    <a:endParaRPr lang="en-US"/>
                  </a:p>
                </p:txBody>
              </p:sp>
              <p:sp>
                <p:nvSpPr>
                  <p:cNvPr id="231750" name="Rectangle 326"/>
                  <p:cNvSpPr>
                    <a:spLocks noChangeArrowheads="1"/>
                  </p:cNvSpPr>
                  <p:nvPr/>
                </p:nvSpPr>
                <p:spPr bwMode="auto">
                  <a:xfrm>
                    <a:off x="5912" y="3554"/>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1751" name="Rectangle 327"/>
                  <p:cNvSpPr>
                    <a:spLocks noChangeArrowheads="1"/>
                  </p:cNvSpPr>
                  <p:nvPr/>
                </p:nvSpPr>
                <p:spPr bwMode="auto">
                  <a:xfrm>
                    <a:off x="5489" y="3554"/>
                    <a:ext cx="423"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1752" name="Rectangle 328"/>
                  <p:cNvSpPr>
                    <a:spLocks noChangeArrowheads="1"/>
                  </p:cNvSpPr>
                  <p:nvPr/>
                </p:nvSpPr>
                <p:spPr bwMode="auto">
                  <a:xfrm>
                    <a:off x="5067" y="3554"/>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1753" name="Rectangle 329"/>
                  <p:cNvSpPr>
                    <a:spLocks noChangeArrowheads="1"/>
                  </p:cNvSpPr>
                  <p:nvPr/>
                </p:nvSpPr>
                <p:spPr bwMode="auto">
                  <a:xfrm>
                    <a:off x="4645" y="3554"/>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1754" name="Rectangle 330"/>
                  <p:cNvSpPr>
                    <a:spLocks noChangeArrowheads="1"/>
                  </p:cNvSpPr>
                  <p:nvPr/>
                </p:nvSpPr>
                <p:spPr bwMode="auto">
                  <a:xfrm>
                    <a:off x="4223" y="3554"/>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1755" name="Rectangle 331"/>
                  <p:cNvSpPr>
                    <a:spLocks noChangeArrowheads="1"/>
                  </p:cNvSpPr>
                  <p:nvPr/>
                </p:nvSpPr>
                <p:spPr bwMode="auto">
                  <a:xfrm>
                    <a:off x="3800" y="3554"/>
                    <a:ext cx="423"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1756" name="Rectangle 332"/>
                  <p:cNvSpPr>
                    <a:spLocks noChangeArrowheads="1"/>
                  </p:cNvSpPr>
                  <p:nvPr/>
                </p:nvSpPr>
                <p:spPr bwMode="auto">
                  <a:xfrm>
                    <a:off x="3378" y="3554"/>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1757" name="Rectangle 333"/>
                  <p:cNvSpPr>
                    <a:spLocks noChangeArrowheads="1"/>
                  </p:cNvSpPr>
                  <p:nvPr/>
                </p:nvSpPr>
                <p:spPr bwMode="auto">
                  <a:xfrm>
                    <a:off x="2956" y="3554"/>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1758" name="Rectangle 334"/>
                  <p:cNvSpPr>
                    <a:spLocks noChangeArrowheads="1"/>
                  </p:cNvSpPr>
                  <p:nvPr/>
                </p:nvSpPr>
                <p:spPr bwMode="auto">
                  <a:xfrm>
                    <a:off x="2534" y="3554"/>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1759" name="Rectangle 335"/>
                  <p:cNvSpPr>
                    <a:spLocks noChangeArrowheads="1"/>
                  </p:cNvSpPr>
                  <p:nvPr/>
                </p:nvSpPr>
                <p:spPr bwMode="auto">
                  <a:xfrm>
                    <a:off x="2111" y="3554"/>
                    <a:ext cx="423"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1760" name="Rectangle 336"/>
                  <p:cNvSpPr>
                    <a:spLocks noChangeArrowheads="1"/>
                  </p:cNvSpPr>
                  <p:nvPr/>
                </p:nvSpPr>
                <p:spPr bwMode="auto">
                  <a:xfrm>
                    <a:off x="1689" y="3554"/>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1761" name="Rectangle 337"/>
                  <p:cNvSpPr>
                    <a:spLocks noChangeArrowheads="1"/>
                  </p:cNvSpPr>
                  <p:nvPr/>
                </p:nvSpPr>
                <p:spPr bwMode="auto">
                  <a:xfrm>
                    <a:off x="1267" y="3554"/>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1762" name="Rectangle 338"/>
                  <p:cNvSpPr>
                    <a:spLocks noChangeArrowheads="1"/>
                  </p:cNvSpPr>
                  <p:nvPr/>
                </p:nvSpPr>
                <p:spPr bwMode="auto">
                  <a:xfrm>
                    <a:off x="845" y="3554"/>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1763" name="Rectangle 339"/>
                  <p:cNvSpPr>
                    <a:spLocks noChangeArrowheads="1"/>
                  </p:cNvSpPr>
                  <p:nvPr/>
                </p:nvSpPr>
                <p:spPr bwMode="auto">
                  <a:xfrm>
                    <a:off x="422" y="3554"/>
                    <a:ext cx="423"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1764" name="Rectangle 340"/>
                  <p:cNvSpPr>
                    <a:spLocks noChangeArrowheads="1"/>
                  </p:cNvSpPr>
                  <p:nvPr/>
                </p:nvSpPr>
                <p:spPr bwMode="auto">
                  <a:xfrm>
                    <a:off x="0" y="3554"/>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1765" name="Line 341"/>
                  <p:cNvSpPr>
                    <a:spLocks noChangeShapeType="1"/>
                  </p:cNvSpPr>
                  <p:nvPr/>
                </p:nvSpPr>
                <p:spPr bwMode="auto">
                  <a:xfrm>
                    <a:off x="0" y="3554"/>
                    <a:ext cx="6334" cy="0"/>
                  </a:xfrm>
                  <a:prstGeom prst="line">
                    <a:avLst/>
                  </a:prstGeom>
                  <a:noFill/>
                  <a:ln w="12700" cap="sq">
                    <a:solidFill>
                      <a:srgbClr val="000000"/>
                    </a:solidFill>
                    <a:round/>
                    <a:headEnd/>
                    <a:tailEnd/>
                  </a:ln>
                  <a:effectLst/>
                </p:spPr>
                <p:txBody>
                  <a:bodyPr/>
                  <a:lstStyle/>
                  <a:p>
                    <a:endParaRPr lang="en-US"/>
                  </a:p>
                </p:txBody>
              </p:sp>
              <p:sp>
                <p:nvSpPr>
                  <p:cNvPr id="231766" name="Line 342"/>
                  <p:cNvSpPr>
                    <a:spLocks noChangeShapeType="1"/>
                  </p:cNvSpPr>
                  <p:nvPr/>
                </p:nvSpPr>
                <p:spPr bwMode="auto">
                  <a:xfrm>
                    <a:off x="0" y="3856"/>
                    <a:ext cx="6334" cy="0"/>
                  </a:xfrm>
                  <a:prstGeom prst="line">
                    <a:avLst/>
                  </a:prstGeom>
                  <a:noFill/>
                  <a:ln w="12700" cap="sq">
                    <a:solidFill>
                      <a:srgbClr val="000000"/>
                    </a:solidFill>
                    <a:round/>
                    <a:headEnd/>
                    <a:tailEnd/>
                  </a:ln>
                  <a:effectLst/>
                </p:spPr>
                <p:txBody>
                  <a:bodyPr/>
                  <a:lstStyle/>
                  <a:p>
                    <a:endParaRPr lang="en-US"/>
                  </a:p>
                </p:txBody>
              </p:sp>
              <p:sp>
                <p:nvSpPr>
                  <p:cNvPr id="231767" name="Line 343"/>
                  <p:cNvSpPr>
                    <a:spLocks noChangeShapeType="1"/>
                  </p:cNvSpPr>
                  <p:nvPr/>
                </p:nvSpPr>
                <p:spPr bwMode="auto">
                  <a:xfrm>
                    <a:off x="0" y="3554"/>
                    <a:ext cx="0" cy="302"/>
                  </a:xfrm>
                  <a:prstGeom prst="line">
                    <a:avLst/>
                  </a:prstGeom>
                  <a:noFill/>
                  <a:ln w="12700" cap="sq">
                    <a:solidFill>
                      <a:srgbClr val="000000"/>
                    </a:solidFill>
                    <a:round/>
                    <a:headEnd/>
                    <a:tailEnd/>
                  </a:ln>
                  <a:effectLst/>
                </p:spPr>
                <p:txBody>
                  <a:bodyPr/>
                  <a:lstStyle/>
                  <a:p>
                    <a:endParaRPr lang="en-US"/>
                  </a:p>
                </p:txBody>
              </p:sp>
              <p:sp>
                <p:nvSpPr>
                  <p:cNvPr id="231768" name="Line 344"/>
                  <p:cNvSpPr>
                    <a:spLocks noChangeShapeType="1"/>
                  </p:cNvSpPr>
                  <p:nvPr/>
                </p:nvSpPr>
                <p:spPr bwMode="auto">
                  <a:xfrm>
                    <a:off x="422" y="3554"/>
                    <a:ext cx="0" cy="302"/>
                  </a:xfrm>
                  <a:prstGeom prst="line">
                    <a:avLst/>
                  </a:prstGeom>
                  <a:noFill/>
                  <a:ln w="12700">
                    <a:solidFill>
                      <a:srgbClr val="000000"/>
                    </a:solidFill>
                    <a:round/>
                    <a:headEnd/>
                    <a:tailEnd/>
                  </a:ln>
                  <a:effectLst/>
                </p:spPr>
                <p:txBody>
                  <a:bodyPr/>
                  <a:lstStyle/>
                  <a:p>
                    <a:endParaRPr lang="en-US"/>
                  </a:p>
                </p:txBody>
              </p:sp>
              <p:sp>
                <p:nvSpPr>
                  <p:cNvPr id="231769" name="Line 345"/>
                  <p:cNvSpPr>
                    <a:spLocks noChangeShapeType="1"/>
                  </p:cNvSpPr>
                  <p:nvPr/>
                </p:nvSpPr>
                <p:spPr bwMode="auto">
                  <a:xfrm>
                    <a:off x="845" y="3554"/>
                    <a:ext cx="0" cy="302"/>
                  </a:xfrm>
                  <a:prstGeom prst="line">
                    <a:avLst/>
                  </a:prstGeom>
                  <a:noFill/>
                  <a:ln w="12700">
                    <a:solidFill>
                      <a:srgbClr val="000000"/>
                    </a:solidFill>
                    <a:round/>
                    <a:headEnd/>
                    <a:tailEnd/>
                  </a:ln>
                  <a:effectLst/>
                </p:spPr>
                <p:txBody>
                  <a:bodyPr/>
                  <a:lstStyle/>
                  <a:p>
                    <a:endParaRPr lang="en-US"/>
                  </a:p>
                </p:txBody>
              </p:sp>
              <p:sp>
                <p:nvSpPr>
                  <p:cNvPr id="231770" name="Line 346"/>
                  <p:cNvSpPr>
                    <a:spLocks noChangeShapeType="1"/>
                  </p:cNvSpPr>
                  <p:nvPr/>
                </p:nvSpPr>
                <p:spPr bwMode="auto">
                  <a:xfrm>
                    <a:off x="1267" y="3554"/>
                    <a:ext cx="0" cy="302"/>
                  </a:xfrm>
                  <a:prstGeom prst="line">
                    <a:avLst/>
                  </a:prstGeom>
                  <a:noFill/>
                  <a:ln w="12700">
                    <a:solidFill>
                      <a:srgbClr val="000000"/>
                    </a:solidFill>
                    <a:round/>
                    <a:headEnd/>
                    <a:tailEnd/>
                  </a:ln>
                  <a:effectLst/>
                </p:spPr>
                <p:txBody>
                  <a:bodyPr/>
                  <a:lstStyle/>
                  <a:p>
                    <a:endParaRPr lang="en-US"/>
                  </a:p>
                </p:txBody>
              </p:sp>
              <p:sp>
                <p:nvSpPr>
                  <p:cNvPr id="231771" name="Line 347"/>
                  <p:cNvSpPr>
                    <a:spLocks noChangeShapeType="1"/>
                  </p:cNvSpPr>
                  <p:nvPr/>
                </p:nvSpPr>
                <p:spPr bwMode="auto">
                  <a:xfrm>
                    <a:off x="1689" y="3554"/>
                    <a:ext cx="0" cy="302"/>
                  </a:xfrm>
                  <a:prstGeom prst="line">
                    <a:avLst/>
                  </a:prstGeom>
                  <a:noFill/>
                  <a:ln w="12700">
                    <a:solidFill>
                      <a:srgbClr val="000000"/>
                    </a:solidFill>
                    <a:round/>
                    <a:headEnd/>
                    <a:tailEnd/>
                  </a:ln>
                  <a:effectLst/>
                </p:spPr>
                <p:txBody>
                  <a:bodyPr/>
                  <a:lstStyle/>
                  <a:p>
                    <a:endParaRPr lang="en-US"/>
                  </a:p>
                </p:txBody>
              </p:sp>
              <p:sp>
                <p:nvSpPr>
                  <p:cNvPr id="231772" name="Line 348"/>
                  <p:cNvSpPr>
                    <a:spLocks noChangeShapeType="1"/>
                  </p:cNvSpPr>
                  <p:nvPr/>
                </p:nvSpPr>
                <p:spPr bwMode="auto">
                  <a:xfrm>
                    <a:off x="2111" y="3554"/>
                    <a:ext cx="0" cy="302"/>
                  </a:xfrm>
                  <a:prstGeom prst="line">
                    <a:avLst/>
                  </a:prstGeom>
                  <a:noFill/>
                  <a:ln w="12700">
                    <a:solidFill>
                      <a:srgbClr val="000000"/>
                    </a:solidFill>
                    <a:round/>
                    <a:headEnd/>
                    <a:tailEnd/>
                  </a:ln>
                  <a:effectLst/>
                </p:spPr>
                <p:txBody>
                  <a:bodyPr/>
                  <a:lstStyle/>
                  <a:p>
                    <a:endParaRPr lang="en-US"/>
                  </a:p>
                </p:txBody>
              </p:sp>
              <p:sp>
                <p:nvSpPr>
                  <p:cNvPr id="231773" name="Line 349"/>
                  <p:cNvSpPr>
                    <a:spLocks noChangeShapeType="1"/>
                  </p:cNvSpPr>
                  <p:nvPr/>
                </p:nvSpPr>
                <p:spPr bwMode="auto">
                  <a:xfrm>
                    <a:off x="2534" y="3554"/>
                    <a:ext cx="0" cy="302"/>
                  </a:xfrm>
                  <a:prstGeom prst="line">
                    <a:avLst/>
                  </a:prstGeom>
                  <a:noFill/>
                  <a:ln w="12700">
                    <a:solidFill>
                      <a:srgbClr val="000000"/>
                    </a:solidFill>
                    <a:round/>
                    <a:headEnd/>
                    <a:tailEnd/>
                  </a:ln>
                  <a:effectLst/>
                </p:spPr>
                <p:txBody>
                  <a:bodyPr/>
                  <a:lstStyle/>
                  <a:p>
                    <a:endParaRPr lang="en-US"/>
                  </a:p>
                </p:txBody>
              </p:sp>
              <p:sp>
                <p:nvSpPr>
                  <p:cNvPr id="231774" name="Line 350"/>
                  <p:cNvSpPr>
                    <a:spLocks noChangeShapeType="1"/>
                  </p:cNvSpPr>
                  <p:nvPr/>
                </p:nvSpPr>
                <p:spPr bwMode="auto">
                  <a:xfrm>
                    <a:off x="2956" y="3554"/>
                    <a:ext cx="0" cy="302"/>
                  </a:xfrm>
                  <a:prstGeom prst="line">
                    <a:avLst/>
                  </a:prstGeom>
                  <a:noFill/>
                  <a:ln w="12700">
                    <a:solidFill>
                      <a:srgbClr val="000000"/>
                    </a:solidFill>
                    <a:round/>
                    <a:headEnd/>
                    <a:tailEnd/>
                  </a:ln>
                  <a:effectLst/>
                </p:spPr>
                <p:txBody>
                  <a:bodyPr/>
                  <a:lstStyle/>
                  <a:p>
                    <a:endParaRPr lang="en-US"/>
                  </a:p>
                </p:txBody>
              </p:sp>
              <p:sp>
                <p:nvSpPr>
                  <p:cNvPr id="231775" name="Line 351"/>
                  <p:cNvSpPr>
                    <a:spLocks noChangeShapeType="1"/>
                  </p:cNvSpPr>
                  <p:nvPr/>
                </p:nvSpPr>
                <p:spPr bwMode="auto">
                  <a:xfrm>
                    <a:off x="3378" y="3554"/>
                    <a:ext cx="0" cy="302"/>
                  </a:xfrm>
                  <a:prstGeom prst="line">
                    <a:avLst/>
                  </a:prstGeom>
                  <a:noFill/>
                  <a:ln w="12700">
                    <a:solidFill>
                      <a:srgbClr val="000000"/>
                    </a:solidFill>
                    <a:round/>
                    <a:headEnd/>
                    <a:tailEnd/>
                  </a:ln>
                  <a:effectLst/>
                </p:spPr>
                <p:txBody>
                  <a:bodyPr/>
                  <a:lstStyle/>
                  <a:p>
                    <a:endParaRPr lang="en-US"/>
                  </a:p>
                </p:txBody>
              </p:sp>
              <p:sp>
                <p:nvSpPr>
                  <p:cNvPr id="231776" name="Line 352"/>
                  <p:cNvSpPr>
                    <a:spLocks noChangeShapeType="1"/>
                  </p:cNvSpPr>
                  <p:nvPr/>
                </p:nvSpPr>
                <p:spPr bwMode="auto">
                  <a:xfrm>
                    <a:off x="3800" y="3554"/>
                    <a:ext cx="0" cy="302"/>
                  </a:xfrm>
                  <a:prstGeom prst="line">
                    <a:avLst/>
                  </a:prstGeom>
                  <a:noFill/>
                  <a:ln w="12700">
                    <a:solidFill>
                      <a:srgbClr val="000000"/>
                    </a:solidFill>
                    <a:round/>
                    <a:headEnd/>
                    <a:tailEnd/>
                  </a:ln>
                  <a:effectLst/>
                </p:spPr>
                <p:txBody>
                  <a:bodyPr/>
                  <a:lstStyle/>
                  <a:p>
                    <a:endParaRPr lang="en-US"/>
                  </a:p>
                </p:txBody>
              </p:sp>
              <p:sp>
                <p:nvSpPr>
                  <p:cNvPr id="231777" name="Line 353"/>
                  <p:cNvSpPr>
                    <a:spLocks noChangeShapeType="1"/>
                  </p:cNvSpPr>
                  <p:nvPr/>
                </p:nvSpPr>
                <p:spPr bwMode="auto">
                  <a:xfrm>
                    <a:off x="4223" y="3554"/>
                    <a:ext cx="0" cy="302"/>
                  </a:xfrm>
                  <a:prstGeom prst="line">
                    <a:avLst/>
                  </a:prstGeom>
                  <a:noFill/>
                  <a:ln w="12700">
                    <a:solidFill>
                      <a:srgbClr val="000000"/>
                    </a:solidFill>
                    <a:round/>
                    <a:headEnd/>
                    <a:tailEnd/>
                  </a:ln>
                  <a:effectLst/>
                </p:spPr>
                <p:txBody>
                  <a:bodyPr/>
                  <a:lstStyle/>
                  <a:p>
                    <a:endParaRPr lang="en-US"/>
                  </a:p>
                </p:txBody>
              </p:sp>
              <p:sp>
                <p:nvSpPr>
                  <p:cNvPr id="231778" name="Line 354"/>
                  <p:cNvSpPr>
                    <a:spLocks noChangeShapeType="1"/>
                  </p:cNvSpPr>
                  <p:nvPr/>
                </p:nvSpPr>
                <p:spPr bwMode="auto">
                  <a:xfrm>
                    <a:off x="4645" y="3554"/>
                    <a:ext cx="0" cy="302"/>
                  </a:xfrm>
                  <a:prstGeom prst="line">
                    <a:avLst/>
                  </a:prstGeom>
                  <a:noFill/>
                  <a:ln w="12700">
                    <a:solidFill>
                      <a:srgbClr val="000000"/>
                    </a:solidFill>
                    <a:round/>
                    <a:headEnd/>
                    <a:tailEnd/>
                  </a:ln>
                  <a:effectLst/>
                </p:spPr>
                <p:txBody>
                  <a:bodyPr/>
                  <a:lstStyle/>
                  <a:p>
                    <a:endParaRPr lang="en-US"/>
                  </a:p>
                </p:txBody>
              </p:sp>
              <p:sp>
                <p:nvSpPr>
                  <p:cNvPr id="231779" name="Line 355"/>
                  <p:cNvSpPr>
                    <a:spLocks noChangeShapeType="1"/>
                  </p:cNvSpPr>
                  <p:nvPr/>
                </p:nvSpPr>
                <p:spPr bwMode="auto">
                  <a:xfrm>
                    <a:off x="5067" y="3554"/>
                    <a:ext cx="0" cy="302"/>
                  </a:xfrm>
                  <a:prstGeom prst="line">
                    <a:avLst/>
                  </a:prstGeom>
                  <a:noFill/>
                  <a:ln w="12700">
                    <a:solidFill>
                      <a:srgbClr val="000000"/>
                    </a:solidFill>
                    <a:round/>
                    <a:headEnd/>
                    <a:tailEnd/>
                  </a:ln>
                  <a:effectLst/>
                </p:spPr>
                <p:txBody>
                  <a:bodyPr/>
                  <a:lstStyle/>
                  <a:p>
                    <a:endParaRPr lang="en-US"/>
                  </a:p>
                </p:txBody>
              </p:sp>
              <p:sp>
                <p:nvSpPr>
                  <p:cNvPr id="231780" name="Line 356"/>
                  <p:cNvSpPr>
                    <a:spLocks noChangeShapeType="1"/>
                  </p:cNvSpPr>
                  <p:nvPr/>
                </p:nvSpPr>
                <p:spPr bwMode="auto">
                  <a:xfrm>
                    <a:off x="5489" y="3554"/>
                    <a:ext cx="0" cy="302"/>
                  </a:xfrm>
                  <a:prstGeom prst="line">
                    <a:avLst/>
                  </a:prstGeom>
                  <a:noFill/>
                  <a:ln w="12700">
                    <a:solidFill>
                      <a:srgbClr val="000000"/>
                    </a:solidFill>
                    <a:round/>
                    <a:headEnd/>
                    <a:tailEnd/>
                  </a:ln>
                  <a:effectLst/>
                </p:spPr>
                <p:txBody>
                  <a:bodyPr/>
                  <a:lstStyle/>
                  <a:p>
                    <a:endParaRPr lang="en-US"/>
                  </a:p>
                </p:txBody>
              </p:sp>
              <p:sp>
                <p:nvSpPr>
                  <p:cNvPr id="231781" name="Line 357"/>
                  <p:cNvSpPr>
                    <a:spLocks noChangeShapeType="1"/>
                  </p:cNvSpPr>
                  <p:nvPr/>
                </p:nvSpPr>
                <p:spPr bwMode="auto">
                  <a:xfrm>
                    <a:off x="5912" y="3554"/>
                    <a:ext cx="0" cy="302"/>
                  </a:xfrm>
                  <a:prstGeom prst="line">
                    <a:avLst/>
                  </a:prstGeom>
                  <a:noFill/>
                  <a:ln w="12700">
                    <a:solidFill>
                      <a:srgbClr val="000000"/>
                    </a:solidFill>
                    <a:round/>
                    <a:headEnd/>
                    <a:tailEnd/>
                  </a:ln>
                  <a:effectLst/>
                </p:spPr>
                <p:txBody>
                  <a:bodyPr/>
                  <a:lstStyle/>
                  <a:p>
                    <a:endParaRPr lang="en-US"/>
                  </a:p>
                </p:txBody>
              </p:sp>
              <p:sp>
                <p:nvSpPr>
                  <p:cNvPr id="231782" name="Line 358"/>
                  <p:cNvSpPr>
                    <a:spLocks noChangeShapeType="1"/>
                  </p:cNvSpPr>
                  <p:nvPr/>
                </p:nvSpPr>
                <p:spPr bwMode="auto">
                  <a:xfrm>
                    <a:off x="6334" y="3554"/>
                    <a:ext cx="0" cy="302"/>
                  </a:xfrm>
                  <a:prstGeom prst="line">
                    <a:avLst/>
                  </a:prstGeom>
                  <a:noFill/>
                  <a:ln w="12700" cap="sq">
                    <a:solidFill>
                      <a:srgbClr val="000000"/>
                    </a:solidFill>
                    <a:round/>
                    <a:headEnd/>
                    <a:tailEnd/>
                  </a:ln>
                  <a:effectLst/>
                </p:spPr>
                <p:txBody>
                  <a:bodyPr/>
                  <a:lstStyle/>
                  <a:p>
                    <a:endParaRPr lang="en-US"/>
                  </a:p>
                </p:txBody>
              </p:sp>
              <p:grpSp>
                <p:nvGrpSpPr>
                  <p:cNvPr id="14" name="Group 359"/>
                  <p:cNvGrpSpPr>
                    <a:grpSpLocks/>
                  </p:cNvGrpSpPr>
                  <p:nvPr/>
                </p:nvGrpSpPr>
                <p:grpSpPr bwMode="auto">
                  <a:xfrm>
                    <a:off x="213" y="3554"/>
                    <a:ext cx="6334" cy="302"/>
                    <a:chOff x="148" y="1309"/>
                    <a:chExt cx="6334" cy="302"/>
                  </a:xfrm>
                </p:grpSpPr>
                <p:sp>
                  <p:nvSpPr>
                    <p:cNvPr id="231784" name="Rectangle 360"/>
                    <p:cNvSpPr>
                      <a:spLocks noChangeArrowheads="1"/>
                    </p:cNvSpPr>
                    <p:nvPr/>
                  </p:nvSpPr>
                  <p:spPr bwMode="auto">
                    <a:xfrm>
                      <a:off x="6060" y="1309"/>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1785" name="Rectangle 361"/>
                    <p:cNvSpPr>
                      <a:spLocks noChangeArrowheads="1"/>
                    </p:cNvSpPr>
                    <p:nvPr/>
                  </p:nvSpPr>
                  <p:spPr bwMode="auto">
                    <a:xfrm>
                      <a:off x="5637" y="1309"/>
                      <a:ext cx="423"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1786" name="Rectangle 362"/>
                    <p:cNvSpPr>
                      <a:spLocks noChangeArrowheads="1"/>
                    </p:cNvSpPr>
                    <p:nvPr/>
                  </p:nvSpPr>
                  <p:spPr bwMode="auto">
                    <a:xfrm>
                      <a:off x="5215" y="1309"/>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1787" name="Rectangle 363"/>
                    <p:cNvSpPr>
                      <a:spLocks noChangeArrowheads="1"/>
                    </p:cNvSpPr>
                    <p:nvPr/>
                  </p:nvSpPr>
                  <p:spPr bwMode="auto">
                    <a:xfrm>
                      <a:off x="4793" y="1309"/>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1788" name="Rectangle 364"/>
                    <p:cNvSpPr>
                      <a:spLocks noChangeArrowheads="1"/>
                    </p:cNvSpPr>
                    <p:nvPr/>
                  </p:nvSpPr>
                  <p:spPr bwMode="auto">
                    <a:xfrm>
                      <a:off x="4371" y="1309"/>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1789" name="Rectangle 365"/>
                    <p:cNvSpPr>
                      <a:spLocks noChangeArrowheads="1"/>
                    </p:cNvSpPr>
                    <p:nvPr/>
                  </p:nvSpPr>
                  <p:spPr bwMode="auto">
                    <a:xfrm>
                      <a:off x="3948" y="1309"/>
                      <a:ext cx="423"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1790" name="Rectangle 366"/>
                    <p:cNvSpPr>
                      <a:spLocks noChangeArrowheads="1"/>
                    </p:cNvSpPr>
                    <p:nvPr/>
                  </p:nvSpPr>
                  <p:spPr bwMode="auto">
                    <a:xfrm>
                      <a:off x="3526" y="1309"/>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1791" name="Rectangle 367"/>
                    <p:cNvSpPr>
                      <a:spLocks noChangeArrowheads="1"/>
                    </p:cNvSpPr>
                    <p:nvPr/>
                  </p:nvSpPr>
                  <p:spPr bwMode="auto">
                    <a:xfrm>
                      <a:off x="3104" y="1309"/>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1792" name="Rectangle 368"/>
                    <p:cNvSpPr>
                      <a:spLocks noChangeArrowheads="1"/>
                    </p:cNvSpPr>
                    <p:nvPr/>
                  </p:nvSpPr>
                  <p:spPr bwMode="auto">
                    <a:xfrm>
                      <a:off x="2682" y="1309"/>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1793" name="Rectangle 369"/>
                    <p:cNvSpPr>
                      <a:spLocks noChangeArrowheads="1"/>
                    </p:cNvSpPr>
                    <p:nvPr/>
                  </p:nvSpPr>
                  <p:spPr bwMode="auto">
                    <a:xfrm>
                      <a:off x="2259" y="1309"/>
                      <a:ext cx="423"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1794" name="Rectangle 370"/>
                    <p:cNvSpPr>
                      <a:spLocks noChangeArrowheads="1"/>
                    </p:cNvSpPr>
                    <p:nvPr/>
                  </p:nvSpPr>
                  <p:spPr bwMode="auto">
                    <a:xfrm>
                      <a:off x="1837" y="1309"/>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1795" name="Rectangle 371"/>
                    <p:cNvSpPr>
                      <a:spLocks noChangeArrowheads="1"/>
                    </p:cNvSpPr>
                    <p:nvPr/>
                  </p:nvSpPr>
                  <p:spPr bwMode="auto">
                    <a:xfrm>
                      <a:off x="1415" y="1309"/>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1796" name="Rectangle 372"/>
                    <p:cNvSpPr>
                      <a:spLocks noChangeArrowheads="1"/>
                    </p:cNvSpPr>
                    <p:nvPr/>
                  </p:nvSpPr>
                  <p:spPr bwMode="auto">
                    <a:xfrm>
                      <a:off x="993" y="1309"/>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1797" name="Rectangle 373"/>
                    <p:cNvSpPr>
                      <a:spLocks noChangeArrowheads="1"/>
                    </p:cNvSpPr>
                    <p:nvPr/>
                  </p:nvSpPr>
                  <p:spPr bwMode="auto">
                    <a:xfrm>
                      <a:off x="570" y="1309"/>
                      <a:ext cx="423"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1798" name="Rectangle 374"/>
                    <p:cNvSpPr>
                      <a:spLocks noChangeArrowheads="1"/>
                    </p:cNvSpPr>
                    <p:nvPr/>
                  </p:nvSpPr>
                  <p:spPr bwMode="auto">
                    <a:xfrm>
                      <a:off x="148" y="1309"/>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1799" name="Line 375"/>
                    <p:cNvSpPr>
                      <a:spLocks noChangeShapeType="1"/>
                    </p:cNvSpPr>
                    <p:nvPr/>
                  </p:nvSpPr>
                  <p:spPr bwMode="auto">
                    <a:xfrm>
                      <a:off x="148" y="1309"/>
                      <a:ext cx="6334" cy="0"/>
                    </a:xfrm>
                    <a:prstGeom prst="line">
                      <a:avLst/>
                    </a:prstGeom>
                    <a:noFill/>
                    <a:ln w="12700" cap="sq">
                      <a:solidFill>
                        <a:srgbClr val="000000"/>
                      </a:solidFill>
                      <a:round/>
                      <a:headEnd/>
                      <a:tailEnd/>
                    </a:ln>
                    <a:effectLst/>
                  </p:spPr>
                  <p:txBody>
                    <a:bodyPr/>
                    <a:lstStyle/>
                    <a:p>
                      <a:endParaRPr lang="en-US"/>
                    </a:p>
                  </p:txBody>
                </p:sp>
                <p:sp>
                  <p:nvSpPr>
                    <p:cNvPr id="231800" name="Line 376"/>
                    <p:cNvSpPr>
                      <a:spLocks noChangeShapeType="1"/>
                    </p:cNvSpPr>
                    <p:nvPr/>
                  </p:nvSpPr>
                  <p:spPr bwMode="auto">
                    <a:xfrm>
                      <a:off x="148" y="1611"/>
                      <a:ext cx="6334" cy="0"/>
                    </a:xfrm>
                    <a:prstGeom prst="line">
                      <a:avLst/>
                    </a:prstGeom>
                    <a:noFill/>
                    <a:ln w="12700" cap="sq">
                      <a:solidFill>
                        <a:srgbClr val="000000"/>
                      </a:solidFill>
                      <a:round/>
                      <a:headEnd/>
                      <a:tailEnd/>
                    </a:ln>
                    <a:effectLst/>
                  </p:spPr>
                  <p:txBody>
                    <a:bodyPr/>
                    <a:lstStyle/>
                    <a:p>
                      <a:endParaRPr lang="en-US"/>
                    </a:p>
                  </p:txBody>
                </p:sp>
                <p:sp>
                  <p:nvSpPr>
                    <p:cNvPr id="231801" name="Line 377"/>
                    <p:cNvSpPr>
                      <a:spLocks noChangeShapeType="1"/>
                    </p:cNvSpPr>
                    <p:nvPr/>
                  </p:nvSpPr>
                  <p:spPr bwMode="auto">
                    <a:xfrm>
                      <a:off x="148" y="1309"/>
                      <a:ext cx="0" cy="302"/>
                    </a:xfrm>
                    <a:prstGeom prst="line">
                      <a:avLst/>
                    </a:prstGeom>
                    <a:noFill/>
                    <a:ln w="12700" cap="sq">
                      <a:solidFill>
                        <a:srgbClr val="000000"/>
                      </a:solidFill>
                      <a:round/>
                      <a:headEnd/>
                      <a:tailEnd/>
                    </a:ln>
                    <a:effectLst/>
                  </p:spPr>
                  <p:txBody>
                    <a:bodyPr/>
                    <a:lstStyle/>
                    <a:p>
                      <a:endParaRPr lang="en-US"/>
                    </a:p>
                  </p:txBody>
                </p:sp>
                <p:sp>
                  <p:nvSpPr>
                    <p:cNvPr id="231802" name="Line 378"/>
                    <p:cNvSpPr>
                      <a:spLocks noChangeShapeType="1"/>
                    </p:cNvSpPr>
                    <p:nvPr/>
                  </p:nvSpPr>
                  <p:spPr bwMode="auto">
                    <a:xfrm>
                      <a:off x="570" y="1309"/>
                      <a:ext cx="0" cy="302"/>
                    </a:xfrm>
                    <a:prstGeom prst="line">
                      <a:avLst/>
                    </a:prstGeom>
                    <a:noFill/>
                    <a:ln w="12700">
                      <a:solidFill>
                        <a:srgbClr val="000000"/>
                      </a:solidFill>
                      <a:round/>
                      <a:headEnd/>
                      <a:tailEnd/>
                    </a:ln>
                    <a:effectLst/>
                  </p:spPr>
                  <p:txBody>
                    <a:bodyPr/>
                    <a:lstStyle/>
                    <a:p>
                      <a:endParaRPr lang="en-US"/>
                    </a:p>
                  </p:txBody>
                </p:sp>
                <p:sp>
                  <p:nvSpPr>
                    <p:cNvPr id="231803" name="Line 379"/>
                    <p:cNvSpPr>
                      <a:spLocks noChangeShapeType="1"/>
                    </p:cNvSpPr>
                    <p:nvPr/>
                  </p:nvSpPr>
                  <p:spPr bwMode="auto">
                    <a:xfrm>
                      <a:off x="993" y="1309"/>
                      <a:ext cx="0" cy="302"/>
                    </a:xfrm>
                    <a:prstGeom prst="line">
                      <a:avLst/>
                    </a:prstGeom>
                    <a:noFill/>
                    <a:ln w="12700">
                      <a:solidFill>
                        <a:srgbClr val="000000"/>
                      </a:solidFill>
                      <a:round/>
                      <a:headEnd/>
                      <a:tailEnd/>
                    </a:ln>
                    <a:effectLst/>
                  </p:spPr>
                  <p:txBody>
                    <a:bodyPr/>
                    <a:lstStyle/>
                    <a:p>
                      <a:endParaRPr lang="en-US"/>
                    </a:p>
                  </p:txBody>
                </p:sp>
                <p:sp>
                  <p:nvSpPr>
                    <p:cNvPr id="231804" name="Line 380"/>
                    <p:cNvSpPr>
                      <a:spLocks noChangeShapeType="1"/>
                    </p:cNvSpPr>
                    <p:nvPr/>
                  </p:nvSpPr>
                  <p:spPr bwMode="auto">
                    <a:xfrm>
                      <a:off x="1415" y="1309"/>
                      <a:ext cx="0" cy="302"/>
                    </a:xfrm>
                    <a:prstGeom prst="line">
                      <a:avLst/>
                    </a:prstGeom>
                    <a:noFill/>
                    <a:ln w="12700">
                      <a:solidFill>
                        <a:srgbClr val="000000"/>
                      </a:solidFill>
                      <a:round/>
                      <a:headEnd/>
                      <a:tailEnd/>
                    </a:ln>
                    <a:effectLst/>
                  </p:spPr>
                  <p:txBody>
                    <a:bodyPr/>
                    <a:lstStyle/>
                    <a:p>
                      <a:endParaRPr lang="en-US"/>
                    </a:p>
                  </p:txBody>
                </p:sp>
                <p:sp>
                  <p:nvSpPr>
                    <p:cNvPr id="231805" name="Line 381"/>
                    <p:cNvSpPr>
                      <a:spLocks noChangeShapeType="1"/>
                    </p:cNvSpPr>
                    <p:nvPr/>
                  </p:nvSpPr>
                  <p:spPr bwMode="auto">
                    <a:xfrm>
                      <a:off x="1837" y="1309"/>
                      <a:ext cx="0" cy="302"/>
                    </a:xfrm>
                    <a:prstGeom prst="line">
                      <a:avLst/>
                    </a:prstGeom>
                    <a:noFill/>
                    <a:ln w="12700">
                      <a:solidFill>
                        <a:srgbClr val="000000"/>
                      </a:solidFill>
                      <a:round/>
                      <a:headEnd/>
                      <a:tailEnd/>
                    </a:ln>
                    <a:effectLst/>
                  </p:spPr>
                  <p:txBody>
                    <a:bodyPr/>
                    <a:lstStyle/>
                    <a:p>
                      <a:endParaRPr lang="en-US"/>
                    </a:p>
                  </p:txBody>
                </p:sp>
                <p:sp>
                  <p:nvSpPr>
                    <p:cNvPr id="231806" name="Line 382"/>
                    <p:cNvSpPr>
                      <a:spLocks noChangeShapeType="1"/>
                    </p:cNvSpPr>
                    <p:nvPr/>
                  </p:nvSpPr>
                  <p:spPr bwMode="auto">
                    <a:xfrm>
                      <a:off x="2259" y="1309"/>
                      <a:ext cx="0" cy="302"/>
                    </a:xfrm>
                    <a:prstGeom prst="line">
                      <a:avLst/>
                    </a:prstGeom>
                    <a:noFill/>
                    <a:ln w="12700">
                      <a:solidFill>
                        <a:srgbClr val="000000"/>
                      </a:solidFill>
                      <a:round/>
                      <a:headEnd/>
                      <a:tailEnd/>
                    </a:ln>
                    <a:effectLst/>
                  </p:spPr>
                  <p:txBody>
                    <a:bodyPr/>
                    <a:lstStyle/>
                    <a:p>
                      <a:endParaRPr lang="en-US"/>
                    </a:p>
                  </p:txBody>
                </p:sp>
                <p:sp>
                  <p:nvSpPr>
                    <p:cNvPr id="231807" name="Line 383"/>
                    <p:cNvSpPr>
                      <a:spLocks noChangeShapeType="1"/>
                    </p:cNvSpPr>
                    <p:nvPr/>
                  </p:nvSpPr>
                  <p:spPr bwMode="auto">
                    <a:xfrm>
                      <a:off x="2682" y="1309"/>
                      <a:ext cx="0" cy="302"/>
                    </a:xfrm>
                    <a:prstGeom prst="line">
                      <a:avLst/>
                    </a:prstGeom>
                    <a:noFill/>
                    <a:ln w="12700">
                      <a:solidFill>
                        <a:srgbClr val="000000"/>
                      </a:solidFill>
                      <a:round/>
                      <a:headEnd/>
                      <a:tailEnd/>
                    </a:ln>
                    <a:effectLst/>
                  </p:spPr>
                  <p:txBody>
                    <a:bodyPr/>
                    <a:lstStyle/>
                    <a:p>
                      <a:endParaRPr lang="en-US"/>
                    </a:p>
                  </p:txBody>
                </p:sp>
                <p:sp>
                  <p:nvSpPr>
                    <p:cNvPr id="231808" name="Line 384"/>
                    <p:cNvSpPr>
                      <a:spLocks noChangeShapeType="1"/>
                    </p:cNvSpPr>
                    <p:nvPr/>
                  </p:nvSpPr>
                  <p:spPr bwMode="auto">
                    <a:xfrm>
                      <a:off x="3104" y="1309"/>
                      <a:ext cx="0" cy="302"/>
                    </a:xfrm>
                    <a:prstGeom prst="line">
                      <a:avLst/>
                    </a:prstGeom>
                    <a:noFill/>
                    <a:ln w="12700">
                      <a:solidFill>
                        <a:srgbClr val="000000"/>
                      </a:solidFill>
                      <a:round/>
                      <a:headEnd/>
                      <a:tailEnd/>
                    </a:ln>
                    <a:effectLst/>
                  </p:spPr>
                  <p:txBody>
                    <a:bodyPr/>
                    <a:lstStyle/>
                    <a:p>
                      <a:endParaRPr lang="en-US"/>
                    </a:p>
                  </p:txBody>
                </p:sp>
                <p:sp>
                  <p:nvSpPr>
                    <p:cNvPr id="231809" name="Line 385"/>
                    <p:cNvSpPr>
                      <a:spLocks noChangeShapeType="1"/>
                    </p:cNvSpPr>
                    <p:nvPr/>
                  </p:nvSpPr>
                  <p:spPr bwMode="auto">
                    <a:xfrm>
                      <a:off x="3526" y="1309"/>
                      <a:ext cx="0" cy="302"/>
                    </a:xfrm>
                    <a:prstGeom prst="line">
                      <a:avLst/>
                    </a:prstGeom>
                    <a:noFill/>
                    <a:ln w="12700">
                      <a:solidFill>
                        <a:srgbClr val="000000"/>
                      </a:solidFill>
                      <a:round/>
                      <a:headEnd/>
                      <a:tailEnd/>
                    </a:ln>
                    <a:effectLst/>
                  </p:spPr>
                  <p:txBody>
                    <a:bodyPr/>
                    <a:lstStyle/>
                    <a:p>
                      <a:endParaRPr lang="en-US"/>
                    </a:p>
                  </p:txBody>
                </p:sp>
                <p:sp>
                  <p:nvSpPr>
                    <p:cNvPr id="231810" name="Line 386"/>
                    <p:cNvSpPr>
                      <a:spLocks noChangeShapeType="1"/>
                    </p:cNvSpPr>
                    <p:nvPr/>
                  </p:nvSpPr>
                  <p:spPr bwMode="auto">
                    <a:xfrm>
                      <a:off x="3948" y="1309"/>
                      <a:ext cx="0" cy="302"/>
                    </a:xfrm>
                    <a:prstGeom prst="line">
                      <a:avLst/>
                    </a:prstGeom>
                    <a:noFill/>
                    <a:ln w="12700">
                      <a:solidFill>
                        <a:srgbClr val="000000"/>
                      </a:solidFill>
                      <a:round/>
                      <a:headEnd/>
                      <a:tailEnd/>
                    </a:ln>
                    <a:effectLst/>
                  </p:spPr>
                  <p:txBody>
                    <a:bodyPr/>
                    <a:lstStyle/>
                    <a:p>
                      <a:endParaRPr lang="en-US"/>
                    </a:p>
                  </p:txBody>
                </p:sp>
                <p:sp>
                  <p:nvSpPr>
                    <p:cNvPr id="231811" name="Line 387"/>
                    <p:cNvSpPr>
                      <a:spLocks noChangeShapeType="1"/>
                    </p:cNvSpPr>
                    <p:nvPr/>
                  </p:nvSpPr>
                  <p:spPr bwMode="auto">
                    <a:xfrm>
                      <a:off x="4371" y="1309"/>
                      <a:ext cx="0" cy="302"/>
                    </a:xfrm>
                    <a:prstGeom prst="line">
                      <a:avLst/>
                    </a:prstGeom>
                    <a:noFill/>
                    <a:ln w="12700">
                      <a:solidFill>
                        <a:srgbClr val="000000"/>
                      </a:solidFill>
                      <a:round/>
                      <a:headEnd/>
                      <a:tailEnd/>
                    </a:ln>
                    <a:effectLst/>
                  </p:spPr>
                  <p:txBody>
                    <a:bodyPr/>
                    <a:lstStyle/>
                    <a:p>
                      <a:endParaRPr lang="en-US"/>
                    </a:p>
                  </p:txBody>
                </p:sp>
                <p:sp>
                  <p:nvSpPr>
                    <p:cNvPr id="231812" name="Line 388"/>
                    <p:cNvSpPr>
                      <a:spLocks noChangeShapeType="1"/>
                    </p:cNvSpPr>
                    <p:nvPr/>
                  </p:nvSpPr>
                  <p:spPr bwMode="auto">
                    <a:xfrm>
                      <a:off x="4793" y="1309"/>
                      <a:ext cx="0" cy="302"/>
                    </a:xfrm>
                    <a:prstGeom prst="line">
                      <a:avLst/>
                    </a:prstGeom>
                    <a:noFill/>
                    <a:ln w="12700">
                      <a:solidFill>
                        <a:srgbClr val="000000"/>
                      </a:solidFill>
                      <a:round/>
                      <a:headEnd/>
                      <a:tailEnd/>
                    </a:ln>
                    <a:effectLst/>
                  </p:spPr>
                  <p:txBody>
                    <a:bodyPr/>
                    <a:lstStyle/>
                    <a:p>
                      <a:endParaRPr lang="en-US"/>
                    </a:p>
                  </p:txBody>
                </p:sp>
                <p:sp>
                  <p:nvSpPr>
                    <p:cNvPr id="231813" name="Line 389"/>
                    <p:cNvSpPr>
                      <a:spLocks noChangeShapeType="1"/>
                    </p:cNvSpPr>
                    <p:nvPr/>
                  </p:nvSpPr>
                  <p:spPr bwMode="auto">
                    <a:xfrm>
                      <a:off x="5215" y="1309"/>
                      <a:ext cx="0" cy="302"/>
                    </a:xfrm>
                    <a:prstGeom prst="line">
                      <a:avLst/>
                    </a:prstGeom>
                    <a:noFill/>
                    <a:ln w="12700">
                      <a:solidFill>
                        <a:srgbClr val="000000"/>
                      </a:solidFill>
                      <a:round/>
                      <a:headEnd/>
                      <a:tailEnd/>
                    </a:ln>
                    <a:effectLst/>
                  </p:spPr>
                  <p:txBody>
                    <a:bodyPr/>
                    <a:lstStyle/>
                    <a:p>
                      <a:endParaRPr lang="en-US"/>
                    </a:p>
                  </p:txBody>
                </p:sp>
                <p:sp>
                  <p:nvSpPr>
                    <p:cNvPr id="231814" name="Line 390"/>
                    <p:cNvSpPr>
                      <a:spLocks noChangeShapeType="1"/>
                    </p:cNvSpPr>
                    <p:nvPr/>
                  </p:nvSpPr>
                  <p:spPr bwMode="auto">
                    <a:xfrm>
                      <a:off x="5637" y="1309"/>
                      <a:ext cx="0" cy="302"/>
                    </a:xfrm>
                    <a:prstGeom prst="line">
                      <a:avLst/>
                    </a:prstGeom>
                    <a:noFill/>
                    <a:ln w="12700">
                      <a:solidFill>
                        <a:srgbClr val="000000"/>
                      </a:solidFill>
                      <a:round/>
                      <a:headEnd/>
                      <a:tailEnd/>
                    </a:ln>
                    <a:effectLst/>
                  </p:spPr>
                  <p:txBody>
                    <a:bodyPr/>
                    <a:lstStyle/>
                    <a:p>
                      <a:endParaRPr lang="en-US"/>
                    </a:p>
                  </p:txBody>
                </p:sp>
                <p:sp>
                  <p:nvSpPr>
                    <p:cNvPr id="231815" name="Line 391"/>
                    <p:cNvSpPr>
                      <a:spLocks noChangeShapeType="1"/>
                    </p:cNvSpPr>
                    <p:nvPr/>
                  </p:nvSpPr>
                  <p:spPr bwMode="auto">
                    <a:xfrm>
                      <a:off x="6060" y="1309"/>
                      <a:ext cx="0" cy="302"/>
                    </a:xfrm>
                    <a:prstGeom prst="line">
                      <a:avLst/>
                    </a:prstGeom>
                    <a:noFill/>
                    <a:ln w="12700">
                      <a:solidFill>
                        <a:srgbClr val="000000"/>
                      </a:solidFill>
                      <a:round/>
                      <a:headEnd/>
                      <a:tailEnd/>
                    </a:ln>
                    <a:effectLst/>
                  </p:spPr>
                  <p:txBody>
                    <a:bodyPr/>
                    <a:lstStyle/>
                    <a:p>
                      <a:endParaRPr lang="en-US"/>
                    </a:p>
                  </p:txBody>
                </p:sp>
                <p:sp>
                  <p:nvSpPr>
                    <p:cNvPr id="231816" name="Line 392"/>
                    <p:cNvSpPr>
                      <a:spLocks noChangeShapeType="1"/>
                    </p:cNvSpPr>
                    <p:nvPr/>
                  </p:nvSpPr>
                  <p:spPr bwMode="auto">
                    <a:xfrm>
                      <a:off x="6482" y="1309"/>
                      <a:ext cx="0" cy="302"/>
                    </a:xfrm>
                    <a:prstGeom prst="line">
                      <a:avLst/>
                    </a:prstGeom>
                    <a:noFill/>
                    <a:ln w="12700" cap="sq">
                      <a:solidFill>
                        <a:srgbClr val="000000"/>
                      </a:solidFill>
                      <a:round/>
                      <a:headEnd/>
                      <a:tailEnd/>
                    </a:ln>
                    <a:effectLst/>
                  </p:spPr>
                  <p:txBody>
                    <a:bodyPr/>
                    <a:lstStyle/>
                    <a:p>
                      <a:endParaRPr lang="en-US"/>
                    </a:p>
                  </p:txBody>
                </p:sp>
              </p:grpSp>
            </p:grpSp>
          </p:grpSp>
        </p:grpSp>
        <p:grpSp>
          <p:nvGrpSpPr>
            <p:cNvPr id="15" name="Group 393"/>
            <p:cNvGrpSpPr>
              <a:grpSpLocks/>
            </p:cNvGrpSpPr>
            <p:nvPr/>
          </p:nvGrpSpPr>
          <p:grpSpPr bwMode="auto">
            <a:xfrm>
              <a:off x="5224" y="3574"/>
              <a:ext cx="5036" cy="282"/>
              <a:chOff x="186" y="3574"/>
              <a:chExt cx="5036" cy="282"/>
            </a:xfrm>
          </p:grpSpPr>
          <p:grpSp>
            <p:nvGrpSpPr>
              <p:cNvPr id="16" name="Group 394"/>
              <p:cNvGrpSpPr>
                <a:grpSpLocks/>
              </p:cNvGrpSpPr>
              <p:nvPr/>
            </p:nvGrpSpPr>
            <p:grpSpPr bwMode="auto">
              <a:xfrm>
                <a:off x="186" y="3574"/>
                <a:ext cx="2518" cy="282"/>
                <a:chOff x="176" y="3574"/>
                <a:chExt cx="2518" cy="282"/>
              </a:xfrm>
            </p:grpSpPr>
            <p:grpSp>
              <p:nvGrpSpPr>
                <p:cNvPr id="17" name="Group 395"/>
                <p:cNvGrpSpPr>
                  <a:grpSpLocks/>
                </p:cNvGrpSpPr>
                <p:nvPr/>
              </p:nvGrpSpPr>
              <p:grpSpPr bwMode="auto">
                <a:xfrm>
                  <a:off x="176" y="3574"/>
                  <a:ext cx="1259" cy="282"/>
                  <a:chOff x="0" y="3554"/>
                  <a:chExt cx="6547" cy="302"/>
                </a:xfrm>
              </p:grpSpPr>
              <p:sp>
                <p:nvSpPr>
                  <p:cNvPr id="231820" name="Rectangle 396"/>
                  <p:cNvSpPr>
                    <a:spLocks noChangeArrowheads="1"/>
                  </p:cNvSpPr>
                  <p:nvPr/>
                </p:nvSpPr>
                <p:spPr bwMode="auto">
                  <a:xfrm>
                    <a:off x="2958" y="3554"/>
                    <a:ext cx="2954" cy="302"/>
                  </a:xfrm>
                  <a:prstGeom prst="rect">
                    <a:avLst/>
                  </a:prstGeom>
                  <a:solidFill>
                    <a:srgbClr val="969696"/>
                  </a:solidFill>
                  <a:ln w="9525">
                    <a:noFill/>
                    <a:miter lim="800000"/>
                    <a:headEnd/>
                    <a:tailEnd/>
                  </a:ln>
                  <a:effectLst/>
                </p:spPr>
                <p:txBody>
                  <a:bodyPr wrap="none" anchor="ctr"/>
                  <a:lstStyle/>
                  <a:p>
                    <a:endParaRPr lang="en-US"/>
                  </a:p>
                </p:txBody>
              </p:sp>
              <p:sp>
                <p:nvSpPr>
                  <p:cNvPr id="231821" name="Rectangle 397"/>
                  <p:cNvSpPr>
                    <a:spLocks noChangeArrowheads="1"/>
                  </p:cNvSpPr>
                  <p:nvPr/>
                </p:nvSpPr>
                <p:spPr bwMode="auto">
                  <a:xfrm>
                    <a:off x="1269" y="3554"/>
                    <a:ext cx="1687" cy="302"/>
                  </a:xfrm>
                  <a:prstGeom prst="rect">
                    <a:avLst/>
                  </a:prstGeom>
                  <a:solidFill>
                    <a:srgbClr val="969696"/>
                  </a:solidFill>
                  <a:ln w="9525">
                    <a:noFill/>
                    <a:miter lim="800000"/>
                    <a:headEnd/>
                    <a:tailEnd/>
                  </a:ln>
                  <a:effectLst/>
                </p:spPr>
                <p:txBody>
                  <a:bodyPr wrap="none" anchor="ctr"/>
                  <a:lstStyle/>
                  <a:p>
                    <a:endParaRPr lang="en-US"/>
                  </a:p>
                </p:txBody>
              </p:sp>
              <p:sp>
                <p:nvSpPr>
                  <p:cNvPr id="231822" name="Rectangle 398"/>
                  <p:cNvSpPr>
                    <a:spLocks noChangeArrowheads="1"/>
                  </p:cNvSpPr>
                  <p:nvPr/>
                </p:nvSpPr>
                <p:spPr bwMode="auto">
                  <a:xfrm>
                    <a:off x="422" y="3554"/>
                    <a:ext cx="845" cy="302"/>
                  </a:xfrm>
                  <a:prstGeom prst="rect">
                    <a:avLst/>
                  </a:prstGeom>
                  <a:solidFill>
                    <a:srgbClr val="969696"/>
                  </a:solidFill>
                  <a:ln w="9525">
                    <a:noFill/>
                    <a:miter lim="800000"/>
                    <a:headEnd/>
                    <a:tailEnd/>
                  </a:ln>
                  <a:effectLst/>
                </p:spPr>
                <p:txBody>
                  <a:bodyPr wrap="none" anchor="ctr"/>
                  <a:lstStyle/>
                  <a:p>
                    <a:endParaRPr lang="en-US"/>
                  </a:p>
                </p:txBody>
              </p:sp>
              <p:sp>
                <p:nvSpPr>
                  <p:cNvPr id="231823" name="Rectangle 399"/>
                  <p:cNvSpPr>
                    <a:spLocks noChangeArrowheads="1"/>
                  </p:cNvSpPr>
                  <p:nvPr/>
                </p:nvSpPr>
                <p:spPr bwMode="auto">
                  <a:xfrm>
                    <a:off x="0" y="3554"/>
                    <a:ext cx="422" cy="302"/>
                  </a:xfrm>
                  <a:prstGeom prst="rect">
                    <a:avLst/>
                  </a:prstGeom>
                  <a:solidFill>
                    <a:srgbClr val="969696"/>
                  </a:solidFill>
                  <a:ln w="9525">
                    <a:noFill/>
                    <a:miter lim="800000"/>
                    <a:headEnd/>
                    <a:tailEnd/>
                  </a:ln>
                  <a:effectLst/>
                </p:spPr>
                <p:txBody>
                  <a:bodyPr wrap="none" anchor="ctr"/>
                  <a:lstStyle/>
                  <a:p>
                    <a:endParaRPr lang="en-US"/>
                  </a:p>
                </p:txBody>
              </p:sp>
              <p:sp>
                <p:nvSpPr>
                  <p:cNvPr id="231824" name="Rectangle 400"/>
                  <p:cNvSpPr>
                    <a:spLocks noChangeArrowheads="1"/>
                  </p:cNvSpPr>
                  <p:nvPr/>
                </p:nvSpPr>
                <p:spPr bwMode="auto">
                  <a:xfrm>
                    <a:off x="5912" y="3554"/>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1825" name="Rectangle 401"/>
                  <p:cNvSpPr>
                    <a:spLocks noChangeArrowheads="1"/>
                  </p:cNvSpPr>
                  <p:nvPr/>
                </p:nvSpPr>
                <p:spPr bwMode="auto">
                  <a:xfrm>
                    <a:off x="5489" y="3554"/>
                    <a:ext cx="423"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1826" name="Rectangle 402"/>
                  <p:cNvSpPr>
                    <a:spLocks noChangeArrowheads="1"/>
                  </p:cNvSpPr>
                  <p:nvPr/>
                </p:nvSpPr>
                <p:spPr bwMode="auto">
                  <a:xfrm>
                    <a:off x="5067" y="3554"/>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1827" name="Rectangle 403"/>
                  <p:cNvSpPr>
                    <a:spLocks noChangeArrowheads="1"/>
                  </p:cNvSpPr>
                  <p:nvPr/>
                </p:nvSpPr>
                <p:spPr bwMode="auto">
                  <a:xfrm>
                    <a:off x="4645" y="3554"/>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1828" name="Rectangle 404"/>
                  <p:cNvSpPr>
                    <a:spLocks noChangeArrowheads="1"/>
                  </p:cNvSpPr>
                  <p:nvPr/>
                </p:nvSpPr>
                <p:spPr bwMode="auto">
                  <a:xfrm>
                    <a:off x="4223" y="3554"/>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1829" name="Rectangle 405"/>
                  <p:cNvSpPr>
                    <a:spLocks noChangeArrowheads="1"/>
                  </p:cNvSpPr>
                  <p:nvPr/>
                </p:nvSpPr>
                <p:spPr bwMode="auto">
                  <a:xfrm>
                    <a:off x="3800" y="3554"/>
                    <a:ext cx="423"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1830" name="Rectangle 406"/>
                  <p:cNvSpPr>
                    <a:spLocks noChangeArrowheads="1"/>
                  </p:cNvSpPr>
                  <p:nvPr/>
                </p:nvSpPr>
                <p:spPr bwMode="auto">
                  <a:xfrm>
                    <a:off x="3378" y="3554"/>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1831" name="Rectangle 407"/>
                  <p:cNvSpPr>
                    <a:spLocks noChangeArrowheads="1"/>
                  </p:cNvSpPr>
                  <p:nvPr/>
                </p:nvSpPr>
                <p:spPr bwMode="auto">
                  <a:xfrm>
                    <a:off x="2956" y="3554"/>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1832" name="Rectangle 408"/>
                  <p:cNvSpPr>
                    <a:spLocks noChangeArrowheads="1"/>
                  </p:cNvSpPr>
                  <p:nvPr/>
                </p:nvSpPr>
                <p:spPr bwMode="auto">
                  <a:xfrm>
                    <a:off x="2534" y="3554"/>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1833" name="Rectangle 409"/>
                  <p:cNvSpPr>
                    <a:spLocks noChangeArrowheads="1"/>
                  </p:cNvSpPr>
                  <p:nvPr/>
                </p:nvSpPr>
                <p:spPr bwMode="auto">
                  <a:xfrm>
                    <a:off x="2111" y="3554"/>
                    <a:ext cx="423"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1834" name="Rectangle 410"/>
                  <p:cNvSpPr>
                    <a:spLocks noChangeArrowheads="1"/>
                  </p:cNvSpPr>
                  <p:nvPr/>
                </p:nvSpPr>
                <p:spPr bwMode="auto">
                  <a:xfrm>
                    <a:off x="1689" y="3554"/>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1835" name="Rectangle 411"/>
                  <p:cNvSpPr>
                    <a:spLocks noChangeArrowheads="1"/>
                  </p:cNvSpPr>
                  <p:nvPr/>
                </p:nvSpPr>
                <p:spPr bwMode="auto">
                  <a:xfrm>
                    <a:off x="1267" y="3554"/>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1836" name="Rectangle 412"/>
                  <p:cNvSpPr>
                    <a:spLocks noChangeArrowheads="1"/>
                  </p:cNvSpPr>
                  <p:nvPr/>
                </p:nvSpPr>
                <p:spPr bwMode="auto">
                  <a:xfrm>
                    <a:off x="845" y="3554"/>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1837" name="Rectangle 413"/>
                  <p:cNvSpPr>
                    <a:spLocks noChangeArrowheads="1"/>
                  </p:cNvSpPr>
                  <p:nvPr/>
                </p:nvSpPr>
                <p:spPr bwMode="auto">
                  <a:xfrm>
                    <a:off x="422" y="3554"/>
                    <a:ext cx="423"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1838" name="Rectangle 414"/>
                  <p:cNvSpPr>
                    <a:spLocks noChangeArrowheads="1"/>
                  </p:cNvSpPr>
                  <p:nvPr/>
                </p:nvSpPr>
                <p:spPr bwMode="auto">
                  <a:xfrm>
                    <a:off x="0" y="3554"/>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1839" name="Line 415"/>
                  <p:cNvSpPr>
                    <a:spLocks noChangeShapeType="1"/>
                  </p:cNvSpPr>
                  <p:nvPr/>
                </p:nvSpPr>
                <p:spPr bwMode="auto">
                  <a:xfrm>
                    <a:off x="0" y="3554"/>
                    <a:ext cx="6334" cy="0"/>
                  </a:xfrm>
                  <a:prstGeom prst="line">
                    <a:avLst/>
                  </a:prstGeom>
                  <a:noFill/>
                  <a:ln w="12700" cap="sq">
                    <a:solidFill>
                      <a:srgbClr val="000000"/>
                    </a:solidFill>
                    <a:round/>
                    <a:headEnd/>
                    <a:tailEnd/>
                  </a:ln>
                  <a:effectLst/>
                </p:spPr>
                <p:txBody>
                  <a:bodyPr/>
                  <a:lstStyle/>
                  <a:p>
                    <a:endParaRPr lang="en-US"/>
                  </a:p>
                </p:txBody>
              </p:sp>
              <p:sp>
                <p:nvSpPr>
                  <p:cNvPr id="231840" name="Line 416"/>
                  <p:cNvSpPr>
                    <a:spLocks noChangeShapeType="1"/>
                  </p:cNvSpPr>
                  <p:nvPr/>
                </p:nvSpPr>
                <p:spPr bwMode="auto">
                  <a:xfrm>
                    <a:off x="0" y="3856"/>
                    <a:ext cx="6334" cy="0"/>
                  </a:xfrm>
                  <a:prstGeom prst="line">
                    <a:avLst/>
                  </a:prstGeom>
                  <a:noFill/>
                  <a:ln w="12700" cap="sq">
                    <a:solidFill>
                      <a:srgbClr val="000000"/>
                    </a:solidFill>
                    <a:round/>
                    <a:headEnd/>
                    <a:tailEnd/>
                  </a:ln>
                  <a:effectLst/>
                </p:spPr>
                <p:txBody>
                  <a:bodyPr/>
                  <a:lstStyle/>
                  <a:p>
                    <a:endParaRPr lang="en-US"/>
                  </a:p>
                </p:txBody>
              </p:sp>
              <p:sp>
                <p:nvSpPr>
                  <p:cNvPr id="231841" name="Line 417"/>
                  <p:cNvSpPr>
                    <a:spLocks noChangeShapeType="1"/>
                  </p:cNvSpPr>
                  <p:nvPr/>
                </p:nvSpPr>
                <p:spPr bwMode="auto">
                  <a:xfrm>
                    <a:off x="0" y="3554"/>
                    <a:ext cx="0" cy="302"/>
                  </a:xfrm>
                  <a:prstGeom prst="line">
                    <a:avLst/>
                  </a:prstGeom>
                  <a:noFill/>
                  <a:ln w="12700" cap="sq">
                    <a:solidFill>
                      <a:srgbClr val="000000"/>
                    </a:solidFill>
                    <a:round/>
                    <a:headEnd/>
                    <a:tailEnd/>
                  </a:ln>
                  <a:effectLst/>
                </p:spPr>
                <p:txBody>
                  <a:bodyPr/>
                  <a:lstStyle/>
                  <a:p>
                    <a:endParaRPr lang="en-US"/>
                  </a:p>
                </p:txBody>
              </p:sp>
              <p:sp>
                <p:nvSpPr>
                  <p:cNvPr id="231842" name="Line 418"/>
                  <p:cNvSpPr>
                    <a:spLocks noChangeShapeType="1"/>
                  </p:cNvSpPr>
                  <p:nvPr/>
                </p:nvSpPr>
                <p:spPr bwMode="auto">
                  <a:xfrm>
                    <a:off x="422" y="3554"/>
                    <a:ext cx="0" cy="302"/>
                  </a:xfrm>
                  <a:prstGeom prst="line">
                    <a:avLst/>
                  </a:prstGeom>
                  <a:noFill/>
                  <a:ln w="12700">
                    <a:solidFill>
                      <a:srgbClr val="000000"/>
                    </a:solidFill>
                    <a:round/>
                    <a:headEnd/>
                    <a:tailEnd/>
                  </a:ln>
                  <a:effectLst/>
                </p:spPr>
                <p:txBody>
                  <a:bodyPr/>
                  <a:lstStyle/>
                  <a:p>
                    <a:endParaRPr lang="en-US"/>
                  </a:p>
                </p:txBody>
              </p:sp>
              <p:sp>
                <p:nvSpPr>
                  <p:cNvPr id="231843" name="Line 419"/>
                  <p:cNvSpPr>
                    <a:spLocks noChangeShapeType="1"/>
                  </p:cNvSpPr>
                  <p:nvPr/>
                </p:nvSpPr>
                <p:spPr bwMode="auto">
                  <a:xfrm>
                    <a:off x="845" y="3554"/>
                    <a:ext cx="0" cy="302"/>
                  </a:xfrm>
                  <a:prstGeom prst="line">
                    <a:avLst/>
                  </a:prstGeom>
                  <a:noFill/>
                  <a:ln w="12700">
                    <a:solidFill>
                      <a:srgbClr val="000000"/>
                    </a:solidFill>
                    <a:round/>
                    <a:headEnd/>
                    <a:tailEnd/>
                  </a:ln>
                  <a:effectLst/>
                </p:spPr>
                <p:txBody>
                  <a:bodyPr/>
                  <a:lstStyle/>
                  <a:p>
                    <a:endParaRPr lang="en-US"/>
                  </a:p>
                </p:txBody>
              </p:sp>
              <p:sp>
                <p:nvSpPr>
                  <p:cNvPr id="231844" name="Line 420"/>
                  <p:cNvSpPr>
                    <a:spLocks noChangeShapeType="1"/>
                  </p:cNvSpPr>
                  <p:nvPr/>
                </p:nvSpPr>
                <p:spPr bwMode="auto">
                  <a:xfrm>
                    <a:off x="1267" y="3554"/>
                    <a:ext cx="0" cy="302"/>
                  </a:xfrm>
                  <a:prstGeom prst="line">
                    <a:avLst/>
                  </a:prstGeom>
                  <a:noFill/>
                  <a:ln w="12700">
                    <a:solidFill>
                      <a:srgbClr val="000000"/>
                    </a:solidFill>
                    <a:round/>
                    <a:headEnd/>
                    <a:tailEnd/>
                  </a:ln>
                  <a:effectLst/>
                </p:spPr>
                <p:txBody>
                  <a:bodyPr/>
                  <a:lstStyle/>
                  <a:p>
                    <a:endParaRPr lang="en-US"/>
                  </a:p>
                </p:txBody>
              </p:sp>
              <p:sp>
                <p:nvSpPr>
                  <p:cNvPr id="231845" name="Line 421"/>
                  <p:cNvSpPr>
                    <a:spLocks noChangeShapeType="1"/>
                  </p:cNvSpPr>
                  <p:nvPr/>
                </p:nvSpPr>
                <p:spPr bwMode="auto">
                  <a:xfrm>
                    <a:off x="1689" y="3554"/>
                    <a:ext cx="0" cy="302"/>
                  </a:xfrm>
                  <a:prstGeom prst="line">
                    <a:avLst/>
                  </a:prstGeom>
                  <a:noFill/>
                  <a:ln w="12700">
                    <a:solidFill>
                      <a:srgbClr val="000000"/>
                    </a:solidFill>
                    <a:round/>
                    <a:headEnd/>
                    <a:tailEnd/>
                  </a:ln>
                  <a:effectLst/>
                </p:spPr>
                <p:txBody>
                  <a:bodyPr/>
                  <a:lstStyle/>
                  <a:p>
                    <a:endParaRPr lang="en-US"/>
                  </a:p>
                </p:txBody>
              </p:sp>
              <p:sp>
                <p:nvSpPr>
                  <p:cNvPr id="231846" name="Line 422"/>
                  <p:cNvSpPr>
                    <a:spLocks noChangeShapeType="1"/>
                  </p:cNvSpPr>
                  <p:nvPr/>
                </p:nvSpPr>
                <p:spPr bwMode="auto">
                  <a:xfrm>
                    <a:off x="2111" y="3554"/>
                    <a:ext cx="0" cy="302"/>
                  </a:xfrm>
                  <a:prstGeom prst="line">
                    <a:avLst/>
                  </a:prstGeom>
                  <a:noFill/>
                  <a:ln w="12700">
                    <a:solidFill>
                      <a:srgbClr val="000000"/>
                    </a:solidFill>
                    <a:round/>
                    <a:headEnd/>
                    <a:tailEnd/>
                  </a:ln>
                  <a:effectLst/>
                </p:spPr>
                <p:txBody>
                  <a:bodyPr/>
                  <a:lstStyle/>
                  <a:p>
                    <a:endParaRPr lang="en-US"/>
                  </a:p>
                </p:txBody>
              </p:sp>
              <p:sp>
                <p:nvSpPr>
                  <p:cNvPr id="231847" name="Line 423"/>
                  <p:cNvSpPr>
                    <a:spLocks noChangeShapeType="1"/>
                  </p:cNvSpPr>
                  <p:nvPr/>
                </p:nvSpPr>
                <p:spPr bwMode="auto">
                  <a:xfrm>
                    <a:off x="2534" y="3554"/>
                    <a:ext cx="0" cy="302"/>
                  </a:xfrm>
                  <a:prstGeom prst="line">
                    <a:avLst/>
                  </a:prstGeom>
                  <a:noFill/>
                  <a:ln w="12700">
                    <a:solidFill>
                      <a:srgbClr val="000000"/>
                    </a:solidFill>
                    <a:round/>
                    <a:headEnd/>
                    <a:tailEnd/>
                  </a:ln>
                  <a:effectLst/>
                </p:spPr>
                <p:txBody>
                  <a:bodyPr/>
                  <a:lstStyle/>
                  <a:p>
                    <a:endParaRPr lang="en-US"/>
                  </a:p>
                </p:txBody>
              </p:sp>
              <p:sp>
                <p:nvSpPr>
                  <p:cNvPr id="231848" name="Line 424"/>
                  <p:cNvSpPr>
                    <a:spLocks noChangeShapeType="1"/>
                  </p:cNvSpPr>
                  <p:nvPr/>
                </p:nvSpPr>
                <p:spPr bwMode="auto">
                  <a:xfrm>
                    <a:off x="2956" y="3554"/>
                    <a:ext cx="0" cy="302"/>
                  </a:xfrm>
                  <a:prstGeom prst="line">
                    <a:avLst/>
                  </a:prstGeom>
                  <a:noFill/>
                  <a:ln w="12700">
                    <a:solidFill>
                      <a:srgbClr val="000000"/>
                    </a:solidFill>
                    <a:round/>
                    <a:headEnd/>
                    <a:tailEnd/>
                  </a:ln>
                  <a:effectLst/>
                </p:spPr>
                <p:txBody>
                  <a:bodyPr/>
                  <a:lstStyle/>
                  <a:p>
                    <a:endParaRPr lang="en-US"/>
                  </a:p>
                </p:txBody>
              </p:sp>
              <p:sp>
                <p:nvSpPr>
                  <p:cNvPr id="231849" name="Line 425"/>
                  <p:cNvSpPr>
                    <a:spLocks noChangeShapeType="1"/>
                  </p:cNvSpPr>
                  <p:nvPr/>
                </p:nvSpPr>
                <p:spPr bwMode="auto">
                  <a:xfrm>
                    <a:off x="3378" y="3554"/>
                    <a:ext cx="0" cy="302"/>
                  </a:xfrm>
                  <a:prstGeom prst="line">
                    <a:avLst/>
                  </a:prstGeom>
                  <a:noFill/>
                  <a:ln w="12700">
                    <a:solidFill>
                      <a:srgbClr val="000000"/>
                    </a:solidFill>
                    <a:round/>
                    <a:headEnd/>
                    <a:tailEnd/>
                  </a:ln>
                  <a:effectLst/>
                </p:spPr>
                <p:txBody>
                  <a:bodyPr/>
                  <a:lstStyle/>
                  <a:p>
                    <a:endParaRPr lang="en-US"/>
                  </a:p>
                </p:txBody>
              </p:sp>
              <p:sp>
                <p:nvSpPr>
                  <p:cNvPr id="231850" name="Line 426"/>
                  <p:cNvSpPr>
                    <a:spLocks noChangeShapeType="1"/>
                  </p:cNvSpPr>
                  <p:nvPr/>
                </p:nvSpPr>
                <p:spPr bwMode="auto">
                  <a:xfrm>
                    <a:off x="3800" y="3554"/>
                    <a:ext cx="0" cy="302"/>
                  </a:xfrm>
                  <a:prstGeom prst="line">
                    <a:avLst/>
                  </a:prstGeom>
                  <a:noFill/>
                  <a:ln w="12700">
                    <a:solidFill>
                      <a:srgbClr val="000000"/>
                    </a:solidFill>
                    <a:round/>
                    <a:headEnd/>
                    <a:tailEnd/>
                  </a:ln>
                  <a:effectLst/>
                </p:spPr>
                <p:txBody>
                  <a:bodyPr/>
                  <a:lstStyle/>
                  <a:p>
                    <a:endParaRPr lang="en-US"/>
                  </a:p>
                </p:txBody>
              </p:sp>
              <p:sp>
                <p:nvSpPr>
                  <p:cNvPr id="231851" name="Line 427"/>
                  <p:cNvSpPr>
                    <a:spLocks noChangeShapeType="1"/>
                  </p:cNvSpPr>
                  <p:nvPr/>
                </p:nvSpPr>
                <p:spPr bwMode="auto">
                  <a:xfrm>
                    <a:off x="4223" y="3554"/>
                    <a:ext cx="0" cy="302"/>
                  </a:xfrm>
                  <a:prstGeom prst="line">
                    <a:avLst/>
                  </a:prstGeom>
                  <a:noFill/>
                  <a:ln w="12700">
                    <a:solidFill>
                      <a:srgbClr val="000000"/>
                    </a:solidFill>
                    <a:round/>
                    <a:headEnd/>
                    <a:tailEnd/>
                  </a:ln>
                  <a:effectLst/>
                </p:spPr>
                <p:txBody>
                  <a:bodyPr/>
                  <a:lstStyle/>
                  <a:p>
                    <a:endParaRPr lang="en-US"/>
                  </a:p>
                </p:txBody>
              </p:sp>
              <p:sp>
                <p:nvSpPr>
                  <p:cNvPr id="231852" name="Line 428"/>
                  <p:cNvSpPr>
                    <a:spLocks noChangeShapeType="1"/>
                  </p:cNvSpPr>
                  <p:nvPr/>
                </p:nvSpPr>
                <p:spPr bwMode="auto">
                  <a:xfrm>
                    <a:off x="4645" y="3554"/>
                    <a:ext cx="0" cy="302"/>
                  </a:xfrm>
                  <a:prstGeom prst="line">
                    <a:avLst/>
                  </a:prstGeom>
                  <a:noFill/>
                  <a:ln w="12700">
                    <a:solidFill>
                      <a:srgbClr val="000000"/>
                    </a:solidFill>
                    <a:round/>
                    <a:headEnd/>
                    <a:tailEnd/>
                  </a:ln>
                  <a:effectLst/>
                </p:spPr>
                <p:txBody>
                  <a:bodyPr/>
                  <a:lstStyle/>
                  <a:p>
                    <a:endParaRPr lang="en-US"/>
                  </a:p>
                </p:txBody>
              </p:sp>
              <p:sp>
                <p:nvSpPr>
                  <p:cNvPr id="231853" name="Line 429"/>
                  <p:cNvSpPr>
                    <a:spLocks noChangeShapeType="1"/>
                  </p:cNvSpPr>
                  <p:nvPr/>
                </p:nvSpPr>
                <p:spPr bwMode="auto">
                  <a:xfrm>
                    <a:off x="5067" y="3554"/>
                    <a:ext cx="0" cy="302"/>
                  </a:xfrm>
                  <a:prstGeom prst="line">
                    <a:avLst/>
                  </a:prstGeom>
                  <a:noFill/>
                  <a:ln w="12700">
                    <a:solidFill>
                      <a:srgbClr val="000000"/>
                    </a:solidFill>
                    <a:round/>
                    <a:headEnd/>
                    <a:tailEnd/>
                  </a:ln>
                  <a:effectLst/>
                </p:spPr>
                <p:txBody>
                  <a:bodyPr/>
                  <a:lstStyle/>
                  <a:p>
                    <a:endParaRPr lang="en-US"/>
                  </a:p>
                </p:txBody>
              </p:sp>
              <p:sp>
                <p:nvSpPr>
                  <p:cNvPr id="231854" name="Line 430"/>
                  <p:cNvSpPr>
                    <a:spLocks noChangeShapeType="1"/>
                  </p:cNvSpPr>
                  <p:nvPr/>
                </p:nvSpPr>
                <p:spPr bwMode="auto">
                  <a:xfrm>
                    <a:off x="5489" y="3554"/>
                    <a:ext cx="0" cy="302"/>
                  </a:xfrm>
                  <a:prstGeom prst="line">
                    <a:avLst/>
                  </a:prstGeom>
                  <a:noFill/>
                  <a:ln w="12700">
                    <a:solidFill>
                      <a:srgbClr val="000000"/>
                    </a:solidFill>
                    <a:round/>
                    <a:headEnd/>
                    <a:tailEnd/>
                  </a:ln>
                  <a:effectLst/>
                </p:spPr>
                <p:txBody>
                  <a:bodyPr/>
                  <a:lstStyle/>
                  <a:p>
                    <a:endParaRPr lang="en-US"/>
                  </a:p>
                </p:txBody>
              </p:sp>
              <p:sp>
                <p:nvSpPr>
                  <p:cNvPr id="231855" name="Line 431"/>
                  <p:cNvSpPr>
                    <a:spLocks noChangeShapeType="1"/>
                  </p:cNvSpPr>
                  <p:nvPr/>
                </p:nvSpPr>
                <p:spPr bwMode="auto">
                  <a:xfrm>
                    <a:off x="5912" y="3554"/>
                    <a:ext cx="0" cy="302"/>
                  </a:xfrm>
                  <a:prstGeom prst="line">
                    <a:avLst/>
                  </a:prstGeom>
                  <a:noFill/>
                  <a:ln w="12700">
                    <a:solidFill>
                      <a:srgbClr val="000000"/>
                    </a:solidFill>
                    <a:round/>
                    <a:headEnd/>
                    <a:tailEnd/>
                  </a:ln>
                  <a:effectLst/>
                </p:spPr>
                <p:txBody>
                  <a:bodyPr/>
                  <a:lstStyle/>
                  <a:p>
                    <a:endParaRPr lang="en-US"/>
                  </a:p>
                </p:txBody>
              </p:sp>
              <p:sp>
                <p:nvSpPr>
                  <p:cNvPr id="231856" name="Line 432"/>
                  <p:cNvSpPr>
                    <a:spLocks noChangeShapeType="1"/>
                  </p:cNvSpPr>
                  <p:nvPr/>
                </p:nvSpPr>
                <p:spPr bwMode="auto">
                  <a:xfrm>
                    <a:off x="6334" y="3554"/>
                    <a:ext cx="0" cy="302"/>
                  </a:xfrm>
                  <a:prstGeom prst="line">
                    <a:avLst/>
                  </a:prstGeom>
                  <a:noFill/>
                  <a:ln w="12700" cap="sq">
                    <a:solidFill>
                      <a:srgbClr val="000000"/>
                    </a:solidFill>
                    <a:round/>
                    <a:headEnd/>
                    <a:tailEnd/>
                  </a:ln>
                  <a:effectLst/>
                </p:spPr>
                <p:txBody>
                  <a:bodyPr/>
                  <a:lstStyle/>
                  <a:p>
                    <a:endParaRPr lang="en-US"/>
                  </a:p>
                </p:txBody>
              </p:sp>
              <p:grpSp>
                <p:nvGrpSpPr>
                  <p:cNvPr id="18" name="Group 433"/>
                  <p:cNvGrpSpPr>
                    <a:grpSpLocks/>
                  </p:cNvGrpSpPr>
                  <p:nvPr/>
                </p:nvGrpSpPr>
                <p:grpSpPr bwMode="auto">
                  <a:xfrm>
                    <a:off x="213" y="3554"/>
                    <a:ext cx="6334" cy="302"/>
                    <a:chOff x="148" y="1309"/>
                    <a:chExt cx="6334" cy="302"/>
                  </a:xfrm>
                </p:grpSpPr>
                <p:sp>
                  <p:nvSpPr>
                    <p:cNvPr id="231858" name="Rectangle 434"/>
                    <p:cNvSpPr>
                      <a:spLocks noChangeArrowheads="1"/>
                    </p:cNvSpPr>
                    <p:nvPr/>
                  </p:nvSpPr>
                  <p:spPr bwMode="auto">
                    <a:xfrm>
                      <a:off x="6060" y="1309"/>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1859" name="Rectangle 435"/>
                    <p:cNvSpPr>
                      <a:spLocks noChangeArrowheads="1"/>
                    </p:cNvSpPr>
                    <p:nvPr/>
                  </p:nvSpPr>
                  <p:spPr bwMode="auto">
                    <a:xfrm>
                      <a:off x="5637" y="1309"/>
                      <a:ext cx="423"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1860" name="Rectangle 436"/>
                    <p:cNvSpPr>
                      <a:spLocks noChangeArrowheads="1"/>
                    </p:cNvSpPr>
                    <p:nvPr/>
                  </p:nvSpPr>
                  <p:spPr bwMode="auto">
                    <a:xfrm>
                      <a:off x="5215" y="1309"/>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1861" name="Rectangle 437"/>
                    <p:cNvSpPr>
                      <a:spLocks noChangeArrowheads="1"/>
                    </p:cNvSpPr>
                    <p:nvPr/>
                  </p:nvSpPr>
                  <p:spPr bwMode="auto">
                    <a:xfrm>
                      <a:off x="4793" y="1309"/>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1862" name="Rectangle 438"/>
                    <p:cNvSpPr>
                      <a:spLocks noChangeArrowheads="1"/>
                    </p:cNvSpPr>
                    <p:nvPr/>
                  </p:nvSpPr>
                  <p:spPr bwMode="auto">
                    <a:xfrm>
                      <a:off x="4371" y="1309"/>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1863" name="Rectangle 439"/>
                    <p:cNvSpPr>
                      <a:spLocks noChangeArrowheads="1"/>
                    </p:cNvSpPr>
                    <p:nvPr/>
                  </p:nvSpPr>
                  <p:spPr bwMode="auto">
                    <a:xfrm>
                      <a:off x="3948" y="1309"/>
                      <a:ext cx="423"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1864" name="Rectangle 440"/>
                    <p:cNvSpPr>
                      <a:spLocks noChangeArrowheads="1"/>
                    </p:cNvSpPr>
                    <p:nvPr/>
                  </p:nvSpPr>
                  <p:spPr bwMode="auto">
                    <a:xfrm>
                      <a:off x="3526" y="1309"/>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1865" name="Rectangle 441"/>
                    <p:cNvSpPr>
                      <a:spLocks noChangeArrowheads="1"/>
                    </p:cNvSpPr>
                    <p:nvPr/>
                  </p:nvSpPr>
                  <p:spPr bwMode="auto">
                    <a:xfrm>
                      <a:off x="3104" y="1309"/>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1866" name="Rectangle 442"/>
                    <p:cNvSpPr>
                      <a:spLocks noChangeArrowheads="1"/>
                    </p:cNvSpPr>
                    <p:nvPr/>
                  </p:nvSpPr>
                  <p:spPr bwMode="auto">
                    <a:xfrm>
                      <a:off x="2682" y="1309"/>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1867" name="Rectangle 443"/>
                    <p:cNvSpPr>
                      <a:spLocks noChangeArrowheads="1"/>
                    </p:cNvSpPr>
                    <p:nvPr/>
                  </p:nvSpPr>
                  <p:spPr bwMode="auto">
                    <a:xfrm>
                      <a:off x="2259" y="1309"/>
                      <a:ext cx="423"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1868" name="Rectangle 444"/>
                    <p:cNvSpPr>
                      <a:spLocks noChangeArrowheads="1"/>
                    </p:cNvSpPr>
                    <p:nvPr/>
                  </p:nvSpPr>
                  <p:spPr bwMode="auto">
                    <a:xfrm>
                      <a:off x="1837" y="1309"/>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1869" name="Rectangle 445"/>
                    <p:cNvSpPr>
                      <a:spLocks noChangeArrowheads="1"/>
                    </p:cNvSpPr>
                    <p:nvPr/>
                  </p:nvSpPr>
                  <p:spPr bwMode="auto">
                    <a:xfrm>
                      <a:off x="1415" y="1309"/>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1870" name="Rectangle 446"/>
                    <p:cNvSpPr>
                      <a:spLocks noChangeArrowheads="1"/>
                    </p:cNvSpPr>
                    <p:nvPr/>
                  </p:nvSpPr>
                  <p:spPr bwMode="auto">
                    <a:xfrm>
                      <a:off x="993" y="1309"/>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1871" name="Rectangle 447"/>
                    <p:cNvSpPr>
                      <a:spLocks noChangeArrowheads="1"/>
                    </p:cNvSpPr>
                    <p:nvPr/>
                  </p:nvSpPr>
                  <p:spPr bwMode="auto">
                    <a:xfrm>
                      <a:off x="570" y="1309"/>
                      <a:ext cx="423"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1872" name="Rectangle 448"/>
                    <p:cNvSpPr>
                      <a:spLocks noChangeArrowheads="1"/>
                    </p:cNvSpPr>
                    <p:nvPr/>
                  </p:nvSpPr>
                  <p:spPr bwMode="auto">
                    <a:xfrm>
                      <a:off x="148" y="1309"/>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1873" name="Line 449"/>
                    <p:cNvSpPr>
                      <a:spLocks noChangeShapeType="1"/>
                    </p:cNvSpPr>
                    <p:nvPr/>
                  </p:nvSpPr>
                  <p:spPr bwMode="auto">
                    <a:xfrm>
                      <a:off x="148" y="1309"/>
                      <a:ext cx="6334" cy="0"/>
                    </a:xfrm>
                    <a:prstGeom prst="line">
                      <a:avLst/>
                    </a:prstGeom>
                    <a:noFill/>
                    <a:ln w="12700" cap="sq">
                      <a:solidFill>
                        <a:srgbClr val="000000"/>
                      </a:solidFill>
                      <a:round/>
                      <a:headEnd/>
                      <a:tailEnd/>
                    </a:ln>
                    <a:effectLst/>
                  </p:spPr>
                  <p:txBody>
                    <a:bodyPr/>
                    <a:lstStyle/>
                    <a:p>
                      <a:endParaRPr lang="en-US"/>
                    </a:p>
                  </p:txBody>
                </p:sp>
                <p:sp>
                  <p:nvSpPr>
                    <p:cNvPr id="231874" name="Line 450"/>
                    <p:cNvSpPr>
                      <a:spLocks noChangeShapeType="1"/>
                    </p:cNvSpPr>
                    <p:nvPr/>
                  </p:nvSpPr>
                  <p:spPr bwMode="auto">
                    <a:xfrm>
                      <a:off x="148" y="1611"/>
                      <a:ext cx="6334" cy="0"/>
                    </a:xfrm>
                    <a:prstGeom prst="line">
                      <a:avLst/>
                    </a:prstGeom>
                    <a:noFill/>
                    <a:ln w="12700" cap="sq">
                      <a:solidFill>
                        <a:srgbClr val="000000"/>
                      </a:solidFill>
                      <a:round/>
                      <a:headEnd/>
                      <a:tailEnd/>
                    </a:ln>
                    <a:effectLst/>
                  </p:spPr>
                  <p:txBody>
                    <a:bodyPr/>
                    <a:lstStyle/>
                    <a:p>
                      <a:endParaRPr lang="en-US"/>
                    </a:p>
                  </p:txBody>
                </p:sp>
                <p:sp>
                  <p:nvSpPr>
                    <p:cNvPr id="231875" name="Line 451"/>
                    <p:cNvSpPr>
                      <a:spLocks noChangeShapeType="1"/>
                    </p:cNvSpPr>
                    <p:nvPr/>
                  </p:nvSpPr>
                  <p:spPr bwMode="auto">
                    <a:xfrm>
                      <a:off x="148" y="1309"/>
                      <a:ext cx="0" cy="302"/>
                    </a:xfrm>
                    <a:prstGeom prst="line">
                      <a:avLst/>
                    </a:prstGeom>
                    <a:noFill/>
                    <a:ln w="12700" cap="sq">
                      <a:solidFill>
                        <a:srgbClr val="000000"/>
                      </a:solidFill>
                      <a:round/>
                      <a:headEnd/>
                      <a:tailEnd/>
                    </a:ln>
                    <a:effectLst/>
                  </p:spPr>
                  <p:txBody>
                    <a:bodyPr/>
                    <a:lstStyle/>
                    <a:p>
                      <a:endParaRPr lang="en-US"/>
                    </a:p>
                  </p:txBody>
                </p:sp>
                <p:sp>
                  <p:nvSpPr>
                    <p:cNvPr id="231876" name="Line 452"/>
                    <p:cNvSpPr>
                      <a:spLocks noChangeShapeType="1"/>
                    </p:cNvSpPr>
                    <p:nvPr/>
                  </p:nvSpPr>
                  <p:spPr bwMode="auto">
                    <a:xfrm>
                      <a:off x="570" y="1309"/>
                      <a:ext cx="0" cy="302"/>
                    </a:xfrm>
                    <a:prstGeom prst="line">
                      <a:avLst/>
                    </a:prstGeom>
                    <a:noFill/>
                    <a:ln w="12700">
                      <a:solidFill>
                        <a:srgbClr val="000000"/>
                      </a:solidFill>
                      <a:round/>
                      <a:headEnd/>
                      <a:tailEnd/>
                    </a:ln>
                    <a:effectLst/>
                  </p:spPr>
                  <p:txBody>
                    <a:bodyPr/>
                    <a:lstStyle/>
                    <a:p>
                      <a:endParaRPr lang="en-US"/>
                    </a:p>
                  </p:txBody>
                </p:sp>
                <p:sp>
                  <p:nvSpPr>
                    <p:cNvPr id="231877" name="Line 453"/>
                    <p:cNvSpPr>
                      <a:spLocks noChangeShapeType="1"/>
                    </p:cNvSpPr>
                    <p:nvPr/>
                  </p:nvSpPr>
                  <p:spPr bwMode="auto">
                    <a:xfrm>
                      <a:off x="993" y="1309"/>
                      <a:ext cx="0" cy="302"/>
                    </a:xfrm>
                    <a:prstGeom prst="line">
                      <a:avLst/>
                    </a:prstGeom>
                    <a:noFill/>
                    <a:ln w="12700">
                      <a:solidFill>
                        <a:srgbClr val="000000"/>
                      </a:solidFill>
                      <a:round/>
                      <a:headEnd/>
                      <a:tailEnd/>
                    </a:ln>
                    <a:effectLst/>
                  </p:spPr>
                  <p:txBody>
                    <a:bodyPr/>
                    <a:lstStyle/>
                    <a:p>
                      <a:endParaRPr lang="en-US"/>
                    </a:p>
                  </p:txBody>
                </p:sp>
                <p:sp>
                  <p:nvSpPr>
                    <p:cNvPr id="231878" name="Line 454"/>
                    <p:cNvSpPr>
                      <a:spLocks noChangeShapeType="1"/>
                    </p:cNvSpPr>
                    <p:nvPr/>
                  </p:nvSpPr>
                  <p:spPr bwMode="auto">
                    <a:xfrm>
                      <a:off x="1415" y="1309"/>
                      <a:ext cx="0" cy="302"/>
                    </a:xfrm>
                    <a:prstGeom prst="line">
                      <a:avLst/>
                    </a:prstGeom>
                    <a:noFill/>
                    <a:ln w="12700">
                      <a:solidFill>
                        <a:srgbClr val="000000"/>
                      </a:solidFill>
                      <a:round/>
                      <a:headEnd/>
                      <a:tailEnd/>
                    </a:ln>
                    <a:effectLst/>
                  </p:spPr>
                  <p:txBody>
                    <a:bodyPr/>
                    <a:lstStyle/>
                    <a:p>
                      <a:endParaRPr lang="en-US"/>
                    </a:p>
                  </p:txBody>
                </p:sp>
                <p:sp>
                  <p:nvSpPr>
                    <p:cNvPr id="231879" name="Line 455"/>
                    <p:cNvSpPr>
                      <a:spLocks noChangeShapeType="1"/>
                    </p:cNvSpPr>
                    <p:nvPr/>
                  </p:nvSpPr>
                  <p:spPr bwMode="auto">
                    <a:xfrm>
                      <a:off x="1837" y="1309"/>
                      <a:ext cx="0" cy="302"/>
                    </a:xfrm>
                    <a:prstGeom prst="line">
                      <a:avLst/>
                    </a:prstGeom>
                    <a:noFill/>
                    <a:ln w="12700">
                      <a:solidFill>
                        <a:srgbClr val="000000"/>
                      </a:solidFill>
                      <a:round/>
                      <a:headEnd/>
                      <a:tailEnd/>
                    </a:ln>
                    <a:effectLst/>
                  </p:spPr>
                  <p:txBody>
                    <a:bodyPr/>
                    <a:lstStyle/>
                    <a:p>
                      <a:endParaRPr lang="en-US"/>
                    </a:p>
                  </p:txBody>
                </p:sp>
                <p:sp>
                  <p:nvSpPr>
                    <p:cNvPr id="231880" name="Line 456"/>
                    <p:cNvSpPr>
                      <a:spLocks noChangeShapeType="1"/>
                    </p:cNvSpPr>
                    <p:nvPr/>
                  </p:nvSpPr>
                  <p:spPr bwMode="auto">
                    <a:xfrm>
                      <a:off x="2259" y="1309"/>
                      <a:ext cx="0" cy="302"/>
                    </a:xfrm>
                    <a:prstGeom prst="line">
                      <a:avLst/>
                    </a:prstGeom>
                    <a:noFill/>
                    <a:ln w="12700">
                      <a:solidFill>
                        <a:srgbClr val="000000"/>
                      </a:solidFill>
                      <a:round/>
                      <a:headEnd/>
                      <a:tailEnd/>
                    </a:ln>
                    <a:effectLst/>
                  </p:spPr>
                  <p:txBody>
                    <a:bodyPr/>
                    <a:lstStyle/>
                    <a:p>
                      <a:endParaRPr lang="en-US"/>
                    </a:p>
                  </p:txBody>
                </p:sp>
                <p:sp>
                  <p:nvSpPr>
                    <p:cNvPr id="231881" name="Line 457"/>
                    <p:cNvSpPr>
                      <a:spLocks noChangeShapeType="1"/>
                    </p:cNvSpPr>
                    <p:nvPr/>
                  </p:nvSpPr>
                  <p:spPr bwMode="auto">
                    <a:xfrm>
                      <a:off x="2682" y="1309"/>
                      <a:ext cx="0" cy="302"/>
                    </a:xfrm>
                    <a:prstGeom prst="line">
                      <a:avLst/>
                    </a:prstGeom>
                    <a:noFill/>
                    <a:ln w="12700">
                      <a:solidFill>
                        <a:srgbClr val="000000"/>
                      </a:solidFill>
                      <a:round/>
                      <a:headEnd/>
                      <a:tailEnd/>
                    </a:ln>
                    <a:effectLst/>
                  </p:spPr>
                  <p:txBody>
                    <a:bodyPr/>
                    <a:lstStyle/>
                    <a:p>
                      <a:endParaRPr lang="en-US"/>
                    </a:p>
                  </p:txBody>
                </p:sp>
                <p:sp>
                  <p:nvSpPr>
                    <p:cNvPr id="231882" name="Line 458"/>
                    <p:cNvSpPr>
                      <a:spLocks noChangeShapeType="1"/>
                    </p:cNvSpPr>
                    <p:nvPr/>
                  </p:nvSpPr>
                  <p:spPr bwMode="auto">
                    <a:xfrm>
                      <a:off x="3104" y="1309"/>
                      <a:ext cx="0" cy="302"/>
                    </a:xfrm>
                    <a:prstGeom prst="line">
                      <a:avLst/>
                    </a:prstGeom>
                    <a:noFill/>
                    <a:ln w="12700">
                      <a:solidFill>
                        <a:srgbClr val="000000"/>
                      </a:solidFill>
                      <a:round/>
                      <a:headEnd/>
                      <a:tailEnd/>
                    </a:ln>
                    <a:effectLst/>
                  </p:spPr>
                  <p:txBody>
                    <a:bodyPr/>
                    <a:lstStyle/>
                    <a:p>
                      <a:endParaRPr lang="en-US"/>
                    </a:p>
                  </p:txBody>
                </p:sp>
                <p:sp>
                  <p:nvSpPr>
                    <p:cNvPr id="231883" name="Line 459"/>
                    <p:cNvSpPr>
                      <a:spLocks noChangeShapeType="1"/>
                    </p:cNvSpPr>
                    <p:nvPr/>
                  </p:nvSpPr>
                  <p:spPr bwMode="auto">
                    <a:xfrm>
                      <a:off x="3526" y="1309"/>
                      <a:ext cx="0" cy="302"/>
                    </a:xfrm>
                    <a:prstGeom prst="line">
                      <a:avLst/>
                    </a:prstGeom>
                    <a:noFill/>
                    <a:ln w="12700">
                      <a:solidFill>
                        <a:srgbClr val="000000"/>
                      </a:solidFill>
                      <a:round/>
                      <a:headEnd/>
                      <a:tailEnd/>
                    </a:ln>
                    <a:effectLst/>
                  </p:spPr>
                  <p:txBody>
                    <a:bodyPr/>
                    <a:lstStyle/>
                    <a:p>
                      <a:endParaRPr lang="en-US"/>
                    </a:p>
                  </p:txBody>
                </p:sp>
                <p:sp>
                  <p:nvSpPr>
                    <p:cNvPr id="231884" name="Line 460"/>
                    <p:cNvSpPr>
                      <a:spLocks noChangeShapeType="1"/>
                    </p:cNvSpPr>
                    <p:nvPr/>
                  </p:nvSpPr>
                  <p:spPr bwMode="auto">
                    <a:xfrm>
                      <a:off x="3948" y="1309"/>
                      <a:ext cx="0" cy="302"/>
                    </a:xfrm>
                    <a:prstGeom prst="line">
                      <a:avLst/>
                    </a:prstGeom>
                    <a:noFill/>
                    <a:ln w="12700">
                      <a:solidFill>
                        <a:srgbClr val="000000"/>
                      </a:solidFill>
                      <a:round/>
                      <a:headEnd/>
                      <a:tailEnd/>
                    </a:ln>
                    <a:effectLst/>
                  </p:spPr>
                  <p:txBody>
                    <a:bodyPr/>
                    <a:lstStyle/>
                    <a:p>
                      <a:endParaRPr lang="en-US"/>
                    </a:p>
                  </p:txBody>
                </p:sp>
                <p:sp>
                  <p:nvSpPr>
                    <p:cNvPr id="231885" name="Line 461"/>
                    <p:cNvSpPr>
                      <a:spLocks noChangeShapeType="1"/>
                    </p:cNvSpPr>
                    <p:nvPr/>
                  </p:nvSpPr>
                  <p:spPr bwMode="auto">
                    <a:xfrm>
                      <a:off x="4371" y="1309"/>
                      <a:ext cx="0" cy="302"/>
                    </a:xfrm>
                    <a:prstGeom prst="line">
                      <a:avLst/>
                    </a:prstGeom>
                    <a:noFill/>
                    <a:ln w="12700">
                      <a:solidFill>
                        <a:srgbClr val="000000"/>
                      </a:solidFill>
                      <a:round/>
                      <a:headEnd/>
                      <a:tailEnd/>
                    </a:ln>
                    <a:effectLst/>
                  </p:spPr>
                  <p:txBody>
                    <a:bodyPr/>
                    <a:lstStyle/>
                    <a:p>
                      <a:endParaRPr lang="en-US"/>
                    </a:p>
                  </p:txBody>
                </p:sp>
                <p:sp>
                  <p:nvSpPr>
                    <p:cNvPr id="231886" name="Line 462"/>
                    <p:cNvSpPr>
                      <a:spLocks noChangeShapeType="1"/>
                    </p:cNvSpPr>
                    <p:nvPr/>
                  </p:nvSpPr>
                  <p:spPr bwMode="auto">
                    <a:xfrm>
                      <a:off x="4793" y="1309"/>
                      <a:ext cx="0" cy="302"/>
                    </a:xfrm>
                    <a:prstGeom prst="line">
                      <a:avLst/>
                    </a:prstGeom>
                    <a:noFill/>
                    <a:ln w="12700">
                      <a:solidFill>
                        <a:srgbClr val="000000"/>
                      </a:solidFill>
                      <a:round/>
                      <a:headEnd/>
                      <a:tailEnd/>
                    </a:ln>
                    <a:effectLst/>
                  </p:spPr>
                  <p:txBody>
                    <a:bodyPr/>
                    <a:lstStyle/>
                    <a:p>
                      <a:endParaRPr lang="en-US"/>
                    </a:p>
                  </p:txBody>
                </p:sp>
                <p:sp>
                  <p:nvSpPr>
                    <p:cNvPr id="231887" name="Line 463"/>
                    <p:cNvSpPr>
                      <a:spLocks noChangeShapeType="1"/>
                    </p:cNvSpPr>
                    <p:nvPr/>
                  </p:nvSpPr>
                  <p:spPr bwMode="auto">
                    <a:xfrm>
                      <a:off x="5215" y="1309"/>
                      <a:ext cx="0" cy="302"/>
                    </a:xfrm>
                    <a:prstGeom prst="line">
                      <a:avLst/>
                    </a:prstGeom>
                    <a:noFill/>
                    <a:ln w="12700">
                      <a:solidFill>
                        <a:srgbClr val="000000"/>
                      </a:solidFill>
                      <a:round/>
                      <a:headEnd/>
                      <a:tailEnd/>
                    </a:ln>
                    <a:effectLst/>
                  </p:spPr>
                  <p:txBody>
                    <a:bodyPr/>
                    <a:lstStyle/>
                    <a:p>
                      <a:endParaRPr lang="en-US"/>
                    </a:p>
                  </p:txBody>
                </p:sp>
                <p:sp>
                  <p:nvSpPr>
                    <p:cNvPr id="231888" name="Line 464"/>
                    <p:cNvSpPr>
                      <a:spLocks noChangeShapeType="1"/>
                    </p:cNvSpPr>
                    <p:nvPr/>
                  </p:nvSpPr>
                  <p:spPr bwMode="auto">
                    <a:xfrm>
                      <a:off x="5637" y="1309"/>
                      <a:ext cx="0" cy="302"/>
                    </a:xfrm>
                    <a:prstGeom prst="line">
                      <a:avLst/>
                    </a:prstGeom>
                    <a:noFill/>
                    <a:ln w="12700">
                      <a:solidFill>
                        <a:srgbClr val="000000"/>
                      </a:solidFill>
                      <a:round/>
                      <a:headEnd/>
                      <a:tailEnd/>
                    </a:ln>
                    <a:effectLst/>
                  </p:spPr>
                  <p:txBody>
                    <a:bodyPr/>
                    <a:lstStyle/>
                    <a:p>
                      <a:endParaRPr lang="en-US"/>
                    </a:p>
                  </p:txBody>
                </p:sp>
                <p:sp>
                  <p:nvSpPr>
                    <p:cNvPr id="231889" name="Line 465"/>
                    <p:cNvSpPr>
                      <a:spLocks noChangeShapeType="1"/>
                    </p:cNvSpPr>
                    <p:nvPr/>
                  </p:nvSpPr>
                  <p:spPr bwMode="auto">
                    <a:xfrm>
                      <a:off x="6060" y="1309"/>
                      <a:ext cx="0" cy="302"/>
                    </a:xfrm>
                    <a:prstGeom prst="line">
                      <a:avLst/>
                    </a:prstGeom>
                    <a:noFill/>
                    <a:ln w="12700">
                      <a:solidFill>
                        <a:srgbClr val="000000"/>
                      </a:solidFill>
                      <a:round/>
                      <a:headEnd/>
                      <a:tailEnd/>
                    </a:ln>
                    <a:effectLst/>
                  </p:spPr>
                  <p:txBody>
                    <a:bodyPr/>
                    <a:lstStyle/>
                    <a:p>
                      <a:endParaRPr lang="en-US"/>
                    </a:p>
                  </p:txBody>
                </p:sp>
                <p:sp>
                  <p:nvSpPr>
                    <p:cNvPr id="231890" name="Line 466"/>
                    <p:cNvSpPr>
                      <a:spLocks noChangeShapeType="1"/>
                    </p:cNvSpPr>
                    <p:nvPr/>
                  </p:nvSpPr>
                  <p:spPr bwMode="auto">
                    <a:xfrm>
                      <a:off x="6482" y="1309"/>
                      <a:ext cx="0" cy="302"/>
                    </a:xfrm>
                    <a:prstGeom prst="line">
                      <a:avLst/>
                    </a:prstGeom>
                    <a:noFill/>
                    <a:ln w="12700" cap="sq">
                      <a:solidFill>
                        <a:srgbClr val="000000"/>
                      </a:solidFill>
                      <a:round/>
                      <a:headEnd/>
                      <a:tailEnd/>
                    </a:ln>
                    <a:effectLst/>
                  </p:spPr>
                  <p:txBody>
                    <a:bodyPr/>
                    <a:lstStyle/>
                    <a:p>
                      <a:endParaRPr lang="en-US"/>
                    </a:p>
                  </p:txBody>
                </p:sp>
              </p:grpSp>
            </p:grpSp>
            <p:grpSp>
              <p:nvGrpSpPr>
                <p:cNvPr id="19" name="Group 467"/>
                <p:cNvGrpSpPr>
                  <a:grpSpLocks/>
                </p:cNvGrpSpPr>
                <p:nvPr/>
              </p:nvGrpSpPr>
              <p:grpSpPr bwMode="auto">
                <a:xfrm flipH="1">
                  <a:off x="1435" y="3574"/>
                  <a:ext cx="1259" cy="282"/>
                  <a:chOff x="0" y="3554"/>
                  <a:chExt cx="6547" cy="302"/>
                </a:xfrm>
              </p:grpSpPr>
              <p:sp>
                <p:nvSpPr>
                  <p:cNvPr id="231892" name="Rectangle 468"/>
                  <p:cNvSpPr>
                    <a:spLocks noChangeArrowheads="1"/>
                  </p:cNvSpPr>
                  <p:nvPr/>
                </p:nvSpPr>
                <p:spPr bwMode="auto">
                  <a:xfrm>
                    <a:off x="2958" y="3554"/>
                    <a:ext cx="2954" cy="302"/>
                  </a:xfrm>
                  <a:prstGeom prst="rect">
                    <a:avLst/>
                  </a:prstGeom>
                  <a:solidFill>
                    <a:srgbClr val="969696"/>
                  </a:solidFill>
                  <a:ln w="9525">
                    <a:noFill/>
                    <a:miter lim="800000"/>
                    <a:headEnd/>
                    <a:tailEnd/>
                  </a:ln>
                  <a:effectLst/>
                </p:spPr>
                <p:txBody>
                  <a:bodyPr wrap="none" anchor="ctr"/>
                  <a:lstStyle/>
                  <a:p>
                    <a:endParaRPr lang="en-US"/>
                  </a:p>
                </p:txBody>
              </p:sp>
              <p:sp>
                <p:nvSpPr>
                  <p:cNvPr id="231893" name="Rectangle 469"/>
                  <p:cNvSpPr>
                    <a:spLocks noChangeArrowheads="1"/>
                  </p:cNvSpPr>
                  <p:nvPr/>
                </p:nvSpPr>
                <p:spPr bwMode="auto">
                  <a:xfrm>
                    <a:off x="1269" y="3554"/>
                    <a:ext cx="1687" cy="302"/>
                  </a:xfrm>
                  <a:prstGeom prst="rect">
                    <a:avLst/>
                  </a:prstGeom>
                  <a:solidFill>
                    <a:srgbClr val="969696"/>
                  </a:solidFill>
                  <a:ln w="9525">
                    <a:noFill/>
                    <a:miter lim="800000"/>
                    <a:headEnd/>
                    <a:tailEnd/>
                  </a:ln>
                  <a:effectLst/>
                </p:spPr>
                <p:txBody>
                  <a:bodyPr wrap="none" anchor="ctr"/>
                  <a:lstStyle/>
                  <a:p>
                    <a:endParaRPr lang="en-US"/>
                  </a:p>
                </p:txBody>
              </p:sp>
              <p:sp>
                <p:nvSpPr>
                  <p:cNvPr id="231894" name="Rectangle 470"/>
                  <p:cNvSpPr>
                    <a:spLocks noChangeArrowheads="1"/>
                  </p:cNvSpPr>
                  <p:nvPr/>
                </p:nvSpPr>
                <p:spPr bwMode="auto">
                  <a:xfrm>
                    <a:off x="422" y="3554"/>
                    <a:ext cx="845" cy="302"/>
                  </a:xfrm>
                  <a:prstGeom prst="rect">
                    <a:avLst/>
                  </a:prstGeom>
                  <a:solidFill>
                    <a:srgbClr val="969696"/>
                  </a:solidFill>
                  <a:ln w="9525">
                    <a:noFill/>
                    <a:miter lim="800000"/>
                    <a:headEnd/>
                    <a:tailEnd/>
                  </a:ln>
                  <a:effectLst/>
                </p:spPr>
                <p:txBody>
                  <a:bodyPr wrap="none" anchor="ctr"/>
                  <a:lstStyle/>
                  <a:p>
                    <a:endParaRPr lang="en-US"/>
                  </a:p>
                </p:txBody>
              </p:sp>
              <p:sp>
                <p:nvSpPr>
                  <p:cNvPr id="231895" name="Rectangle 471"/>
                  <p:cNvSpPr>
                    <a:spLocks noChangeArrowheads="1"/>
                  </p:cNvSpPr>
                  <p:nvPr/>
                </p:nvSpPr>
                <p:spPr bwMode="auto">
                  <a:xfrm>
                    <a:off x="0" y="3554"/>
                    <a:ext cx="422" cy="302"/>
                  </a:xfrm>
                  <a:prstGeom prst="rect">
                    <a:avLst/>
                  </a:prstGeom>
                  <a:solidFill>
                    <a:srgbClr val="969696"/>
                  </a:solidFill>
                  <a:ln w="9525">
                    <a:noFill/>
                    <a:miter lim="800000"/>
                    <a:headEnd/>
                    <a:tailEnd/>
                  </a:ln>
                  <a:effectLst/>
                </p:spPr>
                <p:txBody>
                  <a:bodyPr wrap="none" anchor="ctr"/>
                  <a:lstStyle/>
                  <a:p>
                    <a:endParaRPr lang="en-US"/>
                  </a:p>
                </p:txBody>
              </p:sp>
              <p:sp>
                <p:nvSpPr>
                  <p:cNvPr id="231896" name="Rectangle 472"/>
                  <p:cNvSpPr>
                    <a:spLocks noChangeArrowheads="1"/>
                  </p:cNvSpPr>
                  <p:nvPr/>
                </p:nvSpPr>
                <p:spPr bwMode="auto">
                  <a:xfrm>
                    <a:off x="5912" y="3554"/>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1897" name="Rectangle 473"/>
                  <p:cNvSpPr>
                    <a:spLocks noChangeArrowheads="1"/>
                  </p:cNvSpPr>
                  <p:nvPr/>
                </p:nvSpPr>
                <p:spPr bwMode="auto">
                  <a:xfrm>
                    <a:off x="5489" y="3554"/>
                    <a:ext cx="423"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1898" name="Rectangle 474"/>
                  <p:cNvSpPr>
                    <a:spLocks noChangeArrowheads="1"/>
                  </p:cNvSpPr>
                  <p:nvPr/>
                </p:nvSpPr>
                <p:spPr bwMode="auto">
                  <a:xfrm>
                    <a:off x="5067" y="3554"/>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1899" name="Rectangle 475"/>
                  <p:cNvSpPr>
                    <a:spLocks noChangeArrowheads="1"/>
                  </p:cNvSpPr>
                  <p:nvPr/>
                </p:nvSpPr>
                <p:spPr bwMode="auto">
                  <a:xfrm>
                    <a:off x="4645" y="3554"/>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1900" name="Rectangle 476"/>
                  <p:cNvSpPr>
                    <a:spLocks noChangeArrowheads="1"/>
                  </p:cNvSpPr>
                  <p:nvPr/>
                </p:nvSpPr>
                <p:spPr bwMode="auto">
                  <a:xfrm>
                    <a:off x="4223" y="3554"/>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1901" name="Rectangle 477"/>
                  <p:cNvSpPr>
                    <a:spLocks noChangeArrowheads="1"/>
                  </p:cNvSpPr>
                  <p:nvPr/>
                </p:nvSpPr>
                <p:spPr bwMode="auto">
                  <a:xfrm>
                    <a:off x="3800" y="3554"/>
                    <a:ext cx="423"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1902" name="Rectangle 478"/>
                  <p:cNvSpPr>
                    <a:spLocks noChangeArrowheads="1"/>
                  </p:cNvSpPr>
                  <p:nvPr/>
                </p:nvSpPr>
                <p:spPr bwMode="auto">
                  <a:xfrm>
                    <a:off x="3378" y="3554"/>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1903" name="Rectangle 479"/>
                  <p:cNvSpPr>
                    <a:spLocks noChangeArrowheads="1"/>
                  </p:cNvSpPr>
                  <p:nvPr/>
                </p:nvSpPr>
                <p:spPr bwMode="auto">
                  <a:xfrm>
                    <a:off x="2956" y="3554"/>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1904" name="Rectangle 480"/>
                  <p:cNvSpPr>
                    <a:spLocks noChangeArrowheads="1"/>
                  </p:cNvSpPr>
                  <p:nvPr/>
                </p:nvSpPr>
                <p:spPr bwMode="auto">
                  <a:xfrm>
                    <a:off x="2534" y="3554"/>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1905" name="Rectangle 481"/>
                  <p:cNvSpPr>
                    <a:spLocks noChangeArrowheads="1"/>
                  </p:cNvSpPr>
                  <p:nvPr/>
                </p:nvSpPr>
                <p:spPr bwMode="auto">
                  <a:xfrm>
                    <a:off x="2111" y="3554"/>
                    <a:ext cx="423"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1906" name="Rectangle 482"/>
                  <p:cNvSpPr>
                    <a:spLocks noChangeArrowheads="1"/>
                  </p:cNvSpPr>
                  <p:nvPr/>
                </p:nvSpPr>
                <p:spPr bwMode="auto">
                  <a:xfrm>
                    <a:off x="1689" y="3554"/>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1907" name="Rectangle 483"/>
                  <p:cNvSpPr>
                    <a:spLocks noChangeArrowheads="1"/>
                  </p:cNvSpPr>
                  <p:nvPr/>
                </p:nvSpPr>
                <p:spPr bwMode="auto">
                  <a:xfrm>
                    <a:off x="1267" y="3554"/>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1908" name="Rectangle 484"/>
                  <p:cNvSpPr>
                    <a:spLocks noChangeArrowheads="1"/>
                  </p:cNvSpPr>
                  <p:nvPr/>
                </p:nvSpPr>
                <p:spPr bwMode="auto">
                  <a:xfrm>
                    <a:off x="845" y="3554"/>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1909" name="Rectangle 485"/>
                  <p:cNvSpPr>
                    <a:spLocks noChangeArrowheads="1"/>
                  </p:cNvSpPr>
                  <p:nvPr/>
                </p:nvSpPr>
                <p:spPr bwMode="auto">
                  <a:xfrm>
                    <a:off x="422" y="3554"/>
                    <a:ext cx="423"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1910" name="Rectangle 486"/>
                  <p:cNvSpPr>
                    <a:spLocks noChangeArrowheads="1"/>
                  </p:cNvSpPr>
                  <p:nvPr/>
                </p:nvSpPr>
                <p:spPr bwMode="auto">
                  <a:xfrm>
                    <a:off x="0" y="3554"/>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1911" name="Line 487"/>
                  <p:cNvSpPr>
                    <a:spLocks noChangeShapeType="1"/>
                  </p:cNvSpPr>
                  <p:nvPr/>
                </p:nvSpPr>
                <p:spPr bwMode="auto">
                  <a:xfrm>
                    <a:off x="0" y="3554"/>
                    <a:ext cx="6334" cy="0"/>
                  </a:xfrm>
                  <a:prstGeom prst="line">
                    <a:avLst/>
                  </a:prstGeom>
                  <a:noFill/>
                  <a:ln w="12700" cap="sq">
                    <a:solidFill>
                      <a:srgbClr val="000000"/>
                    </a:solidFill>
                    <a:round/>
                    <a:headEnd/>
                    <a:tailEnd/>
                  </a:ln>
                  <a:effectLst/>
                </p:spPr>
                <p:txBody>
                  <a:bodyPr/>
                  <a:lstStyle/>
                  <a:p>
                    <a:endParaRPr lang="en-US"/>
                  </a:p>
                </p:txBody>
              </p:sp>
              <p:sp>
                <p:nvSpPr>
                  <p:cNvPr id="231912" name="Line 488"/>
                  <p:cNvSpPr>
                    <a:spLocks noChangeShapeType="1"/>
                  </p:cNvSpPr>
                  <p:nvPr/>
                </p:nvSpPr>
                <p:spPr bwMode="auto">
                  <a:xfrm>
                    <a:off x="0" y="3856"/>
                    <a:ext cx="6334" cy="0"/>
                  </a:xfrm>
                  <a:prstGeom prst="line">
                    <a:avLst/>
                  </a:prstGeom>
                  <a:noFill/>
                  <a:ln w="12700" cap="sq">
                    <a:solidFill>
                      <a:srgbClr val="000000"/>
                    </a:solidFill>
                    <a:round/>
                    <a:headEnd/>
                    <a:tailEnd/>
                  </a:ln>
                  <a:effectLst/>
                </p:spPr>
                <p:txBody>
                  <a:bodyPr/>
                  <a:lstStyle/>
                  <a:p>
                    <a:endParaRPr lang="en-US"/>
                  </a:p>
                </p:txBody>
              </p:sp>
              <p:sp>
                <p:nvSpPr>
                  <p:cNvPr id="231913" name="Line 489"/>
                  <p:cNvSpPr>
                    <a:spLocks noChangeShapeType="1"/>
                  </p:cNvSpPr>
                  <p:nvPr/>
                </p:nvSpPr>
                <p:spPr bwMode="auto">
                  <a:xfrm>
                    <a:off x="0" y="3554"/>
                    <a:ext cx="0" cy="302"/>
                  </a:xfrm>
                  <a:prstGeom prst="line">
                    <a:avLst/>
                  </a:prstGeom>
                  <a:noFill/>
                  <a:ln w="12700" cap="sq">
                    <a:solidFill>
                      <a:srgbClr val="000000"/>
                    </a:solidFill>
                    <a:round/>
                    <a:headEnd/>
                    <a:tailEnd/>
                  </a:ln>
                  <a:effectLst/>
                </p:spPr>
                <p:txBody>
                  <a:bodyPr/>
                  <a:lstStyle/>
                  <a:p>
                    <a:endParaRPr lang="en-US"/>
                  </a:p>
                </p:txBody>
              </p:sp>
              <p:sp>
                <p:nvSpPr>
                  <p:cNvPr id="231914" name="Line 490"/>
                  <p:cNvSpPr>
                    <a:spLocks noChangeShapeType="1"/>
                  </p:cNvSpPr>
                  <p:nvPr/>
                </p:nvSpPr>
                <p:spPr bwMode="auto">
                  <a:xfrm>
                    <a:off x="422" y="3554"/>
                    <a:ext cx="0" cy="302"/>
                  </a:xfrm>
                  <a:prstGeom prst="line">
                    <a:avLst/>
                  </a:prstGeom>
                  <a:noFill/>
                  <a:ln w="12700">
                    <a:solidFill>
                      <a:srgbClr val="000000"/>
                    </a:solidFill>
                    <a:round/>
                    <a:headEnd/>
                    <a:tailEnd/>
                  </a:ln>
                  <a:effectLst/>
                </p:spPr>
                <p:txBody>
                  <a:bodyPr/>
                  <a:lstStyle/>
                  <a:p>
                    <a:endParaRPr lang="en-US"/>
                  </a:p>
                </p:txBody>
              </p:sp>
              <p:sp>
                <p:nvSpPr>
                  <p:cNvPr id="231915" name="Line 491"/>
                  <p:cNvSpPr>
                    <a:spLocks noChangeShapeType="1"/>
                  </p:cNvSpPr>
                  <p:nvPr/>
                </p:nvSpPr>
                <p:spPr bwMode="auto">
                  <a:xfrm>
                    <a:off x="845" y="3554"/>
                    <a:ext cx="0" cy="302"/>
                  </a:xfrm>
                  <a:prstGeom prst="line">
                    <a:avLst/>
                  </a:prstGeom>
                  <a:noFill/>
                  <a:ln w="12700">
                    <a:solidFill>
                      <a:srgbClr val="000000"/>
                    </a:solidFill>
                    <a:round/>
                    <a:headEnd/>
                    <a:tailEnd/>
                  </a:ln>
                  <a:effectLst/>
                </p:spPr>
                <p:txBody>
                  <a:bodyPr/>
                  <a:lstStyle/>
                  <a:p>
                    <a:endParaRPr lang="en-US"/>
                  </a:p>
                </p:txBody>
              </p:sp>
              <p:sp>
                <p:nvSpPr>
                  <p:cNvPr id="231916" name="Line 492"/>
                  <p:cNvSpPr>
                    <a:spLocks noChangeShapeType="1"/>
                  </p:cNvSpPr>
                  <p:nvPr/>
                </p:nvSpPr>
                <p:spPr bwMode="auto">
                  <a:xfrm>
                    <a:off x="1267" y="3554"/>
                    <a:ext cx="0" cy="302"/>
                  </a:xfrm>
                  <a:prstGeom prst="line">
                    <a:avLst/>
                  </a:prstGeom>
                  <a:noFill/>
                  <a:ln w="12700">
                    <a:solidFill>
                      <a:srgbClr val="000000"/>
                    </a:solidFill>
                    <a:round/>
                    <a:headEnd/>
                    <a:tailEnd/>
                  </a:ln>
                  <a:effectLst/>
                </p:spPr>
                <p:txBody>
                  <a:bodyPr/>
                  <a:lstStyle/>
                  <a:p>
                    <a:endParaRPr lang="en-US"/>
                  </a:p>
                </p:txBody>
              </p:sp>
              <p:sp>
                <p:nvSpPr>
                  <p:cNvPr id="231917" name="Line 493"/>
                  <p:cNvSpPr>
                    <a:spLocks noChangeShapeType="1"/>
                  </p:cNvSpPr>
                  <p:nvPr/>
                </p:nvSpPr>
                <p:spPr bwMode="auto">
                  <a:xfrm>
                    <a:off x="1689" y="3554"/>
                    <a:ext cx="0" cy="302"/>
                  </a:xfrm>
                  <a:prstGeom prst="line">
                    <a:avLst/>
                  </a:prstGeom>
                  <a:noFill/>
                  <a:ln w="12700">
                    <a:solidFill>
                      <a:srgbClr val="000000"/>
                    </a:solidFill>
                    <a:round/>
                    <a:headEnd/>
                    <a:tailEnd/>
                  </a:ln>
                  <a:effectLst/>
                </p:spPr>
                <p:txBody>
                  <a:bodyPr/>
                  <a:lstStyle/>
                  <a:p>
                    <a:endParaRPr lang="en-US"/>
                  </a:p>
                </p:txBody>
              </p:sp>
              <p:sp>
                <p:nvSpPr>
                  <p:cNvPr id="231918" name="Line 494"/>
                  <p:cNvSpPr>
                    <a:spLocks noChangeShapeType="1"/>
                  </p:cNvSpPr>
                  <p:nvPr/>
                </p:nvSpPr>
                <p:spPr bwMode="auto">
                  <a:xfrm>
                    <a:off x="2111" y="3554"/>
                    <a:ext cx="0" cy="302"/>
                  </a:xfrm>
                  <a:prstGeom prst="line">
                    <a:avLst/>
                  </a:prstGeom>
                  <a:noFill/>
                  <a:ln w="12700">
                    <a:solidFill>
                      <a:srgbClr val="000000"/>
                    </a:solidFill>
                    <a:round/>
                    <a:headEnd/>
                    <a:tailEnd/>
                  </a:ln>
                  <a:effectLst/>
                </p:spPr>
                <p:txBody>
                  <a:bodyPr/>
                  <a:lstStyle/>
                  <a:p>
                    <a:endParaRPr lang="en-US"/>
                  </a:p>
                </p:txBody>
              </p:sp>
              <p:sp>
                <p:nvSpPr>
                  <p:cNvPr id="231919" name="Line 495"/>
                  <p:cNvSpPr>
                    <a:spLocks noChangeShapeType="1"/>
                  </p:cNvSpPr>
                  <p:nvPr/>
                </p:nvSpPr>
                <p:spPr bwMode="auto">
                  <a:xfrm>
                    <a:off x="2534" y="3554"/>
                    <a:ext cx="0" cy="302"/>
                  </a:xfrm>
                  <a:prstGeom prst="line">
                    <a:avLst/>
                  </a:prstGeom>
                  <a:noFill/>
                  <a:ln w="12700">
                    <a:solidFill>
                      <a:srgbClr val="000000"/>
                    </a:solidFill>
                    <a:round/>
                    <a:headEnd/>
                    <a:tailEnd/>
                  </a:ln>
                  <a:effectLst/>
                </p:spPr>
                <p:txBody>
                  <a:bodyPr/>
                  <a:lstStyle/>
                  <a:p>
                    <a:endParaRPr lang="en-US"/>
                  </a:p>
                </p:txBody>
              </p:sp>
              <p:sp>
                <p:nvSpPr>
                  <p:cNvPr id="231920" name="Line 496"/>
                  <p:cNvSpPr>
                    <a:spLocks noChangeShapeType="1"/>
                  </p:cNvSpPr>
                  <p:nvPr/>
                </p:nvSpPr>
                <p:spPr bwMode="auto">
                  <a:xfrm>
                    <a:off x="2956" y="3554"/>
                    <a:ext cx="0" cy="302"/>
                  </a:xfrm>
                  <a:prstGeom prst="line">
                    <a:avLst/>
                  </a:prstGeom>
                  <a:noFill/>
                  <a:ln w="12700">
                    <a:solidFill>
                      <a:srgbClr val="000000"/>
                    </a:solidFill>
                    <a:round/>
                    <a:headEnd/>
                    <a:tailEnd/>
                  </a:ln>
                  <a:effectLst/>
                </p:spPr>
                <p:txBody>
                  <a:bodyPr/>
                  <a:lstStyle/>
                  <a:p>
                    <a:endParaRPr lang="en-US"/>
                  </a:p>
                </p:txBody>
              </p:sp>
              <p:sp>
                <p:nvSpPr>
                  <p:cNvPr id="231921" name="Line 497"/>
                  <p:cNvSpPr>
                    <a:spLocks noChangeShapeType="1"/>
                  </p:cNvSpPr>
                  <p:nvPr/>
                </p:nvSpPr>
                <p:spPr bwMode="auto">
                  <a:xfrm>
                    <a:off x="3378" y="3554"/>
                    <a:ext cx="0" cy="302"/>
                  </a:xfrm>
                  <a:prstGeom prst="line">
                    <a:avLst/>
                  </a:prstGeom>
                  <a:noFill/>
                  <a:ln w="12700">
                    <a:solidFill>
                      <a:srgbClr val="000000"/>
                    </a:solidFill>
                    <a:round/>
                    <a:headEnd/>
                    <a:tailEnd/>
                  </a:ln>
                  <a:effectLst/>
                </p:spPr>
                <p:txBody>
                  <a:bodyPr/>
                  <a:lstStyle/>
                  <a:p>
                    <a:endParaRPr lang="en-US"/>
                  </a:p>
                </p:txBody>
              </p:sp>
              <p:sp>
                <p:nvSpPr>
                  <p:cNvPr id="231922" name="Line 498"/>
                  <p:cNvSpPr>
                    <a:spLocks noChangeShapeType="1"/>
                  </p:cNvSpPr>
                  <p:nvPr/>
                </p:nvSpPr>
                <p:spPr bwMode="auto">
                  <a:xfrm>
                    <a:off x="3800" y="3554"/>
                    <a:ext cx="0" cy="302"/>
                  </a:xfrm>
                  <a:prstGeom prst="line">
                    <a:avLst/>
                  </a:prstGeom>
                  <a:noFill/>
                  <a:ln w="12700">
                    <a:solidFill>
                      <a:srgbClr val="000000"/>
                    </a:solidFill>
                    <a:round/>
                    <a:headEnd/>
                    <a:tailEnd/>
                  </a:ln>
                  <a:effectLst/>
                </p:spPr>
                <p:txBody>
                  <a:bodyPr/>
                  <a:lstStyle/>
                  <a:p>
                    <a:endParaRPr lang="en-US"/>
                  </a:p>
                </p:txBody>
              </p:sp>
              <p:sp>
                <p:nvSpPr>
                  <p:cNvPr id="231923" name="Line 499"/>
                  <p:cNvSpPr>
                    <a:spLocks noChangeShapeType="1"/>
                  </p:cNvSpPr>
                  <p:nvPr/>
                </p:nvSpPr>
                <p:spPr bwMode="auto">
                  <a:xfrm>
                    <a:off x="4223" y="3554"/>
                    <a:ext cx="0" cy="302"/>
                  </a:xfrm>
                  <a:prstGeom prst="line">
                    <a:avLst/>
                  </a:prstGeom>
                  <a:noFill/>
                  <a:ln w="12700">
                    <a:solidFill>
                      <a:srgbClr val="000000"/>
                    </a:solidFill>
                    <a:round/>
                    <a:headEnd/>
                    <a:tailEnd/>
                  </a:ln>
                  <a:effectLst/>
                </p:spPr>
                <p:txBody>
                  <a:bodyPr/>
                  <a:lstStyle/>
                  <a:p>
                    <a:endParaRPr lang="en-US"/>
                  </a:p>
                </p:txBody>
              </p:sp>
              <p:sp>
                <p:nvSpPr>
                  <p:cNvPr id="231924" name="Line 500"/>
                  <p:cNvSpPr>
                    <a:spLocks noChangeShapeType="1"/>
                  </p:cNvSpPr>
                  <p:nvPr/>
                </p:nvSpPr>
                <p:spPr bwMode="auto">
                  <a:xfrm>
                    <a:off x="4645" y="3554"/>
                    <a:ext cx="0" cy="302"/>
                  </a:xfrm>
                  <a:prstGeom prst="line">
                    <a:avLst/>
                  </a:prstGeom>
                  <a:noFill/>
                  <a:ln w="12700">
                    <a:solidFill>
                      <a:srgbClr val="000000"/>
                    </a:solidFill>
                    <a:round/>
                    <a:headEnd/>
                    <a:tailEnd/>
                  </a:ln>
                  <a:effectLst/>
                </p:spPr>
                <p:txBody>
                  <a:bodyPr/>
                  <a:lstStyle/>
                  <a:p>
                    <a:endParaRPr lang="en-US"/>
                  </a:p>
                </p:txBody>
              </p:sp>
              <p:sp>
                <p:nvSpPr>
                  <p:cNvPr id="231925" name="Line 501"/>
                  <p:cNvSpPr>
                    <a:spLocks noChangeShapeType="1"/>
                  </p:cNvSpPr>
                  <p:nvPr/>
                </p:nvSpPr>
                <p:spPr bwMode="auto">
                  <a:xfrm>
                    <a:off x="5067" y="3554"/>
                    <a:ext cx="0" cy="302"/>
                  </a:xfrm>
                  <a:prstGeom prst="line">
                    <a:avLst/>
                  </a:prstGeom>
                  <a:noFill/>
                  <a:ln w="12700">
                    <a:solidFill>
                      <a:srgbClr val="000000"/>
                    </a:solidFill>
                    <a:round/>
                    <a:headEnd/>
                    <a:tailEnd/>
                  </a:ln>
                  <a:effectLst/>
                </p:spPr>
                <p:txBody>
                  <a:bodyPr/>
                  <a:lstStyle/>
                  <a:p>
                    <a:endParaRPr lang="en-US"/>
                  </a:p>
                </p:txBody>
              </p:sp>
              <p:sp>
                <p:nvSpPr>
                  <p:cNvPr id="231926" name="Line 502"/>
                  <p:cNvSpPr>
                    <a:spLocks noChangeShapeType="1"/>
                  </p:cNvSpPr>
                  <p:nvPr/>
                </p:nvSpPr>
                <p:spPr bwMode="auto">
                  <a:xfrm>
                    <a:off x="5489" y="3554"/>
                    <a:ext cx="0" cy="302"/>
                  </a:xfrm>
                  <a:prstGeom prst="line">
                    <a:avLst/>
                  </a:prstGeom>
                  <a:noFill/>
                  <a:ln w="12700">
                    <a:solidFill>
                      <a:srgbClr val="000000"/>
                    </a:solidFill>
                    <a:round/>
                    <a:headEnd/>
                    <a:tailEnd/>
                  </a:ln>
                  <a:effectLst/>
                </p:spPr>
                <p:txBody>
                  <a:bodyPr/>
                  <a:lstStyle/>
                  <a:p>
                    <a:endParaRPr lang="en-US"/>
                  </a:p>
                </p:txBody>
              </p:sp>
              <p:sp>
                <p:nvSpPr>
                  <p:cNvPr id="231927" name="Line 503"/>
                  <p:cNvSpPr>
                    <a:spLocks noChangeShapeType="1"/>
                  </p:cNvSpPr>
                  <p:nvPr/>
                </p:nvSpPr>
                <p:spPr bwMode="auto">
                  <a:xfrm>
                    <a:off x="5912" y="3554"/>
                    <a:ext cx="0" cy="302"/>
                  </a:xfrm>
                  <a:prstGeom prst="line">
                    <a:avLst/>
                  </a:prstGeom>
                  <a:noFill/>
                  <a:ln w="12700">
                    <a:solidFill>
                      <a:srgbClr val="000000"/>
                    </a:solidFill>
                    <a:round/>
                    <a:headEnd/>
                    <a:tailEnd/>
                  </a:ln>
                  <a:effectLst/>
                </p:spPr>
                <p:txBody>
                  <a:bodyPr/>
                  <a:lstStyle/>
                  <a:p>
                    <a:endParaRPr lang="en-US"/>
                  </a:p>
                </p:txBody>
              </p:sp>
              <p:sp>
                <p:nvSpPr>
                  <p:cNvPr id="231928" name="Line 504"/>
                  <p:cNvSpPr>
                    <a:spLocks noChangeShapeType="1"/>
                  </p:cNvSpPr>
                  <p:nvPr/>
                </p:nvSpPr>
                <p:spPr bwMode="auto">
                  <a:xfrm>
                    <a:off x="6334" y="3554"/>
                    <a:ext cx="0" cy="302"/>
                  </a:xfrm>
                  <a:prstGeom prst="line">
                    <a:avLst/>
                  </a:prstGeom>
                  <a:noFill/>
                  <a:ln w="12700" cap="sq">
                    <a:solidFill>
                      <a:srgbClr val="000000"/>
                    </a:solidFill>
                    <a:round/>
                    <a:headEnd/>
                    <a:tailEnd/>
                  </a:ln>
                  <a:effectLst/>
                </p:spPr>
                <p:txBody>
                  <a:bodyPr/>
                  <a:lstStyle/>
                  <a:p>
                    <a:endParaRPr lang="en-US"/>
                  </a:p>
                </p:txBody>
              </p:sp>
              <p:grpSp>
                <p:nvGrpSpPr>
                  <p:cNvPr id="20" name="Group 505"/>
                  <p:cNvGrpSpPr>
                    <a:grpSpLocks/>
                  </p:cNvGrpSpPr>
                  <p:nvPr/>
                </p:nvGrpSpPr>
                <p:grpSpPr bwMode="auto">
                  <a:xfrm>
                    <a:off x="213" y="3554"/>
                    <a:ext cx="6334" cy="302"/>
                    <a:chOff x="148" y="1309"/>
                    <a:chExt cx="6334" cy="302"/>
                  </a:xfrm>
                </p:grpSpPr>
                <p:sp>
                  <p:nvSpPr>
                    <p:cNvPr id="231930" name="Rectangle 506"/>
                    <p:cNvSpPr>
                      <a:spLocks noChangeArrowheads="1"/>
                    </p:cNvSpPr>
                    <p:nvPr/>
                  </p:nvSpPr>
                  <p:spPr bwMode="auto">
                    <a:xfrm>
                      <a:off x="6060" y="1309"/>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1931" name="Rectangle 507"/>
                    <p:cNvSpPr>
                      <a:spLocks noChangeArrowheads="1"/>
                    </p:cNvSpPr>
                    <p:nvPr/>
                  </p:nvSpPr>
                  <p:spPr bwMode="auto">
                    <a:xfrm>
                      <a:off x="5637" y="1309"/>
                      <a:ext cx="423"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1932" name="Rectangle 508"/>
                    <p:cNvSpPr>
                      <a:spLocks noChangeArrowheads="1"/>
                    </p:cNvSpPr>
                    <p:nvPr/>
                  </p:nvSpPr>
                  <p:spPr bwMode="auto">
                    <a:xfrm>
                      <a:off x="5215" y="1309"/>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1933" name="Rectangle 509"/>
                    <p:cNvSpPr>
                      <a:spLocks noChangeArrowheads="1"/>
                    </p:cNvSpPr>
                    <p:nvPr/>
                  </p:nvSpPr>
                  <p:spPr bwMode="auto">
                    <a:xfrm>
                      <a:off x="4793" y="1309"/>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1934" name="Rectangle 510"/>
                    <p:cNvSpPr>
                      <a:spLocks noChangeArrowheads="1"/>
                    </p:cNvSpPr>
                    <p:nvPr/>
                  </p:nvSpPr>
                  <p:spPr bwMode="auto">
                    <a:xfrm>
                      <a:off x="4371" y="1309"/>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1935" name="Rectangle 511"/>
                    <p:cNvSpPr>
                      <a:spLocks noChangeArrowheads="1"/>
                    </p:cNvSpPr>
                    <p:nvPr/>
                  </p:nvSpPr>
                  <p:spPr bwMode="auto">
                    <a:xfrm>
                      <a:off x="3948" y="1309"/>
                      <a:ext cx="423"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1936" name="Rectangle 512"/>
                    <p:cNvSpPr>
                      <a:spLocks noChangeArrowheads="1"/>
                    </p:cNvSpPr>
                    <p:nvPr/>
                  </p:nvSpPr>
                  <p:spPr bwMode="auto">
                    <a:xfrm>
                      <a:off x="3526" y="1309"/>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1937" name="Rectangle 513"/>
                    <p:cNvSpPr>
                      <a:spLocks noChangeArrowheads="1"/>
                    </p:cNvSpPr>
                    <p:nvPr/>
                  </p:nvSpPr>
                  <p:spPr bwMode="auto">
                    <a:xfrm>
                      <a:off x="3104" y="1309"/>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1938" name="Rectangle 514"/>
                    <p:cNvSpPr>
                      <a:spLocks noChangeArrowheads="1"/>
                    </p:cNvSpPr>
                    <p:nvPr/>
                  </p:nvSpPr>
                  <p:spPr bwMode="auto">
                    <a:xfrm>
                      <a:off x="2682" y="1309"/>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1939" name="Rectangle 515"/>
                    <p:cNvSpPr>
                      <a:spLocks noChangeArrowheads="1"/>
                    </p:cNvSpPr>
                    <p:nvPr/>
                  </p:nvSpPr>
                  <p:spPr bwMode="auto">
                    <a:xfrm>
                      <a:off x="2259" y="1309"/>
                      <a:ext cx="423"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1940" name="Rectangle 516"/>
                    <p:cNvSpPr>
                      <a:spLocks noChangeArrowheads="1"/>
                    </p:cNvSpPr>
                    <p:nvPr/>
                  </p:nvSpPr>
                  <p:spPr bwMode="auto">
                    <a:xfrm>
                      <a:off x="1837" y="1309"/>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1941" name="Rectangle 517"/>
                    <p:cNvSpPr>
                      <a:spLocks noChangeArrowheads="1"/>
                    </p:cNvSpPr>
                    <p:nvPr/>
                  </p:nvSpPr>
                  <p:spPr bwMode="auto">
                    <a:xfrm>
                      <a:off x="1415" y="1309"/>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1942" name="Rectangle 518"/>
                    <p:cNvSpPr>
                      <a:spLocks noChangeArrowheads="1"/>
                    </p:cNvSpPr>
                    <p:nvPr/>
                  </p:nvSpPr>
                  <p:spPr bwMode="auto">
                    <a:xfrm>
                      <a:off x="993" y="1309"/>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1943" name="Rectangle 519"/>
                    <p:cNvSpPr>
                      <a:spLocks noChangeArrowheads="1"/>
                    </p:cNvSpPr>
                    <p:nvPr/>
                  </p:nvSpPr>
                  <p:spPr bwMode="auto">
                    <a:xfrm>
                      <a:off x="570" y="1309"/>
                      <a:ext cx="423"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1944" name="Rectangle 520"/>
                    <p:cNvSpPr>
                      <a:spLocks noChangeArrowheads="1"/>
                    </p:cNvSpPr>
                    <p:nvPr/>
                  </p:nvSpPr>
                  <p:spPr bwMode="auto">
                    <a:xfrm>
                      <a:off x="148" y="1309"/>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1945" name="Line 521"/>
                    <p:cNvSpPr>
                      <a:spLocks noChangeShapeType="1"/>
                    </p:cNvSpPr>
                    <p:nvPr/>
                  </p:nvSpPr>
                  <p:spPr bwMode="auto">
                    <a:xfrm>
                      <a:off x="148" y="1309"/>
                      <a:ext cx="6334" cy="0"/>
                    </a:xfrm>
                    <a:prstGeom prst="line">
                      <a:avLst/>
                    </a:prstGeom>
                    <a:noFill/>
                    <a:ln w="12700" cap="sq">
                      <a:solidFill>
                        <a:srgbClr val="000000"/>
                      </a:solidFill>
                      <a:round/>
                      <a:headEnd/>
                      <a:tailEnd/>
                    </a:ln>
                    <a:effectLst/>
                  </p:spPr>
                  <p:txBody>
                    <a:bodyPr/>
                    <a:lstStyle/>
                    <a:p>
                      <a:endParaRPr lang="en-US"/>
                    </a:p>
                  </p:txBody>
                </p:sp>
                <p:sp>
                  <p:nvSpPr>
                    <p:cNvPr id="231946" name="Line 522"/>
                    <p:cNvSpPr>
                      <a:spLocks noChangeShapeType="1"/>
                    </p:cNvSpPr>
                    <p:nvPr/>
                  </p:nvSpPr>
                  <p:spPr bwMode="auto">
                    <a:xfrm>
                      <a:off x="148" y="1611"/>
                      <a:ext cx="6334" cy="0"/>
                    </a:xfrm>
                    <a:prstGeom prst="line">
                      <a:avLst/>
                    </a:prstGeom>
                    <a:noFill/>
                    <a:ln w="12700" cap="sq">
                      <a:solidFill>
                        <a:srgbClr val="000000"/>
                      </a:solidFill>
                      <a:round/>
                      <a:headEnd/>
                      <a:tailEnd/>
                    </a:ln>
                    <a:effectLst/>
                  </p:spPr>
                  <p:txBody>
                    <a:bodyPr/>
                    <a:lstStyle/>
                    <a:p>
                      <a:endParaRPr lang="en-US"/>
                    </a:p>
                  </p:txBody>
                </p:sp>
                <p:sp>
                  <p:nvSpPr>
                    <p:cNvPr id="231947" name="Line 523"/>
                    <p:cNvSpPr>
                      <a:spLocks noChangeShapeType="1"/>
                    </p:cNvSpPr>
                    <p:nvPr/>
                  </p:nvSpPr>
                  <p:spPr bwMode="auto">
                    <a:xfrm>
                      <a:off x="148" y="1309"/>
                      <a:ext cx="0" cy="302"/>
                    </a:xfrm>
                    <a:prstGeom prst="line">
                      <a:avLst/>
                    </a:prstGeom>
                    <a:noFill/>
                    <a:ln w="12700" cap="sq">
                      <a:solidFill>
                        <a:srgbClr val="000000"/>
                      </a:solidFill>
                      <a:round/>
                      <a:headEnd/>
                      <a:tailEnd/>
                    </a:ln>
                    <a:effectLst/>
                  </p:spPr>
                  <p:txBody>
                    <a:bodyPr/>
                    <a:lstStyle/>
                    <a:p>
                      <a:endParaRPr lang="en-US"/>
                    </a:p>
                  </p:txBody>
                </p:sp>
                <p:sp>
                  <p:nvSpPr>
                    <p:cNvPr id="231948" name="Line 524"/>
                    <p:cNvSpPr>
                      <a:spLocks noChangeShapeType="1"/>
                    </p:cNvSpPr>
                    <p:nvPr/>
                  </p:nvSpPr>
                  <p:spPr bwMode="auto">
                    <a:xfrm>
                      <a:off x="570" y="1309"/>
                      <a:ext cx="0" cy="302"/>
                    </a:xfrm>
                    <a:prstGeom prst="line">
                      <a:avLst/>
                    </a:prstGeom>
                    <a:noFill/>
                    <a:ln w="12700">
                      <a:solidFill>
                        <a:srgbClr val="000000"/>
                      </a:solidFill>
                      <a:round/>
                      <a:headEnd/>
                      <a:tailEnd/>
                    </a:ln>
                    <a:effectLst/>
                  </p:spPr>
                  <p:txBody>
                    <a:bodyPr/>
                    <a:lstStyle/>
                    <a:p>
                      <a:endParaRPr lang="en-US"/>
                    </a:p>
                  </p:txBody>
                </p:sp>
                <p:sp>
                  <p:nvSpPr>
                    <p:cNvPr id="231949" name="Line 525"/>
                    <p:cNvSpPr>
                      <a:spLocks noChangeShapeType="1"/>
                    </p:cNvSpPr>
                    <p:nvPr/>
                  </p:nvSpPr>
                  <p:spPr bwMode="auto">
                    <a:xfrm>
                      <a:off x="993" y="1309"/>
                      <a:ext cx="0" cy="302"/>
                    </a:xfrm>
                    <a:prstGeom prst="line">
                      <a:avLst/>
                    </a:prstGeom>
                    <a:noFill/>
                    <a:ln w="12700">
                      <a:solidFill>
                        <a:srgbClr val="000000"/>
                      </a:solidFill>
                      <a:round/>
                      <a:headEnd/>
                      <a:tailEnd/>
                    </a:ln>
                    <a:effectLst/>
                  </p:spPr>
                  <p:txBody>
                    <a:bodyPr/>
                    <a:lstStyle/>
                    <a:p>
                      <a:endParaRPr lang="en-US"/>
                    </a:p>
                  </p:txBody>
                </p:sp>
                <p:sp>
                  <p:nvSpPr>
                    <p:cNvPr id="231950" name="Line 526"/>
                    <p:cNvSpPr>
                      <a:spLocks noChangeShapeType="1"/>
                    </p:cNvSpPr>
                    <p:nvPr/>
                  </p:nvSpPr>
                  <p:spPr bwMode="auto">
                    <a:xfrm>
                      <a:off x="1415" y="1309"/>
                      <a:ext cx="0" cy="302"/>
                    </a:xfrm>
                    <a:prstGeom prst="line">
                      <a:avLst/>
                    </a:prstGeom>
                    <a:noFill/>
                    <a:ln w="12700">
                      <a:solidFill>
                        <a:srgbClr val="000000"/>
                      </a:solidFill>
                      <a:round/>
                      <a:headEnd/>
                      <a:tailEnd/>
                    </a:ln>
                    <a:effectLst/>
                  </p:spPr>
                  <p:txBody>
                    <a:bodyPr/>
                    <a:lstStyle/>
                    <a:p>
                      <a:endParaRPr lang="en-US"/>
                    </a:p>
                  </p:txBody>
                </p:sp>
                <p:sp>
                  <p:nvSpPr>
                    <p:cNvPr id="231951" name="Line 527"/>
                    <p:cNvSpPr>
                      <a:spLocks noChangeShapeType="1"/>
                    </p:cNvSpPr>
                    <p:nvPr/>
                  </p:nvSpPr>
                  <p:spPr bwMode="auto">
                    <a:xfrm>
                      <a:off x="1837" y="1309"/>
                      <a:ext cx="0" cy="302"/>
                    </a:xfrm>
                    <a:prstGeom prst="line">
                      <a:avLst/>
                    </a:prstGeom>
                    <a:noFill/>
                    <a:ln w="12700">
                      <a:solidFill>
                        <a:srgbClr val="000000"/>
                      </a:solidFill>
                      <a:round/>
                      <a:headEnd/>
                      <a:tailEnd/>
                    </a:ln>
                    <a:effectLst/>
                  </p:spPr>
                  <p:txBody>
                    <a:bodyPr/>
                    <a:lstStyle/>
                    <a:p>
                      <a:endParaRPr lang="en-US"/>
                    </a:p>
                  </p:txBody>
                </p:sp>
                <p:sp>
                  <p:nvSpPr>
                    <p:cNvPr id="231952" name="Line 528"/>
                    <p:cNvSpPr>
                      <a:spLocks noChangeShapeType="1"/>
                    </p:cNvSpPr>
                    <p:nvPr/>
                  </p:nvSpPr>
                  <p:spPr bwMode="auto">
                    <a:xfrm>
                      <a:off x="2259" y="1309"/>
                      <a:ext cx="0" cy="302"/>
                    </a:xfrm>
                    <a:prstGeom prst="line">
                      <a:avLst/>
                    </a:prstGeom>
                    <a:noFill/>
                    <a:ln w="12700">
                      <a:solidFill>
                        <a:srgbClr val="000000"/>
                      </a:solidFill>
                      <a:round/>
                      <a:headEnd/>
                      <a:tailEnd/>
                    </a:ln>
                    <a:effectLst/>
                  </p:spPr>
                  <p:txBody>
                    <a:bodyPr/>
                    <a:lstStyle/>
                    <a:p>
                      <a:endParaRPr lang="en-US"/>
                    </a:p>
                  </p:txBody>
                </p:sp>
                <p:sp>
                  <p:nvSpPr>
                    <p:cNvPr id="231953" name="Line 529"/>
                    <p:cNvSpPr>
                      <a:spLocks noChangeShapeType="1"/>
                    </p:cNvSpPr>
                    <p:nvPr/>
                  </p:nvSpPr>
                  <p:spPr bwMode="auto">
                    <a:xfrm>
                      <a:off x="2682" y="1309"/>
                      <a:ext cx="0" cy="302"/>
                    </a:xfrm>
                    <a:prstGeom prst="line">
                      <a:avLst/>
                    </a:prstGeom>
                    <a:noFill/>
                    <a:ln w="12700">
                      <a:solidFill>
                        <a:srgbClr val="000000"/>
                      </a:solidFill>
                      <a:round/>
                      <a:headEnd/>
                      <a:tailEnd/>
                    </a:ln>
                    <a:effectLst/>
                  </p:spPr>
                  <p:txBody>
                    <a:bodyPr/>
                    <a:lstStyle/>
                    <a:p>
                      <a:endParaRPr lang="en-US"/>
                    </a:p>
                  </p:txBody>
                </p:sp>
                <p:sp>
                  <p:nvSpPr>
                    <p:cNvPr id="231954" name="Line 530"/>
                    <p:cNvSpPr>
                      <a:spLocks noChangeShapeType="1"/>
                    </p:cNvSpPr>
                    <p:nvPr/>
                  </p:nvSpPr>
                  <p:spPr bwMode="auto">
                    <a:xfrm>
                      <a:off x="3104" y="1309"/>
                      <a:ext cx="0" cy="302"/>
                    </a:xfrm>
                    <a:prstGeom prst="line">
                      <a:avLst/>
                    </a:prstGeom>
                    <a:noFill/>
                    <a:ln w="12700">
                      <a:solidFill>
                        <a:srgbClr val="000000"/>
                      </a:solidFill>
                      <a:round/>
                      <a:headEnd/>
                      <a:tailEnd/>
                    </a:ln>
                    <a:effectLst/>
                  </p:spPr>
                  <p:txBody>
                    <a:bodyPr/>
                    <a:lstStyle/>
                    <a:p>
                      <a:endParaRPr lang="en-US"/>
                    </a:p>
                  </p:txBody>
                </p:sp>
                <p:sp>
                  <p:nvSpPr>
                    <p:cNvPr id="231955" name="Line 531"/>
                    <p:cNvSpPr>
                      <a:spLocks noChangeShapeType="1"/>
                    </p:cNvSpPr>
                    <p:nvPr/>
                  </p:nvSpPr>
                  <p:spPr bwMode="auto">
                    <a:xfrm>
                      <a:off x="3526" y="1309"/>
                      <a:ext cx="0" cy="302"/>
                    </a:xfrm>
                    <a:prstGeom prst="line">
                      <a:avLst/>
                    </a:prstGeom>
                    <a:noFill/>
                    <a:ln w="12700">
                      <a:solidFill>
                        <a:srgbClr val="000000"/>
                      </a:solidFill>
                      <a:round/>
                      <a:headEnd/>
                      <a:tailEnd/>
                    </a:ln>
                    <a:effectLst/>
                  </p:spPr>
                  <p:txBody>
                    <a:bodyPr/>
                    <a:lstStyle/>
                    <a:p>
                      <a:endParaRPr lang="en-US"/>
                    </a:p>
                  </p:txBody>
                </p:sp>
                <p:sp>
                  <p:nvSpPr>
                    <p:cNvPr id="231956" name="Line 532"/>
                    <p:cNvSpPr>
                      <a:spLocks noChangeShapeType="1"/>
                    </p:cNvSpPr>
                    <p:nvPr/>
                  </p:nvSpPr>
                  <p:spPr bwMode="auto">
                    <a:xfrm>
                      <a:off x="3948" y="1309"/>
                      <a:ext cx="0" cy="302"/>
                    </a:xfrm>
                    <a:prstGeom prst="line">
                      <a:avLst/>
                    </a:prstGeom>
                    <a:noFill/>
                    <a:ln w="12700">
                      <a:solidFill>
                        <a:srgbClr val="000000"/>
                      </a:solidFill>
                      <a:round/>
                      <a:headEnd/>
                      <a:tailEnd/>
                    </a:ln>
                    <a:effectLst/>
                  </p:spPr>
                  <p:txBody>
                    <a:bodyPr/>
                    <a:lstStyle/>
                    <a:p>
                      <a:endParaRPr lang="en-US"/>
                    </a:p>
                  </p:txBody>
                </p:sp>
                <p:sp>
                  <p:nvSpPr>
                    <p:cNvPr id="231957" name="Line 533"/>
                    <p:cNvSpPr>
                      <a:spLocks noChangeShapeType="1"/>
                    </p:cNvSpPr>
                    <p:nvPr/>
                  </p:nvSpPr>
                  <p:spPr bwMode="auto">
                    <a:xfrm>
                      <a:off x="4371" y="1309"/>
                      <a:ext cx="0" cy="302"/>
                    </a:xfrm>
                    <a:prstGeom prst="line">
                      <a:avLst/>
                    </a:prstGeom>
                    <a:noFill/>
                    <a:ln w="12700">
                      <a:solidFill>
                        <a:srgbClr val="000000"/>
                      </a:solidFill>
                      <a:round/>
                      <a:headEnd/>
                      <a:tailEnd/>
                    </a:ln>
                    <a:effectLst/>
                  </p:spPr>
                  <p:txBody>
                    <a:bodyPr/>
                    <a:lstStyle/>
                    <a:p>
                      <a:endParaRPr lang="en-US"/>
                    </a:p>
                  </p:txBody>
                </p:sp>
                <p:sp>
                  <p:nvSpPr>
                    <p:cNvPr id="231958" name="Line 534"/>
                    <p:cNvSpPr>
                      <a:spLocks noChangeShapeType="1"/>
                    </p:cNvSpPr>
                    <p:nvPr/>
                  </p:nvSpPr>
                  <p:spPr bwMode="auto">
                    <a:xfrm>
                      <a:off x="4793" y="1309"/>
                      <a:ext cx="0" cy="302"/>
                    </a:xfrm>
                    <a:prstGeom prst="line">
                      <a:avLst/>
                    </a:prstGeom>
                    <a:noFill/>
                    <a:ln w="12700">
                      <a:solidFill>
                        <a:srgbClr val="000000"/>
                      </a:solidFill>
                      <a:round/>
                      <a:headEnd/>
                      <a:tailEnd/>
                    </a:ln>
                    <a:effectLst/>
                  </p:spPr>
                  <p:txBody>
                    <a:bodyPr/>
                    <a:lstStyle/>
                    <a:p>
                      <a:endParaRPr lang="en-US"/>
                    </a:p>
                  </p:txBody>
                </p:sp>
                <p:sp>
                  <p:nvSpPr>
                    <p:cNvPr id="231959" name="Line 535"/>
                    <p:cNvSpPr>
                      <a:spLocks noChangeShapeType="1"/>
                    </p:cNvSpPr>
                    <p:nvPr/>
                  </p:nvSpPr>
                  <p:spPr bwMode="auto">
                    <a:xfrm>
                      <a:off x="5215" y="1309"/>
                      <a:ext cx="0" cy="302"/>
                    </a:xfrm>
                    <a:prstGeom prst="line">
                      <a:avLst/>
                    </a:prstGeom>
                    <a:noFill/>
                    <a:ln w="12700">
                      <a:solidFill>
                        <a:srgbClr val="000000"/>
                      </a:solidFill>
                      <a:round/>
                      <a:headEnd/>
                      <a:tailEnd/>
                    </a:ln>
                    <a:effectLst/>
                  </p:spPr>
                  <p:txBody>
                    <a:bodyPr/>
                    <a:lstStyle/>
                    <a:p>
                      <a:endParaRPr lang="en-US"/>
                    </a:p>
                  </p:txBody>
                </p:sp>
                <p:sp>
                  <p:nvSpPr>
                    <p:cNvPr id="231960" name="Line 536"/>
                    <p:cNvSpPr>
                      <a:spLocks noChangeShapeType="1"/>
                    </p:cNvSpPr>
                    <p:nvPr/>
                  </p:nvSpPr>
                  <p:spPr bwMode="auto">
                    <a:xfrm>
                      <a:off x="5637" y="1309"/>
                      <a:ext cx="0" cy="302"/>
                    </a:xfrm>
                    <a:prstGeom prst="line">
                      <a:avLst/>
                    </a:prstGeom>
                    <a:noFill/>
                    <a:ln w="12700">
                      <a:solidFill>
                        <a:srgbClr val="000000"/>
                      </a:solidFill>
                      <a:round/>
                      <a:headEnd/>
                      <a:tailEnd/>
                    </a:ln>
                    <a:effectLst/>
                  </p:spPr>
                  <p:txBody>
                    <a:bodyPr/>
                    <a:lstStyle/>
                    <a:p>
                      <a:endParaRPr lang="en-US"/>
                    </a:p>
                  </p:txBody>
                </p:sp>
                <p:sp>
                  <p:nvSpPr>
                    <p:cNvPr id="231961" name="Line 537"/>
                    <p:cNvSpPr>
                      <a:spLocks noChangeShapeType="1"/>
                    </p:cNvSpPr>
                    <p:nvPr/>
                  </p:nvSpPr>
                  <p:spPr bwMode="auto">
                    <a:xfrm>
                      <a:off x="6060" y="1309"/>
                      <a:ext cx="0" cy="302"/>
                    </a:xfrm>
                    <a:prstGeom prst="line">
                      <a:avLst/>
                    </a:prstGeom>
                    <a:noFill/>
                    <a:ln w="12700">
                      <a:solidFill>
                        <a:srgbClr val="000000"/>
                      </a:solidFill>
                      <a:round/>
                      <a:headEnd/>
                      <a:tailEnd/>
                    </a:ln>
                    <a:effectLst/>
                  </p:spPr>
                  <p:txBody>
                    <a:bodyPr/>
                    <a:lstStyle/>
                    <a:p>
                      <a:endParaRPr lang="en-US"/>
                    </a:p>
                  </p:txBody>
                </p:sp>
                <p:sp>
                  <p:nvSpPr>
                    <p:cNvPr id="231962" name="Line 538"/>
                    <p:cNvSpPr>
                      <a:spLocks noChangeShapeType="1"/>
                    </p:cNvSpPr>
                    <p:nvPr/>
                  </p:nvSpPr>
                  <p:spPr bwMode="auto">
                    <a:xfrm>
                      <a:off x="6482" y="1309"/>
                      <a:ext cx="0" cy="302"/>
                    </a:xfrm>
                    <a:prstGeom prst="line">
                      <a:avLst/>
                    </a:prstGeom>
                    <a:noFill/>
                    <a:ln w="12700" cap="sq">
                      <a:solidFill>
                        <a:srgbClr val="000000"/>
                      </a:solidFill>
                      <a:round/>
                      <a:headEnd/>
                      <a:tailEnd/>
                    </a:ln>
                    <a:effectLst/>
                  </p:spPr>
                  <p:txBody>
                    <a:bodyPr/>
                    <a:lstStyle/>
                    <a:p>
                      <a:endParaRPr lang="en-US"/>
                    </a:p>
                  </p:txBody>
                </p:sp>
              </p:grpSp>
            </p:grpSp>
          </p:grpSp>
          <p:grpSp>
            <p:nvGrpSpPr>
              <p:cNvPr id="21" name="Group 539"/>
              <p:cNvGrpSpPr>
                <a:grpSpLocks/>
              </p:cNvGrpSpPr>
              <p:nvPr/>
            </p:nvGrpSpPr>
            <p:grpSpPr bwMode="auto">
              <a:xfrm>
                <a:off x="2704" y="3574"/>
                <a:ext cx="2518" cy="282"/>
                <a:chOff x="176" y="3574"/>
                <a:chExt cx="2518" cy="282"/>
              </a:xfrm>
            </p:grpSpPr>
            <p:grpSp>
              <p:nvGrpSpPr>
                <p:cNvPr id="22" name="Group 540"/>
                <p:cNvGrpSpPr>
                  <a:grpSpLocks/>
                </p:cNvGrpSpPr>
                <p:nvPr/>
              </p:nvGrpSpPr>
              <p:grpSpPr bwMode="auto">
                <a:xfrm>
                  <a:off x="176" y="3574"/>
                  <a:ext cx="1259" cy="282"/>
                  <a:chOff x="0" y="3554"/>
                  <a:chExt cx="6547" cy="302"/>
                </a:xfrm>
              </p:grpSpPr>
              <p:sp>
                <p:nvSpPr>
                  <p:cNvPr id="231965" name="Rectangle 541"/>
                  <p:cNvSpPr>
                    <a:spLocks noChangeArrowheads="1"/>
                  </p:cNvSpPr>
                  <p:nvPr/>
                </p:nvSpPr>
                <p:spPr bwMode="auto">
                  <a:xfrm>
                    <a:off x="2958" y="3554"/>
                    <a:ext cx="2954" cy="302"/>
                  </a:xfrm>
                  <a:prstGeom prst="rect">
                    <a:avLst/>
                  </a:prstGeom>
                  <a:solidFill>
                    <a:srgbClr val="969696"/>
                  </a:solidFill>
                  <a:ln w="9525">
                    <a:noFill/>
                    <a:miter lim="800000"/>
                    <a:headEnd/>
                    <a:tailEnd/>
                  </a:ln>
                  <a:effectLst/>
                </p:spPr>
                <p:txBody>
                  <a:bodyPr wrap="none" anchor="ctr"/>
                  <a:lstStyle/>
                  <a:p>
                    <a:endParaRPr lang="en-US"/>
                  </a:p>
                </p:txBody>
              </p:sp>
              <p:sp>
                <p:nvSpPr>
                  <p:cNvPr id="231966" name="Rectangle 542"/>
                  <p:cNvSpPr>
                    <a:spLocks noChangeArrowheads="1"/>
                  </p:cNvSpPr>
                  <p:nvPr/>
                </p:nvSpPr>
                <p:spPr bwMode="auto">
                  <a:xfrm>
                    <a:off x="1269" y="3554"/>
                    <a:ext cx="1687" cy="302"/>
                  </a:xfrm>
                  <a:prstGeom prst="rect">
                    <a:avLst/>
                  </a:prstGeom>
                  <a:solidFill>
                    <a:srgbClr val="969696"/>
                  </a:solidFill>
                  <a:ln w="9525">
                    <a:noFill/>
                    <a:miter lim="800000"/>
                    <a:headEnd/>
                    <a:tailEnd/>
                  </a:ln>
                  <a:effectLst/>
                </p:spPr>
                <p:txBody>
                  <a:bodyPr wrap="none" anchor="ctr"/>
                  <a:lstStyle/>
                  <a:p>
                    <a:endParaRPr lang="en-US"/>
                  </a:p>
                </p:txBody>
              </p:sp>
              <p:sp>
                <p:nvSpPr>
                  <p:cNvPr id="231967" name="Rectangle 543"/>
                  <p:cNvSpPr>
                    <a:spLocks noChangeArrowheads="1"/>
                  </p:cNvSpPr>
                  <p:nvPr/>
                </p:nvSpPr>
                <p:spPr bwMode="auto">
                  <a:xfrm>
                    <a:off x="422" y="3554"/>
                    <a:ext cx="845" cy="302"/>
                  </a:xfrm>
                  <a:prstGeom prst="rect">
                    <a:avLst/>
                  </a:prstGeom>
                  <a:solidFill>
                    <a:srgbClr val="969696"/>
                  </a:solidFill>
                  <a:ln w="9525">
                    <a:noFill/>
                    <a:miter lim="800000"/>
                    <a:headEnd/>
                    <a:tailEnd/>
                  </a:ln>
                  <a:effectLst/>
                </p:spPr>
                <p:txBody>
                  <a:bodyPr wrap="none" anchor="ctr"/>
                  <a:lstStyle/>
                  <a:p>
                    <a:endParaRPr lang="en-US"/>
                  </a:p>
                </p:txBody>
              </p:sp>
              <p:sp>
                <p:nvSpPr>
                  <p:cNvPr id="231968" name="Rectangle 544"/>
                  <p:cNvSpPr>
                    <a:spLocks noChangeArrowheads="1"/>
                  </p:cNvSpPr>
                  <p:nvPr/>
                </p:nvSpPr>
                <p:spPr bwMode="auto">
                  <a:xfrm>
                    <a:off x="0" y="3554"/>
                    <a:ext cx="422" cy="302"/>
                  </a:xfrm>
                  <a:prstGeom prst="rect">
                    <a:avLst/>
                  </a:prstGeom>
                  <a:solidFill>
                    <a:srgbClr val="969696"/>
                  </a:solidFill>
                  <a:ln w="9525">
                    <a:noFill/>
                    <a:miter lim="800000"/>
                    <a:headEnd/>
                    <a:tailEnd/>
                  </a:ln>
                  <a:effectLst/>
                </p:spPr>
                <p:txBody>
                  <a:bodyPr wrap="none" anchor="ctr"/>
                  <a:lstStyle/>
                  <a:p>
                    <a:endParaRPr lang="en-US"/>
                  </a:p>
                </p:txBody>
              </p:sp>
              <p:sp>
                <p:nvSpPr>
                  <p:cNvPr id="231969" name="Rectangle 545"/>
                  <p:cNvSpPr>
                    <a:spLocks noChangeArrowheads="1"/>
                  </p:cNvSpPr>
                  <p:nvPr/>
                </p:nvSpPr>
                <p:spPr bwMode="auto">
                  <a:xfrm>
                    <a:off x="5912" y="3554"/>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1970" name="Rectangle 546"/>
                  <p:cNvSpPr>
                    <a:spLocks noChangeArrowheads="1"/>
                  </p:cNvSpPr>
                  <p:nvPr/>
                </p:nvSpPr>
                <p:spPr bwMode="auto">
                  <a:xfrm>
                    <a:off x="5489" y="3554"/>
                    <a:ext cx="423"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1971" name="Rectangle 547"/>
                  <p:cNvSpPr>
                    <a:spLocks noChangeArrowheads="1"/>
                  </p:cNvSpPr>
                  <p:nvPr/>
                </p:nvSpPr>
                <p:spPr bwMode="auto">
                  <a:xfrm>
                    <a:off x="5067" y="3554"/>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1972" name="Rectangle 548"/>
                  <p:cNvSpPr>
                    <a:spLocks noChangeArrowheads="1"/>
                  </p:cNvSpPr>
                  <p:nvPr/>
                </p:nvSpPr>
                <p:spPr bwMode="auto">
                  <a:xfrm>
                    <a:off x="4645" y="3554"/>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1973" name="Rectangle 549"/>
                  <p:cNvSpPr>
                    <a:spLocks noChangeArrowheads="1"/>
                  </p:cNvSpPr>
                  <p:nvPr/>
                </p:nvSpPr>
                <p:spPr bwMode="auto">
                  <a:xfrm>
                    <a:off x="4223" y="3554"/>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1974" name="Rectangle 550"/>
                  <p:cNvSpPr>
                    <a:spLocks noChangeArrowheads="1"/>
                  </p:cNvSpPr>
                  <p:nvPr/>
                </p:nvSpPr>
                <p:spPr bwMode="auto">
                  <a:xfrm>
                    <a:off x="3800" y="3554"/>
                    <a:ext cx="423"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1975" name="Rectangle 551"/>
                  <p:cNvSpPr>
                    <a:spLocks noChangeArrowheads="1"/>
                  </p:cNvSpPr>
                  <p:nvPr/>
                </p:nvSpPr>
                <p:spPr bwMode="auto">
                  <a:xfrm>
                    <a:off x="3378" y="3554"/>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1976" name="Rectangle 552"/>
                  <p:cNvSpPr>
                    <a:spLocks noChangeArrowheads="1"/>
                  </p:cNvSpPr>
                  <p:nvPr/>
                </p:nvSpPr>
                <p:spPr bwMode="auto">
                  <a:xfrm>
                    <a:off x="2956" y="3554"/>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1977" name="Rectangle 553"/>
                  <p:cNvSpPr>
                    <a:spLocks noChangeArrowheads="1"/>
                  </p:cNvSpPr>
                  <p:nvPr/>
                </p:nvSpPr>
                <p:spPr bwMode="auto">
                  <a:xfrm>
                    <a:off x="2534" y="3554"/>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1978" name="Rectangle 554"/>
                  <p:cNvSpPr>
                    <a:spLocks noChangeArrowheads="1"/>
                  </p:cNvSpPr>
                  <p:nvPr/>
                </p:nvSpPr>
                <p:spPr bwMode="auto">
                  <a:xfrm>
                    <a:off x="2111" y="3554"/>
                    <a:ext cx="423"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1979" name="Rectangle 555"/>
                  <p:cNvSpPr>
                    <a:spLocks noChangeArrowheads="1"/>
                  </p:cNvSpPr>
                  <p:nvPr/>
                </p:nvSpPr>
                <p:spPr bwMode="auto">
                  <a:xfrm>
                    <a:off x="1689" y="3554"/>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1980" name="Rectangle 556"/>
                  <p:cNvSpPr>
                    <a:spLocks noChangeArrowheads="1"/>
                  </p:cNvSpPr>
                  <p:nvPr/>
                </p:nvSpPr>
                <p:spPr bwMode="auto">
                  <a:xfrm>
                    <a:off x="1267" y="3554"/>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1981" name="Rectangle 557"/>
                  <p:cNvSpPr>
                    <a:spLocks noChangeArrowheads="1"/>
                  </p:cNvSpPr>
                  <p:nvPr/>
                </p:nvSpPr>
                <p:spPr bwMode="auto">
                  <a:xfrm>
                    <a:off x="845" y="3554"/>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1982" name="Rectangle 558"/>
                  <p:cNvSpPr>
                    <a:spLocks noChangeArrowheads="1"/>
                  </p:cNvSpPr>
                  <p:nvPr/>
                </p:nvSpPr>
                <p:spPr bwMode="auto">
                  <a:xfrm>
                    <a:off x="422" y="3554"/>
                    <a:ext cx="423"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1983" name="Rectangle 559"/>
                  <p:cNvSpPr>
                    <a:spLocks noChangeArrowheads="1"/>
                  </p:cNvSpPr>
                  <p:nvPr/>
                </p:nvSpPr>
                <p:spPr bwMode="auto">
                  <a:xfrm>
                    <a:off x="0" y="3554"/>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1984" name="Line 560"/>
                  <p:cNvSpPr>
                    <a:spLocks noChangeShapeType="1"/>
                  </p:cNvSpPr>
                  <p:nvPr/>
                </p:nvSpPr>
                <p:spPr bwMode="auto">
                  <a:xfrm>
                    <a:off x="0" y="3554"/>
                    <a:ext cx="6334" cy="0"/>
                  </a:xfrm>
                  <a:prstGeom prst="line">
                    <a:avLst/>
                  </a:prstGeom>
                  <a:noFill/>
                  <a:ln w="12700" cap="sq">
                    <a:solidFill>
                      <a:srgbClr val="000000"/>
                    </a:solidFill>
                    <a:round/>
                    <a:headEnd/>
                    <a:tailEnd/>
                  </a:ln>
                  <a:effectLst/>
                </p:spPr>
                <p:txBody>
                  <a:bodyPr/>
                  <a:lstStyle/>
                  <a:p>
                    <a:endParaRPr lang="en-US"/>
                  </a:p>
                </p:txBody>
              </p:sp>
              <p:sp>
                <p:nvSpPr>
                  <p:cNvPr id="231985" name="Line 561"/>
                  <p:cNvSpPr>
                    <a:spLocks noChangeShapeType="1"/>
                  </p:cNvSpPr>
                  <p:nvPr/>
                </p:nvSpPr>
                <p:spPr bwMode="auto">
                  <a:xfrm>
                    <a:off x="0" y="3856"/>
                    <a:ext cx="6334" cy="0"/>
                  </a:xfrm>
                  <a:prstGeom prst="line">
                    <a:avLst/>
                  </a:prstGeom>
                  <a:noFill/>
                  <a:ln w="12700" cap="sq">
                    <a:solidFill>
                      <a:srgbClr val="000000"/>
                    </a:solidFill>
                    <a:round/>
                    <a:headEnd/>
                    <a:tailEnd/>
                  </a:ln>
                  <a:effectLst/>
                </p:spPr>
                <p:txBody>
                  <a:bodyPr/>
                  <a:lstStyle/>
                  <a:p>
                    <a:endParaRPr lang="en-US"/>
                  </a:p>
                </p:txBody>
              </p:sp>
              <p:sp>
                <p:nvSpPr>
                  <p:cNvPr id="231986" name="Line 562"/>
                  <p:cNvSpPr>
                    <a:spLocks noChangeShapeType="1"/>
                  </p:cNvSpPr>
                  <p:nvPr/>
                </p:nvSpPr>
                <p:spPr bwMode="auto">
                  <a:xfrm>
                    <a:off x="0" y="3554"/>
                    <a:ext cx="0" cy="302"/>
                  </a:xfrm>
                  <a:prstGeom prst="line">
                    <a:avLst/>
                  </a:prstGeom>
                  <a:noFill/>
                  <a:ln w="12700" cap="sq">
                    <a:solidFill>
                      <a:srgbClr val="000000"/>
                    </a:solidFill>
                    <a:round/>
                    <a:headEnd/>
                    <a:tailEnd/>
                  </a:ln>
                  <a:effectLst/>
                </p:spPr>
                <p:txBody>
                  <a:bodyPr/>
                  <a:lstStyle/>
                  <a:p>
                    <a:endParaRPr lang="en-US"/>
                  </a:p>
                </p:txBody>
              </p:sp>
              <p:sp>
                <p:nvSpPr>
                  <p:cNvPr id="231987" name="Line 563"/>
                  <p:cNvSpPr>
                    <a:spLocks noChangeShapeType="1"/>
                  </p:cNvSpPr>
                  <p:nvPr/>
                </p:nvSpPr>
                <p:spPr bwMode="auto">
                  <a:xfrm>
                    <a:off x="422" y="3554"/>
                    <a:ext cx="0" cy="302"/>
                  </a:xfrm>
                  <a:prstGeom prst="line">
                    <a:avLst/>
                  </a:prstGeom>
                  <a:noFill/>
                  <a:ln w="12700">
                    <a:solidFill>
                      <a:srgbClr val="000000"/>
                    </a:solidFill>
                    <a:round/>
                    <a:headEnd/>
                    <a:tailEnd/>
                  </a:ln>
                  <a:effectLst/>
                </p:spPr>
                <p:txBody>
                  <a:bodyPr/>
                  <a:lstStyle/>
                  <a:p>
                    <a:endParaRPr lang="en-US"/>
                  </a:p>
                </p:txBody>
              </p:sp>
              <p:sp>
                <p:nvSpPr>
                  <p:cNvPr id="231988" name="Line 564"/>
                  <p:cNvSpPr>
                    <a:spLocks noChangeShapeType="1"/>
                  </p:cNvSpPr>
                  <p:nvPr/>
                </p:nvSpPr>
                <p:spPr bwMode="auto">
                  <a:xfrm>
                    <a:off x="845" y="3554"/>
                    <a:ext cx="0" cy="302"/>
                  </a:xfrm>
                  <a:prstGeom prst="line">
                    <a:avLst/>
                  </a:prstGeom>
                  <a:noFill/>
                  <a:ln w="12700">
                    <a:solidFill>
                      <a:srgbClr val="000000"/>
                    </a:solidFill>
                    <a:round/>
                    <a:headEnd/>
                    <a:tailEnd/>
                  </a:ln>
                  <a:effectLst/>
                </p:spPr>
                <p:txBody>
                  <a:bodyPr/>
                  <a:lstStyle/>
                  <a:p>
                    <a:endParaRPr lang="en-US"/>
                  </a:p>
                </p:txBody>
              </p:sp>
              <p:sp>
                <p:nvSpPr>
                  <p:cNvPr id="231989" name="Line 565"/>
                  <p:cNvSpPr>
                    <a:spLocks noChangeShapeType="1"/>
                  </p:cNvSpPr>
                  <p:nvPr/>
                </p:nvSpPr>
                <p:spPr bwMode="auto">
                  <a:xfrm>
                    <a:off x="1267" y="3554"/>
                    <a:ext cx="0" cy="302"/>
                  </a:xfrm>
                  <a:prstGeom prst="line">
                    <a:avLst/>
                  </a:prstGeom>
                  <a:noFill/>
                  <a:ln w="12700">
                    <a:solidFill>
                      <a:srgbClr val="000000"/>
                    </a:solidFill>
                    <a:round/>
                    <a:headEnd/>
                    <a:tailEnd/>
                  </a:ln>
                  <a:effectLst/>
                </p:spPr>
                <p:txBody>
                  <a:bodyPr/>
                  <a:lstStyle/>
                  <a:p>
                    <a:endParaRPr lang="en-US"/>
                  </a:p>
                </p:txBody>
              </p:sp>
              <p:sp>
                <p:nvSpPr>
                  <p:cNvPr id="231990" name="Line 566"/>
                  <p:cNvSpPr>
                    <a:spLocks noChangeShapeType="1"/>
                  </p:cNvSpPr>
                  <p:nvPr/>
                </p:nvSpPr>
                <p:spPr bwMode="auto">
                  <a:xfrm>
                    <a:off x="1689" y="3554"/>
                    <a:ext cx="0" cy="302"/>
                  </a:xfrm>
                  <a:prstGeom prst="line">
                    <a:avLst/>
                  </a:prstGeom>
                  <a:noFill/>
                  <a:ln w="12700">
                    <a:solidFill>
                      <a:srgbClr val="000000"/>
                    </a:solidFill>
                    <a:round/>
                    <a:headEnd/>
                    <a:tailEnd/>
                  </a:ln>
                  <a:effectLst/>
                </p:spPr>
                <p:txBody>
                  <a:bodyPr/>
                  <a:lstStyle/>
                  <a:p>
                    <a:endParaRPr lang="en-US"/>
                  </a:p>
                </p:txBody>
              </p:sp>
              <p:sp>
                <p:nvSpPr>
                  <p:cNvPr id="231991" name="Line 567"/>
                  <p:cNvSpPr>
                    <a:spLocks noChangeShapeType="1"/>
                  </p:cNvSpPr>
                  <p:nvPr/>
                </p:nvSpPr>
                <p:spPr bwMode="auto">
                  <a:xfrm>
                    <a:off x="2111" y="3554"/>
                    <a:ext cx="0" cy="302"/>
                  </a:xfrm>
                  <a:prstGeom prst="line">
                    <a:avLst/>
                  </a:prstGeom>
                  <a:noFill/>
                  <a:ln w="12700">
                    <a:solidFill>
                      <a:srgbClr val="000000"/>
                    </a:solidFill>
                    <a:round/>
                    <a:headEnd/>
                    <a:tailEnd/>
                  </a:ln>
                  <a:effectLst/>
                </p:spPr>
                <p:txBody>
                  <a:bodyPr/>
                  <a:lstStyle/>
                  <a:p>
                    <a:endParaRPr lang="en-US"/>
                  </a:p>
                </p:txBody>
              </p:sp>
              <p:sp>
                <p:nvSpPr>
                  <p:cNvPr id="231992" name="Line 568"/>
                  <p:cNvSpPr>
                    <a:spLocks noChangeShapeType="1"/>
                  </p:cNvSpPr>
                  <p:nvPr/>
                </p:nvSpPr>
                <p:spPr bwMode="auto">
                  <a:xfrm>
                    <a:off x="2534" y="3554"/>
                    <a:ext cx="0" cy="302"/>
                  </a:xfrm>
                  <a:prstGeom prst="line">
                    <a:avLst/>
                  </a:prstGeom>
                  <a:noFill/>
                  <a:ln w="12700">
                    <a:solidFill>
                      <a:srgbClr val="000000"/>
                    </a:solidFill>
                    <a:round/>
                    <a:headEnd/>
                    <a:tailEnd/>
                  </a:ln>
                  <a:effectLst/>
                </p:spPr>
                <p:txBody>
                  <a:bodyPr/>
                  <a:lstStyle/>
                  <a:p>
                    <a:endParaRPr lang="en-US"/>
                  </a:p>
                </p:txBody>
              </p:sp>
              <p:sp>
                <p:nvSpPr>
                  <p:cNvPr id="231993" name="Line 569"/>
                  <p:cNvSpPr>
                    <a:spLocks noChangeShapeType="1"/>
                  </p:cNvSpPr>
                  <p:nvPr/>
                </p:nvSpPr>
                <p:spPr bwMode="auto">
                  <a:xfrm>
                    <a:off x="2956" y="3554"/>
                    <a:ext cx="0" cy="302"/>
                  </a:xfrm>
                  <a:prstGeom prst="line">
                    <a:avLst/>
                  </a:prstGeom>
                  <a:noFill/>
                  <a:ln w="12700">
                    <a:solidFill>
                      <a:srgbClr val="000000"/>
                    </a:solidFill>
                    <a:round/>
                    <a:headEnd/>
                    <a:tailEnd/>
                  </a:ln>
                  <a:effectLst/>
                </p:spPr>
                <p:txBody>
                  <a:bodyPr/>
                  <a:lstStyle/>
                  <a:p>
                    <a:endParaRPr lang="en-US"/>
                  </a:p>
                </p:txBody>
              </p:sp>
              <p:sp>
                <p:nvSpPr>
                  <p:cNvPr id="231994" name="Line 570"/>
                  <p:cNvSpPr>
                    <a:spLocks noChangeShapeType="1"/>
                  </p:cNvSpPr>
                  <p:nvPr/>
                </p:nvSpPr>
                <p:spPr bwMode="auto">
                  <a:xfrm>
                    <a:off x="3378" y="3554"/>
                    <a:ext cx="0" cy="302"/>
                  </a:xfrm>
                  <a:prstGeom prst="line">
                    <a:avLst/>
                  </a:prstGeom>
                  <a:noFill/>
                  <a:ln w="12700">
                    <a:solidFill>
                      <a:srgbClr val="000000"/>
                    </a:solidFill>
                    <a:round/>
                    <a:headEnd/>
                    <a:tailEnd/>
                  </a:ln>
                  <a:effectLst/>
                </p:spPr>
                <p:txBody>
                  <a:bodyPr/>
                  <a:lstStyle/>
                  <a:p>
                    <a:endParaRPr lang="en-US"/>
                  </a:p>
                </p:txBody>
              </p:sp>
              <p:sp>
                <p:nvSpPr>
                  <p:cNvPr id="231995" name="Line 571"/>
                  <p:cNvSpPr>
                    <a:spLocks noChangeShapeType="1"/>
                  </p:cNvSpPr>
                  <p:nvPr/>
                </p:nvSpPr>
                <p:spPr bwMode="auto">
                  <a:xfrm>
                    <a:off x="3800" y="3554"/>
                    <a:ext cx="0" cy="302"/>
                  </a:xfrm>
                  <a:prstGeom prst="line">
                    <a:avLst/>
                  </a:prstGeom>
                  <a:noFill/>
                  <a:ln w="12700">
                    <a:solidFill>
                      <a:srgbClr val="000000"/>
                    </a:solidFill>
                    <a:round/>
                    <a:headEnd/>
                    <a:tailEnd/>
                  </a:ln>
                  <a:effectLst/>
                </p:spPr>
                <p:txBody>
                  <a:bodyPr/>
                  <a:lstStyle/>
                  <a:p>
                    <a:endParaRPr lang="en-US"/>
                  </a:p>
                </p:txBody>
              </p:sp>
              <p:sp>
                <p:nvSpPr>
                  <p:cNvPr id="231996" name="Line 572"/>
                  <p:cNvSpPr>
                    <a:spLocks noChangeShapeType="1"/>
                  </p:cNvSpPr>
                  <p:nvPr/>
                </p:nvSpPr>
                <p:spPr bwMode="auto">
                  <a:xfrm>
                    <a:off x="4223" y="3554"/>
                    <a:ext cx="0" cy="302"/>
                  </a:xfrm>
                  <a:prstGeom prst="line">
                    <a:avLst/>
                  </a:prstGeom>
                  <a:noFill/>
                  <a:ln w="12700">
                    <a:solidFill>
                      <a:srgbClr val="000000"/>
                    </a:solidFill>
                    <a:round/>
                    <a:headEnd/>
                    <a:tailEnd/>
                  </a:ln>
                  <a:effectLst/>
                </p:spPr>
                <p:txBody>
                  <a:bodyPr/>
                  <a:lstStyle/>
                  <a:p>
                    <a:endParaRPr lang="en-US"/>
                  </a:p>
                </p:txBody>
              </p:sp>
              <p:sp>
                <p:nvSpPr>
                  <p:cNvPr id="231997" name="Line 573"/>
                  <p:cNvSpPr>
                    <a:spLocks noChangeShapeType="1"/>
                  </p:cNvSpPr>
                  <p:nvPr/>
                </p:nvSpPr>
                <p:spPr bwMode="auto">
                  <a:xfrm>
                    <a:off x="4645" y="3554"/>
                    <a:ext cx="0" cy="302"/>
                  </a:xfrm>
                  <a:prstGeom prst="line">
                    <a:avLst/>
                  </a:prstGeom>
                  <a:noFill/>
                  <a:ln w="12700">
                    <a:solidFill>
                      <a:srgbClr val="000000"/>
                    </a:solidFill>
                    <a:round/>
                    <a:headEnd/>
                    <a:tailEnd/>
                  </a:ln>
                  <a:effectLst/>
                </p:spPr>
                <p:txBody>
                  <a:bodyPr/>
                  <a:lstStyle/>
                  <a:p>
                    <a:endParaRPr lang="en-US"/>
                  </a:p>
                </p:txBody>
              </p:sp>
              <p:sp>
                <p:nvSpPr>
                  <p:cNvPr id="231998" name="Line 574"/>
                  <p:cNvSpPr>
                    <a:spLocks noChangeShapeType="1"/>
                  </p:cNvSpPr>
                  <p:nvPr/>
                </p:nvSpPr>
                <p:spPr bwMode="auto">
                  <a:xfrm>
                    <a:off x="5067" y="3554"/>
                    <a:ext cx="0" cy="302"/>
                  </a:xfrm>
                  <a:prstGeom prst="line">
                    <a:avLst/>
                  </a:prstGeom>
                  <a:noFill/>
                  <a:ln w="12700">
                    <a:solidFill>
                      <a:srgbClr val="000000"/>
                    </a:solidFill>
                    <a:round/>
                    <a:headEnd/>
                    <a:tailEnd/>
                  </a:ln>
                  <a:effectLst/>
                </p:spPr>
                <p:txBody>
                  <a:bodyPr/>
                  <a:lstStyle/>
                  <a:p>
                    <a:endParaRPr lang="en-US"/>
                  </a:p>
                </p:txBody>
              </p:sp>
              <p:sp>
                <p:nvSpPr>
                  <p:cNvPr id="231999" name="Line 575"/>
                  <p:cNvSpPr>
                    <a:spLocks noChangeShapeType="1"/>
                  </p:cNvSpPr>
                  <p:nvPr/>
                </p:nvSpPr>
                <p:spPr bwMode="auto">
                  <a:xfrm>
                    <a:off x="5489" y="3554"/>
                    <a:ext cx="0" cy="302"/>
                  </a:xfrm>
                  <a:prstGeom prst="line">
                    <a:avLst/>
                  </a:prstGeom>
                  <a:noFill/>
                  <a:ln w="12700">
                    <a:solidFill>
                      <a:srgbClr val="000000"/>
                    </a:solidFill>
                    <a:round/>
                    <a:headEnd/>
                    <a:tailEnd/>
                  </a:ln>
                  <a:effectLst/>
                </p:spPr>
                <p:txBody>
                  <a:bodyPr/>
                  <a:lstStyle/>
                  <a:p>
                    <a:endParaRPr lang="en-US"/>
                  </a:p>
                </p:txBody>
              </p:sp>
              <p:sp>
                <p:nvSpPr>
                  <p:cNvPr id="232000" name="Line 576"/>
                  <p:cNvSpPr>
                    <a:spLocks noChangeShapeType="1"/>
                  </p:cNvSpPr>
                  <p:nvPr/>
                </p:nvSpPr>
                <p:spPr bwMode="auto">
                  <a:xfrm>
                    <a:off x="5912" y="3554"/>
                    <a:ext cx="0" cy="302"/>
                  </a:xfrm>
                  <a:prstGeom prst="line">
                    <a:avLst/>
                  </a:prstGeom>
                  <a:noFill/>
                  <a:ln w="12700">
                    <a:solidFill>
                      <a:srgbClr val="000000"/>
                    </a:solidFill>
                    <a:round/>
                    <a:headEnd/>
                    <a:tailEnd/>
                  </a:ln>
                  <a:effectLst/>
                </p:spPr>
                <p:txBody>
                  <a:bodyPr/>
                  <a:lstStyle/>
                  <a:p>
                    <a:endParaRPr lang="en-US"/>
                  </a:p>
                </p:txBody>
              </p:sp>
              <p:sp>
                <p:nvSpPr>
                  <p:cNvPr id="232001" name="Line 577"/>
                  <p:cNvSpPr>
                    <a:spLocks noChangeShapeType="1"/>
                  </p:cNvSpPr>
                  <p:nvPr/>
                </p:nvSpPr>
                <p:spPr bwMode="auto">
                  <a:xfrm>
                    <a:off x="6334" y="3554"/>
                    <a:ext cx="0" cy="302"/>
                  </a:xfrm>
                  <a:prstGeom prst="line">
                    <a:avLst/>
                  </a:prstGeom>
                  <a:noFill/>
                  <a:ln w="12700" cap="sq">
                    <a:solidFill>
                      <a:srgbClr val="000000"/>
                    </a:solidFill>
                    <a:round/>
                    <a:headEnd/>
                    <a:tailEnd/>
                  </a:ln>
                  <a:effectLst/>
                </p:spPr>
                <p:txBody>
                  <a:bodyPr/>
                  <a:lstStyle/>
                  <a:p>
                    <a:endParaRPr lang="en-US"/>
                  </a:p>
                </p:txBody>
              </p:sp>
              <p:grpSp>
                <p:nvGrpSpPr>
                  <p:cNvPr id="23" name="Group 578"/>
                  <p:cNvGrpSpPr>
                    <a:grpSpLocks/>
                  </p:cNvGrpSpPr>
                  <p:nvPr/>
                </p:nvGrpSpPr>
                <p:grpSpPr bwMode="auto">
                  <a:xfrm>
                    <a:off x="213" y="3554"/>
                    <a:ext cx="6334" cy="302"/>
                    <a:chOff x="148" y="1309"/>
                    <a:chExt cx="6334" cy="302"/>
                  </a:xfrm>
                </p:grpSpPr>
                <p:sp>
                  <p:nvSpPr>
                    <p:cNvPr id="232003" name="Rectangle 579"/>
                    <p:cNvSpPr>
                      <a:spLocks noChangeArrowheads="1"/>
                    </p:cNvSpPr>
                    <p:nvPr/>
                  </p:nvSpPr>
                  <p:spPr bwMode="auto">
                    <a:xfrm>
                      <a:off x="6060" y="1309"/>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2004" name="Rectangle 580"/>
                    <p:cNvSpPr>
                      <a:spLocks noChangeArrowheads="1"/>
                    </p:cNvSpPr>
                    <p:nvPr/>
                  </p:nvSpPr>
                  <p:spPr bwMode="auto">
                    <a:xfrm>
                      <a:off x="5637" y="1309"/>
                      <a:ext cx="423"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2005" name="Rectangle 581"/>
                    <p:cNvSpPr>
                      <a:spLocks noChangeArrowheads="1"/>
                    </p:cNvSpPr>
                    <p:nvPr/>
                  </p:nvSpPr>
                  <p:spPr bwMode="auto">
                    <a:xfrm>
                      <a:off x="5215" y="1309"/>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2006" name="Rectangle 582"/>
                    <p:cNvSpPr>
                      <a:spLocks noChangeArrowheads="1"/>
                    </p:cNvSpPr>
                    <p:nvPr/>
                  </p:nvSpPr>
                  <p:spPr bwMode="auto">
                    <a:xfrm>
                      <a:off x="4793" y="1309"/>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2007" name="Rectangle 583"/>
                    <p:cNvSpPr>
                      <a:spLocks noChangeArrowheads="1"/>
                    </p:cNvSpPr>
                    <p:nvPr/>
                  </p:nvSpPr>
                  <p:spPr bwMode="auto">
                    <a:xfrm>
                      <a:off x="4371" y="1309"/>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2008" name="Rectangle 584"/>
                    <p:cNvSpPr>
                      <a:spLocks noChangeArrowheads="1"/>
                    </p:cNvSpPr>
                    <p:nvPr/>
                  </p:nvSpPr>
                  <p:spPr bwMode="auto">
                    <a:xfrm>
                      <a:off x="3948" y="1309"/>
                      <a:ext cx="423"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2009" name="Rectangle 585"/>
                    <p:cNvSpPr>
                      <a:spLocks noChangeArrowheads="1"/>
                    </p:cNvSpPr>
                    <p:nvPr/>
                  </p:nvSpPr>
                  <p:spPr bwMode="auto">
                    <a:xfrm>
                      <a:off x="3526" y="1309"/>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2010" name="Rectangle 586"/>
                    <p:cNvSpPr>
                      <a:spLocks noChangeArrowheads="1"/>
                    </p:cNvSpPr>
                    <p:nvPr/>
                  </p:nvSpPr>
                  <p:spPr bwMode="auto">
                    <a:xfrm>
                      <a:off x="3104" y="1309"/>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2011" name="Rectangle 587"/>
                    <p:cNvSpPr>
                      <a:spLocks noChangeArrowheads="1"/>
                    </p:cNvSpPr>
                    <p:nvPr/>
                  </p:nvSpPr>
                  <p:spPr bwMode="auto">
                    <a:xfrm>
                      <a:off x="2682" y="1309"/>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2012" name="Rectangle 588"/>
                    <p:cNvSpPr>
                      <a:spLocks noChangeArrowheads="1"/>
                    </p:cNvSpPr>
                    <p:nvPr/>
                  </p:nvSpPr>
                  <p:spPr bwMode="auto">
                    <a:xfrm>
                      <a:off x="2259" y="1309"/>
                      <a:ext cx="423"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2013" name="Rectangle 589"/>
                    <p:cNvSpPr>
                      <a:spLocks noChangeArrowheads="1"/>
                    </p:cNvSpPr>
                    <p:nvPr/>
                  </p:nvSpPr>
                  <p:spPr bwMode="auto">
                    <a:xfrm>
                      <a:off x="1837" y="1309"/>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2014" name="Rectangle 590"/>
                    <p:cNvSpPr>
                      <a:spLocks noChangeArrowheads="1"/>
                    </p:cNvSpPr>
                    <p:nvPr/>
                  </p:nvSpPr>
                  <p:spPr bwMode="auto">
                    <a:xfrm>
                      <a:off x="1415" y="1309"/>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2015" name="Rectangle 591"/>
                    <p:cNvSpPr>
                      <a:spLocks noChangeArrowheads="1"/>
                    </p:cNvSpPr>
                    <p:nvPr/>
                  </p:nvSpPr>
                  <p:spPr bwMode="auto">
                    <a:xfrm>
                      <a:off x="993" y="1309"/>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2016" name="Rectangle 592"/>
                    <p:cNvSpPr>
                      <a:spLocks noChangeArrowheads="1"/>
                    </p:cNvSpPr>
                    <p:nvPr/>
                  </p:nvSpPr>
                  <p:spPr bwMode="auto">
                    <a:xfrm>
                      <a:off x="570" y="1309"/>
                      <a:ext cx="423"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2017" name="Rectangle 593"/>
                    <p:cNvSpPr>
                      <a:spLocks noChangeArrowheads="1"/>
                    </p:cNvSpPr>
                    <p:nvPr/>
                  </p:nvSpPr>
                  <p:spPr bwMode="auto">
                    <a:xfrm>
                      <a:off x="148" y="1309"/>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2018" name="Line 594"/>
                    <p:cNvSpPr>
                      <a:spLocks noChangeShapeType="1"/>
                    </p:cNvSpPr>
                    <p:nvPr/>
                  </p:nvSpPr>
                  <p:spPr bwMode="auto">
                    <a:xfrm>
                      <a:off x="148" y="1309"/>
                      <a:ext cx="6334" cy="0"/>
                    </a:xfrm>
                    <a:prstGeom prst="line">
                      <a:avLst/>
                    </a:prstGeom>
                    <a:noFill/>
                    <a:ln w="12700" cap="sq">
                      <a:solidFill>
                        <a:srgbClr val="000000"/>
                      </a:solidFill>
                      <a:round/>
                      <a:headEnd/>
                      <a:tailEnd/>
                    </a:ln>
                    <a:effectLst/>
                  </p:spPr>
                  <p:txBody>
                    <a:bodyPr/>
                    <a:lstStyle/>
                    <a:p>
                      <a:endParaRPr lang="en-US"/>
                    </a:p>
                  </p:txBody>
                </p:sp>
                <p:sp>
                  <p:nvSpPr>
                    <p:cNvPr id="232019" name="Line 595"/>
                    <p:cNvSpPr>
                      <a:spLocks noChangeShapeType="1"/>
                    </p:cNvSpPr>
                    <p:nvPr/>
                  </p:nvSpPr>
                  <p:spPr bwMode="auto">
                    <a:xfrm>
                      <a:off x="148" y="1611"/>
                      <a:ext cx="6334" cy="0"/>
                    </a:xfrm>
                    <a:prstGeom prst="line">
                      <a:avLst/>
                    </a:prstGeom>
                    <a:noFill/>
                    <a:ln w="12700" cap="sq">
                      <a:solidFill>
                        <a:srgbClr val="000000"/>
                      </a:solidFill>
                      <a:round/>
                      <a:headEnd/>
                      <a:tailEnd/>
                    </a:ln>
                    <a:effectLst/>
                  </p:spPr>
                  <p:txBody>
                    <a:bodyPr/>
                    <a:lstStyle/>
                    <a:p>
                      <a:endParaRPr lang="en-US"/>
                    </a:p>
                  </p:txBody>
                </p:sp>
                <p:sp>
                  <p:nvSpPr>
                    <p:cNvPr id="232020" name="Line 596"/>
                    <p:cNvSpPr>
                      <a:spLocks noChangeShapeType="1"/>
                    </p:cNvSpPr>
                    <p:nvPr/>
                  </p:nvSpPr>
                  <p:spPr bwMode="auto">
                    <a:xfrm>
                      <a:off x="148" y="1309"/>
                      <a:ext cx="0" cy="302"/>
                    </a:xfrm>
                    <a:prstGeom prst="line">
                      <a:avLst/>
                    </a:prstGeom>
                    <a:noFill/>
                    <a:ln w="12700" cap="sq">
                      <a:solidFill>
                        <a:srgbClr val="000000"/>
                      </a:solidFill>
                      <a:round/>
                      <a:headEnd/>
                      <a:tailEnd/>
                    </a:ln>
                    <a:effectLst/>
                  </p:spPr>
                  <p:txBody>
                    <a:bodyPr/>
                    <a:lstStyle/>
                    <a:p>
                      <a:endParaRPr lang="en-US"/>
                    </a:p>
                  </p:txBody>
                </p:sp>
                <p:sp>
                  <p:nvSpPr>
                    <p:cNvPr id="232021" name="Line 597"/>
                    <p:cNvSpPr>
                      <a:spLocks noChangeShapeType="1"/>
                    </p:cNvSpPr>
                    <p:nvPr/>
                  </p:nvSpPr>
                  <p:spPr bwMode="auto">
                    <a:xfrm>
                      <a:off x="570" y="1309"/>
                      <a:ext cx="0" cy="302"/>
                    </a:xfrm>
                    <a:prstGeom prst="line">
                      <a:avLst/>
                    </a:prstGeom>
                    <a:noFill/>
                    <a:ln w="12700">
                      <a:solidFill>
                        <a:srgbClr val="000000"/>
                      </a:solidFill>
                      <a:round/>
                      <a:headEnd/>
                      <a:tailEnd/>
                    </a:ln>
                    <a:effectLst/>
                  </p:spPr>
                  <p:txBody>
                    <a:bodyPr/>
                    <a:lstStyle/>
                    <a:p>
                      <a:endParaRPr lang="en-US"/>
                    </a:p>
                  </p:txBody>
                </p:sp>
                <p:sp>
                  <p:nvSpPr>
                    <p:cNvPr id="232022" name="Line 598"/>
                    <p:cNvSpPr>
                      <a:spLocks noChangeShapeType="1"/>
                    </p:cNvSpPr>
                    <p:nvPr/>
                  </p:nvSpPr>
                  <p:spPr bwMode="auto">
                    <a:xfrm>
                      <a:off x="993" y="1309"/>
                      <a:ext cx="0" cy="302"/>
                    </a:xfrm>
                    <a:prstGeom prst="line">
                      <a:avLst/>
                    </a:prstGeom>
                    <a:noFill/>
                    <a:ln w="12700">
                      <a:solidFill>
                        <a:srgbClr val="000000"/>
                      </a:solidFill>
                      <a:round/>
                      <a:headEnd/>
                      <a:tailEnd/>
                    </a:ln>
                    <a:effectLst/>
                  </p:spPr>
                  <p:txBody>
                    <a:bodyPr/>
                    <a:lstStyle/>
                    <a:p>
                      <a:endParaRPr lang="en-US"/>
                    </a:p>
                  </p:txBody>
                </p:sp>
                <p:sp>
                  <p:nvSpPr>
                    <p:cNvPr id="232023" name="Line 599"/>
                    <p:cNvSpPr>
                      <a:spLocks noChangeShapeType="1"/>
                    </p:cNvSpPr>
                    <p:nvPr/>
                  </p:nvSpPr>
                  <p:spPr bwMode="auto">
                    <a:xfrm>
                      <a:off x="1415" y="1309"/>
                      <a:ext cx="0" cy="302"/>
                    </a:xfrm>
                    <a:prstGeom prst="line">
                      <a:avLst/>
                    </a:prstGeom>
                    <a:noFill/>
                    <a:ln w="12700">
                      <a:solidFill>
                        <a:srgbClr val="000000"/>
                      </a:solidFill>
                      <a:round/>
                      <a:headEnd/>
                      <a:tailEnd/>
                    </a:ln>
                    <a:effectLst/>
                  </p:spPr>
                  <p:txBody>
                    <a:bodyPr/>
                    <a:lstStyle/>
                    <a:p>
                      <a:endParaRPr lang="en-US"/>
                    </a:p>
                  </p:txBody>
                </p:sp>
                <p:sp>
                  <p:nvSpPr>
                    <p:cNvPr id="232024" name="Line 600"/>
                    <p:cNvSpPr>
                      <a:spLocks noChangeShapeType="1"/>
                    </p:cNvSpPr>
                    <p:nvPr/>
                  </p:nvSpPr>
                  <p:spPr bwMode="auto">
                    <a:xfrm>
                      <a:off x="1837" y="1309"/>
                      <a:ext cx="0" cy="302"/>
                    </a:xfrm>
                    <a:prstGeom prst="line">
                      <a:avLst/>
                    </a:prstGeom>
                    <a:noFill/>
                    <a:ln w="12700">
                      <a:solidFill>
                        <a:srgbClr val="000000"/>
                      </a:solidFill>
                      <a:round/>
                      <a:headEnd/>
                      <a:tailEnd/>
                    </a:ln>
                    <a:effectLst/>
                  </p:spPr>
                  <p:txBody>
                    <a:bodyPr/>
                    <a:lstStyle/>
                    <a:p>
                      <a:endParaRPr lang="en-US"/>
                    </a:p>
                  </p:txBody>
                </p:sp>
                <p:sp>
                  <p:nvSpPr>
                    <p:cNvPr id="232025" name="Line 601"/>
                    <p:cNvSpPr>
                      <a:spLocks noChangeShapeType="1"/>
                    </p:cNvSpPr>
                    <p:nvPr/>
                  </p:nvSpPr>
                  <p:spPr bwMode="auto">
                    <a:xfrm>
                      <a:off x="2259" y="1309"/>
                      <a:ext cx="0" cy="302"/>
                    </a:xfrm>
                    <a:prstGeom prst="line">
                      <a:avLst/>
                    </a:prstGeom>
                    <a:noFill/>
                    <a:ln w="12700">
                      <a:solidFill>
                        <a:srgbClr val="000000"/>
                      </a:solidFill>
                      <a:round/>
                      <a:headEnd/>
                      <a:tailEnd/>
                    </a:ln>
                    <a:effectLst/>
                  </p:spPr>
                  <p:txBody>
                    <a:bodyPr/>
                    <a:lstStyle/>
                    <a:p>
                      <a:endParaRPr lang="en-US"/>
                    </a:p>
                  </p:txBody>
                </p:sp>
                <p:sp>
                  <p:nvSpPr>
                    <p:cNvPr id="232026" name="Line 602"/>
                    <p:cNvSpPr>
                      <a:spLocks noChangeShapeType="1"/>
                    </p:cNvSpPr>
                    <p:nvPr/>
                  </p:nvSpPr>
                  <p:spPr bwMode="auto">
                    <a:xfrm>
                      <a:off x="2682" y="1309"/>
                      <a:ext cx="0" cy="302"/>
                    </a:xfrm>
                    <a:prstGeom prst="line">
                      <a:avLst/>
                    </a:prstGeom>
                    <a:noFill/>
                    <a:ln w="12700">
                      <a:solidFill>
                        <a:srgbClr val="000000"/>
                      </a:solidFill>
                      <a:round/>
                      <a:headEnd/>
                      <a:tailEnd/>
                    </a:ln>
                    <a:effectLst/>
                  </p:spPr>
                  <p:txBody>
                    <a:bodyPr/>
                    <a:lstStyle/>
                    <a:p>
                      <a:endParaRPr lang="en-US"/>
                    </a:p>
                  </p:txBody>
                </p:sp>
                <p:sp>
                  <p:nvSpPr>
                    <p:cNvPr id="232027" name="Line 603"/>
                    <p:cNvSpPr>
                      <a:spLocks noChangeShapeType="1"/>
                    </p:cNvSpPr>
                    <p:nvPr/>
                  </p:nvSpPr>
                  <p:spPr bwMode="auto">
                    <a:xfrm>
                      <a:off x="3104" y="1309"/>
                      <a:ext cx="0" cy="302"/>
                    </a:xfrm>
                    <a:prstGeom prst="line">
                      <a:avLst/>
                    </a:prstGeom>
                    <a:noFill/>
                    <a:ln w="12700">
                      <a:solidFill>
                        <a:srgbClr val="000000"/>
                      </a:solidFill>
                      <a:round/>
                      <a:headEnd/>
                      <a:tailEnd/>
                    </a:ln>
                    <a:effectLst/>
                  </p:spPr>
                  <p:txBody>
                    <a:bodyPr/>
                    <a:lstStyle/>
                    <a:p>
                      <a:endParaRPr lang="en-US"/>
                    </a:p>
                  </p:txBody>
                </p:sp>
                <p:sp>
                  <p:nvSpPr>
                    <p:cNvPr id="232028" name="Line 604"/>
                    <p:cNvSpPr>
                      <a:spLocks noChangeShapeType="1"/>
                    </p:cNvSpPr>
                    <p:nvPr/>
                  </p:nvSpPr>
                  <p:spPr bwMode="auto">
                    <a:xfrm>
                      <a:off x="3526" y="1309"/>
                      <a:ext cx="0" cy="302"/>
                    </a:xfrm>
                    <a:prstGeom prst="line">
                      <a:avLst/>
                    </a:prstGeom>
                    <a:noFill/>
                    <a:ln w="12700">
                      <a:solidFill>
                        <a:srgbClr val="000000"/>
                      </a:solidFill>
                      <a:round/>
                      <a:headEnd/>
                      <a:tailEnd/>
                    </a:ln>
                    <a:effectLst/>
                  </p:spPr>
                  <p:txBody>
                    <a:bodyPr/>
                    <a:lstStyle/>
                    <a:p>
                      <a:endParaRPr lang="en-US"/>
                    </a:p>
                  </p:txBody>
                </p:sp>
                <p:sp>
                  <p:nvSpPr>
                    <p:cNvPr id="232029" name="Line 605"/>
                    <p:cNvSpPr>
                      <a:spLocks noChangeShapeType="1"/>
                    </p:cNvSpPr>
                    <p:nvPr/>
                  </p:nvSpPr>
                  <p:spPr bwMode="auto">
                    <a:xfrm>
                      <a:off x="3948" y="1309"/>
                      <a:ext cx="0" cy="302"/>
                    </a:xfrm>
                    <a:prstGeom prst="line">
                      <a:avLst/>
                    </a:prstGeom>
                    <a:noFill/>
                    <a:ln w="12700">
                      <a:solidFill>
                        <a:srgbClr val="000000"/>
                      </a:solidFill>
                      <a:round/>
                      <a:headEnd/>
                      <a:tailEnd/>
                    </a:ln>
                    <a:effectLst/>
                  </p:spPr>
                  <p:txBody>
                    <a:bodyPr/>
                    <a:lstStyle/>
                    <a:p>
                      <a:endParaRPr lang="en-US"/>
                    </a:p>
                  </p:txBody>
                </p:sp>
                <p:sp>
                  <p:nvSpPr>
                    <p:cNvPr id="232030" name="Line 606"/>
                    <p:cNvSpPr>
                      <a:spLocks noChangeShapeType="1"/>
                    </p:cNvSpPr>
                    <p:nvPr/>
                  </p:nvSpPr>
                  <p:spPr bwMode="auto">
                    <a:xfrm>
                      <a:off x="4371" y="1309"/>
                      <a:ext cx="0" cy="302"/>
                    </a:xfrm>
                    <a:prstGeom prst="line">
                      <a:avLst/>
                    </a:prstGeom>
                    <a:noFill/>
                    <a:ln w="12700">
                      <a:solidFill>
                        <a:srgbClr val="000000"/>
                      </a:solidFill>
                      <a:round/>
                      <a:headEnd/>
                      <a:tailEnd/>
                    </a:ln>
                    <a:effectLst/>
                  </p:spPr>
                  <p:txBody>
                    <a:bodyPr/>
                    <a:lstStyle/>
                    <a:p>
                      <a:endParaRPr lang="en-US"/>
                    </a:p>
                  </p:txBody>
                </p:sp>
                <p:sp>
                  <p:nvSpPr>
                    <p:cNvPr id="232031" name="Line 607"/>
                    <p:cNvSpPr>
                      <a:spLocks noChangeShapeType="1"/>
                    </p:cNvSpPr>
                    <p:nvPr/>
                  </p:nvSpPr>
                  <p:spPr bwMode="auto">
                    <a:xfrm>
                      <a:off x="4793" y="1309"/>
                      <a:ext cx="0" cy="302"/>
                    </a:xfrm>
                    <a:prstGeom prst="line">
                      <a:avLst/>
                    </a:prstGeom>
                    <a:noFill/>
                    <a:ln w="12700">
                      <a:solidFill>
                        <a:srgbClr val="000000"/>
                      </a:solidFill>
                      <a:round/>
                      <a:headEnd/>
                      <a:tailEnd/>
                    </a:ln>
                    <a:effectLst/>
                  </p:spPr>
                  <p:txBody>
                    <a:bodyPr/>
                    <a:lstStyle/>
                    <a:p>
                      <a:endParaRPr lang="en-US"/>
                    </a:p>
                  </p:txBody>
                </p:sp>
                <p:sp>
                  <p:nvSpPr>
                    <p:cNvPr id="232032" name="Line 608"/>
                    <p:cNvSpPr>
                      <a:spLocks noChangeShapeType="1"/>
                    </p:cNvSpPr>
                    <p:nvPr/>
                  </p:nvSpPr>
                  <p:spPr bwMode="auto">
                    <a:xfrm>
                      <a:off x="5215" y="1309"/>
                      <a:ext cx="0" cy="302"/>
                    </a:xfrm>
                    <a:prstGeom prst="line">
                      <a:avLst/>
                    </a:prstGeom>
                    <a:noFill/>
                    <a:ln w="12700">
                      <a:solidFill>
                        <a:srgbClr val="000000"/>
                      </a:solidFill>
                      <a:round/>
                      <a:headEnd/>
                      <a:tailEnd/>
                    </a:ln>
                    <a:effectLst/>
                  </p:spPr>
                  <p:txBody>
                    <a:bodyPr/>
                    <a:lstStyle/>
                    <a:p>
                      <a:endParaRPr lang="en-US"/>
                    </a:p>
                  </p:txBody>
                </p:sp>
                <p:sp>
                  <p:nvSpPr>
                    <p:cNvPr id="232033" name="Line 609"/>
                    <p:cNvSpPr>
                      <a:spLocks noChangeShapeType="1"/>
                    </p:cNvSpPr>
                    <p:nvPr/>
                  </p:nvSpPr>
                  <p:spPr bwMode="auto">
                    <a:xfrm>
                      <a:off x="5637" y="1309"/>
                      <a:ext cx="0" cy="302"/>
                    </a:xfrm>
                    <a:prstGeom prst="line">
                      <a:avLst/>
                    </a:prstGeom>
                    <a:noFill/>
                    <a:ln w="12700">
                      <a:solidFill>
                        <a:srgbClr val="000000"/>
                      </a:solidFill>
                      <a:round/>
                      <a:headEnd/>
                      <a:tailEnd/>
                    </a:ln>
                    <a:effectLst/>
                  </p:spPr>
                  <p:txBody>
                    <a:bodyPr/>
                    <a:lstStyle/>
                    <a:p>
                      <a:endParaRPr lang="en-US"/>
                    </a:p>
                  </p:txBody>
                </p:sp>
                <p:sp>
                  <p:nvSpPr>
                    <p:cNvPr id="232034" name="Line 610"/>
                    <p:cNvSpPr>
                      <a:spLocks noChangeShapeType="1"/>
                    </p:cNvSpPr>
                    <p:nvPr/>
                  </p:nvSpPr>
                  <p:spPr bwMode="auto">
                    <a:xfrm>
                      <a:off x="6060" y="1309"/>
                      <a:ext cx="0" cy="302"/>
                    </a:xfrm>
                    <a:prstGeom prst="line">
                      <a:avLst/>
                    </a:prstGeom>
                    <a:noFill/>
                    <a:ln w="12700">
                      <a:solidFill>
                        <a:srgbClr val="000000"/>
                      </a:solidFill>
                      <a:round/>
                      <a:headEnd/>
                      <a:tailEnd/>
                    </a:ln>
                    <a:effectLst/>
                  </p:spPr>
                  <p:txBody>
                    <a:bodyPr/>
                    <a:lstStyle/>
                    <a:p>
                      <a:endParaRPr lang="en-US"/>
                    </a:p>
                  </p:txBody>
                </p:sp>
                <p:sp>
                  <p:nvSpPr>
                    <p:cNvPr id="232035" name="Line 611"/>
                    <p:cNvSpPr>
                      <a:spLocks noChangeShapeType="1"/>
                    </p:cNvSpPr>
                    <p:nvPr/>
                  </p:nvSpPr>
                  <p:spPr bwMode="auto">
                    <a:xfrm>
                      <a:off x="6482" y="1309"/>
                      <a:ext cx="0" cy="302"/>
                    </a:xfrm>
                    <a:prstGeom prst="line">
                      <a:avLst/>
                    </a:prstGeom>
                    <a:noFill/>
                    <a:ln w="12700" cap="sq">
                      <a:solidFill>
                        <a:srgbClr val="000000"/>
                      </a:solidFill>
                      <a:round/>
                      <a:headEnd/>
                      <a:tailEnd/>
                    </a:ln>
                    <a:effectLst/>
                  </p:spPr>
                  <p:txBody>
                    <a:bodyPr/>
                    <a:lstStyle/>
                    <a:p>
                      <a:endParaRPr lang="en-US"/>
                    </a:p>
                  </p:txBody>
                </p:sp>
              </p:grpSp>
            </p:grpSp>
            <p:grpSp>
              <p:nvGrpSpPr>
                <p:cNvPr id="24" name="Group 612"/>
                <p:cNvGrpSpPr>
                  <a:grpSpLocks/>
                </p:cNvGrpSpPr>
                <p:nvPr/>
              </p:nvGrpSpPr>
              <p:grpSpPr bwMode="auto">
                <a:xfrm flipH="1">
                  <a:off x="1435" y="3574"/>
                  <a:ext cx="1259" cy="282"/>
                  <a:chOff x="0" y="3554"/>
                  <a:chExt cx="6547" cy="302"/>
                </a:xfrm>
              </p:grpSpPr>
              <p:sp>
                <p:nvSpPr>
                  <p:cNvPr id="232037" name="Rectangle 613"/>
                  <p:cNvSpPr>
                    <a:spLocks noChangeArrowheads="1"/>
                  </p:cNvSpPr>
                  <p:nvPr/>
                </p:nvSpPr>
                <p:spPr bwMode="auto">
                  <a:xfrm>
                    <a:off x="2958" y="3554"/>
                    <a:ext cx="2954" cy="302"/>
                  </a:xfrm>
                  <a:prstGeom prst="rect">
                    <a:avLst/>
                  </a:prstGeom>
                  <a:solidFill>
                    <a:srgbClr val="969696"/>
                  </a:solidFill>
                  <a:ln w="9525">
                    <a:noFill/>
                    <a:miter lim="800000"/>
                    <a:headEnd/>
                    <a:tailEnd/>
                  </a:ln>
                  <a:effectLst/>
                </p:spPr>
                <p:txBody>
                  <a:bodyPr wrap="none" anchor="ctr"/>
                  <a:lstStyle/>
                  <a:p>
                    <a:endParaRPr lang="en-US"/>
                  </a:p>
                </p:txBody>
              </p:sp>
              <p:sp>
                <p:nvSpPr>
                  <p:cNvPr id="232038" name="Rectangle 614"/>
                  <p:cNvSpPr>
                    <a:spLocks noChangeArrowheads="1"/>
                  </p:cNvSpPr>
                  <p:nvPr/>
                </p:nvSpPr>
                <p:spPr bwMode="auto">
                  <a:xfrm>
                    <a:off x="1269" y="3554"/>
                    <a:ext cx="1687" cy="302"/>
                  </a:xfrm>
                  <a:prstGeom prst="rect">
                    <a:avLst/>
                  </a:prstGeom>
                  <a:solidFill>
                    <a:srgbClr val="969696"/>
                  </a:solidFill>
                  <a:ln w="9525">
                    <a:noFill/>
                    <a:miter lim="800000"/>
                    <a:headEnd/>
                    <a:tailEnd/>
                  </a:ln>
                  <a:effectLst/>
                </p:spPr>
                <p:txBody>
                  <a:bodyPr wrap="none" anchor="ctr"/>
                  <a:lstStyle/>
                  <a:p>
                    <a:endParaRPr lang="en-US"/>
                  </a:p>
                </p:txBody>
              </p:sp>
              <p:sp>
                <p:nvSpPr>
                  <p:cNvPr id="232039" name="Rectangle 615"/>
                  <p:cNvSpPr>
                    <a:spLocks noChangeArrowheads="1"/>
                  </p:cNvSpPr>
                  <p:nvPr/>
                </p:nvSpPr>
                <p:spPr bwMode="auto">
                  <a:xfrm>
                    <a:off x="422" y="3554"/>
                    <a:ext cx="845" cy="302"/>
                  </a:xfrm>
                  <a:prstGeom prst="rect">
                    <a:avLst/>
                  </a:prstGeom>
                  <a:solidFill>
                    <a:srgbClr val="969696"/>
                  </a:solidFill>
                  <a:ln w="9525">
                    <a:noFill/>
                    <a:miter lim="800000"/>
                    <a:headEnd/>
                    <a:tailEnd/>
                  </a:ln>
                  <a:effectLst/>
                </p:spPr>
                <p:txBody>
                  <a:bodyPr wrap="none" anchor="ctr"/>
                  <a:lstStyle/>
                  <a:p>
                    <a:endParaRPr lang="en-US"/>
                  </a:p>
                </p:txBody>
              </p:sp>
              <p:sp>
                <p:nvSpPr>
                  <p:cNvPr id="232040" name="Rectangle 616"/>
                  <p:cNvSpPr>
                    <a:spLocks noChangeArrowheads="1"/>
                  </p:cNvSpPr>
                  <p:nvPr/>
                </p:nvSpPr>
                <p:spPr bwMode="auto">
                  <a:xfrm>
                    <a:off x="0" y="3554"/>
                    <a:ext cx="422" cy="302"/>
                  </a:xfrm>
                  <a:prstGeom prst="rect">
                    <a:avLst/>
                  </a:prstGeom>
                  <a:solidFill>
                    <a:srgbClr val="969696"/>
                  </a:solidFill>
                  <a:ln w="9525">
                    <a:noFill/>
                    <a:miter lim="800000"/>
                    <a:headEnd/>
                    <a:tailEnd/>
                  </a:ln>
                  <a:effectLst/>
                </p:spPr>
                <p:txBody>
                  <a:bodyPr wrap="none" anchor="ctr"/>
                  <a:lstStyle/>
                  <a:p>
                    <a:endParaRPr lang="en-US"/>
                  </a:p>
                </p:txBody>
              </p:sp>
              <p:sp>
                <p:nvSpPr>
                  <p:cNvPr id="232041" name="Rectangle 617"/>
                  <p:cNvSpPr>
                    <a:spLocks noChangeArrowheads="1"/>
                  </p:cNvSpPr>
                  <p:nvPr/>
                </p:nvSpPr>
                <p:spPr bwMode="auto">
                  <a:xfrm>
                    <a:off x="5912" y="3554"/>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2042" name="Rectangle 618"/>
                  <p:cNvSpPr>
                    <a:spLocks noChangeArrowheads="1"/>
                  </p:cNvSpPr>
                  <p:nvPr/>
                </p:nvSpPr>
                <p:spPr bwMode="auto">
                  <a:xfrm>
                    <a:off x="5489" y="3554"/>
                    <a:ext cx="423"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2043" name="Rectangle 619"/>
                  <p:cNvSpPr>
                    <a:spLocks noChangeArrowheads="1"/>
                  </p:cNvSpPr>
                  <p:nvPr/>
                </p:nvSpPr>
                <p:spPr bwMode="auto">
                  <a:xfrm>
                    <a:off x="5067" y="3554"/>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2044" name="Rectangle 620"/>
                  <p:cNvSpPr>
                    <a:spLocks noChangeArrowheads="1"/>
                  </p:cNvSpPr>
                  <p:nvPr/>
                </p:nvSpPr>
                <p:spPr bwMode="auto">
                  <a:xfrm>
                    <a:off x="4645" y="3554"/>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2045" name="Rectangle 621"/>
                  <p:cNvSpPr>
                    <a:spLocks noChangeArrowheads="1"/>
                  </p:cNvSpPr>
                  <p:nvPr/>
                </p:nvSpPr>
                <p:spPr bwMode="auto">
                  <a:xfrm>
                    <a:off x="4223" y="3554"/>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2046" name="Rectangle 622"/>
                  <p:cNvSpPr>
                    <a:spLocks noChangeArrowheads="1"/>
                  </p:cNvSpPr>
                  <p:nvPr/>
                </p:nvSpPr>
                <p:spPr bwMode="auto">
                  <a:xfrm>
                    <a:off x="3800" y="3554"/>
                    <a:ext cx="423"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2047" name="Rectangle 623"/>
                  <p:cNvSpPr>
                    <a:spLocks noChangeArrowheads="1"/>
                  </p:cNvSpPr>
                  <p:nvPr/>
                </p:nvSpPr>
                <p:spPr bwMode="auto">
                  <a:xfrm>
                    <a:off x="3378" y="3554"/>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2048" name="Rectangle 624"/>
                  <p:cNvSpPr>
                    <a:spLocks noChangeArrowheads="1"/>
                  </p:cNvSpPr>
                  <p:nvPr/>
                </p:nvSpPr>
                <p:spPr bwMode="auto">
                  <a:xfrm>
                    <a:off x="2956" y="3554"/>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2049" name="Rectangle 625"/>
                  <p:cNvSpPr>
                    <a:spLocks noChangeArrowheads="1"/>
                  </p:cNvSpPr>
                  <p:nvPr/>
                </p:nvSpPr>
                <p:spPr bwMode="auto">
                  <a:xfrm>
                    <a:off x="2534" y="3554"/>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2050" name="Rectangle 626"/>
                  <p:cNvSpPr>
                    <a:spLocks noChangeArrowheads="1"/>
                  </p:cNvSpPr>
                  <p:nvPr/>
                </p:nvSpPr>
                <p:spPr bwMode="auto">
                  <a:xfrm>
                    <a:off x="2111" y="3554"/>
                    <a:ext cx="423"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2051" name="Rectangle 627"/>
                  <p:cNvSpPr>
                    <a:spLocks noChangeArrowheads="1"/>
                  </p:cNvSpPr>
                  <p:nvPr/>
                </p:nvSpPr>
                <p:spPr bwMode="auto">
                  <a:xfrm>
                    <a:off x="1689" y="3554"/>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2052" name="Rectangle 628"/>
                  <p:cNvSpPr>
                    <a:spLocks noChangeArrowheads="1"/>
                  </p:cNvSpPr>
                  <p:nvPr/>
                </p:nvSpPr>
                <p:spPr bwMode="auto">
                  <a:xfrm>
                    <a:off x="1267" y="3554"/>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2053" name="Rectangle 629"/>
                  <p:cNvSpPr>
                    <a:spLocks noChangeArrowheads="1"/>
                  </p:cNvSpPr>
                  <p:nvPr/>
                </p:nvSpPr>
                <p:spPr bwMode="auto">
                  <a:xfrm>
                    <a:off x="845" y="3554"/>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2054" name="Rectangle 630"/>
                  <p:cNvSpPr>
                    <a:spLocks noChangeArrowheads="1"/>
                  </p:cNvSpPr>
                  <p:nvPr/>
                </p:nvSpPr>
                <p:spPr bwMode="auto">
                  <a:xfrm>
                    <a:off x="422" y="3554"/>
                    <a:ext cx="423"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2055" name="Rectangle 631"/>
                  <p:cNvSpPr>
                    <a:spLocks noChangeArrowheads="1"/>
                  </p:cNvSpPr>
                  <p:nvPr/>
                </p:nvSpPr>
                <p:spPr bwMode="auto">
                  <a:xfrm>
                    <a:off x="0" y="3554"/>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2056" name="Line 632"/>
                  <p:cNvSpPr>
                    <a:spLocks noChangeShapeType="1"/>
                  </p:cNvSpPr>
                  <p:nvPr/>
                </p:nvSpPr>
                <p:spPr bwMode="auto">
                  <a:xfrm>
                    <a:off x="0" y="3554"/>
                    <a:ext cx="6334" cy="0"/>
                  </a:xfrm>
                  <a:prstGeom prst="line">
                    <a:avLst/>
                  </a:prstGeom>
                  <a:noFill/>
                  <a:ln w="12700" cap="sq">
                    <a:solidFill>
                      <a:srgbClr val="000000"/>
                    </a:solidFill>
                    <a:round/>
                    <a:headEnd/>
                    <a:tailEnd/>
                  </a:ln>
                  <a:effectLst/>
                </p:spPr>
                <p:txBody>
                  <a:bodyPr/>
                  <a:lstStyle/>
                  <a:p>
                    <a:endParaRPr lang="en-US"/>
                  </a:p>
                </p:txBody>
              </p:sp>
              <p:sp>
                <p:nvSpPr>
                  <p:cNvPr id="232057" name="Line 633"/>
                  <p:cNvSpPr>
                    <a:spLocks noChangeShapeType="1"/>
                  </p:cNvSpPr>
                  <p:nvPr/>
                </p:nvSpPr>
                <p:spPr bwMode="auto">
                  <a:xfrm>
                    <a:off x="0" y="3856"/>
                    <a:ext cx="6334" cy="0"/>
                  </a:xfrm>
                  <a:prstGeom prst="line">
                    <a:avLst/>
                  </a:prstGeom>
                  <a:noFill/>
                  <a:ln w="12700" cap="sq">
                    <a:solidFill>
                      <a:srgbClr val="000000"/>
                    </a:solidFill>
                    <a:round/>
                    <a:headEnd/>
                    <a:tailEnd/>
                  </a:ln>
                  <a:effectLst/>
                </p:spPr>
                <p:txBody>
                  <a:bodyPr/>
                  <a:lstStyle/>
                  <a:p>
                    <a:endParaRPr lang="en-US"/>
                  </a:p>
                </p:txBody>
              </p:sp>
              <p:sp>
                <p:nvSpPr>
                  <p:cNvPr id="232058" name="Line 634"/>
                  <p:cNvSpPr>
                    <a:spLocks noChangeShapeType="1"/>
                  </p:cNvSpPr>
                  <p:nvPr/>
                </p:nvSpPr>
                <p:spPr bwMode="auto">
                  <a:xfrm>
                    <a:off x="0" y="3554"/>
                    <a:ext cx="0" cy="302"/>
                  </a:xfrm>
                  <a:prstGeom prst="line">
                    <a:avLst/>
                  </a:prstGeom>
                  <a:noFill/>
                  <a:ln w="12700" cap="sq">
                    <a:solidFill>
                      <a:srgbClr val="000000"/>
                    </a:solidFill>
                    <a:round/>
                    <a:headEnd/>
                    <a:tailEnd/>
                  </a:ln>
                  <a:effectLst/>
                </p:spPr>
                <p:txBody>
                  <a:bodyPr/>
                  <a:lstStyle/>
                  <a:p>
                    <a:endParaRPr lang="en-US"/>
                  </a:p>
                </p:txBody>
              </p:sp>
              <p:sp>
                <p:nvSpPr>
                  <p:cNvPr id="232059" name="Line 635"/>
                  <p:cNvSpPr>
                    <a:spLocks noChangeShapeType="1"/>
                  </p:cNvSpPr>
                  <p:nvPr/>
                </p:nvSpPr>
                <p:spPr bwMode="auto">
                  <a:xfrm>
                    <a:off x="422" y="3554"/>
                    <a:ext cx="0" cy="302"/>
                  </a:xfrm>
                  <a:prstGeom prst="line">
                    <a:avLst/>
                  </a:prstGeom>
                  <a:noFill/>
                  <a:ln w="12700">
                    <a:solidFill>
                      <a:srgbClr val="000000"/>
                    </a:solidFill>
                    <a:round/>
                    <a:headEnd/>
                    <a:tailEnd/>
                  </a:ln>
                  <a:effectLst/>
                </p:spPr>
                <p:txBody>
                  <a:bodyPr/>
                  <a:lstStyle/>
                  <a:p>
                    <a:endParaRPr lang="en-US"/>
                  </a:p>
                </p:txBody>
              </p:sp>
              <p:sp>
                <p:nvSpPr>
                  <p:cNvPr id="232060" name="Line 636"/>
                  <p:cNvSpPr>
                    <a:spLocks noChangeShapeType="1"/>
                  </p:cNvSpPr>
                  <p:nvPr/>
                </p:nvSpPr>
                <p:spPr bwMode="auto">
                  <a:xfrm>
                    <a:off x="845" y="3554"/>
                    <a:ext cx="0" cy="302"/>
                  </a:xfrm>
                  <a:prstGeom prst="line">
                    <a:avLst/>
                  </a:prstGeom>
                  <a:noFill/>
                  <a:ln w="12700">
                    <a:solidFill>
                      <a:srgbClr val="000000"/>
                    </a:solidFill>
                    <a:round/>
                    <a:headEnd/>
                    <a:tailEnd/>
                  </a:ln>
                  <a:effectLst/>
                </p:spPr>
                <p:txBody>
                  <a:bodyPr/>
                  <a:lstStyle/>
                  <a:p>
                    <a:endParaRPr lang="en-US"/>
                  </a:p>
                </p:txBody>
              </p:sp>
              <p:sp>
                <p:nvSpPr>
                  <p:cNvPr id="232061" name="Line 637"/>
                  <p:cNvSpPr>
                    <a:spLocks noChangeShapeType="1"/>
                  </p:cNvSpPr>
                  <p:nvPr/>
                </p:nvSpPr>
                <p:spPr bwMode="auto">
                  <a:xfrm>
                    <a:off x="1267" y="3554"/>
                    <a:ext cx="0" cy="302"/>
                  </a:xfrm>
                  <a:prstGeom prst="line">
                    <a:avLst/>
                  </a:prstGeom>
                  <a:noFill/>
                  <a:ln w="12700">
                    <a:solidFill>
                      <a:srgbClr val="000000"/>
                    </a:solidFill>
                    <a:round/>
                    <a:headEnd/>
                    <a:tailEnd/>
                  </a:ln>
                  <a:effectLst/>
                </p:spPr>
                <p:txBody>
                  <a:bodyPr/>
                  <a:lstStyle/>
                  <a:p>
                    <a:endParaRPr lang="en-US"/>
                  </a:p>
                </p:txBody>
              </p:sp>
              <p:sp>
                <p:nvSpPr>
                  <p:cNvPr id="232062" name="Line 638"/>
                  <p:cNvSpPr>
                    <a:spLocks noChangeShapeType="1"/>
                  </p:cNvSpPr>
                  <p:nvPr/>
                </p:nvSpPr>
                <p:spPr bwMode="auto">
                  <a:xfrm>
                    <a:off x="1689" y="3554"/>
                    <a:ext cx="0" cy="302"/>
                  </a:xfrm>
                  <a:prstGeom prst="line">
                    <a:avLst/>
                  </a:prstGeom>
                  <a:noFill/>
                  <a:ln w="12700">
                    <a:solidFill>
                      <a:srgbClr val="000000"/>
                    </a:solidFill>
                    <a:round/>
                    <a:headEnd/>
                    <a:tailEnd/>
                  </a:ln>
                  <a:effectLst/>
                </p:spPr>
                <p:txBody>
                  <a:bodyPr/>
                  <a:lstStyle/>
                  <a:p>
                    <a:endParaRPr lang="en-US"/>
                  </a:p>
                </p:txBody>
              </p:sp>
              <p:sp>
                <p:nvSpPr>
                  <p:cNvPr id="232063" name="Line 639"/>
                  <p:cNvSpPr>
                    <a:spLocks noChangeShapeType="1"/>
                  </p:cNvSpPr>
                  <p:nvPr/>
                </p:nvSpPr>
                <p:spPr bwMode="auto">
                  <a:xfrm>
                    <a:off x="2111" y="3554"/>
                    <a:ext cx="0" cy="302"/>
                  </a:xfrm>
                  <a:prstGeom prst="line">
                    <a:avLst/>
                  </a:prstGeom>
                  <a:noFill/>
                  <a:ln w="12700">
                    <a:solidFill>
                      <a:srgbClr val="000000"/>
                    </a:solidFill>
                    <a:round/>
                    <a:headEnd/>
                    <a:tailEnd/>
                  </a:ln>
                  <a:effectLst/>
                </p:spPr>
                <p:txBody>
                  <a:bodyPr/>
                  <a:lstStyle/>
                  <a:p>
                    <a:endParaRPr lang="en-US"/>
                  </a:p>
                </p:txBody>
              </p:sp>
              <p:sp>
                <p:nvSpPr>
                  <p:cNvPr id="232064" name="Line 640"/>
                  <p:cNvSpPr>
                    <a:spLocks noChangeShapeType="1"/>
                  </p:cNvSpPr>
                  <p:nvPr/>
                </p:nvSpPr>
                <p:spPr bwMode="auto">
                  <a:xfrm>
                    <a:off x="2534" y="3554"/>
                    <a:ext cx="0" cy="302"/>
                  </a:xfrm>
                  <a:prstGeom prst="line">
                    <a:avLst/>
                  </a:prstGeom>
                  <a:noFill/>
                  <a:ln w="12700">
                    <a:solidFill>
                      <a:srgbClr val="000000"/>
                    </a:solidFill>
                    <a:round/>
                    <a:headEnd/>
                    <a:tailEnd/>
                  </a:ln>
                  <a:effectLst/>
                </p:spPr>
                <p:txBody>
                  <a:bodyPr/>
                  <a:lstStyle/>
                  <a:p>
                    <a:endParaRPr lang="en-US"/>
                  </a:p>
                </p:txBody>
              </p:sp>
              <p:sp>
                <p:nvSpPr>
                  <p:cNvPr id="232065" name="Line 641"/>
                  <p:cNvSpPr>
                    <a:spLocks noChangeShapeType="1"/>
                  </p:cNvSpPr>
                  <p:nvPr/>
                </p:nvSpPr>
                <p:spPr bwMode="auto">
                  <a:xfrm>
                    <a:off x="2956" y="3554"/>
                    <a:ext cx="0" cy="302"/>
                  </a:xfrm>
                  <a:prstGeom prst="line">
                    <a:avLst/>
                  </a:prstGeom>
                  <a:noFill/>
                  <a:ln w="12700">
                    <a:solidFill>
                      <a:srgbClr val="000000"/>
                    </a:solidFill>
                    <a:round/>
                    <a:headEnd/>
                    <a:tailEnd/>
                  </a:ln>
                  <a:effectLst/>
                </p:spPr>
                <p:txBody>
                  <a:bodyPr/>
                  <a:lstStyle/>
                  <a:p>
                    <a:endParaRPr lang="en-US"/>
                  </a:p>
                </p:txBody>
              </p:sp>
              <p:sp>
                <p:nvSpPr>
                  <p:cNvPr id="232066" name="Line 642"/>
                  <p:cNvSpPr>
                    <a:spLocks noChangeShapeType="1"/>
                  </p:cNvSpPr>
                  <p:nvPr/>
                </p:nvSpPr>
                <p:spPr bwMode="auto">
                  <a:xfrm>
                    <a:off x="3378" y="3554"/>
                    <a:ext cx="0" cy="302"/>
                  </a:xfrm>
                  <a:prstGeom prst="line">
                    <a:avLst/>
                  </a:prstGeom>
                  <a:noFill/>
                  <a:ln w="12700">
                    <a:solidFill>
                      <a:srgbClr val="000000"/>
                    </a:solidFill>
                    <a:round/>
                    <a:headEnd/>
                    <a:tailEnd/>
                  </a:ln>
                  <a:effectLst/>
                </p:spPr>
                <p:txBody>
                  <a:bodyPr/>
                  <a:lstStyle/>
                  <a:p>
                    <a:endParaRPr lang="en-US"/>
                  </a:p>
                </p:txBody>
              </p:sp>
              <p:sp>
                <p:nvSpPr>
                  <p:cNvPr id="232067" name="Line 643"/>
                  <p:cNvSpPr>
                    <a:spLocks noChangeShapeType="1"/>
                  </p:cNvSpPr>
                  <p:nvPr/>
                </p:nvSpPr>
                <p:spPr bwMode="auto">
                  <a:xfrm>
                    <a:off x="3800" y="3554"/>
                    <a:ext cx="0" cy="302"/>
                  </a:xfrm>
                  <a:prstGeom prst="line">
                    <a:avLst/>
                  </a:prstGeom>
                  <a:noFill/>
                  <a:ln w="12700">
                    <a:solidFill>
                      <a:srgbClr val="000000"/>
                    </a:solidFill>
                    <a:round/>
                    <a:headEnd/>
                    <a:tailEnd/>
                  </a:ln>
                  <a:effectLst/>
                </p:spPr>
                <p:txBody>
                  <a:bodyPr/>
                  <a:lstStyle/>
                  <a:p>
                    <a:endParaRPr lang="en-US"/>
                  </a:p>
                </p:txBody>
              </p:sp>
              <p:sp>
                <p:nvSpPr>
                  <p:cNvPr id="232068" name="Line 644"/>
                  <p:cNvSpPr>
                    <a:spLocks noChangeShapeType="1"/>
                  </p:cNvSpPr>
                  <p:nvPr/>
                </p:nvSpPr>
                <p:spPr bwMode="auto">
                  <a:xfrm>
                    <a:off x="4223" y="3554"/>
                    <a:ext cx="0" cy="302"/>
                  </a:xfrm>
                  <a:prstGeom prst="line">
                    <a:avLst/>
                  </a:prstGeom>
                  <a:noFill/>
                  <a:ln w="12700">
                    <a:solidFill>
                      <a:srgbClr val="000000"/>
                    </a:solidFill>
                    <a:round/>
                    <a:headEnd/>
                    <a:tailEnd/>
                  </a:ln>
                  <a:effectLst/>
                </p:spPr>
                <p:txBody>
                  <a:bodyPr/>
                  <a:lstStyle/>
                  <a:p>
                    <a:endParaRPr lang="en-US"/>
                  </a:p>
                </p:txBody>
              </p:sp>
              <p:sp>
                <p:nvSpPr>
                  <p:cNvPr id="232069" name="Line 645"/>
                  <p:cNvSpPr>
                    <a:spLocks noChangeShapeType="1"/>
                  </p:cNvSpPr>
                  <p:nvPr/>
                </p:nvSpPr>
                <p:spPr bwMode="auto">
                  <a:xfrm>
                    <a:off x="4645" y="3554"/>
                    <a:ext cx="0" cy="302"/>
                  </a:xfrm>
                  <a:prstGeom prst="line">
                    <a:avLst/>
                  </a:prstGeom>
                  <a:noFill/>
                  <a:ln w="12700">
                    <a:solidFill>
                      <a:srgbClr val="000000"/>
                    </a:solidFill>
                    <a:round/>
                    <a:headEnd/>
                    <a:tailEnd/>
                  </a:ln>
                  <a:effectLst/>
                </p:spPr>
                <p:txBody>
                  <a:bodyPr/>
                  <a:lstStyle/>
                  <a:p>
                    <a:endParaRPr lang="en-US"/>
                  </a:p>
                </p:txBody>
              </p:sp>
              <p:sp>
                <p:nvSpPr>
                  <p:cNvPr id="232070" name="Line 646"/>
                  <p:cNvSpPr>
                    <a:spLocks noChangeShapeType="1"/>
                  </p:cNvSpPr>
                  <p:nvPr/>
                </p:nvSpPr>
                <p:spPr bwMode="auto">
                  <a:xfrm>
                    <a:off x="5067" y="3554"/>
                    <a:ext cx="0" cy="302"/>
                  </a:xfrm>
                  <a:prstGeom prst="line">
                    <a:avLst/>
                  </a:prstGeom>
                  <a:noFill/>
                  <a:ln w="12700">
                    <a:solidFill>
                      <a:srgbClr val="000000"/>
                    </a:solidFill>
                    <a:round/>
                    <a:headEnd/>
                    <a:tailEnd/>
                  </a:ln>
                  <a:effectLst/>
                </p:spPr>
                <p:txBody>
                  <a:bodyPr/>
                  <a:lstStyle/>
                  <a:p>
                    <a:endParaRPr lang="en-US"/>
                  </a:p>
                </p:txBody>
              </p:sp>
              <p:sp>
                <p:nvSpPr>
                  <p:cNvPr id="232071" name="Line 647"/>
                  <p:cNvSpPr>
                    <a:spLocks noChangeShapeType="1"/>
                  </p:cNvSpPr>
                  <p:nvPr/>
                </p:nvSpPr>
                <p:spPr bwMode="auto">
                  <a:xfrm>
                    <a:off x="5489" y="3554"/>
                    <a:ext cx="0" cy="302"/>
                  </a:xfrm>
                  <a:prstGeom prst="line">
                    <a:avLst/>
                  </a:prstGeom>
                  <a:noFill/>
                  <a:ln w="12700">
                    <a:solidFill>
                      <a:srgbClr val="000000"/>
                    </a:solidFill>
                    <a:round/>
                    <a:headEnd/>
                    <a:tailEnd/>
                  </a:ln>
                  <a:effectLst/>
                </p:spPr>
                <p:txBody>
                  <a:bodyPr/>
                  <a:lstStyle/>
                  <a:p>
                    <a:endParaRPr lang="en-US"/>
                  </a:p>
                </p:txBody>
              </p:sp>
              <p:sp>
                <p:nvSpPr>
                  <p:cNvPr id="232072" name="Line 648"/>
                  <p:cNvSpPr>
                    <a:spLocks noChangeShapeType="1"/>
                  </p:cNvSpPr>
                  <p:nvPr/>
                </p:nvSpPr>
                <p:spPr bwMode="auto">
                  <a:xfrm>
                    <a:off x="5912" y="3554"/>
                    <a:ext cx="0" cy="302"/>
                  </a:xfrm>
                  <a:prstGeom prst="line">
                    <a:avLst/>
                  </a:prstGeom>
                  <a:noFill/>
                  <a:ln w="12700">
                    <a:solidFill>
                      <a:srgbClr val="000000"/>
                    </a:solidFill>
                    <a:round/>
                    <a:headEnd/>
                    <a:tailEnd/>
                  </a:ln>
                  <a:effectLst/>
                </p:spPr>
                <p:txBody>
                  <a:bodyPr/>
                  <a:lstStyle/>
                  <a:p>
                    <a:endParaRPr lang="en-US"/>
                  </a:p>
                </p:txBody>
              </p:sp>
              <p:sp>
                <p:nvSpPr>
                  <p:cNvPr id="232073" name="Line 649"/>
                  <p:cNvSpPr>
                    <a:spLocks noChangeShapeType="1"/>
                  </p:cNvSpPr>
                  <p:nvPr/>
                </p:nvSpPr>
                <p:spPr bwMode="auto">
                  <a:xfrm>
                    <a:off x="6334" y="3554"/>
                    <a:ext cx="0" cy="302"/>
                  </a:xfrm>
                  <a:prstGeom prst="line">
                    <a:avLst/>
                  </a:prstGeom>
                  <a:noFill/>
                  <a:ln w="12700" cap="sq">
                    <a:solidFill>
                      <a:srgbClr val="000000"/>
                    </a:solidFill>
                    <a:round/>
                    <a:headEnd/>
                    <a:tailEnd/>
                  </a:ln>
                  <a:effectLst/>
                </p:spPr>
                <p:txBody>
                  <a:bodyPr/>
                  <a:lstStyle/>
                  <a:p>
                    <a:endParaRPr lang="en-US"/>
                  </a:p>
                </p:txBody>
              </p:sp>
              <p:grpSp>
                <p:nvGrpSpPr>
                  <p:cNvPr id="25" name="Group 650"/>
                  <p:cNvGrpSpPr>
                    <a:grpSpLocks/>
                  </p:cNvGrpSpPr>
                  <p:nvPr/>
                </p:nvGrpSpPr>
                <p:grpSpPr bwMode="auto">
                  <a:xfrm>
                    <a:off x="213" y="3554"/>
                    <a:ext cx="6334" cy="302"/>
                    <a:chOff x="148" y="1309"/>
                    <a:chExt cx="6334" cy="302"/>
                  </a:xfrm>
                </p:grpSpPr>
                <p:sp>
                  <p:nvSpPr>
                    <p:cNvPr id="232075" name="Rectangle 651"/>
                    <p:cNvSpPr>
                      <a:spLocks noChangeArrowheads="1"/>
                    </p:cNvSpPr>
                    <p:nvPr/>
                  </p:nvSpPr>
                  <p:spPr bwMode="auto">
                    <a:xfrm>
                      <a:off x="6060" y="1309"/>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2076" name="Rectangle 652"/>
                    <p:cNvSpPr>
                      <a:spLocks noChangeArrowheads="1"/>
                    </p:cNvSpPr>
                    <p:nvPr/>
                  </p:nvSpPr>
                  <p:spPr bwMode="auto">
                    <a:xfrm>
                      <a:off x="5637" y="1309"/>
                      <a:ext cx="423"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2077" name="Rectangle 653"/>
                    <p:cNvSpPr>
                      <a:spLocks noChangeArrowheads="1"/>
                    </p:cNvSpPr>
                    <p:nvPr/>
                  </p:nvSpPr>
                  <p:spPr bwMode="auto">
                    <a:xfrm>
                      <a:off x="5215" y="1309"/>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2078" name="Rectangle 654"/>
                    <p:cNvSpPr>
                      <a:spLocks noChangeArrowheads="1"/>
                    </p:cNvSpPr>
                    <p:nvPr/>
                  </p:nvSpPr>
                  <p:spPr bwMode="auto">
                    <a:xfrm>
                      <a:off x="4793" y="1309"/>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2079" name="Rectangle 655"/>
                    <p:cNvSpPr>
                      <a:spLocks noChangeArrowheads="1"/>
                    </p:cNvSpPr>
                    <p:nvPr/>
                  </p:nvSpPr>
                  <p:spPr bwMode="auto">
                    <a:xfrm>
                      <a:off x="4371" y="1309"/>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2080" name="Rectangle 656"/>
                    <p:cNvSpPr>
                      <a:spLocks noChangeArrowheads="1"/>
                    </p:cNvSpPr>
                    <p:nvPr/>
                  </p:nvSpPr>
                  <p:spPr bwMode="auto">
                    <a:xfrm>
                      <a:off x="3948" y="1309"/>
                      <a:ext cx="423"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2081" name="Rectangle 657"/>
                    <p:cNvSpPr>
                      <a:spLocks noChangeArrowheads="1"/>
                    </p:cNvSpPr>
                    <p:nvPr/>
                  </p:nvSpPr>
                  <p:spPr bwMode="auto">
                    <a:xfrm>
                      <a:off x="3526" y="1309"/>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2082" name="Rectangle 658"/>
                    <p:cNvSpPr>
                      <a:spLocks noChangeArrowheads="1"/>
                    </p:cNvSpPr>
                    <p:nvPr/>
                  </p:nvSpPr>
                  <p:spPr bwMode="auto">
                    <a:xfrm>
                      <a:off x="3104" y="1309"/>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2083" name="Rectangle 659"/>
                    <p:cNvSpPr>
                      <a:spLocks noChangeArrowheads="1"/>
                    </p:cNvSpPr>
                    <p:nvPr/>
                  </p:nvSpPr>
                  <p:spPr bwMode="auto">
                    <a:xfrm>
                      <a:off x="2682" y="1309"/>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2084" name="Rectangle 660"/>
                    <p:cNvSpPr>
                      <a:spLocks noChangeArrowheads="1"/>
                    </p:cNvSpPr>
                    <p:nvPr/>
                  </p:nvSpPr>
                  <p:spPr bwMode="auto">
                    <a:xfrm>
                      <a:off x="2259" y="1309"/>
                      <a:ext cx="423"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2085" name="Rectangle 661"/>
                    <p:cNvSpPr>
                      <a:spLocks noChangeArrowheads="1"/>
                    </p:cNvSpPr>
                    <p:nvPr/>
                  </p:nvSpPr>
                  <p:spPr bwMode="auto">
                    <a:xfrm>
                      <a:off x="1837" y="1309"/>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2086" name="Rectangle 662"/>
                    <p:cNvSpPr>
                      <a:spLocks noChangeArrowheads="1"/>
                    </p:cNvSpPr>
                    <p:nvPr/>
                  </p:nvSpPr>
                  <p:spPr bwMode="auto">
                    <a:xfrm>
                      <a:off x="1415" y="1309"/>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2087" name="Rectangle 663"/>
                    <p:cNvSpPr>
                      <a:spLocks noChangeArrowheads="1"/>
                    </p:cNvSpPr>
                    <p:nvPr/>
                  </p:nvSpPr>
                  <p:spPr bwMode="auto">
                    <a:xfrm>
                      <a:off x="993" y="1309"/>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2088" name="Rectangle 664"/>
                    <p:cNvSpPr>
                      <a:spLocks noChangeArrowheads="1"/>
                    </p:cNvSpPr>
                    <p:nvPr/>
                  </p:nvSpPr>
                  <p:spPr bwMode="auto">
                    <a:xfrm>
                      <a:off x="570" y="1309"/>
                      <a:ext cx="423"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2089" name="Rectangle 665"/>
                    <p:cNvSpPr>
                      <a:spLocks noChangeArrowheads="1"/>
                    </p:cNvSpPr>
                    <p:nvPr/>
                  </p:nvSpPr>
                  <p:spPr bwMode="auto">
                    <a:xfrm>
                      <a:off x="148" y="1309"/>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2090" name="Line 666"/>
                    <p:cNvSpPr>
                      <a:spLocks noChangeShapeType="1"/>
                    </p:cNvSpPr>
                    <p:nvPr/>
                  </p:nvSpPr>
                  <p:spPr bwMode="auto">
                    <a:xfrm>
                      <a:off x="148" y="1309"/>
                      <a:ext cx="6334" cy="0"/>
                    </a:xfrm>
                    <a:prstGeom prst="line">
                      <a:avLst/>
                    </a:prstGeom>
                    <a:noFill/>
                    <a:ln w="12700" cap="sq">
                      <a:solidFill>
                        <a:srgbClr val="000000"/>
                      </a:solidFill>
                      <a:round/>
                      <a:headEnd/>
                      <a:tailEnd/>
                    </a:ln>
                    <a:effectLst/>
                  </p:spPr>
                  <p:txBody>
                    <a:bodyPr/>
                    <a:lstStyle/>
                    <a:p>
                      <a:endParaRPr lang="en-US"/>
                    </a:p>
                  </p:txBody>
                </p:sp>
                <p:sp>
                  <p:nvSpPr>
                    <p:cNvPr id="232091" name="Line 667"/>
                    <p:cNvSpPr>
                      <a:spLocks noChangeShapeType="1"/>
                    </p:cNvSpPr>
                    <p:nvPr/>
                  </p:nvSpPr>
                  <p:spPr bwMode="auto">
                    <a:xfrm>
                      <a:off x="148" y="1611"/>
                      <a:ext cx="6334" cy="0"/>
                    </a:xfrm>
                    <a:prstGeom prst="line">
                      <a:avLst/>
                    </a:prstGeom>
                    <a:noFill/>
                    <a:ln w="12700" cap="sq">
                      <a:solidFill>
                        <a:srgbClr val="000000"/>
                      </a:solidFill>
                      <a:round/>
                      <a:headEnd/>
                      <a:tailEnd/>
                    </a:ln>
                    <a:effectLst/>
                  </p:spPr>
                  <p:txBody>
                    <a:bodyPr/>
                    <a:lstStyle/>
                    <a:p>
                      <a:endParaRPr lang="en-US"/>
                    </a:p>
                  </p:txBody>
                </p:sp>
                <p:sp>
                  <p:nvSpPr>
                    <p:cNvPr id="232092" name="Line 668"/>
                    <p:cNvSpPr>
                      <a:spLocks noChangeShapeType="1"/>
                    </p:cNvSpPr>
                    <p:nvPr/>
                  </p:nvSpPr>
                  <p:spPr bwMode="auto">
                    <a:xfrm>
                      <a:off x="148" y="1309"/>
                      <a:ext cx="0" cy="302"/>
                    </a:xfrm>
                    <a:prstGeom prst="line">
                      <a:avLst/>
                    </a:prstGeom>
                    <a:noFill/>
                    <a:ln w="12700" cap="sq">
                      <a:solidFill>
                        <a:srgbClr val="000000"/>
                      </a:solidFill>
                      <a:round/>
                      <a:headEnd/>
                      <a:tailEnd/>
                    </a:ln>
                    <a:effectLst/>
                  </p:spPr>
                  <p:txBody>
                    <a:bodyPr/>
                    <a:lstStyle/>
                    <a:p>
                      <a:endParaRPr lang="en-US"/>
                    </a:p>
                  </p:txBody>
                </p:sp>
                <p:sp>
                  <p:nvSpPr>
                    <p:cNvPr id="232093" name="Line 669"/>
                    <p:cNvSpPr>
                      <a:spLocks noChangeShapeType="1"/>
                    </p:cNvSpPr>
                    <p:nvPr/>
                  </p:nvSpPr>
                  <p:spPr bwMode="auto">
                    <a:xfrm>
                      <a:off x="570" y="1309"/>
                      <a:ext cx="0" cy="302"/>
                    </a:xfrm>
                    <a:prstGeom prst="line">
                      <a:avLst/>
                    </a:prstGeom>
                    <a:noFill/>
                    <a:ln w="12700">
                      <a:solidFill>
                        <a:srgbClr val="000000"/>
                      </a:solidFill>
                      <a:round/>
                      <a:headEnd/>
                      <a:tailEnd/>
                    </a:ln>
                    <a:effectLst/>
                  </p:spPr>
                  <p:txBody>
                    <a:bodyPr/>
                    <a:lstStyle/>
                    <a:p>
                      <a:endParaRPr lang="en-US"/>
                    </a:p>
                  </p:txBody>
                </p:sp>
                <p:sp>
                  <p:nvSpPr>
                    <p:cNvPr id="232094" name="Line 670"/>
                    <p:cNvSpPr>
                      <a:spLocks noChangeShapeType="1"/>
                    </p:cNvSpPr>
                    <p:nvPr/>
                  </p:nvSpPr>
                  <p:spPr bwMode="auto">
                    <a:xfrm>
                      <a:off x="993" y="1309"/>
                      <a:ext cx="0" cy="302"/>
                    </a:xfrm>
                    <a:prstGeom prst="line">
                      <a:avLst/>
                    </a:prstGeom>
                    <a:noFill/>
                    <a:ln w="12700">
                      <a:solidFill>
                        <a:srgbClr val="000000"/>
                      </a:solidFill>
                      <a:round/>
                      <a:headEnd/>
                      <a:tailEnd/>
                    </a:ln>
                    <a:effectLst/>
                  </p:spPr>
                  <p:txBody>
                    <a:bodyPr/>
                    <a:lstStyle/>
                    <a:p>
                      <a:endParaRPr lang="en-US"/>
                    </a:p>
                  </p:txBody>
                </p:sp>
                <p:sp>
                  <p:nvSpPr>
                    <p:cNvPr id="232095" name="Line 671"/>
                    <p:cNvSpPr>
                      <a:spLocks noChangeShapeType="1"/>
                    </p:cNvSpPr>
                    <p:nvPr/>
                  </p:nvSpPr>
                  <p:spPr bwMode="auto">
                    <a:xfrm>
                      <a:off x="1415" y="1309"/>
                      <a:ext cx="0" cy="302"/>
                    </a:xfrm>
                    <a:prstGeom prst="line">
                      <a:avLst/>
                    </a:prstGeom>
                    <a:noFill/>
                    <a:ln w="12700">
                      <a:solidFill>
                        <a:srgbClr val="000000"/>
                      </a:solidFill>
                      <a:round/>
                      <a:headEnd/>
                      <a:tailEnd/>
                    </a:ln>
                    <a:effectLst/>
                  </p:spPr>
                  <p:txBody>
                    <a:bodyPr/>
                    <a:lstStyle/>
                    <a:p>
                      <a:endParaRPr lang="en-US"/>
                    </a:p>
                  </p:txBody>
                </p:sp>
                <p:sp>
                  <p:nvSpPr>
                    <p:cNvPr id="232096" name="Line 672"/>
                    <p:cNvSpPr>
                      <a:spLocks noChangeShapeType="1"/>
                    </p:cNvSpPr>
                    <p:nvPr/>
                  </p:nvSpPr>
                  <p:spPr bwMode="auto">
                    <a:xfrm>
                      <a:off x="1837" y="1309"/>
                      <a:ext cx="0" cy="302"/>
                    </a:xfrm>
                    <a:prstGeom prst="line">
                      <a:avLst/>
                    </a:prstGeom>
                    <a:noFill/>
                    <a:ln w="12700">
                      <a:solidFill>
                        <a:srgbClr val="000000"/>
                      </a:solidFill>
                      <a:round/>
                      <a:headEnd/>
                      <a:tailEnd/>
                    </a:ln>
                    <a:effectLst/>
                  </p:spPr>
                  <p:txBody>
                    <a:bodyPr/>
                    <a:lstStyle/>
                    <a:p>
                      <a:endParaRPr lang="en-US"/>
                    </a:p>
                  </p:txBody>
                </p:sp>
                <p:sp>
                  <p:nvSpPr>
                    <p:cNvPr id="232097" name="Line 673"/>
                    <p:cNvSpPr>
                      <a:spLocks noChangeShapeType="1"/>
                    </p:cNvSpPr>
                    <p:nvPr/>
                  </p:nvSpPr>
                  <p:spPr bwMode="auto">
                    <a:xfrm>
                      <a:off x="2259" y="1309"/>
                      <a:ext cx="0" cy="302"/>
                    </a:xfrm>
                    <a:prstGeom prst="line">
                      <a:avLst/>
                    </a:prstGeom>
                    <a:noFill/>
                    <a:ln w="12700">
                      <a:solidFill>
                        <a:srgbClr val="000000"/>
                      </a:solidFill>
                      <a:round/>
                      <a:headEnd/>
                      <a:tailEnd/>
                    </a:ln>
                    <a:effectLst/>
                  </p:spPr>
                  <p:txBody>
                    <a:bodyPr/>
                    <a:lstStyle/>
                    <a:p>
                      <a:endParaRPr lang="en-US"/>
                    </a:p>
                  </p:txBody>
                </p:sp>
                <p:sp>
                  <p:nvSpPr>
                    <p:cNvPr id="232098" name="Line 674"/>
                    <p:cNvSpPr>
                      <a:spLocks noChangeShapeType="1"/>
                    </p:cNvSpPr>
                    <p:nvPr/>
                  </p:nvSpPr>
                  <p:spPr bwMode="auto">
                    <a:xfrm>
                      <a:off x="2682" y="1309"/>
                      <a:ext cx="0" cy="302"/>
                    </a:xfrm>
                    <a:prstGeom prst="line">
                      <a:avLst/>
                    </a:prstGeom>
                    <a:noFill/>
                    <a:ln w="12700">
                      <a:solidFill>
                        <a:srgbClr val="000000"/>
                      </a:solidFill>
                      <a:round/>
                      <a:headEnd/>
                      <a:tailEnd/>
                    </a:ln>
                    <a:effectLst/>
                  </p:spPr>
                  <p:txBody>
                    <a:bodyPr/>
                    <a:lstStyle/>
                    <a:p>
                      <a:endParaRPr lang="en-US"/>
                    </a:p>
                  </p:txBody>
                </p:sp>
                <p:sp>
                  <p:nvSpPr>
                    <p:cNvPr id="232099" name="Line 675"/>
                    <p:cNvSpPr>
                      <a:spLocks noChangeShapeType="1"/>
                    </p:cNvSpPr>
                    <p:nvPr/>
                  </p:nvSpPr>
                  <p:spPr bwMode="auto">
                    <a:xfrm>
                      <a:off x="3104" y="1309"/>
                      <a:ext cx="0" cy="302"/>
                    </a:xfrm>
                    <a:prstGeom prst="line">
                      <a:avLst/>
                    </a:prstGeom>
                    <a:noFill/>
                    <a:ln w="12700">
                      <a:solidFill>
                        <a:srgbClr val="000000"/>
                      </a:solidFill>
                      <a:round/>
                      <a:headEnd/>
                      <a:tailEnd/>
                    </a:ln>
                    <a:effectLst/>
                  </p:spPr>
                  <p:txBody>
                    <a:bodyPr/>
                    <a:lstStyle/>
                    <a:p>
                      <a:endParaRPr lang="en-US"/>
                    </a:p>
                  </p:txBody>
                </p:sp>
                <p:sp>
                  <p:nvSpPr>
                    <p:cNvPr id="232100" name="Line 676"/>
                    <p:cNvSpPr>
                      <a:spLocks noChangeShapeType="1"/>
                    </p:cNvSpPr>
                    <p:nvPr/>
                  </p:nvSpPr>
                  <p:spPr bwMode="auto">
                    <a:xfrm>
                      <a:off x="3526" y="1309"/>
                      <a:ext cx="0" cy="302"/>
                    </a:xfrm>
                    <a:prstGeom prst="line">
                      <a:avLst/>
                    </a:prstGeom>
                    <a:noFill/>
                    <a:ln w="12700">
                      <a:solidFill>
                        <a:srgbClr val="000000"/>
                      </a:solidFill>
                      <a:round/>
                      <a:headEnd/>
                      <a:tailEnd/>
                    </a:ln>
                    <a:effectLst/>
                  </p:spPr>
                  <p:txBody>
                    <a:bodyPr/>
                    <a:lstStyle/>
                    <a:p>
                      <a:endParaRPr lang="en-US"/>
                    </a:p>
                  </p:txBody>
                </p:sp>
                <p:sp>
                  <p:nvSpPr>
                    <p:cNvPr id="232101" name="Line 677"/>
                    <p:cNvSpPr>
                      <a:spLocks noChangeShapeType="1"/>
                    </p:cNvSpPr>
                    <p:nvPr/>
                  </p:nvSpPr>
                  <p:spPr bwMode="auto">
                    <a:xfrm>
                      <a:off x="3948" y="1309"/>
                      <a:ext cx="0" cy="302"/>
                    </a:xfrm>
                    <a:prstGeom prst="line">
                      <a:avLst/>
                    </a:prstGeom>
                    <a:noFill/>
                    <a:ln w="12700">
                      <a:solidFill>
                        <a:srgbClr val="000000"/>
                      </a:solidFill>
                      <a:round/>
                      <a:headEnd/>
                      <a:tailEnd/>
                    </a:ln>
                    <a:effectLst/>
                  </p:spPr>
                  <p:txBody>
                    <a:bodyPr/>
                    <a:lstStyle/>
                    <a:p>
                      <a:endParaRPr lang="en-US"/>
                    </a:p>
                  </p:txBody>
                </p:sp>
                <p:sp>
                  <p:nvSpPr>
                    <p:cNvPr id="232102" name="Line 678"/>
                    <p:cNvSpPr>
                      <a:spLocks noChangeShapeType="1"/>
                    </p:cNvSpPr>
                    <p:nvPr/>
                  </p:nvSpPr>
                  <p:spPr bwMode="auto">
                    <a:xfrm>
                      <a:off x="4371" y="1309"/>
                      <a:ext cx="0" cy="302"/>
                    </a:xfrm>
                    <a:prstGeom prst="line">
                      <a:avLst/>
                    </a:prstGeom>
                    <a:noFill/>
                    <a:ln w="12700">
                      <a:solidFill>
                        <a:srgbClr val="000000"/>
                      </a:solidFill>
                      <a:round/>
                      <a:headEnd/>
                      <a:tailEnd/>
                    </a:ln>
                    <a:effectLst/>
                  </p:spPr>
                  <p:txBody>
                    <a:bodyPr/>
                    <a:lstStyle/>
                    <a:p>
                      <a:endParaRPr lang="en-US"/>
                    </a:p>
                  </p:txBody>
                </p:sp>
                <p:sp>
                  <p:nvSpPr>
                    <p:cNvPr id="232103" name="Line 679"/>
                    <p:cNvSpPr>
                      <a:spLocks noChangeShapeType="1"/>
                    </p:cNvSpPr>
                    <p:nvPr/>
                  </p:nvSpPr>
                  <p:spPr bwMode="auto">
                    <a:xfrm>
                      <a:off x="4793" y="1309"/>
                      <a:ext cx="0" cy="302"/>
                    </a:xfrm>
                    <a:prstGeom prst="line">
                      <a:avLst/>
                    </a:prstGeom>
                    <a:noFill/>
                    <a:ln w="12700">
                      <a:solidFill>
                        <a:srgbClr val="000000"/>
                      </a:solidFill>
                      <a:round/>
                      <a:headEnd/>
                      <a:tailEnd/>
                    </a:ln>
                    <a:effectLst/>
                  </p:spPr>
                  <p:txBody>
                    <a:bodyPr/>
                    <a:lstStyle/>
                    <a:p>
                      <a:endParaRPr lang="en-US"/>
                    </a:p>
                  </p:txBody>
                </p:sp>
                <p:sp>
                  <p:nvSpPr>
                    <p:cNvPr id="232104" name="Line 680"/>
                    <p:cNvSpPr>
                      <a:spLocks noChangeShapeType="1"/>
                    </p:cNvSpPr>
                    <p:nvPr/>
                  </p:nvSpPr>
                  <p:spPr bwMode="auto">
                    <a:xfrm>
                      <a:off x="5215" y="1309"/>
                      <a:ext cx="0" cy="302"/>
                    </a:xfrm>
                    <a:prstGeom prst="line">
                      <a:avLst/>
                    </a:prstGeom>
                    <a:noFill/>
                    <a:ln w="12700">
                      <a:solidFill>
                        <a:srgbClr val="000000"/>
                      </a:solidFill>
                      <a:round/>
                      <a:headEnd/>
                      <a:tailEnd/>
                    </a:ln>
                    <a:effectLst/>
                  </p:spPr>
                  <p:txBody>
                    <a:bodyPr/>
                    <a:lstStyle/>
                    <a:p>
                      <a:endParaRPr lang="en-US"/>
                    </a:p>
                  </p:txBody>
                </p:sp>
                <p:sp>
                  <p:nvSpPr>
                    <p:cNvPr id="232105" name="Line 681"/>
                    <p:cNvSpPr>
                      <a:spLocks noChangeShapeType="1"/>
                    </p:cNvSpPr>
                    <p:nvPr/>
                  </p:nvSpPr>
                  <p:spPr bwMode="auto">
                    <a:xfrm>
                      <a:off x="5637" y="1309"/>
                      <a:ext cx="0" cy="302"/>
                    </a:xfrm>
                    <a:prstGeom prst="line">
                      <a:avLst/>
                    </a:prstGeom>
                    <a:noFill/>
                    <a:ln w="12700">
                      <a:solidFill>
                        <a:srgbClr val="000000"/>
                      </a:solidFill>
                      <a:round/>
                      <a:headEnd/>
                      <a:tailEnd/>
                    </a:ln>
                    <a:effectLst/>
                  </p:spPr>
                  <p:txBody>
                    <a:bodyPr/>
                    <a:lstStyle/>
                    <a:p>
                      <a:endParaRPr lang="en-US"/>
                    </a:p>
                  </p:txBody>
                </p:sp>
                <p:sp>
                  <p:nvSpPr>
                    <p:cNvPr id="232106" name="Line 682"/>
                    <p:cNvSpPr>
                      <a:spLocks noChangeShapeType="1"/>
                    </p:cNvSpPr>
                    <p:nvPr/>
                  </p:nvSpPr>
                  <p:spPr bwMode="auto">
                    <a:xfrm>
                      <a:off x="6060" y="1309"/>
                      <a:ext cx="0" cy="302"/>
                    </a:xfrm>
                    <a:prstGeom prst="line">
                      <a:avLst/>
                    </a:prstGeom>
                    <a:noFill/>
                    <a:ln w="12700">
                      <a:solidFill>
                        <a:srgbClr val="000000"/>
                      </a:solidFill>
                      <a:round/>
                      <a:headEnd/>
                      <a:tailEnd/>
                    </a:ln>
                    <a:effectLst/>
                  </p:spPr>
                  <p:txBody>
                    <a:bodyPr/>
                    <a:lstStyle/>
                    <a:p>
                      <a:endParaRPr lang="en-US"/>
                    </a:p>
                  </p:txBody>
                </p:sp>
                <p:sp>
                  <p:nvSpPr>
                    <p:cNvPr id="232107" name="Line 683"/>
                    <p:cNvSpPr>
                      <a:spLocks noChangeShapeType="1"/>
                    </p:cNvSpPr>
                    <p:nvPr/>
                  </p:nvSpPr>
                  <p:spPr bwMode="auto">
                    <a:xfrm>
                      <a:off x="6482" y="1309"/>
                      <a:ext cx="0" cy="302"/>
                    </a:xfrm>
                    <a:prstGeom prst="line">
                      <a:avLst/>
                    </a:prstGeom>
                    <a:noFill/>
                    <a:ln w="12700" cap="sq">
                      <a:solidFill>
                        <a:srgbClr val="000000"/>
                      </a:solidFill>
                      <a:round/>
                      <a:headEnd/>
                      <a:tailEnd/>
                    </a:ln>
                    <a:effectLst/>
                  </p:spPr>
                  <p:txBody>
                    <a:bodyPr/>
                    <a:lstStyle/>
                    <a:p>
                      <a:endParaRPr lang="en-US"/>
                    </a:p>
                  </p:txBody>
                </p:sp>
              </p:grpSp>
            </p:grpSp>
          </p:grpSp>
        </p:grpSp>
        <p:grpSp>
          <p:nvGrpSpPr>
            <p:cNvPr id="26" name="Group 684"/>
            <p:cNvGrpSpPr>
              <a:grpSpLocks/>
            </p:cNvGrpSpPr>
            <p:nvPr/>
          </p:nvGrpSpPr>
          <p:grpSpPr bwMode="auto">
            <a:xfrm>
              <a:off x="189" y="3584"/>
              <a:ext cx="7309" cy="282"/>
              <a:chOff x="188" y="3904"/>
              <a:chExt cx="7309" cy="282"/>
            </a:xfrm>
          </p:grpSpPr>
          <p:sp>
            <p:nvSpPr>
              <p:cNvPr id="232109" name="Rectangle 685"/>
              <p:cNvSpPr>
                <a:spLocks noChangeArrowheads="1"/>
              </p:cNvSpPr>
              <p:nvPr/>
            </p:nvSpPr>
            <p:spPr bwMode="auto">
              <a:xfrm>
                <a:off x="1406" y="3904"/>
                <a:ext cx="609" cy="282"/>
              </a:xfrm>
              <a:prstGeom prst="rect">
                <a:avLst/>
              </a:prstGeom>
              <a:noFill/>
              <a:ln w="57150">
                <a:solidFill>
                  <a:srgbClr val="EE1712"/>
                </a:solidFill>
                <a:miter lim="800000"/>
                <a:headEnd/>
                <a:tailEnd/>
              </a:ln>
              <a:effectLst/>
            </p:spPr>
            <p:txBody>
              <a:bodyPr wrap="none" anchor="ctr"/>
              <a:lstStyle/>
              <a:p>
                <a:endParaRPr lang="en-US"/>
              </a:p>
            </p:txBody>
          </p:sp>
          <p:sp>
            <p:nvSpPr>
              <p:cNvPr id="232110" name="Rectangle 686"/>
              <p:cNvSpPr>
                <a:spLocks noChangeArrowheads="1"/>
              </p:cNvSpPr>
              <p:nvPr/>
            </p:nvSpPr>
            <p:spPr bwMode="auto">
              <a:xfrm>
                <a:off x="188" y="3904"/>
                <a:ext cx="609" cy="282"/>
              </a:xfrm>
              <a:prstGeom prst="rect">
                <a:avLst/>
              </a:prstGeom>
              <a:noFill/>
              <a:ln w="57150">
                <a:solidFill>
                  <a:srgbClr val="EE1712"/>
                </a:solidFill>
                <a:miter lim="800000"/>
                <a:headEnd/>
                <a:tailEnd/>
              </a:ln>
              <a:effectLst/>
            </p:spPr>
            <p:txBody>
              <a:bodyPr wrap="none" anchor="ctr"/>
              <a:lstStyle/>
              <a:p>
                <a:endParaRPr lang="en-US"/>
              </a:p>
            </p:txBody>
          </p:sp>
          <p:sp>
            <p:nvSpPr>
              <p:cNvPr id="232111" name="Rectangle 687"/>
              <p:cNvSpPr>
                <a:spLocks noChangeArrowheads="1"/>
              </p:cNvSpPr>
              <p:nvPr/>
            </p:nvSpPr>
            <p:spPr bwMode="auto">
              <a:xfrm>
                <a:off x="797" y="3904"/>
                <a:ext cx="609" cy="282"/>
              </a:xfrm>
              <a:prstGeom prst="rect">
                <a:avLst/>
              </a:prstGeom>
              <a:noFill/>
              <a:ln w="57150">
                <a:solidFill>
                  <a:srgbClr val="EE1712"/>
                </a:solidFill>
                <a:miter lim="800000"/>
                <a:headEnd/>
                <a:tailEnd/>
              </a:ln>
              <a:effectLst/>
            </p:spPr>
            <p:txBody>
              <a:bodyPr wrap="none" anchor="ctr"/>
              <a:lstStyle/>
              <a:p>
                <a:endParaRPr lang="en-US"/>
              </a:p>
            </p:txBody>
          </p:sp>
          <p:sp>
            <p:nvSpPr>
              <p:cNvPr id="232112" name="Rectangle 688"/>
              <p:cNvSpPr>
                <a:spLocks noChangeArrowheads="1"/>
              </p:cNvSpPr>
              <p:nvPr/>
            </p:nvSpPr>
            <p:spPr bwMode="auto">
              <a:xfrm>
                <a:off x="3233" y="3904"/>
                <a:ext cx="609" cy="282"/>
              </a:xfrm>
              <a:prstGeom prst="rect">
                <a:avLst/>
              </a:prstGeom>
              <a:noFill/>
              <a:ln w="57150">
                <a:solidFill>
                  <a:srgbClr val="EE1712"/>
                </a:solidFill>
                <a:miter lim="800000"/>
                <a:headEnd/>
                <a:tailEnd/>
              </a:ln>
              <a:effectLst/>
            </p:spPr>
            <p:txBody>
              <a:bodyPr wrap="none" anchor="ctr"/>
              <a:lstStyle/>
              <a:p>
                <a:endParaRPr lang="en-US"/>
              </a:p>
            </p:txBody>
          </p:sp>
          <p:sp>
            <p:nvSpPr>
              <p:cNvPr id="232113" name="Rectangle 689"/>
              <p:cNvSpPr>
                <a:spLocks noChangeArrowheads="1"/>
              </p:cNvSpPr>
              <p:nvPr/>
            </p:nvSpPr>
            <p:spPr bwMode="auto">
              <a:xfrm>
                <a:off x="2015" y="3904"/>
                <a:ext cx="609" cy="282"/>
              </a:xfrm>
              <a:prstGeom prst="rect">
                <a:avLst/>
              </a:prstGeom>
              <a:noFill/>
              <a:ln w="57150">
                <a:solidFill>
                  <a:srgbClr val="EE1712"/>
                </a:solidFill>
                <a:miter lim="800000"/>
                <a:headEnd/>
                <a:tailEnd/>
              </a:ln>
              <a:effectLst/>
            </p:spPr>
            <p:txBody>
              <a:bodyPr wrap="none" anchor="ctr"/>
              <a:lstStyle/>
              <a:p>
                <a:endParaRPr lang="en-US"/>
              </a:p>
            </p:txBody>
          </p:sp>
          <p:sp>
            <p:nvSpPr>
              <p:cNvPr id="232114" name="Rectangle 690"/>
              <p:cNvSpPr>
                <a:spLocks noChangeArrowheads="1"/>
              </p:cNvSpPr>
              <p:nvPr/>
            </p:nvSpPr>
            <p:spPr bwMode="auto">
              <a:xfrm>
                <a:off x="2624" y="3904"/>
                <a:ext cx="609" cy="282"/>
              </a:xfrm>
              <a:prstGeom prst="rect">
                <a:avLst/>
              </a:prstGeom>
              <a:noFill/>
              <a:ln w="57150">
                <a:solidFill>
                  <a:srgbClr val="EE1712"/>
                </a:solidFill>
                <a:miter lim="800000"/>
                <a:headEnd/>
                <a:tailEnd/>
              </a:ln>
              <a:effectLst/>
            </p:spPr>
            <p:txBody>
              <a:bodyPr wrap="none" anchor="ctr"/>
              <a:lstStyle/>
              <a:p>
                <a:endParaRPr lang="en-US"/>
              </a:p>
            </p:txBody>
          </p:sp>
          <p:sp>
            <p:nvSpPr>
              <p:cNvPr id="232115" name="Rectangle 691"/>
              <p:cNvSpPr>
                <a:spLocks noChangeArrowheads="1"/>
              </p:cNvSpPr>
              <p:nvPr/>
            </p:nvSpPr>
            <p:spPr bwMode="auto">
              <a:xfrm>
                <a:off x="5061" y="3904"/>
                <a:ext cx="609" cy="282"/>
              </a:xfrm>
              <a:prstGeom prst="rect">
                <a:avLst/>
              </a:prstGeom>
              <a:noFill/>
              <a:ln w="57150">
                <a:solidFill>
                  <a:srgbClr val="EE1712"/>
                </a:solidFill>
                <a:miter lim="800000"/>
                <a:headEnd/>
                <a:tailEnd/>
              </a:ln>
              <a:effectLst/>
            </p:spPr>
            <p:txBody>
              <a:bodyPr wrap="none" anchor="ctr"/>
              <a:lstStyle/>
              <a:p>
                <a:endParaRPr lang="en-US"/>
              </a:p>
            </p:txBody>
          </p:sp>
          <p:sp>
            <p:nvSpPr>
              <p:cNvPr id="232116" name="Rectangle 692"/>
              <p:cNvSpPr>
                <a:spLocks noChangeArrowheads="1"/>
              </p:cNvSpPr>
              <p:nvPr/>
            </p:nvSpPr>
            <p:spPr bwMode="auto">
              <a:xfrm>
                <a:off x="3843" y="3904"/>
                <a:ext cx="609" cy="282"/>
              </a:xfrm>
              <a:prstGeom prst="rect">
                <a:avLst/>
              </a:prstGeom>
              <a:noFill/>
              <a:ln w="57150">
                <a:solidFill>
                  <a:srgbClr val="EE1712"/>
                </a:solidFill>
                <a:miter lim="800000"/>
                <a:headEnd/>
                <a:tailEnd/>
              </a:ln>
              <a:effectLst/>
            </p:spPr>
            <p:txBody>
              <a:bodyPr wrap="none" anchor="ctr"/>
              <a:lstStyle/>
              <a:p>
                <a:endParaRPr lang="en-US"/>
              </a:p>
            </p:txBody>
          </p:sp>
          <p:sp>
            <p:nvSpPr>
              <p:cNvPr id="232117" name="Rectangle 693"/>
              <p:cNvSpPr>
                <a:spLocks noChangeArrowheads="1"/>
              </p:cNvSpPr>
              <p:nvPr/>
            </p:nvSpPr>
            <p:spPr bwMode="auto">
              <a:xfrm>
                <a:off x="4452" y="3904"/>
                <a:ext cx="609" cy="282"/>
              </a:xfrm>
              <a:prstGeom prst="rect">
                <a:avLst/>
              </a:prstGeom>
              <a:noFill/>
              <a:ln w="57150">
                <a:solidFill>
                  <a:srgbClr val="EE1712"/>
                </a:solidFill>
                <a:miter lim="800000"/>
                <a:headEnd/>
                <a:tailEnd/>
              </a:ln>
              <a:effectLst/>
            </p:spPr>
            <p:txBody>
              <a:bodyPr wrap="none" anchor="ctr"/>
              <a:lstStyle/>
              <a:p>
                <a:endParaRPr lang="en-US"/>
              </a:p>
            </p:txBody>
          </p:sp>
          <p:sp>
            <p:nvSpPr>
              <p:cNvPr id="232118" name="Rectangle 694"/>
              <p:cNvSpPr>
                <a:spLocks noChangeArrowheads="1"/>
              </p:cNvSpPr>
              <p:nvPr/>
            </p:nvSpPr>
            <p:spPr bwMode="auto">
              <a:xfrm>
                <a:off x="6888" y="3904"/>
                <a:ext cx="609" cy="282"/>
              </a:xfrm>
              <a:prstGeom prst="rect">
                <a:avLst/>
              </a:prstGeom>
              <a:noFill/>
              <a:ln w="57150">
                <a:solidFill>
                  <a:srgbClr val="EE1712"/>
                </a:solidFill>
                <a:miter lim="800000"/>
                <a:headEnd/>
                <a:tailEnd/>
              </a:ln>
              <a:effectLst/>
            </p:spPr>
            <p:txBody>
              <a:bodyPr wrap="none" anchor="ctr"/>
              <a:lstStyle/>
              <a:p>
                <a:endParaRPr lang="en-US"/>
              </a:p>
            </p:txBody>
          </p:sp>
          <p:sp>
            <p:nvSpPr>
              <p:cNvPr id="232119" name="Rectangle 695"/>
              <p:cNvSpPr>
                <a:spLocks noChangeArrowheads="1"/>
              </p:cNvSpPr>
              <p:nvPr/>
            </p:nvSpPr>
            <p:spPr bwMode="auto">
              <a:xfrm>
                <a:off x="5670" y="3904"/>
                <a:ext cx="609" cy="282"/>
              </a:xfrm>
              <a:prstGeom prst="rect">
                <a:avLst/>
              </a:prstGeom>
              <a:noFill/>
              <a:ln w="57150">
                <a:solidFill>
                  <a:srgbClr val="EE1712"/>
                </a:solidFill>
                <a:miter lim="800000"/>
                <a:headEnd/>
                <a:tailEnd/>
              </a:ln>
              <a:effectLst/>
            </p:spPr>
            <p:txBody>
              <a:bodyPr wrap="none" anchor="ctr"/>
              <a:lstStyle/>
              <a:p>
                <a:endParaRPr lang="en-US"/>
              </a:p>
            </p:txBody>
          </p:sp>
          <p:sp>
            <p:nvSpPr>
              <p:cNvPr id="232120" name="Rectangle 696"/>
              <p:cNvSpPr>
                <a:spLocks noChangeArrowheads="1"/>
              </p:cNvSpPr>
              <p:nvPr/>
            </p:nvSpPr>
            <p:spPr bwMode="auto">
              <a:xfrm>
                <a:off x="6279" y="3904"/>
                <a:ext cx="609" cy="282"/>
              </a:xfrm>
              <a:prstGeom prst="rect">
                <a:avLst/>
              </a:prstGeom>
              <a:noFill/>
              <a:ln w="57150">
                <a:solidFill>
                  <a:srgbClr val="EE1712"/>
                </a:solidFill>
                <a:miter lim="800000"/>
                <a:headEnd/>
                <a:tailEnd/>
              </a:ln>
              <a:effectLst/>
            </p:spPr>
            <p:txBody>
              <a:bodyPr wrap="none" anchor="ctr"/>
              <a:lstStyle/>
              <a:p>
                <a:endParaRPr lang="en-US"/>
              </a:p>
            </p:txBody>
          </p:sp>
        </p:grpSp>
      </p:grpSp>
      <p:sp>
        <p:nvSpPr>
          <p:cNvPr id="232121" name="Rectangle 697"/>
          <p:cNvSpPr>
            <a:spLocks noChangeArrowheads="1"/>
          </p:cNvSpPr>
          <p:nvPr/>
        </p:nvSpPr>
        <p:spPr bwMode="auto">
          <a:xfrm>
            <a:off x="677863" y="5137150"/>
            <a:ext cx="352425" cy="404813"/>
          </a:xfrm>
          <a:prstGeom prst="rect">
            <a:avLst/>
          </a:prstGeom>
          <a:noFill/>
          <a:ln w="19050">
            <a:solidFill>
              <a:schemeClr val="tx1"/>
            </a:solidFill>
            <a:miter lim="800000"/>
            <a:headEnd/>
            <a:tailEnd/>
          </a:ln>
          <a:effectLst/>
        </p:spPr>
        <p:txBody>
          <a:bodyPr wrap="none" anchor="ctr"/>
          <a:lstStyle/>
          <a:p>
            <a:endParaRPr lang="en-US"/>
          </a:p>
        </p:txBody>
      </p:sp>
      <p:sp>
        <p:nvSpPr>
          <p:cNvPr id="232122" name="Rectangle 698"/>
          <p:cNvSpPr>
            <a:spLocks noChangeArrowheads="1"/>
          </p:cNvSpPr>
          <p:nvPr/>
        </p:nvSpPr>
        <p:spPr bwMode="auto">
          <a:xfrm>
            <a:off x="677863" y="4475163"/>
            <a:ext cx="352425" cy="404812"/>
          </a:xfrm>
          <a:prstGeom prst="rect">
            <a:avLst/>
          </a:prstGeom>
          <a:noFill/>
          <a:ln w="19050">
            <a:solidFill>
              <a:schemeClr val="tx1"/>
            </a:solidFill>
            <a:miter lim="800000"/>
            <a:headEnd/>
            <a:tailEnd/>
          </a:ln>
          <a:effectLst/>
        </p:spPr>
        <p:txBody>
          <a:bodyPr wrap="none" anchor="ctr"/>
          <a:lstStyle/>
          <a:p>
            <a:endParaRPr lang="en-US"/>
          </a:p>
        </p:txBody>
      </p:sp>
      <p:sp>
        <p:nvSpPr>
          <p:cNvPr id="232123" name="Rectangle 699"/>
          <p:cNvSpPr>
            <a:spLocks noChangeArrowheads="1"/>
          </p:cNvSpPr>
          <p:nvPr/>
        </p:nvSpPr>
        <p:spPr bwMode="auto">
          <a:xfrm>
            <a:off x="677863" y="3813175"/>
            <a:ext cx="352425" cy="404813"/>
          </a:xfrm>
          <a:prstGeom prst="rect">
            <a:avLst/>
          </a:prstGeom>
          <a:noFill/>
          <a:ln w="19050">
            <a:solidFill>
              <a:schemeClr val="tx1"/>
            </a:solidFill>
            <a:miter lim="800000"/>
            <a:headEnd/>
            <a:tailEnd/>
          </a:ln>
          <a:effectLst/>
        </p:spPr>
        <p:txBody>
          <a:bodyPr wrap="none" anchor="ctr"/>
          <a:lstStyle/>
          <a:p>
            <a:endParaRPr lang="en-US"/>
          </a:p>
        </p:txBody>
      </p:sp>
      <p:sp>
        <p:nvSpPr>
          <p:cNvPr id="232124" name="Text Box 700"/>
          <p:cNvSpPr txBox="1">
            <a:spLocks noChangeArrowheads="1"/>
          </p:cNvSpPr>
          <p:nvPr/>
        </p:nvSpPr>
        <p:spPr bwMode="auto">
          <a:xfrm>
            <a:off x="2343150" y="3311525"/>
            <a:ext cx="917575" cy="396875"/>
          </a:xfrm>
          <a:prstGeom prst="rect">
            <a:avLst/>
          </a:prstGeom>
          <a:noFill/>
          <a:ln w="9525">
            <a:noFill/>
            <a:miter lim="800000"/>
            <a:headEnd/>
            <a:tailEnd/>
          </a:ln>
          <a:effectLst/>
        </p:spPr>
        <p:txBody>
          <a:bodyPr wrap="none">
            <a:spAutoFit/>
          </a:bodyPr>
          <a:lstStyle/>
          <a:p>
            <a:r>
              <a:rPr lang="en-US" sz="2000" b="1">
                <a:latin typeface="Helvetica" pitchFamily="34" charset="0"/>
              </a:rPr>
              <a:t>image</a:t>
            </a:r>
          </a:p>
        </p:txBody>
      </p:sp>
      <p:sp>
        <p:nvSpPr>
          <p:cNvPr id="232125" name="Text Box 701"/>
          <p:cNvSpPr txBox="1">
            <a:spLocks noChangeArrowheads="1"/>
          </p:cNvSpPr>
          <p:nvPr/>
        </p:nvSpPr>
        <p:spPr bwMode="auto">
          <a:xfrm>
            <a:off x="3292475" y="3132138"/>
            <a:ext cx="871538" cy="396875"/>
          </a:xfrm>
          <a:prstGeom prst="rect">
            <a:avLst/>
          </a:prstGeom>
          <a:noFill/>
          <a:ln w="9525">
            <a:noFill/>
            <a:miter lim="800000"/>
            <a:headEnd/>
            <a:tailEnd/>
          </a:ln>
          <a:effectLst/>
        </p:spPr>
        <p:txBody>
          <a:bodyPr wrap="none">
            <a:spAutoFit/>
          </a:bodyPr>
          <a:lstStyle/>
          <a:p>
            <a:r>
              <a:rPr lang="en-US" sz="2000" b="1">
                <a:latin typeface="Helvetica" pitchFamily="34" charset="0"/>
              </a:rPr>
              <a:t>query</a:t>
            </a:r>
          </a:p>
        </p:txBody>
      </p:sp>
      <p:sp>
        <p:nvSpPr>
          <p:cNvPr id="232126" name="Text Box 702"/>
          <p:cNvSpPr txBox="1">
            <a:spLocks noChangeArrowheads="1"/>
          </p:cNvSpPr>
          <p:nvPr/>
        </p:nvSpPr>
        <p:spPr bwMode="auto">
          <a:xfrm>
            <a:off x="4062413" y="3249613"/>
            <a:ext cx="2185987" cy="396875"/>
          </a:xfrm>
          <a:prstGeom prst="rect">
            <a:avLst/>
          </a:prstGeom>
          <a:noFill/>
          <a:ln w="9525">
            <a:noFill/>
            <a:miter lim="800000"/>
            <a:headEnd/>
            <a:tailEnd/>
          </a:ln>
          <a:effectLst/>
        </p:spPr>
        <p:txBody>
          <a:bodyPr wrap="none">
            <a:spAutoFit/>
          </a:bodyPr>
          <a:lstStyle/>
          <a:p>
            <a:r>
              <a:rPr lang="en-US" sz="2000" b="1">
                <a:latin typeface="Helvetica" pitchFamily="34" charset="0"/>
              </a:rPr>
              <a:t>data in the block</a:t>
            </a:r>
          </a:p>
        </p:txBody>
      </p:sp>
      <p:sp>
        <p:nvSpPr>
          <p:cNvPr id="232127" name="Line 703"/>
          <p:cNvSpPr>
            <a:spLocks noChangeShapeType="1"/>
          </p:cNvSpPr>
          <p:nvPr/>
        </p:nvSpPr>
        <p:spPr bwMode="auto">
          <a:xfrm>
            <a:off x="3749675" y="3505200"/>
            <a:ext cx="0" cy="381000"/>
          </a:xfrm>
          <a:prstGeom prst="line">
            <a:avLst/>
          </a:prstGeom>
          <a:noFill/>
          <a:ln w="57150">
            <a:solidFill>
              <a:schemeClr val="bg1"/>
            </a:solidFill>
            <a:round/>
            <a:headEnd/>
            <a:tailEnd type="triangle" w="med" len="med"/>
          </a:ln>
          <a:effectLst/>
        </p:spPr>
        <p:txBody>
          <a:bodyPr/>
          <a:lstStyle/>
          <a:p>
            <a:endParaRPr lang="en-US"/>
          </a:p>
        </p:txBody>
      </p:sp>
      <p:sp>
        <p:nvSpPr>
          <p:cNvPr id="232128" name="Line 704"/>
          <p:cNvSpPr>
            <a:spLocks noChangeShapeType="1"/>
          </p:cNvSpPr>
          <p:nvPr/>
        </p:nvSpPr>
        <p:spPr bwMode="auto">
          <a:xfrm>
            <a:off x="3749675" y="3489325"/>
            <a:ext cx="0" cy="381000"/>
          </a:xfrm>
          <a:prstGeom prst="line">
            <a:avLst/>
          </a:prstGeom>
          <a:noFill/>
          <a:ln w="38100">
            <a:solidFill>
              <a:schemeClr val="tx1"/>
            </a:solidFill>
            <a:round/>
            <a:headEnd/>
            <a:tailEnd type="triangle" w="med" len="med"/>
          </a:ln>
          <a:effectLst/>
        </p:spPr>
        <p:txBody>
          <a:bodyPr/>
          <a:lstStyle/>
          <a:p>
            <a:endParaRPr lang="en-US"/>
          </a:p>
        </p:txBody>
      </p:sp>
      <p:sp>
        <p:nvSpPr>
          <p:cNvPr id="232129" name="Line 705"/>
          <p:cNvSpPr>
            <a:spLocks noChangeShapeType="1"/>
          </p:cNvSpPr>
          <p:nvPr/>
        </p:nvSpPr>
        <p:spPr bwMode="auto">
          <a:xfrm>
            <a:off x="3200400" y="3565525"/>
            <a:ext cx="328613" cy="228600"/>
          </a:xfrm>
          <a:prstGeom prst="line">
            <a:avLst/>
          </a:prstGeom>
          <a:noFill/>
          <a:ln w="38100">
            <a:solidFill>
              <a:schemeClr val="tx1"/>
            </a:solidFill>
            <a:round/>
            <a:headEnd/>
            <a:tailEnd type="triangle" w="med" len="med"/>
          </a:ln>
          <a:effectLst/>
        </p:spPr>
        <p:txBody>
          <a:bodyPr/>
          <a:lstStyle/>
          <a:p>
            <a:endParaRPr lang="en-US"/>
          </a:p>
        </p:txBody>
      </p:sp>
      <p:sp>
        <p:nvSpPr>
          <p:cNvPr id="232130" name="Line 706"/>
          <p:cNvSpPr>
            <a:spLocks noChangeShapeType="1"/>
          </p:cNvSpPr>
          <p:nvPr/>
        </p:nvSpPr>
        <p:spPr bwMode="auto">
          <a:xfrm flipH="1">
            <a:off x="3886200" y="3565525"/>
            <a:ext cx="288925" cy="533400"/>
          </a:xfrm>
          <a:prstGeom prst="line">
            <a:avLst/>
          </a:prstGeom>
          <a:noFill/>
          <a:ln w="38100">
            <a:solidFill>
              <a:schemeClr val="tx1"/>
            </a:solidFill>
            <a:round/>
            <a:headEnd/>
            <a:tailEnd type="triangle" w="med" len="med"/>
          </a:ln>
          <a:effectLst/>
        </p:spPr>
        <p:txBody>
          <a:bodyPr/>
          <a:lstStyle/>
          <a:p>
            <a:endParaRPr lang="en-US"/>
          </a:p>
        </p:txBody>
      </p:sp>
      <p:grpSp>
        <p:nvGrpSpPr>
          <p:cNvPr id="27" name="Group 707"/>
          <p:cNvGrpSpPr>
            <a:grpSpLocks/>
          </p:cNvGrpSpPr>
          <p:nvPr/>
        </p:nvGrpSpPr>
        <p:grpSpPr bwMode="auto">
          <a:xfrm>
            <a:off x="668338" y="3813175"/>
            <a:ext cx="8558212" cy="2392363"/>
            <a:chOff x="421" y="2402"/>
            <a:chExt cx="5391" cy="1507"/>
          </a:xfrm>
        </p:grpSpPr>
        <p:grpSp>
          <p:nvGrpSpPr>
            <p:cNvPr id="28" name="Group 708"/>
            <p:cNvGrpSpPr>
              <a:grpSpLocks/>
            </p:cNvGrpSpPr>
            <p:nvPr/>
          </p:nvGrpSpPr>
          <p:grpSpPr bwMode="auto">
            <a:xfrm>
              <a:off x="421" y="2402"/>
              <a:ext cx="5391" cy="265"/>
              <a:chOff x="421" y="2402"/>
              <a:chExt cx="5391" cy="265"/>
            </a:xfrm>
          </p:grpSpPr>
          <p:sp>
            <p:nvSpPr>
              <p:cNvPr id="232133" name="Rectangle 709"/>
              <p:cNvSpPr>
                <a:spLocks noChangeArrowheads="1"/>
              </p:cNvSpPr>
              <p:nvPr/>
            </p:nvSpPr>
            <p:spPr bwMode="auto">
              <a:xfrm>
                <a:off x="421" y="2402"/>
                <a:ext cx="238" cy="265"/>
              </a:xfrm>
              <a:prstGeom prst="rect">
                <a:avLst/>
              </a:prstGeom>
              <a:noFill/>
              <a:ln w="19050">
                <a:solidFill>
                  <a:schemeClr val="tx1"/>
                </a:solidFill>
                <a:miter lim="800000"/>
                <a:headEnd/>
                <a:tailEnd/>
              </a:ln>
              <a:effectLst/>
            </p:spPr>
            <p:txBody>
              <a:bodyPr wrap="none" anchor="ctr"/>
              <a:lstStyle/>
              <a:p>
                <a:endParaRPr lang="en-US"/>
              </a:p>
            </p:txBody>
          </p:sp>
          <p:sp>
            <p:nvSpPr>
              <p:cNvPr id="232134" name="Rectangle 710"/>
              <p:cNvSpPr>
                <a:spLocks noChangeArrowheads="1"/>
              </p:cNvSpPr>
              <p:nvPr/>
            </p:nvSpPr>
            <p:spPr bwMode="auto">
              <a:xfrm>
                <a:off x="789" y="2402"/>
                <a:ext cx="238" cy="265"/>
              </a:xfrm>
              <a:prstGeom prst="rect">
                <a:avLst/>
              </a:prstGeom>
              <a:noFill/>
              <a:ln w="19050">
                <a:solidFill>
                  <a:schemeClr val="tx1"/>
                </a:solidFill>
                <a:miter lim="800000"/>
                <a:headEnd/>
                <a:tailEnd/>
              </a:ln>
              <a:effectLst/>
            </p:spPr>
            <p:txBody>
              <a:bodyPr wrap="none" anchor="ctr"/>
              <a:lstStyle/>
              <a:p>
                <a:endParaRPr lang="en-US"/>
              </a:p>
            </p:txBody>
          </p:sp>
          <p:sp>
            <p:nvSpPr>
              <p:cNvPr id="232135" name="Rectangle 711"/>
              <p:cNvSpPr>
                <a:spLocks noChangeArrowheads="1"/>
              </p:cNvSpPr>
              <p:nvPr/>
            </p:nvSpPr>
            <p:spPr bwMode="auto">
              <a:xfrm>
                <a:off x="1157" y="2402"/>
                <a:ext cx="238" cy="265"/>
              </a:xfrm>
              <a:prstGeom prst="rect">
                <a:avLst/>
              </a:prstGeom>
              <a:noFill/>
              <a:ln w="19050">
                <a:solidFill>
                  <a:schemeClr val="tx1"/>
                </a:solidFill>
                <a:miter lim="800000"/>
                <a:headEnd/>
                <a:tailEnd/>
              </a:ln>
              <a:effectLst/>
            </p:spPr>
            <p:txBody>
              <a:bodyPr wrap="none" anchor="ctr"/>
              <a:lstStyle/>
              <a:p>
                <a:endParaRPr lang="en-US"/>
              </a:p>
            </p:txBody>
          </p:sp>
          <p:sp>
            <p:nvSpPr>
              <p:cNvPr id="232136" name="Rectangle 712"/>
              <p:cNvSpPr>
                <a:spLocks noChangeArrowheads="1"/>
              </p:cNvSpPr>
              <p:nvPr/>
            </p:nvSpPr>
            <p:spPr bwMode="auto">
              <a:xfrm>
                <a:off x="1525" y="2402"/>
                <a:ext cx="238" cy="265"/>
              </a:xfrm>
              <a:prstGeom prst="rect">
                <a:avLst/>
              </a:prstGeom>
              <a:noFill/>
              <a:ln w="19050">
                <a:solidFill>
                  <a:schemeClr val="tx1"/>
                </a:solidFill>
                <a:miter lim="800000"/>
                <a:headEnd/>
                <a:tailEnd/>
              </a:ln>
              <a:effectLst/>
            </p:spPr>
            <p:txBody>
              <a:bodyPr wrap="none" anchor="ctr"/>
              <a:lstStyle/>
              <a:p>
                <a:endParaRPr lang="en-US"/>
              </a:p>
            </p:txBody>
          </p:sp>
          <p:sp>
            <p:nvSpPr>
              <p:cNvPr id="232137" name="Rectangle 713"/>
              <p:cNvSpPr>
                <a:spLocks noChangeArrowheads="1"/>
              </p:cNvSpPr>
              <p:nvPr/>
            </p:nvSpPr>
            <p:spPr bwMode="auto">
              <a:xfrm>
                <a:off x="1893" y="2402"/>
                <a:ext cx="238" cy="265"/>
              </a:xfrm>
              <a:prstGeom prst="rect">
                <a:avLst/>
              </a:prstGeom>
              <a:noFill/>
              <a:ln w="19050">
                <a:solidFill>
                  <a:schemeClr val="tx1"/>
                </a:solidFill>
                <a:miter lim="800000"/>
                <a:headEnd/>
                <a:tailEnd/>
              </a:ln>
              <a:effectLst/>
            </p:spPr>
            <p:txBody>
              <a:bodyPr wrap="none" anchor="ctr"/>
              <a:lstStyle/>
              <a:p>
                <a:endParaRPr lang="en-US"/>
              </a:p>
            </p:txBody>
          </p:sp>
          <p:sp>
            <p:nvSpPr>
              <p:cNvPr id="232138" name="Rectangle 714"/>
              <p:cNvSpPr>
                <a:spLocks noChangeArrowheads="1"/>
              </p:cNvSpPr>
              <p:nvPr/>
            </p:nvSpPr>
            <p:spPr bwMode="auto">
              <a:xfrm>
                <a:off x="2261" y="2402"/>
                <a:ext cx="238" cy="265"/>
              </a:xfrm>
              <a:prstGeom prst="rect">
                <a:avLst/>
              </a:prstGeom>
              <a:noFill/>
              <a:ln w="19050">
                <a:solidFill>
                  <a:schemeClr val="tx1"/>
                </a:solidFill>
                <a:miter lim="800000"/>
                <a:headEnd/>
                <a:tailEnd/>
              </a:ln>
              <a:effectLst/>
            </p:spPr>
            <p:txBody>
              <a:bodyPr wrap="none" anchor="ctr"/>
              <a:lstStyle/>
              <a:p>
                <a:endParaRPr lang="en-US"/>
              </a:p>
            </p:txBody>
          </p:sp>
          <p:sp>
            <p:nvSpPr>
              <p:cNvPr id="232139" name="Rectangle 715"/>
              <p:cNvSpPr>
                <a:spLocks noChangeArrowheads="1"/>
              </p:cNvSpPr>
              <p:nvPr/>
            </p:nvSpPr>
            <p:spPr bwMode="auto">
              <a:xfrm>
                <a:off x="2629" y="2402"/>
                <a:ext cx="238" cy="265"/>
              </a:xfrm>
              <a:prstGeom prst="rect">
                <a:avLst/>
              </a:prstGeom>
              <a:noFill/>
              <a:ln w="19050">
                <a:solidFill>
                  <a:schemeClr val="tx1"/>
                </a:solidFill>
                <a:miter lim="800000"/>
                <a:headEnd/>
                <a:tailEnd/>
              </a:ln>
              <a:effectLst/>
            </p:spPr>
            <p:txBody>
              <a:bodyPr wrap="none" anchor="ctr"/>
              <a:lstStyle/>
              <a:p>
                <a:endParaRPr lang="en-US"/>
              </a:p>
            </p:txBody>
          </p:sp>
          <p:sp>
            <p:nvSpPr>
              <p:cNvPr id="232140" name="Rectangle 716"/>
              <p:cNvSpPr>
                <a:spLocks noChangeArrowheads="1"/>
              </p:cNvSpPr>
              <p:nvPr/>
            </p:nvSpPr>
            <p:spPr bwMode="auto">
              <a:xfrm>
                <a:off x="2997" y="2402"/>
                <a:ext cx="238" cy="265"/>
              </a:xfrm>
              <a:prstGeom prst="rect">
                <a:avLst/>
              </a:prstGeom>
              <a:noFill/>
              <a:ln w="19050">
                <a:solidFill>
                  <a:schemeClr val="tx1"/>
                </a:solidFill>
                <a:miter lim="800000"/>
                <a:headEnd/>
                <a:tailEnd/>
              </a:ln>
              <a:effectLst/>
            </p:spPr>
            <p:txBody>
              <a:bodyPr wrap="none" anchor="ctr"/>
              <a:lstStyle/>
              <a:p>
                <a:endParaRPr lang="en-US"/>
              </a:p>
            </p:txBody>
          </p:sp>
          <p:sp>
            <p:nvSpPr>
              <p:cNvPr id="232141" name="Rectangle 717"/>
              <p:cNvSpPr>
                <a:spLocks noChangeArrowheads="1"/>
              </p:cNvSpPr>
              <p:nvPr/>
            </p:nvSpPr>
            <p:spPr bwMode="auto">
              <a:xfrm>
                <a:off x="3365" y="2402"/>
                <a:ext cx="238" cy="265"/>
              </a:xfrm>
              <a:prstGeom prst="rect">
                <a:avLst/>
              </a:prstGeom>
              <a:noFill/>
              <a:ln w="19050">
                <a:solidFill>
                  <a:schemeClr val="tx1"/>
                </a:solidFill>
                <a:miter lim="800000"/>
                <a:headEnd/>
                <a:tailEnd/>
              </a:ln>
              <a:effectLst/>
            </p:spPr>
            <p:txBody>
              <a:bodyPr wrap="none" anchor="ctr"/>
              <a:lstStyle/>
              <a:p>
                <a:endParaRPr lang="en-US"/>
              </a:p>
            </p:txBody>
          </p:sp>
          <p:sp>
            <p:nvSpPr>
              <p:cNvPr id="232142" name="Rectangle 718"/>
              <p:cNvSpPr>
                <a:spLocks noChangeArrowheads="1"/>
              </p:cNvSpPr>
              <p:nvPr/>
            </p:nvSpPr>
            <p:spPr bwMode="auto">
              <a:xfrm>
                <a:off x="3733" y="2402"/>
                <a:ext cx="238" cy="265"/>
              </a:xfrm>
              <a:prstGeom prst="rect">
                <a:avLst/>
              </a:prstGeom>
              <a:noFill/>
              <a:ln w="19050">
                <a:solidFill>
                  <a:schemeClr val="tx1"/>
                </a:solidFill>
                <a:miter lim="800000"/>
                <a:headEnd/>
                <a:tailEnd/>
              </a:ln>
              <a:effectLst/>
            </p:spPr>
            <p:txBody>
              <a:bodyPr wrap="none" anchor="ctr"/>
              <a:lstStyle/>
              <a:p>
                <a:endParaRPr lang="en-US"/>
              </a:p>
            </p:txBody>
          </p:sp>
          <p:sp>
            <p:nvSpPr>
              <p:cNvPr id="232143" name="Rectangle 719"/>
              <p:cNvSpPr>
                <a:spLocks noChangeArrowheads="1"/>
              </p:cNvSpPr>
              <p:nvPr/>
            </p:nvSpPr>
            <p:spPr bwMode="auto">
              <a:xfrm>
                <a:off x="4101" y="2402"/>
                <a:ext cx="238" cy="265"/>
              </a:xfrm>
              <a:prstGeom prst="rect">
                <a:avLst/>
              </a:prstGeom>
              <a:noFill/>
              <a:ln w="19050">
                <a:solidFill>
                  <a:schemeClr val="tx1"/>
                </a:solidFill>
                <a:miter lim="800000"/>
                <a:headEnd/>
                <a:tailEnd/>
              </a:ln>
              <a:effectLst/>
            </p:spPr>
            <p:txBody>
              <a:bodyPr wrap="none" anchor="ctr"/>
              <a:lstStyle/>
              <a:p>
                <a:endParaRPr lang="en-US"/>
              </a:p>
            </p:txBody>
          </p:sp>
          <p:sp>
            <p:nvSpPr>
              <p:cNvPr id="232144" name="Rectangle 720"/>
              <p:cNvSpPr>
                <a:spLocks noChangeArrowheads="1"/>
              </p:cNvSpPr>
              <p:nvPr/>
            </p:nvSpPr>
            <p:spPr bwMode="auto">
              <a:xfrm>
                <a:off x="4469" y="2402"/>
                <a:ext cx="238" cy="265"/>
              </a:xfrm>
              <a:prstGeom prst="rect">
                <a:avLst/>
              </a:prstGeom>
              <a:noFill/>
              <a:ln w="19050">
                <a:solidFill>
                  <a:schemeClr val="tx1"/>
                </a:solidFill>
                <a:miter lim="800000"/>
                <a:headEnd/>
                <a:tailEnd/>
              </a:ln>
              <a:effectLst/>
            </p:spPr>
            <p:txBody>
              <a:bodyPr wrap="none" anchor="ctr"/>
              <a:lstStyle/>
              <a:p>
                <a:endParaRPr lang="en-US"/>
              </a:p>
            </p:txBody>
          </p:sp>
          <p:sp>
            <p:nvSpPr>
              <p:cNvPr id="232145" name="Rectangle 721"/>
              <p:cNvSpPr>
                <a:spLocks noChangeArrowheads="1"/>
              </p:cNvSpPr>
              <p:nvPr/>
            </p:nvSpPr>
            <p:spPr bwMode="auto">
              <a:xfrm>
                <a:off x="4837" y="2402"/>
                <a:ext cx="238" cy="265"/>
              </a:xfrm>
              <a:prstGeom prst="rect">
                <a:avLst/>
              </a:prstGeom>
              <a:noFill/>
              <a:ln w="19050">
                <a:solidFill>
                  <a:schemeClr val="tx1"/>
                </a:solidFill>
                <a:miter lim="800000"/>
                <a:headEnd/>
                <a:tailEnd/>
              </a:ln>
              <a:effectLst/>
            </p:spPr>
            <p:txBody>
              <a:bodyPr wrap="none" anchor="ctr"/>
              <a:lstStyle/>
              <a:p>
                <a:endParaRPr lang="en-US"/>
              </a:p>
            </p:txBody>
          </p:sp>
          <p:sp>
            <p:nvSpPr>
              <p:cNvPr id="232146" name="Rectangle 722"/>
              <p:cNvSpPr>
                <a:spLocks noChangeArrowheads="1"/>
              </p:cNvSpPr>
              <p:nvPr/>
            </p:nvSpPr>
            <p:spPr bwMode="auto">
              <a:xfrm>
                <a:off x="5205" y="2402"/>
                <a:ext cx="238" cy="265"/>
              </a:xfrm>
              <a:prstGeom prst="rect">
                <a:avLst/>
              </a:prstGeom>
              <a:noFill/>
              <a:ln w="19050">
                <a:solidFill>
                  <a:schemeClr val="tx1"/>
                </a:solidFill>
                <a:miter lim="800000"/>
                <a:headEnd/>
                <a:tailEnd/>
              </a:ln>
              <a:effectLst/>
            </p:spPr>
            <p:txBody>
              <a:bodyPr wrap="none" anchor="ctr"/>
              <a:lstStyle/>
              <a:p>
                <a:endParaRPr lang="en-US"/>
              </a:p>
            </p:txBody>
          </p:sp>
          <p:sp>
            <p:nvSpPr>
              <p:cNvPr id="232147" name="Rectangle 723"/>
              <p:cNvSpPr>
                <a:spLocks noChangeArrowheads="1"/>
              </p:cNvSpPr>
              <p:nvPr/>
            </p:nvSpPr>
            <p:spPr bwMode="auto">
              <a:xfrm>
                <a:off x="5574" y="2402"/>
                <a:ext cx="238" cy="265"/>
              </a:xfrm>
              <a:prstGeom prst="rect">
                <a:avLst/>
              </a:prstGeom>
              <a:noFill/>
              <a:ln w="19050">
                <a:solidFill>
                  <a:schemeClr val="tx1"/>
                </a:solidFill>
                <a:miter lim="800000"/>
                <a:headEnd/>
                <a:tailEnd/>
              </a:ln>
              <a:effectLst/>
            </p:spPr>
            <p:txBody>
              <a:bodyPr wrap="none" anchor="ctr"/>
              <a:lstStyle/>
              <a:p>
                <a:endParaRPr lang="en-US"/>
              </a:p>
            </p:txBody>
          </p:sp>
        </p:grpSp>
        <p:grpSp>
          <p:nvGrpSpPr>
            <p:cNvPr id="29" name="Group 724"/>
            <p:cNvGrpSpPr>
              <a:grpSpLocks/>
            </p:cNvGrpSpPr>
            <p:nvPr/>
          </p:nvGrpSpPr>
          <p:grpSpPr bwMode="auto">
            <a:xfrm>
              <a:off x="421" y="2816"/>
              <a:ext cx="5391" cy="265"/>
              <a:chOff x="421" y="2402"/>
              <a:chExt cx="5391" cy="265"/>
            </a:xfrm>
          </p:grpSpPr>
          <p:sp>
            <p:nvSpPr>
              <p:cNvPr id="232149" name="Rectangle 725"/>
              <p:cNvSpPr>
                <a:spLocks noChangeArrowheads="1"/>
              </p:cNvSpPr>
              <p:nvPr/>
            </p:nvSpPr>
            <p:spPr bwMode="auto">
              <a:xfrm>
                <a:off x="421" y="2402"/>
                <a:ext cx="238" cy="265"/>
              </a:xfrm>
              <a:prstGeom prst="rect">
                <a:avLst/>
              </a:prstGeom>
              <a:noFill/>
              <a:ln w="19050">
                <a:solidFill>
                  <a:schemeClr val="tx1"/>
                </a:solidFill>
                <a:miter lim="800000"/>
                <a:headEnd/>
                <a:tailEnd/>
              </a:ln>
              <a:effectLst/>
            </p:spPr>
            <p:txBody>
              <a:bodyPr wrap="none" anchor="ctr"/>
              <a:lstStyle/>
              <a:p>
                <a:endParaRPr lang="en-US"/>
              </a:p>
            </p:txBody>
          </p:sp>
          <p:sp>
            <p:nvSpPr>
              <p:cNvPr id="232150" name="Rectangle 726"/>
              <p:cNvSpPr>
                <a:spLocks noChangeArrowheads="1"/>
              </p:cNvSpPr>
              <p:nvPr/>
            </p:nvSpPr>
            <p:spPr bwMode="auto">
              <a:xfrm>
                <a:off x="789" y="2402"/>
                <a:ext cx="238" cy="265"/>
              </a:xfrm>
              <a:prstGeom prst="rect">
                <a:avLst/>
              </a:prstGeom>
              <a:noFill/>
              <a:ln w="19050">
                <a:solidFill>
                  <a:schemeClr val="tx1"/>
                </a:solidFill>
                <a:miter lim="800000"/>
                <a:headEnd/>
                <a:tailEnd/>
              </a:ln>
              <a:effectLst/>
            </p:spPr>
            <p:txBody>
              <a:bodyPr wrap="none" anchor="ctr"/>
              <a:lstStyle/>
              <a:p>
                <a:endParaRPr lang="en-US"/>
              </a:p>
            </p:txBody>
          </p:sp>
          <p:sp>
            <p:nvSpPr>
              <p:cNvPr id="232151" name="Rectangle 727"/>
              <p:cNvSpPr>
                <a:spLocks noChangeArrowheads="1"/>
              </p:cNvSpPr>
              <p:nvPr/>
            </p:nvSpPr>
            <p:spPr bwMode="auto">
              <a:xfrm>
                <a:off x="1157" y="2402"/>
                <a:ext cx="238" cy="265"/>
              </a:xfrm>
              <a:prstGeom prst="rect">
                <a:avLst/>
              </a:prstGeom>
              <a:noFill/>
              <a:ln w="19050">
                <a:solidFill>
                  <a:schemeClr val="tx1"/>
                </a:solidFill>
                <a:miter lim="800000"/>
                <a:headEnd/>
                <a:tailEnd/>
              </a:ln>
              <a:effectLst/>
            </p:spPr>
            <p:txBody>
              <a:bodyPr wrap="none" anchor="ctr"/>
              <a:lstStyle/>
              <a:p>
                <a:endParaRPr lang="en-US"/>
              </a:p>
            </p:txBody>
          </p:sp>
          <p:sp>
            <p:nvSpPr>
              <p:cNvPr id="232152" name="Rectangle 728"/>
              <p:cNvSpPr>
                <a:spLocks noChangeArrowheads="1"/>
              </p:cNvSpPr>
              <p:nvPr/>
            </p:nvSpPr>
            <p:spPr bwMode="auto">
              <a:xfrm>
                <a:off x="1525" y="2402"/>
                <a:ext cx="238" cy="265"/>
              </a:xfrm>
              <a:prstGeom prst="rect">
                <a:avLst/>
              </a:prstGeom>
              <a:noFill/>
              <a:ln w="19050">
                <a:solidFill>
                  <a:schemeClr val="tx1"/>
                </a:solidFill>
                <a:miter lim="800000"/>
                <a:headEnd/>
                <a:tailEnd/>
              </a:ln>
              <a:effectLst/>
            </p:spPr>
            <p:txBody>
              <a:bodyPr wrap="none" anchor="ctr"/>
              <a:lstStyle/>
              <a:p>
                <a:endParaRPr lang="en-US"/>
              </a:p>
            </p:txBody>
          </p:sp>
          <p:sp>
            <p:nvSpPr>
              <p:cNvPr id="232153" name="Rectangle 729"/>
              <p:cNvSpPr>
                <a:spLocks noChangeArrowheads="1"/>
              </p:cNvSpPr>
              <p:nvPr/>
            </p:nvSpPr>
            <p:spPr bwMode="auto">
              <a:xfrm>
                <a:off x="1893" y="2402"/>
                <a:ext cx="238" cy="265"/>
              </a:xfrm>
              <a:prstGeom prst="rect">
                <a:avLst/>
              </a:prstGeom>
              <a:noFill/>
              <a:ln w="19050">
                <a:solidFill>
                  <a:schemeClr val="tx1"/>
                </a:solidFill>
                <a:miter lim="800000"/>
                <a:headEnd/>
                <a:tailEnd/>
              </a:ln>
              <a:effectLst/>
            </p:spPr>
            <p:txBody>
              <a:bodyPr wrap="none" anchor="ctr"/>
              <a:lstStyle/>
              <a:p>
                <a:endParaRPr lang="en-US"/>
              </a:p>
            </p:txBody>
          </p:sp>
          <p:sp>
            <p:nvSpPr>
              <p:cNvPr id="232154" name="Rectangle 730"/>
              <p:cNvSpPr>
                <a:spLocks noChangeArrowheads="1"/>
              </p:cNvSpPr>
              <p:nvPr/>
            </p:nvSpPr>
            <p:spPr bwMode="auto">
              <a:xfrm>
                <a:off x="2261" y="2402"/>
                <a:ext cx="238" cy="265"/>
              </a:xfrm>
              <a:prstGeom prst="rect">
                <a:avLst/>
              </a:prstGeom>
              <a:noFill/>
              <a:ln w="19050">
                <a:solidFill>
                  <a:schemeClr val="tx1"/>
                </a:solidFill>
                <a:miter lim="800000"/>
                <a:headEnd/>
                <a:tailEnd/>
              </a:ln>
              <a:effectLst/>
            </p:spPr>
            <p:txBody>
              <a:bodyPr wrap="none" anchor="ctr"/>
              <a:lstStyle/>
              <a:p>
                <a:endParaRPr lang="en-US"/>
              </a:p>
            </p:txBody>
          </p:sp>
          <p:sp>
            <p:nvSpPr>
              <p:cNvPr id="232155" name="Rectangle 731"/>
              <p:cNvSpPr>
                <a:spLocks noChangeArrowheads="1"/>
              </p:cNvSpPr>
              <p:nvPr/>
            </p:nvSpPr>
            <p:spPr bwMode="auto">
              <a:xfrm>
                <a:off x="2629" y="2402"/>
                <a:ext cx="238" cy="265"/>
              </a:xfrm>
              <a:prstGeom prst="rect">
                <a:avLst/>
              </a:prstGeom>
              <a:noFill/>
              <a:ln w="19050">
                <a:solidFill>
                  <a:schemeClr val="tx1"/>
                </a:solidFill>
                <a:miter lim="800000"/>
                <a:headEnd/>
                <a:tailEnd/>
              </a:ln>
              <a:effectLst/>
            </p:spPr>
            <p:txBody>
              <a:bodyPr wrap="none" anchor="ctr"/>
              <a:lstStyle/>
              <a:p>
                <a:endParaRPr lang="en-US"/>
              </a:p>
            </p:txBody>
          </p:sp>
          <p:sp>
            <p:nvSpPr>
              <p:cNvPr id="232156" name="Rectangle 732"/>
              <p:cNvSpPr>
                <a:spLocks noChangeArrowheads="1"/>
              </p:cNvSpPr>
              <p:nvPr/>
            </p:nvSpPr>
            <p:spPr bwMode="auto">
              <a:xfrm>
                <a:off x="2997" y="2402"/>
                <a:ext cx="238" cy="265"/>
              </a:xfrm>
              <a:prstGeom prst="rect">
                <a:avLst/>
              </a:prstGeom>
              <a:noFill/>
              <a:ln w="19050">
                <a:solidFill>
                  <a:schemeClr val="tx1"/>
                </a:solidFill>
                <a:miter lim="800000"/>
                <a:headEnd/>
                <a:tailEnd/>
              </a:ln>
              <a:effectLst/>
            </p:spPr>
            <p:txBody>
              <a:bodyPr wrap="none" anchor="ctr"/>
              <a:lstStyle/>
              <a:p>
                <a:endParaRPr lang="en-US"/>
              </a:p>
            </p:txBody>
          </p:sp>
          <p:sp>
            <p:nvSpPr>
              <p:cNvPr id="232157" name="Rectangle 733"/>
              <p:cNvSpPr>
                <a:spLocks noChangeArrowheads="1"/>
              </p:cNvSpPr>
              <p:nvPr/>
            </p:nvSpPr>
            <p:spPr bwMode="auto">
              <a:xfrm>
                <a:off x="3365" y="2402"/>
                <a:ext cx="238" cy="265"/>
              </a:xfrm>
              <a:prstGeom prst="rect">
                <a:avLst/>
              </a:prstGeom>
              <a:noFill/>
              <a:ln w="19050">
                <a:solidFill>
                  <a:schemeClr val="tx1"/>
                </a:solidFill>
                <a:miter lim="800000"/>
                <a:headEnd/>
                <a:tailEnd/>
              </a:ln>
              <a:effectLst/>
            </p:spPr>
            <p:txBody>
              <a:bodyPr wrap="none" anchor="ctr"/>
              <a:lstStyle/>
              <a:p>
                <a:endParaRPr lang="en-US"/>
              </a:p>
            </p:txBody>
          </p:sp>
          <p:sp>
            <p:nvSpPr>
              <p:cNvPr id="232158" name="Rectangle 734"/>
              <p:cNvSpPr>
                <a:spLocks noChangeArrowheads="1"/>
              </p:cNvSpPr>
              <p:nvPr/>
            </p:nvSpPr>
            <p:spPr bwMode="auto">
              <a:xfrm>
                <a:off x="3733" y="2402"/>
                <a:ext cx="238" cy="265"/>
              </a:xfrm>
              <a:prstGeom prst="rect">
                <a:avLst/>
              </a:prstGeom>
              <a:noFill/>
              <a:ln w="19050">
                <a:solidFill>
                  <a:schemeClr val="tx1"/>
                </a:solidFill>
                <a:miter lim="800000"/>
                <a:headEnd/>
                <a:tailEnd/>
              </a:ln>
              <a:effectLst/>
            </p:spPr>
            <p:txBody>
              <a:bodyPr wrap="none" anchor="ctr"/>
              <a:lstStyle/>
              <a:p>
                <a:endParaRPr lang="en-US"/>
              </a:p>
            </p:txBody>
          </p:sp>
          <p:sp>
            <p:nvSpPr>
              <p:cNvPr id="232159" name="Rectangle 735"/>
              <p:cNvSpPr>
                <a:spLocks noChangeArrowheads="1"/>
              </p:cNvSpPr>
              <p:nvPr/>
            </p:nvSpPr>
            <p:spPr bwMode="auto">
              <a:xfrm>
                <a:off x="4101" y="2402"/>
                <a:ext cx="238" cy="265"/>
              </a:xfrm>
              <a:prstGeom prst="rect">
                <a:avLst/>
              </a:prstGeom>
              <a:noFill/>
              <a:ln w="19050">
                <a:solidFill>
                  <a:schemeClr val="tx1"/>
                </a:solidFill>
                <a:miter lim="800000"/>
                <a:headEnd/>
                <a:tailEnd/>
              </a:ln>
              <a:effectLst/>
            </p:spPr>
            <p:txBody>
              <a:bodyPr wrap="none" anchor="ctr"/>
              <a:lstStyle/>
              <a:p>
                <a:endParaRPr lang="en-US"/>
              </a:p>
            </p:txBody>
          </p:sp>
          <p:sp>
            <p:nvSpPr>
              <p:cNvPr id="232160" name="Rectangle 736"/>
              <p:cNvSpPr>
                <a:spLocks noChangeArrowheads="1"/>
              </p:cNvSpPr>
              <p:nvPr/>
            </p:nvSpPr>
            <p:spPr bwMode="auto">
              <a:xfrm>
                <a:off x="4469" y="2402"/>
                <a:ext cx="238" cy="265"/>
              </a:xfrm>
              <a:prstGeom prst="rect">
                <a:avLst/>
              </a:prstGeom>
              <a:noFill/>
              <a:ln w="19050">
                <a:solidFill>
                  <a:schemeClr val="tx1"/>
                </a:solidFill>
                <a:miter lim="800000"/>
                <a:headEnd/>
                <a:tailEnd/>
              </a:ln>
              <a:effectLst/>
            </p:spPr>
            <p:txBody>
              <a:bodyPr wrap="none" anchor="ctr"/>
              <a:lstStyle/>
              <a:p>
                <a:endParaRPr lang="en-US"/>
              </a:p>
            </p:txBody>
          </p:sp>
          <p:sp>
            <p:nvSpPr>
              <p:cNvPr id="232161" name="Rectangle 737"/>
              <p:cNvSpPr>
                <a:spLocks noChangeArrowheads="1"/>
              </p:cNvSpPr>
              <p:nvPr/>
            </p:nvSpPr>
            <p:spPr bwMode="auto">
              <a:xfrm>
                <a:off x="4837" y="2402"/>
                <a:ext cx="238" cy="265"/>
              </a:xfrm>
              <a:prstGeom prst="rect">
                <a:avLst/>
              </a:prstGeom>
              <a:noFill/>
              <a:ln w="19050">
                <a:solidFill>
                  <a:schemeClr val="tx1"/>
                </a:solidFill>
                <a:miter lim="800000"/>
                <a:headEnd/>
                <a:tailEnd/>
              </a:ln>
              <a:effectLst/>
            </p:spPr>
            <p:txBody>
              <a:bodyPr wrap="none" anchor="ctr"/>
              <a:lstStyle/>
              <a:p>
                <a:endParaRPr lang="en-US"/>
              </a:p>
            </p:txBody>
          </p:sp>
          <p:sp>
            <p:nvSpPr>
              <p:cNvPr id="232162" name="Rectangle 738"/>
              <p:cNvSpPr>
                <a:spLocks noChangeArrowheads="1"/>
              </p:cNvSpPr>
              <p:nvPr/>
            </p:nvSpPr>
            <p:spPr bwMode="auto">
              <a:xfrm>
                <a:off x="5205" y="2402"/>
                <a:ext cx="238" cy="265"/>
              </a:xfrm>
              <a:prstGeom prst="rect">
                <a:avLst/>
              </a:prstGeom>
              <a:noFill/>
              <a:ln w="19050">
                <a:solidFill>
                  <a:schemeClr val="tx1"/>
                </a:solidFill>
                <a:miter lim="800000"/>
                <a:headEnd/>
                <a:tailEnd/>
              </a:ln>
              <a:effectLst/>
            </p:spPr>
            <p:txBody>
              <a:bodyPr wrap="none" anchor="ctr"/>
              <a:lstStyle/>
              <a:p>
                <a:endParaRPr lang="en-US"/>
              </a:p>
            </p:txBody>
          </p:sp>
          <p:sp>
            <p:nvSpPr>
              <p:cNvPr id="232163" name="Rectangle 739"/>
              <p:cNvSpPr>
                <a:spLocks noChangeArrowheads="1"/>
              </p:cNvSpPr>
              <p:nvPr/>
            </p:nvSpPr>
            <p:spPr bwMode="auto">
              <a:xfrm>
                <a:off x="5574" y="2402"/>
                <a:ext cx="238" cy="265"/>
              </a:xfrm>
              <a:prstGeom prst="rect">
                <a:avLst/>
              </a:prstGeom>
              <a:noFill/>
              <a:ln w="19050">
                <a:solidFill>
                  <a:schemeClr val="tx1"/>
                </a:solidFill>
                <a:miter lim="800000"/>
                <a:headEnd/>
                <a:tailEnd/>
              </a:ln>
              <a:effectLst/>
            </p:spPr>
            <p:txBody>
              <a:bodyPr wrap="none" anchor="ctr"/>
              <a:lstStyle/>
              <a:p>
                <a:endParaRPr lang="en-US"/>
              </a:p>
            </p:txBody>
          </p:sp>
        </p:grpSp>
        <p:grpSp>
          <p:nvGrpSpPr>
            <p:cNvPr id="30" name="Group 740"/>
            <p:cNvGrpSpPr>
              <a:grpSpLocks/>
            </p:cNvGrpSpPr>
            <p:nvPr/>
          </p:nvGrpSpPr>
          <p:grpSpPr bwMode="auto">
            <a:xfrm>
              <a:off x="421" y="3230"/>
              <a:ext cx="5391" cy="265"/>
              <a:chOff x="421" y="2402"/>
              <a:chExt cx="5391" cy="265"/>
            </a:xfrm>
          </p:grpSpPr>
          <p:sp>
            <p:nvSpPr>
              <p:cNvPr id="232165" name="Rectangle 741"/>
              <p:cNvSpPr>
                <a:spLocks noChangeArrowheads="1"/>
              </p:cNvSpPr>
              <p:nvPr/>
            </p:nvSpPr>
            <p:spPr bwMode="auto">
              <a:xfrm>
                <a:off x="421" y="2402"/>
                <a:ext cx="238" cy="265"/>
              </a:xfrm>
              <a:prstGeom prst="rect">
                <a:avLst/>
              </a:prstGeom>
              <a:noFill/>
              <a:ln w="19050">
                <a:solidFill>
                  <a:schemeClr val="tx1"/>
                </a:solidFill>
                <a:miter lim="800000"/>
                <a:headEnd/>
                <a:tailEnd/>
              </a:ln>
              <a:effectLst/>
            </p:spPr>
            <p:txBody>
              <a:bodyPr wrap="none" anchor="ctr"/>
              <a:lstStyle/>
              <a:p>
                <a:endParaRPr lang="en-US"/>
              </a:p>
            </p:txBody>
          </p:sp>
          <p:sp>
            <p:nvSpPr>
              <p:cNvPr id="232166" name="Rectangle 742"/>
              <p:cNvSpPr>
                <a:spLocks noChangeArrowheads="1"/>
              </p:cNvSpPr>
              <p:nvPr/>
            </p:nvSpPr>
            <p:spPr bwMode="auto">
              <a:xfrm>
                <a:off x="789" y="2402"/>
                <a:ext cx="238" cy="265"/>
              </a:xfrm>
              <a:prstGeom prst="rect">
                <a:avLst/>
              </a:prstGeom>
              <a:noFill/>
              <a:ln w="19050">
                <a:solidFill>
                  <a:schemeClr val="tx1"/>
                </a:solidFill>
                <a:miter lim="800000"/>
                <a:headEnd/>
                <a:tailEnd/>
              </a:ln>
              <a:effectLst/>
            </p:spPr>
            <p:txBody>
              <a:bodyPr wrap="none" anchor="ctr"/>
              <a:lstStyle/>
              <a:p>
                <a:endParaRPr lang="en-US"/>
              </a:p>
            </p:txBody>
          </p:sp>
          <p:sp>
            <p:nvSpPr>
              <p:cNvPr id="232167" name="Rectangle 743"/>
              <p:cNvSpPr>
                <a:spLocks noChangeArrowheads="1"/>
              </p:cNvSpPr>
              <p:nvPr/>
            </p:nvSpPr>
            <p:spPr bwMode="auto">
              <a:xfrm>
                <a:off x="1157" y="2402"/>
                <a:ext cx="238" cy="265"/>
              </a:xfrm>
              <a:prstGeom prst="rect">
                <a:avLst/>
              </a:prstGeom>
              <a:noFill/>
              <a:ln w="19050">
                <a:solidFill>
                  <a:schemeClr val="tx1"/>
                </a:solidFill>
                <a:miter lim="800000"/>
                <a:headEnd/>
                <a:tailEnd/>
              </a:ln>
              <a:effectLst/>
            </p:spPr>
            <p:txBody>
              <a:bodyPr wrap="none" anchor="ctr"/>
              <a:lstStyle/>
              <a:p>
                <a:endParaRPr lang="en-US"/>
              </a:p>
            </p:txBody>
          </p:sp>
          <p:sp>
            <p:nvSpPr>
              <p:cNvPr id="232168" name="Rectangle 744"/>
              <p:cNvSpPr>
                <a:spLocks noChangeArrowheads="1"/>
              </p:cNvSpPr>
              <p:nvPr/>
            </p:nvSpPr>
            <p:spPr bwMode="auto">
              <a:xfrm>
                <a:off x="1525" y="2402"/>
                <a:ext cx="238" cy="265"/>
              </a:xfrm>
              <a:prstGeom prst="rect">
                <a:avLst/>
              </a:prstGeom>
              <a:noFill/>
              <a:ln w="19050">
                <a:solidFill>
                  <a:schemeClr val="tx1"/>
                </a:solidFill>
                <a:miter lim="800000"/>
                <a:headEnd/>
                <a:tailEnd/>
              </a:ln>
              <a:effectLst/>
            </p:spPr>
            <p:txBody>
              <a:bodyPr wrap="none" anchor="ctr"/>
              <a:lstStyle/>
              <a:p>
                <a:endParaRPr lang="en-US"/>
              </a:p>
            </p:txBody>
          </p:sp>
          <p:sp>
            <p:nvSpPr>
              <p:cNvPr id="232169" name="Rectangle 745"/>
              <p:cNvSpPr>
                <a:spLocks noChangeArrowheads="1"/>
              </p:cNvSpPr>
              <p:nvPr/>
            </p:nvSpPr>
            <p:spPr bwMode="auto">
              <a:xfrm>
                <a:off x="1893" y="2402"/>
                <a:ext cx="238" cy="265"/>
              </a:xfrm>
              <a:prstGeom prst="rect">
                <a:avLst/>
              </a:prstGeom>
              <a:noFill/>
              <a:ln w="19050">
                <a:solidFill>
                  <a:schemeClr val="tx1"/>
                </a:solidFill>
                <a:miter lim="800000"/>
                <a:headEnd/>
                <a:tailEnd/>
              </a:ln>
              <a:effectLst/>
            </p:spPr>
            <p:txBody>
              <a:bodyPr wrap="none" anchor="ctr"/>
              <a:lstStyle/>
              <a:p>
                <a:endParaRPr lang="en-US"/>
              </a:p>
            </p:txBody>
          </p:sp>
          <p:sp>
            <p:nvSpPr>
              <p:cNvPr id="232170" name="Rectangle 746"/>
              <p:cNvSpPr>
                <a:spLocks noChangeArrowheads="1"/>
              </p:cNvSpPr>
              <p:nvPr/>
            </p:nvSpPr>
            <p:spPr bwMode="auto">
              <a:xfrm>
                <a:off x="2261" y="2402"/>
                <a:ext cx="238" cy="265"/>
              </a:xfrm>
              <a:prstGeom prst="rect">
                <a:avLst/>
              </a:prstGeom>
              <a:noFill/>
              <a:ln w="19050">
                <a:solidFill>
                  <a:schemeClr val="tx1"/>
                </a:solidFill>
                <a:miter lim="800000"/>
                <a:headEnd/>
                <a:tailEnd/>
              </a:ln>
              <a:effectLst/>
            </p:spPr>
            <p:txBody>
              <a:bodyPr wrap="none" anchor="ctr"/>
              <a:lstStyle/>
              <a:p>
                <a:endParaRPr lang="en-US"/>
              </a:p>
            </p:txBody>
          </p:sp>
          <p:sp>
            <p:nvSpPr>
              <p:cNvPr id="232171" name="Rectangle 747"/>
              <p:cNvSpPr>
                <a:spLocks noChangeArrowheads="1"/>
              </p:cNvSpPr>
              <p:nvPr/>
            </p:nvSpPr>
            <p:spPr bwMode="auto">
              <a:xfrm>
                <a:off x="2629" y="2402"/>
                <a:ext cx="238" cy="265"/>
              </a:xfrm>
              <a:prstGeom prst="rect">
                <a:avLst/>
              </a:prstGeom>
              <a:noFill/>
              <a:ln w="19050">
                <a:solidFill>
                  <a:schemeClr val="tx1"/>
                </a:solidFill>
                <a:miter lim="800000"/>
                <a:headEnd/>
                <a:tailEnd/>
              </a:ln>
              <a:effectLst/>
            </p:spPr>
            <p:txBody>
              <a:bodyPr wrap="none" anchor="ctr"/>
              <a:lstStyle/>
              <a:p>
                <a:endParaRPr lang="en-US"/>
              </a:p>
            </p:txBody>
          </p:sp>
          <p:sp>
            <p:nvSpPr>
              <p:cNvPr id="232172" name="Rectangle 748"/>
              <p:cNvSpPr>
                <a:spLocks noChangeArrowheads="1"/>
              </p:cNvSpPr>
              <p:nvPr/>
            </p:nvSpPr>
            <p:spPr bwMode="auto">
              <a:xfrm>
                <a:off x="2997" y="2402"/>
                <a:ext cx="238" cy="265"/>
              </a:xfrm>
              <a:prstGeom prst="rect">
                <a:avLst/>
              </a:prstGeom>
              <a:noFill/>
              <a:ln w="19050">
                <a:solidFill>
                  <a:schemeClr val="tx1"/>
                </a:solidFill>
                <a:miter lim="800000"/>
                <a:headEnd/>
                <a:tailEnd/>
              </a:ln>
              <a:effectLst/>
            </p:spPr>
            <p:txBody>
              <a:bodyPr wrap="none" anchor="ctr"/>
              <a:lstStyle/>
              <a:p>
                <a:endParaRPr lang="en-US"/>
              </a:p>
            </p:txBody>
          </p:sp>
          <p:sp>
            <p:nvSpPr>
              <p:cNvPr id="232173" name="Rectangle 749"/>
              <p:cNvSpPr>
                <a:spLocks noChangeArrowheads="1"/>
              </p:cNvSpPr>
              <p:nvPr/>
            </p:nvSpPr>
            <p:spPr bwMode="auto">
              <a:xfrm>
                <a:off x="3365" y="2402"/>
                <a:ext cx="238" cy="265"/>
              </a:xfrm>
              <a:prstGeom prst="rect">
                <a:avLst/>
              </a:prstGeom>
              <a:noFill/>
              <a:ln w="19050">
                <a:solidFill>
                  <a:schemeClr val="tx1"/>
                </a:solidFill>
                <a:miter lim="800000"/>
                <a:headEnd/>
                <a:tailEnd/>
              </a:ln>
              <a:effectLst/>
            </p:spPr>
            <p:txBody>
              <a:bodyPr wrap="none" anchor="ctr"/>
              <a:lstStyle/>
              <a:p>
                <a:endParaRPr lang="en-US"/>
              </a:p>
            </p:txBody>
          </p:sp>
          <p:sp>
            <p:nvSpPr>
              <p:cNvPr id="232174" name="Rectangle 750"/>
              <p:cNvSpPr>
                <a:spLocks noChangeArrowheads="1"/>
              </p:cNvSpPr>
              <p:nvPr/>
            </p:nvSpPr>
            <p:spPr bwMode="auto">
              <a:xfrm>
                <a:off x="3733" y="2402"/>
                <a:ext cx="238" cy="265"/>
              </a:xfrm>
              <a:prstGeom prst="rect">
                <a:avLst/>
              </a:prstGeom>
              <a:noFill/>
              <a:ln w="19050">
                <a:solidFill>
                  <a:schemeClr val="tx1"/>
                </a:solidFill>
                <a:miter lim="800000"/>
                <a:headEnd/>
                <a:tailEnd/>
              </a:ln>
              <a:effectLst/>
            </p:spPr>
            <p:txBody>
              <a:bodyPr wrap="none" anchor="ctr"/>
              <a:lstStyle/>
              <a:p>
                <a:endParaRPr lang="en-US"/>
              </a:p>
            </p:txBody>
          </p:sp>
          <p:sp>
            <p:nvSpPr>
              <p:cNvPr id="232175" name="Rectangle 751"/>
              <p:cNvSpPr>
                <a:spLocks noChangeArrowheads="1"/>
              </p:cNvSpPr>
              <p:nvPr/>
            </p:nvSpPr>
            <p:spPr bwMode="auto">
              <a:xfrm>
                <a:off x="4101" y="2402"/>
                <a:ext cx="238" cy="265"/>
              </a:xfrm>
              <a:prstGeom prst="rect">
                <a:avLst/>
              </a:prstGeom>
              <a:noFill/>
              <a:ln w="19050">
                <a:solidFill>
                  <a:schemeClr val="tx1"/>
                </a:solidFill>
                <a:miter lim="800000"/>
                <a:headEnd/>
                <a:tailEnd/>
              </a:ln>
              <a:effectLst/>
            </p:spPr>
            <p:txBody>
              <a:bodyPr wrap="none" anchor="ctr"/>
              <a:lstStyle/>
              <a:p>
                <a:endParaRPr lang="en-US"/>
              </a:p>
            </p:txBody>
          </p:sp>
          <p:sp>
            <p:nvSpPr>
              <p:cNvPr id="232176" name="Rectangle 752"/>
              <p:cNvSpPr>
                <a:spLocks noChangeArrowheads="1"/>
              </p:cNvSpPr>
              <p:nvPr/>
            </p:nvSpPr>
            <p:spPr bwMode="auto">
              <a:xfrm>
                <a:off x="4469" y="2402"/>
                <a:ext cx="238" cy="265"/>
              </a:xfrm>
              <a:prstGeom prst="rect">
                <a:avLst/>
              </a:prstGeom>
              <a:noFill/>
              <a:ln w="19050">
                <a:solidFill>
                  <a:schemeClr val="tx1"/>
                </a:solidFill>
                <a:miter lim="800000"/>
                <a:headEnd/>
                <a:tailEnd/>
              </a:ln>
              <a:effectLst/>
            </p:spPr>
            <p:txBody>
              <a:bodyPr wrap="none" anchor="ctr"/>
              <a:lstStyle/>
              <a:p>
                <a:endParaRPr lang="en-US"/>
              </a:p>
            </p:txBody>
          </p:sp>
          <p:sp>
            <p:nvSpPr>
              <p:cNvPr id="232177" name="Rectangle 753"/>
              <p:cNvSpPr>
                <a:spLocks noChangeArrowheads="1"/>
              </p:cNvSpPr>
              <p:nvPr/>
            </p:nvSpPr>
            <p:spPr bwMode="auto">
              <a:xfrm>
                <a:off x="4837" y="2402"/>
                <a:ext cx="238" cy="265"/>
              </a:xfrm>
              <a:prstGeom prst="rect">
                <a:avLst/>
              </a:prstGeom>
              <a:noFill/>
              <a:ln w="19050">
                <a:solidFill>
                  <a:schemeClr val="tx1"/>
                </a:solidFill>
                <a:miter lim="800000"/>
                <a:headEnd/>
                <a:tailEnd/>
              </a:ln>
              <a:effectLst/>
            </p:spPr>
            <p:txBody>
              <a:bodyPr wrap="none" anchor="ctr"/>
              <a:lstStyle/>
              <a:p>
                <a:endParaRPr lang="en-US"/>
              </a:p>
            </p:txBody>
          </p:sp>
          <p:sp>
            <p:nvSpPr>
              <p:cNvPr id="232178" name="Rectangle 754"/>
              <p:cNvSpPr>
                <a:spLocks noChangeArrowheads="1"/>
              </p:cNvSpPr>
              <p:nvPr/>
            </p:nvSpPr>
            <p:spPr bwMode="auto">
              <a:xfrm>
                <a:off x="5205" y="2402"/>
                <a:ext cx="238" cy="265"/>
              </a:xfrm>
              <a:prstGeom prst="rect">
                <a:avLst/>
              </a:prstGeom>
              <a:noFill/>
              <a:ln w="19050">
                <a:solidFill>
                  <a:schemeClr val="tx1"/>
                </a:solidFill>
                <a:miter lim="800000"/>
                <a:headEnd/>
                <a:tailEnd/>
              </a:ln>
              <a:effectLst/>
            </p:spPr>
            <p:txBody>
              <a:bodyPr wrap="none" anchor="ctr"/>
              <a:lstStyle/>
              <a:p>
                <a:endParaRPr lang="en-US"/>
              </a:p>
            </p:txBody>
          </p:sp>
          <p:sp>
            <p:nvSpPr>
              <p:cNvPr id="232179" name="Rectangle 755"/>
              <p:cNvSpPr>
                <a:spLocks noChangeArrowheads="1"/>
              </p:cNvSpPr>
              <p:nvPr/>
            </p:nvSpPr>
            <p:spPr bwMode="auto">
              <a:xfrm>
                <a:off x="5574" y="2402"/>
                <a:ext cx="238" cy="265"/>
              </a:xfrm>
              <a:prstGeom prst="rect">
                <a:avLst/>
              </a:prstGeom>
              <a:noFill/>
              <a:ln w="19050">
                <a:solidFill>
                  <a:schemeClr val="tx1"/>
                </a:solidFill>
                <a:miter lim="800000"/>
                <a:headEnd/>
                <a:tailEnd/>
              </a:ln>
              <a:effectLst/>
            </p:spPr>
            <p:txBody>
              <a:bodyPr wrap="none" anchor="ctr"/>
              <a:lstStyle/>
              <a:p>
                <a:endParaRPr lang="en-US"/>
              </a:p>
            </p:txBody>
          </p:sp>
        </p:grpSp>
        <p:grpSp>
          <p:nvGrpSpPr>
            <p:cNvPr id="31" name="Group 756"/>
            <p:cNvGrpSpPr>
              <a:grpSpLocks/>
            </p:cNvGrpSpPr>
            <p:nvPr/>
          </p:nvGrpSpPr>
          <p:grpSpPr bwMode="auto">
            <a:xfrm>
              <a:off x="421" y="3644"/>
              <a:ext cx="5391" cy="265"/>
              <a:chOff x="421" y="2402"/>
              <a:chExt cx="5391" cy="265"/>
            </a:xfrm>
          </p:grpSpPr>
          <p:sp>
            <p:nvSpPr>
              <p:cNvPr id="232181" name="Rectangle 757"/>
              <p:cNvSpPr>
                <a:spLocks noChangeArrowheads="1"/>
              </p:cNvSpPr>
              <p:nvPr/>
            </p:nvSpPr>
            <p:spPr bwMode="auto">
              <a:xfrm>
                <a:off x="421" y="2402"/>
                <a:ext cx="238" cy="265"/>
              </a:xfrm>
              <a:prstGeom prst="rect">
                <a:avLst/>
              </a:prstGeom>
              <a:noFill/>
              <a:ln w="19050">
                <a:solidFill>
                  <a:schemeClr val="tx1"/>
                </a:solidFill>
                <a:miter lim="800000"/>
                <a:headEnd/>
                <a:tailEnd/>
              </a:ln>
              <a:effectLst/>
            </p:spPr>
            <p:txBody>
              <a:bodyPr wrap="none" anchor="ctr"/>
              <a:lstStyle/>
              <a:p>
                <a:endParaRPr lang="en-US"/>
              </a:p>
            </p:txBody>
          </p:sp>
          <p:sp>
            <p:nvSpPr>
              <p:cNvPr id="232182" name="Rectangle 758"/>
              <p:cNvSpPr>
                <a:spLocks noChangeArrowheads="1"/>
              </p:cNvSpPr>
              <p:nvPr/>
            </p:nvSpPr>
            <p:spPr bwMode="auto">
              <a:xfrm>
                <a:off x="789" y="2402"/>
                <a:ext cx="238" cy="265"/>
              </a:xfrm>
              <a:prstGeom prst="rect">
                <a:avLst/>
              </a:prstGeom>
              <a:noFill/>
              <a:ln w="19050">
                <a:solidFill>
                  <a:schemeClr val="tx1"/>
                </a:solidFill>
                <a:miter lim="800000"/>
                <a:headEnd/>
                <a:tailEnd/>
              </a:ln>
              <a:effectLst/>
            </p:spPr>
            <p:txBody>
              <a:bodyPr wrap="none" anchor="ctr"/>
              <a:lstStyle/>
              <a:p>
                <a:endParaRPr lang="en-US"/>
              </a:p>
            </p:txBody>
          </p:sp>
          <p:sp>
            <p:nvSpPr>
              <p:cNvPr id="232183" name="Rectangle 759"/>
              <p:cNvSpPr>
                <a:spLocks noChangeArrowheads="1"/>
              </p:cNvSpPr>
              <p:nvPr/>
            </p:nvSpPr>
            <p:spPr bwMode="auto">
              <a:xfrm>
                <a:off x="1157" y="2402"/>
                <a:ext cx="238" cy="265"/>
              </a:xfrm>
              <a:prstGeom prst="rect">
                <a:avLst/>
              </a:prstGeom>
              <a:noFill/>
              <a:ln w="19050">
                <a:solidFill>
                  <a:schemeClr val="tx1"/>
                </a:solidFill>
                <a:miter lim="800000"/>
                <a:headEnd/>
                <a:tailEnd/>
              </a:ln>
              <a:effectLst/>
            </p:spPr>
            <p:txBody>
              <a:bodyPr wrap="none" anchor="ctr"/>
              <a:lstStyle/>
              <a:p>
                <a:endParaRPr lang="en-US"/>
              </a:p>
            </p:txBody>
          </p:sp>
          <p:sp>
            <p:nvSpPr>
              <p:cNvPr id="232184" name="Rectangle 760"/>
              <p:cNvSpPr>
                <a:spLocks noChangeArrowheads="1"/>
              </p:cNvSpPr>
              <p:nvPr/>
            </p:nvSpPr>
            <p:spPr bwMode="auto">
              <a:xfrm>
                <a:off x="1525" y="2402"/>
                <a:ext cx="238" cy="265"/>
              </a:xfrm>
              <a:prstGeom prst="rect">
                <a:avLst/>
              </a:prstGeom>
              <a:noFill/>
              <a:ln w="19050">
                <a:solidFill>
                  <a:schemeClr val="tx1"/>
                </a:solidFill>
                <a:miter lim="800000"/>
                <a:headEnd/>
                <a:tailEnd/>
              </a:ln>
              <a:effectLst/>
            </p:spPr>
            <p:txBody>
              <a:bodyPr wrap="none" anchor="ctr"/>
              <a:lstStyle/>
              <a:p>
                <a:endParaRPr lang="en-US"/>
              </a:p>
            </p:txBody>
          </p:sp>
          <p:sp>
            <p:nvSpPr>
              <p:cNvPr id="232185" name="Rectangle 761"/>
              <p:cNvSpPr>
                <a:spLocks noChangeArrowheads="1"/>
              </p:cNvSpPr>
              <p:nvPr/>
            </p:nvSpPr>
            <p:spPr bwMode="auto">
              <a:xfrm>
                <a:off x="1893" y="2402"/>
                <a:ext cx="238" cy="265"/>
              </a:xfrm>
              <a:prstGeom prst="rect">
                <a:avLst/>
              </a:prstGeom>
              <a:noFill/>
              <a:ln w="19050">
                <a:solidFill>
                  <a:schemeClr val="tx1"/>
                </a:solidFill>
                <a:miter lim="800000"/>
                <a:headEnd/>
                <a:tailEnd/>
              </a:ln>
              <a:effectLst/>
            </p:spPr>
            <p:txBody>
              <a:bodyPr wrap="none" anchor="ctr"/>
              <a:lstStyle/>
              <a:p>
                <a:endParaRPr lang="en-US"/>
              </a:p>
            </p:txBody>
          </p:sp>
          <p:sp>
            <p:nvSpPr>
              <p:cNvPr id="232186" name="Rectangle 762"/>
              <p:cNvSpPr>
                <a:spLocks noChangeArrowheads="1"/>
              </p:cNvSpPr>
              <p:nvPr/>
            </p:nvSpPr>
            <p:spPr bwMode="auto">
              <a:xfrm>
                <a:off x="2261" y="2402"/>
                <a:ext cx="238" cy="265"/>
              </a:xfrm>
              <a:prstGeom prst="rect">
                <a:avLst/>
              </a:prstGeom>
              <a:noFill/>
              <a:ln w="19050">
                <a:solidFill>
                  <a:schemeClr val="tx1"/>
                </a:solidFill>
                <a:miter lim="800000"/>
                <a:headEnd/>
                <a:tailEnd/>
              </a:ln>
              <a:effectLst/>
            </p:spPr>
            <p:txBody>
              <a:bodyPr wrap="none" anchor="ctr"/>
              <a:lstStyle/>
              <a:p>
                <a:endParaRPr lang="en-US"/>
              </a:p>
            </p:txBody>
          </p:sp>
          <p:sp>
            <p:nvSpPr>
              <p:cNvPr id="232187" name="Rectangle 763"/>
              <p:cNvSpPr>
                <a:spLocks noChangeArrowheads="1"/>
              </p:cNvSpPr>
              <p:nvPr/>
            </p:nvSpPr>
            <p:spPr bwMode="auto">
              <a:xfrm>
                <a:off x="2629" y="2402"/>
                <a:ext cx="238" cy="265"/>
              </a:xfrm>
              <a:prstGeom prst="rect">
                <a:avLst/>
              </a:prstGeom>
              <a:noFill/>
              <a:ln w="19050">
                <a:solidFill>
                  <a:schemeClr val="tx1"/>
                </a:solidFill>
                <a:miter lim="800000"/>
                <a:headEnd/>
                <a:tailEnd/>
              </a:ln>
              <a:effectLst/>
            </p:spPr>
            <p:txBody>
              <a:bodyPr wrap="none" anchor="ctr"/>
              <a:lstStyle/>
              <a:p>
                <a:endParaRPr lang="en-US"/>
              </a:p>
            </p:txBody>
          </p:sp>
          <p:sp>
            <p:nvSpPr>
              <p:cNvPr id="232188" name="Rectangle 764"/>
              <p:cNvSpPr>
                <a:spLocks noChangeArrowheads="1"/>
              </p:cNvSpPr>
              <p:nvPr/>
            </p:nvSpPr>
            <p:spPr bwMode="auto">
              <a:xfrm>
                <a:off x="2997" y="2402"/>
                <a:ext cx="238" cy="265"/>
              </a:xfrm>
              <a:prstGeom prst="rect">
                <a:avLst/>
              </a:prstGeom>
              <a:noFill/>
              <a:ln w="19050">
                <a:solidFill>
                  <a:schemeClr val="tx1"/>
                </a:solidFill>
                <a:miter lim="800000"/>
                <a:headEnd/>
                <a:tailEnd/>
              </a:ln>
              <a:effectLst/>
            </p:spPr>
            <p:txBody>
              <a:bodyPr wrap="none" anchor="ctr"/>
              <a:lstStyle/>
              <a:p>
                <a:endParaRPr lang="en-US"/>
              </a:p>
            </p:txBody>
          </p:sp>
          <p:sp>
            <p:nvSpPr>
              <p:cNvPr id="232189" name="Rectangle 765"/>
              <p:cNvSpPr>
                <a:spLocks noChangeArrowheads="1"/>
              </p:cNvSpPr>
              <p:nvPr/>
            </p:nvSpPr>
            <p:spPr bwMode="auto">
              <a:xfrm>
                <a:off x="3365" y="2402"/>
                <a:ext cx="238" cy="265"/>
              </a:xfrm>
              <a:prstGeom prst="rect">
                <a:avLst/>
              </a:prstGeom>
              <a:noFill/>
              <a:ln w="19050">
                <a:solidFill>
                  <a:schemeClr val="tx1"/>
                </a:solidFill>
                <a:miter lim="800000"/>
                <a:headEnd/>
                <a:tailEnd/>
              </a:ln>
              <a:effectLst/>
            </p:spPr>
            <p:txBody>
              <a:bodyPr wrap="none" anchor="ctr"/>
              <a:lstStyle/>
              <a:p>
                <a:endParaRPr lang="en-US"/>
              </a:p>
            </p:txBody>
          </p:sp>
          <p:sp>
            <p:nvSpPr>
              <p:cNvPr id="232190" name="Rectangle 766"/>
              <p:cNvSpPr>
                <a:spLocks noChangeArrowheads="1"/>
              </p:cNvSpPr>
              <p:nvPr/>
            </p:nvSpPr>
            <p:spPr bwMode="auto">
              <a:xfrm>
                <a:off x="3733" y="2402"/>
                <a:ext cx="238" cy="265"/>
              </a:xfrm>
              <a:prstGeom prst="rect">
                <a:avLst/>
              </a:prstGeom>
              <a:noFill/>
              <a:ln w="19050">
                <a:solidFill>
                  <a:schemeClr val="tx1"/>
                </a:solidFill>
                <a:miter lim="800000"/>
                <a:headEnd/>
                <a:tailEnd/>
              </a:ln>
              <a:effectLst/>
            </p:spPr>
            <p:txBody>
              <a:bodyPr wrap="none" anchor="ctr"/>
              <a:lstStyle/>
              <a:p>
                <a:endParaRPr lang="en-US"/>
              </a:p>
            </p:txBody>
          </p:sp>
          <p:sp>
            <p:nvSpPr>
              <p:cNvPr id="232191" name="Rectangle 767"/>
              <p:cNvSpPr>
                <a:spLocks noChangeArrowheads="1"/>
              </p:cNvSpPr>
              <p:nvPr/>
            </p:nvSpPr>
            <p:spPr bwMode="auto">
              <a:xfrm>
                <a:off x="4101" y="2402"/>
                <a:ext cx="238" cy="265"/>
              </a:xfrm>
              <a:prstGeom prst="rect">
                <a:avLst/>
              </a:prstGeom>
              <a:noFill/>
              <a:ln w="19050">
                <a:solidFill>
                  <a:schemeClr val="tx1"/>
                </a:solidFill>
                <a:miter lim="800000"/>
                <a:headEnd/>
                <a:tailEnd/>
              </a:ln>
              <a:effectLst/>
            </p:spPr>
            <p:txBody>
              <a:bodyPr wrap="none" anchor="ctr"/>
              <a:lstStyle/>
              <a:p>
                <a:endParaRPr lang="en-US"/>
              </a:p>
            </p:txBody>
          </p:sp>
          <p:sp>
            <p:nvSpPr>
              <p:cNvPr id="232192" name="Rectangle 768"/>
              <p:cNvSpPr>
                <a:spLocks noChangeArrowheads="1"/>
              </p:cNvSpPr>
              <p:nvPr/>
            </p:nvSpPr>
            <p:spPr bwMode="auto">
              <a:xfrm>
                <a:off x="4469" y="2402"/>
                <a:ext cx="238" cy="265"/>
              </a:xfrm>
              <a:prstGeom prst="rect">
                <a:avLst/>
              </a:prstGeom>
              <a:noFill/>
              <a:ln w="19050">
                <a:solidFill>
                  <a:schemeClr val="tx1"/>
                </a:solidFill>
                <a:miter lim="800000"/>
                <a:headEnd/>
                <a:tailEnd/>
              </a:ln>
              <a:effectLst/>
            </p:spPr>
            <p:txBody>
              <a:bodyPr wrap="none" anchor="ctr"/>
              <a:lstStyle/>
              <a:p>
                <a:endParaRPr lang="en-US"/>
              </a:p>
            </p:txBody>
          </p:sp>
          <p:sp>
            <p:nvSpPr>
              <p:cNvPr id="232193" name="Rectangle 769"/>
              <p:cNvSpPr>
                <a:spLocks noChangeArrowheads="1"/>
              </p:cNvSpPr>
              <p:nvPr/>
            </p:nvSpPr>
            <p:spPr bwMode="auto">
              <a:xfrm>
                <a:off x="4837" y="2402"/>
                <a:ext cx="238" cy="265"/>
              </a:xfrm>
              <a:prstGeom prst="rect">
                <a:avLst/>
              </a:prstGeom>
              <a:noFill/>
              <a:ln w="19050">
                <a:solidFill>
                  <a:schemeClr val="tx1"/>
                </a:solidFill>
                <a:miter lim="800000"/>
                <a:headEnd/>
                <a:tailEnd/>
              </a:ln>
              <a:effectLst/>
            </p:spPr>
            <p:txBody>
              <a:bodyPr wrap="none" anchor="ctr"/>
              <a:lstStyle/>
              <a:p>
                <a:endParaRPr lang="en-US"/>
              </a:p>
            </p:txBody>
          </p:sp>
          <p:sp>
            <p:nvSpPr>
              <p:cNvPr id="232194" name="Rectangle 770"/>
              <p:cNvSpPr>
                <a:spLocks noChangeArrowheads="1"/>
              </p:cNvSpPr>
              <p:nvPr/>
            </p:nvSpPr>
            <p:spPr bwMode="auto">
              <a:xfrm>
                <a:off x="5205" y="2402"/>
                <a:ext cx="238" cy="265"/>
              </a:xfrm>
              <a:prstGeom prst="rect">
                <a:avLst/>
              </a:prstGeom>
              <a:noFill/>
              <a:ln w="19050">
                <a:solidFill>
                  <a:schemeClr val="tx1"/>
                </a:solidFill>
                <a:miter lim="800000"/>
                <a:headEnd/>
                <a:tailEnd/>
              </a:ln>
              <a:effectLst/>
            </p:spPr>
            <p:txBody>
              <a:bodyPr wrap="none" anchor="ctr"/>
              <a:lstStyle/>
              <a:p>
                <a:endParaRPr lang="en-US"/>
              </a:p>
            </p:txBody>
          </p:sp>
          <p:sp>
            <p:nvSpPr>
              <p:cNvPr id="232195" name="Rectangle 771"/>
              <p:cNvSpPr>
                <a:spLocks noChangeArrowheads="1"/>
              </p:cNvSpPr>
              <p:nvPr/>
            </p:nvSpPr>
            <p:spPr bwMode="auto">
              <a:xfrm>
                <a:off x="5574" y="2402"/>
                <a:ext cx="238" cy="265"/>
              </a:xfrm>
              <a:prstGeom prst="rect">
                <a:avLst/>
              </a:prstGeom>
              <a:noFill/>
              <a:ln w="19050">
                <a:solidFill>
                  <a:schemeClr val="tx1"/>
                </a:solidFill>
                <a:miter lim="800000"/>
                <a:headEnd/>
                <a:tailEnd/>
              </a:ln>
              <a:effectLst/>
            </p:spPr>
            <p:txBody>
              <a:bodyPr wrap="none" anchor="ctr"/>
              <a:lstStyle/>
              <a:p>
                <a:endParaRPr lang="en-US"/>
              </a:p>
            </p:txBody>
          </p:sp>
        </p:grpSp>
      </p:grpSp>
      <p:sp>
        <p:nvSpPr>
          <p:cNvPr id="232196" name="Rectangle 772"/>
          <p:cNvSpPr>
            <a:spLocks noChangeArrowheads="1"/>
          </p:cNvSpPr>
          <p:nvPr/>
        </p:nvSpPr>
        <p:spPr bwMode="auto">
          <a:xfrm>
            <a:off x="8640763" y="1238250"/>
            <a:ext cx="2178050" cy="5391150"/>
          </a:xfrm>
          <a:prstGeom prst="rect">
            <a:avLst/>
          </a:prstGeom>
          <a:solidFill>
            <a:srgbClr val="FFFFFF">
              <a:alpha val="85001"/>
            </a:srgbClr>
          </a:solidFill>
          <a:ln w="9525">
            <a:noFill/>
            <a:miter lim="800000"/>
            <a:headEnd/>
            <a:tailEnd/>
          </a:ln>
          <a:effectLst/>
        </p:spPr>
        <p:txBody>
          <a:bodyPr wrap="none" anchor="ctr"/>
          <a:lstStyle/>
          <a:p>
            <a:endParaRPr lang="en-US"/>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2450" name="Picture 2"/>
          <p:cNvPicPr>
            <a:picLocks noChangeAspect="1" noChangeArrowheads="1"/>
          </p:cNvPicPr>
          <p:nvPr/>
        </p:nvPicPr>
        <p:blipFill>
          <a:blip r:embed="rId2">
            <a:lum bright="-24000" contrast="36000"/>
          </a:blip>
          <a:srcRect l="-508" t="-394" b="1245"/>
          <a:stretch>
            <a:fillRect/>
          </a:stretch>
        </p:blipFill>
        <p:spPr bwMode="auto">
          <a:xfrm>
            <a:off x="636588" y="3797300"/>
            <a:ext cx="9750425" cy="2400300"/>
          </a:xfrm>
          <a:prstGeom prst="rect">
            <a:avLst/>
          </a:prstGeom>
          <a:noFill/>
          <a:ln w="12700">
            <a:noFill/>
            <a:miter lim="800000"/>
            <a:headEnd/>
            <a:tailEnd/>
          </a:ln>
          <a:effectLst/>
        </p:spPr>
      </p:pic>
      <p:sp>
        <p:nvSpPr>
          <p:cNvPr id="232451" name="Rectangle 3"/>
          <p:cNvSpPr>
            <a:spLocks noGrp="1" noChangeArrowheads="1"/>
          </p:cNvSpPr>
          <p:nvPr>
            <p:ph type="title"/>
          </p:nvPr>
        </p:nvSpPr>
        <p:spPr>
          <a:xfrm>
            <a:off x="574675" y="152400"/>
            <a:ext cx="8280400" cy="908050"/>
          </a:xfrm>
          <a:noFill/>
          <a:ln/>
        </p:spPr>
        <p:txBody>
          <a:bodyPr lIns="90488" tIns="44450" rIns="90488" bIns="44450" anchor="b"/>
          <a:lstStyle/>
          <a:p>
            <a:r>
              <a:rPr lang="en-US" sz="2800"/>
              <a:t>We Introduced a Progressive Range Query Avoiding Unnecessary Data Access</a:t>
            </a:r>
          </a:p>
        </p:txBody>
      </p:sp>
      <p:grpSp>
        <p:nvGrpSpPr>
          <p:cNvPr id="2" name="Group 4"/>
          <p:cNvGrpSpPr>
            <a:grpSpLocks/>
          </p:cNvGrpSpPr>
          <p:nvPr/>
        </p:nvGrpSpPr>
        <p:grpSpPr bwMode="auto">
          <a:xfrm>
            <a:off x="2133600" y="1343025"/>
            <a:ext cx="4876800" cy="457200"/>
            <a:chOff x="1728" y="816"/>
            <a:chExt cx="3072" cy="288"/>
          </a:xfrm>
        </p:grpSpPr>
        <p:sp>
          <p:nvSpPr>
            <p:cNvPr id="232453" name="Text Box 5"/>
            <p:cNvSpPr txBox="1">
              <a:spLocks noChangeArrowheads="1"/>
            </p:cNvSpPr>
            <p:nvPr/>
          </p:nvSpPr>
          <p:spPr bwMode="auto">
            <a:xfrm>
              <a:off x="1728" y="816"/>
              <a:ext cx="2799" cy="288"/>
            </a:xfrm>
            <a:prstGeom prst="rect">
              <a:avLst/>
            </a:prstGeom>
            <a:noFill/>
            <a:ln w="12700">
              <a:noFill/>
              <a:miter lim="800000"/>
              <a:headEnd type="none" w="sm" len="sm"/>
              <a:tailEnd type="none" w="sm" len="sm"/>
            </a:ln>
            <a:effectLst/>
          </p:spPr>
          <p:txBody>
            <a:bodyPr wrap="none">
              <a:spAutoFit/>
            </a:bodyPr>
            <a:lstStyle/>
            <a:p>
              <a:r>
                <a:rPr lang="en-US" sz="2400" b="1">
                  <a:latin typeface="Helvetica" pitchFamily="34" charset="0"/>
                </a:rPr>
                <a:t>Blocks touched by the region</a:t>
              </a:r>
            </a:p>
          </p:txBody>
        </p:sp>
        <p:sp>
          <p:nvSpPr>
            <p:cNvPr id="232454" name="Rectangle 6"/>
            <p:cNvSpPr>
              <a:spLocks noChangeArrowheads="1"/>
            </p:cNvSpPr>
            <p:nvPr/>
          </p:nvSpPr>
          <p:spPr bwMode="auto">
            <a:xfrm>
              <a:off x="4512" y="877"/>
              <a:ext cx="288" cy="204"/>
            </a:xfrm>
            <a:prstGeom prst="rect">
              <a:avLst/>
            </a:prstGeom>
            <a:solidFill>
              <a:schemeClr val="hlink">
                <a:alpha val="53000"/>
              </a:schemeClr>
            </a:solidFill>
            <a:ln w="3175">
              <a:solidFill>
                <a:schemeClr val="tx1"/>
              </a:solidFill>
              <a:miter lim="800000"/>
              <a:headEnd/>
              <a:tailEnd/>
            </a:ln>
            <a:effectLst/>
          </p:spPr>
          <p:txBody>
            <a:bodyPr wrap="none" anchor="ctr"/>
            <a:lstStyle/>
            <a:p>
              <a:endParaRPr lang="en-US"/>
            </a:p>
          </p:txBody>
        </p:sp>
      </p:grpSp>
      <p:sp>
        <p:nvSpPr>
          <p:cNvPr id="232455" name="Rectangle 7"/>
          <p:cNvSpPr>
            <a:spLocks noChangeArrowheads="1"/>
          </p:cNvSpPr>
          <p:nvPr/>
        </p:nvSpPr>
        <p:spPr bwMode="auto">
          <a:xfrm>
            <a:off x="668338" y="3813175"/>
            <a:ext cx="377825" cy="420688"/>
          </a:xfrm>
          <a:prstGeom prst="rect">
            <a:avLst/>
          </a:prstGeom>
          <a:solidFill>
            <a:schemeClr val="bg1">
              <a:alpha val="36000"/>
            </a:schemeClr>
          </a:solidFill>
          <a:ln w="19050">
            <a:solidFill>
              <a:schemeClr val="tx1"/>
            </a:solidFill>
            <a:miter lim="800000"/>
            <a:headEnd/>
            <a:tailEnd/>
          </a:ln>
          <a:effectLst/>
        </p:spPr>
        <p:txBody>
          <a:bodyPr wrap="none" anchor="ctr"/>
          <a:lstStyle/>
          <a:p>
            <a:endParaRPr lang="en-US"/>
          </a:p>
        </p:txBody>
      </p:sp>
      <p:sp>
        <p:nvSpPr>
          <p:cNvPr id="232456" name="Rectangle 8"/>
          <p:cNvSpPr>
            <a:spLocks noChangeArrowheads="1"/>
          </p:cNvSpPr>
          <p:nvPr/>
        </p:nvSpPr>
        <p:spPr bwMode="auto">
          <a:xfrm>
            <a:off x="2420938" y="3813175"/>
            <a:ext cx="377825" cy="420688"/>
          </a:xfrm>
          <a:prstGeom prst="rect">
            <a:avLst/>
          </a:prstGeom>
          <a:solidFill>
            <a:schemeClr val="bg1">
              <a:alpha val="36000"/>
            </a:schemeClr>
          </a:solidFill>
          <a:ln w="19050">
            <a:solidFill>
              <a:schemeClr val="tx1"/>
            </a:solidFill>
            <a:miter lim="800000"/>
            <a:headEnd/>
            <a:tailEnd/>
          </a:ln>
          <a:effectLst/>
        </p:spPr>
        <p:txBody>
          <a:bodyPr wrap="none" anchor="ctr"/>
          <a:lstStyle/>
          <a:p>
            <a:endParaRPr lang="en-US"/>
          </a:p>
        </p:txBody>
      </p:sp>
      <p:sp>
        <p:nvSpPr>
          <p:cNvPr id="232457" name="Rectangle 9"/>
          <p:cNvSpPr>
            <a:spLocks noChangeArrowheads="1"/>
          </p:cNvSpPr>
          <p:nvPr/>
        </p:nvSpPr>
        <p:spPr bwMode="auto">
          <a:xfrm>
            <a:off x="3589338" y="3813175"/>
            <a:ext cx="377825" cy="420688"/>
          </a:xfrm>
          <a:prstGeom prst="rect">
            <a:avLst/>
          </a:prstGeom>
          <a:solidFill>
            <a:schemeClr val="bg1">
              <a:alpha val="36000"/>
            </a:schemeClr>
          </a:solidFill>
          <a:ln w="19050">
            <a:solidFill>
              <a:schemeClr val="tx1"/>
            </a:solidFill>
            <a:miter lim="800000"/>
            <a:headEnd/>
            <a:tailEnd/>
          </a:ln>
          <a:effectLst/>
        </p:spPr>
        <p:txBody>
          <a:bodyPr wrap="none" anchor="ctr"/>
          <a:lstStyle/>
          <a:p>
            <a:endParaRPr lang="en-US"/>
          </a:p>
        </p:txBody>
      </p:sp>
      <p:sp>
        <p:nvSpPr>
          <p:cNvPr id="232458" name="Rectangle 10"/>
          <p:cNvSpPr>
            <a:spLocks noChangeArrowheads="1"/>
          </p:cNvSpPr>
          <p:nvPr/>
        </p:nvSpPr>
        <p:spPr bwMode="auto">
          <a:xfrm>
            <a:off x="4173538" y="3813175"/>
            <a:ext cx="377825" cy="420688"/>
          </a:xfrm>
          <a:prstGeom prst="rect">
            <a:avLst/>
          </a:prstGeom>
          <a:solidFill>
            <a:schemeClr val="bg1">
              <a:alpha val="36000"/>
            </a:schemeClr>
          </a:solidFill>
          <a:ln w="19050">
            <a:solidFill>
              <a:schemeClr val="tx1"/>
            </a:solidFill>
            <a:miter lim="800000"/>
            <a:headEnd/>
            <a:tailEnd/>
          </a:ln>
          <a:effectLst/>
        </p:spPr>
        <p:txBody>
          <a:bodyPr wrap="none" anchor="ctr"/>
          <a:lstStyle/>
          <a:p>
            <a:endParaRPr lang="en-US"/>
          </a:p>
        </p:txBody>
      </p:sp>
      <p:sp>
        <p:nvSpPr>
          <p:cNvPr id="232459" name="Rectangle 11"/>
          <p:cNvSpPr>
            <a:spLocks noChangeArrowheads="1"/>
          </p:cNvSpPr>
          <p:nvPr/>
        </p:nvSpPr>
        <p:spPr bwMode="auto">
          <a:xfrm>
            <a:off x="4757738" y="3813175"/>
            <a:ext cx="377825" cy="420688"/>
          </a:xfrm>
          <a:prstGeom prst="rect">
            <a:avLst/>
          </a:prstGeom>
          <a:solidFill>
            <a:schemeClr val="bg1">
              <a:alpha val="36000"/>
            </a:schemeClr>
          </a:solidFill>
          <a:ln w="19050">
            <a:solidFill>
              <a:schemeClr val="tx1"/>
            </a:solidFill>
            <a:miter lim="800000"/>
            <a:headEnd/>
            <a:tailEnd/>
          </a:ln>
          <a:effectLst/>
        </p:spPr>
        <p:txBody>
          <a:bodyPr wrap="none" anchor="ctr"/>
          <a:lstStyle/>
          <a:p>
            <a:endParaRPr lang="en-US"/>
          </a:p>
        </p:txBody>
      </p:sp>
      <p:sp>
        <p:nvSpPr>
          <p:cNvPr id="232460" name="Rectangle 12"/>
          <p:cNvSpPr>
            <a:spLocks noChangeArrowheads="1"/>
          </p:cNvSpPr>
          <p:nvPr/>
        </p:nvSpPr>
        <p:spPr bwMode="auto">
          <a:xfrm>
            <a:off x="8262938" y="3813175"/>
            <a:ext cx="377825" cy="420688"/>
          </a:xfrm>
          <a:prstGeom prst="rect">
            <a:avLst/>
          </a:prstGeom>
          <a:solidFill>
            <a:schemeClr val="bg1">
              <a:alpha val="36000"/>
            </a:schemeClr>
          </a:solidFill>
          <a:ln w="19050">
            <a:solidFill>
              <a:schemeClr val="tx1"/>
            </a:solidFill>
            <a:miter lim="800000"/>
            <a:headEnd/>
            <a:tailEnd/>
          </a:ln>
          <a:effectLst/>
        </p:spPr>
        <p:txBody>
          <a:bodyPr wrap="none" anchor="ctr"/>
          <a:lstStyle/>
          <a:p>
            <a:endParaRPr lang="en-US"/>
          </a:p>
        </p:txBody>
      </p:sp>
      <p:sp>
        <p:nvSpPr>
          <p:cNvPr id="232461" name="Rectangle 13"/>
          <p:cNvSpPr>
            <a:spLocks noChangeArrowheads="1"/>
          </p:cNvSpPr>
          <p:nvPr/>
        </p:nvSpPr>
        <p:spPr bwMode="auto">
          <a:xfrm>
            <a:off x="668338" y="4470400"/>
            <a:ext cx="377825" cy="420688"/>
          </a:xfrm>
          <a:prstGeom prst="rect">
            <a:avLst/>
          </a:prstGeom>
          <a:solidFill>
            <a:schemeClr val="bg1">
              <a:alpha val="36000"/>
            </a:schemeClr>
          </a:solidFill>
          <a:ln w="19050">
            <a:solidFill>
              <a:schemeClr val="tx1"/>
            </a:solidFill>
            <a:miter lim="800000"/>
            <a:headEnd/>
            <a:tailEnd/>
          </a:ln>
          <a:effectLst/>
        </p:spPr>
        <p:txBody>
          <a:bodyPr wrap="none" anchor="ctr"/>
          <a:lstStyle/>
          <a:p>
            <a:endParaRPr lang="en-US"/>
          </a:p>
        </p:txBody>
      </p:sp>
      <p:sp>
        <p:nvSpPr>
          <p:cNvPr id="232462" name="Rectangle 14"/>
          <p:cNvSpPr>
            <a:spLocks noChangeArrowheads="1"/>
          </p:cNvSpPr>
          <p:nvPr/>
        </p:nvSpPr>
        <p:spPr bwMode="auto">
          <a:xfrm>
            <a:off x="2420938" y="4470400"/>
            <a:ext cx="377825" cy="420688"/>
          </a:xfrm>
          <a:prstGeom prst="rect">
            <a:avLst/>
          </a:prstGeom>
          <a:solidFill>
            <a:schemeClr val="bg1">
              <a:alpha val="36000"/>
            </a:schemeClr>
          </a:solidFill>
          <a:ln w="19050">
            <a:solidFill>
              <a:schemeClr val="tx1"/>
            </a:solidFill>
            <a:miter lim="800000"/>
            <a:headEnd/>
            <a:tailEnd/>
          </a:ln>
          <a:effectLst/>
        </p:spPr>
        <p:txBody>
          <a:bodyPr wrap="none" anchor="ctr"/>
          <a:lstStyle/>
          <a:p>
            <a:endParaRPr lang="en-US"/>
          </a:p>
        </p:txBody>
      </p:sp>
      <p:sp>
        <p:nvSpPr>
          <p:cNvPr id="232463" name="Rectangle 15"/>
          <p:cNvSpPr>
            <a:spLocks noChangeArrowheads="1"/>
          </p:cNvSpPr>
          <p:nvPr/>
        </p:nvSpPr>
        <p:spPr bwMode="auto">
          <a:xfrm>
            <a:off x="4173538" y="4470400"/>
            <a:ext cx="377825" cy="420688"/>
          </a:xfrm>
          <a:prstGeom prst="rect">
            <a:avLst/>
          </a:prstGeom>
          <a:solidFill>
            <a:schemeClr val="bg1">
              <a:alpha val="36000"/>
            </a:schemeClr>
          </a:solidFill>
          <a:ln w="19050">
            <a:solidFill>
              <a:schemeClr val="tx1"/>
            </a:solidFill>
            <a:miter lim="800000"/>
            <a:headEnd/>
            <a:tailEnd/>
          </a:ln>
          <a:effectLst/>
        </p:spPr>
        <p:txBody>
          <a:bodyPr wrap="none" anchor="ctr"/>
          <a:lstStyle/>
          <a:p>
            <a:endParaRPr lang="en-US"/>
          </a:p>
        </p:txBody>
      </p:sp>
      <p:sp>
        <p:nvSpPr>
          <p:cNvPr id="232464" name="Rectangle 16"/>
          <p:cNvSpPr>
            <a:spLocks noChangeArrowheads="1"/>
          </p:cNvSpPr>
          <p:nvPr/>
        </p:nvSpPr>
        <p:spPr bwMode="auto">
          <a:xfrm>
            <a:off x="7678738" y="4470400"/>
            <a:ext cx="377825" cy="420688"/>
          </a:xfrm>
          <a:prstGeom prst="rect">
            <a:avLst/>
          </a:prstGeom>
          <a:solidFill>
            <a:schemeClr val="bg1">
              <a:alpha val="36000"/>
            </a:schemeClr>
          </a:solidFill>
          <a:ln w="19050">
            <a:solidFill>
              <a:schemeClr val="tx1"/>
            </a:solidFill>
            <a:miter lim="800000"/>
            <a:headEnd/>
            <a:tailEnd/>
          </a:ln>
          <a:effectLst/>
        </p:spPr>
        <p:txBody>
          <a:bodyPr wrap="none" anchor="ctr"/>
          <a:lstStyle/>
          <a:p>
            <a:endParaRPr lang="en-US"/>
          </a:p>
        </p:txBody>
      </p:sp>
      <p:sp>
        <p:nvSpPr>
          <p:cNvPr id="232465" name="Rectangle 17"/>
          <p:cNvSpPr>
            <a:spLocks noChangeArrowheads="1"/>
          </p:cNvSpPr>
          <p:nvPr/>
        </p:nvSpPr>
        <p:spPr bwMode="auto">
          <a:xfrm>
            <a:off x="8262938" y="4470400"/>
            <a:ext cx="377825" cy="420688"/>
          </a:xfrm>
          <a:prstGeom prst="rect">
            <a:avLst/>
          </a:prstGeom>
          <a:solidFill>
            <a:schemeClr val="bg1">
              <a:alpha val="36000"/>
            </a:schemeClr>
          </a:solidFill>
          <a:ln w="19050">
            <a:solidFill>
              <a:schemeClr val="tx1"/>
            </a:solidFill>
            <a:miter lim="800000"/>
            <a:headEnd/>
            <a:tailEnd/>
          </a:ln>
          <a:effectLst/>
        </p:spPr>
        <p:txBody>
          <a:bodyPr wrap="none" anchor="ctr"/>
          <a:lstStyle/>
          <a:p>
            <a:endParaRPr lang="en-US"/>
          </a:p>
        </p:txBody>
      </p:sp>
      <p:sp>
        <p:nvSpPr>
          <p:cNvPr id="232466" name="Rectangle 18"/>
          <p:cNvSpPr>
            <a:spLocks noChangeArrowheads="1"/>
          </p:cNvSpPr>
          <p:nvPr/>
        </p:nvSpPr>
        <p:spPr bwMode="auto">
          <a:xfrm>
            <a:off x="668338" y="5127625"/>
            <a:ext cx="377825" cy="420688"/>
          </a:xfrm>
          <a:prstGeom prst="rect">
            <a:avLst/>
          </a:prstGeom>
          <a:solidFill>
            <a:schemeClr val="bg1">
              <a:alpha val="36000"/>
            </a:schemeClr>
          </a:solidFill>
          <a:ln w="19050">
            <a:solidFill>
              <a:schemeClr val="tx1"/>
            </a:solidFill>
            <a:miter lim="800000"/>
            <a:headEnd/>
            <a:tailEnd/>
          </a:ln>
          <a:effectLst/>
        </p:spPr>
        <p:txBody>
          <a:bodyPr wrap="none" anchor="ctr"/>
          <a:lstStyle/>
          <a:p>
            <a:endParaRPr lang="en-US"/>
          </a:p>
        </p:txBody>
      </p:sp>
      <p:sp>
        <p:nvSpPr>
          <p:cNvPr id="232467" name="Rectangle 19"/>
          <p:cNvSpPr>
            <a:spLocks noChangeArrowheads="1"/>
          </p:cNvSpPr>
          <p:nvPr/>
        </p:nvSpPr>
        <p:spPr bwMode="auto">
          <a:xfrm>
            <a:off x="1252538" y="5127625"/>
            <a:ext cx="377825" cy="420688"/>
          </a:xfrm>
          <a:prstGeom prst="rect">
            <a:avLst/>
          </a:prstGeom>
          <a:solidFill>
            <a:schemeClr val="bg1">
              <a:alpha val="36000"/>
            </a:schemeClr>
          </a:solidFill>
          <a:ln w="19050">
            <a:solidFill>
              <a:schemeClr val="tx1"/>
            </a:solidFill>
            <a:miter lim="800000"/>
            <a:headEnd/>
            <a:tailEnd/>
          </a:ln>
          <a:effectLst/>
        </p:spPr>
        <p:txBody>
          <a:bodyPr wrap="none" anchor="ctr"/>
          <a:lstStyle/>
          <a:p>
            <a:endParaRPr lang="en-US"/>
          </a:p>
        </p:txBody>
      </p:sp>
      <p:sp>
        <p:nvSpPr>
          <p:cNvPr id="232468" name="Rectangle 20"/>
          <p:cNvSpPr>
            <a:spLocks noChangeArrowheads="1"/>
          </p:cNvSpPr>
          <p:nvPr/>
        </p:nvSpPr>
        <p:spPr bwMode="auto">
          <a:xfrm>
            <a:off x="2420938" y="5127625"/>
            <a:ext cx="377825" cy="420688"/>
          </a:xfrm>
          <a:prstGeom prst="rect">
            <a:avLst/>
          </a:prstGeom>
          <a:solidFill>
            <a:schemeClr val="bg1">
              <a:alpha val="36000"/>
            </a:schemeClr>
          </a:solidFill>
          <a:ln w="19050">
            <a:solidFill>
              <a:schemeClr val="tx1"/>
            </a:solidFill>
            <a:miter lim="800000"/>
            <a:headEnd/>
            <a:tailEnd/>
          </a:ln>
          <a:effectLst/>
        </p:spPr>
        <p:txBody>
          <a:bodyPr wrap="none" anchor="ctr"/>
          <a:lstStyle/>
          <a:p>
            <a:endParaRPr lang="en-US"/>
          </a:p>
        </p:txBody>
      </p:sp>
      <p:sp>
        <p:nvSpPr>
          <p:cNvPr id="232469" name="Rectangle 21"/>
          <p:cNvSpPr>
            <a:spLocks noChangeArrowheads="1"/>
          </p:cNvSpPr>
          <p:nvPr/>
        </p:nvSpPr>
        <p:spPr bwMode="auto">
          <a:xfrm>
            <a:off x="3005138" y="5127625"/>
            <a:ext cx="377825" cy="420688"/>
          </a:xfrm>
          <a:prstGeom prst="rect">
            <a:avLst/>
          </a:prstGeom>
          <a:solidFill>
            <a:schemeClr val="bg1">
              <a:alpha val="36000"/>
            </a:schemeClr>
          </a:solidFill>
          <a:ln w="19050">
            <a:solidFill>
              <a:schemeClr val="tx1"/>
            </a:solidFill>
            <a:miter lim="800000"/>
            <a:headEnd/>
            <a:tailEnd/>
          </a:ln>
          <a:effectLst/>
        </p:spPr>
        <p:txBody>
          <a:bodyPr wrap="none" anchor="ctr"/>
          <a:lstStyle/>
          <a:p>
            <a:endParaRPr lang="en-US"/>
          </a:p>
        </p:txBody>
      </p:sp>
      <p:sp>
        <p:nvSpPr>
          <p:cNvPr id="232470" name="Rectangle 22"/>
          <p:cNvSpPr>
            <a:spLocks noChangeArrowheads="1"/>
          </p:cNvSpPr>
          <p:nvPr/>
        </p:nvSpPr>
        <p:spPr bwMode="auto">
          <a:xfrm>
            <a:off x="3589338" y="5127625"/>
            <a:ext cx="377825" cy="420688"/>
          </a:xfrm>
          <a:prstGeom prst="rect">
            <a:avLst/>
          </a:prstGeom>
          <a:solidFill>
            <a:srgbClr val="BBE0E3">
              <a:alpha val="36000"/>
            </a:srgbClr>
          </a:solidFill>
          <a:ln w="19050">
            <a:solidFill>
              <a:schemeClr val="tx1"/>
            </a:solidFill>
            <a:miter lim="800000"/>
            <a:headEnd/>
            <a:tailEnd/>
          </a:ln>
          <a:effectLst/>
        </p:spPr>
        <p:txBody>
          <a:bodyPr wrap="none" anchor="ctr"/>
          <a:lstStyle/>
          <a:p>
            <a:endParaRPr lang="en-US"/>
          </a:p>
        </p:txBody>
      </p:sp>
      <p:sp>
        <p:nvSpPr>
          <p:cNvPr id="232471" name="Rectangle 23"/>
          <p:cNvSpPr>
            <a:spLocks noChangeArrowheads="1"/>
          </p:cNvSpPr>
          <p:nvPr/>
        </p:nvSpPr>
        <p:spPr bwMode="auto">
          <a:xfrm>
            <a:off x="4173538" y="5127625"/>
            <a:ext cx="377825" cy="420688"/>
          </a:xfrm>
          <a:prstGeom prst="rect">
            <a:avLst/>
          </a:prstGeom>
          <a:solidFill>
            <a:schemeClr val="bg1">
              <a:alpha val="36000"/>
            </a:schemeClr>
          </a:solidFill>
          <a:ln w="19050">
            <a:solidFill>
              <a:schemeClr val="tx1"/>
            </a:solidFill>
            <a:miter lim="800000"/>
            <a:headEnd/>
            <a:tailEnd/>
          </a:ln>
          <a:effectLst/>
        </p:spPr>
        <p:txBody>
          <a:bodyPr wrap="none" anchor="ctr"/>
          <a:lstStyle/>
          <a:p>
            <a:endParaRPr lang="en-US"/>
          </a:p>
        </p:txBody>
      </p:sp>
      <p:sp>
        <p:nvSpPr>
          <p:cNvPr id="232472" name="Rectangle 24"/>
          <p:cNvSpPr>
            <a:spLocks noChangeArrowheads="1"/>
          </p:cNvSpPr>
          <p:nvPr/>
        </p:nvSpPr>
        <p:spPr bwMode="auto">
          <a:xfrm>
            <a:off x="4757738" y="5127625"/>
            <a:ext cx="377825" cy="420688"/>
          </a:xfrm>
          <a:prstGeom prst="rect">
            <a:avLst/>
          </a:prstGeom>
          <a:solidFill>
            <a:schemeClr val="bg1">
              <a:alpha val="36000"/>
            </a:schemeClr>
          </a:solidFill>
          <a:ln w="19050">
            <a:solidFill>
              <a:schemeClr val="tx1"/>
            </a:solidFill>
            <a:miter lim="800000"/>
            <a:headEnd/>
            <a:tailEnd/>
          </a:ln>
          <a:effectLst/>
        </p:spPr>
        <p:txBody>
          <a:bodyPr wrap="none" anchor="ctr"/>
          <a:lstStyle/>
          <a:p>
            <a:endParaRPr lang="en-US"/>
          </a:p>
        </p:txBody>
      </p:sp>
      <p:sp>
        <p:nvSpPr>
          <p:cNvPr id="232473" name="Rectangle 25"/>
          <p:cNvSpPr>
            <a:spLocks noChangeArrowheads="1"/>
          </p:cNvSpPr>
          <p:nvPr/>
        </p:nvSpPr>
        <p:spPr bwMode="auto">
          <a:xfrm>
            <a:off x="8848725" y="5127625"/>
            <a:ext cx="377825" cy="420688"/>
          </a:xfrm>
          <a:prstGeom prst="rect">
            <a:avLst/>
          </a:prstGeom>
          <a:solidFill>
            <a:srgbClr val="BBE0E3">
              <a:alpha val="36000"/>
            </a:srgbClr>
          </a:solidFill>
          <a:ln w="19050">
            <a:solidFill>
              <a:schemeClr val="tx1"/>
            </a:solidFill>
            <a:miter lim="800000"/>
            <a:headEnd/>
            <a:tailEnd/>
          </a:ln>
          <a:effectLst/>
        </p:spPr>
        <p:txBody>
          <a:bodyPr wrap="none" anchor="ctr"/>
          <a:lstStyle/>
          <a:p>
            <a:endParaRPr lang="en-US"/>
          </a:p>
        </p:txBody>
      </p:sp>
      <p:sp>
        <p:nvSpPr>
          <p:cNvPr id="232474" name="Rectangle 26"/>
          <p:cNvSpPr>
            <a:spLocks noChangeArrowheads="1"/>
          </p:cNvSpPr>
          <p:nvPr/>
        </p:nvSpPr>
        <p:spPr bwMode="auto">
          <a:xfrm>
            <a:off x="668338" y="5784850"/>
            <a:ext cx="377825" cy="420688"/>
          </a:xfrm>
          <a:prstGeom prst="rect">
            <a:avLst/>
          </a:prstGeom>
          <a:solidFill>
            <a:schemeClr val="bg1">
              <a:alpha val="36000"/>
            </a:schemeClr>
          </a:solidFill>
          <a:ln w="19050">
            <a:solidFill>
              <a:schemeClr val="tx1"/>
            </a:solidFill>
            <a:miter lim="800000"/>
            <a:headEnd/>
            <a:tailEnd/>
          </a:ln>
          <a:effectLst/>
        </p:spPr>
        <p:txBody>
          <a:bodyPr wrap="none" anchor="ctr"/>
          <a:lstStyle/>
          <a:p>
            <a:endParaRPr lang="en-US"/>
          </a:p>
        </p:txBody>
      </p:sp>
      <p:sp>
        <p:nvSpPr>
          <p:cNvPr id="232475" name="Rectangle 27"/>
          <p:cNvSpPr>
            <a:spLocks noChangeArrowheads="1"/>
          </p:cNvSpPr>
          <p:nvPr/>
        </p:nvSpPr>
        <p:spPr bwMode="auto">
          <a:xfrm>
            <a:off x="1252538" y="5784850"/>
            <a:ext cx="377825" cy="420688"/>
          </a:xfrm>
          <a:prstGeom prst="rect">
            <a:avLst/>
          </a:prstGeom>
          <a:solidFill>
            <a:schemeClr val="bg1">
              <a:alpha val="36000"/>
            </a:schemeClr>
          </a:solidFill>
          <a:ln w="19050">
            <a:solidFill>
              <a:schemeClr val="tx1"/>
            </a:solidFill>
            <a:miter lim="800000"/>
            <a:headEnd/>
            <a:tailEnd/>
          </a:ln>
          <a:effectLst/>
        </p:spPr>
        <p:txBody>
          <a:bodyPr wrap="none" anchor="ctr"/>
          <a:lstStyle/>
          <a:p>
            <a:endParaRPr lang="en-US"/>
          </a:p>
        </p:txBody>
      </p:sp>
      <p:sp>
        <p:nvSpPr>
          <p:cNvPr id="232476" name="Rectangle 28"/>
          <p:cNvSpPr>
            <a:spLocks noChangeArrowheads="1"/>
          </p:cNvSpPr>
          <p:nvPr/>
        </p:nvSpPr>
        <p:spPr bwMode="auto">
          <a:xfrm>
            <a:off x="1836738" y="5784850"/>
            <a:ext cx="377825" cy="420688"/>
          </a:xfrm>
          <a:prstGeom prst="rect">
            <a:avLst/>
          </a:prstGeom>
          <a:solidFill>
            <a:srgbClr val="BBE0E3">
              <a:alpha val="36000"/>
            </a:srgbClr>
          </a:solidFill>
          <a:ln w="19050">
            <a:solidFill>
              <a:schemeClr val="tx1"/>
            </a:solidFill>
            <a:miter lim="800000"/>
            <a:headEnd/>
            <a:tailEnd/>
          </a:ln>
          <a:effectLst/>
        </p:spPr>
        <p:txBody>
          <a:bodyPr wrap="none" anchor="ctr"/>
          <a:lstStyle/>
          <a:p>
            <a:endParaRPr lang="en-US"/>
          </a:p>
        </p:txBody>
      </p:sp>
      <p:sp>
        <p:nvSpPr>
          <p:cNvPr id="232477" name="Rectangle 29"/>
          <p:cNvSpPr>
            <a:spLocks noChangeArrowheads="1"/>
          </p:cNvSpPr>
          <p:nvPr/>
        </p:nvSpPr>
        <p:spPr bwMode="auto">
          <a:xfrm>
            <a:off x="2420938" y="5784850"/>
            <a:ext cx="377825" cy="420688"/>
          </a:xfrm>
          <a:prstGeom prst="rect">
            <a:avLst/>
          </a:prstGeom>
          <a:solidFill>
            <a:schemeClr val="bg1">
              <a:alpha val="36000"/>
            </a:schemeClr>
          </a:solidFill>
          <a:ln w="19050">
            <a:solidFill>
              <a:schemeClr val="tx1"/>
            </a:solidFill>
            <a:miter lim="800000"/>
            <a:headEnd/>
            <a:tailEnd/>
          </a:ln>
          <a:effectLst/>
        </p:spPr>
        <p:txBody>
          <a:bodyPr wrap="none" anchor="ctr"/>
          <a:lstStyle/>
          <a:p>
            <a:endParaRPr lang="en-US"/>
          </a:p>
        </p:txBody>
      </p:sp>
      <p:sp>
        <p:nvSpPr>
          <p:cNvPr id="232478" name="Rectangle 30"/>
          <p:cNvSpPr>
            <a:spLocks noChangeArrowheads="1"/>
          </p:cNvSpPr>
          <p:nvPr/>
        </p:nvSpPr>
        <p:spPr bwMode="auto">
          <a:xfrm>
            <a:off x="3005138" y="5784850"/>
            <a:ext cx="377825" cy="420688"/>
          </a:xfrm>
          <a:prstGeom prst="rect">
            <a:avLst/>
          </a:prstGeom>
          <a:solidFill>
            <a:schemeClr val="bg1">
              <a:alpha val="36000"/>
            </a:schemeClr>
          </a:solidFill>
          <a:ln w="19050">
            <a:solidFill>
              <a:schemeClr val="tx1"/>
            </a:solidFill>
            <a:miter lim="800000"/>
            <a:headEnd/>
            <a:tailEnd/>
          </a:ln>
          <a:effectLst/>
        </p:spPr>
        <p:txBody>
          <a:bodyPr wrap="none" anchor="ctr"/>
          <a:lstStyle/>
          <a:p>
            <a:endParaRPr lang="en-US"/>
          </a:p>
        </p:txBody>
      </p:sp>
      <p:sp>
        <p:nvSpPr>
          <p:cNvPr id="232479" name="Rectangle 31"/>
          <p:cNvSpPr>
            <a:spLocks noChangeArrowheads="1"/>
          </p:cNvSpPr>
          <p:nvPr/>
        </p:nvSpPr>
        <p:spPr bwMode="auto">
          <a:xfrm>
            <a:off x="4173538" y="5784850"/>
            <a:ext cx="377825" cy="420688"/>
          </a:xfrm>
          <a:prstGeom prst="rect">
            <a:avLst/>
          </a:prstGeom>
          <a:solidFill>
            <a:schemeClr val="bg1">
              <a:alpha val="36000"/>
            </a:schemeClr>
          </a:solidFill>
          <a:ln w="19050">
            <a:solidFill>
              <a:schemeClr val="tx1"/>
            </a:solidFill>
            <a:miter lim="800000"/>
            <a:headEnd/>
            <a:tailEnd/>
          </a:ln>
          <a:effectLst/>
        </p:spPr>
        <p:txBody>
          <a:bodyPr wrap="none" anchor="ctr"/>
          <a:lstStyle/>
          <a:p>
            <a:endParaRPr lang="en-US"/>
          </a:p>
        </p:txBody>
      </p:sp>
      <p:sp>
        <p:nvSpPr>
          <p:cNvPr id="232480" name="Rectangle 32"/>
          <p:cNvSpPr>
            <a:spLocks noChangeArrowheads="1"/>
          </p:cNvSpPr>
          <p:nvPr/>
        </p:nvSpPr>
        <p:spPr bwMode="auto">
          <a:xfrm>
            <a:off x="5926138" y="5784850"/>
            <a:ext cx="377825" cy="420688"/>
          </a:xfrm>
          <a:prstGeom prst="rect">
            <a:avLst/>
          </a:prstGeom>
          <a:solidFill>
            <a:schemeClr val="bg1">
              <a:alpha val="36000"/>
            </a:schemeClr>
          </a:solidFill>
          <a:ln w="19050">
            <a:solidFill>
              <a:schemeClr val="tx1"/>
            </a:solidFill>
            <a:miter lim="800000"/>
            <a:headEnd/>
            <a:tailEnd/>
          </a:ln>
          <a:effectLst/>
        </p:spPr>
        <p:txBody>
          <a:bodyPr wrap="none" anchor="ctr"/>
          <a:lstStyle/>
          <a:p>
            <a:endParaRPr lang="en-US"/>
          </a:p>
        </p:txBody>
      </p:sp>
      <p:sp>
        <p:nvSpPr>
          <p:cNvPr id="232481" name="Freeform 33"/>
          <p:cNvSpPr>
            <a:spLocks/>
          </p:cNvSpPr>
          <p:nvPr/>
        </p:nvSpPr>
        <p:spPr bwMode="auto">
          <a:xfrm>
            <a:off x="361950" y="2898775"/>
            <a:ext cx="371475" cy="1252538"/>
          </a:xfrm>
          <a:custGeom>
            <a:avLst/>
            <a:gdLst/>
            <a:ahLst/>
            <a:cxnLst>
              <a:cxn ang="0">
                <a:pos x="234" y="0"/>
              </a:cxn>
              <a:cxn ang="0">
                <a:pos x="52" y="368"/>
              </a:cxn>
              <a:cxn ang="0">
                <a:pos x="22" y="719"/>
              </a:cxn>
              <a:cxn ang="0">
                <a:pos x="183" y="787"/>
              </a:cxn>
            </a:cxnLst>
            <a:rect l="0" t="0" r="r" b="b"/>
            <a:pathLst>
              <a:path w="234" h="789">
                <a:moveTo>
                  <a:pt x="234" y="0"/>
                </a:moveTo>
                <a:cubicBezTo>
                  <a:pt x="205" y="61"/>
                  <a:pt x="87" y="248"/>
                  <a:pt x="52" y="368"/>
                </a:cubicBezTo>
                <a:cubicBezTo>
                  <a:pt x="17" y="488"/>
                  <a:pt x="0" y="650"/>
                  <a:pt x="22" y="719"/>
                </a:cubicBezTo>
                <a:cubicBezTo>
                  <a:pt x="43" y="789"/>
                  <a:pt x="113" y="788"/>
                  <a:pt x="183" y="787"/>
                </a:cubicBezTo>
              </a:path>
            </a:pathLst>
          </a:custGeom>
          <a:noFill/>
          <a:ln w="28575" cap="flat" cmpd="sng">
            <a:solidFill>
              <a:srgbClr val="000000"/>
            </a:solidFill>
            <a:prstDash val="solid"/>
            <a:round/>
            <a:headEnd type="none" w="med" len="med"/>
            <a:tailEnd type="triangle" w="med" len="med"/>
          </a:ln>
          <a:effectLst/>
        </p:spPr>
        <p:txBody>
          <a:bodyPr/>
          <a:lstStyle/>
          <a:p>
            <a:endParaRPr lang="en-US"/>
          </a:p>
        </p:txBody>
      </p:sp>
      <p:sp>
        <p:nvSpPr>
          <p:cNvPr id="232482" name="Freeform 34"/>
          <p:cNvSpPr>
            <a:spLocks/>
          </p:cNvSpPr>
          <p:nvPr/>
        </p:nvSpPr>
        <p:spPr bwMode="auto">
          <a:xfrm>
            <a:off x="1036638" y="2889250"/>
            <a:ext cx="754062" cy="1538288"/>
          </a:xfrm>
          <a:custGeom>
            <a:avLst/>
            <a:gdLst/>
            <a:ahLst/>
            <a:cxnLst>
              <a:cxn ang="0">
                <a:pos x="475" y="0"/>
              </a:cxn>
              <a:cxn ang="0">
                <a:pos x="78" y="361"/>
              </a:cxn>
              <a:cxn ang="0">
                <a:pos x="36" y="772"/>
              </a:cxn>
              <a:cxn ang="0">
                <a:pos x="0" y="969"/>
              </a:cxn>
            </a:cxnLst>
            <a:rect l="0" t="0" r="r" b="b"/>
            <a:pathLst>
              <a:path w="475" h="969">
                <a:moveTo>
                  <a:pt x="475" y="0"/>
                </a:moveTo>
                <a:cubicBezTo>
                  <a:pt x="409" y="59"/>
                  <a:pt x="151" y="232"/>
                  <a:pt x="78" y="361"/>
                </a:cubicBezTo>
                <a:cubicBezTo>
                  <a:pt x="5" y="490"/>
                  <a:pt x="49" y="671"/>
                  <a:pt x="36" y="772"/>
                </a:cubicBezTo>
                <a:cubicBezTo>
                  <a:pt x="23" y="873"/>
                  <a:pt x="7" y="928"/>
                  <a:pt x="0" y="969"/>
                </a:cubicBezTo>
              </a:path>
            </a:pathLst>
          </a:custGeom>
          <a:noFill/>
          <a:ln w="28575" cap="flat" cmpd="sng">
            <a:solidFill>
              <a:srgbClr val="000000"/>
            </a:solidFill>
            <a:prstDash val="solid"/>
            <a:round/>
            <a:headEnd type="none" w="med" len="med"/>
            <a:tailEnd type="triangle" w="med" len="med"/>
          </a:ln>
          <a:effectLst/>
        </p:spPr>
        <p:txBody>
          <a:bodyPr/>
          <a:lstStyle/>
          <a:p>
            <a:endParaRPr lang="en-US"/>
          </a:p>
        </p:txBody>
      </p:sp>
      <p:sp>
        <p:nvSpPr>
          <p:cNvPr id="232483" name="Text Box 35"/>
          <p:cNvSpPr txBox="1">
            <a:spLocks noChangeArrowheads="1"/>
          </p:cNvSpPr>
          <p:nvPr/>
        </p:nvSpPr>
        <p:spPr bwMode="auto">
          <a:xfrm>
            <a:off x="576263" y="2092325"/>
            <a:ext cx="406400" cy="396875"/>
          </a:xfrm>
          <a:prstGeom prst="rect">
            <a:avLst/>
          </a:prstGeom>
          <a:noFill/>
          <a:ln w="9525">
            <a:noFill/>
            <a:miter lim="800000"/>
            <a:headEnd/>
            <a:tailEnd/>
          </a:ln>
          <a:effectLst/>
        </p:spPr>
        <p:txBody>
          <a:bodyPr>
            <a:spAutoFit/>
          </a:bodyPr>
          <a:lstStyle/>
          <a:p>
            <a:r>
              <a:rPr lang="en-US" sz="2000" b="1">
                <a:solidFill>
                  <a:srgbClr val="000000"/>
                </a:solidFill>
                <a:latin typeface="Courier New" pitchFamily="49" charset="0"/>
              </a:rPr>
              <a:t>0</a:t>
            </a:r>
          </a:p>
        </p:txBody>
      </p:sp>
      <p:sp>
        <p:nvSpPr>
          <p:cNvPr id="232484" name="Text Box 36"/>
          <p:cNvSpPr txBox="1">
            <a:spLocks noChangeArrowheads="1"/>
          </p:cNvSpPr>
          <p:nvPr/>
        </p:nvSpPr>
        <p:spPr bwMode="auto">
          <a:xfrm>
            <a:off x="1570038" y="2092325"/>
            <a:ext cx="406400" cy="396875"/>
          </a:xfrm>
          <a:prstGeom prst="rect">
            <a:avLst/>
          </a:prstGeom>
          <a:noFill/>
          <a:ln w="9525">
            <a:noFill/>
            <a:miter lim="800000"/>
            <a:headEnd/>
            <a:tailEnd/>
          </a:ln>
          <a:effectLst/>
        </p:spPr>
        <p:txBody>
          <a:bodyPr>
            <a:spAutoFit/>
          </a:bodyPr>
          <a:lstStyle/>
          <a:p>
            <a:r>
              <a:rPr lang="en-US" sz="2000" b="1">
                <a:solidFill>
                  <a:srgbClr val="000000"/>
                </a:solidFill>
                <a:latin typeface="Courier New" pitchFamily="49" charset="0"/>
              </a:rPr>
              <a:t>1</a:t>
            </a:r>
          </a:p>
        </p:txBody>
      </p:sp>
      <p:sp>
        <p:nvSpPr>
          <p:cNvPr id="232485" name="Text Box 37"/>
          <p:cNvSpPr txBox="1">
            <a:spLocks noChangeArrowheads="1"/>
          </p:cNvSpPr>
          <p:nvPr/>
        </p:nvSpPr>
        <p:spPr bwMode="auto">
          <a:xfrm>
            <a:off x="2563813" y="2092325"/>
            <a:ext cx="406400" cy="396875"/>
          </a:xfrm>
          <a:prstGeom prst="rect">
            <a:avLst/>
          </a:prstGeom>
          <a:noFill/>
          <a:ln w="9525">
            <a:noFill/>
            <a:miter lim="800000"/>
            <a:headEnd/>
            <a:tailEnd/>
          </a:ln>
          <a:effectLst/>
        </p:spPr>
        <p:txBody>
          <a:bodyPr>
            <a:spAutoFit/>
          </a:bodyPr>
          <a:lstStyle/>
          <a:p>
            <a:r>
              <a:rPr lang="en-US" sz="2000" b="1">
                <a:solidFill>
                  <a:srgbClr val="000000"/>
                </a:solidFill>
                <a:latin typeface="Courier New" pitchFamily="49" charset="0"/>
              </a:rPr>
              <a:t>2</a:t>
            </a:r>
          </a:p>
        </p:txBody>
      </p:sp>
      <p:sp>
        <p:nvSpPr>
          <p:cNvPr id="232486" name="Text Box 38"/>
          <p:cNvSpPr txBox="1">
            <a:spLocks noChangeArrowheads="1"/>
          </p:cNvSpPr>
          <p:nvPr/>
        </p:nvSpPr>
        <p:spPr bwMode="auto">
          <a:xfrm>
            <a:off x="3557588" y="2092325"/>
            <a:ext cx="406400" cy="396875"/>
          </a:xfrm>
          <a:prstGeom prst="rect">
            <a:avLst/>
          </a:prstGeom>
          <a:noFill/>
          <a:ln w="9525">
            <a:noFill/>
            <a:miter lim="800000"/>
            <a:headEnd/>
            <a:tailEnd/>
          </a:ln>
          <a:effectLst/>
        </p:spPr>
        <p:txBody>
          <a:bodyPr>
            <a:spAutoFit/>
          </a:bodyPr>
          <a:lstStyle/>
          <a:p>
            <a:r>
              <a:rPr lang="en-US" sz="2000" b="1">
                <a:solidFill>
                  <a:srgbClr val="000000"/>
                </a:solidFill>
                <a:latin typeface="Courier New" pitchFamily="49" charset="0"/>
              </a:rPr>
              <a:t>3</a:t>
            </a:r>
          </a:p>
        </p:txBody>
      </p:sp>
      <p:sp>
        <p:nvSpPr>
          <p:cNvPr id="232487" name="Text Box 39"/>
          <p:cNvSpPr txBox="1">
            <a:spLocks noChangeArrowheads="1"/>
          </p:cNvSpPr>
          <p:nvPr/>
        </p:nvSpPr>
        <p:spPr bwMode="auto">
          <a:xfrm>
            <a:off x="4551363" y="2092325"/>
            <a:ext cx="406400" cy="396875"/>
          </a:xfrm>
          <a:prstGeom prst="rect">
            <a:avLst/>
          </a:prstGeom>
          <a:noFill/>
          <a:ln w="9525">
            <a:noFill/>
            <a:miter lim="800000"/>
            <a:headEnd/>
            <a:tailEnd/>
          </a:ln>
          <a:effectLst/>
        </p:spPr>
        <p:txBody>
          <a:bodyPr>
            <a:spAutoFit/>
          </a:bodyPr>
          <a:lstStyle/>
          <a:p>
            <a:r>
              <a:rPr lang="en-US" sz="2000" b="1">
                <a:solidFill>
                  <a:srgbClr val="000000"/>
                </a:solidFill>
                <a:latin typeface="Courier New" pitchFamily="49" charset="0"/>
              </a:rPr>
              <a:t>4</a:t>
            </a:r>
          </a:p>
        </p:txBody>
      </p:sp>
      <p:sp>
        <p:nvSpPr>
          <p:cNvPr id="232488" name="Text Box 40"/>
          <p:cNvSpPr txBox="1">
            <a:spLocks noChangeArrowheads="1"/>
          </p:cNvSpPr>
          <p:nvPr/>
        </p:nvSpPr>
        <p:spPr bwMode="auto">
          <a:xfrm>
            <a:off x="5545138" y="2092325"/>
            <a:ext cx="406400" cy="396875"/>
          </a:xfrm>
          <a:prstGeom prst="rect">
            <a:avLst/>
          </a:prstGeom>
          <a:noFill/>
          <a:ln w="9525">
            <a:noFill/>
            <a:miter lim="800000"/>
            <a:headEnd/>
            <a:tailEnd/>
          </a:ln>
          <a:effectLst/>
        </p:spPr>
        <p:txBody>
          <a:bodyPr>
            <a:spAutoFit/>
          </a:bodyPr>
          <a:lstStyle/>
          <a:p>
            <a:r>
              <a:rPr lang="en-US" sz="2000" b="1">
                <a:solidFill>
                  <a:srgbClr val="000000"/>
                </a:solidFill>
                <a:latin typeface="Courier New" pitchFamily="49" charset="0"/>
              </a:rPr>
              <a:t>5</a:t>
            </a:r>
          </a:p>
        </p:txBody>
      </p:sp>
      <p:sp>
        <p:nvSpPr>
          <p:cNvPr id="232489" name="Text Box 41"/>
          <p:cNvSpPr txBox="1">
            <a:spLocks noChangeArrowheads="1"/>
          </p:cNvSpPr>
          <p:nvPr/>
        </p:nvSpPr>
        <p:spPr bwMode="auto">
          <a:xfrm>
            <a:off x="6538913" y="2092325"/>
            <a:ext cx="406400" cy="396875"/>
          </a:xfrm>
          <a:prstGeom prst="rect">
            <a:avLst/>
          </a:prstGeom>
          <a:noFill/>
          <a:ln w="9525">
            <a:noFill/>
            <a:miter lim="800000"/>
            <a:headEnd/>
            <a:tailEnd/>
          </a:ln>
          <a:effectLst/>
        </p:spPr>
        <p:txBody>
          <a:bodyPr>
            <a:spAutoFit/>
          </a:bodyPr>
          <a:lstStyle/>
          <a:p>
            <a:r>
              <a:rPr lang="en-US" sz="2000" b="1">
                <a:solidFill>
                  <a:srgbClr val="000000"/>
                </a:solidFill>
                <a:latin typeface="Courier New" pitchFamily="49" charset="0"/>
              </a:rPr>
              <a:t>6</a:t>
            </a:r>
          </a:p>
        </p:txBody>
      </p:sp>
      <p:sp>
        <p:nvSpPr>
          <p:cNvPr id="232490" name="Text Box 42"/>
          <p:cNvSpPr txBox="1">
            <a:spLocks noChangeArrowheads="1"/>
          </p:cNvSpPr>
          <p:nvPr/>
        </p:nvSpPr>
        <p:spPr bwMode="auto">
          <a:xfrm>
            <a:off x="7532688" y="2092325"/>
            <a:ext cx="406400" cy="396875"/>
          </a:xfrm>
          <a:prstGeom prst="rect">
            <a:avLst/>
          </a:prstGeom>
          <a:noFill/>
          <a:ln w="9525">
            <a:noFill/>
            <a:miter lim="800000"/>
            <a:headEnd/>
            <a:tailEnd/>
          </a:ln>
          <a:effectLst/>
        </p:spPr>
        <p:txBody>
          <a:bodyPr>
            <a:spAutoFit/>
          </a:bodyPr>
          <a:lstStyle/>
          <a:p>
            <a:r>
              <a:rPr lang="en-US" sz="2000" b="1">
                <a:solidFill>
                  <a:srgbClr val="000000"/>
                </a:solidFill>
                <a:latin typeface="Courier New" pitchFamily="49" charset="0"/>
              </a:rPr>
              <a:t>7</a:t>
            </a:r>
          </a:p>
        </p:txBody>
      </p:sp>
      <p:sp>
        <p:nvSpPr>
          <p:cNvPr id="232491" name="Text Box 43"/>
          <p:cNvSpPr txBox="1">
            <a:spLocks noChangeArrowheads="1"/>
          </p:cNvSpPr>
          <p:nvPr/>
        </p:nvSpPr>
        <p:spPr bwMode="auto">
          <a:xfrm>
            <a:off x="8526463" y="2092325"/>
            <a:ext cx="406400" cy="396875"/>
          </a:xfrm>
          <a:prstGeom prst="rect">
            <a:avLst/>
          </a:prstGeom>
          <a:noFill/>
          <a:ln w="9525">
            <a:noFill/>
            <a:miter lim="800000"/>
            <a:headEnd/>
            <a:tailEnd/>
          </a:ln>
          <a:effectLst/>
        </p:spPr>
        <p:txBody>
          <a:bodyPr>
            <a:spAutoFit/>
          </a:bodyPr>
          <a:lstStyle/>
          <a:p>
            <a:r>
              <a:rPr lang="en-US" sz="2000" b="1">
                <a:solidFill>
                  <a:srgbClr val="000000"/>
                </a:solidFill>
                <a:latin typeface="Courier New" pitchFamily="49" charset="0"/>
              </a:rPr>
              <a:t>8</a:t>
            </a:r>
          </a:p>
        </p:txBody>
      </p:sp>
      <p:sp>
        <p:nvSpPr>
          <p:cNvPr id="232492" name="Freeform 44"/>
          <p:cNvSpPr>
            <a:spLocks/>
          </p:cNvSpPr>
          <p:nvPr/>
        </p:nvSpPr>
        <p:spPr bwMode="auto">
          <a:xfrm>
            <a:off x="1023938" y="2832100"/>
            <a:ext cx="1747837" cy="2247900"/>
          </a:xfrm>
          <a:custGeom>
            <a:avLst/>
            <a:gdLst/>
            <a:ahLst/>
            <a:cxnLst>
              <a:cxn ang="0">
                <a:pos x="1101" y="0"/>
              </a:cxn>
              <a:cxn ang="0">
                <a:pos x="1042" y="145"/>
              </a:cxn>
              <a:cxn ang="0">
                <a:pos x="928" y="154"/>
              </a:cxn>
              <a:cxn ang="0">
                <a:pos x="480" y="209"/>
              </a:cxn>
              <a:cxn ang="0">
                <a:pos x="118" y="456"/>
              </a:cxn>
              <a:cxn ang="0">
                <a:pos x="68" y="977"/>
              </a:cxn>
              <a:cxn ang="0">
                <a:pos x="32" y="1311"/>
              </a:cxn>
              <a:cxn ang="0">
                <a:pos x="0" y="1416"/>
              </a:cxn>
            </a:cxnLst>
            <a:rect l="0" t="0" r="r" b="b"/>
            <a:pathLst>
              <a:path w="1101" h="1416">
                <a:moveTo>
                  <a:pt x="1101" y="0"/>
                </a:moveTo>
                <a:cubicBezTo>
                  <a:pt x="1091" y="23"/>
                  <a:pt x="1071" y="119"/>
                  <a:pt x="1042" y="145"/>
                </a:cubicBezTo>
                <a:cubicBezTo>
                  <a:pt x="1013" y="171"/>
                  <a:pt x="1022" y="143"/>
                  <a:pt x="928" y="154"/>
                </a:cubicBezTo>
                <a:cubicBezTo>
                  <a:pt x="834" y="165"/>
                  <a:pt x="615" y="159"/>
                  <a:pt x="480" y="209"/>
                </a:cubicBezTo>
                <a:cubicBezTo>
                  <a:pt x="345" y="259"/>
                  <a:pt x="187" y="328"/>
                  <a:pt x="118" y="456"/>
                </a:cubicBezTo>
                <a:cubicBezTo>
                  <a:pt x="49" y="584"/>
                  <a:pt x="82" y="835"/>
                  <a:pt x="68" y="977"/>
                </a:cubicBezTo>
                <a:cubicBezTo>
                  <a:pt x="54" y="1119"/>
                  <a:pt x="43" y="1238"/>
                  <a:pt x="32" y="1311"/>
                </a:cubicBezTo>
                <a:cubicBezTo>
                  <a:pt x="21" y="1384"/>
                  <a:pt x="7" y="1394"/>
                  <a:pt x="0" y="1416"/>
                </a:cubicBezTo>
              </a:path>
            </a:pathLst>
          </a:custGeom>
          <a:noFill/>
          <a:ln w="28575" cap="flat" cmpd="sng">
            <a:solidFill>
              <a:srgbClr val="000000"/>
            </a:solidFill>
            <a:prstDash val="solid"/>
            <a:round/>
            <a:headEnd type="none" w="med" len="med"/>
            <a:tailEnd type="triangle" w="med" len="med"/>
          </a:ln>
          <a:effectLst/>
        </p:spPr>
        <p:txBody>
          <a:bodyPr/>
          <a:lstStyle/>
          <a:p>
            <a:endParaRPr lang="en-US"/>
          </a:p>
        </p:txBody>
      </p:sp>
      <p:sp>
        <p:nvSpPr>
          <p:cNvPr id="232493" name="Freeform 45"/>
          <p:cNvSpPr>
            <a:spLocks/>
          </p:cNvSpPr>
          <p:nvPr/>
        </p:nvSpPr>
        <p:spPr bwMode="auto">
          <a:xfrm>
            <a:off x="1038225" y="2889250"/>
            <a:ext cx="2705100" cy="2871788"/>
          </a:xfrm>
          <a:custGeom>
            <a:avLst/>
            <a:gdLst/>
            <a:ahLst/>
            <a:cxnLst>
              <a:cxn ang="0">
                <a:pos x="1704" y="0"/>
              </a:cxn>
              <a:cxn ang="0">
                <a:pos x="1623" y="132"/>
              </a:cxn>
              <a:cxn ang="0">
                <a:pos x="1389" y="173"/>
              </a:cxn>
              <a:cxn ang="0">
                <a:pos x="507" y="214"/>
              </a:cxn>
              <a:cxn ang="0">
                <a:pos x="145" y="461"/>
              </a:cxn>
              <a:cxn ang="0">
                <a:pos x="95" y="982"/>
              </a:cxn>
              <a:cxn ang="0">
                <a:pos x="36" y="1673"/>
              </a:cxn>
              <a:cxn ang="0">
                <a:pos x="0" y="1796"/>
              </a:cxn>
            </a:cxnLst>
            <a:rect l="0" t="0" r="r" b="b"/>
            <a:pathLst>
              <a:path w="1704" h="1809">
                <a:moveTo>
                  <a:pt x="1704" y="0"/>
                </a:moveTo>
                <a:cubicBezTo>
                  <a:pt x="1690" y="22"/>
                  <a:pt x="1675" y="103"/>
                  <a:pt x="1623" y="132"/>
                </a:cubicBezTo>
                <a:cubicBezTo>
                  <a:pt x="1571" y="161"/>
                  <a:pt x="1575" y="159"/>
                  <a:pt x="1389" y="173"/>
                </a:cubicBezTo>
                <a:cubicBezTo>
                  <a:pt x="1203" y="187"/>
                  <a:pt x="714" y="166"/>
                  <a:pt x="507" y="214"/>
                </a:cubicBezTo>
                <a:cubicBezTo>
                  <a:pt x="300" y="262"/>
                  <a:pt x="214" y="333"/>
                  <a:pt x="145" y="461"/>
                </a:cubicBezTo>
                <a:cubicBezTo>
                  <a:pt x="76" y="589"/>
                  <a:pt x="113" y="780"/>
                  <a:pt x="95" y="982"/>
                </a:cubicBezTo>
                <a:cubicBezTo>
                  <a:pt x="77" y="1184"/>
                  <a:pt x="52" y="1537"/>
                  <a:pt x="36" y="1673"/>
                </a:cubicBezTo>
                <a:cubicBezTo>
                  <a:pt x="20" y="1809"/>
                  <a:pt x="7" y="1771"/>
                  <a:pt x="0" y="1796"/>
                </a:cubicBezTo>
              </a:path>
            </a:pathLst>
          </a:custGeom>
          <a:noFill/>
          <a:ln w="28575" cap="flat" cmpd="sng">
            <a:solidFill>
              <a:srgbClr val="000000"/>
            </a:solidFill>
            <a:prstDash val="solid"/>
            <a:round/>
            <a:headEnd type="none" w="med" len="med"/>
            <a:tailEnd type="triangle" w="med" len="med"/>
          </a:ln>
          <a:effectLst/>
        </p:spPr>
        <p:txBody>
          <a:bodyPr/>
          <a:lstStyle/>
          <a:p>
            <a:endParaRPr lang="en-US"/>
          </a:p>
        </p:txBody>
      </p:sp>
      <p:sp>
        <p:nvSpPr>
          <p:cNvPr id="232494" name="Text Box 46"/>
          <p:cNvSpPr txBox="1">
            <a:spLocks noChangeArrowheads="1"/>
          </p:cNvSpPr>
          <p:nvPr/>
        </p:nvSpPr>
        <p:spPr bwMode="auto">
          <a:xfrm>
            <a:off x="590550" y="1860550"/>
            <a:ext cx="3155950" cy="396875"/>
          </a:xfrm>
          <a:prstGeom prst="rect">
            <a:avLst/>
          </a:prstGeom>
          <a:noFill/>
          <a:ln w="9525">
            <a:noFill/>
            <a:miter lim="800000"/>
            <a:headEnd/>
            <a:tailEnd/>
          </a:ln>
          <a:effectLst/>
        </p:spPr>
        <p:txBody>
          <a:bodyPr wrap="none">
            <a:spAutoFit/>
          </a:bodyPr>
          <a:lstStyle/>
          <a:p>
            <a:r>
              <a:rPr lang="en-US" sz="2000" b="1">
                <a:latin typeface="Helvetica" pitchFamily="34" charset="0"/>
              </a:rPr>
              <a:t>Layout of blocks on disk</a:t>
            </a:r>
          </a:p>
        </p:txBody>
      </p:sp>
      <p:grpSp>
        <p:nvGrpSpPr>
          <p:cNvPr id="3" name="Group 47"/>
          <p:cNvGrpSpPr>
            <a:grpSpLocks/>
          </p:cNvGrpSpPr>
          <p:nvPr/>
        </p:nvGrpSpPr>
        <p:grpSpPr bwMode="auto">
          <a:xfrm>
            <a:off x="650875" y="2400300"/>
            <a:ext cx="16335375" cy="538163"/>
            <a:chOff x="188" y="3574"/>
            <a:chExt cx="10072" cy="292"/>
          </a:xfrm>
        </p:grpSpPr>
        <p:grpSp>
          <p:nvGrpSpPr>
            <p:cNvPr id="4" name="Group 48"/>
            <p:cNvGrpSpPr>
              <a:grpSpLocks/>
            </p:cNvGrpSpPr>
            <p:nvPr/>
          </p:nvGrpSpPr>
          <p:grpSpPr bwMode="auto">
            <a:xfrm>
              <a:off x="188" y="3574"/>
              <a:ext cx="5036" cy="282"/>
              <a:chOff x="186" y="3574"/>
              <a:chExt cx="5036" cy="282"/>
            </a:xfrm>
          </p:grpSpPr>
          <p:grpSp>
            <p:nvGrpSpPr>
              <p:cNvPr id="5" name="Group 49"/>
              <p:cNvGrpSpPr>
                <a:grpSpLocks/>
              </p:cNvGrpSpPr>
              <p:nvPr/>
            </p:nvGrpSpPr>
            <p:grpSpPr bwMode="auto">
              <a:xfrm>
                <a:off x="186" y="3574"/>
                <a:ext cx="2518" cy="282"/>
                <a:chOff x="176" y="3574"/>
                <a:chExt cx="2518" cy="282"/>
              </a:xfrm>
            </p:grpSpPr>
            <p:grpSp>
              <p:nvGrpSpPr>
                <p:cNvPr id="6" name="Group 50"/>
                <p:cNvGrpSpPr>
                  <a:grpSpLocks/>
                </p:cNvGrpSpPr>
                <p:nvPr/>
              </p:nvGrpSpPr>
              <p:grpSpPr bwMode="auto">
                <a:xfrm>
                  <a:off x="176" y="3574"/>
                  <a:ext cx="1259" cy="282"/>
                  <a:chOff x="0" y="3554"/>
                  <a:chExt cx="6547" cy="302"/>
                </a:xfrm>
              </p:grpSpPr>
              <p:sp>
                <p:nvSpPr>
                  <p:cNvPr id="232499" name="Rectangle 51"/>
                  <p:cNvSpPr>
                    <a:spLocks noChangeArrowheads="1"/>
                  </p:cNvSpPr>
                  <p:nvPr/>
                </p:nvSpPr>
                <p:spPr bwMode="auto">
                  <a:xfrm>
                    <a:off x="2958" y="3554"/>
                    <a:ext cx="2954" cy="302"/>
                  </a:xfrm>
                  <a:prstGeom prst="rect">
                    <a:avLst/>
                  </a:prstGeom>
                  <a:solidFill>
                    <a:srgbClr val="969696"/>
                  </a:solidFill>
                  <a:ln w="9525">
                    <a:noFill/>
                    <a:miter lim="800000"/>
                    <a:headEnd/>
                    <a:tailEnd/>
                  </a:ln>
                  <a:effectLst/>
                </p:spPr>
                <p:txBody>
                  <a:bodyPr wrap="none" anchor="ctr"/>
                  <a:lstStyle/>
                  <a:p>
                    <a:endParaRPr lang="en-US"/>
                  </a:p>
                </p:txBody>
              </p:sp>
              <p:sp>
                <p:nvSpPr>
                  <p:cNvPr id="232500" name="Rectangle 52"/>
                  <p:cNvSpPr>
                    <a:spLocks noChangeArrowheads="1"/>
                  </p:cNvSpPr>
                  <p:nvPr/>
                </p:nvSpPr>
                <p:spPr bwMode="auto">
                  <a:xfrm>
                    <a:off x="1269" y="3554"/>
                    <a:ext cx="1687" cy="302"/>
                  </a:xfrm>
                  <a:prstGeom prst="rect">
                    <a:avLst/>
                  </a:prstGeom>
                  <a:solidFill>
                    <a:srgbClr val="969696"/>
                  </a:solidFill>
                  <a:ln w="9525">
                    <a:noFill/>
                    <a:miter lim="800000"/>
                    <a:headEnd/>
                    <a:tailEnd/>
                  </a:ln>
                  <a:effectLst/>
                </p:spPr>
                <p:txBody>
                  <a:bodyPr wrap="none" anchor="ctr"/>
                  <a:lstStyle/>
                  <a:p>
                    <a:endParaRPr lang="en-US"/>
                  </a:p>
                </p:txBody>
              </p:sp>
              <p:sp>
                <p:nvSpPr>
                  <p:cNvPr id="232501" name="Rectangle 53"/>
                  <p:cNvSpPr>
                    <a:spLocks noChangeArrowheads="1"/>
                  </p:cNvSpPr>
                  <p:nvPr/>
                </p:nvSpPr>
                <p:spPr bwMode="auto">
                  <a:xfrm>
                    <a:off x="422" y="3554"/>
                    <a:ext cx="845" cy="302"/>
                  </a:xfrm>
                  <a:prstGeom prst="rect">
                    <a:avLst/>
                  </a:prstGeom>
                  <a:solidFill>
                    <a:srgbClr val="969696"/>
                  </a:solidFill>
                  <a:ln w="9525">
                    <a:noFill/>
                    <a:miter lim="800000"/>
                    <a:headEnd/>
                    <a:tailEnd/>
                  </a:ln>
                  <a:effectLst/>
                </p:spPr>
                <p:txBody>
                  <a:bodyPr wrap="none" anchor="ctr"/>
                  <a:lstStyle/>
                  <a:p>
                    <a:endParaRPr lang="en-US"/>
                  </a:p>
                </p:txBody>
              </p:sp>
              <p:sp>
                <p:nvSpPr>
                  <p:cNvPr id="232502" name="Rectangle 54"/>
                  <p:cNvSpPr>
                    <a:spLocks noChangeArrowheads="1"/>
                  </p:cNvSpPr>
                  <p:nvPr/>
                </p:nvSpPr>
                <p:spPr bwMode="auto">
                  <a:xfrm>
                    <a:off x="0" y="3554"/>
                    <a:ext cx="422" cy="302"/>
                  </a:xfrm>
                  <a:prstGeom prst="rect">
                    <a:avLst/>
                  </a:prstGeom>
                  <a:solidFill>
                    <a:srgbClr val="969696"/>
                  </a:solidFill>
                  <a:ln w="9525">
                    <a:noFill/>
                    <a:miter lim="800000"/>
                    <a:headEnd/>
                    <a:tailEnd/>
                  </a:ln>
                  <a:effectLst/>
                </p:spPr>
                <p:txBody>
                  <a:bodyPr wrap="none" anchor="ctr"/>
                  <a:lstStyle/>
                  <a:p>
                    <a:endParaRPr lang="en-US"/>
                  </a:p>
                </p:txBody>
              </p:sp>
              <p:sp>
                <p:nvSpPr>
                  <p:cNvPr id="232503" name="Rectangle 55"/>
                  <p:cNvSpPr>
                    <a:spLocks noChangeArrowheads="1"/>
                  </p:cNvSpPr>
                  <p:nvPr/>
                </p:nvSpPr>
                <p:spPr bwMode="auto">
                  <a:xfrm>
                    <a:off x="5912" y="3554"/>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2504" name="Rectangle 56"/>
                  <p:cNvSpPr>
                    <a:spLocks noChangeArrowheads="1"/>
                  </p:cNvSpPr>
                  <p:nvPr/>
                </p:nvSpPr>
                <p:spPr bwMode="auto">
                  <a:xfrm>
                    <a:off x="5489" y="3554"/>
                    <a:ext cx="423"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2505" name="Rectangle 57"/>
                  <p:cNvSpPr>
                    <a:spLocks noChangeArrowheads="1"/>
                  </p:cNvSpPr>
                  <p:nvPr/>
                </p:nvSpPr>
                <p:spPr bwMode="auto">
                  <a:xfrm>
                    <a:off x="5067" y="3554"/>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2506" name="Rectangle 58"/>
                  <p:cNvSpPr>
                    <a:spLocks noChangeArrowheads="1"/>
                  </p:cNvSpPr>
                  <p:nvPr/>
                </p:nvSpPr>
                <p:spPr bwMode="auto">
                  <a:xfrm>
                    <a:off x="4645" y="3554"/>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2507" name="Rectangle 59"/>
                  <p:cNvSpPr>
                    <a:spLocks noChangeArrowheads="1"/>
                  </p:cNvSpPr>
                  <p:nvPr/>
                </p:nvSpPr>
                <p:spPr bwMode="auto">
                  <a:xfrm>
                    <a:off x="4223" y="3554"/>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2508" name="Rectangle 60"/>
                  <p:cNvSpPr>
                    <a:spLocks noChangeArrowheads="1"/>
                  </p:cNvSpPr>
                  <p:nvPr/>
                </p:nvSpPr>
                <p:spPr bwMode="auto">
                  <a:xfrm>
                    <a:off x="3800" y="3554"/>
                    <a:ext cx="423"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2509" name="Rectangle 61"/>
                  <p:cNvSpPr>
                    <a:spLocks noChangeArrowheads="1"/>
                  </p:cNvSpPr>
                  <p:nvPr/>
                </p:nvSpPr>
                <p:spPr bwMode="auto">
                  <a:xfrm>
                    <a:off x="3378" y="3554"/>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2510" name="Rectangle 62"/>
                  <p:cNvSpPr>
                    <a:spLocks noChangeArrowheads="1"/>
                  </p:cNvSpPr>
                  <p:nvPr/>
                </p:nvSpPr>
                <p:spPr bwMode="auto">
                  <a:xfrm>
                    <a:off x="2956" y="3554"/>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2511" name="Rectangle 63"/>
                  <p:cNvSpPr>
                    <a:spLocks noChangeArrowheads="1"/>
                  </p:cNvSpPr>
                  <p:nvPr/>
                </p:nvSpPr>
                <p:spPr bwMode="auto">
                  <a:xfrm>
                    <a:off x="2534" y="3554"/>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2512" name="Rectangle 64"/>
                  <p:cNvSpPr>
                    <a:spLocks noChangeArrowheads="1"/>
                  </p:cNvSpPr>
                  <p:nvPr/>
                </p:nvSpPr>
                <p:spPr bwMode="auto">
                  <a:xfrm>
                    <a:off x="2111" y="3554"/>
                    <a:ext cx="423"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2513" name="Rectangle 65"/>
                  <p:cNvSpPr>
                    <a:spLocks noChangeArrowheads="1"/>
                  </p:cNvSpPr>
                  <p:nvPr/>
                </p:nvSpPr>
                <p:spPr bwMode="auto">
                  <a:xfrm>
                    <a:off x="1689" y="3554"/>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2514" name="Rectangle 66"/>
                  <p:cNvSpPr>
                    <a:spLocks noChangeArrowheads="1"/>
                  </p:cNvSpPr>
                  <p:nvPr/>
                </p:nvSpPr>
                <p:spPr bwMode="auto">
                  <a:xfrm>
                    <a:off x="1267" y="3554"/>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2515" name="Rectangle 67"/>
                  <p:cNvSpPr>
                    <a:spLocks noChangeArrowheads="1"/>
                  </p:cNvSpPr>
                  <p:nvPr/>
                </p:nvSpPr>
                <p:spPr bwMode="auto">
                  <a:xfrm>
                    <a:off x="845" y="3554"/>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2516" name="Rectangle 68"/>
                  <p:cNvSpPr>
                    <a:spLocks noChangeArrowheads="1"/>
                  </p:cNvSpPr>
                  <p:nvPr/>
                </p:nvSpPr>
                <p:spPr bwMode="auto">
                  <a:xfrm>
                    <a:off x="422" y="3554"/>
                    <a:ext cx="423"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2517" name="Rectangle 69"/>
                  <p:cNvSpPr>
                    <a:spLocks noChangeArrowheads="1"/>
                  </p:cNvSpPr>
                  <p:nvPr/>
                </p:nvSpPr>
                <p:spPr bwMode="auto">
                  <a:xfrm>
                    <a:off x="0" y="3554"/>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2518" name="Line 70"/>
                  <p:cNvSpPr>
                    <a:spLocks noChangeShapeType="1"/>
                  </p:cNvSpPr>
                  <p:nvPr/>
                </p:nvSpPr>
                <p:spPr bwMode="auto">
                  <a:xfrm>
                    <a:off x="0" y="3554"/>
                    <a:ext cx="6334" cy="0"/>
                  </a:xfrm>
                  <a:prstGeom prst="line">
                    <a:avLst/>
                  </a:prstGeom>
                  <a:noFill/>
                  <a:ln w="12700" cap="sq">
                    <a:solidFill>
                      <a:srgbClr val="000000"/>
                    </a:solidFill>
                    <a:round/>
                    <a:headEnd/>
                    <a:tailEnd/>
                  </a:ln>
                  <a:effectLst/>
                </p:spPr>
                <p:txBody>
                  <a:bodyPr/>
                  <a:lstStyle/>
                  <a:p>
                    <a:endParaRPr lang="en-US"/>
                  </a:p>
                </p:txBody>
              </p:sp>
              <p:sp>
                <p:nvSpPr>
                  <p:cNvPr id="232519" name="Line 71"/>
                  <p:cNvSpPr>
                    <a:spLocks noChangeShapeType="1"/>
                  </p:cNvSpPr>
                  <p:nvPr/>
                </p:nvSpPr>
                <p:spPr bwMode="auto">
                  <a:xfrm>
                    <a:off x="0" y="3856"/>
                    <a:ext cx="6334" cy="0"/>
                  </a:xfrm>
                  <a:prstGeom prst="line">
                    <a:avLst/>
                  </a:prstGeom>
                  <a:noFill/>
                  <a:ln w="12700" cap="sq">
                    <a:solidFill>
                      <a:srgbClr val="000000"/>
                    </a:solidFill>
                    <a:round/>
                    <a:headEnd/>
                    <a:tailEnd/>
                  </a:ln>
                  <a:effectLst/>
                </p:spPr>
                <p:txBody>
                  <a:bodyPr/>
                  <a:lstStyle/>
                  <a:p>
                    <a:endParaRPr lang="en-US"/>
                  </a:p>
                </p:txBody>
              </p:sp>
              <p:sp>
                <p:nvSpPr>
                  <p:cNvPr id="232520" name="Line 72"/>
                  <p:cNvSpPr>
                    <a:spLocks noChangeShapeType="1"/>
                  </p:cNvSpPr>
                  <p:nvPr/>
                </p:nvSpPr>
                <p:spPr bwMode="auto">
                  <a:xfrm>
                    <a:off x="0" y="3554"/>
                    <a:ext cx="0" cy="302"/>
                  </a:xfrm>
                  <a:prstGeom prst="line">
                    <a:avLst/>
                  </a:prstGeom>
                  <a:noFill/>
                  <a:ln w="12700" cap="sq">
                    <a:solidFill>
                      <a:srgbClr val="000000"/>
                    </a:solidFill>
                    <a:round/>
                    <a:headEnd/>
                    <a:tailEnd/>
                  </a:ln>
                  <a:effectLst/>
                </p:spPr>
                <p:txBody>
                  <a:bodyPr/>
                  <a:lstStyle/>
                  <a:p>
                    <a:endParaRPr lang="en-US"/>
                  </a:p>
                </p:txBody>
              </p:sp>
              <p:sp>
                <p:nvSpPr>
                  <p:cNvPr id="232521" name="Line 73"/>
                  <p:cNvSpPr>
                    <a:spLocks noChangeShapeType="1"/>
                  </p:cNvSpPr>
                  <p:nvPr/>
                </p:nvSpPr>
                <p:spPr bwMode="auto">
                  <a:xfrm>
                    <a:off x="422" y="3554"/>
                    <a:ext cx="0" cy="302"/>
                  </a:xfrm>
                  <a:prstGeom prst="line">
                    <a:avLst/>
                  </a:prstGeom>
                  <a:noFill/>
                  <a:ln w="12700">
                    <a:solidFill>
                      <a:srgbClr val="000000"/>
                    </a:solidFill>
                    <a:round/>
                    <a:headEnd/>
                    <a:tailEnd/>
                  </a:ln>
                  <a:effectLst/>
                </p:spPr>
                <p:txBody>
                  <a:bodyPr/>
                  <a:lstStyle/>
                  <a:p>
                    <a:endParaRPr lang="en-US"/>
                  </a:p>
                </p:txBody>
              </p:sp>
              <p:sp>
                <p:nvSpPr>
                  <p:cNvPr id="232522" name="Line 74"/>
                  <p:cNvSpPr>
                    <a:spLocks noChangeShapeType="1"/>
                  </p:cNvSpPr>
                  <p:nvPr/>
                </p:nvSpPr>
                <p:spPr bwMode="auto">
                  <a:xfrm>
                    <a:off x="845" y="3554"/>
                    <a:ext cx="0" cy="302"/>
                  </a:xfrm>
                  <a:prstGeom prst="line">
                    <a:avLst/>
                  </a:prstGeom>
                  <a:noFill/>
                  <a:ln w="12700">
                    <a:solidFill>
                      <a:srgbClr val="000000"/>
                    </a:solidFill>
                    <a:round/>
                    <a:headEnd/>
                    <a:tailEnd/>
                  </a:ln>
                  <a:effectLst/>
                </p:spPr>
                <p:txBody>
                  <a:bodyPr/>
                  <a:lstStyle/>
                  <a:p>
                    <a:endParaRPr lang="en-US"/>
                  </a:p>
                </p:txBody>
              </p:sp>
              <p:sp>
                <p:nvSpPr>
                  <p:cNvPr id="232523" name="Line 75"/>
                  <p:cNvSpPr>
                    <a:spLocks noChangeShapeType="1"/>
                  </p:cNvSpPr>
                  <p:nvPr/>
                </p:nvSpPr>
                <p:spPr bwMode="auto">
                  <a:xfrm>
                    <a:off x="1267" y="3554"/>
                    <a:ext cx="0" cy="302"/>
                  </a:xfrm>
                  <a:prstGeom prst="line">
                    <a:avLst/>
                  </a:prstGeom>
                  <a:noFill/>
                  <a:ln w="12700">
                    <a:solidFill>
                      <a:srgbClr val="000000"/>
                    </a:solidFill>
                    <a:round/>
                    <a:headEnd/>
                    <a:tailEnd/>
                  </a:ln>
                  <a:effectLst/>
                </p:spPr>
                <p:txBody>
                  <a:bodyPr/>
                  <a:lstStyle/>
                  <a:p>
                    <a:endParaRPr lang="en-US"/>
                  </a:p>
                </p:txBody>
              </p:sp>
              <p:sp>
                <p:nvSpPr>
                  <p:cNvPr id="232524" name="Line 76"/>
                  <p:cNvSpPr>
                    <a:spLocks noChangeShapeType="1"/>
                  </p:cNvSpPr>
                  <p:nvPr/>
                </p:nvSpPr>
                <p:spPr bwMode="auto">
                  <a:xfrm>
                    <a:off x="1689" y="3554"/>
                    <a:ext cx="0" cy="302"/>
                  </a:xfrm>
                  <a:prstGeom prst="line">
                    <a:avLst/>
                  </a:prstGeom>
                  <a:noFill/>
                  <a:ln w="12700">
                    <a:solidFill>
                      <a:srgbClr val="000000"/>
                    </a:solidFill>
                    <a:round/>
                    <a:headEnd/>
                    <a:tailEnd/>
                  </a:ln>
                  <a:effectLst/>
                </p:spPr>
                <p:txBody>
                  <a:bodyPr/>
                  <a:lstStyle/>
                  <a:p>
                    <a:endParaRPr lang="en-US"/>
                  </a:p>
                </p:txBody>
              </p:sp>
              <p:sp>
                <p:nvSpPr>
                  <p:cNvPr id="232525" name="Line 77"/>
                  <p:cNvSpPr>
                    <a:spLocks noChangeShapeType="1"/>
                  </p:cNvSpPr>
                  <p:nvPr/>
                </p:nvSpPr>
                <p:spPr bwMode="auto">
                  <a:xfrm>
                    <a:off x="2111" y="3554"/>
                    <a:ext cx="0" cy="302"/>
                  </a:xfrm>
                  <a:prstGeom prst="line">
                    <a:avLst/>
                  </a:prstGeom>
                  <a:noFill/>
                  <a:ln w="12700">
                    <a:solidFill>
                      <a:srgbClr val="000000"/>
                    </a:solidFill>
                    <a:round/>
                    <a:headEnd/>
                    <a:tailEnd/>
                  </a:ln>
                  <a:effectLst/>
                </p:spPr>
                <p:txBody>
                  <a:bodyPr/>
                  <a:lstStyle/>
                  <a:p>
                    <a:endParaRPr lang="en-US"/>
                  </a:p>
                </p:txBody>
              </p:sp>
              <p:sp>
                <p:nvSpPr>
                  <p:cNvPr id="232526" name="Line 78"/>
                  <p:cNvSpPr>
                    <a:spLocks noChangeShapeType="1"/>
                  </p:cNvSpPr>
                  <p:nvPr/>
                </p:nvSpPr>
                <p:spPr bwMode="auto">
                  <a:xfrm>
                    <a:off x="2534" y="3554"/>
                    <a:ext cx="0" cy="302"/>
                  </a:xfrm>
                  <a:prstGeom prst="line">
                    <a:avLst/>
                  </a:prstGeom>
                  <a:noFill/>
                  <a:ln w="12700">
                    <a:solidFill>
                      <a:srgbClr val="000000"/>
                    </a:solidFill>
                    <a:round/>
                    <a:headEnd/>
                    <a:tailEnd/>
                  </a:ln>
                  <a:effectLst/>
                </p:spPr>
                <p:txBody>
                  <a:bodyPr/>
                  <a:lstStyle/>
                  <a:p>
                    <a:endParaRPr lang="en-US"/>
                  </a:p>
                </p:txBody>
              </p:sp>
              <p:sp>
                <p:nvSpPr>
                  <p:cNvPr id="232527" name="Line 79"/>
                  <p:cNvSpPr>
                    <a:spLocks noChangeShapeType="1"/>
                  </p:cNvSpPr>
                  <p:nvPr/>
                </p:nvSpPr>
                <p:spPr bwMode="auto">
                  <a:xfrm>
                    <a:off x="2956" y="3554"/>
                    <a:ext cx="0" cy="302"/>
                  </a:xfrm>
                  <a:prstGeom prst="line">
                    <a:avLst/>
                  </a:prstGeom>
                  <a:noFill/>
                  <a:ln w="12700">
                    <a:solidFill>
                      <a:srgbClr val="000000"/>
                    </a:solidFill>
                    <a:round/>
                    <a:headEnd/>
                    <a:tailEnd/>
                  </a:ln>
                  <a:effectLst/>
                </p:spPr>
                <p:txBody>
                  <a:bodyPr/>
                  <a:lstStyle/>
                  <a:p>
                    <a:endParaRPr lang="en-US"/>
                  </a:p>
                </p:txBody>
              </p:sp>
              <p:sp>
                <p:nvSpPr>
                  <p:cNvPr id="232528" name="Line 80"/>
                  <p:cNvSpPr>
                    <a:spLocks noChangeShapeType="1"/>
                  </p:cNvSpPr>
                  <p:nvPr/>
                </p:nvSpPr>
                <p:spPr bwMode="auto">
                  <a:xfrm>
                    <a:off x="3378" y="3554"/>
                    <a:ext cx="0" cy="302"/>
                  </a:xfrm>
                  <a:prstGeom prst="line">
                    <a:avLst/>
                  </a:prstGeom>
                  <a:noFill/>
                  <a:ln w="12700">
                    <a:solidFill>
                      <a:srgbClr val="000000"/>
                    </a:solidFill>
                    <a:round/>
                    <a:headEnd/>
                    <a:tailEnd/>
                  </a:ln>
                  <a:effectLst/>
                </p:spPr>
                <p:txBody>
                  <a:bodyPr/>
                  <a:lstStyle/>
                  <a:p>
                    <a:endParaRPr lang="en-US"/>
                  </a:p>
                </p:txBody>
              </p:sp>
              <p:sp>
                <p:nvSpPr>
                  <p:cNvPr id="232529" name="Line 81"/>
                  <p:cNvSpPr>
                    <a:spLocks noChangeShapeType="1"/>
                  </p:cNvSpPr>
                  <p:nvPr/>
                </p:nvSpPr>
                <p:spPr bwMode="auto">
                  <a:xfrm>
                    <a:off x="3800" y="3554"/>
                    <a:ext cx="0" cy="302"/>
                  </a:xfrm>
                  <a:prstGeom prst="line">
                    <a:avLst/>
                  </a:prstGeom>
                  <a:noFill/>
                  <a:ln w="12700">
                    <a:solidFill>
                      <a:srgbClr val="000000"/>
                    </a:solidFill>
                    <a:round/>
                    <a:headEnd/>
                    <a:tailEnd/>
                  </a:ln>
                  <a:effectLst/>
                </p:spPr>
                <p:txBody>
                  <a:bodyPr/>
                  <a:lstStyle/>
                  <a:p>
                    <a:endParaRPr lang="en-US"/>
                  </a:p>
                </p:txBody>
              </p:sp>
              <p:sp>
                <p:nvSpPr>
                  <p:cNvPr id="232530" name="Line 82"/>
                  <p:cNvSpPr>
                    <a:spLocks noChangeShapeType="1"/>
                  </p:cNvSpPr>
                  <p:nvPr/>
                </p:nvSpPr>
                <p:spPr bwMode="auto">
                  <a:xfrm>
                    <a:off x="4223" y="3554"/>
                    <a:ext cx="0" cy="302"/>
                  </a:xfrm>
                  <a:prstGeom prst="line">
                    <a:avLst/>
                  </a:prstGeom>
                  <a:noFill/>
                  <a:ln w="12700">
                    <a:solidFill>
                      <a:srgbClr val="000000"/>
                    </a:solidFill>
                    <a:round/>
                    <a:headEnd/>
                    <a:tailEnd/>
                  </a:ln>
                  <a:effectLst/>
                </p:spPr>
                <p:txBody>
                  <a:bodyPr/>
                  <a:lstStyle/>
                  <a:p>
                    <a:endParaRPr lang="en-US"/>
                  </a:p>
                </p:txBody>
              </p:sp>
              <p:sp>
                <p:nvSpPr>
                  <p:cNvPr id="232531" name="Line 83"/>
                  <p:cNvSpPr>
                    <a:spLocks noChangeShapeType="1"/>
                  </p:cNvSpPr>
                  <p:nvPr/>
                </p:nvSpPr>
                <p:spPr bwMode="auto">
                  <a:xfrm>
                    <a:off x="4645" y="3554"/>
                    <a:ext cx="0" cy="302"/>
                  </a:xfrm>
                  <a:prstGeom prst="line">
                    <a:avLst/>
                  </a:prstGeom>
                  <a:noFill/>
                  <a:ln w="12700">
                    <a:solidFill>
                      <a:srgbClr val="000000"/>
                    </a:solidFill>
                    <a:round/>
                    <a:headEnd/>
                    <a:tailEnd/>
                  </a:ln>
                  <a:effectLst/>
                </p:spPr>
                <p:txBody>
                  <a:bodyPr/>
                  <a:lstStyle/>
                  <a:p>
                    <a:endParaRPr lang="en-US"/>
                  </a:p>
                </p:txBody>
              </p:sp>
              <p:sp>
                <p:nvSpPr>
                  <p:cNvPr id="232532" name="Line 84"/>
                  <p:cNvSpPr>
                    <a:spLocks noChangeShapeType="1"/>
                  </p:cNvSpPr>
                  <p:nvPr/>
                </p:nvSpPr>
                <p:spPr bwMode="auto">
                  <a:xfrm>
                    <a:off x="5067" y="3554"/>
                    <a:ext cx="0" cy="302"/>
                  </a:xfrm>
                  <a:prstGeom prst="line">
                    <a:avLst/>
                  </a:prstGeom>
                  <a:noFill/>
                  <a:ln w="12700">
                    <a:solidFill>
                      <a:srgbClr val="000000"/>
                    </a:solidFill>
                    <a:round/>
                    <a:headEnd/>
                    <a:tailEnd/>
                  </a:ln>
                  <a:effectLst/>
                </p:spPr>
                <p:txBody>
                  <a:bodyPr/>
                  <a:lstStyle/>
                  <a:p>
                    <a:endParaRPr lang="en-US"/>
                  </a:p>
                </p:txBody>
              </p:sp>
              <p:sp>
                <p:nvSpPr>
                  <p:cNvPr id="232533" name="Line 85"/>
                  <p:cNvSpPr>
                    <a:spLocks noChangeShapeType="1"/>
                  </p:cNvSpPr>
                  <p:nvPr/>
                </p:nvSpPr>
                <p:spPr bwMode="auto">
                  <a:xfrm>
                    <a:off x="5489" y="3554"/>
                    <a:ext cx="0" cy="302"/>
                  </a:xfrm>
                  <a:prstGeom prst="line">
                    <a:avLst/>
                  </a:prstGeom>
                  <a:noFill/>
                  <a:ln w="12700">
                    <a:solidFill>
                      <a:srgbClr val="000000"/>
                    </a:solidFill>
                    <a:round/>
                    <a:headEnd/>
                    <a:tailEnd/>
                  </a:ln>
                  <a:effectLst/>
                </p:spPr>
                <p:txBody>
                  <a:bodyPr/>
                  <a:lstStyle/>
                  <a:p>
                    <a:endParaRPr lang="en-US"/>
                  </a:p>
                </p:txBody>
              </p:sp>
              <p:sp>
                <p:nvSpPr>
                  <p:cNvPr id="232534" name="Line 86"/>
                  <p:cNvSpPr>
                    <a:spLocks noChangeShapeType="1"/>
                  </p:cNvSpPr>
                  <p:nvPr/>
                </p:nvSpPr>
                <p:spPr bwMode="auto">
                  <a:xfrm>
                    <a:off x="5912" y="3554"/>
                    <a:ext cx="0" cy="302"/>
                  </a:xfrm>
                  <a:prstGeom prst="line">
                    <a:avLst/>
                  </a:prstGeom>
                  <a:noFill/>
                  <a:ln w="12700">
                    <a:solidFill>
                      <a:srgbClr val="000000"/>
                    </a:solidFill>
                    <a:round/>
                    <a:headEnd/>
                    <a:tailEnd/>
                  </a:ln>
                  <a:effectLst/>
                </p:spPr>
                <p:txBody>
                  <a:bodyPr/>
                  <a:lstStyle/>
                  <a:p>
                    <a:endParaRPr lang="en-US"/>
                  </a:p>
                </p:txBody>
              </p:sp>
              <p:sp>
                <p:nvSpPr>
                  <p:cNvPr id="232535" name="Line 87"/>
                  <p:cNvSpPr>
                    <a:spLocks noChangeShapeType="1"/>
                  </p:cNvSpPr>
                  <p:nvPr/>
                </p:nvSpPr>
                <p:spPr bwMode="auto">
                  <a:xfrm>
                    <a:off x="6334" y="3554"/>
                    <a:ext cx="0" cy="302"/>
                  </a:xfrm>
                  <a:prstGeom prst="line">
                    <a:avLst/>
                  </a:prstGeom>
                  <a:noFill/>
                  <a:ln w="12700" cap="sq">
                    <a:solidFill>
                      <a:srgbClr val="000000"/>
                    </a:solidFill>
                    <a:round/>
                    <a:headEnd/>
                    <a:tailEnd/>
                  </a:ln>
                  <a:effectLst/>
                </p:spPr>
                <p:txBody>
                  <a:bodyPr/>
                  <a:lstStyle/>
                  <a:p>
                    <a:endParaRPr lang="en-US"/>
                  </a:p>
                </p:txBody>
              </p:sp>
              <p:grpSp>
                <p:nvGrpSpPr>
                  <p:cNvPr id="7" name="Group 88"/>
                  <p:cNvGrpSpPr>
                    <a:grpSpLocks/>
                  </p:cNvGrpSpPr>
                  <p:nvPr/>
                </p:nvGrpSpPr>
                <p:grpSpPr bwMode="auto">
                  <a:xfrm>
                    <a:off x="213" y="3554"/>
                    <a:ext cx="6334" cy="302"/>
                    <a:chOff x="148" y="1309"/>
                    <a:chExt cx="6334" cy="302"/>
                  </a:xfrm>
                </p:grpSpPr>
                <p:sp>
                  <p:nvSpPr>
                    <p:cNvPr id="232537" name="Rectangle 89"/>
                    <p:cNvSpPr>
                      <a:spLocks noChangeArrowheads="1"/>
                    </p:cNvSpPr>
                    <p:nvPr/>
                  </p:nvSpPr>
                  <p:spPr bwMode="auto">
                    <a:xfrm>
                      <a:off x="6060" y="1309"/>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2538" name="Rectangle 90"/>
                    <p:cNvSpPr>
                      <a:spLocks noChangeArrowheads="1"/>
                    </p:cNvSpPr>
                    <p:nvPr/>
                  </p:nvSpPr>
                  <p:spPr bwMode="auto">
                    <a:xfrm>
                      <a:off x="5637" y="1309"/>
                      <a:ext cx="423"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2539" name="Rectangle 91"/>
                    <p:cNvSpPr>
                      <a:spLocks noChangeArrowheads="1"/>
                    </p:cNvSpPr>
                    <p:nvPr/>
                  </p:nvSpPr>
                  <p:spPr bwMode="auto">
                    <a:xfrm>
                      <a:off x="5215" y="1309"/>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2540" name="Rectangle 92"/>
                    <p:cNvSpPr>
                      <a:spLocks noChangeArrowheads="1"/>
                    </p:cNvSpPr>
                    <p:nvPr/>
                  </p:nvSpPr>
                  <p:spPr bwMode="auto">
                    <a:xfrm>
                      <a:off x="4793" y="1309"/>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2541" name="Rectangle 93"/>
                    <p:cNvSpPr>
                      <a:spLocks noChangeArrowheads="1"/>
                    </p:cNvSpPr>
                    <p:nvPr/>
                  </p:nvSpPr>
                  <p:spPr bwMode="auto">
                    <a:xfrm>
                      <a:off x="4371" y="1309"/>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2542" name="Rectangle 94"/>
                    <p:cNvSpPr>
                      <a:spLocks noChangeArrowheads="1"/>
                    </p:cNvSpPr>
                    <p:nvPr/>
                  </p:nvSpPr>
                  <p:spPr bwMode="auto">
                    <a:xfrm>
                      <a:off x="3948" y="1309"/>
                      <a:ext cx="423"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2543" name="Rectangle 95"/>
                    <p:cNvSpPr>
                      <a:spLocks noChangeArrowheads="1"/>
                    </p:cNvSpPr>
                    <p:nvPr/>
                  </p:nvSpPr>
                  <p:spPr bwMode="auto">
                    <a:xfrm>
                      <a:off x="3526" y="1309"/>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2544" name="Rectangle 96"/>
                    <p:cNvSpPr>
                      <a:spLocks noChangeArrowheads="1"/>
                    </p:cNvSpPr>
                    <p:nvPr/>
                  </p:nvSpPr>
                  <p:spPr bwMode="auto">
                    <a:xfrm>
                      <a:off x="3104" y="1309"/>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2545" name="Rectangle 97"/>
                    <p:cNvSpPr>
                      <a:spLocks noChangeArrowheads="1"/>
                    </p:cNvSpPr>
                    <p:nvPr/>
                  </p:nvSpPr>
                  <p:spPr bwMode="auto">
                    <a:xfrm>
                      <a:off x="2682" y="1309"/>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2546" name="Rectangle 98"/>
                    <p:cNvSpPr>
                      <a:spLocks noChangeArrowheads="1"/>
                    </p:cNvSpPr>
                    <p:nvPr/>
                  </p:nvSpPr>
                  <p:spPr bwMode="auto">
                    <a:xfrm>
                      <a:off x="2259" y="1309"/>
                      <a:ext cx="423"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2547" name="Rectangle 99"/>
                    <p:cNvSpPr>
                      <a:spLocks noChangeArrowheads="1"/>
                    </p:cNvSpPr>
                    <p:nvPr/>
                  </p:nvSpPr>
                  <p:spPr bwMode="auto">
                    <a:xfrm>
                      <a:off x="1837" y="1309"/>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2548" name="Rectangle 100"/>
                    <p:cNvSpPr>
                      <a:spLocks noChangeArrowheads="1"/>
                    </p:cNvSpPr>
                    <p:nvPr/>
                  </p:nvSpPr>
                  <p:spPr bwMode="auto">
                    <a:xfrm>
                      <a:off x="1415" y="1309"/>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2549" name="Rectangle 101"/>
                    <p:cNvSpPr>
                      <a:spLocks noChangeArrowheads="1"/>
                    </p:cNvSpPr>
                    <p:nvPr/>
                  </p:nvSpPr>
                  <p:spPr bwMode="auto">
                    <a:xfrm>
                      <a:off x="993" y="1309"/>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2550" name="Rectangle 102"/>
                    <p:cNvSpPr>
                      <a:spLocks noChangeArrowheads="1"/>
                    </p:cNvSpPr>
                    <p:nvPr/>
                  </p:nvSpPr>
                  <p:spPr bwMode="auto">
                    <a:xfrm>
                      <a:off x="570" y="1309"/>
                      <a:ext cx="423"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2551" name="Rectangle 103"/>
                    <p:cNvSpPr>
                      <a:spLocks noChangeArrowheads="1"/>
                    </p:cNvSpPr>
                    <p:nvPr/>
                  </p:nvSpPr>
                  <p:spPr bwMode="auto">
                    <a:xfrm>
                      <a:off x="148" y="1309"/>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2552" name="Line 104"/>
                    <p:cNvSpPr>
                      <a:spLocks noChangeShapeType="1"/>
                    </p:cNvSpPr>
                    <p:nvPr/>
                  </p:nvSpPr>
                  <p:spPr bwMode="auto">
                    <a:xfrm>
                      <a:off x="148" y="1309"/>
                      <a:ext cx="6334" cy="0"/>
                    </a:xfrm>
                    <a:prstGeom prst="line">
                      <a:avLst/>
                    </a:prstGeom>
                    <a:noFill/>
                    <a:ln w="12700" cap="sq">
                      <a:solidFill>
                        <a:srgbClr val="000000"/>
                      </a:solidFill>
                      <a:round/>
                      <a:headEnd/>
                      <a:tailEnd/>
                    </a:ln>
                    <a:effectLst/>
                  </p:spPr>
                  <p:txBody>
                    <a:bodyPr/>
                    <a:lstStyle/>
                    <a:p>
                      <a:endParaRPr lang="en-US"/>
                    </a:p>
                  </p:txBody>
                </p:sp>
                <p:sp>
                  <p:nvSpPr>
                    <p:cNvPr id="232553" name="Line 105"/>
                    <p:cNvSpPr>
                      <a:spLocks noChangeShapeType="1"/>
                    </p:cNvSpPr>
                    <p:nvPr/>
                  </p:nvSpPr>
                  <p:spPr bwMode="auto">
                    <a:xfrm>
                      <a:off x="148" y="1611"/>
                      <a:ext cx="6334" cy="0"/>
                    </a:xfrm>
                    <a:prstGeom prst="line">
                      <a:avLst/>
                    </a:prstGeom>
                    <a:noFill/>
                    <a:ln w="12700" cap="sq">
                      <a:solidFill>
                        <a:srgbClr val="000000"/>
                      </a:solidFill>
                      <a:round/>
                      <a:headEnd/>
                      <a:tailEnd/>
                    </a:ln>
                    <a:effectLst/>
                  </p:spPr>
                  <p:txBody>
                    <a:bodyPr/>
                    <a:lstStyle/>
                    <a:p>
                      <a:endParaRPr lang="en-US"/>
                    </a:p>
                  </p:txBody>
                </p:sp>
                <p:sp>
                  <p:nvSpPr>
                    <p:cNvPr id="232554" name="Line 106"/>
                    <p:cNvSpPr>
                      <a:spLocks noChangeShapeType="1"/>
                    </p:cNvSpPr>
                    <p:nvPr/>
                  </p:nvSpPr>
                  <p:spPr bwMode="auto">
                    <a:xfrm>
                      <a:off x="148" y="1309"/>
                      <a:ext cx="0" cy="302"/>
                    </a:xfrm>
                    <a:prstGeom prst="line">
                      <a:avLst/>
                    </a:prstGeom>
                    <a:noFill/>
                    <a:ln w="12700" cap="sq">
                      <a:solidFill>
                        <a:srgbClr val="000000"/>
                      </a:solidFill>
                      <a:round/>
                      <a:headEnd/>
                      <a:tailEnd/>
                    </a:ln>
                    <a:effectLst/>
                  </p:spPr>
                  <p:txBody>
                    <a:bodyPr/>
                    <a:lstStyle/>
                    <a:p>
                      <a:endParaRPr lang="en-US"/>
                    </a:p>
                  </p:txBody>
                </p:sp>
                <p:sp>
                  <p:nvSpPr>
                    <p:cNvPr id="232555" name="Line 107"/>
                    <p:cNvSpPr>
                      <a:spLocks noChangeShapeType="1"/>
                    </p:cNvSpPr>
                    <p:nvPr/>
                  </p:nvSpPr>
                  <p:spPr bwMode="auto">
                    <a:xfrm>
                      <a:off x="570" y="1309"/>
                      <a:ext cx="0" cy="302"/>
                    </a:xfrm>
                    <a:prstGeom prst="line">
                      <a:avLst/>
                    </a:prstGeom>
                    <a:noFill/>
                    <a:ln w="12700">
                      <a:solidFill>
                        <a:srgbClr val="000000"/>
                      </a:solidFill>
                      <a:round/>
                      <a:headEnd/>
                      <a:tailEnd/>
                    </a:ln>
                    <a:effectLst/>
                  </p:spPr>
                  <p:txBody>
                    <a:bodyPr/>
                    <a:lstStyle/>
                    <a:p>
                      <a:endParaRPr lang="en-US"/>
                    </a:p>
                  </p:txBody>
                </p:sp>
                <p:sp>
                  <p:nvSpPr>
                    <p:cNvPr id="232556" name="Line 108"/>
                    <p:cNvSpPr>
                      <a:spLocks noChangeShapeType="1"/>
                    </p:cNvSpPr>
                    <p:nvPr/>
                  </p:nvSpPr>
                  <p:spPr bwMode="auto">
                    <a:xfrm>
                      <a:off x="993" y="1309"/>
                      <a:ext cx="0" cy="302"/>
                    </a:xfrm>
                    <a:prstGeom prst="line">
                      <a:avLst/>
                    </a:prstGeom>
                    <a:noFill/>
                    <a:ln w="12700">
                      <a:solidFill>
                        <a:srgbClr val="000000"/>
                      </a:solidFill>
                      <a:round/>
                      <a:headEnd/>
                      <a:tailEnd/>
                    </a:ln>
                    <a:effectLst/>
                  </p:spPr>
                  <p:txBody>
                    <a:bodyPr/>
                    <a:lstStyle/>
                    <a:p>
                      <a:endParaRPr lang="en-US"/>
                    </a:p>
                  </p:txBody>
                </p:sp>
                <p:sp>
                  <p:nvSpPr>
                    <p:cNvPr id="232557" name="Line 109"/>
                    <p:cNvSpPr>
                      <a:spLocks noChangeShapeType="1"/>
                    </p:cNvSpPr>
                    <p:nvPr/>
                  </p:nvSpPr>
                  <p:spPr bwMode="auto">
                    <a:xfrm>
                      <a:off x="1415" y="1309"/>
                      <a:ext cx="0" cy="302"/>
                    </a:xfrm>
                    <a:prstGeom prst="line">
                      <a:avLst/>
                    </a:prstGeom>
                    <a:noFill/>
                    <a:ln w="12700">
                      <a:solidFill>
                        <a:srgbClr val="000000"/>
                      </a:solidFill>
                      <a:round/>
                      <a:headEnd/>
                      <a:tailEnd/>
                    </a:ln>
                    <a:effectLst/>
                  </p:spPr>
                  <p:txBody>
                    <a:bodyPr/>
                    <a:lstStyle/>
                    <a:p>
                      <a:endParaRPr lang="en-US"/>
                    </a:p>
                  </p:txBody>
                </p:sp>
                <p:sp>
                  <p:nvSpPr>
                    <p:cNvPr id="232558" name="Line 110"/>
                    <p:cNvSpPr>
                      <a:spLocks noChangeShapeType="1"/>
                    </p:cNvSpPr>
                    <p:nvPr/>
                  </p:nvSpPr>
                  <p:spPr bwMode="auto">
                    <a:xfrm>
                      <a:off x="1837" y="1309"/>
                      <a:ext cx="0" cy="302"/>
                    </a:xfrm>
                    <a:prstGeom prst="line">
                      <a:avLst/>
                    </a:prstGeom>
                    <a:noFill/>
                    <a:ln w="12700">
                      <a:solidFill>
                        <a:srgbClr val="000000"/>
                      </a:solidFill>
                      <a:round/>
                      <a:headEnd/>
                      <a:tailEnd/>
                    </a:ln>
                    <a:effectLst/>
                  </p:spPr>
                  <p:txBody>
                    <a:bodyPr/>
                    <a:lstStyle/>
                    <a:p>
                      <a:endParaRPr lang="en-US"/>
                    </a:p>
                  </p:txBody>
                </p:sp>
                <p:sp>
                  <p:nvSpPr>
                    <p:cNvPr id="232559" name="Line 111"/>
                    <p:cNvSpPr>
                      <a:spLocks noChangeShapeType="1"/>
                    </p:cNvSpPr>
                    <p:nvPr/>
                  </p:nvSpPr>
                  <p:spPr bwMode="auto">
                    <a:xfrm>
                      <a:off x="2259" y="1309"/>
                      <a:ext cx="0" cy="302"/>
                    </a:xfrm>
                    <a:prstGeom prst="line">
                      <a:avLst/>
                    </a:prstGeom>
                    <a:noFill/>
                    <a:ln w="12700">
                      <a:solidFill>
                        <a:srgbClr val="000000"/>
                      </a:solidFill>
                      <a:round/>
                      <a:headEnd/>
                      <a:tailEnd/>
                    </a:ln>
                    <a:effectLst/>
                  </p:spPr>
                  <p:txBody>
                    <a:bodyPr/>
                    <a:lstStyle/>
                    <a:p>
                      <a:endParaRPr lang="en-US"/>
                    </a:p>
                  </p:txBody>
                </p:sp>
                <p:sp>
                  <p:nvSpPr>
                    <p:cNvPr id="232560" name="Line 112"/>
                    <p:cNvSpPr>
                      <a:spLocks noChangeShapeType="1"/>
                    </p:cNvSpPr>
                    <p:nvPr/>
                  </p:nvSpPr>
                  <p:spPr bwMode="auto">
                    <a:xfrm>
                      <a:off x="2682" y="1309"/>
                      <a:ext cx="0" cy="302"/>
                    </a:xfrm>
                    <a:prstGeom prst="line">
                      <a:avLst/>
                    </a:prstGeom>
                    <a:noFill/>
                    <a:ln w="12700">
                      <a:solidFill>
                        <a:srgbClr val="000000"/>
                      </a:solidFill>
                      <a:round/>
                      <a:headEnd/>
                      <a:tailEnd/>
                    </a:ln>
                    <a:effectLst/>
                  </p:spPr>
                  <p:txBody>
                    <a:bodyPr/>
                    <a:lstStyle/>
                    <a:p>
                      <a:endParaRPr lang="en-US"/>
                    </a:p>
                  </p:txBody>
                </p:sp>
                <p:sp>
                  <p:nvSpPr>
                    <p:cNvPr id="232561" name="Line 113"/>
                    <p:cNvSpPr>
                      <a:spLocks noChangeShapeType="1"/>
                    </p:cNvSpPr>
                    <p:nvPr/>
                  </p:nvSpPr>
                  <p:spPr bwMode="auto">
                    <a:xfrm>
                      <a:off x="3104" y="1309"/>
                      <a:ext cx="0" cy="302"/>
                    </a:xfrm>
                    <a:prstGeom prst="line">
                      <a:avLst/>
                    </a:prstGeom>
                    <a:noFill/>
                    <a:ln w="12700">
                      <a:solidFill>
                        <a:srgbClr val="000000"/>
                      </a:solidFill>
                      <a:round/>
                      <a:headEnd/>
                      <a:tailEnd/>
                    </a:ln>
                    <a:effectLst/>
                  </p:spPr>
                  <p:txBody>
                    <a:bodyPr/>
                    <a:lstStyle/>
                    <a:p>
                      <a:endParaRPr lang="en-US"/>
                    </a:p>
                  </p:txBody>
                </p:sp>
                <p:sp>
                  <p:nvSpPr>
                    <p:cNvPr id="232562" name="Line 114"/>
                    <p:cNvSpPr>
                      <a:spLocks noChangeShapeType="1"/>
                    </p:cNvSpPr>
                    <p:nvPr/>
                  </p:nvSpPr>
                  <p:spPr bwMode="auto">
                    <a:xfrm>
                      <a:off x="3526" y="1309"/>
                      <a:ext cx="0" cy="302"/>
                    </a:xfrm>
                    <a:prstGeom prst="line">
                      <a:avLst/>
                    </a:prstGeom>
                    <a:noFill/>
                    <a:ln w="12700">
                      <a:solidFill>
                        <a:srgbClr val="000000"/>
                      </a:solidFill>
                      <a:round/>
                      <a:headEnd/>
                      <a:tailEnd/>
                    </a:ln>
                    <a:effectLst/>
                  </p:spPr>
                  <p:txBody>
                    <a:bodyPr/>
                    <a:lstStyle/>
                    <a:p>
                      <a:endParaRPr lang="en-US"/>
                    </a:p>
                  </p:txBody>
                </p:sp>
                <p:sp>
                  <p:nvSpPr>
                    <p:cNvPr id="232563" name="Line 115"/>
                    <p:cNvSpPr>
                      <a:spLocks noChangeShapeType="1"/>
                    </p:cNvSpPr>
                    <p:nvPr/>
                  </p:nvSpPr>
                  <p:spPr bwMode="auto">
                    <a:xfrm>
                      <a:off x="3948" y="1309"/>
                      <a:ext cx="0" cy="302"/>
                    </a:xfrm>
                    <a:prstGeom prst="line">
                      <a:avLst/>
                    </a:prstGeom>
                    <a:noFill/>
                    <a:ln w="12700">
                      <a:solidFill>
                        <a:srgbClr val="000000"/>
                      </a:solidFill>
                      <a:round/>
                      <a:headEnd/>
                      <a:tailEnd/>
                    </a:ln>
                    <a:effectLst/>
                  </p:spPr>
                  <p:txBody>
                    <a:bodyPr/>
                    <a:lstStyle/>
                    <a:p>
                      <a:endParaRPr lang="en-US"/>
                    </a:p>
                  </p:txBody>
                </p:sp>
                <p:sp>
                  <p:nvSpPr>
                    <p:cNvPr id="232564" name="Line 116"/>
                    <p:cNvSpPr>
                      <a:spLocks noChangeShapeType="1"/>
                    </p:cNvSpPr>
                    <p:nvPr/>
                  </p:nvSpPr>
                  <p:spPr bwMode="auto">
                    <a:xfrm>
                      <a:off x="4371" y="1309"/>
                      <a:ext cx="0" cy="302"/>
                    </a:xfrm>
                    <a:prstGeom prst="line">
                      <a:avLst/>
                    </a:prstGeom>
                    <a:noFill/>
                    <a:ln w="12700">
                      <a:solidFill>
                        <a:srgbClr val="000000"/>
                      </a:solidFill>
                      <a:round/>
                      <a:headEnd/>
                      <a:tailEnd/>
                    </a:ln>
                    <a:effectLst/>
                  </p:spPr>
                  <p:txBody>
                    <a:bodyPr/>
                    <a:lstStyle/>
                    <a:p>
                      <a:endParaRPr lang="en-US"/>
                    </a:p>
                  </p:txBody>
                </p:sp>
                <p:sp>
                  <p:nvSpPr>
                    <p:cNvPr id="232565" name="Line 117"/>
                    <p:cNvSpPr>
                      <a:spLocks noChangeShapeType="1"/>
                    </p:cNvSpPr>
                    <p:nvPr/>
                  </p:nvSpPr>
                  <p:spPr bwMode="auto">
                    <a:xfrm>
                      <a:off x="4793" y="1309"/>
                      <a:ext cx="0" cy="302"/>
                    </a:xfrm>
                    <a:prstGeom prst="line">
                      <a:avLst/>
                    </a:prstGeom>
                    <a:noFill/>
                    <a:ln w="12700">
                      <a:solidFill>
                        <a:srgbClr val="000000"/>
                      </a:solidFill>
                      <a:round/>
                      <a:headEnd/>
                      <a:tailEnd/>
                    </a:ln>
                    <a:effectLst/>
                  </p:spPr>
                  <p:txBody>
                    <a:bodyPr/>
                    <a:lstStyle/>
                    <a:p>
                      <a:endParaRPr lang="en-US"/>
                    </a:p>
                  </p:txBody>
                </p:sp>
                <p:sp>
                  <p:nvSpPr>
                    <p:cNvPr id="232566" name="Line 118"/>
                    <p:cNvSpPr>
                      <a:spLocks noChangeShapeType="1"/>
                    </p:cNvSpPr>
                    <p:nvPr/>
                  </p:nvSpPr>
                  <p:spPr bwMode="auto">
                    <a:xfrm>
                      <a:off x="5215" y="1309"/>
                      <a:ext cx="0" cy="302"/>
                    </a:xfrm>
                    <a:prstGeom prst="line">
                      <a:avLst/>
                    </a:prstGeom>
                    <a:noFill/>
                    <a:ln w="12700">
                      <a:solidFill>
                        <a:srgbClr val="000000"/>
                      </a:solidFill>
                      <a:round/>
                      <a:headEnd/>
                      <a:tailEnd/>
                    </a:ln>
                    <a:effectLst/>
                  </p:spPr>
                  <p:txBody>
                    <a:bodyPr/>
                    <a:lstStyle/>
                    <a:p>
                      <a:endParaRPr lang="en-US"/>
                    </a:p>
                  </p:txBody>
                </p:sp>
                <p:sp>
                  <p:nvSpPr>
                    <p:cNvPr id="232567" name="Line 119"/>
                    <p:cNvSpPr>
                      <a:spLocks noChangeShapeType="1"/>
                    </p:cNvSpPr>
                    <p:nvPr/>
                  </p:nvSpPr>
                  <p:spPr bwMode="auto">
                    <a:xfrm>
                      <a:off x="5637" y="1309"/>
                      <a:ext cx="0" cy="302"/>
                    </a:xfrm>
                    <a:prstGeom prst="line">
                      <a:avLst/>
                    </a:prstGeom>
                    <a:noFill/>
                    <a:ln w="12700">
                      <a:solidFill>
                        <a:srgbClr val="000000"/>
                      </a:solidFill>
                      <a:round/>
                      <a:headEnd/>
                      <a:tailEnd/>
                    </a:ln>
                    <a:effectLst/>
                  </p:spPr>
                  <p:txBody>
                    <a:bodyPr/>
                    <a:lstStyle/>
                    <a:p>
                      <a:endParaRPr lang="en-US"/>
                    </a:p>
                  </p:txBody>
                </p:sp>
                <p:sp>
                  <p:nvSpPr>
                    <p:cNvPr id="232568" name="Line 120"/>
                    <p:cNvSpPr>
                      <a:spLocks noChangeShapeType="1"/>
                    </p:cNvSpPr>
                    <p:nvPr/>
                  </p:nvSpPr>
                  <p:spPr bwMode="auto">
                    <a:xfrm>
                      <a:off x="6060" y="1309"/>
                      <a:ext cx="0" cy="302"/>
                    </a:xfrm>
                    <a:prstGeom prst="line">
                      <a:avLst/>
                    </a:prstGeom>
                    <a:noFill/>
                    <a:ln w="12700">
                      <a:solidFill>
                        <a:srgbClr val="000000"/>
                      </a:solidFill>
                      <a:round/>
                      <a:headEnd/>
                      <a:tailEnd/>
                    </a:ln>
                    <a:effectLst/>
                  </p:spPr>
                  <p:txBody>
                    <a:bodyPr/>
                    <a:lstStyle/>
                    <a:p>
                      <a:endParaRPr lang="en-US"/>
                    </a:p>
                  </p:txBody>
                </p:sp>
                <p:sp>
                  <p:nvSpPr>
                    <p:cNvPr id="232569" name="Line 121"/>
                    <p:cNvSpPr>
                      <a:spLocks noChangeShapeType="1"/>
                    </p:cNvSpPr>
                    <p:nvPr/>
                  </p:nvSpPr>
                  <p:spPr bwMode="auto">
                    <a:xfrm>
                      <a:off x="6482" y="1309"/>
                      <a:ext cx="0" cy="302"/>
                    </a:xfrm>
                    <a:prstGeom prst="line">
                      <a:avLst/>
                    </a:prstGeom>
                    <a:noFill/>
                    <a:ln w="12700" cap="sq">
                      <a:solidFill>
                        <a:srgbClr val="000000"/>
                      </a:solidFill>
                      <a:round/>
                      <a:headEnd/>
                      <a:tailEnd/>
                    </a:ln>
                    <a:effectLst/>
                  </p:spPr>
                  <p:txBody>
                    <a:bodyPr/>
                    <a:lstStyle/>
                    <a:p>
                      <a:endParaRPr lang="en-US"/>
                    </a:p>
                  </p:txBody>
                </p:sp>
              </p:grpSp>
            </p:grpSp>
            <p:grpSp>
              <p:nvGrpSpPr>
                <p:cNvPr id="8" name="Group 122"/>
                <p:cNvGrpSpPr>
                  <a:grpSpLocks/>
                </p:cNvGrpSpPr>
                <p:nvPr/>
              </p:nvGrpSpPr>
              <p:grpSpPr bwMode="auto">
                <a:xfrm flipH="1">
                  <a:off x="1435" y="3574"/>
                  <a:ext cx="1259" cy="282"/>
                  <a:chOff x="0" y="3554"/>
                  <a:chExt cx="6547" cy="302"/>
                </a:xfrm>
              </p:grpSpPr>
              <p:sp>
                <p:nvSpPr>
                  <p:cNvPr id="232571" name="Rectangle 123"/>
                  <p:cNvSpPr>
                    <a:spLocks noChangeArrowheads="1"/>
                  </p:cNvSpPr>
                  <p:nvPr/>
                </p:nvSpPr>
                <p:spPr bwMode="auto">
                  <a:xfrm>
                    <a:off x="2958" y="3554"/>
                    <a:ext cx="2954" cy="302"/>
                  </a:xfrm>
                  <a:prstGeom prst="rect">
                    <a:avLst/>
                  </a:prstGeom>
                  <a:solidFill>
                    <a:srgbClr val="969696"/>
                  </a:solidFill>
                  <a:ln w="9525">
                    <a:noFill/>
                    <a:miter lim="800000"/>
                    <a:headEnd/>
                    <a:tailEnd/>
                  </a:ln>
                  <a:effectLst/>
                </p:spPr>
                <p:txBody>
                  <a:bodyPr wrap="none" anchor="ctr"/>
                  <a:lstStyle/>
                  <a:p>
                    <a:endParaRPr lang="en-US"/>
                  </a:p>
                </p:txBody>
              </p:sp>
              <p:sp>
                <p:nvSpPr>
                  <p:cNvPr id="232572" name="Rectangle 124"/>
                  <p:cNvSpPr>
                    <a:spLocks noChangeArrowheads="1"/>
                  </p:cNvSpPr>
                  <p:nvPr/>
                </p:nvSpPr>
                <p:spPr bwMode="auto">
                  <a:xfrm>
                    <a:off x="1269" y="3554"/>
                    <a:ext cx="1687" cy="302"/>
                  </a:xfrm>
                  <a:prstGeom prst="rect">
                    <a:avLst/>
                  </a:prstGeom>
                  <a:solidFill>
                    <a:srgbClr val="969696"/>
                  </a:solidFill>
                  <a:ln w="9525">
                    <a:noFill/>
                    <a:miter lim="800000"/>
                    <a:headEnd/>
                    <a:tailEnd/>
                  </a:ln>
                  <a:effectLst/>
                </p:spPr>
                <p:txBody>
                  <a:bodyPr wrap="none" anchor="ctr"/>
                  <a:lstStyle/>
                  <a:p>
                    <a:endParaRPr lang="en-US"/>
                  </a:p>
                </p:txBody>
              </p:sp>
              <p:sp>
                <p:nvSpPr>
                  <p:cNvPr id="232573" name="Rectangle 125"/>
                  <p:cNvSpPr>
                    <a:spLocks noChangeArrowheads="1"/>
                  </p:cNvSpPr>
                  <p:nvPr/>
                </p:nvSpPr>
                <p:spPr bwMode="auto">
                  <a:xfrm>
                    <a:off x="422" y="3554"/>
                    <a:ext cx="845" cy="302"/>
                  </a:xfrm>
                  <a:prstGeom prst="rect">
                    <a:avLst/>
                  </a:prstGeom>
                  <a:solidFill>
                    <a:srgbClr val="969696"/>
                  </a:solidFill>
                  <a:ln w="9525">
                    <a:noFill/>
                    <a:miter lim="800000"/>
                    <a:headEnd/>
                    <a:tailEnd/>
                  </a:ln>
                  <a:effectLst/>
                </p:spPr>
                <p:txBody>
                  <a:bodyPr wrap="none" anchor="ctr"/>
                  <a:lstStyle/>
                  <a:p>
                    <a:endParaRPr lang="en-US"/>
                  </a:p>
                </p:txBody>
              </p:sp>
              <p:sp>
                <p:nvSpPr>
                  <p:cNvPr id="232574" name="Rectangle 126"/>
                  <p:cNvSpPr>
                    <a:spLocks noChangeArrowheads="1"/>
                  </p:cNvSpPr>
                  <p:nvPr/>
                </p:nvSpPr>
                <p:spPr bwMode="auto">
                  <a:xfrm>
                    <a:off x="0" y="3554"/>
                    <a:ext cx="422" cy="302"/>
                  </a:xfrm>
                  <a:prstGeom prst="rect">
                    <a:avLst/>
                  </a:prstGeom>
                  <a:solidFill>
                    <a:srgbClr val="969696"/>
                  </a:solidFill>
                  <a:ln w="9525">
                    <a:noFill/>
                    <a:miter lim="800000"/>
                    <a:headEnd/>
                    <a:tailEnd/>
                  </a:ln>
                  <a:effectLst/>
                </p:spPr>
                <p:txBody>
                  <a:bodyPr wrap="none" anchor="ctr"/>
                  <a:lstStyle/>
                  <a:p>
                    <a:endParaRPr lang="en-US"/>
                  </a:p>
                </p:txBody>
              </p:sp>
              <p:sp>
                <p:nvSpPr>
                  <p:cNvPr id="232575" name="Rectangle 127"/>
                  <p:cNvSpPr>
                    <a:spLocks noChangeArrowheads="1"/>
                  </p:cNvSpPr>
                  <p:nvPr/>
                </p:nvSpPr>
                <p:spPr bwMode="auto">
                  <a:xfrm>
                    <a:off x="5912" y="3554"/>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2576" name="Rectangle 128"/>
                  <p:cNvSpPr>
                    <a:spLocks noChangeArrowheads="1"/>
                  </p:cNvSpPr>
                  <p:nvPr/>
                </p:nvSpPr>
                <p:spPr bwMode="auto">
                  <a:xfrm>
                    <a:off x="5489" y="3554"/>
                    <a:ext cx="423"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2577" name="Rectangle 129"/>
                  <p:cNvSpPr>
                    <a:spLocks noChangeArrowheads="1"/>
                  </p:cNvSpPr>
                  <p:nvPr/>
                </p:nvSpPr>
                <p:spPr bwMode="auto">
                  <a:xfrm>
                    <a:off x="5067" y="3554"/>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2578" name="Rectangle 130"/>
                  <p:cNvSpPr>
                    <a:spLocks noChangeArrowheads="1"/>
                  </p:cNvSpPr>
                  <p:nvPr/>
                </p:nvSpPr>
                <p:spPr bwMode="auto">
                  <a:xfrm>
                    <a:off x="4645" y="3554"/>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2579" name="Rectangle 131"/>
                  <p:cNvSpPr>
                    <a:spLocks noChangeArrowheads="1"/>
                  </p:cNvSpPr>
                  <p:nvPr/>
                </p:nvSpPr>
                <p:spPr bwMode="auto">
                  <a:xfrm>
                    <a:off x="4223" y="3554"/>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2580" name="Rectangle 132"/>
                  <p:cNvSpPr>
                    <a:spLocks noChangeArrowheads="1"/>
                  </p:cNvSpPr>
                  <p:nvPr/>
                </p:nvSpPr>
                <p:spPr bwMode="auto">
                  <a:xfrm>
                    <a:off x="3800" y="3554"/>
                    <a:ext cx="423"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2581" name="Rectangle 133"/>
                  <p:cNvSpPr>
                    <a:spLocks noChangeArrowheads="1"/>
                  </p:cNvSpPr>
                  <p:nvPr/>
                </p:nvSpPr>
                <p:spPr bwMode="auto">
                  <a:xfrm>
                    <a:off x="3378" y="3554"/>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2582" name="Rectangle 134"/>
                  <p:cNvSpPr>
                    <a:spLocks noChangeArrowheads="1"/>
                  </p:cNvSpPr>
                  <p:nvPr/>
                </p:nvSpPr>
                <p:spPr bwMode="auto">
                  <a:xfrm>
                    <a:off x="2956" y="3554"/>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2583" name="Rectangle 135"/>
                  <p:cNvSpPr>
                    <a:spLocks noChangeArrowheads="1"/>
                  </p:cNvSpPr>
                  <p:nvPr/>
                </p:nvSpPr>
                <p:spPr bwMode="auto">
                  <a:xfrm>
                    <a:off x="2534" y="3554"/>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2584" name="Rectangle 136"/>
                  <p:cNvSpPr>
                    <a:spLocks noChangeArrowheads="1"/>
                  </p:cNvSpPr>
                  <p:nvPr/>
                </p:nvSpPr>
                <p:spPr bwMode="auto">
                  <a:xfrm>
                    <a:off x="2111" y="3554"/>
                    <a:ext cx="423"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2585" name="Rectangle 137"/>
                  <p:cNvSpPr>
                    <a:spLocks noChangeArrowheads="1"/>
                  </p:cNvSpPr>
                  <p:nvPr/>
                </p:nvSpPr>
                <p:spPr bwMode="auto">
                  <a:xfrm>
                    <a:off x="1689" y="3554"/>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2586" name="Rectangle 138"/>
                  <p:cNvSpPr>
                    <a:spLocks noChangeArrowheads="1"/>
                  </p:cNvSpPr>
                  <p:nvPr/>
                </p:nvSpPr>
                <p:spPr bwMode="auto">
                  <a:xfrm>
                    <a:off x="1267" y="3554"/>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2587" name="Rectangle 139"/>
                  <p:cNvSpPr>
                    <a:spLocks noChangeArrowheads="1"/>
                  </p:cNvSpPr>
                  <p:nvPr/>
                </p:nvSpPr>
                <p:spPr bwMode="auto">
                  <a:xfrm>
                    <a:off x="845" y="3554"/>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2588" name="Rectangle 140"/>
                  <p:cNvSpPr>
                    <a:spLocks noChangeArrowheads="1"/>
                  </p:cNvSpPr>
                  <p:nvPr/>
                </p:nvSpPr>
                <p:spPr bwMode="auto">
                  <a:xfrm>
                    <a:off x="422" y="3554"/>
                    <a:ext cx="423"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2589" name="Rectangle 141"/>
                  <p:cNvSpPr>
                    <a:spLocks noChangeArrowheads="1"/>
                  </p:cNvSpPr>
                  <p:nvPr/>
                </p:nvSpPr>
                <p:spPr bwMode="auto">
                  <a:xfrm>
                    <a:off x="0" y="3554"/>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2590" name="Line 142"/>
                  <p:cNvSpPr>
                    <a:spLocks noChangeShapeType="1"/>
                  </p:cNvSpPr>
                  <p:nvPr/>
                </p:nvSpPr>
                <p:spPr bwMode="auto">
                  <a:xfrm>
                    <a:off x="0" y="3554"/>
                    <a:ext cx="6334" cy="0"/>
                  </a:xfrm>
                  <a:prstGeom prst="line">
                    <a:avLst/>
                  </a:prstGeom>
                  <a:noFill/>
                  <a:ln w="12700" cap="sq">
                    <a:solidFill>
                      <a:srgbClr val="000000"/>
                    </a:solidFill>
                    <a:round/>
                    <a:headEnd/>
                    <a:tailEnd/>
                  </a:ln>
                  <a:effectLst/>
                </p:spPr>
                <p:txBody>
                  <a:bodyPr/>
                  <a:lstStyle/>
                  <a:p>
                    <a:endParaRPr lang="en-US"/>
                  </a:p>
                </p:txBody>
              </p:sp>
              <p:sp>
                <p:nvSpPr>
                  <p:cNvPr id="232591" name="Line 143"/>
                  <p:cNvSpPr>
                    <a:spLocks noChangeShapeType="1"/>
                  </p:cNvSpPr>
                  <p:nvPr/>
                </p:nvSpPr>
                <p:spPr bwMode="auto">
                  <a:xfrm>
                    <a:off x="0" y="3856"/>
                    <a:ext cx="6334" cy="0"/>
                  </a:xfrm>
                  <a:prstGeom prst="line">
                    <a:avLst/>
                  </a:prstGeom>
                  <a:noFill/>
                  <a:ln w="12700" cap="sq">
                    <a:solidFill>
                      <a:srgbClr val="000000"/>
                    </a:solidFill>
                    <a:round/>
                    <a:headEnd/>
                    <a:tailEnd/>
                  </a:ln>
                  <a:effectLst/>
                </p:spPr>
                <p:txBody>
                  <a:bodyPr/>
                  <a:lstStyle/>
                  <a:p>
                    <a:endParaRPr lang="en-US"/>
                  </a:p>
                </p:txBody>
              </p:sp>
              <p:sp>
                <p:nvSpPr>
                  <p:cNvPr id="232592" name="Line 144"/>
                  <p:cNvSpPr>
                    <a:spLocks noChangeShapeType="1"/>
                  </p:cNvSpPr>
                  <p:nvPr/>
                </p:nvSpPr>
                <p:spPr bwMode="auto">
                  <a:xfrm>
                    <a:off x="0" y="3554"/>
                    <a:ext cx="0" cy="302"/>
                  </a:xfrm>
                  <a:prstGeom prst="line">
                    <a:avLst/>
                  </a:prstGeom>
                  <a:noFill/>
                  <a:ln w="12700" cap="sq">
                    <a:solidFill>
                      <a:srgbClr val="000000"/>
                    </a:solidFill>
                    <a:round/>
                    <a:headEnd/>
                    <a:tailEnd/>
                  </a:ln>
                  <a:effectLst/>
                </p:spPr>
                <p:txBody>
                  <a:bodyPr/>
                  <a:lstStyle/>
                  <a:p>
                    <a:endParaRPr lang="en-US"/>
                  </a:p>
                </p:txBody>
              </p:sp>
              <p:sp>
                <p:nvSpPr>
                  <p:cNvPr id="232593" name="Line 145"/>
                  <p:cNvSpPr>
                    <a:spLocks noChangeShapeType="1"/>
                  </p:cNvSpPr>
                  <p:nvPr/>
                </p:nvSpPr>
                <p:spPr bwMode="auto">
                  <a:xfrm>
                    <a:off x="422" y="3554"/>
                    <a:ext cx="0" cy="302"/>
                  </a:xfrm>
                  <a:prstGeom prst="line">
                    <a:avLst/>
                  </a:prstGeom>
                  <a:noFill/>
                  <a:ln w="12700">
                    <a:solidFill>
                      <a:srgbClr val="000000"/>
                    </a:solidFill>
                    <a:round/>
                    <a:headEnd/>
                    <a:tailEnd/>
                  </a:ln>
                  <a:effectLst/>
                </p:spPr>
                <p:txBody>
                  <a:bodyPr/>
                  <a:lstStyle/>
                  <a:p>
                    <a:endParaRPr lang="en-US"/>
                  </a:p>
                </p:txBody>
              </p:sp>
              <p:sp>
                <p:nvSpPr>
                  <p:cNvPr id="232594" name="Line 146"/>
                  <p:cNvSpPr>
                    <a:spLocks noChangeShapeType="1"/>
                  </p:cNvSpPr>
                  <p:nvPr/>
                </p:nvSpPr>
                <p:spPr bwMode="auto">
                  <a:xfrm>
                    <a:off x="845" y="3554"/>
                    <a:ext cx="0" cy="302"/>
                  </a:xfrm>
                  <a:prstGeom prst="line">
                    <a:avLst/>
                  </a:prstGeom>
                  <a:noFill/>
                  <a:ln w="12700">
                    <a:solidFill>
                      <a:srgbClr val="000000"/>
                    </a:solidFill>
                    <a:round/>
                    <a:headEnd/>
                    <a:tailEnd/>
                  </a:ln>
                  <a:effectLst/>
                </p:spPr>
                <p:txBody>
                  <a:bodyPr/>
                  <a:lstStyle/>
                  <a:p>
                    <a:endParaRPr lang="en-US"/>
                  </a:p>
                </p:txBody>
              </p:sp>
              <p:sp>
                <p:nvSpPr>
                  <p:cNvPr id="232595" name="Line 147"/>
                  <p:cNvSpPr>
                    <a:spLocks noChangeShapeType="1"/>
                  </p:cNvSpPr>
                  <p:nvPr/>
                </p:nvSpPr>
                <p:spPr bwMode="auto">
                  <a:xfrm>
                    <a:off x="1267" y="3554"/>
                    <a:ext cx="0" cy="302"/>
                  </a:xfrm>
                  <a:prstGeom prst="line">
                    <a:avLst/>
                  </a:prstGeom>
                  <a:noFill/>
                  <a:ln w="12700">
                    <a:solidFill>
                      <a:srgbClr val="000000"/>
                    </a:solidFill>
                    <a:round/>
                    <a:headEnd/>
                    <a:tailEnd/>
                  </a:ln>
                  <a:effectLst/>
                </p:spPr>
                <p:txBody>
                  <a:bodyPr/>
                  <a:lstStyle/>
                  <a:p>
                    <a:endParaRPr lang="en-US"/>
                  </a:p>
                </p:txBody>
              </p:sp>
              <p:sp>
                <p:nvSpPr>
                  <p:cNvPr id="232596" name="Line 148"/>
                  <p:cNvSpPr>
                    <a:spLocks noChangeShapeType="1"/>
                  </p:cNvSpPr>
                  <p:nvPr/>
                </p:nvSpPr>
                <p:spPr bwMode="auto">
                  <a:xfrm>
                    <a:off x="1689" y="3554"/>
                    <a:ext cx="0" cy="302"/>
                  </a:xfrm>
                  <a:prstGeom prst="line">
                    <a:avLst/>
                  </a:prstGeom>
                  <a:noFill/>
                  <a:ln w="12700">
                    <a:solidFill>
                      <a:srgbClr val="000000"/>
                    </a:solidFill>
                    <a:round/>
                    <a:headEnd/>
                    <a:tailEnd/>
                  </a:ln>
                  <a:effectLst/>
                </p:spPr>
                <p:txBody>
                  <a:bodyPr/>
                  <a:lstStyle/>
                  <a:p>
                    <a:endParaRPr lang="en-US"/>
                  </a:p>
                </p:txBody>
              </p:sp>
              <p:sp>
                <p:nvSpPr>
                  <p:cNvPr id="232597" name="Line 149"/>
                  <p:cNvSpPr>
                    <a:spLocks noChangeShapeType="1"/>
                  </p:cNvSpPr>
                  <p:nvPr/>
                </p:nvSpPr>
                <p:spPr bwMode="auto">
                  <a:xfrm>
                    <a:off x="2111" y="3554"/>
                    <a:ext cx="0" cy="302"/>
                  </a:xfrm>
                  <a:prstGeom prst="line">
                    <a:avLst/>
                  </a:prstGeom>
                  <a:noFill/>
                  <a:ln w="12700">
                    <a:solidFill>
                      <a:srgbClr val="000000"/>
                    </a:solidFill>
                    <a:round/>
                    <a:headEnd/>
                    <a:tailEnd/>
                  </a:ln>
                  <a:effectLst/>
                </p:spPr>
                <p:txBody>
                  <a:bodyPr/>
                  <a:lstStyle/>
                  <a:p>
                    <a:endParaRPr lang="en-US"/>
                  </a:p>
                </p:txBody>
              </p:sp>
              <p:sp>
                <p:nvSpPr>
                  <p:cNvPr id="232598" name="Line 150"/>
                  <p:cNvSpPr>
                    <a:spLocks noChangeShapeType="1"/>
                  </p:cNvSpPr>
                  <p:nvPr/>
                </p:nvSpPr>
                <p:spPr bwMode="auto">
                  <a:xfrm>
                    <a:off x="2534" y="3554"/>
                    <a:ext cx="0" cy="302"/>
                  </a:xfrm>
                  <a:prstGeom prst="line">
                    <a:avLst/>
                  </a:prstGeom>
                  <a:noFill/>
                  <a:ln w="12700">
                    <a:solidFill>
                      <a:srgbClr val="000000"/>
                    </a:solidFill>
                    <a:round/>
                    <a:headEnd/>
                    <a:tailEnd/>
                  </a:ln>
                  <a:effectLst/>
                </p:spPr>
                <p:txBody>
                  <a:bodyPr/>
                  <a:lstStyle/>
                  <a:p>
                    <a:endParaRPr lang="en-US"/>
                  </a:p>
                </p:txBody>
              </p:sp>
              <p:sp>
                <p:nvSpPr>
                  <p:cNvPr id="232599" name="Line 151"/>
                  <p:cNvSpPr>
                    <a:spLocks noChangeShapeType="1"/>
                  </p:cNvSpPr>
                  <p:nvPr/>
                </p:nvSpPr>
                <p:spPr bwMode="auto">
                  <a:xfrm>
                    <a:off x="2956" y="3554"/>
                    <a:ext cx="0" cy="302"/>
                  </a:xfrm>
                  <a:prstGeom prst="line">
                    <a:avLst/>
                  </a:prstGeom>
                  <a:noFill/>
                  <a:ln w="12700">
                    <a:solidFill>
                      <a:srgbClr val="000000"/>
                    </a:solidFill>
                    <a:round/>
                    <a:headEnd/>
                    <a:tailEnd/>
                  </a:ln>
                  <a:effectLst/>
                </p:spPr>
                <p:txBody>
                  <a:bodyPr/>
                  <a:lstStyle/>
                  <a:p>
                    <a:endParaRPr lang="en-US"/>
                  </a:p>
                </p:txBody>
              </p:sp>
              <p:sp>
                <p:nvSpPr>
                  <p:cNvPr id="232600" name="Line 152"/>
                  <p:cNvSpPr>
                    <a:spLocks noChangeShapeType="1"/>
                  </p:cNvSpPr>
                  <p:nvPr/>
                </p:nvSpPr>
                <p:spPr bwMode="auto">
                  <a:xfrm>
                    <a:off x="3378" y="3554"/>
                    <a:ext cx="0" cy="302"/>
                  </a:xfrm>
                  <a:prstGeom prst="line">
                    <a:avLst/>
                  </a:prstGeom>
                  <a:noFill/>
                  <a:ln w="12700">
                    <a:solidFill>
                      <a:srgbClr val="000000"/>
                    </a:solidFill>
                    <a:round/>
                    <a:headEnd/>
                    <a:tailEnd/>
                  </a:ln>
                  <a:effectLst/>
                </p:spPr>
                <p:txBody>
                  <a:bodyPr/>
                  <a:lstStyle/>
                  <a:p>
                    <a:endParaRPr lang="en-US"/>
                  </a:p>
                </p:txBody>
              </p:sp>
              <p:sp>
                <p:nvSpPr>
                  <p:cNvPr id="232601" name="Line 153"/>
                  <p:cNvSpPr>
                    <a:spLocks noChangeShapeType="1"/>
                  </p:cNvSpPr>
                  <p:nvPr/>
                </p:nvSpPr>
                <p:spPr bwMode="auto">
                  <a:xfrm>
                    <a:off x="3800" y="3554"/>
                    <a:ext cx="0" cy="302"/>
                  </a:xfrm>
                  <a:prstGeom prst="line">
                    <a:avLst/>
                  </a:prstGeom>
                  <a:noFill/>
                  <a:ln w="12700">
                    <a:solidFill>
                      <a:srgbClr val="000000"/>
                    </a:solidFill>
                    <a:round/>
                    <a:headEnd/>
                    <a:tailEnd/>
                  </a:ln>
                  <a:effectLst/>
                </p:spPr>
                <p:txBody>
                  <a:bodyPr/>
                  <a:lstStyle/>
                  <a:p>
                    <a:endParaRPr lang="en-US"/>
                  </a:p>
                </p:txBody>
              </p:sp>
              <p:sp>
                <p:nvSpPr>
                  <p:cNvPr id="232602" name="Line 154"/>
                  <p:cNvSpPr>
                    <a:spLocks noChangeShapeType="1"/>
                  </p:cNvSpPr>
                  <p:nvPr/>
                </p:nvSpPr>
                <p:spPr bwMode="auto">
                  <a:xfrm>
                    <a:off x="4223" y="3554"/>
                    <a:ext cx="0" cy="302"/>
                  </a:xfrm>
                  <a:prstGeom prst="line">
                    <a:avLst/>
                  </a:prstGeom>
                  <a:noFill/>
                  <a:ln w="12700">
                    <a:solidFill>
                      <a:srgbClr val="000000"/>
                    </a:solidFill>
                    <a:round/>
                    <a:headEnd/>
                    <a:tailEnd/>
                  </a:ln>
                  <a:effectLst/>
                </p:spPr>
                <p:txBody>
                  <a:bodyPr/>
                  <a:lstStyle/>
                  <a:p>
                    <a:endParaRPr lang="en-US"/>
                  </a:p>
                </p:txBody>
              </p:sp>
              <p:sp>
                <p:nvSpPr>
                  <p:cNvPr id="232603" name="Line 155"/>
                  <p:cNvSpPr>
                    <a:spLocks noChangeShapeType="1"/>
                  </p:cNvSpPr>
                  <p:nvPr/>
                </p:nvSpPr>
                <p:spPr bwMode="auto">
                  <a:xfrm>
                    <a:off x="4645" y="3554"/>
                    <a:ext cx="0" cy="302"/>
                  </a:xfrm>
                  <a:prstGeom prst="line">
                    <a:avLst/>
                  </a:prstGeom>
                  <a:noFill/>
                  <a:ln w="12700">
                    <a:solidFill>
                      <a:srgbClr val="000000"/>
                    </a:solidFill>
                    <a:round/>
                    <a:headEnd/>
                    <a:tailEnd/>
                  </a:ln>
                  <a:effectLst/>
                </p:spPr>
                <p:txBody>
                  <a:bodyPr/>
                  <a:lstStyle/>
                  <a:p>
                    <a:endParaRPr lang="en-US"/>
                  </a:p>
                </p:txBody>
              </p:sp>
              <p:sp>
                <p:nvSpPr>
                  <p:cNvPr id="232604" name="Line 156"/>
                  <p:cNvSpPr>
                    <a:spLocks noChangeShapeType="1"/>
                  </p:cNvSpPr>
                  <p:nvPr/>
                </p:nvSpPr>
                <p:spPr bwMode="auto">
                  <a:xfrm>
                    <a:off x="5067" y="3554"/>
                    <a:ext cx="0" cy="302"/>
                  </a:xfrm>
                  <a:prstGeom prst="line">
                    <a:avLst/>
                  </a:prstGeom>
                  <a:noFill/>
                  <a:ln w="12700">
                    <a:solidFill>
                      <a:srgbClr val="000000"/>
                    </a:solidFill>
                    <a:round/>
                    <a:headEnd/>
                    <a:tailEnd/>
                  </a:ln>
                  <a:effectLst/>
                </p:spPr>
                <p:txBody>
                  <a:bodyPr/>
                  <a:lstStyle/>
                  <a:p>
                    <a:endParaRPr lang="en-US"/>
                  </a:p>
                </p:txBody>
              </p:sp>
              <p:sp>
                <p:nvSpPr>
                  <p:cNvPr id="232605" name="Line 157"/>
                  <p:cNvSpPr>
                    <a:spLocks noChangeShapeType="1"/>
                  </p:cNvSpPr>
                  <p:nvPr/>
                </p:nvSpPr>
                <p:spPr bwMode="auto">
                  <a:xfrm>
                    <a:off x="5489" y="3554"/>
                    <a:ext cx="0" cy="302"/>
                  </a:xfrm>
                  <a:prstGeom prst="line">
                    <a:avLst/>
                  </a:prstGeom>
                  <a:noFill/>
                  <a:ln w="12700">
                    <a:solidFill>
                      <a:srgbClr val="000000"/>
                    </a:solidFill>
                    <a:round/>
                    <a:headEnd/>
                    <a:tailEnd/>
                  </a:ln>
                  <a:effectLst/>
                </p:spPr>
                <p:txBody>
                  <a:bodyPr/>
                  <a:lstStyle/>
                  <a:p>
                    <a:endParaRPr lang="en-US"/>
                  </a:p>
                </p:txBody>
              </p:sp>
              <p:sp>
                <p:nvSpPr>
                  <p:cNvPr id="232606" name="Line 158"/>
                  <p:cNvSpPr>
                    <a:spLocks noChangeShapeType="1"/>
                  </p:cNvSpPr>
                  <p:nvPr/>
                </p:nvSpPr>
                <p:spPr bwMode="auto">
                  <a:xfrm>
                    <a:off x="5912" y="3554"/>
                    <a:ext cx="0" cy="302"/>
                  </a:xfrm>
                  <a:prstGeom prst="line">
                    <a:avLst/>
                  </a:prstGeom>
                  <a:noFill/>
                  <a:ln w="12700">
                    <a:solidFill>
                      <a:srgbClr val="000000"/>
                    </a:solidFill>
                    <a:round/>
                    <a:headEnd/>
                    <a:tailEnd/>
                  </a:ln>
                  <a:effectLst/>
                </p:spPr>
                <p:txBody>
                  <a:bodyPr/>
                  <a:lstStyle/>
                  <a:p>
                    <a:endParaRPr lang="en-US"/>
                  </a:p>
                </p:txBody>
              </p:sp>
              <p:sp>
                <p:nvSpPr>
                  <p:cNvPr id="232607" name="Line 159"/>
                  <p:cNvSpPr>
                    <a:spLocks noChangeShapeType="1"/>
                  </p:cNvSpPr>
                  <p:nvPr/>
                </p:nvSpPr>
                <p:spPr bwMode="auto">
                  <a:xfrm>
                    <a:off x="6334" y="3554"/>
                    <a:ext cx="0" cy="302"/>
                  </a:xfrm>
                  <a:prstGeom prst="line">
                    <a:avLst/>
                  </a:prstGeom>
                  <a:noFill/>
                  <a:ln w="12700" cap="sq">
                    <a:solidFill>
                      <a:srgbClr val="000000"/>
                    </a:solidFill>
                    <a:round/>
                    <a:headEnd/>
                    <a:tailEnd/>
                  </a:ln>
                  <a:effectLst/>
                </p:spPr>
                <p:txBody>
                  <a:bodyPr/>
                  <a:lstStyle/>
                  <a:p>
                    <a:endParaRPr lang="en-US"/>
                  </a:p>
                </p:txBody>
              </p:sp>
              <p:grpSp>
                <p:nvGrpSpPr>
                  <p:cNvPr id="9" name="Group 160"/>
                  <p:cNvGrpSpPr>
                    <a:grpSpLocks/>
                  </p:cNvGrpSpPr>
                  <p:nvPr/>
                </p:nvGrpSpPr>
                <p:grpSpPr bwMode="auto">
                  <a:xfrm>
                    <a:off x="213" y="3554"/>
                    <a:ext cx="6334" cy="302"/>
                    <a:chOff x="148" y="1309"/>
                    <a:chExt cx="6334" cy="302"/>
                  </a:xfrm>
                </p:grpSpPr>
                <p:sp>
                  <p:nvSpPr>
                    <p:cNvPr id="232609" name="Rectangle 161"/>
                    <p:cNvSpPr>
                      <a:spLocks noChangeArrowheads="1"/>
                    </p:cNvSpPr>
                    <p:nvPr/>
                  </p:nvSpPr>
                  <p:spPr bwMode="auto">
                    <a:xfrm>
                      <a:off x="6060" y="1309"/>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2610" name="Rectangle 162"/>
                    <p:cNvSpPr>
                      <a:spLocks noChangeArrowheads="1"/>
                    </p:cNvSpPr>
                    <p:nvPr/>
                  </p:nvSpPr>
                  <p:spPr bwMode="auto">
                    <a:xfrm>
                      <a:off x="5637" y="1309"/>
                      <a:ext cx="423"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2611" name="Rectangle 163"/>
                    <p:cNvSpPr>
                      <a:spLocks noChangeArrowheads="1"/>
                    </p:cNvSpPr>
                    <p:nvPr/>
                  </p:nvSpPr>
                  <p:spPr bwMode="auto">
                    <a:xfrm>
                      <a:off x="5215" y="1309"/>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2612" name="Rectangle 164"/>
                    <p:cNvSpPr>
                      <a:spLocks noChangeArrowheads="1"/>
                    </p:cNvSpPr>
                    <p:nvPr/>
                  </p:nvSpPr>
                  <p:spPr bwMode="auto">
                    <a:xfrm>
                      <a:off x="4793" y="1309"/>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2613" name="Rectangle 165"/>
                    <p:cNvSpPr>
                      <a:spLocks noChangeArrowheads="1"/>
                    </p:cNvSpPr>
                    <p:nvPr/>
                  </p:nvSpPr>
                  <p:spPr bwMode="auto">
                    <a:xfrm>
                      <a:off x="4371" y="1309"/>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2614" name="Rectangle 166"/>
                    <p:cNvSpPr>
                      <a:spLocks noChangeArrowheads="1"/>
                    </p:cNvSpPr>
                    <p:nvPr/>
                  </p:nvSpPr>
                  <p:spPr bwMode="auto">
                    <a:xfrm>
                      <a:off x="3948" y="1309"/>
                      <a:ext cx="423"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2615" name="Rectangle 167"/>
                    <p:cNvSpPr>
                      <a:spLocks noChangeArrowheads="1"/>
                    </p:cNvSpPr>
                    <p:nvPr/>
                  </p:nvSpPr>
                  <p:spPr bwMode="auto">
                    <a:xfrm>
                      <a:off x="3526" y="1309"/>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2616" name="Rectangle 168"/>
                    <p:cNvSpPr>
                      <a:spLocks noChangeArrowheads="1"/>
                    </p:cNvSpPr>
                    <p:nvPr/>
                  </p:nvSpPr>
                  <p:spPr bwMode="auto">
                    <a:xfrm>
                      <a:off x="3104" y="1309"/>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2617" name="Rectangle 169"/>
                    <p:cNvSpPr>
                      <a:spLocks noChangeArrowheads="1"/>
                    </p:cNvSpPr>
                    <p:nvPr/>
                  </p:nvSpPr>
                  <p:spPr bwMode="auto">
                    <a:xfrm>
                      <a:off x="2682" y="1309"/>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2618" name="Rectangle 170"/>
                    <p:cNvSpPr>
                      <a:spLocks noChangeArrowheads="1"/>
                    </p:cNvSpPr>
                    <p:nvPr/>
                  </p:nvSpPr>
                  <p:spPr bwMode="auto">
                    <a:xfrm>
                      <a:off x="2259" y="1309"/>
                      <a:ext cx="423"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2619" name="Rectangle 171"/>
                    <p:cNvSpPr>
                      <a:spLocks noChangeArrowheads="1"/>
                    </p:cNvSpPr>
                    <p:nvPr/>
                  </p:nvSpPr>
                  <p:spPr bwMode="auto">
                    <a:xfrm>
                      <a:off x="1837" y="1309"/>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2620" name="Rectangle 172"/>
                    <p:cNvSpPr>
                      <a:spLocks noChangeArrowheads="1"/>
                    </p:cNvSpPr>
                    <p:nvPr/>
                  </p:nvSpPr>
                  <p:spPr bwMode="auto">
                    <a:xfrm>
                      <a:off x="1415" y="1309"/>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2621" name="Rectangle 173"/>
                    <p:cNvSpPr>
                      <a:spLocks noChangeArrowheads="1"/>
                    </p:cNvSpPr>
                    <p:nvPr/>
                  </p:nvSpPr>
                  <p:spPr bwMode="auto">
                    <a:xfrm>
                      <a:off x="993" y="1309"/>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2622" name="Rectangle 174"/>
                    <p:cNvSpPr>
                      <a:spLocks noChangeArrowheads="1"/>
                    </p:cNvSpPr>
                    <p:nvPr/>
                  </p:nvSpPr>
                  <p:spPr bwMode="auto">
                    <a:xfrm>
                      <a:off x="570" y="1309"/>
                      <a:ext cx="423"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2623" name="Rectangle 175"/>
                    <p:cNvSpPr>
                      <a:spLocks noChangeArrowheads="1"/>
                    </p:cNvSpPr>
                    <p:nvPr/>
                  </p:nvSpPr>
                  <p:spPr bwMode="auto">
                    <a:xfrm>
                      <a:off x="148" y="1309"/>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2624" name="Line 176"/>
                    <p:cNvSpPr>
                      <a:spLocks noChangeShapeType="1"/>
                    </p:cNvSpPr>
                    <p:nvPr/>
                  </p:nvSpPr>
                  <p:spPr bwMode="auto">
                    <a:xfrm>
                      <a:off x="148" y="1309"/>
                      <a:ext cx="6334" cy="0"/>
                    </a:xfrm>
                    <a:prstGeom prst="line">
                      <a:avLst/>
                    </a:prstGeom>
                    <a:noFill/>
                    <a:ln w="12700" cap="sq">
                      <a:solidFill>
                        <a:srgbClr val="000000"/>
                      </a:solidFill>
                      <a:round/>
                      <a:headEnd/>
                      <a:tailEnd/>
                    </a:ln>
                    <a:effectLst/>
                  </p:spPr>
                  <p:txBody>
                    <a:bodyPr/>
                    <a:lstStyle/>
                    <a:p>
                      <a:endParaRPr lang="en-US"/>
                    </a:p>
                  </p:txBody>
                </p:sp>
                <p:sp>
                  <p:nvSpPr>
                    <p:cNvPr id="232625" name="Line 177"/>
                    <p:cNvSpPr>
                      <a:spLocks noChangeShapeType="1"/>
                    </p:cNvSpPr>
                    <p:nvPr/>
                  </p:nvSpPr>
                  <p:spPr bwMode="auto">
                    <a:xfrm>
                      <a:off x="148" y="1611"/>
                      <a:ext cx="6334" cy="0"/>
                    </a:xfrm>
                    <a:prstGeom prst="line">
                      <a:avLst/>
                    </a:prstGeom>
                    <a:noFill/>
                    <a:ln w="12700" cap="sq">
                      <a:solidFill>
                        <a:srgbClr val="000000"/>
                      </a:solidFill>
                      <a:round/>
                      <a:headEnd/>
                      <a:tailEnd/>
                    </a:ln>
                    <a:effectLst/>
                  </p:spPr>
                  <p:txBody>
                    <a:bodyPr/>
                    <a:lstStyle/>
                    <a:p>
                      <a:endParaRPr lang="en-US"/>
                    </a:p>
                  </p:txBody>
                </p:sp>
                <p:sp>
                  <p:nvSpPr>
                    <p:cNvPr id="232626" name="Line 178"/>
                    <p:cNvSpPr>
                      <a:spLocks noChangeShapeType="1"/>
                    </p:cNvSpPr>
                    <p:nvPr/>
                  </p:nvSpPr>
                  <p:spPr bwMode="auto">
                    <a:xfrm>
                      <a:off x="148" y="1309"/>
                      <a:ext cx="0" cy="302"/>
                    </a:xfrm>
                    <a:prstGeom prst="line">
                      <a:avLst/>
                    </a:prstGeom>
                    <a:noFill/>
                    <a:ln w="12700" cap="sq">
                      <a:solidFill>
                        <a:srgbClr val="000000"/>
                      </a:solidFill>
                      <a:round/>
                      <a:headEnd/>
                      <a:tailEnd/>
                    </a:ln>
                    <a:effectLst/>
                  </p:spPr>
                  <p:txBody>
                    <a:bodyPr/>
                    <a:lstStyle/>
                    <a:p>
                      <a:endParaRPr lang="en-US"/>
                    </a:p>
                  </p:txBody>
                </p:sp>
                <p:sp>
                  <p:nvSpPr>
                    <p:cNvPr id="232627" name="Line 179"/>
                    <p:cNvSpPr>
                      <a:spLocks noChangeShapeType="1"/>
                    </p:cNvSpPr>
                    <p:nvPr/>
                  </p:nvSpPr>
                  <p:spPr bwMode="auto">
                    <a:xfrm>
                      <a:off x="570" y="1309"/>
                      <a:ext cx="0" cy="302"/>
                    </a:xfrm>
                    <a:prstGeom prst="line">
                      <a:avLst/>
                    </a:prstGeom>
                    <a:noFill/>
                    <a:ln w="12700">
                      <a:solidFill>
                        <a:srgbClr val="000000"/>
                      </a:solidFill>
                      <a:round/>
                      <a:headEnd/>
                      <a:tailEnd/>
                    </a:ln>
                    <a:effectLst/>
                  </p:spPr>
                  <p:txBody>
                    <a:bodyPr/>
                    <a:lstStyle/>
                    <a:p>
                      <a:endParaRPr lang="en-US"/>
                    </a:p>
                  </p:txBody>
                </p:sp>
                <p:sp>
                  <p:nvSpPr>
                    <p:cNvPr id="232628" name="Line 180"/>
                    <p:cNvSpPr>
                      <a:spLocks noChangeShapeType="1"/>
                    </p:cNvSpPr>
                    <p:nvPr/>
                  </p:nvSpPr>
                  <p:spPr bwMode="auto">
                    <a:xfrm>
                      <a:off x="993" y="1309"/>
                      <a:ext cx="0" cy="302"/>
                    </a:xfrm>
                    <a:prstGeom prst="line">
                      <a:avLst/>
                    </a:prstGeom>
                    <a:noFill/>
                    <a:ln w="12700">
                      <a:solidFill>
                        <a:srgbClr val="000000"/>
                      </a:solidFill>
                      <a:round/>
                      <a:headEnd/>
                      <a:tailEnd/>
                    </a:ln>
                    <a:effectLst/>
                  </p:spPr>
                  <p:txBody>
                    <a:bodyPr/>
                    <a:lstStyle/>
                    <a:p>
                      <a:endParaRPr lang="en-US"/>
                    </a:p>
                  </p:txBody>
                </p:sp>
                <p:sp>
                  <p:nvSpPr>
                    <p:cNvPr id="232629" name="Line 181"/>
                    <p:cNvSpPr>
                      <a:spLocks noChangeShapeType="1"/>
                    </p:cNvSpPr>
                    <p:nvPr/>
                  </p:nvSpPr>
                  <p:spPr bwMode="auto">
                    <a:xfrm>
                      <a:off x="1415" y="1309"/>
                      <a:ext cx="0" cy="302"/>
                    </a:xfrm>
                    <a:prstGeom prst="line">
                      <a:avLst/>
                    </a:prstGeom>
                    <a:noFill/>
                    <a:ln w="12700">
                      <a:solidFill>
                        <a:srgbClr val="000000"/>
                      </a:solidFill>
                      <a:round/>
                      <a:headEnd/>
                      <a:tailEnd/>
                    </a:ln>
                    <a:effectLst/>
                  </p:spPr>
                  <p:txBody>
                    <a:bodyPr/>
                    <a:lstStyle/>
                    <a:p>
                      <a:endParaRPr lang="en-US"/>
                    </a:p>
                  </p:txBody>
                </p:sp>
                <p:sp>
                  <p:nvSpPr>
                    <p:cNvPr id="232630" name="Line 182"/>
                    <p:cNvSpPr>
                      <a:spLocks noChangeShapeType="1"/>
                    </p:cNvSpPr>
                    <p:nvPr/>
                  </p:nvSpPr>
                  <p:spPr bwMode="auto">
                    <a:xfrm>
                      <a:off x="1837" y="1309"/>
                      <a:ext cx="0" cy="302"/>
                    </a:xfrm>
                    <a:prstGeom prst="line">
                      <a:avLst/>
                    </a:prstGeom>
                    <a:noFill/>
                    <a:ln w="12700">
                      <a:solidFill>
                        <a:srgbClr val="000000"/>
                      </a:solidFill>
                      <a:round/>
                      <a:headEnd/>
                      <a:tailEnd/>
                    </a:ln>
                    <a:effectLst/>
                  </p:spPr>
                  <p:txBody>
                    <a:bodyPr/>
                    <a:lstStyle/>
                    <a:p>
                      <a:endParaRPr lang="en-US"/>
                    </a:p>
                  </p:txBody>
                </p:sp>
                <p:sp>
                  <p:nvSpPr>
                    <p:cNvPr id="232631" name="Line 183"/>
                    <p:cNvSpPr>
                      <a:spLocks noChangeShapeType="1"/>
                    </p:cNvSpPr>
                    <p:nvPr/>
                  </p:nvSpPr>
                  <p:spPr bwMode="auto">
                    <a:xfrm>
                      <a:off x="2259" y="1309"/>
                      <a:ext cx="0" cy="302"/>
                    </a:xfrm>
                    <a:prstGeom prst="line">
                      <a:avLst/>
                    </a:prstGeom>
                    <a:noFill/>
                    <a:ln w="12700">
                      <a:solidFill>
                        <a:srgbClr val="000000"/>
                      </a:solidFill>
                      <a:round/>
                      <a:headEnd/>
                      <a:tailEnd/>
                    </a:ln>
                    <a:effectLst/>
                  </p:spPr>
                  <p:txBody>
                    <a:bodyPr/>
                    <a:lstStyle/>
                    <a:p>
                      <a:endParaRPr lang="en-US"/>
                    </a:p>
                  </p:txBody>
                </p:sp>
                <p:sp>
                  <p:nvSpPr>
                    <p:cNvPr id="232632" name="Line 184"/>
                    <p:cNvSpPr>
                      <a:spLocks noChangeShapeType="1"/>
                    </p:cNvSpPr>
                    <p:nvPr/>
                  </p:nvSpPr>
                  <p:spPr bwMode="auto">
                    <a:xfrm>
                      <a:off x="2682" y="1309"/>
                      <a:ext cx="0" cy="302"/>
                    </a:xfrm>
                    <a:prstGeom prst="line">
                      <a:avLst/>
                    </a:prstGeom>
                    <a:noFill/>
                    <a:ln w="12700">
                      <a:solidFill>
                        <a:srgbClr val="000000"/>
                      </a:solidFill>
                      <a:round/>
                      <a:headEnd/>
                      <a:tailEnd/>
                    </a:ln>
                    <a:effectLst/>
                  </p:spPr>
                  <p:txBody>
                    <a:bodyPr/>
                    <a:lstStyle/>
                    <a:p>
                      <a:endParaRPr lang="en-US"/>
                    </a:p>
                  </p:txBody>
                </p:sp>
                <p:sp>
                  <p:nvSpPr>
                    <p:cNvPr id="232633" name="Line 185"/>
                    <p:cNvSpPr>
                      <a:spLocks noChangeShapeType="1"/>
                    </p:cNvSpPr>
                    <p:nvPr/>
                  </p:nvSpPr>
                  <p:spPr bwMode="auto">
                    <a:xfrm>
                      <a:off x="3104" y="1309"/>
                      <a:ext cx="0" cy="302"/>
                    </a:xfrm>
                    <a:prstGeom prst="line">
                      <a:avLst/>
                    </a:prstGeom>
                    <a:noFill/>
                    <a:ln w="12700">
                      <a:solidFill>
                        <a:srgbClr val="000000"/>
                      </a:solidFill>
                      <a:round/>
                      <a:headEnd/>
                      <a:tailEnd/>
                    </a:ln>
                    <a:effectLst/>
                  </p:spPr>
                  <p:txBody>
                    <a:bodyPr/>
                    <a:lstStyle/>
                    <a:p>
                      <a:endParaRPr lang="en-US"/>
                    </a:p>
                  </p:txBody>
                </p:sp>
                <p:sp>
                  <p:nvSpPr>
                    <p:cNvPr id="232634" name="Line 186"/>
                    <p:cNvSpPr>
                      <a:spLocks noChangeShapeType="1"/>
                    </p:cNvSpPr>
                    <p:nvPr/>
                  </p:nvSpPr>
                  <p:spPr bwMode="auto">
                    <a:xfrm>
                      <a:off x="3526" y="1309"/>
                      <a:ext cx="0" cy="302"/>
                    </a:xfrm>
                    <a:prstGeom prst="line">
                      <a:avLst/>
                    </a:prstGeom>
                    <a:noFill/>
                    <a:ln w="12700">
                      <a:solidFill>
                        <a:srgbClr val="000000"/>
                      </a:solidFill>
                      <a:round/>
                      <a:headEnd/>
                      <a:tailEnd/>
                    </a:ln>
                    <a:effectLst/>
                  </p:spPr>
                  <p:txBody>
                    <a:bodyPr/>
                    <a:lstStyle/>
                    <a:p>
                      <a:endParaRPr lang="en-US"/>
                    </a:p>
                  </p:txBody>
                </p:sp>
                <p:sp>
                  <p:nvSpPr>
                    <p:cNvPr id="232635" name="Line 187"/>
                    <p:cNvSpPr>
                      <a:spLocks noChangeShapeType="1"/>
                    </p:cNvSpPr>
                    <p:nvPr/>
                  </p:nvSpPr>
                  <p:spPr bwMode="auto">
                    <a:xfrm>
                      <a:off x="3948" y="1309"/>
                      <a:ext cx="0" cy="302"/>
                    </a:xfrm>
                    <a:prstGeom prst="line">
                      <a:avLst/>
                    </a:prstGeom>
                    <a:noFill/>
                    <a:ln w="12700">
                      <a:solidFill>
                        <a:srgbClr val="000000"/>
                      </a:solidFill>
                      <a:round/>
                      <a:headEnd/>
                      <a:tailEnd/>
                    </a:ln>
                    <a:effectLst/>
                  </p:spPr>
                  <p:txBody>
                    <a:bodyPr/>
                    <a:lstStyle/>
                    <a:p>
                      <a:endParaRPr lang="en-US"/>
                    </a:p>
                  </p:txBody>
                </p:sp>
                <p:sp>
                  <p:nvSpPr>
                    <p:cNvPr id="232636" name="Line 188"/>
                    <p:cNvSpPr>
                      <a:spLocks noChangeShapeType="1"/>
                    </p:cNvSpPr>
                    <p:nvPr/>
                  </p:nvSpPr>
                  <p:spPr bwMode="auto">
                    <a:xfrm>
                      <a:off x="4371" y="1309"/>
                      <a:ext cx="0" cy="302"/>
                    </a:xfrm>
                    <a:prstGeom prst="line">
                      <a:avLst/>
                    </a:prstGeom>
                    <a:noFill/>
                    <a:ln w="12700">
                      <a:solidFill>
                        <a:srgbClr val="000000"/>
                      </a:solidFill>
                      <a:round/>
                      <a:headEnd/>
                      <a:tailEnd/>
                    </a:ln>
                    <a:effectLst/>
                  </p:spPr>
                  <p:txBody>
                    <a:bodyPr/>
                    <a:lstStyle/>
                    <a:p>
                      <a:endParaRPr lang="en-US"/>
                    </a:p>
                  </p:txBody>
                </p:sp>
                <p:sp>
                  <p:nvSpPr>
                    <p:cNvPr id="232637" name="Line 189"/>
                    <p:cNvSpPr>
                      <a:spLocks noChangeShapeType="1"/>
                    </p:cNvSpPr>
                    <p:nvPr/>
                  </p:nvSpPr>
                  <p:spPr bwMode="auto">
                    <a:xfrm>
                      <a:off x="4793" y="1309"/>
                      <a:ext cx="0" cy="302"/>
                    </a:xfrm>
                    <a:prstGeom prst="line">
                      <a:avLst/>
                    </a:prstGeom>
                    <a:noFill/>
                    <a:ln w="12700">
                      <a:solidFill>
                        <a:srgbClr val="000000"/>
                      </a:solidFill>
                      <a:round/>
                      <a:headEnd/>
                      <a:tailEnd/>
                    </a:ln>
                    <a:effectLst/>
                  </p:spPr>
                  <p:txBody>
                    <a:bodyPr/>
                    <a:lstStyle/>
                    <a:p>
                      <a:endParaRPr lang="en-US"/>
                    </a:p>
                  </p:txBody>
                </p:sp>
                <p:sp>
                  <p:nvSpPr>
                    <p:cNvPr id="232638" name="Line 190"/>
                    <p:cNvSpPr>
                      <a:spLocks noChangeShapeType="1"/>
                    </p:cNvSpPr>
                    <p:nvPr/>
                  </p:nvSpPr>
                  <p:spPr bwMode="auto">
                    <a:xfrm>
                      <a:off x="5215" y="1309"/>
                      <a:ext cx="0" cy="302"/>
                    </a:xfrm>
                    <a:prstGeom prst="line">
                      <a:avLst/>
                    </a:prstGeom>
                    <a:noFill/>
                    <a:ln w="12700">
                      <a:solidFill>
                        <a:srgbClr val="000000"/>
                      </a:solidFill>
                      <a:round/>
                      <a:headEnd/>
                      <a:tailEnd/>
                    </a:ln>
                    <a:effectLst/>
                  </p:spPr>
                  <p:txBody>
                    <a:bodyPr/>
                    <a:lstStyle/>
                    <a:p>
                      <a:endParaRPr lang="en-US"/>
                    </a:p>
                  </p:txBody>
                </p:sp>
                <p:sp>
                  <p:nvSpPr>
                    <p:cNvPr id="232639" name="Line 191"/>
                    <p:cNvSpPr>
                      <a:spLocks noChangeShapeType="1"/>
                    </p:cNvSpPr>
                    <p:nvPr/>
                  </p:nvSpPr>
                  <p:spPr bwMode="auto">
                    <a:xfrm>
                      <a:off x="5637" y="1309"/>
                      <a:ext cx="0" cy="302"/>
                    </a:xfrm>
                    <a:prstGeom prst="line">
                      <a:avLst/>
                    </a:prstGeom>
                    <a:noFill/>
                    <a:ln w="12700">
                      <a:solidFill>
                        <a:srgbClr val="000000"/>
                      </a:solidFill>
                      <a:round/>
                      <a:headEnd/>
                      <a:tailEnd/>
                    </a:ln>
                    <a:effectLst/>
                  </p:spPr>
                  <p:txBody>
                    <a:bodyPr/>
                    <a:lstStyle/>
                    <a:p>
                      <a:endParaRPr lang="en-US"/>
                    </a:p>
                  </p:txBody>
                </p:sp>
                <p:sp>
                  <p:nvSpPr>
                    <p:cNvPr id="232640" name="Line 192"/>
                    <p:cNvSpPr>
                      <a:spLocks noChangeShapeType="1"/>
                    </p:cNvSpPr>
                    <p:nvPr/>
                  </p:nvSpPr>
                  <p:spPr bwMode="auto">
                    <a:xfrm>
                      <a:off x="6060" y="1309"/>
                      <a:ext cx="0" cy="302"/>
                    </a:xfrm>
                    <a:prstGeom prst="line">
                      <a:avLst/>
                    </a:prstGeom>
                    <a:noFill/>
                    <a:ln w="12700">
                      <a:solidFill>
                        <a:srgbClr val="000000"/>
                      </a:solidFill>
                      <a:round/>
                      <a:headEnd/>
                      <a:tailEnd/>
                    </a:ln>
                    <a:effectLst/>
                  </p:spPr>
                  <p:txBody>
                    <a:bodyPr/>
                    <a:lstStyle/>
                    <a:p>
                      <a:endParaRPr lang="en-US"/>
                    </a:p>
                  </p:txBody>
                </p:sp>
                <p:sp>
                  <p:nvSpPr>
                    <p:cNvPr id="232641" name="Line 193"/>
                    <p:cNvSpPr>
                      <a:spLocks noChangeShapeType="1"/>
                    </p:cNvSpPr>
                    <p:nvPr/>
                  </p:nvSpPr>
                  <p:spPr bwMode="auto">
                    <a:xfrm>
                      <a:off x="6482" y="1309"/>
                      <a:ext cx="0" cy="302"/>
                    </a:xfrm>
                    <a:prstGeom prst="line">
                      <a:avLst/>
                    </a:prstGeom>
                    <a:noFill/>
                    <a:ln w="12700" cap="sq">
                      <a:solidFill>
                        <a:srgbClr val="000000"/>
                      </a:solidFill>
                      <a:round/>
                      <a:headEnd/>
                      <a:tailEnd/>
                    </a:ln>
                    <a:effectLst/>
                  </p:spPr>
                  <p:txBody>
                    <a:bodyPr/>
                    <a:lstStyle/>
                    <a:p>
                      <a:endParaRPr lang="en-US"/>
                    </a:p>
                  </p:txBody>
                </p:sp>
              </p:grpSp>
            </p:grpSp>
          </p:grpSp>
          <p:grpSp>
            <p:nvGrpSpPr>
              <p:cNvPr id="10" name="Group 194"/>
              <p:cNvGrpSpPr>
                <a:grpSpLocks/>
              </p:cNvGrpSpPr>
              <p:nvPr/>
            </p:nvGrpSpPr>
            <p:grpSpPr bwMode="auto">
              <a:xfrm>
                <a:off x="2704" y="3574"/>
                <a:ext cx="2518" cy="282"/>
                <a:chOff x="176" y="3574"/>
                <a:chExt cx="2518" cy="282"/>
              </a:xfrm>
            </p:grpSpPr>
            <p:grpSp>
              <p:nvGrpSpPr>
                <p:cNvPr id="11" name="Group 195"/>
                <p:cNvGrpSpPr>
                  <a:grpSpLocks/>
                </p:cNvGrpSpPr>
                <p:nvPr/>
              </p:nvGrpSpPr>
              <p:grpSpPr bwMode="auto">
                <a:xfrm>
                  <a:off x="176" y="3574"/>
                  <a:ext cx="1259" cy="282"/>
                  <a:chOff x="0" y="3554"/>
                  <a:chExt cx="6547" cy="302"/>
                </a:xfrm>
              </p:grpSpPr>
              <p:sp>
                <p:nvSpPr>
                  <p:cNvPr id="232644" name="Rectangle 196"/>
                  <p:cNvSpPr>
                    <a:spLocks noChangeArrowheads="1"/>
                  </p:cNvSpPr>
                  <p:nvPr/>
                </p:nvSpPr>
                <p:spPr bwMode="auto">
                  <a:xfrm>
                    <a:off x="2958" y="3554"/>
                    <a:ext cx="2954" cy="302"/>
                  </a:xfrm>
                  <a:prstGeom prst="rect">
                    <a:avLst/>
                  </a:prstGeom>
                  <a:solidFill>
                    <a:srgbClr val="969696"/>
                  </a:solidFill>
                  <a:ln w="9525">
                    <a:noFill/>
                    <a:miter lim="800000"/>
                    <a:headEnd/>
                    <a:tailEnd/>
                  </a:ln>
                  <a:effectLst/>
                </p:spPr>
                <p:txBody>
                  <a:bodyPr wrap="none" anchor="ctr"/>
                  <a:lstStyle/>
                  <a:p>
                    <a:endParaRPr lang="en-US"/>
                  </a:p>
                </p:txBody>
              </p:sp>
              <p:sp>
                <p:nvSpPr>
                  <p:cNvPr id="232645" name="Rectangle 197"/>
                  <p:cNvSpPr>
                    <a:spLocks noChangeArrowheads="1"/>
                  </p:cNvSpPr>
                  <p:nvPr/>
                </p:nvSpPr>
                <p:spPr bwMode="auto">
                  <a:xfrm>
                    <a:off x="1269" y="3554"/>
                    <a:ext cx="1687" cy="302"/>
                  </a:xfrm>
                  <a:prstGeom prst="rect">
                    <a:avLst/>
                  </a:prstGeom>
                  <a:solidFill>
                    <a:srgbClr val="969696"/>
                  </a:solidFill>
                  <a:ln w="9525">
                    <a:noFill/>
                    <a:miter lim="800000"/>
                    <a:headEnd/>
                    <a:tailEnd/>
                  </a:ln>
                  <a:effectLst/>
                </p:spPr>
                <p:txBody>
                  <a:bodyPr wrap="none" anchor="ctr"/>
                  <a:lstStyle/>
                  <a:p>
                    <a:endParaRPr lang="en-US"/>
                  </a:p>
                </p:txBody>
              </p:sp>
              <p:sp>
                <p:nvSpPr>
                  <p:cNvPr id="232646" name="Rectangle 198"/>
                  <p:cNvSpPr>
                    <a:spLocks noChangeArrowheads="1"/>
                  </p:cNvSpPr>
                  <p:nvPr/>
                </p:nvSpPr>
                <p:spPr bwMode="auto">
                  <a:xfrm>
                    <a:off x="422" y="3554"/>
                    <a:ext cx="845" cy="302"/>
                  </a:xfrm>
                  <a:prstGeom prst="rect">
                    <a:avLst/>
                  </a:prstGeom>
                  <a:solidFill>
                    <a:srgbClr val="969696"/>
                  </a:solidFill>
                  <a:ln w="9525">
                    <a:noFill/>
                    <a:miter lim="800000"/>
                    <a:headEnd/>
                    <a:tailEnd/>
                  </a:ln>
                  <a:effectLst/>
                </p:spPr>
                <p:txBody>
                  <a:bodyPr wrap="none" anchor="ctr"/>
                  <a:lstStyle/>
                  <a:p>
                    <a:endParaRPr lang="en-US"/>
                  </a:p>
                </p:txBody>
              </p:sp>
              <p:sp>
                <p:nvSpPr>
                  <p:cNvPr id="232647" name="Rectangle 199"/>
                  <p:cNvSpPr>
                    <a:spLocks noChangeArrowheads="1"/>
                  </p:cNvSpPr>
                  <p:nvPr/>
                </p:nvSpPr>
                <p:spPr bwMode="auto">
                  <a:xfrm>
                    <a:off x="0" y="3554"/>
                    <a:ext cx="422" cy="302"/>
                  </a:xfrm>
                  <a:prstGeom prst="rect">
                    <a:avLst/>
                  </a:prstGeom>
                  <a:solidFill>
                    <a:srgbClr val="969696"/>
                  </a:solidFill>
                  <a:ln w="9525">
                    <a:noFill/>
                    <a:miter lim="800000"/>
                    <a:headEnd/>
                    <a:tailEnd/>
                  </a:ln>
                  <a:effectLst/>
                </p:spPr>
                <p:txBody>
                  <a:bodyPr wrap="none" anchor="ctr"/>
                  <a:lstStyle/>
                  <a:p>
                    <a:endParaRPr lang="en-US"/>
                  </a:p>
                </p:txBody>
              </p:sp>
              <p:sp>
                <p:nvSpPr>
                  <p:cNvPr id="232648" name="Rectangle 200"/>
                  <p:cNvSpPr>
                    <a:spLocks noChangeArrowheads="1"/>
                  </p:cNvSpPr>
                  <p:nvPr/>
                </p:nvSpPr>
                <p:spPr bwMode="auto">
                  <a:xfrm>
                    <a:off x="5912" y="3554"/>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2649" name="Rectangle 201"/>
                  <p:cNvSpPr>
                    <a:spLocks noChangeArrowheads="1"/>
                  </p:cNvSpPr>
                  <p:nvPr/>
                </p:nvSpPr>
                <p:spPr bwMode="auto">
                  <a:xfrm>
                    <a:off x="5489" y="3554"/>
                    <a:ext cx="423"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2650" name="Rectangle 202"/>
                  <p:cNvSpPr>
                    <a:spLocks noChangeArrowheads="1"/>
                  </p:cNvSpPr>
                  <p:nvPr/>
                </p:nvSpPr>
                <p:spPr bwMode="auto">
                  <a:xfrm>
                    <a:off x="5067" y="3554"/>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2651" name="Rectangle 203"/>
                  <p:cNvSpPr>
                    <a:spLocks noChangeArrowheads="1"/>
                  </p:cNvSpPr>
                  <p:nvPr/>
                </p:nvSpPr>
                <p:spPr bwMode="auto">
                  <a:xfrm>
                    <a:off x="4645" y="3554"/>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2652" name="Rectangle 204"/>
                  <p:cNvSpPr>
                    <a:spLocks noChangeArrowheads="1"/>
                  </p:cNvSpPr>
                  <p:nvPr/>
                </p:nvSpPr>
                <p:spPr bwMode="auto">
                  <a:xfrm>
                    <a:off x="4223" y="3554"/>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2653" name="Rectangle 205"/>
                  <p:cNvSpPr>
                    <a:spLocks noChangeArrowheads="1"/>
                  </p:cNvSpPr>
                  <p:nvPr/>
                </p:nvSpPr>
                <p:spPr bwMode="auto">
                  <a:xfrm>
                    <a:off x="3800" y="3554"/>
                    <a:ext cx="423"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2654" name="Rectangle 206"/>
                  <p:cNvSpPr>
                    <a:spLocks noChangeArrowheads="1"/>
                  </p:cNvSpPr>
                  <p:nvPr/>
                </p:nvSpPr>
                <p:spPr bwMode="auto">
                  <a:xfrm>
                    <a:off x="3378" y="3554"/>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2655" name="Rectangle 207"/>
                  <p:cNvSpPr>
                    <a:spLocks noChangeArrowheads="1"/>
                  </p:cNvSpPr>
                  <p:nvPr/>
                </p:nvSpPr>
                <p:spPr bwMode="auto">
                  <a:xfrm>
                    <a:off x="2956" y="3554"/>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2656" name="Rectangle 208"/>
                  <p:cNvSpPr>
                    <a:spLocks noChangeArrowheads="1"/>
                  </p:cNvSpPr>
                  <p:nvPr/>
                </p:nvSpPr>
                <p:spPr bwMode="auto">
                  <a:xfrm>
                    <a:off x="2534" y="3554"/>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2657" name="Rectangle 209"/>
                  <p:cNvSpPr>
                    <a:spLocks noChangeArrowheads="1"/>
                  </p:cNvSpPr>
                  <p:nvPr/>
                </p:nvSpPr>
                <p:spPr bwMode="auto">
                  <a:xfrm>
                    <a:off x="2111" y="3554"/>
                    <a:ext cx="423"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2658" name="Rectangle 210"/>
                  <p:cNvSpPr>
                    <a:spLocks noChangeArrowheads="1"/>
                  </p:cNvSpPr>
                  <p:nvPr/>
                </p:nvSpPr>
                <p:spPr bwMode="auto">
                  <a:xfrm>
                    <a:off x="1689" y="3554"/>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2659" name="Rectangle 211"/>
                  <p:cNvSpPr>
                    <a:spLocks noChangeArrowheads="1"/>
                  </p:cNvSpPr>
                  <p:nvPr/>
                </p:nvSpPr>
                <p:spPr bwMode="auto">
                  <a:xfrm>
                    <a:off x="1267" y="3554"/>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2660" name="Rectangle 212"/>
                  <p:cNvSpPr>
                    <a:spLocks noChangeArrowheads="1"/>
                  </p:cNvSpPr>
                  <p:nvPr/>
                </p:nvSpPr>
                <p:spPr bwMode="auto">
                  <a:xfrm>
                    <a:off x="845" y="3554"/>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2661" name="Rectangle 213"/>
                  <p:cNvSpPr>
                    <a:spLocks noChangeArrowheads="1"/>
                  </p:cNvSpPr>
                  <p:nvPr/>
                </p:nvSpPr>
                <p:spPr bwMode="auto">
                  <a:xfrm>
                    <a:off x="422" y="3554"/>
                    <a:ext cx="423"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2662" name="Rectangle 214"/>
                  <p:cNvSpPr>
                    <a:spLocks noChangeArrowheads="1"/>
                  </p:cNvSpPr>
                  <p:nvPr/>
                </p:nvSpPr>
                <p:spPr bwMode="auto">
                  <a:xfrm>
                    <a:off x="0" y="3554"/>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2663" name="Line 215"/>
                  <p:cNvSpPr>
                    <a:spLocks noChangeShapeType="1"/>
                  </p:cNvSpPr>
                  <p:nvPr/>
                </p:nvSpPr>
                <p:spPr bwMode="auto">
                  <a:xfrm>
                    <a:off x="0" y="3554"/>
                    <a:ext cx="6334" cy="0"/>
                  </a:xfrm>
                  <a:prstGeom prst="line">
                    <a:avLst/>
                  </a:prstGeom>
                  <a:noFill/>
                  <a:ln w="12700" cap="sq">
                    <a:solidFill>
                      <a:srgbClr val="000000"/>
                    </a:solidFill>
                    <a:round/>
                    <a:headEnd/>
                    <a:tailEnd/>
                  </a:ln>
                  <a:effectLst/>
                </p:spPr>
                <p:txBody>
                  <a:bodyPr/>
                  <a:lstStyle/>
                  <a:p>
                    <a:endParaRPr lang="en-US"/>
                  </a:p>
                </p:txBody>
              </p:sp>
              <p:sp>
                <p:nvSpPr>
                  <p:cNvPr id="232664" name="Line 216"/>
                  <p:cNvSpPr>
                    <a:spLocks noChangeShapeType="1"/>
                  </p:cNvSpPr>
                  <p:nvPr/>
                </p:nvSpPr>
                <p:spPr bwMode="auto">
                  <a:xfrm>
                    <a:off x="0" y="3856"/>
                    <a:ext cx="6334" cy="0"/>
                  </a:xfrm>
                  <a:prstGeom prst="line">
                    <a:avLst/>
                  </a:prstGeom>
                  <a:noFill/>
                  <a:ln w="12700" cap="sq">
                    <a:solidFill>
                      <a:srgbClr val="000000"/>
                    </a:solidFill>
                    <a:round/>
                    <a:headEnd/>
                    <a:tailEnd/>
                  </a:ln>
                  <a:effectLst/>
                </p:spPr>
                <p:txBody>
                  <a:bodyPr/>
                  <a:lstStyle/>
                  <a:p>
                    <a:endParaRPr lang="en-US"/>
                  </a:p>
                </p:txBody>
              </p:sp>
              <p:sp>
                <p:nvSpPr>
                  <p:cNvPr id="232665" name="Line 217"/>
                  <p:cNvSpPr>
                    <a:spLocks noChangeShapeType="1"/>
                  </p:cNvSpPr>
                  <p:nvPr/>
                </p:nvSpPr>
                <p:spPr bwMode="auto">
                  <a:xfrm>
                    <a:off x="0" y="3554"/>
                    <a:ext cx="0" cy="302"/>
                  </a:xfrm>
                  <a:prstGeom prst="line">
                    <a:avLst/>
                  </a:prstGeom>
                  <a:noFill/>
                  <a:ln w="12700" cap="sq">
                    <a:solidFill>
                      <a:srgbClr val="000000"/>
                    </a:solidFill>
                    <a:round/>
                    <a:headEnd/>
                    <a:tailEnd/>
                  </a:ln>
                  <a:effectLst/>
                </p:spPr>
                <p:txBody>
                  <a:bodyPr/>
                  <a:lstStyle/>
                  <a:p>
                    <a:endParaRPr lang="en-US"/>
                  </a:p>
                </p:txBody>
              </p:sp>
              <p:sp>
                <p:nvSpPr>
                  <p:cNvPr id="232666" name="Line 218"/>
                  <p:cNvSpPr>
                    <a:spLocks noChangeShapeType="1"/>
                  </p:cNvSpPr>
                  <p:nvPr/>
                </p:nvSpPr>
                <p:spPr bwMode="auto">
                  <a:xfrm>
                    <a:off x="422" y="3554"/>
                    <a:ext cx="0" cy="302"/>
                  </a:xfrm>
                  <a:prstGeom prst="line">
                    <a:avLst/>
                  </a:prstGeom>
                  <a:noFill/>
                  <a:ln w="12700">
                    <a:solidFill>
                      <a:srgbClr val="000000"/>
                    </a:solidFill>
                    <a:round/>
                    <a:headEnd/>
                    <a:tailEnd/>
                  </a:ln>
                  <a:effectLst/>
                </p:spPr>
                <p:txBody>
                  <a:bodyPr/>
                  <a:lstStyle/>
                  <a:p>
                    <a:endParaRPr lang="en-US"/>
                  </a:p>
                </p:txBody>
              </p:sp>
              <p:sp>
                <p:nvSpPr>
                  <p:cNvPr id="232667" name="Line 219"/>
                  <p:cNvSpPr>
                    <a:spLocks noChangeShapeType="1"/>
                  </p:cNvSpPr>
                  <p:nvPr/>
                </p:nvSpPr>
                <p:spPr bwMode="auto">
                  <a:xfrm>
                    <a:off x="845" y="3554"/>
                    <a:ext cx="0" cy="302"/>
                  </a:xfrm>
                  <a:prstGeom prst="line">
                    <a:avLst/>
                  </a:prstGeom>
                  <a:noFill/>
                  <a:ln w="12700">
                    <a:solidFill>
                      <a:srgbClr val="000000"/>
                    </a:solidFill>
                    <a:round/>
                    <a:headEnd/>
                    <a:tailEnd/>
                  </a:ln>
                  <a:effectLst/>
                </p:spPr>
                <p:txBody>
                  <a:bodyPr/>
                  <a:lstStyle/>
                  <a:p>
                    <a:endParaRPr lang="en-US"/>
                  </a:p>
                </p:txBody>
              </p:sp>
              <p:sp>
                <p:nvSpPr>
                  <p:cNvPr id="232668" name="Line 220"/>
                  <p:cNvSpPr>
                    <a:spLocks noChangeShapeType="1"/>
                  </p:cNvSpPr>
                  <p:nvPr/>
                </p:nvSpPr>
                <p:spPr bwMode="auto">
                  <a:xfrm>
                    <a:off x="1267" y="3554"/>
                    <a:ext cx="0" cy="302"/>
                  </a:xfrm>
                  <a:prstGeom prst="line">
                    <a:avLst/>
                  </a:prstGeom>
                  <a:noFill/>
                  <a:ln w="12700">
                    <a:solidFill>
                      <a:srgbClr val="000000"/>
                    </a:solidFill>
                    <a:round/>
                    <a:headEnd/>
                    <a:tailEnd/>
                  </a:ln>
                  <a:effectLst/>
                </p:spPr>
                <p:txBody>
                  <a:bodyPr/>
                  <a:lstStyle/>
                  <a:p>
                    <a:endParaRPr lang="en-US"/>
                  </a:p>
                </p:txBody>
              </p:sp>
              <p:sp>
                <p:nvSpPr>
                  <p:cNvPr id="232669" name="Line 221"/>
                  <p:cNvSpPr>
                    <a:spLocks noChangeShapeType="1"/>
                  </p:cNvSpPr>
                  <p:nvPr/>
                </p:nvSpPr>
                <p:spPr bwMode="auto">
                  <a:xfrm>
                    <a:off x="1689" y="3554"/>
                    <a:ext cx="0" cy="302"/>
                  </a:xfrm>
                  <a:prstGeom prst="line">
                    <a:avLst/>
                  </a:prstGeom>
                  <a:noFill/>
                  <a:ln w="12700">
                    <a:solidFill>
                      <a:srgbClr val="000000"/>
                    </a:solidFill>
                    <a:round/>
                    <a:headEnd/>
                    <a:tailEnd/>
                  </a:ln>
                  <a:effectLst/>
                </p:spPr>
                <p:txBody>
                  <a:bodyPr/>
                  <a:lstStyle/>
                  <a:p>
                    <a:endParaRPr lang="en-US"/>
                  </a:p>
                </p:txBody>
              </p:sp>
              <p:sp>
                <p:nvSpPr>
                  <p:cNvPr id="232670" name="Line 222"/>
                  <p:cNvSpPr>
                    <a:spLocks noChangeShapeType="1"/>
                  </p:cNvSpPr>
                  <p:nvPr/>
                </p:nvSpPr>
                <p:spPr bwMode="auto">
                  <a:xfrm>
                    <a:off x="2111" y="3554"/>
                    <a:ext cx="0" cy="302"/>
                  </a:xfrm>
                  <a:prstGeom prst="line">
                    <a:avLst/>
                  </a:prstGeom>
                  <a:noFill/>
                  <a:ln w="12700">
                    <a:solidFill>
                      <a:srgbClr val="000000"/>
                    </a:solidFill>
                    <a:round/>
                    <a:headEnd/>
                    <a:tailEnd/>
                  </a:ln>
                  <a:effectLst/>
                </p:spPr>
                <p:txBody>
                  <a:bodyPr/>
                  <a:lstStyle/>
                  <a:p>
                    <a:endParaRPr lang="en-US"/>
                  </a:p>
                </p:txBody>
              </p:sp>
              <p:sp>
                <p:nvSpPr>
                  <p:cNvPr id="232671" name="Line 223"/>
                  <p:cNvSpPr>
                    <a:spLocks noChangeShapeType="1"/>
                  </p:cNvSpPr>
                  <p:nvPr/>
                </p:nvSpPr>
                <p:spPr bwMode="auto">
                  <a:xfrm>
                    <a:off x="2534" y="3554"/>
                    <a:ext cx="0" cy="302"/>
                  </a:xfrm>
                  <a:prstGeom prst="line">
                    <a:avLst/>
                  </a:prstGeom>
                  <a:noFill/>
                  <a:ln w="12700">
                    <a:solidFill>
                      <a:srgbClr val="000000"/>
                    </a:solidFill>
                    <a:round/>
                    <a:headEnd/>
                    <a:tailEnd/>
                  </a:ln>
                  <a:effectLst/>
                </p:spPr>
                <p:txBody>
                  <a:bodyPr/>
                  <a:lstStyle/>
                  <a:p>
                    <a:endParaRPr lang="en-US"/>
                  </a:p>
                </p:txBody>
              </p:sp>
              <p:sp>
                <p:nvSpPr>
                  <p:cNvPr id="232672" name="Line 224"/>
                  <p:cNvSpPr>
                    <a:spLocks noChangeShapeType="1"/>
                  </p:cNvSpPr>
                  <p:nvPr/>
                </p:nvSpPr>
                <p:spPr bwMode="auto">
                  <a:xfrm>
                    <a:off x="2956" y="3554"/>
                    <a:ext cx="0" cy="302"/>
                  </a:xfrm>
                  <a:prstGeom prst="line">
                    <a:avLst/>
                  </a:prstGeom>
                  <a:noFill/>
                  <a:ln w="12700">
                    <a:solidFill>
                      <a:srgbClr val="000000"/>
                    </a:solidFill>
                    <a:round/>
                    <a:headEnd/>
                    <a:tailEnd/>
                  </a:ln>
                  <a:effectLst/>
                </p:spPr>
                <p:txBody>
                  <a:bodyPr/>
                  <a:lstStyle/>
                  <a:p>
                    <a:endParaRPr lang="en-US"/>
                  </a:p>
                </p:txBody>
              </p:sp>
              <p:sp>
                <p:nvSpPr>
                  <p:cNvPr id="232673" name="Line 225"/>
                  <p:cNvSpPr>
                    <a:spLocks noChangeShapeType="1"/>
                  </p:cNvSpPr>
                  <p:nvPr/>
                </p:nvSpPr>
                <p:spPr bwMode="auto">
                  <a:xfrm>
                    <a:off x="3378" y="3554"/>
                    <a:ext cx="0" cy="302"/>
                  </a:xfrm>
                  <a:prstGeom prst="line">
                    <a:avLst/>
                  </a:prstGeom>
                  <a:noFill/>
                  <a:ln w="12700">
                    <a:solidFill>
                      <a:srgbClr val="000000"/>
                    </a:solidFill>
                    <a:round/>
                    <a:headEnd/>
                    <a:tailEnd/>
                  </a:ln>
                  <a:effectLst/>
                </p:spPr>
                <p:txBody>
                  <a:bodyPr/>
                  <a:lstStyle/>
                  <a:p>
                    <a:endParaRPr lang="en-US"/>
                  </a:p>
                </p:txBody>
              </p:sp>
              <p:sp>
                <p:nvSpPr>
                  <p:cNvPr id="232674" name="Line 226"/>
                  <p:cNvSpPr>
                    <a:spLocks noChangeShapeType="1"/>
                  </p:cNvSpPr>
                  <p:nvPr/>
                </p:nvSpPr>
                <p:spPr bwMode="auto">
                  <a:xfrm>
                    <a:off x="3800" y="3554"/>
                    <a:ext cx="0" cy="302"/>
                  </a:xfrm>
                  <a:prstGeom prst="line">
                    <a:avLst/>
                  </a:prstGeom>
                  <a:noFill/>
                  <a:ln w="12700">
                    <a:solidFill>
                      <a:srgbClr val="000000"/>
                    </a:solidFill>
                    <a:round/>
                    <a:headEnd/>
                    <a:tailEnd/>
                  </a:ln>
                  <a:effectLst/>
                </p:spPr>
                <p:txBody>
                  <a:bodyPr/>
                  <a:lstStyle/>
                  <a:p>
                    <a:endParaRPr lang="en-US"/>
                  </a:p>
                </p:txBody>
              </p:sp>
              <p:sp>
                <p:nvSpPr>
                  <p:cNvPr id="232675" name="Line 227"/>
                  <p:cNvSpPr>
                    <a:spLocks noChangeShapeType="1"/>
                  </p:cNvSpPr>
                  <p:nvPr/>
                </p:nvSpPr>
                <p:spPr bwMode="auto">
                  <a:xfrm>
                    <a:off x="4223" y="3554"/>
                    <a:ext cx="0" cy="302"/>
                  </a:xfrm>
                  <a:prstGeom prst="line">
                    <a:avLst/>
                  </a:prstGeom>
                  <a:noFill/>
                  <a:ln w="12700">
                    <a:solidFill>
                      <a:srgbClr val="000000"/>
                    </a:solidFill>
                    <a:round/>
                    <a:headEnd/>
                    <a:tailEnd/>
                  </a:ln>
                  <a:effectLst/>
                </p:spPr>
                <p:txBody>
                  <a:bodyPr/>
                  <a:lstStyle/>
                  <a:p>
                    <a:endParaRPr lang="en-US"/>
                  </a:p>
                </p:txBody>
              </p:sp>
              <p:sp>
                <p:nvSpPr>
                  <p:cNvPr id="232676" name="Line 228"/>
                  <p:cNvSpPr>
                    <a:spLocks noChangeShapeType="1"/>
                  </p:cNvSpPr>
                  <p:nvPr/>
                </p:nvSpPr>
                <p:spPr bwMode="auto">
                  <a:xfrm>
                    <a:off x="4645" y="3554"/>
                    <a:ext cx="0" cy="302"/>
                  </a:xfrm>
                  <a:prstGeom prst="line">
                    <a:avLst/>
                  </a:prstGeom>
                  <a:noFill/>
                  <a:ln w="12700">
                    <a:solidFill>
                      <a:srgbClr val="000000"/>
                    </a:solidFill>
                    <a:round/>
                    <a:headEnd/>
                    <a:tailEnd/>
                  </a:ln>
                  <a:effectLst/>
                </p:spPr>
                <p:txBody>
                  <a:bodyPr/>
                  <a:lstStyle/>
                  <a:p>
                    <a:endParaRPr lang="en-US"/>
                  </a:p>
                </p:txBody>
              </p:sp>
              <p:sp>
                <p:nvSpPr>
                  <p:cNvPr id="232677" name="Line 229"/>
                  <p:cNvSpPr>
                    <a:spLocks noChangeShapeType="1"/>
                  </p:cNvSpPr>
                  <p:nvPr/>
                </p:nvSpPr>
                <p:spPr bwMode="auto">
                  <a:xfrm>
                    <a:off x="5067" y="3554"/>
                    <a:ext cx="0" cy="302"/>
                  </a:xfrm>
                  <a:prstGeom prst="line">
                    <a:avLst/>
                  </a:prstGeom>
                  <a:noFill/>
                  <a:ln w="12700">
                    <a:solidFill>
                      <a:srgbClr val="000000"/>
                    </a:solidFill>
                    <a:round/>
                    <a:headEnd/>
                    <a:tailEnd/>
                  </a:ln>
                  <a:effectLst/>
                </p:spPr>
                <p:txBody>
                  <a:bodyPr/>
                  <a:lstStyle/>
                  <a:p>
                    <a:endParaRPr lang="en-US"/>
                  </a:p>
                </p:txBody>
              </p:sp>
              <p:sp>
                <p:nvSpPr>
                  <p:cNvPr id="232678" name="Line 230"/>
                  <p:cNvSpPr>
                    <a:spLocks noChangeShapeType="1"/>
                  </p:cNvSpPr>
                  <p:nvPr/>
                </p:nvSpPr>
                <p:spPr bwMode="auto">
                  <a:xfrm>
                    <a:off x="5489" y="3554"/>
                    <a:ext cx="0" cy="302"/>
                  </a:xfrm>
                  <a:prstGeom prst="line">
                    <a:avLst/>
                  </a:prstGeom>
                  <a:noFill/>
                  <a:ln w="12700">
                    <a:solidFill>
                      <a:srgbClr val="000000"/>
                    </a:solidFill>
                    <a:round/>
                    <a:headEnd/>
                    <a:tailEnd/>
                  </a:ln>
                  <a:effectLst/>
                </p:spPr>
                <p:txBody>
                  <a:bodyPr/>
                  <a:lstStyle/>
                  <a:p>
                    <a:endParaRPr lang="en-US"/>
                  </a:p>
                </p:txBody>
              </p:sp>
              <p:sp>
                <p:nvSpPr>
                  <p:cNvPr id="232679" name="Line 231"/>
                  <p:cNvSpPr>
                    <a:spLocks noChangeShapeType="1"/>
                  </p:cNvSpPr>
                  <p:nvPr/>
                </p:nvSpPr>
                <p:spPr bwMode="auto">
                  <a:xfrm>
                    <a:off x="5912" y="3554"/>
                    <a:ext cx="0" cy="302"/>
                  </a:xfrm>
                  <a:prstGeom prst="line">
                    <a:avLst/>
                  </a:prstGeom>
                  <a:noFill/>
                  <a:ln w="12700">
                    <a:solidFill>
                      <a:srgbClr val="000000"/>
                    </a:solidFill>
                    <a:round/>
                    <a:headEnd/>
                    <a:tailEnd/>
                  </a:ln>
                  <a:effectLst/>
                </p:spPr>
                <p:txBody>
                  <a:bodyPr/>
                  <a:lstStyle/>
                  <a:p>
                    <a:endParaRPr lang="en-US"/>
                  </a:p>
                </p:txBody>
              </p:sp>
              <p:sp>
                <p:nvSpPr>
                  <p:cNvPr id="232680" name="Line 232"/>
                  <p:cNvSpPr>
                    <a:spLocks noChangeShapeType="1"/>
                  </p:cNvSpPr>
                  <p:nvPr/>
                </p:nvSpPr>
                <p:spPr bwMode="auto">
                  <a:xfrm>
                    <a:off x="6334" y="3554"/>
                    <a:ext cx="0" cy="302"/>
                  </a:xfrm>
                  <a:prstGeom prst="line">
                    <a:avLst/>
                  </a:prstGeom>
                  <a:noFill/>
                  <a:ln w="12700" cap="sq">
                    <a:solidFill>
                      <a:srgbClr val="000000"/>
                    </a:solidFill>
                    <a:round/>
                    <a:headEnd/>
                    <a:tailEnd/>
                  </a:ln>
                  <a:effectLst/>
                </p:spPr>
                <p:txBody>
                  <a:bodyPr/>
                  <a:lstStyle/>
                  <a:p>
                    <a:endParaRPr lang="en-US"/>
                  </a:p>
                </p:txBody>
              </p:sp>
              <p:grpSp>
                <p:nvGrpSpPr>
                  <p:cNvPr id="12" name="Group 233"/>
                  <p:cNvGrpSpPr>
                    <a:grpSpLocks/>
                  </p:cNvGrpSpPr>
                  <p:nvPr/>
                </p:nvGrpSpPr>
                <p:grpSpPr bwMode="auto">
                  <a:xfrm>
                    <a:off x="213" y="3554"/>
                    <a:ext cx="6334" cy="302"/>
                    <a:chOff x="148" y="1309"/>
                    <a:chExt cx="6334" cy="302"/>
                  </a:xfrm>
                </p:grpSpPr>
                <p:sp>
                  <p:nvSpPr>
                    <p:cNvPr id="232682" name="Rectangle 234"/>
                    <p:cNvSpPr>
                      <a:spLocks noChangeArrowheads="1"/>
                    </p:cNvSpPr>
                    <p:nvPr/>
                  </p:nvSpPr>
                  <p:spPr bwMode="auto">
                    <a:xfrm>
                      <a:off x="6060" y="1309"/>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2683" name="Rectangle 235"/>
                    <p:cNvSpPr>
                      <a:spLocks noChangeArrowheads="1"/>
                    </p:cNvSpPr>
                    <p:nvPr/>
                  </p:nvSpPr>
                  <p:spPr bwMode="auto">
                    <a:xfrm>
                      <a:off x="5637" y="1309"/>
                      <a:ext cx="423"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2684" name="Rectangle 236"/>
                    <p:cNvSpPr>
                      <a:spLocks noChangeArrowheads="1"/>
                    </p:cNvSpPr>
                    <p:nvPr/>
                  </p:nvSpPr>
                  <p:spPr bwMode="auto">
                    <a:xfrm>
                      <a:off x="5215" y="1309"/>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2685" name="Rectangle 237"/>
                    <p:cNvSpPr>
                      <a:spLocks noChangeArrowheads="1"/>
                    </p:cNvSpPr>
                    <p:nvPr/>
                  </p:nvSpPr>
                  <p:spPr bwMode="auto">
                    <a:xfrm>
                      <a:off x="4793" y="1309"/>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2686" name="Rectangle 238"/>
                    <p:cNvSpPr>
                      <a:spLocks noChangeArrowheads="1"/>
                    </p:cNvSpPr>
                    <p:nvPr/>
                  </p:nvSpPr>
                  <p:spPr bwMode="auto">
                    <a:xfrm>
                      <a:off x="4371" y="1309"/>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2687" name="Rectangle 239"/>
                    <p:cNvSpPr>
                      <a:spLocks noChangeArrowheads="1"/>
                    </p:cNvSpPr>
                    <p:nvPr/>
                  </p:nvSpPr>
                  <p:spPr bwMode="auto">
                    <a:xfrm>
                      <a:off x="3948" y="1309"/>
                      <a:ext cx="423"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2688" name="Rectangle 240"/>
                    <p:cNvSpPr>
                      <a:spLocks noChangeArrowheads="1"/>
                    </p:cNvSpPr>
                    <p:nvPr/>
                  </p:nvSpPr>
                  <p:spPr bwMode="auto">
                    <a:xfrm>
                      <a:off x="3526" y="1309"/>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2689" name="Rectangle 241"/>
                    <p:cNvSpPr>
                      <a:spLocks noChangeArrowheads="1"/>
                    </p:cNvSpPr>
                    <p:nvPr/>
                  </p:nvSpPr>
                  <p:spPr bwMode="auto">
                    <a:xfrm>
                      <a:off x="3104" y="1309"/>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2690" name="Rectangle 242"/>
                    <p:cNvSpPr>
                      <a:spLocks noChangeArrowheads="1"/>
                    </p:cNvSpPr>
                    <p:nvPr/>
                  </p:nvSpPr>
                  <p:spPr bwMode="auto">
                    <a:xfrm>
                      <a:off x="2682" y="1309"/>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2691" name="Rectangle 243"/>
                    <p:cNvSpPr>
                      <a:spLocks noChangeArrowheads="1"/>
                    </p:cNvSpPr>
                    <p:nvPr/>
                  </p:nvSpPr>
                  <p:spPr bwMode="auto">
                    <a:xfrm>
                      <a:off x="2259" y="1309"/>
                      <a:ext cx="423"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2692" name="Rectangle 244"/>
                    <p:cNvSpPr>
                      <a:spLocks noChangeArrowheads="1"/>
                    </p:cNvSpPr>
                    <p:nvPr/>
                  </p:nvSpPr>
                  <p:spPr bwMode="auto">
                    <a:xfrm>
                      <a:off x="1837" y="1309"/>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2693" name="Rectangle 245"/>
                    <p:cNvSpPr>
                      <a:spLocks noChangeArrowheads="1"/>
                    </p:cNvSpPr>
                    <p:nvPr/>
                  </p:nvSpPr>
                  <p:spPr bwMode="auto">
                    <a:xfrm>
                      <a:off x="1415" y="1309"/>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2694" name="Rectangle 246"/>
                    <p:cNvSpPr>
                      <a:spLocks noChangeArrowheads="1"/>
                    </p:cNvSpPr>
                    <p:nvPr/>
                  </p:nvSpPr>
                  <p:spPr bwMode="auto">
                    <a:xfrm>
                      <a:off x="993" y="1309"/>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2695" name="Rectangle 247"/>
                    <p:cNvSpPr>
                      <a:spLocks noChangeArrowheads="1"/>
                    </p:cNvSpPr>
                    <p:nvPr/>
                  </p:nvSpPr>
                  <p:spPr bwMode="auto">
                    <a:xfrm>
                      <a:off x="570" y="1309"/>
                      <a:ext cx="423"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2696" name="Rectangle 248"/>
                    <p:cNvSpPr>
                      <a:spLocks noChangeArrowheads="1"/>
                    </p:cNvSpPr>
                    <p:nvPr/>
                  </p:nvSpPr>
                  <p:spPr bwMode="auto">
                    <a:xfrm>
                      <a:off x="148" y="1309"/>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2697" name="Line 249"/>
                    <p:cNvSpPr>
                      <a:spLocks noChangeShapeType="1"/>
                    </p:cNvSpPr>
                    <p:nvPr/>
                  </p:nvSpPr>
                  <p:spPr bwMode="auto">
                    <a:xfrm>
                      <a:off x="148" y="1309"/>
                      <a:ext cx="6334" cy="0"/>
                    </a:xfrm>
                    <a:prstGeom prst="line">
                      <a:avLst/>
                    </a:prstGeom>
                    <a:noFill/>
                    <a:ln w="12700" cap="sq">
                      <a:solidFill>
                        <a:srgbClr val="000000"/>
                      </a:solidFill>
                      <a:round/>
                      <a:headEnd/>
                      <a:tailEnd/>
                    </a:ln>
                    <a:effectLst/>
                  </p:spPr>
                  <p:txBody>
                    <a:bodyPr/>
                    <a:lstStyle/>
                    <a:p>
                      <a:endParaRPr lang="en-US"/>
                    </a:p>
                  </p:txBody>
                </p:sp>
                <p:sp>
                  <p:nvSpPr>
                    <p:cNvPr id="232698" name="Line 250"/>
                    <p:cNvSpPr>
                      <a:spLocks noChangeShapeType="1"/>
                    </p:cNvSpPr>
                    <p:nvPr/>
                  </p:nvSpPr>
                  <p:spPr bwMode="auto">
                    <a:xfrm>
                      <a:off x="148" y="1611"/>
                      <a:ext cx="6334" cy="0"/>
                    </a:xfrm>
                    <a:prstGeom prst="line">
                      <a:avLst/>
                    </a:prstGeom>
                    <a:noFill/>
                    <a:ln w="12700" cap="sq">
                      <a:solidFill>
                        <a:srgbClr val="000000"/>
                      </a:solidFill>
                      <a:round/>
                      <a:headEnd/>
                      <a:tailEnd/>
                    </a:ln>
                    <a:effectLst/>
                  </p:spPr>
                  <p:txBody>
                    <a:bodyPr/>
                    <a:lstStyle/>
                    <a:p>
                      <a:endParaRPr lang="en-US"/>
                    </a:p>
                  </p:txBody>
                </p:sp>
                <p:sp>
                  <p:nvSpPr>
                    <p:cNvPr id="232699" name="Line 251"/>
                    <p:cNvSpPr>
                      <a:spLocks noChangeShapeType="1"/>
                    </p:cNvSpPr>
                    <p:nvPr/>
                  </p:nvSpPr>
                  <p:spPr bwMode="auto">
                    <a:xfrm>
                      <a:off x="148" y="1309"/>
                      <a:ext cx="0" cy="302"/>
                    </a:xfrm>
                    <a:prstGeom prst="line">
                      <a:avLst/>
                    </a:prstGeom>
                    <a:noFill/>
                    <a:ln w="12700" cap="sq">
                      <a:solidFill>
                        <a:srgbClr val="000000"/>
                      </a:solidFill>
                      <a:round/>
                      <a:headEnd/>
                      <a:tailEnd/>
                    </a:ln>
                    <a:effectLst/>
                  </p:spPr>
                  <p:txBody>
                    <a:bodyPr/>
                    <a:lstStyle/>
                    <a:p>
                      <a:endParaRPr lang="en-US"/>
                    </a:p>
                  </p:txBody>
                </p:sp>
                <p:sp>
                  <p:nvSpPr>
                    <p:cNvPr id="232700" name="Line 252"/>
                    <p:cNvSpPr>
                      <a:spLocks noChangeShapeType="1"/>
                    </p:cNvSpPr>
                    <p:nvPr/>
                  </p:nvSpPr>
                  <p:spPr bwMode="auto">
                    <a:xfrm>
                      <a:off x="570" y="1309"/>
                      <a:ext cx="0" cy="302"/>
                    </a:xfrm>
                    <a:prstGeom prst="line">
                      <a:avLst/>
                    </a:prstGeom>
                    <a:noFill/>
                    <a:ln w="12700">
                      <a:solidFill>
                        <a:srgbClr val="000000"/>
                      </a:solidFill>
                      <a:round/>
                      <a:headEnd/>
                      <a:tailEnd/>
                    </a:ln>
                    <a:effectLst/>
                  </p:spPr>
                  <p:txBody>
                    <a:bodyPr/>
                    <a:lstStyle/>
                    <a:p>
                      <a:endParaRPr lang="en-US"/>
                    </a:p>
                  </p:txBody>
                </p:sp>
                <p:sp>
                  <p:nvSpPr>
                    <p:cNvPr id="232701" name="Line 253"/>
                    <p:cNvSpPr>
                      <a:spLocks noChangeShapeType="1"/>
                    </p:cNvSpPr>
                    <p:nvPr/>
                  </p:nvSpPr>
                  <p:spPr bwMode="auto">
                    <a:xfrm>
                      <a:off x="993" y="1309"/>
                      <a:ext cx="0" cy="302"/>
                    </a:xfrm>
                    <a:prstGeom prst="line">
                      <a:avLst/>
                    </a:prstGeom>
                    <a:noFill/>
                    <a:ln w="12700">
                      <a:solidFill>
                        <a:srgbClr val="000000"/>
                      </a:solidFill>
                      <a:round/>
                      <a:headEnd/>
                      <a:tailEnd/>
                    </a:ln>
                    <a:effectLst/>
                  </p:spPr>
                  <p:txBody>
                    <a:bodyPr/>
                    <a:lstStyle/>
                    <a:p>
                      <a:endParaRPr lang="en-US"/>
                    </a:p>
                  </p:txBody>
                </p:sp>
                <p:sp>
                  <p:nvSpPr>
                    <p:cNvPr id="232702" name="Line 254"/>
                    <p:cNvSpPr>
                      <a:spLocks noChangeShapeType="1"/>
                    </p:cNvSpPr>
                    <p:nvPr/>
                  </p:nvSpPr>
                  <p:spPr bwMode="auto">
                    <a:xfrm>
                      <a:off x="1415" y="1309"/>
                      <a:ext cx="0" cy="302"/>
                    </a:xfrm>
                    <a:prstGeom prst="line">
                      <a:avLst/>
                    </a:prstGeom>
                    <a:noFill/>
                    <a:ln w="12700">
                      <a:solidFill>
                        <a:srgbClr val="000000"/>
                      </a:solidFill>
                      <a:round/>
                      <a:headEnd/>
                      <a:tailEnd/>
                    </a:ln>
                    <a:effectLst/>
                  </p:spPr>
                  <p:txBody>
                    <a:bodyPr/>
                    <a:lstStyle/>
                    <a:p>
                      <a:endParaRPr lang="en-US"/>
                    </a:p>
                  </p:txBody>
                </p:sp>
                <p:sp>
                  <p:nvSpPr>
                    <p:cNvPr id="232703" name="Line 255"/>
                    <p:cNvSpPr>
                      <a:spLocks noChangeShapeType="1"/>
                    </p:cNvSpPr>
                    <p:nvPr/>
                  </p:nvSpPr>
                  <p:spPr bwMode="auto">
                    <a:xfrm>
                      <a:off x="1837" y="1309"/>
                      <a:ext cx="0" cy="302"/>
                    </a:xfrm>
                    <a:prstGeom prst="line">
                      <a:avLst/>
                    </a:prstGeom>
                    <a:noFill/>
                    <a:ln w="12700">
                      <a:solidFill>
                        <a:srgbClr val="000000"/>
                      </a:solidFill>
                      <a:round/>
                      <a:headEnd/>
                      <a:tailEnd/>
                    </a:ln>
                    <a:effectLst/>
                  </p:spPr>
                  <p:txBody>
                    <a:bodyPr/>
                    <a:lstStyle/>
                    <a:p>
                      <a:endParaRPr lang="en-US"/>
                    </a:p>
                  </p:txBody>
                </p:sp>
                <p:sp>
                  <p:nvSpPr>
                    <p:cNvPr id="232704" name="Line 256"/>
                    <p:cNvSpPr>
                      <a:spLocks noChangeShapeType="1"/>
                    </p:cNvSpPr>
                    <p:nvPr/>
                  </p:nvSpPr>
                  <p:spPr bwMode="auto">
                    <a:xfrm>
                      <a:off x="2259" y="1309"/>
                      <a:ext cx="0" cy="302"/>
                    </a:xfrm>
                    <a:prstGeom prst="line">
                      <a:avLst/>
                    </a:prstGeom>
                    <a:noFill/>
                    <a:ln w="12700">
                      <a:solidFill>
                        <a:srgbClr val="000000"/>
                      </a:solidFill>
                      <a:round/>
                      <a:headEnd/>
                      <a:tailEnd/>
                    </a:ln>
                    <a:effectLst/>
                  </p:spPr>
                  <p:txBody>
                    <a:bodyPr/>
                    <a:lstStyle/>
                    <a:p>
                      <a:endParaRPr lang="en-US"/>
                    </a:p>
                  </p:txBody>
                </p:sp>
                <p:sp>
                  <p:nvSpPr>
                    <p:cNvPr id="232705" name="Line 257"/>
                    <p:cNvSpPr>
                      <a:spLocks noChangeShapeType="1"/>
                    </p:cNvSpPr>
                    <p:nvPr/>
                  </p:nvSpPr>
                  <p:spPr bwMode="auto">
                    <a:xfrm>
                      <a:off x="2682" y="1309"/>
                      <a:ext cx="0" cy="302"/>
                    </a:xfrm>
                    <a:prstGeom prst="line">
                      <a:avLst/>
                    </a:prstGeom>
                    <a:noFill/>
                    <a:ln w="12700">
                      <a:solidFill>
                        <a:srgbClr val="000000"/>
                      </a:solidFill>
                      <a:round/>
                      <a:headEnd/>
                      <a:tailEnd/>
                    </a:ln>
                    <a:effectLst/>
                  </p:spPr>
                  <p:txBody>
                    <a:bodyPr/>
                    <a:lstStyle/>
                    <a:p>
                      <a:endParaRPr lang="en-US"/>
                    </a:p>
                  </p:txBody>
                </p:sp>
                <p:sp>
                  <p:nvSpPr>
                    <p:cNvPr id="232706" name="Line 258"/>
                    <p:cNvSpPr>
                      <a:spLocks noChangeShapeType="1"/>
                    </p:cNvSpPr>
                    <p:nvPr/>
                  </p:nvSpPr>
                  <p:spPr bwMode="auto">
                    <a:xfrm>
                      <a:off x="3104" y="1309"/>
                      <a:ext cx="0" cy="302"/>
                    </a:xfrm>
                    <a:prstGeom prst="line">
                      <a:avLst/>
                    </a:prstGeom>
                    <a:noFill/>
                    <a:ln w="12700">
                      <a:solidFill>
                        <a:srgbClr val="000000"/>
                      </a:solidFill>
                      <a:round/>
                      <a:headEnd/>
                      <a:tailEnd/>
                    </a:ln>
                    <a:effectLst/>
                  </p:spPr>
                  <p:txBody>
                    <a:bodyPr/>
                    <a:lstStyle/>
                    <a:p>
                      <a:endParaRPr lang="en-US"/>
                    </a:p>
                  </p:txBody>
                </p:sp>
                <p:sp>
                  <p:nvSpPr>
                    <p:cNvPr id="232707" name="Line 259"/>
                    <p:cNvSpPr>
                      <a:spLocks noChangeShapeType="1"/>
                    </p:cNvSpPr>
                    <p:nvPr/>
                  </p:nvSpPr>
                  <p:spPr bwMode="auto">
                    <a:xfrm>
                      <a:off x="3526" y="1309"/>
                      <a:ext cx="0" cy="302"/>
                    </a:xfrm>
                    <a:prstGeom prst="line">
                      <a:avLst/>
                    </a:prstGeom>
                    <a:noFill/>
                    <a:ln w="12700">
                      <a:solidFill>
                        <a:srgbClr val="000000"/>
                      </a:solidFill>
                      <a:round/>
                      <a:headEnd/>
                      <a:tailEnd/>
                    </a:ln>
                    <a:effectLst/>
                  </p:spPr>
                  <p:txBody>
                    <a:bodyPr/>
                    <a:lstStyle/>
                    <a:p>
                      <a:endParaRPr lang="en-US"/>
                    </a:p>
                  </p:txBody>
                </p:sp>
                <p:sp>
                  <p:nvSpPr>
                    <p:cNvPr id="232708" name="Line 260"/>
                    <p:cNvSpPr>
                      <a:spLocks noChangeShapeType="1"/>
                    </p:cNvSpPr>
                    <p:nvPr/>
                  </p:nvSpPr>
                  <p:spPr bwMode="auto">
                    <a:xfrm>
                      <a:off x="3948" y="1309"/>
                      <a:ext cx="0" cy="302"/>
                    </a:xfrm>
                    <a:prstGeom prst="line">
                      <a:avLst/>
                    </a:prstGeom>
                    <a:noFill/>
                    <a:ln w="12700">
                      <a:solidFill>
                        <a:srgbClr val="000000"/>
                      </a:solidFill>
                      <a:round/>
                      <a:headEnd/>
                      <a:tailEnd/>
                    </a:ln>
                    <a:effectLst/>
                  </p:spPr>
                  <p:txBody>
                    <a:bodyPr/>
                    <a:lstStyle/>
                    <a:p>
                      <a:endParaRPr lang="en-US"/>
                    </a:p>
                  </p:txBody>
                </p:sp>
                <p:sp>
                  <p:nvSpPr>
                    <p:cNvPr id="232709" name="Line 261"/>
                    <p:cNvSpPr>
                      <a:spLocks noChangeShapeType="1"/>
                    </p:cNvSpPr>
                    <p:nvPr/>
                  </p:nvSpPr>
                  <p:spPr bwMode="auto">
                    <a:xfrm>
                      <a:off x="4371" y="1309"/>
                      <a:ext cx="0" cy="302"/>
                    </a:xfrm>
                    <a:prstGeom prst="line">
                      <a:avLst/>
                    </a:prstGeom>
                    <a:noFill/>
                    <a:ln w="12700">
                      <a:solidFill>
                        <a:srgbClr val="000000"/>
                      </a:solidFill>
                      <a:round/>
                      <a:headEnd/>
                      <a:tailEnd/>
                    </a:ln>
                    <a:effectLst/>
                  </p:spPr>
                  <p:txBody>
                    <a:bodyPr/>
                    <a:lstStyle/>
                    <a:p>
                      <a:endParaRPr lang="en-US"/>
                    </a:p>
                  </p:txBody>
                </p:sp>
                <p:sp>
                  <p:nvSpPr>
                    <p:cNvPr id="232710" name="Line 262"/>
                    <p:cNvSpPr>
                      <a:spLocks noChangeShapeType="1"/>
                    </p:cNvSpPr>
                    <p:nvPr/>
                  </p:nvSpPr>
                  <p:spPr bwMode="auto">
                    <a:xfrm>
                      <a:off x="4793" y="1309"/>
                      <a:ext cx="0" cy="302"/>
                    </a:xfrm>
                    <a:prstGeom prst="line">
                      <a:avLst/>
                    </a:prstGeom>
                    <a:noFill/>
                    <a:ln w="12700">
                      <a:solidFill>
                        <a:srgbClr val="000000"/>
                      </a:solidFill>
                      <a:round/>
                      <a:headEnd/>
                      <a:tailEnd/>
                    </a:ln>
                    <a:effectLst/>
                  </p:spPr>
                  <p:txBody>
                    <a:bodyPr/>
                    <a:lstStyle/>
                    <a:p>
                      <a:endParaRPr lang="en-US"/>
                    </a:p>
                  </p:txBody>
                </p:sp>
                <p:sp>
                  <p:nvSpPr>
                    <p:cNvPr id="232711" name="Line 263"/>
                    <p:cNvSpPr>
                      <a:spLocks noChangeShapeType="1"/>
                    </p:cNvSpPr>
                    <p:nvPr/>
                  </p:nvSpPr>
                  <p:spPr bwMode="auto">
                    <a:xfrm>
                      <a:off x="5215" y="1309"/>
                      <a:ext cx="0" cy="302"/>
                    </a:xfrm>
                    <a:prstGeom prst="line">
                      <a:avLst/>
                    </a:prstGeom>
                    <a:noFill/>
                    <a:ln w="12700">
                      <a:solidFill>
                        <a:srgbClr val="000000"/>
                      </a:solidFill>
                      <a:round/>
                      <a:headEnd/>
                      <a:tailEnd/>
                    </a:ln>
                    <a:effectLst/>
                  </p:spPr>
                  <p:txBody>
                    <a:bodyPr/>
                    <a:lstStyle/>
                    <a:p>
                      <a:endParaRPr lang="en-US"/>
                    </a:p>
                  </p:txBody>
                </p:sp>
                <p:sp>
                  <p:nvSpPr>
                    <p:cNvPr id="232712" name="Line 264"/>
                    <p:cNvSpPr>
                      <a:spLocks noChangeShapeType="1"/>
                    </p:cNvSpPr>
                    <p:nvPr/>
                  </p:nvSpPr>
                  <p:spPr bwMode="auto">
                    <a:xfrm>
                      <a:off x="5637" y="1309"/>
                      <a:ext cx="0" cy="302"/>
                    </a:xfrm>
                    <a:prstGeom prst="line">
                      <a:avLst/>
                    </a:prstGeom>
                    <a:noFill/>
                    <a:ln w="12700">
                      <a:solidFill>
                        <a:srgbClr val="000000"/>
                      </a:solidFill>
                      <a:round/>
                      <a:headEnd/>
                      <a:tailEnd/>
                    </a:ln>
                    <a:effectLst/>
                  </p:spPr>
                  <p:txBody>
                    <a:bodyPr/>
                    <a:lstStyle/>
                    <a:p>
                      <a:endParaRPr lang="en-US"/>
                    </a:p>
                  </p:txBody>
                </p:sp>
                <p:sp>
                  <p:nvSpPr>
                    <p:cNvPr id="232713" name="Line 265"/>
                    <p:cNvSpPr>
                      <a:spLocks noChangeShapeType="1"/>
                    </p:cNvSpPr>
                    <p:nvPr/>
                  </p:nvSpPr>
                  <p:spPr bwMode="auto">
                    <a:xfrm>
                      <a:off x="6060" y="1309"/>
                      <a:ext cx="0" cy="302"/>
                    </a:xfrm>
                    <a:prstGeom prst="line">
                      <a:avLst/>
                    </a:prstGeom>
                    <a:noFill/>
                    <a:ln w="12700">
                      <a:solidFill>
                        <a:srgbClr val="000000"/>
                      </a:solidFill>
                      <a:round/>
                      <a:headEnd/>
                      <a:tailEnd/>
                    </a:ln>
                    <a:effectLst/>
                  </p:spPr>
                  <p:txBody>
                    <a:bodyPr/>
                    <a:lstStyle/>
                    <a:p>
                      <a:endParaRPr lang="en-US"/>
                    </a:p>
                  </p:txBody>
                </p:sp>
                <p:sp>
                  <p:nvSpPr>
                    <p:cNvPr id="232714" name="Line 266"/>
                    <p:cNvSpPr>
                      <a:spLocks noChangeShapeType="1"/>
                    </p:cNvSpPr>
                    <p:nvPr/>
                  </p:nvSpPr>
                  <p:spPr bwMode="auto">
                    <a:xfrm>
                      <a:off x="6482" y="1309"/>
                      <a:ext cx="0" cy="302"/>
                    </a:xfrm>
                    <a:prstGeom prst="line">
                      <a:avLst/>
                    </a:prstGeom>
                    <a:noFill/>
                    <a:ln w="12700" cap="sq">
                      <a:solidFill>
                        <a:srgbClr val="000000"/>
                      </a:solidFill>
                      <a:round/>
                      <a:headEnd/>
                      <a:tailEnd/>
                    </a:ln>
                    <a:effectLst/>
                  </p:spPr>
                  <p:txBody>
                    <a:bodyPr/>
                    <a:lstStyle/>
                    <a:p>
                      <a:endParaRPr lang="en-US"/>
                    </a:p>
                  </p:txBody>
                </p:sp>
              </p:grpSp>
            </p:grpSp>
            <p:grpSp>
              <p:nvGrpSpPr>
                <p:cNvPr id="13" name="Group 267"/>
                <p:cNvGrpSpPr>
                  <a:grpSpLocks/>
                </p:cNvGrpSpPr>
                <p:nvPr/>
              </p:nvGrpSpPr>
              <p:grpSpPr bwMode="auto">
                <a:xfrm flipH="1">
                  <a:off x="1435" y="3574"/>
                  <a:ext cx="1259" cy="282"/>
                  <a:chOff x="0" y="3554"/>
                  <a:chExt cx="6547" cy="302"/>
                </a:xfrm>
              </p:grpSpPr>
              <p:sp>
                <p:nvSpPr>
                  <p:cNvPr id="232716" name="Rectangle 268"/>
                  <p:cNvSpPr>
                    <a:spLocks noChangeArrowheads="1"/>
                  </p:cNvSpPr>
                  <p:nvPr/>
                </p:nvSpPr>
                <p:spPr bwMode="auto">
                  <a:xfrm>
                    <a:off x="2958" y="3554"/>
                    <a:ext cx="2954" cy="302"/>
                  </a:xfrm>
                  <a:prstGeom prst="rect">
                    <a:avLst/>
                  </a:prstGeom>
                  <a:solidFill>
                    <a:srgbClr val="969696"/>
                  </a:solidFill>
                  <a:ln w="9525">
                    <a:noFill/>
                    <a:miter lim="800000"/>
                    <a:headEnd/>
                    <a:tailEnd/>
                  </a:ln>
                  <a:effectLst/>
                </p:spPr>
                <p:txBody>
                  <a:bodyPr wrap="none" anchor="ctr"/>
                  <a:lstStyle/>
                  <a:p>
                    <a:endParaRPr lang="en-US"/>
                  </a:p>
                </p:txBody>
              </p:sp>
              <p:sp>
                <p:nvSpPr>
                  <p:cNvPr id="232717" name="Rectangle 269"/>
                  <p:cNvSpPr>
                    <a:spLocks noChangeArrowheads="1"/>
                  </p:cNvSpPr>
                  <p:nvPr/>
                </p:nvSpPr>
                <p:spPr bwMode="auto">
                  <a:xfrm>
                    <a:off x="1269" y="3554"/>
                    <a:ext cx="1687" cy="302"/>
                  </a:xfrm>
                  <a:prstGeom prst="rect">
                    <a:avLst/>
                  </a:prstGeom>
                  <a:solidFill>
                    <a:srgbClr val="969696"/>
                  </a:solidFill>
                  <a:ln w="9525">
                    <a:noFill/>
                    <a:miter lim="800000"/>
                    <a:headEnd/>
                    <a:tailEnd/>
                  </a:ln>
                  <a:effectLst/>
                </p:spPr>
                <p:txBody>
                  <a:bodyPr wrap="none" anchor="ctr"/>
                  <a:lstStyle/>
                  <a:p>
                    <a:endParaRPr lang="en-US"/>
                  </a:p>
                </p:txBody>
              </p:sp>
              <p:sp>
                <p:nvSpPr>
                  <p:cNvPr id="232718" name="Rectangle 270"/>
                  <p:cNvSpPr>
                    <a:spLocks noChangeArrowheads="1"/>
                  </p:cNvSpPr>
                  <p:nvPr/>
                </p:nvSpPr>
                <p:spPr bwMode="auto">
                  <a:xfrm>
                    <a:off x="422" y="3554"/>
                    <a:ext cx="845" cy="302"/>
                  </a:xfrm>
                  <a:prstGeom prst="rect">
                    <a:avLst/>
                  </a:prstGeom>
                  <a:solidFill>
                    <a:srgbClr val="969696"/>
                  </a:solidFill>
                  <a:ln w="9525">
                    <a:noFill/>
                    <a:miter lim="800000"/>
                    <a:headEnd/>
                    <a:tailEnd/>
                  </a:ln>
                  <a:effectLst/>
                </p:spPr>
                <p:txBody>
                  <a:bodyPr wrap="none" anchor="ctr"/>
                  <a:lstStyle/>
                  <a:p>
                    <a:endParaRPr lang="en-US"/>
                  </a:p>
                </p:txBody>
              </p:sp>
              <p:sp>
                <p:nvSpPr>
                  <p:cNvPr id="232719" name="Rectangle 271"/>
                  <p:cNvSpPr>
                    <a:spLocks noChangeArrowheads="1"/>
                  </p:cNvSpPr>
                  <p:nvPr/>
                </p:nvSpPr>
                <p:spPr bwMode="auto">
                  <a:xfrm>
                    <a:off x="0" y="3554"/>
                    <a:ext cx="422" cy="302"/>
                  </a:xfrm>
                  <a:prstGeom prst="rect">
                    <a:avLst/>
                  </a:prstGeom>
                  <a:solidFill>
                    <a:srgbClr val="969696"/>
                  </a:solidFill>
                  <a:ln w="9525">
                    <a:noFill/>
                    <a:miter lim="800000"/>
                    <a:headEnd/>
                    <a:tailEnd/>
                  </a:ln>
                  <a:effectLst/>
                </p:spPr>
                <p:txBody>
                  <a:bodyPr wrap="none" anchor="ctr"/>
                  <a:lstStyle/>
                  <a:p>
                    <a:endParaRPr lang="en-US"/>
                  </a:p>
                </p:txBody>
              </p:sp>
              <p:sp>
                <p:nvSpPr>
                  <p:cNvPr id="232720" name="Rectangle 272"/>
                  <p:cNvSpPr>
                    <a:spLocks noChangeArrowheads="1"/>
                  </p:cNvSpPr>
                  <p:nvPr/>
                </p:nvSpPr>
                <p:spPr bwMode="auto">
                  <a:xfrm>
                    <a:off x="5912" y="3554"/>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2721" name="Rectangle 273"/>
                  <p:cNvSpPr>
                    <a:spLocks noChangeArrowheads="1"/>
                  </p:cNvSpPr>
                  <p:nvPr/>
                </p:nvSpPr>
                <p:spPr bwMode="auto">
                  <a:xfrm>
                    <a:off x="5489" y="3554"/>
                    <a:ext cx="423"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2722" name="Rectangle 274"/>
                  <p:cNvSpPr>
                    <a:spLocks noChangeArrowheads="1"/>
                  </p:cNvSpPr>
                  <p:nvPr/>
                </p:nvSpPr>
                <p:spPr bwMode="auto">
                  <a:xfrm>
                    <a:off x="5067" y="3554"/>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2723" name="Rectangle 275"/>
                  <p:cNvSpPr>
                    <a:spLocks noChangeArrowheads="1"/>
                  </p:cNvSpPr>
                  <p:nvPr/>
                </p:nvSpPr>
                <p:spPr bwMode="auto">
                  <a:xfrm>
                    <a:off x="4645" y="3554"/>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2724" name="Rectangle 276"/>
                  <p:cNvSpPr>
                    <a:spLocks noChangeArrowheads="1"/>
                  </p:cNvSpPr>
                  <p:nvPr/>
                </p:nvSpPr>
                <p:spPr bwMode="auto">
                  <a:xfrm>
                    <a:off x="4223" y="3554"/>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2725" name="Rectangle 277"/>
                  <p:cNvSpPr>
                    <a:spLocks noChangeArrowheads="1"/>
                  </p:cNvSpPr>
                  <p:nvPr/>
                </p:nvSpPr>
                <p:spPr bwMode="auto">
                  <a:xfrm>
                    <a:off x="3800" y="3554"/>
                    <a:ext cx="423"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2726" name="Rectangle 278"/>
                  <p:cNvSpPr>
                    <a:spLocks noChangeArrowheads="1"/>
                  </p:cNvSpPr>
                  <p:nvPr/>
                </p:nvSpPr>
                <p:spPr bwMode="auto">
                  <a:xfrm>
                    <a:off x="3378" y="3554"/>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2727" name="Rectangle 279"/>
                  <p:cNvSpPr>
                    <a:spLocks noChangeArrowheads="1"/>
                  </p:cNvSpPr>
                  <p:nvPr/>
                </p:nvSpPr>
                <p:spPr bwMode="auto">
                  <a:xfrm>
                    <a:off x="2956" y="3554"/>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2728" name="Rectangle 280"/>
                  <p:cNvSpPr>
                    <a:spLocks noChangeArrowheads="1"/>
                  </p:cNvSpPr>
                  <p:nvPr/>
                </p:nvSpPr>
                <p:spPr bwMode="auto">
                  <a:xfrm>
                    <a:off x="2534" y="3554"/>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2729" name="Rectangle 281"/>
                  <p:cNvSpPr>
                    <a:spLocks noChangeArrowheads="1"/>
                  </p:cNvSpPr>
                  <p:nvPr/>
                </p:nvSpPr>
                <p:spPr bwMode="auto">
                  <a:xfrm>
                    <a:off x="2111" y="3554"/>
                    <a:ext cx="423"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2730" name="Rectangle 282"/>
                  <p:cNvSpPr>
                    <a:spLocks noChangeArrowheads="1"/>
                  </p:cNvSpPr>
                  <p:nvPr/>
                </p:nvSpPr>
                <p:spPr bwMode="auto">
                  <a:xfrm>
                    <a:off x="1689" y="3554"/>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2731" name="Rectangle 283"/>
                  <p:cNvSpPr>
                    <a:spLocks noChangeArrowheads="1"/>
                  </p:cNvSpPr>
                  <p:nvPr/>
                </p:nvSpPr>
                <p:spPr bwMode="auto">
                  <a:xfrm>
                    <a:off x="1267" y="3554"/>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2732" name="Rectangle 284"/>
                  <p:cNvSpPr>
                    <a:spLocks noChangeArrowheads="1"/>
                  </p:cNvSpPr>
                  <p:nvPr/>
                </p:nvSpPr>
                <p:spPr bwMode="auto">
                  <a:xfrm>
                    <a:off x="845" y="3554"/>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2733" name="Rectangle 285"/>
                  <p:cNvSpPr>
                    <a:spLocks noChangeArrowheads="1"/>
                  </p:cNvSpPr>
                  <p:nvPr/>
                </p:nvSpPr>
                <p:spPr bwMode="auto">
                  <a:xfrm>
                    <a:off x="422" y="3554"/>
                    <a:ext cx="423"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2734" name="Rectangle 286"/>
                  <p:cNvSpPr>
                    <a:spLocks noChangeArrowheads="1"/>
                  </p:cNvSpPr>
                  <p:nvPr/>
                </p:nvSpPr>
                <p:spPr bwMode="auto">
                  <a:xfrm>
                    <a:off x="0" y="3554"/>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2735" name="Line 287"/>
                  <p:cNvSpPr>
                    <a:spLocks noChangeShapeType="1"/>
                  </p:cNvSpPr>
                  <p:nvPr/>
                </p:nvSpPr>
                <p:spPr bwMode="auto">
                  <a:xfrm>
                    <a:off x="0" y="3554"/>
                    <a:ext cx="6334" cy="0"/>
                  </a:xfrm>
                  <a:prstGeom prst="line">
                    <a:avLst/>
                  </a:prstGeom>
                  <a:noFill/>
                  <a:ln w="12700" cap="sq">
                    <a:solidFill>
                      <a:srgbClr val="000000"/>
                    </a:solidFill>
                    <a:round/>
                    <a:headEnd/>
                    <a:tailEnd/>
                  </a:ln>
                  <a:effectLst/>
                </p:spPr>
                <p:txBody>
                  <a:bodyPr/>
                  <a:lstStyle/>
                  <a:p>
                    <a:endParaRPr lang="en-US"/>
                  </a:p>
                </p:txBody>
              </p:sp>
              <p:sp>
                <p:nvSpPr>
                  <p:cNvPr id="232736" name="Line 288"/>
                  <p:cNvSpPr>
                    <a:spLocks noChangeShapeType="1"/>
                  </p:cNvSpPr>
                  <p:nvPr/>
                </p:nvSpPr>
                <p:spPr bwMode="auto">
                  <a:xfrm>
                    <a:off x="0" y="3856"/>
                    <a:ext cx="6334" cy="0"/>
                  </a:xfrm>
                  <a:prstGeom prst="line">
                    <a:avLst/>
                  </a:prstGeom>
                  <a:noFill/>
                  <a:ln w="12700" cap="sq">
                    <a:solidFill>
                      <a:srgbClr val="000000"/>
                    </a:solidFill>
                    <a:round/>
                    <a:headEnd/>
                    <a:tailEnd/>
                  </a:ln>
                  <a:effectLst/>
                </p:spPr>
                <p:txBody>
                  <a:bodyPr/>
                  <a:lstStyle/>
                  <a:p>
                    <a:endParaRPr lang="en-US"/>
                  </a:p>
                </p:txBody>
              </p:sp>
              <p:sp>
                <p:nvSpPr>
                  <p:cNvPr id="232737" name="Line 289"/>
                  <p:cNvSpPr>
                    <a:spLocks noChangeShapeType="1"/>
                  </p:cNvSpPr>
                  <p:nvPr/>
                </p:nvSpPr>
                <p:spPr bwMode="auto">
                  <a:xfrm>
                    <a:off x="0" y="3554"/>
                    <a:ext cx="0" cy="302"/>
                  </a:xfrm>
                  <a:prstGeom prst="line">
                    <a:avLst/>
                  </a:prstGeom>
                  <a:noFill/>
                  <a:ln w="12700" cap="sq">
                    <a:solidFill>
                      <a:srgbClr val="000000"/>
                    </a:solidFill>
                    <a:round/>
                    <a:headEnd/>
                    <a:tailEnd/>
                  </a:ln>
                  <a:effectLst/>
                </p:spPr>
                <p:txBody>
                  <a:bodyPr/>
                  <a:lstStyle/>
                  <a:p>
                    <a:endParaRPr lang="en-US"/>
                  </a:p>
                </p:txBody>
              </p:sp>
              <p:sp>
                <p:nvSpPr>
                  <p:cNvPr id="232738" name="Line 290"/>
                  <p:cNvSpPr>
                    <a:spLocks noChangeShapeType="1"/>
                  </p:cNvSpPr>
                  <p:nvPr/>
                </p:nvSpPr>
                <p:spPr bwMode="auto">
                  <a:xfrm>
                    <a:off x="422" y="3554"/>
                    <a:ext cx="0" cy="302"/>
                  </a:xfrm>
                  <a:prstGeom prst="line">
                    <a:avLst/>
                  </a:prstGeom>
                  <a:noFill/>
                  <a:ln w="12700">
                    <a:solidFill>
                      <a:srgbClr val="000000"/>
                    </a:solidFill>
                    <a:round/>
                    <a:headEnd/>
                    <a:tailEnd/>
                  </a:ln>
                  <a:effectLst/>
                </p:spPr>
                <p:txBody>
                  <a:bodyPr/>
                  <a:lstStyle/>
                  <a:p>
                    <a:endParaRPr lang="en-US"/>
                  </a:p>
                </p:txBody>
              </p:sp>
              <p:sp>
                <p:nvSpPr>
                  <p:cNvPr id="232739" name="Line 291"/>
                  <p:cNvSpPr>
                    <a:spLocks noChangeShapeType="1"/>
                  </p:cNvSpPr>
                  <p:nvPr/>
                </p:nvSpPr>
                <p:spPr bwMode="auto">
                  <a:xfrm>
                    <a:off x="845" y="3554"/>
                    <a:ext cx="0" cy="302"/>
                  </a:xfrm>
                  <a:prstGeom prst="line">
                    <a:avLst/>
                  </a:prstGeom>
                  <a:noFill/>
                  <a:ln w="12700">
                    <a:solidFill>
                      <a:srgbClr val="000000"/>
                    </a:solidFill>
                    <a:round/>
                    <a:headEnd/>
                    <a:tailEnd/>
                  </a:ln>
                  <a:effectLst/>
                </p:spPr>
                <p:txBody>
                  <a:bodyPr/>
                  <a:lstStyle/>
                  <a:p>
                    <a:endParaRPr lang="en-US"/>
                  </a:p>
                </p:txBody>
              </p:sp>
              <p:sp>
                <p:nvSpPr>
                  <p:cNvPr id="232740" name="Line 292"/>
                  <p:cNvSpPr>
                    <a:spLocks noChangeShapeType="1"/>
                  </p:cNvSpPr>
                  <p:nvPr/>
                </p:nvSpPr>
                <p:spPr bwMode="auto">
                  <a:xfrm>
                    <a:off x="1267" y="3554"/>
                    <a:ext cx="0" cy="302"/>
                  </a:xfrm>
                  <a:prstGeom prst="line">
                    <a:avLst/>
                  </a:prstGeom>
                  <a:noFill/>
                  <a:ln w="12700">
                    <a:solidFill>
                      <a:srgbClr val="000000"/>
                    </a:solidFill>
                    <a:round/>
                    <a:headEnd/>
                    <a:tailEnd/>
                  </a:ln>
                  <a:effectLst/>
                </p:spPr>
                <p:txBody>
                  <a:bodyPr/>
                  <a:lstStyle/>
                  <a:p>
                    <a:endParaRPr lang="en-US"/>
                  </a:p>
                </p:txBody>
              </p:sp>
              <p:sp>
                <p:nvSpPr>
                  <p:cNvPr id="232741" name="Line 293"/>
                  <p:cNvSpPr>
                    <a:spLocks noChangeShapeType="1"/>
                  </p:cNvSpPr>
                  <p:nvPr/>
                </p:nvSpPr>
                <p:spPr bwMode="auto">
                  <a:xfrm>
                    <a:off x="1689" y="3554"/>
                    <a:ext cx="0" cy="302"/>
                  </a:xfrm>
                  <a:prstGeom prst="line">
                    <a:avLst/>
                  </a:prstGeom>
                  <a:noFill/>
                  <a:ln w="12700">
                    <a:solidFill>
                      <a:srgbClr val="000000"/>
                    </a:solidFill>
                    <a:round/>
                    <a:headEnd/>
                    <a:tailEnd/>
                  </a:ln>
                  <a:effectLst/>
                </p:spPr>
                <p:txBody>
                  <a:bodyPr/>
                  <a:lstStyle/>
                  <a:p>
                    <a:endParaRPr lang="en-US"/>
                  </a:p>
                </p:txBody>
              </p:sp>
              <p:sp>
                <p:nvSpPr>
                  <p:cNvPr id="232742" name="Line 294"/>
                  <p:cNvSpPr>
                    <a:spLocks noChangeShapeType="1"/>
                  </p:cNvSpPr>
                  <p:nvPr/>
                </p:nvSpPr>
                <p:spPr bwMode="auto">
                  <a:xfrm>
                    <a:off x="2111" y="3554"/>
                    <a:ext cx="0" cy="302"/>
                  </a:xfrm>
                  <a:prstGeom prst="line">
                    <a:avLst/>
                  </a:prstGeom>
                  <a:noFill/>
                  <a:ln w="12700">
                    <a:solidFill>
                      <a:srgbClr val="000000"/>
                    </a:solidFill>
                    <a:round/>
                    <a:headEnd/>
                    <a:tailEnd/>
                  </a:ln>
                  <a:effectLst/>
                </p:spPr>
                <p:txBody>
                  <a:bodyPr/>
                  <a:lstStyle/>
                  <a:p>
                    <a:endParaRPr lang="en-US"/>
                  </a:p>
                </p:txBody>
              </p:sp>
              <p:sp>
                <p:nvSpPr>
                  <p:cNvPr id="232743" name="Line 295"/>
                  <p:cNvSpPr>
                    <a:spLocks noChangeShapeType="1"/>
                  </p:cNvSpPr>
                  <p:nvPr/>
                </p:nvSpPr>
                <p:spPr bwMode="auto">
                  <a:xfrm>
                    <a:off x="2534" y="3554"/>
                    <a:ext cx="0" cy="302"/>
                  </a:xfrm>
                  <a:prstGeom prst="line">
                    <a:avLst/>
                  </a:prstGeom>
                  <a:noFill/>
                  <a:ln w="12700">
                    <a:solidFill>
                      <a:srgbClr val="000000"/>
                    </a:solidFill>
                    <a:round/>
                    <a:headEnd/>
                    <a:tailEnd/>
                  </a:ln>
                  <a:effectLst/>
                </p:spPr>
                <p:txBody>
                  <a:bodyPr/>
                  <a:lstStyle/>
                  <a:p>
                    <a:endParaRPr lang="en-US"/>
                  </a:p>
                </p:txBody>
              </p:sp>
              <p:sp>
                <p:nvSpPr>
                  <p:cNvPr id="232744" name="Line 296"/>
                  <p:cNvSpPr>
                    <a:spLocks noChangeShapeType="1"/>
                  </p:cNvSpPr>
                  <p:nvPr/>
                </p:nvSpPr>
                <p:spPr bwMode="auto">
                  <a:xfrm>
                    <a:off x="2956" y="3554"/>
                    <a:ext cx="0" cy="302"/>
                  </a:xfrm>
                  <a:prstGeom prst="line">
                    <a:avLst/>
                  </a:prstGeom>
                  <a:noFill/>
                  <a:ln w="12700">
                    <a:solidFill>
                      <a:srgbClr val="000000"/>
                    </a:solidFill>
                    <a:round/>
                    <a:headEnd/>
                    <a:tailEnd/>
                  </a:ln>
                  <a:effectLst/>
                </p:spPr>
                <p:txBody>
                  <a:bodyPr/>
                  <a:lstStyle/>
                  <a:p>
                    <a:endParaRPr lang="en-US"/>
                  </a:p>
                </p:txBody>
              </p:sp>
              <p:sp>
                <p:nvSpPr>
                  <p:cNvPr id="232745" name="Line 297"/>
                  <p:cNvSpPr>
                    <a:spLocks noChangeShapeType="1"/>
                  </p:cNvSpPr>
                  <p:nvPr/>
                </p:nvSpPr>
                <p:spPr bwMode="auto">
                  <a:xfrm>
                    <a:off x="3378" y="3554"/>
                    <a:ext cx="0" cy="302"/>
                  </a:xfrm>
                  <a:prstGeom prst="line">
                    <a:avLst/>
                  </a:prstGeom>
                  <a:noFill/>
                  <a:ln w="12700">
                    <a:solidFill>
                      <a:srgbClr val="000000"/>
                    </a:solidFill>
                    <a:round/>
                    <a:headEnd/>
                    <a:tailEnd/>
                  </a:ln>
                  <a:effectLst/>
                </p:spPr>
                <p:txBody>
                  <a:bodyPr/>
                  <a:lstStyle/>
                  <a:p>
                    <a:endParaRPr lang="en-US"/>
                  </a:p>
                </p:txBody>
              </p:sp>
              <p:sp>
                <p:nvSpPr>
                  <p:cNvPr id="232746" name="Line 298"/>
                  <p:cNvSpPr>
                    <a:spLocks noChangeShapeType="1"/>
                  </p:cNvSpPr>
                  <p:nvPr/>
                </p:nvSpPr>
                <p:spPr bwMode="auto">
                  <a:xfrm>
                    <a:off x="3800" y="3554"/>
                    <a:ext cx="0" cy="302"/>
                  </a:xfrm>
                  <a:prstGeom prst="line">
                    <a:avLst/>
                  </a:prstGeom>
                  <a:noFill/>
                  <a:ln w="12700">
                    <a:solidFill>
                      <a:srgbClr val="000000"/>
                    </a:solidFill>
                    <a:round/>
                    <a:headEnd/>
                    <a:tailEnd/>
                  </a:ln>
                  <a:effectLst/>
                </p:spPr>
                <p:txBody>
                  <a:bodyPr/>
                  <a:lstStyle/>
                  <a:p>
                    <a:endParaRPr lang="en-US"/>
                  </a:p>
                </p:txBody>
              </p:sp>
              <p:sp>
                <p:nvSpPr>
                  <p:cNvPr id="232747" name="Line 299"/>
                  <p:cNvSpPr>
                    <a:spLocks noChangeShapeType="1"/>
                  </p:cNvSpPr>
                  <p:nvPr/>
                </p:nvSpPr>
                <p:spPr bwMode="auto">
                  <a:xfrm>
                    <a:off x="4223" y="3554"/>
                    <a:ext cx="0" cy="302"/>
                  </a:xfrm>
                  <a:prstGeom prst="line">
                    <a:avLst/>
                  </a:prstGeom>
                  <a:noFill/>
                  <a:ln w="12700">
                    <a:solidFill>
                      <a:srgbClr val="000000"/>
                    </a:solidFill>
                    <a:round/>
                    <a:headEnd/>
                    <a:tailEnd/>
                  </a:ln>
                  <a:effectLst/>
                </p:spPr>
                <p:txBody>
                  <a:bodyPr/>
                  <a:lstStyle/>
                  <a:p>
                    <a:endParaRPr lang="en-US"/>
                  </a:p>
                </p:txBody>
              </p:sp>
              <p:sp>
                <p:nvSpPr>
                  <p:cNvPr id="232748" name="Line 300"/>
                  <p:cNvSpPr>
                    <a:spLocks noChangeShapeType="1"/>
                  </p:cNvSpPr>
                  <p:nvPr/>
                </p:nvSpPr>
                <p:spPr bwMode="auto">
                  <a:xfrm>
                    <a:off x="4645" y="3554"/>
                    <a:ext cx="0" cy="302"/>
                  </a:xfrm>
                  <a:prstGeom prst="line">
                    <a:avLst/>
                  </a:prstGeom>
                  <a:noFill/>
                  <a:ln w="12700">
                    <a:solidFill>
                      <a:srgbClr val="000000"/>
                    </a:solidFill>
                    <a:round/>
                    <a:headEnd/>
                    <a:tailEnd/>
                  </a:ln>
                  <a:effectLst/>
                </p:spPr>
                <p:txBody>
                  <a:bodyPr/>
                  <a:lstStyle/>
                  <a:p>
                    <a:endParaRPr lang="en-US"/>
                  </a:p>
                </p:txBody>
              </p:sp>
              <p:sp>
                <p:nvSpPr>
                  <p:cNvPr id="232749" name="Line 301"/>
                  <p:cNvSpPr>
                    <a:spLocks noChangeShapeType="1"/>
                  </p:cNvSpPr>
                  <p:nvPr/>
                </p:nvSpPr>
                <p:spPr bwMode="auto">
                  <a:xfrm>
                    <a:off x="5067" y="3554"/>
                    <a:ext cx="0" cy="302"/>
                  </a:xfrm>
                  <a:prstGeom prst="line">
                    <a:avLst/>
                  </a:prstGeom>
                  <a:noFill/>
                  <a:ln w="12700">
                    <a:solidFill>
                      <a:srgbClr val="000000"/>
                    </a:solidFill>
                    <a:round/>
                    <a:headEnd/>
                    <a:tailEnd/>
                  </a:ln>
                  <a:effectLst/>
                </p:spPr>
                <p:txBody>
                  <a:bodyPr/>
                  <a:lstStyle/>
                  <a:p>
                    <a:endParaRPr lang="en-US"/>
                  </a:p>
                </p:txBody>
              </p:sp>
              <p:sp>
                <p:nvSpPr>
                  <p:cNvPr id="232750" name="Line 302"/>
                  <p:cNvSpPr>
                    <a:spLocks noChangeShapeType="1"/>
                  </p:cNvSpPr>
                  <p:nvPr/>
                </p:nvSpPr>
                <p:spPr bwMode="auto">
                  <a:xfrm>
                    <a:off x="5489" y="3554"/>
                    <a:ext cx="0" cy="302"/>
                  </a:xfrm>
                  <a:prstGeom prst="line">
                    <a:avLst/>
                  </a:prstGeom>
                  <a:noFill/>
                  <a:ln w="12700">
                    <a:solidFill>
                      <a:srgbClr val="000000"/>
                    </a:solidFill>
                    <a:round/>
                    <a:headEnd/>
                    <a:tailEnd/>
                  </a:ln>
                  <a:effectLst/>
                </p:spPr>
                <p:txBody>
                  <a:bodyPr/>
                  <a:lstStyle/>
                  <a:p>
                    <a:endParaRPr lang="en-US"/>
                  </a:p>
                </p:txBody>
              </p:sp>
              <p:sp>
                <p:nvSpPr>
                  <p:cNvPr id="232751" name="Line 303"/>
                  <p:cNvSpPr>
                    <a:spLocks noChangeShapeType="1"/>
                  </p:cNvSpPr>
                  <p:nvPr/>
                </p:nvSpPr>
                <p:spPr bwMode="auto">
                  <a:xfrm>
                    <a:off x="5912" y="3554"/>
                    <a:ext cx="0" cy="302"/>
                  </a:xfrm>
                  <a:prstGeom prst="line">
                    <a:avLst/>
                  </a:prstGeom>
                  <a:noFill/>
                  <a:ln w="12700">
                    <a:solidFill>
                      <a:srgbClr val="000000"/>
                    </a:solidFill>
                    <a:round/>
                    <a:headEnd/>
                    <a:tailEnd/>
                  </a:ln>
                  <a:effectLst/>
                </p:spPr>
                <p:txBody>
                  <a:bodyPr/>
                  <a:lstStyle/>
                  <a:p>
                    <a:endParaRPr lang="en-US"/>
                  </a:p>
                </p:txBody>
              </p:sp>
              <p:sp>
                <p:nvSpPr>
                  <p:cNvPr id="232752" name="Line 304"/>
                  <p:cNvSpPr>
                    <a:spLocks noChangeShapeType="1"/>
                  </p:cNvSpPr>
                  <p:nvPr/>
                </p:nvSpPr>
                <p:spPr bwMode="auto">
                  <a:xfrm>
                    <a:off x="6334" y="3554"/>
                    <a:ext cx="0" cy="302"/>
                  </a:xfrm>
                  <a:prstGeom prst="line">
                    <a:avLst/>
                  </a:prstGeom>
                  <a:noFill/>
                  <a:ln w="12700" cap="sq">
                    <a:solidFill>
                      <a:srgbClr val="000000"/>
                    </a:solidFill>
                    <a:round/>
                    <a:headEnd/>
                    <a:tailEnd/>
                  </a:ln>
                  <a:effectLst/>
                </p:spPr>
                <p:txBody>
                  <a:bodyPr/>
                  <a:lstStyle/>
                  <a:p>
                    <a:endParaRPr lang="en-US"/>
                  </a:p>
                </p:txBody>
              </p:sp>
              <p:grpSp>
                <p:nvGrpSpPr>
                  <p:cNvPr id="14" name="Group 305"/>
                  <p:cNvGrpSpPr>
                    <a:grpSpLocks/>
                  </p:cNvGrpSpPr>
                  <p:nvPr/>
                </p:nvGrpSpPr>
                <p:grpSpPr bwMode="auto">
                  <a:xfrm>
                    <a:off x="213" y="3554"/>
                    <a:ext cx="6334" cy="302"/>
                    <a:chOff x="148" y="1309"/>
                    <a:chExt cx="6334" cy="302"/>
                  </a:xfrm>
                </p:grpSpPr>
                <p:sp>
                  <p:nvSpPr>
                    <p:cNvPr id="232754" name="Rectangle 306"/>
                    <p:cNvSpPr>
                      <a:spLocks noChangeArrowheads="1"/>
                    </p:cNvSpPr>
                    <p:nvPr/>
                  </p:nvSpPr>
                  <p:spPr bwMode="auto">
                    <a:xfrm>
                      <a:off x="6060" y="1309"/>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2755" name="Rectangle 307"/>
                    <p:cNvSpPr>
                      <a:spLocks noChangeArrowheads="1"/>
                    </p:cNvSpPr>
                    <p:nvPr/>
                  </p:nvSpPr>
                  <p:spPr bwMode="auto">
                    <a:xfrm>
                      <a:off x="5637" y="1309"/>
                      <a:ext cx="423"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2756" name="Rectangle 308"/>
                    <p:cNvSpPr>
                      <a:spLocks noChangeArrowheads="1"/>
                    </p:cNvSpPr>
                    <p:nvPr/>
                  </p:nvSpPr>
                  <p:spPr bwMode="auto">
                    <a:xfrm>
                      <a:off x="5215" y="1309"/>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2757" name="Rectangle 309"/>
                    <p:cNvSpPr>
                      <a:spLocks noChangeArrowheads="1"/>
                    </p:cNvSpPr>
                    <p:nvPr/>
                  </p:nvSpPr>
                  <p:spPr bwMode="auto">
                    <a:xfrm>
                      <a:off x="4793" y="1309"/>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2758" name="Rectangle 310"/>
                    <p:cNvSpPr>
                      <a:spLocks noChangeArrowheads="1"/>
                    </p:cNvSpPr>
                    <p:nvPr/>
                  </p:nvSpPr>
                  <p:spPr bwMode="auto">
                    <a:xfrm>
                      <a:off x="4371" y="1309"/>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2759" name="Rectangle 311"/>
                    <p:cNvSpPr>
                      <a:spLocks noChangeArrowheads="1"/>
                    </p:cNvSpPr>
                    <p:nvPr/>
                  </p:nvSpPr>
                  <p:spPr bwMode="auto">
                    <a:xfrm>
                      <a:off x="3948" y="1309"/>
                      <a:ext cx="423"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2760" name="Rectangle 312"/>
                    <p:cNvSpPr>
                      <a:spLocks noChangeArrowheads="1"/>
                    </p:cNvSpPr>
                    <p:nvPr/>
                  </p:nvSpPr>
                  <p:spPr bwMode="auto">
                    <a:xfrm>
                      <a:off x="3526" y="1309"/>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2761" name="Rectangle 313"/>
                    <p:cNvSpPr>
                      <a:spLocks noChangeArrowheads="1"/>
                    </p:cNvSpPr>
                    <p:nvPr/>
                  </p:nvSpPr>
                  <p:spPr bwMode="auto">
                    <a:xfrm>
                      <a:off x="3104" y="1309"/>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2762" name="Rectangle 314"/>
                    <p:cNvSpPr>
                      <a:spLocks noChangeArrowheads="1"/>
                    </p:cNvSpPr>
                    <p:nvPr/>
                  </p:nvSpPr>
                  <p:spPr bwMode="auto">
                    <a:xfrm>
                      <a:off x="2682" y="1309"/>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2763" name="Rectangle 315"/>
                    <p:cNvSpPr>
                      <a:spLocks noChangeArrowheads="1"/>
                    </p:cNvSpPr>
                    <p:nvPr/>
                  </p:nvSpPr>
                  <p:spPr bwMode="auto">
                    <a:xfrm>
                      <a:off x="2259" y="1309"/>
                      <a:ext cx="423"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2764" name="Rectangle 316"/>
                    <p:cNvSpPr>
                      <a:spLocks noChangeArrowheads="1"/>
                    </p:cNvSpPr>
                    <p:nvPr/>
                  </p:nvSpPr>
                  <p:spPr bwMode="auto">
                    <a:xfrm>
                      <a:off x="1837" y="1309"/>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2765" name="Rectangle 317"/>
                    <p:cNvSpPr>
                      <a:spLocks noChangeArrowheads="1"/>
                    </p:cNvSpPr>
                    <p:nvPr/>
                  </p:nvSpPr>
                  <p:spPr bwMode="auto">
                    <a:xfrm>
                      <a:off x="1415" y="1309"/>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2766" name="Rectangle 318"/>
                    <p:cNvSpPr>
                      <a:spLocks noChangeArrowheads="1"/>
                    </p:cNvSpPr>
                    <p:nvPr/>
                  </p:nvSpPr>
                  <p:spPr bwMode="auto">
                    <a:xfrm>
                      <a:off x="993" y="1309"/>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2767" name="Rectangle 319"/>
                    <p:cNvSpPr>
                      <a:spLocks noChangeArrowheads="1"/>
                    </p:cNvSpPr>
                    <p:nvPr/>
                  </p:nvSpPr>
                  <p:spPr bwMode="auto">
                    <a:xfrm>
                      <a:off x="570" y="1309"/>
                      <a:ext cx="423"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2768" name="Rectangle 320"/>
                    <p:cNvSpPr>
                      <a:spLocks noChangeArrowheads="1"/>
                    </p:cNvSpPr>
                    <p:nvPr/>
                  </p:nvSpPr>
                  <p:spPr bwMode="auto">
                    <a:xfrm>
                      <a:off x="148" y="1309"/>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2769" name="Line 321"/>
                    <p:cNvSpPr>
                      <a:spLocks noChangeShapeType="1"/>
                    </p:cNvSpPr>
                    <p:nvPr/>
                  </p:nvSpPr>
                  <p:spPr bwMode="auto">
                    <a:xfrm>
                      <a:off x="148" y="1309"/>
                      <a:ext cx="6334" cy="0"/>
                    </a:xfrm>
                    <a:prstGeom prst="line">
                      <a:avLst/>
                    </a:prstGeom>
                    <a:noFill/>
                    <a:ln w="12700" cap="sq">
                      <a:solidFill>
                        <a:srgbClr val="000000"/>
                      </a:solidFill>
                      <a:round/>
                      <a:headEnd/>
                      <a:tailEnd/>
                    </a:ln>
                    <a:effectLst/>
                  </p:spPr>
                  <p:txBody>
                    <a:bodyPr/>
                    <a:lstStyle/>
                    <a:p>
                      <a:endParaRPr lang="en-US"/>
                    </a:p>
                  </p:txBody>
                </p:sp>
                <p:sp>
                  <p:nvSpPr>
                    <p:cNvPr id="232770" name="Line 322"/>
                    <p:cNvSpPr>
                      <a:spLocks noChangeShapeType="1"/>
                    </p:cNvSpPr>
                    <p:nvPr/>
                  </p:nvSpPr>
                  <p:spPr bwMode="auto">
                    <a:xfrm>
                      <a:off x="148" y="1611"/>
                      <a:ext cx="6334" cy="0"/>
                    </a:xfrm>
                    <a:prstGeom prst="line">
                      <a:avLst/>
                    </a:prstGeom>
                    <a:noFill/>
                    <a:ln w="12700" cap="sq">
                      <a:solidFill>
                        <a:srgbClr val="000000"/>
                      </a:solidFill>
                      <a:round/>
                      <a:headEnd/>
                      <a:tailEnd/>
                    </a:ln>
                    <a:effectLst/>
                  </p:spPr>
                  <p:txBody>
                    <a:bodyPr/>
                    <a:lstStyle/>
                    <a:p>
                      <a:endParaRPr lang="en-US"/>
                    </a:p>
                  </p:txBody>
                </p:sp>
                <p:sp>
                  <p:nvSpPr>
                    <p:cNvPr id="232771" name="Line 323"/>
                    <p:cNvSpPr>
                      <a:spLocks noChangeShapeType="1"/>
                    </p:cNvSpPr>
                    <p:nvPr/>
                  </p:nvSpPr>
                  <p:spPr bwMode="auto">
                    <a:xfrm>
                      <a:off x="148" y="1309"/>
                      <a:ext cx="0" cy="302"/>
                    </a:xfrm>
                    <a:prstGeom prst="line">
                      <a:avLst/>
                    </a:prstGeom>
                    <a:noFill/>
                    <a:ln w="12700" cap="sq">
                      <a:solidFill>
                        <a:srgbClr val="000000"/>
                      </a:solidFill>
                      <a:round/>
                      <a:headEnd/>
                      <a:tailEnd/>
                    </a:ln>
                    <a:effectLst/>
                  </p:spPr>
                  <p:txBody>
                    <a:bodyPr/>
                    <a:lstStyle/>
                    <a:p>
                      <a:endParaRPr lang="en-US"/>
                    </a:p>
                  </p:txBody>
                </p:sp>
                <p:sp>
                  <p:nvSpPr>
                    <p:cNvPr id="232772" name="Line 324"/>
                    <p:cNvSpPr>
                      <a:spLocks noChangeShapeType="1"/>
                    </p:cNvSpPr>
                    <p:nvPr/>
                  </p:nvSpPr>
                  <p:spPr bwMode="auto">
                    <a:xfrm>
                      <a:off x="570" y="1309"/>
                      <a:ext cx="0" cy="302"/>
                    </a:xfrm>
                    <a:prstGeom prst="line">
                      <a:avLst/>
                    </a:prstGeom>
                    <a:noFill/>
                    <a:ln w="12700">
                      <a:solidFill>
                        <a:srgbClr val="000000"/>
                      </a:solidFill>
                      <a:round/>
                      <a:headEnd/>
                      <a:tailEnd/>
                    </a:ln>
                    <a:effectLst/>
                  </p:spPr>
                  <p:txBody>
                    <a:bodyPr/>
                    <a:lstStyle/>
                    <a:p>
                      <a:endParaRPr lang="en-US"/>
                    </a:p>
                  </p:txBody>
                </p:sp>
                <p:sp>
                  <p:nvSpPr>
                    <p:cNvPr id="232773" name="Line 325"/>
                    <p:cNvSpPr>
                      <a:spLocks noChangeShapeType="1"/>
                    </p:cNvSpPr>
                    <p:nvPr/>
                  </p:nvSpPr>
                  <p:spPr bwMode="auto">
                    <a:xfrm>
                      <a:off x="993" y="1309"/>
                      <a:ext cx="0" cy="302"/>
                    </a:xfrm>
                    <a:prstGeom prst="line">
                      <a:avLst/>
                    </a:prstGeom>
                    <a:noFill/>
                    <a:ln w="12700">
                      <a:solidFill>
                        <a:srgbClr val="000000"/>
                      </a:solidFill>
                      <a:round/>
                      <a:headEnd/>
                      <a:tailEnd/>
                    </a:ln>
                    <a:effectLst/>
                  </p:spPr>
                  <p:txBody>
                    <a:bodyPr/>
                    <a:lstStyle/>
                    <a:p>
                      <a:endParaRPr lang="en-US"/>
                    </a:p>
                  </p:txBody>
                </p:sp>
                <p:sp>
                  <p:nvSpPr>
                    <p:cNvPr id="232774" name="Line 326"/>
                    <p:cNvSpPr>
                      <a:spLocks noChangeShapeType="1"/>
                    </p:cNvSpPr>
                    <p:nvPr/>
                  </p:nvSpPr>
                  <p:spPr bwMode="auto">
                    <a:xfrm>
                      <a:off x="1415" y="1309"/>
                      <a:ext cx="0" cy="302"/>
                    </a:xfrm>
                    <a:prstGeom prst="line">
                      <a:avLst/>
                    </a:prstGeom>
                    <a:noFill/>
                    <a:ln w="12700">
                      <a:solidFill>
                        <a:srgbClr val="000000"/>
                      </a:solidFill>
                      <a:round/>
                      <a:headEnd/>
                      <a:tailEnd/>
                    </a:ln>
                    <a:effectLst/>
                  </p:spPr>
                  <p:txBody>
                    <a:bodyPr/>
                    <a:lstStyle/>
                    <a:p>
                      <a:endParaRPr lang="en-US"/>
                    </a:p>
                  </p:txBody>
                </p:sp>
                <p:sp>
                  <p:nvSpPr>
                    <p:cNvPr id="232775" name="Line 327"/>
                    <p:cNvSpPr>
                      <a:spLocks noChangeShapeType="1"/>
                    </p:cNvSpPr>
                    <p:nvPr/>
                  </p:nvSpPr>
                  <p:spPr bwMode="auto">
                    <a:xfrm>
                      <a:off x="1837" y="1309"/>
                      <a:ext cx="0" cy="302"/>
                    </a:xfrm>
                    <a:prstGeom prst="line">
                      <a:avLst/>
                    </a:prstGeom>
                    <a:noFill/>
                    <a:ln w="12700">
                      <a:solidFill>
                        <a:srgbClr val="000000"/>
                      </a:solidFill>
                      <a:round/>
                      <a:headEnd/>
                      <a:tailEnd/>
                    </a:ln>
                    <a:effectLst/>
                  </p:spPr>
                  <p:txBody>
                    <a:bodyPr/>
                    <a:lstStyle/>
                    <a:p>
                      <a:endParaRPr lang="en-US"/>
                    </a:p>
                  </p:txBody>
                </p:sp>
                <p:sp>
                  <p:nvSpPr>
                    <p:cNvPr id="232776" name="Line 328"/>
                    <p:cNvSpPr>
                      <a:spLocks noChangeShapeType="1"/>
                    </p:cNvSpPr>
                    <p:nvPr/>
                  </p:nvSpPr>
                  <p:spPr bwMode="auto">
                    <a:xfrm>
                      <a:off x="2259" y="1309"/>
                      <a:ext cx="0" cy="302"/>
                    </a:xfrm>
                    <a:prstGeom prst="line">
                      <a:avLst/>
                    </a:prstGeom>
                    <a:noFill/>
                    <a:ln w="12700">
                      <a:solidFill>
                        <a:srgbClr val="000000"/>
                      </a:solidFill>
                      <a:round/>
                      <a:headEnd/>
                      <a:tailEnd/>
                    </a:ln>
                    <a:effectLst/>
                  </p:spPr>
                  <p:txBody>
                    <a:bodyPr/>
                    <a:lstStyle/>
                    <a:p>
                      <a:endParaRPr lang="en-US"/>
                    </a:p>
                  </p:txBody>
                </p:sp>
                <p:sp>
                  <p:nvSpPr>
                    <p:cNvPr id="232777" name="Line 329"/>
                    <p:cNvSpPr>
                      <a:spLocks noChangeShapeType="1"/>
                    </p:cNvSpPr>
                    <p:nvPr/>
                  </p:nvSpPr>
                  <p:spPr bwMode="auto">
                    <a:xfrm>
                      <a:off x="2682" y="1309"/>
                      <a:ext cx="0" cy="302"/>
                    </a:xfrm>
                    <a:prstGeom prst="line">
                      <a:avLst/>
                    </a:prstGeom>
                    <a:noFill/>
                    <a:ln w="12700">
                      <a:solidFill>
                        <a:srgbClr val="000000"/>
                      </a:solidFill>
                      <a:round/>
                      <a:headEnd/>
                      <a:tailEnd/>
                    </a:ln>
                    <a:effectLst/>
                  </p:spPr>
                  <p:txBody>
                    <a:bodyPr/>
                    <a:lstStyle/>
                    <a:p>
                      <a:endParaRPr lang="en-US"/>
                    </a:p>
                  </p:txBody>
                </p:sp>
                <p:sp>
                  <p:nvSpPr>
                    <p:cNvPr id="232778" name="Line 330"/>
                    <p:cNvSpPr>
                      <a:spLocks noChangeShapeType="1"/>
                    </p:cNvSpPr>
                    <p:nvPr/>
                  </p:nvSpPr>
                  <p:spPr bwMode="auto">
                    <a:xfrm>
                      <a:off x="3104" y="1309"/>
                      <a:ext cx="0" cy="302"/>
                    </a:xfrm>
                    <a:prstGeom prst="line">
                      <a:avLst/>
                    </a:prstGeom>
                    <a:noFill/>
                    <a:ln w="12700">
                      <a:solidFill>
                        <a:srgbClr val="000000"/>
                      </a:solidFill>
                      <a:round/>
                      <a:headEnd/>
                      <a:tailEnd/>
                    </a:ln>
                    <a:effectLst/>
                  </p:spPr>
                  <p:txBody>
                    <a:bodyPr/>
                    <a:lstStyle/>
                    <a:p>
                      <a:endParaRPr lang="en-US"/>
                    </a:p>
                  </p:txBody>
                </p:sp>
                <p:sp>
                  <p:nvSpPr>
                    <p:cNvPr id="232779" name="Line 331"/>
                    <p:cNvSpPr>
                      <a:spLocks noChangeShapeType="1"/>
                    </p:cNvSpPr>
                    <p:nvPr/>
                  </p:nvSpPr>
                  <p:spPr bwMode="auto">
                    <a:xfrm>
                      <a:off x="3526" y="1309"/>
                      <a:ext cx="0" cy="302"/>
                    </a:xfrm>
                    <a:prstGeom prst="line">
                      <a:avLst/>
                    </a:prstGeom>
                    <a:noFill/>
                    <a:ln w="12700">
                      <a:solidFill>
                        <a:srgbClr val="000000"/>
                      </a:solidFill>
                      <a:round/>
                      <a:headEnd/>
                      <a:tailEnd/>
                    </a:ln>
                    <a:effectLst/>
                  </p:spPr>
                  <p:txBody>
                    <a:bodyPr/>
                    <a:lstStyle/>
                    <a:p>
                      <a:endParaRPr lang="en-US"/>
                    </a:p>
                  </p:txBody>
                </p:sp>
                <p:sp>
                  <p:nvSpPr>
                    <p:cNvPr id="232780" name="Line 332"/>
                    <p:cNvSpPr>
                      <a:spLocks noChangeShapeType="1"/>
                    </p:cNvSpPr>
                    <p:nvPr/>
                  </p:nvSpPr>
                  <p:spPr bwMode="auto">
                    <a:xfrm>
                      <a:off x="3948" y="1309"/>
                      <a:ext cx="0" cy="302"/>
                    </a:xfrm>
                    <a:prstGeom prst="line">
                      <a:avLst/>
                    </a:prstGeom>
                    <a:noFill/>
                    <a:ln w="12700">
                      <a:solidFill>
                        <a:srgbClr val="000000"/>
                      </a:solidFill>
                      <a:round/>
                      <a:headEnd/>
                      <a:tailEnd/>
                    </a:ln>
                    <a:effectLst/>
                  </p:spPr>
                  <p:txBody>
                    <a:bodyPr/>
                    <a:lstStyle/>
                    <a:p>
                      <a:endParaRPr lang="en-US"/>
                    </a:p>
                  </p:txBody>
                </p:sp>
                <p:sp>
                  <p:nvSpPr>
                    <p:cNvPr id="232781" name="Line 333"/>
                    <p:cNvSpPr>
                      <a:spLocks noChangeShapeType="1"/>
                    </p:cNvSpPr>
                    <p:nvPr/>
                  </p:nvSpPr>
                  <p:spPr bwMode="auto">
                    <a:xfrm>
                      <a:off x="4371" y="1309"/>
                      <a:ext cx="0" cy="302"/>
                    </a:xfrm>
                    <a:prstGeom prst="line">
                      <a:avLst/>
                    </a:prstGeom>
                    <a:noFill/>
                    <a:ln w="12700">
                      <a:solidFill>
                        <a:srgbClr val="000000"/>
                      </a:solidFill>
                      <a:round/>
                      <a:headEnd/>
                      <a:tailEnd/>
                    </a:ln>
                    <a:effectLst/>
                  </p:spPr>
                  <p:txBody>
                    <a:bodyPr/>
                    <a:lstStyle/>
                    <a:p>
                      <a:endParaRPr lang="en-US"/>
                    </a:p>
                  </p:txBody>
                </p:sp>
                <p:sp>
                  <p:nvSpPr>
                    <p:cNvPr id="232782" name="Line 334"/>
                    <p:cNvSpPr>
                      <a:spLocks noChangeShapeType="1"/>
                    </p:cNvSpPr>
                    <p:nvPr/>
                  </p:nvSpPr>
                  <p:spPr bwMode="auto">
                    <a:xfrm>
                      <a:off x="4793" y="1309"/>
                      <a:ext cx="0" cy="302"/>
                    </a:xfrm>
                    <a:prstGeom prst="line">
                      <a:avLst/>
                    </a:prstGeom>
                    <a:noFill/>
                    <a:ln w="12700">
                      <a:solidFill>
                        <a:srgbClr val="000000"/>
                      </a:solidFill>
                      <a:round/>
                      <a:headEnd/>
                      <a:tailEnd/>
                    </a:ln>
                    <a:effectLst/>
                  </p:spPr>
                  <p:txBody>
                    <a:bodyPr/>
                    <a:lstStyle/>
                    <a:p>
                      <a:endParaRPr lang="en-US"/>
                    </a:p>
                  </p:txBody>
                </p:sp>
                <p:sp>
                  <p:nvSpPr>
                    <p:cNvPr id="232783" name="Line 335"/>
                    <p:cNvSpPr>
                      <a:spLocks noChangeShapeType="1"/>
                    </p:cNvSpPr>
                    <p:nvPr/>
                  </p:nvSpPr>
                  <p:spPr bwMode="auto">
                    <a:xfrm>
                      <a:off x="5215" y="1309"/>
                      <a:ext cx="0" cy="302"/>
                    </a:xfrm>
                    <a:prstGeom prst="line">
                      <a:avLst/>
                    </a:prstGeom>
                    <a:noFill/>
                    <a:ln w="12700">
                      <a:solidFill>
                        <a:srgbClr val="000000"/>
                      </a:solidFill>
                      <a:round/>
                      <a:headEnd/>
                      <a:tailEnd/>
                    </a:ln>
                    <a:effectLst/>
                  </p:spPr>
                  <p:txBody>
                    <a:bodyPr/>
                    <a:lstStyle/>
                    <a:p>
                      <a:endParaRPr lang="en-US"/>
                    </a:p>
                  </p:txBody>
                </p:sp>
                <p:sp>
                  <p:nvSpPr>
                    <p:cNvPr id="232784" name="Line 336"/>
                    <p:cNvSpPr>
                      <a:spLocks noChangeShapeType="1"/>
                    </p:cNvSpPr>
                    <p:nvPr/>
                  </p:nvSpPr>
                  <p:spPr bwMode="auto">
                    <a:xfrm>
                      <a:off x="5637" y="1309"/>
                      <a:ext cx="0" cy="302"/>
                    </a:xfrm>
                    <a:prstGeom prst="line">
                      <a:avLst/>
                    </a:prstGeom>
                    <a:noFill/>
                    <a:ln w="12700">
                      <a:solidFill>
                        <a:srgbClr val="000000"/>
                      </a:solidFill>
                      <a:round/>
                      <a:headEnd/>
                      <a:tailEnd/>
                    </a:ln>
                    <a:effectLst/>
                  </p:spPr>
                  <p:txBody>
                    <a:bodyPr/>
                    <a:lstStyle/>
                    <a:p>
                      <a:endParaRPr lang="en-US"/>
                    </a:p>
                  </p:txBody>
                </p:sp>
                <p:sp>
                  <p:nvSpPr>
                    <p:cNvPr id="232785" name="Line 337"/>
                    <p:cNvSpPr>
                      <a:spLocks noChangeShapeType="1"/>
                    </p:cNvSpPr>
                    <p:nvPr/>
                  </p:nvSpPr>
                  <p:spPr bwMode="auto">
                    <a:xfrm>
                      <a:off x="6060" y="1309"/>
                      <a:ext cx="0" cy="302"/>
                    </a:xfrm>
                    <a:prstGeom prst="line">
                      <a:avLst/>
                    </a:prstGeom>
                    <a:noFill/>
                    <a:ln w="12700">
                      <a:solidFill>
                        <a:srgbClr val="000000"/>
                      </a:solidFill>
                      <a:round/>
                      <a:headEnd/>
                      <a:tailEnd/>
                    </a:ln>
                    <a:effectLst/>
                  </p:spPr>
                  <p:txBody>
                    <a:bodyPr/>
                    <a:lstStyle/>
                    <a:p>
                      <a:endParaRPr lang="en-US"/>
                    </a:p>
                  </p:txBody>
                </p:sp>
                <p:sp>
                  <p:nvSpPr>
                    <p:cNvPr id="232786" name="Line 338"/>
                    <p:cNvSpPr>
                      <a:spLocks noChangeShapeType="1"/>
                    </p:cNvSpPr>
                    <p:nvPr/>
                  </p:nvSpPr>
                  <p:spPr bwMode="auto">
                    <a:xfrm>
                      <a:off x="6482" y="1309"/>
                      <a:ext cx="0" cy="302"/>
                    </a:xfrm>
                    <a:prstGeom prst="line">
                      <a:avLst/>
                    </a:prstGeom>
                    <a:noFill/>
                    <a:ln w="12700" cap="sq">
                      <a:solidFill>
                        <a:srgbClr val="000000"/>
                      </a:solidFill>
                      <a:round/>
                      <a:headEnd/>
                      <a:tailEnd/>
                    </a:ln>
                    <a:effectLst/>
                  </p:spPr>
                  <p:txBody>
                    <a:bodyPr/>
                    <a:lstStyle/>
                    <a:p>
                      <a:endParaRPr lang="en-US"/>
                    </a:p>
                  </p:txBody>
                </p:sp>
              </p:grpSp>
            </p:grpSp>
          </p:grpSp>
        </p:grpSp>
        <p:grpSp>
          <p:nvGrpSpPr>
            <p:cNvPr id="15" name="Group 339"/>
            <p:cNvGrpSpPr>
              <a:grpSpLocks/>
            </p:cNvGrpSpPr>
            <p:nvPr/>
          </p:nvGrpSpPr>
          <p:grpSpPr bwMode="auto">
            <a:xfrm>
              <a:off x="5224" y="3574"/>
              <a:ext cx="5036" cy="282"/>
              <a:chOff x="186" y="3574"/>
              <a:chExt cx="5036" cy="282"/>
            </a:xfrm>
          </p:grpSpPr>
          <p:grpSp>
            <p:nvGrpSpPr>
              <p:cNvPr id="16" name="Group 340"/>
              <p:cNvGrpSpPr>
                <a:grpSpLocks/>
              </p:cNvGrpSpPr>
              <p:nvPr/>
            </p:nvGrpSpPr>
            <p:grpSpPr bwMode="auto">
              <a:xfrm>
                <a:off x="186" y="3574"/>
                <a:ext cx="2518" cy="282"/>
                <a:chOff x="176" y="3574"/>
                <a:chExt cx="2518" cy="282"/>
              </a:xfrm>
            </p:grpSpPr>
            <p:grpSp>
              <p:nvGrpSpPr>
                <p:cNvPr id="17" name="Group 341"/>
                <p:cNvGrpSpPr>
                  <a:grpSpLocks/>
                </p:cNvGrpSpPr>
                <p:nvPr/>
              </p:nvGrpSpPr>
              <p:grpSpPr bwMode="auto">
                <a:xfrm>
                  <a:off x="176" y="3574"/>
                  <a:ext cx="1259" cy="282"/>
                  <a:chOff x="0" y="3554"/>
                  <a:chExt cx="6547" cy="302"/>
                </a:xfrm>
              </p:grpSpPr>
              <p:sp>
                <p:nvSpPr>
                  <p:cNvPr id="232790" name="Rectangle 342"/>
                  <p:cNvSpPr>
                    <a:spLocks noChangeArrowheads="1"/>
                  </p:cNvSpPr>
                  <p:nvPr/>
                </p:nvSpPr>
                <p:spPr bwMode="auto">
                  <a:xfrm>
                    <a:off x="2958" y="3554"/>
                    <a:ext cx="2954" cy="302"/>
                  </a:xfrm>
                  <a:prstGeom prst="rect">
                    <a:avLst/>
                  </a:prstGeom>
                  <a:solidFill>
                    <a:srgbClr val="969696"/>
                  </a:solidFill>
                  <a:ln w="9525">
                    <a:noFill/>
                    <a:miter lim="800000"/>
                    <a:headEnd/>
                    <a:tailEnd/>
                  </a:ln>
                  <a:effectLst/>
                </p:spPr>
                <p:txBody>
                  <a:bodyPr wrap="none" anchor="ctr"/>
                  <a:lstStyle/>
                  <a:p>
                    <a:endParaRPr lang="en-US"/>
                  </a:p>
                </p:txBody>
              </p:sp>
              <p:sp>
                <p:nvSpPr>
                  <p:cNvPr id="232791" name="Rectangle 343"/>
                  <p:cNvSpPr>
                    <a:spLocks noChangeArrowheads="1"/>
                  </p:cNvSpPr>
                  <p:nvPr/>
                </p:nvSpPr>
                <p:spPr bwMode="auto">
                  <a:xfrm>
                    <a:off x="1269" y="3554"/>
                    <a:ext cx="1687" cy="302"/>
                  </a:xfrm>
                  <a:prstGeom prst="rect">
                    <a:avLst/>
                  </a:prstGeom>
                  <a:solidFill>
                    <a:srgbClr val="969696"/>
                  </a:solidFill>
                  <a:ln w="9525">
                    <a:noFill/>
                    <a:miter lim="800000"/>
                    <a:headEnd/>
                    <a:tailEnd/>
                  </a:ln>
                  <a:effectLst/>
                </p:spPr>
                <p:txBody>
                  <a:bodyPr wrap="none" anchor="ctr"/>
                  <a:lstStyle/>
                  <a:p>
                    <a:endParaRPr lang="en-US"/>
                  </a:p>
                </p:txBody>
              </p:sp>
              <p:sp>
                <p:nvSpPr>
                  <p:cNvPr id="232792" name="Rectangle 344"/>
                  <p:cNvSpPr>
                    <a:spLocks noChangeArrowheads="1"/>
                  </p:cNvSpPr>
                  <p:nvPr/>
                </p:nvSpPr>
                <p:spPr bwMode="auto">
                  <a:xfrm>
                    <a:off x="422" y="3554"/>
                    <a:ext cx="845" cy="302"/>
                  </a:xfrm>
                  <a:prstGeom prst="rect">
                    <a:avLst/>
                  </a:prstGeom>
                  <a:solidFill>
                    <a:srgbClr val="969696"/>
                  </a:solidFill>
                  <a:ln w="9525">
                    <a:noFill/>
                    <a:miter lim="800000"/>
                    <a:headEnd/>
                    <a:tailEnd/>
                  </a:ln>
                  <a:effectLst/>
                </p:spPr>
                <p:txBody>
                  <a:bodyPr wrap="none" anchor="ctr"/>
                  <a:lstStyle/>
                  <a:p>
                    <a:endParaRPr lang="en-US"/>
                  </a:p>
                </p:txBody>
              </p:sp>
              <p:sp>
                <p:nvSpPr>
                  <p:cNvPr id="232793" name="Rectangle 345"/>
                  <p:cNvSpPr>
                    <a:spLocks noChangeArrowheads="1"/>
                  </p:cNvSpPr>
                  <p:nvPr/>
                </p:nvSpPr>
                <p:spPr bwMode="auto">
                  <a:xfrm>
                    <a:off x="0" y="3554"/>
                    <a:ext cx="422" cy="302"/>
                  </a:xfrm>
                  <a:prstGeom prst="rect">
                    <a:avLst/>
                  </a:prstGeom>
                  <a:solidFill>
                    <a:srgbClr val="969696"/>
                  </a:solidFill>
                  <a:ln w="9525">
                    <a:noFill/>
                    <a:miter lim="800000"/>
                    <a:headEnd/>
                    <a:tailEnd/>
                  </a:ln>
                  <a:effectLst/>
                </p:spPr>
                <p:txBody>
                  <a:bodyPr wrap="none" anchor="ctr"/>
                  <a:lstStyle/>
                  <a:p>
                    <a:endParaRPr lang="en-US"/>
                  </a:p>
                </p:txBody>
              </p:sp>
              <p:sp>
                <p:nvSpPr>
                  <p:cNvPr id="232794" name="Rectangle 346"/>
                  <p:cNvSpPr>
                    <a:spLocks noChangeArrowheads="1"/>
                  </p:cNvSpPr>
                  <p:nvPr/>
                </p:nvSpPr>
                <p:spPr bwMode="auto">
                  <a:xfrm>
                    <a:off x="5912" y="3554"/>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2795" name="Rectangle 347"/>
                  <p:cNvSpPr>
                    <a:spLocks noChangeArrowheads="1"/>
                  </p:cNvSpPr>
                  <p:nvPr/>
                </p:nvSpPr>
                <p:spPr bwMode="auto">
                  <a:xfrm>
                    <a:off x="5489" y="3554"/>
                    <a:ext cx="423"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2796" name="Rectangle 348"/>
                  <p:cNvSpPr>
                    <a:spLocks noChangeArrowheads="1"/>
                  </p:cNvSpPr>
                  <p:nvPr/>
                </p:nvSpPr>
                <p:spPr bwMode="auto">
                  <a:xfrm>
                    <a:off x="5067" y="3554"/>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2797" name="Rectangle 349"/>
                  <p:cNvSpPr>
                    <a:spLocks noChangeArrowheads="1"/>
                  </p:cNvSpPr>
                  <p:nvPr/>
                </p:nvSpPr>
                <p:spPr bwMode="auto">
                  <a:xfrm>
                    <a:off x="4645" y="3554"/>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2798" name="Rectangle 350"/>
                  <p:cNvSpPr>
                    <a:spLocks noChangeArrowheads="1"/>
                  </p:cNvSpPr>
                  <p:nvPr/>
                </p:nvSpPr>
                <p:spPr bwMode="auto">
                  <a:xfrm>
                    <a:off x="4223" y="3554"/>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2799" name="Rectangle 351"/>
                  <p:cNvSpPr>
                    <a:spLocks noChangeArrowheads="1"/>
                  </p:cNvSpPr>
                  <p:nvPr/>
                </p:nvSpPr>
                <p:spPr bwMode="auto">
                  <a:xfrm>
                    <a:off x="3800" y="3554"/>
                    <a:ext cx="423"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2800" name="Rectangle 352"/>
                  <p:cNvSpPr>
                    <a:spLocks noChangeArrowheads="1"/>
                  </p:cNvSpPr>
                  <p:nvPr/>
                </p:nvSpPr>
                <p:spPr bwMode="auto">
                  <a:xfrm>
                    <a:off x="3378" y="3554"/>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2801" name="Rectangle 353"/>
                  <p:cNvSpPr>
                    <a:spLocks noChangeArrowheads="1"/>
                  </p:cNvSpPr>
                  <p:nvPr/>
                </p:nvSpPr>
                <p:spPr bwMode="auto">
                  <a:xfrm>
                    <a:off x="2956" y="3554"/>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2802" name="Rectangle 354"/>
                  <p:cNvSpPr>
                    <a:spLocks noChangeArrowheads="1"/>
                  </p:cNvSpPr>
                  <p:nvPr/>
                </p:nvSpPr>
                <p:spPr bwMode="auto">
                  <a:xfrm>
                    <a:off x="2534" y="3554"/>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2803" name="Rectangle 355"/>
                  <p:cNvSpPr>
                    <a:spLocks noChangeArrowheads="1"/>
                  </p:cNvSpPr>
                  <p:nvPr/>
                </p:nvSpPr>
                <p:spPr bwMode="auto">
                  <a:xfrm>
                    <a:off x="2111" y="3554"/>
                    <a:ext cx="423"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2804" name="Rectangle 356"/>
                  <p:cNvSpPr>
                    <a:spLocks noChangeArrowheads="1"/>
                  </p:cNvSpPr>
                  <p:nvPr/>
                </p:nvSpPr>
                <p:spPr bwMode="auto">
                  <a:xfrm>
                    <a:off x="1689" y="3554"/>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2805" name="Rectangle 357"/>
                  <p:cNvSpPr>
                    <a:spLocks noChangeArrowheads="1"/>
                  </p:cNvSpPr>
                  <p:nvPr/>
                </p:nvSpPr>
                <p:spPr bwMode="auto">
                  <a:xfrm>
                    <a:off x="1267" y="3554"/>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2806" name="Rectangle 358"/>
                  <p:cNvSpPr>
                    <a:spLocks noChangeArrowheads="1"/>
                  </p:cNvSpPr>
                  <p:nvPr/>
                </p:nvSpPr>
                <p:spPr bwMode="auto">
                  <a:xfrm>
                    <a:off x="845" y="3554"/>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2807" name="Rectangle 359"/>
                  <p:cNvSpPr>
                    <a:spLocks noChangeArrowheads="1"/>
                  </p:cNvSpPr>
                  <p:nvPr/>
                </p:nvSpPr>
                <p:spPr bwMode="auto">
                  <a:xfrm>
                    <a:off x="422" y="3554"/>
                    <a:ext cx="423"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2808" name="Rectangle 360"/>
                  <p:cNvSpPr>
                    <a:spLocks noChangeArrowheads="1"/>
                  </p:cNvSpPr>
                  <p:nvPr/>
                </p:nvSpPr>
                <p:spPr bwMode="auto">
                  <a:xfrm>
                    <a:off x="0" y="3554"/>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2809" name="Line 361"/>
                  <p:cNvSpPr>
                    <a:spLocks noChangeShapeType="1"/>
                  </p:cNvSpPr>
                  <p:nvPr/>
                </p:nvSpPr>
                <p:spPr bwMode="auto">
                  <a:xfrm>
                    <a:off x="0" y="3554"/>
                    <a:ext cx="6334" cy="0"/>
                  </a:xfrm>
                  <a:prstGeom prst="line">
                    <a:avLst/>
                  </a:prstGeom>
                  <a:noFill/>
                  <a:ln w="12700" cap="sq">
                    <a:solidFill>
                      <a:srgbClr val="000000"/>
                    </a:solidFill>
                    <a:round/>
                    <a:headEnd/>
                    <a:tailEnd/>
                  </a:ln>
                  <a:effectLst/>
                </p:spPr>
                <p:txBody>
                  <a:bodyPr/>
                  <a:lstStyle/>
                  <a:p>
                    <a:endParaRPr lang="en-US"/>
                  </a:p>
                </p:txBody>
              </p:sp>
              <p:sp>
                <p:nvSpPr>
                  <p:cNvPr id="232810" name="Line 362"/>
                  <p:cNvSpPr>
                    <a:spLocks noChangeShapeType="1"/>
                  </p:cNvSpPr>
                  <p:nvPr/>
                </p:nvSpPr>
                <p:spPr bwMode="auto">
                  <a:xfrm>
                    <a:off x="0" y="3856"/>
                    <a:ext cx="6334" cy="0"/>
                  </a:xfrm>
                  <a:prstGeom prst="line">
                    <a:avLst/>
                  </a:prstGeom>
                  <a:noFill/>
                  <a:ln w="12700" cap="sq">
                    <a:solidFill>
                      <a:srgbClr val="000000"/>
                    </a:solidFill>
                    <a:round/>
                    <a:headEnd/>
                    <a:tailEnd/>
                  </a:ln>
                  <a:effectLst/>
                </p:spPr>
                <p:txBody>
                  <a:bodyPr/>
                  <a:lstStyle/>
                  <a:p>
                    <a:endParaRPr lang="en-US"/>
                  </a:p>
                </p:txBody>
              </p:sp>
              <p:sp>
                <p:nvSpPr>
                  <p:cNvPr id="232811" name="Line 363"/>
                  <p:cNvSpPr>
                    <a:spLocks noChangeShapeType="1"/>
                  </p:cNvSpPr>
                  <p:nvPr/>
                </p:nvSpPr>
                <p:spPr bwMode="auto">
                  <a:xfrm>
                    <a:off x="0" y="3554"/>
                    <a:ext cx="0" cy="302"/>
                  </a:xfrm>
                  <a:prstGeom prst="line">
                    <a:avLst/>
                  </a:prstGeom>
                  <a:noFill/>
                  <a:ln w="12700" cap="sq">
                    <a:solidFill>
                      <a:srgbClr val="000000"/>
                    </a:solidFill>
                    <a:round/>
                    <a:headEnd/>
                    <a:tailEnd/>
                  </a:ln>
                  <a:effectLst/>
                </p:spPr>
                <p:txBody>
                  <a:bodyPr/>
                  <a:lstStyle/>
                  <a:p>
                    <a:endParaRPr lang="en-US"/>
                  </a:p>
                </p:txBody>
              </p:sp>
              <p:sp>
                <p:nvSpPr>
                  <p:cNvPr id="232812" name="Line 364"/>
                  <p:cNvSpPr>
                    <a:spLocks noChangeShapeType="1"/>
                  </p:cNvSpPr>
                  <p:nvPr/>
                </p:nvSpPr>
                <p:spPr bwMode="auto">
                  <a:xfrm>
                    <a:off x="422" y="3554"/>
                    <a:ext cx="0" cy="302"/>
                  </a:xfrm>
                  <a:prstGeom prst="line">
                    <a:avLst/>
                  </a:prstGeom>
                  <a:noFill/>
                  <a:ln w="12700">
                    <a:solidFill>
                      <a:srgbClr val="000000"/>
                    </a:solidFill>
                    <a:round/>
                    <a:headEnd/>
                    <a:tailEnd/>
                  </a:ln>
                  <a:effectLst/>
                </p:spPr>
                <p:txBody>
                  <a:bodyPr/>
                  <a:lstStyle/>
                  <a:p>
                    <a:endParaRPr lang="en-US"/>
                  </a:p>
                </p:txBody>
              </p:sp>
              <p:sp>
                <p:nvSpPr>
                  <p:cNvPr id="232813" name="Line 365"/>
                  <p:cNvSpPr>
                    <a:spLocks noChangeShapeType="1"/>
                  </p:cNvSpPr>
                  <p:nvPr/>
                </p:nvSpPr>
                <p:spPr bwMode="auto">
                  <a:xfrm>
                    <a:off x="845" y="3554"/>
                    <a:ext cx="0" cy="302"/>
                  </a:xfrm>
                  <a:prstGeom prst="line">
                    <a:avLst/>
                  </a:prstGeom>
                  <a:noFill/>
                  <a:ln w="12700">
                    <a:solidFill>
                      <a:srgbClr val="000000"/>
                    </a:solidFill>
                    <a:round/>
                    <a:headEnd/>
                    <a:tailEnd/>
                  </a:ln>
                  <a:effectLst/>
                </p:spPr>
                <p:txBody>
                  <a:bodyPr/>
                  <a:lstStyle/>
                  <a:p>
                    <a:endParaRPr lang="en-US"/>
                  </a:p>
                </p:txBody>
              </p:sp>
              <p:sp>
                <p:nvSpPr>
                  <p:cNvPr id="232814" name="Line 366"/>
                  <p:cNvSpPr>
                    <a:spLocks noChangeShapeType="1"/>
                  </p:cNvSpPr>
                  <p:nvPr/>
                </p:nvSpPr>
                <p:spPr bwMode="auto">
                  <a:xfrm>
                    <a:off x="1267" y="3554"/>
                    <a:ext cx="0" cy="302"/>
                  </a:xfrm>
                  <a:prstGeom prst="line">
                    <a:avLst/>
                  </a:prstGeom>
                  <a:noFill/>
                  <a:ln w="12700">
                    <a:solidFill>
                      <a:srgbClr val="000000"/>
                    </a:solidFill>
                    <a:round/>
                    <a:headEnd/>
                    <a:tailEnd/>
                  </a:ln>
                  <a:effectLst/>
                </p:spPr>
                <p:txBody>
                  <a:bodyPr/>
                  <a:lstStyle/>
                  <a:p>
                    <a:endParaRPr lang="en-US"/>
                  </a:p>
                </p:txBody>
              </p:sp>
              <p:sp>
                <p:nvSpPr>
                  <p:cNvPr id="232815" name="Line 367"/>
                  <p:cNvSpPr>
                    <a:spLocks noChangeShapeType="1"/>
                  </p:cNvSpPr>
                  <p:nvPr/>
                </p:nvSpPr>
                <p:spPr bwMode="auto">
                  <a:xfrm>
                    <a:off x="1689" y="3554"/>
                    <a:ext cx="0" cy="302"/>
                  </a:xfrm>
                  <a:prstGeom prst="line">
                    <a:avLst/>
                  </a:prstGeom>
                  <a:noFill/>
                  <a:ln w="12700">
                    <a:solidFill>
                      <a:srgbClr val="000000"/>
                    </a:solidFill>
                    <a:round/>
                    <a:headEnd/>
                    <a:tailEnd/>
                  </a:ln>
                  <a:effectLst/>
                </p:spPr>
                <p:txBody>
                  <a:bodyPr/>
                  <a:lstStyle/>
                  <a:p>
                    <a:endParaRPr lang="en-US"/>
                  </a:p>
                </p:txBody>
              </p:sp>
              <p:sp>
                <p:nvSpPr>
                  <p:cNvPr id="232816" name="Line 368"/>
                  <p:cNvSpPr>
                    <a:spLocks noChangeShapeType="1"/>
                  </p:cNvSpPr>
                  <p:nvPr/>
                </p:nvSpPr>
                <p:spPr bwMode="auto">
                  <a:xfrm>
                    <a:off x="2111" y="3554"/>
                    <a:ext cx="0" cy="302"/>
                  </a:xfrm>
                  <a:prstGeom prst="line">
                    <a:avLst/>
                  </a:prstGeom>
                  <a:noFill/>
                  <a:ln w="12700">
                    <a:solidFill>
                      <a:srgbClr val="000000"/>
                    </a:solidFill>
                    <a:round/>
                    <a:headEnd/>
                    <a:tailEnd/>
                  </a:ln>
                  <a:effectLst/>
                </p:spPr>
                <p:txBody>
                  <a:bodyPr/>
                  <a:lstStyle/>
                  <a:p>
                    <a:endParaRPr lang="en-US"/>
                  </a:p>
                </p:txBody>
              </p:sp>
              <p:sp>
                <p:nvSpPr>
                  <p:cNvPr id="232817" name="Line 369"/>
                  <p:cNvSpPr>
                    <a:spLocks noChangeShapeType="1"/>
                  </p:cNvSpPr>
                  <p:nvPr/>
                </p:nvSpPr>
                <p:spPr bwMode="auto">
                  <a:xfrm>
                    <a:off x="2534" y="3554"/>
                    <a:ext cx="0" cy="302"/>
                  </a:xfrm>
                  <a:prstGeom prst="line">
                    <a:avLst/>
                  </a:prstGeom>
                  <a:noFill/>
                  <a:ln w="12700">
                    <a:solidFill>
                      <a:srgbClr val="000000"/>
                    </a:solidFill>
                    <a:round/>
                    <a:headEnd/>
                    <a:tailEnd/>
                  </a:ln>
                  <a:effectLst/>
                </p:spPr>
                <p:txBody>
                  <a:bodyPr/>
                  <a:lstStyle/>
                  <a:p>
                    <a:endParaRPr lang="en-US"/>
                  </a:p>
                </p:txBody>
              </p:sp>
              <p:sp>
                <p:nvSpPr>
                  <p:cNvPr id="232818" name="Line 370"/>
                  <p:cNvSpPr>
                    <a:spLocks noChangeShapeType="1"/>
                  </p:cNvSpPr>
                  <p:nvPr/>
                </p:nvSpPr>
                <p:spPr bwMode="auto">
                  <a:xfrm>
                    <a:off x="2956" y="3554"/>
                    <a:ext cx="0" cy="302"/>
                  </a:xfrm>
                  <a:prstGeom prst="line">
                    <a:avLst/>
                  </a:prstGeom>
                  <a:noFill/>
                  <a:ln w="12700">
                    <a:solidFill>
                      <a:srgbClr val="000000"/>
                    </a:solidFill>
                    <a:round/>
                    <a:headEnd/>
                    <a:tailEnd/>
                  </a:ln>
                  <a:effectLst/>
                </p:spPr>
                <p:txBody>
                  <a:bodyPr/>
                  <a:lstStyle/>
                  <a:p>
                    <a:endParaRPr lang="en-US"/>
                  </a:p>
                </p:txBody>
              </p:sp>
              <p:sp>
                <p:nvSpPr>
                  <p:cNvPr id="232819" name="Line 371"/>
                  <p:cNvSpPr>
                    <a:spLocks noChangeShapeType="1"/>
                  </p:cNvSpPr>
                  <p:nvPr/>
                </p:nvSpPr>
                <p:spPr bwMode="auto">
                  <a:xfrm>
                    <a:off x="3378" y="3554"/>
                    <a:ext cx="0" cy="302"/>
                  </a:xfrm>
                  <a:prstGeom prst="line">
                    <a:avLst/>
                  </a:prstGeom>
                  <a:noFill/>
                  <a:ln w="12700">
                    <a:solidFill>
                      <a:srgbClr val="000000"/>
                    </a:solidFill>
                    <a:round/>
                    <a:headEnd/>
                    <a:tailEnd/>
                  </a:ln>
                  <a:effectLst/>
                </p:spPr>
                <p:txBody>
                  <a:bodyPr/>
                  <a:lstStyle/>
                  <a:p>
                    <a:endParaRPr lang="en-US"/>
                  </a:p>
                </p:txBody>
              </p:sp>
              <p:sp>
                <p:nvSpPr>
                  <p:cNvPr id="232820" name="Line 372"/>
                  <p:cNvSpPr>
                    <a:spLocks noChangeShapeType="1"/>
                  </p:cNvSpPr>
                  <p:nvPr/>
                </p:nvSpPr>
                <p:spPr bwMode="auto">
                  <a:xfrm>
                    <a:off x="3800" y="3554"/>
                    <a:ext cx="0" cy="302"/>
                  </a:xfrm>
                  <a:prstGeom prst="line">
                    <a:avLst/>
                  </a:prstGeom>
                  <a:noFill/>
                  <a:ln w="12700">
                    <a:solidFill>
                      <a:srgbClr val="000000"/>
                    </a:solidFill>
                    <a:round/>
                    <a:headEnd/>
                    <a:tailEnd/>
                  </a:ln>
                  <a:effectLst/>
                </p:spPr>
                <p:txBody>
                  <a:bodyPr/>
                  <a:lstStyle/>
                  <a:p>
                    <a:endParaRPr lang="en-US"/>
                  </a:p>
                </p:txBody>
              </p:sp>
              <p:sp>
                <p:nvSpPr>
                  <p:cNvPr id="232821" name="Line 373"/>
                  <p:cNvSpPr>
                    <a:spLocks noChangeShapeType="1"/>
                  </p:cNvSpPr>
                  <p:nvPr/>
                </p:nvSpPr>
                <p:spPr bwMode="auto">
                  <a:xfrm>
                    <a:off x="4223" y="3554"/>
                    <a:ext cx="0" cy="302"/>
                  </a:xfrm>
                  <a:prstGeom prst="line">
                    <a:avLst/>
                  </a:prstGeom>
                  <a:noFill/>
                  <a:ln w="12700">
                    <a:solidFill>
                      <a:srgbClr val="000000"/>
                    </a:solidFill>
                    <a:round/>
                    <a:headEnd/>
                    <a:tailEnd/>
                  </a:ln>
                  <a:effectLst/>
                </p:spPr>
                <p:txBody>
                  <a:bodyPr/>
                  <a:lstStyle/>
                  <a:p>
                    <a:endParaRPr lang="en-US"/>
                  </a:p>
                </p:txBody>
              </p:sp>
              <p:sp>
                <p:nvSpPr>
                  <p:cNvPr id="232822" name="Line 374"/>
                  <p:cNvSpPr>
                    <a:spLocks noChangeShapeType="1"/>
                  </p:cNvSpPr>
                  <p:nvPr/>
                </p:nvSpPr>
                <p:spPr bwMode="auto">
                  <a:xfrm>
                    <a:off x="4645" y="3554"/>
                    <a:ext cx="0" cy="302"/>
                  </a:xfrm>
                  <a:prstGeom prst="line">
                    <a:avLst/>
                  </a:prstGeom>
                  <a:noFill/>
                  <a:ln w="12700">
                    <a:solidFill>
                      <a:srgbClr val="000000"/>
                    </a:solidFill>
                    <a:round/>
                    <a:headEnd/>
                    <a:tailEnd/>
                  </a:ln>
                  <a:effectLst/>
                </p:spPr>
                <p:txBody>
                  <a:bodyPr/>
                  <a:lstStyle/>
                  <a:p>
                    <a:endParaRPr lang="en-US"/>
                  </a:p>
                </p:txBody>
              </p:sp>
              <p:sp>
                <p:nvSpPr>
                  <p:cNvPr id="232823" name="Line 375"/>
                  <p:cNvSpPr>
                    <a:spLocks noChangeShapeType="1"/>
                  </p:cNvSpPr>
                  <p:nvPr/>
                </p:nvSpPr>
                <p:spPr bwMode="auto">
                  <a:xfrm>
                    <a:off x="5067" y="3554"/>
                    <a:ext cx="0" cy="302"/>
                  </a:xfrm>
                  <a:prstGeom prst="line">
                    <a:avLst/>
                  </a:prstGeom>
                  <a:noFill/>
                  <a:ln w="12700">
                    <a:solidFill>
                      <a:srgbClr val="000000"/>
                    </a:solidFill>
                    <a:round/>
                    <a:headEnd/>
                    <a:tailEnd/>
                  </a:ln>
                  <a:effectLst/>
                </p:spPr>
                <p:txBody>
                  <a:bodyPr/>
                  <a:lstStyle/>
                  <a:p>
                    <a:endParaRPr lang="en-US"/>
                  </a:p>
                </p:txBody>
              </p:sp>
              <p:sp>
                <p:nvSpPr>
                  <p:cNvPr id="232824" name="Line 376"/>
                  <p:cNvSpPr>
                    <a:spLocks noChangeShapeType="1"/>
                  </p:cNvSpPr>
                  <p:nvPr/>
                </p:nvSpPr>
                <p:spPr bwMode="auto">
                  <a:xfrm>
                    <a:off x="5489" y="3554"/>
                    <a:ext cx="0" cy="302"/>
                  </a:xfrm>
                  <a:prstGeom prst="line">
                    <a:avLst/>
                  </a:prstGeom>
                  <a:noFill/>
                  <a:ln w="12700">
                    <a:solidFill>
                      <a:srgbClr val="000000"/>
                    </a:solidFill>
                    <a:round/>
                    <a:headEnd/>
                    <a:tailEnd/>
                  </a:ln>
                  <a:effectLst/>
                </p:spPr>
                <p:txBody>
                  <a:bodyPr/>
                  <a:lstStyle/>
                  <a:p>
                    <a:endParaRPr lang="en-US"/>
                  </a:p>
                </p:txBody>
              </p:sp>
              <p:sp>
                <p:nvSpPr>
                  <p:cNvPr id="232825" name="Line 377"/>
                  <p:cNvSpPr>
                    <a:spLocks noChangeShapeType="1"/>
                  </p:cNvSpPr>
                  <p:nvPr/>
                </p:nvSpPr>
                <p:spPr bwMode="auto">
                  <a:xfrm>
                    <a:off x="5912" y="3554"/>
                    <a:ext cx="0" cy="302"/>
                  </a:xfrm>
                  <a:prstGeom prst="line">
                    <a:avLst/>
                  </a:prstGeom>
                  <a:noFill/>
                  <a:ln w="12700">
                    <a:solidFill>
                      <a:srgbClr val="000000"/>
                    </a:solidFill>
                    <a:round/>
                    <a:headEnd/>
                    <a:tailEnd/>
                  </a:ln>
                  <a:effectLst/>
                </p:spPr>
                <p:txBody>
                  <a:bodyPr/>
                  <a:lstStyle/>
                  <a:p>
                    <a:endParaRPr lang="en-US"/>
                  </a:p>
                </p:txBody>
              </p:sp>
              <p:sp>
                <p:nvSpPr>
                  <p:cNvPr id="232826" name="Line 378"/>
                  <p:cNvSpPr>
                    <a:spLocks noChangeShapeType="1"/>
                  </p:cNvSpPr>
                  <p:nvPr/>
                </p:nvSpPr>
                <p:spPr bwMode="auto">
                  <a:xfrm>
                    <a:off x="6334" y="3554"/>
                    <a:ext cx="0" cy="302"/>
                  </a:xfrm>
                  <a:prstGeom prst="line">
                    <a:avLst/>
                  </a:prstGeom>
                  <a:noFill/>
                  <a:ln w="12700" cap="sq">
                    <a:solidFill>
                      <a:srgbClr val="000000"/>
                    </a:solidFill>
                    <a:round/>
                    <a:headEnd/>
                    <a:tailEnd/>
                  </a:ln>
                  <a:effectLst/>
                </p:spPr>
                <p:txBody>
                  <a:bodyPr/>
                  <a:lstStyle/>
                  <a:p>
                    <a:endParaRPr lang="en-US"/>
                  </a:p>
                </p:txBody>
              </p:sp>
              <p:grpSp>
                <p:nvGrpSpPr>
                  <p:cNvPr id="18" name="Group 379"/>
                  <p:cNvGrpSpPr>
                    <a:grpSpLocks/>
                  </p:cNvGrpSpPr>
                  <p:nvPr/>
                </p:nvGrpSpPr>
                <p:grpSpPr bwMode="auto">
                  <a:xfrm>
                    <a:off x="213" y="3554"/>
                    <a:ext cx="6334" cy="302"/>
                    <a:chOff x="148" y="1309"/>
                    <a:chExt cx="6334" cy="302"/>
                  </a:xfrm>
                </p:grpSpPr>
                <p:sp>
                  <p:nvSpPr>
                    <p:cNvPr id="232828" name="Rectangle 380"/>
                    <p:cNvSpPr>
                      <a:spLocks noChangeArrowheads="1"/>
                    </p:cNvSpPr>
                    <p:nvPr/>
                  </p:nvSpPr>
                  <p:spPr bwMode="auto">
                    <a:xfrm>
                      <a:off x="6060" y="1309"/>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2829" name="Rectangle 381"/>
                    <p:cNvSpPr>
                      <a:spLocks noChangeArrowheads="1"/>
                    </p:cNvSpPr>
                    <p:nvPr/>
                  </p:nvSpPr>
                  <p:spPr bwMode="auto">
                    <a:xfrm>
                      <a:off x="5637" y="1309"/>
                      <a:ext cx="423"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2830" name="Rectangle 382"/>
                    <p:cNvSpPr>
                      <a:spLocks noChangeArrowheads="1"/>
                    </p:cNvSpPr>
                    <p:nvPr/>
                  </p:nvSpPr>
                  <p:spPr bwMode="auto">
                    <a:xfrm>
                      <a:off x="5215" y="1309"/>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2831" name="Rectangle 383"/>
                    <p:cNvSpPr>
                      <a:spLocks noChangeArrowheads="1"/>
                    </p:cNvSpPr>
                    <p:nvPr/>
                  </p:nvSpPr>
                  <p:spPr bwMode="auto">
                    <a:xfrm>
                      <a:off x="4793" y="1309"/>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2832" name="Rectangle 384"/>
                    <p:cNvSpPr>
                      <a:spLocks noChangeArrowheads="1"/>
                    </p:cNvSpPr>
                    <p:nvPr/>
                  </p:nvSpPr>
                  <p:spPr bwMode="auto">
                    <a:xfrm>
                      <a:off x="4371" y="1309"/>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2833" name="Rectangle 385"/>
                    <p:cNvSpPr>
                      <a:spLocks noChangeArrowheads="1"/>
                    </p:cNvSpPr>
                    <p:nvPr/>
                  </p:nvSpPr>
                  <p:spPr bwMode="auto">
                    <a:xfrm>
                      <a:off x="3948" y="1309"/>
                      <a:ext cx="423"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2834" name="Rectangle 386"/>
                    <p:cNvSpPr>
                      <a:spLocks noChangeArrowheads="1"/>
                    </p:cNvSpPr>
                    <p:nvPr/>
                  </p:nvSpPr>
                  <p:spPr bwMode="auto">
                    <a:xfrm>
                      <a:off x="3526" y="1309"/>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2835" name="Rectangle 387"/>
                    <p:cNvSpPr>
                      <a:spLocks noChangeArrowheads="1"/>
                    </p:cNvSpPr>
                    <p:nvPr/>
                  </p:nvSpPr>
                  <p:spPr bwMode="auto">
                    <a:xfrm>
                      <a:off x="3104" y="1309"/>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2836" name="Rectangle 388"/>
                    <p:cNvSpPr>
                      <a:spLocks noChangeArrowheads="1"/>
                    </p:cNvSpPr>
                    <p:nvPr/>
                  </p:nvSpPr>
                  <p:spPr bwMode="auto">
                    <a:xfrm>
                      <a:off x="2682" y="1309"/>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2837" name="Rectangle 389"/>
                    <p:cNvSpPr>
                      <a:spLocks noChangeArrowheads="1"/>
                    </p:cNvSpPr>
                    <p:nvPr/>
                  </p:nvSpPr>
                  <p:spPr bwMode="auto">
                    <a:xfrm>
                      <a:off x="2259" y="1309"/>
                      <a:ext cx="423"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2838" name="Rectangle 390"/>
                    <p:cNvSpPr>
                      <a:spLocks noChangeArrowheads="1"/>
                    </p:cNvSpPr>
                    <p:nvPr/>
                  </p:nvSpPr>
                  <p:spPr bwMode="auto">
                    <a:xfrm>
                      <a:off x="1837" y="1309"/>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2839" name="Rectangle 391"/>
                    <p:cNvSpPr>
                      <a:spLocks noChangeArrowheads="1"/>
                    </p:cNvSpPr>
                    <p:nvPr/>
                  </p:nvSpPr>
                  <p:spPr bwMode="auto">
                    <a:xfrm>
                      <a:off x="1415" y="1309"/>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2840" name="Rectangle 392"/>
                    <p:cNvSpPr>
                      <a:spLocks noChangeArrowheads="1"/>
                    </p:cNvSpPr>
                    <p:nvPr/>
                  </p:nvSpPr>
                  <p:spPr bwMode="auto">
                    <a:xfrm>
                      <a:off x="993" y="1309"/>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2841" name="Rectangle 393"/>
                    <p:cNvSpPr>
                      <a:spLocks noChangeArrowheads="1"/>
                    </p:cNvSpPr>
                    <p:nvPr/>
                  </p:nvSpPr>
                  <p:spPr bwMode="auto">
                    <a:xfrm>
                      <a:off x="570" y="1309"/>
                      <a:ext cx="423"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2842" name="Rectangle 394"/>
                    <p:cNvSpPr>
                      <a:spLocks noChangeArrowheads="1"/>
                    </p:cNvSpPr>
                    <p:nvPr/>
                  </p:nvSpPr>
                  <p:spPr bwMode="auto">
                    <a:xfrm>
                      <a:off x="148" y="1309"/>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2843" name="Line 395"/>
                    <p:cNvSpPr>
                      <a:spLocks noChangeShapeType="1"/>
                    </p:cNvSpPr>
                    <p:nvPr/>
                  </p:nvSpPr>
                  <p:spPr bwMode="auto">
                    <a:xfrm>
                      <a:off x="148" y="1309"/>
                      <a:ext cx="6334" cy="0"/>
                    </a:xfrm>
                    <a:prstGeom prst="line">
                      <a:avLst/>
                    </a:prstGeom>
                    <a:noFill/>
                    <a:ln w="12700" cap="sq">
                      <a:solidFill>
                        <a:srgbClr val="000000"/>
                      </a:solidFill>
                      <a:round/>
                      <a:headEnd/>
                      <a:tailEnd/>
                    </a:ln>
                    <a:effectLst/>
                  </p:spPr>
                  <p:txBody>
                    <a:bodyPr/>
                    <a:lstStyle/>
                    <a:p>
                      <a:endParaRPr lang="en-US"/>
                    </a:p>
                  </p:txBody>
                </p:sp>
                <p:sp>
                  <p:nvSpPr>
                    <p:cNvPr id="232844" name="Line 396"/>
                    <p:cNvSpPr>
                      <a:spLocks noChangeShapeType="1"/>
                    </p:cNvSpPr>
                    <p:nvPr/>
                  </p:nvSpPr>
                  <p:spPr bwMode="auto">
                    <a:xfrm>
                      <a:off x="148" y="1611"/>
                      <a:ext cx="6334" cy="0"/>
                    </a:xfrm>
                    <a:prstGeom prst="line">
                      <a:avLst/>
                    </a:prstGeom>
                    <a:noFill/>
                    <a:ln w="12700" cap="sq">
                      <a:solidFill>
                        <a:srgbClr val="000000"/>
                      </a:solidFill>
                      <a:round/>
                      <a:headEnd/>
                      <a:tailEnd/>
                    </a:ln>
                    <a:effectLst/>
                  </p:spPr>
                  <p:txBody>
                    <a:bodyPr/>
                    <a:lstStyle/>
                    <a:p>
                      <a:endParaRPr lang="en-US"/>
                    </a:p>
                  </p:txBody>
                </p:sp>
                <p:sp>
                  <p:nvSpPr>
                    <p:cNvPr id="232845" name="Line 397"/>
                    <p:cNvSpPr>
                      <a:spLocks noChangeShapeType="1"/>
                    </p:cNvSpPr>
                    <p:nvPr/>
                  </p:nvSpPr>
                  <p:spPr bwMode="auto">
                    <a:xfrm>
                      <a:off x="148" y="1309"/>
                      <a:ext cx="0" cy="302"/>
                    </a:xfrm>
                    <a:prstGeom prst="line">
                      <a:avLst/>
                    </a:prstGeom>
                    <a:noFill/>
                    <a:ln w="12700" cap="sq">
                      <a:solidFill>
                        <a:srgbClr val="000000"/>
                      </a:solidFill>
                      <a:round/>
                      <a:headEnd/>
                      <a:tailEnd/>
                    </a:ln>
                    <a:effectLst/>
                  </p:spPr>
                  <p:txBody>
                    <a:bodyPr/>
                    <a:lstStyle/>
                    <a:p>
                      <a:endParaRPr lang="en-US"/>
                    </a:p>
                  </p:txBody>
                </p:sp>
                <p:sp>
                  <p:nvSpPr>
                    <p:cNvPr id="232846" name="Line 398"/>
                    <p:cNvSpPr>
                      <a:spLocks noChangeShapeType="1"/>
                    </p:cNvSpPr>
                    <p:nvPr/>
                  </p:nvSpPr>
                  <p:spPr bwMode="auto">
                    <a:xfrm>
                      <a:off x="570" y="1309"/>
                      <a:ext cx="0" cy="302"/>
                    </a:xfrm>
                    <a:prstGeom prst="line">
                      <a:avLst/>
                    </a:prstGeom>
                    <a:noFill/>
                    <a:ln w="12700">
                      <a:solidFill>
                        <a:srgbClr val="000000"/>
                      </a:solidFill>
                      <a:round/>
                      <a:headEnd/>
                      <a:tailEnd/>
                    </a:ln>
                    <a:effectLst/>
                  </p:spPr>
                  <p:txBody>
                    <a:bodyPr/>
                    <a:lstStyle/>
                    <a:p>
                      <a:endParaRPr lang="en-US"/>
                    </a:p>
                  </p:txBody>
                </p:sp>
                <p:sp>
                  <p:nvSpPr>
                    <p:cNvPr id="232847" name="Line 399"/>
                    <p:cNvSpPr>
                      <a:spLocks noChangeShapeType="1"/>
                    </p:cNvSpPr>
                    <p:nvPr/>
                  </p:nvSpPr>
                  <p:spPr bwMode="auto">
                    <a:xfrm>
                      <a:off x="993" y="1309"/>
                      <a:ext cx="0" cy="302"/>
                    </a:xfrm>
                    <a:prstGeom prst="line">
                      <a:avLst/>
                    </a:prstGeom>
                    <a:noFill/>
                    <a:ln w="12700">
                      <a:solidFill>
                        <a:srgbClr val="000000"/>
                      </a:solidFill>
                      <a:round/>
                      <a:headEnd/>
                      <a:tailEnd/>
                    </a:ln>
                    <a:effectLst/>
                  </p:spPr>
                  <p:txBody>
                    <a:bodyPr/>
                    <a:lstStyle/>
                    <a:p>
                      <a:endParaRPr lang="en-US"/>
                    </a:p>
                  </p:txBody>
                </p:sp>
                <p:sp>
                  <p:nvSpPr>
                    <p:cNvPr id="232848" name="Line 400"/>
                    <p:cNvSpPr>
                      <a:spLocks noChangeShapeType="1"/>
                    </p:cNvSpPr>
                    <p:nvPr/>
                  </p:nvSpPr>
                  <p:spPr bwMode="auto">
                    <a:xfrm>
                      <a:off x="1415" y="1309"/>
                      <a:ext cx="0" cy="302"/>
                    </a:xfrm>
                    <a:prstGeom prst="line">
                      <a:avLst/>
                    </a:prstGeom>
                    <a:noFill/>
                    <a:ln w="12700">
                      <a:solidFill>
                        <a:srgbClr val="000000"/>
                      </a:solidFill>
                      <a:round/>
                      <a:headEnd/>
                      <a:tailEnd/>
                    </a:ln>
                    <a:effectLst/>
                  </p:spPr>
                  <p:txBody>
                    <a:bodyPr/>
                    <a:lstStyle/>
                    <a:p>
                      <a:endParaRPr lang="en-US"/>
                    </a:p>
                  </p:txBody>
                </p:sp>
                <p:sp>
                  <p:nvSpPr>
                    <p:cNvPr id="232849" name="Line 401"/>
                    <p:cNvSpPr>
                      <a:spLocks noChangeShapeType="1"/>
                    </p:cNvSpPr>
                    <p:nvPr/>
                  </p:nvSpPr>
                  <p:spPr bwMode="auto">
                    <a:xfrm>
                      <a:off x="1837" y="1309"/>
                      <a:ext cx="0" cy="302"/>
                    </a:xfrm>
                    <a:prstGeom prst="line">
                      <a:avLst/>
                    </a:prstGeom>
                    <a:noFill/>
                    <a:ln w="12700">
                      <a:solidFill>
                        <a:srgbClr val="000000"/>
                      </a:solidFill>
                      <a:round/>
                      <a:headEnd/>
                      <a:tailEnd/>
                    </a:ln>
                    <a:effectLst/>
                  </p:spPr>
                  <p:txBody>
                    <a:bodyPr/>
                    <a:lstStyle/>
                    <a:p>
                      <a:endParaRPr lang="en-US"/>
                    </a:p>
                  </p:txBody>
                </p:sp>
                <p:sp>
                  <p:nvSpPr>
                    <p:cNvPr id="232850" name="Line 402"/>
                    <p:cNvSpPr>
                      <a:spLocks noChangeShapeType="1"/>
                    </p:cNvSpPr>
                    <p:nvPr/>
                  </p:nvSpPr>
                  <p:spPr bwMode="auto">
                    <a:xfrm>
                      <a:off x="2259" y="1309"/>
                      <a:ext cx="0" cy="302"/>
                    </a:xfrm>
                    <a:prstGeom prst="line">
                      <a:avLst/>
                    </a:prstGeom>
                    <a:noFill/>
                    <a:ln w="12700">
                      <a:solidFill>
                        <a:srgbClr val="000000"/>
                      </a:solidFill>
                      <a:round/>
                      <a:headEnd/>
                      <a:tailEnd/>
                    </a:ln>
                    <a:effectLst/>
                  </p:spPr>
                  <p:txBody>
                    <a:bodyPr/>
                    <a:lstStyle/>
                    <a:p>
                      <a:endParaRPr lang="en-US"/>
                    </a:p>
                  </p:txBody>
                </p:sp>
                <p:sp>
                  <p:nvSpPr>
                    <p:cNvPr id="232851" name="Line 403"/>
                    <p:cNvSpPr>
                      <a:spLocks noChangeShapeType="1"/>
                    </p:cNvSpPr>
                    <p:nvPr/>
                  </p:nvSpPr>
                  <p:spPr bwMode="auto">
                    <a:xfrm>
                      <a:off x="2682" y="1309"/>
                      <a:ext cx="0" cy="302"/>
                    </a:xfrm>
                    <a:prstGeom prst="line">
                      <a:avLst/>
                    </a:prstGeom>
                    <a:noFill/>
                    <a:ln w="12700">
                      <a:solidFill>
                        <a:srgbClr val="000000"/>
                      </a:solidFill>
                      <a:round/>
                      <a:headEnd/>
                      <a:tailEnd/>
                    </a:ln>
                    <a:effectLst/>
                  </p:spPr>
                  <p:txBody>
                    <a:bodyPr/>
                    <a:lstStyle/>
                    <a:p>
                      <a:endParaRPr lang="en-US"/>
                    </a:p>
                  </p:txBody>
                </p:sp>
                <p:sp>
                  <p:nvSpPr>
                    <p:cNvPr id="232852" name="Line 404"/>
                    <p:cNvSpPr>
                      <a:spLocks noChangeShapeType="1"/>
                    </p:cNvSpPr>
                    <p:nvPr/>
                  </p:nvSpPr>
                  <p:spPr bwMode="auto">
                    <a:xfrm>
                      <a:off x="3104" y="1309"/>
                      <a:ext cx="0" cy="302"/>
                    </a:xfrm>
                    <a:prstGeom prst="line">
                      <a:avLst/>
                    </a:prstGeom>
                    <a:noFill/>
                    <a:ln w="12700">
                      <a:solidFill>
                        <a:srgbClr val="000000"/>
                      </a:solidFill>
                      <a:round/>
                      <a:headEnd/>
                      <a:tailEnd/>
                    </a:ln>
                    <a:effectLst/>
                  </p:spPr>
                  <p:txBody>
                    <a:bodyPr/>
                    <a:lstStyle/>
                    <a:p>
                      <a:endParaRPr lang="en-US"/>
                    </a:p>
                  </p:txBody>
                </p:sp>
                <p:sp>
                  <p:nvSpPr>
                    <p:cNvPr id="232853" name="Line 405"/>
                    <p:cNvSpPr>
                      <a:spLocks noChangeShapeType="1"/>
                    </p:cNvSpPr>
                    <p:nvPr/>
                  </p:nvSpPr>
                  <p:spPr bwMode="auto">
                    <a:xfrm>
                      <a:off x="3526" y="1309"/>
                      <a:ext cx="0" cy="302"/>
                    </a:xfrm>
                    <a:prstGeom prst="line">
                      <a:avLst/>
                    </a:prstGeom>
                    <a:noFill/>
                    <a:ln w="12700">
                      <a:solidFill>
                        <a:srgbClr val="000000"/>
                      </a:solidFill>
                      <a:round/>
                      <a:headEnd/>
                      <a:tailEnd/>
                    </a:ln>
                    <a:effectLst/>
                  </p:spPr>
                  <p:txBody>
                    <a:bodyPr/>
                    <a:lstStyle/>
                    <a:p>
                      <a:endParaRPr lang="en-US"/>
                    </a:p>
                  </p:txBody>
                </p:sp>
                <p:sp>
                  <p:nvSpPr>
                    <p:cNvPr id="232854" name="Line 406"/>
                    <p:cNvSpPr>
                      <a:spLocks noChangeShapeType="1"/>
                    </p:cNvSpPr>
                    <p:nvPr/>
                  </p:nvSpPr>
                  <p:spPr bwMode="auto">
                    <a:xfrm>
                      <a:off x="3948" y="1309"/>
                      <a:ext cx="0" cy="302"/>
                    </a:xfrm>
                    <a:prstGeom prst="line">
                      <a:avLst/>
                    </a:prstGeom>
                    <a:noFill/>
                    <a:ln w="12700">
                      <a:solidFill>
                        <a:srgbClr val="000000"/>
                      </a:solidFill>
                      <a:round/>
                      <a:headEnd/>
                      <a:tailEnd/>
                    </a:ln>
                    <a:effectLst/>
                  </p:spPr>
                  <p:txBody>
                    <a:bodyPr/>
                    <a:lstStyle/>
                    <a:p>
                      <a:endParaRPr lang="en-US"/>
                    </a:p>
                  </p:txBody>
                </p:sp>
                <p:sp>
                  <p:nvSpPr>
                    <p:cNvPr id="232855" name="Line 407"/>
                    <p:cNvSpPr>
                      <a:spLocks noChangeShapeType="1"/>
                    </p:cNvSpPr>
                    <p:nvPr/>
                  </p:nvSpPr>
                  <p:spPr bwMode="auto">
                    <a:xfrm>
                      <a:off x="4371" y="1309"/>
                      <a:ext cx="0" cy="302"/>
                    </a:xfrm>
                    <a:prstGeom prst="line">
                      <a:avLst/>
                    </a:prstGeom>
                    <a:noFill/>
                    <a:ln w="12700">
                      <a:solidFill>
                        <a:srgbClr val="000000"/>
                      </a:solidFill>
                      <a:round/>
                      <a:headEnd/>
                      <a:tailEnd/>
                    </a:ln>
                    <a:effectLst/>
                  </p:spPr>
                  <p:txBody>
                    <a:bodyPr/>
                    <a:lstStyle/>
                    <a:p>
                      <a:endParaRPr lang="en-US"/>
                    </a:p>
                  </p:txBody>
                </p:sp>
                <p:sp>
                  <p:nvSpPr>
                    <p:cNvPr id="232856" name="Line 408"/>
                    <p:cNvSpPr>
                      <a:spLocks noChangeShapeType="1"/>
                    </p:cNvSpPr>
                    <p:nvPr/>
                  </p:nvSpPr>
                  <p:spPr bwMode="auto">
                    <a:xfrm>
                      <a:off x="4793" y="1309"/>
                      <a:ext cx="0" cy="302"/>
                    </a:xfrm>
                    <a:prstGeom prst="line">
                      <a:avLst/>
                    </a:prstGeom>
                    <a:noFill/>
                    <a:ln w="12700">
                      <a:solidFill>
                        <a:srgbClr val="000000"/>
                      </a:solidFill>
                      <a:round/>
                      <a:headEnd/>
                      <a:tailEnd/>
                    </a:ln>
                    <a:effectLst/>
                  </p:spPr>
                  <p:txBody>
                    <a:bodyPr/>
                    <a:lstStyle/>
                    <a:p>
                      <a:endParaRPr lang="en-US"/>
                    </a:p>
                  </p:txBody>
                </p:sp>
                <p:sp>
                  <p:nvSpPr>
                    <p:cNvPr id="232857" name="Line 409"/>
                    <p:cNvSpPr>
                      <a:spLocks noChangeShapeType="1"/>
                    </p:cNvSpPr>
                    <p:nvPr/>
                  </p:nvSpPr>
                  <p:spPr bwMode="auto">
                    <a:xfrm>
                      <a:off x="5215" y="1309"/>
                      <a:ext cx="0" cy="302"/>
                    </a:xfrm>
                    <a:prstGeom prst="line">
                      <a:avLst/>
                    </a:prstGeom>
                    <a:noFill/>
                    <a:ln w="12700">
                      <a:solidFill>
                        <a:srgbClr val="000000"/>
                      </a:solidFill>
                      <a:round/>
                      <a:headEnd/>
                      <a:tailEnd/>
                    </a:ln>
                    <a:effectLst/>
                  </p:spPr>
                  <p:txBody>
                    <a:bodyPr/>
                    <a:lstStyle/>
                    <a:p>
                      <a:endParaRPr lang="en-US"/>
                    </a:p>
                  </p:txBody>
                </p:sp>
                <p:sp>
                  <p:nvSpPr>
                    <p:cNvPr id="232858" name="Line 410"/>
                    <p:cNvSpPr>
                      <a:spLocks noChangeShapeType="1"/>
                    </p:cNvSpPr>
                    <p:nvPr/>
                  </p:nvSpPr>
                  <p:spPr bwMode="auto">
                    <a:xfrm>
                      <a:off x="5637" y="1309"/>
                      <a:ext cx="0" cy="302"/>
                    </a:xfrm>
                    <a:prstGeom prst="line">
                      <a:avLst/>
                    </a:prstGeom>
                    <a:noFill/>
                    <a:ln w="12700">
                      <a:solidFill>
                        <a:srgbClr val="000000"/>
                      </a:solidFill>
                      <a:round/>
                      <a:headEnd/>
                      <a:tailEnd/>
                    </a:ln>
                    <a:effectLst/>
                  </p:spPr>
                  <p:txBody>
                    <a:bodyPr/>
                    <a:lstStyle/>
                    <a:p>
                      <a:endParaRPr lang="en-US"/>
                    </a:p>
                  </p:txBody>
                </p:sp>
                <p:sp>
                  <p:nvSpPr>
                    <p:cNvPr id="232859" name="Line 411"/>
                    <p:cNvSpPr>
                      <a:spLocks noChangeShapeType="1"/>
                    </p:cNvSpPr>
                    <p:nvPr/>
                  </p:nvSpPr>
                  <p:spPr bwMode="auto">
                    <a:xfrm>
                      <a:off x="6060" y="1309"/>
                      <a:ext cx="0" cy="302"/>
                    </a:xfrm>
                    <a:prstGeom prst="line">
                      <a:avLst/>
                    </a:prstGeom>
                    <a:noFill/>
                    <a:ln w="12700">
                      <a:solidFill>
                        <a:srgbClr val="000000"/>
                      </a:solidFill>
                      <a:round/>
                      <a:headEnd/>
                      <a:tailEnd/>
                    </a:ln>
                    <a:effectLst/>
                  </p:spPr>
                  <p:txBody>
                    <a:bodyPr/>
                    <a:lstStyle/>
                    <a:p>
                      <a:endParaRPr lang="en-US"/>
                    </a:p>
                  </p:txBody>
                </p:sp>
                <p:sp>
                  <p:nvSpPr>
                    <p:cNvPr id="232860" name="Line 412"/>
                    <p:cNvSpPr>
                      <a:spLocks noChangeShapeType="1"/>
                    </p:cNvSpPr>
                    <p:nvPr/>
                  </p:nvSpPr>
                  <p:spPr bwMode="auto">
                    <a:xfrm>
                      <a:off x="6482" y="1309"/>
                      <a:ext cx="0" cy="302"/>
                    </a:xfrm>
                    <a:prstGeom prst="line">
                      <a:avLst/>
                    </a:prstGeom>
                    <a:noFill/>
                    <a:ln w="12700" cap="sq">
                      <a:solidFill>
                        <a:srgbClr val="000000"/>
                      </a:solidFill>
                      <a:round/>
                      <a:headEnd/>
                      <a:tailEnd/>
                    </a:ln>
                    <a:effectLst/>
                  </p:spPr>
                  <p:txBody>
                    <a:bodyPr/>
                    <a:lstStyle/>
                    <a:p>
                      <a:endParaRPr lang="en-US"/>
                    </a:p>
                  </p:txBody>
                </p:sp>
              </p:grpSp>
            </p:grpSp>
            <p:grpSp>
              <p:nvGrpSpPr>
                <p:cNvPr id="19" name="Group 413"/>
                <p:cNvGrpSpPr>
                  <a:grpSpLocks/>
                </p:cNvGrpSpPr>
                <p:nvPr/>
              </p:nvGrpSpPr>
              <p:grpSpPr bwMode="auto">
                <a:xfrm flipH="1">
                  <a:off x="1435" y="3574"/>
                  <a:ext cx="1259" cy="282"/>
                  <a:chOff x="0" y="3554"/>
                  <a:chExt cx="6547" cy="302"/>
                </a:xfrm>
              </p:grpSpPr>
              <p:sp>
                <p:nvSpPr>
                  <p:cNvPr id="232862" name="Rectangle 414"/>
                  <p:cNvSpPr>
                    <a:spLocks noChangeArrowheads="1"/>
                  </p:cNvSpPr>
                  <p:nvPr/>
                </p:nvSpPr>
                <p:spPr bwMode="auto">
                  <a:xfrm>
                    <a:off x="2958" y="3554"/>
                    <a:ext cx="2954" cy="302"/>
                  </a:xfrm>
                  <a:prstGeom prst="rect">
                    <a:avLst/>
                  </a:prstGeom>
                  <a:solidFill>
                    <a:srgbClr val="969696"/>
                  </a:solidFill>
                  <a:ln w="9525">
                    <a:noFill/>
                    <a:miter lim="800000"/>
                    <a:headEnd/>
                    <a:tailEnd/>
                  </a:ln>
                  <a:effectLst/>
                </p:spPr>
                <p:txBody>
                  <a:bodyPr wrap="none" anchor="ctr"/>
                  <a:lstStyle/>
                  <a:p>
                    <a:endParaRPr lang="en-US"/>
                  </a:p>
                </p:txBody>
              </p:sp>
              <p:sp>
                <p:nvSpPr>
                  <p:cNvPr id="232863" name="Rectangle 415"/>
                  <p:cNvSpPr>
                    <a:spLocks noChangeArrowheads="1"/>
                  </p:cNvSpPr>
                  <p:nvPr/>
                </p:nvSpPr>
                <p:spPr bwMode="auto">
                  <a:xfrm>
                    <a:off x="1269" y="3554"/>
                    <a:ext cx="1687" cy="302"/>
                  </a:xfrm>
                  <a:prstGeom prst="rect">
                    <a:avLst/>
                  </a:prstGeom>
                  <a:solidFill>
                    <a:srgbClr val="969696"/>
                  </a:solidFill>
                  <a:ln w="9525">
                    <a:noFill/>
                    <a:miter lim="800000"/>
                    <a:headEnd/>
                    <a:tailEnd/>
                  </a:ln>
                  <a:effectLst/>
                </p:spPr>
                <p:txBody>
                  <a:bodyPr wrap="none" anchor="ctr"/>
                  <a:lstStyle/>
                  <a:p>
                    <a:endParaRPr lang="en-US"/>
                  </a:p>
                </p:txBody>
              </p:sp>
              <p:sp>
                <p:nvSpPr>
                  <p:cNvPr id="232864" name="Rectangle 416"/>
                  <p:cNvSpPr>
                    <a:spLocks noChangeArrowheads="1"/>
                  </p:cNvSpPr>
                  <p:nvPr/>
                </p:nvSpPr>
                <p:spPr bwMode="auto">
                  <a:xfrm>
                    <a:off x="422" y="3554"/>
                    <a:ext cx="845" cy="302"/>
                  </a:xfrm>
                  <a:prstGeom prst="rect">
                    <a:avLst/>
                  </a:prstGeom>
                  <a:solidFill>
                    <a:srgbClr val="969696"/>
                  </a:solidFill>
                  <a:ln w="9525">
                    <a:noFill/>
                    <a:miter lim="800000"/>
                    <a:headEnd/>
                    <a:tailEnd/>
                  </a:ln>
                  <a:effectLst/>
                </p:spPr>
                <p:txBody>
                  <a:bodyPr wrap="none" anchor="ctr"/>
                  <a:lstStyle/>
                  <a:p>
                    <a:endParaRPr lang="en-US"/>
                  </a:p>
                </p:txBody>
              </p:sp>
              <p:sp>
                <p:nvSpPr>
                  <p:cNvPr id="232865" name="Rectangle 417"/>
                  <p:cNvSpPr>
                    <a:spLocks noChangeArrowheads="1"/>
                  </p:cNvSpPr>
                  <p:nvPr/>
                </p:nvSpPr>
                <p:spPr bwMode="auto">
                  <a:xfrm>
                    <a:off x="0" y="3554"/>
                    <a:ext cx="422" cy="302"/>
                  </a:xfrm>
                  <a:prstGeom prst="rect">
                    <a:avLst/>
                  </a:prstGeom>
                  <a:solidFill>
                    <a:srgbClr val="969696"/>
                  </a:solidFill>
                  <a:ln w="9525">
                    <a:noFill/>
                    <a:miter lim="800000"/>
                    <a:headEnd/>
                    <a:tailEnd/>
                  </a:ln>
                  <a:effectLst/>
                </p:spPr>
                <p:txBody>
                  <a:bodyPr wrap="none" anchor="ctr"/>
                  <a:lstStyle/>
                  <a:p>
                    <a:endParaRPr lang="en-US"/>
                  </a:p>
                </p:txBody>
              </p:sp>
              <p:sp>
                <p:nvSpPr>
                  <p:cNvPr id="232866" name="Rectangle 418"/>
                  <p:cNvSpPr>
                    <a:spLocks noChangeArrowheads="1"/>
                  </p:cNvSpPr>
                  <p:nvPr/>
                </p:nvSpPr>
                <p:spPr bwMode="auto">
                  <a:xfrm>
                    <a:off x="5912" y="3554"/>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2867" name="Rectangle 419"/>
                  <p:cNvSpPr>
                    <a:spLocks noChangeArrowheads="1"/>
                  </p:cNvSpPr>
                  <p:nvPr/>
                </p:nvSpPr>
                <p:spPr bwMode="auto">
                  <a:xfrm>
                    <a:off x="5489" y="3554"/>
                    <a:ext cx="423"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2868" name="Rectangle 420"/>
                  <p:cNvSpPr>
                    <a:spLocks noChangeArrowheads="1"/>
                  </p:cNvSpPr>
                  <p:nvPr/>
                </p:nvSpPr>
                <p:spPr bwMode="auto">
                  <a:xfrm>
                    <a:off x="5067" y="3554"/>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2869" name="Rectangle 421"/>
                  <p:cNvSpPr>
                    <a:spLocks noChangeArrowheads="1"/>
                  </p:cNvSpPr>
                  <p:nvPr/>
                </p:nvSpPr>
                <p:spPr bwMode="auto">
                  <a:xfrm>
                    <a:off x="4645" y="3554"/>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2870" name="Rectangle 422"/>
                  <p:cNvSpPr>
                    <a:spLocks noChangeArrowheads="1"/>
                  </p:cNvSpPr>
                  <p:nvPr/>
                </p:nvSpPr>
                <p:spPr bwMode="auto">
                  <a:xfrm>
                    <a:off x="4223" y="3554"/>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2871" name="Rectangle 423"/>
                  <p:cNvSpPr>
                    <a:spLocks noChangeArrowheads="1"/>
                  </p:cNvSpPr>
                  <p:nvPr/>
                </p:nvSpPr>
                <p:spPr bwMode="auto">
                  <a:xfrm>
                    <a:off x="3800" y="3554"/>
                    <a:ext cx="423"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2872" name="Rectangle 424"/>
                  <p:cNvSpPr>
                    <a:spLocks noChangeArrowheads="1"/>
                  </p:cNvSpPr>
                  <p:nvPr/>
                </p:nvSpPr>
                <p:spPr bwMode="auto">
                  <a:xfrm>
                    <a:off x="3378" y="3554"/>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2873" name="Rectangle 425"/>
                  <p:cNvSpPr>
                    <a:spLocks noChangeArrowheads="1"/>
                  </p:cNvSpPr>
                  <p:nvPr/>
                </p:nvSpPr>
                <p:spPr bwMode="auto">
                  <a:xfrm>
                    <a:off x="2956" y="3554"/>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2874" name="Rectangle 426"/>
                  <p:cNvSpPr>
                    <a:spLocks noChangeArrowheads="1"/>
                  </p:cNvSpPr>
                  <p:nvPr/>
                </p:nvSpPr>
                <p:spPr bwMode="auto">
                  <a:xfrm>
                    <a:off x="2534" y="3554"/>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2875" name="Rectangle 427"/>
                  <p:cNvSpPr>
                    <a:spLocks noChangeArrowheads="1"/>
                  </p:cNvSpPr>
                  <p:nvPr/>
                </p:nvSpPr>
                <p:spPr bwMode="auto">
                  <a:xfrm>
                    <a:off x="2111" y="3554"/>
                    <a:ext cx="423"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2876" name="Rectangle 428"/>
                  <p:cNvSpPr>
                    <a:spLocks noChangeArrowheads="1"/>
                  </p:cNvSpPr>
                  <p:nvPr/>
                </p:nvSpPr>
                <p:spPr bwMode="auto">
                  <a:xfrm>
                    <a:off x="1689" y="3554"/>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2877" name="Rectangle 429"/>
                  <p:cNvSpPr>
                    <a:spLocks noChangeArrowheads="1"/>
                  </p:cNvSpPr>
                  <p:nvPr/>
                </p:nvSpPr>
                <p:spPr bwMode="auto">
                  <a:xfrm>
                    <a:off x="1267" y="3554"/>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2878" name="Rectangle 430"/>
                  <p:cNvSpPr>
                    <a:spLocks noChangeArrowheads="1"/>
                  </p:cNvSpPr>
                  <p:nvPr/>
                </p:nvSpPr>
                <p:spPr bwMode="auto">
                  <a:xfrm>
                    <a:off x="845" y="3554"/>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2879" name="Rectangle 431"/>
                  <p:cNvSpPr>
                    <a:spLocks noChangeArrowheads="1"/>
                  </p:cNvSpPr>
                  <p:nvPr/>
                </p:nvSpPr>
                <p:spPr bwMode="auto">
                  <a:xfrm>
                    <a:off x="422" y="3554"/>
                    <a:ext cx="423"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2880" name="Rectangle 432"/>
                  <p:cNvSpPr>
                    <a:spLocks noChangeArrowheads="1"/>
                  </p:cNvSpPr>
                  <p:nvPr/>
                </p:nvSpPr>
                <p:spPr bwMode="auto">
                  <a:xfrm>
                    <a:off x="0" y="3554"/>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2881" name="Line 433"/>
                  <p:cNvSpPr>
                    <a:spLocks noChangeShapeType="1"/>
                  </p:cNvSpPr>
                  <p:nvPr/>
                </p:nvSpPr>
                <p:spPr bwMode="auto">
                  <a:xfrm>
                    <a:off x="0" y="3554"/>
                    <a:ext cx="6334" cy="0"/>
                  </a:xfrm>
                  <a:prstGeom prst="line">
                    <a:avLst/>
                  </a:prstGeom>
                  <a:noFill/>
                  <a:ln w="12700" cap="sq">
                    <a:solidFill>
                      <a:srgbClr val="000000"/>
                    </a:solidFill>
                    <a:round/>
                    <a:headEnd/>
                    <a:tailEnd/>
                  </a:ln>
                  <a:effectLst/>
                </p:spPr>
                <p:txBody>
                  <a:bodyPr/>
                  <a:lstStyle/>
                  <a:p>
                    <a:endParaRPr lang="en-US"/>
                  </a:p>
                </p:txBody>
              </p:sp>
              <p:sp>
                <p:nvSpPr>
                  <p:cNvPr id="232882" name="Line 434"/>
                  <p:cNvSpPr>
                    <a:spLocks noChangeShapeType="1"/>
                  </p:cNvSpPr>
                  <p:nvPr/>
                </p:nvSpPr>
                <p:spPr bwMode="auto">
                  <a:xfrm>
                    <a:off x="0" y="3856"/>
                    <a:ext cx="6334" cy="0"/>
                  </a:xfrm>
                  <a:prstGeom prst="line">
                    <a:avLst/>
                  </a:prstGeom>
                  <a:noFill/>
                  <a:ln w="12700" cap="sq">
                    <a:solidFill>
                      <a:srgbClr val="000000"/>
                    </a:solidFill>
                    <a:round/>
                    <a:headEnd/>
                    <a:tailEnd/>
                  </a:ln>
                  <a:effectLst/>
                </p:spPr>
                <p:txBody>
                  <a:bodyPr/>
                  <a:lstStyle/>
                  <a:p>
                    <a:endParaRPr lang="en-US"/>
                  </a:p>
                </p:txBody>
              </p:sp>
              <p:sp>
                <p:nvSpPr>
                  <p:cNvPr id="232883" name="Line 435"/>
                  <p:cNvSpPr>
                    <a:spLocks noChangeShapeType="1"/>
                  </p:cNvSpPr>
                  <p:nvPr/>
                </p:nvSpPr>
                <p:spPr bwMode="auto">
                  <a:xfrm>
                    <a:off x="0" y="3554"/>
                    <a:ext cx="0" cy="302"/>
                  </a:xfrm>
                  <a:prstGeom prst="line">
                    <a:avLst/>
                  </a:prstGeom>
                  <a:noFill/>
                  <a:ln w="12700" cap="sq">
                    <a:solidFill>
                      <a:srgbClr val="000000"/>
                    </a:solidFill>
                    <a:round/>
                    <a:headEnd/>
                    <a:tailEnd/>
                  </a:ln>
                  <a:effectLst/>
                </p:spPr>
                <p:txBody>
                  <a:bodyPr/>
                  <a:lstStyle/>
                  <a:p>
                    <a:endParaRPr lang="en-US"/>
                  </a:p>
                </p:txBody>
              </p:sp>
              <p:sp>
                <p:nvSpPr>
                  <p:cNvPr id="232884" name="Line 436"/>
                  <p:cNvSpPr>
                    <a:spLocks noChangeShapeType="1"/>
                  </p:cNvSpPr>
                  <p:nvPr/>
                </p:nvSpPr>
                <p:spPr bwMode="auto">
                  <a:xfrm>
                    <a:off x="422" y="3554"/>
                    <a:ext cx="0" cy="302"/>
                  </a:xfrm>
                  <a:prstGeom prst="line">
                    <a:avLst/>
                  </a:prstGeom>
                  <a:noFill/>
                  <a:ln w="12700">
                    <a:solidFill>
                      <a:srgbClr val="000000"/>
                    </a:solidFill>
                    <a:round/>
                    <a:headEnd/>
                    <a:tailEnd/>
                  </a:ln>
                  <a:effectLst/>
                </p:spPr>
                <p:txBody>
                  <a:bodyPr/>
                  <a:lstStyle/>
                  <a:p>
                    <a:endParaRPr lang="en-US"/>
                  </a:p>
                </p:txBody>
              </p:sp>
              <p:sp>
                <p:nvSpPr>
                  <p:cNvPr id="232885" name="Line 437"/>
                  <p:cNvSpPr>
                    <a:spLocks noChangeShapeType="1"/>
                  </p:cNvSpPr>
                  <p:nvPr/>
                </p:nvSpPr>
                <p:spPr bwMode="auto">
                  <a:xfrm>
                    <a:off x="845" y="3554"/>
                    <a:ext cx="0" cy="302"/>
                  </a:xfrm>
                  <a:prstGeom prst="line">
                    <a:avLst/>
                  </a:prstGeom>
                  <a:noFill/>
                  <a:ln w="12700">
                    <a:solidFill>
                      <a:srgbClr val="000000"/>
                    </a:solidFill>
                    <a:round/>
                    <a:headEnd/>
                    <a:tailEnd/>
                  </a:ln>
                  <a:effectLst/>
                </p:spPr>
                <p:txBody>
                  <a:bodyPr/>
                  <a:lstStyle/>
                  <a:p>
                    <a:endParaRPr lang="en-US"/>
                  </a:p>
                </p:txBody>
              </p:sp>
              <p:sp>
                <p:nvSpPr>
                  <p:cNvPr id="232886" name="Line 438"/>
                  <p:cNvSpPr>
                    <a:spLocks noChangeShapeType="1"/>
                  </p:cNvSpPr>
                  <p:nvPr/>
                </p:nvSpPr>
                <p:spPr bwMode="auto">
                  <a:xfrm>
                    <a:off x="1267" y="3554"/>
                    <a:ext cx="0" cy="302"/>
                  </a:xfrm>
                  <a:prstGeom prst="line">
                    <a:avLst/>
                  </a:prstGeom>
                  <a:noFill/>
                  <a:ln w="12700">
                    <a:solidFill>
                      <a:srgbClr val="000000"/>
                    </a:solidFill>
                    <a:round/>
                    <a:headEnd/>
                    <a:tailEnd/>
                  </a:ln>
                  <a:effectLst/>
                </p:spPr>
                <p:txBody>
                  <a:bodyPr/>
                  <a:lstStyle/>
                  <a:p>
                    <a:endParaRPr lang="en-US"/>
                  </a:p>
                </p:txBody>
              </p:sp>
              <p:sp>
                <p:nvSpPr>
                  <p:cNvPr id="232887" name="Line 439"/>
                  <p:cNvSpPr>
                    <a:spLocks noChangeShapeType="1"/>
                  </p:cNvSpPr>
                  <p:nvPr/>
                </p:nvSpPr>
                <p:spPr bwMode="auto">
                  <a:xfrm>
                    <a:off x="1689" y="3554"/>
                    <a:ext cx="0" cy="302"/>
                  </a:xfrm>
                  <a:prstGeom prst="line">
                    <a:avLst/>
                  </a:prstGeom>
                  <a:noFill/>
                  <a:ln w="12700">
                    <a:solidFill>
                      <a:srgbClr val="000000"/>
                    </a:solidFill>
                    <a:round/>
                    <a:headEnd/>
                    <a:tailEnd/>
                  </a:ln>
                  <a:effectLst/>
                </p:spPr>
                <p:txBody>
                  <a:bodyPr/>
                  <a:lstStyle/>
                  <a:p>
                    <a:endParaRPr lang="en-US"/>
                  </a:p>
                </p:txBody>
              </p:sp>
              <p:sp>
                <p:nvSpPr>
                  <p:cNvPr id="232888" name="Line 440"/>
                  <p:cNvSpPr>
                    <a:spLocks noChangeShapeType="1"/>
                  </p:cNvSpPr>
                  <p:nvPr/>
                </p:nvSpPr>
                <p:spPr bwMode="auto">
                  <a:xfrm>
                    <a:off x="2111" y="3554"/>
                    <a:ext cx="0" cy="302"/>
                  </a:xfrm>
                  <a:prstGeom prst="line">
                    <a:avLst/>
                  </a:prstGeom>
                  <a:noFill/>
                  <a:ln w="12700">
                    <a:solidFill>
                      <a:srgbClr val="000000"/>
                    </a:solidFill>
                    <a:round/>
                    <a:headEnd/>
                    <a:tailEnd/>
                  </a:ln>
                  <a:effectLst/>
                </p:spPr>
                <p:txBody>
                  <a:bodyPr/>
                  <a:lstStyle/>
                  <a:p>
                    <a:endParaRPr lang="en-US"/>
                  </a:p>
                </p:txBody>
              </p:sp>
              <p:sp>
                <p:nvSpPr>
                  <p:cNvPr id="232889" name="Line 441"/>
                  <p:cNvSpPr>
                    <a:spLocks noChangeShapeType="1"/>
                  </p:cNvSpPr>
                  <p:nvPr/>
                </p:nvSpPr>
                <p:spPr bwMode="auto">
                  <a:xfrm>
                    <a:off x="2534" y="3554"/>
                    <a:ext cx="0" cy="302"/>
                  </a:xfrm>
                  <a:prstGeom prst="line">
                    <a:avLst/>
                  </a:prstGeom>
                  <a:noFill/>
                  <a:ln w="12700">
                    <a:solidFill>
                      <a:srgbClr val="000000"/>
                    </a:solidFill>
                    <a:round/>
                    <a:headEnd/>
                    <a:tailEnd/>
                  </a:ln>
                  <a:effectLst/>
                </p:spPr>
                <p:txBody>
                  <a:bodyPr/>
                  <a:lstStyle/>
                  <a:p>
                    <a:endParaRPr lang="en-US"/>
                  </a:p>
                </p:txBody>
              </p:sp>
              <p:sp>
                <p:nvSpPr>
                  <p:cNvPr id="232890" name="Line 442"/>
                  <p:cNvSpPr>
                    <a:spLocks noChangeShapeType="1"/>
                  </p:cNvSpPr>
                  <p:nvPr/>
                </p:nvSpPr>
                <p:spPr bwMode="auto">
                  <a:xfrm>
                    <a:off x="2956" y="3554"/>
                    <a:ext cx="0" cy="302"/>
                  </a:xfrm>
                  <a:prstGeom prst="line">
                    <a:avLst/>
                  </a:prstGeom>
                  <a:noFill/>
                  <a:ln w="12700">
                    <a:solidFill>
                      <a:srgbClr val="000000"/>
                    </a:solidFill>
                    <a:round/>
                    <a:headEnd/>
                    <a:tailEnd/>
                  </a:ln>
                  <a:effectLst/>
                </p:spPr>
                <p:txBody>
                  <a:bodyPr/>
                  <a:lstStyle/>
                  <a:p>
                    <a:endParaRPr lang="en-US"/>
                  </a:p>
                </p:txBody>
              </p:sp>
              <p:sp>
                <p:nvSpPr>
                  <p:cNvPr id="232891" name="Line 443"/>
                  <p:cNvSpPr>
                    <a:spLocks noChangeShapeType="1"/>
                  </p:cNvSpPr>
                  <p:nvPr/>
                </p:nvSpPr>
                <p:spPr bwMode="auto">
                  <a:xfrm>
                    <a:off x="3378" y="3554"/>
                    <a:ext cx="0" cy="302"/>
                  </a:xfrm>
                  <a:prstGeom prst="line">
                    <a:avLst/>
                  </a:prstGeom>
                  <a:noFill/>
                  <a:ln w="12700">
                    <a:solidFill>
                      <a:srgbClr val="000000"/>
                    </a:solidFill>
                    <a:round/>
                    <a:headEnd/>
                    <a:tailEnd/>
                  </a:ln>
                  <a:effectLst/>
                </p:spPr>
                <p:txBody>
                  <a:bodyPr/>
                  <a:lstStyle/>
                  <a:p>
                    <a:endParaRPr lang="en-US"/>
                  </a:p>
                </p:txBody>
              </p:sp>
              <p:sp>
                <p:nvSpPr>
                  <p:cNvPr id="232892" name="Line 444"/>
                  <p:cNvSpPr>
                    <a:spLocks noChangeShapeType="1"/>
                  </p:cNvSpPr>
                  <p:nvPr/>
                </p:nvSpPr>
                <p:spPr bwMode="auto">
                  <a:xfrm>
                    <a:off x="3800" y="3554"/>
                    <a:ext cx="0" cy="302"/>
                  </a:xfrm>
                  <a:prstGeom prst="line">
                    <a:avLst/>
                  </a:prstGeom>
                  <a:noFill/>
                  <a:ln w="12700">
                    <a:solidFill>
                      <a:srgbClr val="000000"/>
                    </a:solidFill>
                    <a:round/>
                    <a:headEnd/>
                    <a:tailEnd/>
                  </a:ln>
                  <a:effectLst/>
                </p:spPr>
                <p:txBody>
                  <a:bodyPr/>
                  <a:lstStyle/>
                  <a:p>
                    <a:endParaRPr lang="en-US"/>
                  </a:p>
                </p:txBody>
              </p:sp>
              <p:sp>
                <p:nvSpPr>
                  <p:cNvPr id="232893" name="Line 445"/>
                  <p:cNvSpPr>
                    <a:spLocks noChangeShapeType="1"/>
                  </p:cNvSpPr>
                  <p:nvPr/>
                </p:nvSpPr>
                <p:spPr bwMode="auto">
                  <a:xfrm>
                    <a:off x="4223" y="3554"/>
                    <a:ext cx="0" cy="302"/>
                  </a:xfrm>
                  <a:prstGeom prst="line">
                    <a:avLst/>
                  </a:prstGeom>
                  <a:noFill/>
                  <a:ln w="12700">
                    <a:solidFill>
                      <a:srgbClr val="000000"/>
                    </a:solidFill>
                    <a:round/>
                    <a:headEnd/>
                    <a:tailEnd/>
                  </a:ln>
                  <a:effectLst/>
                </p:spPr>
                <p:txBody>
                  <a:bodyPr/>
                  <a:lstStyle/>
                  <a:p>
                    <a:endParaRPr lang="en-US"/>
                  </a:p>
                </p:txBody>
              </p:sp>
              <p:sp>
                <p:nvSpPr>
                  <p:cNvPr id="232894" name="Line 446"/>
                  <p:cNvSpPr>
                    <a:spLocks noChangeShapeType="1"/>
                  </p:cNvSpPr>
                  <p:nvPr/>
                </p:nvSpPr>
                <p:spPr bwMode="auto">
                  <a:xfrm>
                    <a:off x="4645" y="3554"/>
                    <a:ext cx="0" cy="302"/>
                  </a:xfrm>
                  <a:prstGeom prst="line">
                    <a:avLst/>
                  </a:prstGeom>
                  <a:noFill/>
                  <a:ln w="12700">
                    <a:solidFill>
                      <a:srgbClr val="000000"/>
                    </a:solidFill>
                    <a:round/>
                    <a:headEnd/>
                    <a:tailEnd/>
                  </a:ln>
                  <a:effectLst/>
                </p:spPr>
                <p:txBody>
                  <a:bodyPr/>
                  <a:lstStyle/>
                  <a:p>
                    <a:endParaRPr lang="en-US"/>
                  </a:p>
                </p:txBody>
              </p:sp>
              <p:sp>
                <p:nvSpPr>
                  <p:cNvPr id="232895" name="Line 447"/>
                  <p:cNvSpPr>
                    <a:spLocks noChangeShapeType="1"/>
                  </p:cNvSpPr>
                  <p:nvPr/>
                </p:nvSpPr>
                <p:spPr bwMode="auto">
                  <a:xfrm>
                    <a:off x="5067" y="3554"/>
                    <a:ext cx="0" cy="302"/>
                  </a:xfrm>
                  <a:prstGeom prst="line">
                    <a:avLst/>
                  </a:prstGeom>
                  <a:noFill/>
                  <a:ln w="12700">
                    <a:solidFill>
                      <a:srgbClr val="000000"/>
                    </a:solidFill>
                    <a:round/>
                    <a:headEnd/>
                    <a:tailEnd/>
                  </a:ln>
                  <a:effectLst/>
                </p:spPr>
                <p:txBody>
                  <a:bodyPr/>
                  <a:lstStyle/>
                  <a:p>
                    <a:endParaRPr lang="en-US"/>
                  </a:p>
                </p:txBody>
              </p:sp>
              <p:sp>
                <p:nvSpPr>
                  <p:cNvPr id="232896" name="Line 448"/>
                  <p:cNvSpPr>
                    <a:spLocks noChangeShapeType="1"/>
                  </p:cNvSpPr>
                  <p:nvPr/>
                </p:nvSpPr>
                <p:spPr bwMode="auto">
                  <a:xfrm>
                    <a:off x="5489" y="3554"/>
                    <a:ext cx="0" cy="302"/>
                  </a:xfrm>
                  <a:prstGeom prst="line">
                    <a:avLst/>
                  </a:prstGeom>
                  <a:noFill/>
                  <a:ln w="12700">
                    <a:solidFill>
                      <a:srgbClr val="000000"/>
                    </a:solidFill>
                    <a:round/>
                    <a:headEnd/>
                    <a:tailEnd/>
                  </a:ln>
                  <a:effectLst/>
                </p:spPr>
                <p:txBody>
                  <a:bodyPr/>
                  <a:lstStyle/>
                  <a:p>
                    <a:endParaRPr lang="en-US"/>
                  </a:p>
                </p:txBody>
              </p:sp>
              <p:sp>
                <p:nvSpPr>
                  <p:cNvPr id="232897" name="Line 449"/>
                  <p:cNvSpPr>
                    <a:spLocks noChangeShapeType="1"/>
                  </p:cNvSpPr>
                  <p:nvPr/>
                </p:nvSpPr>
                <p:spPr bwMode="auto">
                  <a:xfrm>
                    <a:off x="5912" y="3554"/>
                    <a:ext cx="0" cy="302"/>
                  </a:xfrm>
                  <a:prstGeom prst="line">
                    <a:avLst/>
                  </a:prstGeom>
                  <a:noFill/>
                  <a:ln w="12700">
                    <a:solidFill>
                      <a:srgbClr val="000000"/>
                    </a:solidFill>
                    <a:round/>
                    <a:headEnd/>
                    <a:tailEnd/>
                  </a:ln>
                  <a:effectLst/>
                </p:spPr>
                <p:txBody>
                  <a:bodyPr/>
                  <a:lstStyle/>
                  <a:p>
                    <a:endParaRPr lang="en-US"/>
                  </a:p>
                </p:txBody>
              </p:sp>
              <p:sp>
                <p:nvSpPr>
                  <p:cNvPr id="232898" name="Line 450"/>
                  <p:cNvSpPr>
                    <a:spLocks noChangeShapeType="1"/>
                  </p:cNvSpPr>
                  <p:nvPr/>
                </p:nvSpPr>
                <p:spPr bwMode="auto">
                  <a:xfrm>
                    <a:off x="6334" y="3554"/>
                    <a:ext cx="0" cy="302"/>
                  </a:xfrm>
                  <a:prstGeom prst="line">
                    <a:avLst/>
                  </a:prstGeom>
                  <a:noFill/>
                  <a:ln w="12700" cap="sq">
                    <a:solidFill>
                      <a:srgbClr val="000000"/>
                    </a:solidFill>
                    <a:round/>
                    <a:headEnd/>
                    <a:tailEnd/>
                  </a:ln>
                  <a:effectLst/>
                </p:spPr>
                <p:txBody>
                  <a:bodyPr/>
                  <a:lstStyle/>
                  <a:p>
                    <a:endParaRPr lang="en-US"/>
                  </a:p>
                </p:txBody>
              </p:sp>
              <p:grpSp>
                <p:nvGrpSpPr>
                  <p:cNvPr id="20" name="Group 451"/>
                  <p:cNvGrpSpPr>
                    <a:grpSpLocks/>
                  </p:cNvGrpSpPr>
                  <p:nvPr/>
                </p:nvGrpSpPr>
                <p:grpSpPr bwMode="auto">
                  <a:xfrm>
                    <a:off x="213" y="3554"/>
                    <a:ext cx="6334" cy="302"/>
                    <a:chOff x="148" y="1309"/>
                    <a:chExt cx="6334" cy="302"/>
                  </a:xfrm>
                </p:grpSpPr>
                <p:sp>
                  <p:nvSpPr>
                    <p:cNvPr id="232900" name="Rectangle 452"/>
                    <p:cNvSpPr>
                      <a:spLocks noChangeArrowheads="1"/>
                    </p:cNvSpPr>
                    <p:nvPr/>
                  </p:nvSpPr>
                  <p:spPr bwMode="auto">
                    <a:xfrm>
                      <a:off x="6060" y="1309"/>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2901" name="Rectangle 453"/>
                    <p:cNvSpPr>
                      <a:spLocks noChangeArrowheads="1"/>
                    </p:cNvSpPr>
                    <p:nvPr/>
                  </p:nvSpPr>
                  <p:spPr bwMode="auto">
                    <a:xfrm>
                      <a:off x="5637" y="1309"/>
                      <a:ext cx="423"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2902" name="Rectangle 454"/>
                    <p:cNvSpPr>
                      <a:spLocks noChangeArrowheads="1"/>
                    </p:cNvSpPr>
                    <p:nvPr/>
                  </p:nvSpPr>
                  <p:spPr bwMode="auto">
                    <a:xfrm>
                      <a:off x="5215" y="1309"/>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2903" name="Rectangle 455"/>
                    <p:cNvSpPr>
                      <a:spLocks noChangeArrowheads="1"/>
                    </p:cNvSpPr>
                    <p:nvPr/>
                  </p:nvSpPr>
                  <p:spPr bwMode="auto">
                    <a:xfrm>
                      <a:off x="4793" y="1309"/>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2904" name="Rectangle 456"/>
                    <p:cNvSpPr>
                      <a:spLocks noChangeArrowheads="1"/>
                    </p:cNvSpPr>
                    <p:nvPr/>
                  </p:nvSpPr>
                  <p:spPr bwMode="auto">
                    <a:xfrm>
                      <a:off x="4371" y="1309"/>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2905" name="Rectangle 457"/>
                    <p:cNvSpPr>
                      <a:spLocks noChangeArrowheads="1"/>
                    </p:cNvSpPr>
                    <p:nvPr/>
                  </p:nvSpPr>
                  <p:spPr bwMode="auto">
                    <a:xfrm>
                      <a:off x="3948" y="1309"/>
                      <a:ext cx="423"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2906" name="Rectangle 458"/>
                    <p:cNvSpPr>
                      <a:spLocks noChangeArrowheads="1"/>
                    </p:cNvSpPr>
                    <p:nvPr/>
                  </p:nvSpPr>
                  <p:spPr bwMode="auto">
                    <a:xfrm>
                      <a:off x="3526" y="1309"/>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2907" name="Rectangle 459"/>
                    <p:cNvSpPr>
                      <a:spLocks noChangeArrowheads="1"/>
                    </p:cNvSpPr>
                    <p:nvPr/>
                  </p:nvSpPr>
                  <p:spPr bwMode="auto">
                    <a:xfrm>
                      <a:off x="3104" y="1309"/>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2908" name="Rectangle 460"/>
                    <p:cNvSpPr>
                      <a:spLocks noChangeArrowheads="1"/>
                    </p:cNvSpPr>
                    <p:nvPr/>
                  </p:nvSpPr>
                  <p:spPr bwMode="auto">
                    <a:xfrm>
                      <a:off x="2682" y="1309"/>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2909" name="Rectangle 461"/>
                    <p:cNvSpPr>
                      <a:spLocks noChangeArrowheads="1"/>
                    </p:cNvSpPr>
                    <p:nvPr/>
                  </p:nvSpPr>
                  <p:spPr bwMode="auto">
                    <a:xfrm>
                      <a:off x="2259" y="1309"/>
                      <a:ext cx="423"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2910" name="Rectangle 462"/>
                    <p:cNvSpPr>
                      <a:spLocks noChangeArrowheads="1"/>
                    </p:cNvSpPr>
                    <p:nvPr/>
                  </p:nvSpPr>
                  <p:spPr bwMode="auto">
                    <a:xfrm>
                      <a:off x="1837" y="1309"/>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2911" name="Rectangle 463"/>
                    <p:cNvSpPr>
                      <a:spLocks noChangeArrowheads="1"/>
                    </p:cNvSpPr>
                    <p:nvPr/>
                  </p:nvSpPr>
                  <p:spPr bwMode="auto">
                    <a:xfrm>
                      <a:off x="1415" y="1309"/>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2912" name="Rectangle 464"/>
                    <p:cNvSpPr>
                      <a:spLocks noChangeArrowheads="1"/>
                    </p:cNvSpPr>
                    <p:nvPr/>
                  </p:nvSpPr>
                  <p:spPr bwMode="auto">
                    <a:xfrm>
                      <a:off x="993" y="1309"/>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2913" name="Rectangle 465"/>
                    <p:cNvSpPr>
                      <a:spLocks noChangeArrowheads="1"/>
                    </p:cNvSpPr>
                    <p:nvPr/>
                  </p:nvSpPr>
                  <p:spPr bwMode="auto">
                    <a:xfrm>
                      <a:off x="570" y="1309"/>
                      <a:ext cx="423"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2914" name="Rectangle 466"/>
                    <p:cNvSpPr>
                      <a:spLocks noChangeArrowheads="1"/>
                    </p:cNvSpPr>
                    <p:nvPr/>
                  </p:nvSpPr>
                  <p:spPr bwMode="auto">
                    <a:xfrm>
                      <a:off x="148" y="1309"/>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2915" name="Line 467"/>
                    <p:cNvSpPr>
                      <a:spLocks noChangeShapeType="1"/>
                    </p:cNvSpPr>
                    <p:nvPr/>
                  </p:nvSpPr>
                  <p:spPr bwMode="auto">
                    <a:xfrm>
                      <a:off x="148" y="1309"/>
                      <a:ext cx="6334" cy="0"/>
                    </a:xfrm>
                    <a:prstGeom prst="line">
                      <a:avLst/>
                    </a:prstGeom>
                    <a:noFill/>
                    <a:ln w="12700" cap="sq">
                      <a:solidFill>
                        <a:srgbClr val="000000"/>
                      </a:solidFill>
                      <a:round/>
                      <a:headEnd/>
                      <a:tailEnd/>
                    </a:ln>
                    <a:effectLst/>
                  </p:spPr>
                  <p:txBody>
                    <a:bodyPr/>
                    <a:lstStyle/>
                    <a:p>
                      <a:endParaRPr lang="en-US"/>
                    </a:p>
                  </p:txBody>
                </p:sp>
                <p:sp>
                  <p:nvSpPr>
                    <p:cNvPr id="232916" name="Line 468"/>
                    <p:cNvSpPr>
                      <a:spLocks noChangeShapeType="1"/>
                    </p:cNvSpPr>
                    <p:nvPr/>
                  </p:nvSpPr>
                  <p:spPr bwMode="auto">
                    <a:xfrm>
                      <a:off x="148" y="1611"/>
                      <a:ext cx="6334" cy="0"/>
                    </a:xfrm>
                    <a:prstGeom prst="line">
                      <a:avLst/>
                    </a:prstGeom>
                    <a:noFill/>
                    <a:ln w="12700" cap="sq">
                      <a:solidFill>
                        <a:srgbClr val="000000"/>
                      </a:solidFill>
                      <a:round/>
                      <a:headEnd/>
                      <a:tailEnd/>
                    </a:ln>
                    <a:effectLst/>
                  </p:spPr>
                  <p:txBody>
                    <a:bodyPr/>
                    <a:lstStyle/>
                    <a:p>
                      <a:endParaRPr lang="en-US"/>
                    </a:p>
                  </p:txBody>
                </p:sp>
                <p:sp>
                  <p:nvSpPr>
                    <p:cNvPr id="232917" name="Line 469"/>
                    <p:cNvSpPr>
                      <a:spLocks noChangeShapeType="1"/>
                    </p:cNvSpPr>
                    <p:nvPr/>
                  </p:nvSpPr>
                  <p:spPr bwMode="auto">
                    <a:xfrm>
                      <a:off x="148" y="1309"/>
                      <a:ext cx="0" cy="302"/>
                    </a:xfrm>
                    <a:prstGeom prst="line">
                      <a:avLst/>
                    </a:prstGeom>
                    <a:noFill/>
                    <a:ln w="12700" cap="sq">
                      <a:solidFill>
                        <a:srgbClr val="000000"/>
                      </a:solidFill>
                      <a:round/>
                      <a:headEnd/>
                      <a:tailEnd/>
                    </a:ln>
                    <a:effectLst/>
                  </p:spPr>
                  <p:txBody>
                    <a:bodyPr/>
                    <a:lstStyle/>
                    <a:p>
                      <a:endParaRPr lang="en-US"/>
                    </a:p>
                  </p:txBody>
                </p:sp>
                <p:sp>
                  <p:nvSpPr>
                    <p:cNvPr id="232918" name="Line 470"/>
                    <p:cNvSpPr>
                      <a:spLocks noChangeShapeType="1"/>
                    </p:cNvSpPr>
                    <p:nvPr/>
                  </p:nvSpPr>
                  <p:spPr bwMode="auto">
                    <a:xfrm>
                      <a:off x="570" y="1309"/>
                      <a:ext cx="0" cy="302"/>
                    </a:xfrm>
                    <a:prstGeom prst="line">
                      <a:avLst/>
                    </a:prstGeom>
                    <a:noFill/>
                    <a:ln w="12700">
                      <a:solidFill>
                        <a:srgbClr val="000000"/>
                      </a:solidFill>
                      <a:round/>
                      <a:headEnd/>
                      <a:tailEnd/>
                    </a:ln>
                    <a:effectLst/>
                  </p:spPr>
                  <p:txBody>
                    <a:bodyPr/>
                    <a:lstStyle/>
                    <a:p>
                      <a:endParaRPr lang="en-US"/>
                    </a:p>
                  </p:txBody>
                </p:sp>
                <p:sp>
                  <p:nvSpPr>
                    <p:cNvPr id="232919" name="Line 471"/>
                    <p:cNvSpPr>
                      <a:spLocks noChangeShapeType="1"/>
                    </p:cNvSpPr>
                    <p:nvPr/>
                  </p:nvSpPr>
                  <p:spPr bwMode="auto">
                    <a:xfrm>
                      <a:off x="993" y="1309"/>
                      <a:ext cx="0" cy="302"/>
                    </a:xfrm>
                    <a:prstGeom prst="line">
                      <a:avLst/>
                    </a:prstGeom>
                    <a:noFill/>
                    <a:ln w="12700">
                      <a:solidFill>
                        <a:srgbClr val="000000"/>
                      </a:solidFill>
                      <a:round/>
                      <a:headEnd/>
                      <a:tailEnd/>
                    </a:ln>
                    <a:effectLst/>
                  </p:spPr>
                  <p:txBody>
                    <a:bodyPr/>
                    <a:lstStyle/>
                    <a:p>
                      <a:endParaRPr lang="en-US"/>
                    </a:p>
                  </p:txBody>
                </p:sp>
                <p:sp>
                  <p:nvSpPr>
                    <p:cNvPr id="232920" name="Line 472"/>
                    <p:cNvSpPr>
                      <a:spLocks noChangeShapeType="1"/>
                    </p:cNvSpPr>
                    <p:nvPr/>
                  </p:nvSpPr>
                  <p:spPr bwMode="auto">
                    <a:xfrm>
                      <a:off x="1415" y="1309"/>
                      <a:ext cx="0" cy="302"/>
                    </a:xfrm>
                    <a:prstGeom prst="line">
                      <a:avLst/>
                    </a:prstGeom>
                    <a:noFill/>
                    <a:ln w="12700">
                      <a:solidFill>
                        <a:srgbClr val="000000"/>
                      </a:solidFill>
                      <a:round/>
                      <a:headEnd/>
                      <a:tailEnd/>
                    </a:ln>
                    <a:effectLst/>
                  </p:spPr>
                  <p:txBody>
                    <a:bodyPr/>
                    <a:lstStyle/>
                    <a:p>
                      <a:endParaRPr lang="en-US"/>
                    </a:p>
                  </p:txBody>
                </p:sp>
                <p:sp>
                  <p:nvSpPr>
                    <p:cNvPr id="232921" name="Line 473"/>
                    <p:cNvSpPr>
                      <a:spLocks noChangeShapeType="1"/>
                    </p:cNvSpPr>
                    <p:nvPr/>
                  </p:nvSpPr>
                  <p:spPr bwMode="auto">
                    <a:xfrm>
                      <a:off x="1837" y="1309"/>
                      <a:ext cx="0" cy="302"/>
                    </a:xfrm>
                    <a:prstGeom prst="line">
                      <a:avLst/>
                    </a:prstGeom>
                    <a:noFill/>
                    <a:ln w="12700">
                      <a:solidFill>
                        <a:srgbClr val="000000"/>
                      </a:solidFill>
                      <a:round/>
                      <a:headEnd/>
                      <a:tailEnd/>
                    </a:ln>
                    <a:effectLst/>
                  </p:spPr>
                  <p:txBody>
                    <a:bodyPr/>
                    <a:lstStyle/>
                    <a:p>
                      <a:endParaRPr lang="en-US"/>
                    </a:p>
                  </p:txBody>
                </p:sp>
                <p:sp>
                  <p:nvSpPr>
                    <p:cNvPr id="232922" name="Line 474"/>
                    <p:cNvSpPr>
                      <a:spLocks noChangeShapeType="1"/>
                    </p:cNvSpPr>
                    <p:nvPr/>
                  </p:nvSpPr>
                  <p:spPr bwMode="auto">
                    <a:xfrm>
                      <a:off x="2259" y="1309"/>
                      <a:ext cx="0" cy="302"/>
                    </a:xfrm>
                    <a:prstGeom prst="line">
                      <a:avLst/>
                    </a:prstGeom>
                    <a:noFill/>
                    <a:ln w="12700">
                      <a:solidFill>
                        <a:srgbClr val="000000"/>
                      </a:solidFill>
                      <a:round/>
                      <a:headEnd/>
                      <a:tailEnd/>
                    </a:ln>
                    <a:effectLst/>
                  </p:spPr>
                  <p:txBody>
                    <a:bodyPr/>
                    <a:lstStyle/>
                    <a:p>
                      <a:endParaRPr lang="en-US"/>
                    </a:p>
                  </p:txBody>
                </p:sp>
                <p:sp>
                  <p:nvSpPr>
                    <p:cNvPr id="232923" name="Line 475"/>
                    <p:cNvSpPr>
                      <a:spLocks noChangeShapeType="1"/>
                    </p:cNvSpPr>
                    <p:nvPr/>
                  </p:nvSpPr>
                  <p:spPr bwMode="auto">
                    <a:xfrm>
                      <a:off x="2682" y="1309"/>
                      <a:ext cx="0" cy="302"/>
                    </a:xfrm>
                    <a:prstGeom prst="line">
                      <a:avLst/>
                    </a:prstGeom>
                    <a:noFill/>
                    <a:ln w="12700">
                      <a:solidFill>
                        <a:srgbClr val="000000"/>
                      </a:solidFill>
                      <a:round/>
                      <a:headEnd/>
                      <a:tailEnd/>
                    </a:ln>
                    <a:effectLst/>
                  </p:spPr>
                  <p:txBody>
                    <a:bodyPr/>
                    <a:lstStyle/>
                    <a:p>
                      <a:endParaRPr lang="en-US"/>
                    </a:p>
                  </p:txBody>
                </p:sp>
                <p:sp>
                  <p:nvSpPr>
                    <p:cNvPr id="232924" name="Line 476"/>
                    <p:cNvSpPr>
                      <a:spLocks noChangeShapeType="1"/>
                    </p:cNvSpPr>
                    <p:nvPr/>
                  </p:nvSpPr>
                  <p:spPr bwMode="auto">
                    <a:xfrm>
                      <a:off x="3104" y="1309"/>
                      <a:ext cx="0" cy="302"/>
                    </a:xfrm>
                    <a:prstGeom prst="line">
                      <a:avLst/>
                    </a:prstGeom>
                    <a:noFill/>
                    <a:ln w="12700">
                      <a:solidFill>
                        <a:srgbClr val="000000"/>
                      </a:solidFill>
                      <a:round/>
                      <a:headEnd/>
                      <a:tailEnd/>
                    </a:ln>
                    <a:effectLst/>
                  </p:spPr>
                  <p:txBody>
                    <a:bodyPr/>
                    <a:lstStyle/>
                    <a:p>
                      <a:endParaRPr lang="en-US"/>
                    </a:p>
                  </p:txBody>
                </p:sp>
                <p:sp>
                  <p:nvSpPr>
                    <p:cNvPr id="232925" name="Line 477"/>
                    <p:cNvSpPr>
                      <a:spLocks noChangeShapeType="1"/>
                    </p:cNvSpPr>
                    <p:nvPr/>
                  </p:nvSpPr>
                  <p:spPr bwMode="auto">
                    <a:xfrm>
                      <a:off x="3526" y="1309"/>
                      <a:ext cx="0" cy="302"/>
                    </a:xfrm>
                    <a:prstGeom prst="line">
                      <a:avLst/>
                    </a:prstGeom>
                    <a:noFill/>
                    <a:ln w="12700">
                      <a:solidFill>
                        <a:srgbClr val="000000"/>
                      </a:solidFill>
                      <a:round/>
                      <a:headEnd/>
                      <a:tailEnd/>
                    </a:ln>
                    <a:effectLst/>
                  </p:spPr>
                  <p:txBody>
                    <a:bodyPr/>
                    <a:lstStyle/>
                    <a:p>
                      <a:endParaRPr lang="en-US"/>
                    </a:p>
                  </p:txBody>
                </p:sp>
                <p:sp>
                  <p:nvSpPr>
                    <p:cNvPr id="232926" name="Line 478"/>
                    <p:cNvSpPr>
                      <a:spLocks noChangeShapeType="1"/>
                    </p:cNvSpPr>
                    <p:nvPr/>
                  </p:nvSpPr>
                  <p:spPr bwMode="auto">
                    <a:xfrm>
                      <a:off x="3948" y="1309"/>
                      <a:ext cx="0" cy="302"/>
                    </a:xfrm>
                    <a:prstGeom prst="line">
                      <a:avLst/>
                    </a:prstGeom>
                    <a:noFill/>
                    <a:ln w="12700">
                      <a:solidFill>
                        <a:srgbClr val="000000"/>
                      </a:solidFill>
                      <a:round/>
                      <a:headEnd/>
                      <a:tailEnd/>
                    </a:ln>
                    <a:effectLst/>
                  </p:spPr>
                  <p:txBody>
                    <a:bodyPr/>
                    <a:lstStyle/>
                    <a:p>
                      <a:endParaRPr lang="en-US"/>
                    </a:p>
                  </p:txBody>
                </p:sp>
                <p:sp>
                  <p:nvSpPr>
                    <p:cNvPr id="232927" name="Line 479"/>
                    <p:cNvSpPr>
                      <a:spLocks noChangeShapeType="1"/>
                    </p:cNvSpPr>
                    <p:nvPr/>
                  </p:nvSpPr>
                  <p:spPr bwMode="auto">
                    <a:xfrm>
                      <a:off x="4371" y="1309"/>
                      <a:ext cx="0" cy="302"/>
                    </a:xfrm>
                    <a:prstGeom prst="line">
                      <a:avLst/>
                    </a:prstGeom>
                    <a:noFill/>
                    <a:ln w="12700">
                      <a:solidFill>
                        <a:srgbClr val="000000"/>
                      </a:solidFill>
                      <a:round/>
                      <a:headEnd/>
                      <a:tailEnd/>
                    </a:ln>
                    <a:effectLst/>
                  </p:spPr>
                  <p:txBody>
                    <a:bodyPr/>
                    <a:lstStyle/>
                    <a:p>
                      <a:endParaRPr lang="en-US"/>
                    </a:p>
                  </p:txBody>
                </p:sp>
                <p:sp>
                  <p:nvSpPr>
                    <p:cNvPr id="232928" name="Line 480"/>
                    <p:cNvSpPr>
                      <a:spLocks noChangeShapeType="1"/>
                    </p:cNvSpPr>
                    <p:nvPr/>
                  </p:nvSpPr>
                  <p:spPr bwMode="auto">
                    <a:xfrm>
                      <a:off x="4793" y="1309"/>
                      <a:ext cx="0" cy="302"/>
                    </a:xfrm>
                    <a:prstGeom prst="line">
                      <a:avLst/>
                    </a:prstGeom>
                    <a:noFill/>
                    <a:ln w="12700">
                      <a:solidFill>
                        <a:srgbClr val="000000"/>
                      </a:solidFill>
                      <a:round/>
                      <a:headEnd/>
                      <a:tailEnd/>
                    </a:ln>
                    <a:effectLst/>
                  </p:spPr>
                  <p:txBody>
                    <a:bodyPr/>
                    <a:lstStyle/>
                    <a:p>
                      <a:endParaRPr lang="en-US"/>
                    </a:p>
                  </p:txBody>
                </p:sp>
                <p:sp>
                  <p:nvSpPr>
                    <p:cNvPr id="232929" name="Line 481"/>
                    <p:cNvSpPr>
                      <a:spLocks noChangeShapeType="1"/>
                    </p:cNvSpPr>
                    <p:nvPr/>
                  </p:nvSpPr>
                  <p:spPr bwMode="auto">
                    <a:xfrm>
                      <a:off x="5215" y="1309"/>
                      <a:ext cx="0" cy="302"/>
                    </a:xfrm>
                    <a:prstGeom prst="line">
                      <a:avLst/>
                    </a:prstGeom>
                    <a:noFill/>
                    <a:ln w="12700">
                      <a:solidFill>
                        <a:srgbClr val="000000"/>
                      </a:solidFill>
                      <a:round/>
                      <a:headEnd/>
                      <a:tailEnd/>
                    </a:ln>
                    <a:effectLst/>
                  </p:spPr>
                  <p:txBody>
                    <a:bodyPr/>
                    <a:lstStyle/>
                    <a:p>
                      <a:endParaRPr lang="en-US"/>
                    </a:p>
                  </p:txBody>
                </p:sp>
                <p:sp>
                  <p:nvSpPr>
                    <p:cNvPr id="232930" name="Line 482"/>
                    <p:cNvSpPr>
                      <a:spLocks noChangeShapeType="1"/>
                    </p:cNvSpPr>
                    <p:nvPr/>
                  </p:nvSpPr>
                  <p:spPr bwMode="auto">
                    <a:xfrm>
                      <a:off x="5637" y="1309"/>
                      <a:ext cx="0" cy="302"/>
                    </a:xfrm>
                    <a:prstGeom prst="line">
                      <a:avLst/>
                    </a:prstGeom>
                    <a:noFill/>
                    <a:ln w="12700">
                      <a:solidFill>
                        <a:srgbClr val="000000"/>
                      </a:solidFill>
                      <a:round/>
                      <a:headEnd/>
                      <a:tailEnd/>
                    </a:ln>
                    <a:effectLst/>
                  </p:spPr>
                  <p:txBody>
                    <a:bodyPr/>
                    <a:lstStyle/>
                    <a:p>
                      <a:endParaRPr lang="en-US"/>
                    </a:p>
                  </p:txBody>
                </p:sp>
                <p:sp>
                  <p:nvSpPr>
                    <p:cNvPr id="232931" name="Line 483"/>
                    <p:cNvSpPr>
                      <a:spLocks noChangeShapeType="1"/>
                    </p:cNvSpPr>
                    <p:nvPr/>
                  </p:nvSpPr>
                  <p:spPr bwMode="auto">
                    <a:xfrm>
                      <a:off x="6060" y="1309"/>
                      <a:ext cx="0" cy="302"/>
                    </a:xfrm>
                    <a:prstGeom prst="line">
                      <a:avLst/>
                    </a:prstGeom>
                    <a:noFill/>
                    <a:ln w="12700">
                      <a:solidFill>
                        <a:srgbClr val="000000"/>
                      </a:solidFill>
                      <a:round/>
                      <a:headEnd/>
                      <a:tailEnd/>
                    </a:ln>
                    <a:effectLst/>
                  </p:spPr>
                  <p:txBody>
                    <a:bodyPr/>
                    <a:lstStyle/>
                    <a:p>
                      <a:endParaRPr lang="en-US"/>
                    </a:p>
                  </p:txBody>
                </p:sp>
                <p:sp>
                  <p:nvSpPr>
                    <p:cNvPr id="232932" name="Line 484"/>
                    <p:cNvSpPr>
                      <a:spLocks noChangeShapeType="1"/>
                    </p:cNvSpPr>
                    <p:nvPr/>
                  </p:nvSpPr>
                  <p:spPr bwMode="auto">
                    <a:xfrm>
                      <a:off x="6482" y="1309"/>
                      <a:ext cx="0" cy="302"/>
                    </a:xfrm>
                    <a:prstGeom prst="line">
                      <a:avLst/>
                    </a:prstGeom>
                    <a:noFill/>
                    <a:ln w="12700" cap="sq">
                      <a:solidFill>
                        <a:srgbClr val="000000"/>
                      </a:solidFill>
                      <a:round/>
                      <a:headEnd/>
                      <a:tailEnd/>
                    </a:ln>
                    <a:effectLst/>
                  </p:spPr>
                  <p:txBody>
                    <a:bodyPr/>
                    <a:lstStyle/>
                    <a:p>
                      <a:endParaRPr lang="en-US"/>
                    </a:p>
                  </p:txBody>
                </p:sp>
              </p:grpSp>
            </p:grpSp>
          </p:grpSp>
          <p:grpSp>
            <p:nvGrpSpPr>
              <p:cNvPr id="21" name="Group 485"/>
              <p:cNvGrpSpPr>
                <a:grpSpLocks/>
              </p:cNvGrpSpPr>
              <p:nvPr/>
            </p:nvGrpSpPr>
            <p:grpSpPr bwMode="auto">
              <a:xfrm>
                <a:off x="2704" y="3574"/>
                <a:ext cx="2518" cy="282"/>
                <a:chOff x="176" y="3574"/>
                <a:chExt cx="2518" cy="282"/>
              </a:xfrm>
            </p:grpSpPr>
            <p:grpSp>
              <p:nvGrpSpPr>
                <p:cNvPr id="22" name="Group 486"/>
                <p:cNvGrpSpPr>
                  <a:grpSpLocks/>
                </p:cNvGrpSpPr>
                <p:nvPr/>
              </p:nvGrpSpPr>
              <p:grpSpPr bwMode="auto">
                <a:xfrm>
                  <a:off x="176" y="3574"/>
                  <a:ext cx="1259" cy="282"/>
                  <a:chOff x="0" y="3554"/>
                  <a:chExt cx="6547" cy="302"/>
                </a:xfrm>
              </p:grpSpPr>
              <p:sp>
                <p:nvSpPr>
                  <p:cNvPr id="232935" name="Rectangle 487"/>
                  <p:cNvSpPr>
                    <a:spLocks noChangeArrowheads="1"/>
                  </p:cNvSpPr>
                  <p:nvPr/>
                </p:nvSpPr>
                <p:spPr bwMode="auto">
                  <a:xfrm>
                    <a:off x="2958" y="3554"/>
                    <a:ext cx="2954" cy="302"/>
                  </a:xfrm>
                  <a:prstGeom prst="rect">
                    <a:avLst/>
                  </a:prstGeom>
                  <a:solidFill>
                    <a:srgbClr val="969696"/>
                  </a:solidFill>
                  <a:ln w="9525">
                    <a:noFill/>
                    <a:miter lim="800000"/>
                    <a:headEnd/>
                    <a:tailEnd/>
                  </a:ln>
                  <a:effectLst/>
                </p:spPr>
                <p:txBody>
                  <a:bodyPr wrap="none" anchor="ctr"/>
                  <a:lstStyle/>
                  <a:p>
                    <a:endParaRPr lang="en-US"/>
                  </a:p>
                </p:txBody>
              </p:sp>
              <p:sp>
                <p:nvSpPr>
                  <p:cNvPr id="232936" name="Rectangle 488"/>
                  <p:cNvSpPr>
                    <a:spLocks noChangeArrowheads="1"/>
                  </p:cNvSpPr>
                  <p:nvPr/>
                </p:nvSpPr>
                <p:spPr bwMode="auto">
                  <a:xfrm>
                    <a:off x="1269" y="3554"/>
                    <a:ext cx="1687" cy="302"/>
                  </a:xfrm>
                  <a:prstGeom prst="rect">
                    <a:avLst/>
                  </a:prstGeom>
                  <a:solidFill>
                    <a:srgbClr val="969696"/>
                  </a:solidFill>
                  <a:ln w="9525">
                    <a:noFill/>
                    <a:miter lim="800000"/>
                    <a:headEnd/>
                    <a:tailEnd/>
                  </a:ln>
                  <a:effectLst/>
                </p:spPr>
                <p:txBody>
                  <a:bodyPr wrap="none" anchor="ctr"/>
                  <a:lstStyle/>
                  <a:p>
                    <a:endParaRPr lang="en-US"/>
                  </a:p>
                </p:txBody>
              </p:sp>
              <p:sp>
                <p:nvSpPr>
                  <p:cNvPr id="232937" name="Rectangle 489"/>
                  <p:cNvSpPr>
                    <a:spLocks noChangeArrowheads="1"/>
                  </p:cNvSpPr>
                  <p:nvPr/>
                </p:nvSpPr>
                <p:spPr bwMode="auto">
                  <a:xfrm>
                    <a:off x="422" y="3554"/>
                    <a:ext cx="845" cy="302"/>
                  </a:xfrm>
                  <a:prstGeom prst="rect">
                    <a:avLst/>
                  </a:prstGeom>
                  <a:solidFill>
                    <a:srgbClr val="969696"/>
                  </a:solidFill>
                  <a:ln w="9525">
                    <a:noFill/>
                    <a:miter lim="800000"/>
                    <a:headEnd/>
                    <a:tailEnd/>
                  </a:ln>
                  <a:effectLst/>
                </p:spPr>
                <p:txBody>
                  <a:bodyPr wrap="none" anchor="ctr"/>
                  <a:lstStyle/>
                  <a:p>
                    <a:endParaRPr lang="en-US"/>
                  </a:p>
                </p:txBody>
              </p:sp>
              <p:sp>
                <p:nvSpPr>
                  <p:cNvPr id="232938" name="Rectangle 490"/>
                  <p:cNvSpPr>
                    <a:spLocks noChangeArrowheads="1"/>
                  </p:cNvSpPr>
                  <p:nvPr/>
                </p:nvSpPr>
                <p:spPr bwMode="auto">
                  <a:xfrm>
                    <a:off x="0" y="3554"/>
                    <a:ext cx="422" cy="302"/>
                  </a:xfrm>
                  <a:prstGeom prst="rect">
                    <a:avLst/>
                  </a:prstGeom>
                  <a:solidFill>
                    <a:srgbClr val="969696"/>
                  </a:solidFill>
                  <a:ln w="9525">
                    <a:noFill/>
                    <a:miter lim="800000"/>
                    <a:headEnd/>
                    <a:tailEnd/>
                  </a:ln>
                  <a:effectLst/>
                </p:spPr>
                <p:txBody>
                  <a:bodyPr wrap="none" anchor="ctr"/>
                  <a:lstStyle/>
                  <a:p>
                    <a:endParaRPr lang="en-US"/>
                  </a:p>
                </p:txBody>
              </p:sp>
              <p:sp>
                <p:nvSpPr>
                  <p:cNvPr id="232939" name="Rectangle 491"/>
                  <p:cNvSpPr>
                    <a:spLocks noChangeArrowheads="1"/>
                  </p:cNvSpPr>
                  <p:nvPr/>
                </p:nvSpPr>
                <p:spPr bwMode="auto">
                  <a:xfrm>
                    <a:off x="5912" y="3554"/>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2940" name="Rectangle 492"/>
                  <p:cNvSpPr>
                    <a:spLocks noChangeArrowheads="1"/>
                  </p:cNvSpPr>
                  <p:nvPr/>
                </p:nvSpPr>
                <p:spPr bwMode="auto">
                  <a:xfrm>
                    <a:off x="5489" y="3554"/>
                    <a:ext cx="423"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2941" name="Rectangle 493"/>
                  <p:cNvSpPr>
                    <a:spLocks noChangeArrowheads="1"/>
                  </p:cNvSpPr>
                  <p:nvPr/>
                </p:nvSpPr>
                <p:spPr bwMode="auto">
                  <a:xfrm>
                    <a:off x="5067" y="3554"/>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2942" name="Rectangle 494"/>
                  <p:cNvSpPr>
                    <a:spLocks noChangeArrowheads="1"/>
                  </p:cNvSpPr>
                  <p:nvPr/>
                </p:nvSpPr>
                <p:spPr bwMode="auto">
                  <a:xfrm>
                    <a:off x="4645" y="3554"/>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2943" name="Rectangle 495"/>
                  <p:cNvSpPr>
                    <a:spLocks noChangeArrowheads="1"/>
                  </p:cNvSpPr>
                  <p:nvPr/>
                </p:nvSpPr>
                <p:spPr bwMode="auto">
                  <a:xfrm>
                    <a:off x="4223" y="3554"/>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2944" name="Rectangle 496"/>
                  <p:cNvSpPr>
                    <a:spLocks noChangeArrowheads="1"/>
                  </p:cNvSpPr>
                  <p:nvPr/>
                </p:nvSpPr>
                <p:spPr bwMode="auto">
                  <a:xfrm>
                    <a:off x="3800" y="3554"/>
                    <a:ext cx="423"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2945" name="Rectangle 497"/>
                  <p:cNvSpPr>
                    <a:spLocks noChangeArrowheads="1"/>
                  </p:cNvSpPr>
                  <p:nvPr/>
                </p:nvSpPr>
                <p:spPr bwMode="auto">
                  <a:xfrm>
                    <a:off x="3378" y="3554"/>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2946" name="Rectangle 498"/>
                  <p:cNvSpPr>
                    <a:spLocks noChangeArrowheads="1"/>
                  </p:cNvSpPr>
                  <p:nvPr/>
                </p:nvSpPr>
                <p:spPr bwMode="auto">
                  <a:xfrm>
                    <a:off x="2956" y="3554"/>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2947" name="Rectangle 499"/>
                  <p:cNvSpPr>
                    <a:spLocks noChangeArrowheads="1"/>
                  </p:cNvSpPr>
                  <p:nvPr/>
                </p:nvSpPr>
                <p:spPr bwMode="auto">
                  <a:xfrm>
                    <a:off x="2534" y="3554"/>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2948" name="Rectangle 500"/>
                  <p:cNvSpPr>
                    <a:spLocks noChangeArrowheads="1"/>
                  </p:cNvSpPr>
                  <p:nvPr/>
                </p:nvSpPr>
                <p:spPr bwMode="auto">
                  <a:xfrm>
                    <a:off x="2111" y="3554"/>
                    <a:ext cx="423"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2949" name="Rectangle 501"/>
                  <p:cNvSpPr>
                    <a:spLocks noChangeArrowheads="1"/>
                  </p:cNvSpPr>
                  <p:nvPr/>
                </p:nvSpPr>
                <p:spPr bwMode="auto">
                  <a:xfrm>
                    <a:off x="1689" y="3554"/>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2950" name="Rectangle 502"/>
                  <p:cNvSpPr>
                    <a:spLocks noChangeArrowheads="1"/>
                  </p:cNvSpPr>
                  <p:nvPr/>
                </p:nvSpPr>
                <p:spPr bwMode="auto">
                  <a:xfrm>
                    <a:off x="1267" y="3554"/>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2951" name="Rectangle 503"/>
                  <p:cNvSpPr>
                    <a:spLocks noChangeArrowheads="1"/>
                  </p:cNvSpPr>
                  <p:nvPr/>
                </p:nvSpPr>
                <p:spPr bwMode="auto">
                  <a:xfrm>
                    <a:off x="845" y="3554"/>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2952" name="Rectangle 504"/>
                  <p:cNvSpPr>
                    <a:spLocks noChangeArrowheads="1"/>
                  </p:cNvSpPr>
                  <p:nvPr/>
                </p:nvSpPr>
                <p:spPr bwMode="auto">
                  <a:xfrm>
                    <a:off x="422" y="3554"/>
                    <a:ext cx="423"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2953" name="Rectangle 505"/>
                  <p:cNvSpPr>
                    <a:spLocks noChangeArrowheads="1"/>
                  </p:cNvSpPr>
                  <p:nvPr/>
                </p:nvSpPr>
                <p:spPr bwMode="auto">
                  <a:xfrm>
                    <a:off x="0" y="3554"/>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2954" name="Line 506"/>
                  <p:cNvSpPr>
                    <a:spLocks noChangeShapeType="1"/>
                  </p:cNvSpPr>
                  <p:nvPr/>
                </p:nvSpPr>
                <p:spPr bwMode="auto">
                  <a:xfrm>
                    <a:off x="0" y="3554"/>
                    <a:ext cx="6334" cy="0"/>
                  </a:xfrm>
                  <a:prstGeom prst="line">
                    <a:avLst/>
                  </a:prstGeom>
                  <a:noFill/>
                  <a:ln w="12700" cap="sq">
                    <a:solidFill>
                      <a:srgbClr val="000000"/>
                    </a:solidFill>
                    <a:round/>
                    <a:headEnd/>
                    <a:tailEnd/>
                  </a:ln>
                  <a:effectLst/>
                </p:spPr>
                <p:txBody>
                  <a:bodyPr/>
                  <a:lstStyle/>
                  <a:p>
                    <a:endParaRPr lang="en-US"/>
                  </a:p>
                </p:txBody>
              </p:sp>
              <p:sp>
                <p:nvSpPr>
                  <p:cNvPr id="232955" name="Line 507"/>
                  <p:cNvSpPr>
                    <a:spLocks noChangeShapeType="1"/>
                  </p:cNvSpPr>
                  <p:nvPr/>
                </p:nvSpPr>
                <p:spPr bwMode="auto">
                  <a:xfrm>
                    <a:off x="0" y="3856"/>
                    <a:ext cx="6334" cy="0"/>
                  </a:xfrm>
                  <a:prstGeom prst="line">
                    <a:avLst/>
                  </a:prstGeom>
                  <a:noFill/>
                  <a:ln w="12700" cap="sq">
                    <a:solidFill>
                      <a:srgbClr val="000000"/>
                    </a:solidFill>
                    <a:round/>
                    <a:headEnd/>
                    <a:tailEnd/>
                  </a:ln>
                  <a:effectLst/>
                </p:spPr>
                <p:txBody>
                  <a:bodyPr/>
                  <a:lstStyle/>
                  <a:p>
                    <a:endParaRPr lang="en-US"/>
                  </a:p>
                </p:txBody>
              </p:sp>
              <p:sp>
                <p:nvSpPr>
                  <p:cNvPr id="232956" name="Line 508"/>
                  <p:cNvSpPr>
                    <a:spLocks noChangeShapeType="1"/>
                  </p:cNvSpPr>
                  <p:nvPr/>
                </p:nvSpPr>
                <p:spPr bwMode="auto">
                  <a:xfrm>
                    <a:off x="0" y="3554"/>
                    <a:ext cx="0" cy="302"/>
                  </a:xfrm>
                  <a:prstGeom prst="line">
                    <a:avLst/>
                  </a:prstGeom>
                  <a:noFill/>
                  <a:ln w="12700" cap="sq">
                    <a:solidFill>
                      <a:srgbClr val="000000"/>
                    </a:solidFill>
                    <a:round/>
                    <a:headEnd/>
                    <a:tailEnd/>
                  </a:ln>
                  <a:effectLst/>
                </p:spPr>
                <p:txBody>
                  <a:bodyPr/>
                  <a:lstStyle/>
                  <a:p>
                    <a:endParaRPr lang="en-US"/>
                  </a:p>
                </p:txBody>
              </p:sp>
              <p:sp>
                <p:nvSpPr>
                  <p:cNvPr id="232957" name="Line 509"/>
                  <p:cNvSpPr>
                    <a:spLocks noChangeShapeType="1"/>
                  </p:cNvSpPr>
                  <p:nvPr/>
                </p:nvSpPr>
                <p:spPr bwMode="auto">
                  <a:xfrm>
                    <a:off x="422" y="3554"/>
                    <a:ext cx="0" cy="302"/>
                  </a:xfrm>
                  <a:prstGeom prst="line">
                    <a:avLst/>
                  </a:prstGeom>
                  <a:noFill/>
                  <a:ln w="12700">
                    <a:solidFill>
                      <a:srgbClr val="000000"/>
                    </a:solidFill>
                    <a:round/>
                    <a:headEnd/>
                    <a:tailEnd/>
                  </a:ln>
                  <a:effectLst/>
                </p:spPr>
                <p:txBody>
                  <a:bodyPr/>
                  <a:lstStyle/>
                  <a:p>
                    <a:endParaRPr lang="en-US"/>
                  </a:p>
                </p:txBody>
              </p:sp>
              <p:sp>
                <p:nvSpPr>
                  <p:cNvPr id="232958" name="Line 510"/>
                  <p:cNvSpPr>
                    <a:spLocks noChangeShapeType="1"/>
                  </p:cNvSpPr>
                  <p:nvPr/>
                </p:nvSpPr>
                <p:spPr bwMode="auto">
                  <a:xfrm>
                    <a:off x="845" y="3554"/>
                    <a:ext cx="0" cy="302"/>
                  </a:xfrm>
                  <a:prstGeom prst="line">
                    <a:avLst/>
                  </a:prstGeom>
                  <a:noFill/>
                  <a:ln w="12700">
                    <a:solidFill>
                      <a:srgbClr val="000000"/>
                    </a:solidFill>
                    <a:round/>
                    <a:headEnd/>
                    <a:tailEnd/>
                  </a:ln>
                  <a:effectLst/>
                </p:spPr>
                <p:txBody>
                  <a:bodyPr/>
                  <a:lstStyle/>
                  <a:p>
                    <a:endParaRPr lang="en-US"/>
                  </a:p>
                </p:txBody>
              </p:sp>
              <p:sp>
                <p:nvSpPr>
                  <p:cNvPr id="232959" name="Line 511"/>
                  <p:cNvSpPr>
                    <a:spLocks noChangeShapeType="1"/>
                  </p:cNvSpPr>
                  <p:nvPr/>
                </p:nvSpPr>
                <p:spPr bwMode="auto">
                  <a:xfrm>
                    <a:off x="1267" y="3554"/>
                    <a:ext cx="0" cy="302"/>
                  </a:xfrm>
                  <a:prstGeom prst="line">
                    <a:avLst/>
                  </a:prstGeom>
                  <a:noFill/>
                  <a:ln w="12700">
                    <a:solidFill>
                      <a:srgbClr val="000000"/>
                    </a:solidFill>
                    <a:round/>
                    <a:headEnd/>
                    <a:tailEnd/>
                  </a:ln>
                  <a:effectLst/>
                </p:spPr>
                <p:txBody>
                  <a:bodyPr/>
                  <a:lstStyle/>
                  <a:p>
                    <a:endParaRPr lang="en-US"/>
                  </a:p>
                </p:txBody>
              </p:sp>
              <p:sp>
                <p:nvSpPr>
                  <p:cNvPr id="232960" name="Line 512"/>
                  <p:cNvSpPr>
                    <a:spLocks noChangeShapeType="1"/>
                  </p:cNvSpPr>
                  <p:nvPr/>
                </p:nvSpPr>
                <p:spPr bwMode="auto">
                  <a:xfrm>
                    <a:off x="1689" y="3554"/>
                    <a:ext cx="0" cy="302"/>
                  </a:xfrm>
                  <a:prstGeom prst="line">
                    <a:avLst/>
                  </a:prstGeom>
                  <a:noFill/>
                  <a:ln w="12700">
                    <a:solidFill>
                      <a:srgbClr val="000000"/>
                    </a:solidFill>
                    <a:round/>
                    <a:headEnd/>
                    <a:tailEnd/>
                  </a:ln>
                  <a:effectLst/>
                </p:spPr>
                <p:txBody>
                  <a:bodyPr/>
                  <a:lstStyle/>
                  <a:p>
                    <a:endParaRPr lang="en-US"/>
                  </a:p>
                </p:txBody>
              </p:sp>
              <p:sp>
                <p:nvSpPr>
                  <p:cNvPr id="232961" name="Line 513"/>
                  <p:cNvSpPr>
                    <a:spLocks noChangeShapeType="1"/>
                  </p:cNvSpPr>
                  <p:nvPr/>
                </p:nvSpPr>
                <p:spPr bwMode="auto">
                  <a:xfrm>
                    <a:off x="2111" y="3554"/>
                    <a:ext cx="0" cy="302"/>
                  </a:xfrm>
                  <a:prstGeom prst="line">
                    <a:avLst/>
                  </a:prstGeom>
                  <a:noFill/>
                  <a:ln w="12700">
                    <a:solidFill>
                      <a:srgbClr val="000000"/>
                    </a:solidFill>
                    <a:round/>
                    <a:headEnd/>
                    <a:tailEnd/>
                  </a:ln>
                  <a:effectLst/>
                </p:spPr>
                <p:txBody>
                  <a:bodyPr/>
                  <a:lstStyle/>
                  <a:p>
                    <a:endParaRPr lang="en-US"/>
                  </a:p>
                </p:txBody>
              </p:sp>
              <p:sp>
                <p:nvSpPr>
                  <p:cNvPr id="232962" name="Line 514"/>
                  <p:cNvSpPr>
                    <a:spLocks noChangeShapeType="1"/>
                  </p:cNvSpPr>
                  <p:nvPr/>
                </p:nvSpPr>
                <p:spPr bwMode="auto">
                  <a:xfrm>
                    <a:off x="2534" y="3554"/>
                    <a:ext cx="0" cy="302"/>
                  </a:xfrm>
                  <a:prstGeom prst="line">
                    <a:avLst/>
                  </a:prstGeom>
                  <a:noFill/>
                  <a:ln w="12700">
                    <a:solidFill>
                      <a:srgbClr val="000000"/>
                    </a:solidFill>
                    <a:round/>
                    <a:headEnd/>
                    <a:tailEnd/>
                  </a:ln>
                  <a:effectLst/>
                </p:spPr>
                <p:txBody>
                  <a:bodyPr/>
                  <a:lstStyle/>
                  <a:p>
                    <a:endParaRPr lang="en-US"/>
                  </a:p>
                </p:txBody>
              </p:sp>
              <p:sp>
                <p:nvSpPr>
                  <p:cNvPr id="232963" name="Line 515"/>
                  <p:cNvSpPr>
                    <a:spLocks noChangeShapeType="1"/>
                  </p:cNvSpPr>
                  <p:nvPr/>
                </p:nvSpPr>
                <p:spPr bwMode="auto">
                  <a:xfrm>
                    <a:off x="2956" y="3554"/>
                    <a:ext cx="0" cy="302"/>
                  </a:xfrm>
                  <a:prstGeom prst="line">
                    <a:avLst/>
                  </a:prstGeom>
                  <a:noFill/>
                  <a:ln w="12700">
                    <a:solidFill>
                      <a:srgbClr val="000000"/>
                    </a:solidFill>
                    <a:round/>
                    <a:headEnd/>
                    <a:tailEnd/>
                  </a:ln>
                  <a:effectLst/>
                </p:spPr>
                <p:txBody>
                  <a:bodyPr/>
                  <a:lstStyle/>
                  <a:p>
                    <a:endParaRPr lang="en-US"/>
                  </a:p>
                </p:txBody>
              </p:sp>
              <p:sp>
                <p:nvSpPr>
                  <p:cNvPr id="232964" name="Line 516"/>
                  <p:cNvSpPr>
                    <a:spLocks noChangeShapeType="1"/>
                  </p:cNvSpPr>
                  <p:nvPr/>
                </p:nvSpPr>
                <p:spPr bwMode="auto">
                  <a:xfrm>
                    <a:off x="3378" y="3554"/>
                    <a:ext cx="0" cy="302"/>
                  </a:xfrm>
                  <a:prstGeom prst="line">
                    <a:avLst/>
                  </a:prstGeom>
                  <a:noFill/>
                  <a:ln w="12700">
                    <a:solidFill>
                      <a:srgbClr val="000000"/>
                    </a:solidFill>
                    <a:round/>
                    <a:headEnd/>
                    <a:tailEnd/>
                  </a:ln>
                  <a:effectLst/>
                </p:spPr>
                <p:txBody>
                  <a:bodyPr/>
                  <a:lstStyle/>
                  <a:p>
                    <a:endParaRPr lang="en-US"/>
                  </a:p>
                </p:txBody>
              </p:sp>
              <p:sp>
                <p:nvSpPr>
                  <p:cNvPr id="232965" name="Line 517"/>
                  <p:cNvSpPr>
                    <a:spLocks noChangeShapeType="1"/>
                  </p:cNvSpPr>
                  <p:nvPr/>
                </p:nvSpPr>
                <p:spPr bwMode="auto">
                  <a:xfrm>
                    <a:off x="3800" y="3554"/>
                    <a:ext cx="0" cy="302"/>
                  </a:xfrm>
                  <a:prstGeom prst="line">
                    <a:avLst/>
                  </a:prstGeom>
                  <a:noFill/>
                  <a:ln w="12700">
                    <a:solidFill>
                      <a:srgbClr val="000000"/>
                    </a:solidFill>
                    <a:round/>
                    <a:headEnd/>
                    <a:tailEnd/>
                  </a:ln>
                  <a:effectLst/>
                </p:spPr>
                <p:txBody>
                  <a:bodyPr/>
                  <a:lstStyle/>
                  <a:p>
                    <a:endParaRPr lang="en-US"/>
                  </a:p>
                </p:txBody>
              </p:sp>
              <p:sp>
                <p:nvSpPr>
                  <p:cNvPr id="232966" name="Line 518"/>
                  <p:cNvSpPr>
                    <a:spLocks noChangeShapeType="1"/>
                  </p:cNvSpPr>
                  <p:nvPr/>
                </p:nvSpPr>
                <p:spPr bwMode="auto">
                  <a:xfrm>
                    <a:off x="4223" y="3554"/>
                    <a:ext cx="0" cy="302"/>
                  </a:xfrm>
                  <a:prstGeom prst="line">
                    <a:avLst/>
                  </a:prstGeom>
                  <a:noFill/>
                  <a:ln w="12700">
                    <a:solidFill>
                      <a:srgbClr val="000000"/>
                    </a:solidFill>
                    <a:round/>
                    <a:headEnd/>
                    <a:tailEnd/>
                  </a:ln>
                  <a:effectLst/>
                </p:spPr>
                <p:txBody>
                  <a:bodyPr/>
                  <a:lstStyle/>
                  <a:p>
                    <a:endParaRPr lang="en-US"/>
                  </a:p>
                </p:txBody>
              </p:sp>
              <p:sp>
                <p:nvSpPr>
                  <p:cNvPr id="232967" name="Line 519"/>
                  <p:cNvSpPr>
                    <a:spLocks noChangeShapeType="1"/>
                  </p:cNvSpPr>
                  <p:nvPr/>
                </p:nvSpPr>
                <p:spPr bwMode="auto">
                  <a:xfrm>
                    <a:off x="4645" y="3554"/>
                    <a:ext cx="0" cy="302"/>
                  </a:xfrm>
                  <a:prstGeom prst="line">
                    <a:avLst/>
                  </a:prstGeom>
                  <a:noFill/>
                  <a:ln w="12700">
                    <a:solidFill>
                      <a:srgbClr val="000000"/>
                    </a:solidFill>
                    <a:round/>
                    <a:headEnd/>
                    <a:tailEnd/>
                  </a:ln>
                  <a:effectLst/>
                </p:spPr>
                <p:txBody>
                  <a:bodyPr/>
                  <a:lstStyle/>
                  <a:p>
                    <a:endParaRPr lang="en-US"/>
                  </a:p>
                </p:txBody>
              </p:sp>
              <p:sp>
                <p:nvSpPr>
                  <p:cNvPr id="232968" name="Line 520"/>
                  <p:cNvSpPr>
                    <a:spLocks noChangeShapeType="1"/>
                  </p:cNvSpPr>
                  <p:nvPr/>
                </p:nvSpPr>
                <p:spPr bwMode="auto">
                  <a:xfrm>
                    <a:off x="5067" y="3554"/>
                    <a:ext cx="0" cy="302"/>
                  </a:xfrm>
                  <a:prstGeom prst="line">
                    <a:avLst/>
                  </a:prstGeom>
                  <a:noFill/>
                  <a:ln w="12700">
                    <a:solidFill>
                      <a:srgbClr val="000000"/>
                    </a:solidFill>
                    <a:round/>
                    <a:headEnd/>
                    <a:tailEnd/>
                  </a:ln>
                  <a:effectLst/>
                </p:spPr>
                <p:txBody>
                  <a:bodyPr/>
                  <a:lstStyle/>
                  <a:p>
                    <a:endParaRPr lang="en-US"/>
                  </a:p>
                </p:txBody>
              </p:sp>
              <p:sp>
                <p:nvSpPr>
                  <p:cNvPr id="232969" name="Line 521"/>
                  <p:cNvSpPr>
                    <a:spLocks noChangeShapeType="1"/>
                  </p:cNvSpPr>
                  <p:nvPr/>
                </p:nvSpPr>
                <p:spPr bwMode="auto">
                  <a:xfrm>
                    <a:off x="5489" y="3554"/>
                    <a:ext cx="0" cy="302"/>
                  </a:xfrm>
                  <a:prstGeom prst="line">
                    <a:avLst/>
                  </a:prstGeom>
                  <a:noFill/>
                  <a:ln w="12700">
                    <a:solidFill>
                      <a:srgbClr val="000000"/>
                    </a:solidFill>
                    <a:round/>
                    <a:headEnd/>
                    <a:tailEnd/>
                  </a:ln>
                  <a:effectLst/>
                </p:spPr>
                <p:txBody>
                  <a:bodyPr/>
                  <a:lstStyle/>
                  <a:p>
                    <a:endParaRPr lang="en-US"/>
                  </a:p>
                </p:txBody>
              </p:sp>
              <p:sp>
                <p:nvSpPr>
                  <p:cNvPr id="232970" name="Line 522"/>
                  <p:cNvSpPr>
                    <a:spLocks noChangeShapeType="1"/>
                  </p:cNvSpPr>
                  <p:nvPr/>
                </p:nvSpPr>
                <p:spPr bwMode="auto">
                  <a:xfrm>
                    <a:off x="5912" y="3554"/>
                    <a:ext cx="0" cy="302"/>
                  </a:xfrm>
                  <a:prstGeom prst="line">
                    <a:avLst/>
                  </a:prstGeom>
                  <a:noFill/>
                  <a:ln w="12700">
                    <a:solidFill>
                      <a:srgbClr val="000000"/>
                    </a:solidFill>
                    <a:round/>
                    <a:headEnd/>
                    <a:tailEnd/>
                  </a:ln>
                  <a:effectLst/>
                </p:spPr>
                <p:txBody>
                  <a:bodyPr/>
                  <a:lstStyle/>
                  <a:p>
                    <a:endParaRPr lang="en-US"/>
                  </a:p>
                </p:txBody>
              </p:sp>
              <p:sp>
                <p:nvSpPr>
                  <p:cNvPr id="232971" name="Line 523"/>
                  <p:cNvSpPr>
                    <a:spLocks noChangeShapeType="1"/>
                  </p:cNvSpPr>
                  <p:nvPr/>
                </p:nvSpPr>
                <p:spPr bwMode="auto">
                  <a:xfrm>
                    <a:off x="6334" y="3554"/>
                    <a:ext cx="0" cy="302"/>
                  </a:xfrm>
                  <a:prstGeom prst="line">
                    <a:avLst/>
                  </a:prstGeom>
                  <a:noFill/>
                  <a:ln w="12700" cap="sq">
                    <a:solidFill>
                      <a:srgbClr val="000000"/>
                    </a:solidFill>
                    <a:round/>
                    <a:headEnd/>
                    <a:tailEnd/>
                  </a:ln>
                  <a:effectLst/>
                </p:spPr>
                <p:txBody>
                  <a:bodyPr/>
                  <a:lstStyle/>
                  <a:p>
                    <a:endParaRPr lang="en-US"/>
                  </a:p>
                </p:txBody>
              </p:sp>
              <p:grpSp>
                <p:nvGrpSpPr>
                  <p:cNvPr id="23" name="Group 524"/>
                  <p:cNvGrpSpPr>
                    <a:grpSpLocks/>
                  </p:cNvGrpSpPr>
                  <p:nvPr/>
                </p:nvGrpSpPr>
                <p:grpSpPr bwMode="auto">
                  <a:xfrm>
                    <a:off x="213" y="3554"/>
                    <a:ext cx="6334" cy="302"/>
                    <a:chOff x="148" y="1309"/>
                    <a:chExt cx="6334" cy="302"/>
                  </a:xfrm>
                </p:grpSpPr>
                <p:sp>
                  <p:nvSpPr>
                    <p:cNvPr id="232973" name="Rectangle 525"/>
                    <p:cNvSpPr>
                      <a:spLocks noChangeArrowheads="1"/>
                    </p:cNvSpPr>
                    <p:nvPr/>
                  </p:nvSpPr>
                  <p:spPr bwMode="auto">
                    <a:xfrm>
                      <a:off x="6060" y="1309"/>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2974" name="Rectangle 526"/>
                    <p:cNvSpPr>
                      <a:spLocks noChangeArrowheads="1"/>
                    </p:cNvSpPr>
                    <p:nvPr/>
                  </p:nvSpPr>
                  <p:spPr bwMode="auto">
                    <a:xfrm>
                      <a:off x="5637" y="1309"/>
                      <a:ext cx="423"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2975" name="Rectangle 527"/>
                    <p:cNvSpPr>
                      <a:spLocks noChangeArrowheads="1"/>
                    </p:cNvSpPr>
                    <p:nvPr/>
                  </p:nvSpPr>
                  <p:spPr bwMode="auto">
                    <a:xfrm>
                      <a:off x="5215" y="1309"/>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2976" name="Rectangle 528"/>
                    <p:cNvSpPr>
                      <a:spLocks noChangeArrowheads="1"/>
                    </p:cNvSpPr>
                    <p:nvPr/>
                  </p:nvSpPr>
                  <p:spPr bwMode="auto">
                    <a:xfrm>
                      <a:off x="4793" y="1309"/>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2977" name="Rectangle 529"/>
                    <p:cNvSpPr>
                      <a:spLocks noChangeArrowheads="1"/>
                    </p:cNvSpPr>
                    <p:nvPr/>
                  </p:nvSpPr>
                  <p:spPr bwMode="auto">
                    <a:xfrm>
                      <a:off x="4371" y="1309"/>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2978" name="Rectangle 530"/>
                    <p:cNvSpPr>
                      <a:spLocks noChangeArrowheads="1"/>
                    </p:cNvSpPr>
                    <p:nvPr/>
                  </p:nvSpPr>
                  <p:spPr bwMode="auto">
                    <a:xfrm>
                      <a:off x="3948" y="1309"/>
                      <a:ext cx="423"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2979" name="Rectangle 531"/>
                    <p:cNvSpPr>
                      <a:spLocks noChangeArrowheads="1"/>
                    </p:cNvSpPr>
                    <p:nvPr/>
                  </p:nvSpPr>
                  <p:spPr bwMode="auto">
                    <a:xfrm>
                      <a:off x="3526" y="1309"/>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2980" name="Rectangle 532"/>
                    <p:cNvSpPr>
                      <a:spLocks noChangeArrowheads="1"/>
                    </p:cNvSpPr>
                    <p:nvPr/>
                  </p:nvSpPr>
                  <p:spPr bwMode="auto">
                    <a:xfrm>
                      <a:off x="3104" y="1309"/>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2981" name="Rectangle 533"/>
                    <p:cNvSpPr>
                      <a:spLocks noChangeArrowheads="1"/>
                    </p:cNvSpPr>
                    <p:nvPr/>
                  </p:nvSpPr>
                  <p:spPr bwMode="auto">
                    <a:xfrm>
                      <a:off x="2682" y="1309"/>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2982" name="Rectangle 534"/>
                    <p:cNvSpPr>
                      <a:spLocks noChangeArrowheads="1"/>
                    </p:cNvSpPr>
                    <p:nvPr/>
                  </p:nvSpPr>
                  <p:spPr bwMode="auto">
                    <a:xfrm>
                      <a:off x="2259" y="1309"/>
                      <a:ext cx="423"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2983" name="Rectangle 535"/>
                    <p:cNvSpPr>
                      <a:spLocks noChangeArrowheads="1"/>
                    </p:cNvSpPr>
                    <p:nvPr/>
                  </p:nvSpPr>
                  <p:spPr bwMode="auto">
                    <a:xfrm>
                      <a:off x="1837" y="1309"/>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2984" name="Rectangle 536"/>
                    <p:cNvSpPr>
                      <a:spLocks noChangeArrowheads="1"/>
                    </p:cNvSpPr>
                    <p:nvPr/>
                  </p:nvSpPr>
                  <p:spPr bwMode="auto">
                    <a:xfrm>
                      <a:off x="1415" y="1309"/>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2985" name="Rectangle 537"/>
                    <p:cNvSpPr>
                      <a:spLocks noChangeArrowheads="1"/>
                    </p:cNvSpPr>
                    <p:nvPr/>
                  </p:nvSpPr>
                  <p:spPr bwMode="auto">
                    <a:xfrm>
                      <a:off x="993" y="1309"/>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2986" name="Rectangle 538"/>
                    <p:cNvSpPr>
                      <a:spLocks noChangeArrowheads="1"/>
                    </p:cNvSpPr>
                    <p:nvPr/>
                  </p:nvSpPr>
                  <p:spPr bwMode="auto">
                    <a:xfrm>
                      <a:off x="570" y="1309"/>
                      <a:ext cx="423"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2987" name="Rectangle 539"/>
                    <p:cNvSpPr>
                      <a:spLocks noChangeArrowheads="1"/>
                    </p:cNvSpPr>
                    <p:nvPr/>
                  </p:nvSpPr>
                  <p:spPr bwMode="auto">
                    <a:xfrm>
                      <a:off x="148" y="1309"/>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2988" name="Line 540"/>
                    <p:cNvSpPr>
                      <a:spLocks noChangeShapeType="1"/>
                    </p:cNvSpPr>
                    <p:nvPr/>
                  </p:nvSpPr>
                  <p:spPr bwMode="auto">
                    <a:xfrm>
                      <a:off x="148" y="1309"/>
                      <a:ext cx="6334" cy="0"/>
                    </a:xfrm>
                    <a:prstGeom prst="line">
                      <a:avLst/>
                    </a:prstGeom>
                    <a:noFill/>
                    <a:ln w="12700" cap="sq">
                      <a:solidFill>
                        <a:srgbClr val="000000"/>
                      </a:solidFill>
                      <a:round/>
                      <a:headEnd/>
                      <a:tailEnd/>
                    </a:ln>
                    <a:effectLst/>
                  </p:spPr>
                  <p:txBody>
                    <a:bodyPr/>
                    <a:lstStyle/>
                    <a:p>
                      <a:endParaRPr lang="en-US"/>
                    </a:p>
                  </p:txBody>
                </p:sp>
                <p:sp>
                  <p:nvSpPr>
                    <p:cNvPr id="232989" name="Line 541"/>
                    <p:cNvSpPr>
                      <a:spLocks noChangeShapeType="1"/>
                    </p:cNvSpPr>
                    <p:nvPr/>
                  </p:nvSpPr>
                  <p:spPr bwMode="auto">
                    <a:xfrm>
                      <a:off x="148" y="1611"/>
                      <a:ext cx="6334" cy="0"/>
                    </a:xfrm>
                    <a:prstGeom prst="line">
                      <a:avLst/>
                    </a:prstGeom>
                    <a:noFill/>
                    <a:ln w="12700" cap="sq">
                      <a:solidFill>
                        <a:srgbClr val="000000"/>
                      </a:solidFill>
                      <a:round/>
                      <a:headEnd/>
                      <a:tailEnd/>
                    </a:ln>
                    <a:effectLst/>
                  </p:spPr>
                  <p:txBody>
                    <a:bodyPr/>
                    <a:lstStyle/>
                    <a:p>
                      <a:endParaRPr lang="en-US"/>
                    </a:p>
                  </p:txBody>
                </p:sp>
                <p:sp>
                  <p:nvSpPr>
                    <p:cNvPr id="232990" name="Line 542"/>
                    <p:cNvSpPr>
                      <a:spLocks noChangeShapeType="1"/>
                    </p:cNvSpPr>
                    <p:nvPr/>
                  </p:nvSpPr>
                  <p:spPr bwMode="auto">
                    <a:xfrm>
                      <a:off x="148" y="1309"/>
                      <a:ext cx="0" cy="302"/>
                    </a:xfrm>
                    <a:prstGeom prst="line">
                      <a:avLst/>
                    </a:prstGeom>
                    <a:noFill/>
                    <a:ln w="12700" cap="sq">
                      <a:solidFill>
                        <a:srgbClr val="000000"/>
                      </a:solidFill>
                      <a:round/>
                      <a:headEnd/>
                      <a:tailEnd/>
                    </a:ln>
                    <a:effectLst/>
                  </p:spPr>
                  <p:txBody>
                    <a:bodyPr/>
                    <a:lstStyle/>
                    <a:p>
                      <a:endParaRPr lang="en-US"/>
                    </a:p>
                  </p:txBody>
                </p:sp>
                <p:sp>
                  <p:nvSpPr>
                    <p:cNvPr id="232991" name="Line 543"/>
                    <p:cNvSpPr>
                      <a:spLocks noChangeShapeType="1"/>
                    </p:cNvSpPr>
                    <p:nvPr/>
                  </p:nvSpPr>
                  <p:spPr bwMode="auto">
                    <a:xfrm>
                      <a:off x="570" y="1309"/>
                      <a:ext cx="0" cy="302"/>
                    </a:xfrm>
                    <a:prstGeom prst="line">
                      <a:avLst/>
                    </a:prstGeom>
                    <a:noFill/>
                    <a:ln w="12700">
                      <a:solidFill>
                        <a:srgbClr val="000000"/>
                      </a:solidFill>
                      <a:round/>
                      <a:headEnd/>
                      <a:tailEnd/>
                    </a:ln>
                    <a:effectLst/>
                  </p:spPr>
                  <p:txBody>
                    <a:bodyPr/>
                    <a:lstStyle/>
                    <a:p>
                      <a:endParaRPr lang="en-US"/>
                    </a:p>
                  </p:txBody>
                </p:sp>
                <p:sp>
                  <p:nvSpPr>
                    <p:cNvPr id="232992" name="Line 544"/>
                    <p:cNvSpPr>
                      <a:spLocks noChangeShapeType="1"/>
                    </p:cNvSpPr>
                    <p:nvPr/>
                  </p:nvSpPr>
                  <p:spPr bwMode="auto">
                    <a:xfrm>
                      <a:off x="993" y="1309"/>
                      <a:ext cx="0" cy="302"/>
                    </a:xfrm>
                    <a:prstGeom prst="line">
                      <a:avLst/>
                    </a:prstGeom>
                    <a:noFill/>
                    <a:ln w="12700">
                      <a:solidFill>
                        <a:srgbClr val="000000"/>
                      </a:solidFill>
                      <a:round/>
                      <a:headEnd/>
                      <a:tailEnd/>
                    </a:ln>
                    <a:effectLst/>
                  </p:spPr>
                  <p:txBody>
                    <a:bodyPr/>
                    <a:lstStyle/>
                    <a:p>
                      <a:endParaRPr lang="en-US"/>
                    </a:p>
                  </p:txBody>
                </p:sp>
                <p:sp>
                  <p:nvSpPr>
                    <p:cNvPr id="232993" name="Line 545"/>
                    <p:cNvSpPr>
                      <a:spLocks noChangeShapeType="1"/>
                    </p:cNvSpPr>
                    <p:nvPr/>
                  </p:nvSpPr>
                  <p:spPr bwMode="auto">
                    <a:xfrm>
                      <a:off x="1415" y="1309"/>
                      <a:ext cx="0" cy="302"/>
                    </a:xfrm>
                    <a:prstGeom prst="line">
                      <a:avLst/>
                    </a:prstGeom>
                    <a:noFill/>
                    <a:ln w="12700">
                      <a:solidFill>
                        <a:srgbClr val="000000"/>
                      </a:solidFill>
                      <a:round/>
                      <a:headEnd/>
                      <a:tailEnd/>
                    </a:ln>
                    <a:effectLst/>
                  </p:spPr>
                  <p:txBody>
                    <a:bodyPr/>
                    <a:lstStyle/>
                    <a:p>
                      <a:endParaRPr lang="en-US"/>
                    </a:p>
                  </p:txBody>
                </p:sp>
                <p:sp>
                  <p:nvSpPr>
                    <p:cNvPr id="232994" name="Line 546"/>
                    <p:cNvSpPr>
                      <a:spLocks noChangeShapeType="1"/>
                    </p:cNvSpPr>
                    <p:nvPr/>
                  </p:nvSpPr>
                  <p:spPr bwMode="auto">
                    <a:xfrm>
                      <a:off x="1837" y="1309"/>
                      <a:ext cx="0" cy="302"/>
                    </a:xfrm>
                    <a:prstGeom prst="line">
                      <a:avLst/>
                    </a:prstGeom>
                    <a:noFill/>
                    <a:ln w="12700">
                      <a:solidFill>
                        <a:srgbClr val="000000"/>
                      </a:solidFill>
                      <a:round/>
                      <a:headEnd/>
                      <a:tailEnd/>
                    </a:ln>
                    <a:effectLst/>
                  </p:spPr>
                  <p:txBody>
                    <a:bodyPr/>
                    <a:lstStyle/>
                    <a:p>
                      <a:endParaRPr lang="en-US"/>
                    </a:p>
                  </p:txBody>
                </p:sp>
                <p:sp>
                  <p:nvSpPr>
                    <p:cNvPr id="232995" name="Line 547"/>
                    <p:cNvSpPr>
                      <a:spLocks noChangeShapeType="1"/>
                    </p:cNvSpPr>
                    <p:nvPr/>
                  </p:nvSpPr>
                  <p:spPr bwMode="auto">
                    <a:xfrm>
                      <a:off x="2259" y="1309"/>
                      <a:ext cx="0" cy="302"/>
                    </a:xfrm>
                    <a:prstGeom prst="line">
                      <a:avLst/>
                    </a:prstGeom>
                    <a:noFill/>
                    <a:ln w="12700">
                      <a:solidFill>
                        <a:srgbClr val="000000"/>
                      </a:solidFill>
                      <a:round/>
                      <a:headEnd/>
                      <a:tailEnd/>
                    </a:ln>
                    <a:effectLst/>
                  </p:spPr>
                  <p:txBody>
                    <a:bodyPr/>
                    <a:lstStyle/>
                    <a:p>
                      <a:endParaRPr lang="en-US"/>
                    </a:p>
                  </p:txBody>
                </p:sp>
                <p:sp>
                  <p:nvSpPr>
                    <p:cNvPr id="232996" name="Line 548"/>
                    <p:cNvSpPr>
                      <a:spLocks noChangeShapeType="1"/>
                    </p:cNvSpPr>
                    <p:nvPr/>
                  </p:nvSpPr>
                  <p:spPr bwMode="auto">
                    <a:xfrm>
                      <a:off x="2682" y="1309"/>
                      <a:ext cx="0" cy="302"/>
                    </a:xfrm>
                    <a:prstGeom prst="line">
                      <a:avLst/>
                    </a:prstGeom>
                    <a:noFill/>
                    <a:ln w="12700">
                      <a:solidFill>
                        <a:srgbClr val="000000"/>
                      </a:solidFill>
                      <a:round/>
                      <a:headEnd/>
                      <a:tailEnd/>
                    </a:ln>
                    <a:effectLst/>
                  </p:spPr>
                  <p:txBody>
                    <a:bodyPr/>
                    <a:lstStyle/>
                    <a:p>
                      <a:endParaRPr lang="en-US"/>
                    </a:p>
                  </p:txBody>
                </p:sp>
                <p:sp>
                  <p:nvSpPr>
                    <p:cNvPr id="232997" name="Line 549"/>
                    <p:cNvSpPr>
                      <a:spLocks noChangeShapeType="1"/>
                    </p:cNvSpPr>
                    <p:nvPr/>
                  </p:nvSpPr>
                  <p:spPr bwMode="auto">
                    <a:xfrm>
                      <a:off x="3104" y="1309"/>
                      <a:ext cx="0" cy="302"/>
                    </a:xfrm>
                    <a:prstGeom prst="line">
                      <a:avLst/>
                    </a:prstGeom>
                    <a:noFill/>
                    <a:ln w="12700">
                      <a:solidFill>
                        <a:srgbClr val="000000"/>
                      </a:solidFill>
                      <a:round/>
                      <a:headEnd/>
                      <a:tailEnd/>
                    </a:ln>
                    <a:effectLst/>
                  </p:spPr>
                  <p:txBody>
                    <a:bodyPr/>
                    <a:lstStyle/>
                    <a:p>
                      <a:endParaRPr lang="en-US"/>
                    </a:p>
                  </p:txBody>
                </p:sp>
                <p:sp>
                  <p:nvSpPr>
                    <p:cNvPr id="232998" name="Line 550"/>
                    <p:cNvSpPr>
                      <a:spLocks noChangeShapeType="1"/>
                    </p:cNvSpPr>
                    <p:nvPr/>
                  </p:nvSpPr>
                  <p:spPr bwMode="auto">
                    <a:xfrm>
                      <a:off x="3526" y="1309"/>
                      <a:ext cx="0" cy="302"/>
                    </a:xfrm>
                    <a:prstGeom prst="line">
                      <a:avLst/>
                    </a:prstGeom>
                    <a:noFill/>
                    <a:ln w="12700">
                      <a:solidFill>
                        <a:srgbClr val="000000"/>
                      </a:solidFill>
                      <a:round/>
                      <a:headEnd/>
                      <a:tailEnd/>
                    </a:ln>
                    <a:effectLst/>
                  </p:spPr>
                  <p:txBody>
                    <a:bodyPr/>
                    <a:lstStyle/>
                    <a:p>
                      <a:endParaRPr lang="en-US"/>
                    </a:p>
                  </p:txBody>
                </p:sp>
                <p:sp>
                  <p:nvSpPr>
                    <p:cNvPr id="232999" name="Line 551"/>
                    <p:cNvSpPr>
                      <a:spLocks noChangeShapeType="1"/>
                    </p:cNvSpPr>
                    <p:nvPr/>
                  </p:nvSpPr>
                  <p:spPr bwMode="auto">
                    <a:xfrm>
                      <a:off x="3948" y="1309"/>
                      <a:ext cx="0" cy="302"/>
                    </a:xfrm>
                    <a:prstGeom prst="line">
                      <a:avLst/>
                    </a:prstGeom>
                    <a:noFill/>
                    <a:ln w="12700">
                      <a:solidFill>
                        <a:srgbClr val="000000"/>
                      </a:solidFill>
                      <a:round/>
                      <a:headEnd/>
                      <a:tailEnd/>
                    </a:ln>
                    <a:effectLst/>
                  </p:spPr>
                  <p:txBody>
                    <a:bodyPr/>
                    <a:lstStyle/>
                    <a:p>
                      <a:endParaRPr lang="en-US"/>
                    </a:p>
                  </p:txBody>
                </p:sp>
                <p:sp>
                  <p:nvSpPr>
                    <p:cNvPr id="233000" name="Line 552"/>
                    <p:cNvSpPr>
                      <a:spLocks noChangeShapeType="1"/>
                    </p:cNvSpPr>
                    <p:nvPr/>
                  </p:nvSpPr>
                  <p:spPr bwMode="auto">
                    <a:xfrm>
                      <a:off x="4371" y="1309"/>
                      <a:ext cx="0" cy="302"/>
                    </a:xfrm>
                    <a:prstGeom prst="line">
                      <a:avLst/>
                    </a:prstGeom>
                    <a:noFill/>
                    <a:ln w="12700">
                      <a:solidFill>
                        <a:srgbClr val="000000"/>
                      </a:solidFill>
                      <a:round/>
                      <a:headEnd/>
                      <a:tailEnd/>
                    </a:ln>
                    <a:effectLst/>
                  </p:spPr>
                  <p:txBody>
                    <a:bodyPr/>
                    <a:lstStyle/>
                    <a:p>
                      <a:endParaRPr lang="en-US"/>
                    </a:p>
                  </p:txBody>
                </p:sp>
                <p:sp>
                  <p:nvSpPr>
                    <p:cNvPr id="233001" name="Line 553"/>
                    <p:cNvSpPr>
                      <a:spLocks noChangeShapeType="1"/>
                    </p:cNvSpPr>
                    <p:nvPr/>
                  </p:nvSpPr>
                  <p:spPr bwMode="auto">
                    <a:xfrm>
                      <a:off x="4793" y="1309"/>
                      <a:ext cx="0" cy="302"/>
                    </a:xfrm>
                    <a:prstGeom prst="line">
                      <a:avLst/>
                    </a:prstGeom>
                    <a:noFill/>
                    <a:ln w="12700">
                      <a:solidFill>
                        <a:srgbClr val="000000"/>
                      </a:solidFill>
                      <a:round/>
                      <a:headEnd/>
                      <a:tailEnd/>
                    </a:ln>
                    <a:effectLst/>
                  </p:spPr>
                  <p:txBody>
                    <a:bodyPr/>
                    <a:lstStyle/>
                    <a:p>
                      <a:endParaRPr lang="en-US"/>
                    </a:p>
                  </p:txBody>
                </p:sp>
                <p:sp>
                  <p:nvSpPr>
                    <p:cNvPr id="233002" name="Line 554"/>
                    <p:cNvSpPr>
                      <a:spLocks noChangeShapeType="1"/>
                    </p:cNvSpPr>
                    <p:nvPr/>
                  </p:nvSpPr>
                  <p:spPr bwMode="auto">
                    <a:xfrm>
                      <a:off x="5215" y="1309"/>
                      <a:ext cx="0" cy="302"/>
                    </a:xfrm>
                    <a:prstGeom prst="line">
                      <a:avLst/>
                    </a:prstGeom>
                    <a:noFill/>
                    <a:ln w="12700">
                      <a:solidFill>
                        <a:srgbClr val="000000"/>
                      </a:solidFill>
                      <a:round/>
                      <a:headEnd/>
                      <a:tailEnd/>
                    </a:ln>
                    <a:effectLst/>
                  </p:spPr>
                  <p:txBody>
                    <a:bodyPr/>
                    <a:lstStyle/>
                    <a:p>
                      <a:endParaRPr lang="en-US"/>
                    </a:p>
                  </p:txBody>
                </p:sp>
                <p:sp>
                  <p:nvSpPr>
                    <p:cNvPr id="233003" name="Line 555"/>
                    <p:cNvSpPr>
                      <a:spLocks noChangeShapeType="1"/>
                    </p:cNvSpPr>
                    <p:nvPr/>
                  </p:nvSpPr>
                  <p:spPr bwMode="auto">
                    <a:xfrm>
                      <a:off x="5637" y="1309"/>
                      <a:ext cx="0" cy="302"/>
                    </a:xfrm>
                    <a:prstGeom prst="line">
                      <a:avLst/>
                    </a:prstGeom>
                    <a:noFill/>
                    <a:ln w="12700">
                      <a:solidFill>
                        <a:srgbClr val="000000"/>
                      </a:solidFill>
                      <a:round/>
                      <a:headEnd/>
                      <a:tailEnd/>
                    </a:ln>
                    <a:effectLst/>
                  </p:spPr>
                  <p:txBody>
                    <a:bodyPr/>
                    <a:lstStyle/>
                    <a:p>
                      <a:endParaRPr lang="en-US"/>
                    </a:p>
                  </p:txBody>
                </p:sp>
                <p:sp>
                  <p:nvSpPr>
                    <p:cNvPr id="233004" name="Line 556"/>
                    <p:cNvSpPr>
                      <a:spLocks noChangeShapeType="1"/>
                    </p:cNvSpPr>
                    <p:nvPr/>
                  </p:nvSpPr>
                  <p:spPr bwMode="auto">
                    <a:xfrm>
                      <a:off x="6060" y="1309"/>
                      <a:ext cx="0" cy="302"/>
                    </a:xfrm>
                    <a:prstGeom prst="line">
                      <a:avLst/>
                    </a:prstGeom>
                    <a:noFill/>
                    <a:ln w="12700">
                      <a:solidFill>
                        <a:srgbClr val="000000"/>
                      </a:solidFill>
                      <a:round/>
                      <a:headEnd/>
                      <a:tailEnd/>
                    </a:ln>
                    <a:effectLst/>
                  </p:spPr>
                  <p:txBody>
                    <a:bodyPr/>
                    <a:lstStyle/>
                    <a:p>
                      <a:endParaRPr lang="en-US"/>
                    </a:p>
                  </p:txBody>
                </p:sp>
                <p:sp>
                  <p:nvSpPr>
                    <p:cNvPr id="233005" name="Line 557"/>
                    <p:cNvSpPr>
                      <a:spLocks noChangeShapeType="1"/>
                    </p:cNvSpPr>
                    <p:nvPr/>
                  </p:nvSpPr>
                  <p:spPr bwMode="auto">
                    <a:xfrm>
                      <a:off x="6482" y="1309"/>
                      <a:ext cx="0" cy="302"/>
                    </a:xfrm>
                    <a:prstGeom prst="line">
                      <a:avLst/>
                    </a:prstGeom>
                    <a:noFill/>
                    <a:ln w="12700" cap="sq">
                      <a:solidFill>
                        <a:srgbClr val="000000"/>
                      </a:solidFill>
                      <a:round/>
                      <a:headEnd/>
                      <a:tailEnd/>
                    </a:ln>
                    <a:effectLst/>
                  </p:spPr>
                  <p:txBody>
                    <a:bodyPr/>
                    <a:lstStyle/>
                    <a:p>
                      <a:endParaRPr lang="en-US"/>
                    </a:p>
                  </p:txBody>
                </p:sp>
              </p:grpSp>
            </p:grpSp>
            <p:grpSp>
              <p:nvGrpSpPr>
                <p:cNvPr id="24" name="Group 558"/>
                <p:cNvGrpSpPr>
                  <a:grpSpLocks/>
                </p:cNvGrpSpPr>
                <p:nvPr/>
              </p:nvGrpSpPr>
              <p:grpSpPr bwMode="auto">
                <a:xfrm flipH="1">
                  <a:off x="1435" y="3574"/>
                  <a:ext cx="1259" cy="282"/>
                  <a:chOff x="0" y="3554"/>
                  <a:chExt cx="6547" cy="302"/>
                </a:xfrm>
              </p:grpSpPr>
              <p:sp>
                <p:nvSpPr>
                  <p:cNvPr id="233007" name="Rectangle 559"/>
                  <p:cNvSpPr>
                    <a:spLocks noChangeArrowheads="1"/>
                  </p:cNvSpPr>
                  <p:nvPr/>
                </p:nvSpPr>
                <p:spPr bwMode="auto">
                  <a:xfrm>
                    <a:off x="2958" y="3554"/>
                    <a:ext cx="2954" cy="302"/>
                  </a:xfrm>
                  <a:prstGeom prst="rect">
                    <a:avLst/>
                  </a:prstGeom>
                  <a:solidFill>
                    <a:srgbClr val="969696"/>
                  </a:solidFill>
                  <a:ln w="9525">
                    <a:noFill/>
                    <a:miter lim="800000"/>
                    <a:headEnd/>
                    <a:tailEnd/>
                  </a:ln>
                  <a:effectLst/>
                </p:spPr>
                <p:txBody>
                  <a:bodyPr wrap="none" anchor="ctr"/>
                  <a:lstStyle/>
                  <a:p>
                    <a:endParaRPr lang="en-US"/>
                  </a:p>
                </p:txBody>
              </p:sp>
              <p:sp>
                <p:nvSpPr>
                  <p:cNvPr id="233008" name="Rectangle 560"/>
                  <p:cNvSpPr>
                    <a:spLocks noChangeArrowheads="1"/>
                  </p:cNvSpPr>
                  <p:nvPr/>
                </p:nvSpPr>
                <p:spPr bwMode="auto">
                  <a:xfrm>
                    <a:off x="1269" y="3554"/>
                    <a:ext cx="1687" cy="302"/>
                  </a:xfrm>
                  <a:prstGeom prst="rect">
                    <a:avLst/>
                  </a:prstGeom>
                  <a:solidFill>
                    <a:srgbClr val="969696"/>
                  </a:solidFill>
                  <a:ln w="9525">
                    <a:noFill/>
                    <a:miter lim="800000"/>
                    <a:headEnd/>
                    <a:tailEnd/>
                  </a:ln>
                  <a:effectLst/>
                </p:spPr>
                <p:txBody>
                  <a:bodyPr wrap="none" anchor="ctr"/>
                  <a:lstStyle/>
                  <a:p>
                    <a:endParaRPr lang="en-US"/>
                  </a:p>
                </p:txBody>
              </p:sp>
              <p:sp>
                <p:nvSpPr>
                  <p:cNvPr id="233009" name="Rectangle 561"/>
                  <p:cNvSpPr>
                    <a:spLocks noChangeArrowheads="1"/>
                  </p:cNvSpPr>
                  <p:nvPr/>
                </p:nvSpPr>
                <p:spPr bwMode="auto">
                  <a:xfrm>
                    <a:off x="422" y="3554"/>
                    <a:ext cx="845" cy="302"/>
                  </a:xfrm>
                  <a:prstGeom prst="rect">
                    <a:avLst/>
                  </a:prstGeom>
                  <a:solidFill>
                    <a:srgbClr val="969696"/>
                  </a:solidFill>
                  <a:ln w="9525">
                    <a:noFill/>
                    <a:miter lim="800000"/>
                    <a:headEnd/>
                    <a:tailEnd/>
                  </a:ln>
                  <a:effectLst/>
                </p:spPr>
                <p:txBody>
                  <a:bodyPr wrap="none" anchor="ctr"/>
                  <a:lstStyle/>
                  <a:p>
                    <a:endParaRPr lang="en-US"/>
                  </a:p>
                </p:txBody>
              </p:sp>
              <p:sp>
                <p:nvSpPr>
                  <p:cNvPr id="233010" name="Rectangle 562"/>
                  <p:cNvSpPr>
                    <a:spLocks noChangeArrowheads="1"/>
                  </p:cNvSpPr>
                  <p:nvPr/>
                </p:nvSpPr>
                <p:spPr bwMode="auto">
                  <a:xfrm>
                    <a:off x="0" y="3554"/>
                    <a:ext cx="422" cy="302"/>
                  </a:xfrm>
                  <a:prstGeom prst="rect">
                    <a:avLst/>
                  </a:prstGeom>
                  <a:solidFill>
                    <a:srgbClr val="969696"/>
                  </a:solidFill>
                  <a:ln w="9525">
                    <a:noFill/>
                    <a:miter lim="800000"/>
                    <a:headEnd/>
                    <a:tailEnd/>
                  </a:ln>
                  <a:effectLst/>
                </p:spPr>
                <p:txBody>
                  <a:bodyPr wrap="none" anchor="ctr"/>
                  <a:lstStyle/>
                  <a:p>
                    <a:endParaRPr lang="en-US"/>
                  </a:p>
                </p:txBody>
              </p:sp>
              <p:sp>
                <p:nvSpPr>
                  <p:cNvPr id="233011" name="Rectangle 563"/>
                  <p:cNvSpPr>
                    <a:spLocks noChangeArrowheads="1"/>
                  </p:cNvSpPr>
                  <p:nvPr/>
                </p:nvSpPr>
                <p:spPr bwMode="auto">
                  <a:xfrm>
                    <a:off x="5912" y="3554"/>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3012" name="Rectangle 564"/>
                  <p:cNvSpPr>
                    <a:spLocks noChangeArrowheads="1"/>
                  </p:cNvSpPr>
                  <p:nvPr/>
                </p:nvSpPr>
                <p:spPr bwMode="auto">
                  <a:xfrm>
                    <a:off x="5489" y="3554"/>
                    <a:ext cx="423"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3013" name="Rectangle 565"/>
                  <p:cNvSpPr>
                    <a:spLocks noChangeArrowheads="1"/>
                  </p:cNvSpPr>
                  <p:nvPr/>
                </p:nvSpPr>
                <p:spPr bwMode="auto">
                  <a:xfrm>
                    <a:off x="5067" y="3554"/>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3014" name="Rectangle 566"/>
                  <p:cNvSpPr>
                    <a:spLocks noChangeArrowheads="1"/>
                  </p:cNvSpPr>
                  <p:nvPr/>
                </p:nvSpPr>
                <p:spPr bwMode="auto">
                  <a:xfrm>
                    <a:off x="4645" y="3554"/>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3015" name="Rectangle 567"/>
                  <p:cNvSpPr>
                    <a:spLocks noChangeArrowheads="1"/>
                  </p:cNvSpPr>
                  <p:nvPr/>
                </p:nvSpPr>
                <p:spPr bwMode="auto">
                  <a:xfrm>
                    <a:off x="4223" y="3554"/>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3016" name="Rectangle 568"/>
                  <p:cNvSpPr>
                    <a:spLocks noChangeArrowheads="1"/>
                  </p:cNvSpPr>
                  <p:nvPr/>
                </p:nvSpPr>
                <p:spPr bwMode="auto">
                  <a:xfrm>
                    <a:off x="3800" y="3554"/>
                    <a:ext cx="423"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3017" name="Rectangle 569"/>
                  <p:cNvSpPr>
                    <a:spLocks noChangeArrowheads="1"/>
                  </p:cNvSpPr>
                  <p:nvPr/>
                </p:nvSpPr>
                <p:spPr bwMode="auto">
                  <a:xfrm>
                    <a:off x="3378" y="3554"/>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3018" name="Rectangle 570"/>
                  <p:cNvSpPr>
                    <a:spLocks noChangeArrowheads="1"/>
                  </p:cNvSpPr>
                  <p:nvPr/>
                </p:nvSpPr>
                <p:spPr bwMode="auto">
                  <a:xfrm>
                    <a:off x="2956" y="3554"/>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3019" name="Rectangle 571"/>
                  <p:cNvSpPr>
                    <a:spLocks noChangeArrowheads="1"/>
                  </p:cNvSpPr>
                  <p:nvPr/>
                </p:nvSpPr>
                <p:spPr bwMode="auto">
                  <a:xfrm>
                    <a:off x="2534" y="3554"/>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3020" name="Rectangle 572"/>
                  <p:cNvSpPr>
                    <a:spLocks noChangeArrowheads="1"/>
                  </p:cNvSpPr>
                  <p:nvPr/>
                </p:nvSpPr>
                <p:spPr bwMode="auto">
                  <a:xfrm>
                    <a:off x="2111" y="3554"/>
                    <a:ext cx="423"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3021" name="Rectangle 573"/>
                  <p:cNvSpPr>
                    <a:spLocks noChangeArrowheads="1"/>
                  </p:cNvSpPr>
                  <p:nvPr/>
                </p:nvSpPr>
                <p:spPr bwMode="auto">
                  <a:xfrm>
                    <a:off x="1689" y="3554"/>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3022" name="Rectangle 574"/>
                  <p:cNvSpPr>
                    <a:spLocks noChangeArrowheads="1"/>
                  </p:cNvSpPr>
                  <p:nvPr/>
                </p:nvSpPr>
                <p:spPr bwMode="auto">
                  <a:xfrm>
                    <a:off x="1267" y="3554"/>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3023" name="Rectangle 575"/>
                  <p:cNvSpPr>
                    <a:spLocks noChangeArrowheads="1"/>
                  </p:cNvSpPr>
                  <p:nvPr/>
                </p:nvSpPr>
                <p:spPr bwMode="auto">
                  <a:xfrm>
                    <a:off x="845" y="3554"/>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3024" name="Rectangle 576"/>
                  <p:cNvSpPr>
                    <a:spLocks noChangeArrowheads="1"/>
                  </p:cNvSpPr>
                  <p:nvPr/>
                </p:nvSpPr>
                <p:spPr bwMode="auto">
                  <a:xfrm>
                    <a:off x="422" y="3554"/>
                    <a:ext cx="423"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3025" name="Rectangle 577"/>
                  <p:cNvSpPr>
                    <a:spLocks noChangeArrowheads="1"/>
                  </p:cNvSpPr>
                  <p:nvPr/>
                </p:nvSpPr>
                <p:spPr bwMode="auto">
                  <a:xfrm>
                    <a:off x="0" y="3554"/>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3026" name="Line 578"/>
                  <p:cNvSpPr>
                    <a:spLocks noChangeShapeType="1"/>
                  </p:cNvSpPr>
                  <p:nvPr/>
                </p:nvSpPr>
                <p:spPr bwMode="auto">
                  <a:xfrm>
                    <a:off x="0" y="3554"/>
                    <a:ext cx="6334" cy="0"/>
                  </a:xfrm>
                  <a:prstGeom prst="line">
                    <a:avLst/>
                  </a:prstGeom>
                  <a:noFill/>
                  <a:ln w="12700" cap="sq">
                    <a:solidFill>
                      <a:srgbClr val="000000"/>
                    </a:solidFill>
                    <a:round/>
                    <a:headEnd/>
                    <a:tailEnd/>
                  </a:ln>
                  <a:effectLst/>
                </p:spPr>
                <p:txBody>
                  <a:bodyPr/>
                  <a:lstStyle/>
                  <a:p>
                    <a:endParaRPr lang="en-US"/>
                  </a:p>
                </p:txBody>
              </p:sp>
              <p:sp>
                <p:nvSpPr>
                  <p:cNvPr id="233027" name="Line 579"/>
                  <p:cNvSpPr>
                    <a:spLocks noChangeShapeType="1"/>
                  </p:cNvSpPr>
                  <p:nvPr/>
                </p:nvSpPr>
                <p:spPr bwMode="auto">
                  <a:xfrm>
                    <a:off x="0" y="3856"/>
                    <a:ext cx="6334" cy="0"/>
                  </a:xfrm>
                  <a:prstGeom prst="line">
                    <a:avLst/>
                  </a:prstGeom>
                  <a:noFill/>
                  <a:ln w="12700" cap="sq">
                    <a:solidFill>
                      <a:srgbClr val="000000"/>
                    </a:solidFill>
                    <a:round/>
                    <a:headEnd/>
                    <a:tailEnd/>
                  </a:ln>
                  <a:effectLst/>
                </p:spPr>
                <p:txBody>
                  <a:bodyPr/>
                  <a:lstStyle/>
                  <a:p>
                    <a:endParaRPr lang="en-US"/>
                  </a:p>
                </p:txBody>
              </p:sp>
              <p:sp>
                <p:nvSpPr>
                  <p:cNvPr id="233028" name="Line 580"/>
                  <p:cNvSpPr>
                    <a:spLocks noChangeShapeType="1"/>
                  </p:cNvSpPr>
                  <p:nvPr/>
                </p:nvSpPr>
                <p:spPr bwMode="auto">
                  <a:xfrm>
                    <a:off x="0" y="3554"/>
                    <a:ext cx="0" cy="302"/>
                  </a:xfrm>
                  <a:prstGeom prst="line">
                    <a:avLst/>
                  </a:prstGeom>
                  <a:noFill/>
                  <a:ln w="12700" cap="sq">
                    <a:solidFill>
                      <a:srgbClr val="000000"/>
                    </a:solidFill>
                    <a:round/>
                    <a:headEnd/>
                    <a:tailEnd/>
                  </a:ln>
                  <a:effectLst/>
                </p:spPr>
                <p:txBody>
                  <a:bodyPr/>
                  <a:lstStyle/>
                  <a:p>
                    <a:endParaRPr lang="en-US"/>
                  </a:p>
                </p:txBody>
              </p:sp>
              <p:sp>
                <p:nvSpPr>
                  <p:cNvPr id="233029" name="Line 581"/>
                  <p:cNvSpPr>
                    <a:spLocks noChangeShapeType="1"/>
                  </p:cNvSpPr>
                  <p:nvPr/>
                </p:nvSpPr>
                <p:spPr bwMode="auto">
                  <a:xfrm>
                    <a:off x="422" y="3554"/>
                    <a:ext cx="0" cy="302"/>
                  </a:xfrm>
                  <a:prstGeom prst="line">
                    <a:avLst/>
                  </a:prstGeom>
                  <a:noFill/>
                  <a:ln w="12700">
                    <a:solidFill>
                      <a:srgbClr val="000000"/>
                    </a:solidFill>
                    <a:round/>
                    <a:headEnd/>
                    <a:tailEnd/>
                  </a:ln>
                  <a:effectLst/>
                </p:spPr>
                <p:txBody>
                  <a:bodyPr/>
                  <a:lstStyle/>
                  <a:p>
                    <a:endParaRPr lang="en-US"/>
                  </a:p>
                </p:txBody>
              </p:sp>
              <p:sp>
                <p:nvSpPr>
                  <p:cNvPr id="233030" name="Line 582"/>
                  <p:cNvSpPr>
                    <a:spLocks noChangeShapeType="1"/>
                  </p:cNvSpPr>
                  <p:nvPr/>
                </p:nvSpPr>
                <p:spPr bwMode="auto">
                  <a:xfrm>
                    <a:off x="845" y="3554"/>
                    <a:ext cx="0" cy="302"/>
                  </a:xfrm>
                  <a:prstGeom prst="line">
                    <a:avLst/>
                  </a:prstGeom>
                  <a:noFill/>
                  <a:ln w="12700">
                    <a:solidFill>
                      <a:srgbClr val="000000"/>
                    </a:solidFill>
                    <a:round/>
                    <a:headEnd/>
                    <a:tailEnd/>
                  </a:ln>
                  <a:effectLst/>
                </p:spPr>
                <p:txBody>
                  <a:bodyPr/>
                  <a:lstStyle/>
                  <a:p>
                    <a:endParaRPr lang="en-US"/>
                  </a:p>
                </p:txBody>
              </p:sp>
              <p:sp>
                <p:nvSpPr>
                  <p:cNvPr id="233031" name="Line 583"/>
                  <p:cNvSpPr>
                    <a:spLocks noChangeShapeType="1"/>
                  </p:cNvSpPr>
                  <p:nvPr/>
                </p:nvSpPr>
                <p:spPr bwMode="auto">
                  <a:xfrm>
                    <a:off x="1267" y="3554"/>
                    <a:ext cx="0" cy="302"/>
                  </a:xfrm>
                  <a:prstGeom prst="line">
                    <a:avLst/>
                  </a:prstGeom>
                  <a:noFill/>
                  <a:ln w="12700">
                    <a:solidFill>
                      <a:srgbClr val="000000"/>
                    </a:solidFill>
                    <a:round/>
                    <a:headEnd/>
                    <a:tailEnd/>
                  </a:ln>
                  <a:effectLst/>
                </p:spPr>
                <p:txBody>
                  <a:bodyPr/>
                  <a:lstStyle/>
                  <a:p>
                    <a:endParaRPr lang="en-US"/>
                  </a:p>
                </p:txBody>
              </p:sp>
              <p:sp>
                <p:nvSpPr>
                  <p:cNvPr id="233032" name="Line 584"/>
                  <p:cNvSpPr>
                    <a:spLocks noChangeShapeType="1"/>
                  </p:cNvSpPr>
                  <p:nvPr/>
                </p:nvSpPr>
                <p:spPr bwMode="auto">
                  <a:xfrm>
                    <a:off x="1689" y="3554"/>
                    <a:ext cx="0" cy="302"/>
                  </a:xfrm>
                  <a:prstGeom prst="line">
                    <a:avLst/>
                  </a:prstGeom>
                  <a:noFill/>
                  <a:ln w="12700">
                    <a:solidFill>
                      <a:srgbClr val="000000"/>
                    </a:solidFill>
                    <a:round/>
                    <a:headEnd/>
                    <a:tailEnd/>
                  </a:ln>
                  <a:effectLst/>
                </p:spPr>
                <p:txBody>
                  <a:bodyPr/>
                  <a:lstStyle/>
                  <a:p>
                    <a:endParaRPr lang="en-US"/>
                  </a:p>
                </p:txBody>
              </p:sp>
              <p:sp>
                <p:nvSpPr>
                  <p:cNvPr id="233033" name="Line 585"/>
                  <p:cNvSpPr>
                    <a:spLocks noChangeShapeType="1"/>
                  </p:cNvSpPr>
                  <p:nvPr/>
                </p:nvSpPr>
                <p:spPr bwMode="auto">
                  <a:xfrm>
                    <a:off x="2111" y="3554"/>
                    <a:ext cx="0" cy="302"/>
                  </a:xfrm>
                  <a:prstGeom prst="line">
                    <a:avLst/>
                  </a:prstGeom>
                  <a:noFill/>
                  <a:ln w="12700">
                    <a:solidFill>
                      <a:srgbClr val="000000"/>
                    </a:solidFill>
                    <a:round/>
                    <a:headEnd/>
                    <a:tailEnd/>
                  </a:ln>
                  <a:effectLst/>
                </p:spPr>
                <p:txBody>
                  <a:bodyPr/>
                  <a:lstStyle/>
                  <a:p>
                    <a:endParaRPr lang="en-US"/>
                  </a:p>
                </p:txBody>
              </p:sp>
              <p:sp>
                <p:nvSpPr>
                  <p:cNvPr id="233034" name="Line 586"/>
                  <p:cNvSpPr>
                    <a:spLocks noChangeShapeType="1"/>
                  </p:cNvSpPr>
                  <p:nvPr/>
                </p:nvSpPr>
                <p:spPr bwMode="auto">
                  <a:xfrm>
                    <a:off x="2534" y="3554"/>
                    <a:ext cx="0" cy="302"/>
                  </a:xfrm>
                  <a:prstGeom prst="line">
                    <a:avLst/>
                  </a:prstGeom>
                  <a:noFill/>
                  <a:ln w="12700">
                    <a:solidFill>
                      <a:srgbClr val="000000"/>
                    </a:solidFill>
                    <a:round/>
                    <a:headEnd/>
                    <a:tailEnd/>
                  </a:ln>
                  <a:effectLst/>
                </p:spPr>
                <p:txBody>
                  <a:bodyPr/>
                  <a:lstStyle/>
                  <a:p>
                    <a:endParaRPr lang="en-US"/>
                  </a:p>
                </p:txBody>
              </p:sp>
              <p:sp>
                <p:nvSpPr>
                  <p:cNvPr id="233035" name="Line 587"/>
                  <p:cNvSpPr>
                    <a:spLocks noChangeShapeType="1"/>
                  </p:cNvSpPr>
                  <p:nvPr/>
                </p:nvSpPr>
                <p:spPr bwMode="auto">
                  <a:xfrm>
                    <a:off x="2956" y="3554"/>
                    <a:ext cx="0" cy="302"/>
                  </a:xfrm>
                  <a:prstGeom prst="line">
                    <a:avLst/>
                  </a:prstGeom>
                  <a:noFill/>
                  <a:ln w="12700">
                    <a:solidFill>
                      <a:srgbClr val="000000"/>
                    </a:solidFill>
                    <a:round/>
                    <a:headEnd/>
                    <a:tailEnd/>
                  </a:ln>
                  <a:effectLst/>
                </p:spPr>
                <p:txBody>
                  <a:bodyPr/>
                  <a:lstStyle/>
                  <a:p>
                    <a:endParaRPr lang="en-US"/>
                  </a:p>
                </p:txBody>
              </p:sp>
              <p:sp>
                <p:nvSpPr>
                  <p:cNvPr id="233036" name="Line 588"/>
                  <p:cNvSpPr>
                    <a:spLocks noChangeShapeType="1"/>
                  </p:cNvSpPr>
                  <p:nvPr/>
                </p:nvSpPr>
                <p:spPr bwMode="auto">
                  <a:xfrm>
                    <a:off x="3378" y="3554"/>
                    <a:ext cx="0" cy="302"/>
                  </a:xfrm>
                  <a:prstGeom prst="line">
                    <a:avLst/>
                  </a:prstGeom>
                  <a:noFill/>
                  <a:ln w="12700">
                    <a:solidFill>
                      <a:srgbClr val="000000"/>
                    </a:solidFill>
                    <a:round/>
                    <a:headEnd/>
                    <a:tailEnd/>
                  </a:ln>
                  <a:effectLst/>
                </p:spPr>
                <p:txBody>
                  <a:bodyPr/>
                  <a:lstStyle/>
                  <a:p>
                    <a:endParaRPr lang="en-US"/>
                  </a:p>
                </p:txBody>
              </p:sp>
              <p:sp>
                <p:nvSpPr>
                  <p:cNvPr id="233037" name="Line 589"/>
                  <p:cNvSpPr>
                    <a:spLocks noChangeShapeType="1"/>
                  </p:cNvSpPr>
                  <p:nvPr/>
                </p:nvSpPr>
                <p:spPr bwMode="auto">
                  <a:xfrm>
                    <a:off x="3800" y="3554"/>
                    <a:ext cx="0" cy="302"/>
                  </a:xfrm>
                  <a:prstGeom prst="line">
                    <a:avLst/>
                  </a:prstGeom>
                  <a:noFill/>
                  <a:ln w="12700">
                    <a:solidFill>
                      <a:srgbClr val="000000"/>
                    </a:solidFill>
                    <a:round/>
                    <a:headEnd/>
                    <a:tailEnd/>
                  </a:ln>
                  <a:effectLst/>
                </p:spPr>
                <p:txBody>
                  <a:bodyPr/>
                  <a:lstStyle/>
                  <a:p>
                    <a:endParaRPr lang="en-US"/>
                  </a:p>
                </p:txBody>
              </p:sp>
              <p:sp>
                <p:nvSpPr>
                  <p:cNvPr id="233038" name="Line 590"/>
                  <p:cNvSpPr>
                    <a:spLocks noChangeShapeType="1"/>
                  </p:cNvSpPr>
                  <p:nvPr/>
                </p:nvSpPr>
                <p:spPr bwMode="auto">
                  <a:xfrm>
                    <a:off x="4223" y="3554"/>
                    <a:ext cx="0" cy="302"/>
                  </a:xfrm>
                  <a:prstGeom prst="line">
                    <a:avLst/>
                  </a:prstGeom>
                  <a:noFill/>
                  <a:ln w="12700">
                    <a:solidFill>
                      <a:srgbClr val="000000"/>
                    </a:solidFill>
                    <a:round/>
                    <a:headEnd/>
                    <a:tailEnd/>
                  </a:ln>
                  <a:effectLst/>
                </p:spPr>
                <p:txBody>
                  <a:bodyPr/>
                  <a:lstStyle/>
                  <a:p>
                    <a:endParaRPr lang="en-US"/>
                  </a:p>
                </p:txBody>
              </p:sp>
              <p:sp>
                <p:nvSpPr>
                  <p:cNvPr id="233039" name="Line 591"/>
                  <p:cNvSpPr>
                    <a:spLocks noChangeShapeType="1"/>
                  </p:cNvSpPr>
                  <p:nvPr/>
                </p:nvSpPr>
                <p:spPr bwMode="auto">
                  <a:xfrm>
                    <a:off x="4645" y="3554"/>
                    <a:ext cx="0" cy="302"/>
                  </a:xfrm>
                  <a:prstGeom prst="line">
                    <a:avLst/>
                  </a:prstGeom>
                  <a:noFill/>
                  <a:ln w="12700">
                    <a:solidFill>
                      <a:srgbClr val="000000"/>
                    </a:solidFill>
                    <a:round/>
                    <a:headEnd/>
                    <a:tailEnd/>
                  </a:ln>
                  <a:effectLst/>
                </p:spPr>
                <p:txBody>
                  <a:bodyPr/>
                  <a:lstStyle/>
                  <a:p>
                    <a:endParaRPr lang="en-US"/>
                  </a:p>
                </p:txBody>
              </p:sp>
              <p:sp>
                <p:nvSpPr>
                  <p:cNvPr id="233040" name="Line 592"/>
                  <p:cNvSpPr>
                    <a:spLocks noChangeShapeType="1"/>
                  </p:cNvSpPr>
                  <p:nvPr/>
                </p:nvSpPr>
                <p:spPr bwMode="auto">
                  <a:xfrm>
                    <a:off x="5067" y="3554"/>
                    <a:ext cx="0" cy="302"/>
                  </a:xfrm>
                  <a:prstGeom prst="line">
                    <a:avLst/>
                  </a:prstGeom>
                  <a:noFill/>
                  <a:ln w="12700">
                    <a:solidFill>
                      <a:srgbClr val="000000"/>
                    </a:solidFill>
                    <a:round/>
                    <a:headEnd/>
                    <a:tailEnd/>
                  </a:ln>
                  <a:effectLst/>
                </p:spPr>
                <p:txBody>
                  <a:bodyPr/>
                  <a:lstStyle/>
                  <a:p>
                    <a:endParaRPr lang="en-US"/>
                  </a:p>
                </p:txBody>
              </p:sp>
              <p:sp>
                <p:nvSpPr>
                  <p:cNvPr id="233041" name="Line 593"/>
                  <p:cNvSpPr>
                    <a:spLocks noChangeShapeType="1"/>
                  </p:cNvSpPr>
                  <p:nvPr/>
                </p:nvSpPr>
                <p:spPr bwMode="auto">
                  <a:xfrm>
                    <a:off x="5489" y="3554"/>
                    <a:ext cx="0" cy="302"/>
                  </a:xfrm>
                  <a:prstGeom prst="line">
                    <a:avLst/>
                  </a:prstGeom>
                  <a:noFill/>
                  <a:ln w="12700">
                    <a:solidFill>
                      <a:srgbClr val="000000"/>
                    </a:solidFill>
                    <a:round/>
                    <a:headEnd/>
                    <a:tailEnd/>
                  </a:ln>
                  <a:effectLst/>
                </p:spPr>
                <p:txBody>
                  <a:bodyPr/>
                  <a:lstStyle/>
                  <a:p>
                    <a:endParaRPr lang="en-US"/>
                  </a:p>
                </p:txBody>
              </p:sp>
              <p:sp>
                <p:nvSpPr>
                  <p:cNvPr id="233042" name="Line 594"/>
                  <p:cNvSpPr>
                    <a:spLocks noChangeShapeType="1"/>
                  </p:cNvSpPr>
                  <p:nvPr/>
                </p:nvSpPr>
                <p:spPr bwMode="auto">
                  <a:xfrm>
                    <a:off x="5912" y="3554"/>
                    <a:ext cx="0" cy="302"/>
                  </a:xfrm>
                  <a:prstGeom prst="line">
                    <a:avLst/>
                  </a:prstGeom>
                  <a:noFill/>
                  <a:ln w="12700">
                    <a:solidFill>
                      <a:srgbClr val="000000"/>
                    </a:solidFill>
                    <a:round/>
                    <a:headEnd/>
                    <a:tailEnd/>
                  </a:ln>
                  <a:effectLst/>
                </p:spPr>
                <p:txBody>
                  <a:bodyPr/>
                  <a:lstStyle/>
                  <a:p>
                    <a:endParaRPr lang="en-US"/>
                  </a:p>
                </p:txBody>
              </p:sp>
              <p:sp>
                <p:nvSpPr>
                  <p:cNvPr id="233043" name="Line 595"/>
                  <p:cNvSpPr>
                    <a:spLocks noChangeShapeType="1"/>
                  </p:cNvSpPr>
                  <p:nvPr/>
                </p:nvSpPr>
                <p:spPr bwMode="auto">
                  <a:xfrm>
                    <a:off x="6334" y="3554"/>
                    <a:ext cx="0" cy="302"/>
                  </a:xfrm>
                  <a:prstGeom prst="line">
                    <a:avLst/>
                  </a:prstGeom>
                  <a:noFill/>
                  <a:ln w="12700" cap="sq">
                    <a:solidFill>
                      <a:srgbClr val="000000"/>
                    </a:solidFill>
                    <a:round/>
                    <a:headEnd/>
                    <a:tailEnd/>
                  </a:ln>
                  <a:effectLst/>
                </p:spPr>
                <p:txBody>
                  <a:bodyPr/>
                  <a:lstStyle/>
                  <a:p>
                    <a:endParaRPr lang="en-US"/>
                  </a:p>
                </p:txBody>
              </p:sp>
              <p:grpSp>
                <p:nvGrpSpPr>
                  <p:cNvPr id="25" name="Group 596"/>
                  <p:cNvGrpSpPr>
                    <a:grpSpLocks/>
                  </p:cNvGrpSpPr>
                  <p:nvPr/>
                </p:nvGrpSpPr>
                <p:grpSpPr bwMode="auto">
                  <a:xfrm>
                    <a:off x="213" y="3554"/>
                    <a:ext cx="6334" cy="302"/>
                    <a:chOff x="148" y="1309"/>
                    <a:chExt cx="6334" cy="302"/>
                  </a:xfrm>
                </p:grpSpPr>
                <p:sp>
                  <p:nvSpPr>
                    <p:cNvPr id="233045" name="Rectangle 597"/>
                    <p:cNvSpPr>
                      <a:spLocks noChangeArrowheads="1"/>
                    </p:cNvSpPr>
                    <p:nvPr/>
                  </p:nvSpPr>
                  <p:spPr bwMode="auto">
                    <a:xfrm>
                      <a:off x="6060" y="1309"/>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3046" name="Rectangle 598"/>
                    <p:cNvSpPr>
                      <a:spLocks noChangeArrowheads="1"/>
                    </p:cNvSpPr>
                    <p:nvPr/>
                  </p:nvSpPr>
                  <p:spPr bwMode="auto">
                    <a:xfrm>
                      <a:off x="5637" y="1309"/>
                      <a:ext cx="423"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3047" name="Rectangle 599"/>
                    <p:cNvSpPr>
                      <a:spLocks noChangeArrowheads="1"/>
                    </p:cNvSpPr>
                    <p:nvPr/>
                  </p:nvSpPr>
                  <p:spPr bwMode="auto">
                    <a:xfrm>
                      <a:off x="5215" y="1309"/>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3048" name="Rectangle 600"/>
                    <p:cNvSpPr>
                      <a:spLocks noChangeArrowheads="1"/>
                    </p:cNvSpPr>
                    <p:nvPr/>
                  </p:nvSpPr>
                  <p:spPr bwMode="auto">
                    <a:xfrm>
                      <a:off x="4793" y="1309"/>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3049" name="Rectangle 601"/>
                    <p:cNvSpPr>
                      <a:spLocks noChangeArrowheads="1"/>
                    </p:cNvSpPr>
                    <p:nvPr/>
                  </p:nvSpPr>
                  <p:spPr bwMode="auto">
                    <a:xfrm>
                      <a:off x="4371" y="1309"/>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3050" name="Rectangle 602"/>
                    <p:cNvSpPr>
                      <a:spLocks noChangeArrowheads="1"/>
                    </p:cNvSpPr>
                    <p:nvPr/>
                  </p:nvSpPr>
                  <p:spPr bwMode="auto">
                    <a:xfrm>
                      <a:off x="3948" y="1309"/>
                      <a:ext cx="423"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3051" name="Rectangle 603"/>
                    <p:cNvSpPr>
                      <a:spLocks noChangeArrowheads="1"/>
                    </p:cNvSpPr>
                    <p:nvPr/>
                  </p:nvSpPr>
                  <p:spPr bwMode="auto">
                    <a:xfrm>
                      <a:off x="3526" y="1309"/>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3052" name="Rectangle 604"/>
                    <p:cNvSpPr>
                      <a:spLocks noChangeArrowheads="1"/>
                    </p:cNvSpPr>
                    <p:nvPr/>
                  </p:nvSpPr>
                  <p:spPr bwMode="auto">
                    <a:xfrm>
                      <a:off x="3104" y="1309"/>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3053" name="Rectangle 605"/>
                    <p:cNvSpPr>
                      <a:spLocks noChangeArrowheads="1"/>
                    </p:cNvSpPr>
                    <p:nvPr/>
                  </p:nvSpPr>
                  <p:spPr bwMode="auto">
                    <a:xfrm>
                      <a:off x="2682" y="1309"/>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3054" name="Rectangle 606"/>
                    <p:cNvSpPr>
                      <a:spLocks noChangeArrowheads="1"/>
                    </p:cNvSpPr>
                    <p:nvPr/>
                  </p:nvSpPr>
                  <p:spPr bwMode="auto">
                    <a:xfrm>
                      <a:off x="2259" y="1309"/>
                      <a:ext cx="423"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3055" name="Rectangle 607"/>
                    <p:cNvSpPr>
                      <a:spLocks noChangeArrowheads="1"/>
                    </p:cNvSpPr>
                    <p:nvPr/>
                  </p:nvSpPr>
                  <p:spPr bwMode="auto">
                    <a:xfrm>
                      <a:off x="1837" y="1309"/>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3056" name="Rectangle 608"/>
                    <p:cNvSpPr>
                      <a:spLocks noChangeArrowheads="1"/>
                    </p:cNvSpPr>
                    <p:nvPr/>
                  </p:nvSpPr>
                  <p:spPr bwMode="auto">
                    <a:xfrm>
                      <a:off x="1415" y="1309"/>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3057" name="Rectangle 609"/>
                    <p:cNvSpPr>
                      <a:spLocks noChangeArrowheads="1"/>
                    </p:cNvSpPr>
                    <p:nvPr/>
                  </p:nvSpPr>
                  <p:spPr bwMode="auto">
                    <a:xfrm>
                      <a:off x="993" y="1309"/>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3058" name="Rectangle 610"/>
                    <p:cNvSpPr>
                      <a:spLocks noChangeArrowheads="1"/>
                    </p:cNvSpPr>
                    <p:nvPr/>
                  </p:nvSpPr>
                  <p:spPr bwMode="auto">
                    <a:xfrm>
                      <a:off x="570" y="1309"/>
                      <a:ext cx="423"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3059" name="Rectangle 611"/>
                    <p:cNvSpPr>
                      <a:spLocks noChangeArrowheads="1"/>
                    </p:cNvSpPr>
                    <p:nvPr/>
                  </p:nvSpPr>
                  <p:spPr bwMode="auto">
                    <a:xfrm>
                      <a:off x="148" y="1309"/>
                      <a:ext cx="422" cy="302"/>
                    </a:xfrm>
                    <a:prstGeom prst="rect">
                      <a:avLst/>
                    </a:prstGeom>
                    <a:solidFill>
                      <a:srgbClr val="969696"/>
                    </a:solidFill>
                    <a:ln w="9525">
                      <a:noFill/>
                      <a:miter lim="800000"/>
                      <a:headEnd/>
                      <a:tailEnd/>
                    </a:ln>
                    <a:effectLst/>
                  </p:spPr>
                  <p:txBody>
                    <a:bodyPr/>
                    <a:lstStyle/>
                    <a:p>
                      <a:endParaRPr lang="en-US" sz="2400">
                        <a:latin typeface="Times New Roman" pitchFamily="18" charset="0"/>
                      </a:endParaRPr>
                    </a:p>
                  </p:txBody>
                </p:sp>
                <p:sp>
                  <p:nvSpPr>
                    <p:cNvPr id="233060" name="Line 612"/>
                    <p:cNvSpPr>
                      <a:spLocks noChangeShapeType="1"/>
                    </p:cNvSpPr>
                    <p:nvPr/>
                  </p:nvSpPr>
                  <p:spPr bwMode="auto">
                    <a:xfrm>
                      <a:off x="148" y="1309"/>
                      <a:ext cx="6334" cy="0"/>
                    </a:xfrm>
                    <a:prstGeom prst="line">
                      <a:avLst/>
                    </a:prstGeom>
                    <a:noFill/>
                    <a:ln w="12700" cap="sq">
                      <a:solidFill>
                        <a:srgbClr val="000000"/>
                      </a:solidFill>
                      <a:round/>
                      <a:headEnd/>
                      <a:tailEnd/>
                    </a:ln>
                    <a:effectLst/>
                  </p:spPr>
                  <p:txBody>
                    <a:bodyPr/>
                    <a:lstStyle/>
                    <a:p>
                      <a:endParaRPr lang="en-US"/>
                    </a:p>
                  </p:txBody>
                </p:sp>
                <p:sp>
                  <p:nvSpPr>
                    <p:cNvPr id="233061" name="Line 613"/>
                    <p:cNvSpPr>
                      <a:spLocks noChangeShapeType="1"/>
                    </p:cNvSpPr>
                    <p:nvPr/>
                  </p:nvSpPr>
                  <p:spPr bwMode="auto">
                    <a:xfrm>
                      <a:off x="148" y="1611"/>
                      <a:ext cx="6334" cy="0"/>
                    </a:xfrm>
                    <a:prstGeom prst="line">
                      <a:avLst/>
                    </a:prstGeom>
                    <a:noFill/>
                    <a:ln w="12700" cap="sq">
                      <a:solidFill>
                        <a:srgbClr val="000000"/>
                      </a:solidFill>
                      <a:round/>
                      <a:headEnd/>
                      <a:tailEnd/>
                    </a:ln>
                    <a:effectLst/>
                  </p:spPr>
                  <p:txBody>
                    <a:bodyPr/>
                    <a:lstStyle/>
                    <a:p>
                      <a:endParaRPr lang="en-US"/>
                    </a:p>
                  </p:txBody>
                </p:sp>
                <p:sp>
                  <p:nvSpPr>
                    <p:cNvPr id="233062" name="Line 614"/>
                    <p:cNvSpPr>
                      <a:spLocks noChangeShapeType="1"/>
                    </p:cNvSpPr>
                    <p:nvPr/>
                  </p:nvSpPr>
                  <p:spPr bwMode="auto">
                    <a:xfrm>
                      <a:off x="148" y="1309"/>
                      <a:ext cx="0" cy="302"/>
                    </a:xfrm>
                    <a:prstGeom prst="line">
                      <a:avLst/>
                    </a:prstGeom>
                    <a:noFill/>
                    <a:ln w="12700" cap="sq">
                      <a:solidFill>
                        <a:srgbClr val="000000"/>
                      </a:solidFill>
                      <a:round/>
                      <a:headEnd/>
                      <a:tailEnd/>
                    </a:ln>
                    <a:effectLst/>
                  </p:spPr>
                  <p:txBody>
                    <a:bodyPr/>
                    <a:lstStyle/>
                    <a:p>
                      <a:endParaRPr lang="en-US"/>
                    </a:p>
                  </p:txBody>
                </p:sp>
                <p:sp>
                  <p:nvSpPr>
                    <p:cNvPr id="233063" name="Line 615"/>
                    <p:cNvSpPr>
                      <a:spLocks noChangeShapeType="1"/>
                    </p:cNvSpPr>
                    <p:nvPr/>
                  </p:nvSpPr>
                  <p:spPr bwMode="auto">
                    <a:xfrm>
                      <a:off x="570" y="1309"/>
                      <a:ext cx="0" cy="302"/>
                    </a:xfrm>
                    <a:prstGeom prst="line">
                      <a:avLst/>
                    </a:prstGeom>
                    <a:noFill/>
                    <a:ln w="12700">
                      <a:solidFill>
                        <a:srgbClr val="000000"/>
                      </a:solidFill>
                      <a:round/>
                      <a:headEnd/>
                      <a:tailEnd/>
                    </a:ln>
                    <a:effectLst/>
                  </p:spPr>
                  <p:txBody>
                    <a:bodyPr/>
                    <a:lstStyle/>
                    <a:p>
                      <a:endParaRPr lang="en-US"/>
                    </a:p>
                  </p:txBody>
                </p:sp>
                <p:sp>
                  <p:nvSpPr>
                    <p:cNvPr id="233064" name="Line 616"/>
                    <p:cNvSpPr>
                      <a:spLocks noChangeShapeType="1"/>
                    </p:cNvSpPr>
                    <p:nvPr/>
                  </p:nvSpPr>
                  <p:spPr bwMode="auto">
                    <a:xfrm>
                      <a:off x="993" y="1309"/>
                      <a:ext cx="0" cy="302"/>
                    </a:xfrm>
                    <a:prstGeom prst="line">
                      <a:avLst/>
                    </a:prstGeom>
                    <a:noFill/>
                    <a:ln w="12700">
                      <a:solidFill>
                        <a:srgbClr val="000000"/>
                      </a:solidFill>
                      <a:round/>
                      <a:headEnd/>
                      <a:tailEnd/>
                    </a:ln>
                    <a:effectLst/>
                  </p:spPr>
                  <p:txBody>
                    <a:bodyPr/>
                    <a:lstStyle/>
                    <a:p>
                      <a:endParaRPr lang="en-US"/>
                    </a:p>
                  </p:txBody>
                </p:sp>
                <p:sp>
                  <p:nvSpPr>
                    <p:cNvPr id="233065" name="Line 617"/>
                    <p:cNvSpPr>
                      <a:spLocks noChangeShapeType="1"/>
                    </p:cNvSpPr>
                    <p:nvPr/>
                  </p:nvSpPr>
                  <p:spPr bwMode="auto">
                    <a:xfrm>
                      <a:off x="1415" y="1309"/>
                      <a:ext cx="0" cy="302"/>
                    </a:xfrm>
                    <a:prstGeom prst="line">
                      <a:avLst/>
                    </a:prstGeom>
                    <a:noFill/>
                    <a:ln w="12700">
                      <a:solidFill>
                        <a:srgbClr val="000000"/>
                      </a:solidFill>
                      <a:round/>
                      <a:headEnd/>
                      <a:tailEnd/>
                    </a:ln>
                    <a:effectLst/>
                  </p:spPr>
                  <p:txBody>
                    <a:bodyPr/>
                    <a:lstStyle/>
                    <a:p>
                      <a:endParaRPr lang="en-US"/>
                    </a:p>
                  </p:txBody>
                </p:sp>
                <p:sp>
                  <p:nvSpPr>
                    <p:cNvPr id="233066" name="Line 618"/>
                    <p:cNvSpPr>
                      <a:spLocks noChangeShapeType="1"/>
                    </p:cNvSpPr>
                    <p:nvPr/>
                  </p:nvSpPr>
                  <p:spPr bwMode="auto">
                    <a:xfrm>
                      <a:off x="1837" y="1309"/>
                      <a:ext cx="0" cy="302"/>
                    </a:xfrm>
                    <a:prstGeom prst="line">
                      <a:avLst/>
                    </a:prstGeom>
                    <a:noFill/>
                    <a:ln w="12700">
                      <a:solidFill>
                        <a:srgbClr val="000000"/>
                      </a:solidFill>
                      <a:round/>
                      <a:headEnd/>
                      <a:tailEnd/>
                    </a:ln>
                    <a:effectLst/>
                  </p:spPr>
                  <p:txBody>
                    <a:bodyPr/>
                    <a:lstStyle/>
                    <a:p>
                      <a:endParaRPr lang="en-US"/>
                    </a:p>
                  </p:txBody>
                </p:sp>
                <p:sp>
                  <p:nvSpPr>
                    <p:cNvPr id="233067" name="Line 619"/>
                    <p:cNvSpPr>
                      <a:spLocks noChangeShapeType="1"/>
                    </p:cNvSpPr>
                    <p:nvPr/>
                  </p:nvSpPr>
                  <p:spPr bwMode="auto">
                    <a:xfrm>
                      <a:off x="2259" y="1309"/>
                      <a:ext cx="0" cy="302"/>
                    </a:xfrm>
                    <a:prstGeom prst="line">
                      <a:avLst/>
                    </a:prstGeom>
                    <a:noFill/>
                    <a:ln w="12700">
                      <a:solidFill>
                        <a:srgbClr val="000000"/>
                      </a:solidFill>
                      <a:round/>
                      <a:headEnd/>
                      <a:tailEnd/>
                    </a:ln>
                    <a:effectLst/>
                  </p:spPr>
                  <p:txBody>
                    <a:bodyPr/>
                    <a:lstStyle/>
                    <a:p>
                      <a:endParaRPr lang="en-US"/>
                    </a:p>
                  </p:txBody>
                </p:sp>
                <p:sp>
                  <p:nvSpPr>
                    <p:cNvPr id="233068" name="Line 620"/>
                    <p:cNvSpPr>
                      <a:spLocks noChangeShapeType="1"/>
                    </p:cNvSpPr>
                    <p:nvPr/>
                  </p:nvSpPr>
                  <p:spPr bwMode="auto">
                    <a:xfrm>
                      <a:off x="2682" y="1309"/>
                      <a:ext cx="0" cy="302"/>
                    </a:xfrm>
                    <a:prstGeom prst="line">
                      <a:avLst/>
                    </a:prstGeom>
                    <a:noFill/>
                    <a:ln w="12700">
                      <a:solidFill>
                        <a:srgbClr val="000000"/>
                      </a:solidFill>
                      <a:round/>
                      <a:headEnd/>
                      <a:tailEnd/>
                    </a:ln>
                    <a:effectLst/>
                  </p:spPr>
                  <p:txBody>
                    <a:bodyPr/>
                    <a:lstStyle/>
                    <a:p>
                      <a:endParaRPr lang="en-US"/>
                    </a:p>
                  </p:txBody>
                </p:sp>
                <p:sp>
                  <p:nvSpPr>
                    <p:cNvPr id="233069" name="Line 621"/>
                    <p:cNvSpPr>
                      <a:spLocks noChangeShapeType="1"/>
                    </p:cNvSpPr>
                    <p:nvPr/>
                  </p:nvSpPr>
                  <p:spPr bwMode="auto">
                    <a:xfrm>
                      <a:off x="3104" y="1309"/>
                      <a:ext cx="0" cy="302"/>
                    </a:xfrm>
                    <a:prstGeom prst="line">
                      <a:avLst/>
                    </a:prstGeom>
                    <a:noFill/>
                    <a:ln w="12700">
                      <a:solidFill>
                        <a:srgbClr val="000000"/>
                      </a:solidFill>
                      <a:round/>
                      <a:headEnd/>
                      <a:tailEnd/>
                    </a:ln>
                    <a:effectLst/>
                  </p:spPr>
                  <p:txBody>
                    <a:bodyPr/>
                    <a:lstStyle/>
                    <a:p>
                      <a:endParaRPr lang="en-US"/>
                    </a:p>
                  </p:txBody>
                </p:sp>
                <p:sp>
                  <p:nvSpPr>
                    <p:cNvPr id="233070" name="Line 622"/>
                    <p:cNvSpPr>
                      <a:spLocks noChangeShapeType="1"/>
                    </p:cNvSpPr>
                    <p:nvPr/>
                  </p:nvSpPr>
                  <p:spPr bwMode="auto">
                    <a:xfrm>
                      <a:off x="3526" y="1309"/>
                      <a:ext cx="0" cy="302"/>
                    </a:xfrm>
                    <a:prstGeom prst="line">
                      <a:avLst/>
                    </a:prstGeom>
                    <a:noFill/>
                    <a:ln w="12700">
                      <a:solidFill>
                        <a:srgbClr val="000000"/>
                      </a:solidFill>
                      <a:round/>
                      <a:headEnd/>
                      <a:tailEnd/>
                    </a:ln>
                    <a:effectLst/>
                  </p:spPr>
                  <p:txBody>
                    <a:bodyPr/>
                    <a:lstStyle/>
                    <a:p>
                      <a:endParaRPr lang="en-US"/>
                    </a:p>
                  </p:txBody>
                </p:sp>
                <p:sp>
                  <p:nvSpPr>
                    <p:cNvPr id="233071" name="Line 623"/>
                    <p:cNvSpPr>
                      <a:spLocks noChangeShapeType="1"/>
                    </p:cNvSpPr>
                    <p:nvPr/>
                  </p:nvSpPr>
                  <p:spPr bwMode="auto">
                    <a:xfrm>
                      <a:off x="3948" y="1309"/>
                      <a:ext cx="0" cy="302"/>
                    </a:xfrm>
                    <a:prstGeom prst="line">
                      <a:avLst/>
                    </a:prstGeom>
                    <a:noFill/>
                    <a:ln w="12700">
                      <a:solidFill>
                        <a:srgbClr val="000000"/>
                      </a:solidFill>
                      <a:round/>
                      <a:headEnd/>
                      <a:tailEnd/>
                    </a:ln>
                    <a:effectLst/>
                  </p:spPr>
                  <p:txBody>
                    <a:bodyPr/>
                    <a:lstStyle/>
                    <a:p>
                      <a:endParaRPr lang="en-US"/>
                    </a:p>
                  </p:txBody>
                </p:sp>
                <p:sp>
                  <p:nvSpPr>
                    <p:cNvPr id="233072" name="Line 624"/>
                    <p:cNvSpPr>
                      <a:spLocks noChangeShapeType="1"/>
                    </p:cNvSpPr>
                    <p:nvPr/>
                  </p:nvSpPr>
                  <p:spPr bwMode="auto">
                    <a:xfrm>
                      <a:off x="4371" y="1309"/>
                      <a:ext cx="0" cy="302"/>
                    </a:xfrm>
                    <a:prstGeom prst="line">
                      <a:avLst/>
                    </a:prstGeom>
                    <a:noFill/>
                    <a:ln w="12700">
                      <a:solidFill>
                        <a:srgbClr val="000000"/>
                      </a:solidFill>
                      <a:round/>
                      <a:headEnd/>
                      <a:tailEnd/>
                    </a:ln>
                    <a:effectLst/>
                  </p:spPr>
                  <p:txBody>
                    <a:bodyPr/>
                    <a:lstStyle/>
                    <a:p>
                      <a:endParaRPr lang="en-US"/>
                    </a:p>
                  </p:txBody>
                </p:sp>
                <p:sp>
                  <p:nvSpPr>
                    <p:cNvPr id="233073" name="Line 625"/>
                    <p:cNvSpPr>
                      <a:spLocks noChangeShapeType="1"/>
                    </p:cNvSpPr>
                    <p:nvPr/>
                  </p:nvSpPr>
                  <p:spPr bwMode="auto">
                    <a:xfrm>
                      <a:off x="4793" y="1309"/>
                      <a:ext cx="0" cy="302"/>
                    </a:xfrm>
                    <a:prstGeom prst="line">
                      <a:avLst/>
                    </a:prstGeom>
                    <a:noFill/>
                    <a:ln w="12700">
                      <a:solidFill>
                        <a:srgbClr val="000000"/>
                      </a:solidFill>
                      <a:round/>
                      <a:headEnd/>
                      <a:tailEnd/>
                    </a:ln>
                    <a:effectLst/>
                  </p:spPr>
                  <p:txBody>
                    <a:bodyPr/>
                    <a:lstStyle/>
                    <a:p>
                      <a:endParaRPr lang="en-US"/>
                    </a:p>
                  </p:txBody>
                </p:sp>
                <p:sp>
                  <p:nvSpPr>
                    <p:cNvPr id="233074" name="Line 626"/>
                    <p:cNvSpPr>
                      <a:spLocks noChangeShapeType="1"/>
                    </p:cNvSpPr>
                    <p:nvPr/>
                  </p:nvSpPr>
                  <p:spPr bwMode="auto">
                    <a:xfrm>
                      <a:off x="5215" y="1309"/>
                      <a:ext cx="0" cy="302"/>
                    </a:xfrm>
                    <a:prstGeom prst="line">
                      <a:avLst/>
                    </a:prstGeom>
                    <a:noFill/>
                    <a:ln w="12700">
                      <a:solidFill>
                        <a:srgbClr val="000000"/>
                      </a:solidFill>
                      <a:round/>
                      <a:headEnd/>
                      <a:tailEnd/>
                    </a:ln>
                    <a:effectLst/>
                  </p:spPr>
                  <p:txBody>
                    <a:bodyPr/>
                    <a:lstStyle/>
                    <a:p>
                      <a:endParaRPr lang="en-US"/>
                    </a:p>
                  </p:txBody>
                </p:sp>
                <p:sp>
                  <p:nvSpPr>
                    <p:cNvPr id="233075" name="Line 627"/>
                    <p:cNvSpPr>
                      <a:spLocks noChangeShapeType="1"/>
                    </p:cNvSpPr>
                    <p:nvPr/>
                  </p:nvSpPr>
                  <p:spPr bwMode="auto">
                    <a:xfrm>
                      <a:off x="5637" y="1309"/>
                      <a:ext cx="0" cy="302"/>
                    </a:xfrm>
                    <a:prstGeom prst="line">
                      <a:avLst/>
                    </a:prstGeom>
                    <a:noFill/>
                    <a:ln w="12700">
                      <a:solidFill>
                        <a:srgbClr val="000000"/>
                      </a:solidFill>
                      <a:round/>
                      <a:headEnd/>
                      <a:tailEnd/>
                    </a:ln>
                    <a:effectLst/>
                  </p:spPr>
                  <p:txBody>
                    <a:bodyPr/>
                    <a:lstStyle/>
                    <a:p>
                      <a:endParaRPr lang="en-US"/>
                    </a:p>
                  </p:txBody>
                </p:sp>
                <p:sp>
                  <p:nvSpPr>
                    <p:cNvPr id="233076" name="Line 628"/>
                    <p:cNvSpPr>
                      <a:spLocks noChangeShapeType="1"/>
                    </p:cNvSpPr>
                    <p:nvPr/>
                  </p:nvSpPr>
                  <p:spPr bwMode="auto">
                    <a:xfrm>
                      <a:off x="6060" y="1309"/>
                      <a:ext cx="0" cy="302"/>
                    </a:xfrm>
                    <a:prstGeom prst="line">
                      <a:avLst/>
                    </a:prstGeom>
                    <a:noFill/>
                    <a:ln w="12700">
                      <a:solidFill>
                        <a:srgbClr val="000000"/>
                      </a:solidFill>
                      <a:round/>
                      <a:headEnd/>
                      <a:tailEnd/>
                    </a:ln>
                    <a:effectLst/>
                  </p:spPr>
                  <p:txBody>
                    <a:bodyPr/>
                    <a:lstStyle/>
                    <a:p>
                      <a:endParaRPr lang="en-US"/>
                    </a:p>
                  </p:txBody>
                </p:sp>
                <p:sp>
                  <p:nvSpPr>
                    <p:cNvPr id="233077" name="Line 629"/>
                    <p:cNvSpPr>
                      <a:spLocks noChangeShapeType="1"/>
                    </p:cNvSpPr>
                    <p:nvPr/>
                  </p:nvSpPr>
                  <p:spPr bwMode="auto">
                    <a:xfrm>
                      <a:off x="6482" y="1309"/>
                      <a:ext cx="0" cy="302"/>
                    </a:xfrm>
                    <a:prstGeom prst="line">
                      <a:avLst/>
                    </a:prstGeom>
                    <a:noFill/>
                    <a:ln w="12700" cap="sq">
                      <a:solidFill>
                        <a:srgbClr val="000000"/>
                      </a:solidFill>
                      <a:round/>
                      <a:headEnd/>
                      <a:tailEnd/>
                    </a:ln>
                    <a:effectLst/>
                  </p:spPr>
                  <p:txBody>
                    <a:bodyPr/>
                    <a:lstStyle/>
                    <a:p>
                      <a:endParaRPr lang="en-US"/>
                    </a:p>
                  </p:txBody>
                </p:sp>
              </p:grpSp>
            </p:grpSp>
          </p:grpSp>
        </p:grpSp>
        <p:grpSp>
          <p:nvGrpSpPr>
            <p:cNvPr id="26" name="Group 630"/>
            <p:cNvGrpSpPr>
              <a:grpSpLocks/>
            </p:cNvGrpSpPr>
            <p:nvPr/>
          </p:nvGrpSpPr>
          <p:grpSpPr bwMode="auto">
            <a:xfrm>
              <a:off x="189" y="3584"/>
              <a:ext cx="7309" cy="282"/>
              <a:chOff x="188" y="3904"/>
              <a:chExt cx="7309" cy="282"/>
            </a:xfrm>
          </p:grpSpPr>
          <p:sp>
            <p:nvSpPr>
              <p:cNvPr id="233079" name="Rectangle 631"/>
              <p:cNvSpPr>
                <a:spLocks noChangeArrowheads="1"/>
              </p:cNvSpPr>
              <p:nvPr/>
            </p:nvSpPr>
            <p:spPr bwMode="auto">
              <a:xfrm>
                <a:off x="1406" y="3904"/>
                <a:ext cx="609" cy="282"/>
              </a:xfrm>
              <a:prstGeom prst="rect">
                <a:avLst/>
              </a:prstGeom>
              <a:noFill/>
              <a:ln w="57150">
                <a:solidFill>
                  <a:srgbClr val="EE1712"/>
                </a:solidFill>
                <a:miter lim="800000"/>
                <a:headEnd/>
                <a:tailEnd/>
              </a:ln>
              <a:effectLst/>
            </p:spPr>
            <p:txBody>
              <a:bodyPr wrap="none" anchor="ctr"/>
              <a:lstStyle/>
              <a:p>
                <a:endParaRPr lang="en-US"/>
              </a:p>
            </p:txBody>
          </p:sp>
          <p:sp>
            <p:nvSpPr>
              <p:cNvPr id="233080" name="Rectangle 632"/>
              <p:cNvSpPr>
                <a:spLocks noChangeArrowheads="1"/>
              </p:cNvSpPr>
              <p:nvPr/>
            </p:nvSpPr>
            <p:spPr bwMode="auto">
              <a:xfrm>
                <a:off x="188" y="3904"/>
                <a:ext cx="609" cy="282"/>
              </a:xfrm>
              <a:prstGeom prst="rect">
                <a:avLst/>
              </a:prstGeom>
              <a:noFill/>
              <a:ln w="57150">
                <a:solidFill>
                  <a:srgbClr val="EE1712"/>
                </a:solidFill>
                <a:miter lim="800000"/>
                <a:headEnd/>
                <a:tailEnd/>
              </a:ln>
              <a:effectLst/>
            </p:spPr>
            <p:txBody>
              <a:bodyPr wrap="none" anchor="ctr"/>
              <a:lstStyle/>
              <a:p>
                <a:endParaRPr lang="en-US"/>
              </a:p>
            </p:txBody>
          </p:sp>
          <p:sp>
            <p:nvSpPr>
              <p:cNvPr id="233081" name="Rectangle 633"/>
              <p:cNvSpPr>
                <a:spLocks noChangeArrowheads="1"/>
              </p:cNvSpPr>
              <p:nvPr/>
            </p:nvSpPr>
            <p:spPr bwMode="auto">
              <a:xfrm>
                <a:off x="797" y="3904"/>
                <a:ext cx="609" cy="282"/>
              </a:xfrm>
              <a:prstGeom prst="rect">
                <a:avLst/>
              </a:prstGeom>
              <a:noFill/>
              <a:ln w="57150">
                <a:solidFill>
                  <a:srgbClr val="EE1712"/>
                </a:solidFill>
                <a:miter lim="800000"/>
                <a:headEnd/>
                <a:tailEnd/>
              </a:ln>
              <a:effectLst/>
            </p:spPr>
            <p:txBody>
              <a:bodyPr wrap="none" anchor="ctr"/>
              <a:lstStyle/>
              <a:p>
                <a:endParaRPr lang="en-US"/>
              </a:p>
            </p:txBody>
          </p:sp>
          <p:sp>
            <p:nvSpPr>
              <p:cNvPr id="233082" name="Rectangle 634"/>
              <p:cNvSpPr>
                <a:spLocks noChangeArrowheads="1"/>
              </p:cNvSpPr>
              <p:nvPr/>
            </p:nvSpPr>
            <p:spPr bwMode="auto">
              <a:xfrm>
                <a:off x="3233" y="3904"/>
                <a:ext cx="609" cy="282"/>
              </a:xfrm>
              <a:prstGeom prst="rect">
                <a:avLst/>
              </a:prstGeom>
              <a:noFill/>
              <a:ln w="57150">
                <a:solidFill>
                  <a:srgbClr val="EE1712"/>
                </a:solidFill>
                <a:miter lim="800000"/>
                <a:headEnd/>
                <a:tailEnd/>
              </a:ln>
              <a:effectLst/>
            </p:spPr>
            <p:txBody>
              <a:bodyPr wrap="none" anchor="ctr"/>
              <a:lstStyle/>
              <a:p>
                <a:endParaRPr lang="en-US"/>
              </a:p>
            </p:txBody>
          </p:sp>
          <p:sp>
            <p:nvSpPr>
              <p:cNvPr id="233083" name="Rectangle 635"/>
              <p:cNvSpPr>
                <a:spLocks noChangeArrowheads="1"/>
              </p:cNvSpPr>
              <p:nvPr/>
            </p:nvSpPr>
            <p:spPr bwMode="auto">
              <a:xfrm>
                <a:off x="2015" y="3904"/>
                <a:ext cx="609" cy="282"/>
              </a:xfrm>
              <a:prstGeom prst="rect">
                <a:avLst/>
              </a:prstGeom>
              <a:noFill/>
              <a:ln w="57150">
                <a:solidFill>
                  <a:srgbClr val="EE1712"/>
                </a:solidFill>
                <a:miter lim="800000"/>
                <a:headEnd/>
                <a:tailEnd/>
              </a:ln>
              <a:effectLst/>
            </p:spPr>
            <p:txBody>
              <a:bodyPr wrap="none" anchor="ctr"/>
              <a:lstStyle/>
              <a:p>
                <a:endParaRPr lang="en-US"/>
              </a:p>
            </p:txBody>
          </p:sp>
          <p:sp>
            <p:nvSpPr>
              <p:cNvPr id="233084" name="Rectangle 636"/>
              <p:cNvSpPr>
                <a:spLocks noChangeArrowheads="1"/>
              </p:cNvSpPr>
              <p:nvPr/>
            </p:nvSpPr>
            <p:spPr bwMode="auto">
              <a:xfrm>
                <a:off x="2624" y="3904"/>
                <a:ext cx="609" cy="282"/>
              </a:xfrm>
              <a:prstGeom prst="rect">
                <a:avLst/>
              </a:prstGeom>
              <a:noFill/>
              <a:ln w="57150">
                <a:solidFill>
                  <a:srgbClr val="EE1712"/>
                </a:solidFill>
                <a:miter lim="800000"/>
                <a:headEnd/>
                <a:tailEnd/>
              </a:ln>
              <a:effectLst/>
            </p:spPr>
            <p:txBody>
              <a:bodyPr wrap="none" anchor="ctr"/>
              <a:lstStyle/>
              <a:p>
                <a:endParaRPr lang="en-US"/>
              </a:p>
            </p:txBody>
          </p:sp>
          <p:sp>
            <p:nvSpPr>
              <p:cNvPr id="233085" name="Rectangle 637"/>
              <p:cNvSpPr>
                <a:spLocks noChangeArrowheads="1"/>
              </p:cNvSpPr>
              <p:nvPr/>
            </p:nvSpPr>
            <p:spPr bwMode="auto">
              <a:xfrm>
                <a:off x="5061" y="3904"/>
                <a:ext cx="609" cy="282"/>
              </a:xfrm>
              <a:prstGeom prst="rect">
                <a:avLst/>
              </a:prstGeom>
              <a:noFill/>
              <a:ln w="57150">
                <a:solidFill>
                  <a:srgbClr val="EE1712"/>
                </a:solidFill>
                <a:miter lim="800000"/>
                <a:headEnd/>
                <a:tailEnd/>
              </a:ln>
              <a:effectLst/>
            </p:spPr>
            <p:txBody>
              <a:bodyPr wrap="none" anchor="ctr"/>
              <a:lstStyle/>
              <a:p>
                <a:endParaRPr lang="en-US"/>
              </a:p>
            </p:txBody>
          </p:sp>
          <p:sp>
            <p:nvSpPr>
              <p:cNvPr id="233086" name="Rectangle 638"/>
              <p:cNvSpPr>
                <a:spLocks noChangeArrowheads="1"/>
              </p:cNvSpPr>
              <p:nvPr/>
            </p:nvSpPr>
            <p:spPr bwMode="auto">
              <a:xfrm>
                <a:off x="3843" y="3904"/>
                <a:ext cx="609" cy="282"/>
              </a:xfrm>
              <a:prstGeom prst="rect">
                <a:avLst/>
              </a:prstGeom>
              <a:noFill/>
              <a:ln w="57150">
                <a:solidFill>
                  <a:srgbClr val="EE1712"/>
                </a:solidFill>
                <a:miter lim="800000"/>
                <a:headEnd/>
                <a:tailEnd/>
              </a:ln>
              <a:effectLst/>
            </p:spPr>
            <p:txBody>
              <a:bodyPr wrap="none" anchor="ctr"/>
              <a:lstStyle/>
              <a:p>
                <a:endParaRPr lang="en-US"/>
              </a:p>
            </p:txBody>
          </p:sp>
          <p:sp>
            <p:nvSpPr>
              <p:cNvPr id="233087" name="Rectangle 639"/>
              <p:cNvSpPr>
                <a:spLocks noChangeArrowheads="1"/>
              </p:cNvSpPr>
              <p:nvPr/>
            </p:nvSpPr>
            <p:spPr bwMode="auto">
              <a:xfrm>
                <a:off x="4452" y="3904"/>
                <a:ext cx="609" cy="282"/>
              </a:xfrm>
              <a:prstGeom prst="rect">
                <a:avLst/>
              </a:prstGeom>
              <a:noFill/>
              <a:ln w="57150">
                <a:solidFill>
                  <a:srgbClr val="EE1712"/>
                </a:solidFill>
                <a:miter lim="800000"/>
                <a:headEnd/>
                <a:tailEnd/>
              </a:ln>
              <a:effectLst/>
            </p:spPr>
            <p:txBody>
              <a:bodyPr wrap="none" anchor="ctr"/>
              <a:lstStyle/>
              <a:p>
                <a:endParaRPr lang="en-US"/>
              </a:p>
            </p:txBody>
          </p:sp>
          <p:sp>
            <p:nvSpPr>
              <p:cNvPr id="233088" name="Rectangle 640"/>
              <p:cNvSpPr>
                <a:spLocks noChangeArrowheads="1"/>
              </p:cNvSpPr>
              <p:nvPr/>
            </p:nvSpPr>
            <p:spPr bwMode="auto">
              <a:xfrm>
                <a:off x="6888" y="3904"/>
                <a:ext cx="609" cy="282"/>
              </a:xfrm>
              <a:prstGeom prst="rect">
                <a:avLst/>
              </a:prstGeom>
              <a:noFill/>
              <a:ln w="57150">
                <a:solidFill>
                  <a:srgbClr val="EE1712"/>
                </a:solidFill>
                <a:miter lim="800000"/>
                <a:headEnd/>
                <a:tailEnd/>
              </a:ln>
              <a:effectLst/>
            </p:spPr>
            <p:txBody>
              <a:bodyPr wrap="none" anchor="ctr"/>
              <a:lstStyle/>
              <a:p>
                <a:endParaRPr lang="en-US"/>
              </a:p>
            </p:txBody>
          </p:sp>
          <p:sp>
            <p:nvSpPr>
              <p:cNvPr id="233089" name="Rectangle 641"/>
              <p:cNvSpPr>
                <a:spLocks noChangeArrowheads="1"/>
              </p:cNvSpPr>
              <p:nvPr/>
            </p:nvSpPr>
            <p:spPr bwMode="auto">
              <a:xfrm>
                <a:off x="5670" y="3904"/>
                <a:ext cx="609" cy="282"/>
              </a:xfrm>
              <a:prstGeom prst="rect">
                <a:avLst/>
              </a:prstGeom>
              <a:noFill/>
              <a:ln w="57150">
                <a:solidFill>
                  <a:srgbClr val="EE1712"/>
                </a:solidFill>
                <a:miter lim="800000"/>
                <a:headEnd/>
                <a:tailEnd/>
              </a:ln>
              <a:effectLst/>
            </p:spPr>
            <p:txBody>
              <a:bodyPr wrap="none" anchor="ctr"/>
              <a:lstStyle/>
              <a:p>
                <a:endParaRPr lang="en-US"/>
              </a:p>
            </p:txBody>
          </p:sp>
          <p:sp>
            <p:nvSpPr>
              <p:cNvPr id="233090" name="Rectangle 642"/>
              <p:cNvSpPr>
                <a:spLocks noChangeArrowheads="1"/>
              </p:cNvSpPr>
              <p:nvPr/>
            </p:nvSpPr>
            <p:spPr bwMode="auto">
              <a:xfrm>
                <a:off x="6279" y="3904"/>
                <a:ext cx="609" cy="282"/>
              </a:xfrm>
              <a:prstGeom prst="rect">
                <a:avLst/>
              </a:prstGeom>
              <a:noFill/>
              <a:ln w="57150">
                <a:solidFill>
                  <a:srgbClr val="EE1712"/>
                </a:solidFill>
                <a:miter lim="800000"/>
                <a:headEnd/>
                <a:tailEnd/>
              </a:ln>
              <a:effectLst/>
            </p:spPr>
            <p:txBody>
              <a:bodyPr wrap="none" anchor="ctr"/>
              <a:lstStyle/>
              <a:p>
                <a:endParaRPr lang="en-US"/>
              </a:p>
            </p:txBody>
          </p:sp>
        </p:grpSp>
      </p:grpSp>
      <p:sp>
        <p:nvSpPr>
          <p:cNvPr id="233091" name="Text Box 643"/>
          <p:cNvSpPr txBox="1">
            <a:spLocks noChangeArrowheads="1"/>
          </p:cNvSpPr>
          <p:nvPr/>
        </p:nvSpPr>
        <p:spPr bwMode="auto">
          <a:xfrm>
            <a:off x="2343150" y="3311525"/>
            <a:ext cx="917575" cy="396875"/>
          </a:xfrm>
          <a:prstGeom prst="rect">
            <a:avLst/>
          </a:prstGeom>
          <a:noFill/>
          <a:ln w="9525">
            <a:noFill/>
            <a:miter lim="800000"/>
            <a:headEnd/>
            <a:tailEnd/>
          </a:ln>
          <a:effectLst/>
        </p:spPr>
        <p:txBody>
          <a:bodyPr wrap="none">
            <a:spAutoFit/>
          </a:bodyPr>
          <a:lstStyle/>
          <a:p>
            <a:r>
              <a:rPr lang="en-US" sz="2000" b="1">
                <a:latin typeface="Helvetica" pitchFamily="34" charset="0"/>
              </a:rPr>
              <a:t>image</a:t>
            </a:r>
          </a:p>
        </p:txBody>
      </p:sp>
      <p:sp>
        <p:nvSpPr>
          <p:cNvPr id="233092" name="Text Box 644"/>
          <p:cNvSpPr txBox="1">
            <a:spLocks noChangeArrowheads="1"/>
          </p:cNvSpPr>
          <p:nvPr/>
        </p:nvSpPr>
        <p:spPr bwMode="auto">
          <a:xfrm>
            <a:off x="3292475" y="3132138"/>
            <a:ext cx="871538" cy="396875"/>
          </a:xfrm>
          <a:prstGeom prst="rect">
            <a:avLst/>
          </a:prstGeom>
          <a:noFill/>
          <a:ln w="9525">
            <a:noFill/>
            <a:miter lim="800000"/>
            <a:headEnd/>
            <a:tailEnd/>
          </a:ln>
          <a:effectLst/>
        </p:spPr>
        <p:txBody>
          <a:bodyPr wrap="none">
            <a:spAutoFit/>
          </a:bodyPr>
          <a:lstStyle/>
          <a:p>
            <a:r>
              <a:rPr lang="en-US" sz="2000" b="1">
                <a:latin typeface="Helvetica" pitchFamily="34" charset="0"/>
              </a:rPr>
              <a:t>query</a:t>
            </a:r>
          </a:p>
        </p:txBody>
      </p:sp>
      <p:sp>
        <p:nvSpPr>
          <p:cNvPr id="233093" name="Text Box 645"/>
          <p:cNvSpPr txBox="1">
            <a:spLocks noChangeArrowheads="1"/>
          </p:cNvSpPr>
          <p:nvPr/>
        </p:nvSpPr>
        <p:spPr bwMode="auto">
          <a:xfrm>
            <a:off x="4062413" y="3249613"/>
            <a:ext cx="2185987" cy="396875"/>
          </a:xfrm>
          <a:prstGeom prst="rect">
            <a:avLst/>
          </a:prstGeom>
          <a:noFill/>
          <a:ln w="9525">
            <a:noFill/>
            <a:miter lim="800000"/>
            <a:headEnd/>
            <a:tailEnd/>
          </a:ln>
          <a:effectLst/>
        </p:spPr>
        <p:txBody>
          <a:bodyPr wrap="none">
            <a:spAutoFit/>
          </a:bodyPr>
          <a:lstStyle/>
          <a:p>
            <a:r>
              <a:rPr lang="en-US" sz="2000" b="1">
                <a:latin typeface="Helvetica" pitchFamily="34" charset="0"/>
              </a:rPr>
              <a:t>data in the block</a:t>
            </a:r>
          </a:p>
        </p:txBody>
      </p:sp>
      <p:sp>
        <p:nvSpPr>
          <p:cNvPr id="233094" name="Rectangle 646"/>
          <p:cNvSpPr>
            <a:spLocks noChangeArrowheads="1"/>
          </p:cNvSpPr>
          <p:nvPr/>
        </p:nvSpPr>
        <p:spPr bwMode="auto">
          <a:xfrm>
            <a:off x="8902700" y="3878263"/>
            <a:ext cx="184150" cy="130175"/>
          </a:xfrm>
          <a:prstGeom prst="rect">
            <a:avLst/>
          </a:prstGeom>
          <a:solidFill>
            <a:schemeClr val="hlink">
              <a:alpha val="53000"/>
            </a:schemeClr>
          </a:solidFill>
          <a:ln w="3175">
            <a:solidFill>
              <a:schemeClr val="tx1"/>
            </a:solidFill>
            <a:miter lim="800000"/>
            <a:headEnd/>
            <a:tailEnd/>
          </a:ln>
          <a:effectLst/>
        </p:spPr>
        <p:txBody>
          <a:bodyPr wrap="none" anchor="ctr"/>
          <a:lstStyle/>
          <a:p>
            <a:endParaRPr lang="en-US"/>
          </a:p>
        </p:txBody>
      </p:sp>
      <p:sp>
        <p:nvSpPr>
          <p:cNvPr id="233095" name="Rectangle 647"/>
          <p:cNvSpPr>
            <a:spLocks noChangeArrowheads="1"/>
          </p:cNvSpPr>
          <p:nvPr/>
        </p:nvSpPr>
        <p:spPr bwMode="auto">
          <a:xfrm>
            <a:off x="6569075" y="3878263"/>
            <a:ext cx="184150" cy="130175"/>
          </a:xfrm>
          <a:prstGeom prst="rect">
            <a:avLst/>
          </a:prstGeom>
          <a:solidFill>
            <a:schemeClr val="hlink">
              <a:alpha val="53000"/>
            </a:schemeClr>
          </a:solidFill>
          <a:ln w="3175">
            <a:solidFill>
              <a:schemeClr val="tx1"/>
            </a:solidFill>
            <a:miter lim="800000"/>
            <a:headEnd/>
            <a:tailEnd/>
          </a:ln>
          <a:effectLst/>
        </p:spPr>
        <p:txBody>
          <a:bodyPr wrap="none" anchor="ctr"/>
          <a:lstStyle/>
          <a:p>
            <a:endParaRPr lang="en-US"/>
          </a:p>
        </p:txBody>
      </p:sp>
      <p:sp>
        <p:nvSpPr>
          <p:cNvPr id="233096" name="Rectangle 648"/>
          <p:cNvSpPr>
            <a:spLocks noChangeArrowheads="1"/>
          </p:cNvSpPr>
          <p:nvPr/>
        </p:nvSpPr>
        <p:spPr bwMode="auto">
          <a:xfrm>
            <a:off x="7151688" y="3878263"/>
            <a:ext cx="184150" cy="130175"/>
          </a:xfrm>
          <a:prstGeom prst="rect">
            <a:avLst/>
          </a:prstGeom>
          <a:solidFill>
            <a:schemeClr val="hlink">
              <a:alpha val="53000"/>
            </a:schemeClr>
          </a:solidFill>
          <a:ln w="3175">
            <a:solidFill>
              <a:schemeClr val="tx1"/>
            </a:solidFill>
            <a:miter lim="800000"/>
            <a:headEnd/>
            <a:tailEnd/>
          </a:ln>
          <a:effectLst/>
        </p:spPr>
        <p:txBody>
          <a:bodyPr wrap="none" anchor="ctr"/>
          <a:lstStyle/>
          <a:p>
            <a:endParaRPr lang="en-US"/>
          </a:p>
        </p:txBody>
      </p:sp>
      <p:sp>
        <p:nvSpPr>
          <p:cNvPr id="233097" name="Rectangle 649"/>
          <p:cNvSpPr>
            <a:spLocks noChangeArrowheads="1"/>
          </p:cNvSpPr>
          <p:nvPr/>
        </p:nvSpPr>
        <p:spPr bwMode="auto">
          <a:xfrm>
            <a:off x="7735888" y="3878263"/>
            <a:ext cx="184150" cy="130175"/>
          </a:xfrm>
          <a:prstGeom prst="rect">
            <a:avLst/>
          </a:prstGeom>
          <a:solidFill>
            <a:schemeClr val="hlink">
              <a:alpha val="53000"/>
            </a:schemeClr>
          </a:solidFill>
          <a:ln w="3175">
            <a:solidFill>
              <a:schemeClr val="tx1"/>
            </a:solidFill>
            <a:miter lim="800000"/>
            <a:headEnd/>
            <a:tailEnd/>
          </a:ln>
          <a:effectLst/>
        </p:spPr>
        <p:txBody>
          <a:bodyPr wrap="none" anchor="ctr"/>
          <a:lstStyle/>
          <a:p>
            <a:endParaRPr lang="en-US"/>
          </a:p>
        </p:txBody>
      </p:sp>
      <p:sp>
        <p:nvSpPr>
          <p:cNvPr id="233098" name="Rectangle 650"/>
          <p:cNvSpPr>
            <a:spLocks noChangeArrowheads="1"/>
          </p:cNvSpPr>
          <p:nvPr/>
        </p:nvSpPr>
        <p:spPr bwMode="auto">
          <a:xfrm>
            <a:off x="8318500" y="3878263"/>
            <a:ext cx="184150" cy="130175"/>
          </a:xfrm>
          <a:prstGeom prst="rect">
            <a:avLst/>
          </a:prstGeom>
          <a:solidFill>
            <a:schemeClr val="hlink">
              <a:alpha val="53000"/>
            </a:schemeClr>
          </a:solidFill>
          <a:ln w="3175">
            <a:solidFill>
              <a:schemeClr val="tx1"/>
            </a:solidFill>
            <a:miter lim="800000"/>
            <a:headEnd/>
            <a:tailEnd/>
          </a:ln>
          <a:effectLst/>
        </p:spPr>
        <p:txBody>
          <a:bodyPr wrap="none" anchor="ctr"/>
          <a:lstStyle/>
          <a:p>
            <a:endParaRPr lang="en-US"/>
          </a:p>
        </p:txBody>
      </p:sp>
      <p:sp>
        <p:nvSpPr>
          <p:cNvPr id="233099" name="Rectangle 651"/>
          <p:cNvSpPr>
            <a:spLocks noChangeArrowheads="1"/>
          </p:cNvSpPr>
          <p:nvPr/>
        </p:nvSpPr>
        <p:spPr bwMode="auto">
          <a:xfrm>
            <a:off x="5984875" y="3878263"/>
            <a:ext cx="184150" cy="130175"/>
          </a:xfrm>
          <a:prstGeom prst="rect">
            <a:avLst/>
          </a:prstGeom>
          <a:solidFill>
            <a:schemeClr val="hlink">
              <a:alpha val="53000"/>
            </a:schemeClr>
          </a:solidFill>
          <a:ln w="3175">
            <a:solidFill>
              <a:schemeClr val="tx1"/>
            </a:solidFill>
            <a:miter lim="800000"/>
            <a:headEnd/>
            <a:tailEnd/>
          </a:ln>
          <a:effectLst/>
        </p:spPr>
        <p:txBody>
          <a:bodyPr wrap="none" anchor="ctr"/>
          <a:lstStyle/>
          <a:p>
            <a:endParaRPr lang="en-US"/>
          </a:p>
        </p:txBody>
      </p:sp>
      <p:sp>
        <p:nvSpPr>
          <p:cNvPr id="233100" name="Rectangle 652"/>
          <p:cNvSpPr>
            <a:spLocks noChangeArrowheads="1"/>
          </p:cNvSpPr>
          <p:nvPr/>
        </p:nvSpPr>
        <p:spPr bwMode="auto">
          <a:xfrm>
            <a:off x="5402263" y="3878263"/>
            <a:ext cx="184150" cy="130175"/>
          </a:xfrm>
          <a:prstGeom prst="rect">
            <a:avLst/>
          </a:prstGeom>
          <a:solidFill>
            <a:schemeClr val="hlink">
              <a:alpha val="53000"/>
            </a:schemeClr>
          </a:solidFill>
          <a:ln w="3175">
            <a:solidFill>
              <a:schemeClr val="tx1"/>
            </a:solidFill>
            <a:miter lim="800000"/>
            <a:headEnd/>
            <a:tailEnd/>
          </a:ln>
          <a:effectLst/>
        </p:spPr>
        <p:txBody>
          <a:bodyPr wrap="none" anchor="ctr"/>
          <a:lstStyle/>
          <a:p>
            <a:endParaRPr lang="en-US"/>
          </a:p>
        </p:txBody>
      </p:sp>
      <p:sp>
        <p:nvSpPr>
          <p:cNvPr id="233101" name="Rectangle 653"/>
          <p:cNvSpPr>
            <a:spLocks noChangeArrowheads="1"/>
          </p:cNvSpPr>
          <p:nvPr/>
        </p:nvSpPr>
        <p:spPr bwMode="auto">
          <a:xfrm>
            <a:off x="4819650" y="3878263"/>
            <a:ext cx="184150" cy="130175"/>
          </a:xfrm>
          <a:prstGeom prst="rect">
            <a:avLst/>
          </a:prstGeom>
          <a:solidFill>
            <a:schemeClr val="hlink">
              <a:alpha val="53000"/>
            </a:schemeClr>
          </a:solidFill>
          <a:ln w="3175">
            <a:solidFill>
              <a:schemeClr val="tx1"/>
            </a:solidFill>
            <a:miter lim="800000"/>
            <a:headEnd/>
            <a:tailEnd/>
          </a:ln>
          <a:effectLst/>
        </p:spPr>
        <p:txBody>
          <a:bodyPr wrap="none" anchor="ctr"/>
          <a:lstStyle/>
          <a:p>
            <a:endParaRPr lang="en-US"/>
          </a:p>
        </p:txBody>
      </p:sp>
      <p:sp>
        <p:nvSpPr>
          <p:cNvPr id="233102" name="Rectangle 654"/>
          <p:cNvSpPr>
            <a:spLocks noChangeArrowheads="1"/>
          </p:cNvSpPr>
          <p:nvPr/>
        </p:nvSpPr>
        <p:spPr bwMode="auto">
          <a:xfrm>
            <a:off x="2486025" y="3878263"/>
            <a:ext cx="184150" cy="130175"/>
          </a:xfrm>
          <a:prstGeom prst="rect">
            <a:avLst/>
          </a:prstGeom>
          <a:solidFill>
            <a:schemeClr val="hlink">
              <a:alpha val="53000"/>
            </a:schemeClr>
          </a:solidFill>
          <a:ln w="3175">
            <a:solidFill>
              <a:schemeClr val="tx1"/>
            </a:solidFill>
            <a:miter lim="800000"/>
            <a:headEnd/>
            <a:tailEnd/>
          </a:ln>
          <a:effectLst/>
        </p:spPr>
        <p:txBody>
          <a:bodyPr wrap="none" anchor="ctr"/>
          <a:lstStyle/>
          <a:p>
            <a:endParaRPr lang="en-US"/>
          </a:p>
        </p:txBody>
      </p:sp>
      <p:sp>
        <p:nvSpPr>
          <p:cNvPr id="233103" name="Rectangle 655"/>
          <p:cNvSpPr>
            <a:spLocks noChangeArrowheads="1"/>
          </p:cNvSpPr>
          <p:nvPr/>
        </p:nvSpPr>
        <p:spPr bwMode="auto">
          <a:xfrm>
            <a:off x="3068638" y="3878263"/>
            <a:ext cx="184150" cy="130175"/>
          </a:xfrm>
          <a:prstGeom prst="rect">
            <a:avLst/>
          </a:prstGeom>
          <a:solidFill>
            <a:schemeClr val="hlink">
              <a:alpha val="53000"/>
            </a:schemeClr>
          </a:solidFill>
          <a:ln w="3175">
            <a:solidFill>
              <a:schemeClr val="tx1"/>
            </a:solidFill>
            <a:miter lim="800000"/>
            <a:headEnd/>
            <a:tailEnd/>
          </a:ln>
          <a:effectLst/>
        </p:spPr>
        <p:txBody>
          <a:bodyPr wrap="none" anchor="ctr"/>
          <a:lstStyle/>
          <a:p>
            <a:endParaRPr lang="en-US"/>
          </a:p>
        </p:txBody>
      </p:sp>
      <p:sp>
        <p:nvSpPr>
          <p:cNvPr id="233104" name="Rectangle 656"/>
          <p:cNvSpPr>
            <a:spLocks noChangeArrowheads="1"/>
          </p:cNvSpPr>
          <p:nvPr/>
        </p:nvSpPr>
        <p:spPr bwMode="auto">
          <a:xfrm>
            <a:off x="3652838" y="3878263"/>
            <a:ext cx="184150" cy="130175"/>
          </a:xfrm>
          <a:prstGeom prst="rect">
            <a:avLst/>
          </a:prstGeom>
          <a:solidFill>
            <a:schemeClr val="hlink">
              <a:alpha val="53000"/>
            </a:schemeClr>
          </a:solidFill>
          <a:ln w="3175">
            <a:solidFill>
              <a:schemeClr val="tx1"/>
            </a:solidFill>
            <a:miter lim="800000"/>
            <a:headEnd/>
            <a:tailEnd/>
          </a:ln>
          <a:effectLst/>
        </p:spPr>
        <p:txBody>
          <a:bodyPr wrap="none" anchor="ctr"/>
          <a:lstStyle/>
          <a:p>
            <a:endParaRPr lang="en-US"/>
          </a:p>
        </p:txBody>
      </p:sp>
      <p:sp>
        <p:nvSpPr>
          <p:cNvPr id="233105" name="Rectangle 657"/>
          <p:cNvSpPr>
            <a:spLocks noChangeArrowheads="1"/>
          </p:cNvSpPr>
          <p:nvPr/>
        </p:nvSpPr>
        <p:spPr bwMode="auto">
          <a:xfrm>
            <a:off x="4235450" y="3878263"/>
            <a:ext cx="184150" cy="130175"/>
          </a:xfrm>
          <a:prstGeom prst="rect">
            <a:avLst/>
          </a:prstGeom>
          <a:solidFill>
            <a:schemeClr val="hlink">
              <a:alpha val="53000"/>
            </a:schemeClr>
          </a:solidFill>
          <a:ln w="3175">
            <a:solidFill>
              <a:schemeClr val="tx1"/>
            </a:solidFill>
            <a:miter lim="800000"/>
            <a:headEnd/>
            <a:tailEnd/>
          </a:ln>
          <a:effectLst/>
        </p:spPr>
        <p:txBody>
          <a:bodyPr wrap="none" anchor="ctr"/>
          <a:lstStyle/>
          <a:p>
            <a:endParaRPr lang="en-US"/>
          </a:p>
        </p:txBody>
      </p:sp>
      <p:sp>
        <p:nvSpPr>
          <p:cNvPr id="233106" name="Rectangle 658"/>
          <p:cNvSpPr>
            <a:spLocks noChangeArrowheads="1"/>
          </p:cNvSpPr>
          <p:nvPr/>
        </p:nvSpPr>
        <p:spPr bwMode="auto">
          <a:xfrm>
            <a:off x="1901825" y="3878263"/>
            <a:ext cx="184150" cy="130175"/>
          </a:xfrm>
          <a:prstGeom prst="rect">
            <a:avLst/>
          </a:prstGeom>
          <a:solidFill>
            <a:schemeClr val="hlink">
              <a:alpha val="53000"/>
            </a:schemeClr>
          </a:solidFill>
          <a:ln w="3175">
            <a:solidFill>
              <a:schemeClr val="tx1"/>
            </a:solidFill>
            <a:miter lim="800000"/>
            <a:headEnd/>
            <a:tailEnd/>
          </a:ln>
          <a:effectLst/>
        </p:spPr>
        <p:txBody>
          <a:bodyPr wrap="none" anchor="ctr"/>
          <a:lstStyle/>
          <a:p>
            <a:endParaRPr lang="en-US"/>
          </a:p>
        </p:txBody>
      </p:sp>
      <p:sp>
        <p:nvSpPr>
          <p:cNvPr id="233107" name="Rectangle 659"/>
          <p:cNvSpPr>
            <a:spLocks noChangeArrowheads="1"/>
          </p:cNvSpPr>
          <p:nvPr/>
        </p:nvSpPr>
        <p:spPr bwMode="auto">
          <a:xfrm>
            <a:off x="1319213" y="3878263"/>
            <a:ext cx="184150" cy="130175"/>
          </a:xfrm>
          <a:prstGeom prst="rect">
            <a:avLst/>
          </a:prstGeom>
          <a:solidFill>
            <a:schemeClr val="hlink">
              <a:alpha val="53000"/>
            </a:schemeClr>
          </a:solidFill>
          <a:ln w="3175">
            <a:solidFill>
              <a:schemeClr val="tx1"/>
            </a:solidFill>
            <a:miter lim="800000"/>
            <a:headEnd/>
            <a:tailEnd/>
          </a:ln>
          <a:effectLst/>
        </p:spPr>
        <p:txBody>
          <a:bodyPr wrap="none" anchor="ctr"/>
          <a:lstStyle/>
          <a:p>
            <a:endParaRPr lang="en-US"/>
          </a:p>
        </p:txBody>
      </p:sp>
      <p:sp>
        <p:nvSpPr>
          <p:cNvPr id="233108" name="Rectangle 660"/>
          <p:cNvSpPr>
            <a:spLocks noChangeArrowheads="1"/>
          </p:cNvSpPr>
          <p:nvPr/>
        </p:nvSpPr>
        <p:spPr bwMode="auto">
          <a:xfrm>
            <a:off x="736600" y="3878263"/>
            <a:ext cx="184150" cy="130175"/>
          </a:xfrm>
          <a:prstGeom prst="rect">
            <a:avLst/>
          </a:prstGeom>
          <a:solidFill>
            <a:schemeClr val="hlink">
              <a:alpha val="53000"/>
            </a:schemeClr>
          </a:solidFill>
          <a:ln w="3175">
            <a:solidFill>
              <a:schemeClr val="tx1"/>
            </a:solidFill>
            <a:miter lim="800000"/>
            <a:headEnd/>
            <a:tailEnd/>
          </a:ln>
          <a:effectLst/>
        </p:spPr>
        <p:txBody>
          <a:bodyPr wrap="none" anchor="ctr"/>
          <a:lstStyle/>
          <a:p>
            <a:endParaRPr lang="en-US"/>
          </a:p>
        </p:txBody>
      </p:sp>
      <p:sp>
        <p:nvSpPr>
          <p:cNvPr id="233109" name="Rectangle 661"/>
          <p:cNvSpPr>
            <a:spLocks noChangeArrowheads="1"/>
          </p:cNvSpPr>
          <p:nvPr/>
        </p:nvSpPr>
        <p:spPr bwMode="auto">
          <a:xfrm>
            <a:off x="8902700" y="4546600"/>
            <a:ext cx="184150" cy="130175"/>
          </a:xfrm>
          <a:prstGeom prst="rect">
            <a:avLst/>
          </a:prstGeom>
          <a:solidFill>
            <a:schemeClr val="hlink">
              <a:alpha val="53000"/>
            </a:schemeClr>
          </a:solidFill>
          <a:ln w="3175">
            <a:solidFill>
              <a:schemeClr val="tx1"/>
            </a:solidFill>
            <a:miter lim="800000"/>
            <a:headEnd/>
            <a:tailEnd/>
          </a:ln>
          <a:effectLst/>
        </p:spPr>
        <p:txBody>
          <a:bodyPr wrap="none" anchor="ctr"/>
          <a:lstStyle/>
          <a:p>
            <a:endParaRPr lang="en-US"/>
          </a:p>
        </p:txBody>
      </p:sp>
      <p:sp>
        <p:nvSpPr>
          <p:cNvPr id="233110" name="Rectangle 662"/>
          <p:cNvSpPr>
            <a:spLocks noChangeArrowheads="1"/>
          </p:cNvSpPr>
          <p:nvPr/>
        </p:nvSpPr>
        <p:spPr bwMode="auto">
          <a:xfrm>
            <a:off x="6569075" y="4546600"/>
            <a:ext cx="184150" cy="130175"/>
          </a:xfrm>
          <a:prstGeom prst="rect">
            <a:avLst/>
          </a:prstGeom>
          <a:solidFill>
            <a:schemeClr val="hlink">
              <a:alpha val="53000"/>
            </a:schemeClr>
          </a:solidFill>
          <a:ln w="3175">
            <a:solidFill>
              <a:schemeClr val="tx1"/>
            </a:solidFill>
            <a:miter lim="800000"/>
            <a:headEnd/>
            <a:tailEnd/>
          </a:ln>
          <a:effectLst/>
        </p:spPr>
        <p:txBody>
          <a:bodyPr wrap="none" anchor="ctr"/>
          <a:lstStyle/>
          <a:p>
            <a:endParaRPr lang="en-US"/>
          </a:p>
        </p:txBody>
      </p:sp>
      <p:sp>
        <p:nvSpPr>
          <p:cNvPr id="233111" name="Rectangle 663"/>
          <p:cNvSpPr>
            <a:spLocks noChangeArrowheads="1"/>
          </p:cNvSpPr>
          <p:nvPr/>
        </p:nvSpPr>
        <p:spPr bwMode="auto">
          <a:xfrm>
            <a:off x="7151688" y="4546600"/>
            <a:ext cx="184150" cy="130175"/>
          </a:xfrm>
          <a:prstGeom prst="rect">
            <a:avLst/>
          </a:prstGeom>
          <a:solidFill>
            <a:schemeClr val="hlink">
              <a:alpha val="53000"/>
            </a:schemeClr>
          </a:solidFill>
          <a:ln w="3175">
            <a:solidFill>
              <a:schemeClr val="tx1"/>
            </a:solidFill>
            <a:miter lim="800000"/>
            <a:headEnd/>
            <a:tailEnd/>
          </a:ln>
          <a:effectLst/>
        </p:spPr>
        <p:txBody>
          <a:bodyPr wrap="none" anchor="ctr"/>
          <a:lstStyle/>
          <a:p>
            <a:endParaRPr lang="en-US"/>
          </a:p>
        </p:txBody>
      </p:sp>
      <p:sp>
        <p:nvSpPr>
          <p:cNvPr id="233112" name="Rectangle 664"/>
          <p:cNvSpPr>
            <a:spLocks noChangeArrowheads="1"/>
          </p:cNvSpPr>
          <p:nvPr/>
        </p:nvSpPr>
        <p:spPr bwMode="auto">
          <a:xfrm>
            <a:off x="7735888" y="4546600"/>
            <a:ext cx="184150" cy="130175"/>
          </a:xfrm>
          <a:prstGeom prst="rect">
            <a:avLst/>
          </a:prstGeom>
          <a:solidFill>
            <a:schemeClr val="hlink">
              <a:alpha val="53000"/>
            </a:schemeClr>
          </a:solidFill>
          <a:ln w="3175">
            <a:solidFill>
              <a:schemeClr val="tx1"/>
            </a:solidFill>
            <a:miter lim="800000"/>
            <a:headEnd/>
            <a:tailEnd/>
          </a:ln>
          <a:effectLst/>
        </p:spPr>
        <p:txBody>
          <a:bodyPr wrap="none" anchor="ctr"/>
          <a:lstStyle/>
          <a:p>
            <a:endParaRPr lang="en-US"/>
          </a:p>
        </p:txBody>
      </p:sp>
      <p:sp>
        <p:nvSpPr>
          <p:cNvPr id="233113" name="Rectangle 665"/>
          <p:cNvSpPr>
            <a:spLocks noChangeArrowheads="1"/>
          </p:cNvSpPr>
          <p:nvPr/>
        </p:nvSpPr>
        <p:spPr bwMode="auto">
          <a:xfrm>
            <a:off x="8318500" y="4546600"/>
            <a:ext cx="184150" cy="130175"/>
          </a:xfrm>
          <a:prstGeom prst="rect">
            <a:avLst/>
          </a:prstGeom>
          <a:solidFill>
            <a:schemeClr val="hlink">
              <a:alpha val="53000"/>
            </a:schemeClr>
          </a:solidFill>
          <a:ln w="3175">
            <a:solidFill>
              <a:schemeClr val="tx1"/>
            </a:solidFill>
            <a:miter lim="800000"/>
            <a:headEnd/>
            <a:tailEnd/>
          </a:ln>
          <a:effectLst/>
        </p:spPr>
        <p:txBody>
          <a:bodyPr wrap="none" anchor="ctr"/>
          <a:lstStyle/>
          <a:p>
            <a:endParaRPr lang="en-US"/>
          </a:p>
        </p:txBody>
      </p:sp>
      <p:sp>
        <p:nvSpPr>
          <p:cNvPr id="233114" name="Rectangle 666"/>
          <p:cNvSpPr>
            <a:spLocks noChangeArrowheads="1"/>
          </p:cNvSpPr>
          <p:nvPr/>
        </p:nvSpPr>
        <p:spPr bwMode="auto">
          <a:xfrm>
            <a:off x="5984875" y="4546600"/>
            <a:ext cx="184150" cy="130175"/>
          </a:xfrm>
          <a:prstGeom prst="rect">
            <a:avLst/>
          </a:prstGeom>
          <a:solidFill>
            <a:schemeClr val="hlink">
              <a:alpha val="53000"/>
            </a:schemeClr>
          </a:solidFill>
          <a:ln w="3175">
            <a:solidFill>
              <a:schemeClr val="tx1"/>
            </a:solidFill>
            <a:miter lim="800000"/>
            <a:headEnd/>
            <a:tailEnd/>
          </a:ln>
          <a:effectLst/>
        </p:spPr>
        <p:txBody>
          <a:bodyPr wrap="none" anchor="ctr"/>
          <a:lstStyle/>
          <a:p>
            <a:endParaRPr lang="en-US"/>
          </a:p>
        </p:txBody>
      </p:sp>
      <p:sp>
        <p:nvSpPr>
          <p:cNvPr id="233115" name="Rectangle 667"/>
          <p:cNvSpPr>
            <a:spLocks noChangeArrowheads="1"/>
          </p:cNvSpPr>
          <p:nvPr/>
        </p:nvSpPr>
        <p:spPr bwMode="auto">
          <a:xfrm>
            <a:off x="5402263" y="4546600"/>
            <a:ext cx="184150" cy="130175"/>
          </a:xfrm>
          <a:prstGeom prst="rect">
            <a:avLst/>
          </a:prstGeom>
          <a:solidFill>
            <a:schemeClr val="hlink">
              <a:alpha val="53000"/>
            </a:schemeClr>
          </a:solidFill>
          <a:ln w="3175">
            <a:solidFill>
              <a:schemeClr val="tx1"/>
            </a:solidFill>
            <a:miter lim="800000"/>
            <a:headEnd/>
            <a:tailEnd/>
          </a:ln>
          <a:effectLst/>
        </p:spPr>
        <p:txBody>
          <a:bodyPr wrap="none" anchor="ctr"/>
          <a:lstStyle/>
          <a:p>
            <a:endParaRPr lang="en-US"/>
          </a:p>
        </p:txBody>
      </p:sp>
      <p:sp>
        <p:nvSpPr>
          <p:cNvPr id="233116" name="Rectangle 668"/>
          <p:cNvSpPr>
            <a:spLocks noChangeArrowheads="1"/>
          </p:cNvSpPr>
          <p:nvPr/>
        </p:nvSpPr>
        <p:spPr bwMode="auto">
          <a:xfrm>
            <a:off x="4819650" y="4546600"/>
            <a:ext cx="184150" cy="130175"/>
          </a:xfrm>
          <a:prstGeom prst="rect">
            <a:avLst/>
          </a:prstGeom>
          <a:solidFill>
            <a:schemeClr val="hlink">
              <a:alpha val="53000"/>
            </a:schemeClr>
          </a:solidFill>
          <a:ln w="3175">
            <a:solidFill>
              <a:schemeClr val="tx1"/>
            </a:solidFill>
            <a:miter lim="800000"/>
            <a:headEnd/>
            <a:tailEnd/>
          </a:ln>
          <a:effectLst/>
        </p:spPr>
        <p:txBody>
          <a:bodyPr wrap="none" anchor="ctr"/>
          <a:lstStyle/>
          <a:p>
            <a:endParaRPr lang="en-US"/>
          </a:p>
        </p:txBody>
      </p:sp>
      <p:sp>
        <p:nvSpPr>
          <p:cNvPr id="233117" name="Rectangle 669"/>
          <p:cNvSpPr>
            <a:spLocks noChangeArrowheads="1"/>
          </p:cNvSpPr>
          <p:nvPr/>
        </p:nvSpPr>
        <p:spPr bwMode="auto">
          <a:xfrm>
            <a:off x="2486025" y="4546600"/>
            <a:ext cx="184150" cy="130175"/>
          </a:xfrm>
          <a:prstGeom prst="rect">
            <a:avLst/>
          </a:prstGeom>
          <a:solidFill>
            <a:schemeClr val="hlink">
              <a:alpha val="53000"/>
            </a:schemeClr>
          </a:solidFill>
          <a:ln w="3175">
            <a:solidFill>
              <a:schemeClr val="tx1"/>
            </a:solidFill>
            <a:miter lim="800000"/>
            <a:headEnd/>
            <a:tailEnd/>
          </a:ln>
          <a:effectLst/>
        </p:spPr>
        <p:txBody>
          <a:bodyPr wrap="none" anchor="ctr"/>
          <a:lstStyle/>
          <a:p>
            <a:endParaRPr lang="en-US"/>
          </a:p>
        </p:txBody>
      </p:sp>
      <p:sp>
        <p:nvSpPr>
          <p:cNvPr id="233118" name="Rectangle 670"/>
          <p:cNvSpPr>
            <a:spLocks noChangeArrowheads="1"/>
          </p:cNvSpPr>
          <p:nvPr/>
        </p:nvSpPr>
        <p:spPr bwMode="auto">
          <a:xfrm>
            <a:off x="3068638" y="4546600"/>
            <a:ext cx="184150" cy="130175"/>
          </a:xfrm>
          <a:prstGeom prst="rect">
            <a:avLst/>
          </a:prstGeom>
          <a:solidFill>
            <a:schemeClr val="hlink">
              <a:alpha val="53000"/>
            </a:schemeClr>
          </a:solidFill>
          <a:ln w="3175">
            <a:solidFill>
              <a:schemeClr val="tx1"/>
            </a:solidFill>
            <a:miter lim="800000"/>
            <a:headEnd/>
            <a:tailEnd/>
          </a:ln>
          <a:effectLst/>
        </p:spPr>
        <p:txBody>
          <a:bodyPr wrap="none" anchor="ctr"/>
          <a:lstStyle/>
          <a:p>
            <a:endParaRPr lang="en-US"/>
          </a:p>
        </p:txBody>
      </p:sp>
      <p:sp>
        <p:nvSpPr>
          <p:cNvPr id="233119" name="Rectangle 671"/>
          <p:cNvSpPr>
            <a:spLocks noChangeArrowheads="1"/>
          </p:cNvSpPr>
          <p:nvPr/>
        </p:nvSpPr>
        <p:spPr bwMode="auto">
          <a:xfrm>
            <a:off x="3652838" y="4546600"/>
            <a:ext cx="184150" cy="130175"/>
          </a:xfrm>
          <a:prstGeom prst="rect">
            <a:avLst/>
          </a:prstGeom>
          <a:solidFill>
            <a:schemeClr val="hlink">
              <a:alpha val="53000"/>
            </a:schemeClr>
          </a:solidFill>
          <a:ln w="3175">
            <a:solidFill>
              <a:schemeClr val="tx1"/>
            </a:solidFill>
            <a:miter lim="800000"/>
            <a:headEnd/>
            <a:tailEnd/>
          </a:ln>
          <a:effectLst/>
        </p:spPr>
        <p:txBody>
          <a:bodyPr wrap="none" anchor="ctr"/>
          <a:lstStyle/>
          <a:p>
            <a:endParaRPr lang="en-US"/>
          </a:p>
        </p:txBody>
      </p:sp>
      <p:sp>
        <p:nvSpPr>
          <p:cNvPr id="233120" name="Rectangle 672"/>
          <p:cNvSpPr>
            <a:spLocks noChangeArrowheads="1"/>
          </p:cNvSpPr>
          <p:nvPr/>
        </p:nvSpPr>
        <p:spPr bwMode="auto">
          <a:xfrm>
            <a:off x="4235450" y="4546600"/>
            <a:ext cx="184150" cy="130175"/>
          </a:xfrm>
          <a:prstGeom prst="rect">
            <a:avLst/>
          </a:prstGeom>
          <a:solidFill>
            <a:schemeClr val="hlink">
              <a:alpha val="53000"/>
            </a:schemeClr>
          </a:solidFill>
          <a:ln w="3175">
            <a:solidFill>
              <a:schemeClr val="tx1"/>
            </a:solidFill>
            <a:miter lim="800000"/>
            <a:headEnd/>
            <a:tailEnd/>
          </a:ln>
          <a:effectLst/>
        </p:spPr>
        <p:txBody>
          <a:bodyPr wrap="none" anchor="ctr"/>
          <a:lstStyle/>
          <a:p>
            <a:endParaRPr lang="en-US"/>
          </a:p>
        </p:txBody>
      </p:sp>
      <p:sp>
        <p:nvSpPr>
          <p:cNvPr id="233121" name="Rectangle 673"/>
          <p:cNvSpPr>
            <a:spLocks noChangeArrowheads="1"/>
          </p:cNvSpPr>
          <p:nvPr/>
        </p:nvSpPr>
        <p:spPr bwMode="auto">
          <a:xfrm>
            <a:off x="1901825" y="4546600"/>
            <a:ext cx="184150" cy="130175"/>
          </a:xfrm>
          <a:prstGeom prst="rect">
            <a:avLst/>
          </a:prstGeom>
          <a:solidFill>
            <a:schemeClr val="hlink">
              <a:alpha val="53000"/>
            </a:schemeClr>
          </a:solidFill>
          <a:ln w="3175">
            <a:solidFill>
              <a:schemeClr val="tx1"/>
            </a:solidFill>
            <a:miter lim="800000"/>
            <a:headEnd/>
            <a:tailEnd/>
          </a:ln>
          <a:effectLst/>
        </p:spPr>
        <p:txBody>
          <a:bodyPr wrap="none" anchor="ctr"/>
          <a:lstStyle/>
          <a:p>
            <a:endParaRPr lang="en-US"/>
          </a:p>
        </p:txBody>
      </p:sp>
      <p:sp>
        <p:nvSpPr>
          <p:cNvPr id="233122" name="Rectangle 674"/>
          <p:cNvSpPr>
            <a:spLocks noChangeArrowheads="1"/>
          </p:cNvSpPr>
          <p:nvPr/>
        </p:nvSpPr>
        <p:spPr bwMode="auto">
          <a:xfrm>
            <a:off x="736600" y="4546600"/>
            <a:ext cx="184150" cy="130175"/>
          </a:xfrm>
          <a:prstGeom prst="rect">
            <a:avLst/>
          </a:prstGeom>
          <a:solidFill>
            <a:schemeClr val="hlink">
              <a:alpha val="53000"/>
            </a:schemeClr>
          </a:solidFill>
          <a:ln w="3175">
            <a:solidFill>
              <a:schemeClr val="tx1"/>
            </a:solidFill>
            <a:miter lim="800000"/>
            <a:headEnd/>
            <a:tailEnd/>
          </a:ln>
          <a:effectLst/>
        </p:spPr>
        <p:txBody>
          <a:bodyPr wrap="none" anchor="ctr"/>
          <a:lstStyle/>
          <a:p>
            <a:endParaRPr lang="en-US"/>
          </a:p>
        </p:txBody>
      </p:sp>
      <p:sp>
        <p:nvSpPr>
          <p:cNvPr id="233123" name="Rectangle 675"/>
          <p:cNvSpPr>
            <a:spLocks noChangeArrowheads="1"/>
          </p:cNvSpPr>
          <p:nvPr/>
        </p:nvSpPr>
        <p:spPr bwMode="auto">
          <a:xfrm>
            <a:off x="8902700" y="5214938"/>
            <a:ext cx="184150" cy="130175"/>
          </a:xfrm>
          <a:prstGeom prst="rect">
            <a:avLst/>
          </a:prstGeom>
          <a:solidFill>
            <a:schemeClr val="hlink">
              <a:alpha val="53000"/>
            </a:schemeClr>
          </a:solidFill>
          <a:ln w="3175">
            <a:solidFill>
              <a:schemeClr val="tx1"/>
            </a:solidFill>
            <a:miter lim="800000"/>
            <a:headEnd/>
            <a:tailEnd/>
          </a:ln>
          <a:effectLst/>
        </p:spPr>
        <p:txBody>
          <a:bodyPr wrap="none" anchor="ctr"/>
          <a:lstStyle/>
          <a:p>
            <a:endParaRPr lang="en-US"/>
          </a:p>
        </p:txBody>
      </p:sp>
      <p:sp>
        <p:nvSpPr>
          <p:cNvPr id="233124" name="Rectangle 676"/>
          <p:cNvSpPr>
            <a:spLocks noChangeArrowheads="1"/>
          </p:cNvSpPr>
          <p:nvPr/>
        </p:nvSpPr>
        <p:spPr bwMode="auto">
          <a:xfrm>
            <a:off x="6569075" y="5214938"/>
            <a:ext cx="184150" cy="130175"/>
          </a:xfrm>
          <a:prstGeom prst="rect">
            <a:avLst/>
          </a:prstGeom>
          <a:solidFill>
            <a:schemeClr val="hlink">
              <a:alpha val="53000"/>
            </a:schemeClr>
          </a:solidFill>
          <a:ln w="3175">
            <a:solidFill>
              <a:schemeClr val="tx1"/>
            </a:solidFill>
            <a:miter lim="800000"/>
            <a:headEnd/>
            <a:tailEnd/>
          </a:ln>
          <a:effectLst/>
        </p:spPr>
        <p:txBody>
          <a:bodyPr wrap="none" anchor="ctr"/>
          <a:lstStyle/>
          <a:p>
            <a:endParaRPr lang="en-US"/>
          </a:p>
        </p:txBody>
      </p:sp>
      <p:sp>
        <p:nvSpPr>
          <p:cNvPr id="233125" name="Rectangle 677"/>
          <p:cNvSpPr>
            <a:spLocks noChangeArrowheads="1"/>
          </p:cNvSpPr>
          <p:nvPr/>
        </p:nvSpPr>
        <p:spPr bwMode="auto">
          <a:xfrm>
            <a:off x="7151688" y="5214938"/>
            <a:ext cx="184150" cy="130175"/>
          </a:xfrm>
          <a:prstGeom prst="rect">
            <a:avLst/>
          </a:prstGeom>
          <a:solidFill>
            <a:schemeClr val="hlink">
              <a:alpha val="53000"/>
            </a:schemeClr>
          </a:solidFill>
          <a:ln w="3175">
            <a:solidFill>
              <a:schemeClr val="tx1"/>
            </a:solidFill>
            <a:miter lim="800000"/>
            <a:headEnd/>
            <a:tailEnd/>
          </a:ln>
          <a:effectLst/>
        </p:spPr>
        <p:txBody>
          <a:bodyPr wrap="none" anchor="ctr"/>
          <a:lstStyle/>
          <a:p>
            <a:endParaRPr lang="en-US"/>
          </a:p>
        </p:txBody>
      </p:sp>
      <p:sp>
        <p:nvSpPr>
          <p:cNvPr id="233126" name="Rectangle 678"/>
          <p:cNvSpPr>
            <a:spLocks noChangeArrowheads="1"/>
          </p:cNvSpPr>
          <p:nvPr/>
        </p:nvSpPr>
        <p:spPr bwMode="auto">
          <a:xfrm>
            <a:off x="8318500" y="5214938"/>
            <a:ext cx="184150" cy="130175"/>
          </a:xfrm>
          <a:prstGeom prst="rect">
            <a:avLst/>
          </a:prstGeom>
          <a:solidFill>
            <a:schemeClr val="hlink">
              <a:alpha val="53000"/>
            </a:schemeClr>
          </a:solidFill>
          <a:ln w="3175">
            <a:solidFill>
              <a:schemeClr val="tx1"/>
            </a:solidFill>
            <a:miter lim="800000"/>
            <a:headEnd/>
            <a:tailEnd/>
          </a:ln>
          <a:effectLst/>
        </p:spPr>
        <p:txBody>
          <a:bodyPr wrap="none" anchor="ctr"/>
          <a:lstStyle/>
          <a:p>
            <a:endParaRPr lang="en-US"/>
          </a:p>
        </p:txBody>
      </p:sp>
      <p:sp>
        <p:nvSpPr>
          <p:cNvPr id="233127" name="Rectangle 679"/>
          <p:cNvSpPr>
            <a:spLocks noChangeArrowheads="1"/>
          </p:cNvSpPr>
          <p:nvPr/>
        </p:nvSpPr>
        <p:spPr bwMode="auto">
          <a:xfrm>
            <a:off x="5984875" y="5214938"/>
            <a:ext cx="184150" cy="130175"/>
          </a:xfrm>
          <a:prstGeom prst="rect">
            <a:avLst/>
          </a:prstGeom>
          <a:solidFill>
            <a:schemeClr val="hlink">
              <a:alpha val="53000"/>
            </a:schemeClr>
          </a:solidFill>
          <a:ln w="3175">
            <a:solidFill>
              <a:schemeClr val="tx1"/>
            </a:solidFill>
            <a:miter lim="800000"/>
            <a:headEnd/>
            <a:tailEnd/>
          </a:ln>
          <a:effectLst/>
        </p:spPr>
        <p:txBody>
          <a:bodyPr wrap="none" anchor="ctr"/>
          <a:lstStyle/>
          <a:p>
            <a:endParaRPr lang="en-US"/>
          </a:p>
        </p:txBody>
      </p:sp>
      <p:sp>
        <p:nvSpPr>
          <p:cNvPr id="233128" name="Rectangle 680"/>
          <p:cNvSpPr>
            <a:spLocks noChangeArrowheads="1"/>
          </p:cNvSpPr>
          <p:nvPr/>
        </p:nvSpPr>
        <p:spPr bwMode="auto">
          <a:xfrm>
            <a:off x="5402263" y="5214938"/>
            <a:ext cx="184150" cy="130175"/>
          </a:xfrm>
          <a:prstGeom prst="rect">
            <a:avLst/>
          </a:prstGeom>
          <a:solidFill>
            <a:schemeClr val="hlink">
              <a:alpha val="53000"/>
            </a:schemeClr>
          </a:solidFill>
          <a:ln w="3175">
            <a:solidFill>
              <a:schemeClr val="tx1"/>
            </a:solidFill>
            <a:miter lim="800000"/>
            <a:headEnd/>
            <a:tailEnd/>
          </a:ln>
          <a:effectLst/>
        </p:spPr>
        <p:txBody>
          <a:bodyPr wrap="none" anchor="ctr"/>
          <a:lstStyle/>
          <a:p>
            <a:endParaRPr lang="en-US"/>
          </a:p>
        </p:txBody>
      </p:sp>
      <p:sp>
        <p:nvSpPr>
          <p:cNvPr id="233129" name="Rectangle 681"/>
          <p:cNvSpPr>
            <a:spLocks noChangeArrowheads="1"/>
          </p:cNvSpPr>
          <p:nvPr/>
        </p:nvSpPr>
        <p:spPr bwMode="auto">
          <a:xfrm>
            <a:off x="4819650" y="5214938"/>
            <a:ext cx="184150" cy="130175"/>
          </a:xfrm>
          <a:prstGeom prst="rect">
            <a:avLst/>
          </a:prstGeom>
          <a:solidFill>
            <a:schemeClr val="hlink">
              <a:alpha val="53000"/>
            </a:schemeClr>
          </a:solidFill>
          <a:ln w="3175">
            <a:solidFill>
              <a:schemeClr val="tx1"/>
            </a:solidFill>
            <a:miter lim="800000"/>
            <a:headEnd/>
            <a:tailEnd/>
          </a:ln>
          <a:effectLst/>
        </p:spPr>
        <p:txBody>
          <a:bodyPr wrap="none" anchor="ctr"/>
          <a:lstStyle/>
          <a:p>
            <a:endParaRPr lang="en-US"/>
          </a:p>
        </p:txBody>
      </p:sp>
      <p:sp>
        <p:nvSpPr>
          <p:cNvPr id="233130" name="Rectangle 682"/>
          <p:cNvSpPr>
            <a:spLocks noChangeArrowheads="1"/>
          </p:cNvSpPr>
          <p:nvPr/>
        </p:nvSpPr>
        <p:spPr bwMode="auto">
          <a:xfrm>
            <a:off x="2486025" y="5214938"/>
            <a:ext cx="184150" cy="130175"/>
          </a:xfrm>
          <a:prstGeom prst="rect">
            <a:avLst/>
          </a:prstGeom>
          <a:solidFill>
            <a:schemeClr val="hlink">
              <a:alpha val="53000"/>
            </a:schemeClr>
          </a:solidFill>
          <a:ln w="3175">
            <a:solidFill>
              <a:schemeClr val="tx1"/>
            </a:solidFill>
            <a:miter lim="800000"/>
            <a:headEnd/>
            <a:tailEnd/>
          </a:ln>
          <a:effectLst/>
        </p:spPr>
        <p:txBody>
          <a:bodyPr wrap="none" anchor="ctr"/>
          <a:lstStyle/>
          <a:p>
            <a:endParaRPr lang="en-US"/>
          </a:p>
        </p:txBody>
      </p:sp>
      <p:sp>
        <p:nvSpPr>
          <p:cNvPr id="233131" name="Rectangle 683"/>
          <p:cNvSpPr>
            <a:spLocks noChangeArrowheads="1"/>
          </p:cNvSpPr>
          <p:nvPr/>
        </p:nvSpPr>
        <p:spPr bwMode="auto">
          <a:xfrm>
            <a:off x="3068638" y="5214938"/>
            <a:ext cx="184150" cy="130175"/>
          </a:xfrm>
          <a:prstGeom prst="rect">
            <a:avLst/>
          </a:prstGeom>
          <a:solidFill>
            <a:schemeClr val="hlink">
              <a:alpha val="53000"/>
            </a:schemeClr>
          </a:solidFill>
          <a:ln w="3175">
            <a:solidFill>
              <a:schemeClr val="tx1"/>
            </a:solidFill>
            <a:miter lim="800000"/>
            <a:headEnd/>
            <a:tailEnd/>
          </a:ln>
          <a:effectLst/>
        </p:spPr>
        <p:txBody>
          <a:bodyPr wrap="none" anchor="ctr"/>
          <a:lstStyle/>
          <a:p>
            <a:endParaRPr lang="en-US"/>
          </a:p>
        </p:txBody>
      </p:sp>
      <p:sp>
        <p:nvSpPr>
          <p:cNvPr id="233132" name="Rectangle 684"/>
          <p:cNvSpPr>
            <a:spLocks noChangeArrowheads="1"/>
          </p:cNvSpPr>
          <p:nvPr/>
        </p:nvSpPr>
        <p:spPr bwMode="auto">
          <a:xfrm>
            <a:off x="3652838" y="5214938"/>
            <a:ext cx="184150" cy="130175"/>
          </a:xfrm>
          <a:prstGeom prst="rect">
            <a:avLst/>
          </a:prstGeom>
          <a:solidFill>
            <a:schemeClr val="hlink">
              <a:alpha val="53000"/>
            </a:schemeClr>
          </a:solidFill>
          <a:ln w="3175">
            <a:solidFill>
              <a:schemeClr val="tx1"/>
            </a:solidFill>
            <a:miter lim="800000"/>
            <a:headEnd/>
            <a:tailEnd/>
          </a:ln>
          <a:effectLst/>
        </p:spPr>
        <p:txBody>
          <a:bodyPr wrap="none" anchor="ctr"/>
          <a:lstStyle/>
          <a:p>
            <a:endParaRPr lang="en-US"/>
          </a:p>
        </p:txBody>
      </p:sp>
      <p:sp>
        <p:nvSpPr>
          <p:cNvPr id="233133" name="Rectangle 685"/>
          <p:cNvSpPr>
            <a:spLocks noChangeArrowheads="1"/>
          </p:cNvSpPr>
          <p:nvPr/>
        </p:nvSpPr>
        <p:spPr bwMode="auto">
          <a:xfrm>
            <a:off x="4235450" y="5214938"/>
            <a:ext cx="184150" cy="130175"/>
          </a:xfrm>
          <a:prstGeom prst="rect">
            <a:avLst/>
          </a:prstGeom>
          <a:solidFill>
            <a:schemeClr val="hlink">
              <a:alpha val="53000"/>
            </a:schemeClr>
          </a:solidFill>
          <a:ln w="3175">
            <a:solidFill>
              <a:schemeClr val="tx1"/>
            </a:solidFill>
            <a:miter lim="800000"/>
            <a:headEnd/>
            <a:tailEnd/>
          </a:ln>
          <a:effectLst/>
        </p:spPr>
        <p:txBody>
          <a:bodyPr wrap="none" anchor="ctr"/>
          <a:lstStyle/>
          <a:p>
            <a:endParaRPr lang="en-US"/>
          </a:p>
        </p:txBody>
      </p:sp>
      <p:sp>
        <p:nvSpPr>
          <p:cNvPr id="233134" name="Rectangle 686"/>
          <p:cNvSpPr>
            <a:spLocks noChangeArrowheads="1"/>
          </p:cNvSpPr>
          <p:nvPr/>
        </p:nvSpPr>
        <p:spPr bwMode="auto">
          <a:xfrm>
            <a:off x="1901825" y="5214938"/>
            <a:ext cx="184150" cy="130175"/>
          </a:xfrm>
          <a:prstGeom prst="rect">
            <a:avLst/>
          </a:prstGeom>
          <a:solidFill>
            <a:schemeClr val="hlink">
              <a:alpha val="53000"/>
            </a:schemeClr>
          </a:solidFill>
          <a:ln w="3175">
            <a:solidFill>
              <a:schemeClr val="tx1"/>
            </a:solidFill>
            <a:miter lim="800000"/>
            <a:headEnd/>
            <a:tailEnd/>
          </a:ln>
          <a:effectLst/>
        </p:spPr>
        <p:txBody>
          <a:bodyPr wrap="none" anchor="ctr"/>
          <a:lstStyle/>
          <a:p>
            <a:endParaRPr lang="en-US"/>
          </a:p>
        </p:txBody>
      </p:sp>
      <p:sp>
        <p:nvSpPr>
          <p:cNvPr id="233135" name="Rectangle 687"/>
          <p:cNvSpPr>
            <a:spLocks noChangeArrowheads="1"/>
          </p:cNvSpPr>
          <p:nvPr/>
        </p:nvSpPr>
        <p:spPr bwMode="auto">
          <a:xfrm>
            <a:off x="1319213" y="5214938"/>
            <a:ext cx="184150" cy="130175"/>
          </a:xfrm>
          <a:prstGeom prst="rect">
            <a:avLst/>
          </a:prstGeom>
          <a:solidFill>
            <a:schemeClr val="hlink">
              <a:alpha val="53000"/>
            </a:schemeClr>
          </a:solidFill>
          <a:ln w="3175">
            <a:solidFill>
              <a:schemeClr val="tx1"/>
            </a:solidFill>
            <a:miter lim="800000"/>
            <a:headEnd/>
            <a:tailEnd/>
          </a:ln>
          <a:effectLst/>
        </p:spPr>
        <p:txBody>
          <a:bodyPr wrap="none" anchor="ctr"/>
          <a:lstStyle/>
          <a:p>
            <a:endParaRPr lang="en-US"/>
          </a:p>
        </p:txBody>
      </p:sp>
      <p:sp>
        <p:nvSpPr>
          <p:cNvPr id="233136" name="Rectangle 688"/>
          <p:cNvSpPr>
            <a:spLocks noChangeArrowheads="1"/>
          </p:cNvSpPr>
          <p:nvPr/>
        </p:nvSpPr>
        <p:spPr bwMode="auto">
          <a:xfrm>
            <a:off x="736600" y="5214938"/>
            <a:ext cx="184150" cy="130175"/>
          </a:xfrm>
          <a:prstGeom prst="rect">
            <a:avLst/>
          </a:prstGeom>
          <a:solidFill>
            <a:schemeClr val="hlink">
              <a:alpha val="53000"/>
            </a:schemeClr>
          </a:solidFill>
          <a:ln w="3175">
            <a:solidFill>
              <a:schemeClr val="tx1"/>
            </a:solidFill>
            <a:miter lim="800000"/>
            <a:headEnd/>
            <a:tailEnd/>
          </a:ln>
          <a:effectLst/>
        </p:spPr>
        <p:txBody>
          <a:bodyPr wrap="none" anchor="ctr"/>
          <a:lstStyle/>
          <a:p>
            <a:endParaRPr lang="en-US"/>
          </a:p>
        </p:txBody>
      </p:sp>
      <p:sp>
        <p:nvSpPr>
          <p:cNvPr id="233137" name="Rectangle 689"/>
          <p:cNvSpPr>
            <a:spLocks noChangeArrowheads="1"/>
          </p:cNvSpPr>
          <p:nvPr/>
        </p:nvSpPr>
        <p:spPr bwMode="auto">
          <a:xfrm>
            <a:off x="8902700" y="5884863"/>
            <a:ext cx="184150" cy="130175"/>
          </a:xfrm>
          <a:prstGeom prst="rect">
            <a:avLst/>
          </a:prstGeom>
          <a:solidFill>
            <a:schemeClr val="hlink">
              <a:alpha val="53000"/>
            </a:schemeClr>
          </a:solidFill>
          <a:ln w="3175">
            <a:solidFill>
              <a:schemeClr val="tx1"/>
            </a:solidFill>
            <a:miter lim="800000"/>
            <a:headEnd/>
            <a:tailEnd/>
          </a:ln>
          <a:effectLst/>
        </p:spPr>
        <p:txBody>
          <a:bodyPr wrap="none" anchor="ctr"/>
          <a:lstStyle/>
          <a:p>
            <a:endParaRPr lang="en-US"/>
          </a:p>
        </p:txBody>
      </p:sp>
      <p:sp>
        <p:nvSpPr>
          <p:cNvPr id="233138" name="Rectangle 690"/>
          <p:cNvSpPr>
            <a:spLocks noChangeArrowheads="1"/>
          </p:cNvSpPr>
          <p:nvPr/>
        </p:nvSpPr>
        <p:spPr bwMode="auto">
          <a:xfrm>
            <a:off x="6569075" y="5884863"/>
            <a:ext cx="184150" cy="130175"/>
          </a:xfrm>
          <a:prstGeom prst="rect">
            <a:avLst/>
          </a:prstGeom>
          <a:solidFill>
            <a:schemeClr val="hlink">
              <a:alpha val="53000"/>
            </a:schemeClr>
          </a:solidFill>
          <a:ln w="3175">
            <a:solidFill>
              <a:schemeClr val="tx1"/>
            </a:solidFill>
            <a:miter lim="800000"/>
            <a:headEnd/>
            <a:tailEnd/>
          </a:ln>
          <a:effectLst/>
        </p:spPr>
        <p:txBody>
          <a:bodyPr wrap="none" anchor="ctr"/>
          <a:lstStyle/>
          <a:p>
            <a:endParaRPr lang="en-US"/>
          </a:p>
        </p:txBody>
      </p:sp>
      <p:sp>
        <p:nvSpPr>
          <p:cNvPr id="233139" name="Rectangle 691"/>
          <p:cNvSpPr>
            <a:spLocks noChangeArrowheads="1"/>
          </p:cNvSpPr>
          <p:nvPr/>
        </p:nvSpPr>
        <p:spPr bwMode="auto">
          <a:xfrm>
            <a:off x="7151688" y="5884863"/>
            <a:ext cx="184150" cy="130175"/>
          </a:xfrm>
          <a:prstGeom prst="rect">
            <a:avLst/>
          </a:prstGeom>
          <a:solidFill>
            <a:schemeClr val="hlink">
              <a:alpha val="53000"/>
            </a:schemeClr>
          </a:solidFill>
          <a:ln w="3175">
            <a:solidFill>
              <a:schemeClr val="tx1"/>
            </a:solidFill>
            <a:miter lim="800000"/>
            <a:headEnd/>
            <a:tailEnd/>
          </a:ln>
          <a:effectLst/>
        </p:spPr>
        <p:txBody>
          <a:bodyPr wrap="none" anchor="ctr"/>
          <a:lstStyle/>
          <a:p>
            <a:endParaRPr lang="en-US"/>
          </a:p>
        </p:txBody>
      </p:sp>
      <p:sp>
        <p:nvSpPr>
          <p:cNvPr id="233140" name="Rectangle 692"/>
          <p:cNvSpPr>
            <a:spLocks noChangeArrowheads="1"/>
          </p:cNvSpPr>
          <p:nvPr/>
        </p:nvSpPr>
        <p:spPr bwMode="auto">
          <a:xfrm>
            <a:off x="7735888" y="5884863"/>
            <a:ext cx="184150" cy="130175"/>
          </a:xfrm>
          <a:prstGeom prst="rect">
            <a:avLst/>
          </a:prstGeom>
          <a:solidFill>
            <a:schemeClr val="hlink">
              <a:alpha val="53000"/>
            </a:schemeClr>
          </a:solidFill>
          <a:ln w="3175">
            <a:solidFill>
              <a:schemeClr val="tx1"/>
            </a:solidFill>
            <a:miter lim="800000"/>
            <a:headEnd/>
            <a:tailEnd/>
          </a:ln>
          <a:effectLst/>
        </p:spPr>
        <p:txBody>
          <a:bodyPr wrap="none" anchor="ctr"/>
          <a:lstStyle/>
          <a:p>
            <a:endParaRPr lang="en-US"/>
          </a:p>
        </p:txBody>
      </p:sp>
      <p:sp>
        <p:nvSpPr>
          <p:cNvPr id="233141" name="Rectangle 693"/>
          <p:cNvSpPr>
            <a:spLocks noChangeArrowheads="1"/>
          </p:cNvSpPr>
          <p:nvPr/>
        </p:nvSpPr>
        <p:spPr bwMode="auto">
          <a:xfrm>
            <a:off x="8318500" y="5884863"/>
            <a:ext cx="184150" cy="130175"/>
          </a:xfrm>
          <a:prstGeom prst="rect">
            <a:avLst/>
          </a:prstGeom>
          <a:solidFill>
            <a:schemeClr val="hlink">
              <a:alpha val="53000"/>
            </a:schemeClr>
          </a:solidFill>
          <a:ln w="3175">
            <a:solidFill>
              <a:schemeClr val="tx1"/>
            </a:solidFill>
            <a:miter lim="800000"/>
            <a:headEnd/>
            <a:tailEnd/>
          </a:ln>
          <a:effectLst/>
        </p:spPr>
        <p:txBody>
          <a:bodyPr wrap="none" anchor="ctr"/>
          <a:lstStyle/>
          <a:p>
            <a:endParaRPr lang="en-US"/>
          </a:p>
        </p:txBody>
      </p:sp>
      <p:sp>
        <p:nvSpPr>
          <p:cNvPr id="233142" name="Rectangle 694"/>
          <p:cNvSpPr>
            <a:spLocks noChangeArrowheads="1"/>
          </p:cNvSpPr>
          <p:nvPr/>
        </p:nvSpPr>
        <p:spPr bwMode="auto">
          <a:xfrm>
            <a:off x="5984875" y="5884863"/>
            <a:ext cx="184150" cy="130175"/>
          </a:xfrm>
          <a:prstGeom prst="rect">
            <a:avLst/>
          </a:prstGeom>
          <a:solidFill>
            <a:schemeClr val="hlink">
              <a:alpha val="53000"/>
            </a:schemeClr>
          </a:solidFill>
          <a:ln w="3175">
            <a:solidFill>
              <a:schemeClr val="tx1"/>
            </a:solidFill>
            <a:miter lim="800000"/>
            <a:headEnd/>
            <a:tailEnd/>
          </a:ln>
          <a:effectLst/>
        </p:spPr>
        <p:txBody>
          <a:bodyPr wrap="none" anchor="ctr"/>
          <a:lstStyle/>
          <a:p>
            <a:endParaRPr lang="en-US"/>
          </a:p>
        </p:txBody>
      </p:sp>
      <p:sp>
        <p:nvSpPr>
          <p:cNvPr id="233143" name="Rectangle 695"/>
          <p:cNvSpPr>
            <a:spLocks noChangeArrowheads="1"/>
          </p:cNvSpPr>
          <p:nvPr/>
        </p:nvSpPr>
        <p:spPr bwMode="auto">
          <a:xfrm>
            <a:off x="5402263" y="5884863"/>
            <a:ext cx="184150" cy="130175"/>
          </a:xfrm>
          <a:prstGeom prst="rect">
            <a:avLst/>
          </a:prstGeom>
          <a:solidFill>
            <a:schemeClr val="hlink">
              <a:alpha val="53000"/>
            </a:schemeClr>
          </a:solidFill>
          <a:ln w="3175">
            <a:solidFill>
              <a:schemeClr val="tx1"/>
            </a:solidFill>
            <a:miter lim="800000"/>
            <a:headEnd/>
            <a:tailEnd/>
          </a:ln>
          <a:effectLst/>
        </p:spPr>
        <p:txBody>
          <a:bodyPr wrap="none" anchor="ctr"/>
          <a:lstStyle/>
          <a:p>
            <a:endParaRPr lang="en-US"/>
          </a:p>
        </p:txBody>
      </p:sp>
      <p:sp>
        <p:nvSpPr>
          <p:cNvPr id="233144" name="Rectangle 696"/>
          <p:cNvSpPr>
            <a:spLocks noChangeArrowheads="1"/>
          </p:cNvSpPr>
          <p:nvPr/>
        </p:nvSpPr>
        <p:spPr bwMode="auto">
          <a:xfrm>
            <a:off x="4819650" y="5884863"/>
            <a:ext cx="184150" cy="130175"/>
          </a:xfrm>
          <a:prstGeom prst="rect">
            <a:avLst/>
          </a:prstGeom>
          <a:solidFill>
            <a:schemeClr val="hlink">
              <a:alpha val="53000"/>
            </a:schemeClr>
          </a:solidFill>
          <a:ln w="3175">
            <a:solidFill>
              <a:schemeClr val="tx1"/>
            </a:solidFill>
            <a:miter lim="800000"/>
            <a:headEnd/>
            <a:tailEnd/>
          </a:ln>
          <a:effectLst/>
        </p:spPr>
        <p:txBody>
          <a:bodyPr wrap="none" anchor="ctr"/>
          <a:lstStyle/>
          <a:p>
            <a:endParaRPr lang="en-US"/>
          </a:p>
        </p:txBody>
      </p:sp>
      <p:sp>
        <p:nvSpPr>
          <p:cNvPr id="233145" name="Rectangle 697"/>
          <p:cNvSpPr>
            <a:spLocks noChangeArrowheads="1"/>
          </p:cNvSpPr>
          <p:nvPr/>
        </p:nvSpPr>
        <p:spPr bwMode="auto">
          <a:xfrm>
            <a:off x="2486025" y="5884863"/>
            <a:ext cx="184150" cy="130175"/>
          </a:xfrm>
          <a:prstGeom prst="rect">
            <a:avLst/>
          </a:prstGeom>
          <a:solidFill>
            <a:schemeClr val="hlink">
              <a:alpha val="53000"/>
            </a:schemeClr>
          </a:solidFill>
          <a:ln w="3175">
            <a:solidFill>
              <a:schemeClr val="tx1"/>
            </a:solidFill>
            <a:miter lim="800000"/>
            <a:headEnd/>
            <a:tailEnd/>
          </a:ln>
          <a:effectLst/>
        </p:spPr>
        <p:txBody>
          <a:bodyPr wrap="none" anchor="ctr"/>
          <a:lstStyle/>
          <a:p>
            <a:endParaRPr lang="en-US"/>
          </a:p>
        </p:txBody>
      </p:sp>
      <p:sp>
        <p:nvSpPr>
          <p:cNvPr id="233146" name="Rectangle 698"/>
          <p:cNvSpPr>
            <a:spLocks noChangeArrowheads="1"/>
          </p:cNvSpPr>
          <p:nvPr/>
        </p:nvSpPr>
        <p:spPr bwMode="auto">
          <a:xfrm>
            <a:off x="3068638" y="5884863"/>
            <a:ext cx="184150" cy="130175"/>
          </a:xfrm>
          <a:prstGeom prst="rect">
            <a:avLst/>
          </a:prstGeom>
          <a:solidFill>
            <a:schemeClr val="hlink">
              <a:alpha val="53000"/>
            </a:schemeClr>
          </a:solidFill>
          <a:ln w="3175">
            <a:solidFill>
              <a:schemeClr val="tx1"/>
            </a:solidFill>
            <a:miter lim="800000"/>
            <a:headEnd/>
            <a:tailEnd/>
          </a:ln>
          <a:effectLst/>
        </p:spPr>
        <p:txBody>
          <a:bodyPr wrap="none" anchor="ctr"/>
          <a:lstStyle/>
          <a:p>
            <a:endParaRPr lang="en-US"/>
          </a:p>
        </p:txBody>
      </p:sp>
      <p:sp>
        <p:nvSpPr>
          <p:cNvPr id="233147" name="Rectangle 699"/>
          <p:cNvSpPr>
            <a:spLocks noChangeArrowheads="1"/>
          </p:cNvSpPr>
          <p:nvPr/>
        </p:nvSpPr>
        <p:spPr bwMode="auto">
          <a:xfrm>
            <a:off x="3652838" y="5884863"/>
            <a:ext cx="184150" cy="130175"/>
          </a:xfrm>
          <a:prstGeom prst="rect">
            <a:avLst/>
          </a:prstGeom>
          <a:solidFill>
            <a:schemeClr val="hlink">
              <a:alpha val="53000"/>
            </a:schemeClr>
          </a:solidFill>
          <a:ln w="3175">
            <a:solidFill>
              <a:schemeClr val="tx1"/>
            </a:solidFill>
            <a:miter lim="800000"/>
            <a:headEnd/>
            <a:tailEnd/>
          </a:ln>
          <a:effectLst/>
        </p:spPr>
        <p:txBody>
          <a:bodyPr wrap="none" anchor="ctr"/>
          <a:lstStyle/>
          <a:p>
            <a:endParaRPr lang="en-US"/>
          </a:p>
        </p:txBody>
      </p:sp>
      <p:sp>
        <p:nvSpPr>
          <p:cNvPr id="233148" name="Rectangle 700"/>
          <p:cNvSpPr>
            <a:spLocks noChangeArrowheads="1"/>
          </p:cNvSpPr>
          <p:nvPr/>
        </p:nvSpPr>
        <p:spPr bwMode="auto">
          <a:xfrm>
            <a:off x="4235450" y="5884863"/>
            <a:ext cx="184150" cy="130175"/>
          </a:xfrm>
          <a:prstGeom prst="rect">
            <a:avLst/>
          </a:prstGeom>
          <a:solidFill>
            <a:schemeClr val="hlink">
              <a:alpha val="53000"/>
            </a:schemeClr>
          </a:solidFill>
          <a:ln w="3175">
            <a:solidFill>
              <a:schemeClr val="tx1"/>
            </a:solidFill>
            <a:miter lim="800000"/>
            <a:headEnd/>
            <a:tailEnd/>
          </a:ln>
          <a:effectLst/>
        </p:spPr>
        <p:txBody>
          <a:bodyPr wrap="none" anchor="ctr"/>
          <a:lstStyle/>
          <a:p>
            <a:endParaRPr lang="en-US"/>
          </a:p>
        </p:txBody>
      </p:sp>
      <p:sp>
        <p:nvSpPr>
          <p:cNvPr id="233149" name="Rectangle 701"/>
          <p:cNvSpPr>
            <a:spLocks noChangeArrowheads="1"/>
          </p:cNvSpPr>
          <p:nvPr/>
        </p:nvSpPr>
        <p:spPr bwMode="auto">
          <a:xfrm>
            <a:off x="1901825" y="5884863"/>
            <a:ext cx="184150" cy="130175"/>
          </a:xfrm>
          <a:prstGeom prst="rect">
            <a:avLst/>
          </a:prstGeom>
          <a:solidFill>
            <a:schemeClr val="hlink">
              <a:alpha val="53000"/>
            </a:schemeClr>
          </a:solidFill>
          <a:ln w="3175">
            <a:solidFill>
              <a:schemeClr val="tx1"/>
            </a:solidFill>
            <a:miter lim="800000"/>
            <a:headEnd/>
            <a:tailEnd/>
          </a:ln>
          <a:effectLst/>
        </p:spPr>
        <p:txBody>
          <a:bodyPr wrap="none" anchor="ctr"/>
          <a:lstStyle/>
          <a:p>
            <a:endParaRPr lang="en-US"/>
          </a:p>
        </p:txBody>
      </p:sp>
      <p:sp>
        <p:nvSpPr>
          <p:cNvPr id="233150" name="Rectangle 702"/>
          <p:cNvSpPr>
            <a:spLocks noChangeArrowheads="1"/>
          </p:cNvSpPr>
          <p:nvPr/>
        </p:nvSpPr>
        <p:spPr bwMode="auto">
          <a:xfrm>
            <a:off x="1319213" y="5884863"/>
            <a:ext cx="184150" cy="130175"/>
          </a:xfrm>
          <a:prstGeom prst="rect">
            <a:avLst/>
          </a:prstGeom>
          <a:solidFill>
            <a:schemeClr val="hlink">
              <a:alpha val="53000"/>
            </a:schemeClr>
          </a:solidFill>
          <a:ln w="3175">
            <a:solidFill>
              <a:schemeClr val="tx1"/>
            </a:solidFill>
            <a:miter lim="800000"/>
            <a:headEnd/>
            <a:tailEnd/>
          </a:ln>
          <a:effectLst/>
        </p:spPr>
        <p:txBody>
          <a:bodyPr wrap="none" anchor="ctr"/>
          <a:lstStyle/>
          <a:p>
            <a:endParaRPr lang="en-US"/>
          </a:p>
        </p:txBody>
      </p:sp>
      <p:sp>
        <p:nvSpPr>
          <p:cNvPr id="233151" name="Rectangle 703"/>
          <p:cNvSpPr>
            <a:spLocks noChangeArrowheads="1"/>
          </p:cNvSpPr>
          <p:nvPr/>
        </p:nvSpPr>
        <p:spPr bwMode="auto">
          <a:xfrm>
            <a:off x="736600" y="5884863"/>
            <a:ext cx="184150" cy="130175"/>
          </a:xfrm>
          <a:prstGeom prst="rect">
            <a:avLst/>
          </a:prstGeom>
          <a:solidFill>
            <a:schemeClr val="hlink">
              <a:alpha val="53000"/>
            </a:schemeClr>
          </a:solidFill>
          <a:ln w="3175">
            <a:solidFill>
              <a:schemeClr val="tx1"/>
            </a:solidFill>
            <a:miter lim="800000"/>
            <a:headEnd/>
            <a:tailEnd/>
          </a:ln>
          <a:effectLst/>
        </p:spPr>
        <p:txBody>
          <a:bodyPr wrap="none" anchor="ctr"/>
          <a:lstStyle/>
          <a:p>
            <a:endParaRPr lang="en-US"/>
          </a:p>
        </p:txBody>
      </p:sp>
      <p:sp>
        <p:nvSpPr>
          <p:cNvPr id="233152" name="Rectangle 704"/>
          <p:cNvSpPr>
            <a:spLocks noChangeArrowheads="1"/>
          </p:cNvSpPr>
          <p:nvPr/>
        </p:nvSpPr>
        <p:spPr bwMode="auto">
          <a:xfrm>
            <a:off x="677863" y="5799138"/>
            <a:ext cx="352425" cy="404812"/>
          </a:xfrm>
          <a:prstGeom prst="rect">
            <a:avLst/>
          </a:prstGeom>
          <a:noFill/>
          <a:ln w="19050">
            <a:solidFill>
              <a:schemeClr val="tx1"/>
            </a:solidFill>
            <a:miter lim="800000"/>
            <a:headEnd/>
            <a:tailEnd/>
          </a:ln>
          <a:effectLst/>
        </p:spPr>
        <p:txBody>
          <a:bodyPr wrap="none" anchor="ctr"/>
          <a:lstStyle/>
          <a:p>
            <a:endParaRPr lang="en-US"/>
          </a:p>
        </p:txBody>
      </p:sp>
      <p:sp>
        <p:nvSpPr>
          <p:cNvPr id="233153" name="Rectangle 705"/>
          <p:cNvSpPr>
            <a:spLocks noChangeArrowheads="1"/>
          </p:cNvSpPr>
          <p:nvPr/>
        </p:nvSpPr>
        <p:spPr bwMode="auto">
          <a:xfrm>
            <a:off x="1260475" y="5799138"/>
            <a:ext cx="352425" cy="404812"/>
          </a:xfrm>
          <a:prstGeom prst="rect">
            <a:avLst/>
          </a:prstGeom>
          <a:noFill/>
          <a:ln w="19050">
            <a:solidFill>
              <a:schemeClr val="tx1"/>
            </a:solidFill>
            <a:miter lim="800000"/>
            <a:headEnd/>
            <a:tailEnd/>
          </a:ln>
          <a:effectLst/>
        </p:spPr>
        <p:txBody>
          <a:bodyPr wrap="none" anchor="ctr"/>
          <a:lstStyle/>
          <a:p>
            <a:endParaRPr lang="en-US"/>
          </a:p>
        </p:txBody>
      </p:sp>
      <p:sp>
        <p:nvSpPr>
          <p:cNvPr id="233154" name="Rectangle 706"/>
          <p:cNvSpPr>
            <a:spLocks noChangeArrowheads="1"/>
          </p:cNvSpPr>
          <p:nvPr/>
        </p:nvSpPr>
        <p:spPr bwMode="auto">
          <a:xfrm>
            <a:off x="1844675" y="5799138"/>
            <a:ext cx="352425" cy="404812"/>
          </a:xfrm>
          <a:prstGeom prst="rect">
            <a:avLst/>
          </a:prstGeom>
          <a:solidFill>
            <a:schemeClr val="bg1"/>
          </a:solidFill>
          <a:ln w="19050">
            <a:solidFill>
              <a:schemeClr val="tx1"/>
            </a:solidFill>
            <a:miter lim="800000"/>
            <a:headEnd/>
            <a:tailEnd/>
          </a:ln>
          <a:effectLst/>
        </p:spPr>
        <p:txBody>
          <a:bodyPr wrap="none" anchor="ctr"/>
          <a:lstStyle/>
          <a:p>
            <a:endParaRPr lang="en-US"/>
          </a:p>
        </p:txBody>
      </p:sp>
      <p:sp>
        <p:nvSpPr>
          <p:cNvPr id="233155" name="Rectangle 707"/>
          <p:cNvSpPr>
            <a:spLocks noChangeArrowheads="1"/>
          </p:cNvSpPr>
          <p:nvPr/>
        </p:nvSpPr>
        <p:spPr bwMode="auto">
          <a:xfrm>
            <a:off x="2427288" y="5799138"/>
            <a:ext cx="352425" cy="404812"/>
          </a:xfrm>
          <a:prstGeom prst="rect">
            <a:avLst/>
          </a:prstGeom>
          <a:noFill/>
          <a:ln w="19050">
            <a:solidFill>
              <a:schemeClr val="tx1"/>
            </a:solidFill>
            <a:miter lim="800000"/>
            <a:headEnd/>
            <a:tailEnd/>
          </a:ln>
          <a:effectLst/>
        </p:spPr>
        <p:txBody>
          <a:bodyPr wrap="none" anchor="ctr"/>
          <a:lstStyle/>
          <a:p>
            <a:endParaRPr lang="en-US"/>
          </a:p>
        </p:txBody>
      </p:sp>
      <p:sp>
        <p:nvSpPr>
          <p:cNvPr id="233156" name="Rectangle 708"/>
          <p:cNvSpPr>
            <a:spLocks noChangeArrowheads="1"/>
          </p:cNvSpPr>
          <p:nvPr/>
        </p:nvSpPr>
        <p:spPr bwMode="auto">
          <a:xfrm>
            <a:off x="3595688" y="5799138"/>
            <a:ext cx="352425" cy="404812"/>
          </a:xfrm>
          <a:prstGeom prst="rect">
            <a:avLst/>
          </a:prstGeom>
          <a:noFill/>
          <a:ln w="19050">
            <a:solidFill>
              <a:schemeClr val="tx1"/>
            </a:solidFill>
            <a:miter lim="800000"/>
            <a:headEnd/>
            <a:tailEnd/>
          </a:ln>
          <a:effectLst/>
        </p:spPr>
        <p:txBody>
          <a:bodyPr wrap="none" anchor="ctr"/>
          <a:lstStyle/>
          <a:p>
            <a:endParaRPr lang="en-US"/>
          </a:p>
        </p:txBody>
      </p:sp>
      <p:sp>
        <p:nvSpPr>
          <p:cNvPr id="233157" name="Rectangle 709"/>
          <p:cNvSpPr>
            <a:spLocks noChangeArrowheads="1"/>
          </p:cNvSpPr>
          <p:nvPr/>
        </p:nvSpPr>
        <p:spPr bwMode="auto">
          <a:xfrm>
            <a:off x="4178300" y="5799138"/>
            <a:ext cx="352425" cy="404812"/>
          </a:xfrm>
          <a:prstGeom prst="rect">
            <a:avLst/>
          </a:prstGeom>
          <a:noFill/>
          <a:ln w="19050">
            <a:solidFill>
              <a:schemeClr val="tx1"/>
            </a:solidFill>
            <a:miter lim="800000"/>
            <a:headEnd/>
            <a:tailEnd/>
          </a:ln>
          <a:effectLst/>
        </p:spPr>
        <p:txBody>
          <a:bodyPr wrap="none" anchor="ctr"/>
          <a:lstStyle/>
          <a:p>
            <a:endParaRPr lang="en-US"/>
          </a:p>
        </p:txBody>
      </p:sp>
      <p:sp>
        <p:nvSpPr>
          <p:cNvPr id="233158" name="Rectangle 710"/>
          <p:cNvSpPr>
            <a:spLocks noChangeArrowheads="1"/>
          </p:cNvSpPr>
          <p:nvPr/>
        </p:nvSpPr>
        <p:spPr bwMode="auto">
          <a:xfrm>
            <a:off x="4762500" y="5799138"/>
            <a:ext cx="352425" cy="404812"/>
          </a:xfrm>
          <a:prstGeom prst="rect">
            <a:avLst/>
          </a:prstGeom>
          <a:noFill/>
          <a:ln w="19050">
            <a:solidFill>
              <a:schemeClr val="tx1"/>
            </a:solidFill>
            <a:miter lim="800000"/>
            <a:headEnd/>
            <a:tailEnd/>
          </a:ln>
          <a:effectLst/>
        </p:spPr>
        <p:txBody>
          <a:bodyPr wrap="none" anchor="ctr"/>
          <a:lstStyle/>
          <a:p>
            <a:endParaRPr lang="en-US"/>
          </a:p>
        </p:txBody>
      </p:sp>
      <p:sp>
        <p:nvSpPr>
          <p:cNvPr id="233159" name="Rectangle 711"/>
          <p:cNvSpPr>
            <a:spLocks noChangeArrowheads="1"/>
          </p:cNvSpPr>
          <p:nvPr/>
        </p:nvSpPr>
        <p:spPr bwMode="auto">
          <a:xfrm>
            <a:off x="5346700" y="5799138"/>
            <a:ext cx="352425" cy="404812"/>
          </a:xfrm>
          <a:prstGeom prst="rect">
            <a:avLst/>
          </a:prstGeom>
          <a:noFill/>
          <a:ln w="19050">
            <a:solidFill>
              <a:schemeClr val="tx1"/>
            </a:solidFill>
            <a:miter lim="800000"/>
            <a:headEnd/>
            <a:tailEnd/>
          </a:ln>
          <a:effectLst/>
        </p:spPr>
        <p:txBody>
          <a:bodyPr wrap="none" anchor="ctr"/>
          <a:lstStyle/>
          <a:p>
            <a:endParaRPr lang="en-US"/>
          </a:p>
        </p:txBody>
      </p:sp>
      <p:sp>
        <p:nvSpPr>
          <p:cNvPr id="233160" name="Rectangle 712"/>
          <p:cNvSpPr>
            <a:spLocks noChangeArrowheads="1"/>
          </p:cNvSpPr>
          <p:nvPr/>
        </p:nvSpPr>
        <p:spPr bwMode="auto">
          <a:xfrm>
            <a:off x="5929313" y="5799138"/>
            <a:ext cx="352425" cy="404812"/>
          </a:xfrm>
          <a:prstGeom prst="rect">
            <a:avLst/>
          </a:prstGeom>
          <a:noFill/>
          <a:ln w="19050">
            <a:solidFill>
              <a:schemeClr val="tx1"/>
            </a:solidFill>
            <a:miter lim="800000"/>
            <a:headEnd/>
            <a:tailEnd/>
          </a:ln>
          <a:effectLst/>
        </p:spPr>
        <p:txBody>
          <a:bodyPr wrap="none" anchor="ctr"/>
          <a:lstStyle/>
          <a:p>
            <a:endParaRPr lang="en-US"/>
          </a:p>
        </p:txBody>
      </p:sp>
      <p:sp>
        <p:nvSpPr>
          <p:cNvPr id="233161" name="Rectangle 713"/>
          <p:cNvSpPr>
            <a:spLocks noChangeArrowheads="1"/>
          </p:cNvSpPr>
          <p:nvPr/>
        </p:nvSpPr>
        <p:spPr bwMode="auto">
          <a:xfrm>
            <a:off x="6513513" y="5799138"/>
            <a:ext cx="352425" cy="404812"/>
          </a:xfrm>
          <a:prstGeom prst="rect">
            <a:avLst/>
          </a:prstGeom>
          <a:noFill/>
          <a:ln w="19050">
            <a:solidFill>
              <a:schemeClr val="tx1"/>
            </a:solidFill>
            <a:miter lim="800000"/>
            <a:headEnd/>
            <a:tailEnd/>
          </a:ln>
          <a:effectLst/>
        </p:spPr>
        <p:txBody>
          <a:bodyPr wrap="none" anchor="ctr"/>
          <a:lstStyle/>
          <a:p>
            <a:endParaRPr lang="en-US"/>
          </a:p>
        </p:txBody>
      </p:sp>
      <p:sp>
        <p:nvSpPr>
          <p:cNvPr id="233162" name="Rectangle 714"/>
          <p:cNvSpPr>
            <a:spLocks noChangeArrowheads="1"/>
          </p:cNvSpPr>
          <p:nvPr/>
        </p:nvSpPr>
        <p:spPr bwMode="auto">
          <a:xfrm>
            <a:off x="7097713" y="5799138"/>
            <a:ext cx="352425" cy="404812"/>
          </a:xfrm>
          <a:prstGeom prst="rect">
            <a:avLst/>
          </a:prstGeom>
          <a:noFill/>
          <a:ln w="19050">
            <a:solidFill>
              <a:schemeClr val="tx1"/>
            </a:solidFill>
            <a:miter lim="800000"/>
            <a:headEnd/>
            <a:tailEnd/>
          </a:ln>
          <a:effectLst/>
        </p:spPr>
        <p:txBody>
          <a:bodyPr wrap="none" anchor="ctr"/>
          <a:lstStyle/>
          <a:p>
            <a:endParaRPr lang="en-US"/>
          </a:p>
        </p:txBody>
      </p:sp>
      <p:sp>
        <p:nvSpPr>
          <p:cNvPr id="233163" name="Rectangle 715"/>
          <p:cNvSpPr>
            <a:spLocks noChangeArrowheads="1"/>
          </p:cNvSpPr>
          <p:nvPr/>
        </p:nvSpPr>
        <p:spPr bwMode="auto">
          <a:xfrm>
            <a:off x="7680325" y="5799138"/>
            <a:ext cx="352425" cy="404812"/>
          </a:xfrm>
          <a:prstGeom prst="rect">
            <a:avLst/>
          </a:prstGeom>
          <a:noFill/>
          <a:ln w="19050">
            <a:solidFill>
              <a:schemeClr val="tx1"/>
            </a:solidFill>
            <a:miter lim="800000"/>
            <a:headEnd/>
            <a:tailEnd/>
          </a:ln>
          <a:effectLst/>
        </p:spPr>
        <p:txBody>
          <a:bodyPr wrap="none" anchor="ctr"/>
          <a:lstStyle/>
          <a:p>
            <a:endParaRPr lang="en-US"/>
          </a:p>
        </p:txBody>
      </p:sp>
      <p:sp>
        <p:nvSpPr>
          <p:cNvPr id="233164" name="Rectangle 716"/>
          <p:cNvSpPr>
            <a:spLocks noChangeArrowheads="1"/>
          </p:cNvSpPr>
          <p:nvPr/>
        </p:nvSpPr>
        <p:spPr bwMode="auto">
          <a:xfrm>
            <a:off x="8264525" y="5799138"/>
            <a:ext cx="352425" cy="404812"/>
          </a:xfrm>
          <a:prstGeom prst="rect">
            <a:avLst/>
          </a:prstGeom>
          <a:noFill/>
          <a:ln w="19050">
            <a:solidFill>
              <a:schemeClr val="tx1"/>
            </a:solidFill>
            <a:miter lim="800000"/>
            <a:headEnd/>
            <a:tailEnd/>
          </a:ln>
          <a:effectLst/>
        </p:spPr>
        <p:txBody>
          <a:bodyPr wrap="none" anchor="ctr"/>
          <a:lstStyle/>
          <a:p>
            <a:endParaRPr lang="en-US"/>
          </a:p>
        </p:txBody>
      </p:sp>
      <p:sp>
        <p:nvSpPr>
          <p:cNvPr id="233165" name="Rectangle 717"/>
          <p:cNvSpPr>
            <a:spLocks noChangeArrowheads="1"/>
          </p:cNvSpPr>
          <p:nvPr/>
        </p:nvSpPr>
        <p:spPr bwMode="auto">
          <a:xfrm>
            <a:off x="8848725" y="5799138"/>
            <a:ext cx="352425" cy="404812"/>
          </a:xfrm>
          <a:prstGeom prst="rect">
            <a:avLst/>
          </a:prstGeom>
          <a:noFill/>
          <a:ln w="19050">
            <a:solidFill>
              <a:schemeClr val="tx1"/>
            </a:solidFill>
            <a:miter lim="800000"/>
            <a:headEnd/>
            <a:tailEnd/>
          </a:ln>
          <a:effectLst/>
        </p:spPr>
        <p:txBody>
          <a:bodyPr wrap="none" anchor="ctr"/>
          <a:lstStyle/>
          <a:p>
            <a:endParaRPr lang="en-US"/>
          </a:p>
        </p:txBody>
      </p:sp>
      <p:sp>
        <p:nvSpPr>
          <p:cNvPr id="233166" name="Rectangle 718"/>
          <p:cNvSpPr>
            <a:spLocks noChangeArrowheads="1"/>
          </p:cNvSpPr>
          <p:nvPr/>
        </p:nvSpPr>
        <p:spPr bwMode="auto">
          <a:xfrm>
            <a:off x="3011488" y="5799138"/>
            <a:ext cx="352425" cy="404812"/>
          </a:xfrm>
          <a:prstGeom prst="rect">
            <a:avLst/>
          </a:prstGeom>
          <a:noFill/>
          <a:ln w="19050">
            <a:solidFill>
              <a:schemeClr val="tx1"/>
            </a:solidFill>
            <a:miter lim="800000"/>
            <a:headEnd/>
            <a:tailEnd/>
          </a:ln>
          <a:effectLst/>
        </p:spPr>
        <p:txBody>
          <a:bodyPr wrap="none" anchor="ctr"/>
          <a:lstStyle/>
          <a:p>
            <a:endParaRPr lang="en-US"/>
          </a:p>
        </p:txBody>
      </p:sp>
      <p:sp>
        <p:nvSpPr>
          <p:cNvPr id="233167" name="Text Box 719"/>
          <p:cNvSpPr txBox="1">
            <a:spLocks noChangeArrowheads="1"/>
          </p:cNvSpPr>
          <p:nvPr/>
        </p:nvSpPr>
        <p:spPr bwMode="auto">
          <a:xfrm>
            <a:off x="2655888" y="6232525"/>
            <a:ext cx="3832225" cy="396875"/>
          </a:xfrm>
          <a:prstGeom prst="rect">
            <a:avLst/>
          </a:prstGeom>
          <a:noFill/>
          <a:ln w="9525">
            <a:noFill/>
            <a:miter lim="800000"/>
            <a:headEnd/>
            <a:tailEnd/>
          </a:ln>
          <a:effectLst/>
        </p:spPr>
        <p:txBody>
          <a:bodyPr wrap="none">
            <a:spAutoFit/>
          </a:bodyPr>
          <a:lstStyle/>
          <a:p>
            <a:r>
              <a:rPr lang="en-US" sz="2000" b="1">
                <a:latin typeface="Helvetica" pitchFamily="34" charset="0"/>
              </a:rPr>
              <a:t>Layout of blocks on the image</a:t>
            </a:r>
          </a:p>
        </p:txBody>
      </p:sp>
      <p:sp>
        <p:nvSpPr>
          <p:cNvPr id="233168" name="Text Box 720"/>
          <p:cNvSpPr txBox="1">
            <a:spLocks noChangeArrowheads="1"/>
          </p:cNvSpPr>
          <p:nvPr/>
        </p:nvSpPr>
        <p:spPr bwMode="auto">
          <a:xfrm>
            <a:off x="409575" y="3711575"/>
            <a:ext cx="406400" cy="396875"/>
          </a:xfrm>
          <a:prstGeom prst="rect">
            <a:avLst/>
          </a:prstGeom>
          <a:noFill/>
          <a:ln w="9525">
            <a:noFill/>
            <a:miter lim="800000"/>
            <a:headEnd/>
            <a:tailEnd/>
          </a:ln>
          <a:effectLst/>
        </p:spPr>
        <p:txBody>
          <a:bodyPr>
            <a:spAutoFit/>
          </a:bodyPr>
          <a:lstStyle/>
          <a:p>
            <a:r>
              <a:rPr lang="en-US" sz="2000" b="1">
                <a:solidFill>
                  <a:srgbClr val="000000"/>
                </a:solidFill>
                <a:latin typeface="Courier New" pitchFamily="49" charset="0"/>
              </a:rPr>
              <a:t>0</a:t>
            </a:r>
          </a:p>
        </p:txBody>
      </p:sp>
      <p:sp>
        <p:nvSpPr>
          <p:cNvPr id="233169" name="Text Box 721"/>
          <p:cNvSpPr txBox="1">
            <a:spLocks noChangeArrowheads="1"/>
          </p:cNvSpPr>
          <p:nvPr/>
        </p:nvSpPr>
        <p:spPr bwMode="auto">
          <a:xfrm>
            <a:off x="409575" y="4403725"/>
            <a:ext cx="406400" cy="396875"/>
          </a:xfrm>
          <a:prstGeom prst="rect">
            <a:avLst/>
          </a:prstGeom>
          <a:noFill/>
          <a:ln w="9525">
            <a:noFill/>
            <a:miter lim="800000"/>
            <a:headEnd/>
            <a:tailEnd/>
          </a:ln>
          <a:effectLst/>
        </p:spPr>
        <p:txBody>
          <a:bodyPr>
            <a:spAutoFit/>
          </a:bodyPr>
          <a:lstStyle/>
          <a:p>
            <a:r>
              <a:rPr lang="en-US" sz="2000" b="1">
                <a:solidFill>
                  <a:srgbClr val="000000"/>
                </a:solidFill>
                <a:latin typeface="Courier New" pitchFamily="49" charset="0"/>
              </a:rPr>
              <a:t>1</a:t>
            </a:r>
          </a:p>
        </p:txBody>
      </p:sp>
      <p:sp>
        <p:nvSpPr>
          <p:cNvPr id="233170" name="Text Box 722"/>
          <p:cNvSpPr txBox="1">
            <a:spLocks noChangeArrowheads="1"/>
          </p:cNvSpPr>
          <p:nvPr/>
        </p:nvSpPr>
        <p:spPr bwMode="auto">
          <a:xfrm>
            <a:off x="409575" y="5073650"/>
            <a:ext cx="406400" cy="396875"/>
          </a:xfrm>
          <a:prstGeom prst="rect">
            <a:avLst/>
          </a:prstGeom>
          <a:noFill/>
          <a:ln w="9525">
            <a:noFill/>
            <a:miter lim="800000"/>
            <a:headEnd/>
            <a:tailEnd/>
          </a:ln>
          <a:effectLst/>
        </p:spPr>
        <p:txBody>
          <a:bodyPr>
            <a:spAutoFit/>
          </a:bodyPr>
          <a:lstStyle/>
          <a:p>
            <a:r>
              <a:rPr lang="en-US" sz="2000" b="1">
                <a:solidFill>
                  <a:srgbClr val="000000"/>
                </a:solidFill>
                <a:latin typeface="Courier New" pitchFamily="49" charset="0"/>
              </a:rPr>
              <a:t>2</a:t>
            </a:r>
          </a:p>
        </p:txBody>
      </p:sp>
      <p:sp>
        <p:nvSpPr>
          <p:cNvPr id="233171" name="Text Box 723"/>
          <p:cNvSpPr txBox="1">
            <a:spLocks noChangeArrowheads="1"/>
          </p:cNvSpPr>
          <p:nvPr/>
        </p:nvSpPr>
        <p:spPr bwMode="auto">
          <a:xfrm>
            <a:off x="409575" y="5699125"/>
            <a:ext cx="406400" cy="396875"/>
          </a:xfrm>
          <a:prstGeom prst="rect">
            <a:avLst/>
          </a:prstGeom>
          <a:noFill/>
          <a:ln w="9525">
            <a:noFill/>
            <a:miter lim="800000"/>
            <a:headEnd/>
            <a:tailEnd/>
          </a:ln>
          <a:effectLst/>
        </p:spPr>
        <p:txBody>
          <a:bodyPr>
            <a:spAutoFit/>
          </a:bodyPr>
          <a:lstStyle/>
          <a:p>
            <a:r>
              <a:rPr lang="en-US" sz="2000" b="1">
                <a:solidFill>
                  <a:srgbClr val="000000"/>
                </a:solidFill>
                <a:latin typeface="Courier New" pitchFamily="49" charset="0"/>
              </a:rPr>
              <a:t>3</a:t>
            </a:r>
          </a:p>
        </p:txBody>
      </p:sp>
      <p:sp>
        <p:nvSpPr>
          <p:cNvPr id="233172" name="Rectangle 724"/>
          <p:cNvSpPr>
            <a:spLocks noChangeArrowheads="1"/>
          </p:cNvSpPr>
          <p:nvPr/>
        </p:nvSpPr>
        <p:spPr bwMode="auto">
          <a:xfrm>
            <a:off x="677863" y="5137150"/>
            <a:ext cx="352425" cy="404813"/>
          </a:xfrm>
          <a:prstGeom prst="rect">
            <a:avLst/>
          </a:prstGeom>
          <a:noFill/>
          <a:ln w="19050">
            <a:solidFill>
              <a:schemeClr val="tx1"/>
            </a:solidFill>
            <a:miter lim="800000"/>
            <a:headEnd/>
            <a:tailEnd/>
          </a:ln>
          <a:effectLst/>
        </p:spPr>
        <p:txBody>
          <a:bodyPr wrap="none" anchor="ctr"/>
          <a:lstStyle/>
          <a:p>
            <a:endParaRPr lang="en-US"/>
          </a:p>
        </p:txBody>
      </p:sp>
      <p:sp>
        <p:nvSpPr>
          <p:cNvPr id="233173" name="Rectangle 725"/>
          <p:cNvSpPr>
            <a:spLocks noChangeArrowheads="1"/>
          </p:cNvSpPr>
          <p:nvPr/>
        </p:nvSpPr>
        <p:spPr bwMode="auto">
          <a:xfrm>
            <a:off x="677863" y="4475163"/>
            <a:ext cx="352425" cy="404812"/>
          </a:xfrm>
          <a:prstGeom prst="rect">
            <a:avLst/>
          </a:prstGeom>
          <a:noFill/>
          <a:ln w="19050">
            <a:solidFill>
              <a:schemeClr val="tx1"/>
            </a:solidFill>
            <a:miter lim="800000"/>
            <a:headEnd/>
            <a:tailEnd/>
          </a:ln>
          <a:effectLst/>
        </p:spPr>
        <p:txBody>
          <a:bodyPr wrap="none" anchor="ctr"/>
          <a:lstStyle/>
          <a:p>
            <a:endParaRPr lang="en-US"/>
          </a:p>
        </p:txBody>
      </p:sp>
      <p:sp>
        <p:nvSpPr>
          <p:cNvPr id="233174" name="Rectangle 726"/>
          <p:cNvSpPr>
            <a:spLocks noChangeArrowheads="1"/>
          </p:cNvSpPr>
          <p:nvPr/>
        </p:nvSpPr>
        <p:spPr bwMode="auto">
          <a:xfrm>
            <a:off x="677863" y="3813175"/>
            <a:ext cx="352425" cy="404813"/>
          </a:xfrm>
          <a:prstGeom prst="rect">
            <a:avLst/>
          </a:prstGeom>
          <a:noFill/>
          <a:ln w="19050">
            <a:solidFill>
              <a:schemeClr val="tx1"/>
            </a:solidFill>
            <a:miter lim="800000"/>
            <a:headEnd/>
            <a:tailEnd/>
          </a:ln>
          <a:effectLst/>
        </p:spPr>
        <p:txBody>
          <a:bodyPr wrap="none" anchor="ctr"/>
          <a:lstStyle/>
          <a:p>
            <a:endParaRPr lang="en-US"/>
          </a:p>
        </p:txBody>
      </p:sp>
      <p:sp>
        <p:nvSpPr>
          <p:cNvPr id="233175" name="Line 727"/>
          <p:cNvSpPr>
            <a:spLocks noChangeShapeType="1"/>
          </p:cNvSpPr>
          <p:nvPr/>
        </p:nvSpPr>
        <p:spPr bwMode="auto">
          <a:xfrm>
            <a:off x="3749675" y="3505200"/>
            <a:ext cx="0" cy="381000"/>
          </a:xfrm>
          <a:prstGeom prst="line">
            <a:avLst/>
          </a:prstGeom>
          <a:noFill/>
          <a:ln w="57150">
            <a:solidFill>
              <a:schemeClr val="bg1"/>
            </a:solidFill>
            <a:round/>
            <a:headEnd/>
            <a:tailEnd type="triangle" w="med" len="med"/>
          </a:ln>
          <a:effectLst/>
        </p:spPr>
        <p:txBody>
          <a:bodyPr/>
          <a:lstStyle/>
          <a:p>
            <a:endParaRPr lang="en-US"/>
          </a:p>
        </p:txBody>
      </p:sp>
      <p:sp>
        <p:nvSpPr>
          <p:cNvPr id="233176" name="Line 728"/>
          <p:cNvSpPr>
            <a:spLocks noChangeShapeType="1"/>
          </p:cNvSpPr>
          <p:nvPr/>
        </p:nvSpPr>
        <p:spPr bwMode="auto">
          <a:xfrm>
            <a:off x="3749675" y="3489325"/>
            <a:ext cx="0" cy="381000"/>
          </a:xfrm>
          <a:prstGeom prst="line">
            <a:avLst/>
          </a:prstGeom>
          <a:noFill/>
          <a:ln w="38100">
            <a:solidFill>
              <a:schemeClr val="tx1"/>
            </a:solidFill>
            <a:round/>
            <a:headEnd/>
            <a:tailEnd type="triangle" w="med" len="med"/>
          </a:ln>
          <a:effectLst/>
        </p:spPr>
        <p:txBody>
          <a:bodyPr/>
          <a:lstStyle/>
          <a:p>
            <a:endParaRPr lang="en-US"/>
          </a:p>
        </p:txBody>
      </p:sp>
      <p:sp>
        <p:nvSpPr>
          <p:cNvPr id="233177" name="Line 729"/>
          <p:cNvSpPr>
            <a:spLocks noChangeShapeType="1"/>
          </p:cNvSpPr>
          <p:nvPr/>
        </p:nvSpPr>
        <p:spPr bwMode="auto">
          <a:xfrm>
            <a:off x="3200400" y="3565525"/>
            <a:ext cx="328613" cy="228600"/>
          </a:xfrm>
          <a:prstGeom prst="line">
            <a:avLst/>
          </a:prstGeom>
          <a:noFill/>
          <a:ln w="38100">
            <a:solidFill>
              <a:schemeClr val="tx1"/>
            </a:solidFill>
            <a:round/>
            <a:headEnd/>
            <a:tailEnd type="triangle" w="med" len="med"/>
          </a:ln>
          <a:effectLst/>
        </p:spPr>
        <p:txBody>
          <a:bodyPr/>
          <a:lstStyle/>
          <a:p>
            <a:endParaRPr lang="en-US"/>
          </a:p>
        </p:txBody>
      </p:sp>
      <p:sp>
        <p:nvSpPr>
          <p:cNvPr id="233178" name="Line 730"/>
          <p:cNvSpPr>
            <a:spLocks noChangeShapeType="1"/>
          </p:cNvSpPr>
          <p:nvPr/>
        </p:nvSpPr>
        <p:spPr bwMode="auto">
          <a:xfrm flipH="1">
            <a:off x="3886200" y="3565525"/>
            <a:ext cx="288925" cy="533400"/>
          </a:xfrm>
          <a:prstGeom prst="line">
            <a:avLst/>
          </a:prstGeom>
          <a:noFill/>
          <a:ln w="38100">
            <a:solidFill>
              <a:schemeClr val="tx1"/>
            </a:solidFill>
            <a:round/>
            <a:headEnd/>
            <a:tailEnd type="triangle" w="med" len="med"/>
          </a:ln>
          <a:effectLst/>
        </p:spPr>
        <p:txBody>
          <a:bodyPr/>
          <a:lstStyle/>
          <a:p>
            <a:endParaRPr lang="en-US"/>
          </a:p>
        </p:txBody>
      </p:sp>
      <p:sp>
        <p:nvSpPr>
          <p:cNvPr id="233179" name="Rectangle 731"/>
          <p:cNvSpPr>
            <a:spLocks noChangeArrowheads="1"/>
          </p:cNvSpPr>
          <p:nvPr/>
        </p:nvSpPr>
        <p:spPr bwMode="auto">
          <a:xfrm>
            <a:off x="8848725" y="3813175"/>
            <a:ext cx="377825" cy="420688"/>
          </a:xfrm>
          <a:prstGeom prst="rect">
            <a:avLst/>
          </a:prstGeom>
          <a:solidFill>
            <a:srgbClr val="FFFFFF"/>
          </a:solidFill>
          <a:ln w="19050">
            <a:solidFill>
              <a:schemeClr val="tx1"/>
            </a:solidFill>
            <a:miter lim="800000"/>
            <a:headEnd/>
            <a:tailEnd/>
          </a:ln>
          <a:effectLst/>
        </p:spPr>
        <p:txBody>
          <a:bodyPr wrap="none" anchor="ctr"/>
          <a:lstStyle/>
          <a:p>
            <a:endParaRPr lang="en-US"/>
          </a:p>
        </p:txBody>
      </p:sp>
      <p:sp>
        <p:nvSpPr>
          <p:cNvPr id="233180" name="Rectangle 732"/>
          <p:cNvSpPr>
            <a:spLocks noChangeArrowheads="1"/>
          </p:cNvSpPr>
          <p:nvPr/>
        </p:nvSpPr>
        <p:spPr bwMode="auto">
          <a:xfrm>
            <a:off x="8848725" y="4470400"/>
            <a:ext cx="377825" cy="420688"/>
          </a:xfrm>
          <a:prstGeom prst="rect">
            <a:avLst/>
          </a:prstGeom>
          <a:solidFill>
            <a:srgbClr val="FFFFFF"/>
          </a:solidFill>
          <a:ln w="19050">
            <a:solidFill>
              <a:schemeClr val="tx1"/>
            </a:solidFill>
            <a:miter lim="800000"/>
            <a:headEnd/>
            <a:tailEnd/>
          </a:ln>
          <a:effectLst/>
        </p:spPr>
        <p:txBody>
          <a:bodyPr wrap="none" anchor="ctr"/>
          <a:lstStyle/>
          <a:p>
            <a:endParaRPr lang="en-US"/>
          </a:p>
        </p:txBody>
      </p:sp>
      <p:sp>
        <p:nvSpPr>
          <p:cNvPr id="233181" name="Rectangle 733"/>
          <p:cNvSpPr>
            <a:spLocks noChangeArrowheads="1"/>
          </p:cNvSpPr>
          <p:nvPr/>
        </p:nvSpPr>
        <p:spPr bwMode="auto">
          <a:xfrm>
            <a:off x="8848725" y="5784850"/>
            <a:ext cx="377825" cy="420688"/>
          </a:xfrm>
          <a:prstGeom prst="rect">
            <a:avLst/>
          </a:prstGeom>
          <a:solidFill>
            <a:srgbClr val="FFFFFF"/>
          </a:solidFill>
          <a:ln w="19050">
            <a:solidFill>
              <a:schemeClr val="tx1"/>
            </a:solidFill>
            <a:miter lim="800000"/>
            <a:headEnd/>
            <a:tailEnd/>
          </a:ln>
          <a:effectLst/>
        </p:spPr>
        <p:txBody>
          <a:bodyPr wrap="none" anchor="ctr"/>
          <a:lstStyle/>
          <a:p>
            <a:endParaRPr lang="en-US"/>
          </a:p>
        </p:txBody>
      </p:sp>
      <p:sp>
        <p:nvSpPr>
          <p:cNvPr id="233182" name="Rectangle 734"/>
          <p:cNvSpPr>
            <a:spLocks noChangeArrowheads="1"/>
          </p:cNvSpPr>
          <p:nvPr/>
        </p:nvSpPr>
        <p:spPr bwMode="auto">
          <a:xfrm>
            <a:off x="8262938" y="5127625"/>
            <a:ext cx="377825" cy="420688"/>
          </a:xfrm>
          <a:prstGeom prst="rect">
            <a:avLst/>
          </a:prstGeom>
          <a:solidFill>
            <a:srgbClr val="FFFFFF"/>
          </a:solidFill>
          <a:ln w="19050">
            <a:solidFill>
              <a:schemeClr val="tx1"/>
            </a:solidFill>
            <a:miter lim="800000"/>
            <a:headEnd/>
            <a:tailEnd/>
          </a:ln>
          <a:effectLst/>
        </p:spPr>
        <p:txBody>
          <a:bodyPr wrap="none" anchor="ctr"/>
          <a:lstStyle/>
          <a:p>
            <a:endParaRPr lang="en-US"/>
          </a:p>
        </p:txBody>
      </p:sp>
      <p:sp>
        <p:nvSpPr>
          <p:cNvPr id="233183" name="Rectangle 735"/>
          <p:cNvSpPr>
            <a:spLocks noChangeArrowheads="1"/>
          </p:cNvSpPr>
          <p:nvPr/>
        </p:nvSpPr>
        <p:spPr bwMode="auto">
          <a:xfrm>
            <a:off x="8262938" y="5784850"/>
            <a:ext cx="377825" cy="420688"/>
          </a:xfrm>
          <a:prstGeom prst="rect">
            <a:avLst/>
          </a:prstGeom>
          <a:solidFill>
            <a:srgbClr val="FFFFFF"/>
          </a:solidFill>
          <a:ln w="19050">
            <a:solidFill>
              <a:schemeClr val="tx1"/>
            </a:solidFill>
            <a:miter lim="800000"/>
            <a:headEnd/>
            <a:tailEnd/>
          </a:ln>
          <a:effectLst/>
        </p:spPr>
        <p:txBody>
          <a:bodyPr wrap="none" anchor="ctr"/>
          <a:lstStyle/>
          <a:p>
            <a:endParaRPr lang="en-US"/>
          </a:p>
        </p:txBody>
      </p:sp>
      <p:sp>
        <p:nvSpPr>
          <p:cNvPr id="233184" name="Rectangle 736"/>
          <p:cNvSpPr>
            <a:spLocks noChangeArrowheads="1"/>
          </p:cNvSpPr>
          <p:nvPr/>
        </p:nvSpPr>
        <p:spPr bwMode="auto">
          <a:xfrm>
            <a:off x="5926138" y="3813175"/>
            <a:ext cx="377825" cy="420688"/>
          </a:xfrm>
          <a:prstGeom prst="rect">
            <a:avLst/>
          </a:prstGeom>
          <a:solidFill>
            <a:srgbClr val="FFFFFF"/>
          </a:solidFill>
          <a:ln w="19050">
            <a:solidFill>
              <a:schemeClr val="tx1"/>
            </a:solidFill>
            <a:miter lim="800000"/>
            <a:headEnd/>
            <a:tailEnd/>
          </a:ln>
          <a:effectLst/>
        </p:spPr>
        <p:txBody>
          <a:bodyPr wrap="none" anchor="ctr"/>
          <a:lstStyle/>
          <a:p>
            <a:endParaRPr lang="en-US"/>
          </a:p>
        </p:txBody>
      </p:sp>
      <p:sp>
        <p:nvSpPr>
          <p:cNvPr id="233185" name="Rectangle 737"/>
          <p:cNvSpPr>
            <a:spLocks noChangeArrowheads="1"/>
          </p:cNvSpPr>
          <p:nvPr/>
        </p:nvSpPr>
        <p:spPr bwMode="auto">
          <a:xfrm>
            <a:off x="6510338" y="3813175"/>
            <a:ext cx="377825" cy="420688"/>
          </a:xfrm>
          <a:prstGeom prst="rect">
            <a:avLst/>
          </a:prstGeom>
          <a:solidFill>
            <a:srgbClr val="FFFFFF"/>
          </a:solidFill>
          <a:ln w="19050">
            <a:solidFill>
              <a:schemeClr val="tx1"/>
            </a:solidFill>
            <a:miter lim="800000"/>
            <a:headEnd/>
            <a:tailEnd/>
          </a:ln>
          <a:effectLst/>
        </p:spPr>
        <p:txBody>
          <a:bodyPr wrap="none" anchor="ctr"/>
          <a:lstStyle/>
          <a:p>
            <a:endParaRPr lang="en-US"/>
          </a:p>
        </p:txBody>
      </p:sp>
      <p:sp>
        <p:nvSpPr>
          <p:cNvPr id="233186" name="Rectangle 738"/>
          <p:cNvSpPr>
            <a:spLocks noChangeArrowheads="1"/>
          </p:cNvSpPr>
          <p:nvPr/>
        </p:nvSpPr>
        <p:spPr bwMode="auto">
          <a:xfrm>
            <a:off x="7094538" y="3813175"/>
            <a:ext cx="377825" cy="420688"/>
          </a:xfrm>
          <a:prstGeom prst="rect">
            <a:avLst/>
          </a:prstGeom>
          <a:solidFill>
            <a:srgbClr val="FFFFFF"/>
          </a:solidFill>
          <a:ln w="19050">
            <a:solidFill>
              <a:schemeClr val="tx1"/>
            </a:solidFill>
            <a:miter lim="800000"/>
            <a:headEnd/>
            <a:tailEnd/>
          </a:ln>
          <a:effectLst/>
        </p:spPr>
        <p:txBody>
          <a:bodyPr wrap="none" anchor="ctr"/>
          <a:lstStyle/>
          <a:p>
            <a:endParaRPr lang="en-US"/>
          </a:p>
        </p:txBody>
      </p:sp>
      <p:sp>
        <p:nvSpPr>
          <p:cNvPr id="233187" name="Rectangle 739"/>
          <p:cNvSpPr>
            <a:spLocks noChangeArrowheads="1"/>
          </p:cNvSpPr>
          <p:nvPr/>
        </p:nvSpPr>
        <p:spPr bwMode="auto">
          <a:xfrm>
            <a:off x="7678738" y="3813175"/>
            <a:ext cx="377825" cy="420688"/>
          </a:xfrm>
          <a:prstGeom prst="rect">
            <a:avLst/>
          </a:prstGeom>
          <a:solidFill>
            <a:srgbClr val="FFFFFF"/>
          </a:solidFill>
          <a:ln w="19050">
            <a:solidFill>
              <a:schemeClr val="tx1"/>
            </a:solidFill>
            <a:miter lim="800000"/>
            <a:headEnd/>
            <a:tailEnd/>
          </a:ln>
          <a:effectLst/>
        </p:spPr>
        <p:txBody>
          <a:bodyPr wrap="none" anchor="ctr"/>
          <a:lstStyle/>
          <a:p>
            <a:endParaRPr lang="en-US"/>
          </a:p>
        </p:txBody>
      </p:sp>
      <p:sp>
        <p:nvSpPr>
          <p:cNvPr id="233188" name="Rectangle 740"/>
          <p:cNvSpPr>
            <a:spLocks noChangeArrowheads="1"/>
          </p:cNvSpPr>
          <p:nvPr/>
        </p:nvSpPr>
        <p:spPr bwMode="auto">
          <a:xfrm>
            <a:off x="5926138" y="4470400"/>
            <a:ext cx="377825" cy="420688"/>
          </a:xfrm>
          <a:prstGeom prst="rect">
            <a:avLst/>
          </a:prstGeom>
          <a:solidFill>
            <a:srgbClr val="FFFFFF"/>
          </a:solidFill>
          <a:ln w="19050">
            <a:solidFill>
              <a:schemeClr val="tx1"/>
            </a:solidFill>
            <a:miter lim="800000"/>
            <a:headEnd/>
            <a:tailEnd/>
          </a:ln>
          <a:effectLst/>
        </p:spPr>
        <p:txBody>
          <a:bodyPr wrap="none" anchor="ctr"/>
          <a:lstStyle/>
          <a:p>
            <a:endParaRPr lang="en-US"/>
          </a:p>
        </p:txBody>
      </p:sp>
      <p:sp>
        <p:nvSpPr>
          <p:cNvPr id="233189" name="Rectangle 741"/>
          <p:cNvSpPr>
            <a:spLocks noChangeArrowheads="1"/>
          </p:cNvSpPr>
          <p:nvPr/>
        </p:nvSpPr>
        <p:spPr bwMode="auto">
          <a:xfrm>
            <a:off x="6510338" y="4470400"/>
            <a:ext cx="377825" cy="420688"/>
          </a:xfrm>
          <a:prstGeom prst="rect">
            <a:avLst/>
          </a:prstGeom>
          <a:solidFill>
            <a:srgbClr val="FFFFFF"/>
          </a:solidFill>
          <a:ln w="19050">
            <a:solidFill>
              <a:schemeClr val="tx1"/>
            </a:solidFill>
            <a:miter lim="800000"/>
            <a:headEnd/>
            <a:tailEnd/>
          </a:ln>
          <a:effectLst/>
        </p:spPr>
        <p:txBody>
          <a:bodyPr wrap="none" anchor="ctr"/>
          <a:lstStyle/>
          <a:p>
            <a:endParaRPr lang="en-US"/>
          </a:p>
        </p:txBody>
      </p:sp>
      <p:sp>
        <p:nvSpPr>
          <p:cNvPr id="233190" name="Rectangle 742"/>
          <p:cNvSpPr>
            <a:spLocks noChangeArrowheads="1"/>
          </p:cNvSpPr>
          <p:nvPr/>
        </p:nvSpPr>
        <p:spPr bwMode="auto">
          <a:xfrm>
            <a:off x="7094538" y="4470400"/>
            <a:ext cx="377825" cy="420688"/>
          </a:xfrm>
          <a:prstGeom prst="rect">
            <a:avLst/>
          </a:prstGeom>
          <a:solidFill>
            <a:srgbClr val="FFFFFF"/>
          </a:solidFill>
          <a:ln w="19050">
            <a:solidFill>
              <a:schemeClr val="tx1"/>
            </a:solidFill>
            <a:miter lim="800000"/>
            <a:headEnd/>
            <a:tailEnd/>
          </a:ln>
          <a:effectLst/>
        </p:spPr>
        <p:txBody>
          <a:bodyPr wrap="none" anchor="ctr"/>
          <a:lstStyle/>
          <a:p>
            <a:endParaRPr lang="en-US"/>
          </a:p>
        </p:txBody>
      </p:sp>
      <p:sp>
        <p:nvSpPr>
          <p:cNvPr id="233191" name="Rectangle 743"/>
          <p:cNvSpPr>
            <a:spLocks noChangeArrowheads="1"/>
          </p:cNvSpPr>
          <p:nvPr/>
        </p:nvSpPr>
        <p:spPr bwMode="auto">
          <a:xfrm>
            <a:off x="5926138" y="5127625"/>
            <a:ext cx="377825" cy="420688"/>
          </a:xfrm>
          <a:prstGeom prst="rect">
            <a:avLst/>
          </a:prstGeom>
          <a:solidFill>
            <a:srgbClr val="FFFFFF"/>
          </a:solidFill>
          <a:ln w="19050">
            <a:solidFill>
              <a:schemeClr val="tx1"/>
            </a:solidFill>
            <a:miter lim="800000"/>
            <a:headEnd/>
            <a:tailEnd/>
          </a:ln>
          <a:effectLst/>
        </p:spPr>
        <p:txBody>
          <a:bodyPr wrap="none" anchor="ctr"/>
          <a:lstStyle/>
          <a:p>
            <a:endParaRPr lang="en-US"/>
          </a:p>
        </p:txBody>
      </p:sp>
      <p:sp>
        <p:nvSpPr>
          <p:cNvPr id="233192" name="Rectangle 744"/>
          <p:cNvSpPr>
            <a:spLocks noChangeArrowheads="1"/>
          </p:cNvSpPr>
          <p:nvPr/>
        </p:nvSpPr>
        <p:spPr bwMode="auto">
          <a:xfrm>
            <a:off x="6510338" y="5127625"/>
            <a:ext cx="377825" cy="420688"/>
          </a:xfrm>
          <a:prstGeom prst="rect">
            <a:avLst/>
          </a:prstGeom>
          <a:solidFill>
            <a:srgbClr val="FFFFFF"/>
          </a:solidFill>
          <a:ln w="19050">
            <a:solidFill>
              <a:schemeClr val="tx1"/>
            </a:solidFill>
            <a:miter lim="800000"/>
            <a:headEnd/>
            <a:tailEnd/>
          </a:ln>
          <a:effectLst/>
        </p:spPr>
        <p:txBody>
          <a:bodyPr wrap="none" anchor="ctr"/>
          <a:lstStyle/>
          <a:p>
            <a:endParaRPr lang="en-US"/>
          </a:p>
        </p:txBody>
      </p:sp>
      <p:sp>
        <p:nvSpPr>
          <p:cNvPr id="233193" name="Rectangle 745"/>
          <p:cNvSpPr>
            <a:spLocks noChangeArrowheads="1"/>
          </p:cNvSpPr>
          <p:nvPr/>
        </p:nvSpPr>
        <p:spPr bwMode="auto">
          <a:xfrm>
            <a:off x="7094538" y="5127625"/>
            <a:ext cx="377825" cy="420688"/>
          </a:xfrm>
          <a:prstGeom prst="rect">
            <a:avLst/>
          </a:prstGeom>
          <a:solidFill>
            <a:srgbClr val="FFFFFF"/>
          </a:solidFill>
          <a:ln w="19050">
            <a:solidFill>
              <a:schemeClr val="tx1"/>
            </a:solidFill>
            <a:miter lim="800000"/>
            <a:headEnd/>
            <a:tailEnd/>
          </a:ln>
          <a:effectLst/>
        </p:spPr>
        <p:txBody>
          <a:bodyPr wrap="none" anchor="ctr"/>
          <a:lstStyle/>
          <a:p>
            <a:endParaRPr lang="en-US"/>
          </a:p>
        </p:txBody>
      </p:sp>
      <p:sp>
        <p:nvSpPr>
          <p:cNvPr id="233194" name="Rectangle 746"/>
          <p:cNvSpPr>
            <a:spLocks noChangeArrowheads="1"/>
          </p:cNvSpPr>
          <p:nvPr/>
        </p:nvSpPr>
        <p:spPr bwMode="auto">
          <a:xfrm>
            <a:off x="6510338" y="5784850"/>
            <a:ext cx="377825" cy="420688"/>
          </a:xfrm>
          <a:prstGeom prst="rect">
            <a:avLst/>
          </a:prstGeom>
          <a:solidFill>
            <a:srgbClr val="FFFFFF"/>
          </a:solidFill>
          <a:ln w="19050">
            <a:solidFill>
              <a:schemeClr val="tx1"/>
            </a:solidFill>
            <a:miter lim="800000"/>
            <a:headEnd/>
            <a:tailEnd/>
          </a:ln>
          <a:effectLst/>
        </p:spPr>
        <p:txBody>
          <a:bodyPr wrap="none" anchor="ctr"/>
          <a:lstStyle/>
          <a:p>
            <a:endParaRPr lang="en-US"/>
          </a:p>
        </p:txBody>
      </p:sp>
      <p:sp>
        <p:nvSpPr>
          <p:cNvPr id="233195" name="Rectangle 747"/>
          <p:cNvSpPr>
            <a:spLocks noChangeArrowheads="1"/>
          </p:cNvSpPr>
          <p:nvPr/>
        </p:nvSpPr>
        <p:spPr bwMode="auto">
          <a:xfrm>
            <a:off x="7094538" y="5784850"/>
            <a:ext cx="377825" cy="420688"/>
          </a:xfrm>
          <a:prstGeom prst="rect">
            <a:avLst/>
          </a:prstGeom>
          <a:solidFill>
            <a:srgbClr val="FFFFFF"/>
          </a:solidFill>
          <a:ln w="19050">
            <a:solidFill>
              <a:schemeClr val="tx1"/>
            </a:solidFill>
            <a:miter lim="800000"/>
            <a:headEnd/>
            <a:tailEnd/>
          </a:ln>
          <a:effectLst/>
        </p:spPr>
        <p:txBody>
          <a:bodyPr wrap="none" anchor="ctr"/>
          <a:lstStyle/>
          <a:p>
            <a:endParaRPr lang="en-US"/>
          </a:p>
        </p:txBody>
      </p:sp>
      <p:sp>
        <p:nvSpPr>
          <p:cNvPr id="233196" name="Rectangle 748"/>
          <p:cNvSpPr>
            <a:spLocks noChangeArrowheads="1"/>
          </p:cNvSpPr>
          <p:nvPr/>
        </p:nvSpPr>
        <p:spPr bwMode="auto">
          <a:xfrm>
            <a:off x="7678738" y="5784850"/>
            <a:ext cx="377825" cy="420688"/>
          </a:xfrm>
          <a:prstGeom prst="rect">
            <a:avLst/>
          </a:prstGeom>
          <a:solidFill>
            <a:srgbClr val="FFFFFF"/>
          </a:solidFill>
          <a:ln w="19050">
            <a:solidFill>
              <a:schemeClr val="tx1"/>
            </a:solidFill>
            <a:miter lim="800000"/>
            <a:headEnd/>
            <a:tailEnd/>
          </a:ln>
          <a:effectLst/>
        </p:spPr>
        <p:txBody>
          <a:bodyPr wrap="none" anchor="ctr"/>
          <a:lstStyle/>
          <a:p>
            <a:endParaRPr lang="en-US"/>
          </a:p>
        </p:txBody>
      </p:sp>
      <p:sp>
        <p:nvSpPr>
          <p:cNvPr id="233197" name="Rectangle 749"/>
          <p:cNvSpPr>
            <a:spLocks noChangeArrowheads="1"/>
          </p:cNvSpPr>
          <p:nvPr/>
        </p:nvSpPr>
        <p:spPr bwMode="auto">
          <a:xfrm>
            <a:off x="7735888" y="5214938"/>
            <a:ext cx="184150" cy="130175"/>
          </a:xfrm>
          <a:prstGeom prst="rect">
            <a:avLst/>
          </a:prstGeom>
          <a:solidFill>
            <a:srgbClr val="FFFFFF"/>
          </a:solidFill>
          <a:ln w="3175">
            <a:solidFill>
              <a:schemeClr val="tx1"/>
            </a:solidFill>
            <a:miter lim="800000"/>
            <a:headEnd/>
            <a:tailEnd/>
          </a:ln>
          <a:effectLst/>
        </p:spPr>
        <p:txBody>
          <a:bodyPr wrap="none" anchor="ctr"/>
          <a:lstStyle/>
          <a:p>
            <a:endParaRPr lang="en-US"/>
          </a:p>
        </p:txBody>
      </p:sp>
      <p:sp>
        <p:nvSpPr>
          <p:cNvPr id="233198" name="Rectangle 750"/>
          <p:cNvSpPr>
            <a:spLocks noChangeArrowheads="1"/>
          </p:cNvSpPr>
          <p:nvPr/>
        </p:nvSpPr>
        <p:spPr bwMode="auto">
          <a:xfrm>
            <a:off x="7678738" y="5127625"/>
            <a:ext cx="377825" cy="420688"/>
          </a:xfrm>
          <a:prstGeom prst="rect">
            <a:avLst/>
          </a:prstGeom>
          <a:solidFill>
            <a:srgbClr val="FFFFFF"/>
          </a:solidFill>
          <a:ln w="19050">
            <a:solidFill>
              <a:schemeClr val="tx1"/>
            </a:solidFill>
            <a:miter lim="800000"/>
            <a:headEnd/>
            <a:tailEnd/>
          </a:ln>
          <a:effectLst/>
        </p:spPr>
        <p:txBody>
          <a:bodyPr wrap="none" anchor="ctr"/>
          <a:lstStyle/>
          <a:p>
            <a:endParaRPr lang="en-US"/>
          </a:p>
        </p:txBody>
      </p:sp>
      <p:sp>
        <p:nvSpPr>
          <p:cNvPr id="233199" name="Rectangle 751"/>
          <p:cNvSpPr>
            <a:spLocks noChangeArrowheads="1"/>
          </p:cNvSpPr>
          <p:nvPr/>
        </p:nvSpPr>
        <p:spPr bwMode="auto">
          <a:xfrm>
            <a:off x="1252538" y="3813175"/>
            <a:ext cx="377825" cy="420688"/>
          </a:xfrm>
          <a:prstGeom prst="rect">
            <a:avLst/>
          </a:prstGeom>
          <a:solidFill>
            <a:srgbClr val="FFFFFF"/>
          </a:solidFill>
          <a:ln w="19050">
            <a:solidFill>
              <a:schemeClr val="tx1"/>
            </a:solidFill>
            <a:miter lim="800000"/>
            <a:headEnd/>
            <a:tailEnd/>
          </a:ln>
          <a:effectLst/>
        </p:spPr>
        <p:txBody>
          <a:bodyPr wrap="none" anchor="ctr"/>
          <a:lstStyle/>
          <a:p>
            <a:endParaRPr lang="en-US"/>
          </a:p>
        </p:txBody>
      </p:sp>
      <p:sp>
        <p:nvSpPr>
          <p:cNvPr id="233200" name="Rectangle 752"/>
          <p:cNvSpPr>
            <a:spLocks noChangeArrowheads="1"/>
          </p:cNvSpPr>
          <p:nvPr/>
        </p:nvSpPr>
        <p:spPr bwMode="auto">
          <a:xfrm>
            <a:off x="1836738" y="3813175"/>
            <a:ext cx="377825" cy="420688"/>
          </a:xfrm>
          <a:prstGeom prst="rect">
            <a:avLst/>
          </a:prstGeom>
          <a:solidFill>
            <a:srgbClr val="FFFFFF"/>
          </a:solidFill>
          <a:ln w="19050">
            <a:solidFill>
              <a:schemeClr val="tx1"/>
            </a:solidFill>
            <a:miter lim="800000"/>
            <a:headEnd/>
            <a:tailEnd/>
          </a:ln>
          <a:effectLst/>
        </p:spPr>
        <p:txBody>
          <a:bodyPr wrap="none" anchor="ctr"/>
          <a:lstStyle/>
          <a:p>
            <a:endParaRPr lang="en-US"/>
          </a:p>
        </p:txBody>
      </p:sp>
      <p:sp>
        <p:nvSpPr>
          <p:cNvPr id="233201" name="Rectangle 753"/>
          <p:cNvSpPr>
            <a:spLocks noChangeArrowheads="1"/>
          </p:cNvSpPr>
          <p:nvPr/>
        </p:nvSpPr>
        <p:spPr bwMode="auto">
          <a:xfrm>
            <a:off x="3005138" y="3813175"/>
            <a:ext cx="377825" cy="420688"/>
          </a:xfrm>
          <a:prstGeom prst="rect">
            <a:avLst/>
          </a:prstGeom>
          <a:solidFill>
            <a:srgbClr val="FFFFFF"/>
          </a:solidFill>
          <a:ln w="19050">
            <a:solidFill>
              <a:schemeClr val="tx1"/>
            </a:solidFill>
            <a:miter lim="800000"/>
            <a:headEnd/>
            <a:tailEnd/>
          </a:ln>
          <a:effectLst/>
        </p:spPr>
        <p:txBody>
          <a:bodyPr wrap="none" anchor="ctr"/>
          <a:lstStyle/>
          <a:p>
            <a:endParaRPr lang="en-US"/>
          </a:p>
        </p:txBody>
      </p:sp>
      <p:sp>
        <p:nvSpPr>
          <p:cNvPr id="233202" name="Rectangle 754"/>
          <p:cNvSpPr>
            <a:spLocks noChangeArrowheads="1"/>
          </p:cNvSpPr>
          <p:nvPr/>
        </p:nvSpPr>
        <p:spPr bwMode="auto">
          <a:xfrm>
            <a:off x="5341938" y="3813175"/>
            <a:ext cx="377825" cy="420688"/>
          </a:xfrm>
          <a:prstGeom prst="rect">
            <a:avLst/>
          </a:prstGeom>
          <a:solidFill>
            <a:srgbClr val="FFFFFF"/>
          </a:solidFill>
          <a:ln w="19050">
            <a:solidFill>
              <a:schemeClr val="tx1"/>
            </a:solidFill>
            <a:miter lim="800000"/>
            <a:headEnd/>
            <a:tailEnd/>
          </a:ln>
          <a:effectLst/>
        </p:spPr>
        <p:txBody>
          <a:bodyPr wrap="none" anchor="ctr"/>
          <a:lstStyle/>
          <a:p>
            <a:endParaRPr lang="en-US"/>
          </a:p>
        </p:txBody>
      </p:sp>
      <p:sp>
        <p:nvSpPr>
          <p:cNvPr id="233203" name="Rectangle 755"/>
          <p:cNvSpPr>
            <a:spLocks noChangeArrowheads="1"/>
          </p:cNvSpPr>
          <p:nvPr/>
        </p:nvSpPr>
        <p:spPr bwMode="auto">
          <a:xfrm>
            <a:off x="1836738" y="4470400"/>
            <a:ext cx="377825" cy="420688"/>
          </a:xfrm>
          <a:prstGeom prst="rect">
            <a:avLst/>
          </a:prstGeom>
          <a:solidFill>
            <a:srgbClr val="FFFFFF"/>
          </a:solidFill>
          <a:ln w="19050">
            <a:solidFill>
              <a:schemeClr val="tx1"/>
            </a:solidFill>
            <a:miter lim="800000"/>
            <a:headEnd/>
            <a:tailEnd/>
          </a:ln>
          <a:effectLst/>
        </p:spPr>
        <p:txBody>
          <a:bodyPr wrap="none" anchor="ctr"/>
          <a:lstStyle/>
          <a:p>
            <a:endParaRPr lang="en-US"/>
          </a:p>
        </p:txBody>
      </p:sp>
      <p:sp>
        <p:nvSpPr>
          <p:cNvPr id="233204" name="Rectangle 756"/>
          <p:cNvSpPr>
            <a:spLocks noChangeArrowheads="1"/>
          </p:cNvSpPr>
          <p:nvPr/>
        </p:nvSpPr>
        <p:spPr bwMode="auto">
          <a:xfrm>
            <a:off x="3005138" y="4470400"/>
            <a:ext cx="377825" cy="420688"/>
          </a:xfrm>
          <a:prstGeom prst="rect">
            <a:avLst/>
          </a:prstGeom>
          <a:solidFill>
            <a:srgbClr val="FFFFFF"/>
          </a:solidFill>
          <a:ln w="19050">
            <a:solidFill>
              <a:schemeClr val="tx1"/>
            </a:solidFill>
            <a:miter lim="800000"/>
            <a:headEnd/>
            <a:tailEnd/>
          </a:ln>
          <a:effectLst/>
        </p:spPr>
        <p:txBody>
          <a:bodyPr wrap="none" anchor="ctr"/>
          <a:lstStyle/>
          <a:p>
            <a:endParaRPr lang="en-US"/>
          </a:p>
        </p:txBody>
      </p:sp>
      <p:sp>
        <p:nvSpPr>
          <p:cNvPr id="233205" name="Rectangle 757"/>
          <p:cNvSpPr>
            <a:spLocks noChangeArrowheads="1"/>
          </p:cNvSpPr>
          <p:nvPr/>
        </p:nvSpPr>
        <p:spPr bwMode="auto">
          <a:xfrm>
            <a:off x="3589338" y="4470400"/>
            <a:ext cx="377825" cy="420688"/>
          </a:xfrm>
          <a:prstGeom prst="rect">
            <a:avLst/>
          </a:prstGeom>
          <a:solidFill>
            <a:srgbClr val="FFFFFF"/>
          </a:solidFill>
          <a:ln w="19050">
            <a:solidFill>
              <a:schemeClr val="tx1"/>
            </a:solidFill>
            <a:miter lim="800000"/>
            <a:headEnd/>
            <a:tailEnd/>
          </a:ln>
          <a:effectLst/>
        </p:spPr>
        <p:txBody>
          <a:bodyPr wrap="none" anchor="ctr"/>
          <a:lstStyle/>
          <a:p>
            <a:endParaRPr lang="en-US"/>
          </a:p>
        </p:txBody>
      </p:sp>
      <p:sp>
        <p:nvSpPr>
          <p:cNvPr id="233206" name="Rectangle 758"/>
          <p:cNvSpPr>
            <a:spLocks noChangeArrowheads="1"/>
          </p:cNvSpPr>
          <p:nvPr/>
        </p:nvSpPr>
        <p:spPr bwMode="auto">
          <a:xfrm>
            <a:off x="4757738" y="4470400"/>
            <a:ext cx="377825" cy="420688"/>
          </a:xfrm>
          <a:prstGeom prst="rect">
            <a:avLst/>
          </a:prstGeom>
          <a:solidFill>
            <a:srgbClr val="FFFFFF"/>
          </a:solidFill>
          <a:ln w="19050">
            <a:solidFill>
              <a:schemeClr val="tx1"/>
            </a:solidFill>
            <a:miter lim="800000"/>
            <a:headEnd/>
            <a:tailEnd/>
          </a:ln>
          <a:effectLst/>
        </p:spPr>
        <p:txBody>
          <a:bodyPr wrap="none" anchor="ctr"/>
          <a:lstStyle/>
          <a:p>
            <a:endParaRPr lang="en-US"/>
          </a:p>
        </p:txBody>
      </p:sp>
      <p:sp>
        <p:nvSpPr>
          <p:cNvPr id="233207" name="Rectangle 759"/>
          <p:cNvSpPr>
            <a:spLocks noChangeArrowheads="1"/>
          </p:cNvSpPr>
          <p:nvPr/>
        </p:nvSpPr>
        <p:spPr bwMode="auto">
          <a:xfrm>
            <a:off x="5341938" y="4470400"/>
            <a:ext cx="377825" cy="420688"/>
          </a:xfrm>
          <a:prstGeom prst="rect">
            <a:avLst/>
          </a:prstGeom>
          <a:solidFill>
            <a:srgbClr val="FFFFFF"/>
          </a:solidFill>
          <a:ln w="19050">
            <a:solidFill>
              <a:schemeClr val="tx1"/>
            </a:solidFill>
            <a:miter lim="800000"/>
            <a:headEnd/>
            <a:tailEnd/>
          </a:ln>
          <a:effectLst/>
        </p:spPr>
        <p:txBody>
          <a:bodyPr wrap="none" anchor="ctr"/>
          <a:lstStyle/>
          <a:p>
            <a:endParaRPr lang="en-US"/>
          </a:p>
        </p:txBody>
      </p:sp>
      <p:sp>
        <p:nvSpPr>
          <p:cNvPr id="233208" name="Rectangle 760"/>
          <p:cNvSpPr>
            <a:spLocks noChangeArrowheads="1"/>
          </p:cNvSpPr>
          <p:nvPr/>
        </p:nvSpPr>
        <p:spPr bwMode="auto">
          <a:xfrm>
            <a:off x="1836738" y="5127625"/>
            <a:ext cx="377825" cy="420688"/>
          </a:xfrm>
          <a:prstGeom prst="rect">
            <a:avLst/>
          </a:prstGeom>
          <a:solidFill>
            <a:srgbClr val="FFFFFF"/>
          </a:solidFill>
          <a:ln w="19050">
            <a:solidFill>
              <a:schemeClr val="tx1"/>
            </a:solidFill>
            <a:miter lim="800000"/>
            <a:headEnd/>
            <a:tailEnd/>
          </a:ln>
          <a:effectLst/>
        </p:spPr>
        <p:txBody>
          <a:bodyPr wrap="none" anchor="ctr"/>
          <a:lstStyle/>
          <a:p>
            <a:endParaRPr lang="en-US"/>
          </a:p>
        </p:txBody>
      </p:sp>
      <p:sp>
        <p:nvSpPr>
          <p:cNvPr id="233209" name="Rectangle 761"/>
          <p:cNvSpPr>
            <a:spLocks noChangeArrowheads="1"/>
          </p:cNvSpPr>
          <p:nvPr/>
        </p:nvSpPr>
        <p:spPr bwMode="auto">
          <a:xfrm>
            <a:off x="5341938" y="5127625"/>
            <a:ext cx="377825" cy="420688"/>
          </a:xfrm>
          <a:prstGeom prst="rect">
            <a:avLst/>
          </a:prstGeom>
          <a:solidFill>
            <a:srgbClr val="FFFFFF"/>
          </a:solidFill>
          <a:ln w="19050">
            <a:solidFill>
              <a:schemeClr val="tx1"/>
            </a:solidFill>
            <a:miter lim="800000"/>
            <a:headEnd/>
            <a:tailEnd/>
          </a:ln>
          <a:effectLst/>
        </p:spPr>
        <p:txBody>
          <a:bodyPr wrap="none" anchor="ctr"/>
          <a:lstStyle/>
          <a:p>
            <a:endParaRPr lang="en-US"/>
          </a:p>
        </p:txBody>
      </p:sp>
      <p:sp>
        <p:nvSpPr>
          <p:cNvPr id="233210" name="Rectangle 762"/>
          <p:cNvSpPr>
            <a:spLocks noChangeArrowheads="1"/>
          </p:cNvSpPr>
          <p:nvPr/>
        </p:nvSpPr>
        <p:spPr bwMode="auto">
          <a:xfrm>
            <a:off x="3589338" y="5784850"/>
            <a:ext cx="377825" cy="420688"/>
          </a:xfrm>
          <a:prstGeom prst="rect">
            <a:avLst/>
          </a:prstGeom>
          <a:solidFill>
            <a:srgbClr val="FFFFFF"/>
          </a:solidFill>
          <a:ln w="19050">
            <a:solidFill>
              <a:schemeClr val="tx1"/>
            </a:solidFill>
            <a:miter lim="800000"/>
            <a:headEnd/>
            <a:tailEnd/>
          </a:ln>
          <a:effectLst/>
        </p:spPr>
        <p:txBody>
          <a:bodyPr wrap="none" anchor="ctr"/>
          <a:lstStyle/>
          <a:p>
            <a:endParaRPr lang="en-US"/>
          </a:p>
        </p:txBody>
      </p:sp>
      <p:sp>
        <p:nvSpPr>
          <p:cNvPr id="233211" name="Rectangle 763"/>
          <p:cNvSpPr>
            <a:spLocks noChangeArrowheads="1"/>
          </p:cNvSpPr>
          <p:nvPr/>
        </p:nvSpPr>
        <p:spPr bwMode="auto">
          <a:xfrm>
            <a:off x="4757738" y="5784850"/>
            <a:ext cx="377825" cy="420688"/>
          </a:xfrm>
          <a:prstGeom prst="rect">
            <a:avLst/>
          </a:prstGeom>
          <a:solidFill>
            <a:srgbClr val="FFFFFF"/>
          </a:solidFill>
          <a:ln w="19050">
            <a:solidFill>
              <a:schemeClr val="tx1"/>
            </a:solidFill>
            <a:miter lim="800000"/>
            <a:headEnd/>
            <a:tailEnd/>
          </a:ln>
          <a:effectLst/>
        </p:spPr>
        <p:txBody>
          <a:bodyPr wrap="none" anchor="ctr"/>
          <a:lstStyle/>
          <a:p>
            <a:endParaRPr lang="en-US"/>
          </a:p>
        </p:txBody>
      </p:sp>
      <p:sp>
        <p:nvSpPr>
          <p:cNvPr id="233212" name="Rectangle 764"/>
          <p:cNvSpPr>
            <a:spLocks noChangeArrowheads="1"/>
          </p:cNvSpPr>
          <p:nvPr/>
        </p:nvSpPr>
        <p:spPr bwMode="auto">
          <a:xfrm>
            <a:off x="5341938" y="5784850"/>
            <a:ext cx="377825" cy="420688"/>
          </a:xfrm>
          <a:prstGeom prst="rect">
            <a:avLst/>
          </a:prstGeom>
          <a:solidFill>
            <a:srgbClr val="FFFFFF"/>
          </a:solidFill>
          <a:ln w="19050">
            <a:solidFill>
              <a:schemeClr val="tx1"/>
            </a:solidFill>
            <a:miter lim="800000"/>
            <a:headEnd/>
            <a:tailEnd/>
          </a:ln>
          <a:effectLst/>
        </p:spPr>
        <p:txBody>
          <a:bodyPr wrap="none" anchor="ctr"/>
          <a:lstStyle/>
          <a:p>
            <a:endParaRPr lang="en-US"/>
          </a:p>
        </p:txBody>
      </p:sp>
      <p:sp>
        <p:nvSpPr>
          <p:cNvPr id="233213" name="Rectangle 765"/>
          <p:cNvSpPr>
            <a:spLocks noChangeArrowheads="1"/>
          </p:cNvSpPr>
          <p:nvPr/>
        </p:nvSpPr>
        <p:spPr bwMode="auto">
          <a:xfrm>
            <a:off x="1319213" y="4546600"/>
            <a:ext cx="184150" cy="130175"/>
          </a:xfrm>
          <a:prstGeom prst="rect">
            <a:avLst/>
          </a:prstGeom>
          <a:solidFill>
            <a:srgbClr val="FFFFFF"/>
          </a:solidFill>
          <a:ln w="3175">
            <a:solidFill>
              <a:schemeClr val="tx1"/>
            </a:solidFill>
            <a:miter lim="800000"/>
            <a:headEnd/>
            <a:tailEnd/>
          </a:ln>
          <a:effectLst/>
        </p:spPr>
        <p:txBody>
          <a:bodyPr wrap="none" anchor="ctr"/>
          <a:lstStyle/>
          <a:p>
            <a:endParaRPr lang="en-US"/>
          </a:p>
        </p:txBody>
      </p:sp>
      <p:sp>
        <p:nvSpPr>
          <p:cNvPr id="233214" name="Rectangle 766"/>
          <p:cNvSpPr>
            <a:spLocks noChangeArrowheads="1"/>
          </p:cNvSpPr>
          <p:nvPr/>
        </p:nvSpPr>
        <p:spPr bwMode="auto">
          <a:xfrm>
            <a:off x="4605338" y="2400300"/>
            <a:ext cx="987425" cy="538163"/>
          </a:xfrm>
          <a:prstGeom prst="rect">
            <a:avLst/>
          </a:prstGeom>
          <a:solidFill>
            <a:srgbClr val="FFFFFF"/>
          </a:solidFill>
          <a:ln w="9525">
            <a:solidFill>
              <a:schemeClr val="tx1"/>
            </a:solidFill>
            <a:miter lim="800000"/>
            <a:headEnd/>
            <a:tailEnd/>
          </a:ln>
          <a:effectLst/>
        </p:spPr>
        <p:txBody>
          <a:bodyPr wrap="none" anchor="ctr"/>
          <a:lstStyle/>
          <a:p>
            <a:endParaRPr lang="en-US"/>
          </a:p>
        </p:txBody>
      </p:sp>
      <p:sp>
        <p:nvSpPr>
          <p:cNvPr id="233215" name="Rectangle 767"/>
          <p:cNvSpPr>
            <a:spLocks noChangeArrowheads="1"/>
          </p:cNvSpPr>
          <p:nvPr/>
        </p:nvSpPr>
        <p:spPr bwMode="auto">
          <a:xfrm>
            <a:off x="8548688" y="2411413"/>
            <a:ext cx="987425" cy="538162"/>
          </a:xfrm>
          <a:prstGeom prst="rect">
            <a:avLst/>
          </a:prstGeom>
          <a:solidFill>
            <a:srgbClr val="FFFFFF"/>
          </a:solidFill>
          <a:ln w="9525">
            <a:solidFill>
              <a:schemeClr val="tx1"/>
            </a:solidFill>
            <a:miter lim="800000"/>
            <a:headEnd/>
            <a:tailEnd/>
          </a:ln>
          <a:effectLst/>
        </p:spPr>
        <p:txBody>
          <a:bodyPr wrap="none" anchor="ctr"/>
          <a:lstStyle/>
          <a:p>
            <a:endParaRPr lang="en-US"/>
          </a:p>
        </p:txBody>
      </p:sp>
      <p:sp>
        <p:nvSpPr>
          <p:cNvPr id="233216" name="Rectangle 768"/>
          <p:cNvSpPr>
            <a:spLocks noChangeArrowheads="1"/>
          </p:cNvSpPr>
          <p:nvPr/>
        </p:nvSpPr>
        <p:spPr bwMode="auto">
          <a:xfrm>
            <a:off x="1252538" y="4470400"/>
            <a:ext cx="377825" cy="420688"/>
          </a:xfrm>
          <a:prstGeom prst="rect">
            <a:avLst/>
          </a:prstGeom>
          <a:solidFill>
            <a:srgbClr val="FFFFFF"/>
          </a:solidFill>
          <a:ln w="19050">
            <a:solidFill>
              <a:schemeClr val="tx1"/>
            </a:solidFill>
            <a:miter lim="800000"/>
            <a:headEnd/>
            <a:tailEnd/>
          </a:ln>
          <a:effectLst/>
        </p:spPr>
        <p:txBody>
          <a:bodyPr wrap="none" anchor="ctr"/>
          <a:lstStyle/>
          <a:p>
            <a:endParaRPr lang="en-US"/>
          </a:p>
        </p:txBody>
      </p:sp>
      <p:sp>
        <p:nvSpPr>
          <p:cNvPr id="233217" name="Rectangle 769"/>
          <p:cNvSpPr>
            <a:spLocks noChangeArrowheads="1"/>
          </p:cNvSpPr>
          <p:nvPr/>
        </p:nvSpPr>
        <p:spPr bwMode="auto">
          <a:xfrm>
            <a:off x="5592763" y="2400300"/>
            <a:ext cx="987425" cy="538163"/>
          </a:xfrm>
          <a:prstGeom prst="rect">
            <a:avLst/>
          </a:prstGeom>
          <a:solidFill>
            <a:srgbClr val="FFFFFF"/>
          </a:solidFill>
          <a:ln w="9525">
            <a:solidFill>
              <a:schemeClr val="tx1"/>
            </a:solidFill>
            <a:miter lim="800000"/>
            <a:headEnd/>
            <a:tailEnd/>
          </a:ln>
          <a:effectLst/>
        </p:spPr>
        <p:txBody>
          <a:bodyPr wrap="none" anchor="ctr"/>
          <a:lstStyle/>
          <a:p>
            <a:endParaRPr lang="en-US"/>
          </a:p>
        </p:txBody>
      </p:sp>
      <p:sp>
        <p:nvSpPr>
          <p:cNvPr id="233218" name="Rectangle 770"/>
          <p:cNvSpPr>
            <a:spLocks noChangeArrowheads="1"/>
          </p:cNvSpPr>
          <p:nvPr/>
        </p:nvSpPr>
        <p:spPr bwMode="auto">
          <a:xfrm>
            <a:off x="8640763" y="1238250"/>
            <a:ext cx="2178050" cy="5391150"/>
          </a:xfrm>
          <a:prstGeom prst="rect">
            <a:avLst/>
          </a:prstGeom>
          <a:solidFill>
            <a:srgbClr val="FFFFFF">
              <a:alpha val="85001"/>
            </a:srgbClr>
          </a:solidFill>
          <a:ln w="9525">
            <a:noFill/>
            <a:miter lim="800000"/>
            <a:headEnd/>
            <a:tailEnd/>
          </a:ln>
          <a:effectLst/>
        </p:spPr>
        <p:txBody>
          <a:bodyPr wrap="none" anchor="ctr"/>
          <a:lstStyle/>
          <a:p>
            <a:endParaRPr lang="en-US"/>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pPr eaLnBrk="1" hangingPunct="1"/>
            <a:r>
              <a:rPr lang="en-US" sz="2800" dirty="0" smtClean="0"/>
              <a:t>Massive Scientific </a:t>
            </a:r>
            <a:r>
              <a:rPr lang="en-US" sz="2800" dirty="0" smtClean="0"/>
              <a:t>Simulations </a:t>
            </a:r>
            <a:r>
              <a:rPr lang="en-US" sz="2800" dirty="0" smtClean="0"/>
              <a:t>are </a:t>
            </a:r>
            <a:r>
              <a:rPr lang="en-US" sz="2800" dirty="0" smtClean="0"/>
              <a:t>Source of Great Challenges and Opportunities</a:t>
            </a:r>
          </a:p>
        </p:txBody>
      </p:sp>
      <p:pic>
        <p:nvPicPr>
          <p:cNvPr id="13315" name="Picture 4" descr="hw1"/>
          <p:cNvPicPr>
            <a:picLocks noChangeAspect="1" noChangeArrowheads="1"/>
          </p:cNvPicPr>
          <p:nvPr/>
        </p:nvPicPr>
        <p:blipFill>
          <a:blip r:embed="rId3"/>
          <a:srcRect/>
          <a:stretch>
            <a:fillRect/>
          </a:stretch>
        </p:blipFill>
        <p:spPr bwMode="auto">
          <a:xfrm>
            <a:off x="501650" y="1371600"/>
            <a:ext cx="3679825" cy="1531938"/>
          </a:xfrm>
          <a:prstGeom prst="rect">
            <a:avLst/>
          </a:prstGeom>
          <a:noFill/>
          <a:ln w="9525">
            <a:solidFill>
              <a:schemeClr val="tx1"/>
            </a:solidFill>
            <a:miter lim="800000"/>
            <a:headEnd/>
            <a:tailEnd/>
          </a:ln>
        </p:spPr>
      </p:pic>
      <p:sp>
        <p:nvSpPr>
          <p:cNvPr id="13317" name="Text Box 6"/>
          <p:cNvSpPr txBox="1">
            <a:spLocks noChangeArrowheads="1"/>
          </p:cNvSpPr>
          <p:nvPr/>
        </p:nvSpPr>
        <p:spPr bwMode="auto">
          <a:xfrm>
            <a:off x="224631" y="1268413"/>
            <a:ext cx="1604963" cy="406400"/>
          </a:xfrm>
          <a:prstGeom prst="rect">
            <a:avLst/>
          </a:prstGeom>
          <a:solidFill>
            <a:schemeClr val="bg1"/>
          </a:solidFill>
          <a:ln w="9525">
            <a:solidFill>
              <a:schemeClr val="tx1"/>
            </a:solidFill>
            <a:miter lim="800000"/>
            <a:headEnd/>
            <a:tailEnd/>
          </a:ln>
        </p:spPr>
        <p:txBody>
          <a:bodyPr wrap="none">
            <a:spAutoFit/>
          </a:bodyPr>
          <a:lstStyle/>
          <a:p>
            <a:pPr algn="ctr"/>
            <a:r>
              <a:rPr lang="en-US" b="1" dirty="0" err="1" smtClean="0"/>
              <a:t>BlueGene</a:t>
            </a:r>
            <a:r>
              <a:rPr lang="en-US" b="1" dirty="0" smtClean="0"/>
              <a:t>/L</a:t>
            </a:r>
            <a:endParaRPr lang="en-US" b="1" dirty="0"/>
          </a:p>
        </p:txBody>
      </p:sp>
      <p:pic>
        <p:nvPicPr>
          <p:cNvPr id="13318" name="Picture 10" descr="im_500_surface_solid_core_side_iso=0"/>
          <p:cNvPicPr>
            <a:picLocks noChangeAspect="1" noChangeArrowheads="1"/>
          </p:cNvPicPr>
          <p:nvPr/>
        </p:nvPicPr>
        <p:blipFill>
          <a:blip r:embed="rId4">
            <a:clrChange>
              <a:clrFrom>
                <a:srgbClr val="FFFFFF"/>
              </a:clrFrom>
              <a:clrTo>
                <a:srgbClr val="FFFFFF">
                  <a:alpha val="0"/>
                </a:srgbClr>
              </a:clrTo>
            </a:clrChange>
          </a:blip>
          <a:srcRect l="5110" t="9851" r="6696" b="13466"/>
          <a:stretch>
            <a:fillRect/>
          </a:stretch>
        </p:blipFill>
        <p:spPr bwMode="auto">
          <a:xfrm>
            <a:off x="5568950" y="4667250"/>
            <a:ext cx="2655888" cy="1693863"/>
          </a:xfrm>
          <a:prstGeom prst="rect">
            <a:avLst/>
          </a:prstGeom>
          <a:noFill/>
          <a:ln w="9525">
            <a:noFill/>
            <a:miter lim="800000"/>
            <a:headEnd/>
            <a:tailEnd/>
          </a:ln>
        </p:spPr>
      </p:pic>
      <p:pic>
        <p:nvPicPr>
          <p:cNvPr id="13319" name="Picture 11"/>
          <p:cNvPicPr>
            <a:picLocks noChangeAspect="1" noChangeArrowheads="1"/>
          </p:cNvPicPr>
          <p:nvPr/>
        </p:nvPicPr>
        <p:blipFill>
          <a:blip r:embed="rId5" cstate="print">
            <a:clrChange>
              <a:clrFrom>
                <a:srgbClr val="1A334D"/>
              </a:clrFrom>
              <a:clrTo>
                <a:srgbClr val="1A334D">
                  <a:alpha val="0"/>
                </a:srgbClr>
              </a:clrTo>
            </a:clrChange>
          </a:blip>
          <a:srcRect l="6082" t="3265" r="12250" b="5305"/>
          <a:stretch>
            <a:fillRect/>
          </a:stretch>
        </p:blipFill>
        <p:spPr bwMode="auto">
          <a:xfrm>
            <a:off x="6427788" y="3051175"/>
            <a:ext cx="2201862" cy="1409700"/>
          </a:xfrm>
          <a:prstGeom prst="rect">
            <a:avLst/>
          </a:prstGeom>
          <a:noFill/>
          <a:ln w="9525">
            <a:noFill/>
            <a:miter lim="800000"/>
            <a:headEnd/>
            <a:tailEnd/>
          </a:ln>
        </p:spPr>
      </p:pic>
      <p:pic>
        <p:nvPicPr>
          <p:cNvPr id="13320" name="Picture 12"/>
          <p:cNvPicPr>
            <a:picLocks noChangeAspect="1" noChangeArrowheads="1"/>
          </p:cNvPicPr>
          <p:nvPr/>
        </p:nvPicPr>
        <p:blipFill>
          <a:blip r:embed="rId6">
            <a:clrChange>
              <a:clrFrom>
                <a:srgbClr val="000000"/>
              </a:clrFrom>
              <a:clrTo>
                <a:srgbClr val="000000">
                  <a:alpha val="0"/>
                </a:srgbClr>
              </a:clrTo>
            </a:clrChange>
          </a:blip>
          <a:srcRect t="7193" b="2805"/>
          <a:stretch>
            <a:fillRect/>
          </a:stretch>
        </p:blipFill>
        <p:spPr bwMode="auto">
          <a:xfrm>
            <a:off x="7007225" y="1216025"/>
            <a:ext cx="1928813" cy="1222375"/>
          </a:xfrm>
          <a:prstGeom prst="rect">
            <a:avLst/>
          </a:prstGeom>
          <a:noFill/>
          <a:ln w="9525">
            <a:noFill/>
            <a:miter lim="800000"/>
            <a:headEnd/>
            <a:tailEnd/>
          </a:ln>
        </p:spPr>
      </p:pic>
      <p:pic>
        <p:nvPicPr>
          <p:cNvPr id="13321" name="Picture 14">
            <a:hlinkClick r:id="rId7" action="ppaction://program"/>
          </p:cNvPr>
          <p:cNvPicPr>
            <a:picLocks noChangeAspect="1" noChangeArrowheads="1"/>
          </p:cNvPicPr>
          <p:nvPr/>
        </p:nvPicPr>
        <p:blipFill>
          <a:blip r:embed="rId8">
            <a:clrChange>
              <a:clrFrom>
                <a:srgbClr val="FFFFFF"/>
              </a:clrFrom>
              <a:clrTo>
                <a:srgbClr val="FFFFFF">
                  <a:alpha val="0"/>
                </a:srgbClr>
              </a:clrTo>
            </a:clrChange>
          </a:blip>
          <a:srcRect l="49107"/>
          <a:stretch>
            <a:fillRect/>
          </a:stretch>
        </p:blipFill>
        <p:spPr bwMode="auto">
          <a:xfrm>
            <a:off x="422275" y="4325938"/>
            <a:ext cx="1663700" cy="1851025"/>
          </a:xfrm>
          <a:prstGeom prst="rect">
            <a:avLst/>
          </a:prstGeom>
          <a:noFill/>
          <a:ln w="12700">
            <a:noFill/>
            <a:miter lim="800000"/>
            <a:headEnd type="none" w="sm" len="sm"/>
            <a:tailEnd type="none" w="sm" len="sm"/>
          </a:ln>
        </p:spPr>
      </p:pic>
      <p:pic>
        <p:nvPicPr>
          <p:cNvPr id="13322" name="Picture 15" descr="miranda-high-res2">
            <a:hlinkClick r:id="rId9" action="ppaction://program"/>
          </p:cNvPr>
          <p:cNvPicPr>
            <a:picLocks noChangeAspect="1" noChangeArrowheads="1"/>
          </p:cNvPicPr>
          <p:nvPr/>
        </p:nvPicPr>
        <p:blipFill>
          <a:blip r:embed="rId10">
            <a:clrChange>
              <a:clrFrom>
                <a:srgbClr val="FFFFFF"/>
              </a:clrFrom>
              <a:clrTo>
                <a:srgbClr val="FFFFFF">
                  <a:alpha val="0"/>
                </a:srgbClr>
              </a:clrTo>
            </a:clrChange>
          </a:blip>
          <a:srcRect b="12347"/>
          <a:stretch>
            <a:fillRect/>
          </a:stretch>
        </p:blipFill>
        <p:spPr bwMode="auto">
          <a:xfrm>
            <a:off x="4879975" y="1674813"/>
            <a:ext cx="2114550" cy="1436687"/>
          </a:xfrm>
          <a:prstGeom prst="rect">
            <a:avLst/>
          </a:prstGeom>
          <a:noFill/>
          <a:ln w="9525">
            <a:noFill/>
            <a:miter lim="800000"/>
            <a:headEnd/>
            <a:tailEnd/>
          </a:ln>
        </p:spPr>
      </p:pic>
      <p:sp>
        <p:nvSpPr>
          <p:cNvPr id="13323" name="Text Box 16"/>
          <p:cNvSpPr txBox="1">
            <a:spLocks noChangeArrowheads="1"/>
          </p:cNvSpPr>
          <p:nvPr/>
        </p:nvSpPr>
        <p:spPr bwMode="auto">
          <a:xfrm>
            <a:off x="339725" y="6162675"/>
            <a:ext cx="2149475" cy="336550"/>
          </a:xfrm>
          <a:prstGeom prst="rect">
            <a:avLst/>
          </a:prstGeom>
          <a:noFill/>
          <a:ln w="9525">
            <a:noFill/>
            <a:miter lim="800000"/>
            <a:headEnd/>
            <a:tailEnd/>
          </a:ln>
        </p:spPr>
        <p:txBody>
          <a:bodyPr wrap="none">
            <a:spAutoFit/>
          </a:bodyPr>
          <a:lstStyle/>
          <a:p>
            <a:r>
              <a:rPr lang="en-US" sz="1600" b="1"/>
              <a:t>Molecular Dynamics</a:t>
            </a:r>
          </a:p>
        </p:txBody>
      </p:sp>
      <p:sp>
        <p:nvSpPr>
          <p:cNvPr id="13324" name="Text Box 17"/>
          <p:cNvSpPr txBox="1">
            <a:spLocks noChangeArrowheads="1"/>
          </p:cNvSpPr>
          <p:nvPr/>
        </p:nvSpPr>
        <p:spPr bwMode="auto">
          <a:xfrm>
            <a:off x="6334125" y="6281738"/>
            <a:ext cx="1890713" cy="336550"/>
          </a:xfrm>
          <a:prstGeom prst="rect">
            <a:avLst/>
          </a:prstGeom>
          <a:noFill/>
          <a:ln w="9525">
            <a:noFill/>
            <a:miter lim="800000"/>
            <a:headEnd/>
            <a:tailEnd/>
          </a:ln>
        </p:spPr>
        <p:txBody>
          <a:bodyPr wrap="none">
            <a:spAutoFit/>
          </a:bodyPr>
          <a:lstStyle/>
          <a:p>
            <a:r>
              <a:rPr lang="en-US" sz="1600" b="1"/>
              <a:t>Material Sciences</a:t>
            </a:r>
          </a:p>
        </p:txBody>
      </p:sp>
      <p:sp>
        <p:nvSpPr>
          <p:cNvPr id="13325" name="Text Box 18"/>
          <p:cNvSpPr txBox="1">
            <a:spLocks noChangeArrowheads="1"/>
          </p:cNvSpPr>
          <p:nvPr/>
        </p:nvSpPr>
        <p:spPr bwMode="auto">
          <a:xfrm>
            <a:off x="7283450" y="2324100"/>
            <a:ext cx="1346200" cy="581025"/>
          </a:xfrm>
          <a:prstGeom prst="rect">
            <a:avLst/>
          </a:prstGeom>
          <a:noFill/>
          <a:ln w="9525">
            <a:noFill/>
            <a:miter lim="800000"/>
            <a:headEnd/>
            <a:tailEnd/>
          </a:ln>
        </p:spPr>
        <p:txBody>
          <a:bodyPr wrap="none">
            <a:spAutoFit/>
          </a:bodyPr>
          <a:lstStyle/>
          <a:p>
            <a:r>
              <a:rPr lang="en-US" sz="1600" b="1"/>
              <a:t>Subsurface </a:t>
            </a:r>
            <a:br>
              <a:rPr lang="en-US" sz="1600" b="1"/>
            </a:br>
            <a:r>
              <a:rPr lang="en-US" sz="1600" b="1"/>
              <a:t>Modeling</a:t>
            </a:r>
          </a:p>
        </p:txBody>
      </p:sp>
      <p:sp>
        <p:nvSpPr>
          <p:cNvPr id="13326" name="Text Box 19"/>
          <p:cNvSpPr txBox="1">
            <a:spLocks noChangeArrowheads="1"/>
          </p:cNvSpPr>
          <p:nvPr/>
        </p:nvSpPr>
        <p:spPr bwMode="auto">
          <a:xfrm>
            <a:off x="4941888" y="3017838"/>
            <a:ext cx="1651000" cy="581025"/>
          </a:xfrm>
          <a:prstGeom prst="rect">
            <a:avLst/>
          </a:prstGeom>
          <a:noFill/>
          <a:ln w="9525">
            <a:noFill/>
            <a:miter lim="800000"/>
            <a:headEnd/>
            <a:tailEnd/>
          </a:ln>
        </p:spPr>
        <p:txBody>
          <a:bodyPr wrap="none">
            <a:spAutoFit/>
          </a:bodyPr>
          <a:lstStyle/>
          <a:p>
            <a:r>
              <a:rPr lang="en-US" sz="1600" b="1"/>
              <a:t>Hydrodynamic </a:t>
            </a:r>
            <a:br>
              <a:rPr lang="en-US" sz="1600" b="1"/>
            </a:br>
            <a:r>
              <a:rPr lang="en-US" sz="1600" b="1"/>
              <a:t>Instabilities</a:t>
            </a:r>
          </a:p>
        </p:txBody>
      </p:sp>
      <p:sp>
        <p:nvSpPr>
          <p:cNvPr id="13327" name="Text Box 20"/>
          <p:cNvSpPr txBox="1">
            <a:spLocks noChangeArrowheads="1"/>
          </p:cNvSpPr>
          <p:nvPr/>
        </p:nvSpPr>
        <p:spPr bwMode="auto">
          <a:xfrm>
            <a:off x="6145213" y="4389438"/>
            <a:ext cx="2578100" cy="336550"/>
          </a:xfrm>
          <a:prstGeom prst="rect">
            <a:avLst/>
          </a:prstGeom>
          <a:noFill/>
          <a:ln w="9525">
            <a:noFill/>
            <a:miter lim="800000"/>
            <a:headEnd/>
            <a:tailEnd/>
          </a:ln>
        </p:spPr>
        <p:txBody>
          <a:bodyPr wrap="none">
            <a:spAutoFit/>
          </a:bodyPr>
          <a:lstStyle/>
          <a:p>
            <a:r>
              <a:rPr lang="en-US" sz="1600" b="1"/>
              <a:t>Combustion Simulations</a:t>
            </a:r>
          </a:p>
        </p:txBody>
      </p:sp>
      <p:sp>
        <p:nvSpPr>
          <p:cNvPr id="13328" name="Line 21"/>
          <p:cNvSpPr>
            <a:spLocks noChangeShapeType="1"/>
          </p:cNvSpPr>
          <p:nvPr/>
        </p:nvSpPr>
        <p:spPr bwMode="auto">
          <a:xfrm>
            <a:off x="4573588" y="2155825"/>
            <a:ext cx="306387" cy="0"/>
          </a:xfrm>
          <a:prstGeom prst="line">
            <a:avLst/>
          </a:prstGeom>
          <a:noFill/>
          <a:ln w="38100">
            <a:solidFill>
              <a:schemeClr val="tx1"/>
            </a:solidFill>
            <a:round/>
            <a:headEnd/>
            <a:tailEnd type="triangle" w="med" len="med"/>
          </a:ln>
        </p:spPr>
        <p:txBody>
          <a:bodyPr/>
          <a:lstStyle/>
          <a:p>
            <a:endParaRPr lang="en-US"/>
          </a:p>
        </p:txBody>
      </p:sp>
      <p:sp>
        <p:nvSpPr>
          <p:cNvPr id="13329" name="Line 22"/>
          <p:cNvSpPr>
            <a:spLocks noChangeShapeType="1"/>
          </p:cNvSpPr>
          <p:nvPr/>
        </p:nvSpPr>
        <p:spPr bwMode="auto">
          <a:xfrm>
            <a:off x="5065713" y="3678238"/>
            <a:ext cx="1268412" cy="168275"/>
          </a:xfrm>
          <a:prstGeom prst="line">
            <a:avLst/>
          </a:prstGeom>
          <a:noFill/>
          <a:ln w="38100">
            <a:solidFill>
              <a:schemeClr val="tx1"/>
            </a:solidFill>
            <a:round/>
            <a:headEnd/>
            <a:tailEnd type="triangle" w="med" len="med"/>
          </a:ln>
        </p:spPr>
        <p:txBody>
          <a:bodyPr/>
          <a:lstStyle/>
          <a:p>
            <a:endParaRPr lang="en-US"/>
          </a:p>
        </p:txBody>
      </p:sp>
      <p:sp>
        <p:nvSpPr>
          <p:cNvPr id="13330" name="Line 23"/>
          <p:cNvSpPr>
            <a:spLocks noChangeShapeType="1"/>
          </p:cNvSpPr>
          <p:nvPr/>
        </p:nvSpPr>
        <p:spPr bwMode="auto">
          <a:xfrm>
            <a:off x="4999038" y="3976688"/>
            <a:ext cx="1017587" cy="635000"/>
          </a:xfrm>
          <a:prstGeom prst="line">
            <a:avLst/>
          </a:prstGeom>
          <a:noFill/>
          <a:ln w="38100">
            <a:solidFill>
              <a:schemeClr val="tx1"/>
            </a:solidFill>
            <a:round/>
            <a:headEnd/>
            <a:tailEnd type="triangle" w="med" len="med"/>
          </a:ln>
        </p:spPr>
        <p:txBody>
          <a:bodyPr/>
          <a:lstStyle/>
          <a:p>
            <a:endParaRPr lang="en-US"/>
          </a:p>
        </p:txBody>
      </p:sp>
      <p:sp>
        <p:nvSpPr>
          <p:cNvPr id="13331" name="Line 24"/>
          <p:cNvSpPr>
            <a:spLocks noChangeShapeType="1"/>
          </p:cNvSpPr>
          <p:nvPr/>
        </p:nvSpPr>
        <p:spPr bwMode="auto">
          <a:xfrm rot="5400000">
            <a:off x="3731419" y="4202907"/>
            <a:ext cx="274637" cy="0"/>
          </a:xfrm>
          <a:prstGeom prst="line">
            <a:avLst/>
          </a:prstGeom>
          <a:noFill/>
          <a:ln w="38100">
            <a:solidFill>
              <a:schemeClr val="tx1"/>
            </a:solidFill>
            <a:round/>
            <a:headEnd/>
            <a:tailEnd type="triangle" w="med" len="med"/>
          </a:ln>
        </p:spPr>
        <p:txBody>
          <a:bodyPr/>
          <a:lstStyle/>
          <a:p>
            <a:endParaRPr lang="en-US"/>
          </a:p>
        </p:txBody>
      </p:sp>
      <p:sp>
        <p:nvSpPr>
          <p:cNvPr id="13333" name="Line 28"/>
          <p:cNvSpPr>
            <a:spLocks noChangeShapeType="1"/>
          </p:cNvSpPr>
          <p:nvPr/>
        </p:nvSpPr>
        <p:spPr bwMode="auto">
          <a:xfrm>
            <a:off x="4573588" y="1504950"/>
            <a:ext cx="2316162" cy="0"/>
          </a:xfrm>
          <a:prstGeom prst="line">
            <a:avLst/>
          </a:prstGeom>
          <a:noFill/>
          <a:ln w="38100">
            <a:solidFill>
              <a:schemeClr val="tx1"/>
            </a:solidFill>
            <a:round/>
            <a:headEnd/>
            <a:tailEnd type="triangle" w="med" len="med"/>
          </a:ln>
        </p:spPr>
        <p:txBody>
          <a:bodyPr/>
          <a:lstStyle/>
          <a:p>
            <a:endParaRPr lang="en-US"/>
          </a:p>
        </p:txBody>
      </p:sp>
      <p:sp>
        <p:nvSpPr>
          <p:cNvPr id="13334" name="Text Box 29"/>
          <p:cNvSpPr txBox="1">
            <a:spLocks noChangeArrowheads="1"/>
          </p:cNvSpPr>
          <p:nvPr/>
        </p:nvSpPr>
        <p:spPr bwMode="auto">
          <a:xfrm>
            <a:off x="3076575" y="6361113"/>
            <a:ext cx="1868488" cy="336550"/>
          </a:xfrm>
          <a:prstGeom prst="rect">
            <a:avLst/>
          </a:prstGeom>
          <a:noFill/>
          <a:ln w="9525">
            <a:noFill/>
            <a:miter lim="800000"/>
            <a:headEnd/>
            <a:tailEnd/>
          </a:ln>
        </p:spPr>
        <p:txBody>
          <a:bodyPr wrap="none">
            <a:spAutoFit/>
          </a:bodyPr>
          <a:lstStyle/>
          <a:p>
            <a:r>
              <a:rPr lang="en-US" sz="1600" b="1"/>
              <a:t>Climate Modeling</a:t>
            </a:r>
          </a:p>
        </p:txBody>
      </p:sp>
      <p:pic>
        <p:nvPicPr>
          <p:cNvPr id="377891" name="Temp+Cloud_0000_short.avi">
            <a:hlinkClick r:id="" action="ppaction://media"/>
          </p:cNvPr>
          <p:cNvPicPr>
            <a:picLocks noRot="1" noChangeAspect="1" noChangeArrowheads="1"/>
          </p:cNvPicPr>
          <p:nvPr>
            <a:videoFile r:link="rId1"/>
          </p:nvPr>
        </p:nvPicPr>
        <p:blipFill>
          <a:blip r:embed="rId11"/>
          <a:srcRect/>
          <a:stretch>
            <a:fillRect/>
          </a:stretch>
        </p:blipFill>
        <p:spPr bwMode="auto">
          <a:xfrm>
            <a:off x="2489200" y="4403725"/>
            <a:ext cx="2952750" cy="1976438"/>
          </a:xfrm>
          <a:prstGeom prst="rect">
            <a:avLst/>
          </a:prstGeom>
          <a:noFill/>
          <a:ln w="9525">
            <a:noFill/>
            <a:miter lim="800000"/>
            <a:headEnd/>
            <a:tailEnd/>
          </a:ln>
        </p:spPr>
      </p:pic>
      <p:pic>
        <p:nvPicPr>
          <p:cNvPr id="195585" name="Picture 1"/>
          <p:cNvPicPr>
            <a:picLocks noChangeAspect="1" noChangeArrowheads="1"/>
          </p:cNvPicPr>
          <p:nvPr/>
        </p:nvPicPr>
        <p:blipFill>
          <a:blip r:embed="rId12"/>
          <a:srcRect/>
          <a:stretch>
            <a:fillRect/>
          </a:stretch>
        </p:blipFill>
        <p:spPr bwMode="auto">
          <a:xfrm>
            <a:off x="2489190" y="2359207"/>
            <a:ext cx="2390785" cy="1592262"/>
          </a:xfrm>
          <a:prstGeom prst="rect">
            <a:avLst/>
          </a:prstGeom>
          <a:noFill/>
          <a:ln w="9525">
            <a:noFill/>
            <a:miter lim="800000"/>
            <a:headEnd/>
            <a:tailEnd/>
          </a:ln>
          <a:effectLst/>
        </p:spPr>
      </p:pic>
      <p:pic>
        <p:nvPicPr>
          <p:cNvPr id="195586" name="Picture 2"/>
          <p:cNvPicPr>
            <a:picLocks noChangeAspect="1" noChangeArrowheads="1"/>
          </p:cNvPicPr>
          <p:nvPr/>
        </p:nvPicPr>
        <p:blipFill>
          <a:blip r:embed="rId13"/>
          <a:srcRect/>
          <a:stretch>
            <a:fillRect/>
          </a:stretch>
        </p:blipFill>
        <p:spPr bwMode="auto">
          <a:xfrm>
            <a:off x="422274" y="2711242"/>
            <a:ext cx="2066915" cy="1388708"/>
          </a:xfrm>
          <a:prstGeom prst="rect">
            <a:avLst/>
          </a:prstGeom>
          <a:noFill/>
          <a:ln w="9525">
            <a:noFill/>
            <a:miter lim="800000"/>
            <a:headEnd/>
            <a:tailEnd/>
          </a:ln>
          <a:effectLst/>
        </p:spPr>
      </p:pic>
      <p:sp>
        <p:nvSpPr>
          <p:cNvPr id="26" name="Text Box 6"/>
          <p:cNvSpPr txBox="1">
            <a:spLocks noChangeArrowheads="1"/>
          </p:cNvSpPr>
          <p:nvPr/>
        </p:nvSpPr>
        <p:spPr bwMode="auto">
          <a:xfrm>
            <a:off x="100877" y="3865533"/>
            <a:ext cx="1640193" cy="400110"/>
          </a:xfrm>
          <a:prstGeom prst="rect">
            <a:avLst/>
          </a:prstGeom>
          <a:solidFill>
            <a:schemeClr val="bg1"/>
          </a:solidFill>
          <a:ln w="9525">
            <a:solidFill>
              <a:schemeClr val="tx1"/>
            </a:solidFill>
            <a:miter lim="800000"/>
            <a:headEnd/>
            <a:tailEnd/>
          </a:ln>
        </p:spPr>
        <p:txBody>
          <a:bodyPr wrap="none">
            <a:spAutoFit/>
          </a:bodyPr>
          <a:lstStyle/>
          <a:p>
            <a:pPr algn="ctr"/>
            <a:r>
              <a:rPr lang="en-US" b="1" dirty="0" smtClean="0"/>
              <a:t>Roadrunner</a:t>
            </a:r>
            <a:endParaRPr lang="en-US" b="1" dirty="0"/>
          </a:p>
        </p:txBody>
      </p:sp>
      <p:sp>
        <p:nvSpPr>
          <p:cNvPr id="27" name="Text Box 6"/>
          <p:cNvSpPr txBox="1">
            <a:spLocks noChangeArrowheads="1"/>
          </p:cNvSpPr>
          <p:nvPr/>
        </p:nvSpPr>
        <p:spPr bwMode="auto">
          <a:xfrm>
            <a:off x="2563453" y="3583903"/>
            <a:ext cx="1026243" cy="400110"/>
          </a:xfrm>
          <a:prstGeom prst="rect">
            <a:avLst/>
          </a:prstGeom>
          <a:solidFill>
            <a:schemeClr val="bg1"/>
          </a:solidFill>
          <a:ln w="9525">
            <a:solidFill>
              <a:schemeClr val="tx1"/>
            </a:solidFill>
            <a:miter lim="800000"/>
            <a:headEnd/>
            <a:tailEnd/>
          </a:ln>
        </p:spPr>
        <p:txBody>
          <a:bodyPr wrap="none">
            <a:spAutoFit/>
          </a:bodyPr>
          <a:lstStyle/>
          <a:p>
            <a:pPr algn="ctr"/>
            <a:r>
              <a:rPr lang="en-US" b="1" dirty="0" smtClean="0"/>
              <a:t>Jaguar</a:t>
            </a:r>
            <a:endParaRPr lang="en-US" b="1" dirty="0"/>
          </a:p>
        </p:txBody>
      </p:sp>
      <p:sp>
        <p:nvSpPr>
          <p:cNvPr id="13332" name="Line 25"/>
          <p:cNvSpPr>
            <a:spLocks noChangeShapeType="1"/>
          </p:cNvSpPr>
          <p:nvPr/>
        </p:nvSpPr>
        <p:spPr bwMode="auto">
          <a:xfrm rot="5400000">
            <a:off x="1587876" y="4180682"/>
            <a:ext cx="306387" cy="111125"/>
          </a:xfrm>
          <a:prstGeom prst="line">
            <a:avLst/>
          </a:prstGeom>
          <a:noFill/>
          <a:ln w="38100">
            <a:solidFill>
              <a:schemeClr val="tx1"/>
            </a:solidFill>
            <a:round/>
            <a:headEnd/>
            <a:tailEnd type="triangle" w="med" len="med"/>
          </a:ln>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9466" fill="hold"/>
                                        <p:tgtEl>
                                          <p:spTgt spid="37789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377891"/>
                </p:tgtEl>
              </p:cMediaNode>
            </p:video>
            <p:seq concurrent="1" nextAc="seek">
              <p:cTn id="8" restart="whenNotActive" fill="hold" evtFilter="cancelBubble" nodeType="interactiveSeq">
                <p:stCondLst>
                  <p:cond evt="onClick" delay="0">
                    <p:tgtEl>
                      <p:spTgt spid="37789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77891"/>
                                        </p:tgtEl>
                                      </p:cBhvr>
                                    </p:cmd>
                                  </p:childTnLst>
                                </p:cTn>
                              </p:par>
                            </p:childTnLst>
                          </p:cTn>
                        </p:par>
                      </p:childTnLst>
                    </p:cTn>
                  </p:par>
                </p:childTnLst>
              </p:cTn>
              <p:nextCondLst>
                <p:cond evt="onClick" delay="0">
                  <p:tgtEl>
                    <p:spTgt spid="377891"/>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3474" name="Picture 2"/>
          <p:cNvPicPr>
            <a:picLocks noChangeAspect="1" noChangeArrowheads="1"/>
          </p:cNvPicPr>
          <p:nvPr/>
        </p:nvPicPr>
        <p:blipFill>
          <a:blip r:embed="rId3"/>
          <a:srcRect t="7451"/>
          <a:stretch>
            <a:fillRect/>
          </a:stretch>
        </p:blipFill>
        <p:spPr bwMode="auto">
          <a:xfrm>
            <a:off x="381000" y="3048000"/>
            <a:ext cx="4567238" cy="3175000"/>
          </a:xfrm>
          <a:prstGeom prst="rect">
            <a:avLst/>
          </a:prstGeom>
          <a:noFill/>
          <a:ln w="9525">
            <a:noFill/>
            <a:miter lim="800000"/>
            <a:headEnd/>
            <a:tailEnd/>
          </a:ln>
        </p:spPr>
      </p:pic>
      <p:sp>
        <p:nvSpPr>
          <p:cNvPr id="233475" name="Rectangle 3"/>
          <p:cNvSpPr>
            <a:spLocks noGrp="1" noChangeArrowheads="1"/>
          </p:cNvSpPr>
          <p:nvPr>
            <p:ph type="title"/>
          </p:nvPr>
        </p:nvSpPr>
        <p:spPr>
          <a:xfrm>
            <a:off x="984250" y="120650"/>
            <a:ext cx="7467600" cy="914400"/>
          </a:xfrm>
        </p:spPr>
        <p:txBody>
          <a:bodyPr/>
          <a:lstStyle/>
          <a:p>
            <a:r>
              <a:rPr lang="en-US" sz="2800"/>
              <a:t>We Provided a Fast Address Computation Based on Simple Bit Manipulation</a:t>
            </a:r>
          </a:p>
        </p:txBody>
      </p:sp>
      <p:sp>
        <p:nvSpPr>
          <p:cNvPr id="233476" name="Rectangle 4"/>
          <p:cNvSpPr>
            <a:spLocks noGrp="1" noChangeArrowheads="1"/>
          </p:cNvSpPr>
          <p:nvPr>
            <p:ph type="body" sz="half" idx="2"/>
          </p:nvPr>
        </p:nvSpPr>
        <p:spPr>
          <a:xfrm>
            <a:off x="355600" y="1371600"/>
            <a:ext cx="4038600" cy="3048000"/>
          </a:xfrm>
          <a:noFill/>
        </p:spPr>
        <p:txBody>
          <a:bodyPr/>
          <a:lstStyle/>
          <a:p>
            <a:pPr algn="just"/>
            <a:r>
              <a:rPr lang="en-US" sz="2300"/>
              <a:t>Simple bit manipulations to convert row major to hierarchical Z-order</a:t>
            </a:r>
          </a:p>
        </p:txBody>
      </p:sp>
      <p:sp>
        <p:nvSpPr>
          <p:cNvPr id="233478" name="Text Box 6"/>
          <p:cNvSpPr txBox="1">
            <a:spLocks noChangeArrowheads="1"/>
          </p:cNvSpPr>
          <p:nvPr/>
        </p:nvSpPr>
        <p:spPr bwMode="auto">
          <a:xfrm>
            <a:off x="4000500" y="5638800"/>
            <a:ext cx="401638" cy="519113"/>
          </a:xfrm>
          <a:prstGeom prst="rect">
            <a:avLst/>
          </a:prstGeom>
          <a:noFill/>
          <a:ln w="9525">
            <a:noFill/>
            <a:miter lim="800000"/>
            <a:headEnd/>
            <a:tailEnd/>
          </a:ln>
          <a:effectLst>
            <a:outerShdw dist="35921" dir="2700000" algn="ctr" rotWithShape="0">
              <a:schemeClr val="tx1"/>
            </a:outerShdw>
          </a:effectLst>
        </p:spPr>
        <p:txBody>
          <a:bodyPr wrap="none">
            <a:spAutoFit/>
          </a:bodyPr>
          <a:lstStyle/>
          <a:p>
            <a:pPr eaLnBrk="1" hangingPunct="1"/>
            <a:r>
              <a:rPr lang="en-US" sz="2800" b="1">
                <a:solidFill>
                  <a:srgbClr val="FF3300"/>
                </a:solidFill>
                <a:effectLst>
                  <a:outerShdw blurRad="38100" dist="38100" dir="2700000" algn="tl">
                    <a:srgbClr val="C0C0C0"/>
                  </a:outerShdw>
                </a:effectLst>
              </a:rPr>
              <a:t>?</a:t>
            </a:r>
          </a:p>
        </p:txBody>
      </p:sp>
      <p:pic>
        <p:nvPicPr>
          <p:cNvPr id="233479" name="Picture 7"/>
          <p:cNvPicPr>
            <a:picLocks noChangeAspect="1" noChangeArrowheads="1"/>
          </p:cNvPicPr>
          <p:nvPr/>
        </p:nvPicPr>
        <p:blipFill>
          <a:blip r:embed="rId4">
            <a:clrChange>
              <a:clrFrom>
                <a:srgbClr val="FFFFFF"/>
              </a:clrFrom>
              <a:clrTo>
                <a:srgbClr val="FFFFFF">
                  <a:alpha val="0"/>
                </a:srgbClr>
              </a:clrTo>
            </a:clrChange>
          </a:blip>
          <a:srcRect l="2034" t="10114" r="41499" b="32248"/>
          <a:stretch>
            <a:fillRect/>
          </a:stretch>
        </p:blipFill>
        <p:spPr bwMode="auto">
          <a:xfrm>
            <a:off x="5181600" y="3048000"/>
            <a:ext cx="3276600" cy="2820988"/>
          </a:xfrm>
          <a:prstGeom prst="rect">
            <a:avLst/>
          </a:prstGeom>
          <a:noFill/>
          <a:ln w="9525">
            <a:noFill/>
            <a:miter lim="800000"/>
            <a:headEnd/>
            <a:tailEnd/>
          </a:ln>
          <a:effectLst/>
        </p:spPr>
      </p:pic>
      <p:sp>
        <p:nvSpPr>
          <p:cNvPr id="233480" name="Rectangle 8"/>
          <p:cNvSpPr>
            <a:spLocks noChangeArrowheads="1"/>
          </p:cNvSpPr>
          <p:nvPr/>
        </p:nvSpPr>
        <p:spPr bwMode="auto">
          <a:xfrm>
            <a:off x="4749800" y="1371600"/>
            <a:ext cx="4038600" cy="3048000"/>
          </a:xfrm>
          <a:prstGeom prst="rect">
            <a:avLst/>
          </a:prstGeom>
          <a:noFill/>
          <a:ln w="9525">
            <a:noFill/>
            <a:miter lim="800000"/>
            <a:headEnd/>
            <a:tailEnd/>
          </a:ln>
          <a:effectLst/>
        </p:spPr>
        <p:txBody>
          <a:bodyPr/>
          <a:lstStyle/>
          <a:p>
            <a:pPr marL="342900" indent="-342900" algn="just" eaLnBrk="1" hangingPunct="1">
              <a:spcBef>
                <a:spcPct val="20000"/>
              </a:spcBef>
              <a:buFontTx/>
              <a:buChar char="•"/>
            </a:pPr>
            <a:r>
              <a:rPr lang="en-US" sz="2300" b="1">
                <a:latin typeface="Helvetica" pitchFamily="34" charset="0"/>
              </a:rPr>
              <a:t>3D version (also nD): basic Z shape replaced by a connected pair of Z shapes</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2"/>
          <p:cNvSpPr>
            <a:spLocks noGrp="1" noChangeArrowheads="1"/>
          </p:cNvSpPr>
          <p:nvPr>
            <p:ph type="title"/>
          </p:nvPr>
        </p:nvSpPr>
        <p:spPr>
          <a:xfrm>
            <a:off x="946150" y="152400"/>
            <a:ext cx="7467600" cy="914400"/>
          </a:xfrm>
        </p:spPr>
        <p:txBody>
          <a:bodyPr/>
          <a:lstStyle/>
          <a:p>
            <a:r>
              <a:rPr lang="en-US" sz="2800"/>
              <a:t>Cache-Oblivious Data Layouts Scale Well Across Different Storage Blocking Factors</a:t>
            </a:r>
          </a:p>
        </p:txBody>
      </p:sp>
      <p:sp>
        <p:nvSpPr>
          <p:cNvPr id="235523" name="Rectangle 3"/>
          <p:cNvSpPr>
            <a:spLocks noGrp="1" noChangeArrowheads="1"/>
          </p:cNvSpPr>
          <p:nvPr>
            <p:ph type="body" sz="half" idx="1"/>
          </p:nvPr>
        </p:nvSpPr>
        <p:spPr>
          <a:xfrm>
            <a:off x="101600" y="1295400"/>
            <a:ext cx="3925888" cy="5105400"/>
          </a:xfrm>
        </p:spPr>
        <p:txBody>
          <a:bodyPr/>
          <a:lstStyle/>
          <a:p>
            <a:pPr>
              <a:buFontTx/>
              <a:buNone/>
            </a:pPr>
            <a:r>
              <a:rPr lang="en-US"/>
              <a:t/>
            </a:r>
            <a:br>
              <a:rPr lang="en-US"/>
            </a:br>
            <a:r>
              <a:rPr lang="en-US"/>
              <a:t>Formal analysis </a:t>
            </a:r>
            <a:br>
              <a:rPr lang="en-US"/>
            </a:br>
            <a:r>
              <a:rPr lang="en-US"/>
              <a:t>predicts performance </a:t>
            </a:r>
            <a:br>
              <a:rPr lang="en-US"/>
            </a:br>
            <a:r>
              <a:rPr lang="en-US"/>
              <a:t>and scalability</a:t>
            </a:r>
          </a:p>
          <a:p>
            <a:pPr>
              <a:buFontTx/>
              <a:buNone/>
            </a:pPr>
            <a:r>
              <a:rPr lang="en-US"/>
              <a:t/>
            </a:r>
            <a:br>
              <a:rPr lang="en-US"/>
            </a:br>
            <a:r>
              <a:rPr lang="en-US"/>
              <a:t>Performance improved </a:t>
            </a:r>
            <a:br>
              <a:rPr lang="en-US"/>
            </a:br>
            <a:r>
              <a:rPr lang="en-US"/>
              <a:t>by orders of magnitude</a:t>
            </a:r>
          </a:p>
          <a:p>
            <a:pPr>
              <a:buFontTx/>
              <a:buNone/>
            </a:pPr>
            <a:r>
              <a:rPr lang="en-US"/>
              <a:t/>
            </a:r>
            <a:br>
              <a:rPr lang="en-US"/>
            </a:br>
            <a:r>
              <a:rPr lang="en-US"/>
              <a:t>Independence of </a:t>
            </a:r>
            <a:br>
              <a:rPr lang="en-US"/>
            </a:br>
            <a:r>
              <a:rPr lang="en-US"/>
              <a:t>architecture </a:t>
            </a:r>
            <a:br>
              <a:rPr lang="en-US"/>
            </a:br>
            <a:r>
              <a:rPr lang="en-US"/>
              <a:t>and storage </a:t>
            </a:r>
            <a:br>
              <a:rPr lang="en-US"/>
            </a:br>
            <a:r>
              <a:rPr lang="en-US"/>
              <a:t>characteristics</a:t>
            </a:r>
          </a:p>
        </p:txBody>
      </p:sp>
      <p:graphicFrame>
        <p:nvGraphicFramePr>
          <p:cNvPr id="235524" name="Object 4"/>
          <p:cNvGraphicFramePr>
            <a:graphicFrameLocks noChangeAspect="1"/>
          </p:cNvGraphicFramePr>
          <p:nvPr>
            <p:ph sz="half" idx="4294967295"/>
          </p:nvPr>
        </p:nvGraphicFramePr>
        <p:xfrm>
          <a:off x="5892800" y="1600200"/>
          <a:ext cx="2952750" cy="1879600"/>
        </p:xfrm>
        <a:graphic>
          <a:graphicData uri="http://schemas.openxmlformats.org/presentationml/2006/ole">
            <p:oleObj spid="_x0000_s378882" name="Chart" r:id="rId4" imgW="11791881" imgH="8553635" progId="Excel.Chart.8">
              <p:embed/>
            </p:oleObj>
          </a:graphicData>
        </a:graphic>
      </p:graphicFrame>
      <p:sp>
        <p:nvSpPr>
          <p:cNvPr id="235525" name="Rectangle 5"/>
          <p:cNvSpPr>
            <a:spLocks noChangeArrowheads="1"/>
          </p:cNvSpPr>
          <p:nvPr/>
        </p:nvSpPr>
        <p:spPr bwMode="auto">
          <a:xfrm>
            <a:off x="5353050" y="1373188"/>
            <a:ext cx="1371600" cy="1903412"/>
          </a:xfrm>
          <a:prstGeom prst="rect">
            <a:avLst/>
          </a:prstGeom>
          <a:solidFill>
            <a:schemeClr val="bg1"/>
          </a:solidFill>
          <a:ln w="9525">
            <a:noFill/>
            <a:miter lim="800000"/>
            <a:headEnd/>
            <a:tailEnd/>
          </a:ln>
          <a:effectLst/>
        </p:spPr>
        <p:txBody>
          <a:bodyPr wrap="none" anchor="ctr"/>
          <a:lstStyle/>
          <a:p>
            <a:endParaRPr lang="en-US"/>
          </a:p>
        </p:txBody>
      </p:sp>
      <p:graphicFrame>
        <p:nvGraphicFramePr>
          <p:cNvPr id="235526" name="Object 6"/>
          <p:cNvGraphicFramePr>
            <a:graphicFrameLocks noGrp="1" noChangeAspect="1"/>
          </p:cNvGraphicFramePr>
          <p:nvPr>
            <p:ph sz="half" idx="4294967295"/>
          </p:nvPr>
        </p:nvGraphicFramePr>
        <p:xfrm>
          <a:off x="3594100" y="1558925"/>
          <a:ext cx="2792413" cy="1930400"/>
        </p:xfrm>
        <a:graphic>
          <a:graphicData uri="http://schemas.openxmlformats.org/presentationml/2006/ole">
            <p:oleObj spid="_x0000_s378883" name="Chart" r:id="rId5" imgW="11791881" imgH="8553635" progId="Excel.Chart.8">
              <p:embed/>
            </p:oleObj>
          </a:graphicData>
        </a:graphic>
      </p:graphicFrame>
      <p:graphicFrame>
        <p:nvGraphicFramePr>
          <p:cNvPr id="235527" name="Object 7"/>
          <p:cNvGraphicFramePr>
            <a:graphicFrameLocks noChangeAspect="1"/>
          </p:cNvGraphicFramePr>
          <p:nvPr>
            <p:ph sz="half" idx="2"/>
          </p:nvPr>
        </p:nvGraphicFramePr>
        <p:xfrm>
          <a:off x="4876800" y="6019800"/>
          <a:ext cx="3171825" cy="304800"/>
        </p:xfrm>
        <a:graphic>
          <a:graphicData uri="http://schemas.openxmlformats.org/presentationml/2006/ole">
            <p:oleObj spid="_x0000_s378884" name="Chart" r:id="rId6" imgW="11791881" imgH="8896535" progId="Excel.Chart.8">
              <p:embed/>
            </p:oleObj>
          </a:graphicData>
        </a:graphic>
      </p:graphicFrame>
      <p:graphicFrame>
        <p:nvGraphicFramePr>
          <p:cNvPr id="235528" name="Object 8"/>
          <p:cNvGraphicFramePr>
            <a:graphicFrameLocks noChangeAspect="1"/>
          </p:cNvGraphicFramePr>
          <p:nvPr/>
        </p:nvGraphicFramePr>
        <p:xfrm>
          <a:off x="3714750" y="3846513"/>
          <a:ext cx="2655888" cy="1987550"/>
        </p:xfrm>
        <a:graphic>
          <a:graphicData uri="http://schemas.openxmlformats.org/presentationml/2006/ole">
            <p:oleObj spid="_x0000_s378885" name="Chart" r:id="rId7" imgW="11791881" imgH="8896535" progId="Excel.Chart.8">
              <p:embed/>
            </p:oleObj>
          </a:graphicData>
        </a:graphic>
      </p:graphicFrame>
      <p:graphicFrame>
        <p:nvGraphicFramePr>
          <p:cNvPr id="235529" name="Object 9"/>
          <p:cNvGraphicFramePr>
            <a:graphicFrameLocks noChangeAspect="1"/>
          </p:cNvGraphicFramePr>
          <p:nvPr/>
        </p:nvGraphicFramePr>
        <p:xfrm>
          <a:off x="6289675" y="3848100"/>
          <a:ext cx="2649538" cy="2000250"/>
        </p:xfrm>
        <a:graphic>
          <a:graphicData uri="http://schemas.openxmlformats.org/presentationml/2006/ole">
            <p:oleObj spid="_x0000_s378886" name="Chart" r:id="rId8" imgW="11791881" imgH="8896535" progId="Excel.Chart.8">
              <p:embed/>
            </p:oleObj>
          </a:graphicData>
        </a:graphic>
      </p:graphicFrame>
      <p:sp>
        <p:nvSpPr>
          <p:cNvPr id="235530" name="Text Box 10"/>
          <p:cNvSpPr txBox="1">
            <a:spLocks noChangeArrowheads="1"/>
          </p:cNvSpPr>
          <p:nvPr/>
        </p:nvSpPr>
        <p:spPr bwMode="auto">
          <a:xfrm>
            <a:off x="4191000" y="3352800"/>
            <a:ext cx="1146175" cy="244475"/>
          </a:xfrm>
          <a:prstGeom prst="rect">
            <a:avLst/>
          </a:prstGeom>
          <a:noFill/>
          <a:ln w="9525">
            <a:noFill/>
            <a:miter lim="800000"/>
            <a:headEnd/>
            <a:tailEnd/>
          </a:ln>
          <a:effectLst/>
        </p:spPr>
        <p:txBody>
          <a:bodyPr wrap="none">
            <a:spAutoFit/>
          </a:bodyPr>
          <a:lstStyle/>
          <a:p>
            <a:pPr eaLnBrk="1" hangingPunct="1"/>
            <a:r>
              <a:rPr lang="en-US" sz="1000"/>
              <a:t>subsampling rate</a:t>
            </a:r>
          </a:p>
        </p:txBody>
      </p:sp>
      <p:sp>
        <p:nvSpPr>
          <p:cNvPr id="235531" name="Text Box 11"/>
          <p:cNvSpPr txBox="1">
            <a:spLocks noChangeArrowheads="1"/>
          </p:cNvSpPr>
          <p:nvPr/>
        </p:nvSpPr>
        <p:spPr bwMode="auto">
          <a:xfrm>
            <a:off x="4254500" y="5746750"/>
            <a:ext cx="1146175" cy="244475"/>
          </a:xfrm>
          <a:prstGeom prst="rect">
            <a:avLst/>
          </a:prstGeom>
          <a:noFill/>
          <a:ln w="9525">
            <a:noFill/>
            <a:miter lim="800000"/>
            <a:headEnd/>
            <a:tailEnd/>
          </a:ln>
          <a:effectLst/>
        </p:spPr>
        <p:txBody>
          <a:bodyPr wrap="none">
            <a:spAutoFit/>
          </a:bodyPr>
          <a:lstStyle/>
          <a:p>
            <a:pPr eaLnBrk="1" hangingPunct="1"/>
            <a:r>
              <a:rPr lang="en-US" sz="1000"/>
              <a:t>subsampling rate</a:t>
            </a:r>
          </a:p>
        </p:txBody>
      </p:sp>
      <p:sp>
        <p:nvSpPr>
          <p:cNvPr id="235532" name="Text Box 12"/>
          <p:cNvSpPr txBox="1">
            <a:spLocks noChangeArrowheads="1"/>
          </p:cNvSpPr>
          <p:nvPr/>
        </p:nvSpPr>
        <p:spPr bwMode="auto">
          <a:xfrm>
            <a:off x="6784975" y="3352800"/>
            <a:ext cx="1146175" cy="244475"/>
          </a:xfrm>
          <a:prstGeom prst="rect">
            <a:avLst/>
          </a:prstGeom>
          <a:noFill/>
          <a:ln w="9525">
            <a:noFill/>
            <a:miter lim="800000"/>
            <a:headEnd/>
            <a:tailEnd/>
          </a:ln>
          <a:effectLst/>
        </p:spPr>
        <p:txBody>
          <a:bodyPr wrap="none">
            <a:spAutoFit/>
          </a:bodyPr>
          <a:lstStyle/>
          <a:p>
            <a:pPr eaLnBrk="1" hangingPunct="1"/>
            <a:r>
              <a:rPr lang="en-US" sz="1000"/>
              <a:t>subsampling rate</a:t>
            </a:r>
          </a:p>
        </p:txBody>
      </p:sp>
      <p:sp>
        <p:nvSpPr>
          <p:cNvPr id="235533" name="Text Box 13"/>
          <p:cNvSpPr txBox="1">
            <a:spLocks noChangeArrowheads="1"/>
          </p:cNvSpPr>
          <p:nvPr/>
        </p:nvSpPr>
        <p:spPr bwMode="auto">
          <a:xfrm>
            <a:off x="6848475" y="5746750"/>
            <a:ext cx="1146175" cy="244475"/>
          </a:xfrm>
          <a:prstGeom prst="rect">
            <a:avLst/>
          </a:prstGeom>
          <a:noFill/>
          <a:ln w="9525">
            <a:noFill/>
            <a:miter lim="800000"/>
            <a:headEnd/>
            <a:tailEnd/>
          </a:ln>
          <a:effectLst/>
        </p:spPr>
        <p:txBody>
          <a:bodyPr wrap="none">
            <a:spAutoFit/>
          </a:bodyPr>
          <a:lstStyle/>
          <a:p>
            <a:pPr eaLnBrk="1" hangingPunct="1"/>
            <a:r>
              <a:rPr lang="en-US" sz="1000"/>
              <a:t>subsampling rate</a:t>
            </a:r>
          </a:p>
        </p:txBody>
      </p:sp>
      <p:sp>
        <p:nvSpPr>
          <p:cNvPr id="235534" name="Text Box 14"/>
          <p:cNvSpPr txBox="1">
            <a:spLocks noChangeArrowheads="1"/>
          </p:cNvSpPr>
          <p:nvPr/>
        </p:nvSpPr>
        <p:spPr bwMode="auto">
          <a:xfrm>
            <a:off x="4356100" y="1371600"/>
            <a:ext cx="1739900" cy="274638"/>
          </a:xfrm>
          <a:prstGeom prst="rect">
            <a:avLst/>
          </a:prstGeom>
          <a:noFill/>
          <a:ln w="9525">
            <a:noFill/>
            <a:miter lim="800000"/>
            <a:headEnd/>
            <a:tailEnd/>
          </a:ln>
          <a:effectLst/>
        </p:spPr>
        <p:txBody>
          <a:bodyPr wrap="none">
            <a:spAutoFit/>
          </a:bodyPr>
          <a:lstStyle/>
          <a:p>
            <a:r>
              <a:rPr lang="en-US" sz="1200" b="1"/>
              <a:t>32KB Disk Block Size</a:t>
            </a:r>
          </a:p>
        </p:txBody>
      </p:sp>
      <p:sp>
        <p:nvSpPr>
          <p:cNvPr id="235535" name="Text Box 15"/>
          <p:cNvSpPr txBox="1">
            <a:spLocks noChangeArrowheads="1"/>
          </p:cNvSpPr>
          <p:nvPr/>
        </p:nvSpPr>
        <p:spPr bwMode="auto">
          <a:xfrm>
            <a:off x="6934200" y="1371600"/>
            <a:ext cx="1739900" cy="274638"/>
          </a:xfrm>
          <a:prstGeom prst="rect">
            <a:avLst/>
          </a:prstGeom>
          <a:noFill/>
          <a:ln w="9525">
            <a:noFill/>
            <a:miter lim="800000"/>
            <a:headEnd/>
            <a:tailEnd/>
          </a:ln>
          <a:effectLst/>
        </p:spPr>
        <p:txBody>
          <a:bodyPr wrap="none">
            <a:spAutoFit/>
          </a:bodyPr>
          <a:lstStyle/>
          <a:p>
            <a:r>
              <a:rPr lang="en-US" sz="1200" b="1"/>
              <a:t>64KB Disk Block Size</a:t>
            </a:r>
          </a:p>
        </p:txBody>
      </p:sp>
      <p:sp>
        <p:nvSpPr>
          <p:cNvPr id="235536" name="Text Box 16"/>
          <p:cNvSpPr txBox="1">
            <a:spLocks noChangeArrowheads="1"/>
          </p:cNvSpPr>
          <p:nvPr/>
        </p:nvSpPr>
        <p:spPr bwMode="auto">
          <a:xfrm>
            <a:off x="4416425" y="3657600"/>
            <a:ext cx="1755775" cy="274638"/>
          </a:xfrm>
          <a:prstGeom prst="rect">
            <a:avLst/>
          </a:prstGeom>
          <a:noFill/>
          <a:ln w="9525">
            <a:noFill/>
            <a:miter lim="800000"/>
            <a:headEnd/>
            <a:tailEnd/>
          </a:ln>
          <a:effectLst/>
        </p:spPr>
        <p:txBody>
          <a:bodyPr wrap="none">
            <a:spAutoFit/>
          </a:bodyPr>
          <a:lstStyle/>
          <a:p>
            <a:r>
              <a:rPr lang="en-US" sz="1200" b="1"/>
              <a:t>Desktop Performance</a:t>
            </a:r>
          </a:p>
        </p:txBody>
      </p:sp>
      <p:sp>
        <p:nvSpPr>
          <p:cNvPr id="235537" name="Text Box 17"/>
          <p:cNvSpPr txBox="1">
            <a:spLocks noChangeArrowheads="1"/>
          </p:cNvSpPr>
          <p:nvPr/>
        </p:nvSpPr>
        <p:spPr bwMode="auto">
          <a:xfrm>
            <a:off x="7010400" y="3657600"/>
            <a:ext cx="1665288" cy="274638"/>
          </a:xfrm>
          <a:prstGeom prst="rect">
            <a:avLst/>
          </a:prstGeom>
          <a:noFill/>
          <a:ln w="9525">
            <a:noFill/>
            <a:miter lim="800000"/>
            <a:headEnd/>
            <a:tailEnd/>
          </a:ln>
          <a:effectLst/>
        </p:spPr>
        <p:txBody>
          <a:bodyPr wrap="none">
            <a:spAutoFit/>
          </a:bodyPr>
          <a:lstStyle/>
          <a:p>
            <a:r>
              <a:rPr lang="en-US" sz="1200" b="1"/>
              <a:t>Laptop Performance</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2"/>
          <p:cNvSpPr>
            <a:spLocks noGrp="1" noChangeArrowheads="1"/>
          </p:cNvSpPr>
          <p:nvPr>
            <p:ph type="title"/>
          </p:nvPr>
        </p:nvSpPr>
        <p:spPr/>
        <p:txBody>
          <a:bodyPr/>
          <a:lstStyle/>
          <a:p>
            <a:r>
              <a:rPr lang="en-US" sz="2800"/>
              <a:t>We Demonstrated Performance and Scalability in a Variety of Applications</a:t>
            </a:r>
          </a:p>
        </p:txBody>
      </p:sp>
      <p:sp>
        <p:nvSpPr>
          <p:cNvPr id="237571" name="Rectangle 3"/>
          <p:cNvSpPr>
            <a:spLocks noGrp="1" noChangeArrowheads="1"/>
          </p:cNvSpPr>
          <p:nvPr>
            <p:ph type="body" idx="1"/>
          </p:nvPr>
        </p:nvSpPr>
        <p:spPr/>
        <p:txBody>
          <a:bodyPr/>
          <a:lstStyle/>
          <a:p>
            <a:endParaRPr lang="en-US"/>
          </a:p>
        </p:txBody>
      </p:sp>
      <p:pic>
        <p:nvPicPr>
          <p:cNvPr id="237572" name="Picture 4">
            <a:hlinkClick r:id="rId2" action="ppaction://program"/>
          </p:cNvPr>
          <p:cNvPicPr>
            <a:picLocks noChangeAspect="1" noChangeArrowheads="1"/>
          </p:cNvPicPr>
          <p:nvPr/>
        </p:nvPicPr>
        <p:blipFill>
          <a:blip r:embed="rId3"/>
          <a:srcRect r="39352" b="54382"/>
          <a:stretch>
            <a:fillRect/>
          </a:stretch>
        </p:blipFill>
        <p:spPr bwMode="auto">
          <a:xfrm>
            <a:off x="3397250" y="3048000"/>
            <a:ext cx="2911475" cy="1676400"/>
          </a:xfrm>
          <a:prstGeom prst="rect">
            <a:avLst/>
          </a:prstGeom>
          <a:noFill/>
          <a:ln w="9525">
            <a:noFill/>
            <a:miter lim="800000"/>
            <a:headEnd/>
            <a:tailEnd/>
          </a:ln>
          <a:effectLst/>
        </p:spPr>
      </p:pic>
      <p:pic>
        <p:nvPicPr>
          <p:cNvPr id="237573" name="Picture 5">
            <a:hlinkClick r:id="rId4" action="ppaction://program"/>
          </p:cNvPr>
          <p:cNvPicPr>
            <a:picLocks noChangeAspect="1" noChangeArrowheads="1"/>
          </p:cNvPicPr>
          <p:nvPr>
            <p:ph type="body" idx="1"/>
          </p:nvPr>
        </p:nvPicPr>
        <p:blipFill>
          <a:blip r:embed="rId5" cstate="print"/>
          <a:srcRect l="427"/>
          <a:stretch>
            <a:fillRect/>
          </a:stretch>
        </p:blipFill>
        <p:spPr>
          <a:xfrm>
            <a:off x="4343400" y="3387725"/>
            <a:ext cx="1112838" cy="455613"/>
          </a:xfrm>
          <a:ln/>
        </p:spPr>
      </p:pic>
      <p:pic>
        <p:nvPicPr>
          <p:cNvPr id="237574" name="Picture 6"/>
          <p:cNvPicPr>
            <a:picLocks noChangeAspect="1" noChangeArrowheads="1"/>
          </p:cNvPicPr>
          <p:nvPr/>
        </p:nvPicPr>
        <p:blipFill>
          <a:blip r:embed="rId6">
            <a:clrChange>
              <a:clrFrom>
                <a:srgbClr val="FFFFFF"/>
              </a:clrFrom>
              <a:clrTo>
                <a:srgbClr val="FFFFFF">
                  <a:alpha val="0"/>
                </a:srgbClr>
              </a:clrTo>
            </a:clrChange>
          </a:blip>
          <a:srcRect/>
          <a:stretch>
            <a:fillRect/>
          </a:stretch>
        </p:blipFill>
        <p:spPr bwMode="auto">
          <a:xfrm>
            <a:off x="4311650" y="3749675"/>
            <a:ext cx="190500" cy="207963"/>
          </a:xfrm>
          <a:prstGeom prst="rect">
            <a:avLst/>
          </a:prstGeom>
          <a:noFill/>
          <a:ln w="9525">
            <a:noFill/>
            <a:miter lim="800000"/>
            <a:headEnd/>
            <a:tailEnd/>
          </a:ln>
          <a:effectLst/>
        </p:spPr>
      </p:pic>
      <p:pic>
        <p:nvPicPr>
          <p:cNvPr id="237575" name="Picture 7">
            <a:hlinkClick r:id="rId7" action="ppaction://program"/>
          </p:cNvPr>
          <p:cNvPicPr>
            <a:picLocks noChangeAspect="1" noChangeArrowheads="1"/>
          </p:cNvPicPr>
          <p:nvPr/>
        </p:nvPicPr>
        <p:blipFill>
          <a:blip r:embed="rId8" cstate="print">
            <a:clrChange>
              <a:clrFrom>
                <a:srgbClr val="FFFFFF"/>
              </a:clrFrom>
              <a:clrTo>
                <a:srgbClr val="FFFFFF">
                  <a:alpha val="0"/>
                </a:srgbClr>
              </a:clrTo>
            </a:clrChange>
            <a:lum bright="12000" contrast="24000"/>
          </a:blip>
          <a:srcRect/>
          <a:stretch>
            <a:fillRect/>
          </a:stretch>
        </p:blipFill>
        <p:spPr bwMode="auto">
          <a:xfrm>
            <a:off x="6877050" y="3048000"/>
            <a:ext cx="1909763" cy="2546350"/>
          </a:xfrm>
          <a:prstGeom prst="rect">
            <a:avLst/>
          </a:prstGeom>
          <a:noFill/>
          <a:ln w="9525">
            <a:noFill/>
            <a:miter lim="800000"/>
            <a:headEnd/>
            <a:tailEnd/>
          </a:ln>
          <a:effectLst/>
        </p:spPr>
      </p:pic>
      <p:pic>
        <p:nvPicPr>
          <p:cNvPr id="237576" name="Picture 8">
            <a:hlinkClick r:id="rId9" action="ppaction://program"/>
          </p:cNvPr>
          <p:cNvPicPr>
            <a:picLocks noChangeAspect="1" noChangeArrowheads="1"/>
          </p:cNvPicPr>
          <p:nvPr/>
        </p:nvPicPr>
        <p:blipFill>
          <a:blip r:embed="rId10" cstate="print"/>
          <a:srcRect/>
          <a:stretch>
            <a:fillRect/>
          </a:stretch>
        </p:blipFill>
        <p:spPr bwMode="auto">
          <a:xfrm>
            <a:off x="5114925" y="1371600"/>
            <a:ext cx="3419475" cy="1963738"/>
          </a:xfrm>
          <a:prstGeom prst="rect">
            <a:avLst/>
          </a:prstGeom>
          <a:noFill/>
          <a:ln w="9525">
            <a:noFill/>
            <a:miter lim="800000"/>
            <a:headEnd/>
            <a:tailEnd/>
          </a:ln>
          <a:effectLst/>
        </p:spPr>
      </p:pic>
      <p:pic>
        <p:nvPicPr>
          <p:cNvPr id="237577" name="Picture 9" descr="visus-bgl">
            <a:hlinkClick r:id="rId11" action="ppaction://program"/>
          </p:cNvPr>
          <p:cNvPicPr>
            <a:picLocks noChangeAspect="1" noChangeArrowheads="1"/>
          </p:cNvPicPr>
          <p:nvPr/>
        </p:nvPicPr>
        <p:blipFill>
          <a:blip r:embed="rId12"/>
          <a:srcRect/>
          <a:stretch>
            <a:fillRect/>
          </a:stretch>
        </p:blipFill>
        <p:spPr bwMode="auto">
          <a:xfrm>
            <a:off x="533400" y="1371600"/>
            <a:ext cx="3116263" cy="2662238"/>
          </a:xfrm>
          <a:prstGeom prst="rect">
            <a:avLst/>
          </a:prstGeom>
          <a:noFill/>
        </p:spPr>
      </p:pic>
      <p:pic>
        <p:nvPicPr>
          <p:cNvPr id="237578" name="Picture 10">
            <a:hlinkClick r:id="rId13" action="ppaction://program"/>
          </p:cNvPr>
          <p:cNvPicPr>
            <a:picLocks noChangeAspect="1" noChangeArrowheads="1"/>
          </p:cNvPicPr>
          <p:nvPr/>
        </p:nvPicPr>
        <p:blipFill>
          <a:blip r:embed="rId14" cstate="print">
            <a:clrChange>
              <a:clrFrom>
                <a:srgbClr val="000000"/>
              </a:clrFrom>
              <a:clrTo>
                <a:srgbClr val="000000">
                  <a:alpha val="0"/>
                </a:srgbClr>
              </a:clrTo>
            </a:clrChange>
          </a:blip>
          <a:srcRect l="192" t="7030" r="5312" b="10210"/>
          <a:stretch>
            <a:fillRect/>
          </a:stretch>
        </p:blipFill>
        <p:spPr bwMode="auto">
          <a:xfrm>
            <a:off x="273050" y="4268788"/>
            <a:ext cx="3502025" cy="1912937"/>
          </a:xfrm>
          <a:prstGeom prst="rect">
            <a:avLst/>
          </a:prstGeom>
          <a:noFill/>
          <a:ln w="9525">
            <a:noFill/>
            <a:miter lim="800000"/>
            <a:headEnd/>
            <a:tailEnd/>
          </a:ln>
          <a:effectLst/>
        </p:spPr>
      </p:pic>
      <p:pic>
        <p:nvPicPr>
          <p:cNvPr id="237579" name="Picture 11">
            <a:hlinkClick r:id="rId15" action="ppaction://program"/>
          </p:cNvPr>
          <p:cNvPicPr>
            <a:picLocks noChangeAspect="1" noChangeArrowheads="1"/>
          </p:cNvPicPr>
          <p:nvPr/>
        </p:nvPicPr>
        <p:blipFill>
          <a:blip r:embed="rId16" cstate="print">
            <a:clrChange>
              <a:clrFrom>
                <a:srgbClr val="1A334D"/>
              </a:clrFrom>
              <a:clrTo>
                <a:srgbClr val="1A334D">
                  <a:alpha val="0"/>
                </a:srgbClr>
              </a:clrTo>
            </a:clrChange>
          </a:blip>
          <a:srcRect l="18266" t="11484" r="2435" b="28127"/>
          <a:stretch>
            <a:fillRect/>
          </a:stretch>
        </p:blipFill>
        <p:spPr bwMode="auto">
          <a:xfrm>
            <a:off x="3517900" y="4465638"/>
            <a:ext cx="4643438" cy="22034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73"/>
          <p:cNvGrpSpPr>
            <a:grpSpLocks/>
          </p:cNvGrpSpPr>
          <p:nvPr/>
        </p:nvGrpSpPr>
        <p:grpSpPr bwMode="auto">
          <a:xfrm>
            <a:off x="8405813" y="3810000"/>
            <a:ext cx="357187" cy="685800"/>
            <a:chOff x="5199" y="2460"/>
            <a:chExt cx="414" cy="199"/>
          </a:xfrm>
        </p:grpSpPr>
        <p:sp>
          <p:nvSpPr>
            <p:cNvPr id="251964" name="Line 60"/>
            <p:cNvSpPr>
              <a:spLocks noChangeShapeType="1"/>
            </p:cNvSpPr>
            <p:nvPr/>
          </p:nvSpPr>
          <p:spPr bwMode="auto">
            <a:xfrm flipH="1">
              <a:off x="5199" y="2460"/>
              <a:ext cx="133" cy="199"/>
            </a:xfrm>
            <a:prstGeom prst="line">
              <a:avLst/>
            </a:prstGeom>
            <a:noFill/>
            <a:ln w="9525">
              <a:solidFill>
                <a:schemeClr val="tx1"/>
              </a:solidFill>
              <a:round/>
              <a:headEnd/>
              <a:tailEnd/>
            </a:ln>
            <a:effectLst/>
          </p:spPr>
          <p:txBody>
            <a:bodyPr/>
            <a:lstStyle/>
            <a:p>
              <a:endParaRPr lang="en-US"/>
            </a:p>
          </p:txBody>
        </p:sp>
        <p:sp>
          <p:nvSpPr>
            <p:cNvPr id="251965" name="Line 61"/>
            <p:cNvSpPr>
              <a:spLocks noChangeShapeType="1"/>
            </p:cNvSpPr>
            <p:nvPr/>
          </p:nvSpPr>
          <p:spPr bwMode="auto">
            <a:xfrm flipH="1">
              <a:off x="5315" y="2460"/>
              <a:ext cx="50" cy="182"/>
            </a:xfrm>
            <a:prstGeom prst="line">
              <a:avLst/>
            </a:prstGeom>
            <a:noFill/>
            <a:ln w="9525">
              <a:solidFill>
                <a:schemeClr val="tx1"/>
              </a:solidFill>
              <a:round/>
              <a:headEnd/>
              <a:tailEnd/>
            </a:ln>
            <a:effectLst/>
          </p:spPr>
          <p:txBody>
            <a:bodyPr/>
            <a:lstStyle/>
            <a:p>
              <a:endParaRPr lang="en-US"/>
            </a:p>
          </p:txBody>
        </p:sp>
        <p:sp>
          <p:nvSpPr>
            <p:cNvPr id="251966" name="Line 62"/>
            <p:cNvSpPr>
              <a:spLocks noChangeShapeType="1"/>
            </p:cNvSpPr>
            <p:nvPr/>
          </p:nvSpPr>
          <p:spPr bwMode="auto">
            <a:xfrm>
              <a:off x="5406" y="2460"/>
              <a:ext cx="0" cy="166"/>
            </a:xfrm>
            <a:prstGeom prst="line">
              <a:avLst/>
            </a:prstGeom>
            <a:noFill/>
            <a:ln w="9525">
              <a:solidFill>
                <a:schemeClr val="tx1"/>
              </a:solidFill>
              <a:round/>
              <a:headEnd/>
              <a:tailEnd/>
            </a:ln>
            <a:effectLst/>
          </p:spPr>
          <p:txBody>
            <a:bodyPr/>
            <a:lstStyle/>
            <a:p>
              <a:endParaRPr lang="en-US"/>
            </a:p>
          </p:txBody>
        </p:sp>
        <p:sp>
          <p:nvSpPr>
            <p:cNvPr id="251971" name="Line 67"/>
            <p:cNvSpPr>
              <a:spLocks noChangeShapeType="1"/>
            </p:cNvSpPr>
            <p:nvPr/>
          </p:nvSpPr>
          <p:spPr bwMode="auto">
            <a:xfrm>
              <a:off x="5480" y="2460"/>
              <a:ext cx="133" cy="199"/>
            </a:xfrm>
            <a:prstGeom prst="line">
              <a:avLst/>
            </a:prstGeom>
            <a:noFill/>
            <a:ln w="9525">
              <a:solidFill>
                <a:schemeClr val="tx1"/>
              </a:solidFill>
              <a:round/>
              <a:headEnd/>
              <a:tailEnd/>
            </a:ln>
            <a:effectLst/>
          </p:spPr>
          <p:txBody>
            <a:bodyPr/>
            <a:lstStyle/>
            <a:p>
              <a:endParaRPr lang="en-US"/>
            </a:p>
          </p:txBody>
        </p:sp>
        <p:sp>
          <p:nvSpPr>
            <p:cNvPr id="251972" name="Line 68"/>
            <p:cNvSpPr>
              <a:spLocks noChangeShapeType="1"/>
            </p:cNvSpPr>
            <p:nvPr/>
          </p:nvSpPr>
          <p:spPr bwMode="auto">
            <a:xfrm>
              <a:off x="5447" y="2460"/>
              <a:ext cx="50" cy="182"/>
            </a:xfrm>
            <a:prstGeom prst="line">
              <a:avLst/>
            </a:prstGeom>
            <a:noFill/>
            <a:ln w="9525">
              <a:solidFill>
                <a:schemeClr val="tx1"/>
              </a:solidFill>
              <a:round/>
              <a:headEnd/>
              <a:tailEnd/>
            </a:ln>
            <a:effectLst/>
          </p:spPr>
          <p:txBody>
            <a:bodyPr/>
            <a:lstStyle/>
            <a:p>
              <a:endParaRPr lang="en-US"/>
            </a:p>
          </p:txBody>
        </p:sp>
      </p:grpSp>
      <p:grpSp>
        <p:nvGrpSpPr>
          <p:cNvPr id="3" name="Group 74"/>
          <p:cNvGrpSpPr>
            <a:grpSpLocks/>
          </p:cNvGrpSpPr>
          <p:nvPr/>
        </p:nvGrpSpPr>
        <p:grpSpPr bwMode="auto">
          <a:xfrm>
            <a:off x="7010400" y="3810000"/>
            <a:ext cx="357188" cy="685800"/>
            <a:chOff x="5199" y="2460"/>
            <a:chExt cx="414" cy="199"/>
          </a:xfrm>
        </p:grpSpPr>
        <p:sp>
          <p:nvSpPr>
            <p:cNvPr id="251979" name="Line 75"/>
            <p:cNvSpPr>
              <a:spLocks noChangeShapeType="1"/>
            </p:cNvSpPr>
            <p:nvPr/>
          </p:nvSpPr>
          <p:spPr bwMode="auto">
            <a:xfrm flipH="1">
              <a:off x="5199" y="2460"/>
              <a:ext cx="133" cy="199"/>
            </a:xfrm>
            <a:prstGeom prst="line">
              <a:avLst/>
            </a:prstGeom>
            <a:noFill/>
            <a:ln w="9525">
              <a:solidFill>
                <a:schemeClr val="tx1"/>
              </a:solidFill>
              <a:round/>
              <a:headEnd/>
              <a:tailEnd/>
            </a:ln>
            <a:effectLst/>
          </p:spPr>
          <p:txBody>
            <a:bodyPr/>
            <a:lstStyle/>
            <a:p>
              <a:endParaRPr lang="en-US"/>
            </a:p>
          </p:txBody>
        </p:sp>
        <p:sp>
          <p:nvSpPr>
            <p:cNvPr id="251980" name="Line 76"/>
            <p:cNvSpPr>
              <a:spLocks noChangeShapeType="1"/>
            </p:cNvSpPr>
            <p:nvPr/>
          </p:nvSpPr>
          <p:spPr bwMode="auto">
            <a:xfrm flipH="1">
              <a:off x="5315" y="2460"/>
              <a:ext cx="50" cy="182"/>
            </a:xfrm>
            <a:prstGeom prst="line">
              <a:avLst/>
            </a:prstGeom>
            <a:noFill/>
            <a:ln w="9525">
              <a:solidFill>
                <a:schemeClr val="tx1"/>
              </a:solidFill>
              <a:round/>
              <a:headEnd/>
              <a:tailEnd/>
            </a:ln>
            <a:effectLst/>
          </p:spPr>
          <p:txBody>
            <a:bodyPr/>
            <a:lstStyle/>
            <a:p>
              <a:endParaRPr lang="en-US"/>
            </a:p>
          </p:txBody>
        </p:sp>
        <p:sp>
          <p:nvSpPr>
            <p:cNvPr id="251981" name="Line 77"/>
            <p:cNvSpPr>
              <a:spLocks noChangeShapeType="1"/>
            </p:cNvSpPr>
            <p:nvPr/>
          </p:nvSpPr>
          <p:spPr bwMode="auto">
            <a:xfrm>
              <a:off x="5406" y="2460"/>
              <a:ext cx="0" cy="166"/>
            </a:xfrm>
            <a:prstGeom prst="line">
              <a:avLst/>
            </a:prstGeom>
            <a:noFill/>
            <a:ln w="9525">
              <a:solidFill>
                <a:schemeClr val="tx1"/>
              </a:solidFill>
              <a:round/>
              <a:headEnd/>
              <a:tailEnd/>
            </a:ln>
            <a:effectLst/>
          </p:spPr>
          <p:txBody>
            <a:bodyPr/>
            <a:lstStyle/>
            <a:p>
              <a:endParaRPr lang="en-US"/>
            </a:p>
          </p:txBody>
        </p:sp>
        <p:sp>
          <p:nvSpPr>
            <p:cNvPr id="251982" name="Line 78"/>
            <p:cNvSpPr>
              <a:spLocks noChangeShapeType="1"/>
            </p:cNvSpPr>
            <p:nvPr/>
          </p:nvSpPr>
          <p:spPr bwMode="auto">
            <a:xfrm>
              <a:off x="5480" y="2460"/>
              <a:ext cx="133" cy="199"/>
            </a:xfrm>
            <a:prstGeom prst="line">
              <a:avLst/>
            </a:prstGeom>
            <a:noFill/>
            <a:ln w="9525">
              <a:solidFill>
                <a:schemeClr val="tx1"/>
              </a:solidFill>
              <a:round/>
              <a:headEnd/>
              <a:tailEnd/>
            </a:ln>
            <a:effectLst/>
          </p:spPr>
          <p:txBody>
            <a:bodyPr/>
            <a:lstStyle/>
            <a:p>
              <a:endParaRPr lang="en-US"/>
            </a:p>
          </p:txBody>
        </p:sp>
        <p:sp>
          <p:nvSpPr>
            <p:cNvPr id="251983" name="Line 79"/>
            <p:cNvSpPr>
              <a:spLocks noChangeShapeType="1"/>
            </p:cNvSpPr>
            <p:nvPr/>
          </p:nvSpPr>
          <p:spPr bwMode="auto">
            <a:xfrm>
              <a:off x="5447" y="2460"/>
              <a:ext cx="50" cy="182"/>
            </a:xfrm>
            <a:prstGeom prst="line">
              <a:avLst/>
            </a:prstGeom>
            <a:noFill/>
            <a:ln w="9525">
              <a:solidFill>
                <a:schemeClr val="tx1"/>
              </a:solidFill>
              <a:round/>
              <a:headEnd/>
              <a:tailEnd/>
            </a:ln>
            <a:effectLst/>
          </p:spPr>
          <p:txBody>
            <a:bodyPr/>
            <a:lstStyle/>
            <a:p>
              <a:endParaRPr lang="en-US"/>
            </a:p>
          </p:txBody>
        </p:sp>
      </p:grpSp>
      <p:grpSp>
        <p:nvGrpSpPr>
          <p:cNvPr id="4" name="Group 80"/>
          <p:cNvGrpSpPr>
            <a:grpSpLocks/>
          </p:cNvGrpSpPr>
          <p:nvPr/>
        </p:nvGrpSpPr>
        <p:grpSpPr bwMode="auto">
          <a:xfrm>
            <a:off x="7475538" y="3810000"/>
            <a:ext cx="357187" cy="685800"/>
            <a:chOff x="5199" y="2460"/>
            <a:chExt cx="414" cy="199"/>
          </a:xfrm>
        </p:grpSpPr>
        <p:sp>
          <p:nvSpPr>
            <p:cNvPr id="251985" name="Line 81"/>
            <p:cNvSpPr>
              <a:spLocks noChangeShapeType="1"/>
            </p:cNvSpPr>
            <p:nvPr/>
          </p:nvSpPr>
          <p:spPr bwMode="auto">
            <a:xfrm flipH="1">
              <a:off x="5199" y="2460"/>
              <a:ext cx="133" cy="199"/>
            </a:xfrm>
            <a:prstGeom prst="line">
              <a:avLst/>
            </a:prstGeom>
            <a:noFill/>
            <a:ln w="9525">
              <a:solidFill>
                <a:schemeClr val="tx1"/>
              </a:solidFill>
              <a:round/>
              <a:headEnd/>
              <a:tailEnd/>
            </a:ln>
            <a:effectLst/>
          </p:spPr>
          <p:txBody>
            <a:bodyPr/>
            <a:lstStyle/>
            <a:p>
              <a:endParaRPr lang="en-US"/>
            </a:p>
          </p:txBody>
        </p:sp>
        <p:sp>
          <p:nvSpPr>
            <p:cNvPr id="251986" name="Line 82"/>
            <p:cNvSpPr>
              <a:spLocks noChangeShapeType="1"/>
            </p:cNvSpPr>
            <p:nvPr/>
          </p:nvSpPr>
          <p:spPr bwMode="auto">
            <a:xfrm flipH="1">
              <a:off x="5315" y="2460"/>
              <a:ext cx="50" cy="182"/>
            </a:xfrm>
            <a:prstGeom prst="line">
              <a:avLst/>
            </a:prstGeom>
            <a:noFill/>
            <a:ln w="9525">
              <a:solidFill>
                <a:schemeClr val="tx1"/>
              </a:solidFill>
              <a:round/>
              <a:headEnd/>
              <a:tailEnd/>
            </a:ln>
            <a:effectLst/>
          </p:spPr>
          <p:txBody>
            <a:bodyPr/>
            <a:lstStyle/>
            <a:p>
              <a:endParaRPr lang="en-US"/>
            </a:p>
          </p:txBody>
        </p:sp>
        <p:sp>
          <p:nvSpPr>
            <p:cNvPr id="251987" name="Line 83"/>
            <p:cNvSpPr>
              <a:spLocks noChangeShapeType="1"/>
            </p:cNvSpPr>
            <p:nvPr/>
          </p:nvSpPr>
          <p:spPr bwMode="auto">
            <a:xfrm>
              <a:off x="5406" y="2460"/>
              <a:ext cx="0" cy="166"/>
            </a:xfrm>
            <a:prstGeom prst="line">
              <a:avLst/>
            </a:prstGeom>
            <a:noFill/>
            <a:ln w="9525">
              <a:solidFill>
                <a:schemeClr val="tx1"/>
              </a:solidFill>
              <a:round/>
              <a:headEnd/>
              <a:tailEnd/>
            </a:ln>
            <a:effectLst/>
          </p:spPr>
          <p:txBody>
            <a:bodyPr/>
            <a:lstStyle/>
            <a:p>
              <a:endParaRPr lang="en-US"/>
            </a:p>
          </p:txBody>
        </p:sp>
        <p:sp>
          <p:nvSpPr>
            <p:cNvPr id="251988" name="Line 84"/>
            <p:cNvSpPr>
              <a:spLocks noChangeShapeType="1"/>
            </p:cNvSpPr>
            <p:nvPr/>
          </p:nvSpPr>
          <p:spPr bwMode="auto">
            <a:xfrm>
              <a:off x="5480" y="2460"/>
              <a:ext cx="133" cy="199"/>
            </a:xfrm>
            <a:prstGeom prst="line">
              <a:avLst/>
            </a:prstGeom>
            <a:noFill/>
            <a:ln w="9525">
              <a:solidFill>
                <a:schemeClr val="tx1"/>
              </a:solidFill>
              <a:round/>
              <a:headEnd/>
              <a:tailEnd/>
            </a:ln>
            <a:effectLst/>
          </p:spPr>
          <p:txBody>
            <a:bodyPr/>
            <a:lstStyle/>
            <a:p>
              <a:endParaRPr lang="en-US"/>
            </a:p>
          </p:txBody>
        </p:sp>
        <p:sp>
          <p:nvSpPr>
            <p:cNvPr id="251989" name="Line 85"/>
            <p:cNvSpPr>
              <a:spLocks noChangeShapeType="1"/>
            </p:cNvSpPr>
            <p:nvPr/>
          </p:nvSpPr>
          <p:spPr bwMode="auto">
            <a:xfrm>
              <a:off x="5447" y="2460"/>
              <a:ext cx="50" cy="182"/>
            </a:xfrm>
            <a:prstGeom prst="line">
              <a:avLst/>
            </a:prstGeom>
            <a:noFill/>
            <a:ln w="9525">
              <a:solidFill>
                <a:schemeClr val="tx1"/>
              </a:solidFill>
              <a:round/>
              <a:headEnd/>
              <a:tailEnd/>
            </a:ln>
            <a:effectLst/>
          </p:spPr>
          <p:txBody>
            <a:bodyPr/>
            <a:lstStyle/>
            <a:p>
              <a:endParaRPr lang="en-US"/>
            </a:p>
          </p:txBody>
        </p:sp>
      </p:grpSp>
      <p:grpSp>
        <p:nvGrpSpPr>
          <p:cNvPr id="5" name="Group 86"/>
          <p:cNvGrpSpPr>
            <a:grpSpLocks/>
          </p:cNvGrpSpPr>
          <p:nvPr/>
        </p:nvGrpSpPr>
        <p:grpSpPr bwMode="auto">
          <a:xfrm>
            <a:off x="7940675" y="3810000"/>
            <a:ext cx="357188" cy="685800"/>
            <a:chOff x="5199" y="2460"/>
            <a:chExt cx="414" cy="199"/>
          </a:xfrm>
        </p:grpSpPr>
        <p:sp>
          <p:nvSpPr>
            <p:cNvPr id="251991" name="Line 87"/>
            <p:cNvSpPr>
              <a:spLocks noChangeShapeType="1"/>
            </p:cNvSpPr>
            <p:nvPr/>
          </p:nvSpPr>
          <p:spPr bwMode="auto">
            <a:xfrm flipH="1">
              <a:off x="5199" y="2460"/>
              <a:ext cx="133" cy="199"/>
            </a:xfrm>
            <a:prstGeom prst="line">
              <a:avLst/>
            </a:prstGeom>
            <a:noFill/>
            <a:ln w="9525">
              <a:solidFill>
                <a:schemeClr val="tx1"/>
              </a:solidFill>
              <a:round/>
              <a:headEnd/>
              <a:tailEnd/>
            </a:ln>
            <a:effectLst/>
          </p:spPr>
          <p:txBody>
            <a:bodyPr/>
            <a:lstStyle/>
            <a:p>
              <a:endParaRPr lang="en-US"/>
            </a:p>
          </p:txBody>
        </p:sp>
        <p:sp>
          <p:nvSpPr>
            <p:cNvPr id="251992" name="Line 88"/>
            <p:cNvSpPr>
              <a:spLocks noChangeShapeType="1"/>
            </p:cNvSpPr>
            <p:nvPr/>
          </p:nvSpPr>
          <p:spPr bwMode="auto">
            <a:xfrm flipH="1">
              <a:off x="5315" y="2460"/>
              <a:ext cx="50" cy="182"/>
            </a:xfrm>
            <a:prstGeom prst="line">
              <a:avLst/>
            </a:prstGeom>
            <a:noFill/>
            <a:ln w="9525">
              <a:solidFill>
                <a:schemeClr val="tx1"/>
              </a:solidFill>
              <a:round/>
              <a:headEnd/>
              <a:tailEnd/>
            </a:ln>
            <a:effectLst/>
          </p:spPr>
          <p:txBody>
            <a:bodyPr/>
            <a:lstStyle/>
            <a:p>
              <a:endParaRPr lang="en-US"/>
            </a:p>
          </p:txBody>
        </p:sp>
        <p:sp>
          <p:nvSpPr>
            <p:cNvPr id="251993" name="Line 89"/>
            <p:cNvSpPr>
              <a:spLocks noChangeShapeType="1"/>
            </p:cNvSpPr>
            <p:nvPr/>
          </p:nvSpPr>
          <p:spPr bwMode="auto">
            <a:xfrm>
              <a:off x="5406" y="2460"/>
              <a:ext cx="0" cy="166"/>
            </a:xfrm>
            <a:prstGeom prst="line">
              <a:avLst/>
            </a:prstGeom>
            <a:noFill/>
            <a:ln w="9525">
              <a:solidFill>
                <a:schemeClr val="tx1"/>
              </a:solidFill>
              <a:round/>
              <a:headEnd/>
              <a:tailEnd/>
            </a:ln>
            <a:effectLst/>
          </p:spPr>
          <p:txBody>
            <a:bodyPr/>
            <a:lstStyle/>
            <a:p>
              <a:endParaRPr lang="en-US"/>
            </a:p>
          </p:txBody>
        </p:sp>
        <p:sp>
          <p:nvSpPr>
            <p:cNvPr id="251994" name="Line 90"/>
            <p:cNvSpPr>
              <a:spLocks noChangeShapeType="1"/>
            </p:cNvSpPr>
            <p:nvPr/>
          </p:nvSpPr>
          <p:spPr bwMode="auto">
            <a:xfrm>
              <a:off x="5480" y="2460"/>
              <a:ext cx="133" cy="199"/>
            </a:xfrm>
            <a:prstGeom prst="line">
              <a:avLst/>
            </a:prstGeom>
            <a:noFill/>
            <a:ln w="9525">
              <a:solidFill>
                <a:schemeClr val="tx1"/>
              </a:solidFill>
              <a:round/>
              <a:headEnd/>
              <a:tailEnd/>
            </a:ln>
            <a:effectLst/>
          </p:spPr>
          <p:txBody>
            <a:bodyPr/>
            <a:lstStyle/>
            <a:p>
              <a:endParaRPr lang="en-US"/>
            </a:p>
          </p:txBody>
        </p:sp>
        <p:sp>
          <p:nvSpPr>
            <p:cNvPr id="251995" name="Line 91"/>
            <p:cNvSpPr>
              <a:spLocks noChangeShapeType="1"/>
            </p:cNvSpPr>
            <p:nvPr/>
          </p:nvSpPr>
          <p:spPr bwMode="auto">
            <a:xfrm>
              <a:off x="5447" y="2460"/>
              <a:ext cx="50" cy="182"/>
            </a:xfrm>
            <a:prstGeom prst="line">
              <a:avLst/>
            </a:prstGeom>
            <a:noFill/>
            <a:ln w="9525">
              <a:solidFill>
                <a:schemeClr val="tx1"/>
              </a:solidFill>
              <a:round/>
              <a:headEnd/>
              <a:tailEnd/>
            </a:ln>
            <a:effectLst/>
          </p:spPr>
          <p:txBody>
            <a:bodyPr/>
            <a:lstStyle/>
            <a:p>
              <a:endParaRPr lang="en-US"/>
            </a:p>
          </p:txBody>
        </p:sp>
      </p:grpSp>
      <p:sp>
        <p:nvSpPr>
          <p:cNvPr id="251996" name="Rectangle 92"/>
          <p:cNvSpPr>
            <a:spLocks noChangeArrowheads="1"/>
          </p:cNvSpPr>
          <p:nvPr/>
        </p:nvSpPr>
        <p:spPr bwMode="auto">
          <a:xfrm>
            <a:off x="6781800" y="3810000"/>
            <a:ext cx="2362200" cy="685800"/>
          </a:xfrm>
          <a:prstGeom prst="rect">
            <a:avLst/>
          </a:prstGeom>
          <a:gradFill rotWithShape="1">
            <a:gsLst>
              <a:gs pos="0">
                <a:schemeClr val="bg1">
                  <a:alpha val="0"/>
                </a:schemeClr>
              </a:gs>
              <a:gs pos="100000">
                <a:schemeClr val="bg1"/>
              </a:gs>
            </a:gsLst>
            <a:lin ang="5400000" scaled="1"/>
          </a:gradFill>
          <a:ln w="9525">
            <a:noFill/>
            <a:miter lim="800000"/>
            <a:headEnd/>
            <a:tailEnd/>
          </a:ln>
          <a:effectLst/>
        </p:spPr>
        <p:txBody>
          <a:bodyPr wrap="none" anchor="ctr"/>
          <a:lstStyle/>
          <a:p>
            <a:endParaRPr lang="en-US"/>
          </a:p>
        </p:txBody>
      </p:sp>
      <p:grpSp>
        <p:nvGrpSpPr>
          <p:cNvPr id="6" name="Group 47"/>
          <p:cNvGrpSpPr>
            <a:grpSpLocks/>
          </p:cNvGrpSpPr>
          <p:nvPr/>
        </p:nvGrpSpPr>
        <p:grpSpPr bwMode="auto">
          <a:xfrm>
            <a:off x="5105400" y="4876800"/>
            <a:ext cx="2209800" cy="1066800"/>
            <a:chOff x="4224" y="2016"/>
            <a:chExt cx="1392" cy="672"/>
          </a:xfrm>
        </p:grpSpPr>
        <p:sp>
          <p:nvSpPr>
            <p:cNvPr id="251952" name="Line 48"/>
            <p:cNvSpPr>
              <a:spLocks noChangeShapeType="1"/>
            </p:cNvSpPr>
            <p:nvPr/>
          </p:nvSpPr>
          <p:spPr bwMode="auto">
            <a:xfrm flipH="1">
              <a:off x="4320" y="2016"/>
              <a:ext cx="384" cy="576"/>
            </a:xfrm>
            <a:prstGeom prst="line">
              <a:avLst/>
            </a:prstGeom>
            <a:noFill/>
            <a:ln w="9525">
              <a:solidFill>
                <a:schemeClr val="tx1"/>
              </a:solidFill>
              <a:round/>
              <a:headEnd/>
              <a:tailEnd/>
            </a:ln>
            <a:effectLst/>
          </p:spPr>
          <p:txBody>
            <a:bodyPr/>
            <a:lstStyle/>
            <a:p>
              <a:endParaRPr lang="en-US"/>
            </a:p>
          </p:txBody>
        </p:sp>
        <p:sp>
          <p:nvSpPr>
            <p:cNvPr id="251953" name="Line 49"/>
            <p:cNvSpPr>
              <a:spLocks noChangeShapeType="1"/>
            </p:cNvSpPr>
            <p:nvPr/>
          </p:nvSpPr>
          <p:spPr bwMode="auto">
            <a:xfrm flipH="1">
              <a:off x="4656" y="2016"/>
              <a:ext cx="144" cy="528"/>
            </a:xfrm>
            <a:prstGeom prst="line">
              <a:avLst/>
            </a:prstGeom>
            <a:noFill/>
            <a:ln w="9525">
              <a:solidFill>
                <a:schemeClr val="tx1"/>
              </a:solidFill>
              <a:round/>
              <a:headEnd/>
              <a:tailEnd/>
            </a:ln>
            <a:effectLst/>
          </p:spPr>
          <p:txBody>
            <a:bodyPr/>
            <a:lstStyle/>
            <a:p>
              <a:endParaRPr lang="en-US"/>
            </a:p>
          </p:txBody>
        </p:sp>
        <p:sp>
          <p:nvSpPr>
            <p:cNvPr id="251954" name="Line 50"/>
            <p:cNvSpPr>
              <a:spLocks noChangeShapeType="1"/>
            </p:cNvSpPr>
            <p:nvPr/>
          </p:nvSpPr>
          <p:spPr bwMode="auto">
            <a:xfrm>
              <a:off x="4920" y="2016"/>
              <a:ext cx="0" cy="480"/>
            </a:xfrm>
            <a:prstGeom prst="line">
              <a:avLst/>
            </a:prstGeom>
            <a:noFill/>
            <a:ln w="9525">
              <a:solidFill>
                <a:schemeClr val="tx1"/>
              </a:solidFill>
              <a:round/>
              <a:headEnd/>
              <a:tailEnd/>
            </a:ln>
            <a:effectLst/>
          </p:spPr>
          <p:txBody>
            <a:bodyPr/>
            <a:lstStyle/>
            <a:p>
              <a:endParaRPr lang="en-US"/>
            </a:p>
          </p:txBody>
        </p:sp>
        <p:sp>
          <p:nvSpPr>
            <p:cNvPr id="251955" name="Oval 51"/>
            <p:cNvSpPr>
              <a:spLocks noChangeArrowheads="1"/>
            </p:cNvSpPr>
            <p:nvPr/>
          </p:nvSpPr>
          <p:spPr bwMode="auto">
            <a:xfrm>
              <a:off x="4800" y="2448"/>
              <a:ext cx="240" cy="24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51956" name="Oval 52"/>
            <p:cNvSpPr>
              <a:spLocks noChangeArrowheads="1"/>
            </p:cNvSpPr>
            <p:nvPr/>
          </p:nvSpPr>
          <p:spPr bwMode="auto">
            <a:xfrm>
              <a:off x="4224" y="2448"/>
              <a:ext cx="240" cy="24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51957" name="Oval 53"/>
            <p:cNvSpPr>
              <a:spLocks noChangeArrowheads="1"/>
            </p:cNvSpPr>
            <p:nvPr/>
          </p:nvSpPr>
          <p:spPr bwMode="auto">
            <a:xfrm>
              <a:off x="4512" y="2448"/>
              <a:ext cx="240" cy="240"/>
            </a:xfrm>
            <a:prstGeom prst="ellipse">
              <a:avLst/>
            </a:prstGeom>
            <a:solidFill>
              <a:schemeClr val="accent1"/>
            </a:solidFill>
            <a:ln w="9525">
              <a:solidFill>
                <a:schemeClr val="tx1"/>
              </a:solidFill>
              <a:round/>
              <a:headEnd/>
              <a:tailEnd/>
            </a:ln>
            <a:effectLst/>
          </p:spPr>
          <p:txBody>
            <a:bodyPr wrap="none" anchor="ctr"/>
            <a:lstStyle/>
            <a:p>
              <a:endParaRPr lang="en-US"/>
            </a:p>
          </p:txBody>
        </p:sp>
        <p:grpSp>
          <p:nvGrpSpPr>
            <p:cNvPr id="7" name="Group 54"/>
            <p:cNvGrpSpPr>
              <a:grpSpLocks/>
            </p:cNvGrpSpPr>
            <p:nvPr/>
          </p:nvGrpSpPr>
          <p:grpSpPr bwMode="auto">
            <a:xfrm flipH="1">
              <a:off x="5040" y="2016"/>
              <a:ext cx="576" cy="672"/>
              <a:chOff x="4320" y="2112"/>
              <a:chExt cx="576" cy="672"/>
            </a:xfrm>
          </p:grpSpPr>
          <p:sp>
            <p:nvSpPr>
              <p:cNvPr id="251959" name="Line 55"/>
              <p:cNvSpPr>
                <a:spLocks noChangeShapeType="1"/>
              </p:cNvSpPr>
              <p:nvPr/>
            </p:nvSpPr>
            <p:spPr bwMode="auto">
              <a:xfrm flipH="1">
                <a:off x="4416" y="2112"/>
                <a:ext cx="384" cy="576"/>
              </a:xfrm>
              <a:prstGeom prst="line">
                <a:avLst/>
              </a:prstGeom>
              <a:noFill/>
              <a:ln w="9525">
                <a:solidFill>
                  <a:schemeClr val="tx1"/>
                </a:solidFill>
                <a:round/>
                <a:headEnd/>
                <a:tailEnd/>
              </a:ln>
              <a:effectLst/>
            </p:spPr>
            <p:txBody>
              <a:bodyPr/>
              <a:lstStyle/>
              <a:p>
                <a:endParaRPr lang="en-US"/>
              </a:p>
            </p:txBody>
          </p:sp>
          <p:sp>
            <p:nvSpPr>
              <p:cNvPr id="251960" name="Line 56"/>
              <p:cNvSpPr>
                <a:spLocks noChangeShapeType="1"/>
              </p:cNvSpPr>
              <p:nvPr/>
            </p:nvSpPr>
            <p:spPr bwMode="auto">
              <a:xfrm flipH="1">
                <a:off x="4752" y="2112"/>
                <a:ext cx="144" cy="528"/>
              </a:xfrm>
              <a:prstGeom prst="line">
                <a:avLst/>
              </a:prstGeom>
              <a:noFill/>
              <a:ln w="9525">
                <a:solidFill>
                  <a:schemeClr val="tx1"/>
                </a:solidFill>
                <a:round/>
                <a:headEnd/>
                <a:tailEnd/>
              </a:ln>
              <a:effectLst/>
            </p:spPr>
            <p:txBody>
              <a:bodyPr/>
              <a:lstStyle/>
              <a:p>
                <a:endParaRPr lang="en-US"/>
              </a:p>
            </p:txBody>
          </p:sp>
          <p:sp>
            <p:nvSpPr>
              <p:cNvPr id="251961" name="Oval 57"/>
              <p:cNvSpPr>
                <a:spLocks noChangeArrowheads="1"/>
              </p:cNvSpPr>
              <p:nvPr/>
            </p:nvSpPr>
            <p:spPr bwMode="auto">
              <a:xfrm>
                <a:off x="4320" y="2544"/>
                <a:ext cx="240" cy="24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51962" name="Oval 58"/>
              <p:cNvSpPr>
                <a:spLocks noChangeArrowheads="1"/>
              </p:cNvSpPr>
              <p:nvPr/>
            </p:nvSpPr>
            <p:spPr bwMode="auto">
              <a:xfrm>
                <a:off x="4608" y="2544"/>
                <a:ext cx="240" cy="240"/>
              </a:xfrm>
              <a:prstGeom prst="ellipse">
                <a:avLst/>
              </a:prstGeom>
              <a:solidFill>
                <a:schemeClr val="accent1"/>
              </a:solidFill>
              <a:ln w="9525">
                <a:solidFill>
                  <a:schemeClr val="tx1"/>
                </a:solidFill>
                <a:round/>
                <a:headEnd/>
                <a:tailEnd/>
              </a:ln>
              <a:effectLst/>
            </p:spPr>
            <p:txBody>
              <a:bodyPr wrap="none" anchor="ctr"/>
              <a:lstStyle/>
              <a:p>
                <a:endParaRPr lang="en-US"/>
              </a:p>
            </p:txBody>
          </p:sp>
        </p:grpSp>
      </p:grpSp>
      <p:sp>
        <p:nvSpPr>
          <p:cNvPr id="251936" name="Line 32"/>
          <p:cNvSpPr>
            <a:spLocks noChangeShapeType="1"/>
          </p:cNvSpPr>
          <p:nvPr/>
        </p:nvSpPr>
        <p:spPr bwMode="auto">
          <a:xfrm flipH="1">
            <a:off x="6705600" y="2895600"/>
            <a:ext cx="609600" cy="914400"/>
          </a:xfrm>
          <a:prstGeom prst="line">
            <a:avLst/>
          </a:prstGeom>
          <a:noFill/>
          <a:ln w="9525">
            <a:solidFill>
              <a:schemeClr val="tx1"/>
            </a:solidFill>
            <a:round/>
            <a:headEnd/>
            <a:tailEnd/>
          </a:ln>
          <a:effectLst/>
        </p:spPr>
        <p:txBody>
          <a:bodyPr/>
          <a:lstStyle/>
          <a:p>
            <a:endParaRPr lang="en-US"/>
          </a:p>
        </p:txBody>
      </p:sp>
      <p:sp>
        <p:nvSpPr>
          <p:cNvPr id="251906" name="Rectangle 2"/>
          <p:cNvSpPr>
            <a:spLocks noGrp="1" noChangeArrowheads="1"/>
          </p:cNvSpPr>
          <p:nvPr>
            <p:ph type="title"/>
          </p:nvPr>
        </p:nvSpPr>
        <p:spPr/>
        <p:txBody>
          <a:bodyPr/>
          <a:lstStyle/>
          <a:p>
            <a:r>
              <a:rPr lang="en-US" sz="2800"/>
              <a:t>We Are Moving Towards a Distributed</a:t>
            </a:r>
            <a:br>
              <a:rPr lang="en-US" sz="2800"/>
            </a:br>
            <a:r>
              <a:rPr lang="en-US" sz="2800"/>
              <a:t> Storage and Processing Environment</a:t>
            </a:r>
          </a:p>
        </p:txBody>
      </p:sp>
      <p:sp>
        <p:nvSpPr>
          <p:cNvPr id="251907" name="Rectangle 3"/>
          <p:cNvSpPr>
            <a:spLocks noGrp="1" noChangeArrowheads="1"/>
          </p:cNvSpPr>
          <p:nvPr>
            <p:ph type="body" idx="1"/>
          </p:nvPr>
        </p:nvSpPr>
        <p:spPr>
          <a:xfrm>
            <a:off x="457200" y="1449388"/>
            <a:ext cx="8458200" cy="4799012"/>
          </a:xfrm>
        </p:spPr>
        <p:txBody>
          <a:bodyPr/>
          <a:lstStyle/>
          <a:p>
            <a:r>
              <a:rPr lang="en-US"/>
              <a:t>Distributed storage</a:t>
            </a:r>
          </a:p>
          <a:p>
            <a:r>
              <a:rPr lang="en-US"/>
              <a:t>Data redundancy</a:t>
            </a:r>
          </a:p>
          <a:p>
            <a:r>
              <a:rPr lang="en-US"/>
              <a:t>Security</a:t>
            </a:r>
          </a:p>
          <a:p>
            <a:r>
              <a:rPr lang="en-US"/>
              <a:t>Heterogeneous collaborative</a:t>
            </a:r>
            <a:br>
              <a:rPr lang="en-US"/>
            </a:br>
            <a:r>
              <a:rPr lang="en-US"/>
              <a:t>infrastructure</a:t>
            </a:r>
          </a:p>
          <a:p>
            <a:r>
              <a:rPr lang="en-US"/>
              <a:t>Multi-scale collaborative </a:t>
            </a:r>
            <a:br>
              <a:rPr lang="en-US"/>
            </a:br>
            <a:r>
              <a:rPr lang="en-US"/>
              <a:t>interfaces accessing shared </a:t>
            </a:r>
            <a:br>
              <a:rPr lang="en-US"/>
            </a:br>
            <a:r>
              <a:rPr lang="en-US"/>
              <a:t>data sources:</a:t>
            </a:r>
          </a:p>
          <a:p>
            <a:pPr lvl="1"/>
            <a:r>
              <a:rPr lang="en-US" sz="2400" b="0"/>
              <a:t>data collection and validation</a:t>
            </a:r>
          </a:p>
          <a:p>
            <a:pPr lvl="1"/>
            <a:r>
              <a:rPr lang="en-US" sz="2400" b="0"/>
              <a:t>interactive analytics</a:t>
            </a:r>
          </a:p>
          <a:p>
            <a:pPr lvl="1"/>
            <a:r>
              <a:rPr lang="en-US" sz="2400" b="0"/>
              <a:t>decision making</a:t>
            </a:r>
          </a:p>
          <a:p>
            <a:pPr lvl="1"/>
            <a:endParaRPr lang="en-US" sz="2400" b="0"/>
          </a:p>
        </p:txBody>
      </p:sp>
      <p:sp>
        <p:nvSpPr>
          <p:cNvPr id="251975" name="AutoShape 71"/>
          <p:cNvSpPr>
            <a:spLocks noChangeArrowheads="1"/>
          </p:cNvSpPr>
          <p:nvPr/>
        </p:nvSpPr>
        <p:spPr bwMode="auto">
          <a:xfrm>
            <a:off x="5334000" y="3657600"/>
            <a:ext cx="1600200" cy="1295400"/>
          </a:xfrm>
          <a:prstGeom prst="roundRect">
            <a:avLst>
              <a:gd name="adj" fmla="val 16667"/>
            </a:avLst>
          </a:prstGeom>
          <a:solidFill>
            <a:schemeClr val="accent1"/>
          </a:solidFill>
          <a:ln w="9525">
            <a:solidFill>
              <a:schemeClr val="tx1"/>
            </a:solidFill>
            <a:round/>
            <a:headEnd/>
            <a:tailEnd/>
          </a:ln>
          <a:effectLst/>
        </p:spPr>
        <p:txBody>
          <a:bodyPr wrap="none" anchor="ctr"/>
          <a:lstStyle/>
          <a:p>
            <a:endParaRPr lang="en-US"/>
          </a:p>
        </p:txBody>
      </p:sp>
      <p:pic>
        <p:nvPicPr>
          <p:cNvPr id="251934" name="Picture 30" descr="ViSUS_LDRD_2003_report_Page_4_Image_0001"/>
          <p:cNvPicPr>
            <a:picLocks noChangeAspect="1" noChangeArrowheads="1"/>
          </p:cNvPicPr>
          <p:nvPr/>
        </p:nvPicPr>
        <p:blipFill>
          <a:blip r:embed="rId2"/>
          <a:srcRect/>
          <a:stretch>
            <a:fillRect/>
          </a:stretch>
        </p:blipFill>
        <p:spPr bwMode="auto">
          <a:xfrm>
            <a:off x="5410200" y="3749675"/>
            <a:ext cx="1447800" cy="1082675"/>
          </a:xfrm>
          <a:prstGeom prst="rect">
            <a:avLst/>
          </a:prstGeom>
          <a:noFill/>
          <a:ln w="9525">
            <a:noFill/>
            <a:miter lim="800000"/>
            <a:headEnd/>
            <a:tailEnd/>
          </a:ln>
        </p:spPr>
      </p:pic>
      <p:sp>
        <p:nvSpPr>
          <p:cNvPr id="251937" name="Line 33"/>
          <p:cNvSpPr>
            <a:spLocks noChangeShapeType="1"/>
          </p:cNvSpPr>
          <p:nvPr/>
        </p:nvSpPr>
        <p:spPr bwMode="auto">
          <a:xfrm flipH="1">
            <a:off x="7239000" y="2895600"/>
            <a:ext cx="228600" cy="838200"/>
          </a:xfrm>
          <a:prstGeom prst="line">
            <a:avLst/>
          </a:prstGeom>
          <a:noFill/>
          <a:ln w="9525">
            <a:solidFill>
              <a:schemeClr val="tx1"/>
            </a:solidFill>
            <a:round/>
            <a:headEnd/>
            <a:tailEnd/>
          </a:ln>
          <a:effectLst/>
        </p:spPr>
        <p:txBody>
          <a:bodyPr/>
          <a:lstStyle/>
          <a:p>
            <a:endParaRPr lang="en-US"/>
          </a:p>
        </p:txBody>
      </p:sp>
      <p:sp>
        <p:nvSpPr>
          <p:cNvPr id="251938" name="Line 34"/>
          <p:cNvSpPr>
            <a:spLocks noChangeShapeType="1"/>
          </p:cNvSpPr>
          <p:nvPr/>
        </p:nvSpPr>
        <p:spPr bwMode="auto">
          <a:xfrm>
            <a:off x="7658100" y="2895600"/>
            <a:ext cx="0" cy="762000"/>
          </a:xfrm>
          <a:prstGeom prst="line">
            <a:avLst/>
          </a:prstGeom>
          <a:noFill/>
          <a:ln w="9525">
            <a:solidFill>
              <a:schemeClr val="tx1"/>
            </a:solidFill>
            <a:round/>
            <a:headEnd/>
            <a:tailEnd/>
          </a:ln>
          <a:effectLst/>
        </p:spPr>
        <p:txBody>
          <a:bodyPr/>
          <a:lstStyle/>
          <a:p>
            <a:endParaRPr lang="en-US"/>
          </a:p>
        </p:txBody>
      </p:sp>
      <p:sp>
        <p:nvSpPr>
          <p:cNvPr id="251942" name="Oval 38"/>
          <p:cNvSpPr>
            <a:spLocks noChangeArrowheads="1"/>
          </p:cNvSpPr>
          <p:nvPr/>
        </p:nvSpPr>
        <p:spPr bwMode="auto">
          <a:xfrm>
            <a:off x="7467600" y="3581400"/>
            <a:ext cx="381000" cy="38100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51944" name="Oval 40"/>
          <p:cNvSpPr>
            <a:spLocks noChangeArrowheads="1"/>
          </p:cNvSpPr>
          <p:nvPr/>
        </p:nvSpPr>
        <p:spPr bwMode="auto">
          <a:xfrm>
            <a:off x="7010400" y="3581400"/>
            <a:ext cx="381000" cy="381000"/>
          </a:xfrm>
          <a:prstGeom prst="ellipse">
            <a:avLst/>
          </a:prstGeom>
          <a:solidFill>
            <a:schemeClr val="accent1"/>
          </a:solidFill>
          <a:ln w="9525">
            <a:solidFill>
              <a:schemeClr val="tx1"/>
            </a:solidFill>
            <a:round/>
            <a:headEnd/>
            <a:tailEnd/>
          </a:ln>
          <a:effectLst/>
        </p:spPr>
        <p:txBody>
          <a:bodyPr wrap="none" anchor="ctr"/>
          <a:lstStyle/>
          <a:p>
            <a:endParaRPr lang="en-US"/>
          </a:p>
        </p:txBody>
      </p:sp>
      <p:grpSp>
        <p:nvGrpSpPr>
          <p:cNvPr id="8" name="Group 45"/>
          <p:cNvGrpSpPr>
            <a:grpSpLocks/>
          </p:cNvGrpSpPr>
          <p:nvPr/>
        </p:nvGrpSpPr>
        <p:grpSpPr bwMode="auto">
          <a:xfrm flipH="1">
            <a:off x="7848600" y="2895600"/>
            <a:ext cx="914400" cy="1066800"/>
            <a:chOff x="4320" y="2112"/>
            <a:chExt cx="576" cy="672"/>
          </a:xfrm>
        </p:grpSpPr>
        <p:sp>
          <p:nvSpPr>
            <p:cNvPr id="251945" name="Line 41"/>
            <p:cNvSpPr>
              <a:spLocks noChangeShapeType="1"/>
            </p:cNvSpPr>
            <p:nvPr/>
          </p:nvSpPr>
          <p:spPr bwMode="auto">
            <a:xfrm flipH="1">
              <a:off x="4416" y="2112"/>
              <a:ext cx="384" cy="576"/>
            </a:xfrm>
            <a:prstGeom prst="line">
              <a:avLst/>
            </a:prstGeom>
            <a:noFill/>
            <a:ln w="9525">
              <a:solidFill>
                <a:schemeClr val="tx1"/>
              </a:solidFill>
              <a:round/>
              <a:headEnd/>
              <a:tailEnd/>
            </a:ln>
            <a:effectLst/>
          </p:spPr>
          <p:txBody>
            <a:bodyPr/>
            <a:lstStyle/>
            <a:p>
              <a:endParaRPr lang="en-US"/>
            </a:p>
          </p:txBody>
        </p:sp>
        <p:sp>
          <p:nvSpPr>
            <p:cNvPr id="251946" name="Line 42"/>
            <p:cNvSpPr>
              <a:spLocks noChangeShapeType="1"/>
            </p:cNvSpPr>
            <p:nvPr/>
          </p:nvSpPr>
          <p:spPr bwMode="auto">
            <a:xfrm flipH="1">
              <a:off x="4752" y="2112"/>
              <a:ext cx="144" cy="528"/>
            </a:xfrm>
            <a:prstGeom prst="line">
              <a:avLst/>
            </a:prstGeom>
            <a:noFill/>
            <a:ln w="9525">
              <a:solidFill>
                <a:schemeClr val="tx1"/>
              </a:solidFill>
              <a:round/>
              <a:headEnd/>
              <a:tailEnd/>
            </a:ln>
            <a:effectLst/>
          </p:spPr>
          <p:txBody>
            <a:bodyPr/>
            <a:lstStyle/>
            <a:p>
              <a:endParaRPr lang="en-US"/>
            </a:p>
          </p:txBody>
        </p:sp>
        <p:sp>
          <p:nvSpPr>
            <p:cNvPr id="251947" name="Oval 43"/>
            <p:cNvSpPr>
              <a:spLocks noChangeArrowheads="1"/>
            </p:cNvSpPr>
            <p:nvPr/>
          </p:nvSpPr>
          <p:spPr bwMode="auto">
            <a:xfrm>
              <a:off x="4320" y="2544"/>
              <a:ext cx="240" cy="24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251948" name="Oval 44"/>
            <p:cNvSpPr>
              <a:spLocks noChangeArrowheads="1"/>
            </p:cNvSpPr>
            <p:nvPr/>
          </p:nvSpPr>
          <p:spPr bwMode="auto">
            <a:xfrm>
              <a:off x="4608" y="2544"/>
              <a:ext cx="240" cy="240"/>
            </a:xfrm>
            <a:prstGeom prst="ellipse">
              <a:avLst/>
            </a:prstGeom>
            <a:solidFill>
              <a:schemeClr val="accent1"/>
            </a:solidFill>
            <a:ln w="9525">
              <a:solidFill>
                <a:schemeClr val="tx1"/>
              </a:solidFill>
              <a:round/>
              <a:headEnd/>
              <a:tailEnd/>
            </a:ln>
            <a:effectLst/>
          </p:spPr>
          <p:txBody>
            <a:bodyPr wrap="none" anchor="ctr"/>
            <a:lstStyle/>
            <a:p>
              <a:endParaRPr lang="en-US"/>
            </a:p>
          </p:txBody>
        </p:sp>
      </p:grpSp>
      <p:sp>
        <p:nvSpPr>
          <p:cNvPr id="251976" name="AutoShape 72"/>
          <p:cNvSpPr>
            <a:spLocks noChangeArrowheads="1"/>
          </p:cNvSpPr>
          <p:nvPr/>
        </p:nvSpPr>
        <p:spPr bwMode="auto">
          <a:xfrm>
            <a:off x="6934200" y="5486400"/>
            <a:ext cx="762000" cy="925513"/>
          </a:xfrm>
          <a:prstGeom prst="roundRect">
            <a:avLst>
              <a:gd name="adj" fmla="val 16667"/>
            </a:avLst>
          </a:prstGeom>
          <a:solidFill>
            <a:schemeClr val="accent1"/>
          </a:solidFill>
          <a:ln w="9525">
            <a:solidFill>
              <a:schemeClr val="tx1"/>
            </a:solidFill>
            <a:round/>
            <a:headEnd/>
            <a:tailEnd/>
          </a:ln>
          <a:effectLst/>
        </p:spPr>
        <p:txBody>
          <a:bodyPr wrap="none" anchor="ctr"/>
          <a:lstStyle/>
          <a:p>
            <a:endParaRPr lang="en-US"/>
          </a:p>
        </p:txBody>
      </p:sp>
      <p:pic>
        <p:nvPicPr>
          <p:cNvPr id="251929" name="Picture 25"/>
          <p:cNvPicPr>
            <a:picLocks noChangeAspect="1" noChangeArrowheads="1"/>
          </p:cNvPicPr>
          <p:nvPr/>
        </p:nvPicPr>
        <p:blipFill>
          <a:blip r:embed="rId3" cstate="print">
            <a:clrChange>
              <a:clrFrom>
                <a:srgbClr val="FFFFFF"/>
              </a:clrFrom>
              <a:clrTo>
                <a:srgbClr val="FFFFFF">
                  <a:alpha val="0"/>
                </a:srgbClr>
              </a:clrTo>
            </a:clrChange>
            <a:lum bright="12000" contrast="24000"/>
          </a:blip>
          <a:srcRect/>
          <a:stretch>
            <a:fillRect/>
          </a:stretch>
        </p:blipFill>
        <p:spPr bwMode="auto">
          <a:xfrm>
            <a:off x="7010400" y="5410200"/>
            <a:ext cx="685800" cy="914400"/>
          </a:xfrm>
          <a:prstGeom prst="rect">
            <a:avLst/>
          </a:prstGeom>
          <a:noFill/>
          <a:ln w="9525">
            <a:noFill/>
            <a:miter lim="800000"/>
            <a:headEnd/>
            <a:tailEnd/>
          </a:ln>
          <a:effectLst/>
        </p:spPr>
      </p:pic>
      <p:sp>
        <p:nvSpPr>
          <p:cNvPr id="251997" name="AutoShape 93"/>
          <p:cNvSpPr>
            <a:spLocks noChangeArrowheads="1"/>
          </p:cNvSpPr>
          <p:nvPr/>
        </p:nvSpPr>
        <p:spPr bwMode="auto">
          <a:xfrm>
            <a:off x="6437313" y="1373188"/>
            <a:ext cx="2170112" cy="1751012"/>
          </a:xfrm>
          <a:prstGeom prst="roundRect">
            <a:avLst>
              <a:gd name="adj" fmla="val 16667"/>
            </a:avLst>
          </a:prstGeom>
          <a:solidFill>
            <a:schemeClr val="accent1"/>
          </a:solidFill>
          <a:ln w="9525">
            <a:solidFill>
              <a:schemeClr val="tx1"/>
            </a:solidFill>
            <a:round/>
            <a:headEnd/>
            <a:tailEnd/>
          </a:ln>
          <a:effectLst/>
        </p:spPr>
        <p:txBody>
          <a:bodyPr wrap="none" anchor="ctr"/>
          <a:lstStyle/>
          <a:p>
            <a:endParaRPr lang="en-US"/>
          </a:p>
        </p:txBody>
      </p:sp>
      <p:pic>
        <p:nvPicPr>
          <p:cNvPr id="251928" name="Picture 24" descr="visus-bgl">
            <a:hlinkClick r:id="rId4" action="ppaction://program"/>
          </p:cNvPr>
          <p:cNvPicPr>
            <a:picLocks noChangeAspect="1" noChangeArrowheads="1"/>
          </p:cNvPicPr>
          <p:nvPr/>
        </p:nvPicPr>
        <p:blipFill>
          <a:blip r:embed="rId5"/>
          <a:srcRect/>
          <a:stretch>
            <a:fillRect/>
          </a:stretch>
        </p:blipFill>
        <p:spPr bwMode="auto">
          <a:xfrm>
            <a:off x="6608763" y="1466850"/>
            <a:ext cx="1828800" cy="1562100"/>
          </a:xfrm>
          <a:prstGeom prst="rect">
            <a:avLst/>
          </a:prstGeom>
          <a:noFill/>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Rectangle 2"/>
          <p:cNvSpPr>
            <a:spLocks noGrp="1" noChangeArrowheads="1"/>
          </p:cNvSpPr>
          <p:nvPr>
            <p:ph type="title"/>
          </p:nvPr>
        </p:nvSpPr>
        <p:spPr/>
        <p:txBody>
          <a:bodyPr/>
          <a:lstStyle/>
          <a:p>
            <a:r>
              <a:rPr lang="en-US"/>
              <a:t> 	</a:t>
            </a:r>
          </a:p>
        </p:txBody>
      </p:sp>
      <p:sp>
        <p:nvSpPr>
          <p:cNvPr id="256004" name="Rectangle 4"/>
          <p:cNvSpPr>
            <a:spLocks noChangeArrowheads="1"/>
          </p:cNvSpPr>
          <p:nvPr/>
        </p:nvSpPr>
        <p:spPr bwMode="auto">
          <a:xfrm>
            <a:off x="292100" y="168913"/>
            <a:ext cx="8763000" cy="908050"/>
          </a:xfrm>
          <a:prstGeom prst="rect">
            <a:avLst/>
          </a:prstGeom>
          <a:noFill/>
          <a:ln w="9525">
            <a:noFill/>
            <a:miter lim="800000"/>
            <a:headEnd/>
            <a:tailEnd/>
          </a:ln>
          <a:effectLst/>
        </p:spPr>
        <p:txBody>
          <a:bodyPr anchor="ctr"/>
          <a:lstStyle/>
          <a:p>
            <a:pPr algn="ctr" eaLnBrk="1" hangingPunct="1"/>
            <a:r>
              <a:rPr lang="en-US" sz="2800" b="1" dirty="0" smtClean="0">
                <a:solidFill>
                  <a:schemeClr val="tx2"/>
                </a:solidFill>
                <a:latin typeface="Helvetica" pitchFamily="34" charset="0"/>
              </a:rPr>
              <a:t>There is a Desperate Need for </a:t>
            </a:r>
            <a:br>
              <a:rPr lang="en-US" sz="2800" b="1" dirty="0" smtClean="0">
                <a:solidFill>
                  <a:schemeClr val="tx2"/>
                </a:solidFill>
                <a:latin typeface="Helvetica" pitchFamily="34" charset="0"/>
              </a:rPr>
            </a:br>
            <a:r>
              <a:rPr lang="en-US" sz="2800" b="1" dirty="0" smtClean="0">
                <a:solidFill>
                  <a:schemeClr val="tx2"/>
                </a:solidFill>
                <a:latin typeface="Helvetica" pitchFamily="34" charset="0"/>
              </a:rPr>
              <a:t>Scalable Algorithms and Infrastructures</a:t>
            </a:r>
            <a:endParaRPr lang="en-US" sz="2800" b="1" dirty="0">
              <a:solidFill>
                <a:schemeClr val="tx2"/>
              </a:solidFill>
              <a:latin typeface="Helvetica" pitchFamily="34" charset="0"/>
            </a:endParaRPr>
          </a:p>
        </p:txBody>
      </p:sp>
      <p:sp>
        <p:nvSpPr>
          <p:cNvPr id="256006" name="Rectangle 6"/>
          <p:cNvSpPr>
            <a:spLocks noGrp="1" noChangeArrowheads="1"/>
          </p:cNvSpPr>
          <p:nvPr>
            <p:ph type="body" idx="1"/>
          </p:nvPr>
        </p:nvSpPr>
        <p:spPr>
          <a:noFill/>
          <a:ln/>
        </p:spPr>
        <p:txBody>
          <a:bodyPr/>
          <a:lstStyle/>
          <a:p>
            <a:pPr>
              <a:lnSpc>
                <a:spcPct val="80000"/>
              </a:lnSpc>
            </a:pPr>
            <a:r>
              <a:rPr lang="en-US" dirty="0" smtClean="0"/>
              <a:t>Data formats that minimize I/O and memory transfer for most frequent operations</a:t>
            </a:r>
          </a:p>
          <a:p>
            <a:pPr>
              <a:lnSpc>
                <a:spcPct val="80000"/>
              </a:lnSpc>
            </a:pPr>
            <a:r>
              <a:rPr lang="en-US" dirty="0" smtClean="0"/>
              <a:t>New </a:t>
            </a:r>
            <a:r>
              <a:rPr lang="en-US" dirty="0"/>
              <a:t>algorithms and data structures for management of large collections of </a:t>
            </a:r>
            <a:r>
              <a:rPr lang="en-US" dirty="0" smtClean="0"/>
              <a:t/>
            </a:r>
            <a:br>
              <a:rPr lang="en-US" dirty="0" smtClean="0"/>
            </a:br>
            <a:r>
              <a:rPr lang="en-US" dirty="0" smtClean="0"/>
              <a:t>time </a:t>
            </a:r>
            <a:r>
              <a:rPr lang="en-US" dirty="0"/>
              <a:t>dependent </a:t>
            </a:r>
            <a:r>
              <a:rPr lang="en-US" dirty="0" smtClean="0"/>
              <a:t>information</a:t>
            </a:r>
          </a:p>
          <a:p>
            <a:pPr>
              <a:lnSpc>
                <a:spcPct val="80000"/>
              </a:lnSpc>
            </a:pPr>
            <a:r>
              <a:rPr lang="en-US" dirty="0" smtClean="0"/>
              <a:t>New theoretical models that predict the behavior of modern architectures</a:t>
            </a:r>
          </a:p>
          <a:p>
            <a:pPr>
              <a:lnSpc>
                <a:spcPct val="80000"/>
              </a:lnSpc>
            </a:pPr>
            <a:r>
              <a:rPr lang="en-US" dirty="0" smtClean="0"/>
              <a:t>New algorithms that are “intrinsically scalable” with respect to:</a:t>
            </a:r>
          </a:p>
          <a:p>
            <a:pPr lvl="1">
              <a:lnSpc>
                <a:spcPct val="80000"/>
              </a:lnSpc>
            </a:pPr>
            <a:r>
              <a:rPr lang="en-US" dirty="0" smtClean="0"/>
              <a:t>Processing capabilities</a:t>
            </a:r>
          </a:p>
          <a:p>
            <a:pPr lvl="1">
              <a:lnSpc>
                <a:spcPct val="80000"/>
              </a:lnSpc>
            </a:pPr>
            <a:r>
              <a:rPr lang="en-US" dirty="0" smtClean="0"/>
              <a:t>Diversity of hardware available</a:t>
            </a:r>
          </a:p>
          <a:p>
            <a:pPr lvl="1">
              <a:lnSpc>
                <a:spcPct val="80000"/>
              </a:lnSpc>
            </a:pPr>
            <a:r>
              <a:rPr lang="en-US" dirty="0" smtClean="0"/>
              <a:t>Locality of data</a:t>
            </a:r>
            <a:endParaRPr lang="en-US" dirty="0"/>
          </a:p>
          <a:p>
            <a:pPr>
              <a:lnSpc>
                <a:spcPct val="80000"/>
              </a:lnSpc>
            </a:pPr>
            <a:r>
              <a:rPr lang="en-US" dirty="0" smtClean="0"/>
              <a:t>Can </a:t>
            </a:r>
            <a:r>
              <a:rPr lang="en-US" dirty="0"/>
              <a:t>benefit a variety of </a:t>
            </a:r>
            <a:r>
              <a:rPr lang="en-US" dirty="0" smtClean="0"/>
              <a:t>tools</a:t>
            </a:r>
            <a:endParaRPr lang="en-US" dirty="0"/>
          </a:p>
          <a:p>
            <a:pPr>
              <a:lnSpc>
                <a:spcPct val="80000"/>
              </a:lnSpc>
            </a:pPr>
            <a:r>
              <a:rPr lang="en-US" dirty="0"/>
              <a:t>Scalable system </a:t>
            </a:r>
            <a:r>
              <a:rPr lang="en-US" dirty="0" smtClean="0"/>
              <a:t>infrastructures</a:t>
            </a:r>
            <a:endParaRPr lang="en-US"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2"/>
          <p:cNvSpPr>
            <a:spLocks noGrp="1" noChangeArrowheads="1"/>
          </p:cNvSpPr>
          <p:nvPr>
            <p:ph type="title"/>
          </p:nvPr>
        </p:nvSpPr>
        <p:spPr/>
        <p:txBody>
          <a:bodyPr/>
          <a:lstStyle/>
          <a:p>
            <a:r>
              <a:rPr lang="en-US" sz="2800"/>
              <a:t>We provide real-time access to large scale </a:t>
            </a:r>
            <a:br>
              <a:rPr lang="en-US" sz="2800"/>
            </a:br>
            <a:r>
              <a:rPr lang="en-US" sz="2800"/>
              <a:t>time dependent data and sensory data</a:t>
            </a:r>
          </a:p>
        </p:txBody>
      </p:sp>
      <p:sp>
        <p:nvSpPr>
          <p:cNvPr id="217091" name="Rectangle 3"/>
          <p:cNvSpPr>
            <a:spLocks noGrp="1" noChangeArrowheads="1"/>
          </p:cNvSpPr>
          <p:nvPr>
            <p:ph type="body" idx="1"/>
          </p:nvPr>
        </p:nvSpPr>
        <p:spPr>
          <a:xfrm>
            <a:off x="304800" y="1371600"/>
            <a:ext cx="8839200" cy="5105400"/>
          </a:xfrm>
        </p:spPr>
        <p:txBody>
          <a:bodyPr/>
          <a:lstStyle/>
          <a:p>
            <a:r>
              <a:rPr lang="en-US"/>
              <a:t>Blue Marble Earth (next generation) provided by NASA:</a:t>
            </a:r>
          </a:p>
          <a:p>
            <a:pPr lvl="1"/>
            <a:r>
              <a:rPr lang="en-US"/>
              <a:t>Twelve months in 2004 (11GB per month)</a:t>
            </a:r>
          </a:p>
          <a:p>
            <a:pPr lvl="1"/>
            <a:r>
              <a:rPr lang="en-US"/>
              <a:t>Resolution: 86400 x 43200 pixels (500 meters per pixel)</a:t>
            </a:r>
          </a:p>
          <a:p>
            <a:r>
              <a:rPr lang="en-US"/>
              <a:t>Lightning events from distributed sensing devices over Central Europe (Blitzortung.org)</a:t>
            </a:r>
          </a:p>
        </p:txBody>
      </p:sp>
      <p:pic>
        <p:nvPicPr>
          <p:cNvPr id="217092" name="Picture 4" descr="series1"/>
          <p:cNvPicPr>
            <a:picLocks noChangeAspect="1" noChangeArrowheads="1"/>
          </p:cNvPicPr>
          <p:nvPr/>
        </p:nvPicPr>
        <p:blipFill>
          <a:blip r:embed="rId2"/>
          <a:srcRect/>
          <a:stretch>
            <a:fillRect/>
          </a:stretch>
        </p:blipFill>
        <p:spPr bwMode="auto">
          <a:xfrm>
            <a:off x="730250" y="3835400"/>
            <a:ext cx="5484813" cy="2743200"/>
          </a:xfrm>
          <a:prstGeom prst="rect">
            <a:avLst/>
          </a:prstGeom>
          <a:noFill/>
          <a:ln w="6350">
            <a:solidFill>
              <a:schemeClr val="tx1"/>
            </a:solidFill>
            <a:miter lim="800000"/>
            <a:headEnd/>
            <a:tailEnd/>
          </a:ln>
        </p:spPr>
      </p:pic>
      <p:grpSp>
        <p:nvGrpSpPr>
          <p:cNvPr id="2" name="Group 5"/>
          <p:cNvGrpSpPr>
            <a:grpSpLocks/>
          </p:cNvGrpSpPr>
          <p:nvPr/>
        </p:nvGrpSpPr>
        <p:grpSpPr bwMode="auto">
          <a:xfrm>
            <a:off x="3265488" y="3373438"/>
            <a:ext cx="5143500" cy="2193925"/>
            <a:chOff x="2057" y="2087"/>
            <a:chExt cx="3240" cy="1382"/>
          </a:xfrm>
        </p:grpSpPr>
        <p:sp>
          <p:nvSpPr>
            <p:cNvPr id="217094" name="Rectangle 6"/>
            <p:cNvSpPr>
              <a:spLocks noChangeArrowheads="1"/>
            </p:cNvSpPr>
            <p:nvPr/>
          </p:nvSpPr>
          <p:spPr bwMode="auto">
            <a:xfrm>
              <a:off x="2057" y="2649"/>
              <a:ext cx="345" cy="259"/>
            </a:xfrm>
            <a:prstGeom prst="rect">
              <a:avLst/>
            </a:prstGeom>
            <a:noFill/>
            <a:ln w="19050">
              <a:solidFill>
                <a:srgbClr val="FF00FF"/>
              </a:solidFill>
              <a:miter lim="800000"/>
              <a:headEnd/>
              <a:tailEnd/>
            </a:ln>
            <a:effectLst/>
          </p:spPr>
          <p:txBody>
            <a:bodyPr wrap="none" anchor="ctr"/>
            <a:lstStyle/>
            <a:p>
              <a:endParaRPr lang="en-US"/>
            </a:p>
          </p:txBody>
        </p:sp>
        <p:sp>
          <p:nvSpPr>
            <p:cNvPr id="217095" name="Line 7"/>
            <p:cNvSpPr>
              <a:spLocks noChangeShapeType="1"/>
            </p:cNvSpPr>
            <p:nvPr/>
          </p:nvSpPr>
          <p:spPr bwMode="auto">
            <a:xfrm flipV="1">
              <a:off x="2057" y="2087"/>
              <a:ext cx="1404" cy="557"/>
            </a:xfrm>
            <a:prstGeom prst="line">
              <a:avLst/>
            </a:prstGeom>
            <a:noFill/>
            <a:ln w="19050">
              <a:solidFill>
                <a:srgbClr val="FF00FF"/>
              </a:solidFill>
              <a:round/>
              <a:headEnd/>
              <a:tailEnd/>
            </a:ln>
            <a:effectLst/>
          </p:spPr>
          <p:txBody>
            <a:bodyPr/>
            <a:lstStyle/>
            <a:p>
              <a:endParaRPr lang="en-US"/>
            </a:p>
          </p:txBody>
        </p:sp>
        <p:sp>
          <p:nvSpPr>
            <p:cNvPr id="217096" name="Line 8"/>
            <p:cNvSpPr>
              <a:spLocks noChangeShapeType="1"/>
            </p:cNvSpPr>
            <p:nvPr/>
          </p:nvSpPr>
          <p:spPr bwMode="auto">
            <a:xfrm>
              <a:off x="2057" y="2910"/>
              <a:ext cx="1404" cy="556"/>
            </a:xfrm>
            <a:prstGeom prst="line">
              <a:avLst/>
            </a:prstGeom>
            <a:noFill/>
            <a:ln w="19050">
              <a:solidFill>
                <a:srgbClr val="FF00FF"/>
              </a:solidFill>
              <a:round/>
              <a:headEnd/>
              <a:tailEnd/>
            </a:ln>
            <a:effectLst/>
          </p:spPr>
          <p:txBody>
            <a:bodyPr/>
            <a:lstStyle/>
            <a:p>
              <a:endParaRPr lang="en-US"/>
            </a:p>
          </p:txBody>
        </p:sp>
        <p:pic>
          <p:nvPicPr>
            <p:cNvPr id="217097" name="Picture 9" descr="series2"/>
            <p:cNvPicPr>
              <a:picLocks noChangeAspect="1" noChangeArrowheads="1"/>
            </p:cNvPicPr>
            <p:nvPr/>
          </p:nvPicPr>
          <p:blipFill>
            <a:blip r:embed="rId3" cstate="print"/>
            <a:srcRect/>
            <a:stretch>
              <a:fillRect/>
            </a:stretch>
          </p:blipFill>
          <p:spPr bwMode="auto">
            <a:xfrm>
              <a:off x="3454" y="2087"/>
              <a:ext cx="1843" cy="1382"/>
            </a:xfrm>
            <a:prstGeom prst="rect">
              <a:avLst/>
            </a:prstGeom>
            <a:noFill/>
            <a:ln w="19050">
              <a:solidFill>
                <a:srgbClr val="FF00FF"/>
              </a:solidFill>
              <a:miter lim="800000"/>
              <a:headEnd/>
              <a:tailEnd/>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130" name="Picture 2">
            <a:hlinkClick r:id="rId2" action="ppaction://program"/>
          </p:cNvPr>
          <p:cNvPicPr>
            <a:picLocks noChangeAspect="1" noChangeArrowheads="1"/>
          </p:cNvPicPr>
          <p:nvPr/>
        </p:nvPicPr>
        <p:blipFill>
          <a:blip r:embed="rId3" cstate="print">
            <a:lum contrast="12000"/>
          </a:blip>
          <a:srcRect/>
          <a:stretch>
            <a:fillRect/>
          </a:stretch>
        </p:blipFill>
        <p:spPr bwMode="auto">
          <a:xfrm>
            <a:off x="6324600" y="3352800"/>
            <a:ext cx="2362200" cy="1495425"/>
          </a:xfrm>
          <a:prstGeom prst="rect">
            <a:avLst/>
          </a:prstGeom>
          <a:noFill/>
          <a:ln w="9525">
            <a:noFill/>
            <a:miter lim="800000"/>
            <a:headEnd/>
            <a:tailEnd/>
          </a:ln>
          <a:effectLst/>
        </p:spPr>
      </p:pic>
      <p:grpSp>
        <p:nvGrpSpPr>
          <p:cNvPr id="2" name="Group 3"/>
          <p:cNvGrpSpPr>
            <a:grpSpLocks/>
          </p:cNvGrpSpPr>
          <p:nvPr/>
        </p:nvGrpSpPr>
        <p:grpSpPr bwMode="auto">
          <a:xfrm>
            <a:off x="762000" y="3124200"/>
            <a:ext cx="1828800" cy="457200"/>
            <a:chOff x="3168" y="1386"/>
            <a:chExt cx="1152" cy="288"/>
          </a:xfrm>
        </p:grpSpPr>
        <p:sp>
          <p:nvSpPr>
            <p:cNvPr id="176132" name="Line 4"/>
            <p:cNvSpPr>
              <a:spLocks noChangeShapeType="1"/>
            </p:cNvSpPr>
            <p:nvPr/>
          </p:nvSpPr>
          <p:spPr bwMode="auto">
            <a:xfrm rot="5400000" flipV="1">
              <a:off x="3744" y="816"/>
              <a:ext cx="0" cy="1152"/>
            </a:xfrm>
            <a:prstGeom prst="line">
              <a:avLst/>
            </a:prstGeom>
            <a:noFill/>
            <a:ln w="28575">
              <a:solidFill>
                <a:schemeClr val="tx1"/>
              </a:solidFill>
              <a:round/>
              <a:headEnd/>
              <a:tailEnd/>
            </a:ln>
            <a:effectLst/>
          </p:spPr>
          <p:txBody>
            <a:bodyPr/>
            <a:lstStyle/>
            <a:p>
              <a:endParaRPr lang="en-US"/>
            </a:p>
          </p:txBody>
        </p:sp>
        <p:sp>
          <p:nvSpPr>
            <p:cNvPr id="176133" name="Line 5"/>
            <p:cNvSpPr>
              <a:spLocks noChangeShapeType="1"/>
            </p:cNvSpPr>
            <p:nvPr/>
          </p:nvSpPr>
          <p:spPr bwMode="auto">
            <a:xfrm flipV="1">
              <a:off x="3168" y="1386"/>
              <a:ext cx="0" cy="288"/>
            </a:xfrm>
            <a:prstGeom prst="line">
              <a:avLst/>
            </a:prstGeom>
            <a:noFill/>
            <a:ln w="28575">
              <a:solidFill>
                <a:schemeClr val="tx1"/>
              </a:solidFill>
              <a:round/>
              <a:headEnd/>
              <a:tailEnd/>
            </a:ln>
            <a:effectLst/>
          </p:spPr>
          <p:txBody>
            <a:bodyPr/>
            <a:lstStyle/>
            <a:p>
              <a:endParaRPr lang="en-US"/>
            </a:p>
          </p:txBody>
        </p:sp>
      </p:grpSp>
      <p:grpSp>
        <p:nvGrpSpPr>
          <p:cNvPr id="3" name="Group 6"/>
          <p:cNvGrpSpPr>
            <a:grpSpLocks/>
          </p:cNvGrpSpPr>
          <p:nvPr/>
        </p:nvGrpSpPr>
        <p:grpSpPr bwMode="auto">
          <a:xfrm>
            <a:off x="762000" y="5562600"/>
            <a:ext cx="1828800" cy="457200"/>
            <a:chOff x="3168" y="1386"/>
            <a:chExt cx="1152" cy="288"/>
          </a:xfrm>
        </p:grpSpPr>
        <p:sp>
          <p:nvSpPr>
            <p:cNvPr id="176135" name="Line 7"/>
            <p:cNvSpPr>
              <a:spLocks noChangeShapeType="1"/>
            </p:cNvSpPr>
            <p:nvPr/>
          </p:nvSpPr>
          <p:spPr bwMode="auto">
            <a:xfrm rot="5400000" flipV="1">
              <a:off x="3744" y="816"/>
              <a:ext cx="0" cy="1152"/>
            </a:xfrm>
            <a:prstGeom prst="line">
              <a:avLst/>
            </a:prstGeom>
            <a:noFill/>
            <a:ln w="28575">
              <a:solidFill>
                <a:schemeClr val="tx1"/>
              </a:solidFill>
              <a:round/>
              <a:headEnd/>
              <a:tailEnd/>
            </a:ln>
            <a:effectLst/>
          </p:spPr>
          <p:txBody>
            <a:bodyPr/>
            <a:lstStyle/>
            <a:p>
              <a:endParaRPr lang="en-US"/>
            </a:p>
          </p:txBody>
        </p:sp>
        <p:sp>
          <p:nvSpPr>
            <p:cNvPr id="176136" name="Line 8"/>
            <p:cNvSpPr>
              <a:spLocks noChangeShapeType="1"/>
            </p:cNvSpPr>
            <p:nvPr/>
          </p:nvSpPr>
          <p:spPr bwMode="auto">
            <a:xfrm flipV="1">
              <a:off x="3168" y="1386"/>
              <a:ext cx="0" cy="288"/>
            </a:xfrm>
            <a:prstGeom prst="line">
              <a:avLst/>
            </a:prstGeom>
            <a:noFill/>
            <a:ln w="28575">
              <a:solidFill>
                <a:schemeClr val="tx1"/>
              </a:solidFill>
              <a:round/>
              <a:headEnd/>
              <a:tailEnd/>
            </a:ln>
            <a:effectLst/>
          </p:spPr>
          <p:txBody>
            <a:bodyPr/>
            <a:lstStyle/>
            <a:p>
              <a:endParaRPr lang="en-US"/>
            </a:p>
          </p:txBody>
        </p:sp>
      </p:grpSp>
      <p:sp>
        <p:nvSpPr>
          <p:cNvPr id="176137" name="AutoShape 9"/>
          <p:cNvSpPr>
            <a:spLocks noChangeArrowheads="1"/>
          </p:cNvSpPr>
          <p:nvPr/>
        </p:nvSpPr>
        <p:spPr bwMode="auto">
          <a:xfrm>
            <a:off x="533400" y="5773738"/>
            <a:ext cx="381000" cy="381000"/>
          </a:xfrm>
          <a:prstGeom prst="flowChartMagneticDisk">
            <a:avLst/>
          </a:prstGeom>
          <a:solidFill>
            <a:srgbClr val="33CCFF"/>
          </a:solidFill>
          <a:ln w="9525">
            <a:solidFill>
              <a:schemeClr val="tx1"/>
            </a:solidFill>
            <a:round/>
            <a:headEnd/>
            <a:tailEnd/>
          </a:ln>
          <a:effectLst/>
        </p:spPr>
        <p:txBody>
          <a:bodyPr wrap="none" anchor="ctr"/>
          <a:lstStyle/>
          <a:p>
            <a:endParaRPr lang="en-US"/>
          </a:p>
        </p:txBody>
      </p:sp>
      <p:sp>
        <p:nvSpPr>
          <p:cNvPr id="176138" name="Line 10"/>
          <p:cNvSpPr>
            <a:spLocks noChangeShapeType="1"/>
          </p:cNvSpPr>
          <p:nvPr/>
        </p:nvSpPr>
        <p:spPr bwMode="auto">
          <a:xfrm rot="5400000" flipV="1">
            <a:off x="6134100" y="4038600"/>
            <a:ext cx="0" cy="381000"/>
          </a:xfrm>
          <a:prstGeom prst="line">
            <a:avLst/>
          </a:prstGeom>
          <a:noFill/>
          <a:ln w="28575">
            <a:solidFill>
              <a:schemeClr val="tx1"/>
            </a:solidFill>
            <a:round/>
            <a:headEnd/>
            <a:tailEnd type="arrow" w="med" len="med"/>
          </a:ln>
          <a:effectLst/>
        </p:spPr>
        <p:txBody>
          <a:bodyPr/>
          <a:lstStyle/>
          <a:p>
            <a:endParaRPr lang="en-US"/>
          </a:p>
        </p:txBody>
      </p:sp>
      <p:sp>
        <p:nvSpPr>
          <p:cNvPr id="176139" name="Rectangle 11"/>
          <p:cNvSpPr>
            <a:spLocks noGrp="1" noChangeArrowheads="1"/>
          </p:cNvSpPr>
          <p:nvPr>
            <p:ph type="title"/>
          </p:nvPr>
        </p:nvSpPr>
        <p:spPr>
          <a:xfrm>
            <a:off x="774700" y="184150"/>
            <a:ext cx="7772400" cy="914400"/>
          </a:xfrm>
        </p:spPr>
        <p:txBody>
          <a:bodyPr/>
          <a:lstStyle/>
          <a:p>
            <a:r>
              <a:rPr lang="en-US" sz="2800"/>
              <a:t>We Allow Distributed Computations at </a:t>
            </a:r>
            <a:br>
              <a:rPr lang="en-US" sz="2800"/>
            </a:br>
            <a:r>
              <a:rPr lang="en-US" sz="2800"/>
              <a:t>Different Stages of the Data Stream</a:t>
            </a:r>
          </a:p>
        </p:txBody>
      </p:sp>
      <p:sp>
        <p:nvSpPr>
          <p:cNvPr id="176140" name="Rectangle 12"/>
          <p:cNvSpPr>
            <a:spLocks noGrp="1" noChangeArrowheads="1"/>
          </p:cNvSpPr>
          <p:nvPr>
            <p:ph type="body" idx="1"/>
          </p:nvPr>
        </p:nvSpPr>
        <p:spPr>
          <a:xfrm>
            <a:off x="457200" y="1524000"/>
            <a:ext cx="8229600" cy="457200"/>
          </a:xfrm>
        </p:spPr>
        <p:txBody>
          <a:bodyPr/>
          <a:lstStyle/>
          <a:p>
            <a:pPr algn="ctr"/>
            <a:r>
              <a:rPr lang="en-US" b="0"/>
              <a:t>Progressive Image Differencing + Editable GPU filter.</a:t>
            </a:r>
          </a:p>
        </p:txBody>
      </p:sp>
      <p:sp>
        <p:nvSpPr>
          <p:cNvPr id="176141" name="Line 13"/>
          <p:cNvSpPr>
            <a:spLocks noChangeShapeType="1"/>
          </p:cNvSpPr>
          <p:nvPr/>
        </p:nvSpPr>
        <p:spPr bwMode="auto">
          <a:xfrm>
            <a:off x="3200400" y="4238625"/>
            <a:ext cx="457200" cy="0"/>
          </a:xfrm>
          <a:prstGeom prst="line">
            <a:avLst/>
          </a:prstGeom>
          <a:noFill/>
          <a:ln w="28575">
            <a:solidFill>
              <a:schemeClr val="tx1"/>
            </a:solidFill>
            <a:round/>
            <a:headEnd/>
            <a:tailEnd type="arrow" w="med" len="med"/>
          </a:ln>
          <a:effectLst/>
        </p:spPr>
        <p:txBody>
          <a:bodyPr/>
          <a:lstStyle/>
          <a:p>
            <a:endParaRPr lang="en-US"/>
          </a:p>
        </p:txBody>
      </p:sp>
      <p:sp>
        <p:nvSpPr>
          <p:cNvPr id="176142" name="AutoShape 14"/>
          <p:cNvSpPr>
            <a:spLocks noChangeArrowheads="1"/>
          </p:cNvSpPr>
          <p:nvPr/>
        </p:nvSpPr>
        <p:spPr bwMode="auto">
          <a:xfrm>
            <a:off x="2971800" y="4086225"/>
            <a:ext cx="304800" cy="304800"/>
          </a:xfrm>
          <a:prstGeom prst="flowChartOr">
            <a:avLst/>
          </a:prstGeom>
          <a:solidFill>
            <a:schemeClr val="accent1"/>
          </a:solidFill>
          <a:ln w="9525">
            <a:solidFill>
              <a:schemeClr val="tx1"/>
            </a:solidFill>
            <a:round/>
            <a:headEnd/>
            <a:tailEnd/>
          </a:ln>
          <a:effectLst/>
        </p:spPr>
        <p:txBody>
          <a:bodyPr wrap="none" anchor="ctr"/>
          <a:lstStyle/>
          <a:p>
            <a:endParaRPr lang="en-US"/>
          </a:p>
        </p:txBody>
      </p:sp>
      <p:sp>
        <p:nvSpPr>
          <p:cNvPr id="176143" name="Line 15"/>
          <p:cNvSpPr>
            <a:spLocks noChangeShapeType="1"/>
          </p:cNvSpPr>
          <p:nvPr/>
        </p:nvSpPr>
        <p:spPr bwMode="auto">
          <a:xfrm flipV="1">
            <a:off x="3124200" y="4391025"/>
            <a:ext cx="0" cy="381000"/>
          </a:xfrm>
          <a:prstGeom prst="line">
            <a:avLst/>
          </a:prstGeom>
          <a:noFill/>
          <a:ln w="28575">
            <a:solidFill>
              <a:schemeClr val="tx1"/>
            </a:solidFill>
            <a:round/>
            <a:headEnd/>
            <a:tailEnd type="arrow" w="med" len="med"/>
          </a:ln>
          <a:effectLst/>
        </p:spPr>
        <p:txBody>
          <a:bodyPr/>
          <a:lstStyle/>
          <a:p>
            <a:endParaRPr lang="en-US"/>
          </a:p>
        </p:txBody>
      </p:sp>
      <p:pic>
        <p:nvPicPr>
          <p:cNvPr id="176144" name="Picture 16"/>
          <p:cNvPicPr>
            <a:picLocks noChangeAspect="1" noChangeArrowheads="1"/>
          </p:cNvPicPr>
          <p:nvPr/>
        </p:nvPicPr>
        <p:blipFill>
          <a:blip r:embed="rId4" cstate="print"/>
          <a:srcRect/>
          <a:stretch>
            <a:fillRect/>
          </a:stretch>
        </p:blipFill>
        <p:spPr bwMode="auto">
          <a:xfrm>
            <a:off x="1066800" y="4629150"/>
            <a:ext cx="2362200" cy="1525588"/>
          </a:xfrm>
          <a:prstGeom prst="rect">
            <a:avLst/>
          </a:prstGeom>
          <a:noFill/>
          <a:ln w="9525">
            <a:noFill/>
            <a:miter lim="800000"/>
            <a:headEnd/>
            <a:tailEnd/>
          </a:ln>
          <a:effectLst/>
        </p:spPr>
      </p:pic>
      <p:sp>
        <p:nvSpPr>
          <p:cNvPr id="176145" name="Line 17"/>
          <p:cNvSpPr>
            <a:spLocks noChangeShapeType="1"/>
          </p:cNvSpPr>
          <p:nvPr/>
        </p:nvSpPr>
        <p:spPr bwMode="auto">
          <a:xfrm rot="10800000" flipV="1">
            <a:off x="3124200" y="3689350"/>
            <a:ext cx="0" cy="381000"/>
          </a:xfrm>
          <a:prstGeom prst="line">
            <a:avLst/>
          </a:prstGeom>
          <a:noFill/>
          <a:ln w="28575">
            <a:solidFill>
              <a:schemeClr val="tx1"/>
            </a:solidFill>
            <a:round/>
            <a:headEnd/>
            <a:tailEnd type="arrow" w="med" len="med"/>
          </a:ln>
          <a:effectLst/>
        </p:spPr>
        <p:txBody>
          <a:bodyPr/>
          <a:lstStyle/>
          <a:p>
            <a:endParaRPr lang="en-US"/>
          </a:p>
        </p:txBody>
      </p:sp>
      <p:pic>
        <p:nvPicPr>
          <p:cNvPr id="176146" name="Picture 18"/>
          <p:cNvPicPr>
            <a:picLocks noChangeAspect="1" noChangeArrowheads="1"/>
          </p:cNvPicPr>
          <p:nvPr/>
        </p:nvPicPr>
        <p:blipFill>
          <a:blip r:embed="rId5" cstate="print"/>
          <a:srcRect/>
          <a:stretch>
            <a:fillRect/>
          </a:stretch>
        </p:blipFill>
        <p:spPr bwMode="auto">
          <a:xfrm>
            <a:off x="1066800" y="2208213"/>
            <a:ext cx="2362200" cy="1525587"/>
          </a:xfrm>
          <a:prstGeom prst="rect">
            <a:avLst/>
          </a:prstGeom>
          <a:noFill/>
          <a:ln w="9525">
            <a:noFill/>
            <a:miter lim="800000"/>
            <a:headEnd/>
            <a:tailEnd/>
          </a:ln>
          <a:effectLst/>
        </p:spPr>
      </p:pic>
      <p:pic>
        <p:nvPicPr>
          <p:cNvPr id="176147" name="Picture 19"/>
          <p:cNvPicPr>
            <a:picLocks noChangeAspect="1" noChangeArrowheads="1"/>
          </p:cNvPicPr>
          <p:nvPr/>
        </p:nvPicPr>
        <p:blipFill>
          <a:blip r:embed="rId6" cstate="print">
            <a:lum bright="24000"/>
          </a:blip>
          <a:srcRect/>
          <a:stretch>
            <a:fillRect/>
          </a:stretch>
        </p:blipFill>
        <p:spPr bwMode="auto">
          <a:xfrm>
            <a:off x="3686175" y="3360738"/>
            <a:ext cx="2362200" cy="1506537"/>
          </a:xfrm>
          <a:prstGeom prst="rect">
            <a:avLst/>
          </a:prstGeom>
          <a:noFill/>
          <a:ln w="9525">
            <a:noFill/>
            <a:miter lim="800000"/>
            <a:headEnd/>
            <a:tailEnd/>
          </a:ln>
          <a:effectLst/>
        </p:spPr>
      </p:pic>
      <p:sp>
        <p:nvSpPr>
          <p:cNvPr id="176148" name="Text Box 20"/>
          <p:cNvSpPr txBox="1">
            <a:spLocks noChangeArrowheads="1"/>
          </p:cNvSpPr>
          <p:nvPr/>
        </p:nvSpPr>
        <p:spPr bwMode="auto">
          <a:xfrm>
            <a:off x="984250" y="3886200"/>
            <a:ext cx="1987550" cy="641350"/>
          </a:xfrm>
          <a:prstGeom prst="rect">
            <a:avLst/>
          </a:prstGeom>
          <a:noFill/>
          <a:ln w="9525">
            <a:noFill/>
            <a:miter lim="800000"/>
            <a:headEnd/>
            <a:tailEnd/>
          </a:ln>
          <a:effectLst/>
        </p:spPr>
        <p:txBody>
          <a:bodyPr wrap="none">
            <a:spAutoFit/>
          </a:bodyPr>
          <a:lstStyle/>
          <a:p>
            <a:pPr algn="ctr" eaLnBrk="1" hangingPunct="1"/>
            <a:r>
              <a:rPr lang="en-US"/>
              <a:t>Two data sources</a:t>
            </a:r>
            <a:br>
              <a:rPr lang="en-US"/>
            </a:br>
            <a:r>
              <a:rPr lang="en-US"/>
              <a:t> (11 GB each)</a:t>
            </a:r>
          </a:p>
        </p:txBody>
      </p:sp>
      <p:sp>
        <p:nvSpPr>
          <p:cNvPr id="176149" name="Text Box 21"/>
          <p:cNvSpPr txBox="1">
            <a:spLocks noChangeArrowheads="1"/>
          </p:cNvSpPr>
          <p:nvPr/>
        </p:nvSpPr>
        <p:spPr bwMode="auto">
          <a:xfrm>
            <a:off x="3581400" y="4800600"/>
            <a:ext cx="2635250" cy="641350"/>
          </a:xfrm>
          <a:prstGeom prst="rect">
            <a:avLst/>
          </a:prstGeom>
          <a:noFill/>
          <a:ln w="9525">
            <a:noFill/>
            <a:miter lim="800000"/>
            <a:headEnd/>
            <a:tailEnd/>
          </a:ln>
          <a:effectLst/>
        </p:spPr>
        <p:txBody>
          <a:bodyPr wrap="none">
            <a:spAutoFit/>
          </a:bodyPr>
          <a:lstStyle/>
          <a:p>
            <a:pPr algn="ctr" eaLnBrk="1" hangingPunct="1"/>
            <a:r>
              <a:rPr lang="en-US">
                <a:latin typeface="Helvetica" pitchFamily="34" charset="0"/>
              </a:rPr>
              <a:t>Progressive differencing</a:t>
            </a:r>
          </a:p>
          <a:p>
            <a:pPr algn="ctr" eaLnBrk="1" hangingPunct="1"/>
            <a:r>
              <a:rPr lang="en-US">
                <a:latin typeface="Helvetica" pitchFamily="34" charset="0"/>
              </a:rPr>
              <a:t>Computed in real-time.</a:t>
            </a:r>
          </a:p>
        </p:txBody>
      </p:sp>
      <p:sp>
        <p:nvSpPr>
          <p:cNvPr id="176150" name="Text Box 22"/>
          <p:cNvSpPr txBox="1">
            <a:spLocks noChangeArrowheads="1"/>
          </p:cNvSpPr>
          <p:nvPr/>
        </p:nvSpPr>
        <p:spPr bwMode="auto">
          <a:xfrm>
            <a:off x="6254750" y="4800600"/>
            <a:ext cx="2432050" cy="641350"/>
          </a:xfrm>
          <a:prstGeom prst="rect">
            <a:avLst/>
          </a:prstGeom>
          <a:noFill/>
          <a:ln w="9525">
            <a:noFill/>
            <a:miter lim="800000"/>
            <a:headEnd/>
            <a:tailEnd/>
          </a:ln>
          <a:effectLst/>
        </p:spPr>
        <p:txBody>
          <a:bodyPr wrap="none">
            <a:spAutoFit/>
          </a:bodyPr>
          <a:lstStyle/>
          <a:p>
            <a:pPr algn="ctr" eaLnBrk="1" hangingPunct="1"/>
            <a:r>
              <a:rPr lang="en-US">
                <a:latin typeface="Helvetica" pitchFamily="34" charset="0"/>
              </a:rPr>
              <a:t>Streaming edge </a:t>
            </a:r>
            <a:br>
              <a:rPr lang="en-US">
                <a:latin typeface="Helvetica" pitchFamily="34" charset="0"/>
              </a:rPr>
            </a:br>
            <a:r>
              <a:rPr lang="en-US">
                <a:latin typeface="Helvetica" pitchFamily="34" charset="0"/>
              </a:rPr>
              <a:t>detection on the GPU.</a:t>
            </a:r>
          </a:p>
        </p:txBody>
      </p:sp>
      <p:sp>
        <p:nvSpPr>
          <p:cNvPr id="176151" name="AutoShape 23"/>
          <p:cNvSpPr>
            <a:spLocks noChangeArrowheads="1"/>
          </p:cNvSpPr>
          <p:nvPr/>
        </p:nvSpPr>
        <p:spPr bwMode="auto">
          <a:xfrm>
            <a:off x="533400" y="3352800"/>
            <a:ext cx="381000" cy="381000"/>
          </a:xfrm>
          <a:prstGeom prst="flowChartMagneticDisk">
            <a:avLst/>
          </a:prstGeom>
          <a:solidFill>
            <a:srgbClr val="33CCFF"/>
          </a:solidFill>
          <a:ln w="9525">
            <a:solidFill>
              <a:schemeClr val="tx1"/>
            </a:solidFill>
            <a:round/>
            <a:headEnd/>
            <a:tailEnd/>
          </a:ln>
          <a:effectLst/>
        </p:spPr>
        <p:txBody>
          <a:bodyPr wrap="none" anchor="ctr"/>
          <a:lstStyle/>
          <a:p>
            <a:endParaRPr lang="en-US"/>
          </a:p>
        </p:txBody>
      </p:sp>
      <p:sp>
        <p:nvSpPr>
          <p:cNvPr id="176152" name="Line 24"/>
          <p:cNvSpPr>
            <a:spLocks noChangeShapeType="1"/>
          </p:cNvSpPr>
          <p:nvPr/>
        </p:nvSpPr>
        <p:spPr bwMode="auto">
          <a:xfrm rot="5400000" flipV="1">
            <a:off x="869950" y="5454650"/>
            <a:ext cx="0" cy="228600"/>
          </a:xfrm>
          <a:prstGeom prst="line">
            <a:avLst/>
          </a:prstGeom>
          <a:noFill/>
          <a:ln w="28575">
            <a:solidFill>
              <a:schemeClr val="tx1"/>
            </a:solidFill>
            <a:round/>
            <a:headEnd/>
            <a:tailEnd type="arrow" w="med" len="med"/>
          </a:ln>
          <a:effectLst/>
        </p:spPr>
        <p:txBody>
          <a:bodyPr/>
          <a:lstStyle/>
          <a:p>
            <a:endParaRPr lang="en-US"/>
          </a:p>
        </p:txBody>
      </p:sp>
      <p:sp>
        <p:nvSpPr>
          <p:cNvPr id="176153" name="Line 25"/>
          <p:cNvSpPr>
            <a:spLocks noChangeShapeType="1"/>
          </p:cNvSpPr>
          <p:nvPr/>
        </p:nvSpPr>
        <p:spPr bwMode="auto">
          <a:xfrm rot="5400000" flipV="1">
            <a:off x="869950" y="3016250"/>
            <a:ext cx="0" cy="228600"/>
          </a:xfrm>
          <a:prstGeom prst="line">
            <a:avLst/>
          </a:prstGeom>
          <a:noFill/>
          <a:ln w="28575">
            <a:solidFill>
              <a:schemeClr val="tx1"/>
            </a:solidFill>
            <a:round/>
            <a:headEnd/>
            <a:tailEnd type="arrow" w="med" len="med"/>
          </a:ln>
          <a:effectLst/>
        </p:spPr>
        <p:txBody>
          <a:bodyPr/>
          <a:lstStyle/>
          <a:p>
            <a:endParaRPr lang="en-US"/>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2"/>
          <p:cNvSpPr>
            <a:spLocks noGrp="1" noChangeArrowheads="1"/>
          </p:cNvSpPr>
          <p:nvPr>
            <p:ph type="title"/>
          </p:nvPr>
        </p:nvSpPr>
        <p:spPr/>
        <p:txBody>
          <a:bodyPr/>
          <a:lstStyle/>
          <a:p>
            <a:r>
              <a:rPr lang="en-US" sz="2800"/>
              <a:t>We are Developing Progressive Scheme</a:t>
            </a:r>
            <a:br>
              <a:rPr lang="en-US" sz="2800"/>
            </a:br>
            <a:r>
              <a:rPr lang="en-US" sz="2800"/>
              <a:t>for Content Based Image Processing</a:t>
            </a:r>
          </a:p>
        </p:txBody>
      </p:sp>
      <p:sp>
        <p:nvSpPr>
          <p:cNvPr id="252931" name="Rectangle 3"/>
          <p:cNvSpPr>
            <a:spLocks noGrp="1" noChangeArrowheads="1"/>
          </p:cNvSpPr>
          <p:nvPr>
            <p:ph type="body" idx="1"/>
          </p:nvPr>
        </p:nvSpPr>
        <p:spPr>
          <a:xfrm>
            <a:off x="533400" y="1371600"/>
            <a:ext cx="5638800" cy="3282950"/>
          </a:xfrm>
        </p:spPr>
        <p:txBody>
          <a:bodyPr/>
          <a:lstStyle/>
          <a:p>
            <a:r>
              <a:rPr lang="en-US"/>
              <a:t>Hypothesis:</a:t>
            </a:r>
          </a:p>
          <a:p>
            <a:endParaRPr lang="en-US"/>
          </a:p>
          <a:p>
            <a:endParaRPr lang="en-US"/>
          </a:p>
          <a:p>
            <a:endParaRPr lang="en-US"/>
          </a:p>
          <a:p>
            <a:endParaRPr lang="en-US"/>
          </a:p>
          <a:p>
            <a:endParaRPr lang="en-US"/>
          </a:p>
          <a:p>
            <a:r>
              <a:rPr lang="en-US"/>
              <a:t>Progressive Analysis: </a:t>
            </a:r>
          </a:p>
        </p:txBody>
      </p:sp>
      <p:pic>
        <p:nvPicPr>
          <p:cNvPr id="252932" name="Picture 4"/>
          <p:cNvPicPr>
            <a:picLocks noChangeAspect="1" noChangeArrowheads="1"/>
          </p:cNvPicPr>
          <p:nvPr/>
        </p:nvPicPr>
        <p:blipFill>
          <a:blip r:embed="rId2"/>
          <a:srcRect/>
          <a:stretch>
            <a:fillRect/>
          </a:stretch>
        </p:blipFill>
        <p:spPr bwMode="auto">
          <a:xfrm>
            <a:off x="3130550" y="1447800"/>
            <a:ext cx="1974850" cy="2362200"/>
          </a:xfrm>
          <a:prstGeom prst="rect">
            <a:avLst/>
          </a:prstGeom>
          <a:noFill/>
          <a:ln w="9525">
            <a:noFill/>
            <a:miter lim="800000"/>
            <a:headEnd/>
            <a:tailEnd/>
          </a:ln>
          <a:effectLst/>
        </p:spPr>
      </p:pic>
      <p:pic>
        <p:nvPicPr>
          <p:cNvPr id="252933" name="Picture 5"/>
          <p:cNvPicPr>
            <a:picLocks noChangeAspect="1" noChangeArrowheads="1"/>
          </p:cNvPicPr>
          <p:nvPr/>
        </p:nvPicPr>
        <p:blipFill>
          <a:blip r:embed="rId3"/>
          <a:srcRect/>
          <a:stretch>
            <a:fillRect/>
          </a:stretch>
        </p:blipFill>
        <p:spPr bwMode="auto">
          <a:xfrm>
            <a:off x="6635750" y="1524000"/>
            <a:ext cx="1974850" cy="2362200"/>
          </a:xfrm>
          <a:prstGeom prst="rect">
            <a:avLst/>
          </a:prstGeom>
          <a:noFill/>
          <a:ln w="9525">
            <a:noFill/>
            <a:miter lim="800000"/>
            <a:headEnd/>
            <a:tailEnd/>
          </a:ln>
          <a:effectLst/>
        </p:spPr>
      </p:pic>
      <p:pic>
        <p:nvPicPr>
          <p:cNvPr id="252936" name="Picture 8"/>
          <p:cNvPicPr>
            <a:picLocks noChangeAspect="1" noChangeArrowheads="1"/>
          </p:cNvPicPr>
          <p:nvPr/>
        </p:nvPicPr>
        <p:blipFill>
          <a:blip r:embed="rId4" cstate="print"/>
          <a:srcRect/>
          <a:stretch>
            <a:fillRect/>
          </a:stretch>
        </p:blipFill>
        <p:spPr bwMode="auto">
          <a:xfrm>
            <a:off x="5029200" y="4495800"/>
            <a:ext cx="3730625" cy="1758950"/>
          </a:xfrm>
          <a:prstGeom prst="rect">
            <a:avLst/>
          </a:prstGeom>
          <a:noFill/>
          <a:ln w="9525">
            <a:noFill/>
            <a:miter lim="800000"/>
            <a:headEnd/>
            <a:tailEnd/>
          </a:ln>
          <a:effectLst/>
        </p:spPr>
      </p:pic>
      <p:pic>
        <p:nvPicPr>
          <p:cNvPr id="252937" name="Picture 9"/>
          <p:cNvPicPr>
            <a:picLocks noChangeAspect="1" noChangeArrowheads="1"/>
          </p:cNvPicPr>
          <p:nvPr/>
        </p:nvPicPr>
        <p:blipFill>
          <a:blip r:embed="rId5" cstate="print"/>
          <a:srcRect/>
          <a:stretch>
            <a:fillRect/>
          </a:stretch>
        </p:blipFill>
        <p:spPr bwMode="auto">
          <a:xfrm>
            <a:off x="762000" y="4495800"/>
            <a:ext cx="3725863" cy="1757363"/>
          </a:xfrm>
          <a:prstGeom prst="rect">
            <a:avLst/>
          </a:prstGeom>
          <a:noFill/>
          <a:ln w="9525">
            <a:noFill/>
            <a:miter lim="800000"/>
            <a:headEnd/>
            <a:tailEnd/>
          </a:ln>
          <a:effectLst/>
        </p:spPr>
      </p:pic>
      <p:sp>
        <p:nvSpPr>
          <p:cNvPr id="252938" name="Line 10"/>
          <p:cNvSpPr>
            <a:spLocks noChangeShapeType="1"/>
          </p:cNvSpPr>
          <p:nvPr/>
        </p:nvSpPr>
        <p:spPr bwMode="auto">
          <a:xfrm>
            <a:off x="5413375" y="2514600"/>
            <a:ext cx="914400" cy="0"/>
          </a:xfrm>
          <a:prstGeom prst="line">
            <a:avLst/>
          </a:prstGeom>
          <a:noFill/>
          <a:ln w="57150">
            <a:solidFill>
              <a:schemeClr val="tx1"/>
            </a:solidFill>
            <a:round/>
            <a:headEnd/>
            <a:tailEnd type="triangle" w="med" len="med"/>
          </a:ln>
          <a:effectLst/>
        </p:spPr>
        <p:txBody>
          <a:bodyPr/>
          <a:lstStyle/>
          <a:p>
            <a:endParaRPr lang="en-US"/>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18114" name="Rectangle 2"/>
          <p:cNvSpPr>
            <a:spLocks noGrp="1" noChangeArrowheads="1"/>
          </p:cNvSpPr>
          <p:nvPr>
            <p:ph type="title"/>
          </p:nvPr>
        </p:nvSpPr>
        <p:spPr>
          <a:xfrm>
            <a:off x="838200" y="152400"/>
            <a:ext cx="7696200" cy="914400"/>
          </a:xfrm>
          <a:noFill/>
        </p:spPr>
        <p:txBody>
          <a:bodyPr/>
          <a:lstStyle/>
          <a:p>
            <a:r>
              <a:rPr lang="en-US" sz="2800"/>
              <a:t>Capability to query database servers for retrieving original information for validation</a:t>
            </a:r>
          </a:p>
        </p:txBody>
      </p:sp>
      <p:sp>
        <p:nvSpPr>
          <p:cNvPr id="218115" name="Rectangle 3"/>
          <p:cNvSpPr>
            <a:spLocks noGrp="1" noChangeArrowheads="1"/>
          </p:cNvSpPr>
          <p:nvPr>
            <p:ph type="body" idx="1"/>
          </p:nvPr>
        </p:nvSpPr>
        <p:spPr>
          <a:xfrm>
            <a:off x="533400" y="1371600"/>
            <a:ext cx="8001000" cy="1822450"/>
          </a:xfrm>
        </p:spPr>
        <p:txBody>
          <a:bodyPr/>
          <a:lstStyle/>
          <a:p>
            <a:r>
              <a:rPr lang="en-US"/>
              <a:t>Implemented functionalities to query the database servers established for the Proteus and Wormhole projects</a:t>
            </a:r>
          </a:p>
          <a:p>
            <a:r>
              <a:rPr lang="en-US"/>
              <a:t>Interactively query image database to retrieve original imagery in GeoTIFF and NITF formats</a:t>
            </a:r>
          </a:p>
        </p:txBody>
      </p:sp>
      <p:grpSp>
        <p:nvGrpSpPr>
          <p:cNvPr id="2" name="Group 4"/>
          <p:cNvGrpSpPr>
            <a:grpSpLocks/>
          </p:cNvGrpSpPr>
          <p:nvPr/>
        </p:nvGrpSpPr>
        <p:grpSpPr bwMode="auto">
          <a:xfrm>
            <a:off x="1001713" y="3544888"/>
            <a:ext cx="7140575" cy="2743200"/>
            <a:chOff x="606" y="2233"/>
            <a:chExt cx="4498" cy="1728"/>
          </a:xfrm>
        </p:grpSpPr>
        <p:pic>
          <p:nvPicPr>
            <p:cNvPr id="218117" name="Picture 5" descr="database1"/>
            <p:cNvPicPr>
              <a:picLocks noChangeAspect="1" noChangeArrowheads="1"/>
            </p:cNvPicPr>
            <p:nvPr/>
          </p:nvPicPr>
          <p:blipFill>
            <a:blip r:embed="rId2" cstate="print"/>
            <a:srcRect/>
            <a:stretch>
              <a:fillRect/>
            </a:stretch>
          </p:blipFill>
          <p:spPr bwMode="auto">
            <a:xfrm>
              <a:off x="606" y="2233"/>
              <a:ext cx="2079" cy="1728"/>
            </a:xfrm>
            <a:prstGeom prst="rect">
              <a:avLst/>
            </a:prstGeom>
            <a:noFill/>
          </p:spPr>
        </p:pic>
        <p:pic>
          <p:nvPicPr>
            <p:cNvPr id="218118" name="Picture 6" descr="database2"/>
            <p:cNvPicPr>
              <a:picLocks noChangeAspect="1" noChangeArrowheads="1"/>
            </p:cNvPicPr>
            <p:nvPr/>
          </p:nvPicPr>
          <p:blipFill>
            <a:blip r:embed="rId3" cstate="print"/>
            <a:srcRect/>
            <a:stretch>
              <a:fillRect/>
            </a:stretch>
          </p:blipFill>
          <p:spPr bwMode="auto">
            <a:xfrm>
              <a:off x="3025" y="2233"/>
              <a:ext cx="2079" cy="1728"/>
            </a:xfrm>
            <a:prstGeom prst="rect">
              <a:avLst/>
            </a:prstGeom>
            <a:noFill/>
          </p:spPr>
        </p:pic>
      </p:grp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2"/>
          <p:cNvSpPr>
            <a:spLocks noGrp="1" noChangeArrowheads="1"/>
          </p:cNvSpPr>
          <p:nvPr>
            <p:ph type="title"/>
          </p:nvPr>
        </p:nvSpPr>
        <p:spPr>
          <a:xfrm>
            <a:off x="450850" y="304800"/>
            <a:ext cx="8534400" cy="908050"/>
          </a:xfrm>
        </p:spPr>
        <p:txBody>
          <a:bodyPr/>
          <a:lstStyle/>
          <a:p>
            <a:r>
              <a:rPr lang="en-US" sz="2800"/>
              <a:t>Our Preliminary Tests Show Potential for </a:t>
            </a:r>
            <a:br>
              <a:rPr lang="en-US" sz="2800"/>
            </a:br>
            <a:r>
              <a:rPr lang="en-US" sz="2800"/>
              <a:t>Orders of Magnitude in Performance Gains</a:t>
            </a:r>
          </a:p>
        </p:txBody>
      </p:sp>
      <p:sp>
        <p:nvSpPr>
          <p:cNvPr id="192515" name="Rectangle 3"/>
          <p:cNvSpPr>
            <a:spLocks noGrp="1" noChangeArrowheads="1"/>
          </p:cNvSpPr>
          <p:nvPr>
            <p:ph type="body" idx="1"/>
          </p:nvPr>
        </p:nvSpPr>
        <p:spPr>
          <a:xfrm>
            <a:off x="381000" y="1346200"/>
            <a:ext cx="8382000" cy="5067300"/>
          </a:xfrm>
        </p:spPr>
        <p:txBody>
          <a:bodyPr/>
          <a:lstStyle/>
          <a:p>
            <a:r>
              <a:rPr lang="en-US" sz="2000"/>
              <a:t>We are extending the ViSUS/NAPA tools with KML interpretation and visualization capability (faster than Google Earth).</a:t>
            </a:r>
          </a:p>
          <a:p>
            <a:r>
              <a:rPr lang="en-US" sz="2000"/>
              <a:t>We have incorporated basic management of geo-tagged points, lines, and polygons with time stamps</a:t>
            </a:r>
          </a:p>
          <a:p>
            <a:r>
              <a:rPr lang="en-US" sz="2000"/>
              <a:t>1TB of imagery can be presented instantly while 20MB of KML data takes 20 seconds.</a:t>
            </a:r>
          </a:p>
          <a:p>
            <a:endParaRPr lang="en-US" sz="2000"/>
          </a:p>
        </p:txBody>
      </p:sp>
      <p:pic>
        <p:nvPicPr>
          <p:cNvPr id="192516" name="Picture 4"/>
          <p:cNvPicPr>
            <a:picLocks noChangeAspect="1" noChangeArrowheads="1"/>
          </p:cNvPicPr>
          <p:nvPr/>
        </p:nvPicPr>
        <p:blipFill>
          <a:blip r:embed="rId3" cstate="print"/>
          <a:srcRect/>
          <a:stretch>
            <a:fillRect/>
          </a:stretch>
        </p:blipFill>
        <p:spPr bwMode="auto">
          <a:xfrm>
            <a:off x="920750" y="3589338"/>
            <a:ext cx="5238750" cy="3005137"/>
          </a:xfrm>
          <a:prstGeom prst="rect">
            <a:avLst/>
          </a:prstGeom>
          <a:noFill/>
          <a:ln w="9525">
            <a:noFill/>
            <a:miter lim="800000"/>
            <a:headEnd/>
            <a:tailEnd/>
          </a:ln>
          <a:effectLst/>
        </p:spPr>
      </p:pic>
      <p:pic>
        <p:nvPicPr>
          <p:cNvPr id="192517" name="Picture 5"/>
          <p:cNvPicPr>
            <a:picLocks noChangeAspect="1" noChangeArrowheads="1"/>
          </p:cNvPicPr>
          <p:nvPr/>
        </p:nvPicPr>
        <p:blipFill>
          <a:blip r:embed="rId4" cstate="print"/>
          <a:srcRect l="8969" t="6255" r="21077" b="12444"/>
          <a:stretch>
            <a:fillRect/>
          </a:stretch>
        </p:blipFill>
        <p:spPr bwMode="auto">
          <a:xfrm>
            <a:off x="5645150" y="3394075"/>
            <a:ext cx="2971800" cy="1981200"/>
          </a:xfrm>
          <a:prstGeom prst="rect">
            <a:avLst/>
          </a:prstGeom>
          <a:noFill/>
          <a:ln w="38100">
            <a:solidFill>
              <a:srgbClr val="6600FF"/>
            </a:solidFill>
            <a:miter lim="800000"/>
            <a:headEnd/>
            <a:tailEnd/>
          </a:ln>
          <a:effectLst/>
        </p:spPr>
      </p:pic>
      <p:sp>
        <p:nvSpPr>
          <p:cNvPr id="192518" name="Rectangle 6"/>
          <p:cNvSpPr>
            <a:spLocks noChangeArrowheads="1"/>
          </p:cNvSpPr>
          <p:nvPr/>
        </p:nvSpPr>
        <p:spPr bwMode="auto">
          <a:xfrm>
            <a:off x="3359150" y="4156075"/>
            <a:ext cx="533400" cy="381000"/>
          </a:xfrm>
          <a:prstGeom prst="rect">
            <a:avLst/>
          </a:prstGeom>
          <a:noFill/>
          <a:ln w="38100">
            <a:solidFill>
              <a:srgbClr val="6600FF"/>
            </a:solidFill>
            <a:miter lim="800000"/>
            <a:headEnd/>
            <a:tailEnd/>
          </a:ln>
          <a:effectLst/>
        </p:spPr>
        <p:txBody>
          <a:bodyPr wrap="none" anchor="ctr"/>
          <a:lstStyle/>
          <a:p>
            <a:endParaRPr lang="en-US"/>
          </a:p>
        </p:txBody>
      </p:sp>
      <p:sp>
        <p:nvSpPr>
          <p:cNvPr id="192519" name="Line 7"/>
          <p:cNvSpPr>
            <a:spLocks noChangeShapeType="1"/>
          </p:cNvSpPr>
          <p:nvPr/>
        </p:nvSpPr>
        <p:spPr bwMode="auto">
          <a:xfrm>
            <a:off x="3349625" y="4556125"/>
            <a:ext cx="2286000" cy="838200"/>
          </a:xfrm>
          <a:prstGeom prst="line">
            <a:avLst/>
          </a:prstGeom>
          <a:noFill/>
          <a:ln w="57150">
            <a:solidFill>
              <a:srgbClr val="6600FF"/>
            </a:solidFill>
            <a:round/>
            <a:headEnd/>
            <a:tailEnd/>
          </a:ln>
          <a:effectLst/>
        </p:spPr>
        <p:txBody>
          <a:bodyPr/>
          <a:lstStyle/>
          <a:p>
            <a:endParaRPr lang="en-US"/>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Sources of Large Data are Becoming More Diverse and Ubiquitous</a:t>
            </a:r>
            <a:endParaRPr lang="en-US" dirty="0"/>
          </a:p>
        </p:txBody>
      </p:sp>
      <p:sp>
        <p:nvSpPr>
          <p:cNvPr id="3" name="Content Placeholder 2"/>
          <p:cNvSpPr>
            <a:spLocks noGrp="1"/>
          </p:cNvSpPr>
          <p:nvPr>
            <p:ph idx="1"/>
          </p:nvPr>
        </p:nvSpPr>
        <p:spPr/>
        <p:txBody>
          <a:bodyPr/>
          <a:lstStyle/>
          <a:p>
            <a:endParaRPr lang="en-US" dirty="0"/>
          </a:p>
        </p:txBody>
      </p:sp>
      <p:pic>
        <p:nvPicPr>
          <p:cNvPr id="195585" name="Picture 1" descr="C:\talk_CI\microscopi.png"/>
          <p:cNvPicPr>
            <a:picLocks noChangeAspect="1" noChangeArrowheads="1"/>
          </p:cNvPicPr>
          <p:nvPr/>
        </p:nvPicPr>
        <p:blipFill>
          <a:blip r:embed="rId2" cstate="print"/>
          <a:srcRect/>
          <a:stretch>
            <a:fillRect/>
          </a:stretch>
        </p:blipFill>
        <p:spPr bwMode="auto">
          <a:xfrm>
            <a:off x="533400" y="1371600"/>
            <a:ext cx="1886666" cy="1990814"/>
          </a:xfrm>
          <a:prstGeom prst="rect">
            <a:avLst/>
          </a:prstGeom>
          <a:noFill/>
        </p:spPr>
      </p:pic>
      <p:pic>
        <p:nvPicPr>
          <p:cNvPr id="195588" name="Picture 4" descr="C:\talk_CI\brain.png"/>
          <p:cNvPicPr>
            <a:picLocks noChangeAspect="1" noChangeArrowheads="1"/>
          </p:cNvPicPr>
          <p:nvPr/>
        </p:nvPicPr>
        <p:blipFill>
          <a:blip r:embed="rId3" cstate="print"/>
          <a:srcRect/>
          <a:stretch>
            <a:fillRect/>
          </a:stretch>
        </p:blipFill>
        <p:spPr bwMode="auto">
          <a:xfrm>
            <a:off x="6292572" y="2822573"/>
            <a:ext cx="2626016" cy="2213861"/>
          </a:xfrm>
          <a:prstGeom prst="rect">
            <a:avLst/>
          </a:prstGeom>
          <a:noFill/>
        </p:spPr>
      </p:pic>
      <p:pic>
        <p:nvPicPr>
          <p:cNvPr id="195589" name="Picture 5" descr="C:\talk_CI\female.png"/>
          <p:cNvPicPr>
            <a:picLocks noChangeAspect="1" noChangeArrowheads="1"/>
          </p:cNvPicPr>
          <p:nvPr/>
        </p:nvPicPr>
        <p:blipFill>
          <a:blip r:embed="rId4" cstate="print"/>
          <a:srcRect l="12309" t="2886" b="14974"/>
          <a:stretch>
            <a:fillRect/>
          </a:stretch>
        </p:blipFill>
        <p:spPr bwMode="auto">
          <a:xfrm>
            <a:off x="3441215" y="1262240"/>
            <a:ext cx="5393611" cy="1941646"/>
          </a:xfrm>
          <a:prstGeom prst="rect">
            <a:avLst/>
          </a:prstGeom>
          <a:noFill/>
        </p:spPr>
      </p:pic>
      <p:pic>
        <p:nvPicPr>
          <p:cNvPr id="5" name="Picture 4" descr="water"/>
          <p:cNvPicPr>
            <a:picLocks noChangeAspect="1" noChangeArrowheads="1"/>
          </p:cNvPicPr>
          <p:nvPr/>
        </p:nvPicPr>
        <p:blipFill>
          <a:blip r:embed="rId5" cstate="print"/>
          <a:srcRect/>
          <a:stretch>
            <a:fillRect/>
          </a:stretch>
        </p:blipFill>
        <p:spPr bwMode="auto">
          <a:xfrm>
            <a:off x="1787845" y="2879303"/>
            <a:ext cx="3321871" cy="1990814"/>
          </a:xfrm>
          <a:prstGeom prst="rect">
            <a:avLst/>
          </a:prstGeom>
          <a:noFill/>
        </p:spPr>
      </p:pic>
      <p:pic>
        <p:nvPicPr>
          <p:cNvPr id="195586" name="Picture 2" descr="C:\talk_CI\pan1.png"/>
          <p:cNvPicPr>
            <a:picLocks noChangeAspect="1" noChangeArrowheads="1"/>
          </p:cNvPicPr>
          <p:nvPr/>
        </p:nvPicPr>
        <p:blipFill>
          <a:blip r:embed="rId6" cstate="print"/>
          <a:srcRect b="22287"/>
          <a:stretch>
            <a:fillRect/>
          </a:stretch>
        </p:blipFill>
        <p:spPr bwMode="auto">
          <a:xfrm>
            <a:off x="405636" y="4503821"/>
            <a:ext cx="6414760" cy="1436914"/>
          </a:xfrm>
          <a:prstGeom prst="rect">
            <a:avLst/>
          </a:prstGeom>
          <a:noFill/>
        </p:spPr>
      </p:pic>
      <p:pic>
        <p:nvPicPr>
          <p:cNvPr id="195587" name="Picture 3" descr="C:\talk_CI\pan2.png"/>
          <p:cNvPicPr>
            <a:picLocks noChangeAspect="1" noChangeArrowheads="1"/>
          </p:cNvPicPr>
          <p:nvPr/>
        </p:nvPicPr>
        <p:blipFill>
          <a:blip r:embed="rId7" cstate="print"/>
          <a:srcRect b="22089"/>
          <a:stretch>
            <a:fillRect/>
          </a:stretch>
        </p:blipFill>
        <p:spPr bwMode="auto">
          <a:xfrm>
            <a:off x="2420066" y="5036434"/>
            <a:ext cx="6414760" cy="1440566"/>
          </a:xfrm>
          <a:prstGeom prst="rect">
            <a:avLst/>
          </a:prstGeom>
          <a:noFill/>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5" name="Rectangle 3"/>
          <p:cNvSpPr>
            <a:spLocks noGrp="1" noChangeArrowheads="1"/>
          </p:cNvSpPr>
          <p:nvPr>
            <p:ph type="title"/>
          </p:nvPr>
        </p:nvSpPr>
        <p:spPr/>
        <p:txBody>
          <a:bodyPr/>
          <a:lstStyle/>
          <a:p>
            <a:r>
              <a:rPr lang="en-US" sz="2800"/>
              <a:t>We Are Moving Towards Support of a Combination of Different Data Types</a:t>
            </a:r>
          </a:p>
        </p:txBody>
      </p:sp>
      <p:sp>
        <p:nvSpPr>
          <p:cNvPr id="177156" name="Rectangle 4"/>
          <p:cNvSpPr>
            <a:spLocks noGrp="1" noChangeArrowheads="1"/>
          </p:cNvSpPr>
          <p:nvPr>
            <p:ph type="body" idx="1"/>
          </p:nvPr>
        </p:nvSpPr>
        <p:spPr>
          <a:xfrm>
            <a:off x="457200" y="1296988"/>
            <a:ext cx="8458200" cy="4799012"/>
          </a:xfrm>
        </p:spPr>
        <p:txBody>
          <a:bodyPr/>
          <a:lstStyle/>
          <a:p>
            <a:r>
              <a:rPr lang="en-US" b="0"/>
              <a:t>Concurrent access to several information sources requires similar techniques for a variety of data types.</a:t>
            </a:r>
          </a:p>
        </p:txBody>
      </p:sp>
      <p:grpSp>
        <p:nvGrpSpPr>
          <p:cNvPr id="2" name="Group 48"/>
          <p:cNvGrpSpPr>
            <a:grpSpLocks/>
          </p:cNvGrpSpPr>
          <p:nvPr/>
        </p:nvGrpSpPr>
        <p:grpSpPr bwMode="auto">
          <a:xfrm>
            <a:off x="3733800" y="2095500"/>
            <a:ext cx="2854325" cy="1497013"/>
            <a:chOff x="336" y="2757"/>
            <a:chExt cx="2099" cy="1102"/>
          </a:xfrm>
        </p:grpSpPr>
        <p:pic>
          <p:nvPicPr>
            <p:cNvPr id="177158" name="Picture 6" descr="dafif_bdry"/>
            <p:cNvPicPr>
              <a:picLocks noChangeAspect="1" noChangeArrowheads="1"/>
            </p:cNvPicPr>
            <p:nvPr/>
          </p:nvPicPr>
          <p:blipFill>
            <a:blip r:embed="rId2" cstate="print">
              <a:lum bright="12000" contrast="12000"/>
            </a:blip>
            <a:srcRect/>
            <a:stretch>
              <a:fillRect/>
            </a:stretch>
          </p:blipFill>
          <p:spPr bwMode="auto">
            <a:xfrm>
              <a:off x="336" y="2757"/>
              <a:ext cx="2099" cy="1050"/>
            </a:xfrm>
            <a:prstGeom prst="rect">
              <a:avLst/>
            </a:prstGeom>
            <a:noFill/>
            <a:ln w="9525">
              <a:solidFill>
                <a:schemeClr val="tx1"/>
              </a:solidFill>
              <a:miter lim="800000"/>
              <a:headEnd/>
              <a:tailEnd/>
            </a:ln>
          </p:spPr>
        </p:pic>
        <p:sp>
          <p:nvSpPr>
            <p:cNvPr id="177170" name="Text Box 18"/>
            <p:cNvSpPr txBox="1">
              <a:spLocks noChangeArrowheads="1"/>
            </p:cNvSpPr>
            <p:nvPr/>
          </p:nvSpPr>
          <p:spPr bwMode="auto">
            <a:xfrm>
              <a:off x="1257" y="3690"/>
              <a:ext cx="1159" cy="169"/>
            </a:xfrm>
            <a:prstGeom prst="rect">
              <a:avLst/>
            </a:prstGeom>
            <a:noFill/>
            <a:ln w="9525">
              <a:noFill/>
              <a:miter lim="800000"/>
              <a:headEnd/>
              <a:tailEnd/>
            </a:ln>
            <a:effectLst/>
          </p:spPr>
          <p:txBody>
            <a:bodyPr wrap="none">
              <a:spAutoFit/>
            </a:bodyPr>
            <a:lstStyle/>
            <a:p>
              <a:r>
                <a:rPr lang="en-US" sz="900" b="1">
                  <a:ea typeface="ＭＳ Ｐゴシック" pitchFamily="-80" charset="-128"/>
                </a:rPr>
                <a:t>AIRSPACE BOUNDARIES</a:t>
              </a:r>
            </a:p>
          </p:txBody>
        </p:sp>
      </p:grpSp>
      <p:grpSp>
        <p:nvGrpSpPr>
          <p:cNvPr id="3" name="Group 47"/>
          <p:cNvGrpSpPr>
            <a:grpSpLocks/>
          </p:cNvGrpSpPr>
          <p:nvPr/>
        </p:nvGrpSpPr>
        <p:grpSpPr bwMode="auto">
          <a:xfrm>
            <a:off x="762000" y="2095500"/>
            <a:ext cx="2854325" cy="1503363"/>
            <a:chOff x="336" y="1680"/>
            <a:chExt cx="2099" cy="1106"/>
          </a:xfrm>
        </p:grpSpPr>
        <p:pic>
          <p:nvPicPr>
            <p:cNvPr id="177157" name="Picture 5" descr="dafif_ats"/>
            <p:cNvPicPr>
              <a:picLocks noChangeAspect="1" noChangeArrowheads="1"/>
            </p:cNvPicPr>
            <p:nvPr/>
          </p:nvPicPr>
          <p:blipFill>
            <a:blip r:embed="rId3" cstate="print">
              <a:lum bright="18000" contrast="12000"/>
            </a:blip>
            <a:srcRect/>
            <a:stretch>
              <a:fillRect/>
            </a:stretch>
          </p:blipFill>
          <p:spPr bwMode="auto">
            <a:xfrm>
              <a:off x="336" y="1680"/>
              <a:ext cx="2099" cy="1050"/>
            </a:xfrm>
            <a:prstGeom prst="rect">
              <a:avLst/>
            </a:prstGeom>
            <a:noFill/>
            <a:ln w="9525">
              <a:solidFill>
                <a:schemeClr val="tx1"/>
              </a:solidFill>
              <a:miter lim="800000"/>
              <a:headEnd/>
              <a:tailEnd/>
            </a:ln>
          </p:spPr>
        </p:pic>
        <p:sp>
          <p:nvSpPr>
            <p:cNvPr id="177171" name="Text Box 19"/>
            <p:cNvSpPr txBox="1">
              <a:spLocks noChangeArrowheads="1"/>
            </p:cNvSpPr>
            <p:nvPr/>
          </p:nvSpPr>
          <p:spPr bwMode="auto">
            <a:xfrm>
              <a:off x="1259" y="2618"/>
              <a:ext cx="1135" cy="168"/>
            </a:xfrm>
            <a:prstGeom prst="rect">
              <a:avLst/>
            </a:prstGeom>
            <a:noFill/>
            <a:ln w="9525">
              <a:noFill/>
              <a:miter lim="800000"/>
              <a:headEnd/>
              <a:tailEnd/>
            </a:ln>
            <a:effectLst/>
          </p:spPr>
          <p:txBody>
            <a:bodyPr wrap="none">
              <a:spAutoFit/>
            </a:bodyPr>
            <a:lstStyle/>
            <a:p>
              <a:r>
                <a:rPr lang="en-US" sz="900" b="1">
                  <a:ea typeface="ＭＳ Ｐゴシック" pitchFamily="-80" charset="-128"/>
                </a:rPr>
                <a:t>COMMERCIAL AIRWAYS</a:t>
              </a:r>
            </a:p>
          </p:txBody>
        </p:sp>
      </p:grpSp>
      <p:grpSp>
        <p:nvGrpSpPr>
          <p:cNvPr id="4" name="Group 49"/>
          <p:cNvGrpSpPr>
            <a:grpSpLocks/>
          </p:cNvGrpSpPr>
          <p:nvPr/>
        </p:nvGrpSpPr>
        <p:grpSpPr bwMode="auto">
          <a:xfrm>
            <a:off x="6629400" y="2095500"/>
            <a:ext cx="2135188" cy="3390900"/>
            <a:chOff x="4111" y="1488"/>
            <a:chExt cx="1345" cy="2184"/>
          </a:xfrm>
        </p:grpSpPr>
        <p:pic>
          <p:nvPicPr>
            <p:cNvPr id="177159" name="Picture 7" descr="countries"/>
            <p:cNvPicPr>
              <a:picLocks noChangeAspect="1" noChangeArrowheads="1"/>
            </p:cNvPicPr>
            <p:nvPr/>
          </p:nvPicPr>
          <p:blipFill>
            <a:blip r:embed="rId4" cstate="print">
              <a:lum bright="18000" contrast="18000"/>
            </a:blip>
            <a:srcRect/>
            <a:stretch>
              <a:fillRect/>
            </a:stretch>
          </p:blipFill>
          <p:spPr bwMode="auto">
            <a:xfrm>
              <a:off x="4176" y="1488"/>
              <a:ext cx="1256" cy="628"/>
            </a:xfrm>
            <a:prstGeom prst="rect">
              <a:avLst/>
            </a:prstGeom>
            <a:noFill/>
            <a:ln w="9525">
              <a:solidFill>
                <a:schemeClr val="tx1"/>
              </a:solidFill>
              <a:miter lim="800000"/>
              <a:headEnd/>
              <a:tailEnd/>
            </a:ln>
          </p:spPr>
        </p:pic>
        <p:pic>
          <p:nvPicPr>
            <p:cNvPr id="177160" name="Picture 8" descr="states"/>
            <p:cNvPicPr>
              <a:picLocks noChangeAspect="1" noChangeArrowheads="1"/>
            </p:cNvPicPr>
            <p:nvPr/>
          </p:nvPicPr>
          <p:blipFill>
            <a:blip r:embed="rId5" cstate="print">
              <a:lum bright="18000" contrast="18000"/>
            </a:blip>
            <a:srcRect/>
            <a:stretch>
              <a:fillRect/>
            </a:stretch>
          </p:blipFill>
          <p:spPr bwMode="auto">
            <a:xfrm>
              <a:off x="4176" y="2170"/>
              <a:ext cx="1256" cy="629"/>
            </a:xfrm>
            <a:prstGeom prst="rect">
              <a:avLst/>
            </a:prstGeom>
            <a:noFill/>
            <a:ln w="9525">
              <a:solidFill>
                <a:schemeClr val="tx1"/>
              </a:solidFill>
              <a:miter lim="800000"/>
              <a:headEnd/>
              <a:tailEnd/>
            </a:ln>
          </p:spPr>
        </p:pic>
        <p:pic>
          <p:nvPicPr>
            <p:cNvPr id="177161" name="Picture 9" descr="countries1"/>
            <p:cNvPicPr>
              <a:picLocks noChangeAspect="1" noChangeArrowheads="1"/>
            </p:cNvPicPr>
            <p:nvPr/>
          </p:nvPicPr>
          <p:blipFill>
            <a:blip r:embed="rId6" cstate="print">
              <a:lum bright="18000" contrast="18000"/>
            </a:blip>
            <a:srcRect/>
            <a:stretch>
              <a:fillRect/>
            </a:stretch>
          </p:blipFill>
          <p:spPr bwMode="auto">
            <a:xfrm>
              <a:off x="4176" y="1488"/>
              <a:ext cx="1270" cy="635"/>
            </a:xfrm>
            <a:prstGeom prst="rect">
              <a:avLst/>
            </a:prstGeom>
            <a:noFill/>
            <a:ln w="9525">
              <a:solidFill>
                <a:schemeClr val="tx1"/>
              </a:solidFill>
              <a:miter lim="800000"/>
              <a:headEnd/>
              <a:tailEnd/>
            </a:ln>
          </p:spPr>
        </p:pic>
        <p:pic>
          <p:nvPicPr>
            <p:cNvPr id="177162" name="Picture 10" descr="states1"/>
            <p:cNvPicPr>
              <a:picLocks noChangeAspect="1" noChangeArrowheads="1"/>
            </p:cNvPicPr>
            <p:nvPr/>
          </p:nvPicPr>
          <p:blipFill>
            <a:blip r:embed="rId7" cstate="print">
              <a:lum bright="18000" contrast="18000"/>
            </a:blip>
            <a:srcRect/>
            <a:stretch>
              <a:fillRect/>
            </a:stretch>
          </p:blipFill>
          <p:spPr bwMode="auto">
            <a:xfrm>
              <a:off x="4176" y="2170"/>
              <a:ext cx="1256" cy="629"/>
            </a:xfrm>
            <a:prstGeom prst="rect">
              <a:avLst/>
            </a:prstGeom>
            <a:noFill/>
            <a:ln w="38100">
              <a:solidFill>
                <a:schemeClr val="accent2"/>
              </a:solidFill>
              <a:miter lim="800000"/>
              <a:headEnd/>
              <a:tailEnd/>
            </a:ln>
          </p:spPr>
        </p:pic>
        <p:pic>
          <p:nvPicPr>
            <p:cNvPr id="177163" name="Picture 11" descr="counties1"/>
            <p:cNvPicPr>
              <a:picLocks noChangeAspect="1" noChangeArrowheads="1"/>
            </p:cNvPicPr>
            <p:nvPr/>
          </p:nvPicPr>
          <p:blipFill>
            <a:blip r:embed="rId8" cstate="print">
              <a:lum bright="18000" contrast="18000"/>
            </a:blip>
            <a:srcRect/>
            <a:stretch>
              <a:fillRect/>
            </a:stretch>
          </p:blipFill>
          <p:spPr bwMode="auto">
            <a:xfrm>
              <a:off x="4176" y="2852"/>
              <a:ext cx="1256" cy="629"/>
            </a:xfrm>
            <a:prstGeom prst="rect">
              <a:avLst/>
            </a:prstGeom>
            <a:noFill/>
            <a:ln w="38100">
              <a:solidFill>
                <a:srgbClr val="FE0000"/>
              </a:solidFill>
              <a:miter lim="800000"/>
              <a:headEnd/>
              <a:tailEnd/>
            </a:ln>
          </p:spPr>
        </p:pic>
        <p:sp>
          <p:nvSpPr>
            <p:cNvPr id="177164" name="Rectangle 12"/>
            <p:cNvSpPr>
              <a:spLocks noChangeArrowheads="1"/>
            </p:cNvSpPr>
            <p:nvPr/>
          </p:nvSpPr>
          <p:spPr bwMode="auto">
            <a:xfrm>
              <a:off x="4284" y="1582"/>
              <a:ext cx="359" cy="181"/>
            </a:xfrm>
            <a:prstGeom prst="rect">
              <a:avLst/>
            </a:prstGeom>
            <a:noFill/>
            <a:ln w="28575">
              <a:solidFill>
                <a:schemeClr val="accent2"/>
              </a:solidFill>
              <a:miter lim="800000"/>
              <a:headEnd/>
              <a:tailEnd/>
            </a:ln>
            <a:effectLst/>
          </p:spPr>
          <p:txBody>
            <a:bodyPr wrap="none" anchor="ctr"/>
            <a:lstStyle/>
            <a:p>
              <a:endParaRPr lang="en-US"/>
            </a:p>
          </p:txBody>
        </p:sp>
        <p:sp>
          <p:nvSpPr>
            <p:cNvPr id="177165" name="Rectangle 13"/>
            <p:cNvSpPr>
              <a:spLocks noChangeArrowheads="1"/>
            </p:cNvSpPr>
            <p:nvPr/>
          </p:nvSpPr>
          <p:spPr bwMode="auto">
            <a:xfrm>
              <a:off x="4822" y="2350"/>
              <a:ext cx="359" cy="180"/>
            </a:xfrm>
            <a:prstGeom prst="rect">
              <a:avLst/>
            </a:prstGeom>
            <a:noFill/>
            <a:ln w="28575">
              <a:solidFill>
                <a:srgbClr val="FE0000"/>
              </a:solidFill>
              <a:miter lim="800000"/>
              <a:headEnd/>
              <a:tailEnd/>
            </a:ln>
            <a:effectLst/>
          </p:spPr>
          <p:txBody>
            <a:bodyPr wrap="none" anchor="ctr"/>
            <a:lstStyle/>
            <a:p>
              <a:endParaRPr lang="en-US"/>
            </a:p>
          </p:txBody>
        </p:sp>
        <p:sp>
          <p:nvSpPr>
            <p:cNvPr id="177166" name="Line 14"/>
            <p:cNvSpPr>
              <a:spLocks noChangeShapeType="1"/>
            </p:cNvSpPr>
            <p:nvPr/>
          </p:nvSpPr>
          <p:spPr bwMode="auto">
            <a:xfrm flipH="1">
              <a:off x="4169" y="2350"/>
              <a:ext cx="659" cy="495"/>
            </a:xfrm>
            <a:prstGeom prst="line">
              <a:avLst/>
            </a:prstGeom>
            <a:noFill/>
            <a:ln w="38100">
              <a:solidFill>
                <a:srgbClr val="FE0000"/>
              </a:solidFill>
              <a:round/>
              <a:headEnd/>
              <a:tailEnd/>
            </a:ln>
            <a:effectLst/>
          </p:spPr>
          <p:txBody>
            <a:bodyPr/>
            <a:lstStyle/>
            <a:p>
              <a:endParaRPr lang="en-US"/>
            </a:p>
          </p:txBody>
        </p:sp>
        <p:sp>
          <p:nvSpPr>
            <p:cNvPr id="177167" name="Line 15"/>
            <p:cNvSpPr>
              <a:spLocks noChangeShapeType="1"/>
            </p:cNvSpPr>
            <p:nvPr/>
          </p:nvSpPr>
          <p:spPr bwMode="auto">
            <a:xfrm>
              <a:off x="5181" y="2350"/>
              <a:ext cx="251" cy="498"/>
            </a:xfrm>
            <a:prstGeom prst="line">
              <a:avLst/>
            </a:prstGeom>
            <a:noFill/>
            <a:ln w="38100">
              <a:solidFill>
                <a:srgbClr val="FE0000"/>
              </a:solidFill>
              <a:round/>
              <a:headEnd/>
              <a:tailEnd/>
            </a:ln>
            <a:effectLst/>
          </p:spPr>
          <p:txBody>
            <a:bodyPr/>
            <a:lstStyle/>
            <a:p>
              <a:endParaRPr lang="en-US"/>
            </a:p>
          </p:txBody>
        </p:sp>
        <p:sp>
          <p:nvSpPr>
            <p:cNvPr id="177168" name="Line 16"/>
            <p:cNvSpPr>
              <a:spLocks noChangeShapeType="1"/>
            </p:cNvSpPr>
            <p:nvPr/>
          </p:nvSpPr>
          <p:spPr bwMode="auto">
            <a:xfrm>
              <a:off x="4643" y="1764"/>
              <a:ext cx="797" cy="391"/>
            </a:xfrm>
            <a:prstGeom prst="line">
              <a:avLst/>
            </a:prstGeom>
            <a:noFill/>
            <a:ln w="38100">
              <a:solidFill>
                <a:schemeClr val="accent2"/>
              </a:solidFill>
              <a:round/>
              <a:headEnd/>
              <a:tailEnd/>
            </a:ln>
            <a:effectLst/>
          </p:spPr>
          <p:txBody>
            <a:bodyPr/>
            <a:lstStyle/>
            <a:p>
              <a:endParaRPr lang="en-US"/>
            </a:p>
          </p:txBody>
        </p:sp>
        <p:sp>
          <p:nvSpPr>
            <p:cNvPr id="177169" name="Line 17"/>
            <p:cNvSpPr>
              <a:spLocks noChangeShapeType="1"/>
            </p:cNvSpPr>
            <p:nvPr/>
          </p:nvSpPr>
          <p:spPr bwMode="auto">
            <a:xfrm flipH="1">
              <a:off x="4164" y="1764"/>
              <a:ext cx="123" cy="391"/>
            </a:xfrm>
            <a:prstGeom prst="line">
              <a:avLst/>
            </a:prstGeom>
            <a:noFill/>
            <a:ln w="38100">
              <a:solidFill>
                <a:schemeClr val="accent2"/>
              </a:solidFill>
              <a:round/>
              <a:headEnd/>
              <a:tailEnd/>
            </a:ln>
            <a:effectLst/>
          </p:spPr>
          <p:txBody>
            <a:bodyPr/>
            <a:lstStyle/>
            <a:p>
              <a:endParaRPr lang="en-US"/>
            </a:p>
          </p:txBody>
        </p:sp>
        <p:sp>
          <p:nvSpPr>
            <p:cNvPr id="177172" name="Text Box 20"/>
            <p:cNvSpPr txBox="1">
              <a:spLocks noChangeArrowheads="1"/>
            </p:cNvSpPr>
            <p:nvPr/>
          </p:nvSpPr>
          <p:spPr bwMode="auto">
            <a:xfrm>
              <a:off x="4111" y="3515"/>
              <a:ext cx="1345" cy="157"/>
            </a:xfrm>
            <a:prstGeom prst="rect">
              <a:avLst/>
            </a:prstGeom>
            <a:noFill/>
            <a:ln w="9525">
              <a:noFill/>
              <a:miter lim="800000"/>
              <a:headEnd/>
              <a:tailEnd/>
            </a:ln>
            <a:effectLst/>
          </p:spPr>
          <p:txBody>
            <a:bodyPr wrap="none">
              <a:spAutoFit/>
            </a:bodyPr>
            <a:lstStyle/>
            <a:p>
              <a:r>
                <a:rPr lang="en-US" sz="1000">
                  <a:ea typeface="ＭＳ Ｐゴシック" pitchFamily="-80" charset="-128"/>
                </a:rPr>
                <a:t>BOUNDARIES OF US COUNTIES</a:t>
              </a:r>
            </a:p>
          </p:txBody>
        </p:sp>
      </p:grpSp>
      <p:sp>
        <p:nvSpPr>
          <p:cNvPr id="177202" name="Rectangle 50"/>
          <p:cNvSpPr>
            <a:spLocks noChangeArrowheads="1"/>
          </p:cNvSpPr>
          <p:nvPr/>
        </p:nvSpPr>
        <p:spPr bwMode="auto">
          <a:xfrm>
            <a:off x="609600" y="3505200"/>
            <a:ext cx="8305800" cy="3124200"/>
          </a:xfrm>
          <a:prstGeom prst="rect">
            <a:avLst/>
          </a:prstGeom>
          <a:noFill/>
          <a:ln w="9525">
            <a:noFill/>
            <a:miter lim="800000"/>
            <a:headEnd/>
            <a:tailEnd/>
          </a:ln>
          <a:effectLst/>
        </p:spPr>
        <p:txBody>
          <a:bodyPr/>
          <a:lstStyle/>
          <a:p>
            <a:pPr marL="342900" indent="-342900" eaLnBrk="1" hangingPunct="1">
              <a:lnSpc>
                <a:spcPct val="95000"/>
              </a:lnSpc>
              <a:spcBef>
                <a:spcPct val="20000"/>
              </a:spcBef>
              <a:buFontTx/>
              <a:buChar char="•"/>
            </a:pPr>
            <a:r>
              <a:rPr lang="en-US" sz="2000" b="1">
                <a:latin typeface="Helvetica" pitchFamily="34" charset="0"/>
              </a:rPr>
              <a:t>Algorithmic directions:</a:t>
            </a:r>
          </a:p>
          <a:p>
            <a:pPr marL="742950" lvl="1" indent="-285750" eaLnBrk="1" hangingPunct="1">
              <a:lnSpc>
                <a:spcPct val="95000"/>
              </a:lnSpc>
              <a:spcBef>
                <a:spcPct val="20000"/>
              </a:spcBef>
              <a:buFontTx/>
              <a:buChar char="–"/>
            </a:pPr>
            <a:r>
              <a:rPr lang="en-US" sz="2000" b="1">
                <a:latin typeface="Helvetica" pitchFamily="34" charset="0"/>
              </a:rPr>
              <a:t>integration with other frameworks </a:t>
            </a:r>
          </a:p>
          <a:p>
            <a:pPr marL="742950" lvl="1" indent="-285750" eaLnBrk="1" hangingPunct="1">
              <a:lnSpc>
                <a:spcPct val="95000"/>
              </a:lnSpc>
              <a:spcBef>
                <a:spcPct val="20000"/>
              </a:spcBef>
              <a:buFontTx/>
              <a:buChar char="–"/>
            </a:pPr>
            <a:r>
              <a:rPr lang="en-US" sz="2000" b="1">
                <a:latin typeface="Helvetica" pitchFamily="34" charset="0"/>
              </a:rPr>
              <a:t>progressive streaming infrastructure for</a:t>
            </a:r>
            <a:br>
              <a:rPr lang="en-US" sz="2000" b="1">
                <a:latin typeface="Helvetica" pitchFamily="34" charset="0"/>
              </a:rPr>
            </a:br>
            <a:r>
              <a:rPr lang="en-US" sz="2000" b="1">
                <a:latin typeface="Helvetica" pitchFamily="34" charset="0"/>
              </a:rPr>
              <a:t>“vector data” (points, lines, polygons);</a:t>
            </a:r>
          </a:p>
          <a:p>
            <a:pPr marL="742950" lvl="1" indent="-285750" eaLnBrk="1" hangingPunct="1">
              <a:lnSpc>
                <a:spcPct val="95000"/>
              </a:lnSpc>
              <a:spcBef>
                <a:spcPct val="20000"/>
              </a:spcBef>
              <a:buFontTx/>
              <a:buChar char="–"/>
            </a:pPr>
            <a:r>
              <a:rPr lang="en-US" sz="2000" b="1">
                <a:latin typeface="Helvetica" pitchFamily="34" charset="0"/>
              </a:rPr>
              <a:t>uncertainty/incompleteness in the data</a:t>
            </a:r>
          </a:p>
          <a:p>
            <a:pPr marL="742950" lvl="1" indent="-285750" eaLnBrk="1" hangingPunct="1">
              <a:lnSpc>
                <a:spcPct val="95000"/>
              </a:lnSpc>
              <a:spcBef>
                <a:spcPct val="20000"/>
              </a:spcBef>
              <a:buFontTx/>
              <a:buChar char="–"/>
            </a:pPr>
            <a:r>
              <a:rPr lang="en-US" sz="2000" b="1">
                <a:latin typeface="Helvetica" pitchFamily="34" charset="0"/>
              </a:rPr>
              <a:t>progressive resolution of queries</a:t>
            </a:r>
            <a:br>
              <a:rPr lang="en-US" sz="2000" b="1">
                <a:latin typeface="Helvetica" pitchFamily="34" charset="0"/>
              </a:rPr>
            </a:br>
            <a:r>
              <a:rPr lang="en-US" sz="2000" b="1">
                <a:latin typeface="Helvetica" pitchFamily="34" charset="0"/>
              </a:rPr>
              <a:t>with quantification and visualization of error/confidence;</a:t>
            </a:r>
          </a:p>
          <a:p>
            <a:pPr marL="742950" lvl="1" indent="-285750" eaLnBrk="1" hangingPunct="1">
              <a:lnSpc>
                <a:spcPct val="95000"/>
              </a:lnSpc>
              <a:spcBef>
                <a:spcPct val="20000"/>
              </a:spcBef>
              <a:buFontTx/>
              <a:buChar char="–"/>
            </a:pPr>
            <a:r>
              <a:rPr lang="en-US" sz="2000" b="1">
                <a:latin typeface="Helvetica" pitchFamily="34" charset="0"/>
              </a:rPr>
              <a:t>on-line update of internal data structures to render </a:t>
            </a:r>
            <a:br>
              <a:rPr lang="en-US" sz="2000" b="1">
                <a:latin typeface="Helvetica" pitchFamily="34" charset="0"/>
              </a:rPr>
            </a:br>
            <a:r>
              <a:rPr lang="en-US" sz="2000" b="1">
                <a:latin typeface="Helvetica" pitchFamily="34" charset="0"/>
              </a:rPr>
              <a:t>new data immediately available.</a:t>
            </a:r>
          </a:p>
          <a:p>
            <a:pPr marL="742950" lvl="1" indent="-285750" eaLnBrk="1" hangingPunct="1">
              <a:lnSpc>
                <a:spcPct val="95000"/>
              </a:lnSpc>
              <a:spcBef>
                <a:spcPct val="20000"/>
              </a:spcBef>
            </a:pPr>
            <a:endParaRPr lang="en-US" sz="2000" b="1">
              <a:latin typeface="Helvetica" pitchFamily="34" charset="0"/>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425450" y="149225"/>
            <a:ext cx="8393113" cy="895350"/>
          </a:xfrm>
        </p:spPr>
        <p:txBody>
          <a:bodyPr/>
          <a:lstStyle/>
          <a:p>
            <a:pPr eaLnBrk="1" hangingPunct="1"/>
            <a:r>
              <a:rPr lang="en-US" smtClean="0"/>
              <a:t>Our Paradigm: Multi-resolution Models Built by Successive Refinements</a:t>
            </a:r>
          </a:p>
        </p:txBody>
      </p:sp>
      <p:sp>
        <p:nvSpPr>
          <p:cNvPr id="20483" name="Line 3"/>
          <p:cNvSpPr>
            <a:spLocks noChangeShapeType="1"/>
          </p:cNvSpPr>
          <p:nvPr/>
        </p:nvSpPr>
        <p:spPr bwMode="auto">
          <a:xfrm>
            <a:off x="604838" y="6323013"/>
            <a:ext cx="6469062" cy="0"/>
          </a:xfrm>
          <a:prstGeom prst="line">
            <a:avLst/>
          </a:prstGeom>
          <a:noFill/>
          <a:ln w="38100">
            <a:solidFill>
              <a:schemeClr val="tx1"/>
            </a:solidFill>
            <a:round/>
            <a:headEnd/>
            <a:tailEnd type="arrow" w="med" len="med"/>
          </a:ln>
        </p:spPr>
        <p:txBody>
          <a:bodyPr/>
          <a:lstStyle/>
          <a:p>
            <a:endParaRPr lang="en-US"/>
          </a:p>
        </p:txBody>
      </p:sp>
      <p:sp>
        <p:nvSpPr>
          <p:cNvPr id="20484" name="Line 4"/>
          <p:cNvSpPr>
            <a:spLocks noChangeShapeType="1"/>
          </p:cNvSpPr>
          <p:nvPr/>
        </p:nvSpPr>
        <p:spPr bwMode="auto">
          <a:xfrm flipV="1">
            <a:off x="895350" y="1954213"/>
            <a:ext cx="0" cy="4602162"/>
          </a:xfrm>
          <a:prstGeom prst="line">
            <a:avLst/>
          </a:prstGeom>
          <a:noFill/>
          <a:ln w="38100">
            <a:solidFill>
              <a:schemeClr val="tx1"/>
            </a:solidFill>
            <a:round/>
            <a:headEnd/>
            <a:tailEnd type="arrow" w="med" len="med"/>
          </a:ln>
        </p:spPr>
        <p:txBody>
          <a:bodyPr/>
          <a:lstStyle/>
          <a:p>
            <a:endParaRPr lang="en-US"/>
          </a:p>
        </p:txBody>
      </p:sp>
      <p:sp>
        <p:nvSpPr>
          <p:cNvPr id="20485" name="Text Box 5"/>
          <p:cNvSpPr txBox="1">
            <a:spLocks noChangeArrowheads="1"/>
          </p:cNvSpPr>
          <p:nvPr/>
        </p:nvSpPr>
        <p:spPr bwMode="auto">
          <a:xfrm>
            <a:off x="5975350" y="6372225"/>
            <a:ext cx="1328738" cy="396875"/>
          </a:xfrm>
          <a:prstGeom prst="rect">
            <a:avLst/>
          </a:prstGeom>
          <a:noFill/>
          <a:ln w="12700">
            <a:noFill/>
            <a:miter lim="800000"/>
            <a:headEnd/>
            <a:tailEnd/>
          </a:ln>
        </p:spPr>
        <p:txBody>
          <a:bodyPr wrap="none">
            <a:spAutoFit/>
          </a:bodyPr>
          <a:lstStyle/>
          <a:p>
            <a:r>
              <a:rPr lang="en-US" b="1"/>
              <a:t>Accuracy</a:t>
            </a:r>
          </a:p>
        </p:txBody>
      </p:sp>
      <p:sp>
        <p:nvSpPr>
          <p:cNvPr id="20486" name="Text Box 6"/>
          <p:cNvSpPr txBox="1">
            <a:spLocks noChangeArrowheads="1"/>
          </p:cNvSpPr>
          <p:nvPr/>
        </p:nvSpPr>
        <p:spPr bwMode="auto">
          <a:xfrm rot="-5400000">
            <a:off x="-184150" y="3205163"/>
            <a:ext cx="1736725" cy="396875"/>
          </a:xfrm>
          <a:prstGeom prst="rect">
            <a:avLst/>
          </a:prstGeom>
          <a:noFill/>
          <a:ln w="12700">
            <a:noFill/>
            <a:miter lim="800000"/>
            <a:headEnd/>
            <a:tailEnd/>
          </a:ln>
        </p:spPr>
        <p:txBody>
          <a:bodyPr wrap="none">
            <a:spAutoFit/>
          </a:bodyPr>
          <a:lstStyle/>
          <a:p>
            <a:r>
              <a:rPr lang="en-US" b="1"/>
              <a:t>Performance</a:t>
            </a:r>
          </a:p>
        </p:txBody>
      </p:sp>
      <p:grpSp>
        <p:nvGrpSpPr>
          <p:cNvPr id="2" name="Group 7"/>
          <p:cNvGrpSpPr>
            <a:grpSpLocks/>
          </p:cNvGrpSpPr>
          <p:nvPr/>
        </p:nvGrpSpPr>
        <p:grpSpPr bwMode="auto">
          <a:xfrm>
            <a:off x="1527175" y="2762250"/>
            <a:ext cx="6862763" cy="3386138"/>
            <a:chOff x="911" y="1539"/>
            <a:chExt cx="4323" cy="2133"/>
          </a:xfrm>
        </p:grpSpPr>
        <p:sp>
          <p:nvSpPr>
            <p:cNvPr id="20768" name="Line 8"/>
            <p:cNvSpPr>
              <a:spLocks noChangeShapeType="1"/>
            </p:cNvSpPr>
            <p:nvPr/>
          </p:nvSpPr>
          <p:spPr bwMode="auto">
            <a:xfrm flipH="1" flipV="1">
              <a:off x="3476" y="3456"/>
              <a:ext cx="551" cy="48"/>
            </a:xfrm>
            <a:prstGeom prst="line">
              <a:avLst/>
            </a:prstGeom>
            <a:noFill/>
            <a:ln w="28575">
              <a:solidFill>
                <a:srgbClr val="FF0000"/>
              </a:solidFill>
              <a:round/>
              <a:headEnd/>
              <a:tailEnd type="triangle" w="med" len="med"/>
            </a:ln>
          </p:spPr>
          <p:txBody>
            <a:bodyPr/>
            <a:lstStyle/>
            <a:p>
              <a:endParaRPr lang="en-US"/>
            </a:p>
          </p:txBody>
        </p:sp>
        <p:sp>
          <p:nvSpPr>
            <p:cNvPr id="20769" name="Text Box 9"/>
            <p:cNvSpPr txBox="1">
              <a:spLocks noChangeArrowheads="1"/>
            </p:cNvSpPr>
            <p:nvPr/>
          </p:nvSpPr>
          <p:spPr bwMode="auto">
            <a:xfrm>
              <a:off x="2945" y="2828"/>
              <a:ext cx="2289" cy="634"/>
            </a:xfrm>
            <a:prstGeom prst="rect">
              <a:avLst/>
            </a:prstGeom>
            <a:noFill/>
            <a:ln w="12700">
              <a:noFill/>
              <a:miter lim="800000"/>
              <a:headEnd/>
              <a:tailEnd/>
            </a:ln>
          </p:spPr>
          <p:txBody>
            <a:bodyPr>
              <a:spAutoFit/>
            </a:bodyPr>
            <a:lstStyle/>
            <a:p>
              <a:r>
                <a:rPr lang="en-US">
                  <a:solidFill>
                    <a:srgbClr val="FF0000"/>
                  </a:solidFill>
                </a:rPr>
                <a:t>Decimation: full </a:t>
              </a:r>
              <a:br>
                <a:rPr lang="en-US">
                  <a:solidFill>
                    <a:srgbClr val="FF0000"/>
                  </a:solidFill>
                </a:rPr>
              </a:br>
              <a:r>
                <a:rPr lang="en-US">
                  <a:solidFill>
                    <a:srgbClr val="FF0000"/>
                  </a:solidFill>
                </a:rPr>
                <a:t>resolution data </a:t>
              </a:r>
              <a:br>
                <a:rPr lang="en-US">
                  <a:solidFill>
                    <a:srgbClr val="FF0000"/>
                  </a:solidFill>
                </a:rPr>
              </a:br>
              <a:r>
                <a:rPr lang="en-US">
                  <a:solidFill>
                    <a:srgbClr val="FF0000"/>
                  </a:solidFill>
                </a:rPr>
                <a:t>needed first</a:t>
              </a:r>
            </a:p>
          </p:txBody>
        </p:sp>
        <p:sp>
          <p:nvSpPr>
            <p:cNvPr id="20770" name="Freeform 10"/>
            <p:cNvSpPr>
              <a:spLocks/>
            </p:cNvSpPr>
            <p:nvPr/>
          </p:nvSpPr>
          <p:spPr bwMode="auto">
            <a:xfrm>
              <a:off x="911" y="1539"/>
              <a:ext cx="3378" cy="2133"/>
            </a:xfrm>
            <a:custGeom>
              <a:avLst/>
              <a:gdLst>
                <a:gd name="T0" fmla="*/ 0 w 4416"/>
                <a:gd name="T1" fmla="*/ 0 h 2112"/>
                <a:gd name="T2" fmla="*/ 883 w 4416"/>
                <a:gd name="T3" fmla="*/ 1518 h 2112"/>
                <a:gd name="T4" fmla="*/ 4416 w 4416"/>
                <a:gd name="T5" fmla="*/ 2112 h 2112"/>
                <a:gd name="T6" fmla="*/ 0 60000 65536"/>
                <a:gd name="T7" fmla="*/ 0 60000 65536"/>
                <a:gd name="T8" fmla="*/ 0 60000 65536"/>
                <a:gd name="T9" fmla="*/ 0 w 4416"/>
                <a:gd name="T10" fmla="*/ 0 h 2112"/>
                <a:gd name="T11" fmla="*/ 4416 w 4416"/>
                <a:gd name="T12" fmla="*/ 2112 h 2112"/>
              </a:gdLst>
              <a:ahLst/>
              <a:cxnLst>
                <a:cxn ang="T6">
                  <a:pos x="T0" y="T1"/>
                </a:cxn>
                <a:cxn ang="T7">
                  <a:pos x="T2" y="T3"/>
                </a:cxn>
                <a:cxn ang="T8">
                  <a:pos x="T4" y="T5"/>
                </a:cxn>
              </a:cxnLst>
              <a:rect l="T9" t="T10" r="T11" b="T12"/>
              <a:pathLst>
                <a:path w="4416" h="2112">
                  <a:moveTo>
                    <a:pt x="0" y="0"/>
                  </a:moveTo>
                  <a:cubicBezTo>
                    <a:pt x="147" y="253"/>
                    <a:pt x="147" y="1166"/>
                    <a:pt x="883" y="1518"/>
                  </a:cubicBezTo>
                  <a:cubicBezTo>
                    <a:pt x="1619" y="1870"/>
                    <a:pt x="3680" y="1988"/>
                    <a:pt x="4416" y="2112"/>
                  </a:cubicBezTo>
                </a:path>
              </a:pathLst>
            </a:custGeom>
            <a:noFill/>
            <a:ln w="57150">
              <a:solidFill>
                <a:srgbClr val="FF0000"/>
              </a:solidFill>
              <a:round/>
              <a:headEnd/>
              <a:tailEnd/>
            </a:ln>
          </p:spPr>
          <p:txBody>
            <a:bodyPr/>
            <a:lstStyle/>
            <a:p>
              <a:endParaRPr lang="en-US"/>
            </a:p>
          </p:txBody>
        </p:sp>
      </p:grpSp>
      <p:grpSp>
        <p:nvGrpSpPr>
          <p:cNvPr id="3" name="Group 11"/>
          <p:cNvGrpSpPr>
            <a:grpSpLocks/>
          </p:cNvGrpSpPr>
          <p:nvPr/>
        </p:nvGrpSpPr>
        <p:grpSpPr bwMode="auto">
          <a:xfrm>
            <a:off x="944563" y="1897063"/>
            <a:ext cx="5721350" cy="4202112"/>
            <a:chOff x="595" y="1195"/>
            <a:chExt cx="3604" cy="2647"/>
          </a:xfrm>
        </p:grpSpPr>
        <p:sp>
          <p:nvSpPr>
            <p:cNvPr id="20765" name="Freeform 12"/>
            <p:cNvSpPr>
              <a:spLocks/>
            </p:cNvSpPr>
            <p:nvPr/>
          </p:nvSpPr>
          <p:spPr bwMode="auto">
            <a:xfrm>
              <a:off x="711" y="1710"/>
              <a:ext cx="3488" cy="2132"/>
            </a:xfrm>
            <a:custGeom>
              <a:avLst/>
              <a:gdLst>
                <a:gd name="T0" fmla="*/ 0 w 4560"/>
                <a:gd name="T1" fmla="*/ 0 h 2112"/>
                <a:gd name="T2" fmla="*/ 910 w 4560"/>
                <a:gd name="T3" fmla="*/ 1606 h 2112"/>
                <a:gd name="T4" fmla="*/ 4560 w 4560"/>
                <a:gd name="T5" fmla="*/ 2112 h 2112"/>
                <a:gd name="T6" fmla="*/ 0 60000 65536"/>
                <a:gd name="T7" fmla="*/ 0 60000 65536"/>
                <a:gd name="T8" fmla="*/ 0 60000 65536"/>
                <a:gd name="T9" fmla="*/ 0 w 4560"/>
                <a:gd name="T10" fmla="*/ 0 h 2112"/>
                <a:gd name="T11" fmla="*/ 4560 w 4560"/>
                <a:gd name="T12" fmla="*/ 2112 h 2112"/>
              </a:gdLst>
              <a:ahLst/>
              <a:cxnLst>
                <a:cxn ang="T6">
                  <a:pos x="T0" y="T1"/>
                </a:cxn>
                <a:cxn ang="T7">
                  <a:pos x="T2" y="T3"/>
                </a:cxn>
                <a:cxn ang="T8">
                  <a:pos x="T4" y="T5"/>
                </a:cxn>
              </a:cxnLst>
              <a:rect l="T9" t="T10" r="T11" b="T12"/>
              <a:pathLst>
                <a:path w="4560" h="2112">
                  <a:moveTo>
                    <a:pt x="0" y="0"/>
                  </a:moveTo>
                  <a:cubicBezTo>
                    <a:pt x="152" y="268"/>
                    <a:pt x="150" y="1254"/>
                    <a:pt x="910" y="1606"/>
                  </a:cubicBezTo>
                  <a:cubicBezTo>
                    <a:pt x="1670" y="1958"/>
                    <a:pt x="3800" y="2007"/>
                    <a:pt x="4560" y="2112"/>
                  </a:cubicBezTo>
                </a:path>
              </a:pathLst>
            </a:custGeom>
            <a:noFill/>
            <a:ln w="57150">
              <a:solidFill>
                <a:srgbClr val="114FFB"/>
              </a:solidFill>
              <a:round/>
              <a:headEnd/>
              <a:tailEnd/>
            </a:ln>
          </p:spPr>
          <p:txBody>
            <a:bodyPr/>
            <a:lstStyle/>
            <a:p>
              <a:endParaRPr lang="en-US"/>
            </a:p>
          </p:txBody>
        </p:sp>
        <p:sp>
          <p:nvSpPr>
            <p:cNvPr id="20766" name="Line 13"/>
            <p:cNvSpPr>
              <a:spLocks noChangeShapeType="1"/>
            </p:cNvSpPr>
            <p:nvPr/>
          </p:nvSpPr>
          <p:spPr bwMode="auto">
            <a:xfrm>
              <a:off x="780" y="1731"/>
              <a:ext cx="183" cy="678"/>
            </a:xfrm>
            <a:prstGeom prst="line">
              <a:avLst/>
            </a:prstGeom>
            <a:noFill/>
            <a:ln w="28575">
              <a:solidFill>
                <a:srgbClr val="114FFB"/>
              </a:solidFill>
              <a:round/>
              <a:headEnd/>
              <a:tailEnd type="triangle" w="med" len="med"/>
            </a:ln>
          </p:spPr>
          <p:txBody>
            <a:bodyPr/>
            <a:lstStyle/>
            <a:p>
              <a:endParaRPr lang="en-US"/>
            </a:p>
          </p:txBody>
        </p:sp>
        <p:sp>
          <p:nvSpPr>
            <p:cNvPr id="20767" name="Text Box 14"/>
            <p:cNvSpPr txBox="1">
              <a:spLocks noChangeArrowheads="1"/>
            </p:cNvSpPr>
            <p:nvPr/>
          </p:nvSpPr>
          <p:spPr bwMode="auto">
            <a:xfrm>
              <a:off x="595" y="1195"/>
              <a:ext cx="2990" cy="538"/>
            </a:xfrm>
            <a:prstGeom prst="rect">
              <a:avLst/>
            </a:prstGeom>
            <a:noFill/>
            <a:ln w="12700">
              <a:noFill/>
              <a:miter lim="800000"/>
              <a:headEnd/>
              <a:tailEnd/>
            </a:ln>
          </p:spPr>
          <p:txBody>
            <a:bodyPr>
              <a:spAutoFit/>
            </a:bodyPr>
            <a:lstStyle/>
            <a:p>
              <a:pPr>
                <a:lnSpc>
                  <a:spcPts val="2000"/>
                </a:lnSpc>
              </a:pPr>
              <a:r>
                <a:rPr lang="en-US">
                  <a:solidFill>
                    <a:srgbClr val="114FFB"/>
                  </a:solidFill>
                </a:rPr>
                <a:t>Progressive refinement:</a:t>
              </a:r>
              <a:br>
                <a:rPr lang="en-US">
                  <a:solidFill>
                    <a:srgbClr val="114FFB"/>
                  </a:solidFill>
                </a:rPr>
              </a:br>
              <a:r>
                <a:rPr lang="en-US">
                  <a:solidFill>
                    <a:srgbClr val="114FFB"/>
                  </a:solidFill>
                </a:rPr>
                <a:t>coarse representation </a:t>
              </a:r>
              <a:br>
                <a:rPr lang="en-US">
                  <a:solidFill>
                    <a:srgbClr val="114FFB"/>
                  </a:solidFill>
                </a:rPr>
              </a:br>
              <a:r>
                <a:rPr lang="en-US">
                  <a:solidFill>
                    <a:srgbClr val="114FFB"/>
                  </a:solidFill>
                </a:rPr>
                <a:t>immediately available</a:t>
              </a:r>
            </a:p>
          </p:txBody>
        </p:sp>
      </p:grpSp>
      <p:grpSp>
        <p:nvGrpSpPr>
          <p:cNvPr id="4" name="Group 15"/>
          <p:cNvGrpSpPr>
            <a:grpSpLocks/>
          </p:cNvGrpSpPr>
          <p:nvPr/>
        </p:nvGrpSpPr>
        <p:grpSpPr bwMode="auto">
          <a:xfrm>
            <a:off x="993775" y="4119563"/>
            <a:ext cx="5365750" cy="701675"/>
            <a:chOff x="525" y="1957"/>
            <a:chExt cx="2610" cy="578"/>
          </a:xfrm>
        </p:grpSpPr>
        <p:sp>
          <p:nvSpPr>
            <p:cNvPr id="20761" name="Line 16"/>
            <p:cNvSpPr>
              <a:spLocks noChangeShapeType="1"/>
            </p:cNvSpPr>
            <p:nvPr/>
          </p:nvSpPr>
          <p:spPr bwMode="auto">
            <a:xfrm flipH="1">
              <a:off x="1023" y="2277"/>
              <a:ext cx="336" cy="0"/>
            </a:xfrm>
            <a:prstGeom prst="line">
              <a:avLst/>
            </a:prstGeom>
            <a:noFill/>
            <a:ln w="38100">
              <a:solidFill>
                <a:schemeClr val="tx1"/>
              </a:solidFill>
              <a:round/>
              <a:headEnd/>
              <a:tailEnd type="triangle" w="med" len="med"/>
            </a:ln>
          </p:spPr>
          <p:txBody>
            <a:bodyPr/>
            <a:lstStyle/>
            <a:p>
              <a:endParaRPr lang="en-US"/>
            </a:p>
          </p:txBody>
        </p:sp>
        <p:sp>
          <p:nvSpPr>
            <p:cNvPr id="20762" name="Line 17"/>
            <p:cNvSpPr>
              <a:spLocks noChangeShapeType="1"/>
            </p:cNvSpPr>
            <p:nvPr/>
          </p:nvSpPr>
          <p:spPr bwMode="auto">
            <a:xfrm>
              <a:off x="525" y="2277"/>
              <a:ext cx="288" cy="0"/>
            </a:xfrm>
            <a:prstGeom prst="line">
              <a:avLst/>
            </a:prstGeom>
            <a:noFill/>
            <a:ln w="38100">
              <a:solidFill>
                <a:schemeClr val="tx1"/>
              </a:solidFill>
              <a:round/>
              <a:headEnd/>
              <a:tailEnd type="triangle" w="med" len="med"/>
            </a:ln>
          </p:spPr>
          <p:txBody>
            <a:bodyPr/>
            <a:lstStyle/>
            <a:p>
              <a:endParaRPr lang="en-US"/>
            </a:p>
          </p:txBody>
        </p:sp>
        <p:sp>
          <p:nvSpPr>
            <p:cNvPr id="20763" name="Line 18"/>
            <p:cNvSpPr>
              <a:spLocks noChangeShapeType="1"/>
            </p:cNvSpPr>
            <p:nvPr/>
          </p:nvSpPr>
          <p:spPr bwMode="auto">
            <a:xfrm>
              <a:off x="627" y="2277"/>
              <a:ext cx="663" cy="0"/>
            </a:xfrm>
            <a:prstGeom prst="line">
              <a:avLst/>
            </a:prstGeom>
            <a:noFill/>
            <a:ln w="3175">
              <a:solidFill>
                <a:schemeClr val="tx1"/>
              </a:solidFill>
              <a:round/>
              <a:headEnd/>
              <a:tailEnd/>
            </a:ln>
          </p:spPr>
          <p:txBody>
            <a:bodyPr/>
            <a:lstStyle/>
            <a:p>
              <a:endParaRPr lang="en-US"/>
            </a:p>
          </p:txBody>
        </p:sp>
        <p:sp>
          <p:nvSpPr>
            <p:cNvPr id="20764" name="Text Box 19"/>
            <p:cNvSpPr txBox="1">
              <a:spLocks noChangeArrowheads="1"/>
            </p:cNvSpPr>
            <p:nvPr/>
          </p:nvSpPr>
          <p:spPr bwMode="auto">
            <a:xfrm>
              <a:off x="1357" y="1957"/>
              <a:ext cx="1778" cy="578"/>
            </a:xfrm>
            <a:prstGeom prst="rect">
              <a:avLst/>
            </a:prstGeom>
            <a:noFill/>
            <a:ln w="12700">
              <a:noFill/>
              <a:miter lim="800000"/>
              <a:headEnd/>
              <a:tailEnd/>
            </a:ln>
          </p:spPr>
          <p:txBody>
            <a:bodyPr wrap="none">
              <a:spAutoFit/>
            </a:bodyPr>
            <a:lstStyle/>
            <a:p>
              <a:r>
                <a:rPr lang="en-US"/>
                <a:t>Challenge:</a:t>
              </a:r>
            </a:p>
            <a:p>
              <a:r>
                <a:rPr lang="en-US"/>
                <a:t>minimize the quality differential</a:t>
              </a:r>
            </a:p>
          </p:txBody>
        </p:sp>
      </p:grpSp>
      <p:grpSp>
        <p:nvGrpSpPr>
          <p:cNvPr id="5" name="Group 20"/>
          <p:cNvGrpSpPr>
            <a:grpSpLocks/>
          </p:cNvGrpSpPr>
          <p:nvPr/>
        </p:nvGrpSpPr>
        <p:grpSpPr bwMode="auto">
          <a:xfrm>
            <a:off x="2049463" y="2628900"/>
            <a:ext cx="3043237" cy="1427163"/>
            <a:chOff x="3568" y="903"/>
            <a:chExt cx="1917" cy="899"/>
          </a:xfrm>
        </p:grpSpPr>
        <p:sp>
          <p:nvSpPr>
            <p:cNvPr id="20756" name="AutoShape 21"/>
            <p:cNvSpPr>
              <a:spLocks noChangeArrowheads="1"/>
            </p:cNvSpPr>
            <p:nvPr/>
          </p:nvSpPr>
          <p:spPr bwMode="auto">
            <a:xfrm>
              <a:off x="3596" y="970"/>
              <a:ext cx="670" cy="832"/>
            </a:xfrm>
            <a:prstGeom prst="triangle">
              <a:avLst>
                <a:gd name="adj" fmla="val 50000"/>
              </a:avLst>
            </a:prstGeom>
            <a:noFill/>
            <a:ln w="28575">
              <a:solidFill>
                <a:schemeClr val="tx1"/>
              </a:solidFill>
              <a:prstDash val="dash"/>
              <a:miter lim="800000"/>
              <a:headEnd type="none" w="sm" len="sm"/>
              <a:tailEnd type="none" w="sm" len="sm"/>
            </a:ln>
          </p:spPr>
          <p:txBody>
            <a:bodyPr wrap="none" anchor="ctr"/>
            <a:lstStyle/>
            <a:p>
              <a:endParaRPr lang="en-US"/>
            </a:p>
          </p:txBody>
        </p:sp>
        <p:sp>
          <p:nvSpPr>
            <p:cNvPr id="20757" name="Text Box 22"/>
            <p:cNvSpPr txBox="1">
              <a:spLocks noChangeArrowheads="1"/>
            </p:cNvSpPr>
            <p:nvPr/>
          </p:nvSpPr>
          <p:spPr bwMode="auto">
            <a:xfrm>
              <a:off x="4020" y="903"/>
              <a:ext cx="1465" cy="634"/>
            </a:xfrm>
            <a:prstGeom prst="rect">
              <a:avLst/>
            </a:prstGeom>
            <a:noFill/>
            <a:ln w="12700">
              <a:noFill/>
              <a:miter lim="800000"/>
              <a:headEnd type="none" w="sm" len="sm"/>
              <a:tailEnd type="none" w="sm" len="sm"/>
            </a:ln>
          </p:spPr>
          <p:txBody>
            <a:bodyPr>
              <a:spAutoFit/>
            </a:bodyPr>
            <a:lstStyle/>
            <a:p>
              <a:pPr algn="ctr"/>
              <a:endParaRPr lang="en-US"/>
            </a:p>
            <a:p>
              <a:pPr algn="ctr"/>
              <a:endParaRPr lang="en-US"/>
            </a:p>
            <a:p>
              <a:pPr algn="ctr"/>
              <a:r>
                <a:rPr lang="en-US"/>
                <a:t>    </a:t>
              </a:r>
            </a:p>
          </p:txBody>
        </p:sp>
        <p:grpSp>
          <p:nvGrpSpPr>
            <p:cNvPr id="20758" name="Group 23"/>
            <p:cNvGrpSpPr>
              <a:grpSpLocks/>
            </p:cNvGrpSpPr>
            <p:nvPr/>
          </p:nvGrpSpPr>
          <p:grpSpPr bwMode="auto">
            <a:xfrm>
              <a:off x="3568" y="1273"/>
              <a:ext cx="699" cy="248"/>
              <a:chOff x="3568" y="1255"/>
              <a:chExt cx="699" cy="248"/>
            </a:xfrm>
          </p:grpSpPr>
          <p:sp>
            <p:nvSpPr>
              <p:cNvPr id="20759" name="Line 24"/>
              <p:cNvSpPr>
                <a:spLocks noChangeShapeType="1"/>
              </p:cNvSpPr>
              <p:nvPr/>
            </p:nvSpPr>
            <p:spPr bwMode="auto">
              <a:xfrm>
                <a:off x="3568" y="1503"/>
                <a:ext cx="699" cy="0"/>
              </a:xfrm>
              <a:prstGeom prst="line">
                <a:avLst/>
              </a:prstGeom>
              <a:noFill/>
              <a:ln w="12700">
                <a:solidFill>
                  <a:schemeClr val="tx1"/>
                </a:solidFill>
                <a:round/>
                <a:headEnd type="none" w="sm" len="sm"/>
                <a:tailEnd type="none" w="sm" len="sm"/>
              </a:ln>
            </p:spPr>
            <p:txBody>
              <a:bodyPr/>
              <a:lstStyle/>
              <a:p>
                <a:endParaRPr lang="en-US"/>
              </a:p>
            </p:txBody>
          </p:sp>
          <p:sp>
            <p:nvSpPr>
              <p:cNvPr id="20760" name="Line 25"/>
              <p:cNvSpPr>
                <a:spLocks noChangeShapeType="1"/>
              </p:cNvSpPr>
              <p:nvPr/>
            </p:nvSpPr>
            <p:spPr bwMode="auto">
              <a:xfrm>
                <a:off x="4199" y="1255"/>
                <a:ext cx="0" cy="238"/>
              </a:xfrm>
              <a:prstGeom prst="line">
                <a:avLst/>
              </a:prstGeom>
              <a:noFill/>
              <a:ln w="38100">
                <a:solidFill>
                  <a:srgbClr val="114FFB"/>
                </a:solidFill>
                <a:round/>
                <a:headEnd type="none" w="sm" len="sm"/>
                <a:tailEnd type="triangle" w="sm" len="sm"/>
              </a:ln>
            </p:spPr>
            <p:txBody>
              <a:bodyPr/>
              <a:lstStyle/>
              <a:p>
                <a:endParaRPr lang="en-US"/>
              </a:p>
            </p:txBody>
          </p:sp>
        </p:grpSp>
      </p:grpSp>
      <p:grpSp>
        <p:nvGrpSpPr>
          <p:cNvPr id="7" name="Group 26"/>
          <p:cNvGrpSpPr>
            <a:grpSpLocks/>
          </p:cNvGrpSpPr>
          <p:nvPr/>
        </p:nvGrpSpPr>
        <p:grpSpPr bwMode="auto">
          <a:xfrm>
            <a:off x="6570663" y="4257675"/>
            <a:ext cx="2603500" cy="1773238"/>
            <a:chOff x="4088" y="2481"/>
            <a:chExt cx="1640" cy="1117"/>
          </a:xfrm>
        </p:grpSpPr>
        <p:grpSp>
          <p:nvGrpSpPr>
            <p:cNvPr id="20751" name="Group 27"/>
            <p:cNvGrpSpPr>
              <a:grpSpLocks/>
            </p:cNvGrpSpPr>
            <p:nvPr/>
          </p:nvGrpSpPr>
          <p:grpSpPr bwMode="auto">
            <a:xfrm>
              <a:off x="4088" y="2481"/>
              <a:ext cx="1640" cy="858"/>
              <a:chOff x="4088" y="2481"/>
              <a:chExt cx="1640" cy="858"/>
            </a:xfrm>
          </p:grpSpPr>
          <p:sp>
            <p:nvSpPr>
              <p:cNvPr id="20753" name="Line 28"/>
              <p:cNvSpPr>
                <a:spLocks noChangeShapeType="1"/>
              </p:cNvSpPr>
              <p:nvPr/>
            </p:nvSpPr>
            <p:spPr bwMode="auto">
              <a:xfrm flipV="1">
                <a:off x="4717" y="3101"/>
                <a:ext cx="0" cy="238"/>
              </a:xfrm>
              <a:prstGeom prst="line">
                <a:avLst/>
              </a:prstGeom>
              <a:noFill/>
              <a:ln w="38100">
                <a:solidFill>
                  <a:srgbClr val="FF0000"/>
                </a:solidFill>
                <a:round/>
                <a:headEnd type="none" w="sm" len="sm"/>
                <a:tailEnd type="triangle" w="sm" len="sm"/>
              </a:ln>
            </p:spPr>
            <p:txBody>
              <a:bodyPr/>
              <a:lstStyle/>
              <a:p>
                <a:endParaRPr lang="en-US"/>
              </a:p>
            </p:txBody>
          </p:sp>
          <p:sp>
            <p:nvSpPr>
              <p:cNvPr id="20754" name="Line 29"/>
              <p:cNvSpPr>
                <a:spLocks noChangeShapeType="1"/>
              </p:cNvSpPr>
              <p:nvPr/>
            </p:nvSpPr>
            <p:spPr bwMode="auto">
              <a:xfrm>
                <a:off x="4088" y="3090"/>
                <a:ext cx="699" cy="0"/>
              </a:xfrm>
              <a:prstGeom prst="line">
                <a:avLst/>
              </a:prstGeom>
              <a:noFill/>
              <a:ln w="12700">
                <a:solidFill>
                  <a:schemeClr val="tx1"/>
                </a:solidFill>
                <a:round/>
                <a:headEnd type="none" w="sm" len="sm"/>
                <a:tailEnd type="none" w="sm" len="sm"/>
              </a:ln>
            </p:spPr>
            <p:txBody>
              <a:bodyPr/>
              <a:lstStyle/>
              <a:p>
                <a:endParaRPr lang="en-US"/>
              </a:p>
            </p:txBody>
          </p:sp>
          <p:sp>
            <p:nvSpPr>
              <p:cNvPr id="20755" name="Text Box 30"/>
              <p:cNvSpPr txBox="1">
                <a:spLocks noChangeArrowheads="1"/>
              </p:cNvSpPr>
              <p:nvPr/>
            </p:nvSpPr>
            <p:spPr bwMode="auto">
              <a:xfrm>
                <a:off x="4205" y="2481"/>
                <a:ext cx="1523" cy="634"/>
              </a:xfrm>
              <a:prstGeom prst="rect">
                <a:avLst/>
              </a:prstGeom>
              <a:noFill/>
              <a:ln w="12700">
                <a:noFill/>
                <a:miter lim="800000"/>
                <a:headEnd type="none" w="sm" len="sm"/>
                <a:tailEnd type="none" w="sm" len="sm"/>
              </a:ln>
            </p:spPr>
            <p:txBody>
              <a:bodyPr>
                <a:spAutoFit/>
              </a:bodyPr>
              <a:lstStyle/>
              <a:p>
                <a:pPr algn="ctr"/>
                <a:r>
                  <a:rPr lang="en-US"/>
                  <a:t>hierarchical model constructed </a:t>
                </a:r>
                <a:br>
                  <a:rPr lang="en-US"/>
                </a:br>
                <a:r>
                  <a:rPr lang="en-US"/>
                  <a:t>bottom-up </a:t>
                </a:r>
              </a:p>
            </p:txBody>
          </p:sp>
        </p:grpSp>
        <p:sp>
          <p:nvSpPr>
            <p:cNvPr id="20752" name="AutoShape 31"/>
            <p:cNvSpPr>
              <a:spLocks noChangeArrowheads="1"/>
            </p:cNvSpPr>
            <p:nvPr/>
          </p:nvSpPr>
          <p:spPr bwMode="auto">
            <a:xfrm>
              <a:off x="4102" y="2766"/>
              <a:ext cx="670" cy="832"/>
            </a:xfrm>
            <a:prstGeom prst="triangle">
              <a:avLst>
                <a:gd name="adj" fmla="val 50000"/>
              </a:avLst>
            </a:prstGeom>
            <a:noFill/>
            <a:ln w="28575">
              <a:solidFill>
                <a:schemeClr val="tx1"/>
              </a:solidFill>
              <a:prstDash val="dash"/>
              <a:miter lim="800000"/>
              <a:headEnd type="none" w="sm" len="sm"/>
              <a:tailEnd type="none" w="sm" len="sm"/>
            </a:ln>
          </p:spPr>
          <p:txBody>
            <a:bodyPr wrap="none" anchor="ctr"/>
            <a:lstStyle/>
            <a:p>
              <a:endParaRPr lang="en-US"/>
            </a:p>
          </p:txBody>
        </p:sp>
      </p:grpSp>
      <p:grpSp>
        <p:nvGrpSpPr>
          <p:cNvPr id="9" name="Group 32"/>
          <p:cNvGrpSpPr>
            <a:grpSpLocks/>
          </p:cNvGrpSpPr>
          <p:nvPr/>
        </p:nvGrpSpPr>
        <p:grpSpPr bwMode="auto">
          <a:xfrm>
            <a:off x="2303463" y="2835275"/>
            <a:ext cx="644525" cy="831850"/>
            <a:chOff x="2854" y="1583"/>
            <a:chExt cx="406" cy="524"/>
          </a:xfrm>
        </p:grpSpPr>
        <p:sp>
          <p:nvSpPr>
            <p:cNvPr id="20726" name="Line 33"/>
            <p:cNvSpPr>
              <a:spLocks noChangeShapeType="1"/>
            </p:cNvSpPr>
            <p:nvPr/>
          </p:nvSpPr>
          <p:spPr bwMode="auto">
            <a:xfrm>
              <a:off x="3106" y="1949"/>
              <a:ext cx="51" cy="128"/>
            </a:xfrm>
            <a:prstGeom prst="line">
              <a:avLst/>
            </a:prstGeom>
            <a:noFill/>
            <a:ln w="12700">
              <a:solidFill>
                <a:schemeClr val="tx1"/>
              </a:solidFill>
              <a:round/>
              <a:headEnd type="none" w="sm" len="sm"/>
              <a:tailEnd type="none" w="sm" len="sm"/>
            </a:ln>
          </p:spPr>
          <p:txBody>
            <a:bodyPr/>
            <a:lstStyle/>
            <a:p>
              <a:endParaRPr lang="en-US"/>
            </a:p>
          </p:txBody>
        </p:sp>
        <p:sp>
          <p:nvSpPr>
            <p:cNvPr id="20727" name="Line 34"/>
            <p:cNvSpPr>
              <a:spLocks noChangeShapeType="1"/>
            </p:cNvSpPr>
            <p:nvPr/>
          </p:nvSpPr>
          <p:spPr bwMode="auto">
            <a:xfrm flipV="1">
              <a:off x="2977" y="1974"/>
              <a:ext cx="38" cy="103"/>
            </a:xfrm>
            <a:prstGeom prst="line">
              <a:avLst/>
            </a:prstGeom>
            <a:noFill/>
            <a:ln w="12700">
              <a:solidFill>
                <a:schemeClr val="tx1"/>
              </a:solidFill>
              <a:round/>
              <a:headEnd type="none" w="sm" len="sm"/>
              <a:tailEnd type="none" w="sm" len="sm"/>
            </a:ln>
          </p:spPr>
          <p:txBody>
            <a:bodyPr/>
            <a:lstStyle/>
            <a:p>
              <a:endParaRPr lang="en-US"/>
            </a:p>
          </p:txBody>
        </p:sp>
        <p:sp>
          <p:nvSpPr>
            <p:cNvPr id="20728" name="Line 35"/>
            <p:cNvSpPr>
              <a:spLocks noChangeShapeType="1"/>
            </p:cNvSpPr>
            <p:nvPr/>
          </p:nvSpPr>
          <p:spPr bwMode="auto">
            <a:xfrm flipV="1">
              <a:off x="3015" y="1843"/>
              <a:ext cx="45" cy="106"/>
            </a:xfrm>
            <a:prstGeom prst="line">
              <a:avLst/>
            </a:prstGeom>
            <a:noFill/>
            <a:ln w="12700">
              <a:solidFill>
                <a:schemeClr val="tx1"/>
              </a:solidFill>
              <a:round/>
              <a:headEnd type="none" w="sm" len="sm"/>
              <a:tailEnd type="none" w="sm" len="sm"/>
            </a:ln>
          </p:spPr>
          <p:txBody>
            <a:bodyPr/>
            <a:lstStyle/>
            <a:p>
              <a:endParaRPr lang="en-US"/>
            </a:p>
          </p:txBody>
        </p:sp>
        <p:sp>
          <p:nvSpPr>
            <p:cNvPr id="20729" name="Line 36"/>
            <p:cNvSpPr>
              <a:spLocks noChangeShapeType="1"/>
            </p:cNvSpPr>
            <p:nvPr/>
          </p:nvSpPr>
          <p:spPr bwMode="auto">
            <a:xfrm flipH="1">
              <a:off x="3106" y="1832"/>
              <a:ext cx="51" cy="142"/>
            </a:xfrm>
            <a:prstGeom prst="line">
              <a:avLst/>
            </a:prstGeom>
            <a:noFill/>
            <a:ln w="12700">
              <a:solidFill>
                <a:schemeClr val="tx1"/>
              </a:solidFill>
              <a:round/>
              <a:headEnd type="none" w="sm" len="sm"/>
              <a:tailEnd type="none" w="sm" len="sm"/>
            </a:ln>
          </p:spPr>
          <p:txBody>
            <a:bodyPr/>
            <a:lstStyle/>
            <a:p>
              <a:endParaRPr lang="en-US"/>
            </a:p>
          </p:txBody>
        </p:sp>
        <p:sp>
          <p:nvSpPr>
            <p:cNvPr id="20730" name="Line 37"/>
            <p:cNvSpPr>
              <a:spLocks noChangeShapeType="1"/>
            </p:cNvSpPr>
            <p:nvPr/>
          </p:nvSpPr>
          <p:spPr bwMode="auto">
            <a:xfrm flipH="1">
              <a:off x="3061" y="1725"/>
              <a:ext cx="45" cy="107"/>
            </a:xfrm>
            <a:prstGeom prst="line">
              <a:avLst/>
            </a:prstGeom>
            <a:noFill/>
            <a:ln w="12700">
              <a:solidFill>
                <a:schemeClr val="tx1"/>
              </a:solidFill>
              <a:round/>
              <a:headEnd type="none" w="sm" len="sm"/>
              <a:tailEnd type="none" w="sm" len="sm"/>
            </a:ln>
          </p:spPr>
          <p:txBody>
            <a:bodyPr/>
            <a:lstStyle/>
            <a:p>
              <a:endParaRPr lang="en-US"/>
            </a:p>
          </p:txBody>
        </p:sp>
        <p:sp>
          <p:nvSpPr>
            <p:cNvPr id="20731" name="Line 38"/>
            <p:cNvSpPr>
              <a:spLocks noChangeShapeType="1"/>
            </p:cNvSpPr>
            <p:nvPr/>
          </p:nvSpPr>
          <p:spPr bwMode="auto">
            <a:xfrm>
              <a:off x="2977" y="1867"/>
              <a:ext cx="89" cy="213"/>
            </a:xfrm>
            <a:prstGeom prst="line">
              <a:avLst/>
            </a:prstGeom>
            <a:noFill/>
            <a:ln w="12700">
              <a:solidFill>
                <a:schemeClr val="tx1"/>
              </a:solidFill>
              <a:round/>
              <a:headEnd type="none" w="sm" len="sm"/>
              <a:tailEnd type="none" w="sm" len="sm"/>
            </a:ln>
          </p:spPr>
          <p:txBody>
            <a:bodyPr/>
            <a:lstStyle/>
            <a:p>
              <a:endParaRPr lang="en-US"/>
            </a:p>
          </p:txBody>
        </p:sp>
        <p:sp>
          <p:nvSpPr>
            <p:cNvPr id="20732" name="Line 39"/>
            <p:cNvSpPr>
              <a:spLocks noChangeShapeType="1"/>
            </p:cNvSpPr>
            <p:nvPr/>
          </p:nvSpPr>
          <p:spPr bwMode="auto">
            <a:xfrm>
              <a:off x="3054" y="1619"/>
              <a:ext cx="192" cy="458"/>
            </a:xfrm>
            <a:prstGeom prst="line">
              <a:avLst/>
            </a:prstGeom>
            <a:noFill/>
            <a:ln w="12700">
              <a:solidFill>
                <a:schemeClr val="tx1"/>
              </a:solidFill>
              <a:round/>
              <a:headEnd type="none" w="sm" len="sm"/>
              <a:tailEnd type="none" w="sm" len="sm"/>
            </a:ln>
          </p:spPr>
          <p:txBody>
            <a:bodyPr/>
            <a:lstStyle/>
            <a:p>
              <a:endParaRPr lang="en-US"/>
            </a:p>
          </p:txBody>
        </p:sp>
        <p:sp>
          <p:nvSpPr>
            <p:cNvPr id="20733" name="Line 40"/>
            <p:cNvSpPr>
              <a:spLocks noChangeShapeType="1"/>
            </p:cNvSpPr>
            <p:nvPr/>
          </p:nvSpPr>
          <p:spPr bwMode="auto">
            <a:xfrm flipH="1">
              <a:off x="2883" y="1619"/>
              <a:ext cx="177" cy="425"/>
            </a:xfrm>
            <a:prstGeom prst="line">
              <a:avLst/>
            </a:prstGeom>
            <a:noFill/>
            <a:ln w="12700">
              <a:solidFill>
                <a:schemeClr val="tx1"/>
              </a:solidFill>
              <a:round/>
              <a:headEnd type="none" w="sm" len="sm"/>
              <a:tailEnd type="none" w="sm" len="sm"/>
            </a:ln>
          </p:spPr>
          <p:txBody>
            <a:bodyPr/>
            <a:lstStyle/>
            <a:p>
              <a:endParaRPr lang="en-US"/>
            </a:p>
          </p:txBody>
        </p:sp>
        <p:sp>
          <p:nvSpPr>
            <p:cNvPr id="20734" name="Oval 41"/>
            <p:cNvSpPr>
              <a:spLocks noChangeArrowheads="1"/>
            </p:cNvSpPr>
            <p:nvPr/>
          </p:nvSpPr>
          <p:spPr bwMode="auto">
            <a:xfrm>
              <a:off x="3034" y="1583"/>
              <a:ext cx="46" cy="63"/>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0735" name="Oval 42"/>
            <p:cNvSpPr>
              <a:spLocks noChangeArrowheads="1"/>
            </p:cNvSpPr>
            <p:nvPr/>
          </p:nvSpPr>
          <p:spPr bwMode="auto">
            <a:xfrm>
              <a:off x="3080" y="1698"/>
              <a:ext cx="46" cy="63"/>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0736" name="Oval 43"/>
            <p:cNvSpPr>
              <a:spLocks noChangeArrowheads="1"/>
            </p:cNvSpPr>
            <p:nvPr/>
          </p:nvSpPr>
          <p:spPr bwMode="auto">
            <a:xfrm>
              <a:off x="2989" y="1698"/>
              <a:ext cx="45" cy="63"/>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0737" name="Oval 44"/>
            <p:cNvSpPr>
              <a:spLocks noChangeArrowheads="1"/>
            </p:cNvSpPr>
            <p:nvPr/>
          </p:nvSpPr>
          <p:spPr bwMode="auto">
            <a:xfrm>
              <a:off x="3034" y="1813"/>
              <a:ext cx="46" cy="63"/>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0738" name="Oval 45"/>
            <p:cNvSpPr>
              <a:spLocks noChangeArrowheads="1"/>
            </p:cNvSpPr>
            <p:nvPr/>
          </p:nvSpPr>
          <p:spPr bwMode="auto">
            <a:xfrm>
              <a:off x="2989" y="1929"/>
              <a:ext cx="45" cy="63"/>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0739" name="Oval 46"/>
            <p:cNvSpPr>
              <a:spLocks noChangeArrowheads="1"/>
            </p:cNvSpPr>
            <p:nvPr/>
          </p:nvSpPr>
          <p:spPr bwMode="auto">
            <a:xfrm>
              <a:off x="3034" y="2044"/>
              <a:ext cx="46" cy="63"/>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0740" name="Oval 47"/>
            <p:cNvSpPr>
              <a:spLocks noChangeArrowheads="1"/>
            </p:cNvSpPr>
            <p:nvPr/>
          </p:nvSpPr>
          <p:spPr bwMode="auto">
            <a:xfrm>
              <a:off x="2944" y="2044"/>
              <a:ext cx="45" cy="63"/>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0741" name="Oval 48"/>
            <p:cNvSpPr>
              <a:spLocks noChangeArrowheads="1"/>
            </p:cNvSpPr>
            <p:nvPr/>
          </p:nvSpPr>
          <p:spPr bwMode="auto">
            <a:xfrm>
              <a:off x="3124" y="2044"/>
              <a:ext cx="46" cy="63"/>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0742" name="Oval 49"/>
            <p:cNvSpPr>
              <a:spLocks noChangeArrowheads="1"/>
            </p:cNvSpPr>
            <p:nvPr/>
          </p:nvSpPr>
          <p:spPr bwMode="auto">
            <a:xfrm>
              <a:off x="3215" y="2044"/>
              <a:ext cx="45" cy="63"/>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0743" name="Oval 50"/>
            <p:cNvSpPr>
              <a:spLocks noChangeArrowheads="1"/>
            </p:cNvSpPr>
            <p:nvPr/>
          </p:nvSpPr>
          <p:spPr bwMode="auto">
            <a:xfrm>
              <a:off x="3125" y="1813"/>
              <a:ext cx="46" cy="63"/>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0744" name="Oval 51"/>
            <p:cNvSpPr>
              <a:spLocks noChangeArrowheads="1"/>
            </p:cNvSpPr>
            <p:nvPr/>
          </p:nvSpPr>
          <p:spPr bwMode="auto">
            <a:xfrm>
              <a:off x="3170" y="1929"/>
              <a:ext cx="45" cy="63"/>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0745" name="Oval 52"/>
            <p:cNvSpPr>
              <a:spLocks noChangeArrowheads="1"/>
            </p:cNvSpPr>
            <p:nvPr/>
          </p:nvSpPr>
          <p:spPr bwMode="auto">
            <a:xfrm>
              <a:off x="3079" y="1929"/>
              <a:ext cx="46" cy="63"/>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0746" name="Oval 53"/>
            <p:cNvSpPr>
              <a:spLocks noChangeArrowheads="1"/>
            </p:cNvSpPr>
            <p:nvPr/>
          </p:nvSpPr>
          <p:spPr bwMode="auto">
            <a:xfrm flipH="1">
              <a:off x="3034" y="1583"/>
              <a:ext cx="46" cy="63"/>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0747" name="Oval 54"/>
            <p:cNvSpPr>
              <a:spLocks noChangeArrowheads="1"/>
            </p:cNvSpPr>
            <p:nvPr/>
          </p:nvSpPr>
          <p:spPr bwMode="auto">
            <a:xfrm flipH="1">
              <a:off x="2989" y="1698"/>
              <a:ext cx="45" cy="63"/>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0748" name="Oval 55"/>
            <p:cNvSpPr>
              <a:spLocks noChangeArrowheads="1"/>
            </p:cNvSpPr>
            <p:nvPr/>
          </p:nvSpPr>
          <p:spPr bwMode="auto">
            <a:xfrm flipH="1">
              <a:off x="2854" y="2044"/>
              <a:ext cx="46" cy="63"/>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0749" name="Oval 56"/>
            <p:cNvSpPr>
              <a:spLocks noChangeArrowheads="1"/>
            </p:cNvSpPr>
            <p:nvPr/>
          </p:nvSpPr>
          <p:spPr bwMode="auto">
            <a:xfrm flipH="1">
              <a:off x="2944" y="1813"/>
              <a:ext cx="45" cy="63"/>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0750" name="Oval 57"/>
            <p:cNvSpPr>
              <a:spLocks noChangeArrowheads="1"/>
            </p:cNvSpPr>
            <p:nvPr/>
          </p:nvSpPr>
          <p:spPr bwMode="auto">
            <a:xfrm flipH="1">
              <a:off x="2899" y="1929"/>
              <a:ext cx="45" cy="63"/>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grpSp>
      <p:grpSp>
        <p:nvGrpSpPr>
          <p:cNvPr id="10" name="Group 58"/>
          <p:cNvGrpSpPr>
            <a:grpSpLocks/>
          </p:cNvGrpSpPr>
          <p:nvPr/>
        </p:nvGrpSpPr>
        <p:grpSpPr bwMode="auto">
          <a:xfrm>
            <a:off x="6662738" y="5186363"/>
            <a:ext cx="931862" cy="833437"/>
            <a:chOff x="5108" y="3404"/>
            <a:chExt cx="587" cy="525"/>
          </a:xfrm>
        </p:grpSpPr>
        <p:sp>
          <p:nvSpPr>
            <p:cNvPr id="20680" name="Line 59"/>
            <p:cNvSpPr>
              <a:spLocks noChangeShapeType="1"/>
            </p:cNvSpPr>
            <p:nvPr/>
          </p:nvSpPr>
          <p:spPr bwMode="auto">
            <a:xfrm flipV="1">
              <a:off x="5321" y="3565"/>
              <a:ext cx="38" cy="103"/>
            </a:xfrm>
            <a:prstGeom prst="line">
              <a:avLst/>
            </a:prstGeom>
            <a:noFill/>
            <a:ln w="12700">
              <a:solidFill>
                <a:schemeClr val="tx1"/>
              </a:solidFill>
              <a:round/>
              <a:headEnd type="none" w="sm" len="sm"/>
              <a:tailEnd type="none" w="sm" len="sm"/>
            </a:ln>
          </p:spPr>
          <p:txBody>
            <a:bodyPr/>
            <a:lstStyle/>
            <a:p>
              <a:endParaRPr lang="en-US"/>
            </a:p>
          </p:txBody>
        </p:sp>
        <p:sp>
          <p:nvSpPr>
            <p:cNvPr id="20681" name="Line 60"/>
            <p:cNvSpPr>
              <a:spLocks noChangeShapeType="1"/>
            </p:cNvSpPr>
            <p:nvPr/>
          </p:nvSpPr>
          <p:spPr bwMode="auto">
            <a:xfrm flipV="1">
              <a:off x="5359" y="3434"/>
              <a:ext cx="45" cy="106"/>
            </a:xfrm>
            <a:prstGeom prst="line">
              <a:avLst/>
            </a:prstGeom>
            <a:noFill/>
            <a:ln w="12700">
              <a:solidFill>
                <a:schemeClr val="tx1"/>
              </a:solidFill>
              <a:round/>
              <a:headEnd type="none" w="sm" len="sm"/>
              <a:tailEnd type="none" w="sm" len="sm"/>
            </a:ln>
          </p:spPr>
          <p:txBody>
            <a:bodyPr/>
            <a:lstStyle/>
            <a:p>
              <a:endParaRPr lang="en-US"/>
            </a:p>
          </p:txBody>
        </p:sp>
        <p:sp>
          <p:nvSpPr>
            <p:cNvPr id="20682" name="Line 61"/>
            <p:cNvSpPr>
              <a:spLocks noChangeShapeType="1"/>
            </p:cNvSpPr>
            <p:nvPr/>
          </p:nvSpPr>
          <p:spPr bwMode="auto">
            <a:xfrm flipV="1">
              <a:off x="5218" y="3778"/>
              <a:ext cx="52" cy="107"/>
            </a:xfrm>
            <a:prstGeom prst="line">
              <a:avLst/>
            </a:prstGeom>
            <a:noFill/>
            <a:ln w="12700">
              <a:solidFill>
                <a:schemeClr val="tx1"/>
              </a:solidFill>
              <a:round/>
              <a:headEnd type="none" w="sm" len="sm"/>
              <a:tailEnd type="none" w="sm" len="sm"/>
            </a:ln>
          </p:spPr>
          <p:txBody>
            <a:bodyPr/>
            <a:lstStyle/>
            <a:p>
              <a:endParaRPr lang="en-US"/>
            </a:p>
          </p:txBody>
        </p:sp>
        <p:sp>
          <p:nvSpPr>
            <p:cNvPr id="20683" name="Line 62"/>
            <p:cNvSpPr>
              <a:spLocks noChangeShapeType="1"/>
            </p:cNvSpPr>
            <p:nvPr/>
          </p:nvSpPr>
          <p:spPr bwMode="auto">
            <a:xfrm flipV="1">
              <a:off x="5404" y="3778"/>
              <a:ext cx="46" cy="107"/>
            </a:xfrm>
            <a:prstGeom prst="line">
              <a:avLst/>
            </a:prstGeom>
            <a:noFill/>
            <a:ln w="12700">
              <a:solidFill>
                <a:schemeClr val="tx1"/>
              </a:solidFill>
              <a:round/>
              <a:headEnd type="none" w="sm" len="sm"/>
              <a:tailEnd type="none" w="sm" len="sm"/>
            </a:ln>
          </p:spPr>
          <p:txBody>
            <a:bodyPr/>
            <a:lstStyle/>
            <a:p>
              <a:endParaRPr lang="en-US"/>
            </a:p>
          </p:txBody>
        </p:sp>
        <p:sp>
          <p:nvSpPr>
            <p:cNvPr id="20684" name="Line 63"/>
            <p:cNvSpPr>
              <a:spLocks noChangeShapeType="1"/>
            </p:cNvSpPr>
            <p:nvPr/>
          </p:nvSpPr>
          <p:spPr bwMode="auto">
            <a:xfrm flipV="1">
              <a:off x="5501" y="3778"/>
              <a:ext cx="52" cy="107"/>
            </a:xfrm>
            <a:prstGeom prst="line">
              <a:avLst/>
            </a:prstGeom>
            <a:noFill/>
            <a:ln w="12700">
              <a:solidFill>
                <a:schemeClr val="tx1"/>
              </a:solidFill>
              <a:round/>
              <a:headEnd type="none" w="sm" len="sm"/>
              <a:tailEnd type="none" w="sm" len="sm"/>
            </a:ln>
          </p:spPr>
          <p:txBody>
            <a:bodyPr/>
            <a:lstStyle/>
            <a:p>
              <a:endParaRPr lang="en-US"/>
            </a:p>
          </p:txBody>
        </p:sp>
        <p:sp>
          <p:nvSpPr>
            <p:cNvPr id="20685" name="Line 64"/>
            <p:cNvSpPr>
              <a:spLocks noChangeShapeType="1"/>
            </p:cNvSpPr>
            <p:nvPr/>
          </p:nvSpPr>
          <p:spPr bwMode="auto">
            <a:xfrm flipH="1" flipV="1">
              <a:off x="5527" y="3778"/>
              <a:ext cx="58" cy="107"/>
            </a:xfrm>
            <a:prstGeom prst="line">
              <a:avLst/>
            </a:prstGeom>
            <a:noFill/>
            <a:ln w="12700">
              <a:solidFill>
                <a:schemeClr val="tx1"/>
              </a:solidFill>
              <a:round/>
              <a:headEnd type="none" w="sm" len="sm"/>
              <a:tailEnd type="none" w="sm" len="sm"/>
            </a:ln>
          </p:spPr>
          <p:txBody>
            <a:bodyPr/>
            <a:lstStyle/>
            <a:p>
              <a:endParaRPr lang="en-US"/>
            </a:p>
          </p:txBody>
        </p:sp>
        <p:sp>
          <p:nvSpPr>
            <p:cNvPr id="20686" name="Line 65"/>
            <p:cNvSpPr>
              <a:spLocks noChangeShapeType="1"/>
            </p:cNvSpPr>
            <p:nvPr/>
          </p:nvSpPr>
          <p:spPr bwMode="auto">
            <a:xfrm flipH="1" flipV="1">
              <a:off x="5636" y="3805"/>
              <a:ext cx="39" cy="80"/>
            </a:xfrm>
            <a:prstGeom prst="line">
              <a:avLst/>
            </a:prstGeom>
            <a:noFill/>
            <a:ln w="12700">
              <a:solidFill>
                <a:schemeClr val="tx1"/>
              </a:solidFill>
              <a:round/>
              <a:headEnd type="none" w="sm" len="sm"/>
              <a:tailEnd type="none" w="sm" len="sm"/>
            </a:ln>
          </p:spPr>
          <p:txBody>
            <a:bodyPr/>
            <a:lstStyle/>
            <a:p>
              <a:endParaRPr lang="en-US"/>
            </a:p>
          </p:txBody>
        </p:sp>
        <p:sp>
          <p:nvSpPr>
            <p:cNvPr id="20687" name="Line 66"/>
            <p:cNvSpPr>
              <a:spLocks noChangeShapeType="1"/>
            </p:cNvSpPr>
            <p:nvPr/>
          </p:nvSpPr>
          <p:spPr bwMode="auto">
            <a:xfrm>
              <a:off x="5359" y="3776"/>
              <a:ext cx="39" cy="109"/>
            </a:xfrm>
            <a:prstGeom prst="line">
              <a:avLst/>
            </a:prstGeom>
            <a:noFill/>
            <a:ln w="12700">
              <a:solidFill>
                <a:schemeClr val="tx1"/>
              </a:solidFill>
              <a:round/>
              <a:headEnd type="none" w="sm" len="sm"/>
              <a:tailEnd type="none" w="sm" len="sm"/>
            </a:ln>
          </p:spPr>
          <p:txBody>
            <a:bodyPr/>
            <a:lstStyle/>
            <a:p>
              <a:endParaRPr lang="en-US"/>
            </a:p>
          </p:txBody>
        </p:sp>
        <p:sp>
          <p:nvSpPr>
            <p:cNvPr id="20688" name="Line 67"/>
            <p:cNvSpPr>
              <a:spLocks noChangeShapeType="1"/>
            </p:cNvSpPr>
            <p:nvPr/>
          </p:nvSpPr>
          <p:spPr bwMode="auto">
            <a:xfrm flipV="1">
              <a:off x="5321" y="3778"/>
              <a:ext cx="38" cy="107"/>
            </a:xfrm>
            <a:prstGeom prst="line">
              <a:avLst/>
            </a:prstGeom>
            <a:noFill/>
            <a:ln w="12700">
              <a:solidFill>
                <a:schemeClr val="tx1"/>
              </a:solidFill>
              <a:round/>
              <a:headEnd type="none" w="sm" len="sm"/>
              <a:tailEnd type="none" w="sm" len="sm"/>
            </a:ln>
          </p:spPr>
          <p:txBody>
            <a:bodyPr/>
            <a:lstStyle/>
            <a:p>
              <a:endParaRPr lang="en-US"/>
            </a:p>
          </p:txBody>
        </p:sp>
        <p:sp>
          <p:nvSpPr>
            <p:cNvPr id="20689" name="Line 68"/>
            <p:cNvSpPr>
              <a:spLocks noChangeShapeType="1"/>
            </p:cNvSpPr>
            <p:nvPr/>
          </p:nvSpPr>
          <p:spPr bwMode="auto">
            <a:xfrm flipH="1" flipV="1">
              <a:off x="5167" y="3778"/>
              <a:ext cx="51" cy="107"/>
            </a:xfrm>
            <a:prstGeom prst="line">
              <a:avLst/>
            </a:prstGeom>
            <a:noFill/>
            <a:ln w="12700">
              <a:solidFill>
                <a:schemeClr val="tx1"/>
              </a:solidFill>
              <a:round/>
              <a:headEnd type="none" w="sm" len="sm"/>
              <a:tailEnd type="none" w="sm" len="sm"/>
            </a:ln>
          </p:spPr>
          <p:txBody>
            <a:bodyPr/>
            <a:lstStyle/>
            <a:p>
              <a:endParaRPr lang="en-US"/>
            </a:p>
          </p:txBody>
        </p:sp>
        <p:sp>
          <p:nvSpPr>
            <p:cNvPr id="20690" name="Line 69"/>
            <p:cNvSpPr>
              <a:spLocks noChangeShapeType="1"/>
            </p:cNvSpPr>
            <p:nvPr/>
          </p:nvSpPr>
          <p:spPr bwMode="auto">
            <a:xfrm flipV="1">
              <a:off x="5133" y="3778"/>
              <a:ext cx="34" cy="107"/>
            </a:xfrm>
            <a:prstGeom prst="line">
              <a:avLst/>
            </a:prstGeom>
            <a:noFill/>
            <a:ln w="12700">
              <a:solidFill>
                <a:schemeClr val="tx1"/>
              </a:solidFill>
              <a:round/>
              <a:headEnd type="none" w="sm" len="sm"/>
              <a:tailEnd type="none" w="sm" len="sm"/>
            </a:ln>
          </p:spPr>
          <p:txBody>
            <a:bodyPr/>
            <a:lstStyle/>
            <a:p>
              <a:endParaRPr lang="en-US"/>
            </a:p>
          </p:txBody>
        </p:sp>
        <p:sp>
          <p:nvSpPr>
            <p:cNvPr id="20691" name="Line 70"/>
            <p:cNvSpPr>
              <a:spLocks noChangeShapeType="1"/>
            </p:cNvSpPr>
            <p:nvPr/>
          </p:nvSpPr>
          <p:spPr bwMode="auto">
            <a:xfrm>
              <a:off x="5501" y="3671"/>
              <a:ext cx="52" cy="107"/>
            </a:xfrm>
            <a:prstGeom prst="line">
              <a:avLst/>
            </a:prstGeom>
            <a:noFill/>
            <a:ln w="12700">
              <a:solidFill>
                <a:schemeClr val="tx1"/>
              </a:solidFill>
              <a:round/>
              <a:headEnd type="none" w="sm" len="sm"/>
              <a:tailEnd type="none" w="sm" len="sm"/>
            </a:ln>
          </p:spPr>
          <p:txBody>
            <a:bodyPr/>
            <a:lstStyle/>
            <a:p>
              <a:endParaRPr lang="en-US"/>
            </a:p>
          </p:txBody>
        </p:sp>
        <p:sp>
          <p:nvSpPr>
            <p:cNvPr id="20692" name="Line 71"/>
            <p:cNvSpPr>
              <a:spLocks noChangeShapeType="1"/>
            </p:cNvSpPr>
            <p:nvPr/>
          </p:nvSpPr>
          <p:spPr bwMode="auto">
            <a:xfrm>
              <a:off x="5218" y="3671"/>
              <a:ext cx="52" cy="107"/>
            </a:xfrm>
            <a:prstGeom prst="line">
              <a:avLst/>
            </a:prstGeom>
            <a:noFill/>
            <a:ln w="12700">
              <a:solidFill>
                <a:schemeClr val="tx1"/>
              </a:solidFill>
              <a:round/>
              <a:headEnd type="none" w="sm" len="sm"/>
              <a:tailEnd type="none" w="sm" len="sm"/>
            </a:ln>
          </p:spPr>
          <p:txBody>
            <a:bodyPr/>
            <a:lstStyle/>
            <a:p>
              <a:endParaRPr lang="en-US"/>
            </a:p>
          </p:txBody>
        </p:sp>
        <p:sp>
          <p:nvSpPr>
            <p:cNvPr id="20693" name="Line 72"/>
            <p:cNvSpPr>
              <a:spLocks noChangeShapeType="1"/>
            </p:cNvSpPr>
            <p:nvPr/>
          </p:nvSpPr>
          <p:spPr bwMode="auto">
            <a:xfrm flipH="1">
              <a:off x="5450" y="3423"/>
              <a:ext cx="51" cy="142"/>
            </a:xfrm>
            <a:prstGeom prst="line">
              <a:avLst/>
            </a:prstGeom>
            <a:noFill/>
            <a:ln w="12700">
              <a:solidFill>
                <a:schemeClr val="tx1"/>
              </a:solidFill>
              <a:round/>
              <a:headEnd type="none" w="sm" len="sm"/>
              <a:tailEnd type="none" w="sm" len="sm"/>
            </a:ln>
          </p:spPr>
          <p:txBody>
            <a:bodyPr/>
            <a:lstStyle/>
            <a:p>
              <a:endParaRPr lang="en-US"/>
            </a:p>
          </p:txBody>
        </p:sp>
        <p:sp>
          <p:nvSpPr>
            <p:cNvPr id="20694" name="Line 73"/>
            <p:cNvSpPr>
              <a:spLocks noChangeShapeType="1"/>
            </p:cNvSpPr>
            <p:nvPr/>
          </p:nvSpPr>
          <p:spPr bwMode="auto">
            <a:xfrm>
              <a:off x="5321" y="3458"/>
              <a:ext cx="89" cy="213"/>
            </a:xfrm>
            <a:prstGeom prst="line">
              <a:avLst/>
            </a:prstGeom>
            <a:noFill/>
            <a:ln w="12700">
              <a:solidFill>
                <a:schemeClr val="tx1"/>
              </a:solidFill>
              <a:round/>
              <a:headEnd type="none" w="sm" len="sm"/>
              <a:tailEnd type="none" w="sm" len="sm"/>
            </a:ln>
          </p:spPr>
          <p:txBody>
            <a:bodyPr/>
            <a:lstStyle/>
            <a:p>
              <a:endParaRPr lang="en-US"/>
            </a:p>
          </p:txBody>
        </p:sp>
        <p:sp>
          <p:nvSpPr>
            <p:cNvPr id="20695" name="Line 74"/>
            <p:cNvSpPr>
              <a:spLocks noChangeShapeType="1"/>
            </p:cNvSpPr>
            <p:nvPr/>
          </p:nvSpPr>
          <p:spPr bwMode="auto">
            <a:xfrm>
              <a:off x="5270" y="3565"/>
              <a:ext cx="89" cy="213"/>
            </a:xfrm>
            <a:prstGeom prst="line">
              <a:avLst/>
            </a:prstGeom>
            <a:noFill/>
            <a:ln w="12700">
              <a:solidFill>
                <a:schemeClr val="tx1"/>
              </a:solidFill>
              <a:round/>
              <a:headEnd type="none" w="sm" len="sm"/>
              <a:tailEnd type="none" w="sm" len="sm"/>
            </a:ln>
          </p:spPr>
          <p:txBody>
            <a:bodyPr/>
            <a:lstStyle/>
            <a:p>
              <a:endParaRPr lang="en-US"/>
            </a:p>
          </p:txBody>
        </p:sp>
        <p:sp>
          <p:nvSpPr>
            <p:cNvPr id="20696" name="Line 75"/>
            <p:cNvSpPr>
              <a:spLocks noChangeShapeType="1"/>
            </p:cNvSpPr>
            <p:nvPr/>
          </p:nvSpPr>
          <p:spPr bwMode="auto">
            <a:xfrm flipH="1">
              <a:off x="5437" y="3565"/>
              <a:ext cx="90" cy="213"/>
            </a:xfrm>
            <a:prstGeom prst="line">
              <a:avLst/>
            </a:prstGeom>
            <a:noFill/>
            <a:ln w="12700">
              <a:solidFill>
                <a:schemeClr val="tx1"/>
              </a:solidFill>
              <a:round/>
              <a:headEnd type="none" w="sm" len="sm"/>
              <a:tailEnd type="none" w="sm" len="sm"/>
            </a:ln>
          </p:spPr>
          <p:txBody>
            <a:bodyPr/>
            <a:lstStyle/>
            <a:p>
              <a:endParaRPr lang="en-US"/>
            </a:p>
          </p:txBody>
        </p:sp>
        <p:sp>
          <p:nvSpPr>
            <p:cNvPr id="20697" name="Line 76"/>
            <p:cNvSpPr>
              <a:spLocks noChangeShapeType="1"/>
            </p:cNvSpPr>
            <p:nvPr/>
          </p:nvSpPr>
          <p:spPr bwMode="auto">
            <a:xfrm>
              <a:off x="5492" y="3434"/>
              <a:ext cx="144" cy="344"/>
            </a:xfrm>
            <a:prstGeom prst="line">
              <a:avLst/>
            </a:prstGeom>
            <a:noFill/>
            <a:ln w="12700">
              <a:solidFill>
                <a:schemeClr val="tx1"/>
              </a:solidFill>
              <a:round/>
              <a:headEnd type="none" w="sm" len="sm"/>
              <a:tailEnd type="none" w="sm" len="sm"/>
            </a:ln>
          </p:spPr>
          <p:txBody>
            <a:bodyPr/>
            <a:lstStyle/>
            <a:p>
              <a:endParaRPr lang="en-US"/>
            </a:p>
          </p:txBody>
        </p:sp>
        <p:sp>
          <p:nvSpPr>
            <p:cNvPr id="20698" name="Line 77"/>
            <p:cNvSpPr>
              <a:spLocks noChangeShapeType="1"/>
            </p:cNvSpPr>
            <p:nvPr/>
          </p:nvSpPr>
          <p:spPr bwMode="auto">
            <a:xfrm flipH="1">
              <a:off x="5167" y="3434"/>
              <a:ext cx="144" cy="344"/>
            </a:xfrm>
            <a:prstGeom prst="line">
              <a:avLst/>
            </a:prstGeom>
            <a:noFill/>
            <a:ln w="12700">
              <a:solidFill>
                <a:schemeClr val="tx1"/>
              </a:solidFill>
              <a:round/>
              <a:headEnd type="none" w="sm" len="sm"/>
              <a:tailEnd type="none" w="sm" len="sm"/>
            </a:ln>
          </p:spPr>
          <p:txBody>
            <a:bodyPr/>
            <a:lstStyle/>
            <a:p>
              <a:endParaRPr lang="en-US"/>
            </a:p>
          </p:txBody>
        </p:sp>
        <p:sp>
          <p:nvSpPr>
            <p:cNvPr id="20699" name="Oval 78"/>
            <p:cNvSpPr>
              <a:spLocks noChangeArrowheads="1"/>
            </p:cNvSpPr>
            <p:nvPr/>
          </p:nvSpPr>
          <p:spPr bwMode="auto">
            <a:xfrm>
              <a:off x="5378" y="3404"/>
              <a:ext cx="46" cy="63"/>
            </a:xfrm>
            <a:prstGeom prst="ellipse">
              <a:avLst/>
            </a:prstGeom>
            <a:solidFill>
              <a:srgbClr val="FF0000"/>
            </a:solidFill>
            <a:ln w="12700">
              <a:solidFill>
                <a:schemeClr val="tx1"/>
              </a:solidFill>
              <a:round/>
              <a:headEnd type="none" w="sm" len="sm"/>
              <a:tailEnd type="none" w="sm" len="sm"/>
            </a:ln>
          </p:spPr>
          <p:txBody>
            <a:bodyPr wrap="none" anchor="ctr"/>
            <a:lstStyle/>
            <a:p>
              <a:endParaRPr lang="en-US"/>
            </a:p>
          </p:txBody>
        </p:sp>
        <p:sp>
          <p:nvSpPr>
            <p:cNvPr id="20700" name="Oval 79"/>
            <p:cNvSpPr>
              <a:spLocks noChangeArrowheads="1"/>
            </p:cNvSpPr>
            <p:nvPr/>
          </p:nvSpPr>
          <p:spPr bwMode="auto">
            <a:xfrm>
              <a:off x="5333" y="3520"/>
              <a:ext cx="45" cy="63"/>
            </a:xfrm>
            <a:prstGeom prst="ellipse">
              <a:avLst/>
            </a:prstGeom>
            <a:solidFill>
              <a:srgbClr val="FF0000"/>
            </a:solidFill>
            <a:ln w="12700">
              <a:solidFill>
                <a:schemeClr val="tx1"/>
              </a:solidFill>
              <a:round/>
              <a:headEnd type="none" w="sm" len="sm"/>
              <a:tailEnd type="none" w="sm" len="sm"/>
            </a:ln>
          </p:spPr>
          <p:txBody>
            <a:bodyPr wrap="none" anchor="ctr"/>
            <a:lstStyle/>
            <a:p>
              <a:endParaRPr lang="en-US"/>
            </a:p>
          </p:txBody>
        </p:sp>
        <p:sp>
          <p:nvSpPr>
            <p:cNvPr id="20701" name="Oval 80"/>
            <p:cNvSpPr>
              <a:spLocks noChangeArrowheads="1"/>
            </p:cNvSpPr>
            <p:nvPr/>
          </p:nvSpPr>
          <p:spPr bwMode="auto">
            <a:xfrm>
              <a:off x="5378" y="3635"/>
              <a:ext cx="46" cy="63"/>
            </a:xfrm>
            <a:prstGeom prst="ellipse">
              <a:avLst/>
            </a:prstGeom>
            <a:solidFill>
              <a:srgbClr val="FF0000"/>
            </a:solidFill>
            <a:ln w="12700">
              <a:solidFill>
                <a:schemeClr val="tx1"/>
              </a:solidFill>
              <a:round/>
              <a:headEnd type="none" w="sm" len="sm"/>
              <a:tailEnd type="none" w="sm" len="sm"/>
            </a:ln>
          </p:spPr>
          <p:txBody>
            <a:bodyPr wrap="none" anchor="ctr"/>
            <a:lstStyle/>
            <a:p>
              <a:endParaRPr lang="en-US"/>
            </a:p>
          </p:txBody>
        </p:sp>
        <p:sp>
          <p:nvSpPr>
            <p:cNvPr id="20702" name="Oval 81"/>
            <p:cNvSpPr>
              <a:spLocks noChangeArrowheads="1"/>
            </p:cNvSpPr>
            <p:nvPr/>
          </p:nvSpPr>
          <p:spPr bwMode="auto">
            <a:xfrm>
              <a:off x="5288" y="3635"/>
              <a:ext cx="45" cy="63"/>
            </a:xfrm>
            <a:prstGeom prst="ellipse">
              <a:avLst/>
            </a:prstGeom>
            <a:solidFill>
              <a:srgbClr val="FF0000"/>
            </a:solidFill>
            <a:ln w="12700">
              <a:solidFill>
                <a:schemeClr val="tx1"/>
              </a:solidFill>
              <a:round/>
              <a:headEnd type="none" w="sm" len="sm"/>
              <a:tailEnd type="none" w="sm" len="sm"/>
            </a:ln>
          </p:spPr>
          <p:txBody>
            <a:bodyPr wrap="none" anchor="ctr"/>
            <a:lstStyle/>
            <a:p>
              <a:endParaRPr lang="en-US"/>
            </a:p>
          </p:txBody>
        </p:sp>
        <p:sp>
          <p:nvSpPr>
            <p:cNvPr id="20703" name="Oval 82"/>
            <p:cNvSpPr>
              <a:spLocks noChangeArrowheads="1"/>
            </p:cNvSpPr>
            <p:nvPr/>
          </p:nvSpPr>
          <p:spPr bwMode="auto">
            <a:xfrm>
              <a:off x="5468" y="3635"/>
              <a:ext cx="46" cy="63"/>
            </a:xfrm>
            <a:prstGeom prst="ellipse">
              <a:avLst/>
            </a:prstGeom>
            <a:solidFill>
              <a:srgbClr val="FF0000"/>
            </a:solidFill>
            <a:ln w="12700">
              <a:solidFill>
                <a:schemeClr val="tx1"/>
              </a:solidFill>
              <a:round/>
              <a:headEnd type="none" w="sm" len="sm"/>
              <a:tailEnd type="none" w="sm" len="sm"/>
            </a:ln>
          </p:spPr>
          <p:txBody>
            <a:bodyPr wrap="none" anchor="ctr"/>
            <a:lstStyle/>
            <a:p>
              <a:endParaRPr lang="en-US"/>
            </a:p>
          </p:txBody>
        </p:sp>
        <p:sp>
          <p:nvSpPr>
            <p:cNvPr id="20704" name="Oval 83"/>
            <p:cNvSpPr>
              <a:spLocks noChangeArrowheads="1"/>
            </p:cNvSpPr>
            <p:nvPr/>
          </p:nvSpPr>
          <p:spPr bwMode="auto">
            <a:xfrm>
              <a:off x="5559" y="3635"/>
              <a:ext cx="45" cy="63"/>
            </a:xfrm>
            <a:prstGeom prst="ellipse">
              <a:avLst/>
            </a:prstGeom>
            <a:solidFill>
              <a:srgbClr val="FF0000"/>
            </a:solidFill>
            <a:ln w="12700">
              <a:solidFill>
                <a:schemeClr val="tx1"/>
              </a:solidFill>
              <a:round/>
              <a:headEnd type="none" w="sm" len="sm"/>
              <a:tailEnd type="none" w="sm" len="sm"/>
            </a:ln>
          </p:spPr>
          <p:txBody>
            <a:bodyPr wrap="none" anchor="ctr"/>
            <a:lstStyle/>
            <a:p>
              <a:endParaRPr lang="en-US"/>
            </a:p>
          </p:txBody>
        </p:sp>
        <p:sp>
          <p:nvSpPr>
            <p:cNvPr id="20705" name="Oval 84"/>
            <p:cNvSpPr>
              <a:spLocks noChangeArrowheads="1"/>
            </p:cNvSpPr>
            <p:nvPr/>
          </p:nvSpPr>
          <p:spPr bwMode="auto">
            <a:xfrm>
              <a:off x="5604" y="3751"/>
              <a:ext cx="45" cy="63"/>
            </a:xfrm>
            <a:prstGeom prst="ellipse">
              <a:avLst/>
            </a:prstGeom>
            <a:solidFill>
              <a:srgbClr val="FF0000"/>
            </a:solidFill>
            <a:ln w="12700">
              <a:solidFill>
                <a:schemeClr val="tx1"/>
              </a:solidFill>
              <a:round/>
              <a:headEnd type="none" w="sm" len="sm"/>
              <a:tailEnd type="none" w="sm" len="sm"/>
            </a:ln>
          </p:spPr>
          <p:txBody>
            <a:bodyPr wrap="none" anchor="ctr"/>
            <a:lstStyle/>
            <a:p>
              <a:endParaRPr lang="en-US"/>
            </a:p>
          </p:txBody>
        </p:sp>
        <p:sp>
          <p:nvSpPr>
            <p:cNvPr id="20706" name="Oval 85"/>
            <p:cNvSpPr>
              <a:spLocks noChangeArrowheads="1"/>
            </p:cNvSpPr>
            <p:nvPr/>
          </p:nvSpPr>
          <p:spPr bwMode="auto">
            <a:xfrm>
              <a:off x="5243" y="3751"/>
              <a:ext cx="45" cy="63"/>
            </a:xfrm>
            <a:prstGeom prst="ellipse">
              <a:avLst/>
            </a:prstGeom>
            <a:solidFill>
              <a:srgbClr val="FF0000"/>
            </a:solidFill>
            <a:ln w="12700">
              <a:solidFill>
                <a:schemeClr val="tx1"/>
              </a:solidFill>
              <a:round/>
              <a:headEnd type="none" w="sm" len="sm"/>
              <a:tailEnd type="none" w="sm" len="sm"/>
            </a:ln>
          </p:spPr>
          <p:txBody>
            <a:bodyPr wrap="none" anchor="ctr"/>
            <a:lstStyle/>
            <a:p>
              <a:endParaRPr lang="en-US"/>
            </a:p>
          </p:txBody>
        </p:sp>
        <p:sp>
          <p:nvSpPr>
            <p:cNvPr id="20707" name="Oval 86"/>
            <p:cNvSpPr>
              <a:spLocks noChangeArrowheads="1"/>
            </p:cNvSpPr>
            <p:nvPr/>
          </p:nvSpPr>
          <p:spPr bwMode="auto">
            <a:xfrm>
              <a:off x="5469" y="3404"/>
              <a:ext cx="46" cy="63"/>
            </a:xfrm>
            <a:prstGeom prst="ellipse">
              <a:avLst/>
            </a:prstGeom>
            <a:solidFill>
              <a:srgbClr val="FF0000"/>
            </a:solidFill>
            <a:ln w="12700">
              <a:solidFill>
                <a:schemeClr val="tx1"/>
              </a:solidFill>
              <a:round/>
              <a:headEnd type="none" w="sm" len="sm"/>
              <a:tailEnd type="none" w="sm" len="sm"/>
            </a:ln>
          </p:spPr>
          <p:txBody>
            <a:bodyPr wrap="none" anchor="ctr"/>
            <a:lstStyle/>
            <a:p>
              <a:endParaRPr lang="en-US"/>
            </a:p>
          </p:txBody>
        </p:sp>
        <p:sp>
          <p:nvSpPr>
            <p:cNvPr id="20708" name="Oval 87"/>
            <p:cNvSpPr>
              <a:spLocks noChangeArrowheads="1"/>
            </p:cNvSpPr>
            <p:nvPr/>
          </p:nvSpPr>
          <p:spPr bwMode="auto">
            <a:xfrm>
              <a:off x="5514" y="3520"/>
              <a:ext cx="45" cy="63"/>
            </a:xfrm>
            <a:prstGeom prst="ellipse">
              <a:avLst/>
            </a:prstGeom>
            <a:solidFill>
              <a:srgbClr val="FF0000"/>
            </a:solidFill>
            <a:ln w="12700">
              <a:solidFill>
                <a:schemeClr val="tx1"/>
              </a:solidFill>
              <a:round/>
              <a:headEnd type="none" w="sm" len="sm"/>
              <a:tailEnd type="none" w="sm" len="sm"/>
            </a:ln>
          </p:spPr>
          <p:txBody>
            <a:bodyPr wrap="none" anchor="ctr"/>
            <a:lstStyle/>
            <a:p>
              <a:endParaRPr lang="en-US"/>
            </a:p>
          </p:txBody>
        </p:sp>
        <p:sp>
          <p:nvSpPr>
            <p:cNvPr id="20709" name="Oval 88"/>
            <p:cNvSpPr>
              <a:spLocks noChangeArrowheads="1"/>
            </p:cNvSpPr>
            <p:nvPr/>
          </p:nvSpPr>
          <p:spPr bwMode="auto">
            <a:xfrm>
              <a:off x="5423" y="3520"/>
              <a:ext cx="46" cy="63"/>
            </a:xfrm>
            <a:prstGeom prst="ellipse">
              <a:avLst/>
            </a:prstGeom>
            <a:solidFill>
              <a:srgbClr val="FF0000"/>
            </a:solidFill>
            <a:ln w="12700">
              <a:solidFill>
                <a:schemeClr val="tx1"/>
              </a:solidFill>
              <a:round/>
              <a:headEnd type="none" w="sm" len="sm"/>
              <a:tailEnd type="none" w="sm" len="sm"/>
            </a:ln>
          </p:spPr>
          <p:txBody>
            <a:bodyPr wrap="none" anchor="ctr"/>
            <a:lstStyle/>
            <a:p>
              <a:endParaRPr lang="en-US"/>
            </a:p>
          </p:txBody>
        </p:sp>
        <p:sp>
          <p:nvSpPr>
            <p:cNvPr id="20710" name="Oval 89"/>
            <p:cNvSpPr>
              <a:spLocks noChangeArrowheads="1"/>
            </p:cNvSpPr>
            <p:nvPr/>
          </p:nvSpPr>
          <p:spPr bwMode="auto">
            <a:xfrm flipH="1">
              <a:off x="5198" y="3635"/>
              <a:ext cx="46" cy="63"/>
            </a:xfrm>
            <a:prstGeom prst="ellipse">
              <a:avLst/>
            </a:prstGeom>
            <a:solidFill>
              <a:srgbClr val="FF0000"/>
            </a:solidFill>
            <a:ln w="12700">
              <a:solidFill>
                <a:schemeClr val="tx1"/>
              </a:solidFill>
              <a:round/>
              <a:headEnd type="none" w="sm" len="sm"/>
              <a:tailEnd type="none" w="sm" len="sm"/>
            </a:ln>
          </p:spPr>
          <p:txBody>
            <a:bodyPr wrap="none" anchor="ctr"/>
            <a:lstStyle/>
            <a:p>
              <a:endParaRPr lang="en-US"/>
            </a:p>
          </p:txBody>
        </p:sp>
        <p:sp>
          <p:nvSpPr>
            <p:cNvPr id="20711" name="Oval 90"/>
            <p:cNvSpPr>
              <a:spLocks noChangeArrowheads="1"/>
            </p:cNvSpPr>
            <p:nvPr/>
          </p:nvSpPr>
          <p:spPr bwMode="auto">
            <a:xfrm flipH="1">
              <a:off x="5153" y="3751"/>
              <a:ext cx="46" cy="63"/>
            </a:xfrm>
            <a:prstGeom prst="ellipse">
              <a:avLst/>
            </a:prstGeom>
            <a:solidFill>
              <a:srgbClr val="FF0000"/>
            </a:solidFill>
            <a:ln w="12700">
              <a:solidFill>
                <a:schemeClr val="tx1"/>
              </a:solidFill>
              <a:round/>
              <a:headEnd type="none" w="sm" len="sm"/>
              <a:tailEnd type="none" w="sm" len="sm"/>
            </a:ln>
          </p:spPr>
          <p:txBody>
            <a:bodyPr wrap="none" anchor="ctr"/>
            <a:lstStyle/>
            <a:p>
              <a:endParaRPr lang="en-US"/>
            </a:p>
          </p:txBody>
        </p:sp>
        <p:sp>
          <p:nvSpPr>
            <p:cNvPr id="20712" name="Oval 91"/>
            <p:cNvSpPr>
              <a:spLocks noChangeArrowheads="1"/>
            </p:cNvSpPr>
            <p:nvPr/>
          </p:nvSpPr>
          <p:spPr bwMode="auto">
            <a:xfrm flipH="1">
              <a:off x="5288" y="3404"/>
              <a:ext cx="45" cy="63"/>
            </a:xfrm>
            <a:prstGeom prst="ellipse">
              <a:avLst/>
            </a:prstGeom>
            <a:solidFill>
              <a:srgbClr val="FF0000"/>
            </a:solidFill>
            <a:ln w="12700">
              <a:solidFill>
                <a:schemeClr val="tx1"/>
              </a:solidFill>
              <a:round/>
              <a:headEnd type="none" w="sm" len="sm"/>
              <a:tailEnd type="none" w="sm" len="sm"/>
            </a:ln>
          </p:spPr>
          <p:txBody>
            <a:bodyPr wrap="none" anchor="ctr"/>
            <a:lstStyle/>
            <a:p>
              <a:endParaRPr lang="en-US"/>
            </a:p>
          </p:txBody>
        </p:sp>
        <p:sp>
          <p:nvSpPr>
            <p:cNvPr id="20713" name="Oval 92"/>
            <p:cNvSpPr>
              <a:spLocks noChangeArrowheads="1"/>
            </p:cNvSpPr>
            <p:nvPr/>
          </p:nvSpPr>
          <p:spPr bwMode="auto">
            <a:xfrm flipH="1">
              <a:off x="5243" y="3520"/>
              <a:ext cx="45" cy="63"/>
            </a:xfrm>
            <a:prstGeom prst="ellipse">
              <a:avLst/>
            </a:prstGeom>
            <a:solidFill>
              <a:srgbClr val="FF0000"/>
            </a:solidFill>
            <a:ln w="12700">
              <a:solidFill>
                <a:schemeClr val="tx1"/>
              </a:solidFill>
              <a:round/>
              <a:headEnd type="none" w="sm" len="sm"/>
              <a:tailEnd type="none" w="sm" len="sm"/>
            </a:ln>
          </p:spPr>
          <p:txBody>
            <a:bodyPr wrap="none" anchor="ctr"/>
            <a:lstStyle/>
            <a:p>
              <a:endParaRPr lang="en-US"/>
            </a:p>
          </p:txBody>
        </p:sp>
        <p:sp>
          <p:nvSpPr>
            <p:cNvPr id="20714" name="Oval 93"/>
            <p:cNvSpPr>
              <a:spLocks noChangeArrowheads="1"/>
            </p:cNvSpPr>
            <p:nvPr/>
          </p:nvSpPr>
          <p:spPr bwMode="auto">
            <a:xfrm>
              <a:off x="5333" y="3751"/>
              <a:ext cx="45" cy="63"/>
            </a:xfrm>
            <a:prstGeom prst="ellipse">
              <a:avLst/>
            </a:prstGeom>
            <a:solidFill>
              <a:srgbClr val="FF0000"/>
            </a:solidFill>
            <a:ln w="12700">
              <a:solidFill>
                <a:schemeClr val="tx1"/>
              </a:solidFill>
              <a:round/>
              <a:headEnd type="none" w="sm" len="sm"/>
              <a:tailEnd type="none" w="sm" len="sm"/>
            </a:ln>
          </p:spPr>
          <p:txBody>
            <a:bodyPr wrap="none" anchor="ctr"/>
            <a:lstStyle/>
            <a:p>
              <a:endParaRPr lang="en-US"/>
            </a:p>
          </p:txBody>
        </p:sp>
        <p:sp>
          <p:nvSpPr>
            <p:cNvPr id="20715" name="Oval 94"/>
            <p:cNvSpPr>
              <a:spLocks noChangeArrowheads="1"/>
            </p:cNvSpPr>
            <p:nvPr/>
          </p:nvSpPr>
          <p:spPr bwMode="auto">
            <a:xfrm>
              <a:off x="5423" y="3751"/>
              <a:ext cx="46" cy="63"/>
            </a:xfrm>
            <a:prstGeom prst="ellipse">
              <a:avLst/>
            </a:prstGeom>
            <a:solidFill>
              <a:srgbClr val="FF0000"/>
            </a:solidFill>
            <a:ln w="12700">
              <a:solidFill>
                <a:schemeClr val="tx1"/>
              </a:solidFill>
              <a:round/>
              <a:headEnd type="none" w="sm" len="sm"/>
              <a:tailEnd type="none" w="sm" len="sm"/>
            </a:ln>
          </p:spPr>
          <p:txBody>
            <a:bodyPr wrap="none" anchor="ctr"/>
            <a:lstStyle/>
            <a:p>
              <a:endParaRPr lang="en-US"/>
            </a:p>
          </p:txBody>
        </p:sp>
        <p:sp>
          <p:nvSpPr>
            <p:cNvPr id="20716" name="Oval 95"/>
            <p:cNvSpPr>
              <a:spLocks noChangeArrowheads="1"/>
            </p:cNvSpPr>
            <p:nvPr/>
          </p:nvSpPr>
          <p:spPr bwMode="auto">
            <a:xfrm>
              <a:off x="5513" y="3751"/>
              <a:ext cx="46" cy="63"/>
            </a:xfrm>
            <a:prstGeom prst="ellipse">
              <a:avLst/>
            </a:prstGeom>
            <a:solidFill>
              <a:srgbClr val="FF0000"/>
            </a:solidFill>
            <a:ln w="12700">
              <a:solidFill>
                <a:schemeClr val="tx1"/>
              </a:solidFill>
              <a:round/>
              <a:headEnd type="none" w="sm" len="sm"/>
              <a:tailEnd type="none" w="sm" len="sm"/>
            </a:ln>
          </p:spPr>
          <p:txBody>
            <a:bodyPr wrap="none" anchor="ctr"/>
            <a:lstStyle/>
            <a:p>
              <a:endParaRPr lang="en-US"/>
            </a:p>
          </p:txBody>
        </p:sp>
        <p:sp>
          <p:nvSpPr>
            <p:cNvPr id="20717" name="Oval 96"/>
            <p:cNvSpPr>
              <a:spLocks noChangeArrowheads="1"/>
            </p:cNvSpPr>
            <p:nvPr/>
          </p:nvSpPr>
          <p:spPr bwMode="auto">
            <a:xfrm>
              <a:off x="5649" y="3866"/>
              <a:ext cx="46" cy="63"/>
            </a:xfrm>
            <a:prstGeom prst="ellipse">
              <a:avLst/>
            </a:prstGeom>
            <a:solidFill>
              <a:srgbClr val="FF0000"/>
            </a:solidFill>
            <a:ln w="12700">
              <a:solidFill>
                <a:schemeClr val="tx1"/>
              </a:solidFill>
              <a:round/>
              <a:headEnd type="none" w="sm" len="sm"/>
              <a:tailEnd type="none" w="sm" len="sm"/>
            </a:ln>
          </p:spPr>
          <p:txBody>
            <a:bodyPr wrap="none" anchor="ctr"/>
            <a:lstStyle/>
            <a:p>
              <a:endParaRPr lang="en-US"/>
            </a:p>
          </p:txBody>
        </p:sp>
        <p:sp>
          <p:nvSpPr>
            <p:cNvPr id="20718" name="Oval 97"/>
            <p:cNvSpPr>
              <a:spLocks noChangeArrowheads="1"/>
            </p:cNvSpPr>
            <p:nvPr/>
          </p:nvSpPr>
          <p:spPr bwMode="auto">
            <a:xfrm>
              <a:off x="5288" y="3866"/>
              <a:ext cx="46" cy="63"/>
            </a:xfrm>
            <a:prstGeom prst="ellipse">
              <a:avLst/>
            </a:prstGeom>
            <a:solidFill>
              <a:srgbClr val="FF0000"/>
            </a:solidFill>
            <a:ln w="12700">
              <a:solidFill>
                <a:schemeClr val="tx1"/>
              </a:solidFill>
              <a:round/>
              <a:headEnd type="none" w="sm" len="sm"/>
              <a:tailEnd type="none" w="sm" len="sm"/>
            </a:ln>
          </p:spPr>
          <p:txBody>
            <a:bodyPr wrap="none" anchor="ctr"/>
            <a:lstStyle/>
            <a:p>
              <a:endParaRPr lang="en-US"/>
            </a:p>
          </p:txBody>
        </p:sp>
        <p:sp>
          <p:nvSpPr>
            <p:cNvPr id="20719" name="Oval 98"/>
            <p:cNvSpPr>
              <a:spLocks noChangeArrowheads="1"/>
            </p:cNvSpPr>
            <p:nvPr/>
          </p:nvSpPr>
          <p:spPr bwMode="auto">
            <a:xfrm flipH="1">
              <a:off x="5199" y="3866"/>
              <a:ext cx="45" cy="63"/>
            </a:xfrm>
            <a:prstGeom prst="ellipse">
              <a:avLst/>
            </a:prstGeom>
            <a:solidFill>
              <a:srgbClr val="FF0000"/>
            </a:solidFill>
            <a:ln w="12700">
              <a:solidFill>
                <a:schemeClr val="tx1"/>
              </a:solidFill>
              <a:round/>
              <a:headEnd type="none" w="sm" len="sm"/>
              <a:tailEnd type="none" w="sm" len="sm"/>
            </a:ln>
          </p:spPr>
          <p:txBody>
            <a:bodyPr wrap="none" anchor="ctr"/>
            <a:lstStyle/>
            <a:p>
              <a:endParaRPr lang="en-US"/>
            </a:p>
          </p:txBody>
        </p:sp>
        <p:sp>
          <p:nvSpPr>
            <p:cNvPr id="20720" name="Oval 99"/>
            <p:cNvSpPr>
              <a:spLocks noChangeArrowheads="1"/>
            </p:cNvSpPr>
            <p:nvPr/>
          </p:nvSpPr>
          <p:spPr bwMode="auto">
            <a:xfrm>
              <a:off x="5378" y="3866"/>
              <a:ext cx="46" cy="63"/>
            </a:xfrm>
            <a:prstGeom prst="ellipse">
              <a:avLst/>
            </a:prstGeom>
            <a:solidFill>
              <a:srgbClr val="FF0000"/>
            </a:solidFill>
            <a:ln w="12700">
              <a:solidFill>
                <a:schemeClr val="tx1"/>
              </a:solidFill>
              <a:round/>
              <a:headEnd type="none" w="sm" len="sm"/>
              <a:tailEnd type="none" w="sm" len="sm"/>
            </a:ln>
          </p:spPr>
          <p:txBody>
            <a:bodyPr wrap="none" anchor="ctr"/>
            <a:lstStyle/>
            <a:p>
              <a:endParaRPr lang="en-US"/>
            </a:p>
          </p:txBody>
        </p:sp>
        <p:sp>
          <p:nvSpPr>
            <p:cNvPr id="20721" name="Oval 100"/>
            <p:cNvSpPr>
              <a:spLocks noChangeArrowheads="1"/>
            </p:cNvSpPr>
            <p:nvPr/>
          </p:nvSpPr>
          <p:spPr bwMode="auto">
            <a:xfrm>
              <a:off x="5469" y="3866"/>
              <a:ext cx="46" cy="63"/>
            </a:xfrm>
            <a:prstGeom prst="ellipse">
              <a:avLst/>
            </a:prstGeom>
            <a:solidFill>
              <a:srgbClr val="FF0000"/>
            </a:solidFill>
            <a:ln w="12700">
              <a:solidFill>
                <a:schemeClr val="tx1"/>
              </a:solidFill>
              <a:round/>
              <a:headEnd type="none" w="sm" len="sm"/>
              <a:tailEnd type="none" w="sm" len="sm"/>
            </a:ln>
          </p:spPr>
          <p:txBody>
            <a:bodyPr wrap="none" anchor="ctr"/>
            <a:lstStyle/>
            <a:p>
              <a:endParaRPr lang="en-US"/>
            </a:p>
          </p:txBody>
        </p:sp>
        <p:sp>
          <p:nvSpPr>
            <p:cNvPr id="20722" name="Oval 101"/>
            <p:cNvSpPr>
              <a:spLocks noChangeArrowheads="1"/>
            </p:cNvSpPr>
            <p:nvPr/>
          </p:nvSpPr>
          <p:spPr bwMode="auto">
            <a:xfrm>
              <a:off x="5559" y="3866"/>
              <a:ext cx="45" cy="63"/>
            </a:xfrm>
            <a:prstGeom prst="ellipse">
              <a:avLst/>
            </a:prstGeom>
            <a:solidFill>
              <a:srgbClr val="FF0000"/>
            </a:solidFill>
            <a:ln w="12700">
              <a:solidFill>
                <a:schemeClr val="tx1"/>
              </a:solidFill>
              <a:round/>
              <a:headEnd type="none" w="sm" len="sm"/>
              <a:tailEnd type="none" w="sm" len="sm"/>
            </a:ln>
          </p:spPr>
          <p:txBody>
            <a:bodyPr wrap="none" anchor="ctr"/>
            <a:lstStyle/>
            <a:p>
              <a:endParaRPr lang="en-US"/>
            </a:p>
          </p:txBody>
        </p:sp>
        <p:sp>
          <p:nvSpPr>
            <p:cNvPr id="20723" name="Oval 102"/>
            <p:cNvSpPr>
              <a:spLocks noChangeArrowheads="1"/>
            </p:cNvSpPr>
            <p:nvPr/>
          </p:nvSpPr>
          <p:spPr bwMode="auto">
            <a:xfrm>
              <a:off x="5108" y="3866"/>
              <a:ext cx="46" cy="63"/>
            </a:xfrm>
            <a:prstGeom prst="ellipse">
              <a:avLst/>
            </a:prstGeom>
            <a:solidFill>
              <a:srgbClr val="FF0000"/>
            </a:solidFill>
            <a:ln w="12700">
              <a:solidFill>
                <a:schemeClr val="tx1"/>
              </a:solidFill>
              <a:round/>
              <a:headEnd type="none" w="sm" len="sm"/>
              <a:tailEnd type="none" w="sm" len="sm"/>
            </a:ln>
          </p:spPr>
          <p:txBody>
            <a:bodyPr wrap="none" anchor="ctr"/>
            <a:lstStyle/>
            <a:p>
              <a:endParaRPr lang="en-US"/>
            </a:p>
          </p:txBody>
        </p:sp>
        <p:sp>
          <p:nvSpPr>
            <p:cNvPr id="20724" name="Oval 103"/>
            <p:cNvSpPr>
              <a:spLocks noChangeArrowheads="1"/>
            </p:cNvSpPr>
            <p:nvPr/>
          </p:nvSpPr>
          <p:spPr bwMode="auto">
            <a:xfrm>
              <a:off x="5604" y="3751"/>
              <a:ext cx="46" cy="63"/>
            </a:xfrm>
            <a:prstGeom prst="ellipse">
              <a:avLst/>
            </a:prstGeom>
            <a:solidFill>
              <a:srgbClr val="FF0000"/>
            </a:solidFill>
            <a:ln w="12700">
              <a:solidFill>
                <a:schemeClr val="tx1"/>
              </a:solidFill>
              <a:round/>
              <a:headEnd type="none" w="sm" len="sm"/>
              <a:tailEnd type="none" w="sm" len="sm"/>
            </a:ln>
          </p:spPr>
          <p:txBody>
            <a:bodyPr wrap="none" anchor="ctr"/>
            <a:lstStyle/>
            <a:p>
              <a:endParaRPr lang="en-US"/>
            </a:p>
          </p:txBody>
        </p:sp>
        <p:sp>
          <p:nvSpPr>
            <p:cNvPr id="20725" name="Oval 104"/>
            <p:cNvSpPr>
              <a:spLocks noChangeArrowheads="1"/>
            </p:cNvSpPr>
            <p:nvPr/>
          </p:nvSpPr>
          <p:spPr bwMode="auto">
            <a:xfrm>
              <a:off x="5649" y="3866"/>
              <a:ext cx="46" cy="63"/>
            </a:xfrm>
            <a:prstGeom prst="ellipse">
              <a:avLst/>
            </a:prstGeom>
            <a:solidFill>
              <a:srgbClr val="FF0000"/>
            </a:solidFill>
            <a:ln w="12700">
              <a:solidFill>
                <a:schemeClr val="tx1"/>
              </a:solidFill>
              <a:round/>
              <a:headEnd type="none" w="sm" len="sm"/>
              <a:tailEnd type="none" w="sm" len="sm"/>
            </a:ln>
          </p:spPr>
          <p:txBody>
            <a:bodyPr wrap="none" anchor="ctr"/>
            <a:lstStyle/>
            <a:p>
              <a:endParaRPr lang="en-US"/>
            </a:p>
          </p:txBody>
        </p:sp>
      </p:grpSp>
      <p:grpSp>
        <p:nvGrpSpPr>
          <p:cNvPr id="11" name="Group 105"/>
          <p:cNvGrpSpPr>
            <a:grpSpLocks/>
          </p:cNvGrpSpPr>
          <p:nvPr/>
        </p:nvGrpSpPr>
        <p:grpSpPr bwMode="auto">
          <a:xfrm>
            <a:off x="7599363" y="2416175"/>
            <a:ext cx="647700" cy="603250"/>
            <a:chOff x="481" y="3081"/>
            <a:chExt cx="408" cy="380"/>
          </a:xfrm>
        </p:grpSpPr>
        <p:sp>
          <p:nvSpPr>
            <p:cNvPr id="20654" name="Line 106"/>
            <p:cNvSpPr>
              <a:spLocks noChangeShapeType="1"/>
            </p:cNvSpPr>
            <p:nvPr/>
          </p:nvSpPr>
          <p:spPr bwMode="auto">
            <a:xfrm flipV="1">
              <a:off x="605" y="3365"/>
              <a:ext cx="38" cy="74"/>
            </a:xfrm>
            <a:prstGeom prst="line">
              <a:avLst/>
            </a:prstGeom>
            <a:noFill/>
            <a:ln w="12700">
              <a:solidFill>
                <a:schemeClr val="tx1"/>
              </a:solidFill>
              <a:round/>
              <a:headEnd type="none" w="sm" len="sm"/>
              <a:tailEnd type="none" w="sm" len="sm"/>
            </a:ln>
          </p:spPr>
          <p:txBody>
            <a:bodyPr/>
            <a:lstStyle/>
            <a:p>
              <a:endParaRPr lang="en-US"/>
            </a:p>
          </p:txBody>
        </p:sp>
        <p:sp>
          <p:nvSpPr>
            <p:cNvPr id="20655" name="Line 107"/>
            <p:cNvSpPr>
              <a:spLocks noChangeShapeType="1"/>
            </p:cNvSpPr>
            <p:nvPr/>
          </p:nvSpPr>
          <p:spPr bwMode="auto">
            <a:xfrm flipV="1">
              <a:off x="643" y="3270"/>
              <a:ext cx="45" cy="77"/>
            </a:xfrm>
            <a:prstGeom prst="line">
              <a:avLst/>
            </a:prstGeom>
            <a:noFill/>
            <a:ln w="12700">
              <a:solidFill>
                <a:schemeClr val="tx1"/>
              </a:solidFill>
              <a:round/>
              <a:headEnd type="none" w="sm" len="sm"/>
              <a:tailEnd type="none" w="sm" len="sm"/>
            </a:ln>
          </p:spPr>
          <p:txBody>
            <a:bodyPr/>
            <a:lstStyle/>
            <a:p>
              <a:endParaRPr lang="en-US"/>
            </a:p>
          </p:txBody>
        </p:sp>
        <p:sp>
          <p:nvSpPr>
            <p:cNvPr id="20656" name="Line 108"/>
            <p:cNvSpPr>
              <a:spLocks noChangeShapeType="1"/>
            </p:cNvSpPr>
            <p:nvPr/>
          </p:nvSpPr>
          <p:spPr bwMode="auto">
            <a:xfrm flipH="1">
              <a:off x="734" y="3262"/>
              <a:ext cx="51" cy="103"/>
            </a:xfrm>
            <a:prstGeom prst="line">
              <a:avLst/>
            </a:prstGeom>
            <a:noFill/>
            <a:ln w="12700">
              <a:solidFill>
                <a:schemeClr val="tx1"/>
              </a:solidFill>
              <a:round/>
              <a:headEnd type="none" w="sm" len="sm"/>
              <a:tailEnd type="none" w="sm" len="sm"/>
            </a:ln>
          </p:spPr>
          <p:txBody>
            <a:bodyPr/>
            <a:lstStyle/>
            <a:p>
              <a:endParaRPr lang="en-US"/>
            </a:p>
          </p:txBody>
        </p:sp>
        <p:sp>
          <p:nvSpPr>
            <p:cNvPr id="20657" name="Line 109"/>
            <p:cNvSpPr>
              <a:spLocks noChangeShapeType="1"/>
            </p:cNvSpPr>
            <p:nvPr/>
          </p:nvSpPr>
          <p:spPr bwMode="auto">
            <a:xfrm flipH="1">
              <a:off x="689" y="3184"/>
              <a:ext cx="45" cy="78"/>
            </a:xfrm>
            <a:prstGeom prst="line">
              <a:avLst/>
            </a:prstGeom>
            <a:noFill/>
            <a:ln w="12700">
              <a:solidFill>
                <a:schemeClr val="tx1"/>
              </a:solidFill>
              <a:round/>
              <a:headEnd type="none" w="sm" len="sm"/>
              <a:tailEnd type="none" w="sm" len="sm"/>
            </a:ln>
          </p:spPr>
          <p:txBody>
            <a:bodyPr/>
            <a:lstStyle/>
            <a:p>
              <a:endParaRPr lang="en-US"/>
            </a:p>
          </p:txBody>
        </p:sp>
        <p:sp>
          <p:nvSpPr>
            <p:cNvPr id="20658" name="Line 110"/>
            <p:cNvSpPr>
              <a:spLocks noChangeShapeType="1"/>
            </p:cNvSpPr>
            <p:nvPr/>
          </p:nvSpPr>
          <p:spPr bwMode="auto">
            <a:xfrm>
              <a:off x="605" y="3287"/>
              <a:ext cx="89" cy="155"/>
            </a:xfrm>
            <a:prstGeom prst="line">
              <a:avLst/>
            </a:prstGeom>
            <a:noFill/>
            <a:ln w="12700">
              <a:solidFill>
                <a:schemeClr val="tx1"/>
              </a:solidFill>
              <a:round/>
              <a:headEnd type="none" w="sm" len="sm"/>
              <a:tailEnd type="none" w="sm" len="sm"/>
            </a:ln>
          </p:spPr>
          <p:txBody>
            <a:bodyPr/>
            <a:lstStyle/>
            <a:p>
              <a:endParaRPr lang="en-US"/>
            </a:p>
          </p:txBody>
        </p:sp>
        <p:sp>
          <p:nvSpPr>
            <p:cNvPr id="20659" name="Line 111"/>
            <p:cNvSpPr>
              <a:spLocks noChangeShapeType="1"/>
            </p:cNvSpPr>
            <p:nvPr/>
          </p:nvSpPr>
          <p:spPr bwMode="auto">
            <a:xfrm>
              <a:off x="553" y="3365"/>
              <a:ext cx="45" cy="77"/>
            </a:xfrm>
            <a:prstGeom prst="line">
              <a:avLst/>
            </a:prstGeom>
            <a:noFill/>
            <a:ln w="12700">
              <a:solidFill>
                <a:schemeClr val="tx1"/>
              </a:solidFill>
              <a:round/>
              <a:headEnd type="none" w="sm" len="sm"/>
              <a:tailEnd type="none" w="sm" len="sm"/>
            </a:ln>
          </p:spPr>
          <p:txBody>
            <a:bodyPr/>
            <a:lstStyle/>
            <a:p>
              <a:endParaRPr lang="en-US"/>
            </a:p>
          </p:txBody>
        </p:sp>
        <p:sp>
          <p:nvSpPr>
            <p:cNvPr id="20660" name="Line 112"/>
            <p:cNvSpPr>
              <a:spLocks noChangeShapeType="1"/>
            </p:cNvSpPr>
            <p:nvPr/>
          </p:nvSpPr>
          <p:spPr bwMode="auto">
            <a:xfrm flipH="1">
              <a:off x="768" y="3365"/>
              <a:ext cx="43" cy="74"/>
            </a:xfrm>
            <a:prstGeom prst="line">
              <a:avLst/>
            </a:prstGeom>
            <a:noFill/>
            <a:ln w="12700">
              <a:solidFill>
                <a:schemeClr val="tx1"/>
              </a:solidFill>
              <a:round/>
              <a:headEnd type="none" w="sm" len="sm"/>
              <a:tailEnd type="none" w="sm" len="sm"/>
            </a:ln>
          </p:spPr>
          <p:txBody>
            <a:bodyPr/>
            <a:lstStyle/>
            <a:p>
              <a:endParaRPr lang="en-US"/>
            </a:p>
          </p:txBody>
        </p:sp>
        <p:sp>
          <p:nvSpPr>
            <p:cNvPr id="20661" name="Line 113"/>
            <p:cNvSpPr>
              <a:spLocks noChangeShapeType="1"/>
            </p:cNvSpPr>
            <p:nvPr/>
          </p:nvSpPr>
          <p:spPr bwMode="auto">
            <a:xfrm>
              <a:off x="682" y="3107"/>
              <a:ext cx="189" cy="328"/>
            </a:xfrm>
            <a:prstGeom prst="line">
              <a:avLst/>
            </a:prstGeom>
            <a:noFill/>
            <a:ln w="12700">
              <a:solidFill>
                <a:schemeClr val="tx1"/>
              </a:solidFill>
              <a:round/>
              <a:headEnd type="none" w="sm" len="sm"/>
              <a:tailEnd type="none" w="sm" len="sm"/>
            </a:ln>
          </p:spPr>
          <p:txBody>
            <a:bodyPr/>
            <a:lstStyle/>
            <a:p>
              <a:endParaRPr lang="en-US"/>
            </a:p>
          </p:txBody>
        </p:sp>
        <p:sp>
          <p:nvSpPr>
            <p:cNvPr id="20662" name="Line 114"/>
            <p:cNvSpPr>
              <a:spLocks noChangeShapeType="1"/>
            </p:cNvSpPr>
            <p:nvPr/>
          </p:nvSpPr>
          <p:spPr bwMode="auto">
            <a:xfrm flipH="1">
              <a:off x="494" y="3107"/>
              <a:ext cx="194" cy="335"/>
            </a:xfrm>
            <a:prstGeom prst="line">
              <a:avLst/>
            </a:prstGeom>
            <a:noFill/>
            <a:ln w="12700">
              <a:solidFill>
                <a:schemeClr val="tx1"/>
              </a:solidFill>
              <a:round/>
              <a:headEnd type="none" w="sm" len="sm"/>
              <a:tailEnd type="none" w="sm" len="sm"/>
            </a:ln>
          </p:spPr>
          <p:txBody>
            <a:bodyPr/>
            <a:lstStyle/>
            <a:p>
              <a:endParaRPr lang="en-US"/>
            </a:p>
          </p:txBody>
        </p:sp>
        <p:sp>
          <p:nvSpPr>
            <p:cNvPr id="20663" name="Oval 115"/>
            <p:cNvSpPr>
              <a:spLocks noChangeArrowheads="1"/>
            </p:cNvSpPr>
            <p:nvPr/>
          </p:nvSpPr>
          <p:spPr bwMode="auto">
            <a:xfrm>
              <a:off x="662" y="3081"/>
              <a:ext cx="46" cy="46"/>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0664" name="Oval 116"/>
            <p:cNvSpPr>
              <a:spLocks noChangeArrowheads="1"/>
            </p:cNvSpPr>
            <p:nvPr/>
          </p:nvSpPr>
          <p:spPr bwMode="auto">
            <a:xfrm>
              <a:off x="708" y="3164"/>
              <a:ext cx="46" cy="46"/>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0665" name="Oval 117"/>
            <p:cNvSpPr>
              <a:spLocks noChangeArrowheads="1"/>
            </p:cNvSpPr>
            <p:nvPr/>
          </p:nvSpPr>
          <p:spPr bwMode="auto">
            <a:xfrm>
              <a:off x="617" y="3164"/>
              <a:ext cx="45" cy="46"/>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0666" name="Oval 118"/>
            <p:cNvSpPr>
              <a:spLocks noChangeArrowheads="1"/>
            </p:cNvSpPr>
            <p:nvPr/>
          </p:nvSpPr>
          <p:spPr bwMode="auto">
            <a:xfrm>
              <a:off x="662" y="3248"/>
              <a:ext cx="46" cy="46"/>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0667" name="Oval 119"/>
            <p:cNvSpPr>
              <a:spLocks noChangeArrowheads="1"/>
            </p:cNvSpPr>
            <p:nvPr/>
          </p:nvSpPr>
          <p:spPr bwMode="auto">
            <a:xfrm>
              <a:off x="617" y="3332"/>
              <a:ext cx="45" cy="46"/>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0668" name="Oval 120"/>
            <p:cNvSpPr>
              <a:spLocks noChangeArrowheads="1"/>
            </p:cNvSpPr>
            <p:nvPr/>
          </p:nvSpPr>
          <p:spPr bwMode="auto">
            <a:xfrm>
              <a:off x="662" y="3416"/>
              <a:ext cx="46" cy="45"/>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0669" name="Oval 121"/>
            <p:cNvSpPr>
              <a:spLocks noChangeArrowheads="1"/>
            </p:cNvSpPr>
            <p:nvPr/>
          </p:nvSpPr>
          <p:spPr bwMode="auto">
            <a:xfrm>
              <a:off x="572" y="3416"/>
              <a:ext cx="45" cy="45"/>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0670" name="Oval 122"/>
            <p:cNvSpPr>
              <a:spLocks noChangeArrowheads="1"/>
            </p:cNvSpPr>
            <p:nvPr/>
          </p:nvSpPr>
          <p:spPr bwMode="auto">
            <a:xfrm>
              <a:off x="753" y="3416"/>
              <a:ext cx="45" cy="45"/>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0671" name="Oval 123"/>
            <p:cNvSpPr>
              <a:spLocks noChangeArrowheads="1"/>
            </p:cNvSpPr>
            <p:nvPr/>
          </p:nvSpPr>
          <p:spPr bwMode="auto">
            <a:xfrm>
              <a:off x="843" y="3416"/>
              <a:ext cx="46" cy="45"/>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0672" name="Oval 124"/>
            <p:cNvSpPr>
              <a:spLocks noChangeArrowheads="1"/>
            </p:cNvSpPr>
            <p:nvPr/>
          </p:nvSpPr>
          <p:spPr bwMode="auto">
            <a:xfrm>
              <a:off x="753" y="3248"/>
              <a:ext cx="46" cy="46"/>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0673" name="Oval 125"/>
            <p:cNvSpPr>
              <a:spLocks noChangeArrowheads="1"/>
            </p:cNvSpPr>
            <p:nvPr/>
          </p:nvSpPr>
          <p:spPr bwMode="auto">
            <a:xfrm>
              <a:off x="798" y="3332"/>
              <a:ext cx="46" cy="46"/>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0674" name="Oval 126"/>
            <p:cNvSpPr>
              <a:spLocks noChangeArrowheads="1"/>
            </p:cNvSpPr>
            <p:nvPr/>
          </p:nvSpPr>
          <p:spPr bwMode="auto">
            <a:xfrm>
              <a:off x="708" y="3332"/>
              <a:ext cx="45" cy="46"/>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0675" name="Oval 127"/>
            <p:cNvSpPr>
              <a:spLocks noChangeArrowheads="1"/>
            </p:cNvSpPr>
            <p:nvPr/>
          </p:nvSpPr>
          <p:spPr bwMode="auto">
            <a:xfrm flipH="1">
              <a:off x="662" y="3081"/>
              <a:ext cx="46" cy="46"/>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0676" name="Oval 128"/>
            <p:cNvSpPr>
              <a:spLocks noChangeArrowheads="1"/>
            </p:cNvSpPr>
            <p:nvPr/>
          </p:nvSpPr>
          <p:spPr bwMode="auto">
            <a:xfrm flipH="1">
              <a:off x="617" y="3164"/>
              <a:ext cx="45" cy="46"/>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0677" name="Oval 129"/>
            <p:cNvSpPr>
              <a:spLocks noChangeArrowheads="1"/>
            </p:cNvSpPr>
            <p:nvPr/>
          </p:nvSpPr>
          <p:spPr bwMode="auto">
            <a:xfrm flipH="1">
              <a:off x="481" y="3416"/>
              <a:ext cx="46" cy="45"/>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0678" name="Oval 130"/>
            <p:cNvSpPr>
              <a:spLocks noChangeArrowheads="1"/>
            </p:cNvSpPr>
            <p:nvPr/>
          </p:nvSpPr>
          <p:spPr bwMode="auto">
            <a:xfrm flipH="1">
              <a:off x="572" y="3248"/>
              <a:ext cx="45" cy="46"/>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0679" name="Oval 131"/>
            <p:cNvSpPr>
              <a:spLocks noChangeArrowheads="1"/>
            </p:cNvSpPr>
            <p:nvPr/>
          </p:nvSpPr>
          <p:spPr bwMode="auto">
            <a:xfrm flipH="1">
              <a:off x="526" y="3332"/>
              <a:ext cx="46" cy="46"/>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grpSp>
      <p:grpSp>
        <p:nvGrpSpPr>
          <p:cNvPr id="12" name="Group 132"/>
          <p:cNvGrpSpPr>
            <a:grpSpLocks/>
          </p:cNvGrpSpPr>
          <p:nvPr/>
        </p:nvGrpSpPr>
        <p:grpSpPr bwMode="auto">
          <a:xfrm>
            <a:off x="5824538" y="2414588"/>
            <a:ext cx="792162" cy="736600"/>
            <a:chOff x="325" y="2495"/>
            <a:chExt cx="499" cy="464"/>
          </a:xfrm>
        </p:grpSpPr>
        <p:sp>
          <p:nvSpPr>
            <p:cNvPr id="20619" name="Line 133"/>
            <p:cNvSpPr>
              <a:spLocks noChangeShapeType="1"/>
            </p:cNvSpPr>
            <p:nvPr/>
          </p:nvSpPr>
          <p:spPr bwMode="auto">
            <a:xfrm flipV="1">
              <a:off x="494" y="2779"/>
              <a:ext cx="38" cy="74"/>
            </a:xfrm>
            <a:prstGeom prst="line">
              <a:avLst/>
            </a:prstGeom>
            <a:noFill/>
            <a:ln w="12700">
              <a:solidFill>
                <a:schemeClr val="tx1"/>
              </a:solidFill>
              <a:round/>
              <a:headEnd type="none" w="sm" len="sm"/>
              <a:tailEnd type="none" w="sm" len="sm"/>
            </a:ln>
          </p:spPr>
          <p:txBody>
            <a:bodyPr/>
            <a:lstStyle/>
            <a:p>
              <a:endParaRPr lang="en-US"/>
            </a:p>
          </p:txBody>
        </p:sp>
        <p:sp>
          <p:nvSpPr>
            <p:cNvPr id="20620" name="Line 134"/>
            <p:cNvSpPr>
              <a:spLocks noChangeShapeType="1"/>
            </p:cNvSpPr>
            <p:nvPr/>
          </p:nvSpPr>
          <p:spPr bwMode="auto">
            <a:xfrm flipV="1">
              <a:off x="532" y="2684"/>
              <a:ext cx="45" cy="77"/>
            </a:xfrm>
            <a:prstGeom prst="line">
              <a:avLst/>
            </a:prstGeom>
            <a:noFill/>
            <a:ln w="12700">
              <a:solidFill>
                <a:schemeClr val="tx1"/>
              </a:solidFill>
              <a:round/>
              <a:headEnd type="none" w="sm" len="sm"/>
              <a:tailEnd type="none" w="sm" len="sm"/>
            </a:ln>
          </p:spPr>
          <p:txBody>
            <a:bodyPr/>
            <a:lstStyle/>
            <a:p>
              <a:endParaRPr lang="en-US"/>
            </a:p>
          </p:txBody>
        </p:sp>
        <p:sp>
          <p:nvSpPr>
            <p:cNvPr id="20621" name="Line 135"/>
            <p:cNvSpPr>
              <a:spLocks noChangeShapeType="1"/>
            </p:cNvSpPr>
            <p:nvPr/>
          </p:nvSpPr>
          <p:spPr bwMode="auto">
            <a:xfrm>
              <a:off x="674" y="2856"/>
              <a:ext cx="52" cy="77"/>
            </a:xfrm>
            <a:prstGeom prst="line">
              <a:avLst/>
            </a:prstGeom>
            <a:noFill/>
            <a:ln w="12700">
              <a:solidFill>
                <a:schemeClr val="tx1"/>
              </a:solidFill>
              <a:round/>
              <a:headEnd type="none" w="sm" len="sm"/>
              <a:tailEnd type="none" w="sm" len="sm"/>
            </a:ln>
          </p:spPr>
          <p:txBody>
            <a:bodyPr/>
            <a:lstStyle/>
            <a:p>
              <a:endParaRPr lang="en-US"/>
            </a:p>
          </p:txBody>
        </p:sp>
        <p:sp>
          <p:nvSpPr>
            <p:cNvPr id="20622" name="Line 136"/>
            <p:cNvSpPr>
              <a:spLocks noChangeShapeType="1"/>
            </p:cNvSpPr>
            <p:nvPr/>
          </p:nvSpPr>
          <p:spPr bwMode="auto">
            <a:xfrm>
              <a:off x="391" y="2856"/>
              <a:ext cx="51" cy="77"/>
            </a:xfrm>
            <a:prstGeom prst="line">
              <a:avLst/>
            </a:prstGeom>
            <a:noFill/>
            <a:ln w="12700">
              <a:solidFill>
                <a:schemeClr val="tx1"/>
              </a:solidFill>
              <a:round/>
              <a:headEnd type="none" w="sm" len="sm"/>
              <a:tailEnd type="none" w="sm" len="sm"/>
            </a:ln>
          </p:spPr>
          <p:txBody>
            <a:bodyPr/>
            <a:lstStyle/>
            <a:p>
              <a:endParaRPr lang="en-US"/>
            </a:p>
          </p:txBody>
        </p:sp>
        <p:sp>
          <p:nvSpPr>
            <p:cNvPr id="20623" name="Line 137"/>
            <p:cNvSpPr>
              <a:spLocks noChangeShapeType="1"/>
            </p:cNvSpPr>
            <p:nvPr/>
          </p:nvSpPr>
          <p:spPr bwMode="auto">
            <a:xfrm flipH="1">
              <a:off x="623" y="2676"/>
              <a:ext cx="51" cy="103"/>
            </a:xfrm>
            <a:prstGeom prst="line">
              <a:avLst/>
            </a:prstGeom>
            <a:noFill/>
            <a:ln w="12700">
              <a:solidFill>
                <a:schemeClr val="tx1"/>
              </a:solidFill>
              <a:round/>
              <a:headEnd type="none" w="sm" len="sm"/>
              <a:tailEnd type="none" w="sm" len="sm"/>
            </a:ln>
          </p:spPr>
          <p:txBody>
            <a:bodyPr/>
            <a:lstStyle/>
            <a:p>
              <a:endParaRPr lang="en-US"/>
            </a:p>
          </p:txBody>
        </p:sp>
        <p:sp>
          <p:nvSpPr>
            <p:cNvPr id="20624" name="Line 138"/>
            <p:cNvSpPr>
              <a:spLocks noChangeShapeType="1"/>
            </p:cNvSpPr>
            <p:nvPr/>
          </p:nvSpPr>
          <p:spPr bwMode="auto">
            <a:xfrm flipH="1">
              <a:off x="578" y="2598"/>
              <a:ext cx="45" cy="78"/>
            </a:xfrm>
            <a:prstGeom prst="line">
              <a:avLst/>
            </a:prstGeom>
            <a:noFill/>
            <a:ln w="12700">
              <a:solidFill>
                <a:schemeClr val="tx1"/>
              </a:solidFill>
              <a:round/>
              <a:headEnd type="none" w="sm" len="sm"/>
              <a:tailEnd type="none" w="sm" len="sm"/>
            </a:ln>
          </p:spPr>
          <p:txBody>
            <a:bodyPr/>
            <a:lstStyle/>
            <a:p>
              <a:endParaRPr lang="en-US"/>
            </a:p>
          </p:txBody>
        </p:sp>
        <p:sp>
          <p:nvSpPr>
            <p:cNvPr id="20625" name="Line 139"/>
            <p:cNvSpPr>
              <a:spLocks noChangeShapeType="1"/>
            </p:cNvSpPr>
            <p:nvPr/>
          </p:nvSpPr>
          <p:spPr bwMode="auto">
            <a:xfrm>
              <a:off x="494" y="2701"/>
              <a:ext cx="89" cy="155"/>
            </a:xfrm>
            <a:prstGeom prst="line">
              <a:avLst/>
            </a:prstGeom>
            <a:noFill/>
            <a:ln w="12700">
              <a:solidFill>
                <a:schemeClr val="tx1"/>
              </a:solidFill>
              <a:round/>
              <a:headEnd type="none" w="sm" len="sm"/>
              <a:tailEnd type="none" w="sm" len="sm"/>
            </a:ln>
          </p:spPr>
          <p:txBody>
            <a:bodyPr/>
            <a:lstStyle/>
            <a:p>
              <a:endParaRPr lang="en-US"/>
            </a:p>
          </p:txBody>
        </p:sp>
        <p:sp>
          <p:nvSpPr>
            <p:cNvPr id="20626" name="Line 140"/>
            <p:cNvSpPr>
              <a:spLocks noChangeShapeType="1"/>
            </p:cNvSpPr>
            <p:nvPr/>
          </p:nvSpPr>
          <p:spPr bwMode="auto">
            <a:xfrm>
              <a:off x="442" y="2779"/>
              <a:ext cx="90" cy="154"/>
            </a:xfrm>
            <a:prstGeom prst="line">
              <a:avLst/>
            </a:prstGeom>
            <a:noFill/>
            <a:ln w="12700">
              <a:solidFill>
                <a:schemeClr val="tx1"/>
              </a:solidFill>
              <a:round/>
              <a:headEnd type="none" w="sm" len="sm"/>
              <a:tailEnd type="none" w="sm" len="sm"/>
            </a:ln>
          </p:spPr>
          <p:txBody>
            <a:bodyPr/>
            <a:lstStyle/>
            <a:p>
              <a:endParaRPr lang="en-US"/>
            </a:p>
          </p:txBody>
        </p:sp>
        <p:sp>
          <p:nvSpPr>
            <p:cNvPr id="20627" name="Line 141"/>
            <p:cNvSpPr>
              <a:spLocks noChangeShapeType="1"/>
            </p:cNvSpPr>
            <p:nvPr/>
          </p:nvSpPr>
          <p:spPr bwMode="auto">
            <a:xfrm flipH="1">
              <a:off x="611" y="2779"/>
              <a:ext cx="89" cy="154"/>
            </a:xfrm>
            <a:prstGeom prst="line">
              <a:avLst/>
            </a:prstGeom>
            <a:noFill/>
            <a:ln w="12700">
              <a:solidFill>
                <a:schemeClr val="tx1"/>
              </a:solidFill>
              <a:round/>
              <a:headEnd type="none" w="sm" len="sm"/>
              <a:tailEnd type="none" w="sm" len="sm"/>
            </a:ln>
          </p:spPr>
          <p:txBody>
            <a:bodyPr/>
            <a:lstStyle/>
            <a:p>
              <a:endParaRPr lang="en-US"/>
            </a:p>
          </p:txBody>
        </p:sp>
        <p:sp>
          <p:nvSpPr>
            <p:cNvPr id="20628" name="Line 142"/>
            <p:cNvSpPr>
              <a:spLocks noChangeShapeType="1"/>
            </p:cNvSpPr>
            <p:nvPr/>
          </p:nvSpPr>
          <p:spPr bwMode="auto">
            <a:xfrm>
              <a:off x="571" y="2521"/>
              <a:ext cx="238" cy="412"/>
            </a:xfrm>
            <a:prstGeom prst="line">
              <a:avLst/>
            </a:prstGeom>
            <a:noFill/>
            <a:ln w="12700">
              <a:solidFill>
                <a:schemeClr val="tx1"/>
              </a:solidFill>
              <a:round/>
              <a:headEnd type="none" w="sm" len="sm"/>
              <a:tailEnd type="none" w="sm" len="sm"/>
            </a:ln>
          </p:spPr>
          <p:txBody>
            <a:bodyPr/>
            <a:lstStyle/>
            <a:p>
              <a:endParaRPr lang="en-US"/>
            </a:p>
          </p:txBody>
        </p:sp>
        <p:sp>
          <p:nvSpPr>
            <p:cNvPr id="20629" name="Line 143"/>
            <p:cNvSpPr>
              <a:spLocks noChangeShapeType="1"/>
            </p:cNvSpPr>
            <p:nvPr/>
          </p:nvSpPr>
          <p:spPr bwMode="auto">
            <a:xfrm flipH="1">
              <a:off x="339" y="2521"/>
              <a:ext cx="238" cy="412"/>
            </a:xfrm>
            <a:prstGeom prst="line">
              <a:avLst/>
            </a:prstGeom>
            <a:noFill/>
            <a:ln w="12700">
              <a:solidFill>
                <a:schemeClr val="tx1"/>
              </a:solidFill>
              <a:round/>
              <a:headEnd type="none" w="sm" len="sm"/>
              <a:tailEnd type="none" w="sm" len="sm"/>
            </a:ln>
          </p:spPr>
          <p:txBody>
            <a:bodyPr/>
            <a:lstStyle/>
            <a:p>
              <a:endParaRPr lang="en-US"/>
            </a:p>
          </p:txBody>
        </p:sp>
        <p:sp>
          <p:nvSpPr>
            <p:cNvPr id="20630" name="Oval 144"/>
            <p:cNvSpPr>
              <a:spLocks noChangeArrowheads="1"/>
            </p:cNvSpPr>
            <p:nvPr/>
          </p:nvSpPr>
          <p:spPr bwMode="auto">
            <a:xfrm>
              <a:off x="551" y="2495"/>
              <a:ext cx="46" cy="46"/>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0631" name="Oval 145"/>
            <p:cNvSpPr>
              <a:spLocks noChangeArrowheads="1"/>
            </p:cNvSpPr>
            <p:nvPr/>
          </p:nvSpPr>
          <p:spPr bwMode="auto">
            <a:xfrm>
              <a:off x="597" y="2578"/>
              <a:ext cx="46" cy="46"/>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0632" name="Oval 146"/>
            <p:cNvSpPr>
              <a:spLocks noChangeArrowheads="1"/>
            </p:cNvSpPr>
            <p:nvPr/>
          </p:nvSpPr>
          <p:spPr bwMode="auto">
            <a:xfrm>
              <a:off x="506" y="2578"/>
              <a:ext cx="45" cy="46"/>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0633" name="Oval 147"/>
            <p:cNvSpPr>
              <a:spLocks noChangeArrowheads="1"/>
            </p:cNvSpPr>
            <p:nvPr/>
          </p:nvSpPr>
          <p:spPr bwMode="auto">
            <a:xfrm>
              <a:off x="551" y="2662"/>
              <a:ext cx="46" cy="46"/>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0634" name="Oval 148"/>
            <p:cNvSpPr>
              <a:spLocks noChangeArrowheads="1"/>
            </p:cNvSpPr>
            <p:nvPr/>
          </p:nvSpPr>
          <p:spPr bwMode="auto">
            <a:xfrm>
              <a:off x="506" y="2746"/>
              <a:ext cx="45" cy="46"/>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0635" name="Oval 149"/>
            <p:cNvSpPr>
              <a:spLocks noChangeArrowheads="1"/>
            </p:cNvSpPr>
            <p:nvPr/>
          </p:nvSpPr>
          <p:spPr bwMode="auto">
            <a:xfrm>
              <a:off x="551" y="2830"/>
              <a:ext cx="46" cy="45"/>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0636" name="Oval 150"/>
            <p:cNvSpPr>
              <a:spLocks noChangeArrowheads="1"/>
            </p:cNvSpPr>
            <p:nvPr/>
          </p:nvSpPr>
          <p:spPr bwMode="auto">
            <a:xfrm>
              <a:off x="461" y="2830"/>
              <a:ext cx="45" cy="45"/>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0637" name="Oval 151"/>
            <p:cNvSpPr>
              <a:spLocks noChangeArrowheads="1"/>
            </p:cNvSpPr>
            <p:nvPr/>
          </p:nvSpPr>
          <p:spPr bwMode="auto">
            <a:xfrm>
              <a:off x="642" y="2830"/>
              <a:ext cx="45" cy="45"/>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0638" name="Oval 152"/>
            <p:cNvSpPr>
              <a:spLocks noChangeArrowheads="1"/>
            </p:cNvSpPr>
            <p:nvPr/>
          </p:nvSpPr>
          <p:spPr bwMode="auto">
            <a:xfrm>
              <a:off x="732" y="2830"/>
              <a:ext cx="46" cy="45"/>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0639" name="Oval 153"/>
            <p:cNvSpPr>
              <a:spLocks noChangeArrowheads="1"/>
            </p:cNvSpPr>
            <p:nvPr/>
          </p:nvSpPr>
          <p:spPr bwMode="auto">
            <a:xfrm>
              <a:off x="778" y="2914"/>
              <a:ext cx="45" cy="45"/>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0640" name="Oval 154"/>
            <p:cNvSpPr>
              <a:spLocks noChangeArrowheads="1"/>
            </p:cNvSpPr>
            <p:nvPr/>
          </p:nvSpPr>
          <p:spPr bwMode="auto">
            <a:xfrm>
              <a:off x="415" y="2914"/>
              <a:ext cx="46" cy="45"/>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0641" name="Oval 155"/>
            <p:cNvSpPr>
              <a:spLocks noChangeArrowheads="1"/>
            </p:cNvSpPr>
            <p:nvPr/>
          </p:nvSpPr>
          <p:spPr bwMode="auto">
            <a:xfrm>
              <a:off x="642" y="2662"/>
              <a:ext cx="46" cy="46"/>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0642" name="Oval 156"/>
            <p:cNvSpPr>
              <a:spLocks noChangeArrowheads="1"/>
            </p:cNvSpPr>
            <p:nvPr/>
          </p:nvSpPr>
          <p:spPr bwMode="auto">
            <a:xfrm>
              <a:off x="687" y="2746"/>
              <a:ext cx="46" cy="46"/>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0643" name="Oval 157"/>
            <p:cNvSpPr>
              <a:spLocks noChangeArrowheads="1"/>
            </p:cNvSpPr>
            <p:nvPr/>
          </p:nvSpPr>
          <p:spPr bwMode="auto">
            <a:xfrm>
              <a:off x="597" y="2746"/>
              <a:ext cx="45" cy="46"/>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0644" name="Oval 158"/>
            <p:cNvSpPr>
              <a:spLocks noChangeArrowheads="1"/>
            </p:cNvSpPr>
            <p:nvPr/>
          </p:nvSpPr>
          <p:spPr bwMode="auto">
            <a:xfrm flipH="1">
              <a:off x="551" y="2495"/>
              <a:ext cx="46" cy="46"/>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0645" name="Oval 159"/>
            <p:cNvSpPr>
              <a:spLocks noChangeArrowheads="1"/>
            </p:cNvSpPr>
            <p:nvPr/>
          </p:nvSpPr>
          <p:spPr bwMode="auto">
            <a:xfrm flipH="1">
              <a:off x="506" y="2578"/>
              <a:ext cx="45" cy="46"/>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0646" name="Oval 160"/>
            <p:cNvSpPr>
              <a:spLocks noChangeArrowheads="1"/>
            </p:cNvSpPr>
            <p:nvPr/>
          </p:nvSpPr>
          <p:spPr bwMode="auto">
            <a:xfrm flipH="1">
              <a:off x="370" y="2830"/>
              <a:ext cx="46" cy="45"/>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0647" name="Oval 161"/>
            <p:cNvSpPr>
              <a:spLocks noChangeArrowheads="1"/>
            </p:cNvSpPr>
            <p:nvPr/>
          </p:nvSpPr>
          <p:spPr bwMode="auto">
            <a:xfrm flipH="1">
              <a:off x="325" y="2914"/>
              <a:ext cx="46" cy="45"/>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0648" name="Oval 162"/>
            <p:cNvSpPr>
              <a:spLocks noChangeArrowheads="1"/>
            </p:cNvSpPr>
            <p:nvPr/>
          </p:nvSpPr>
          <p:spPr bwMode="auto">
            <a:xfrm flipH="1">
              <a:off x="461" y="2662"/>
              <a:ext cx="45" cy="46"/>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0649" name="Oval 163"/>
            <p:cNvSpPr>
              <a:spLocks noChangeArrowheads="1"/>
            </p:cNvSpPr>
            <p:nvPr/>
          </p:nvSpPr>
          <p:spPr bwMode="auto">
            <a:xfrm flipH="1">
              <a:off x="415" y="2746"/>
              <a:ext cx="46" cy="46"/>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0650" name="Oval 164"/>
            <p:cNvSpPr>
              <a:spLocks noChangeArrowheads="1"/>
            </p:cNvSpPr>
            <p:nvPr/>
          </p:nvSpPr>
          <p:spPr bwMode="auto">
            <a:xfrm>
              <a:off x="506" y="2914"/>
              <a:ext cx="45" cy="45"/>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0651" name="Oval 165"/>
            <p:cNvSpPr>
              <a:spLocks noChangeArrowheads="1"/>
            </p:cNvSpPr>
            <p:nvPr/>
          </p:nvSpPr>
          <p:spPr bwMode="auto">
            <a:xfrm>
              <a:off x="597" y="2914"/>
              <a:ext cx="45" cy="45"/>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0652" name="Oval 166"/>
            <p:cNvSpPr>
              <a:spLocks noChangeArrowheads="1"/>
            </p:cNvSpPr>
            <p:nvPr/>
          </p:nvSpPr>
          <p:spPr bwMode="auto">
            <a:xfrm>
              <a:off x="687" y="2914"/>
              <a:ext cx="45" cy="45"/>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0653" name="Oval 167"/>
            <p:cNvSpPr>
              <a:spLocks noChangeArrowheads="1"/>
            </p:cNvSpPr>
            <p:nvPr/>
          </p:nvSpPr>
          <p:spPr bwMode="auto">
            <a:xfrm>
              <a:off x="778" y="2914"/>
              <a:ext cx="46" cy="45"/>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grpSp>
      <p:grpSp>
        <p:nvGrpSpPr>
          <p:cNvPr id="13" name="Group 168"/>
          <p:cNvGrpSpPr>
            <a:grpSpLocks/>
          </p:cNvGrpSpPr>
          <p:nvPr/>
        </p:nvGrpSpPr>
        <p:grpSpPr bwMode="auto">
          <a:xfrm>
            <a:off x="6040438" y="2414588"/>
            <a:ext cx="360362" cy="338137"/>
            <a:chOff x="939" y="3443"/>
            <a:chExt cx="227" cy="213"/>
          </a:xfrm>
        </p:grpSpPr>
        <p:sp>
          <p:nvSpPr>
            <p:cNvPr id="20608" name="Line 169"/>
            <p:cNvSpPr>
              <a:spLocks noChangeShapeType="1"/>
            </p:cNvSpPr>
            <p:nvPr/>
          </p:nvSpPr>
          <p:spPr bwMode="auto">
            <a:xfrm flipH="1">
              <a:off x="1056" y="3546"/>
              <a:ext cx="45" cy="78"/>
            </a:xfrm>
            <a:prstGeom prst="line">
              <a:avLst/>
            </a:prstGeom>
            <a:noFill/>
            <a:ln w="12700">
              <a:solidFill>
                <a:schemeClr val="tx1"/>
              </a:solidFill>
              <a:round/>
              <a:headEnd type="none" w="sm" len="sm"/>
              <a:tailEnd type="none" w="sm" len="sm"/>
            </a:ln>
          </p:spPr>
          <p:txBody>
            <a:bodyPr/>
            <a:lstStyle/>
            <a:p>
              <a:endParaRPr lang="en-US"/>
            </a:p>
          </p:txBody>
        </p:sp>
        <p:sp>
          <p:nvSpPr>
            <p:cNvPr id="20609" name="Line 170"/>
            <p:cNvSpPr>
              <a:spLocks noChangeShapeType="1"/>
            </p:cNvSpPr>
            <p:nvPr/>
          </p:nvSpPr>
          <p:spPr bwMode="auto">
            <a:xfrm>
              <a:off x="1049" y="3469"/>
              <a:ext cx="89" cy="155"/>
            </a:xfrm>
            <a:prstGeom prst="line">
              <a:avLst/>
            </a:prstGeom>
            <a:noFill/>
            <a:ln w="12700">
              <a:solidFill>
                <a:schemeClr val="tx1"/>
              </a:solidFill>
              <a:round/>
              <a:headEnd type="none" w="sm" len="sm"/>
              <a:tailEnd type="none" w="sm" len="sm"/>
            </a:ln>
          </p:spPr>
          <p:txBody>
            <a:bodyPr/>
            <a:lstStyle/>
            <a:p>
              <a:endParaRPr lang="en-US"/>
            </a:p>
          </p:txBody>
        </p:sp>
        <p:sp>
          <p:nvSpPr>
            <p:cNvPr id="20610" name="Line 171"/>
            <p:cNvSpPr>
              <a:spLocks noChangeShapeType="1"/>
            </p:cNvSpPr>
            <p:nvPr/>
          </p:nvSpPr>
          <p:spPr bwMode="auto">
            <a:xfrm flipH="1">
              <a:off x="965" y="3469"/>
              <a:ext cx="90" cy="155"/>
            </a:xfrm>
            <a:prstGeom prst="line">
              <a:avLst/>
            </a:prstGeom>
            <a:noFill/>
            <a:ln w="12700">
              <a:solidFill>
                <a:schemeClr val="tx1"/>
              </a:solidFill>
              <a:round/>
              <a:headEnd type="none" w="sm" len="sm"/>
              <a:tailEnd type="none" w="sm" len="sm"/>
            </a:ln>
          </p:spPr>
          <p:txBody>
            <a:bodyPr/>
            <a:lstStyle/>
            <a:p>
              <a:endParaRPr lang="en-US"/>
            </a:p>
          </p:txBody>
        </p:sp>
        <p:sp>
          <p:nvSpPr>
            <p:cNvPr id="20611" name="Oval 172"/>
            <p:cNvSpPr>
              <a:spLocks noChangeArrowheads="1"/>
            </p:cNvSpPr>
            <p:nvPr/>
          </p:nvSpPr>
          <p:spPr bwMode="auto">
            <a:xfrm>
              <a:off x="1029" y="3443"/>
              <a:ext cx="46" cy="46"/>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0612" name="Oval 173"/>
            <p:cNvSpPr>
              <a:spLocks noChangeArrowheads="1"/>
            </p:cNvSpPr>
            <p:nvPr/>
          </p:nvSpPr>
          <p:spPr bwMode="auto">
            <a:xfrm>
              <a:off x="1075" y="3526"/>
              <a:ext cx="46" cy="46"/>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0613" name="Oval 174"/>
            <p:cNvSpPr>
              <a:spLocks noChangeArrowheads="1"/>
            </p:cNvSpPr>
            <p:nvPr/>
          </p:nvSpPr>
          <p:spPr bwMode="auto">
            <a:xfrm>
              <a:off x="984" y="3526"/>
              <a:ext cx="45" cy="46"/>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0614" name="Oval 175"/>
            <p:cNvSpPr>
              <a:spLocks noChangeArrowheads="1"/>
            </p:cNvSpPr>
            <p:nvPr/>
          </p:nvSpPr>
          <p:spPr bwMode="auto">
            <a:xfrm>
              <a:off x="1029" y="3610"/>
              <a:ext cx="46" cy="46"/>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0615" name="Oval 176"/>
            <p:cNvSpPr>
              <a:spLocks noChangeArrowheads="1"/>
            </p:cNvSpPr>
            <p:nvPr/>
          </p:nvSpPr>
          <p:spPr bwMode="auto">
            <a:xfrm>
              <a:off x="1120" y="3610"/>
              <a:ext cx="46" cy="46"/>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0616" name="Oval 177"/>
            <p:cNvSpPr>
              <a:spLocks noChangeArrowheads="1"/>
            </p:cNvSpPr>
            <p:nvPr/>
          </p:nvSpPr>
          <p:spPr bwMode="auto">
            <a:xfrm flipH="1">
              <a:off x="1029" y="3443"/>
              <a:ext cx="46" cy="46"/>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0617" name="Oval 178"/>
            <p:cNvSpPr>
              <a:spLocks noChangeArrowheads="1"/>
            </p:cNvSpPr>
            <p:nvPr/>
          </p:nvSpPr>
          <p:spPr bwMode="auto">
            <a:xfrm flipH="1">
              <a:off x="984" y="3526"/>
              <a:ext cx="45" cy="46"/>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0618" name="Oval 179"/>
            <p:cNvSpPr>
              <a:spLocks noChangeArrowheads="1"/>
            </p:cNvSpPr>
            <p:nvPr/>
          </p:nvSpPr>
          <p:spPr bwMode="auto">
            <a:xfrm flipH="1">
              <a:off x="939" y="3610"/>
              <a:ext cx="45" cy="46"/>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grpSp>
      <p:grpSp>
        <p:nvGrpSpPr>
          <p:cNvPr id="14" name="Group 180"/>
          <p:cNvGrpSpPr>
            <a:grpSpLocks/>
          </p:cNvGrpSpPr>
          <p:nvPr/>
        </p:nvGrpSpPr>
        <p:grpSpPr bwMode="auto">
          <a:xfrm>
            <a:off x="4086225" y="2414588"/>
            <a:ext cx="935038" cy="869950"/>
            <a:chOff x="514" y="1440"/>
            <a:chExt cx="1096" cy="1020"/>
          </a:xfrm>
        </p:grpSpPr>
        <p:sp>
          <p:nvSpPr>
            <p:cNvPr id="20556" name="Line 181"/>
            <p:cNvSpPr>
              <a:spLocks noChangeShapeType="1"/>
            </p:cNvSpPr>
            <p:nvPr/>
          </p:nvSpPr>
          <p:spPr bwMode="auto">
            <a:xfrm flipV="1">
              <a:off x="912" y="1968"/>
              <a:ext cx="71" cy="139"/>
            </a:xfrm>
            <a:prstGeom prst="line">
              <a:avLst/>
            </a:prstGeom>
            <a:noFill/>
            <a:ln w="12700">
              <a:solidFill>
                <a:schemeClr val="tx1"/>
              </a:solidFill>
              <a:round/>
              <a:headEnd type="none" w="sm" len="sm"/>
              <a:tailEnd type="none" w="sm" len="sm"/>
            </a:ln>
          </p:spPr>
          <p:txBody>
            <a:bodyPr/>
            <a:lstStyle/>
            <a:p>
              <a:endParaRPr lang="en-US"/>
            </a:p>
          </p:txBody>
        </p:sp>
        <p:sp>
          <p:nvSpPr>
            <p:cNvPr id="20557" name="Line 182"/>
            <p:cNvSpPr>
              <a:spLocks noChangeShapeType="1"/>
            </p:cNvSpPr>
            <p:nvPr/>
          </p:nvSpPr>
          <p:spPr bwMode="auto">
            <a:xfrm flipV="1">
              <a:off x="983" y="1791"/>
              <a:ext cx="84" cy="144"/>
            </a:xfrm>
            <a:prstGeom prst="line">
              <a:avLst/>
            </a:prstGeom>
            <a:noFill/>
            <a:ln w="12700">
              <a:solidFill>
                <a:schemeClr val="tx1"/>
              </a:solidFill>
              <a:round/>
              <a:headEnd type="none" w="sm" len="sm"/>
              <a:tailEnd type="none" w="sm" len="sm"/>
            </a:ln>
          </p:spPr>
          <p:txBody>
            <a:bodyPr/>
            <a:lstStyle/>
            <a:p>
              <a:endParaRPr lang="en-US"/>
            </a:p>
          </p:txBody>
        </p:sp>
        <p:sp>
          <p:nvSpPr>
            <p:cNvPr id="20558" name="Line 183"/>
            <p:cNvSpPr>
              <a:spLocks noChangeShapeType="1"/>
            </p:cNvSpPr>
            <p:nvPr/>
          </p:nvSpPr>
          <p:spPr bwMode="auto">
            <a:xfrm flipV="1">
              <a:off x="720" y="2256"/>
              <a:ext cx="96" cy="144"/>
            </a:xfrm>
            <a:prstGeom prst="line">
              <a:avLst/>
            </a:prstGeom>
            <a:noFill/>
            <a:ln w="12700">
              <a:solidFill>
                <a:schemeClr val="tx1"/>
              </a:solidFill>
              <a:round/>
              <a:headEnd type="none" w="sm" len="sm"/>
              <a:tailEnd type="none" w="sm" len="sm"/>
            </a:ln>
          </p:spPr>
          <p:txBody>
            <a:bodyPr/>
            <a:lstStyle/>
            <a:p>
              <a:endParaRPr lang="en-US"/>
            </a:p>
          </p:txBody>
        </p:sp>
        <p:sp>
          <p:nvSpPr>
            <p:cNvPr id="20559" name="Line 184"/>
            <p:cNvSpPr>
              <a:spLocks noChangeShapeType="1"/>
            </p:cNvSpPr>
            <p:nvPr/>
          </p:nvSpPr>
          <p:spPr bwMode="auto">
            <a:xfrm flipV="1">
              <a:off x="1067" y="2256"/>
              <a:ext cx="85" cy="144"/>
            </a:xfrm>
            <a:prstGeom prst="line">
              <a:avLst/>
            </a:prstGeom>
            <a:noFill/>
            <a:ln w="12700">
              <a:solidFill>
                <a:schemeClr val="tx1"/>
              </a:solidFill>
              <a:round/>
              <a:headEnd type="none" w="sm" len="sm"/>
              <a:tailEnd type="none" w="sm" len="sm"/>
            </a:ln>
          </p:spPr>
          <p:txBody>
            <a:bodyPr/>
            <a:lstStyle/>
            <a:p>
              <a:endParaRPr lang="en-US"/>
            </a:p>
          </p:txBody>
        </p:sp>
        <p:sp>
          <p:nvSpPr>
            <p:cNvPr id="20560" name="Line 185"/>
            <p:cNvSpPr>
              <a:spLocks noChangeShapeType="1"/>
            </p:cNvSpPr>
            <p:nvPr/>
          </p:nvSpPr>
          <p:spPr bwMode="auto">
            <a:xfrm flipV="1">
              <a:off x="1248" y="2256"/>
              <a:ext cx="96" cy="144"/>
            </a:xfrm>
            <a:prstGeom prst="line">
              <a:avLst/>
            </a:prstGeom>
            <a:noFill/>
            <a:ln w="12700">
              <a:solidFill>
                <a:schemeClr val="tx1"/>
              </a:solidFill>
              <a:round/>
              <a:headEnd type="none" w="sm" len="sm"/>
              <a:tailEnd type="none" w="sm" len="sm"/>
            </a:ln>
          </p:spPr>
          <p:txBody>
            <a:bodyPr/>
            <a:lstStyle/>
            <a:p>
              <a:endParaRPr lang="en-US"/>
            </a:p>
          </p:txBody>
        </p:sp>
        <p:sp>
          <p:nvSpPr>
            <p:cNvPr id="20561" name="Line 186"/>
            <p:cNvSpPr>
              <a:spLocks noChangeShapeType="1"/>
            </p:cNvSpPr>
            <p:nvPr/>
          </p:nvSpPr>
          <p:spPr bwMode="auto">
            <a:xfrm flipH="1" flipV="1">
              <a:off x="1296" y="2256"/>
              <a:ext cx="108" cy="144"/>
            </a:xfrm>
            <a:prstGeom prst="line">
              <a:avLst/>
            </a:prstGeom>
            <a:noFill/>
            <a:ln w="12700">
              <a:solidFill>
                <a:schemeClr val="tx1"/>
              </a:solidFill>
              <a:round/>
              <a:headEnd type="none" w="sm" len="sm"/>
              <a:tailEnd type="none" w="sm" len="sm"/>
            </a:ln>
          </p:spPr>
          <p:txBody>
            <a:bodyPr/>
            <a:lstStyle/>
            <a:p>
              <a:endParaRPr lang="en-US"/>
            </a:p>
          </p:txBody>
        </p:sp>
        <p:sp>
          <p:nvSpPr>
            <p:cNvPr id="20562" name="Line 187"/>
            <p:cNvSpPr>
              <a:spLocks noChangeShapeType="1"/>
            </p:cNvSpPr>
            <p:nvPr/>
          </p:nvSpPr>
          <p:spPr bwMode="auto">
            <a:xfrm flipH="1" flipV="1">
              <a:off x="1499" y="2292"/>
              <a:ext cx="73" cy="108"/>
            </a:xfrm>
            <a:prstGeom prst="line">
              <a:avLst/>
            </a:prstGeom>
            <a:noFill/>
            <a:ln w="12700">
              <a:solidFill>
                <a:schemeClr val="tx1"/>
              </a:solidFill>
              <a:round/>
              <a:headEnd type="none" w="sm" len="sm"/>
              <a:tailEnd type="none" w="sm" len="sm"/>
            </a:ln>
          </p:spPr>
          <p:txBody>
            <a:bodyPr/>
            <a:lstStyle/>
            <a:p>
              <a:endParaRPr lang="en-US"/>
            </a:p>
          </p:txBody>
        </p:sp>
        <p:sp>
          <p:nvSpPr>
            <p:cNvPr id="20563" name="Line 188"/>
            <p:cNvSpPr>
              <a:spLocks noChangeShapeType="1"/>
            </p:cNvSpPr>
            <p:nvPr/>
          </p:nvSpPr>
          <p:spPr bwMode="auto">
            <a:xfrm>
              <a:off x="983" y="2253"/>
              <a:ext cx="73" cy="147"/>
            </a:xfrm>
            <a:prstGeom prst="line">
              <a:avLst/>
            </a:prstGeom>
            <a:noFill/>
            <a:ln w="12700">
              <a:solidFill>
                <a:schemeClr val="tx1"/>
              </a:solidFill>
              <a:round/>
              <a:headEnd type="none" w="sm" len="sm"/>
              <a:tailEnd type="none" w="sm" len="sm"/>
            </a:ln>
          </p:spPr>
          <p:txBody>
            <a:bodyPr/>
            <a:lstStyle/>
            <a:p>
              <a:endParaRPr lang="en-US"/>
            </a:p>
          </p:txBody>
        </p:sp>
        <p:sp>
          <p:nvSpPr>
            <p:cNvPr id="20564" name="Line 189"/>
            <p:cNvSpPr>
              <a:spLocks noChangeShapeType="1"/>
            </p:cNvSpPr>
            <p:nvPr/>
          </p:nvSpPr>
          <p:spPr bwMode="auto">
            <a:xfrm flipV="1">
              <a:off x="912" y="2256"/>
              <a:ext cx="71" cy="144"/>
            </a:xfrm>
            <a:prstGeom prst="line">
              <a:avLst/>
            </a:prstGeom>
            <a:noFill/>
            <a:ln w="12700">
              <a:solidFill>
                <a:schemeClr val="tx1"/>
              </a:solidFill>
              <a:round/>
              <a:headEnd type="none" w="sm" len="sm"/>
              <a:tailEnd type="none" w="sm" len="sm"/>
            </a:ln>
          </p:spPr>
          <p:txBody>
            <a:bodyPr/>
            <a:lstStyle/>
            <a:p>
              <a:endParaRPr lang="en-US"/>
            </a:p>
          </p:txBody>
        </p:sp>
        <p:sp>
          <p:nvSpPr>
            <p:cNvPr id="20565" name="Line 190"/>
            <p:cNvSpPr>
              <a:spLocks noChangeShapeType="1"/>
            </p:cNvSpPr>
            <p:nvPr/>
          </p:nvSpPr>
          <p:spPr bwMode="auto">
            <a:xfrm flipH="1" flipV="1">
              <a:off x="624" y="2256"/>
              <a:ext cx="96" cy="144"/>
            </a:xfrm>
            <a:prstGeom prst="line">
              <a:avLst/>
            </a:prstGeom>
            <a:noFill/>
            <a:ln w="12700">
              <a:solidFill>
                <a:schemeClr val="tx1"/>
              </a:solidFill>
              <a:round/>
              <a:headEnd type="none" w="sm" len="sm"/>
              <a:tailEnd type="none" w="sm" len="sm"/>
            </a:ln>
          </p:spPr>
          <p:txBody>
            <a:bodyPr/>
            <a:lstStyle/>
            <a:p>
              <a:endParaRPr lang="en-US"/>
            </a:p>
          </p:txBody>
        </p:sp>
        <p:sp>
          <p:nvSpPr>
            <p:cNvPr id="20566" name="Line 191"/>
            <p:cNvSpPr>
              <a:spLocks noChangeShapeType="1"/>
            </p:cNvSpPr>
            <p:nvPr/>
          </p:nvSpPr>
          <p:spPr bwMode="auto">
            <a:xfrm flipV="1">
              <a:off x="561" y="2256"/>
              <a:ext cx="63" cy="144"/>
            </a:xfrm>
            <a:prstGeom prst="line">
              <a:avLst/>
            </a:prstGeom>
            <a:noFill/>
            <a:ln w="12700">
              <a:solidFill>
                <a:schemeClr val="tx1"/>
              </a:solidFill>
              <a:round/>
              <a:headEnd type="none" w="sm" len="sm"/>
              <a:tailEnd type="none" w="sm" len="sm"/>
            </a:ln>
          </p:spPr>
          <p:txBody>
            <a:bodyPr/>
            <a:lstStyle/>
            <a:p>
              <a:endParaRPr lang="en-US"/>
            </a:p>
          </p:txBody>
        </p:sp>
        <p:sp>
          <p:nvSpPr>
            <p:cNvPr id="20567" name="Line 192"/>
            <p:cNvSpPr>
              <a:spLocks noChangeShapeType="1"/>
            </p:cNvSpPr>
            <p:nvPr/>
          </p:nvSpPr>
          <p:spPr bwMode="auto">
            <a:xfrm>
              <a:off x="1248" y="2112"/>
              <a:ext cx="96" cy="144"/>
            </a:xfrm>
            <a:prstGeom prst="line">
              <a:avLst/>
            </a:prstGeom>
            <a:noFill/>
            <a:ln w="12700">
              <a:solidFill>
                <a:schemeClr val="tx1"/>
              </a:solidFill>
              <a:round/>
              <a:headEnd type="none" w="sm" len="sm"/>
              <a:tailEnd type="none" w="sm" len="sm"/>
            </a:ln>
          </p:spPr>
          <p:txBody>
            <a:bodyPr/>
            <a:lstStyle/>
            <a:p>
              <a:endParaRPr lang="en-US"/>
            </a:p>
          </p:txBody>
        </p:sp>
        <p:sp>
          <p:nvSpPr>
            <p:cNvPr id="20568" name="Line 193"/>
            <p:cNvSpPr>
              <a:spLocks noChangeShapeType="1"/>
            </p:cNvSpPr>
            <p:nvPr/>
          </p:nvSpPr>
          <p:spPr bwMode="auto">
            <a:xfrm>
              <a:off x="720" y="2112"/>
              <a:ext cx="96" cy="144"/>
            </a:xfrm>
            <a:prstGeom prst="line">
              <a:avLst/>
            </a:prstGeom>
            <a:noFill/>
            <a:ln w="12700">
              <a:solidFill>
                <a:schemeClr val="tx1"/>
              </a:solidFill>
              <a:round/>
              <a:headEnd type="none" w="sm" len="sm"/>
              <a:tailEnd type="none" w="sm" len="sm"/>
            </a:ln>
          </p:spPr>
          <p:txBody>
            <a:bodyPr/>
            <a:lstStyle/>
            <a:p>
              <a:endParaRPr lang="en-US"/>
            </a:p>
          </p:txBody>
        </p:sp>
        <p:sp>
          <p:nvSpPr>
            <p:cNvPr id="20569" name="Line 194"/>
            <p:cNvSpPr>
              <a:spLocks noChangeShapeType="1"/>
            </p:cNvSpPr>
            <p:nvPr/>
          </p:nvSpPr>
          <p:spPr bwMode="auto">
            <a:xfrm flipH="1">
              <a:off x="1152" y="1776"/>
              <a:ext cx="96" cy="192"/>
            </a:xfrm>
            <a:prstGeom prst="line">
              <a:avLst/>
            </a:prstGeom>
            <a:noFill/>
            <a:ln w="12700">
              <a:solidFill>
                <a:schemeClr val="tx1"/>
              </a:solidFill>
              <a:round/>
              <a:headEnd type="none" w="sm" len="sm"/>
              <a:tailEnd type="none" w="sm" len="sm"/>
            </a:ln>
          </p:spPr>
          <p:txBody>
            <a:bodyPr/>
            <a:lstStyle/>
            <a:p>
              <a:endParaRPr lang="en-US"/>
            </a:p>
          </p:txBody>
        </p:sp>
        <p:sp>
          <p:nvSpPr>
            <p:cNvPr id="20570" name="Line 195"/>
            <p:cNvSpPr>
              <a:spLocks noChangeShapeType="1"/>
            </p:cNvSpPr>
            <p:nvPr/>
          </p:nvSpPr>
          <p:spPr bwMode="auto">
            <a:xfrm flipH="1">
              <a:off x="1069" y="1632"/>
              <a:ext cx="83" cy="144"/>
            </a:xfrm>
            <a:prstGeom prst="line">
              <a:avLst/>
            </a:prstGeom>
            <a:noFill/>
            <a:ln w="12700">
              <a:solidFill>
                <a:schemeClr val="tx1"/>
              </a:solidFill>
              <a:round/>
              <a:headEnd type="none" w="sm" len="sm"/>
              <a:tailEnd type="none" w="sm" len="sm"/>
            </a:ln>
          </p:spPr>
          <p:txBody>
            <a:bodyPr/>
            <a:lstStyle/>
            <a:p>
              <a:endParaRPr lang="en-US"/>
            </a:p>
          </p:txBody>
        </p:sp>
        <p:sp>
          <p:nvSpPr>
            <p:cNvPr id="20571" name="Line 196"/>
            <p:cNvSpPr>
              <a:spLocks noChangeShapeType="1"/>
            </p:cNvSpPr>
            <p:nvPr/>
          </p:nvSpPr>
          <p:spPr bwMode="auto">
            <a:xfrm>
              <a:off x="912" y="1824"/>
              <a:ext cx="166" cy="288"/>
            </a:xfrm>
            <a:prstGeom prst="line">
              <a:avLst/>
            </a:prstGeom>
            <a:noFill/>
            <a:ln w="12700">
              <a:solidFill>
                <a:schemeClr val="tx1"/>
              </a:solidFill>
              <a:round/>
              <a:headEnd type="none" w="sm" len="sm"/>
              <a:tailEnd type="none" w="sm" len="sm"/>
            </a:ln>
          </p:spPr>
          <p:txBody>
            <a:bodyPr/>
            <a:lstStyle/>
            <a:p>
              <a:endParaRPr lang="en-US"/>
            </a:p>
          </p:txBody>
        </p:sp>
        <p:sp>
          <p:nvSpPr>
            <p:cNvPr id="20572" name="Line 197"/>
            <p:cNvSpPr>
              <a:spLocks noChangeShapeType="1"/>
            </p:cNvSpPr>
            <p:nvPr/>
          </p:nvSpPr>
          <p:spPr bwMode="auto">
            <a:xfrm>
              <a:off x="816" y="1968"/>
              <a:ext cx="167" cy="288"/>
            </a:xfrm>
            <a:prstGeom prst="line">
              <a:avLst/>
            </a:prstGeom>
            <a:noFill/>
            <a:ln w="12700">
              <a:solidFill>
                <a:schemeClr val="tx1"/>
              </a:solidFill>
              <a:round/>
              <a:headEnd type="none" w="sm" len="sm"/>
              <a:tailEnd type="none" w="sm" len="sm"/>
            </a:ln>
          </p:spPr>
          <p:txBody>
            <a:bodyPr/>
            <a:lstStyle/>
            <a:p>
              <a:endParaRPr lang="en-US"/>
            </a:p>
          </p:txBody>
        </p:sp>
        <p:sp>
          <p:nvSpPr>
            <p:cNvPr id="20573" name="Line 198"/>
            <p:cNvSpPr>
              <a:spLocks noChangeShapeType="1"/>
            </p:cNvSpPr>
            <p:nvPr/>
          </p:nvSpPr>
          <p:spPr bwMode="auto">
            <a:xfrm flipH="1">
              <a:off x="1129" y="1968"/>
              <a:ext cx="167" cy="288"/>
            </a:xfrm>
            <a:prstGeom prst="line">
              <a:avLst/>
            </a:prstGeom>
            <a:noFill/>
            <a:ln w="12700">
              <a:solidFill>
                <a:schemeClr val="tx1"/>
              </a:solidFill>
              <a:round/>
              <a:headEnd type="none" w="sm" len="sm"/>
              <a:tailEnd type="none" w="sm" len="sm"/>
            </a:ln>
          </p:spPr>
          <p:txBody>
            <a:bodyPr/>
            <a:lstStyle/>
            <a:p>
              <a:endParaRPr lang="en-US"/>
            </a:p>
          </p:txBody>
        </p:sp>
        <p:sp>
          <p:nvSpPr>
            <p:cNvPr id="20574" name="Line 199"/>
            <p:cNvSpPr>
              <a:spLocks noChangeShapeType="1"/>
            </p:cNvSpPr>
            <p:nvPr/>
          </p:nvSpPr>
          <p:spPr bwMode="auto">
            <a:xfrm>
              <a:off x="1056" y="1488"/>
              <a:ext cx="443" cy="768"/>
            </a:xfrm>
            <a:prstGeom prst="line">
              <a:avLst/>
            </a:prstGeom>
            <a:noFill/>
            <a:ln w="12700">
              <a:solidFill>
                <a:schemeClr val="tx1"/>
              </a:solidFill>
              <a:round/>
              <a:headEnd type="none" w="sm" len="sm"/>
              <a:tailEnd type="none" w="sm" len="sm"/>
            </a:ln>
          </p:spPr>
          <p:txBody>
            <a:bodyPr/>
            <a:lstStyle/>
            <a:p>
              <a:endParaRPr lang="en-US"/>
            </a:p>
          </p:txBody>
        </p:sp>
        <p:sp>
          <p:nvSpPr>
            <p:cNvPr id="20575" name="Line 200"/>
            <p:cNvSpPr>
              <a:spLocks noChangeShapeType="1"/>
            </p:cNvSpPr>
            <p:nvPr/>
          </p:nvSpPr>
          <p:spPr bwMode="auto">
            <a:xfrm flipH="1">
              <a:off x="624" y="1488"/>
              <a:ext cx="443" cy="768"/>
            </a:xfrm>
            <a:prstGeom prst="line">
              <a:avLst/>
            </a:prstGeom>
            <a:noFill/>
            <a:ln w="12700">
              <a:solidFill>
                <a:schemeClr val="tx1"/>
              </a:solidFill>
              <a:round/>
              <a:headEnd type="none" w="sm" len="sm"/>
              <a:tailEnd type="none" w="sm" len="sm"/>
            </a:ln>
          </p:spPr>
          <p:txBody>
            <a:bodyPr/>
            <a:lstStyle/>
            <a:p>
              <a:endParaRPr lang="en-US"/>
            </a:p>
          </p:txBody>
        </p:sp>
        <p:sp>
          <p:nvSpPr>
            <p:cNvPr id="20576" name="Oval 201"/>
            <p:cNvSpPr>
              <a:spLocks noChangeArrowheads="1"/>
            </p:cNvSpPr>
            <p:nvPr/>
          </p:nvSpPr>
          <p:spPr bwMode="auto">
            <a:xfrm>
              <a:off x="1019" y="1440"/>
              <a:ext cx="85" cy="85"/>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0577" name="Oval 202"/>
            <p:cNvSpPr>
              <a:spLocks noChangeArrowheads="1"/>
            </p:cNvSpPr>
            <p:nvPr/>
          </p:nvSpPr>
          <p:spPr bwMode="auto">
            <a:xfrm>
              <a:off x="1104" y="1595"/>
              <a:ext cx="85" cy="85"/>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0578" name="Oval 203"/>
            <p:cNvSpPr>
              <a:spLocks noChangeArrowheads="1"/>
            </p:cNvSpPr>
            <p:nvPr/>
          </p:nvSpPr>
          <p:spPr bwMode="auto">
            <a:xfrm>
              <a:off x="934" y="1595"/>
              <a:ext cx="85" cy="85"/>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0579" name="Oval 204"/>
            <p:cNvSpPr>
              <a:spLocks noChangeArrowheads="1"/>
            </p:cNvSpPr>
            <p:nvPr/>
          </p:nvSpPr>
          <p:spPr bwMode="auto">
            <a:xfrm>
              <a:off x="1019" y="1751"/>
              <a:ext cx="85" cy="85"/>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0580" name="Oval 205"/>
            <p:cNvSpPr>
              <a:spLocks noChangeArrowheads="1"/>
            </p:cNvSpPr>
            <p:nvPr/>
          </p:nvSpPr>
          <p:spPr bwMode="auto">
            <a:xfrm>
              <a:off x="934" y="1907"/>
              <a:ext cx="85" cy="85"/>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0581" name="Oval 206"/>
            <p:cNvSpPr>
              <a:spLocks noChangeArrowheads="1"/>
            </p:cNvSpPr>
            <p:nvPr/>
          </p:nvSpPr>
          <p:spPr bwMode="auto">
            <a:xfrm>
              <a:off x="1019" y="2063"/>
              <a:ext cx="85" cy="85"/>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0582" name="Oval 207"/>
            <p:cNvSpPr>
              <a:spLocks noChangeArrowheads="1"/>
            </p:cNvSpPr>
            <p:nvPr/>
          </p:nvSpPr>
          <p:spPr bwMode="auto">
            <a:xfrm>
              <a:off x="850" y="2063"/>
              <a:ext cx="85" cy="85"/>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0583" name="Oval 208"/>
            <p:cNvSpPr>
              <a:spLocks noChangeArrowheads="1"/>
            </p:cNvSpPr>
            <p:nvPr/>
          </p:nvSpPr>
          <p:spPr bwMode="auto">
            <a:xfrm>
              <a:off x="1187" y="2063"/>
              <a:ext cx="85" cy="85"/>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0584" name="Oval 209"/>
            <p:cNvSpPr>
              <a:spLocks noChangeArrowheads="1"/>
            </p:cNvSpPr>
            <p:nvPr/>
          </p:nvSpPr>
          <p:spPr bwMode="auto">
            <a:xfrm>
              <a:off x="1356" y="2063"/>
              <a:ext cx="85" cy="85"/>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0585" name="Oval 210"/>
            <p:cNvSpPr>
              <a:spLocks noChangeArrowheads="1"/>
            </p:cNvSpPr>
            <p:nvPr/>
          </p:nvSpPr>
          <p:spPr bwMode="auto">
            <a:xfrm>
              <a:off x="1440" y="2219"/>
              <a:ext cx="85" cy="85"/>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0586" name="Oval 211"/>
            <p:cNvSpPr>
              <a:spLocks noChangeArrowheads="1"/>
            </p:cNvSpPr>
            <p:nvPr/>
          </p:nvSpPr>
          <p:spPr bwMode="auto">
            <a:xfrm>
              <a:off x="766" y="2219"/>
              <a:ext cx="85" cy="85"/>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0587" name="Oval 212"/>
            <p:cNvSpPr>
              <a:spLocks noChangeArrowheads="1"/>
            </p:cNvSpPr>
            <p:nvPr/>
          </p:nvSpPr>
          <p:spPr bwMode="auto">
            <a:xfrm>
              <a:off x="1188" y="1751"/>
              <a:ext cx="85" cy="85"/>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0588" name="Oval 213"/>
            <p:cNvSpPr>
              <a:spLocks noChangeArrowheads="1"/>
            </p:cNvSpPr>
            <p:nvPr/>
          </p:nvSpPr>
          <p:spPr bwMode="auto">
            <a:xfrm>
              <a:off x="1272" y="1907"/>
              <a:ext cx="85" cy="85"/>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0589" name="Oval 214"/>
            <p:cNvSpPr>
              <a:spLocks noChangeArrowheads="1"/>
            </p:cNvSpPr>
            <p:nvPr/>
          </p:nvSpPr>
          <p:spPr bwMode="auto">
            <a:xfrm>
              <a:off x="1103" y="1907"/>
              <a:ext cx="85" cy="85"/>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0590" name="Oval 215"/>
            <p:cNvSpPr>
              <a:spLocks noChangeArrowheads="1"/>
            </p:cNvSpPr>
            <p:nvPr/>
          </p:nvSpPr>
          <p:spPr bwMode="auto">
            <a:xfrm flipH="1">
              <a:off x="1019" y="1440"/>
              <a:ext cx="85" cy="85"/>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0591" name="Oval 216"/>
            <p:cNvSpPr>
              <a:spLocks noChangeArrowheads="1"/>
            </p:cNvSpPr>
            <p:nvPr/>
          </p:nvSpPr>
          <p:spPr bwMode="auto">
            <a:xfrm flipH="1">
              <a:off x="934" y="1595"/>
              <a:ext cx="85" cy="85"/>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0592" name="Oval 217"/>
            <p:cNvSpPr>
              <a:spLocks noChangeArrowheads="1"/>
            </p:cNvSpPr>
            <p:nvPr/>
          </p:nvSpPr>
          <p:spPr bwMode="auto">
            <a:xfrm flipH="1">
              <a:off x="682" y="2063"/>
              <a:ext cx="85" cy="85"/>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0593" name="Oval 218"/>
            <p:cNvSpPr>
              <a:spLocks noChangeArrowheads="1"/>
            </p:cNvSpPr>
            <p:nvPr/>
          </p:nvSpPr>
          <p:spPr bwMode="auto">
            <a:xfrm flipH="1">
              <a:off x="598" y="2219"/>
              <a:ext cx="85" cy="85"/>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0594" name="Oval 219"/>
            <p:cNvSpPr>
              <a:spLocks noChangeArrowheads="1"/>
            </p:cNvSpPr>
            <p:nvPr/>
          </p:nvSpPr>
          <p:spPr bwMode="auto">
            <a:xfrm flipH="1">
              <a:off x="850" y="1751"/>
              <a:ext cx="85" cy="85"/>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0595" name="Oval 220"/>
            <p:cNvSpPr>
              <a:spLocks noChangeArrowheads="1"/>
            </p:cNvSpPr>
            <p:nvPr/>
          </p:nvSpPr>
          <p:spPr bwMode="auto">
            <a:xfrm flipH="1">
              <a:off x="766" y="1907"/>
              <a:ext cx="85" cy="85"/>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0596" name="Oval 221"/>
            <p:cNvSpPr>
              <a:spLocks noChangeArrowheads="1"/>
            </p:cNvSpPr>
            <p:nvPr/>
          </p:nvSpPr>
          <p:spPr bwMode="auto">
            <a:xfrm>
              <a:off x="934" y="2219"/>
              <a:ext cx="85" cy="85"/>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0597" name="Oval 222"/>
            <p:cNvSpPr>
              <a:spLocks noChangeArrowheads="1"/>
            </p:cNvSpPr>
            <p:nvPr/>
          </p:nvSpPr>
          <p:spPr bwMode="auto">
            <a:xfrm>
              <a:off x="1103" y="2219"/>
              <a:ext cx="85" cy="85"/>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0598" name="Oval 223"/>
            <p:cNvSpPr>
              <a:spLocks noChangeArrowheads="1"/>
            </p:cNvSpPr>
            <p:nvPr/>
          </p:nvSpPr>
          <p:spPr bwMode="auto">
            <a:xfrm>
              <a:off x="1271" y="2219"/>
              <a:ext cx="85" cy="85"/>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0599" name="Oval 224"/>
            <p:cNvSpPr>
              <a:spLocks noChangeArrowheads="1"/>
            </p:cNvSpPr>
            <p:nvPr/>
          </p:nvSpPr>
          <p:spPr bwMode="auto">
            <a:xfrm>
              <a:off x="1525" y="2375"/>
              <a:ext cx="85" cy="85"/>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0600" name="Oval 225"/>
            <p:cNvSpPr>
              <a:spLocks noChangeArrowheads="1"/>
            </p:cNvSpPr>
            <p:nvPr/>
          </p:nvSpPr>
          <p:spPr bwMode="auto">
            <a:xfrm>
              <a:off x="851" y="2375"/>
              <a:ext cx="85" cy="85"/>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0601" name="Oval 226"/>
            <p:cNvSpPr>
              <a:spLocks noChangeArrowheads="1"/>
            </p:cNvSpPr>
            <p:nvPr/>
          </p:nvSpPr>
          <p:spPr bwMode="auto">
            <a:xfrm flipH="1">
              <a:off x="683" y="2375"/>
              <a:ext cx="85" cy="85"/>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0602" name="Oval 227"/>
            <p:cNvSpPr>
              <a:spLocks noChangeArrowheads="1"/>
            </p:cNvSpPr>
            <p:nvPr/>
          </p:nvSpPr>
          <p:spPr bwMode="auto">
            <a:xfrm>
              <a:off x="1019" y="2375"/>
              <a:ext cx="85" cy="85"/>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0603" name="Oval 228"/>
            <p:cNvSpPr>
              <a:spLocks noChangeArrowheads="1"/>
            </p:cNvSpPr>
            <p:nvPr/>
          </p:nvSpPr>
          <p:spPr bwMode="auto">
            <a:xfrm>
              <a:off x="1188" y="2375"/>
              <a:ext cx="85" cy="85"/>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0604" name="Oval 229"/>
            <p:cNvSpPr>
              <a:spLocks noChangeArrowheads="1"/>
            </p:cNvSpPr>
            <p:nvPr/>
          </p:nvSpPr>
          <p:spPr bwMode="auto">
            <a:xfrm>
              <a:off x="1356" y="2375"/>
              <a:ext cx="85" cy="85"/>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0605" name="Oval 230"/>
            <p:cNvSpPr>
              <a:spLocks noChangeArrowheads="1"/>
            </p:cNvSpPr>
            <p:nvPr/>
          </p:nvSpPr>
          <p:spPr bwMode="auto">
            <a:xfrm>
              <a:off x="514" y="2375"/>
              <a:ext cx="85" cy="85"/>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0606" name="Oval 231"/>
            <p:cNvSpPr>
              <a:spLocks noChangeArrowheads="1"/>
            </p:cNvSpPr>
            <p:nvPr/>
          </p:nvSpPr>
          <p:spPr bwMode="auto">
            <a:xfrm>
              <a:off x="1441" y="2219"/>
              <a:ext cx="85" cy="85"/>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0607" name="Oval 232"/>
            <p:cNvSpPr>
              <a:spLocks noChangeArrowheads="1"/>
            </p:cNvSpPr>
            <p:nvPr/>
          </p:nvSpPr>
          <p:spPr bwMode="auto">
            <a:xfrm>
              <a:off x="1525" y="2375"/>
              <a:ext cx="85" cy="85"/>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grpSp>
      <p:grpSp>
        <p:nvGrpSpPr>
          <p:cNvPr id="15" name="Group 233"/>
          <p:cNvGrpSpPr>
            <a:grpSpLocks/>
          </p:cNvGrpSpPr>
          <p:nvPr/>
        </p:nvGrpSpPr>
        <p:grpSpPr bwMode="auto">
          <a:xfrm>
            <a:off x="4300538" y="2414588"/>
            <a:ext cx="504825" cy="471487"/>
            <a:chOff x="430" y="2985"/>
            <a:chExt cx="318" cy="297"/>
          </a:xfrm>
        </p:grpSpPr>
        <p:sp>
          <p:nvSpPr>
            <p:cNvPr id="20538" name="Line 234"/>
            <p:cNvSpPr>
              <a:spLocks noChangeShapeType="1"/>
            </p:cNvSpPr>
            <p:nvPr/>
          </p:nvSpPr>
          <p:spPr bwMode="auto">
            <a:xfrm flipV="1">
              <a:off x="547" y="3174"/>
              <a:ext cx="45" cy="77"/>
            </a:xfrm>
            <a:prstGeom prst="line">
              <a:avLst/>
            </a:prstGeom>
            <a:noFill/>
            <a:ln w="12700">
              <a:solidFill>
                <a:schemeClr val="tx1"/>
              </a:solidFill>
              <a:round/>
              <a:headEnd type="none" w="sm" len="sm"/>
              <a:tailEnd type="none" w="sm" len="sm"/>
            </a:ln>
          </p:spPr>
          <p:txBody>
            <a:bodyPr/>
            <a:lstStyle/>
            <a:p>
              <a:endParaRPr lang="en-US"/>
            </a:p>
          </p:txBody>
        </p:sp>
        <p:sp>
          <p:nvSpPr>
            <p:cNvPr id="20539" name="Line 235"/>
            <p:cNvSpPr>
              <a:spLocks noChangeShapeType="1"/>
            </p:cNvSpPr>
            <p:nvPr/>
          </p:nvSpPr>
          <p:spPr bwMode="auto">
            <a:xfrm flipH="1">
              <a:off x="638" y="3166"/>
              <a:ext cx="51" cy="103"/>
            </a:xfrm>
            <a:prstGeom prst="line">
              <a:avLst/>
            </a:prstGeom>
            <a:noFill/>
            <a:ln w="12700">
              <a:solidFill>
                <a:schemeClr val="tx1"/>
              </a:solidFill>
              <a:round/>
              <a:headEnd type="none" w="sm" len="sm"/>
              <a:tailEnd type="none" w="sm" len="sm"/>
            </a:ln>
          </p:spPr>
          <p:txBody>
            <a:bodyPr/>
            <a:lstStyle/>
            <a:p>
              <a:endParaRPr lang="en-US"/>
            </a:p>
          </p:txBody>
        </p:sp>
        <p:sp>
          <p:nvSpPr>
            <p:cNvPr id="20540" name="Line 236"/>
            <p:cNvSpPr>
              <a:spLocks noChangeShapeType="1"/>
            </p:cNvSpPr>
            <p:nvPr/>
          </p:nvSpPr>
          <p:spPr bwMode="auto">
            <a:xfrm flipH="1">
              <a:off x="593" y="3088"/>
              <a:ext cx="45" cy="78"/>
            </a:xfrm>
            <a:prstGeom prst="line">
              <a:avLst/>
            </a:prstGeom>
            <a:noFill/>
            <a:ln w="12700">
              <a:solidFill>
                <a:schemeClr val="tx1"/>
              </a:solidFill>
              <a:round/>
              <a:headEnd type="none" w="sm" len="sm"/>
              <a:tailEnd type="none" w="sm" len="sm"/>
            </a:ln>
          </p:spPr>
          <p:txBody>
            <a:bodyPr/>
            <a:lstStyle/>
            <a:p>
              <a:endParaRPr lang="en-US"/>
            </a:p>
          </p:txBody>
        </p:sp>
        <p:sp>
          <p:nvSpPr>
            <p:cNvPr id="20541" name="Line 237"/>
            <p:cNvSpPr>
              <a:spLocks noChangeShapeType="1"/>
            </p:cNvSpPr>
            <p:nvPr/>
          </p:nvSpPr>
          <p:spPr bwMode="auto">
            <a:xfrm>
              <a:off x="509" y="3191"/>
              <a:ext cx="40" cy="70"/>
            </a:xfrm>
            <a:prstGeom prst="line">
              <a:avLst/>
            </a:prstGeom>
            <a:noFill/>
            <a:ln w="12700">
              <a:solidFill>
                <a:schemeClr val="tx1"/>
              </a:solidFill>
              <a:round/>
              <a:headEnd type="none" w="sm" len="sm"/>
              <a:tailEnd type="none" w="sm" len="sm"/>
            </a:ln>
          </p:spPr>
          <p:txBody>
            <a:bodyPr/>
            <a:lstStyle/>
            <a:p>
              <a:endParaRPr lang="en-US"/>
            </a:p>
          </p:txBody>
        </p:sp>
        <p:sp>
          <p:nvSpPr>
            <p:cNvPr id="20542" name="Line 238"/>
            <p:cNvSpPr>
              <a:spLocks noChangeShapeType="1"/>
            </p:cNvSpPr>
            <p:nvPr/>
          </p:nvSpPr>
          <p:spPr bwMode="auto">
            <a:xfrm>
              <a:off x="586" y="3011"/>
              <a:ext cx="138" cy="240"/>
            </a:xfrm>
            <a:prstGeom prst="line">
              <a:avLst/>
            </a:prstGeom>
            <a:noFill/>
            <a:ln w="12700">
              <a:solidFill>
                <a:schemeClr val="tx1"/>
              </a:solidFill>
              <a:round/>
              <a:headEnd type="none" w="sm" len="sm"/>
              <a:tailEnd type="none" w="sm" len="sm"/>
            </a:ln>
          </p:spPr>
          <p:txBody>
            <a:bodyPr/>
            <a:lstStyle/>
            <a:p>
              <a:endParaRPr lang="en-US"/>
            </a:p>
          </p:txBody>
        </p:sp>
        <p:sp>
          <p:nvSpPr>
            <p:cNvPr id="20543" name="Line 239"/>
            <p:cNvSpPr>
              <a:spLocks noChangeShapeType="1"/>
            </p:cNvSpPr>
            <p:nvPr/>
          </p:nvSpPr>
          <p:spPr bwMode="auto">
            <a:xfrm flipH="1">
              <a:off x="453" y="3011"/>
              <a:ext cx="139" cy="240"/>
            </a:xfrm>
            <a:prstGeom prst="line">
              <a:avLst/>
            </a:prstGeom>
            <a:noFill/>
            <a:ln w="12700">
              <a:solidFill>
                <a:schemeClr val="tx1"/>
              </a:solidFill>
              <a:round/>
              <a:headEnd type="none" w="sm" len="sm"/>
              <a:tailEnd type="none" w="sm" len="sm"/>
            </a:ln>
          </p:spPr>
          <p:txBody>
            <a:bodyPr/>
            <a:lstStyle/>
            <a:p>
              <a:endParaRPr lang="en-US"/>
            </a:p>
          </p:txBody>
        </p:sp>
        <p:sp>
          <p:nvSpPr>
            <p:cNvPr id="20544" name="Oval 240"/>
            <p:cNvSpPr>
              <a:spLocks noChangeArrowheads="1"/>
            </p:cNvSpPr>
            <p:nvPr/>
          </p:nvSpPr>
          <p:spPr bwMode="auto">
            <a:xfrm>
              <a:off x="566" y="2985"/>
              <a:ext cx="46" cy="46"/>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0545" name="Oval 241"/>
            <p:cNvSpPr>
              <a:spLocks noChangeArrowheads="1"/>
            </p:cNvSpPr>
            <p:nvPr/>
          </p:nvSpPr>
          <p:spPr bwMode="auto">
            <a:xfrm>
              <a:off x="612" y="3068"/>
              <a:ext cx="46" cy="46"/>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0546" name="Oval 242"/>
            <p:cNvSpPr>
              <a:spLocks noChangeArrowheads="1"/>
            </p:cNvSpPr>
            <p:nvPr/>
          </p:nvSpPr>
          <p:spPr bwMode="auto">
            <a:xfrm>
              <a:off x="521" y="3068"/>
              <a:ext cx="45" cy="46"/>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0547" name="Oval 243"/>
            <p:cNvSpPr>
              <a:spLocks noChangeArrowheads="1"/>
            </p:cNvSpPr>
            <p:nvPr/>
          </p:nvSpPr>
          <p:spPr bwMode="auto">
            <a:xfrm>
              <a:off x="566" y="3152"/>
              <a:ext cx="46" cy="46"/>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0548" name="Oval 244"/>
            <p:cNvSpPr>
              <a:spLocks noChangeArrowheads="1"/>
            </p:cNvSpPr>
            <p:nvPr/>
          </p:nvSpPr>
          <p:spPr bwMode="auto">
            <a:xfrm>
              <a:off x="521" y="3236"/>
              <a:ext cx="45" cy="46"/>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0549" name="Oval 245"/>
            <p:cNvSpPr>
              <a:spLocks noChangeArrowheads="1"/>
            </p:cNvSpPr>
            <p:nvPr/>
          </p:nvSpPr>
          <p:spPr bwMode="auto">
            <a:xfrm>
              <a:off x="657" y="3152"/>
              <a:ext cx="46" cy="46"/>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0550" name="Oval 246"/>
            <p:cNvSpPr>
              <a:spLocks noChangeArrowheads="1"/>
            </p:cNvSpPr>
            <p:nvPr/>
          </p:nvSpPr>
          <p:spPr bwMode="auto">
            <a:xfrm>
              <a:off x="702" y="3236"/>
              <a:ext cx="46" cy="46"/>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0551" name="Oval 247"/>
            <p:cNvSpPr>
              <a:spLocks noChangeArrowheads="1"/>
            </p:cNvSpPr>
            <p:nvPr/>
          </p:nvSpPr>
          <p:spPr bwMode="auto">
            <a:xfrm>
              <a:off x="612" y="3236"/>
              <a:ext cx="45" cy="46"/>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0552" name="Oval 248"/>
            <p:cNvSpPr>
              <a:spLocks noChangeArrowheads="1"/>
            </p:cNvSpPr>
            <p:nvPr/>
          </p:nvSpPr>
          <p:spPr bwMode="auto">
            <a:xfrm flipH="1">
              <a:off x="566" y="2985"/>
              <a:ext cx="46" cy="46"/>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0553" name="Oval 249"/>
            <p:cNvSpPr>
              <a:spLocks noChangeArrowheads="1"/>
            </p:cNvSpPr>
            <p:nvPr/>
          </p:nvSpPr>
          <p:spPr bwMode="auto">
            <a:xfrm flipH="1">
              <a:off x="521" y="3068"/>
              <a:ext cx="45" cy="46"/>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0554" name="Oval 250"/>
            <p:cNvSpPr>
              <a:spLocks noChangeArrowheads="1"/>
            </p:cNvSpPr>
            <p:nvPr/>
          </p:nvSpPr>
          <p:spPr bwMode="auto">
            <a:xfrm flipH="1">
              <a:off x="476" y="3152"/>
              <a:ext cx="45" cy="46"/>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0555" name="Oval 251"/>
            <p:cNvSpPr>
              <a:spLocks noChangeArrowheads="1"/>
            </p:cNvSpPr>
            <p:nvPr/>
          </p:nvSpPr>
          <p:spPr bwMode="auto">
            <a:xfrm flipH="1">
              <a:off x="430" y="3236"/>
              <a:ext cx="46" cy="46"/>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grpSp>
      <p:grpSp>
        <p:nvGrpSpPr>
          <p:cNvPr id="16" name="Group 252"/>
          <p:cNvGrpSpPr>
            <a:grpSpLocks/>
          </p:cNvGrpSpPr>
          <p:nvPr/>
        </p:nvGrpSpPr>
        <p:grpSpPr bwMode="auto">
          <a:xfrm>
            <a:off x="4445000" y="2414588"/>
            <a:ext cx="217488" cy="204787"/>
            <a:chOff x="888" y="3347"/>
            <a:chExt cx="137" cy="129"/>
          </a:xfrm>
        </p:grpSpPr>
        <p:sp>
          <p:nvSpPr>
            <p:cNvPr id="20531" name="Line 253"/>
            <p:cNvSpPr>
              <a:spLocks noChangeShapeType="1"/>
            </p:cNvSpPr>
            <p:nvPr/>
          </p:nvSpPr>
          <p:spPr bwMode="auto">
            <a:xfrm>
              <a:off x="953" y="3373"/>
              <a:ext cx="41" cy="72"/>
            </a:xfrm>
            <a:prstGeom prst="line">
              <a:avLst/>
            </a:prstGeom>
            <a:noFill/>
            <a:ln w="12700">
              <a:solidFill>
                <a:schemeClr val="tx1"/>
              </a:solidFill>
              <a:round/>
              <a:headEnd type="none" w="sm" len="sm"/>
              <a:tailEnd type="none" w="sm" len="sm"/>
            </a:ln>
          </p:spPr>
          <p:txBody>
            <a:bodyPr/>
            <a:lstStyle/>
            <a:p>
              <a:endParaRPr lang="en-US"/>
            </a:p>
          </p:txBody>
        </p:sp>
        <p:sp>
          <p:nvSpPr>
            <p:cNvPr id="20532" name="Line 254"/>
            <p:cNvSpPr>
              <a:spLocks noChangeShapeType="1"/>
            </p:cNvSpPr>
            <p:nvPr/>
          </p:nvSpPr>
          <p:spPr bwMode="auto">
            <a:xfrm flipH="1">
              <a:off x="917" y="3373"/>
              <a:ext cx="42" cy="72"/>
            </a:xfrm>
            <a:prstGeom prst="line">
              <a:avLst/>
            </a:prstGeom>
            <a:noFill/>
            <a:ln w="12700">
              <a:solidFill>
                <a:schemeClr val="tx1"/>
              </a:solidFill>
              <a:round/>
              <a:headEnd type="none" w="sm" len="sm"/>
              <a:tailEnd type="none" w="sm" len="sm"/>
            </a:ln>
          </p:spPr>
          <p:txBody>
            <a:bodyPr/>
            <a:lstStyle/>
            <a:p>
              <a:endParaRPr lang="en-US"/>
            </a:p>
          </p:txBody>
        </p:sp>
        <p:sp>
          <p:nvSpPr>
            <p:cNvPr id="20533" name="Oval 255"/>
            <p:cNvSpPr>
              <a:spLocks noChangeArrowheads="1"/>
            </p:cNvSpPr>
            <p:nvPr/>
          </p:nvSpPr>
          <p:spPr bwMode="auto">
            <a:xfrm>
              <a:off x="933" y="3347"/>
              <a:ext cx="46" cy="46"/>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0534" name="Oval 256"/>
            <p:cNvSpPr>
              <a:spLocks noChangeArrowheads="1"/>
            </p:cNvSpPr>
            <p:nvPr/>
          </p:nvSpPr>
          <p:spPr bwMode="auto">
            <a:xfrm>
              <a:off x="979" y="3430"/>
              <a:ext cx="46" cy="46"/>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0535" name="Oval 257"/>
            <p:cNvSpPr>
              <a:spLocks noChangeArrowheads="1"/>
            </p:cNvSpPr>
            <p:nvPr/>
          </p:nvSpPr>
          <p:spPr bwMode="auto">
            <a:xfrm>
              <a:off x="888" y="3430"/>
              <a:ext cx="45" cy="46"/>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0536" name="Oval 258"/>
            <p:cNvSpPr>
              <a:spLocks noChangeArrowheads="1"/>
            </p:cNvSpPr>
            <p:nvPr/>
          </p:nvSpPr>
          <p:spPr bwMode="auto">
            <a:xfrm flipH="1">
              <a:off x="933" y="3347"/>
              <a:ext cx="46" cy="46"/>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0537" name="Oval 259"/>
            <p:cNvSpPr>
              <a:spLocks noChangeArrowheads="1"/>
            </p:cNvSpPr>
            <p:nvPr/>
          </p:nvSpPr>
          <p:spPr bwMode="auto">
            <a:xfrm flipH="1">
              <a:off x="888" y="3430"/>
              <a:ext cx="45" cy="46"/>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grpSp>
      <p:sp>
        <p:nvSpPr>
          <p:cNvPr id="400644" name="Oval 260"/>
          <p:cNvSpPr>
            <a:spLocks noChangeArrowheads="1"/>
          </p:cNvSpPr>
          <p:nvPr/>
        </p:nvSpPr>
        <p:spPr bwMode="auto">
          <a:xfrm flipH="1">
            <a:off x="6184900" y="2414588"/>
            <a:ext cx="73025" cy="73025"/>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400645" name="Oval 261"/>
          <p:cNvSpPr>
            <a:spLocks noChangeArrowheads="1"/>
          </p:cNvSpPr>
          <p:nvPr/>
        </p:nvSpPr>
        <p:spPr bwMode="auto">
          <a:xfrm flipH="1">
            <a:off x="7886700" y="2416175"/>
            <a:ext cx="73025" cy="73025"/>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grpSp>
        <p:nvGrpSpPr>
          <p:cNvPr id="17" name="Group 262"/>
          <p:cNvGrpSpPr>
            <a:grpSpLocks/>
          </p:cNvGrpSpPr>
          <p:nvPr/>
        </p:nvGrpSpPr>
        <p:grpSpPr bwMode="auto">
          <a:xfrm>
            <a:off x="7743825" y="2416175"/>
            <a:ext cx="360363" cy="338138"/>
            <a:chOff x="939" y="3443"/>
            <a:chExt cx="227" cy="213"/>
          </a:xfrm>
        </p:grpSpPr>
        <p:sp>
          <p:nvSpPr>
            <p:cNvPr id="20520" name="Line 263"/>
            <p:cNvSpPr>
              <a:spLocks noChangeShapeType="1"/>
            </p:cNvSpPr>
            <p:nvPr/>
          </p:nvSpPr>
          <p:spPr bwMode="auto">
            <a:xfrm flipH="1">
              <a:off x="1056" y="3546"/>
              <a:ext cx="45" cy="78"/>
            </a:xfrm>
            <a:prstGeom prst="line">
              <a:avLst/>
            </a:prstGeom>
            <a:noFill/>
            <a:ln w="12700">
              <a:solidFill>
                <a:schemeClr val="tx1"/>
              </a:solidFill>
              <a:round/>
              <a:headEnd type="none" w="sm" len="sm"/>
              <a:tailEnd type="none" w="sm" len="sm"/>
            </a:ln>
          </p:spPr>
          <p:txBody>
            <a:bodyPr/>
            <a:lstStyle/>
            <a:p>
              <a:endParaRPr lang="en-US"/>
            </a:p>
          </p:txBody>
        </p:sp>
        <p:sp>
          <p:nvSpPr>
            <p:cNvPr id="20521" name="Line 264"/>
            <p:cNvSpPr>
              <a:spLocks noChangeShapeType="1"/>
            </p:cNvSpPr>
            <p:nvPr/>
          </p:nvSpPr>
          <p:spPr bwMode="auto">
            <a:xfrm>
              <a:off x="1049" y="3469"/>
              <a:ext cx="89" cy="155"/>
            </a:xfrm>
            <a:prstGeom prst="line">
              <a:avLst/>
            </a:prstGeom>
            <a:noFill/>
            <a:ln w="12700">
              <a:solidFill>
                <a:schemeClr val="tx1"/>
              </a:solidFill>
              <a:round/>
              <a:headEnd type="none" w="sm" len="sm"/>
              <a:tailEnd type="none" w="sm" len="sm"/>
            </a:ln>
          </p:spPr>
          <p:txBody>
            <a:bodyPr/>
            <a:lstStyle/>
            <a:p>
              <a:endParaRPr lang="en-US"/>
            </a:p>
          </p:txBody>
        </p:sp>
        <p:sp>
          <p:nvSpPr>
            <p:cNvPr id="20522" name="Line 265"/>
            <p:cNvSpPr>
              <a:spLocks noChangeShapeType="1"/>
            </p:cNvSpPr>
            <p:nvPr/>
          </p:nvSpPr>
          <p:spPr bwMode="auto">
            <a:xfrm flipH="1">
              <a:off x="965" y="3469"/>
              <a:ext cx="90" cy="155"/>
            </a:xfrm>
            <a:prstGeom prst="line">
              <a:avLst/>
            </a:prstGeom>
            <a:noFill/>
            <a:ln w="12700">
              <a:solidFill>
                <a:schemeClr val="tx1"/>
              </a:solidFill>
              <a:round/>
              <a:headEnd type="none" w="sm" len="sm"/>
              <a:tailEnd type="none" w="sm" len="sm"/>
            </a:ln>
          </p:spPr>
          <p:txBody>
            <a:bodyPr/>
            <a:lstStyle/>
            <a:p>
              <a:endParaRPr lang="en-US"/>
            </a:p>
          </p:txBody>
        </p:sp>
        <p:sp>
          <p:nvSpPr>
            <p:cNvPr id="20523" name="Oval 266"/>
            <p:cNvSpPr>
              <a:spLocks noChangeArrowheads="1"/>
            </p:cNvSpPr>
            <p:nvPr/>
          </p:nvSpPr>
          <p:spPr bwMode="auto">
            <a:xfrm>
              <a:off x="1029" y="3443"/>
              <a:ext cx="46" cy="46"/>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0524" name="Oval 267"/>
            <p:cNvSpPr>
              <a:spLocks noChangeArrowheads="1"/>
            </p:cNvSpPr>
            <p:nvPr/>
          </p:nvSpPr>
          <p:spPr bwMode="auto">
            <a:xfrm>
              <a:off x="1075" y="3526"/>
              <a:ext cx="46" cy="46"/>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0525" name="Oval 268"/>
            <p:cNvSpPr>
              <a:spLocks noChangeArrowheads="1"/>
            </p:cNvSpPr>
            <p:nvPr/>
          </p:nvSpPr>
          <p:spPr bwMode="auto">
            <a:xfrm>
              <a:off x="984" y="3526"/>
              <a:ext cx="45" cy="46"/>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0526" name="Oval 269"/>
            <p:cNvSpPr>
              <a:spLocks noChangeArrowheads="1"/>
            </p:cNvSpPr>
            <p:nvPr/>
          </p:nvSpPr>
          <p:spPr bwMode="auto">
            <a:xfrm>
              <a:off x="1029" y="3610"/>
              <a:ext cx="46" cy="46"/>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0527" name="Oval 270"/>
            <p:cNvSpPr>
              <a:spLocks noChangeArrowheads="1"/>
            </p:cNvSpPr>
            <p:nvPr/>
          </p:nvSpPr>
          <p:spPr bwMode="auto">
            <a:xfrm>
              <a:off x="1120" y="3610"/>
              <a:ext cx="46" cy="46"/>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0528" name="Oval 271"/>
            <p:cNvSpPr>
              <a:spLocks noChangeArrowheads="1"/>
            </p:cNvSpPr>
            <p:nvPr/>
          </p:nvSpPr>
          <p:spPr bwMode="auto">
            <a:xfrm flipH="1">
              <a:off x="1029" y="3443"/>
              <a:ext cx="46" cy="46"/>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0529" name="Oval 272"/>
            <p:cNvSpPr>
              <a:spLocks noChangeArrowheads="1"/>
            </p:cNvSpPr>
            <p:nvPr/>
          </p:nvSpPr>
          <p:spPr bwMode="auto">
            <a:xfrm flipH="1">
              <a:off x="984" y="3526"/>
              <a:ext cx="45" cy="46"/>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0530" name="Oval 273"/>
            <p:cNvSpPr>
              <a:spLocks noChangeArrowheads="1"/>
            </p:cNvSpPr>
            <p:nvPr/>
          </p:nvSpPr>
          <p:spPr bwMode="auto">
            <a:xfrm flipH="1">
              <a:off x="939" y="3610"/>
              <a:ext cx="45" cy="46"/>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grpSp>
      <p:grpSp>
        <p:nvGrpSpPr>
          <p:cNvPr id="18" name="Group 274"/>
          <p:cNvGrpSpPr>
            <a:grpSpLocks/>
          </p:cNvGrpSpPr>
          <p:nvPr/>
        </p:nvGrpSpPr>
        <p:grpSpPr bwMode="auto">
          <a:xfrm>
            <a:off x="3857625" y="1423988"/>
            <a:ext cx="4772025" cy="2473325"/>
            <a:chOff x="2430" y="897"/>
            <a:chExt cx="3006" cy="1558"/>
          </a:xfrm>
        </p:grpSpPr>
        <p:grpSp>
          <p:nvGrpSpPr>
            <p:cNvPr id="20504" name="Group 275"/>
            <p:cNvGrpSpPr>
              <a:grpSpLocks/>
            </p:cNvGrpSpPr>
            <p:nvPr/>
          </p:nvGrpSpPr>
          <p:grpSpPr bwMode="auto">
            <a:xfrm>
              <a:off x="2430" y="1146"/>
              <a:ext cx="3006" cy="1309"/>
              <a:chOff x="2430" y="990"/>
              <a:chExt cx="3006" cy="1309"/>
            </a:xfrm>
          </p:grpSpPr>
          <p:sp>
            <p:nvSpPr>
              <p:cNvPr id="20506" name="AutoShape 276"/>
              <p:cNvSpPr>
                <a:spLocks noChangeArrowheads="1"/>
              </p:cNvSpPr>
              <p:nvPr/>
            </p:nvSpPr>
            <p:spPr bwMode="auto">
              <a:xfrm>
                <a:off x="4628" y="1316"/>
                <a:ext cx="734" cy="612"/>
              </a:xfrm>
              <a:prstGeom prst="triangle">
                <a:avLst>
                  <a:gd name="adj" fmla="val 50000"/>
                </a:avLst>
              </a:prstGeom>
              <a:noFill/>
              <a:ln w="12700">
                <a:solidFill>
                  <a:schemeClr val="tx1"/>
                </a:solidFill>
                <a:prstDash val="dash"/>
                <a:miter lim="800000"/>
                <a:headEnd/>
                <a:tailEnd/>
              </a:ln>
            </p:spPr>
            <p:txBody>
              <a:bodyPr wrap="none" anchor="ctr"/>
              <a:lstStyle/>
              <a:p>
                <a:endParaRPr lang="en-US"/>
              </a:p>
            </p:txBody>
          </p:sp>
          <p:sp>
            <p:nvSpPr>
              <p:cNvPr id="20507" name="Rectangle 277"/>
              <p:cNvSpPr>
                <a:spLocks noChangeArrowheads="1"/>
              </p:cNvSpPr>
              <p:nvPr/>
            </p:nvSpPr>
            <p:spPr bwMode="auto">
              <a:xfrm>
                <a:off x="2430" y="990"/>
                <a:ext cx="1993" cy="1054"/>
              </a:xfrm>
              <a:prstGeom prst="rect">
                <a:avLst/>
              </a:prstGeom>
              <a:noFill/>
              <a:ln w="38100">
                <a:solidFill>
                  <a:schemeClr val="tx1"/>
                </a:solidFill>
                <a:miter lim="800000"/>
                <a:headEnd type="none" w="sm" len="sm"/>
                <a:tailEnd type="none" w="sm" len="sm"/>
              </a:ln>
            </p:spPr>
            <p:txBody>
              <a:bodyPr wrap="none" anchor="ctr"/>
              <a:lstStyle/>
              <a:p>
                <a:endParaRPr lang="en-US"/>
              </a:p>
            </p:txBody>
          </p:sp>
          <p:sp>
            <p:nvSpPr>
              <p:cNvPr id="20508" name="AutoShape 278"/>
              <p:cNvSpPr>
                <a:spLocks noChangeArrowheads="1"/>
              </p:cNvSpPr>
              <p:nvPr/>
            </p:nvSpPr>
            <p:spPr bwMode="auto">
              <a:xfrm>
                <a:off x="3554" y="1327"/>
                <a:ext cx="734" cy="612"/>
              </a:xfrm>
              <a:prstGeom prst="triangle">
                <a:avLst>
                  <a:gd name="adj" fmla="val 50000"/>
                </a:avLst>
              </a:prstGeom>
              <a:noFill/>
              <a:ln w="12700">
                <a:solidFill>
                  <a:schemeClr val="tx1"/>
                </a:solidFill>
                <a:prstDash val="dash"/>
                <a:miter lim="800000"/>
                <a:headEnd/>
                <a:tailEnd/>
              </a:ln>
            </p:spPr>
            <p:txBody>
              <a:bodyPr wrap="none" anchor="ctr"/>
              <a:lstStyle/>
              <a:p>
                <a:endParaRPr lang="en-US"/>
              </a:p>
            </p:txBody>
          </p:sp>
          <p:sp>
            <p:nvSpPr>
              <p:cNvPr id="20509" name="AutoShape 279"/>
              <p:cNvSpPr>
                <a:spLocks noChangeArrowheads="1"/>
              </p:cNvSpPr>
              <p:nvPr/>
            </p:nvSpPr>
            <p:spPr bwMode="auto">
              <a:xfrm>
                <a:off x="2501" y="1333"/>
                <a:ext cx="734" cy="612"/>
              </a:xfrm>
              <a:prstGeom prst="triangle">
                <a:avLst>
                  <a:gd name="adj" fmla="val 50000"/>
                </a:avLst>
              </a:prstGeom>
              <a:noFill/>
              <a:ln w="12700">
                <a:solidFill>
                  <a:schemeClr val="tx1"/>
                </a:solidFill>
                <a:prstDash val="dash"/>
                <a:miter lim="800000"/>
                <a:headEnd/>
                <a:tailEnd/>
              </a:ln>
            </p:spPr>
            <p:txBody>
              <a:bodyPr wrap="none" anchor="ctr"/>
              <a:lstStyle/>
              <a:p>
                <a:endParaRPr lang="en-US"/>
              </a:p>
            </p:txBody>
          </p:sp>
          <p:sp>
            <p:nvSpPr>
              <p:cNvPr id="20510" name="Line 280"/>
              <p:cNvSpPr>
                <a:spLocks noChangeShapeType="1"/>
              </p:cNvSpPr>
              <p:nvPr/>
            </p:nvSpPr>
            <p:spPr bwMode="auto">
              <a:xfrm rot="-5400000">
                <a:off x="3283" y="1414"/>
                <a:ext cx="2" cy="365"/>
              </a:xfrm>
              <a:prstGeom prst="line">
                <a:avLst/>
              </a:prstGeom>
              <a:noFill/>
              <a:ln w="57150">
                <a:solidFill>
                  <a:schemeClr val="tx1"/>
                </a:solidFill>
                <a:round/>
                <a:headEnd/>
                <a:tailEnd type="arrow" w="med" len="med"/>
              </a:ln>
            </p:spPr>
            <p:txBody>
              <a:bodyPr/>
              <a:lstStyle/>
              <a:p>
                <a:endParaRPr lang="en-US"/>
              </a:p>
            </p:txBody>
          </p:sp>
          <p:sp>
            <p:nvSpPr>
              <p:cNvPr id="20511" name="Text Box 281"/>
              <p:cNvSpPr txBox="1">
                <a:spLocks noChangeArrowheads="1"/>
              </p:cNvSpPr>
              <p:nvPr/>
            </p:nvSpPr>
            <p:spPr bwMode="auto">
              <a:xfrm>
                <a:off x="2590" y="1018"/>
                <a:ext cx="463" cy="250"/>
              </a:xfrm>
              <a:prstGeom prst="rect">
                <a:avLst/>
              </a:prstGeom>
              <a:noFill/>
              <a:ln w="12700">
                <a:noFill/>
                <a:miter lim="800000"/>
                <a:headEnd type="none" w="sm" len="sm"/>
                <a:tailEnd type="none" w="sm" len="sm"/>
              </a:ln>
            </p:spPr>
            <p:txBody>
              <a:bodyPr wrap="none">
                <a:spAutoFit/>
              </a:bodyPr>
              <a:lstStyle/>
              <a:p>
                <a:pPr algn="ctr"/>
                <a:r>
                  <a:rPr lang="en-US"/>
                  <a:t>input</a:t>
                </a:r>
              </a:p>
            </p:txBody>
          </p:sp>
          <p:sp>
            <p:nvSpPr>
              <p:cNvPr id="20512" name="Text Box 282"/>
              <p:cNvSpPr txBox="1">
                <a:spLocks noChangeArrowheads="1"/>
              </p:cNvSpPr>
              <p:nvPr/>
            </p:nvSpPr>
            <p:spPr bwMode="auto">
              <a:xfrm>
                <a:off x="3576" y="1016"/>
                <a:ext cx="560" cy="250"/>
              </a:xfrm>
              <a:prstGeom prst="rect">
                <a:avLst/>
              </a:prstGeom>
              <a:noFill/>
              <a:ln w="12700">
                <a:noFill/>
                <a:miter lim="800000"/>
                <a:headEnd type="none" w="sm" len="sm"/>
                <a:tailEnd type="none" w="sm" len="sm"/>
              </a:ln>
            </p:spPr>
            <p:txBody>
              <a:bodyPr wrap="none">
                <a:spAutoFit/>
              </a:bodyPr>
              <a:lstStyle/>
              <a:p>
                <a:pPr algn="ctr"/>
                <a:r>
                  <a:rPr lang="en-US"/>
                  <a:t>output</a:t>
                </a:r>
              </a:p>
            </p:txBody>
          </p:sp>
          <p:sp>
            <p:nvSpPr>
              <p:cNvPr id="20513" name="Rectangle 283"/>
              <p:cNvSpPr>
                <a:spLocks noChangeArrowheads="1"/>
              </p:cNvSpPr>
              <p:nvPr/>
            </p:nvSpPr>
            <p:spPr bwMode="auto">
              <a:xfrm>
                <a:off x="3517" y="1273"/>
                <a:ext cx="1919" cy="1026"/>
              </a:xfrm>
              <a:prstGeom prst="rect">
                <a:avLst/>
              </a:prstGeom>
              <a:noFill/>
              <a:ln w="38100">
                <a:solidFill>
                  <a:srgbClr val="FF0000"/>
                </a:solidFill>
                <a:miter lim="800000"/>
                <a:headEnd type="none" w="sm" len="sm"/>
                <a:tailEnd type="none" w="sm" len="sm"/>
              </a:ln>
            </p:spPr>
            <p:txBody>
              <a:bodyPr wrap="none" anchor="ctr"/>
              <a:lstStyle/>
              <a:p>
                <a:endParaRPr lang="en-US"/>
              </a:p>
            </p:txBody>
          </p:sp>
          <p:sp>
            <p:nvSpPr>
              <p:cNvPr id="20514" name="Text Box 284"/>
              <p:cNvSpPr txBox="1">
                <a:spLocks noChangeArrowheads="1"/>
              </p:cNvSpPr>
              <p:nvPr/>
            </p:nvSpPr>
            <p:spPr bwMode="auto">
              <a:xfrm>
                <a:off x="4679" y="2030"/>
                <a:ext cx="560" cy="250"/>
              </a:xfrm>
              <a:prstGeom prst="rect">
                <a:avLst/>
              </a:prstGeom>
              <a:noFill/>
              <a:ln w="12700">
                <a:noFill/>
                <a:miter lim="800000"/>
                <a:headEnd type="none" w="sm" len="sm"/>
                <a:tailEnd type="none" w="sm" len="sm"/>
              </a:ln>
            </p:spPr>
            <p:txBody>
              <a:bodyPr wrap="none">
                <a:spAutoFit/>
              </a:bodyPr>
              <a:lstStyle/>
              <a:p>
                <a:pPr algn="ctr"/>
                <a:r>
                  <a:rPr lang="en-US">
                    <a:solidFill>
                      <a:srgbClr val="FF0000"/>
                    </a:solidFill>
                  </a:rPr>
                  <a:t>output</a:t>
                </a:r>
              </a:p>
            </p:txBody>
          </p:sp>
          <p:sp>
            <p:nvSpPr>
              <p:cNvPr id="20515" name="Text Box 285"/>
              <p:cNvSpPr txBox="1">
                <a:spLocks noChangeArrowheads="1"/>
              </p:cNvSpPr>
              <p:nvPr/>
            </p:nvSpPr>
            <p:spPr bwMode="auto">
              <a:xfrm>
                <a:off x="3669" y="2030"/>
                <a:ext cx="463" cy="250"/>
              </a:xfrm>
              <a:prstGeom prst="rect">
                <a:avLst/>
              </a:prstGeom>
              <a:noFill/>
              <a:ln w="12700">
                <a:noFill/>
                <a:miter lim="800000"/>
                <a:headEnd type="none" w="sm" len="sm"/>
                <a:tailEnd type="none" w="sm" len="sm"/>
              </a:ln>
            </p:spPr>
            <p:txBody>
              <a:bodyPr wrap="none">
                <a:spAutoFit/>
              </a:bodyPr>
              <a:lstStyle/>
              <a:p>
                <a:pPr algn="ctr"/>
                <a:r>
                  <a:rPr lang="en-US">
                    <a:solidFill>
                      <a:srgbClr val="FF0000"/>
                    </a:solidFill>
                  </a:rPr>
                  <a:t>input</a:t>
                </a:r>
              </a:p>
            </p:txBody>
          </p:sp>
          <p:sp>
            <p:nvSpPr>
              <p:cNvPr id="20516" name="Text Box 286"/>
              <p:cNvSpPr txBox="1">
                <a:spLocks noChangeArrowheads="1"/>
              </p:cNvSpPr>
              <p:nvPr/>
            </p:nvSpPr>
            <p:spPr bwMode="auto">
              <a:xfrm>
                <a:off x="3100" y="1303"/>
                <a:ext cx="419" cy="250"/>
              </a:xfrm>
              <a:prstGeom prst="rect">
                <a:avLst/>
              </a:prstGeom>
              <a:noFill/>
              <a:ln w="12700">
                <a:noFill/>
                <a:miter lim="800000"/>
                <a:headEnd type="none" w="sm" len="sm"/>
                <a:tailEnd type="none" w="sm" len="sm"/>
              </a:ln>
            </p:spPr>
            <p:txBody>
              <a:bodyPr wrap="none">
                <a:spAutoFit/>
              </a:bodyPr>
              <a:lstStyle/>
              <a:p>
                <a:pPr algn="ctr"/>
                <a:r>
                  <a:rPr lang="en-US"/>
                  <a:t>PA1</a:t>
                </a:r>
              </a:p>
            </p:txBody>
          </p:sp>
          <p:sp>
            <p:nvSpPr>
              <p:cNvPr id="20517" name="Rectangle 287"/>
              <p:cNvSpPr>
                <a:spLocks noChangeArrowheads="1"/>
              </p:cNvSpPr>
              <p:nvPr/>
            </p:nvSpPr>
            <p:spPr bwMode="auto">
              <a:xfrm>
                <a:off x="4199" y="1399"/>
                <a:ext cx="478" cy="346"/>
              </a:xfrm>
              <a:prstGeom prst="rect">
                <a:avLst/>
              </a:prstGeom>
              <a:solidFill>
                <a:schemeClr val="bg1"/>
              </a:solidFill>
              <a:ln w="12700">
                <a:noFill/>
                <a:miter lim="800000"/>
                <a:headEnd/>
                <a:tailEnd/>
              </a:ln>
            </p:spPr>
            <p:txBody>
              <a:bodyPr wrap="none" anchor="ctr"/>
              <a:lstStyle/>
              <a:p>
                <a:endParaRPr lang="en-US"/>
              </a:p>
            </p:txBody>
          </p:sp>
          <p:sp>
            <p:nvSpPr>
              <p:cNvPr id="20518" name="Line 288"/>
              <p:cNvSpPr>
                <a:spLocks noChangeShapeType="1"/>
              </p:cNvSpPr>
              <p:nvPr/>
            </p:nvSpPr>
            <p:spPr bwMode="auto">
              <a:xfrm rot="-5400000">
                <a:off x="4396" y="1479"/>
                <a:ext cx="2" cy="322"/>
              </a:xfrm>
              <a:prstGeom prst="line">
                <a:avLst/>
              </a:prstGeom>
              <a:noFill/>
              <a:ln w="57150">
                <a:solidFill>
                  <a:srgbClr val="FF0000"/>
                </a:solidFill>
                <a:round/>
                <a:headEnd/>
                <a:tailEnd type="arrow" w="med" len="med"/>
              </a:ln>
            </p:spPr>
            <p:txBody>
              <a:bodyPr/>
              <a:lstStyle/>
              <a:p>
                <a:endParaRPr lang="en-US"/>
              </a:p>
            </p:txBody>
          </p:sp>
          <p:sp>
            <p:nvSpPr>
              <p:cNvPr id="20519" name="Text Box 289"/>
              <p:cNvSpPr txBox="1">
                <a:spLocks noChangeArrowheads="1"/>
              </p:cNvSpPr>
              <p:nvPr/>
            </p:nvSpPr>
            <p:spPr bwMode="auto">
              <a:xfrm>
                <a:off x="4187" y="1369"/>
                <a:ext cx="419" cy="250"/>
              </a:xfrm>
              <a:prstGeom prst="rect">
                <a:avLst/>
              </a:prstGeom>
              <a:noFill/>
              <a:ln w="12700">
                <a:noFill/>
                <a:miter lim="800000"/>
                <a:headEnd type="none" w="sm" len="sm"/>
                <a:tailEnd type="none" w="sm" len="sm"/>
              </a:ln>
            </p:spPr>
            <p:txBody>
              <a:bodyPr wrap="none">
                <a:spAutoFit/>
              </a:bodyPr>
              <a:lstStyle/>
              <a:p>
                <a:pPr algn="ctr"/>
                <a:r>
                  <a:rPr lang="en-US">
                    <a:solidFill>
                      <a:srgbClr val="FF0000"/>
                    </a:solidFill>
                  </a:rPr>
                  <a:t>PA2</a:t>
                </a:r>
              </a:p>
            </p:txBody>
          </p:sp>
        </p:grpSp>
        <p:sp>
          <p:nvSpPr>
            <p:cNvPr id="20505" name="Text Box 290"/>
            <p:cNvSpPr txBox="1">
              <a:spLocks noChangeArrowheads="1"/>
            </p:cNvSpPr>
            <p:nvPr/>
          </p:nvSpPr>
          <p:spPr bwMode="auto">
            <a:xfrm>
              <a:off x="2457" y="897"/>
              <a:ext cx="2952" cy="250"/>
            </a:xfrm>
            <a:prstGeom prst="rect">
              <a:avLst/>
            </a:prstGeom>
            <a:noFill/>
            <a:ln w="12700">
              <a:noFill/>
              <a:miter lim="800000"/>
              <a:headEnd/>
              <a:tailEnd/>
            </a:ln>
          </p:spPr>
          <p:txBody>
            <a:bodyPr wrap="none">
              <a:spAutoFit/>
            </a:bodyPr>
            <a:lstStyle/>
            <a:p>
              <a:pPr algn="ctr"/>
              <a:r>
                <a:rPr lang="en-US"/>
                <a:t>Benefit: pipeline of progressive modules</a:t>
              </a: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499"/>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up)">
                                      <p:cBhvr>
                                        <p:cTn id="20" dur="500"/>
                                        <p:tgtEl>
                                          <p:spTgt spid="3"/>
                                        </p:tgtEl>
                                      </p:cBhvr>
                                    </p:animEffect>
                                  </p:childTnLst>
                                </p:cTn>
                              </p:par>
                            </p:childTnLst>
                          </p:cTn>
                        </p:par>
                        <p:par>
                          <p:cTn id="21" fill="hold">
                            <p:stCondLst>
                              <p:cond delay="500"/>
                            </p:stCondLst>
                            <p:childTnLst>
                              <p:par>
                                <p:cTn id="22" presetID="1" presetClass="entr" presetSubtype="0" fill="hold" nodeType="afterEffect">
                                  <p:stCondLst>
                                    <p:cond delay="0"/>
                                  </p:stCondLst>
                                  <p:childTnLst>
                                    <p:set>
                                      <p:cBhvr>
                                        <p:cTn id="23" dur="1" fill="hold">
                                          <p:stCondLst>
                                            <p:cond delay="499"/>
                                          </p:stCondLst>
                                        </p:cTn>
                                        <p:tgtEl>
                                          <p:spTgt spid="5"/>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up)">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499"/>
                                          </p:stCondLst>
                                        </p:cTn>
                                        <p:tgtEl>
                                          <p:spTgt spid="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left)">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wipe(up)">
                                      <p:cBhvr>
                                        <p:cTn id="42" dur="500"/>
                                        <p:tgtEl>
                                          <p:spTgt spid="16"/>
                                        </p:tgtEl>
                                      </p:cBhvr>
                                    </p:animEffect>
                                  </p:childTnLst>
                                </p:cTn>
                              </p:par>
                            </p:childTnLst>
                          </p:cTn>
                        </p:par>
                        <p:par>
                          <p:cTn id="43" fill="hold">
                            <p:stCondLst>
                              <p:cond delay="500"/>
                            </p:stCondLst>
                            <p:childTnLst>
                              <p:par>
                                <p:cTn id="44" presetID="22" presetClass="entr" presetSubtype="1" fill="hold" grpId="0" nodeType="afterEffect">
                                  <p:stCondLst>
                                    <p:cond delay="0"/>
                                  </p:stCondLst>
                                  <p:childTnLst>
                                    <p:set>
                                      <p:cBhvr>
                                        <p:cTn id="45" dur="1" fill="hold">
                                          <p:stCondLst>
                                            <p:cond delay="0"/>
                                          </p:stCondLst>
                                        </p:cTn>
                                        <p:tgtEl>
                                          <p:spTgt spid="400644"/>
                                        </p:tgtEl>
                                        <p:attrNameLst>
                                          <p:attrName>style.visibility</p:attrName>
                                        </p:attrNameLst>
                                      </p:cBhvr>
                                      <p:to>
                                        <p:strVal val="visible"/>
                                      </p:to>
                                    </p:set>
                                    <p:animEffect transition="in" filter="wipe(up)">
                                      <p:cBhvr>
                                        <p:cTn id="46" dur="500"/>
                                        <p:tgtEl>
                                          <p:spTgt spid="400644"/>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1" fill="hold" nodeType="click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wipe(up)">
                                      <p:cBhvr>
                                        <p:cTn id="51" dur="500"/>
                                        <p:tgtEl>
                                          <p:spTgt spid="15"/>
                                        </p:tgtEl>
                                      </p:cBhvr>
                                    </p:animEffect>
                                  </p:childTnLst>
                                </p:cTn>
                              </p:par>
                            </p:childTnLst>
                          </p:cTn>
                        </p:par>
                        <p:par>
                          <p:cTn id="52" fill="hold">
                            <p:stCondLst>
                              <p:cond delay="500"/>
                            </p:stCondLst>
                            <p:childTnLst>
                              <p:par>
                                <p:cTn id="53" presetID="22" presetClass="entr" presetSubtype="1" fill="hold" nodeType="after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wipe(up)">
                                      <p:cBhvr>
                                        <p:cTn id="55" dur="500"/>
                                        <p:tgtEl>
                                          <p:spTgt spid="13"/>
                                        </p:tgtEl>
                                      </p:cBhvr>
                                    </p:animEffect>
                                  </p:childTnLst>
                                </p:cTn>
                              </p:par>
                            </p:childTnLst>
                          </p:cTn>
                        </p:par>
                        <p:par>
                          <p:cTn id="56" fill="hold">
                            <p:stCondLst>
                              <p:cond delay="1000"/>
                            </p:stCondLst>
                            <p:childTnLst>
                              <p:par>
                                <p:cTn id="57" presetID="22" presetClass="entr" presetSubtype="1" fill="hold" grpId="0" nodeType="afterEffect">
                                  <p:stCondLst>
                                    <p:cond delay="0"/>
                                  </p:stCondLst>
                                  <p:childTnLst>
                                    <p:set>
                                      <p:cBhvr>
                                        <p:cTn id="58" dur="1" fill="hold">
                                          <p:stCondLst>
                                            <p:cond delay="0"/>
                                          </p:stCondLst>
                                        </p:cTn>
                                        <p:tgtEl>
                                          <p:spTgt spid="400645"/>
                                        </p:tgtEl>
                                        <p:attrNameLst>
                                          <p:attrName>style.visibility</p:attrName>
                                        </p:attrNameLst>
                                      </p:cBhvr>
                                      <p:to>
                                        <p:strVal val="visible"/>
                                      </p:to>
                                    </p:set>
                                    <p:animEffect transition="in" filter="wipe(up)">
                                      <p:cBhvr>
                                        <p:cTn id="59" dur="500"/>
                                        <p:tgtEl>
                                          <p:spTgt spid="400645"/>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1" fill="hold" nodeType="click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wipe(up)">
                                      <p:cBhvr>
                                        <p:cTn id="64" dur="500"/>
                                        <p:tgtEl>
                                          <p:spTgt spid="14"/>
                                        </p:tgtEl>
                                      </p:cBhvr>
                                    </p:animEffect>
                                  </p:childTnLst>
                                </p:cTn>
                              </p:par>
                            </p:childTnLst>
                          </p:cTn>
                        </p:par>
                        <p:par>
                          <p:cTn id="65" fill="hold">
                            <p:stCondLst>
                              <p:cond delay="500"/>
                            </p:stCondLst>
                            <p:childTnLst>
                              <p:par>
                                <p:cTn id="66" presetID="22" presetClass="entr" presetSubtype="1" fill="hold" nodeType="afterEffect">
                                  <p:stCondLst>
                                    <p:cond delay="0"/>
                                  </p:stCondLst>
                                  <p:childTnLst>
                                    <p:set>
                                      <p:cBhvr>
                                        <p:cTn id="67" dur="1" fill="hold">
                                          <p:stCondLst>
                                            <p:cond delay="0"/>
                                          </p:stCondLst>
                                        </p:cTn>
                                        <p:tgtEl>
                                          <p:spTgt spid="12"/>
                                        </p:tgtEl>
                                        <p:attrNameLst>
                                          <p:attrName>style.visibility</p:attrName>
                                        </p:attrNameLst>
                                      </p:cBhvr>
                                      <p:to>
                                        <p:strVal val="visible"/>
                                      </p:to>
                                    </p:set>
                                    <p:animEffect transition="in" filter="wipe(up)">
                                      <p:cBhvr>
                                        <p:cTn id="68" dur="500"/>
                                        <p:tgtEl>
                                          <p:spTgt spid="12"/>
                                        </p:tgtEl>
                                      </p:cBhvr>
                                    </p:animEffect>
                                  </p:childTnLst>
                                </p:cTn>
                              </p:par>
                            </p:childTnLst>
                          </p:cTn>
                        </p:par>
                        <p:par>
                          <p:cTn id="69" fill="hold">
                            <p:stCondLst>
                              <p:cond delay="1000"/>
                            </p:stCondLst>
                            <p:childTnLst>
                              <p:par>
                                <p:cTn id="70" presetID="22" presetClass="entr" presetSubtype="1" fill="hold" nodeType="afterEffect">
                                  <p:stCondLst>
                                    <p:cond delay="0"/>
                                  </p:stCondLst>
                                  <p:childTnLst>
                                    <p:set>
                                      <p:cBhvr>
                                        <p:cTn id="71" dur="1" fill="hold">
                                          <p:stCondLst>
                                            <p:cond delay="0"/>
                                          </p:stCondLst>
                                        </p:cTn>
                                        <p:tgtEl>
                                          <p:spTgt spid="11"/>
                                        </p:tgtEl>
                                        <p:attrNameLst>
                                          <p:attrName>style.visibility</p:attrName>
                                        </p:attrNameLst>
                                      </p:cBhvr>
                                      <p:to>
                                        <p:strVal val="visible"/>
                                      </p:to>
                                    </p:set>
                                    <p:animEffect transition="in" filter="wipe(up)">
                                      <p:cBhvr>
                                        <p:cTn id="72" dur="500"/>
                                        <p:tgtEl>
                                          <p:spTgt spid="11"/>
                                        </p:tgtEl>
                                      </p:cBhvr>
                                    </p:animEffect>
                                  </p:childTnLst>
                                </p:cTn>
                              </p:par>
                            </p:childTnLst>
                          </p:cTn>
                        </p:par>
                        <p:par>
                          <p:cTn id="73" fill="hold">
                            <p:stCondLst>
                              <p:cond delay="1500"/>
                            </p:stCondLst>
                            <p:childTnLst>
                              <p:par>
                                <p:cTn id="74" presetID="22" presetClass="entr" presetSubtype="1" fill="hold" nodeType="afterEffect">
                                  <p:stCondLst>
                                    <p:cond delay="0"/>
                                  </p:stCondLst>
                                  <p:childTnLst>
                                    <p:set>
                                      <p:cBhvr>
                                        <p:cTn id="75" dur="1" fill="hold">
                                          <p:stCondLst>
                                            <p:cond delay="0"/>
                                          </p:stCondLst>
                                        </p:cTn>
                                        <p:tgtEl>
                                          <p:spTgt spid="17"/>
                                        </p:tgtEl>
                                        <p:attrNameLst>
                                          <p:attrName>style.visibility</p:attrName>
                                        </p:attrNameLst>
                                      </p:cBhvr>
                                      <p:to>
                                        <p:strVal val="visible"/>
                                      </p:to>
                                    </p:set>
                                    <p:animEffect transition="in" filter="wipe(up)">
                                      <p:cBhvr>
                                        <p:cTn id="7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0644" grpId="0" animBg="1"/>
      <p:bldP spid="400645" grpId="0" animBg="1"/>
    </p:bld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539750" y="125413"/>
            <a:ext cx="8064500" cy="920750"/>
          </a:xfrm>
        </p:spPr>
        <p:txBody>
          <a:bodyPr/>
          <a:lstStyle/>
          <a:p>
            <a:pPr eaLnBrk="1" hangingPunct="1"/>
            <a:r>
              <a:rPr lang="en-US" sz="2800" smtClean="0"/>
              <a:t>We Globally Optimize the Data Flow Pipeline From Input Data Source to Final Output</a:t>
            </a:r>
          </a:p>
        </p:txBody>
      </p:sp>
      <p:sp>
        <p:nvSpPr>
          <p:cNvPr id="21507" name="Text Box 3"/>
          <p:cNvSpPr txBox="1">
            <a:spLocks noChangeArrowheads="1"/>
          </p:cNvSpPr>
          <p:nvPr/>
        </p:nvSpPr>
        <p:spPr bwMode="auto">
          <a:xfrm>
            <a:off x="5424488" y="1960563"/>
            <a:ext cx="1130300" cy="396875"/>
          </a:xfrm>
          <a:prstGeom prst="rect">
            <a:avLst/>
          </a:prstGeom>
          <a:noFill/>
          <a:ln w="9525">
            <a:noFill/>
            <a:miter lim="800000"/>
            <a:headEnd/>
            <a:tailEnd/>
          </a:ln>
        </p:spPr>
        <p:txBody>
          <a:bodyPr wrap="none">
            <a:spAutoFit/>
          </a:bodyPr>
          <a:lstStyle/>
          <a:p>
            <a:r>
              <a:rPr lang="en-US" b="1" i="1">
                <a:ea typeface="MS Mincho" pitchFamily="49" charset="-128"/>
              </a:rPr>
              <a:t>F </a:t>
            </a:r>
            <a:r>
              <a:rPr lang="en-US" b="1" i="1" baseline="30000">
                <a:ea typeface="MS Mincho" pitchFamily="49" charset="-128"/>
              </a:rPr>
              <a:t>-1</a:t>
            </a:r>
            <a:r>
              <a:rPr lang="en-US" b="1" i="1">
                <a:ea typeface="MS Mincho" pitchFamily="49" charset="-128"/>
              </a:rPr>
              <a:t>(w</a:t>
            </a:r>
            <a:r>
              <a:rPr lang="en-US" b="1" i="1" baseline="-30000">
                <a:ea typeface="MS Mincho" pitchFamily="49" charset="-128"/>
              </a:rPr>
              <a:t>0 </a:t>
            </a:r>
            <a:r>
              <a:rPr lang="en-US" b="1" i="1">
                <a:ea typeface="MS Mincho" pitchFamily="49" charset="-128"/>
              </a:rPr>
              <a:t>)</a:t>
            </a:r>
            <a:r>
              <a:rPr lang="en-US" b="1" i="1"/>
              <a:t> </a:t>
            </a:r>
          </a:p>
        </p:txBody>
      </p:sp>
      <p:sp>
        <p:nvSpPr>
          <p:cNvPr id="21508" name="Text Box 4"/>
          <p:cNvSpPr txBox="1">
            <a:spLocks noChangeArrowheads="1"/>
          </p:cNvSpPr>
          <p:nvPr/>
        </p:nvSpPr>
        <p:spPr bwMode="auto">
          <a:xfrm>
            <a:off x="2947988" y="1952625"/>
            <a:ext cx="649287" cy="396875"/>
          </a:xfrm>
          <a:prstGeom prst="rect">
            <a:avLst/>
          </a:prstGeom>
          <a:noFill/>
          <a:ln w="9525">
            <a:noFill/>
            <a:miter lim="800000"/>
            <a:headEnd/>
            <a:tailEnd/>
          </a:ln>
        </p:spPr>
        <p:txBody>
          <a:bodyPr wrap="none">
            <a:spAutoFit/>
          </a:bodyPr>
          <a:lstStyle/>
          <a:p>
            <a:r>
              <a:rPr lang="en-US" b="1" i="1"/>
              <a:t>F(x)</a:t>
            </a:r>
          </a:p>
        </p:txBody>
      </p:sp>
      <p:grpSp>
        <p:nvGrpSpPr>
          <p:cNvPr id="21509" name="Group 5"/>
          <p:cNvGrpSpPr>
            <a:grpSpLocks/>
          </p:cNvGrpSpPr>
          <p:nvPr/>
        </p:nvGrpSpPr>
        <p:grpSpPr bwMode="auto">
          <a:xfrm>
            <a:off x="476250" y="5214938"/>
            <a:ext cx="655638" cy="663575"/>
            <a:chOff x="283" y="1134"/>
            <a:chExt cx="413" cy="418"/>
          </a:xfrm>
        </p:grpSpPr>
        <p:grpSp>
          <p:nvGrpSpPr>
            <p:cNvPr id="22201" name="Group 6"/>
            <p:cNvGrpSpPr>
              <a:grpSpLocks/>
            </p:cNvGrpSpPr>
            <p:nvPr/>
          </p:nvGrpSpPr>
          <p:grpSpPr bwMode="auto">
            <a:xfrm>
              <a:off x="416" y="1134"/>
              <a:ext cx="280" cy="345"/>
              <a:chOff x="2011" y="0"/>
              <a:chExt cx="553" cy="715"/>
            </a:xfrm>
          </p:grpSpPr>
          <p:grpSp>
            <p:nvGrpSpPr>
              <p:cNvPr id="22395" name="Group 7"/>
              <p:cNvGrpSpPr>
                <a:grpSpLocks/>
              </p:cNvGrpSpPr>
              <p:nvPr/>
            </p:nvGrpSpPr>
            <p:grpSpPr bwMode="auto">
              <a:xfrm>
                <a:off x="2011" y="416"/>
                <a:ext cx="553" cy="299"/>
                <a:chOff x="3499" y="-801"/>
                <a:chExt cx="553" cy="299"/>
              </a:xfrm>
            </p:grpSpPr>
            <p:sp>
              <p:nvSpPr>
                <p:cNvPr id="22564" name="Freeform 8"/>
                <p:cNvSpPr>
                  <a:spLocks/>
                </p:cNvSpPr>
                <p:nvPr/>
              </p:nvSpPr>
              <p:spPr bwMode="auto">
                <a:xfrm>
                  <a:off x="3499" y="-801"/>
                  <a:ext cx="553" cy="299"/>
                </a:xfrm>
                <a:custGeom>
                  <a:avLst/>
                  <a:gdLst>
                    <a:gd name="T0" fmla="*/ 609 w 1106"/>
                    <a:gd name="T1" fmla="*/ 1 h 596"/>
                    <a:gd name="T2" fmla="*/ 718 w 1106"/>
                    <a:gd name="T3" fmla="*/ 13 h 596"/>
                    <a:gd name="T4" fmla="*/ 817 w 1106"/>
                    <a:gd name="T5" fmla="*/ 35 h 596"/>
                    <a:gd name="T6" fmla="*/ 904 w 1106"/>
                    <a:gd name="T7" fmla="*/ 68 h 596"/>
                    <a:gd name="T8" fmla="*/ 979 w 1106"/>
                    <a:gd name="T9" fmla="*/ 108 h 596"/>
                    <a:gd name="T10" fmla="*/ 1039 w 1106"/>
                    <a:gd name="T11" fmla="*/ 156 h 596"/>
                    <a:gd name="T12" fmla="*/ 1081 w 1106"/>
                    <a:gd name="T13" fmla="*/ 209 h 596"/>
                    <a:gd name="T14" fmla="*/ 1104 w 1106"/>
                    <a:gd name="T15" fmla="*/ 268 h 596"/>
                    <a:gd name="T16" fmla="*/ 1104 w 1106"/>
                    <a:gd name="T17" fmla="*/ 328 h 596"/>
                    <a:gd name="T18" fmla="*/ 1081 w 1106"/>
                    <a:gd name="T19" fmla="*/ 387 h 596"/>
                    <a:gd name="T20" fmla="*/ 1039 w 1106"/>
                    <a:gd name="T21" fmla="*/ 440 h 596"/>
                    <a:gd name="T22" fmla="*/ 979 w 1106"/>
                    <a:gd name="T23" fmla="*/ 487 h 596"/>
                    <a:gd name="T24" fmla="*/ 904 w 1106"/>
                    <a:gd name="T25" fmla="*/ 528 h 596"/>
                    <a:gd name="T26" fmla="*/ 817 w 1106"/>
                    <a:gd name="T27" fmla="*/ 560 h 596"/>
                    <a:gd name="T28" fmla="*/ 718 w 1106"/>
                    <a:gd name="T29" fmla="*/ 582 h 596"/>
                    <a:gd name="T30" fmla="*/ 609 w 1106"/>
                    <a:gd name="T31" fmla="*/ 595 h 596"/>
                    <a:gd name="T32" fmla="*/ 496 w 1106"/>
                    <a:gd name="T33" fmla="*/ 595 h 596"/>
                    <a:gd name="T34" fmla="*/ 388 w 1106"/>
                    <a:gd name="T35" fmla="*/ 582 h 596"/>
                    <a:gd name="T36" fmla="*/ 289 w 1106"/>
                    <a:gd name="T37" fmla="*/ 560 h 596"/>
                    <a:gd name="T38" fmla="*/ 201 w 1106"/>
                    <a:gd name="T39" fmla="*/ 528 h 596"/>
                    <a:gd name="T40" fmla="*/ 127 w 1106"/>
                    <a:gd name="T41" fmla="*/ 487 h 596"/>
                    <a:gd name="T42" fmla="*/ 67 w 1106"/>
                    <a:gd name="T43" fmla="*/ 440 h 596"/>
                    <a:gd name="T44" fmla="*/ 25 w 1106"/>
                    <a:gd name="T45" fmla="*/ 387 h 596"/>
                    <a:gd name="T46" fmla="*/ 2 w 1106"/>
                    <a:gd name="T47" fmla="*/ 328 h 596"/>
                    <a:gd name="T48" fmla="*/ 2 w 1106"/>
                    <a:gd name="T49" fmla="*/ 268 h 596"/>
                    <a:gd name="T50" fmla="*/ 25 w 1106"/>
                    <a:gd name="T51" fmla="*/ 209 h 596"/>
                    <a:gd name="T52" fmla="*/ 67 w 1106"/>
                    <a:gd name="T53" fmla="*/ 156 h 596"/>
                    <a:gd name="T54" fmla="*/ 127 w 1106"/>
                    <a:gd name="T55" fmla="*/ 108 h 596"/>
                    <a:gd name="T56" fmla="*/ 201 w 1106"/>
                    <a:gd name="T57" fmla="*/ 68 h 596"/>
                    <a:gd name="T58" fmla="*/ 289 w 1106"/>
                    <a:gd name="T59" fmla="*/ 35 h 596"/>
                    <a:gd name="T60" fmla="*/ 388 w 1106"/>
                    <a:gd name="T61" fmla="*/ 13 h 596"/>
                    <a:gd name="T62" fmla="*/ 496 w 1106"/>
                    <a:gd name="T63" fmla="*/ 1 h 59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06"/>
                    <a:gd name="T97" fmla="*/ 0 h 596"/>
                    <a:gd name="T98" fmla="*/ 1106 w 1106"/>
                    <a:gd name="T99" fmla="*/ 596 h 59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06" h="596">
                      <a:moveTo>
                        <a:pt x="553" y="0"/>
                      </a:moveTo>
                      <a:lnTo>
                        <a:pt x="609" y="1"/>
                      </a:lnTo>
                      <a:lnTo>
                        <a:pt x="665" y="5"/>
                      </a:lnTo>
                      <a:lnTo>
                        <a:pt x="718" y="13"/>
                      </a:lnTo>
                      <a:lnTo>
                        <a:pt x="768" y="23"/>
                      </a:lnTo>
                      <a:lnTo>
                        <a:pt x="817" y="35"/>
                      </a:lnTo>
                      <a:lnTo>
                        <a:pt x="862" y="50"/>
                      </a:lnTo>
                      <a:lnTo>
                        <a:pt x="904" y="68"/>
                      </a:lnTo>
                      <a:lnTo>
                        <a:pt x="944" y="87"/>
                      </a:lnTo>
                      <a:lnTo>
                        <a:pt x="979" y="108"/>
                      </a:lnTo>
                      <a:lnTo>
                        <a:pt x="1012" y="131"/>
                      </a:lnTo>
                      <a:lnTo>
                        <a:pt x="1039" y="156"/>
                      </a:lnTo>
                      <a:lnTo>
                        <a:pt x="1062" y="182"/>
                      </a:lnTo>
                      <a:lnTo>
                        <a:pt x="1081" y="209"/>
                      </a:lnTo>
                      <a:lnTo>
                        <a:pt x="1095" y="238"/>
                      </a:lnTo>
                      <a:lnTo>
                        <a:pt x="1104" y="268"/>
                      </a:lnTo>
                      <a:lnTo>
                        <a:pt x="1106" y="298"/>
                      </a:lnTo>
                      <a:lnTo>
                        <a:pt x="1104" y="328"/>
                      </a:lnTo>
                      <a:lnTo>
                        <a:pt x="1095" y="358"/>
                      </a:lnTo>
                      <a:lnTo>
                        <a:pt x="1081" y="387"/>
                      </a:lnTo>
                      <a:lnTo>
                        <a:pt x="1062" y="413"/>
                      </a:lnTo>
                      <a:lnTo>
                        <a:pt x="1039" y="440"/>
                      </a:lnTo>
                      <a:lnTo>
                        <a:pt x="1012" y="464"/>
                      </a:lnTo>
                      <a:lnTo>
                        <a:pt x="979" y="487"/>
                      </a:lnTo>
                      <a:lnTo>
                        <a:pt x="944" y="509"/>
                      </a:lnTo>
                      <a:lnTo>
                        <a:pt x="904" y="528"/>
                      </a:lnTo>
                      <a:lnTo>
                        <a:pt x="862" y="544"/>
                      </a:lnTo>
                      <a:lnTo>
                        <a:pt x="817" y="560"/>
                      </a:lnTo>
                      <a:lnTo>
                        <a:pt x="768" y="572"/>
                      </a:lnTo>
                      <a:lnTo>
                        <a:pt x="718" y="582"/>
                      </a:lnTo>
                      <a:lnTo>
                        <a:pt x="665" y="590"/>
                      </a:lnTo>
                      <a:lnTo>
                        <a:pt x="609" y="595"/>
                      </a:lnTo>
                      <a:lnTo>
                        <a:pt x="553" y="596"/>
                      </a:lnTo>
                      <a:lnTo>
                        <a:pt x="496" y="595"/>
                      </a:lnTo>
                      <a:lnTo>
                        <a:pt x="441" y="590"/>
                      </a:lnTo>
                      <a:lnTo>
                        <a:pt x="388" y="582"/>
                      </a:lnTo>
                      <a:lnTo>
                        <a:pt x="337" y="572"/>
                      </a:lnTo>
                      <a:lnTo>
                        <a:pt x="289" y="560"/>
                      </a:lnTo>
                      <a:lnTo>
                        <a:pt x="244" y="544"/>
                      </a:lnTo>
                      <a:lnTo>
                        <a:pt x="201" y="528"/>
                      </a:lnTo>
                      <a:lnTo>
                        <a:pt x="162" y="509"/>
                      </a:lnTo>
                      <a:lnTo>
                        <a:pt x="127" y="487"/>
                      </a:lnTo>
                      <a:lnTo>
                        <a:pt x="94" y="464"/>
                      </a:lnTo>
                      <a:lnTo>
                        <a:pt x="67" y="440"/>
                      </a:lnTo>
                      <a:lnTo>
                        <a:pt x="44" y="413"/>
                      </a:lnTo>
                      <a:lnTo>
                        <a:pt x="25" y="387"/>
                      </a:lnTo>
                      <a:lnTo>
                        <a:pt x="11" y="358"/>
                      </a:lnTo>
                      <a:lnTo>
                        <a:pt x="2" y="328"/>
                      </a:lnTo>
                      <a:lnTo>
                        <a:pt x="0" y="298"/>
                      </a:lnTo>
                      <a:lnTo>
                        <a:pt x="2" y="268"/>
                      </a:lnTo>
                      <a:lnTo>
                        <a:pt x="11" y="238"/>
                      </a:lnTo>
                      <a:lnTo>
                        <a:pt x="25" y="209"/>
                      </a:lnTo>
                      <a:lnTo>
                        <a:pt x="44" y="182"/>
                      </a:lnTo>
                      <a:lnTo>
                        <a:pt x="67" y="156"/>
                      </a:lnTo>
                      <a:lnTo>
                        <a:pt x="94" y="131"/>
                      </a:lnTo>
                      <a:lnTo>
                        <a:pt x="127" y="108"/>
                      </a:lnTo>
                      <a:lnTo>
                        <a:pt x="162" y="87"/>
                      </a:lnTo>
                      <a:lnTo>
                        <a:pt x="201" y="68"/>
                      </a:lnTo>
                      <a:lnTo>
                        <a:pt x="244" y="50"/>
                      </a:lnTo>
                      <a:lnTo>
                        <a:pt x="289" y="35"/>
                      </a:lnTo>
                      <a:lnTo>
                        <a:pt x="337" y="23"/>
                      </a:lnTo>
                      <a:lnTo>
                        <a:pt x="388" y="13"/>
                      </a:lnTo>
                      <a:lnTo>
                        <a:pt x="441" y="5"/>
                      </a:lnTo>
                      <a:lnTo>
                        <a:pt x="496" y="1"/>
                      </a:lnTo>
                      <a:lnTo>
                        <a:pt x="553" y="0"/>
                      </a:lnTo>
                      <a:close/>
                    </a:path>
                  </a:pathLst>
                </a:custGeom>
                <a:solidFill>
                  <a:srgbClr val="000000"/>
                </a:solidFill>
                <a:ln w="9525">
                  <a:noFill/>
                  <a:round/>
                  <a:headEnd/>
                  <a:tailEnd/>
                </a:ln>
              </p:spPr>
              <p:txBody>
                <a:bodyPr/>
                <a:lstStyle/>
                <a:p>
                  <a:endParaRPr lang="en-US"/>
                </a:p>
              </p:txBody>
            </p:sp>
            <p:sp>
              <p:nvSpPr>
                <p:cNvPr id="22565" name="Freeform 9"/>
                <p:cNvSpPr>
                  <a:spLocks/>
                </p:cNvSpPr>
                <p:nvPr/>
              </p:nvSpPr>
              <p:spPr bwMode="auto">
                <a:xfrm>
                  <a:off x="3499" y="-801"/>
                  <a:ext cx="553" cy="299"/>
                </a:xfrm>
                <a:custGeom>
                  <a:avLst/>
                  <a:gdLst>
                    <a:gd name="T0" fmla="*/ 553 w 1106"/>
                    <a:gd name="T1" fmla="*/ 0 h 596"/>
                    <a:gd name="T2" fmla="*/ 665 w 1106"/>
                    <a:gd name="T3" fmla="*/ 5 h 596"/>
                    <a:gd name="T4" fmla="*/ 768 w 1106"/>
                    <a:gd name="T5" fmla="*/ 23 h 596"/>
                    <a:gd name="T6" fmla="*/ 862 w 1106"/>
                    <a:gd name="T7" fmla="*/ 50 h 596"/>
                    <a:gd name="T8" fmla="*/ 944 w 1106"/>
                    <a:gd name="T9" fmla="*/ 87 h 596"/>
                    <a:gd name="T10" fmla="*/ 1012 w 1106"/>
                    <a:gd name="T11" fmla="*/ 131 h 596"/>
                    <a:gd name="T12" fmla="*/ 1062 w 1106"/>
                    <a:gd name="T13" fmla="*/ 182 h 596"/>
                    <a:gd name="T14" fmla="*/ 1095 w 1106"/>
                    <a:gd name="T15" fmla="*/ 238 h 596"/>
                    <a:gd name="T16" fmla="*/ 1106 w 1106"/>
                    <a:gd name="T17" fmla="*/ 298 h 596"/>
                    <a:gd name="T18" fmla="*/ 1104 w 1106"/>
                    <a:gd name="T19" fmla="*/ 328 h 596"/>
                    <a:gd name="T20" fmla="*/ 1081 w 1106"/>
                    <a:gd name="T21" fmla="*/ 387 h 596"/>
                    <a:gd name="T22" fmla="*/ 1039 w 1106"/>
                    <a:gd name="T23" fmla="*/ 440 h 596"/>
                    <a:gd name="T24" fmla="*/ 979 w 1106"/>
                    <a:gd name="T25" fmla="*/ 487 h 596"/>
                    <a:gd name="T26" fmla="*/ 904 w 1106"/>
                    <a:gd name="T27" fmla="*/ 528 h 596"/>
                    <a:gd name="T28" fmla="*/ 817 w 1106"/>
                    <a:gd name="T29" fmla="*/ 560 h 596"/>
                    <a:gd name="T30" fmla="*/ 718 w 1106"/>
                    <a:gd name="T31" fmla="*/ 582 h 596"/>
                    <a:gd name="T32" fmla="*/ 609 w 1106"/>
                    <a:gd name="T33" fmla="*/ 595 h 596"/>
                    <a:gd name="T34" fmla="*/ 553 w 1106"/>
                    <a:gd name="T35" fmla="*/ 596 h 596"/>
                    <a:gd name="T36" fmla="*/ 441 w 1106"/>
                    <a:gd name="T37" fmla="*/ 590 h 596"/>
                    <a:gd name="T38" fmla="*/ 337 w 1106"/>
                    <a:gd name="T39" fmla="*/ 572 h 596"/>
                    <a:gd name="T40" fmla="*/ 244 w 1106"/>
                    <a:gd name="T41" fmla="*/ 544 h 596"/>
                    <a:gd name="T42" fmla="*/ 162 w 1106"/>
                    <a:gd name="T43" fmla="*/ 509 h 596"/>
                    <a:gd name="T44" fmla="*/ 94 w 1106"/>
                    <a:gd name="T45" fmla="*/ 464 h 596"/>
                    <a:gd name="T46" fmla="*/ 44 w 1106"/>
                    <a:gd name="T47" fmla="*/ 413 h 596"/>
                    <a:gd name="T48" fmla="*/ 11 w 1106"/>
                    <a:gd name="T49" fmla="*/ 358 h 596"/>
                    <a:gd name="T50" fmla="*/ 0 w 1106"/>
                    <a:gd name="T51" fmla="*/ 298 h 596"/>
                    <a:gd name="T52" fmla="*/ 2 w 1106"/>
                    <a:gd name="T53" fmla="*/ 268 h 596"/>
                    <a:gd name="T54" fmla="*/ 25 w 1106"/>
                    <a:gd name="T55" fmla="*/ 209 h 596"/>
                    <a:gd name="T56" fmla="*/ 67 w 1106"/>
                    <a:gd name="T57" fmla="*/ 156 h 596"/>
                    <a:gd name="T58" fmla="*/ 127 w 1106"/>
                    <a:gd name="T59" fmla="*/ 108 h 596"/>
                    <a:gd name="T60" fmla="*/ 201 w 1106"/>
                    <a:gd name="T61" fmla="*/ 68 h 596"/>
                    <a:gd name="T62" fmla="*/ 289 w 1106"/>
                    <a:gd name="T63" fmla="*/ 35 h 596"/>
                    <a:gd name="T64" fmla="*/ 388 w 1106"/>
                    <a:gd name="T65" fmla="*/ 13 h 596"/>
                    <a:gd name="T66" fmla="*/ 496 w 1106"/>
                    <a:gd name="T67" fmla="*/ 1 h 59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106"/>
                    <a:gd name="T103" fmla="*/ 0 h 596"/>
                    <a:gd name="T104" fmla="*/ 1106 w 1106"/>
                    <a:gd name="T105" fmla="*/ 596 h 59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106" h="596">
                      <a:moveTo>
                        <a:pt x="553" y="0"/>
                      </a:moveTo>
                      <a:lnTo>
                        <a:pt x="553" y="0"/>
                      </a:lnTo>
                      <a:lnTo>
                        <a:pt x="609" y="1"/>
                      </a:lnTo>
                      <a:lnTo>
                        <a:pt x="665" y="5"/>
                      </a:lnTo>
                      <a:lnTo>
                        <a:pt x="718" y="13"/>
                      </a:lnTo>
                      <a:lnTo>
                        <a:pt x="768" y="23"/>
                      </a:lnTo>
                      <a:lnTo>
                        <a:pt x="817" y="35"/>
                      </a:lnTo>
                      <a:lnTo>
                        <a:pt x="862" y="50"/>
                      </a:lnTo>
                      <a:lnTo>
                        <a:pt x="904" y="68"/>
                      </a:lnTo>
                      <a:lnTo>
                        <a:pt x="944" y="87"/>
                      </a:lnTo>
                      <a:lnTo>
                        <a:pt x="979" y="108"/>
                      </a:lnTo>
                      <a:lnTo>
                        <a:pt x="1012" y="131"/>
                      </a:lnTo>
                      <a:lnTo>
                        <a:pt x="1039" y="156"/>
                      </a:lnTo>
                      <a:lnTo>
                        <a:pt x="1062" y="182"/>
                      </a:lnTo>
                      <a:lnTo>
                        <a:pt x="1081" y="209"/>
                      </a:lnTo>
                      <a:lnTo>
                        <a:pt x="1095" y="238"/>
                      </a:lnTo>
                      <a:lnTo>
                        <a:pt x="1104" y="268"/>
                      </a:lnTo>
                      <a:lnTo>
                        <a:pt x="1106" y="298"/>
                      </a:lnTo>
                      <a:lnTo>
                        <a:pt x="1104" y="328"/>
                      </a:lnTo>
                      <a:lnTo>
                        <a:pt x="1095" y="358"/>
                      </a:lnTo>
                      <a:lnTo>
                        <a:pt x="1081" y="387"/>
                      </a:lnTo>
                      <a:lnTo>
                        <a:pt x="1062" y="413"/>
                      </a:lnTo>
                      <a:lnTo>
                        <a:pt x="1039" y="440"/>
                      </a:lnTo>
                      <a:lnTo>
                        <a:pt x="1012" y="464"/>
                      </a:lnTo>
                      <a:lnTo>
                        <a:pt x="979" y="487"/>
                      </a:lnTo>
                      <a:lnTo>
                        <a:pt x="944" y="509"/>
                      </a:lnTo>
                      <a:lnTo>
                        <a:pt x="904" y="528"/>
                      </a:lnTo>
                      <a:lnTo>
                        <a:pt x="862" y="544"/>
                      </a:lnTo>
                      <a:lnTo>
                        <a:pt x="817" y="560"/>
                      </a:lnTo>
                      <a:lnTo>
                        <a:pt x="768" y="572"/>
                      </a:lnTo>
                      <a:lnTo>
                        <a:pt x="718" y="582"/>
                      </a:lnTo>
                      <a:lnTo>
                        <a:pt x="665" y="590"/>
                      </a:lnTo>
                      <a:lnTo>
                        <a:pt x="609" y="595"/>
                      </a:lnTo>
                      <a:lnTo>
                        <a:pt x="553" y="596"/>
                      </a:lnTo>
                      <a:lnTo>
                        <a:pt x="496" y="595"/>
                      </a:lnTo>
                      <a:lnTo>
                        <a:pt x="441" y="590"/>
                      </a:lnTo>
                      <a:lnTo>
                        <a:pt x="388" y="582"/>
                      </a:lnTo>
                      <a:lnTo>
                        <a:pt x="337" y="572"/>
                      </a:lnTo>
                      <a:lnTo>
                        <a:pt x="289" y="560"/>
                      </a:lnTo>
                      <a:lnTo>
                        <a:pt x="244" y="544"/>
                      </a:lnTo>
                      <a:lnTo>
                        <a:pt x="201" y="528"/>
                      </a:lnTo>
                      <a:lnTo>
                        <a:pt x="162" y="509"/>
                      </a:lnTo>
                      <a:lnTo>
                        <a:pt x="127" y="487"/>
                      </a:lnTo>
                      <a:lnTo>
                        <a:pt x="94" y="464"/>
                      </a:lnTo>
                      <a:lnTo>
                        <a:pt x="67" y="440"/>
                      </a:lnTo>
                      <a:lnTo>
                        <a:pt x="44" y="413"/>
                      </a:lnTo>
                      <a:lnTo>
                        <a:pt x="25" y="387"/>
                      </a:lnTo>
                      <a:lnTo>
                        <a:pt x="11" y="358"/>
                      </a:lnTo>
                      <a:lnTo>
                        <a:pt x="2" y="328"/>
                      </a:lnTo>
                      <a:lnTo>
                        <a:pt x="0" y="298"/>
                      </a:lnTo>
                      <a:lnTo>
                        <a:pt x="2" y="268"/>
                      </a:lnTo>
                      <a:lnTo>
                        <a:pt x="11" y="238"/>
                      </a:lnTo>
                      <a:lnTo>
                        <a:pt x="25" y="209"/>
                      </a:lnTo>
                      <a:lnTo>
                        <a:pt x="44" y="182"/>
                      </a:lnTo>
                      <a:lnTo>
                        <a:pt x="67" y="156"/>
                      </a:lnTo>
                      <a:lnTo>
                        <a:pt x="94" y="131"/>
                      </a:lnTo>
                      <a:lnTo>
                        <a:pt x="127" y="108"/>
                      </a:lnTo>
                      <a:lnTo>
                        <a:pt x="162" y="87"/>
                      </a:lnTo>
                      <a:lnTo>
                        <a:pt x="201" y="68"/>
                      </a:lnTo>
                      <a:lnTo>
                        <a:pt x="244" y="50"/>
                      </a:lnTo>
                      <a:lnTo>
                        <a:pt x="289" y="35"/>
                      </a:lnTo>
                      <a:lnTo>
                        <a:pt x="337" y="23"/>
                      </a:lnTo>
                      <a:lnTo>
                        <a:pt x="388" y="13"/>
                      </a:lnTo>
                      <a:lnTo>
                        <a:pt x="441" y="5"/>
                      </a:lnTo>
                      <a:lnTo>
                        <a:pt x="496" y="1"/>
                      </a:lnTo>
                      <a:lnTo>
                        <a:pt x="553" y="0"/>
                      </a:lnTo>
                    </a:path>
                  </a:pathLst>
                </a:custGeom>
                <a:noFill/>
                <a:ln w="0">
                  <a:solidFill>
                    <a:srgbClr val="000000"/>
                  </a:solidFill>
                  <a:round/>
                  <a:headEnd/>
                  <a:tailEnd/>
                </a:ln>
              </p:spPr>
              <p:txBody>
                <a:bodyPr/>
                <a:lstStyle/>
                <a:p>
                  <a:endParaRPr lang="en-US"/>
                </a:p>
              </p:txBody>
            </p:sp>
            <p:sp>
              <p:nvSpPr>
                <p:cNvPr id="22566" name="Freeform 10"/>
                <p:cNvSpPr>
                  <a:spLocks/>
                </p:cNvSpPr>
                <p:nvPr/>
              </p:nvSpPr>
              <p:spPr bwMode="auto">
                <a:xfrm>
                  <a:off x="3904" y="-607"/>
                  <a:ext cx="119" cy="72"/>
                </a:xfrm>
                <a:custGeom>
                  <a:avLst/>
                  <a:gdLst>
                    <a:gd name="T0" fmla="*/ 0 w 237"/>
                    <a:gd name="T1" fmla="*/ 144 h 144"/>
                    <a:gd name="T2" fmla="*/ 237 w 237"/>
                    <a:gd name="T3" fmla="*/ 0 h 144"/>
                    <a:gd name="T4" fmla="*/ 228 w 237"/>
                    <a:gd name="T5" fmla="*/ 11 h 144"/>
                    <a:gd name="T6" fmla="*/ 219 w 237"/>
                    <a:gd name="T7" fmla="*/ 21 h 144"/>
                    <a:gd name="T8" fmla="*/ 207 w 237"/>
                    <a:gd name="T9" fmla="*/ 33 h 144"/>
                    <a:gd name="T10" fmla="*/ 196 w 237"/>
                    <a:gd name="T11" fmla="*/ 43 h 144"/>
                    <a:gd name="T12" fmla="*/ 184 w 237"/>
                    <a:gd name="T13" fmla="*/ 54 h 144"/>
                    <a:gd name="T14" fmla="*/ 170 w 237"/>
                    <a:gd name="T15" fmla="*/ 63 h 144"/>
                    <a:gd name="T16" fmla="*/ 157 w 237"/>
                    <a:gd name="T17" fmla="*/ 72 h 144"/>
                    <a:gd name="T18" fmla="*/ 142 w 237"/>
                    <a:gd name="T19" fmla="*/ 81 h 144"/>
                    <a:gd name="T20" fmla="*/ 127 w 237"/>
                    <a:gd name="T21" fmla="*/ 91 h 144"/>
                    <a:gd name="T22" fmla="*/ 111 w 237"/>
                    <a:gd name="T23" fmla="*/ 100 h 144"/>
                    <a:gd name="T24" fmla="*/ 93 w 237"/>
                    <a:gd name="T25" fmla="*/ 108 h 144"/>
                    <a:gd name="T26" fmla="*/ 76 w 237"/>
                    <a:gd name="T27" fmla="*/ 116 h 144"/>
                    <a:gd name="T28" fmla="*/ 58 w 237"/>
                    <a:gd name="T29" fmla="*/ 123 h 144"/>
                    <a:gd name="T30" fmla="*/ 39 w 237"/>
                    <a:gd name="T31" fmla="*/ 130 h 144"/>
                    <a:gd name="T32" fmla="*/ 19 w 237"/>
                    <a:gd name="T33" fmla="*/ 137 h 144"/>
                    <a:gd name="T34" fmla="*/ 0 w 237"/>
                    <a:gd name="T35" fmla="*/ 144 h 14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37"/>
                    <a:gd name="T55" fmla="*/ 0 h 144"/>
                    <a:gd name="T56" fmla="*/ 237 w 237"/>
                    <a:gd name="T57" fmla="*/ 144 h 14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37" h="144">
                      <a:moveTo>
                        <a:pt x="0" y="144"/>
                      </a:moveTo>
                      <a:lnTo>
                        <a:pt x="237" y="0"/>
                      </a:lnTo>
                      <a:lnTo>
                        <a:pt x="228" y="11"/>
                      </a:lnTo>
                      <a:lnTo>
                        <a:pt x="219" y="21"/>
                      </a:lnTo>
                      <a:lnTo>
                        <a:pt x="207" y="33"/>
                      </a:lnTo>
                      <a:lnTo>
                        <a:pt x="196" y="43"/>
                      </a:lnTo>
                      <a:lnTo>
                        <a:pt x="184" y="54"/>
                      </a:lnTo>
                      <a:lnTo>
                        <a:pt x="170" y="63"/>
                      </a:lnTo>
                      <a:lnTo>
                        <a:pt x="157" y="72"/>
                      </a:lnTo>
                      <a:lnTo>
                        <a:pt x="142" y="81"/>
                      </a:lnTo>
                      <a:lnTo>
                        <a:pt x="127" y="91"/>
                      </a:lnTo>
                      <a:lnTo>
                        <a:pt x="111" y="100"/>
                      </a:lnTo>
                      <a:lnTo>
                        <a:pt x="93" y="108"/>
                      </a:lnTo>
                      <a:lnTo>
                        <a:pt x="76" y="116"/>
                      </a:lnTo>
                      <a:lnTo>
                        <a:pt x="58" y="123"/>
                      </a:lnTo>
                      <a:lnTo>
                        <a:pt x="39" y="130"/>
                      </a:lnTo>
                      <a:lnTo>
                        <a:pt x="19" y="137"/>
                      </a:lnTo>
                      <a:lnTo>
                        <a:pt x="0" y="144"/>
                      </a:lnTo>
                      <a:close/>
                    </a:path>
                  </a:pathLst>
                </a:custGeom>
                <a:solidFill>
                  <a:srgbClr val="3838FF"/>
                </a:solidFill>
                <a:ln w="9525">
                  <a:noFill/>
                  <a:round/>
                  <a:headEnd/>
                  <a:tailEnd/>
                </a:ln>
              </p:spPr>
              <p:txBody>
                <a:bodyPr/>
                <a:lstStyle/>
                <a:p>
                  <a:endParaRPr lang="en-US"/>
                </a:p>
              </p:txBody>
            </p:sp>
            <p:sp>
              <p:nvSpPr>
                <p:cNvPr id="22567" name="Freeform 11"/>
                <p:cNvSpPr>
                  <a:spLocks/>
                </p:cNvSpPr>
                <p:nvPr/>
              </p:nvSpPr>
              <p:spPr bwMode="auto">
                <a:xfrm>
                  <a:off x="3823" y="-650"/>
                  <a:ext cx="218" cy="130"/>
                </a:xfrm>
                <a:custGeom>
                  <a:avLst/>
                  <a:gdLst>
                    <a:gd name="T0" fmla="*/ 398 w 434"/>
                    <a:gd name="T1" fmla="*/ 87 h 260"/>
                    <a:gd name="T2" fmla="*/ 161 w 434"/>
                    <a:gd name="T3" fmla="*/ 231 h 260"/>
                    <a:gd name="T4" fmla="*/ 142 w 434"/>
                    <a:gd name="T5" fmla="*/ 235 h 260"/>
                    <a:gd name="T6" fmla="*/ 123 w 434"/>
                    <a:gd name="T7" fmla="*/ 240 h 260"/>
                    <a:gd name="T8" fmla="*/ 103 w 434"/>
                    <a:gd name="T9" fmla="*/ 244 h 260"/>
                    <a:gd name="T10" fmla="*/ 83 w 434"/>
                    <a:gd name="T11" fmla="*/ 249 h 260"/>
                    <a:gd name="T12" fmla="*/ 62 w 434"/>
                    <a:gd name="T13" fmla="*/ 252 h 260"/>
                    <a:gd name="T14" fmla="*/ 42 w 434"/>
                    <a:gd name="T15" fmla="*/ 256 h 260"/>
                    <a:gd name="T16" fmla="*/ 20 w 434"/>
                    <a:gd name="T17" fmla="*/ 258 h 260"/>
                    <a:gd name="T18" fmla="*/ 0 w 434"/>
                    <a:gd name="T19" fmla="*/ 260 h 260"/>
                    <a:gd name="T20" fmla="*/ 434 w 434"/>
                    <a:gd name="T21" fmla="*/ 0 h 260"/>
                    <a:gd name="T22" fmla="*/ 433 w 434"/>
                    <a:gd name="T23" fmla="*/ 12 h 260"/>
                    <a:gd name="T24" fmla="*/ 431 w 434"/>
                    <a:gd name="T25" fmla="*/ 22 h 260"/>
                    <a:gd name="T26" fmla="*/ 427 w 434"/>
                    <a:gd name="T27" fmla="*/ 34 h 260"/>
                    <a:gd name="T28" fmla="*/ 424 w 434"/>
                    <a:gd name="T29" fmla="*/ 44 h 260"/>
                    <a:gd name="T30" fmla="*/ 418 w 434"/>
                    <a:gd name="T31" fmla="*/ 55 h 260"/>
                    <a:gd name="T32" fmla="*/ 412 w 434"/>
                    <a:gd name="T33" fmla="*/ 66 h 260"/>
                    <a:gd name="T34" fmla="*/ 405 w 434"/>
                    <a:gd name="T35" fmla="*/ 76 h 260"/>
                    <a:gd name="T36" fmla="*/ 398 w 434"/>
                    <a:gd name="T37" fmla="*/ 87 h 26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34"/>
                    <a:gd name="T58" fmla="*/ 0 h 260"/>
                    <a:gd name="T59" fmla="*/ 434 w 434"/>
                    <a:gd name="T60" fmla="*/ 260 h 26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34" h="260">
                      <a:moveTo>
                        <a:pt x="398" y="87"/>
                      </a:moveTo>
                      <a:lnTo>
                        <a:pt x="161" y="231"/>
                      </a:lnTo>
                      <a:lnTo>
                        <a:pt x="142" y="235"/>
                      </a:lnTo>
                      <a:lnTo>
                        <a:pt x="123" y="240"/>
                      </a:lnTo>
                      <a:lnTo>
                        <a:pt x="103" y="244"/>
                      </a:lnTo>
                      <a:lnTo>
                        <a:pt x="83" y="249"/>
                      </a:lnTo>
                      <a:lnTo>
                        <a:pt x="62" y="252"/>
                      </a:lnTo>
                      <a:lnTo>
                        <a:pt x="42" y="256"/>
                      </a:lnTo>
                      <a:lnTo>
                        <a:pt x="20" y="258"/>
                      </a:lnTo>
                      <a:lnTo>
                        <a:pt x="0" y="260"/>
                      </a:lnTo>
                      <a:lnTo>
                        <a:pt x="434" y="0"/>
                      </a:lnTo>
                      <a:lnTo>
                        <a:pt x="433" y="12"/>
                      </a:lnTo>
                      <a:lnTo>
                        <a:pt x="431" y="22"/>
                      </a:lnTo>
                      <a:lnTo>
                        <a:pt x="427" y="34"/>
                      </a:lnTo>
                      <a:lnTo>
                        <a:pt x="424" y="44"/>
                      </a:lnTo>
                      <a:lnTo>
                        <a:pt x="418" y="55"/>
                      </a:lnTo>
                      <a:lnTo>
                        <a:pt x="412" y="66"/>
                      </a:lnTo>
                      <a:lnTo>
                        <a:pt x="405" y="76"/>
                      </a:lnTo>
                      <a:lnTo>
                        <a:pt x="398" y="87"/>
                      </a:lnTo>
                      <a:close/>
                    </a:path>
                  </a:pathLst>
                </a:custGeom>
                <a:solidFill>
                  <a:srgbClr val="4F4FFF"/>
                </a:solidFill>
                <a:ln w="9525">
                  <a:noFill/>
                  <a:round/>
                  <a:headEnd/>
                  <a:tailEnd/>
                </a:ln>
              </p:spPr>
              <p:txBody>
                <a:bodyPr/>
                <a:lstStyle/>
                <a:p>
                  <a:endParaRPr lang="en-US"/>
                </a:p>
              </p:txBody>
            </p:sp>
            <p:sp>
              <p:nvSpPr>
                <p:cNvPr id="22568" name="Freeform 12"/>
                <p:cNvSpPr>
                  <a:spLocks/>
                </p:cNvSpPr>
                <p:nvPr/>
              </p:nvSpPr>
              <p:spPr bwMode="auto">
                <a:xfrm>
                  <a:off x="3764" y="-682"/>
                  <a:ext cx="277" cy="164"/>
                </a:xfrm>
                <a:custGeom>
                  <a:avLst/>
                  <a:gdLst>
                    <a:gd name="T0" fmla="*/ 553 w 554"/>
                    <a:gd name="T1" fmla="*/ 62 h 327"/>
                    <a:gd name="T2" fmla="*/ 119 w 554"/>
                    <a:gd name="T3" fmla="*/ 322 h 327"/>
                    <a:gd name="T4" fmla="*/ 106 w 554"/>
                    <a:gd name="T5" fmla="*/ 324 h 327"/>
                    <a:gd name="T6" fmla="*/ 93 w 554"/>
                    <a:gd name="T7" fmla="*/ 324 h 327"/>
                    <a:gd name="T8" fmla="*/ 82 w 554"/>
                    <a:gd name="T9" fmla="*/ 325 h 327"/>
                    <a:gd name="T10" fmla="*/ 69 w 554"/>
                    <a:gd name="T11" fmla="*/ 326 h 327"/>
                    <a:gd name="T12" fmla="*/ 56 w 554"/>
                    <a:gd name="T13" fmla="*/ 326 h 327"/>
                    <a:gd name="T14" fmla="*/ 44 w 554"/>
                    <a:gd name="T15" fmla="*/ 327 h 327"/>
                    <a:gd name="T16" fmla="*/ 31 w 554"/>
                    <a:gd name="T17" fmla="*/ 327 h 327"/>
                    <a:gd name="T18" fmla="*/ 18 w 554"/>
                    <a:gd name="T19" fmla="*/ 327 h 327"/>
                    <a:gd name="T20" fmla="*/ 14 w 554"/>
                    <a:gd name="T21" fmla="*/ 327 h 327"/>
                    <a:gd name="T22" fmla="*/ 9 w 554"/>
                    <a:gd name="T23" fmla="*/ 327 h 327"/>
                    <a:gd name="T24" fmla="*/ 4 w 554"/>
                    <a:gd name="T25" fmla="*/ 327 h 327"/>
                    <a:gd name="T26" fmla="*/ 0 w 554"/>
                    <a:gd name="T27" fmla="*/ 327 h 327"/>
                    <a:gd name="T28" fmla="*/ 544 w 554"/>
                    <a:gd name="T29" fmla="*/ 0 h 327"/>
                    <a:gd name="T30" fmla="*/ 548 w 554"/>
                    <a:gd name="T31" fmla="*/ 13 h 327"/>
                    <a:gd name="T32" fmla="*/ 552 w 554"/>
                    <a:gd name="T33" fmla="*/ 24 h 327"/>
                    <a:gd name="T34" fmla="*/ 553 w 554"/>
                    <a:gd name="T35" fmla="*/ 37 h 327"/>
                    <a:gd name="T36" fmla="*/ 554 w 554"/>
                    <a:gd name="T37" fmla="*/ 50 h 327"/>
                    <a:gd name="T38" fmla="*/ 554 w 554"/>
                    <a:gd name="T39" fmla="*/ 53 h 327"/>
                    <a:gd name="T40" fmla="*/ 554 w 554"/>
                    <a:gd name="T41" fmla="*/ 56 h 327"/>
                    <a:gd name="T42" fmla="*/ 553 w 554"/>
                    <a:gd name="T43" fmla="*/ 59 h 327"/>
                    <a:gd name="T44" fmla="*/ 553 w 554"/>
                    <a:gd name="T45" fmla="*/ 62 h 32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54"/>
                    <a:gd name="T70" fmla="*/ 0 h 327"/>
                    <a:gd name="T71" fmla="*/ 554 w 554"/>
                    <a:gd name="T72" fmla="*/ 327 h 32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54" h="327">
                      <a:moveTo>
                        <a:pt x="553" y="62"/>
                      </a:moveTo>
                      <a:lnTo>
                        <a:pt x="119" y="322"/>
                      </a:lnTo>
                      <a:lnTo>
                        <a:pt x="106" y="324"/>
                      </a:lnTo>
                      <a:lnTo>
                        <a:pt x="93" y="324"/>
                      </a:lnTo>
                      <a:lnTo>
                        <a:pt x="82" y="325"/>
                      </a:lnTo>
                      <a:lnTo>
                        <a:pt x="69" y="326"/>
                      </a:lnTo>
                      <a:lnTo>
                        <a:pt x="56" y="326"/>
                      </a:lnTo>
                      <a:lnTo>
                        <a:pt x="44" y="327"/>
                      </a:lnTo>
                      <a:lnTo>
                        <a:pt x="31" y="327"/>
                      </a:lnTo>
                      <a:lnTo>
                        <a:pt x="18" y="327"/>
                      </a:lnTo>
                      <a:lnTo>
                        <a:pt x="14" y="327"/>
                      </a:lnTo>
                      <a:lnTo>
                        <a:pt x="9" y="327"/>
                      </a:lnTo>
                      <a:lnTo>
                        <a:pt x="4" y="327"/>
                      </a:lnTo>
                      <a:lnTo>
                        <a:pt x="0" y="327"/>
                      </a:lnTo>
                      <a:lnTo>
                        <a:pt x="544" y="0"/>
                      </a:lnTo>
                      <a:lnTo>
                        <a:pt x="548" y="13"/>
                      </a:lnTo>
                      <a:lnTo>
                        <a:pt x="552" y="24"/>
                      </a:lnTo>
                      <a:lnTo>
                        <a:pt x="553" y="37"/>
                      </a:lnTo>
                      <a:lnTo>
                        <a:pt x="554" y="50"/>
                      </a:lnTo>
                      <a:lnTo>
                        <a:pt x="554" y="53"/>
                      </a:lnTo>
                      <a:lnTo>
                        <a:pt x="554" y="56"/>
                      </a:lnTo>
                      <a:lnTo>
                        <a:pt x="553" y="59"/>
                      </a:lnTo>
                      <a:lnTo>
                        <a:pt x="553" y="62"/>
                      </a:lnTo>
                      <a:close/>
                    </a:path>
                  </a:pathLst>
                </a:custGeom>
                <a:solidFill>
                  <a:srgbClr val="6D6DFF"/>
                </a:solidFill>
                <a:ln w="9525">
                  <a:noFill/>
                  <a:round/>
                  <a:headEnd/>
                  <a:tailEnd/>
                </a:ln>
              </p:spPr>
              <p:txBody>
                <a:bodyPr/>
                <a:lstStyle/>
                <a:p>
                  <a:endParaRPr lang="en-US"/>
                </a:p>
              </p:txBody>
            </p:sp>
            <p:sp>
              <p:nvSpPr>
                <p:cNvPr id="22569" name="Freeform 13"/>
                <p:cNvSpPr>
                  <a:spLocks/>
                </p:cNvSpPr>
                <p:nvPr/>
              </p:nvSpPr>
              <p:spPr bwMode="auto">
                <a:xfrm>
                  <a:off x="3713" y="-706"/>
                  <a:ext cx="323" cy="188"/>
                </a:xfrm>
                <a:custGeom>
                  <a:avLst/>
                  <a:gdLst>
                    <a:gd name="T0" fmla="*/ 646 w 646"/>
                    <a:gd name="T1" fmla="*/ 50 h 377"/>
                    <a:gd name="T2" fmla="*/ 102 w 646"/>
                    <a:gd name="T3" fmla="*/ 377 h 377"/>
                    <a:gd name="T4" fmla="*/ 89 w 646"/>
                    <a:gd name="T5" fmla="*/ 377 h 377"/>
                    <a:gd name="T6" fmla="*/ 75 w 646"/>
                    <a:gd name="T7" fmla="*/ 376 h 377"/>
                    <a:gd name="T8" fmla="*/ 63 w 646"/>
                    <a:gd name="T9" fmla="*/ 376 h 377"/>
                    <a:gd name="T10" fmla="*/ 50 w 646"/>
                    <a:gd name="T11" fmla="*/ 375 h 377"/>
                    <a:gd name="T12" fmla="*/ 37 w 646"/>
                    <a:gd name="T13" fmla="*/ 374 h 377"/>
                    <a:gd name="T14" fmla="*/ 26 w 646"/>
                    <a:gd name="T15" fmla="*/ 372 h 377"/>
                    <a:gd name="T16" fmla="*/ 13 w 646"/>
                    <a:gd name="T17" fmla="*/ 371 h 377"/>
                    <a:gd name="T18" fmla="*/ 0 w 646"/>
                    <a:gd name="T19" fmla="*/ 370 h 377"/>
                    <a:gd name="T20" fmla="*/ 619 w 646"/>
                    <a:gd name="T21" fmla="*/ 0 h 377"/>
                    <a:gd name="T22" fmla="*/ 629 w 646"/>
                    <a:gd name="T23" fmla="*/ 13 h 377"/>
                    <a:gd name="T24" fmla="*/ 635 w 646"/>
                    <a:gd name="T25" fmla="*/ 25 h 377"/>
                    <a:gd name="T26" fmla="*/ 641 w 646"/>
                    <a:gd name="T27" fmla="*/ 37 h 377"/>
                    <a:gd name="T28" fmla="*/ 646 w 646"/>
                    <a:gd name="T29" fmla="*/ 50 h 37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46"/>
                    <a:gd name="T46" fmla="*/ 0 h 377"/>
                    <a:gd name="T47" fmla="*/ 646 w 646"/>
                    <a:gd name="T48" fmla="*/ 377 h 37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46" h="377">
                      <a:moveTo>
                        <a:pt x="646" y="50"/>
                      </a:moveTo>
                      <a:lnTo>
                        <a:pt x="102" y="377"/>
                      </a:lnTo>
                      <a:lnTo>
                        <a:pt x="89" y="377"/>
                      </a:lnTo>
                      <a:lnTo>
                        <a:pt x="75" y="376"/>
                      </a:lnTo>
                      <a:lnTo>
                        <a:pt x="63" y="376"/>
                      </a:lnTo>
                      <a:lnTo>
                        <a:pt x="50" y="375"/>
                      </a:lnTo>
                      <a:lnTo>
                        <a:pt x="37" y="374"/>
                      </a:lnTo>
                      <a:lnTo>
                        <a:pt x="26" y="372"/>
                      </a:lnTo>
                      <a:lnTo>
                        <a:pt x="13" y="371"/>
                      </a:lnTo>
                      <a:lnTo>
                        <a:pt x="0" y="370"/>
                      </a:lnTo>
                      <a:lnTo>
                        <a:pt x="619" y="0"/>
                      </a:lnTo>
                      <a:lnTo>
                        <a:pt x="629" y="13"/>
                      </a:lnTo>
                      <a:lnTo>
                        <a:pt x="635" y="25"/>
                      </a:lnTo>
                      <a:lnTo>
                        <a:pt x="641" y="37"/>
                      </a:lnTo>
                      <a:lnTo>
                        <a:pt x="646" y="50"/>
                      </a:lnTo>
                      <a:close/>
                    </a:path>
                  </a:pathLst>
                </a:custGeom>
                <a:solidFill>
                  <a:srgbClr val="8787FF"/>
                </a:solidFill>
                <a:ln w="9525">
                  <a:noFill/>
                  <a:round/>
                  <a:headEnd/>
                  <a:tailEnd/>
                </a:ln>
              </p:spPr>
              <p:txBody>
                <a:bodyPr/>
                <a:lstStyle/>
                <a:p>
                  <a:endParaRPr lang="en-US"/>
                </a:p>
              </p:txBody>
            </p:sp>
            <p:sp>
              <p:nvSpPr>
                <p:cNvPr id="22570" name="Freeform 14"/>
                <p:cNvSpPr>
                  <a:spLocks/>
                </p:cNvSpPr>
                <p:nvPr/>
              </p:nvSpPr>
              <p:spPr bwMode="auto">
                <a:xfrm>
                  <a:off x="3671" y="-727"/>
                  <a:ext cx="352" cy="206"/>
                </a:xfrm>
                <a:custGeom>
                  <a:avLst/>
                  <a:gdLst>
                    <a:gd name="T0" fmla="*/ 704 w 704"/>
                    <a:gd name="T1" fmla="*/ 41 h 411"/>
                    <a:gd name="T2" fmla="*/ 85 w 704"/>
                    <a:gd name="T3" fmla="*/ 411 h 411"/>
                    <a:gd name="T4" fmla="*/ 74 w 704"/>
                    <a:gd name="T5" fmla="*/ 410 h 411"/>
                    <a:gd name="T6" fmla="*/ 64 w 704"/>
                    <a:gd name="T7" fmla="*/ 409 h 411"/>
                    <a:gd name="T8" fmla="*/ 52 w 704"/>
                    <a:gd name="T9" fmla="*/ 408 h 411"/>
                    <a:gd name="T10" fmla="*/ 42 w 704"/>
                    <a:gd name="T11" fmla="*/ 405 h 411"/>
                    <a:gd name="T12" fmla="*/ 31 w 704"/>
                    <a:gd name="T13" fmla="*/ 403 h 411"/>
                    <a:gd name="T14" fmla="*/ 21 w 704"/>
                    <a:gd name="T15" fmla="*/ 401 h 411"/>
                    <a:gd name="T16" fmla="*/ 11 w 704"/>
                    <a:gd name="T17" fmla="*/ 398 h 411"/>
                    <a:gd name="T18" fmla="*/ 0 w 704"/>
                    <a:gd name="T19" fmla="*/ 396 h 411"/>
                    <a:gd name="T20" fmla="*/ 664 w 704"/>
                    <a:gd name="T21" fmla="*/ 0 h 411"/>
                    <a:gd name="T22" fmla="*/ 670 w 704"/>
                    <a:gd name="T23" fmla="*/ 5 h 411"/>
                    <a:gd name="T24" fmla="*/ 675 w 704"/>
                    <a:gd name="T25" fmla="*/ 10 h 411"/>
                    <a:gd name="T26" fmla="*/ 681 w 704"/>
                    <a:gd name="T27" fmla="*/ 15 h 411"/>
                    <a:gd name="T28" fmla="*/ 686 w 704"/>
                    <a:gd name="T29" fmla="*/ 21 h 411"/>
                    <a:gd name="T30" fmla="*/ 690 w 704"/>
                    <a:gd name="T31" fmla="*/ 25 h 411"/>
                    <a:gd name="T32" fmla="*/ 695 w 704"/>
                    <a:gd name="T33" fmla="*/ 31 h 411"/>
                    <a:gd name="T34" fmla="*/ 700 w 704"/>
                    <a:gd name="T35" fmla="*/ 36 h 411"/>
                    <a:gd name="T36" fmla="*/ 704 w 704"/>
                    <a:gd name="T37" fmla="*/ 41 h 41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04"/>
                    <a:gd name="T58" fmla="*/ 0 h 411"/>
                    <a:gd name="T59" fmla="*/ 704 w 704"/>
                    <a:gd name="T60" fmla="*/ 411 h 41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04" h="411">
                      <a:moveTo>
                        <a:pt x="704" y="41"/>
                      </a:moveTo>
                      <a:lnTo>
                        <a:pt x="85" y="411"/>
                      </a:lnTo>
                      <a:lnTo>
                        <a:pt x="74" y="410"/>
                      </a:lnTo>
                      <a:lnTo>
                        <a:pt x="64" y="409"/>
                      </a:lnTo>
                      <a:lnTo>
                        <a:pt x="52" y="408"/>
                      </a:lnTo>
                      <a:lnTo>
                        <a:pt x="42" y="405"/>
                      </a:lnTo>
                      <a:lnTo>
                        <a:pt x="31" y="403"/>
                      </a:lnTo>
                      <a:lnTo>
                        <a:pt x="21" y="401"/>
                      </a:lnTo>
                      <a:lnTo>
                        <a:pt x="11" y="398"/>
                      </a:lnTo>
                      <a:lnTo>
                        <a:pt x="0" y="396"/>
                      </a:lnTo>
                      <a:lnTo>
                        <a:pt x="664" y="0"/>
                      </a:lnTo>
                      <a:lnTo>
                        <a:pt x="670" y="5"/>
                      </a:lnTo>
                      <a:lnTo>
                        <a:pt x="675" y="10"/>
                      </a:lnTo>
                      <a:lnTo>
                        <a:pt x="681" y="15"/>
                      </a:lnTo>
                      <a:lnTo>
                        <a:pt x="686" y="21"/>
                      </a:lnTo>
                      <a:lnTo>
                        <a:pt x="690" y="25"/>
                      </a:lnTo>
                      <a:lnTo>
                        <a:pt x="695" y="31"/>
                      </a:lnTo>
                      <a:lnTo>
                        <a:pt x="700" y="36"/>
                      </a:lnTo>
                      <a:lnTo>
                        <a:pt x="704" y="41"/>
                      </a:lnTo>
                      <a:close/>
                    </a:path>
                  </a:pathLst>
                </a:custGeom>
                <a:solidFill>
                  <a:srgbClr val="A5A5FF"/>
                </a:solidFill>
                <a:ln w="9525">
                  <a:noFill/>
                  <a:round/>
                  <a:headEnd/>
                  <a:tailEnd/>
                </a:ln>
              </p:spPr>
              <p:txBody>
                <a:bodyPr/>
                <a:lstStyle/>
                <a:p>
                  <a:endParaRPr lang="en-US"/>
                </a:p>
              </p:txBody>
            </p:sp>
            <p:sp>
              <p:nvSpPr>
                <p:cNvPr id="22571" name="Freeform 15"/>
                <p:cNvSpPr>
                  <a:spLocks/>
                </p:cNvSpPr>
                <p:nvPr/>
              </p:nvSpPr>
              <p:spPr bwMode="auto">
                <a:xfrm>
                  <a:off x="3631" y="-745"/>
                  <a:ext cx="371" cy="216"/>
                </a:xfrm>
                <a:custGeom>
                  <a:avLst/>
                  <a:gdLst>
                    <a:gd name="T0" fmla="*/ 742 w 742"/>
                    <a:gd name="T1" fmla="*/ 37 h 433"/>
                    <a:gd name="T2" fmla="*/ 78 w 742"/>
                    <a:gd name="T3" fmla="*/ 433 h 433"/>
                    <a:gd name="T4" fmla="*/ 68 w 742"/>
                    <a:gd name="T5" fmla="*/ 431 h 433"/>
                    <a:gd name="T6" fmla="*/ 57 w 742"/>
                    <a:gd name="T7" fmla="*/ 430 h 433"/>
                    <a:gd name="T8" fmla="*/ 48 w 742"/>
                    <a:gd name="T9" fmla="*/ 427 h 433"/>
                    <a:gd name="T10" fmla="*/ 38 w 742"/>
                    <a:gd name="T11" fmla="*/ 425 h 433"/>
                    <a:gd name="T12" fmla="*/ 29 w 742"/>
                    <a:gd name="T13" fmla="*/ 423 h 433"/>
                    <a:gd name="T14" fmla="*/ 19 w 742"/>
                    <a:gd name="T15" fmla="*/ 421 h 433"/>
                    <a:gd name="T16" fmla="*/ 9 w 742"/>
                    <a:gd name="T17" fmla="*/ 418 h 433"/>
                    <a:gd name="T18" fmla="*/ 0 w 742"/>
                    <a:gd name="T19" fmla="*/ 415 h 433"/>
                    <a:gd name="T20" fmla="*/ 692 w 742"/>
                    <a:gd name="T21" fmla="*/ 0 h 433"/>
                    <a:gd name="T22" fmla="*/ 699 w 742"/>
                    <a:gd name="T23" fmla="*/ 4 h 433"/>
                    <a:gd name="T24" fmla="*/ 705 w 742"/>
                    <a:gd name="T25" fmla="*/ 8 h 433"/>
                    <a:gd name="T26" fmla="*/ 712 w 742"/>
                    <a:gd name="T27" fmla="*/ 13 h 433"/>
                    <a:gd name="T28" fmla="*/ 718 w 742"/>
                    <a:gd name="T29" fmla="*/ 17 h 433"/>
                    <a:gd name="T30" fmla="*/ 725 w 742"/>
                    <a:gd name="T31" fmla="*/ 22 h 433"/>
                    <a:gd name="T32" fmla="*/ 730 w 742"/>
                    <a:gd name="T33" fmla="*/ 27 h 433"/>
                    <a:gd name="T34" fmla="*/ 736 w 742"/>
                    <a:gd name="T35" fmla="*/ 32 h 433"/>
                    <a:gd name="T36" fmla="*/ 742 w 742"/>
                    <a:gd name="T37" fmla="*/ 37 h 43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42"/>
                    <a:gd name="T58" fmla="*/ 0 h 433"/>
                    <a:gd name="T59" fmla="*/ 742 w 742"/>
                    <a:gd name="T60" fmla="*/ 433 h 43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42" h="433">
                      <a:moveTo>
                        <a:pt x="742" y="37"/>
                      </a:moveTo>
                      <a:lnTo>
                        <a:pt x="78" y="433"/>
                      </a:lnTo>
                      <a:lnTo>
                        <a:pt x="68" y="431"/>
                      </a:lnTo>
                      <a:lnTo>
                        <a:pt x="57" y="430"/>
                      </a:lnTo>
                      <a:lnTo>
                        <a:pt x="48" y="427"/>
                      </a:lnTo>
                      <a:lnTo>
                        <a:pt x="38" y="425"/>
                      </a:lnTo>
                      <a:lnTo>
                        <a:pt x="29" y="423"/>
                      </a:lnTo>
                      <a:lnTo>
                        <a:pt x="19" y="421"/>
                      </a:lnTo>
                      <a:lnTo>
                        <a:pt x="9" y="418"/>
                      </a:lnTo>
                      <a:lnTo>
                        <a:pt x="0" y="415"/>
                      </a:lnTo>
                      <a:lnTo>
                        <a:pt x="692" y="0"/>
                      </a:lnTo>
                      <a:lnTo>
                        <a:pt x="699" y="4"/>
                      </a:lnTo>
                      <a:lnTo>
                        <a:pt x="705" y="8"/>
                      </a:lnTo>
                      <a:lnTo>
                        <a:pt x="712" y="13"/>
                      </a:lnTo>
                      <a:lnTo>
                        <a:pt x="718" y="17"/>
                      </a:lnTo>
                      <a:lnTo>
                        <a:pt x="725" y="22"/>
                      </a:lnTo>
                      <a:lnTo>
                        <a:pt x="730" y="27"/>
                      </a:lnTo>
                      <a:lnTo>
                        <a:pt x="736" y="32"/>
                      </a:lnTo>
                      <a:lnTo>
                        <a:pt x="742" y="37"/>
                      </a:lnTo>
                      <a:close/>
                    </a:path>
                  </a:pathLst>
                </a:custGeom>
                <a:solidFill>
                  <a:srgbClr val="BFBFFF"/>
                </a:solidFill>
                <a:ln w="9525">
                  <a:noFill/>
                  <a:round/>
                  <a:headEnd/>
                  <a:tailEnd/>
                </a:ln>
              </p:spPr>
              <p:txBody>
                <a:bodyPr/>
                <a:lstStyle/>
                <a:p>
                  <a:endParaRPr lang="en-US"/>
                </a:p>
              </p:txBody>
            </p:sp>
            <p:sp>
              <p:nvSpPr>
                <p:cNvPr id="22572" name="Freeform 16"/>
                <p:cNvSpPr>
                  <a:spLocks/>
                </p:cNvSpPr>
                <p:nvPr/>
              </p:nvSpPr>
              <p:spPr bwMode="auto">
                <a:xfrm>
                  <a:off x="3597" y="-762"/>
                  <a:ext cx="381" cy="224"/>
                </a:xfrm>
                <a:custGeom>
                  <a:avLst/>
                  <a:gdLst>
                    <a:gd name="T0" fmla="*/ 760 w 760"/>
                    <a:gd name="T1" fmla="*/ 32 h 447"/>
                    <a:gd name="T2" fmla="*/ 68 w 760"/>
                    <a:gd name="T3" fmla="*/ 447 h 447"/>
                    <a:gd name="T4" fmla="*/ 60 w 760"/>
                    <a:gd name="T5" fmla="*/ 443 h 447"/>
                    <a:gd name="T6" fmla="*/ 51 w 760"/>
                    <a:gd name="T7" fmla="*/ 440 h 447"/>
                    <a:gd name="T8" fmla="*/ 42 w 760"/>
                    <a:gd name="T9" fmla="*/ 436 h 447"/>
                    <a:gd name="T10" fmla="*/ 34 w 760"/>
                    <a:gd name="T11" fmla="*/ 433 h 447"/>
                    <a:gd name="T12" fmla="*/ 25 w 760"/>
                    <a:gd name="T13" fmla="*/ 429 h 447"/>
                    <a:gd name="T14" fmla="*/ 17 w 760"/>
                    <a:gd name="T15" fmla="*/ 426 h 447"/>
                    <a:gd name="T16" fmla="*/ 8 w 760"/>
                    <a:gd name="T17" fmla="*/ 423 h 447"/>
                    <a:gd name="T18" fmla="*/ 0 w 760"/>
                    <a:gd name="T19" fmla="*/ 419 h 447"/>
                    <a:gd name="T20" fmla="*/ 699 w 760"/>
                    <a:gd name="T21" fmla="*/ 0 h 447"/>
                    <a:gd name="T22" fmla="*/ 707 w 760"/>
                    <a:gd name="T23" fmla="*/ 3 h 447"/>
                    <a:gd name="T24" fmla="*/ 715 w 760"/>
                    <a:gd name="T25" fmla="*/ 8 h 447"/>
                    <a:gd name="T26" fmla="*/ 724 w 760"/>
                    <a:gd name="T27" fmla="*/ 11 h 447"/>
                    <a:gd name="T28" fmla="*/ 732 w 760"/>
                    <a:gd name="T29" fmla="*/ 16 h 447"/>
                    <a:gd name="T30" fmla="*/ 739 w 760"/>
                    <a:gd name="T31" fmla="*/ 19 h 447"/>
                    <a:gd name="T32" fmla="*/ 747 w 760"/>
                    <a:gd name="T33" fmla="*/ 24 h 447"/>
                    <a:gd name="T34" fmla="*/ 754 w 760"/>
                    <a:gd name="T35" fmla="*/ 28 h 447"/>
                    <a:gd name="T36" fmla="*/ 760 w 760"/>
                    <a:gd name="T37" fmla="*/ 32 h 44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60"/>
                    <a:gd name="T58" fmla="*/ 0 h 447"/>
                    <a:gd name="T59" fmla="*/ 760 w 760"/>
                    <a:gd name="T60" fmla="*/ 447 h 44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60" h="447">
                      <a:moveTo>
                        <a:pt x="760" y="32"/>
                      </a:moveTo>
                      <a:lnTo>
                        <a:pt x="68" y="447"/>
                      </a:lnTo>
                      <a:lnTo>
                        <a:pt x="60" y="443"/>
                      </a:lnTo>
                      <a:lnTo>
                        <a:pt x="51" y="440"/>
                      </a:lnTo>
                      <a:lnTo>
                        <a:pt x="42" y="436"/>
                      </a:lnTo>
                      <a:lnTo>
                        <a:pt x="34" y="433"/>
                      </a:lnTo>
                      <a:lnTo>
                        <a:pt x="25" y="429"/>
                      </a:lnTo>
                      <a:lnTo>
                        <a:pt x="17" y="426"/>
                      </a:lnTo>
                      <a:lnTo>
                        <a:pt x="8" y="423"/>
                      </a:lnTo>
                      <a:lnTo>
                        <a:pt x="0" y="419"/>
                      </a:lnTo>
                      <a:lnTo>
                        <a:pt x="699" y="0"/>
                      </a:lnTo>
                      <a:lnTo>
                        <a:pt x="707" y="3"/>
                      </a:lnTo>
                      <a:lnTo>
                        <a:pt x="715" y="8"/>
                      </a:lnTo>
                      <a:lnTo>
                        <a:pt x="724" y="11"/>
                      </a:lnTo>
                      <a:lnTo>
                        <a:pt x="732" y="16"/>
                      </a:lnTo>
                      <a:lnTo>
                        <a:pt x="739" y="19"/>
                      </a:lnTo>
                      <a:lnTo>
                        <a:pt x="747" y="24"/>
                      </a:lnTo>
                      <a:lnTo>
                        <a:pt x="754" y="28"/>
                      </a:lnTo>
                      <a:lnTo>
                        <a:pt x="760" y="32"/>
                      </a:lnTo>
                      <a:close/>
                    </a:path>
                  </a:pathLst>
                </a:custGeom>
                <a:solidFill>
                  <a:srgbClr val="DBDBFF"/>
                </a:solidFill>
                <a:ln w="9525">
                  <a:noFill/>
                  <a:round/>
                  <a:headEnd/>
                  <a:tailEnd/>
                </a:ln>
              </p:spPr>
              <p:txBody>
                <a:bodyPr/>
                <a:lstStyle/>
                <a:p>
                  <a:endParaRPr lang="en-US"/>
                </a:p>
              </p:txBody>
            </p:sp>
            <p:sp>
              <p:nvSpPr>
                <p:cNvPr id="22573" name="Freeform 17"/>
                <p:cNvSpPr>
                  <a:spLocks/>
                </p:cNvSpPr>
                <p:nvPr/>
              </p:nvSpPr>
              <p:spPr bwMode="auto">
                <a:xfrm>
                  <a:off x="3570" y="-774"/>
                  <a:ext cx="377" cy="222"/>
                </a:xfrm>
                <a:custGeom>
                  <a:avLst/>
                  <a:gdLst>
                    <a:gd name="T0" fmla="*/ 755 w 755"/>
                    <a:gd name="T1" fmla="*/ 25 h 444"/>
                    <a:gd name="T2" fmla="*/ 56 w 755"/>
                    <a:gd name="T3" fmla="*/ 444 h 444"/>
                    <a:gd name="T4" fmla="*/ 48 w 755"/>
                    <a:gd name="T5" fmla="*/ 441 h 444"/>
                    <a:gd name="T6" fmla="*/ 41 w 755"/>
                    <a:gd name="T7" fmla="*/ 437 h 444"/>
                    <a:gd name="T8" fmla="*/ 34 w 755"/>
                    <a:gd name="T9" fmla="*/ 434 h 444"/>
                    <a:gd name="T10" fmla="*/ 27 w 755"/>
                    <a:gd name="T11" fmla="*/ 429 h 444"/>
                    <a:gd name="T12" fmla="*/ 20 w 755"/>
                    <a:gd name="T13" fmla="*/ 426 h 444"/>
                    <a:gd name="T14" fmla="*/ 13 w 755"/>
                    <a:gd name="T15" fmla="*/ 422 h 444"/>
                    <a:gd name="T16" fmla="*/ 6 w 755"/>
                    <a:gd name="T17" fmla="*/ 418 h 444"/>
                    <a:gd name="T18" fmla="*/ 0 w 755"/>
                    <a:gd name="T19" fmla="*/ 414 h 444"/>
                    <a:gd name="T20" fmla="*/ 687 w 755"/>
                    <a:gd name="T21" fmla="*/ 0 h 444"/>
                    <a:gd name="T22" fmla="*/ 697 w 755"/>
                    <a:gd name="T23" fmla="*/ 3 h 444"/>
                    <a:gd name="T24" fmla="*/ 706 w 755"/>
                    <a:gd name="T25" fmla="*/ 5 h 444"/>
                    <a:gd name="T26" fmla="*/ 715 w 755"/>
                    <a:gd name="T27" fmla="*/ 9 h 444"/>
                    <a:gd name="T28" fmla="*/ 723 w 755"/>
                    <a:gd name="T29" fmla="*/ 12 h 444"/>
                    <a:gd name="T30" fmla="*/ 731 w 755"/>
                    <a:gd name="T31" fmla="*/ 15 h 444"/>
                    <a:gd name="T32" fmla="*/ 739 w 755"/>
                    <a:gd name="T33" fmla="*/ 18 h 444"/>
                    <a:gd name="T34" fmla="*/ 747 w 755"/>
                    <a:gd name="T35" fmla="*/ 21 h 444"/>
                    <a:gd name="T36" fmla="*/ 755 w 755"/>
                    <a:gd name="T37" fmla="*/ 25 h 44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55"/>
                    <a:gd name="T58" fmla="*/ 0 h 444"/>
                    <a:gd name="T59" fmla="*/ 755 w 755"/>
                    <a:gd name="T60" fmla="*/ 444 h 44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55" h="444">
                      <a:moveTo>
                        <a:pt x="755" y="25"/>
                      </a:moveTo>
                      <a:lnTo>
                        <a:pt x="56" y="444"/>
                      </a:lnTo>
                      <a:lnTo>
                        <a:pt x="48" y="441"/>
                      </a:lnTo>
                      <a:lnTo>
                        <a:pt x="41" y="437"/>
                      </a:lnTo>
                      <a:lnTo>
                        <a:pt x="34" y="434"/>
                      </a:lnTo>
                      <a:lnTo>
                        <a:pt x="27" y="429"/>
                      </a:lnTo>
                      <a:lnTo>
                        <a:pt x="20" y="426"/>
                      </a:lnTo>
                      <a:lnTo>
                        <a:pt x="13" y="422"/>
                      </a:lnTo>
                      <a:lnTo>
                        <a:pt x="6" y="418"/>
                      </a:lnTo>
                      <a:lnTo>
                        <a:pt x="0" y="414"/>
                      </a:lnTo>
                      <a:lnTo>
                        <a:pt x="687" y="0"/>
                      </a:lnTo>
                      <a:lnTo>
                        <a:pt x="697" y="3"/>
                      </a:lnTo>
                      <a:lnTo>
                        <a:pt x="706" y="5"/>
                      </a:lnTo>
                      <a:lnTo>
                        <a:pt x="715" y="9"/>
                      </a:lnTo>
                      <a:lnTo>
                        <a:pt x="723" y="12"/>
                      </a:lnTo>
                      <a:lnTo>
                        <a:pt x="731" y="15"/>
                      </a:lnTo>
                      <a:lnTo>
                        <a:pt x="739" y="18"/>
                      </a:lnTo>
                      <a:lnTo>
                        <a:pt x="747" y="21"/>
                      </a:lnTo>
                      <a:lnTo>
                        <a:pt x="755" y="25"/>
                      </a:lnTo>
                      <a:close/>
                    </a:path>
                  </a:pathLst>
                </a:custGeom>
                <a:solidFill>
                  <a:srgbClr val="F9F9FF"/>
                </a:solidFill>
                <a:ln w="9525">
                  <a:noFill/>
                  <a:round/>
                  <a:headEnd/>
                  <a:tailEnd/>
                </a:ln>
              </p:spPr>
              <p:txBody>
                <a:bodyPr/>
                <a:lstStyle/>
                <a:p>
                  <a:endParaRPr lang="en-US"/>
                </a:p>
              </p:txBody>
            </p:sp>
            <p:sp>
              <p:nvSpPr>
                <p:cNvPr id="22574" name="Freeform 18"/>
                <p:cNvSpPr>
                  <a:spLocks/>
                </p:cNvSpPr>
                <p:nvPr/>
              </p:nvSpPr>
              <p:spPr bwMode="auto">
                <a:xfrm>
                  <a:off x="3544" y="-784"/>
                  <a:ext cx="369" cy="217"/>
                </a:xfrm>
                <a:custGeom>
                  <a:avLst/>
                  <a:gdLst>
                    <a:gd name="T0" fmla="*/ 737 w 737"/>
                    <a:gd name="T1" fmla="*/ 20 h 434"/>
                    <a:gd name="T2" fmla="*/ 50 w 737"/>
                    <a:gd name="T3" fmla="*/ 434 h 434"/>
                    <a:gd name="T4" fmla="*/ 44 w 737"/>
                    <a:gd name="T5" fmla="*/ 431 h 434"/>
                    <a:gd name="T6" fmla="*/ 37 w 737"/>
                    <a:gd name="T7" fmla="*/ 426 h 434"/>
                    <a:gd name="T8" fmla="*/ 30 w 737"/>
                    <a:gd name="T9" fmla="*/ 422 h 434"/>
                    <a:gd name="T10" fmla="*/ 23 w 737"/>
                    <a:gd name="T11" fmla="*/ 417 h 434"/>
                    <a:gd name="T12" fmla="*/ 17 w 737"/>
                    <a:gd name="T13" fmla="*/ 412 h 434"/>
                    <a:gd name="T14" fmla="*/ 11 w 737"/>
                    <a:gd name="T15" fmla="*/ 408 h 434"/>
                    <a:gd name="T16" fmla="*/ 6 w 737"/>
                    <a:gd name="T17" fmla="*/ 403 h 434"/>
                    <a:gd name="T18" fmla="*/ 0 w 737"/>
                    <a:gd name="T19" fmla="*/ 398 h 434"/>
                    <a:gd name="T20" fmla="*/ 661 w 737"/>
                    <a:gd name="T21" fmla="*/ 0 h 434"/>
                    <a:gd name="T22" fmla="*/ 672 w 737"/>
                    <a:gd name="T23" fmla="*/ 2 h 434"/>
                    <a:gd name="T24" fmla="*/ 682 w 737"/>
                    <a:gd name="T25" fmla="*/ 5 h 434"/>
                    <a:gd name="T26" fmla="*/ 691 w 737"/>
                    <a:gd name="T27" fmla="*/ 7 h 434"/>
                    <a:gd name="T28" fmla="*/ 702 w 737"/>
                    <a:gd name="T29" fmla="*/ 9 h 434"/>
                    <a:gd name="T30" fmla="*/ 711 w 737"/>
                    <a:gd name="T31" fmla="*/ 12 h 434"/>
                    <a:gd name="T32" fmla="*/ 720 w 737"/>
                    <a:gd name="T33" fmla="*/ 15 h 434"/>
                    <a:gd name="T34" fmla="*/ 728 w 737"/>
                    <a:gd name="T35" fmla="*/ 17 h 434"/>
                    <a:gd name="T36" fmla="*/ 737 w 737"/>
                    <a:gd name="T37" fmla="*/ 20 h 43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37"/>
                    <a:gd name="T58" fmla="*/ 0 h 434"/>
                    <a:gd name="T59" fmla="*/ 737 w 737"/>
                    <a:gd name="T60" fmla="*/ 434 h 43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37" h="434">
                      <a:moveTo>
                        <a:pt x="737" y="20"/>
                      </a:moveTo>
                      <a:lnTo>
                        <a:pt x="50" y="434"/>
                      </a:lnTo>
                      <a:lnTo>
                        <a:pt x="44" y="431"/>
                      </a:lnTo>
                      <a:lnTo>
                        <a:pt x="37" y="426"/>
                      </a:lnTo>
                      <a:lnTo>
                        <a:pt x="30" y="422"/>
                      </a:lnTo>
                      <a:lnTo>
                        <a:pt x="23" y="417"/>
                      </a:lnTo>
                      <a:lnTo>
                        <a:pt x="17" y="412"/>
                      </a:lnTo>
                      <a:lnTo>
                        <a:pt x="11" y="408"/>
                      </a:lnTo>
                      <a:lnTo>
                        <a:pt x="6" y="403"/>
                      </a:lnTo>
                      <a:lnTo>
                        <a:pt x="0" y="398"/>
                      </a:lnTo>
                      <a:lnTo>
                        <a:pt x="661" y="0"/>
                      </a:lnTo>
                      <a:lnTo>
                        <a:pt x="672" y="2"/>
                      </a:lnTo>
                      <a:lnTo>
                        <a:pt x="682" y="5"/>
                      </a:lnTo>
                      <a:lnTo>
                        <a:pt x="691" y="7"/>
                      </a:lnTo>
                      <a:lnTo>
                        <a:pt x="702" y="9"/>
                      </a:lnTo>
                      <a:lnTo>
                        <a:pt x="711" y="12"/>
                      </a:lnTo>
                      <a:lnTo>
                        <a:pt x="720" y="15"/>
                      </a:lnTo>
                      <a:lnTo>
                        <a:pt x="728" y="17"/>
                      </a:lnTo>
                      <a:lnTo>
                        <a:pt x="737" y="20"/>
                      </a:lnTo>
                      <a:close/>
                    </a:path>
                  </a:pathLst>
                </a:custGeom>
                <a:solidFill>
                  <a:srgbClr val="BCE2D3"/>
                </a:solidFill>
                <a:ln w="9525">
                  <a:noFill/>
                  <a:round/>
                  <a:headEnd/>
                  <a:tailEnd/>
                </a:ln>
              </p:spPr>
              <p:txBody>
                <a:bodyPr/>
                <a:lstStyle/>
                <a:p>
                  <a:endParaRPr lang="en-US"/>
                </a:p>
              </p:txBody>
            </p:sp>
            <p:sp>
              <p:nvSpPr>
                <p:cNvPr id="22575" name="Freeform 19"/>
                <p:cNvSpPr>
                  <a:spLocks/>
                </p:cNvSpPr>
                <p:nvPr/>
              </p:nvSpPr>
              <p:spPr bwMode="auto">
                <a:xfrm>
                  <a:off x="3524" y="-791"/>
                  <a:ext cx="351" cy="206"/>
                </a:xfrm>
                <a:custGeom>
                  <a:avLst/>
                  <a:gdLst>
                    <a:gd name="T0" fmla="*/ 702 w 702"/>
                    <a:gd name="T1" fmla="*/ 14 h 412"/>
                    <a:gd name="T2" fmla="*/ 41 w 702"/>
                    <a:gd name="T3" fmla="*/ 412 h 412"/>
                    <a:gd name="T4" fmla="*/ 35 w 702"/>
                    <a:gd name="T5" fmla="*/ 407 h 412"/>
                    <a:gd name="T6" fmla="*/ 29 w 702"/>
                    <a:gd name="T7" fmla="*/ 402 h 412"/>
                    <a:gd name="T8" fmla="*/ 25 w 702"/>
                    <a:gd name="T9" fmla="*/ 396 h 412"/>
                    <a:gd name="T10" fmla="*/ 19 w 702"/>
                    <a:gd name="T11" fmla="*/ 391 h 412"/>
                    <a:gd name="T12" fmla="*/ 14 w 702"/>
                    <a:gd name="T13" fmla="*/ 386 h 412"/>
                    <a:gd name="T14" fmla="*/ 9 w 702"/>
                    <a:gd name="T15" fmla="*/ 380 h 412"/>
                    <a:gd name="T16" fmla="*/ 5 w 702"/>
                    <a:gd name="T17" fmla="*/ 376 h 412"/>
                    <a:gd name="T18" fmla="*/ 0 w 702"/>
                    <a:gd name="T19" fmla="*/ 370 h 412"/>
                    <a:gd name="T20" fmla="*/ 616 w 702"/>
                    <a:gd name="T21" fmla="*/ 0 h 412"/>
                    <a:gd name="T22" fmla="*/ 626 w 702"/>
                    <a:gd name="T23" fmla="*/ 1 h 412"/>
                    <a:gd name="T24" fmla="*/ 638 w 702"/>
                    <a:gd name="T25" fmla="*/ 2 h 412"/>
                    <a:gd name="T26" fmla="*/ 648 w 702"/>
                    <a:gd name="T27" fmla="*/ 5 h 412"/>
                    <a:gd name="T28" fmla="*/ 660 w 702"/>
                    <a:gd name="T29" fmla="*/ 6 h 412"/>
                    <a:gd name="T30" fmla="*/ 670 w 702"/>
                    <a:gd name="T31" fmla="*/ 7 h 412"/>
                    <a:gd name="T32" fmla="*/ 682 w 702"/>
                    <a:gd name="T33" fmla="*/ 9 h 412"/>
                    <a:gd name="T34" fmla="*/ 692 w 702"/>
                    <a:gd name="T35" fmla="*/ 12 h 412"/>
                    <a:gd name="T36" fmla="*/ 702 w 702"/>
                    <a:gd name="T37" fmla="*/ 14 h 41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02"/>
                    <a:gd name="T58" fmla="*/ 0 h 412"/>
                    <a:gd name="T59" fmla="*/ 702 w 702"/>
                    <a:gd name="T60" fmla="*/ 412 h 41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02" h="412">
                      <a:moveTo>
                        <a:pt x="702" y="14"/>
                      </a:moveTo>
                      <a:lnTo>
                        <a:pt x="41" y="412"/>
                      </a:lnTo>
                      <a:lnTo>
                        <a:pt x="35" y="407"/>
                      </a:lnTo>
                      <a:lnTo>
                        <a:pt x="29" y="402"/>
                      </a:lnTo>
                      <a:lnTo>
                        <a:pt x="25" y="396"/>
                      </a:lnTo>
                      <a:lnTo>
                        <a:pt x="19" y="391"/>
                      </a:lnTo>
                      <a:lnTo>
                        <a:pt x="14" y="386"/>
                      </a:lnTo>
                      <a:lnTo>
                        <a:pt x="9" y="380"/>
                      </a:lnTo>
                      <a:lnTo>
                        <a:pt x="5" y="376"/>
                      </a:lnTo>
                      <a:lnTo>
                        <a:pt x="0" y="370"/>
                      </a:lnTo>
                      <a:lnTo>
                        <a:pt x="616" y="0"/>
                      </a:lnTo>
                      <a:lnTo>
                        <a:pt x="626" y="1"/>
                      </a:lnTo>
                      <a:lnTo>
                        <a:pt x="638" y="2"/>
                      </a:lnTo>
                      <a:lnTo>
                        <a:pt x="648" y="5"/>
                      </a:lnTo>
                      <a:lnTo>
                        <a:pt x="660" y="6"/>
                      </a:lnTo>
                      <a:lnTo>
                        <a:pt x="670" y="7"/>
                      </a:lnTo>
                      <a:lnTo>
                        <a:pt x="682" y="9"/>
                      </a:lnTo>
                      <a:lnTo>
                        <a:pt x="692" y="12"/>
                      </a:lnTo>
                      <a:lnTo>
                        <a:pt x="702" y="14"/>
                      </a:lnTo>
                      <a:close/>
                    </a:path>
                  </a:pathLst>
                </a:custGeom>
                <a:solidFill>
                  <a:srgbClr val="ADD6C9"/>
                </a:solidFill>
                <a:ln w="9525">
                  <a:noFill/>
                  <a:round/>
                  <a:headEnd/>
                  <a:tailEnd/>
                </a:ln>
              </p:spPr>
              <p:txBody>
                <a:bodyPr/>
                <a:lstStyle/>
                <a:p>
                  <a:endParaRPr lang="en-US"/>
                </a:p>
              </p:txBody>
            </p:sp>
            <p:sp>
              <p:nvSpPr>
                <p:cNvPr id="22576" name="Freeform 20"/>
                <p:cNvSpPr>
                  <a:spLocks/>
                </p:cNvSpPr>
                <p:nvPr/>
              </p:nvSpPr>
              <p:spPr bwMode="auto">
                <a:xfrm>
                  <a:off x="3510" y="-794"/>
                  <a:ext cx="322" cy="188"/>
                </a:xfrm>
                <a:custGeom>
                  <a:avLst/>
                  <a:gdLst>
                    <a:gd name="T0" fmla="*/ 643 w 643"/>
                    <a:gd name="T1" fmla="*/ 7 h 377"/>
                    <a:gd name="T2" fmla="*/ 27 w 643"/>
                    <a:gd name="T3" fmla="*/ 377 h 377"/>
                    <a:gd name="T4" fmla="*/ 19 w 643"/>
                    <a:gd name="T5" fmla="*/ 364 h 377"/>
                    <a:gd name="T6" fmla="*/ 11 w 643"/>
                    <a:gd name="T7" fmla="*/ 352 h 377"/>
                    <a:gd name="T8" fmla="*/ 4 w 643"/>
                    <a:gd name="T9" fmla="*/ 340 h 377"/>
                    <a:gd name="T10" fmla="*/ 0 w 643"/>
                    <a:gd name="T11" fmla="*/ 326 h 377"/>
                    <a:gd name="T12" fmla="*/ 543 w 643"/>
                    <a:gd name="T13" fmla="*/ 0 h 377"/>
                    <a:gd name="T14" fmla="*/ 555 w 643"/>
                    <a:gd name="T15" fmla="*/ 0 h 377"/>
                    <a:gd name="T16" fmla="*/ 568 w 643"/>
                    <a:gd name="T17" fmla="*/ 0 h 377"/>
                    <a:gd name="T18" fmla="*/ 581 w 643"/>
                    <a:gd name="T19" fmla="*/ 1 h 377"/>
                    <a:gd name="T20" fmla="*/ 593 w 643"/>
                    <a:gd name="T21" fmla="*/ 1 h 377"/>
                    <a:gd name="T22" fmla="*/ 606 w 643"/>
                    <a:gd name="T23" fmla="*/ 3 h 377"/>
                    <a:gd name="T24" fmla="*/ 619 w 643"/>
                    <a:gd name="T25" fmla="*/ 4 h 377"/>
                    <a:gd name="T26" fmla="*/ 630 w 643"/>
                    <a:gd name="T27" fmla="*/ 5 h 377"/>
                    <a:gd name="T28" fmla="*/ 643 w 643"/>
                    <a:gd name="T29" fmla="*/ 7 h 37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43"/>
                    <a:gd name="T46" fmla="*/ 0 h 377"/>
                    <a:gd name="T47" fmla="*/ 643 w 643"/>
                    <a:gd name="T48" fmla="*/ 377 h 37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43" h="377">
                      <a:moveTo>
                        <a:pt x="643" y="7"/>
                      </a:moveTo>
                      <a:lnTo>
                        <a:pt x="27" y="377"/>
                      </a:lnTo>
                      <a:lnTo>
                        <a:pt x="19" y="364"/>
                      </a:lnTo>
                      <a:lnTo>
                        <a:pt x="11" y="352"/>
                      </a:lnTo>
                      <a:lnTo>
                        <a:pt x="4" y="340"/>
                      </a:lnTo>
                      <a:lnTo>
                        <a:pt x="0" y="326"/>
                      </a:lnTo>
                      <a:lnTo>
                        <a:pt x="543" y="0"/>
                      </a:lnTo>
                      <a:lnTo>
                        <a:pt x="555" y="0"/>
                      </a:lnTo>
                      <a:lnTo>
                        <a:pt x="568" y="0"/>
                      </a:lnTo>
                      <a:lnTo>
                        <a:pt x="581" y="1"/>
                      </a:lnTo>
                      <a:lnTo>
                        <a:pt x="593" y="1"/>
                      </a:lnTo>
                      <a:lnTo>
                        <a:pt x="606" y="3"/>
                      </a:lnTo>
                      <a:lnTo>
                        <a:pt x="619" y="4"/>
                      </a:lnTo>
                      <a:lnTo>
                        <a:pt x="630" y="5"/>
                      </a:lnTo>
                      <a:lnTo>
                        <a:pt x="643" y="7"/>
                      </a:lnTo>
                      <a:close/>
                    </a:path>
                  </a:pathLst>
                </a:custGeom>
                <a:solidFill>
                  <a:srgbClr val="A0CCBF"/>
                </a:solidFill>
                <a:ln w="9525">
                  <a:noFill/>
                  <a:round/>
                  <a:headEnd/>
                  <a:tailEnd/>
                </a:ln>
              </p:spPr>
              <p:txBody>
                <a:bodyPr/>
                <a:lstStyle/>
                <a:p>
                  <a:endParaRPr lang="en-US"/>
                </a:p>
              </p:txBody>
            </p:sp>
            <p:sp>
              <p:nvSpPr>
                <p:cNvPr id="22577" name="Freeform 21"/>
                <p:cNvSpPr>
                  <a:spLocks/>
                </p:cNvSpPr>
                <p:nvPr/>
              </p:nvSpPr>
              <p:spPr bwMode="auto">
                <a:xfrm>
                  <a:off x="3506" y="-794"/>
                  <a:ext cx="276" cy="163"/>
                </a:xfrm>
                <a:custGeom>
                  <a:avLst/>
                  <a:gdLst>
                    <a:gd name="T0" fmla="*/ 551 w 551"/>
                    <a:gd name="T1" fmla="*/ 0 h 326"/>
                    <a:gd name="T2" fmla="*/ 8 w 551"/>
                    <a:gd name="T3" fmla="*/ 326 h 326"/>
                    <a:gd name="T4" fmla="*/ 4 w 551"/>
                    <a:gd name="T5" fmla="*/ 315 h 326"/>
                    <a:gd name="T6" fmla="*/ 2 w 551"/>
                    <a:gd name="T7" fmla="*/ 302 h 326"/>
                    <a:gd name="T8" fmla="*/ 1 w 551"/>
                    <a:gd name="T9" fmla="*/ 289 h 326"/>
                    <a:gd name="T10" fmla="*/ 0 w 551"/>
                    <a:gd name="T11" fmla="*/ 276 h 326"/>
                    <a:gd name="T12" fmla="*/ 0 w 551"/>
                    <a:gd name="T13" fmla="*/ 273 h 326"/>
                    <a:gd name="T14" fmla="*/ 0 w 551"/>
                    <a:gd name="T15" fmla="*/ 270 h 326"/>
                    <a:gd name="T16" fmla="*/ 0 w 551"/>
                    <a:gd name="T17" fmla="*/ 267 h 326"/>
                    <a:gd name="T18" fmla="*/ 1 w 551"/>
                    <a:gd name="T19" fmla="*/ 265 h 326"/>
                    <a:gd name="T20" fmla="*/ 432 w 551"/>
                    <a:gd name="T21" fmla="*/ 4 h 326"/>
                    <a:gd name="T22" fmla="*/ 445 w 551"/>
                    <a:gd name="T23" fmla="*/ 3 h 326"/>
                    <a:gd name="T24" fmla="*/ 456 w 551"/>
                    <a:gd name="T25" fmla="*/ 1 h 326"/>
                    <a:gd name="T26" fmla="*/ 469 w 551"/>
                    <a:gd name="T27" fmla="*/ 1 h 326"/>
                    <a:gd name="T28" fmla="*/ 481 w 551"/>
                    <a:gd name="T29" fmla="*/ 0 h 326"/>
                    <a:gd name="T30" fmla="*/ 494 w 551"/>
                    <a:gd name="T31" fmla="*/ 0 h 326"/>
                    <a:gd name="T32" fmla="*/ 507 w 551"/>
                    <a:gd name="T33" fmla="*/ 0 h 326"/>
                    <a:gd name="T34" fmla="*/ 519 w 551"/>
                    <a:gd name="T35" fmla="*/ 0 h 326"/>
                    <a:gd name="T36" fmla="*/ 533 w 551"/>
                    <a:gd name="T37" fmla="*/ 0 h 326"/>
                    <a:gd name="T38" fmla="*/ 537 w 551"/>
                    <a:gd name="T39" fmla="*/ 0 h 326"/>
                    <a:gd name="T40" fmla="*/ 541 w 551"/>
                    <a:gd name="T41" fmla="*/ 0 h 326"/>
                    <a:gd name="T42" fmla="*/ 546 w 551"/>
                    <a:gd name="T43" fmla="*/ 0 h 326"/>
                    <a:gd name="T44" fmla="*/ 551 w 551"/>
                    <a:gd name="T45" fmla="*/ 0 h 32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51"/>
                    <a:gd name="T70" fmla="*/ 0 h 326"/>
                    <a:gd name="T71" fmla="*/ 551 w 551"/>
                    <a:gd name="T72" fmla="*/ 326 h 32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51" h="326">
                      <a:moveTo>
                        <a:pt x="551" y="0"/>
                      </a:moveTo>
                      <a:lnTo>
                        <a:pt x="8" y="326"/>
                      </a:lnTo>
                      <a:lnTo>
                        <a:pt x="4" y="315"/>
                      </a:lnTo>
                      <a:lnTo>
                        <a:pt x="2" y="302"/>
                      </a:lnTo>
                      <a:lnTo>
                        <a:pt x="1" y="289"/>
                      </a:lnTo>
                      <a:lnTo>
                        <a:pt x="0" y="276"/>
                      </a:lnTo>
                      <a:lnTo>
                        <a:pt x="0" y="273"/>
                      </a:lnTo>
                      <a:lnTo>
                        <a:pt x="0" y="270"/>
                      </a:lnTo>
                      <a:lnTo>
                        <a:pt x="0" y="267"/>
                      </a:lnTo>
                      <a:lnTo>
                        <a:pt x="1" y="265"/>
                      </a:lnTo>
                      <a:lnTo>
                        <a:pt x="432" y="4"/>
                      </a:lnTo>
                      <a:lnTo>
                        <a:pt x="445" y="3"/>
                      </a:lnTo>
                      <a:lnTo>
                        <a:pt x="456" y="1"/>
                      </a:lnTo>
                      <a:lnTo>
                        <a:pt x="469" y="1"/>
                      </a:lnTo>
                      <a:lnTo>
                        <a:pt x="481" y="0"/>
                      </a:lnTo>
                      <a:lnTo>
                        <a:pt x="494" y="0"/>
                      </a:lnTo>
                      <a:lnTo>
                        <a:pt x="507" y="0"/>
                      </a:lnTo>
                      <a:lnTo>
                        <a:pt x="519" y="0"/>
                      </a:lnTo>
                      <a:lnTo>
                        <a:pt x="533" y="0"/>
                      </a:lnTo>
                      <a:lnTo>
                        <a:pt x="537" y="0"/>
                      </a:lnTo>
                      <a:lnTo>
                        <a:pt x="541" y="0"/>
                      </a:lnTo>
                      <a:lnTo>
                        <a:pt x="546" y="0"/>
                      </a:lnTo>
                      <a:lnTo>
                        <a:pt x="551" y="0"/>
                      </a:lnTo>
                      <a:close/>
                    </a:path>
                  </a:pathLst>
                </a:custGeom>
                <a:solidFill>
                  <a:srgbClr val="8EBCB2"/>
                </a:solidFill>
                <a:ln w="9525">
                  <a:noFill/>
                  <a:round/>
                  <a:headEnd/>
                  <a:tailEnd/>
                </a:ln>
              </p:spPr>
              <p:txBody>
                <a:bodyPr/>
                <a:lstStyle/>
                <a:p>
                  <a:endParaRPr lang="en-US"/>
                </a:p>
              </p:txBody>
            </p:sp>
            <p:sp>
              <p:nvSpPr>
                <p:cNvPr id="22578" name="Freeform 22"/>
                <p:cNvSpPr>
                  <a:spLocks/>
                </p:cNvSpPr>
                <p:nvPr/>
              </p:nvSpPr>
              <p:spPr bwMode="auto">
                <a:xfrm>
                  <a:off x="3507" y="-793"/>
                  <a:ext cx="215" cy="131"/>
                </a:xfrm>
                <a:custGeom>
                  <a:avLst/>
                  <a:gdLst>
                    <a:gd name="T0" fmla="*/ 431 w 431"/>
                    <a:gd name="T1" fmla="*/ 0 h 261"/>
                    <a:gd name="T2" fmla="*/ 0 w 431"/>
                    <a:gd name="T3" fmla="*/ 261 h 261"/>
                    <a:gd name="T4" fmla="*/ 1 w 431"/>
                    <a:gd name="T5" fmla="*/ 250 h 261"/>
                    <a:gd name="T6" fmla="*/ 3 w 431"/>
                    <a:gd name="T7" fmla="*/ 238 h 261"/>
                    <a:gd name="T8" fmla="*/ 6 w 431"/>
                    <a:gd name="T9" fmla="*/ 227 h 261"/>
                    <a:gd name="T10" fmla="*/ 10 w 431"/>
                    <a:gd name="T11" fmla="*/ 216 h 261"/>
                    <a:gd name="T12" fmla="*/ 15 w 431"/>
                    <a:gd name="T13" fmla="*/ 205 h 261"/>
                    <a:gd name="T14" fmla="*/ 21 w 431"/>
                    <a:gd name="T15" fmla="*/ 194 h 261"/>
                    <a:gd name="T16" fmla="*/ 26 w 431"/>
                    <a:gd name="T17" fmla="*/ 184 h 261"/>
                    <a:gd name="T18" fmla="*/ 34 w 431"/>
                    <a:gd name="T19" fmla="*/ 174 h 261"/>
                    <a:gd name="T20" fmla="*/ 268 w 431"/>
                    <a:gd name="T21" fmla="*/ 32 h 261"/>
                    <a:gd name="T22" fmla="*/ 288 w 431"/>
                    <a:gd name="T23" fmla="*/ 26 h 261"/>
                    <a:gd name="T24" fmla="*/ 306 w 431"/>
                    <a:gd name="T25" fmla="*/ 22 h 261"/>
                    <a:gd name="T26" fmla="*/ 327 w 431"/>
                    <a:gd name="T27" fmla="*/ 17 h 261"/>
                    <a:gd name="T28" fmla="*/ 347 w 431"/>
                    <a:gd name="T29" fmla="*/ 12 h 261"/>
                    <a:gd name="T30" fmla="*/ 368 w 431"/>
                    <a:gd name="T31" fmla="*/ 9 h 261"/>
                    <a:gd name="T32" fmla="*/ 388 w 431"/>
                    <a:gd name="T33" fmla="*/ 5 h 261"/>
                    <a:gd name="T34" fmla="*/ 409 w 431"/>
                    <a:gd name="T35" fmla="*/ 2 h 261"/>
                    <a:gd name="T36" fmla="*/ 431 w 431"/>
                    <a:gd name="T37" fmla="*/ 0 h 26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31"/>
                    <a:gd name="T58" fmla="*/ 0 h 261"/>
                    <a:gd name="T59" fmla="*/ 431 w 431"/>
                    <a:gd name="T60" fmla="*/ 261 h 26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31" h="261">
                      <a:moveTo>
                        <a:pt x="431" y="0"/>
                      </a:moveTo>
                      <a:lnTo>
                        <a:pt x="0" y="261"/>
                      </a:lnTo>
                      <a:lnTo>
                        <a:pt x="1" y="250"/>
                      </a:lnTo>
                      <a:lnTo>
                        <a:pt x="3" y="238"/>
                      </a:lnTo>
                      <a:lnTo>
                        <a:pt x="6" y="227"/>
                      </a:lnTo>
                      <a:lnTo>
                        <a:pt x="10" y="216"/>
                      </a:lnTo>
                      <a:lnTo>
                        <a:pt x="15" y="205"/>
                      </a:lnTo>
                      <a:lnTo>
                        <a:pt x="21" y="194"/>
                      </a:lnTo>
                      <a:lnTo>
                        <a:pt x="26" y="184"/>
                      </a:lnTo>
                      <a:lnTo>
                        <a:pt x="34" y="174"/>
                      </a:lnTo>
                      <a:lnTo>
                        <a:pt x="268" y="32"/>
                      </a:lnTo>
                      <a:lnTo>
                        <a:pt x="288" y="26"/>
                      </a:lnTo>
                      <a:lnTo>
                        <a:pt x="306" y="22"/>
                      </a:lnTo>
                      <a:lnTo>
                        <a:pt x="327" y="17"/>
                      </a:lnTo>
                      <a:lnTo>
                        <a:pt x="347" y="12"/>
                      </a:lnTo>
                      <a:lnTo>
                        <a:pt x="368" y="9"/>
                      </a:lnTo>
                      <a:lnTo>
                        <a:pt x="388" y="5"/>
                      </a:lnTo>
                      <a:lnTo>
                        <a:pt x="409" y="2"/>
                      </a:lnTo>
                      <a:lnTo>
                        <a:pt x="431" y="0"/>
                      </a:lnTo>
                      <a:close/>
                    </a:path>
                  </a:pathLst>
                </a:custGeom>
                <a:solidFill>
                  <a:srgbClr val="82B2A8"/>
                </a:solidFill>
                <a:ln w="9525">
                  <a:noFill/>
                  <a:round/>
                  <a:headEnd/>
                  <a:tailEnd/>
                </a:ln>
              </p:spPr>
              <p:txBody>
                <a:bodyPr/>
                <a:lstStyle/>
                <a:p>
                  <a:endParaRPr lang="en-US"/>
                </a:p>
              </p:txBody>
            </p:sp>
            <p:sp>
              <p:nvSpPr>
                <p:cNvPr id="22579" name="Freeform 23"/>
                <p:cNvSpPr>
                  <a:spLocks/>
                </p:cNvSpPr>
                <p:nvPr/>
              </p:nvSpPr>
              <p:spPr bwMode="auto">
                <a:xfrm>
                  <a:off x="3524" y="-777"/>
                  <a:ext cx="117" cy="71"/>
                </a:xfrm>
                <a:custGeom>
                  <a:avLst/>
                  <a:gdLst>
                    <a:gd name="T0" fmla="*/ 234 w 234"/>
                    <a:gd name="T1" fmla="*/ 0 h 142"/>
                    <a:gd name="T2" fmla="*/ 0 w 234"/>
                    <a:gd name="T3" fmla="*/ 142 h 142"/>
                    <a:gd name="T4" fmla="*/ 10 w 234"/>
                    <a:gd name="T5" fmla="*/ 130 h 142"/>
                    <a:gd name="T6" fmla="*/ 19 w 234"/>
                    <a:gd name="T7" fmla="*/ 120 h 142"/>
                    <a:gd name="T8" fmla="*/ 29 w 234"/>
                    <a:gd name="T9" fmla="*/ 108 h 142"/>
                    <a:gd name="T10" fmla="*/ 41 w 234"/>
                    <a:gd name="T11" fmla="*/ 98 h 142"/>
                    <a:gd name="T12" fmla="*/ 52 w 234"/>
                    <a:gd name="T13" fmla="*/ 87 h 142"/>
                    <a:gd name="T14" fmla="*/ 65 w 234"/>
                    <a:gd name="T15" fmla="*/ 78 h 142"/>
                    <a:gd name="T16" fmla="*/ 79 w 234"/>
                    <a:gd name="T17" fmla="*/ 68 h 142"/>
                    <a:gd name="T18" fmla="*/ 94 w 234"/>
                    <a:gd name="T19" fmla="*/ 59 h 142"/>
                    <a:gd name="T20" fmla="*/ 109 w 234"/>
                    <a:gd name="T21" fmla="*/ 51 h 142"/>
                    <a:gd name="T22" fmla="*/ 124 w 234"/>
                    <a:gd name="T23" fmla="*/ 41 h 142"/>
                    <a:gd name="T24" fmla="*/ 141 w 234"/>
                    <a:gd name="T25" fmla="*/ 33 h 142"/>
                    <a:gd name="T26" fmla="*/ 158 w 234"/>
                    <a:gd name="T27" fmla="*/ 26 h 142"/>
                    <a:gd name="T28" fmla="*/ 177 w 234"/>
                    <a:gd name="T29" fmla="*/ 18 h 142"/>
                    <a:gd name="T30" fmla="*/ 195 w 234"/>
                    <a:gd name="T31" fmla="*/ 13 h 142"/>
                    <a:gd name="T32" fmla="*/ 215 w 234"/>
                    <a:gd name="T33" fmla="*/ 6 h 142"/>
                    <a:gd name="T34" fmla="*/ 234 w 234"/>
                    <a:gd name="T35" fmla="*/ 0 h 14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34"/>
                    <a:gd name="T55" fmla="*/ 0 h 142"/>
                    <a:gd name="T56" fmla="*/ 234 w 234"/>
                    <a:gd name="T57" fmla="*/ 142 h 14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34" h="142">
                      <a:moveTo>
                        <a:pt x="234" y="0"/>
                      </a:moveTo>
                      <a:lnTo>
                        <a:pt x="0" y="142"/>
                      </a:lnTo>
                      <a:lnTo>
                        <a:pt x="10" y="130"/>
                      </a:lnTo>
                      <a:lnTo>
                        <a:pt x="19" y="120"/>
                      </a:lnTo>
                      <a:lnTo>
                        <a:pt x="29" y="108"/>
                      </a:lnTo>
                      <a:lnTo>
                        <a:pt x="41" y="98"/>
                      </a:lnTo>
                      <a:lnTo>
                        <a:pt x="52" y="87"/>
                      </a:lnTo>
                      <a:lnTo>
                        <a:pt x="65" y="78"/>
                      </a:lnTo>
                      <a:lnTo>
                        <a:pt x="79" y="68"/>
                      </a:lnTo>
                      <a:lnTo>
                        <a:pt x="94" y="59"/>
                      </a:lnTo>
                      <a:lnTo>
                        <a:pt x="109" y="51"/>
                      </a:lnTo>
                      <a:lnTo>
                        <a:pt x="124" y="41"/>
                      </a:lnTo>
                      <a:lnTo>
                        <a:pt x="141" y="33"/>
                      </a:lnTo>
                      <a:lnTo>
                        <a:pt x="158" y="26"/>
                      </a:lnTo>
                      <a:lnTo>
                        <a:pt x="177" y="18"/>
                      </a:lnTo>
                      <a:lnTo>
                        <a:pt x="195" y="13"/>
                      </a:lnTo>
                      <a:lnTo>
                        <a:pt x="215" y="6"/>
                      </a:lnTo>
                      <a:lnTo>
                        <a:pt x="234" y="0"/>
                      </a:lnTo>
                      <a:close/>
                    </a:path>
                  </a:pathLst>
                </a:custGeom>
                <a:solidFill>
                  <a:srgbClr val="70A39B"/>
                </a:solidFill>
                <a:ln w="9525">
                  <a:noFill/>
                  <a:round/>
                  <a:headEnd/>
                  <a:tailEnd/>
                </a:ln>
              </p:spPr>
              <p:txBody>
                <a:bodyPr/>
                <a:lstStyle/>
                <a:p>
                  <a:endParaRPr lang="en-US"/>
                </a:p>
              </p:txBody>
            </p:sp>
            <p:sp>
              <p:nvSpPr>
                <p:cNvPr id="22580" name="Freeform 24"/>
                <p:cNvSpPr>
                  <a:spLocks/>
                </p:cNvSpPr>
                <p:nvPr/>
              </p:nvSpPr>
              <p:spPr bwMode="auto">
                <a:xfrm>
                  <a:off x="3693" y="-698"/>
                  <a:ext cx="164" cy="87"/>
                </a:xfrm>
                <a:custGeom>
                  <a:avLst/>
                  <a:gdLst>
                    <a:gd name="T0" fmla="*/ 165 w 329"/>
                    <a:gd name="T1" fmla="*/ 0 h 173"/>
                    <a:gd name="T2" fmla="*/ 197 w 329"/>
                    <a:gd name="T3" fmla="*/ 1 h 173"/>
                    <a:gd name="T4" fmla="*/ 228 w 329"/>
                    <a:gd name="T5" fmla="*/ 7 h 173"/>
                    <a:gd name="T6" fmla="*/ 256 w 329"/>
                    <a:gd name="T7" fmla="*/ 15 h 173"/>
                    <a:gd name="T8" fmla="*/ 280 w 329"/>
                    <a:gd name="T9" fmla="*/ 25 h 173"/>
                    <a:gd name="T10" fmla="*/ 300 w 329"/>
                    <a:gd name="T11" fmla="*/ 38 h 173"/>
                    <a:gd name="T12" fmla="*/ 316 w 329"/>
                    <a:gd name="T13" fmla="*/ 53 h 173"/>
                    <a:gd name="T14" fmla="*/ 325 w 329"/>
                    <a:gd name="T15" fmla="*/ 69 h 173"/>
                    <a:gd name="T16" fmla="*/ 329 w 329"/>
                    <a:gd name="T17" fmla="*/ 86 h 173"/>
                    <a:gd name="T18" fmla="*/ 325 w 329"/>
                    <a:gd name="T19" fmla="*/ 103 h 173"/>
                    <a:gd name="T20" fmla="*/ 316 w 329"/>
                    <a:gd name="T21" fmla="*/ 119 h 173"/>
                    <a:gd name="T22" fmla="*/ 300 w 329"/>
                    <a:gd name="T23" fmla="*/ 134 h 173"/>
                    <a:gd name="T24" fmla="*/ 280 w 329"/>
                    <a:gd name="T25" fmla="*/ 147 h 173"/>
                    <a:gd name="T26" fmla="*/ 256 w 329"/>
                    <a:gd name="T27" fmla="*/ 159 h 173"/>
                    <a:gd name="T28" fmla="*/ 228 w 329"/>
                    <a:gd name="T29" fmla="*/ 167 h 173"/>
                    <a:gd name="T30" fmla="*/ 197 w 329"/>
                    <a:gd name="T31" fmla="*/ 171 h 173"/>
                    <a:gd name="T32" fmla="*/ 165 w 329"/>
                    <a:gd name="T33" fmla="*/ 173 h 173"/>
                    <a:gd name="T34" fmla="*/ 131 w 329"/>
                    <a:gd name="T35" fmla="*/ 171 h 173"/>
                    <a:gd name="T36" fmla="*/ 100 w 329"/>
                    <a:gd name="T37" fmla="*/ 167 h 173"/>
                    <a:gd name="T38" fmla="*/ 73 w 329"/>
                    <a:gd name="T39" fmla="*/ 159 h 173"/>
                    <a:gd name="T40" fmla="*/ 49 w 329"/>
                    <a:gd name="T41" fmla="*/ 147 h 173"/>
                    <a:gd name="T42" fmla="*/ 28 w 329"/>
                    <a:gd name="T43" fmla="*/ 134 h 173"/>
                    <a:gd name="T44" fmla="*/ 13 w 329"/>
                    <a:gd name="T45" fmla="*/ 119 h 173"/>
                    <a:gd name="T46" fmla="*/ 4 w 329"/>
                    <a:gd name="T47" fmla="*/ 103 h 173"/>
                    <a:gd name="T48" fmla="*/ 0 w 329"/>
                    <a:gd name="T49" fmla="*/ 86 h 173"/>
                    <a:gd name="T50" fmla="*/ 4 w 329"/>
                    <a:gd name="T51" fmla="*/ 69 h 173"/>
                    <a:gd name="T52" fmla="*/ 13 w 329"/>
                    <a:gd name="T53" fmla="*/ 53 h 173"/>
                    <a:gd name="T54" fmla="*/ 28 w 329"/>
                    <a:gd name="T55" fmla="*/ 38 h 173"/>
                    <a:gd name="T56" fmla="*/ 49 w 329"/>
                    <a:gd name="T57" fmla="*/ 25 h 173"/>
                    <a:gd name="T58" fmla="*/ 73 w 329"/>
                    <a:gd name="T59" fmla="*/ 15 h 173"/>
                    <a:gd name="T60" fmla="*/ 100 w 329"/>
                    <a:gd name="T61" fmla="*/ 7 h 173"/>
                    <a:gd name="T62" fmla="*/ 131 w 329"/>
                    <a:gd name="T63" fmla="*/ 1 h 173"/>
                    <a:gd name="T64" fmla="*/ 165 w 329"/>
                    <a:gd name="T65" fmla="*/ 0 h 17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29"/>
                    <a:gd name="T100" fmla="*/ 0 h 173"/>
                    <a:gd name="T101" fmla="*/ 329 w 329"/>
                    <a:gd name="T102" fmla="*/ 173 h 17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29" h="173">
                      <a:moveTo>
                        <a:pt x="165" y="0"/>
                      </a:moveTo>
                      <a:lnTo>
                        <a:pt x="197" y="1"/>
                      </a:lnTo>
                      <a:lnTo>
                        <a:pt x="228" y="7"/>
                      </a:lnTo>
                      <a:lnTo>
                        <a:pt x="256" y="15"/>
                      </a:lnTo>
                      <a:lnTo>
                        <a:pt x="280" y="25"/>
                      </a:lnTo>
                      <a:lnTo>
                        <a:pt x="300" y="38"/>
                      </a:lnTo>
                      <a:lnTo>
                        <a:pt x="316" y="53"/>
                      </a:lnTo>
                      <a:lnTo>
                        <a:pt x="325" y="69"/>
                      </a:lnTo>
                      <a:lnTo>
                        <a:pt x="329" y="86"/>
                      </a:lnTo>
                      <a:lnTo>
                        <a:pt x="325" y="103"/>
                      </a:lnTo>
                      <a:lnTo>
                        <a:pt x="316" y="119"/>
                      </a:lnTo>
                      <a:lnTo>
                        <a:pt x="300" y="134"/>
                      </a:lnTo>
                      <a:lnTo>
                        <a:pt x="280" y="147"/>
                      </a:lnTo>
                      <a:lnTo>
                        <a:pt x="256" y="159"/>
                      </a:lnTo>
                      <a:lnTo>
                        <a:pt x="228" y="167"/>
                      </a:lnTo>
                      <a:lnTo>
                        <a:pt x="197" y="171"/>
                      </a:lnTo>
                      <a:lnTo>
                        <a:pt x="165" y="173"/>
                      </a:lnTo>
                      <a:lnTo>
                        <a:pt x="131" y="171"/>
                      </a:lnTo>
                      <a:lnTo>
                        <a:pt x="100" y="167"/>
                      </a:lnTo>
                      <a:lnTo>
                        <a:pt x="73" y="159"/>
                      </a:lnTo>
                      <a:lnTo>
                        <a:pt x="49" y="147"/>
                      </a:lnTo>
                      <a:lnTo>
                        <a:pt x="28" y="134"/>
                      </a:lnTo>
                      <a:lnTo>
                        <a:pt x="13" y="119"/>
                      </a:lnTo>
                      <a:lnTo>
                        <a:pt x="4" y="103"/>
                      </a:lnTo>
                      <a:lnTo>
                        <a:pt x="0" y="86"/>
                      </a:lnTo>
                      <a:lnTo>
                        <a:pt x="4" y="69"/>
                      </a:lnTo>
                      <a:lnTo>
                        <a:pt x="13" y="53"/>
                      </a:lnTo>
                      <a:lnTo>
                        <a:pt x="28" y="38"/>
                      </a:lnTo>
                      <a:lnTo>
                        <a:pt x="49" y="25"/>
                      </a:lnTo>
                      <a:lnTo>
                        <a:pt x="73" y="15"/>
                      </a:lnTo>
                      <a:lnTo>
                        <a:pt x="100" y="7"/>
                      </a:lnTo>
                      <a:lnTo>
                        <a:pt x="131" y="1"/>
                      </a:lnTo>
                      <a:lnTo>
                        <a:pt x="165" y="0"/>
                      </a:lnTo>
                      <a:close/>
                    </a:path>
                  </a:pathLst>
                </a:custGeom>
                <a:solidFill>
                  <a:srgbClr val="6391FF"/>
                </a:solidFill>
                <a:ln w="9525">
                  <a:noFill/>
                  <a:round/>
                  <a:headEnd/>
                  <a:tailEnd/>
                </a:ln>
              </p:spPr>
              <p:txBody>
                <a:bodyPr/>
                <a:lstStyle/>
                <a:p>
                  <a:endParaRPr lang="en-US"/>
                </a:p>
              </p:txBody>
            </p:sp>
            <p:sp>
              <p:nvSpPr>
                <p:cNvPr id="22581" name="Freeform 25"/>
                <p:cNvSpPr>
                  <a:spLocks/>
                </p:cNvSpPr>
                <p:nvPr/>
              </p:nvSpPr>
              <p:spPr bwMode="auto">
                <a:xfrm>
                  <a:off x="3728" y="-679"/>
                  <a:ext cx="94" cy="49"/>
                </a:xfrm>
                <a:custGeom>
                  <a:avLst/>
                  <a:gdLst>
                    <a:gd name="T0" fmla="*/ 95 w 188"/>
                    <a:gd name="T1" fmla="*/ 0 h 97"/>
                    <a:gd name="T2" fmla="*/ 113 w 188"/>
                    <a:gd name="T3" fmla="*/ 1 h 97"/>
                    <a:gd name="T4" fmla="*/ 131 w 188"/>
                    <a:gd name="T5" fmla="*/ 3 h 97"/>
                    <a:gd name="T6" fmla="*/ 147 w 188"/>
                    <a:gd name="T7" fmla="*/ 8 h 97"/>
                    <a:gd name="T8" fmla="*/ 161 w 188"/>
                    <a:gd name="T9" fmla="*/ 13 h 97"/>
                    <a:gd name="T10" fmla="*/ 172 w 188"/>
                    <a:gd name="T11" fmla="*/ 21 h 97"/>
                    <a:gd name="T12" fmla="*/ 181 w 188"/>
                    <a:gd name="T13" fmla="*/ 30 h 97"/>
                    <a:gd name="T14" fmla="*/ 186 w 188"/>
                    <a:gd name="T15" fmla="*/ 39 h 97"/>
                    <a:gd name="T16" fmla="*/ 188 w 188"/>
                    <a:gd name="T17" fmla="*/ 48 h 97"/>
                    <a:gd name="T18" fmla="*/ 186 w 188"/>
                    <a:gd name="T19" fmla="*/ 58 h 97"/>
                    <a:gd name="T20" fmla="*/ 181 w 188"/>
                    <a:gd name="T21" fmla="*/ 68 h 97"/>
                    <a:gd name="T22" fmla="*/ 172 w 188"/>
                    <a:gd name="T23" fmla="*/ 77 h 97"/>
                    <a:gd name="T24" fmla="*/ 161 w 188"/>
                    <a:gd name="T25" fmla="*/ 84 h 97"/>
                    <a:gd name="T26" fmla="*/ 147 w 188"/>
                    <a:gd name="T27" fmla="*/ 89 h 97"/>
                    <a:gd name="T28" fmla="*/ 131 w 188"/>
                    <a:gd name="T29" fmla="*/ 94 h 97"/>
                    <a:gd name="T30" fmla="*/ 113 w 188"/>
                    <a:gd name="T31" fmla="*/ 96 h 97"/>
                    <a:gd name="T32" fmla="*/ 95 w 188"/>
                    <a:gd name="T33" fmla="*/ 97 h 97"/>
                    <a:gd name="T34" fmla="*/ 75 w 188"/>
                    <a:gd name="T35" fmla="*/ 96 h 97"/>
                    <a:gd name="T36" fmla="*/ 58 w 188"/>
                    <a:gd name="T37" fmla="*/ 94 h 97"/>
                    <a:gd name="T38" fmla="*/ 42 w 188"/>
                    <a:gd name="T39" fmla="*/ 89 h 97"/>
                    <a:gd name="T40" fmla="*/ 28 w 188"/>
                    <a:gd name="T41" fmla="*/ 84 h 97"/>
                    <a:gd name="T42" fmla="*/ 17 w 188"/>
                    <a:gd name="T43" fmla="*/ 77 h 97"/>
                    <a:gd name="T44" fmla="*/ 7 w 188"/>
                    <a:gd name="T45" fmla="*/ 68 h 97"/>
                    <a:gd name="T46" fmla="*/ 3 w 188"/>
                    <a:gd name="T47" fmla="*/ 58 h 97"/>
                    <a:gd name="T48" fmla="*/ 0 w 188"/>
                    <a:gd name="T49" fmla="*/ 48 h 97"/>
                    <a:gd name="T50" fmla="*/ 3 w 188"/>
                    <a:gd name="T51" fmla="*/ 39 h 97"/>
                    <a:gd name="T52" fmla="*/ 7 w 188"/>
                    <a:gd name="T53" fmla="*/ 30 h 97"/>
                    <a:gd name="T54" fmla="*/ 17 w 188"/>
                    <a:gd name="T55" fmla="*/ 21 h 97"/>
                    <a:gd name="T56" fmla="*/ 28 w 188"/>
                    <a:gd name="T57" fmla="*/ 13 h 97"/>
                    <a:gd name="T58" fmla="*/ 42 w 188"/>
                    <a:gd name="T59" fmla="*/ 8 h 97"/>
                    <a:gd name="T60" fmla="*/ 58 w 188"/>
                    <a:gd name="T61" fmla="*/ 3 h 97"/>
                    <a:gd name="T62" fmla="*/ 75 w 188"/>
                    <a:gd name="T63" fmla="*/ 1 h 97"/>
                    <a:gd name="T64" fmla="*/ 95 w 188"/>
                    <a:gd name="T65" fmla="*/ 0 h 9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88"/>
                    <a:gd name="T100" fmla="*/ 0 h 97"/>
                    <a:gd name="T101" fmla="*/ 188 w 188"/>
                    <a:gd name="T102" fmla="*/ 97 h 9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88" h="97">
                      <a:moveTo>
                        <a:pt x="95" y="0"/>
                      </a:moveTo>
                      <a:lnTo>
                        <a:pt x="113" y="1"/>
                      </a:lnTo>
                      <a:lnTo>
                        <a:pt x="131" y="3"/>
                      </a:lnTo>
                      <a:lnTo>
                        <a:pt x="147" y="8"/>
                      </a:lnTo>
                      <a:lnTo>
                        <a:pt x="161" y="13"/>
                      </a:lnTo>
                      <a:lnTo>
                        <a:pt x="172" y="21"/>
                      </a:lnTo>
                      <a:lnTo>
                        <a:pt x="181" y="30"/>
                      </a:lnTo>
                      <a:lnTo>
                        <a:pt x="186" y="39"/>
                      </a:lnTo>
                      <a:lnTo>
                        <a:pt x="188" y="48"/>
                      </a:lnTo>
                      <a:lnTo>
                        <a:pt x="186" y="58"/>
                      </a:lnTo>
                      <a:lnTo>
                        <a:pt x="181" y="68"/>
                      </a:lnTo>
                      <a:lnTo>
                        <a:pt x="172" y="77"/>
                      </a:lnTo>
                      <a:lnTo>
                        <a:pt x="161" y="84"/>
                      </a:lnTo>
                      <a:lnTo>
                        <a:pt x="147" y="89"/>
                      </a:lnTo>
                      <a:lnTo>
                        <a:pt x="131" y="94"/>
                      </a:lnTo>
                      <a:lnTo>
                        <a:pt x="113" y="96"/>
                      </a:lnTo>
                      <a:lnTo>
                        <a:pt x="95" y="97"/>
                      </a:lnTo>
                      <a:lnTo>
                        <a:pt x="75" y="96"/>
                      </a:lnTo>
                      <a:lnTo>
                        <a:pt x="58" y="94"/>
                      </a:lnTo>
                      <a:lnTo>
                        <a:pt x="42" y="89"/>
                      </a:lnTo>
                      <a:lnTo>
                        <a:pt x="28" y="84"/>
                      </a:lnTo>
                      <a:lnTo>
                        <a:pt x="17" y="77"/>
                      </a:lnTo>
                      <a:lnTo>
                        <a:pt x="7" y="68"/>
                      </a:lnTo>
                      <a:lnTo>
                        <a:pt x="3" y="58"/>
                      </a:lnTo>
                      <a:lnTo>
                        <a:pt x="0" y="48"/>
                      </a:lnTo>
                      <a:lnTo>
                        <a:pt x="3" y="39"/>
                      </a:lnTo>
                      <a:lnTo>
                        <a:pt x="7" y="30"/>
                      </a:lnTo>
                      <a:lnTo>
                        <a:pt x="17" y="21"/>
                      </a:lnTo>
                      <a:lnTo>
                        <a:pt x="28" y="13"/>
                      </a:lnTo>
                      <a:lnTo>
                        <a:pt x="42" y="8"/>
                      </a:lnTo>
                      <a:lnTo>
                        <a:pt x="58" y="3"/>
                      </a:lnTo>
                      <a:lnTo>
                        <a:pt x="75" y="1"/>
                      </a:lnTo>
                      <a:lnTo>
                        <a:pt x="95" y="0"/>
                      </a:lnTo>
                      <a:close/>
                    </a:path>
                  </a:pathLst>
                </a:custGeom>
                <a:solidFill>
                  <a:srgbClr val="000000"/>
                </a:solidFill>
                <a:ln w="9525">
                  <a:noFill/>
                  <a:round/>
                  <a:headEnd/>
                  <a:tailEnd/>
                </a:ln>
              </p:spPr>
              <p:txBody>
                <a:bodyPr/>
                <a:lstStyle/>
                <a:p>
                  <a:endParaRPr lang="en-US"/>
                </a:p>
              </p:txBody>
            </p:sp>
            <p:sp>
              <p:nvSpPr>
                <p:cNvPr id="22582" name="Freeform 26"/>
                <p:cNvSpPr>
                  <a:spLocks/>
                </p:cNvSpPr>
                <p:nvPr/>
              </p:nvSpPr>
              <p:spPr bwMode="auto">
                <a:xfrm>
                  <a:off x="3735" y="-676"/>
                  <a:ext cx="80" cy="42"/>
                </a:xfrm>
                <a:custGeom>
                  <a:avLst/>
                  <a:gdLst>
                    <a:gd name="T0" fmla="*/ 82 w 160"/>
                    <a:gd name="T1" fmla="*/ 0 h 86"/>
                    <a:gd name="T2" fmla="*/ 98 w 160"/>
                    <a:gd name="T3" fmla="*/ 2 h 86"/>
                    <a:gd name="T4" fmla="*/ 112 w 160"/>
                    <a:gd name="T5" fmla="*/ 4 h 86"/>
                    <a:gd name="T6" fmla="*/ 126 w 160"/>
                    <a:gd name="T7" fmla="*/ 7 h 86"/>
                    <a:gd name="T8" fmla="*/ 137 w 160"/>
                    <a:gd name="T9" fmla="*/ 13 h 86"/>
                    <a:gd name="T10" fmla="*/ 146 w 160"/>
                    <a:gd name="T11" fmla="*/ 20 h 86"/>
                    <a:gd name="T12" fmla="*/ 155 w 160"/>
                    <a:gd name="T13" fmla="*/ 27 h 86"/>
                    <a:gd name="T14" fmla="*/ 159 w 160"/>
                    <a:gd name="T15" fmla="*/ 35 h 86"/>
                    <a:gd name="T16" fmla="*/ 160 w 160"/>
                    <a:gd name="T17" fmla="*/ 43 h 86"/>
                    <a:gd name="T18" fmla="*/ 159 w 160"/>
                    <a:gd name="T19" fmla="*/ 51 h 86"/>
                    <a:gd name="T20" fmla="*/ 155 w 160"/>
                    <a:gd name="T21" fmla="*/ 59 h 86"/>
                    <a:gd name="T22" fmla="*/ 146 w 160"/>
                    <a:gd name="T23" fmla="*/ 66 h 86"/>
                    <a:gd name="T24" fmla="*/ 137 w 160"/>
                    <a:gd name="T25" fmla="*/ 73 h 86"/>
                    <a:gd name="T26" fmla="*/ 126 w 160"/>
                    <a:gd name="T27" fmla="*/ 79 h 86"/>
                    <a:gd name="T28" fmla="*/ 112 w 160"/>
                    <a:gd name="T29" fmla="*/ 82 h 86"/>
                    <a:gd name="T30" fmla="*/ 98 w 160"/>
                    <a:gd name="T31" fmla="*/ 84 h 86"/>
                    <a:gd name="T32" fmla="*/ 82 w 160"/>
                    <a:gd name="T33" fmla="*/ 86 h 86"/>
                    <a:gd name="T34" fmla="*/ 66 w 160"/>
                    <a:gd name="T35" fmla="*/ 84 h 86"/>
                    <a:gd name="T36" fmla="*/ 51 w 160"/>
                    <a:gd name="T37" fmla="*/ 82 h 86"/>
                    <a:gd name="T38" fmla="*/ 37 w 160"/>
                    <a:gd name="T39" fmla="*/ 79 h 86"/>
                    <a:gd name="T40" fmla="*/ 24 w 160"/>
                    <a:gd name="T41" fmla="*/ 73 h 86"/>
                    <a:gd name="T42" fmla="*/ 14 w 160"/>
                    <a:gd name="T43" fmla="*/ 66 h 86"/>
                    <a:gd name="T44" fmla="*/ 7 w 160"/>
                    <a:gd name="T45" fmla="*/ 59 h 86"/>
                    <a:gd name="T46" fmla="*/ 1 w 160"/>
                    <a:gd name="T47" fmla="*/ 51 h 86"/>
                    <a:gd name="T48" fmla="*/ 0 w 160"/>
                    <a:gd name="T49" fmla="*/ 43 h 86"/>
                    <a:gd name="T50" fmla="*/ 1 w 160"/>
                    <a:gd name="T51" fmla="*/ 35 h 86"/>
                    <a:gd name="T52" fmla="*/ 7 w 160"/>
                    <a:gd name="T53" fmla="*/ 27 h 86"/>
                    <a:gd name="T54" fmla="*/ 14 w 160"/>
                    <a:gd name="T55" fmla="*/ 20 h 86"/>
                    <a:gd name="T56" fmla="*/ 24 w 160"/>
                    <a:gd name="T57" fmla="*/ 13 h 86"/>
                    <a:gd name="T58" fmla="*/ 37 w 160"/>
                    <a:gd name="T59" fmla="*/ 7 h 86"/>
                    <a:gd name="T60" fmla="*/ 51 w 160"/>
                    <a:gd name="T61" fmla="*/ 4 h 86"/>
                    <a:gd name="T62" fmla="*/ 66 w 160"/>
                    <a:gd name="T63" fmla="*/ 2 h 86"/>
                    <a:gd name="T64" fmla="*/ 82 w 160"/>
                    <a:gd name="T65" fmla="*/ 0 h 8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60"/>
                    <a:gd name="T100" fmla="*/ 0 h 86"/>
                    <a:gd name="T101" fmla="*/ 160 w 160"/>
                    <a:gd name="T102" fmla="*/ 86 h 8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60" h="86">
                      <a:moveTo>
                        <a:pt x="82" y="0"/>
                      </a:moveTo>
                      <a:lnTo>
                        <a:pt x="98" y="2"/>
                      </a:lnTo>
                      <a:lnTo>
                        <a:pt x="112" y="4"/>
                      </a:lnTo>
                      <a:lnTo>
                        <a:pt x="126" y="7"/>
                      </a:lnTo>
                      <a:lnTo>
                        <a:pt x="137" y="13"/>
                      </a:lnTo>
                      <a:lnTo>
                        <a:pt x="146" y="20"/>
                      </a:lnTo>
                      <a:lnTo>
                        <a:pt x="155" y="27"/>
                      </a:lnTo>
                      <a:lnTo>
                        <a:pt x="159" y="35"/>
                      </a:lnTo>
                      <a:lnTo>
                        <a:pt x="160" y="43"/>
                      </a:lnTo>
                      <a:lnTo>
                        <a:pt x="159" y="51"/>
                      </a:lnTo>
                      <a:lnTo>
                        <a:pt x="155" y="59"/>
                      </a:lnTo>
                      <a:lnTo>
                        <a:pt x="146" y="66"/>
                      </a:lnTo>
                      <a:lnTo>
                        <a:pt x="137" y="73"/>
                      </a:lnTo>
                      <a:lnTo>
                        <a:pt x="126" y="79"/>
                      </a:lnTo>
                      <a:lnTo>
                        <a:pt x="112" y="82"/>
                      </a:lnTo>
                      <a:lnTo>
                        <a:pt x="98" y="84"/>
                      </a:lnTo>
                      <a:lnTo>
                        <a:pt x="82" y="86"/>
                      </a:lnTo>
                      <a:lnTo>
                        <a:pt x="66" y="84"/>
                      </a:lnTo>
                      <a:lnTo>
                        <a:pt x="51" y="82"/>
                      </a:lnTo>
                      <a:lnTo>
                        <a:pt x="37" y="79"/>
                      </a:lnTo>
                      <a:lnTo>
                        <a:pt x="24" y="73"/>
                      </a:lnTo>
                      <a:lnTo>
                        <a:pt x="14" y="66"/>
                      </a:lnTo>
                      <a:lnTo>
                        <a:pt x="7" y="59"/>
                      </a:lnTo>
                      <a:lnTo>
                        <a:pt x="1" y="51"/>
                      </a:lnTo>
                      <a:lnTo>
                        <a:pt x="0" y="43"/>
                      </a:lnTo>
                      <a:lnTo>
                        <a:pt x="1" y="35"/>
                      </a:lnTo>
                      <a:lnTo>
                        <a:pt x="7" y="27"/>
                      </a:lnTo>
                      <a:lnTo>
                        <a:pt x="14" y="20"/>
                      </a:lnTo>
                      <a:lnTo>
                        <a:pt x="24" y="13"/>
                      </a:lnTo>
                      <a:lnTo>
                        <a:pt x="37" y="7"/>
                      </a:lnTo>
                      <a:lnTo>
                        <a:pt x="51" y="4"/>
                      </a:lnTo>
                      <a:lnTo>
                        <a:pt x="66" y="2"/>
                      </a:lnTo>
                      <a:lnTo>
                        <a:pt x="82" y="0"/>
                      </a:lnTo>
                      <a:close/>
                    </a:path>
                  </a:pathLst>
                </a:custGeom>
                <a:solidFill>
                  <a:srgbClr val="EFEFFF"/>
                </a:solidFill>
                <a:ln w="9525">
                  <a:noFill/>
                  <a:round/>
                  <a:headEnd/>
                  <a:tailEnd/>
                </a:ln>
              </p:spPr>
              <p:txBody>
                <a:bodyPr/>
                <a:lstStyle/>
                <a:p>
                  <a:endParaRPr lang="en-US"/>
                </a:p>
              </p:txBody>
            </p:sp>
            <p:sp>
              <p:nvSpPr>
                <p:cNvPr id="22583" name="Freeform 27"/>
                <p:cNvSpPr>
                  <a:spLocks/>
                </p:cNvSpPr>
                <p:nvPr/>
              </p:nvSpPr>
              <p:spPr bwMode="auto">
                <a:xfrm>
                  <a:off x="3841" y="-765"/>
                  <a:ext cx="193" cy="102"/>
                </a:xfrm>
                <a:custGeom>
                  <a:avLst/>
                  <a:gdLst>
                    <a:gd name="T0" fmla="*/ 0 w 386"/>
                    <a:gd name="T1" fmla="*/ 167 h 204"/>
                    <a:gd name="T2" fmla="*/ 202 w 386"/>
                    <a:gd name="T3" fmla="*/ 0 h 204"/>
                    <a:gd name="T4" fmla="*/ 223 w 386"/>
                    <a:gd name="T5" fmla="*/ 10 h 204"/>
                    <a:gd name="T6" fmla="*/ 242 w 386"/>
                    <a:gd name="T7" fmla="*/ 20 h 204"/>
                    <a:gd name="T8" fmla="*/ 258 w 386"/>
                    <a:gd name="T9" fmla="*/ 29 h 204"/>
                    <a:gd name="T10" fmla="*/ 275 w 386"/>
                    <a:gd name="T11" fmla="*/ 37 h 204"/>
                    <a:gd name="T12" fmla="*/ 287 w 386"/>
                    <a:gd name="T13" fmla="*/ 45 h 204"/>
                    <a:gd name="T14" fmla="*/ 300 w 386"/>
                    <a:gd name="T15" fmla="*/ 53 h 204"/>
                    <a:gd name="T16" fmla="*/ 310 w 386"/>
                    <a:gd name="T17" fmla="*/ 61 h 204"/>
                    <a:gd name="T18" fmla="*/ 321 w 386"/>
                    <a:gd name="T19" fmla="*/ 69 h 204"/>
                    <a:gd name="T20" fmla="*/ 330 w 386"/>
                    <a:gd name="T21" fmla="*/ 78 h 204"/>
                    <a:gd name="T22" fmla="*/ 338 w 386"/>
                    <a:gd name="T23" fmla="*/ 88 h 204"/>
                    <a:gd name="T24" fmla="*/ 346 w 386"/>
                    <a:gd name="T25" fmla="*/ 97 h 204"/>
                    <a:gd name="T26" fmla="*/ 354 w 386"/>
                    <a:gd name="T27" fmla="*/ 108 h 204"/>
                    <a:gd name="T28" fmla="*/ 361 w 386"/>
                    <a:gd name="T29" fmla="*/ 120 h 204"/>
                    <a:gd name="T30" fmla="*/ 369 w 386"/>
                    <a:gd name="T31" fmla="*/ 134 h 204"/>
                    <a:gd name="T32" fmla="*/ 377 w 386"/>
                    <a:gd name="T33" fmla="*/ 149 h 204"/>
                    <a:gd name="T34" fmla="*/ 386 w 386"/>
                    <a:gd name="T35" fmla="*/ 165 h 204"/>
                    <a:gd name="T36" fmla="*/ 33 w 386"/>
                    <a:gd name="T37" fmla="*/ 204 h 204"/>
                    <a:gd name="T38" fmla="*/ 26 w 386"/>
                    <a:gd name="T39" fmla="*/ 191 h 204"/>
                    <a:gd name="T40" fmla="*/ 21 w 386"/>
                    <a:gd name="T41" fmla="*/ 183 h 204"/>
                    <a:gd name="T42" fmla="*/ 13 w 386"/>
                    <a:gd name="T43" fmla="*/ 176 h 204"/>
                    <a:gd name="T44" fmla="*/ 0 w 386"/>
                    <a:gd name="T45" fmla="*/ 167 h 20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86"/>
                    <a:gd name="T70" fmla="*/ 0 h 204"/>
                    <a:gd name="T71" fmla="*/ 386 w 386"/>
                    <a:gd name="T72" fmla="*/ 204 h 20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86" h="204">
                      <a:moveTo>
                        <a:pt x="0" y="167"/>
                      </a:moveTo>
                      <a:lnTo>
                        <a:pt x="202" y="0"/>
                      </a:lnTo>
                      <a:lnTo>
                        <a:pt x="223" y="10"/>
                      </a:lnTo>
                      <a:lnTo>
                        <a:pt x="242" y="20"/>
                      </a:lnTo>
                      <a:lnTo>
                        <a:pt x="258" y="29"/>
                      </a:lnTo>
                      <a:lnTo>
                        <a:pt x="275" y="37"/>
                      </a:lnTo>
                      <a:lnTo>
                        <a:pt x="287" y="45"/>
                      </a:lnTo>
                      <a:lnTo>
                        <a:pt x="300" y="53"/>
                      </a:lnTo>
                      <a:lnTo>
                        <a:pt x="310" y="61"/>
                      </a:lnTo>
                      <a:lnTo>
                        <a:pt x="321" y="69"/>
                      </a:lnTo>
                      <a:lnTo>
                        <a:pt x="330" y="78"/>
                      </a:lnTo>
                      <a:lnTo>
                        <a:pt x="338" y="88"/>
                      </a:lnTo>
                      <a:lnTo>
                        <a:pt x="346" y="97"/>
                      </a:lnTo>
                      <a:lnTo>
                        <a:pt x="354" y="108"/>
                      </a:lnTo>
                      <a:lnTo>
                        <a:pt x="361" y="120"/>
                      </a:lnTo>
                      <a:lnTo>
                        <a:pt x="369" y="134"/>
                      </a:lnTo>
                      <a:lnTo>
                        <a:pt x="377" y="149"/>
                      </a:lnTo>
                      <a:lnTo>
                        <a:pt x="386" y="165"/>
                      </a:lnTo>
                      <a:lnTo>
                        <a:pt x="33" y="204"/>
                      </a:lnTo>
                      <a:lnTo>
                        <a:pt x="26" y="191"/>
                      </a:lnTo>
                      <a:lnTo>
                        <a:pt x="21" y="183"/>
                      </a:lnTo>
                      <a:lnTo>
                        <a:pt x="13" y="176"/>
                      </a:lnTo>
                      <a:lnTo>
                        <a:pt x="0" y="167"/>
                      </a:lnTo>
                      <a:close/>
                    </a:path>
                  </a:pathLst>
                </a:custGeom>
                <a:solidFill>
                  <a:srgbClr val="FFFF8E"/>
                </a:solidFill>
                <a:ln w="9525">
                  <a:noFill/>
                  <a:round/>
                  <a:headEnd/>
                  <a:tailEnd/>
                </a:ln>
              </p:spPr>
              <p:txBody>
                <a:bodyPr/>
                <a:lstStyle/>
                <a:p>
                  <a:endParaRPr lang="en-US"/>
                </a:p>
              </p:txBody>
            </p:sp>
            <p:sp>
              <p:nvSpPr>
                <p:cNvPr id="22584" name="Freeform 28"/>
                <p:cNvSpPr>
                  <a:spLocks/>
                </p:cNvSpPr>
                <p:nvPr/>
              </p:nvSpPr>
              <p:spPr bwMode="auto">
                <a:xfrm>
                  <a:off x="3850" y="-732"/>
                  <a:ext cx="152" cy="59"/>
                </a:xfrm>
                <a:custGeom>
                  <a:avLst/>
                  <a:gdLst>
                    <a:gd name="T0" fmla="*/ 0 w 305"/>
                    <a:gd name="T1" fmla="*/ 106 h 118"/>
                    <a:gd name="T2" fmla="*/ 267 w 305"/>
                    <a:gd name="T3" fmla="*/ 0 h 118"/>
                    <a:gd name="T4" fmla="*/ 277 w 305"/>
                    <a:gd name="T5" fmla="*/ 4 h 118"/>
                    <a:gd name="T6" fmla="*/ 284 w 305"/>
                    <a:gd name="T7" fmla="*/ 8 h 118"/>
                    <a:gd name="T8" fmla="*/ 289 w 305"/>
                    <a:gd name="T9" fmla="*/ 10 h 118"/>
                    <a:gd name="T10" fmla="*/ 292 w 305"/>
                    <a:gd name="T11" fmla="*/ 11 h 118"/>
                    <a:gd name="T12" fmla="*/ 295 w 305"/>
                    <a:gd name="T13" fmla="*/ 13 h 118"/>
                    <a:gd name="T14" fmla="*/ 297 w 305"/>
                    <a:gd name="T15" fmla="*/ 17 h 118"/>
                    <a:gd name="T16" fmla="*/ 299 w 305"/>
                    <a:gd name="T17" fmla="*/ 24 h 118"/>
                    <a:gd name="T18" fmla="*/ 305 w 305"/>
                    <a:gd name="T19" fmla="*/ 33 h 118"/>
                    <a:gd name="T20" fmla="*/ 12 w 305"/>
                    <a:gd name="T21" fmla="*/ 118 h 118"/>
                    <a:gd name="T22" fmla="*/ 9 w 305"/>
                    <a:gd name="T23" fmla="*/ 110 h 118"/>
                    <a:gd name="T24" fmla="*/ 11 w 305"/>
                    <a:gd name="T25" fmla="*/ 109 h 118"/>
                    <a:gd name="T26" fmla="*/ 10 w 305"/>
                    <a:gd name="T27" fmla="*/ 110 h 118"/>
                    <a:gd name="T28" fmla="*/ 0 w 305"/>
                    <a:gd name="T29" fmla="*/ 106 h 11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05"/>
                    <a:gd name="T46" fmla="*/ 0 h 118"/>
                    <a:gd name="T47" fmla="*/ 305 w 305"/>
                    <a:gd name="T48" fmla="*/ 118 h 11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05" h="118">
                      <a:moveTo>
                        <a:pt x="0" y="106"/>
                      </a:moveTo>
                      <a:lnTo>
                        <a:pt x="267" y="0"/>
                      </a:lnTo>
                      <a:lnTo>
                        <a:pt x="277" y="4"/>
                      </a:lnTo>
                      <a:lnTo>
                        <a:pt x="284" y="8"/>
                      </a:lnTo>
                      <a:lnTo>
                        <a:pt x="289" y="10"/>
                      </a:lnTo>
                      <a:lnTo>
                        <a:pt x="292" y="11"/>
                      </a:lnTo>
                      <a:lnTo>
                        <a:pt x="295" y="13"/>
                      </a:lnTo>
                      <a:lnTo>
                        <a:pt x="297" y="17"/>
                      </a:lnTo>
                      <a:lnTo>
                        <a:pt x="299" y="24"/>
                      </a:lnTo>
                      <a:lnTo>
                        <a:pt x="305" y="33"/>
                      </a:lnTo>
                      <a:lnTo>
                        <a:pt x="12" y="118"/>
                      </a:lnTo>
                      <a:lnTo>
                        <a:pt x="9" y="110"/>
                      </a:lnTo>
                      <a:lnTo>
                        <a:pt x="11" y="109"/>
                      </a:lnTo>
                      <a:lnTo>
                        <a:pt x="10" y="110"/>
                      </a:lnTo>
                      <a:lnTo>
                        <a:pt x="0" y="106"/>
                      </a:lnTo>
                      <a:close/>
                    </a:path>
                  </a:pathLst>
                </a:custGeom>
                <a:solidFill>
                  <a:srgbClr val="FFFFFF"/>
                </a:solidFill>
                <a:ln w="9525">
                  <a:noFill/>
                  <a:round/>
                  <a:headEnd/>
                  <a:tailEnd/>
                </a:ln>
              </p:spPr>
              <p:txBody>
                <a:bodyPr/>
                <a:lstStyle/>
                <a:p>
                  <a:endParaRPr lang="en-US"/>
                </a:p>
              </p:txBody>
            </p:sp>
            <p:sp>
              <p:nvSpPr>
                <p:cNvPr id="22585" name="Freeform 29"/>
                <p:cNvSpPr>
                  <a:spLocks/>
                </p:cNvSpPr>
                <p:nvPr/>
              </p:nvSpPr>
              <p:spPr bwMode="auto">
                <a:xfrm>
                  <a:off x="3507" y="-649"/>
                  <a:ext cx="208" cy="97"/>
                </a:xfrm>
                <a:custGeom>
                  <a:avLst/>
                  <a:gdLst>
                    <a:gd name="T0" fmla="*/ 372 w 416"/>
                    <a:gd name="T1" fmla="*/ 0 h 193"/>
                    <a:gd name="T2" fmla="*/ 0 w 416"/>
                    <a:gd name="T3" fmla="*/ 26 h 193"/>
                    <a:gd name="T4" fmla="*/ 10 w 416"/>
                    <a:gd name="T5" fmla="*/ 45 h 193"/>
                    <a:gd name="T6" fmla="*/ 21 w 416"/>
                    <a:gd name="T7" fmla="*/ 62 h 193"/>
                    <a:gd name="T8" fmla="*/ 31 w 416"/>
                    <a:gd name="T9" fmla="*/ 78 h 193"/>
                    <a:gd name="T10" fmla="*/ 41 w 416"/>
                    <a:gd name="T11" fmla="*/ 92 h 193"/>
                    <a:gd name="T12" fmla="*/ 52 w 416"/>
                    <a:gd name="T13" fmla="*/ 106 h 193"/>
                    <a:gd name="T14" fmla="*/ 62 w 416"/>
                    <a:gd name="T15" fmla="*/ 117 h 193"/>
                    <a:gd name="T16" fmla="*/ 74 w 416"/>
                    <a:gd name="T17" fmla="*/ 127 h 193"/>
                    <a:gd name="T18" fmla="*/ 85 w 416"/>
                    <a:gd name="T19" fmla="*/ 138 h 193"/>
                    <a:gd name="T20" fmla="*/ 97 w 416"/>
                    <a:gd name="T21" fmla="*/ 147 h 193"/>
                    <a:gd name="T22" fmla="*/ 108 w 416"/>
                    <a:gd name="T23" fmla="*/ 155 h 193"/>
                    <a:gd name="T24" fmla="*/ 120 w 416"/>
                    <a:gd name="T25" fmla="*/ 162 h 193"/>
                    <a:gd name="T26" fmla="*/ 132 w 416"/>
                    <a:gd name="T27" fmla="*/ 169 h 193"/>
                    <a:gd name="T28" fmla="*/ 145 w 416"/>
                    <a:gd name="T29" fmla="*/ 176 h 193"/>
                    <a:gd name="T30" fmla="*/ 159 w 416"/>
                    <a:gd name="T31" fmla="*/ 182 h 193"/>
                    <a:gd name="T32" fmla="*/ 173 w 416"/>
                    <a:gd name="T33" fmla="*/ 187 h 193"/>
                    <a:gd name="T34" fmla="*/ 188 w 416"/>
                    <a:gd name="T35" fmla="*/ 193 h 193"/>
                    <a:gd name="T36" fmla="*/ 416 w 416"/>
                    <a:gd name="T37" fmla="*/ 49 h 193"/>
                    <a:gd name="T38" fmla="*/ 407 w 416"/>
                    <a:gd name="T39" fmla="*/ 41 h 193"/>
                    <a:gd name="T40" fmla="*/ 400 w 416"/>
                    <a:gd name="T41" fmla="*/ 34 h 193"/>
                    <a:gd name="T42" fmla="*/ 394 w 416"/>
                    <a:gd name="T43" fmla="*/ 28 h 193"/>
                    <a:gd name="T44" fmla="*/ 388 w 416"/>
                    <a:gd name="T45" fmla="*/ 24 h 193"/>
                    <a:gd name="T46" fmla="*/ 382 w 416"/>
                    <a:gd name="T47" fmla="*/ 20 h 193"/>
                    <a:gd name="T48" fmla="*/ 379 w 416"/>
                    <a:gd name="T49" fmla="*/ 17 h 193"/>
                    <a:gd name="T50" fmla="*/ 374 w 416"/>
                    <a:gd name="T51" fmla="*/ 10 h 193"/>
                    <a:gd name="T52" fmla="*/ 372 w 416"/>
                    <a:gd name="T53" fmla="*/ 0 h 19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416"/>
                    <a:gd name="T82" fmla="*/ 0 h 193"/>
                    <a:gd name="T83" fmla="*/ 416 w 416"/>
                    <a:gd name="T84" fmla="*/ 193 h 193"/>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416" h="193">
                      <a:moveTo>
                        <a:pt x="372" y="0"/>
                      </a:moveTo>
                      <a:lnTo>
                        <a:pt x="0" y="26"/>
                      </a:lnTo>
                      <a:lnTo>
                        <a:pt x="10" y="45"/>
                      </a:lnTo>
                      <a:lnTo>
                        <a:pt x="21" y="62"/>
                      </a:lnTo>
                      <a:lnTo>
                        <a:pt x="31" y="78"/>
                      </a:lnTo>
                      <a:lnTo>
                        <a:pt x="41" y="92"/>
                      </a:lnTo>
                      <a:lnTo>
                        <a:pt x="52" y="106"/>
                      </a:lnTo>
                      <a:lnTo>
                        <a:pt x="62" y="117"/>
                      </a:lnTo>
                      <a:lnTo>
                        <a:pt x="74" y="127"/>
                      </a:lnTo>
                      <a:lnTo>
                        <a:pt x="85" y="138"/>
                      </a:lnTo>
                      <a:lnTo>
                        <a:pt x="97" y="147"/>
                      </a:lnTo>
                      <a:lnTo>
                        <a:pt x="108" y="155"/>
                      </a:lnTo>
                      <a:lnTo>
                        <a:pt x="120" y="162"/>
                      </a:lnTo>
                      <a:lnTo>
                        <a:pt x="132" y="169"/>
                      </a:lnTo>
                      <a:lnTo>
                        <a:pt x="145" y="176"/>
                      </a:lnTo>
                      <a:lnTo>
                        <a:pt x="159" y="182"/>
                      </a:lnTo>
                      <a:lnTo>
                        <a:pt x="173" y="187"/>
                      </a:lnTo>
                      <a:lnTo>
                        <a:pt x="188" y="193"/>
                      </a:lnTo>
                      <a:lnTo>
                        <a:pt x="416" y="49"/>
                      </a:lnTo>
                      <a:lnTo>
                        <a:pt x="407" y="41"/>
                      </a:lnTo>
                      <a:lnTo>
                        <a:pt x="400" y="34"/>
                      </a:lnTo>
                      <a:lnTo>
                        <a:pt x="394" y="28"/>
                      </a:lnTo>
                      <a:lnTo>
                        <a:pt x="388" y="24"/>
                      </a:lnTo>
                      <a:lnTo>
                        <a:pt x="382" y="20"/>
                      </a:lnTo>
                      <a:lnTo>
                        <a:pt x="379" y="17"/>
                      </a:lnTo>
                      <a:lnTo>
                        <a:pt x="374" y="10"/>
                      </a:lnTo>
                      <a:lnTo>
                        <a:pt x="372" y="0"/>
                      </a:lnTo>
                      <a:close/>
                    </a:path>
                  </a:pathLst>
                </a:custGeom>
                <a:solidFill>
                  <a:srgbClr val="CEFFFF"/>
                </a:solidFill>
                <a:ln w="9525">
                  <a:noFill/>
                  <a:round/>
                  <a:headEnd/>
                  <a:tailEnd/>
                </a:ln>
              </p:spPr>
              <p:txBody>
                <a:bodyPr/>
                <a:lstStyle/>
                <a:p>
                  <a:endParaRPr lang="en-US"/>
                </a:p>
              </p:txBody>
            </p:sp>
            <p:sp>
              <p:nvSpPr>
                <p:cNvPr id="22586" name="Freeform 30"/>
                <p:cNvSpPr>
                  <a:spLocks/>
                </p:cNvSpPr>
                <p:nvPr/>
              </p:nvSpPr>
              <p:spPr bwMode="auto">
                <a:xfrm>
                  <a:off x="3529" y="-641"/>
                  <a:ext cx="174" cy="65"/>
                </a:xfrm>
                <a:custGeom>
                  <a:avLst/>
                  <a:gdLst>
                    <a:gd name="T0" fmla="*/ 332 w 348"/>
                    <a:gd name="T1" fmla="*/ 0 h 130"/>
                    <a:gd name="T2" fmla="*/ 0 w 348"/>
                    <a:gd name="T3" fmla="*/ 72 h 130"/>
                    <a:gd name="T4" fmla="*/ 15 w 348"/>
                    <a:gd name="T5" fmla="*/ 91 h 130"/>
                    <a:gd name="T6" fmla="*/ 26 w 348"/>
                    <a:gd name="T7" fmla="*/ 103 h 130"/>
                    <a:gd name="T8" fmla="*/ 33 w 348"/>
                    <a:gd name="T9" fmla="*/ 110 h 130"/>
                    <a:gd name="T10" fmla="*/ 38 w 348"/>
                    <a:gd name="T11" fmla="*/ 114 h 130"/>
                    <a:gd name="T12" fmla="*/ 41 w 348"/>
                    <a:gd name="T13" fmla="*/ 116 h 130"/>
                    <a:gd name="T14" fmla="*/ 45 w 348"/>
                    <a:gd name="T15" fmla="*/ 118 h 130"/>
                    <a:gd name="T16" fmla="*/ 51 w 348"/>
                    <a:gd name="T17" fmla="*/ 123 h 130"/>
                    <a:gd name="T18" fmla="*/ 57 w 348"/>
                    <a:gd name="T19" fmla="*/ 130 h 130"/>
                    <a:gd name="T20" fmla="*/ 74 w 348"/>
                    <a:gd name="T21" fmla="*/ 123 h 130"/>
                    <a:gd name="T22" fmla="*/ 90 w 348"/>
                    <a:gd name="T23" fmla="*/ 117 h 130"/>
                    <a:gd name="T24" fmla="*/ 107 w 348"/>
                    <a:gd name="T25" fmla="*/ 110 h 130"/>
                    <a:gd name="T26" fmla="*/ 125 w 348"/>
                    <a:gd name="T27" fmla="*/ 102 h 130"/>
                    <a:gd name="T28" fmla="*/ 144 w 348"/>
                    <a:gd name="T29" fmla="*/ 95 h 130"/>
                    <a:gd name="T30" fmla="*/ 163 w 348"/>
                    <a:gd name="T31" fmla="*/ 88 h 130"/>
                    <a:gd name="T32" fmla="*/ 182 w 348"/>
                    <a:gd name="T33" fmla="*/ 80 h 130"/>
                    <a:gd name="T34" fmla="*/ 201 w 348"/>
                    <a:gd name="T35" fmla="*/ 73 h 130"/>
                    <a:gd name="T36" fmla="*/ 221 w 348"/>
                    <a:gd name="T37" fmla="*/ 65 h 130"/>
                    <a:gd name="T38" fmla="*/ 241 w 348"/>
                    <a:gd name="T39" fmla="*/ 58 h 130"/>
                    <a:gd name="T40" fmla="*/ 260 w 348"/>
                    <a:gd name="T41" fmla="*/ 50 h 130"/>
                    <a:gd name="T42" fmla="*/ 279 w 348"/>
                    <a:gd name="T43" fmla="*/ 44 h 130"/>
                    <a:gd name="T44" fmla="*/ 297 w 348"/>
                    <a:gd name="T45" fmla="*/ 37 h 130"/>
                    <a:gd name="T46" fmla="*/ 314 w 348"/>
                    <a:gd name="T47" fmla="*/ 30 h 130"/>
                    <a:gd name="T48" fmla="*/ 332 w 348"/>
                    <a:gd name="T49" fmla="*/ 23 h 130"/>
                    <a:gd name="T50" fmla="*/ 348 w 348"/>
                    <a:gd name="T51" fmla="*/ 17 h 130"/>
                    <a:gd name="T52" fmla="*/ 339 w 348"/>
                    <a:gd name="T53" fmla="*/ 11 h 130"/>
                    <a:gd name="T54" fmla="*/ 335 w 348"/>
                    <a:gd name="T55" fmla="*/ 10 h 130"/>
                    <a:gd name="T56" fmla="*/ 333 w 348"/>
                    <a:gd name="T57" fmla="*/ 9 h 130"/>
                    <a:gd name="T58" fmla="*/ 332 w 348"/>
                    <a:gd name="T59" fmla="*/ 0 h 13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348"/>
                    <a:gd name="T91" fmla="*/ 0 h 130"/>
                    <a:gd name="T92" fmla="*/ 348 w 348"/>
                    <a:gd name="T93" fmla="*/ 130 h 13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348" h="130">
                      <a:moveTo>
                        <a:pt x="332" y="0"/>
                      </a:moveTo>
                      <a:lnTo>
                        <a:pt x="0" y="72"/>
                      </a:lnTo>
                      <a:lnTo>
                        <a:pt x="15" y="91"/>
                      </a:lnTo>
                      <a:lnTo>
                        <a:pt x="26" y="103"/>
                      </a:lnTo>
                      <a:lnTo>
                        <a:pt x="33" y="110"/>
                      </a:lnTo>
                      <a:lnTo>
                        <a:pt x="38" y="114"/>
                      </a:lnTo>
                      <a:lnTo>
                        <a:pt x="41" y="116"/>
                      </a:lnTo>
                      <a:lnTo>
                        <a:pt x="45" y="118"/>
                      </a:lnTo>
                      <a:lnTo>
                        <a:pt x="51" y="123"/>
                      </a:lnTo>
                      <a:lnTo>
                        <a:pt x="57" y="130"/>
                      </a:lnTo>
                      <a:lnTo>
                        <a:pt x="74" y="123"/>
                      </a:lnTo>
                      <a:lnTo>
                        <a:pt x="90" y="117"/>
                      </a:lnTo>
                      <a:lnTo>
                        <a:pt x="107" y="110"/>
                      </a:lnTo>
                      <a:lnTo>
                        <a:pt x="125" y="102"/>
                      </a:lnTo>
                      <a:lnTo>
                        <a:pt x="144" y="95"/>
                      </a:lnTo>
                      <a:lnTo>
                        <a:pt x="163" y="88"/>
                      </a:lnTo>
                      <a:lnTo>
                        <a:pt x="182" y="80"/>
                      </a:lnTo>
                      <a:lnTo>
                        <a:pt x="201" y="73"/>
                      </a:lnTo>
                      <a:lnTo>
                        <a:pt x="221" y="65"/>
                      </a:lnTo>
                      <a:lnTo>
                        <a:pt x="241" y="58"/>
                      </a:lnTo>
                      <a:lnTo>
                        <a:pt x="260" y="50"/>
                      </a:lnTo>
                      <a:lnTo>
                        <a:pt x="279" y="44"/>
                      </a:lnTo>
                      <a:lnTo>
                        <a:pt x="297" y="37"/>
                      </a:lnTo>
                      <a:lnTo>
                        <a:pt x="314" y="30"/>
                      </a:lnTo>
                      <a:lnTo>
                        <a:pt x="332" y="23"/>
                      </a:lnTo>
                      <a:lnTo>
                        <a:pt x="348" y="17"/>
                      </a:lnTo>
                      <a:lnTo>
                        <a:pt x="339" y="11"/>
                      </a:lnTo>
                      <a:lnTo>
                        <a:pt x="335" y="10"/>
                      </a:lnTo>
                      <a:lnTo>
                        <a:pt x="333" y="9"/>
                      </a:lnTo>
                      <a:lnTo>
                        <a:pt x="332" y="0"/>
                      </a:lnTo>
                      <a:close/>
                    </a:path>
                  </a:pathLst>
                </a:custGeom>
                <a:solidFill>
                  <a:srgbClr val="FFFFFF"/>
                </a:solidFill>
                <a:ln w="9525">
                  <a:noFill/>
                  <a:round/>
                  <a:headEnd/>
                  <a:tailEnd/>
                </a:ln>
              </p:spPr>
              <p:txBody>
                <a:bodyPr/>
                <a:lstStyle/>
                <a:p>
                  <a:endParaRPr lang="en-US"/>
                </a:p>
              </p:txBody>
            </p:sp>
          </p:grpSp>
          <p:grpSp>
            <p:nvGrpSpPr>
              <p:cNvPr id="22396" name="Group 31"/>
              <p:cNvGrpSpPr>
                <a:grpSpLocks/>
              </p:cNvGrpSpPr>
              <p:nvPr/>
            </p:nvGrpSpPr>
            <p:grpSpPr bwMode="auto">
              <a:xfrm>
                <a:off x="2011" y="357"/>
                <a:ext cx="553" cy="299"/>
                <a:chOff x="3499" y="-801"/>
                <a:chExt cx="553" cy="299"/>
              </a:xfrm>
            </p:grpSpPr>
            <p:sp>
              <p:nvSpPr>
                <p:cNvPr id="22541" name="Freeform 32"/>
                <p:cNvSpPr>
                  <a:spLocks/>
                </p:cNvSpPr>
                <p:nvPr/>
              </p:nvSpPr>
              <p:spPr bwMode="auto">
                <a:xfrm>
                  <a:off x="3499" y="-801"/>
                  <a:ext cx="553" cy="299"/>
                </a:xfrm>
                <a:custGeom>
                  <a:avLst/>
                  <a:gdLst>
                    <a:gd name="T0" fmla="*/ 609 w 1106"/>
                    <a:gd name="T1" fmla="*/ 1 h 596"/>
                    <a:gd name="T2" fmla="*/ 718 w 1106"/>
                    <a:gd name="T3" fmla="*/ 13 h 596"/>
                    <a:gd name="T4" fmla="*/ 817 w 1106"/>
                    <a:gd name="T5" fmla="*/ 35 h 596"/>
                    <a:gd name="T6" fmla="*/ 904 w 1106"/>
                    <a:gd name="T7" fmla="*/ 68 h 596"/>
                    <a:gd name="T8" fmla="*/ 979 w 1106"/>
                    <a:gd name="T9" fmla="*/ 108 h 596"/>
                    <a:gd name="T10" fmla="*/ 1039 w 1106"/>
                    <a:gd name="T11" fmla="*/ 156 h 596"/>
                    <a:gd name="T12" fmla="*/ 1081 w 1106"/>
                    <a:gd name="T13" fmla="*/ 209 h 596"/>
                    <a:gd name="T14" fmla="*/ 1104 w 1106"/>
                    <a:gd name="T15" fmla="*/ 268 h 596"/>
                    <a:gd name="T16" fmla="*/ 1104 w 1106"/>
                    <a:gd name="T17" fmla="*/ 328 h 596"/>
                    <a:gd name="T18" fmla="*/ 1081 w 1106"/>
                    <a:gd name="T19" fmla="*/ 387 h 596"/>
                    <a:gd name="T20" fmla="*/ 1039 w 1106"/>
                    <a:gd name="T21" fmla="*/ 440 h 596"/>
                    <a:gd name="T22" fmla="*/ 979 w 1106"/>
                    <a:gd name="T23" fmla="*/ 487 h 596"/>
                    <a:gd name="T24" fmla="*/ 904 w 1106"/>
                    <a:gd name="T25" fmla="*/ 528 h 596"/>
                    <a:gd name="T26" fmla="*/ 817 w 1106"/>
                    <a:gd name="T27" fmla="*/ 560 h 596"/>
                    <a:gd name="T28" fmla="*/ 718 w 1106"/>
                    <a:gd name="T29" fmla="*/ 582 h 596"/>
                    <a:gd name="T30" fmla="*/ 609 w 1106"/>
                    <a:gd name="T31" fmla="*/ 595 h 596"/>
                    <a:gd name="T32" fmla="*/ 496 w 1106"/>
                    <a:gd name="T33" fmla="*/ 595 h 596"/>
                    <a:gd name="T34" fmla="*/ 388 w 1106"/>
                    <a:gd name="T35" fmla="*/ 582 h 596"/>
                    <a:gd name="T36" fmla="*/ 289 w 1106"/>
                    <a:gd name="T37" fmla="*/ 560 h 596"/>
                    <a:gd name="T38" fmla="*/ 201 w 1106"/>
                    <a:gd name="T39" fmla="*/ 528 h 596"/>
                    <a:gd name="T40" fmla="*/ 127 w 1106"/>
                    <a:gd name="T41" fmla="*/ 487 h 596"/>
                    <a:gd name="T42" fmla="*/ 67 w 1106"/>
                    <a:gd name="T43" fmla="*/ 440 h 596"/>
                    <a:gd name="T44" fmla="*/ 25 w 1106"/>
                    <a:gd name="T45" fmla="*/ 387 h 596"/>
                    <a:gd name="T46" fmla="*/ 2 w 1106"/>
                    <a:gd name="T47" fmla="*/ 328 h 596"/>
                    <a:gd name="T48" fmla="*/ 2 w 1106"/>
                    <a:gd name="T49" fmla="*/ 268 h 596"/>
                    <a:gd name="T50" fmla="*/ 25 w 1106"/>
                    <a:gd name="T51" fmla="*/ 209 h 596"/>
                    <a:gd name="T52" fmla="*/ 67 w 1106"/>
                    <a:gd name="T53" fmla="*/ 156 h 596"/>
                    <a:gd name="T54" fmla="*/ 127 w 1106"/>
                    <a:gd name="T55" fmla="*/ 108 h 596"/>
                    <a:gd name="T56" fmla="*/ 201 w 1106"/>
                    <a:gd name="T57" fmla="*/ 68 h 596"/>
                    <a:gd name="T58" fmla="*/ 289 w 1106"/>
                    <a:gd name="T59" fmla="*/ 35 h 596"/>
                    <a:gd name="T60" fmla="*/ 388 w 1106"/>
                    <a:gd name="T61" fmla="*/ 13 h 596"/>
                    <a:gd name="T62" fmla="*/ 496 w 1106"/>
                    <a:gd name="T63" fmla="*/ 1 h 59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06"/>
                    <a:gd name="T97" fmla="*/ 0 h 596"/>
                    <a:gd name="T98" fmla="*/ 1106 w 1106"/>
                    <a:gd name="T99" fmla="*/ 596 h 59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06" h="596">
                      <a:moveTo>
                        <a:pt x="553" y="0"/>
                      </a:moveTo>
                      <a:lnTo>
                        <a:pt x="609" y="1"/>
                      </a:lnTo>
                      <a:lnTo>
                        <a:pt x="665" y="5"/>
                      </a:lnTo>
                      <a:lnTo>
                        <a:pt x="718" y="13"/>
                      </a:lnTo>
                      <a:lnTo>
                        <a:pt x="768" y="23"/>
                      </a:lnTo>
                      <a:lnTo>
                        <a:pt x="817" y="35"/>
                      </a:lnTo>
                      <a:lnTo>
                        <a:pt x="862" y="50"/>
                      </a:lnTo>
                      <a:lnTo>
                        <a:pt x="904" y="68"/>
                      </a:lnTo>
                      <a:lnTo>
                        <a:pt x="944" y="87"/>
                      </a:lnTo>
                      <a:lnTo>
                        <a:pt x="979" y="108"/>
                      </a:lnTo>
                      <a:lnTo>
                        <a:pt x="1012" y="131"/>
                      </a:lnTo>
                      <a:lnTo>
                        <a:pt x="1039" y="156"/>
                      </a:lnTo>
                      <a:lnTo>
                        <a:pt x="1062" y="182"/>
                      </a:lnTo>
                      <a:lnTo>
                        <a:pt x="1081" y="209"/>
                      </a:lnTo>
                      <a:lnTo>
                        <a:pt x="1095" y="238"/>
                      </a:lnTo>
                      <a:lnTo>
                        <a:pt x="1104" y="268"/>
                      </a:lnTo>
                      <a:lnTo>
                        <a:pt x="1106" y="298"/>
                      </a:lnTo>
                      <a:lnTo>
                        <a:pt x="1104" y="328"/>
                      </a:lnTo>
                      <a:lnTo>
                        <a:pt x="1095" y="358"/>
                      </a:lnTo>
                      <a:lnTo>
                        <a:pt x="1081" y="387"/>
                      </a:lnTo>
                      <a:lnTo>
                        <a:pt x="1062" y="413"/>
                      </a:lnTo>
                      <a:lnTo>
                        <a:pt x="1039" y="440"/>
                      </a:lnTo>
                      <a:lnTo>
                        <a:pt x="1012" y="464"/>
                      </a:lnTo>
                      <a:lnTo>
                        <a:pt x="979" y="487"/>
                      </a:lnTo>
                      <a:lnTo>
                        <a:pt x="944" y="509"/>
                      </a:lnTo>
                      <a:lnTo>
                        <a:pt x="904" y="528"/>
                      </a:lnTo>
                      <a:lnTo>
                        <a:pt x="862" y="544"/>
                      </a:lnTo>
                      <a:lnTo>
                        <a:pt x="817" y="560"/>
                      </a:lnTo>
                      <a:lnTo>
                        <a:pt x="768" y="572"/>
                      </a:lnTo>
                      <a:lnTo>
                        <a:pt x="718" y="582"/>
                      </a:lnTo>
                      <a:lnTo>
                        <a:pt x="665" y="590"/>
                      </a:lnTo>
                      <a:lnTo>
                        <a:pt x="609" y="595"/>
                      </a:lnTo>
                      <a:lnTo>
                        <a:pt x="553" y="596"/>
                      </a:lnTo>
                      <a:lnTo>
                        <a:pt x="496" y="595"/>
                      </a:lnTo>
                      <a:lnTo>
                        <a:pt x="441" y="590"/>
                      </a:lnTo>
                      <a:lnTo>
                        <a:pt x="388" y="582"/>
                      </a:lnTo>
                      <a:lnTo>
                        <a:pt x="337" y="572"/>
                      </a:lnTo>
                      <a:lnTo>
                        <a:pt x="289" y="560"/>
                      </a:lnTo>
                      <a:lnTo>
                        <a:pt x="244" y="544"/>
                      </a:lnTo>
                      <a:lnTo>
                        <a:pt x="201" y="528"/>
                      </a:lnTo>
                      <a:lnTo>
                        <a:pt x="162" y="509"/>
                      </a:lnTo>
                      <a:lnTo>
                        <a:pt x="127" y="487"/>
                      </a:lnTo>
                      <a:lnTo>
                        <a:pt x="94" y="464"/>
                      </a:lnTo>
                      <a:lnTo>
                        <a:pt x="67" y="440"/>
                      </a:lnTo>
                      <a:lnTo>
                        <a:pt x="44" y="413"/>
                      </a:lnTo>
                      <a:lnTo>
                        <a:pt x="25" y="387"/>
                      </a:lnTo>
                      <a:lnTo>
                        <a:pt x="11" y="358"/>
                      </a:lnTo>
                      <a:lnTo>
                        <a:pt x="2" y="328"/>
                      </a:lnTo>
                      <a:lnTo>
                        <a:pt x="0" y="298"/>
                      </a:lnTo>
                      <a:lnTo>
                        <a:pt x="2" y="268"/>
                      </a:lnTo>
                      <a:lnTo>
                        <a:pt x="11" y="238"/>
                      </a:lnTo>
                      <a:lnTo>
                        <a:pt x="25" y="209"/>
                      </a:lnTo>
                      <a:lnTo>
                        <a:pt x="44" y="182"/>
                      </a:lnTo>
                      <a:lnTo>
                        <a:pt x="67" y="156"/>
                      </a:lnTo>
                      <a:lnTo>
                        <a:pt x="94" y="131"/>
                      </a:lnTo>
                      <a:lnTo>
                        <a:pt x="127" y="108"/>
                      </a:lnTo>
                      <a:lnTo>
                        <a:pt x="162" y="87"/>
                      </a:lnTo>
                      <a:lnTo>
                        <a:pt x="201" y="68"/>
                      </a:lnTo>
                      <a:lnTo>
                        <a:pt x="244" y="50"/>
                      </a:lnTo>
                      <a:lnTo>
                        <a:pt x="289" y="35"/>
                      </a:lnTo>
                      <a:lnTo>
                        <a:pt x="337" y="23"/>
                      </a:lnTo>
                      <a:lnTo>
                        <a:pt x="388" y="13"/>
                      </a:lnTo>
                      <a:lnTo>
                        <a:pt x="441" y="5"/>
                      </a:lnTo>
                      <a:lnTo>
                        <a:pt x="496" y="1"/>
                      </a:lnTo>
                      <a:lnTo>
                        <a:pt x="553" y="0"/>
                      </a:lnTo>
                      <a:close/>
                    </a:path>
                  </a:pathLst>
                </a:custGeom>
                <a:solidFill>
                  <a:srgbClr val="000000"/>
                </a:solidFill>
                <a:ln w="9525">
                  <a:noFill/>
                  <a:round/>
                  <a:headEnd/>
                  <a:tailEnd/>
                </a:ln>
              </p:spPr>
              <p:txBody>
                <a:bodyPr/>
                <a:lstStyle/>
                <a:p>
                  <a:endParaRPr lang="en-US"/>
                </a:p>
              </p:txBody>
            </p:sp>
            <p:sp>
              <p:nvSpPr>
                <p:cNvPr id="22542" name="Freeform 33"/>
                <p:cNvSpPr>
                  <a:spLocks/>
                </p:cNvSpPr>
                <p:nvPr/>
              </p:nvSpPr>
              <p:spPr bwMode="auto">
                <a:xfrm>
                  <a:off x="3499" y="-801"/>
                  <a:ext cx="553" cy="299"/>
                </a:xfrm>
                <a:custGeom>
                  <a:avLst/>
                  <a:gdLst>
                    <a:gd name="T0" fmla="*/ 553 w 1106"/>
                    <a:gd name="T1" fmla="*/ 0 h 596"/>
                    <a:gd name="T2" fmla="*/ 665 w 1106"/>
                    <a:gd name="T3" fmla="*/ 5 h 596"/>
                    <a:gd name="T4" fmla="*/ 768 w 1106"/>
                    <a:gd name="T5" fmla="*/ 23 h 596"/>
                    <a:gd name="T6" fmla="*/ 862 w 1106"/>
                    <a:gd name="T7" fmla="*/ 50 h 596"/>
                    <a:gd name="T8" fmla="*/ 944 w 1106"/>
                    <a:gd name="T9" fmla="*/ 87 h 596"/>
                    <a:gd name="T10" fmla="*/ 1012 w 1106"/>
                    <a:gd name="T11" fmla="*/ 131 h 596"/>
                    <a:gd name="T12" fmla="*/ 1062 w 1106"/>
                    <a:gd name="T13" fmla="*/ 182 h 596"/>
                    <a:gd name="T14" fmla="*/ 1095 w 1106"/>
                    <a:gd name="T15" fmla="*/ 238 h 596"/>
                    <a:gd name="T16" fmla="*/ 1106 w 1106"/>
                    <a:gd name="T17" fmla="*/ 298 h 596"/>
                    <a:gd name="T18" fmla="*/ 1104 w 1106"/>
                    <a:gd name="T19" fmla="*/ 328 h 596"/>
                    <a:gd name="T20" fmla="*/ 1081 w 1106"/>
                    <a:gd name="T21" fmla="*/ 387 h 596"/>
                    <a:gd name="T22" fmla="*/ 1039 w 1106"/>
                    <a:gd name="T23" fmla="*/ 440 h 596"/>
                    <a:gd name="T24" fmla="*/ 979 w 1106"/>
                    <a:gd name="T25" fmla="*/ 487 h 596"/>
                    <a:gd name="T26" fmla="*/ 904 w 1106"/>
                    <a:gd name="T27" fmla="*/ 528 h 596"/>
                    <a:gd name="T28" fmla="*/ 817 w 1106"/>
                    <a:gd name="T29" fmla="*/ 560 h 596"/>
                    <a:gd name="T30" fmla="*/ 718 w 1106"/>
                    <a:gd name="T31" fmla="*/ 582 h 596"/>
                    <a:gd name="T32" fmla="*/ 609 w 1106"/>
                    <a:gd name="T33" fmla="*/ 595 h 596"/>
                    <a:gd name="T34" fmla="*/ 553 w 1106"/>
                    <a:gd name="T35" fmla="*/ 596 h 596"/>
                    <a:gd name="T36" fmla="*/ 441 w 1106"/>
                    <a:gd name="T37" fmla="*/ 590 h 596"/>
                    <a:gd name="T38" fmla="*/ 337 w 1106"/>
                    <a:gd name="T39" fmla="*/ 572 h 596"/>
                    <a:gd name="T40" fmla="*/ 244 w 1106"/>
                    <a:gd name="T41" fmla="*/ 544 h 596"/>
                    <a:gd name="T42" fmla="*/ 162 w 1106"/>
                    <a:gd name="T43" fmla="*/ 509 h 596"/>
                    <a:gd name="T44" fmla="*/ 94 w 1106"/>
                    <a:gd name="T45" fmla="*/ 464 h 596"/>
                    <a:gd name="T46" fmla="*/ 44 w 1106"/>
                    <a:gd name="T47" fmla="*/ 413 h 596"/>
                    <a:gd name="T48" fmla="*/ 11 w 1106"/>
                    <a:gd name="T49" fmla="*/ 358 h 596"/>
                    <a:gd name="T50" fmla="*/ 0 w 1106"/>
                    <a:gd name="T51" fmla="*/ 298 h 596"/>
                    <a:gd name="T52" fmla="*/ 2 w 1106"/>
                    <a:gd name="T53" fmla="*/ 268 h 596"/>
                    <a:gd name="T54" fmla="*/ 25 w 1106"/>
                    <a:gd name="T55" fmla="*/ 209 h 596"/>
                    <a:gd name="T56" fmla="*/ 67 w 1106"/>
                    <a:gd name="T57" fmla="*/ 156 h 596"/>
                    <a:gd name="T58" fmla="*/ 127 w 1106"/>
                    <a:gd name="T59" fmla="*/ 108 h 596"/>
                    <a:gd name="T60" fmla="*/ 201 w 1106"/>
                    <a:gd name="T61" fmla="*/ 68 h 596"/>
                    <a:gd name="T62" fmla="*/ 289 w 1106"/>
                    <a:gd name="T63" fmla="*/ 35 h 596"/>
                    <a:gd name="T64" fmla="*/ 388 w 1106"/>
                    <a:gd name="T65" fmla="*/ 13 h 596"/>
                    <a:gd name="T66" fmla="*/ 496 w 1106"/>
                    <a:gd name="T67" fmla="*/ 1 h 59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106"/>
                    <a:gd name="T103" fmla="*/ 0 h 596"/>
                    <a:gd name="T104" fmla="*/ 1106 w 1106"/>
                    <a:gd name="T105" fmla="*/ 596 h 59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106" h="596">
                      <a:moveTo>
                        <a:pt x="553" y="0"/>
                      </a:moveTo>
                      <a:lnTo>
                        <a:pt x="553" y="0"/>
                      </a:lnTo>
                      <a:lnTo>
                        <a:pt x="609" y="1"/>
                      </a:lnTo>
                      <a:lnTo>
                        <a:pt x="665" y="5"/>
                      </a:lnTo>
                      <a:lnTo>
                        <a:pt x="718" y="13"/>
                      </a:lnTo>
                      <a:lnTo>
                        <a:pt x="768" y="23"/>
                      </a:lnTo>
                      <a:lnTo>
                        <a:pt x="817" y="35"/>
                      </a:lnTo>
                      <a:lnTo>
                        <a:pt x="862" y="50"/>
                      </a:lnTo>
                      <a:lnTo>
                        <a:pt x="904" y="68"/>
                      </a:lnTo>
                      <a:lnTo>
                        <a:pt x="944" y="87"/>
                      </a:lnTo>
                      <a:lnTo>
                        <a:pt x="979" y="108"/>
                      </a:lnTo>
                      <a:lnTo>
                        <a:pt x="1012" y="131"/>
                      </a:lnTo>
                      <a:lnTo>
                        <a:pt x="1039" y="156"/>
                      </a:lnTo>
                      <a:lnTo>
                        <a:pt x="1062" y="182"/>
                      </a:lnTo>
                      <a:lnTo>
                        <a:pt x="1081" y="209"/>
                      </a:lnTo>
                      <a:lnTo>
                        <a:pt x="1095" y="238"/>
                      </a:lnTo>
                      <a:lnTo>
                        <a:pt x="1104" y="268"/>
                      </a:lnTo>
                      <a:lnTo>
                        <a:pt x="1106" y="298"/>
                      </a:lnTo>
                      <a:lnTo>
                        <a:pt x="1104" y="328"/>
                      </a:lnTo>
                      <a:lnTo>
                        <a:pt x="1095" y="358"/>
                      </a:lnTo>
                      <a:lnTo>
                        <a:pt x="1081" y="387"/>
                      </a:lnTo>
                      <a:lnTo>
                        <a:pt x="1062" y="413"/>
                      </a:lnTo>
                      <a:lnTo>
                        <a:pt x="1039" y="440"/>
                      </a:lnTo>
                      <a:lnTo>
                        <a:pt x="1012" y="464"/>
                      </a:lnTo>
                      <a:lnTo>
                        <a:pt x="979" y="487"/>
                      </a:lnTo>
                      <a:lnTo>
                        <a:pt x="944" y="509"/>
                      </a:lnTo>
                      <a:lnTo>
                        <a:pt x="904" y="528"/>
                      </a:lnTo>
                      <a:lnTo>
                        <a:pt x="862" y="544"/>
                      </a:lnTo>
                      <a:lnTo>
                        <a:pt x="817" y="560"/>
                      </a:lnTo>
                      <a:lnTo>
                        <a:pt x="768" y="572"/>
                      </a:lnTo>
                      <a:lnTo>
                        <a:pt x="718" y="582"/>
                      </a:lnTo>
                      <a:lnTo>
                        <a:pt x="665" y="590"/>
                      </a:lnTo>
                      <a:lnTo>
                        <a:pt x="609" y="595"/>
                      </a:lnTo>
                      <a:lnTo>
                        <a:pt x="553" y="596"/>
                      </a:lnTo>
                      <a:lnTo>
                        <a:pt x="496" y="595"/>
                      </a:lnTo>
                      <a:lnTo>
                        <a:pt x="441" y="590"/>
                      </a:lnTo>
                      <a:lnTo>
                        <a:pt x="388" y="582"/>
                      </a:lnTo>
                      <a:lnTo>
                        <a:pt x="337" y="572"/>
                      </a:lnTo>
                      <a:lnTo>
                        <a:pt x="289" y="560"/>
                      </a:lnTo>
                      <a:lnTo>
                        <a:pt x="244" y="544"/>
                      </a:lnTo>
                      <a:lnTo>
                        <a:pt x="201" y="528"/>
                      </a:lnTo>
                      <a:lnTo>
                        <a:pt x="162" y="509"/>
                      </a:lnTo>
                      <a:lnTo>
                        <a:pt x="127" y="487"/>
                      </a:lnTo>
                      <a:lnTo>
                        <a:pt x="94" y="464"/>
                      </a:lnTo>
                      <a:lnTo>
                        <a:pt x="67" y="440"/>
                      </a:lnTo>
                      <a:lnTo>
                        <a:pt x="44" y="413"/>
                      </a:lnTo>
                      <a:lnTo>
                        <a:pt x="25" y="387"/>
                      </a:lnTo>
                      <a:lnTo>
                        <a:pt x="11" y="358"/>
                      </a:lnTo>
                      <a:lnTo>
                        <a:pt x="2" y="328"/>
                      </a:lnTo>
                      <a:lnTo>
                        <a:pt x="0" y="298"/>
                      </a:lnTo>
                      <a:lnTo>
                        <a:pt x="2" y="268"/>
                      </a:lnTo>
                      <a:lnTo>
                        <a:pt x="11" y="238"/>
                      </a:lnTo>
                      <a:lnTo>
                        <a:pt x="25" y="209"/>
                      </a:lnTo>
                      <a:lnTo>
                        <a:pt x="44" y="182"/>
                      </a:lnTo>
                      <a:lnTo>
                        <a:pt x="67" y="156"/>
                      </a:lnTo>
                      <a:lnTo>
                        <a:pt x="94" y="131"/>
                      </a:lnTo>
                      <a:lnTo>
                        <a:pt x="127" y="108"/>
                      </a:lnTo>
                      <a:lnTo>
                        <a:pt x="162" y="87"/>
                      </a:lnTo>
                      <a:lnTo>
                        <a:pt x="201" y="68"/>
                      </a:lnTo>
                      <a:lnTo>
                        <a:pt x="244" y="50"/>
                      </a:lnTo>
                      <a:lnTo>
                        <a:pt x="289" y="35"/>
                      </a:lnTo>
                      <a:lnTo>
                        <a:pt x="337" y="23"/>
                      </a:lnTo>
                      <a:lnTo>
                        <a:pt x="388" y="13"/>
                      </a:lnTo>
                      <a:lnTo>
                        <a:pt x="441" y="5"/>
                      </a:lnTo>
                      <a:lnTo>
                        <a:pt x="496" y="1"/>
                      </a:lnTo>
                      <a:lnTo>
                        <a:pt x="553" y="0"/>
                      </a:lnTo>
                    </a:path>
                  </a:pathLst>
                </a:custGeom>
                <a:noFill/>
                <a:ln w="0">
                  <a:solidFill>
                    <a:srgbClr val="000000"/>
                  </a:solidFill>
                  <a:round/>
                  <a:headEnd/>
                  <a:tailEnd/>
                </a:ln>
              </p:spPr>
              <p:txBody>
                <a:bodyPr/>
                <a:lstStyle/>
                <a:p>
                  <a:endParaRPr lang="en-US"/>
                </a:p>
              </p:txBody>
            </p:sp>
            <p:sp>
              <p:nvSpPr>
                <p:cNvPr id="22543" name="Freeform 34"/>
                <p:cNvSpPr>
                  <a:spLocks/>
                </p:cNvSpPr>
                <p:nvPr/>
              </p:nvSpPr>
              <p:spPr bwMode="auto">
                <a:xfrm>
                  <a:off x="3904" y="-607"/>
                  <a:ext cx="119" cy="72"/>
                </a:xfrm>
                <a:custGeom>
                  <a:avLst/>
                  <a:gdLst>
                    <a:gd name="T0" fmla="*/ 0 w 237"/>
                    <a:gd name="T1" fmla="*/ 144 h 144"/>
                    <a:gd name="T2" fmla="*/ 237 w 237"/>
                    <a:gd name="T3" fmla="*/ 0 h 144"/>
                    <a:gd name="T4" fmla="*/ 228 w 237"/>
                    <a:gd name="T5" fmla="*/ 11 h 144"/>
                    <a:gd name="T6" fmla="*/ 219 w 237"/>
                    <a:gd name="T7" fmla="*/ 21 h 144"/>
                    <a:gd name="T8" fmla="*/ 207 w 237"/>
                    <a:gd name="T9" fmla="*/ 33 h 144"/>
                    <a:gd name="T10" fmla="*/ 196 w 237"/>
                    <a:gd name="T11" fmla="*/ 43 h 144"/>
                    <a:gd name="T12" fmla="*/ 184 w 237"/>
                    <a:gd name="T13" fmla="*/ 54 h 144"/>
                    <a:gd name="T14" fmla="*/ 170 w 237"/>
                    <a:gd name="T15" fmla="*/ 63 h 144"/>
                    <a:gd name="T16" fmla="*/ 157 w 237"/>
                    <a:gd name="T17" fmla="*/ 72 h 144"/>
                    <a:gd name="T18" fmla="*/ 142 w 237"/>
                    <a:gd name="T19" fmla="*/ 81 h 144"/>
                    <a:gd name="T20" fmla="*/ 127 w 237"/>
                    <a:gd name="T21" fmla="*/ 91 h 144"/>
                    <a:gd name="T22" fmla="*/ 111 w 237"/>
                    <a:gd name="T23" fmla="*/ 100 h 144"/>
                    <a:gd name="T24" fmla="*/ 93 w 237"/>
                    <a:gd name="T25" fmla="*/ 108 h 144"/>
                    <a:gd name="T26" fmla="*/ 76 w 237"/>
                    <a:gd name="T27" fmla="*/ 116 h 144"/>
                    <a:gd name="T28" fmla="*/ 58 w 237"/>
                    <a:gd name="T29" fmla="*/ 123 h 144"/>
                    <a:gd name="T30" fmla="*/ 39 w 237"/>
                    <a:gd name="T31" fmla="*/ 130 h 144"/>
                    <a:gd name="T32" fmla="*/ 19 w 237"/>
                    <a:gd name="T33" fmla="*/ 137 h 144"/>
                    <a:gd name="T34" fmla="*/ 0 w 237"/>
                    <a:gd name="T35" fmla="*/ 144 h 14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37"/>
                    <a:gd name="T55" fmla="*/ 0 h 144"/>
                    <a:gd name="T56" fmla="*/ 237 w 237"/>
                    <a:gd name="T57" fmla="*/ 144 h 14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37" h="144">
                      <a:moveTo>
                        <a:pt x="0" y="144"/>
                      </a:moveTo>
                      <a:lnTo>
                        <a:pt x="237" y="0"/>
                      </a:lnTo>
                      <a:lnTo>
                        <a:pt x="228" y="11"/>
                      </a:lnTo>
                      <a:lnTo>
                        <a:pt x="219" y="21"/>
                      </a:lnTo>
                      <a:lnTo>
                        <a:pt x="207" y="33"/>
                      </a:lnTo>
                      <a:lnTo>
                        <a:pt x="196" y="43"/>
                      </a:lnTo>
                      <a:lnTo>
                        <a:pt x="184" y="54"/>
                      </a:lnTo>
                      <a:lnTo>
                        <a:pt x="170" y="63"/>
                      </a:lnTo>
                      <a:lnTo>
                        <a:pt x="157" y="72"/>
                      </a:lnTo>
                      <a:lnTo>
                        <a:pt x="142" y="81"/>
                      </a:lnTo>
                      <a:lnTo>
                        <a:pt x="127" y="91"/>
                      </a:lnTo>
                      <a:lnTo>
                        <a:pt x="111" y="100"/>
                      </a:lnTo>
                      <a:lnTo>
                        <a:pt x="93" y="108"/>
                      </a:lnTo>
                      <a:lnTo>
                        <a:pt x="76" y="116"/>
                      </a:lnTo>
                      <a:lnTo>
                        <a:pt x="58" y="123"/>
                      </a:lnTo>
                      <a:lnTo>
                        <a:pt x="39" y="130"/>
                      </a:lnTo>
                      <a:lnTo>
                        <a:pt x="19" y="137"/>
                      </a:lnTo>
                      <a:lnTo>
                        <a:pt x="0" y="144"/>
                      </a:lnTo>
                      <a:close/>
                    </a:path>
                  </a:pathLst>
                </a:custGeom>
                <a:solidFill>
                  <a:srgbClr val="3838FF"/>
                </a:solidFill>
                <a:ln w="9525">
                  <a:noFill/>
                  <a:round/>
                  <a:headEnd/>
                  <a:tailEnd/>
                </a:ln>
              </p:spPr>
              <p:txBody>
                <a:bodyPr/>
                <a:lstStyle/>
                <a:p>
                  <a:endParaRPr lang="en-US"/>
                </a:p>
              </p:txBody>
            </p:sp>
            <p:sp>
              <p:nvSpPr>
                <p:cNvPr id="22544" name="Freeform 35"/>
                <p:cNvSpPr>
                  <a:spLocks/>
                </p:cNvSpPr>
                <p:nvPr/>
              </p:nvSpPr>
              <p:spPr bwMode="auto">
                <a:xfrm>
                  <a:off x="3823" y="-650"/>
                  <a:ext cx="218" cy="130"/>
                </a:xfrm>
                <a:custGeom>
                  <a:avLst/>
                  <a:gdLst>
                    <a:gd name="T0" fmla="*/ 398 w 434"/>
                    <a:gd name="T1" fmla="*/ 87 h 260"/>
                    <a:gd name="T2" fmla="*/ 161 w 434"/>
                    <a:gd name="T3" fmla="*/ 231 h 260"/>
                    <a:gd name="T4" fmla="*/ 142 w 434"/>
                    <a:gd name="T5" fmla="*/ 235 h 260"/>
                    <a:gd name="T6" fmla="*/ 123 w 434"/>
                    <a:gd name="T7" fmla="*/ 240 h 260"/>
                    <a:gd name="T8" fmla="*/ 103 w 434"/>
                    <a:gd name="T9" fmla="*/ 244 h 260"/>
                    <a:gd name="T10" fmla="*/ 83 w 434"/>
                    <a:gd name="T11" fmla="*/ 249 h 260"/>
                    <a:gd name="T12" fmla="*/ 62 w 434"/>
                    <a:gd name="T13" fmla="*/ 252 h 260"/>
                    <a:gd name="T14" fmla="*/ 42 w 434"/>
                    <a:gd name="T15" fmla="*/ 256 h 260"/>
                    <a:gd name="T16" fmla="*/ 20 w 434"/>
                    <a:gd name="T17" fmla="*/ 258 h 260"/>
                    <a:gd name="T18" fmla="*/ 0 w 434"/>
                    <a:gd name="T19" fmla="*/ 260 h 260"/>
                    <a:gd name="T20" fmla="*/ 434 w 434"/>
                    <a:gd name="T21" fmla="*/ 0 h 260"/>
                    <a:gd name="T22" fmla="*/ 433 w 434"/>
                    <a:gd name="T23" fmla="*/ 12 h 260"/>
                    <a:gd name="T24" fmla="*/ 431 w 434"/>
                    <a:gd name="T25" fmla="*/ 22 h 260"/>
                    <a:gd name="T26" fmla="*/ 427 w 434"/>
                    <a:gd name="T27" fmla="*/ 34 h 260"/>
                    <a:gd name="T28" fmla="*/ 424 w 434"/>
                    <a:gd name="T29" fmla="*/ 44 h 260"/>
                    <a:gd name="T30" fmla="*/ 418 w 434"/>
                    <a:gd name="T31" fmla="*/ 55 h 260"/>
                    <a:gd name="T32" fmla="*/ 412 w 434"/>
                    <a:gd name="T33" fmla="*/ 66 h 260"/>
                    <a:gd name="T34" fmla="*/ 405 w 434"/>
                    <a:gd name="T35" fmla="*/ 76 h 260"/>
                    <a:gd name="T36" fmla="*/ 398 w 434"/>
                    <a:gd name="T37" fmla="*/ 87 h 26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34"/>
                    <a:gd name="T58" fmla="*/ 0 h 260"/>
                    <a:gd name="T59" fmla="*/ 434 w 434"/>
                    <a:gd name="T60" fmla="*/ 260 h 26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34" h="260">
                      <a:moveTo>
                        <a:pt x="398" y="87"/>
                      </a:moveTo>
                      <a:lnTo>
                        <a:pt x="161" y="231"/>
                      </a:lnTo>
                      <a:lnTo>
                        <a:pt x="142" y="235"/>
                      </a:lnTo>
                      <a:lnTo>
                        <a:pt x="123" y="240"/>
                      </a:lnTo>
                      <a:lnTo>
                        <a:pt x="103" y="244"/>
                      </a:lnTo>
                      <a:lnTo>
                        <a:pt x="83" y="249"/>
                      </a:lnTo>
                      <a:lnTo>
                        <a:pt x="62" y="252"/>
                      </a:lnTo>
                      <a:lnTo>
                        <a:pt x="42" y="256"/>
                      </a:lnTo>
                      <a:lnTo>
                        <a:pt x="20" y="258"/>
                      </a:lnTo>
                      <a:lnTo>
                        <a:pt x="0" y="260"/>
                      </a:lnTo>
                      <a:lnTo>
                        <a:pt x="434" y="0"/>
                      </a:lnTo>
                      <a:lnTo>
                        <a:pt x="433" y="12"/>
                      </a:lnTo>
                      <a:lnTo>
                        <a:pt x="431" y="22"/>
                      </a:lnTo>
                      <a:lnTo>
                        <a:pt x="427" y="34"/>
                      </a:lnTo>
                      <a:lnTo>
                        <a:pt x="424" y="44"/>
                      </a:lnTo>
                      <a:lnTo>
                        <a:pt x="418" y="55"/>
                      </a:lnTo>
                      <a:lnTo>
                        <a:pt x="412" y="66"/>
                      </a:lnTo>
                      <a:lnTo>
                        <a:pt x="405" y="76"/>
                      </a:lnTo>
                      <a:lnTo>
                        <a:pt x="398" y="87"/>
                      </a:lnTo>
                      <a:close/>
                    </a:path>
                  </a:pathLst>
                </a:custGeom>
                <a:solidFill>
                  <a:srgbClr val="4F4FFF"/>
                </a:solidFill>
                <a:ln w="9525">
                  <a:noFill/>
                  <a:round/>
                  <a:headEnd/>
                  <a:tailEnd/>
                </a:ln>
              </p:spPr>
              <p:txBody>
                <a:bodyPr/>
                <a:lstStyle/>
                <a:p>
                  <a:endParaRPr lang="en-US"/>
                </a:p>
              </p:txBody>
            </p:sp>
            <p:sp>
              <p:nvSpPr>
                <p:cNvPr id="22545" name="Freeform 36"/>
                <p:cNvSpPr>
                  <a:spLocks/>
                </p:cNvSpPr>
                <p:nvPr/>
              </p:nvSpPr>
              <p:spPr bwMode="auto">
                <a:xfrm>
                  <a:off x="3764" y="-682"/>
                  <a:ext cx="277" cy="164"/>
                </a:xfrm>
                <a:custGeom>
                  <a:avLst/>
                  <a:gdLst>
                    <a:gd name="T0" fmla="*/ 553 w 554"/>
                    <a:gd name="T1" fmla="*/ 62 h 327"/>
                    <a:gd name="T2" fmla="*/ 119 w 554"/>
                    <a:gd name="T3" fmla="*/ 322 h 327"/>
                    <a:gd name="T4" fmla="*/ 106 w 554"/>
                    <a:gd name="T5" fmla="*/ 324 h 327"/>
                    <a:gd name="T6" fmla="*/ 93 w 554"/>
                    <a:gd name="T7" fmla="*/ 324 h 327"/>
                    <a:gd name="T8" fmla="*/ 82 w 554"/>
                    <a:gd name="T9" fmla="*/ 325 h 327"/>
                    <a:gd name="T10" fmla="*/ 69 w 554"/>
                    <a:gd name="T11" fmla="*/ 326 h 327"/>
                    <a:gd name="T12" fmla="*/ 56 w 554"/>
                    <a:gd name="T13" fmla="*/ 326 h 327"/>
                    <a:gd name="T14" fmla="*/ 44 w 554"/>
                    <a:gd name="T15" fmla="*/ 327 h 327"/>
                    <a:gd name="T16" fmla="*/ 31 w 554"/>
                    <a:gd name="T17" fmla="*/ 327 h 327"/>
                    <a:gd name="T18" fmla="*/ 18 w 554"/>
                    <a:gd name="T19" fmla="*/ 327 h 327"/>
                    <a:gd name="T20" fmla="*/ 14 w 554"/>
                    <a:gd name="T21" fmla="*/ 327 h 327"/>
                    <a:gd name="T22" fmla="*/ 9 w 554"/>
                    <a:gd name="T23" fmla="*/ 327 h 327"/>
                    <a:gd name="T24" fmla="*/ 4 w 554"/>
                    <a:gd name="T25" fmla="*/ 327 h 327"/>
                    <a:gd name="T26" fmla="*/ 0 w 554"/>
                    <a:gd name="T27" fmla="*/ 327 h 327"/>
                    <a:gd name="T28" fmla="*/ 544 w 554"/>
                    <a:gd name="T29" fmla="*/ 0 h 327"/>
                    <a:gd name="T30" fmla="*/ 548 w 554"/>
                    <a:gd name="T31" fmla="*/ 13 h 327"/>
                    <a:gd name="T32" fmla="*/ 552 w 554"/>
                    <a:gd name="T33" fmla="*/ 24 h 327"/>
                    <a:gd name="T34" fmla="*/ 553 w 554"/>
                    <a:gd name="T35" fmla="*/ 37 h 327"/>
                    <a:gd name="T36" fmla="*/ 554 w 554"/>
                    <a:gd name="T37" fmla="*/ 50 h 327"/>
                    <a:gd name="T38" fmla="*/ 554 w 554"/>
                    <a:gd name="T39" fmla="*/ 53 h 327"/>
                    <a:gd name="T40" fmla="*/ 554 w 554"/>
                    <a:gd name="T41" fmla="*/ 56 h 327"/>
                    <a:gd name="T42" fmla="*/ 553 w 554"/>
                    <a:gd name="T43" fmla="*/ 59 h 327"/>
                    <a:gd name="T44" fmla="*/ 553 w 554"/>
                    <a:gd name="T45" fmla="*/ 62 h 32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54"/>
                    <a:gd name="T70" fmla="*/ 0 h 327"/>
                    <a:gd name="T71" fmla="*/ 554 w 554"/>
                    <a:gd name="T72" fmla="*/ 327 h 32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54" h="327">
                      <a:moveTo>
                        <a:pt x="553" y="62"/>
                      </a:moveTo>
                      <a:lnTo>
                        <a:pt x="119" y="322"/>
                      </a:lnTo>
                      <a:lnTo>
                        <a:pt x="106" y="324"/>
                      </a:lnTo>
                      <a:lnTo>
                        <a:pt x="93" y="324"/>
                      </a:lnTo>
                      <a:lnTo>
                        <a:pt x="82" y="325"/>
                      </a:lnTo>
                      <a:lnTo>
                        <a:pt x="69" y="326"/>
                      </a:lnTo>
                      <a:lnTo>
                        <a:pt x="56" y="326"/>
                      </a:lnTo>
                      <a:lnTo>
                        <a:pt x="44" y="327"/>
                      </a:lnTo>
                      <a:lnTo>
                        <a:pt x="31" y="327"/>
                      </a:lnTo>
                      <a:lnTo>
                        <a:pt x="18" y="327"/>
                      </a:lnTo>
                      <a:lnTo>
                        <a:pt x="14" y="327"/>
                      </a:lnTo>
                      <a:lnTo>
                        <a:pt x="9" y="327"/>
                      </a:lnTo>
                      <a:lnTo>
                        <a:pt x="4" y="327"/>
                      </a:lnTo>
                      <a:lnTo>
                        <a:pt x="0" y="327"/>
                      </a:lnTo>
                      <a:lnTo>
                        <a:pt x="544" y="0"/>
                      </a:lnTo>
                      <a:lnTo>
                        <a:pt x="548" y="13"/>
                      </a:lnTo>
                      <a:lnTo>
                        <a:pt x="552" y="24"/>
                      </a:lnTo>
                      <a:lnTo>
                        <a:pt x="553" y="37"/>
                      </a:lnTo>
                      <a:lnTo>
                        <a:pt x="554" y="50"/>
                      </a:lnTo>
                      <a:lnTo>
                        <a:pt x="554" y="53"/>
                      </a:lnTo>
                      <a:lnTo>
                        <a:pt x="554" y="56"/>
                      </a:lnTo>
                      <a:lnTo>
                        <a:pt x="553" y="59"/>
                      </a:lnTo>
                      <a:lnTo>
                        <a:pt x="553" y="62"/>
                      </a:lnTo>
                      <a:close/>
                    </a:path>
                  </a:pathLst>
                </a:custGeom>
                <a:solidFill>
                  <a:srgbClr val="6D6DFF"/>
                </a:solidFill>
                <a:ln w="9525">
                  <a:noFill/>
                  <a:round/>
                  <a:headEnd/>
                  <a:tailEnd/>
                </a:ln>
              </p:spPr>
              <p:txBody>
                <a:bodyPr/>
                <a:lstStyle/>
                <a:p>
                  <a:endParaRPr lang="en-US"/>
                </a:p>
              </p:txBody>
            </p:sp>
            <p:sp>
              <p:nvSpPr>
                <p:cNvPr id="22546" name="Freeform 37"/>
                <p:cNvSpPr>
                  <a:spLocks/>
                </p:cNvSpPr>
                <p:nvPr/>
              </p:nvSpPr>
              <p:spPr bwMode="auto">
                <a:xfrm>
                  <a:off x="3713" y="-706"/>
                  <a:ext cx="323" cy="188"/>
                </a:xfrm>
                <a:custGeom>
                  <a:avLst/>
                  <a:gdLst>
                    <a:gd name="T0" fmla="*/ 646 w 646"/>
                    <a:gd name="T1" fmla="*/ 50 h 377"/>
                    <a:gd name="T2" fmla="*/ 102 w 646"/>
                    <a:gd name="T3" fmla="*/ 377 h 377"/>
                    <a:gd name="T4" fmla="*/ 89 w 646"/>
                    <a:gd name="T5" fmla="*/ 377 h 377"/>
                    <a:gd name="T6" fmla="*/ 75 w 646"/>
                    <a:gd name="T7" fmla="*/ 376 h 377"/>
                    <a:gd name="T8" fmla="*/ 63 w 646"/>
                    <a:gd name="T9" fmla="*/ 376 h 377"/>
                    <a:gd name="T10" fmla="*/ 50 w 646"/>
                    <a:gd name="T11" fmla="*/ 375 h 377"/>
                    <a:gd name="T12" fmla="*/ 37 w 646"/>
                    <a:gd name="T13" fmla="*/ 374 h 377"/>
                    <a:gd name="T14" fmla="*/ 26 w 646"/>
                    <a:gd name="T15" fmla="*/ 372 h 377"/>
                    <a:gd name="T16" fmla="*/ 13 w 646"/>
                    <a:gd name="T17" fmla="*/ 371 h 377"/>
                    <a:gd name="T18" fmla="*/ 0 w 646"/>
                    <a:gd name="T19" fmla="*/ 370 h 377"/>
                    <a:gd name="T20" fmla="*/ 619 w 646"/>
                    <a:gd name="T21" fmla="*/ 0 h 377"/>
                    <a:gd name="T22" fmla="*/ 629 w 646"/>
                    <a:gd name="T23" fmla="*/ 13 h 377"/>
                    <a:gd name="T24" fmla="*/ 635 w 646"/>
                    <a:gd name="T25" fmla="*/ 25 h 377"/>
                    <a:gd name="T26" fmla="*/ 641 w 646"/>
                    <a:gd name="T27" fmla="*/ 37 h 377"/>
                    <a:gd name="T28" fmla="*/ 646 w 646"/>
                    <a:gd name="T29" fmla="*/ 50 h 37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46"/>
                    <a:gd name="T46" fmla="*/ 0 h 377"/>
                    <a:gd name="T47" fmla="*/ 646 w 646"/>
                    <a:gd name="T48" fmla="*/ 377 h 37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46" h="377">
                      <a:moveTo>
                        <a:pt x="646" y="50"/>
                      </a:moveTo>
                      <a:lnTo>
                        <a:pt x="102" y="377"/>
                      </a:lnTo>
                      <a:lnTo>
                        <a:pt x="89" y="377"/>
                      </a:lnTo>
                      <a:lnTo>
                        <a:pt x="75" y="376"/>
                      </a:lnTo>
                      <a:lnTo>
                        <a:pt x="63" y="376"/>
                      </a:lnTo>
                      <a:lnTo>
                        <a:pt x="50" y="375"/>
                      </a:lnTo>
                      <a:lnTo>
                        <a:pt x="37" y="374"/>
                      </a:lnTo>
                      <a:lnTo>
                        <a:pt x="26" y="372"/>
                      </a:lnTo>
                      <a:lnTo>
                        <a:pt x="13" y="371"/>
                      </a:lnTo>
                      <a:lnTo>
                        <a:pt x="0" y="370"/>
                      </a:lnTo>
                      <a:lnTo>
                        <a:pt x="619" y="0"/>
                      </a:lnTo>
                      <a:lnTo>
                        <a:pt x="629" y="13"/>
                      </a:lnTo>
                      <a:lnTo>
                        <a:pt x="635" y="25"/>
                      </a:lnTo>
                      <a:lnTo>
                        <a:pt x="641" y="37"/>
                      </a:lnTo>
                      <a:lnTo>
                        <a:pt x="646" y="50"/>
                      </a:lnTo>
                      <a:close/>
                    </a:path>
                  </a:pathLst>
                </a:custGeom>
                <a:solidFill>
                  <a:srgbClr val="8787FF"/>
                </a:solidFill>
                <a:ln w="9525">
                  <a:noFill/>
                  <a:round/>
                  <a:headEnd/>
                  <a:tailEnd/>
                </a:ln>
              </p:spPr>
              <p:txBody>
                <a:bodyPr/>
                <a:lstStyle/>
                <a:p>
                  <a:endParaRPr lang="en-US"/>
                </a:p>
              </p:txBody>
            </p:sp>
            <p:sp>
              <p:nvSpPr>
                <p:cNvPr id="22547" name="Freeform 38"/>
                <p:cNvSpPr>
                  <a:spLocks/>
                </p:cNvSpPr>
                <p:nvPr/>
              </p:nvSpPr>
              <p:spPr bwMode="auto">
                <a:xfrm>
                  <a:off x="3671" y="-727"/>
                  <a:ext cx="352" cy="206"/>
                </a:xfrm>
                <a:custGeom>
                  <a:avLst/>
                  <a:gdLst>
                    <a:gd name="T0" fmla="*/ 704 w 704"/>
                    <a:gd name="T1" fmla="*/ 41 h 411"/>
                    <a:gd name="T2" fmla="*/ 85 w 704"/>
                    <a:gd name="T3" fmla="*/ 411 h 411"/>
                    <a:gd name="T4" fmla="*/ 74 w 704"/>
                    <a:gd name="T5" fmla="*/ 410 h 411"/>
                    <a:gd name="T6" fmla="*/ 64 w 704"/>
                    <a:gd name="T7" fmla="*/ 409 h 411"/>
                    <a:gd name="T8" fmla="*/ 52 w 704"/>
                    <a:gd name="T9" fmla="*/ 408 h 411"/>
                    <a:gd name="T10" fmla="*/ 42 w 704"/>
                    <a:gd name="T11" fmla="*/ 405 h 411"/>
                    <a:gd name="T12" fmla="*/ 31 w 704"/>
                    <a:gd name="T13" fmla="*/ 403 h 411"/>
                    <a:gd name="T14" fmla="*/ 21 w 704"/>
                    <a:gd name="T15" fmla="*/ 401 h 411"/>
                    <a:gd name="T16" fmla="*/ 11 w 704"/>
                    <a:gd name="T17" fmla="*/ 398 h 411"/>
                    <a:gd name="T18" fmla="*/ 0 w 704"/>
                    <a:gd name="T19" fmla="*/ 396 h 411"/>
                    <a:gd name="T20" fmla="*/ 664 w 704"/>
                    <a:gd name="T21" fmla="*/ 0 h 411"/>
                    <a:gd name="T22" fmla="*/ 670 w 704"/>
                    <a:gd name="T23" fmla="*/ 5 h 411"/>
                    <a:gd name="T24" fmla="*/ 675 w 704"/>
                    <a:gd name="T25" fmla="*/ 10 h 411"/>
                    <a:gd name="T26" fmla="*/ 681 w 704"/>
                    <a:gd name="T27" fmla="*/ 15 h 411"/>
                    <a:gd name="T28" fmla="*/ 686 w 704"/>
                    <a:gd name="T29" fmla="*/ 21 h 411"/>
                    <a:gd name="T30" fmla="*/ 690 w 704"/>
                    <a:gd name="T31" fmla="*/ 25 h 411"/>
                    <a:gd name="T32" fmla="*/ 695 w 704"/>
                    <a:gd name="T33" fmla="*/ 31 h 411"/>
                    <a:gd name="T34" fmla="*/ 700 w 704"/>
                    <a:gd name="T35" fmla="*/ 36 h 411"/>
                    <a:gd name="T36" fmla="*/ 704 w 704"/>
                    <a:gd name="T37" fmla="*/ 41 h 41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04"/>
                    <a:gd name="T58" fmla="*/ 0 h 411"/>
                    <a:gd name="T59" fmla="*/ 704 w 704"/>
                    <a:gd name="T60" fmla="*/ 411 h 41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04" h="411">
                      <a:moveTo>
                        <a:pt x="704" y="41"/>
                      </a:moveTo>
                      <a:lnTo>
                        <a:pt x="85" y="411"/>
                      </a:lnTo>
                      <a:lnTo>
                        <a:pt x="74" y="410"/>
                      </a:lnTo>
                      <a:lnTo>
                        <a:pt x="64" y="409"/>
                      </a:lnTo>
                      <a:lnTo>
                        <a:pt x="52" y="408"/>
                      </a:lnTo>
                      <a:lnTo>
                        <a:pt x="42" y="405"/>
                      </a:lnTo>
                      <a:lnTo>
                        <a:pt x="31" y="403"/>
                      </a:lnTo>
                      <a:lnTo>
                        <a:pt x="21" y="401"/>
                      </a:lnTo>
                      <a:lnTo>
                        <a:pt x="11" y="398"/>
                      </a:lnTo>
                      <a:lnTo>
                        <a:pt x="0" y="396"/>
                      </a:lnTo>
                      <a:lnTo>
                        <a:pt x="664" y="0"/>
                      </a:lnTo>
                      <a:lnTo>
                        <a:pt x="670" y="5"/>
                      </a:lnTo>
                      <a:lnTo>
                        <a:pt x="675" y="10"/>
                      </a:lnTo>
                      <a:lnTo>
                        <a:pt x="681" y="15"/>
                      </a:lnTo>
                      <a:lnTo>
                        <a:pt x="686" y="21"/>
                      </a:lnTo>
                      <a:lnTo>
                        <a:pt x="690" y="25"/>
                      </a:lnTo>
                      <a:lnTo>
                        <a:pt x="695" y="31"/>
                      </a:lnTo>
                      <a:lnTo>
                        <a:pt x="700" y="36"/>
                      </a:lnTo>
                      <a:lnTo>
                        <a:pt x="704" y="41"/>
                      </a:lnTo>
                      <a:close/>
                    </a:path>
                  </a:pathLst>
                </a:custGeom>
                <a:solidFill>
                  <a:srgbClr val="A5A5FF"/>
                </a:solidFill>
                <a:ln w="9525">
                  <a:noFill/>
                  <a:round/>
                  <a:headEnd/>
                  <a:tailEnd/>
                </a:ln>
              </p:spPr>
              <p:txBody>
                <a:bodyPr/>
                <a:lstStyle/>
                <a:p>
                  <a:endParaRPr lang="en-US"/>
                </a:p>
              </p:txBody>
            </p:sp>
            <p:sp>
              <p:nvSpPr>
                <p:cNvPr id="22548" name="Freeform 39"/>
                <p:cNvSpPr>
                  <a:spLocks/>
                </p:cNvSpPr>
                <p:nvPr/>
              </p:nvSpPr>
              <p:spPr bwMode="auto">
                <a:xfrm>
                  <a:off x="3631" y="-745"/>
                  <a:ext cx="371" cy="216"/>
                </a:xfrm>
                <a:custGeom>
                  <a:avLst/>
                  <a:gdLst>
                    <a:gd name="T0" fmla="*/ 742 w 742"/>
                    <a:gd name="T1" fmla="*/ 37 h 433"/>
                    <a:gd name="T2" fmla="*/ 78 w 742"/>
                    <a:gd name="T3" fmla="*/ 433 h 433"/>
                    <a:gd name="T4" fmla="*/ 68 w 742"/>
                    <a:gd name="T5" fmla="*/ 431 h 433"/>
                    <a:gd name="T6" fmla="*/ 57 w 742"/>
                    <a:gd name="T7" fmla="*/ 430 h 433"/>
                    <a:gd name="T8" fmla="*/ 48 w 742"/>
                    <a:gd name="T9" fmla="*/ 427 h 433"/>
                    <a:gd name="T10" fmla="*/ 38 w 742"/>
                    <a:gd name="T11" fmla="*/ 425 h 433"/>
                    <a:gd name="T12" fmla="*/ 29 w 742"/>
                    <a:gd name="T13" fmla="*/ 423 h 433"/>
                    <a:gd name="T14" fmla="*/ 19 w 742"/>
                    <a:gd name="T15" fmla="*/ 421 h 433"/>
                    <a:gd name="T16" fmla="*/ 9 w 742"/>
                    <a:gd name="T17" fmla="*/ 418 h 433"/>
                    <a:gd name="T18" fmla="*/ 0 w 742"/>
                    <a:gd name="T19" fmla="*/ 415 h 433"/>
                    <a:gd name="T20" fmla="*/ 692 w 742"/>
                    <a:gd name="T21" fmla="*/ 0 h 433"/>
                    <a:gd name="T22" fmla="*/ 699 w 742"/>
                    <a:gd name="T23" fmla="*/ 4 h 433"/>
                    <a:gd name="T24" fmla="*/ 705 w 742"/>
                    <a:gd name="T25" fmla="*/ 8 h 433"/>
                    <a:gd name="T26" fmla="*/ 712 w 742"/>
                    <a:gd name="T27" fmla="*/ 13 h 433"/>
                    <a:gd name="T28" fmla="*/ 718 w 742"/>
                    <a:gd name="T29" fmla="*/ 17 h 433"/>
                    <a:gd name="T30" fmla="*/ 725 w 742"/>
                    <a:gd name="T31" fmla="*/ 22 h 433"/>
                    <a:gd name="T32" fmla="*/ 730 w 742"/>
                    <a:gd name="T33" fmla="*/ 27 h 433"/>
                    <a:gd name="T34" fmla="*/ 736 w 742"/>
                    <a:gd name="T35" fmla="*/ 32 h 433"/>
                    <a:gd name="T36" fmla="*/ 742 w 742"/>
                    <a:gd name="T37" fmla="*/ 37 h 43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42"/>
                    <a:gd name="T58" fmla="*/ 0 h 433"/>
                    <a:gd name="T59" fmla="*/ 742 w 742"/>
                    <a:gd name="T60" fmla="*/ 433 h 43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42" h="433">
                      <a:moveTo>
                        <a:pt x="742" y="37"/>
                      </a:moveTo>
                      <a:lnTo>
                        <a:pt x="78" y="433"/>
                      </a:lnTo>
                      <a:lnTo>
                        <a:pt x="68" y="431"/>
                      </a:lnTo>
                      <a:lnTo>
                        <a:pt x="57" y="430"/>
                      </a:lnTo>
                      <a:lnTo>
                        <a:pt x="48" y="427"/>
                      </a:lnTo>
                      <a:lnTo>
                        <a:pt x="38" y="425"/>
                      </a:lnTo>
                      <a:lnTo>
                        <a:pt x="29" y="423"/>
                      </a:lnTo>
                      <a:lnTo>
                        <a:pt x="19" y="421"/>
                      </a:lnTo>
                      <a:lnTo>
                        <a:pt x="9" y="418"/>
                      </a:lnTo>
                      <a:lnTo>
                        <a:pt x="0" y="415"/>
                      </a:lnTo>
                      <a:lnTo>
                        <a:pt x="692" y="0"/>
                      </a:lnTo>
                      <a:lnTo>
                        <a:pt x="699" y="4"/>
                      </a:lnTo>
                      <a:lnTo>
                        <a:pt x="705" y="8"/>
                      </a:lnTo>
                      <a:lnTo>
                        <a:pt x="712" y="13"/>
                      </a:lnTo>
                      <a:lnTo>
                        <a:pt x="718" y="17"/>
                      </a:lnTo>
                      <a:lnTo>
                        <a:pt x="725" y="22"/>
                      </a:lnTo>
                      <a:lnTo>
                        <a:pt x="730" y="27"/>
                      </a:lnTo>
                      <a:lnTo>
                        <a:pt x="736" y="32"/>
                      </a:lnTo>
                      <a:lnTo>
                        <a:pt x="742" y="37"/>
                      </a:lnTo>
                      <a:close/>
                    </a:path>
                  </a:pathLst>
                </a:custGeom>
                <a:solidFill>
                  <a:srgbClr val="BFBFFF"/>
                </a:solidFill>
                <a:ln w="9525">
                  <a:noFill/>
                  <a:round/>
                  <a:headEnd/>
                  <a:tailEnd/>
                </a:ln>
              </p:spPr>
              <p:txBody>
                <a:bodyPr/>
                <a:lstStyle/>
                <a:p>
                  <a:endParaRPr lang="en-US"/>
                </a:p>
              </p:txBody>
            </p:sp>
            <p:sp>
              <p:nvSpPr>
                <p:cNvPr id="22549" name="Freeform 40"/>
                <p:cNvSpPr>
                  <a:spLocks/>
                </p:cNvSpPr>
                <p:nvPr/>
              </p:nvSpPr>
              <p:spPr bwMode="auto">
                <a:xfrm>
                  <a:off x="3597" y="-762"/>
                  <a:ext cx="381" cy="224"/>
                </a:xfrm>
                <a:custGeom>
                  <a:avLst/>
                  <a:gdLst>
                    <a:gd name="T0" fmla="*/ 760 w 760"/>
                    <a:gd name="T1" fmla="*/ 32 h 447"/>
                    <a:gd name="T2" fmla="*/ 68 w 760"/>
                    <a:gd name="T3" fmla="*/ 447 h 447"/>
                    <a:gd name="T4" fmla="*/ 60 w 760"/>
                    <a:gd name="T5" fmla="*/ 443 h 447"/>
                    <a:gd name="T6" fmla="*/ 51 w 760"/>
                    <a:gd name="T7" fmla="*/ 440 h 447"/>
                    <a:gd name="T8" fmla="*/ 42 w 760"/>
                    <a:gd name="T9" fmla="*/ 436 h 447"/>
                    <a:gd name="T10" fmla="*/ 34 w 760"/>
                    <a:gd name="T11" fmla="*/ 433 h 447"/>
                    <a:gd name="T12" fmla="*/ 25 w 760"/>
                    <a:gd name="T13" fmla="*/ 429 h 447"/>
                    <a:gd name="T14" fmla="*/ 17 w 760"/>
                    <a:gd name="T15" fmla="*/ 426 h 447"/>
                    <a:gd name="T16" fmla="*/ 8 w 760"/>
                    <a:gd name="T17" fmla="*/ 423 h 447"/>
                    <a:gd name="T18" fmla="*/ 0 w 760"/>
                    <a:gd name="T19" fmla="*/ 419 h 447"/>
                    <a:gd name="T20" fmla="*/ 699 w 760"/>
                    <a:gd name="T21" fmla="*/ 0 h 447"/>
                    <a:gd name="T22" fmla="*/ 707 w 760"/>
                    <a:gd name="T23" fmla="*/ 3 h 447"/>
                    <a:gd name="T24" fmla="*/ 715 w 760"/>
                    <a:gd name="T25" fmla="*/ 8 h 447"/>
                    <a:gd name="T26" fmla="*/ 724 w 760"/>
                    <a:gd name="T27" fmla="*/ 11 h 447"/>
                    <a:gd name="T28" fmla="*/ 732 w 760"/>
                    <a:gd name="T29" fmla="*/ 16 h 447"/>
                    <a:gd name="T30" fmla="*/ 739 w 760"/>
                    <a:gd name="T31" fmla="*/ 19 h 447"/>
                    <a:gd name="T32" fmla="*/ 747 w 760"/>
                    <a:gd name="T33" fmla="*/ 24 h 447"/>
                    <a:gd name="T34" fmla="*/ 754 w 760"/>
                    <a:gd name="T35" fmla="*/ 28 h 447"/>
                    <a:gd name="T36" fmla="*/ 760 w 760"/>
                    <a:gd name="T37" fmla="*/ 32 h 44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60"/>
                    <a:gd name="T58" fmla="*/ 0 h 447"/>
                    <a:gd name="T59" fmla="*/ 760 w 760"/>
                    <a:gd name="T60" fmla="*/ 447 h 44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60" h="447">
                      <a:moveTo>
                        <a:pt x="760" y="32"/>
                      </a:moveTo>
                      <a:lnTo>
                        <a:pt x="68" y="447"/>
                      </a:lnTo>
                      <a:lnTo>
                        <a:pt x="60" y="443"/>
                      </a:lnTo>
                      <a:lnTo>
                        <a:pt x="51" y="440"/>
                      </a:lnTo>
                      <a:lnTo>
                        <a:pt x="42" y="436"/>
                      </a:lnTo>
                      <a:lnTo>
                        <a:pt x="34" y="433"/>
                      </a:lnTo>
                      <a:lnTo>
                        <a:pt x="25" y="429"/>
                      </a:lnTo>
                      <a:lnTo>
                        <a:pt x="17" y="426"/>
                      </a:lnTo>
                      <a:lnTo>
                        <a:pt x="8" y="423"/>
                      </a:lnTo>
                      <a:lnTo>
                        <a:pt x="0" y="419"/>
                      </a:lnTo>
                      <a:lnTo>
                        <a:pt x="699" y="0"/>
                      </a:lnTo>
                      <a:lnTo>
                        <a:pt x="707" y="3"/>
                      </a:lnTo>
                      <a:lnTo>
                        <a:pt x="715" y="8"/>
                      </a:lnTo>
                      <a:lnTo>
                        <a:pt x="724" y="11"/>
                      </a:lnTo>
                      <a:lnTo>
                        <a:pt x="732" y="16"/>
                      </a:lnTo>
                      <a:lnTo>
                        <a:pt x="739" y="19"/>
                      </a:lnTo>
                      <a:lnTo>
                        <a:pt x="747" y="24"/>
                      </a:lnTo>
                      <a:lnTo>
                        <a:pt x="754" y="28"/>
                      </a:lnTo>
                      <a:lnTo>
                        <a:pt x="760" y="32"/>
                      </a:lnTo>
                      <a:close/>
                    </a:path>
                  </a:pathLst>
                </a:custGeom>
                <a:solidFill>
                  <a:srgbClr val="DBDBFF"/>
                </a:solidFill>
                <a:ln w="9525">
                  <a:noFill/>
                  <a:round/>
                  <a:headEnd/>
                  <a:tailEnd/>
                </a:ln>
              </p:spPr>
              <p:txBody>
                <a:bodyPr/>
                <a:lstStyle/>
                <a:p>
                  <a:endParaRPr lang="en-US"/>
                </a:p>
              </p:txBody>
            </p:sp>
            <p:sp>
              <p:nvSpPr>
                <p:cNvPr id="22550" name="Freeform 41"/>
                <p:cNvSpPr>
                  <a:spLocks/>
                </p:cNvSpPr>
                <p:nvPr/>
              </p:nvSpPr>
              <p:spPr bwMode="auto">
                <a:xfrm>
                  <a:off x="3570" y="-774"/>
                  <a:ext cx="377" cy="222"/>
                </a:xfrm>
                <a:custGeom>
                  <a:avLst/>
                  <a:gdLst>
                    <a:gd name="T0" fmla="*/ 755 w 755"/>
                    <a:gd name="T1" fmla="*/ 25 h 444"/>
                    <a:gd name="T2" fmla="*/ 56 w 755"/>
                    <a:gd name="T3" fmla="*/ 444 h 444"/>
                    <a:gd name="T4" fmla="*/ 48 w 755"/>
                    <a:gd name="T5" fmla="*/ 441 h 444"/>
                    <a:gd name="T6" fmla="*/ 41 w 755"/>
                    <a:gd name="T7" fmla="*/ 437 h 444"/>
                    <a:gd name="T8" fmla="*/ 34 w 755"/>
                    <a:gd name="T9" fmla="*/ 434 h 444"/>
                    <a:gd name="T10" fmla="*/ 27 w 755"/>
                    <a:gd name="T11" fmla="*/ 429 h 444"/>
                    <a:gd name="T12" fmla="*/ 20 w 755"/>
                    <a:gd name="T13" fmla="*/ 426 h 444"/>
                    <a:gd name="T14" fmla="*/ 13 w 755"/>
                    <a:gd name="T15" fmla="*/ 422 h 444"/>
                    <a:gd name="T16" fmla="*/ 6 w 755"/>
                    <a:gd name="T17" fmla="*/ 418 h 444"/>
                    <a:gd name="T18" fmla="*/ 0 w 755"/>
                    <a:gd name="T19" fmla="*/ 414 h 444"/>
                    <a:gd name="T20" fmla="*/ 687 w 755"/>
                    <a:gd name="T21" fmla="*/ 0 h 444"/>
                    <a:gd name="T22" fmla="*/ 697 w 755"/>
                    <a:gd name="T23" fmla="*/ 3 h 444"/>
                    <a:gd name="T24" fmla="*/ 706 w 755"/>
                    <a:gd name="T25" fmla="*/ 5 h 444"/>
                    <a:gd name="T26" fmla="*/ 715 w 755"/>
                    <a:gd name="T27" fmla="*/ 9 h 444"/>
                    <a:gd name="T28" fmla="*/ 723 w 755"/>
                    <a:gd name="T29" fmla="*/ 12 h 444"/>
                    <a:gd name="T30" fmla="*/ 731 w 755"/>
                    <a:gd name="T31" fmla="*/ 15 h 444"/>
                    <a:gd name="T32" fmla="*/ 739 w 755"/>
                    <a:gd name="T33" fmla="*/ 18 h 444"/>
                    <a:gd name="T34" fmla="*/ 747 w 755"/>
                    <a:gd name="T35" fmla="*/ 21 h 444"/>
                    <a:gd name="T36" fmla="*/ 755 w 755"/>
                    <a:gd name="T37" fmla="*/ 25 h 44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55"/>
                    <a:gd name="T58" fmla="*/ 0 h 444"/>
                    <a:gd name="T59" fmla="*/ 755 w 755"/>
                    <a:gd name="T60" fmla="*/ 444 h 44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55" h="444">
                      <a:moveTo>
                        <a:pt x="755" y="25"/>
                      </a:moveTo>
                      <a:lnTo>
                        <a:pt x="56" y="444"/>
                      </a:lnTo>
                      <a:lnTo>
                        <a:pt x="48" y="441"/>
                      </a:lnTo>
                      <a:lnTo>
                        <a:pt x="41" y="437"/>
                      </a:lnTo>
                      <a:lnTo>
                        <a:pt x="34" y="434"/>
                      </a:lnTo>
                      <a:lnTo>
                        <a:pt x="27" y="429"/>
                      </a:lnTo>
                      <a:lnTo>
                        <a:pt x="20" y="426"/>
                      </a:lnTo>
                      <a:lnTo>
                        <a:pt x="13" y="422"/>
                      </a:lnTo>
                      <a:lnTo>
                        <a:pt x="6" y="418"/>
                      </a:lnTo>
                      <a:lnTo>
                        <a:pt x="0" y="414"/>
                      </a:lnTo>
                      <a:lnTo>
                        <a:pt x="687" y="0"/>
                      </a:lnTo>
                      <a:lnTo>
                        <a:pt x="697" y="3"/>
                      </a:lnTo>
                      <a:lnTo>
                        <a:pt x="706" y="5"/>
                      </a:lnTo>
                      <a:lnTo>
                        <a:pt x="715" y="9"/>
                      </a:lnTo>
                      <a:lnTo>
                        <a:pt x="723" y="12"/>
                      </a:lnTo>
                      <a:lnTo>
                        <a:pt x="731" y="15"/>
                      </a:lnTo>
                      <a:lnTo>
                        <a:pt x="739" y="18"/>
                      </a:lnTo>
                      <a:lnTo>
                        <a:pt x="747" y="21"/>
                      </a:lnTo>
                      <a:lnTo>
                        <a:pt x="755" y="25"/>
                      </a:lnTo>
                      <a:close/>
                    </a:path>
                  </a:pathLst>
                </a:custGeom>
                <a:solidFill>
                  <a:srgbClr val="F9F9FF"/>
                </a:solidFill>
                <a:ln w="9525">
                  <a:noFill/>
                  <a:round/>
                  <a:headEnd/>
                  <a:tailEnd/>
                </a:ln>
              </p:spPr>
              <p:txBody>
                <a:bodyPr/>
                <a:lstStyle/>
                <a:p>
                  <a:endParaRPr lang="en-US"/>
                </a:p>
              </p:txBody>
            </p:sp>
            <p:sp>
              <p:nvSpPr>
                <p:cNvPr id="22551" name="Freeform 42"/>
                <p:cNvSpPr>
                  <a:spLocks/>
                </p:cNvSpPr>
                <p:nvPr/>
              </p:nvSpPr>
              <p:spPr bwMode="auto">
                <a:xfrm>
                  <a:off x="3544" y="-784"/>
                  <a:ext cx="369" cy="217"/>
                </a:xfrm>
                <a:custGeom>
                  <a:avLst/>
                  <a:gdLst>
                    <a:gd name="T0" fmla="*/ 737 w 737"/>
                    <a:gd name="T1" fmla="*/ 20 h 434"/>
                    <a:gd name="T2" fmla="*/ 50 w 737"/>
                    <a:gd name="T3" fmla="*/ 434 h 434"/>
                    <a:gd name="T4" fmla="*/ 44 w 737"/>
                    <a:gd name="T5" fmla="*/ 431 h 434"/>
                    <a:gd name="T6" fmla="*/ 37 w 737"/>
                    <a:gd name="T7" fmla="*/ 426 h 434"/>
                    <a:gd name="T8" fmla="*/ 30 w 737"/>
                    <a:gd name="T9" fmla="*/ 422 h 434"/>
                    <a:gd name="T10" fmla="*/ 23 w 737"/>
                    <a:gd name="T11" fmla="*/ 417 h 434"/>
                    <a:gd name="T12" fmla="*/ 17 w 737"/>
                    <a:gd name="T13" fmla="*/ 412 h 434"/>
                    <a:gd name="T14" fmla="*/ 11 w 737"/>
                    <a:gd name="T15" fmla="*/ 408 h 434"/>
                    <a:gd name="T16" fmla="*/ 6 w 737"/>
                    <a:gd name="T17" fmla="*/ 403 h 434"/>
                    <a:gd name="T18" fmla="*/ 0 w 737"/>
                    <a:gd name="T19" fmla="*/ 398 h 434"/>
                    <a:gd name="T20" fmla="*/ 661 w 737"/>
                    <a:gd name="T21" fmla="*/ 0 h 434"/>
                    <a:gd name="T22" fmla="*/ 672 w 737"/>
                    <a:gd name="T23" fmla="*/ 2 h 434"/>
                    <a:gd name="T24" fmla="*/ 682 w 737"/>
                    <a:gd name="T25" fmla="*/ 5 h 434"/>
                    <a:gd name="T26" fmla="*/ 691 w 737"/>
                    <a:gd name="T27" fmla="*/ 7 h 434"/>
                    <a:gd name="T28" fmla="*/ 702 w 737"/>
                    <a:gd name="T29" fmla="*/ 9 h 434"/>
                    <a:gd name="T30" fmla="*/ 711 w 737"/>
                    <a:gd name="T31" fmla="*/ 12 h 434"/>
                    <a:gd name="T32" fmla="*/ 720 w 737"/>
                    <a:gd name="T33" fmla="*/ 15 h 434"/>
                    <a:gd name="T34" fmla="*/ 728 w 737"/>
                    <a:gd name="T35" fmla="*/ 17 h 434"/>
                    <a:gd name="T36" fmla="*/ 737 w 737"/>
                    <a:gd name="T37" fmla="*/ 20 h 43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37"/>
                    <a:gd name="T58" fmla="*/ 0 h 434"/>
                    <a:gd name="T59" fmla="*/ 737 w 737"/>
                    <a:gd name="T60" fmla="*/ 434 h 43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37" h="434">
                      <a:moveTo>
                        <a:pt x="737" y="20"/>
                      </a:moveTo>
                      <a:lnTo>
                        <a:pt x="50" y="434"/>
                      </a:lnTo>
                      <a:lnTo>
                        <a:pt x="44" y="431"/>
                      </a:lnTo>
                      <a:lnTo>
                        <a:pt x="37" y="426"/>
                      </a:lnTo>
                      <a:lnTo>
                        <a:pt x="30" y="422"/>
                      </a:lnTo>
                      <a:lnTo>
                        <a:pt x="23" y="417"/>
                      </a:lnTo>
                      <a:lnTo>
                        <a:pt x="17" y="412"/>
                      </a:lnTo>
                      <a:lnTo>
                        <a:pt x="11" y="408"/>
                      </a:lnTo>
                      <a:lnTo>
                        <a:pt x="6" y="403"/>
                      </a:lnTo>
                      <a:lnTo>
                        <a:pt x="0" y="398"/>
                      </a:lnTo>
                      <a:lnTo>
                        <a:pt x="661" y="0"/>
                      </a:lnTo>
                      <a:lnTo>
                        <a:pt x="672" y="2"/>
                      </a:lnTo>
                      <a:lnTo>
                        <a:pt x="682" y="5"/>
                      </a:lnTo>
                      <a:lnTo>
                        <a:pt x="691" y="7"/>
                      </a:lnTo>
                      <a:lnTo>
                        <a:pt x="702" y="9"/>
                      </a:lnTo>
                      <a:lnTo>
                        <a:pt x="711" y="12"/>
                      </a:lnTo>
                      <a:lnTo>
                        <a:pt x="720" y="15"/>
                      </a:lnTo>
                      <a:lnTo>
                        <a:pt x="728" y="17"/>
                      </a:lnTo>
                      <a:lnTo>
                        <a:pt x="737" y="20"/>
                      </a:lnTo>
                      <a:close/>
                    </a:path>
                  </a:pathLst>
                </a:custGeom>
                <a:solidFill>
                  <a:srgbClr val="BCE2D3"/>
                </a:solidFill>
                <a:ln w="9525">
                  <a:noFill/>
                  <a:round/>
                  <a:headEnd/>
                  <a:tailEnd/>
                </a:ln>
              </p:spPr>
              <p:txBody>
                <a:bodyPr/>
                <a:lstStyle/>
                <a:p>
                  <a:endParaRPr lang="en-US"/>
                </a:p>
              </p:txBody>
            </p:sp>
            <p:sp>
              <p:nvSpPr>
                <p:cNvPr id="22552" name="Freeform 43"/>
                <p:cNvSpPr>
                  <a:spLocks/>
                </p:cNvSpPr>
                <p:nvPr/>
              </p:nvSpPr>
              <p:spPr bwMode="auto">
                <a:xfrm>
                  <a:off x="3524" y="-791"/>
                  <a:ext cx="351" cy="206"/>
                </a:xfrm>
                <a:custGeom>
                  <a:avLst/>
                  <a:gdLst>
                    <a:gd name="T0" fmla="*/ 702 w 702"/>
                    <a:gd name="T1" fmla="*/ 14 h 412"/>
                    <a:gd name="T2" fmla="*/ 41 w 702"/>
                    <a:gd name="T3" fmla="*/ 412 h 412"/>
                    <a:gd name="T4" fmla="*/ 35 w 702"/>
                    <a:gd name="T5" fmla="*/ 407 h 412"/>
                    <a:gd name="T6" fmla="*/ 29 w 702"/>
                    <a:gd name="T7" fmla="*/ 402 h 412"/>
                    <a:gd name="T8" fmla="*/ 25 w 702"/>
                    <a:gd name="T9" fmla="*/ 396 h 412"/>
                    <a:gd name="T10" fmla="*/ 19 w 702"/>
                    <a:gd name="T11" fmla="*/ 391 h 412"/>
                    <a:gd name="T12" fmla="*/ 14 w 702"/>
                    <a:gd name="T13" fmla="*/ 386 h 412"/>
                    <a:gd name="T14" fmla="*/ 9 w 702"/>
                    <a:gd name="T15" fmla="*/ 380 h 412"/>
                    <a:gd name="T16" fmla="*/ 5 w 702"/>
                    <a:gd name="T17" fmla="*/ 376 h 412"/>
                    <a:gd name="T18" fmla="*/ 0 w 702"/>
                    <a:gd name="T19" fmla="*/ 370 h 412"/>
                    <a:gd name="T20" fmla="*/ 616 w 702"/>
                    <a:gd name="T21" fmla="*/ 0 h 412"/>
                    <a:gd name="T22" fmla="*/ 626 w 702"/>
                    <a:gd name="T23" fmla="*/ 1 h 412"/>
                    <a:gd name="T24" fmla="*/ 638 w 702"/>
                    <a:gd name="T25" fmla="*/ 2 h 412"/>
                    <a:gd name="T26" fmla="*/ 648 w 702"/>
                    <a:gd name="T27" fmla="*/ 5 h 412"/>
                    <a:gd name="T28" fmla="*/ 660 w 702"/>
                    <a:gd name="T29" fmla="*/ 6 h 412"/>
                    <a:gd name="T30" fmla="*/ 670 w 702"/>
                    <a:gd name="T31" fmla="*/ 7 h 412"/>
                    <a:gd name="T32" fmla="*/ 682 w 702"/>
                    <a:gd name="T33" fmla="*/ 9 h 412"/>
                    <a:gd name="T34" fmla="*/ 692 w 702"/>
                    <a:gd name="T35" fmla="*/ 12 h 412"/>
                    <a:gd name="T36" fmla="*/ 702 w 702"/>
                    <a:gd name="T37" fmla="*/ 14 h 41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02"/>
                    <a:gd name="T58" fmla="*/ 0 h 412"/>
                    <a:gd name="T59" fmla="*/ 702 w 702"/>
                    <a:gd name="T60" fmla="*/ 412 h 41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02" h="412">
                      <a:moveTo>
                        <a:pt x="702" y="14"/>
                      </a:moveTo>
                      <a:lnTo>
                        <a:pt x="41" y="412"/>
                      </a:lnTo>
                      <a:lnTo>
                        <a:pt x="35" y="407"/>
                      </a:lnTo>
                      <a:lnTo>
                        <a:pt x="29" y="402"/>
                      </a:lnTo>
                      <a:lnTo>
                        <a:pt x="25" y="396"/>
                      </a:lnTo>
                      <a:lnTo>
                        <a:pt x="19" y="391"/>
                      </a:lnTo>
                      <a:lnTo>
                        <a:pt x="14" y="386"/>
                      </a:lnTo>
                      <a:lnTo>
                        <a:pt x="9" y="380"/>
                      </a:lnTo>
                      <a:lnTo>
                        <a:pt x="5" y="376"/>
                      </a:lnTo>
                      <a:lnTo>
                        <a:pt x="0" y="370"/>
                      </a:lnTo>
                      <a:lnTo>
                        <a:pt x="616" y="0"/>
                      </a:lnTo>
                      <a:lnTo>
                        <a:pt x="626" y="1"/>
                      </a:lnTo>
                      <a:lnTo>
                        <a:pt x="638" y="2"/>
                      </a:lnTo>
                      <a:lnTo>
                        <a:pt x="648" y="5"/>
                      </a:lnTo>
                      <a:lnTo>
                        <a:pt x="660" y="6"/>
                      </a:lnTo>
                      <a:lnTo>
                        <a:pt x="670" y="7"/>
                      </a:lnTo>
                      <a:lnTo>
                        <a:pt x="682" y="9"/>
                      </a:lnTo>
                      <a:lnTo>
                        <a:pt x="692" y="12"/>
                      </a:lnTo>
                      <a:lnTo>
                        <a:pt x="702" y="14"/>
                      </a:lnTo>
                      <a:close/>
                    </a:path>
                  </a:pathLst>
                </a:custGeom>
                <a:solidFill>
                  <a:srgbClr val="ADD6C9"/>
                </a:solidFill>
                <a:ln w="9525">
                  <a:noFill/>
                  <a:round/>
                  <a:headEnd/>
                  <a:tailEnd/>
                </a:ln>
              </p:spPr>
              <p:txBody>
                <a:bodyPr/>
                <a:lstStyle/>
                <a:p>
                  <a:endParaRPr lang="en-US"/>
                </a:p>
              </p:txBody>
            </p:sp>
            <p:sp>
              <p:nvSpPr>
                <p:cNvPr id="22553" name="Freeform 44"/>
                <p:cNvSpPr>
                  <a:spLocks/>
                </p:cNvSpPr>
                <p:nvPr/>
              </p:nvSpPr>
              <p:spPr bwMode="auto">
                <a:xfrm>
                  <a:off x="3510" y="-794"/>
                  <a:ext cx="322" cy="188"/>
                </a:xfrm>
                <a:custGeom>
                  <a:avLst/>
                  <a:gdLst>
                    <a:gd name="T0" fmla="*/ 643 w 643"/>
                    <a:gd name="T1" fmla="*/ 7 h 377"/>
                    <a:gd name="T2" fmla="*/ 27 w 643"/>
                    <a:gd name="T3" fmla="*/ 377 h 377"/>
                    <a:gd name="T4" fmla="*/ 19 w 643"/>
                    <a:gd name="T5" fmla="*/ 364 h 377"/>
                    <a:gd name="T6" fmla="*/ 11 w 643"/>
                    <a:gd name="T7" fmla="*/ 352 h 377"/>
                    <a:gd name="T8" fmla="*/ 4 w 643"/>
                    <a:gd name="T9" fmla="*/ 340 h 377"/>
                    <a:gd name="T10" fmla="*/ 0 w 643"/>
                    <a:gd name="T11" fmla="*/ 326 h 377"/>
                    <a:gd name="T12" fmla="*/ 543 w 643"/>
                    <a:gd name="T13" fmla="*/ 0 h 377"/>
                    <a:gd name="T14" fmla="*/ 555 w 643"/>
                    <a:gd name="T15" fmla="*/ 0 h 377"/>
                    <a:gd name="T16" fmla="*/ 568 w 643"/>
                    <a:gd name="T17" fmla="*/ 0 h 377"/>
                    <a:gd name="T18" fmla="*/ 581 w 643"/>
                    <a:gd name="T19" fmla="*/ 1 h 377"/>
                    <a:gd name="T20" fmla="*/ 593 w 643"/>
                    <a:gd name="T21" fmla="*/ 1 h 377"/>
                    <a:gd name="T22" fmla="*/ 606 w 643"/>
                    <a:gd name="T23" fmla="*/ 3 h 377"/>
                    <a:gd name="T24" fmla="*/ 619 w 643"/>
                    <a:gd name="T25" fmla="*/ 4 h 377"/>
                    <a:gd name="T26" fmla="*/ 630 w 643"/>
                    <a:gd name="T27" fmla="*/ 5 h 377"/>
                    <a:gd name="T28" fmla="*/ 643 w 643"/>
                    <a:gd name="T29" fmla="*/ 7 h 37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43"/>
                    <a:gd name="T46" fmla="*/ 0 h 377"/>
                    <a:gd name="T47" fmla="*/ 643 w 643"/>
                    <a:gd name="T48" fmla="*/ 377 h 37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43" h="377">
                      <a:moveTo>
                        <a:pt x="643" y="7"/>
                      </a:moveTo>
                      <a:lnTo>
                        <a:pt x="27" y="377"/>
                      </a:lnTo>
                      <a:lnTo>
                        <a:pt x="19" y="364"/>
                      </a:lnTo>
                      <a:lnTo>
                        <a:pt x="11" y="352"/>
                      </a:lnTo>
                      <a:lnTo>
                        <a:pt x="4" y="340"/>
                      </a:lnTo>
                      <a:lnTo>
                        <a:pt x="0" y="326"/>
                      </a:lnTo>
                      <a:lnTo>
                        <a:pt x="543" y="0"/>
                      </a:lnTo>
                      <a:lnTo>
                        <a:pt x="555" y="0"/>
                      </a:lnTo>
                      <a:lnTo>
                        <a:pt x="568" y="0"/>
                      </a:lnTo>
                      <a:lnTo>
                        <a:pt x="581" y="1"/>
                      </a:lnTo>
                      <a:lnTo>
                        <a:pt x="593" y="1"/>
                      </a:lnTo>
                      <a:lnTo>
                        <a:pt x="606" y="3"/>
                      </a:lnTo>
                      <a:lnTo>
                        <a:pt x="619" y="4"/>
                      </a:lnTo>
                      <a:lnTo>
                        <a:pt x="630" y="5"/>
                      </a:lnTo>
                      <a:lnTo>
                        <a:pt x="643" y="7"/>
                      </a:lnTo>
                      <a:close/>
                    </a:path>
                  </a:pathLst>
                </a:custGeom>
                <a:solidFill>
                  <a:srgbClr val="A0CCBF"/>
                </a:solidFill>
                <a:ln w="9525">
                  <a:noFill/>
                  <a:round/>
                  <a:headEnd/>
                  <a:tailEnd/>
                </a:ln>
              </p:spPr>
              <p:txBody>
                <a:bodyPr/>
                <a:lstStyle/>
                <a:p>
                  <a:endParaRPr lang="en-US"/>
                </a:p>
              </p:txBody>
            </p:sp>
            <p:sp>
              <p:nvSpPr>
                <p:cNvPr id="22554" name="Freeform 45"/>
                <p:cNvSpPr>
                  <a:spLocks/>
                </p:cNvSpPr>
                <p:nvPr/>
              </p:nvSpPr>
              <p:spPr bwMode="auto">
                <a:xfrm>
                  <a:off x="3506" y="-794"/>
                  <a:ext cx="276" cy="163"/>
                </a:xfrm>
                <a:custGeom>
                  <a:avLst/>
                  <a:gdLst>
                    <a:gd name="T0" fmla="*/ 551 w 551"/>
                    <a:gd name="T1" fmla="*/ 0 h 326"/>
                    <a:gd name="T2" fmla="*/ 8 w 551"/>
                    <a:gd name="T3" fmla="*/ 326 h 326"/>
                    <a:gd name="T4" fmla="*/ 4 w 551"/>
                    <a:gd name="T5" fmla="*/ 315 h 326"/>
                    <a:gd name="T6" fmla="*/ 2 w 551"/>
                    <a:gd name="T7" fmla="*/ 302 h 326"/>
                    <a:gd name="T8" fmla="*/ 1 w 551"/>
                    <a:gd name="T9" fmla="*/ 289 h 326"/>
                    <a:gd name="T10" fmla="*/ 0 w 551"/>
                    <a:gd name="T11" fmla="*/ 276 h 326"/>
                    <a:gd name="T12" fmla="*/ 0 w 551"/>
                    <a:gd name="T13" fmla="*/ 273 h 326"/>
                    <a:gd name="T14" fmla="*/ 0 w 551"/>
                    <a:gd name="T15" fmla="*/ 270 h 326"/>
                    <a:gd name="T16" fmla="*/ 0 w 551"/>
                    <a:gd name="T17" fmla="*/ 267 h 326"/>
                    <a:gd name="T18" fmla="*/ 1 w 551"/>
                    <a:gd name="T19" fmla="*/ 265 h 326"/>
                    <a:gd name="T20" fmla="*/ 432 w 551"/>
                    <a:gd name="T21" fmla="*/ 4 h 326"/>
                    <a:gd name="T22" fmla="*/ 445 w 551"/>
                    <a:gd name="T23" fmla="*/ 3 h 326"/>
                    <a:gd name="T24" fmla="*/ 456 w 551"/>
                    <a:gd name="T25" fmla="*/ 1 h 326"/>
                    <a:gd name="T26" fmla="*/ 469 w 551"/>
                    <a:gd name="T27" fmla="*/ 1 h 326"/>
                    <a:gd name="T28" fmla="*/ 481 w 551"/>
                    <a:gd name="T29" fmla="*/ 0 h 326"/>
                    <a:gd name="T30" fmla="*/ 494 w 551"/>
                    <a:gd name="T31" fmla="*/ 0 h 326"/>
                    <a:gd name="T32" fmla="*/ 507 w 551"/>
                    <a:gd name="T33" fmla="*/ 0 h 326"/>
                    <a:gd name="T34" fmla="*/ 519 w 551"/>
                    <a:gd name="T35" fmla="*/ 0 h 326"/>
                    <a:gd name="T36" fmla="*/ 533 w 551"/>
                    <a:gd name="T37" fmla="*/ 0 h 326"/>
                    <a:gd name="T38" fmla="*/ 537 w 551"/>
                    <a:gd name="T39" fmla="*/ 0 h 326"/>
                    <a:gd name="T40" fmla="*/ 541 w 551"/>
                    <a:gd name="T41" fmla="*/ 0 h 326"/>
                    <a:gd name="T42" fmla="*/ 546 w 551"/>
                    <a:gd name="T43" fmla="*/ 0 h 326"/>
                    <a:gd name="T44" fmla="*/ 551 w 551"/>
                    <a:gd name="T45" fmla="*/ 0 h 32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51"/>
                    <a:gd name="T70" fmla="*/ 0 h 326"/>
                    <a:gd name="T71" fmla="*/ 551 w 551"/>
                    <a:gd name="T72" fmla="*/ 326 h 32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51" h="326">
                      <a:moveTo>
                        <a:pt x="551" y="0"/>
                      </a:moveTo>
                      <a:lnTo>
                        <a:pt x="8" y="326"/>
                      </a:lnTo>
                      <a:lnTo>
                        <a:pt x="4" y="315"/>
                      </a:lnTo>
                      <a:lnTo>
                        <a:pt x="2" y="302"/>
                      </a:lnTo>
                      <a:lnTo>
                        <a:pt x="1" y="289"/>
                      </a:lnTo>
                      <a:lnTo>
                        <a:pt x="0" y="276"/>
                      </a:lnTo>
                      <a:lnTo>
                        <a:pt x="0" y="273"/>
                      </a:lnTo>
                      <a:lnTo>
                        <a:pt x="0" y="270"/>
                      </a:lnTo>
                      <a:lnTo>
                        <a:pt x="0" y="267"/>
                      </a:lnTo>
                      <a:lnTo>
                        <a:pt x="1" y="265"/>
                      </a:lnTo>
                      <a:lnTo>
                        <a:pt x="432" y="4"/>
                      </a:lnTo>
                      <a:lnTo>
                        <a:pt x="445" y="3"/>
                      </a:lnTo>
                      <a:lnTo>
                        <a:pt x="456" y="1"/>
                      </a:lnTo>
                      <a:lnTo>
                        <a:pt x="469" y="1"/>
                      </a:lnTo>
                      <a:lnTo>
                        <a:pt x="481" y="0"/>
                      </a:lnTo>
                      <a:lnTo>
                        <a:pt x="494" y="0"/>
                      </a:lnTo>
                      <a:lnTo>
                        <a:pt x="507" y="0"/>
                      </a:lnTo>
                      <a:lnTo>
                        <a:pt x="519" y="0"/>
                      </a:lnTo>
                      <a:lnTo>
                        <a:pt x="533" y="0"/>
                      </a:lnTo>
                      <a:lnTo>
                        <a:pt x="537" y="0"/>
                      </a:lnTo>
                      <a:lnTo>
                        <a:pt x="541" y="0"/>
                      </a:lnTo>
                      <a:lnTo>
                        <a:pt x="546" y="0"/>
                      </a:lnTo>
                      <a:lnTo>
                        <a:pt x="551" y="0"/>
                      </a:lnTo>
                      <a:close/>
                    </a:path>
                  </a:pathLst>
                </a:custGeom>
                <a:solidFill>
                  <a:srgbClr val="8EBCB2"/>
                </a:solidFill>
                <a:ln w="9525">
                  <a:noFill/>
                  <a:round/>
                  <a:headEnd/>
                  <a:tailEnd/>
                </a:ln>
              </p:spPr>
              <p:txBody>
                <a:bodyPr/>
                <a:lstStyle/>
                <a:p>
                  <a:endParaRPr lang="en-US"/>
                </a:p>
              </p:txBody>
            </p:sp>
            <p:sp>
              <p:nvSpPr>
                <p:cNvPr id="22555" name="Freeform 46"/>
                <p:cNvSpPr>
                  <a:spLocks/>
                </p:cNvSpPr>
                <p:nvPr/>
              </p:nvSpPr>
              <p:spPr bwMode="auto">
                <a:xfrm>
                  <a:off x="3507" y="-793"/>
                  <a:ext cx="215" cy="131"/>
                </a:xfrm>
                <a:custGeom>
                  <a:avLst/>
                  <a:gdLst>
                    <a:gd name="T0" fmla="*/ 431 w 431"/>
                    <a:gd name="T1" fmla="*/ 0 h 261"/>
                    <a:gd name="T2" fmla="*/ 0 w 431"/>
                    <a:gd name="T3" fmla="*/ 261 h 261"/>
                    <a:gd name="T4" fmla="*/ 1 w 431"/>
                    <a:gd name="T5" fmla="*/ 250 h 261"/>
                    <a:gd name="T6" fmla="*/ 3 w 431"/>
                    <a:gd name="T7" fmla="*/ 238 h 261"/>
                    <a:gd name="T8" fmla="*/ 6 w 431"/>
                    <a:gd name="T9" fmla="*/ 227 h 261"/>
                    <a:gd name="T10" fmla="*/ 10 w 431"/>
                    <a:gd name="T11" fmla="*/ 216 h 261"/>
                    <a:gd name="T12" fmla="*/ 15 w 431"/>
                    <a:gd name="T13" fmla="*/ 205 h 261"/>
                    <a:gd name="T14" fmla="*/ 21 w 431"/>
                    <a:gd name="T15" fmla="*/ 194 h 261"/>
                    <a:gd name="T16" fmla="*/ 26 w 431"/>
                    <a:gd name="T17" fmla="*/ 184 h 261"/>
                    <a:gd name="T18" fmla="*/ 34 w 431"/>
                    <a:gd name="T19" fmla="*/ 174 h 261"/>
                    <a:gd name="T20" fmla="*/ 268 w 431"/>
                    <a:gd name="T21" fmla="*/ 32 h 261"/>
                    <a:gd name="T22" fmla="*/ 288 w 431"/>
                    <a:gd name="T23" fmla="*/ 26 h 261"/>
                    <a:gd name="T24" fmla="*/ 306 w 431"/>
                    <a:gd name="T25" fmla="*/ 22 h 261"/>
                    <a:gd name="T26" fmla="*/ 327 w 431"/>
                    <a:gd name="T27" fmla="*/ 17 h 261"/>
                    <a:gd name="T28" fmla="*/ 347 w 431"/>
                    <a:gd name="T29" fmla="*/ 12 h 261"/>
                    <a:gd name="T30" fmla="*/ 368 w 431"/>
                    <a:gd name="T31" fmla="*/ 9 h 261"/>
                    <a:gd name="T32" fmla="*/ 388 w 431"/>
                    <a:gd name="T33" fmla="*/ 5 h 261"/>
                    <a:gd name="T34" fmla="*/ 409 w 431"/>
                    <a:gd name="T35" fmla="*/ 2 h 261"/>
                    <a:gd name="T36" fmla="*/ 431 w 431"/>
                    <a:gd name="T37" fmla="*/ 0 h 26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31"/>
                    <a:gd name="T58" fmla="*/ 0 h 261"/>
                    <a:gd name="T59" fmla="*/ 431 w 431"/>
                    <a:gd name="T60" fmla="*/ 261 h 26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31" h="261">
                      <a:moveTo>
                        <a:pt x="431" y="0"/>
                      </a:moveTo>
                      <a:lnTo>
                        <a:pt x="0" y="261"/>
                      </a:lnTo>
                      <a:lnTo>
                        <a:pt x="1" y="250"/>
                      </a:lnTo>
                      <a:lnTo>
                        <a:pt x="3" y="238"/>
                      </a:lnTo>
                      <a:lnTo>
                        <a:pt x="6" y="227"/>
                      </a:lnTo>
                      <a:lnTo>
                        <a:pt x="10" y="216"/>
                      </a:lnTo>
                      <a:lnTo>
                        <a:pt x="15" y="205"/>
                      </a:lnTo>
                      <a:lnTo>
                        <a:pt x="21" y="194"/>
                      </a:lnTo>
                      <a:lnTo>
                        <a:pt x="26" y="184"/>
                      </a:lnTo>
                      <a:lnTo>
                        <a:pt x="34" y="174"/>
                      </a:lnTo>
                      <a:lnTo>
                        <a:pt x="268" y="32"/>
                      </a:lnTo>
                      <a:lnTo>
                        <a:pt x="288" y="26"/>
                      </a:lnTo>
                      <a:lnTo>
                        <a:pt x="306" y="22"/>
                      </a:lnTo>
                      <a:lnTo>
                        <a:pt x="327" y="17"/>
                      </a:lnTo>
                      <a:lnTo>
                        <a:pt x="347" y="12"/>
                      </a:lnTo>
                      <a:lnTo>
                        <a:pt x="368" y="9"/>
                      </a:lnTo>
                      <a:lnTo>
                        <a:pt x="388" y="5"/>
                      </a:lnTo>
                      <a:lnTo>
                        <a:pt x="409" y="2"/>
                      </a:lnTo>
                      <a:lnTo>
                        <a:pt x="431" y="0"/>
                      </a:lnTo>
                      <a:close/>
                    </a:path>
                  </a:pathLst>
                </a:custGeom>
                <a:solidFill>
                  <a:srgbClr val="82B2A8"/>
                </a:solidFill>
                <a:ln w="9525">
                  <a:noFill/>
                  <a:round/>
                  <a:headEnd/>
                  <a:tailEnd/>
                </a:ln>
              </p:spPr>
              <p:txBody>
                <a:bodyPr/>
                <a:lstStyle/>
                <a:p>
                  <a:endParaRPr lang="en-US"/>
                </a:p>
              </p:txBody>
            </p:sp>
            <p:sp>
              <p:nvSpPr>
                <p:cNvPr id="22556" name="Freeform 47"/>
                <p:cNvSpPr>
                  <a:spLocks/>
                </p:cNvSpPr>
                <p:nvPr/>
              </p:nvSpPr>
              <p:spPr bwMode="auto">
                <a:xfrm>
                  <a:off x="3524" y="-777"/>
                  <a:ext cx="117" cy="71"/>
                </a:xfrm>
                <a:custGeom>
                  <a:avLst/>
                  <a:gdLst>
                    <a:gd name="T0" fmla="*/ 234 w 234"/>
                    <a:gd name="T1" fmla="*/ 0 h 142"/>
                    <a:gd name="T2" fmla="*/ 0 w 234"/>
                    <a:gd name="T3" fmla="*/ 142 h 142"/>
                    <a:gd name="T4" fmla="*/ 10 w 234"/>
                    <a:gd name="T5" fmla="*/ 130 h 142"/>
                    <a:gd name="T6" fmla="*/ 19 w 234"/>
                    <a:gd name="T7" fmla="*/ 120 h 142"/>
                    <a:gd name="T8" fmla="*/ 29 w 234"/>
                    <a:gd name="T9" fmla="*/ 108 h 142"/>
                    <a:gd name="T10" fmla="*/ 41 w 234"/>
                    <a:gd name="T11" fmla="*/ 98 h 142"/>
                    <a:gd name="T12" fmla="*/ 52 w 234"/>
                    <a:gd name="T13" fmla="*/ 87 h 142"/>
                    <a:gd name="T14" fmla="*/ 65 w 234"/>
                    <a:gd name="T15" fmla="*/ 78 h 142"/>
                    <a:gd name="T16" fmla="*/ 79 w 234"/>
                    <a:gd name="T17" fmla="*/ 68 h 142"/>
                    <a:gd name="T18" fmla="*/ 94 w 234"/>
                    <a:gd name="T19" fmla="*/ 59 h 142"/>
                    <a:gd name="T20" fmla="*/ 109 w 234"/>
                    <a:gd name="T21" fmla="*/ 51 h 142"/>
                    <a:gd name="T22" fmla="*/ 124 w 234"/>
                    <a:gd name="T23" fmla="*/ 41 h 142"/>
                    <a:gd name="T24" fmla="*/ 141 w 234"/>
                    <a:gd name="T25" fmla="*/ 33 h 142"/>
                    <a:gd name="T26" fmla="*/ 158 w 234"/>
                    <a:gd name="T27" fmla="*/ 26 h 142"/>
                    <a:gd name="T28" fmla="*/ 177 w 234"/>
                    <a:gd name="T29" fmla="*/ 18 h 142"/>
                    <a:gd name="T30" fmla="*/ 195 w 234"/>
                    <a:gd name="T31" fmla="*/ 13 h 142"/>
                    <a:gd name="T32" fmla="*/ 215 w 234"/>
                    <a:gd name="T33" fmla="*/ 6 h 142"/>
                    <a:gd name="T34" fmla="*/ 234 w 234"/>
                    <a:gd name="T35" fmla="*/ 0 h 14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34"/>
                    <a:gd name="T55" fmla="*/ 0 h 142"/>
                    <a:gd name="T56" fmla="*/ 234 w 234"/>
                    <a:gd name="T57" fmla="*/ 142 h 14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34" h="142">
                      <a:moveTo>
                        <a:pt x="234" y="0"/>
                      </a:moveTo>
                      <a:lnTo>
                        <a:pt x="0" y="142"/>
                      </a:lnTo>
                      <a:lnTo>
                        <a:pt x="10" y="130"/>
                      </a:lnTo>
                      <a:lnTo>
                        <a:pt x="19" y="120"/>
                      </a:lnTo>
                      <a:lnTo>
                        <a:pt x="29" y="108"/>
                      </a:lnTo>
                      <a:lnTo>
                        <a:pt x="41" y="98"/>
                      </a:lnTo>
                      <a:lnTo>
                        <a:pt x="52" y="87"/>
                      </a:lnTo>
                      <a:lnTo>
                        <a:pt x="65" y="78"/>
                      </a:lnTo>
                      <a:lnTo>
                        <a:pt x="79" y="68"/>
                      </a:lnTo>
                      <a:lnTo>
                        <a:pt x="94" y="59"/>
                      </a:lnTo>
                      <a:lnTo>
                        <a:pt x="109" y="51"/>
                      </a:lnTo>
                      <a:lnTo>
                        <a:pt x="124" y="41"/>
                      </a:lnTo>
                      <a:lnTo>
                        <a:pt x="141" y="33"/>
                      </a:lnTo>
                      <a:lnTo>
                        <a:pt x="158" y="26"/>
                      </a:lnTo>
                      <a:lnTo>
                        <a:pt x="177" y="18"/>
                      </a:lnTo>
                      <a:lnTo>
                        <a:pt x="195" y="13"/>
                      </a:lnTo>
                      <a:lnTo>
                        <a:pt x="215" y="6"/>
                      </a:lnTo>
                      <a:lnTo>
                        <a:pt x="234" y="0"/>
                      </a:lnTo>
                      <a:close/>
                    </a:path>
                  </a:pathLst>
                </a:custGeom>
                <a:solidFill>
                  <a:srgbClr val="70A39B"/>
                </a:solidFill>
                <a:ln w="9525">
                  <a:noFill/>
                  <a:round/>
                  <a:headEnd/>
                  <a:tailEnd/>
                </a:ln>
              </p:spPr>
              <p:txBody>
                <a:bodyPr/>
                <a:lstStyle/>
                <a:p>
                  <a:endParaRPr lang="en-US"/>
                </a:p>
              </p:txBody>
            </p:sp>
            <p:sp>
              <p:nvSpPr>
                <p:cNvPr id="22557" name="Freeform 48"/>
                <p:cNvSpPr>
                  <a:spLocks/>
                </p:cNvSpPr>
                <p:nvPr/>
              </p:nvSpPr>
              <p:spPr bwMode="auto">
                <a:xfrm>
                  <a:off x="3693" y="-698"/>
                  <a:ext cx="164" cy="87"/>
                </a:xfrm>
                <a:custGeom>
                  <a:avLst/>
                  <a:gdLst>
                    <a:gd name="T0" fmla="*/ 165 w 329"/>
                    <a:gd name="T1" fmla="*/ 0 h 173"/>
                    <a:gd name="T2" fmla="*/ 197 w 329"/>
                    <a:gd name="T3" fmla="*/ 1 h 173"/>
                    <a:gd name="T4" fmla="*/ 228 w 329"/>
                    <a:gd name="T5" fmla="*/ 7 h 173"/>
                    <a:gd name="T6" fmla="*/ 256 w 329"/>
                    <a:gd name="T7" fmla="*/ 15 h 173"/>
                    <a:gd name="T8" fmla="*/ 280 w 329"/>
                    <a:gd name="T9" fmla="*/ 25 h 173"/>
                    <a:gd name="T10" fmla="*/ 300 w 329"/>
                    <a:gd name="T11" fmla="*/ 38 h 173"/>
                    <a:gd name="T12" fmla="*/ 316 w 329"/>
                    <a:gd name="T13" fmla="*/ 53 h 173"/>
                    <a:gd name="T14" fmla="*/ 325 w 329"/>
                    <a:gd name="T15" fmla="*/ 69 h 173"/>
                    <a:gd name="T16" fmla="*/ 329 w 329"/>
                    <a:gd name="T17" fmla="*/ 86 h 173"/>
                    <a:gd name="T18" fmla="*/ 325 w 329"/>
                    <a:gd name="T19" fmla="*/ 103 h 173"/>
                    <a:gd name="T20" fmla="*/ 316 w 329"/>
                    <a:gd name="T21" fmla="*/ 119 h 173"/>
                    <a:gd name="T22" fmla="*/ 300 w 329"/>
                    <a:gd name="T23" fmla="*/ 134 h 173"/>
                    <a:gd name="T24" fmla="*/ 280 w 329"/>
                    <a:gd name="T25" fmla="*/ 147 h 173"/>
                    <a:gd name="T26" fmla="*/ 256 w 329"/>
                    <a:gd name="T27" fmla="*/ 159 h 173"/>
                    <a:gd name="T28" fmla="*/ 228 w 329"/>
                    <a:gd name="T29" fmla="*/ 167 h 173"/>
                    <a:gd name="T30" fmla="*/ 197 w 329"/>
                    <a:gd name="T31" fmla="*/ 171 h 173"/>
                    <a:gd name="T32" fmla="*/ 165 w 329"/>
                    <a:gd name="T33" fmla="*/ 173 h 173"/>
                    <a:gd name="T34" fmla="*/ 131 w 329"/>
                    <a:gd name="T35" fmla="*/ 171 h 173"/>
                    <a:gd name="T36" fmla="*/ 100 w 329"/>
                    <a:gd name="T37" fmla="*/ 167 h 173"/>
                    <a:gd name="T38" fmla="*/ 73 w 329"/>
                    <a:gd name="T39" fmla="*/ 159 h 173"/>
                    <a:gd name="T40" fmla="*/ 49 w 329"/>
                    <a:gd name="T41" fmla="*/ 147 h 173"/>
                    <a:gd name="T42" fmla="*/ 28 w 329"/>
                    <a:gd name="T43" fmla="*/ 134 h 173"/>
                    <a:gd name="T44" fmla="*/ 13 w 329"/>
                    <a:gd name="T45" fmla="*/ 119 h 173"/>
                    <a:gd name="T46" fmla="*/ 4 w 329"/>
                    <a:gd name="T47" fmla="*/ 103 h 173"/>
                    <a:gd name="T48" fmla="*/ 0 w 329"/>
                    <a:gd name="T49" fmla="*/ 86 h 173"/>
                    <a:gd name="T50" fmla="*/ 4 w 329"/>
                    <a:gd name="T51" fmla="*/ 69 h 173"/>
                    <a:gd name="T52" fmla="*/ 13 w 329"/>
                    <a:gd name="T53" fmla="*/ 53 h 173"/>
                    <a:gd name="T54" fmla="*/ 28 w 329"/>
                    <a:gd name="T55" fmla="*/ 38 h 173"/>
                    <a:gd name="T56" fmla="*/ 49 w 329"/>
                    <a:gd name="T57" fmla="*/ 25 h 173"/>
                    <a:gd name="T58" fmla="*/ 73 w 329"/>
                    <a:gd name="T59" fmla="*/ 15 h 173"/>
                    <a:gd name="T60" fmla="*/ 100 w 329"/>
                    <a:gd name="T61" fmla="*/ 7 h 173"/>
                    <a:gd name="T62" fmla="*/ 131 w 329"/>
                    <a:gd name="T63" fmla="*/ 1 h 173"/>
                    <a:gd name="T64" fmla="*/ 165 w 329"/>
                    <a:gd name="T65" fmla="*/ 0 h 17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29"/>
                    <a:gd name="T100" fmla="*/ 0 h 173"/>
                    <a:gd name="T101" fmla="*/ 329 w 329"/>
                    <a:gd name="T102" fmla="*/ 173 h 17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29" h="173">
                      <a:moveTo>
                        <a:pt x="165" y="0"/>
                      </a:moveTo>
                      <a:lnTo>
                        <a:pt x="197" y="1"/>
                      </a:lnTo>
                      <a:lnTo>
                        <a:pt x="228" y="7"/>
                      </a:lnTo>
                      <a:lnTo>
                        <a:pt x="256" y="15"/>
                      </a:lnTo>
                      <a:lnTo>
                        <a:pt x="280" y="25"/>
                      </a:lnTo>
                      <a:lnTo>
                        <a:pt x="300" y="38"/>
                      </a:lnTo>
                      <a:lnTo>
                        <a:pt x="316" y="53"/>
                      </a:lnTo>
                      <a:lnTo>
                        <a:pt x="325" y="69"/>
                      </a:lnTo>
                      <a:lnTo>
                        <a:pt x="329" y="86"/>
                      </a:lnTo>
                      <a:lnTo>
                        <a:pt x="325" y="103"/>
                      </a:lnTo>
                      <a:lnTo>
                        <a:pt x="316" y="119"/>
                      </a:lnTo>
                      <a:lnTo>
                        <a:pt x="300" y="134"/>
                      </a:lnTo>
                      <a:lnTo>
                        <a:pt x="280" y="147"/>
                      </a:lnTo>
                      <a:lnTo>
                        <a:pt x="256" y="159"/>
                      </a:lnTo>
                      <a:lnTo>
                        <a:pt x="228" y="167"/>
                      </a:lnTo>
                      <a:lnTo>
                        <a:pt x="197" y="171"/>
                      </a:lnTo>
                      <a:lnTo>
                        <a:pt x="165" y="173"/>
                      </a:lnTo>
                      <a:lnTo>
                        <a:pt x="131" y="171"/>
                      </a:lnTo>
                      <a:lnTo>
                        <a:pt x="100" y="167"/>
                      </a:lnTo>
                      <a:lnTo>
                        <a:pt x="73" y="159"/>
                      </a:lnTo>
                      <a:lnTo>
                        <a:pt x="49" y="147"/>
                      </a:lnTo>
                      <a:lnTo>
                        <a:pt x="28" y="134"/>
                      </a:lnTo>
                      <a:lnTo>
                        <a:pt x="13" y="119"/>
                      </a:lnTo>
                      <a:lnTo>
                        <a:pt x="4" y="103"/>
                      </a:lnTo>
                      <a:lnTo>
                        <a:pt x="0" y="86"/>
                      </a:lnTo>
                      <a:lnTo>
                        <a:pt x="4" y="69"/>
                      </a:lnTo>
                      <a:lnTo>
                        <a:pt x="13" y="53"/>
                      </a:lnTo>
                      <a:lnTo>
                        <a:pt x="28" y="38"/>
                      </a:lnTo>
                      <a:lnTo>
                        <a:pt x="49" y="25"/>
                      </a:lnTo>
                      <a:lnTo>
                        <a:pt x="73" y="15"/>
                      </a:lnTo>
                      <a:lnTo>
                        <a:pt x="100" y="7"/>
                      </a:lnTo>
                      <a:lnTo>
                        <a:pt x="131" y="1"/>
                      </a:lnTo>
                      <a:lnTo>
                        <a:pt x="165" y="0"/>
                      </a:lnTo>
                      <a:close/>
                    </a:path>
                  </a:pathLst>
                </a:custGeom>
                <a:solidFill>
                  <a:srgbClr val="6391FF"/>
                </a:solidFill>
                <a:ln w="9525">
                  <a:noFill/>
                  <a:round/>
                  <a:headEnd/>
                  <a:tailEnd/>
                </a:ln>
              </p:spPr>
              <p:txBody>
                <a:bodyPr/>
                <a:lstStyle/>
                <a:p>
                  <a:endParaRPr lang="en-US"/>
                </a:p>
              </p:txBody>
            </p:sp>
            <p:sp>
              <p:nvSpPr>
                <p:cNvPr id="22558" name="Freeform 49"/>
                <p:cNvSpPr>
                  <a:spLocks/>
                </p:cNvSpPr>
                <p:nvPr/>
              </p:nvSpPr>
              <p:spPr bwMode="auto">
                <a:xfrm>
                  <a:off x="3728" y="-679"/>
                  <a:ext cx="94" cy="49"/>
                </a:xfrm>
                <a:custGeom>
                  <a:avLst/>
                  <a:gdLst>
                    <a:gd name="T0" fmla="*/ 95 w 188"/>
                    <a:gd name="T1" fmla="*/ 0 h 97"/>
                    <a:gd name="T2" fmla="*/ 113 w 188"/>
                    <a:gd name="T3" fmla="*/ 1 h 97"/>
                    <a:gd name="T4" fmla="*/ 131 w 188"/>
                    <a:gd name="T5" fmla="*/ 3 h 97"/>
                    <a:gd name="T6" fmla="*/ 147 w 188"/>
                    <a:gd name="T7" fmla="*/ 8 h 97"/>
                    <a:gd name="T8" fmla="*/ 161 w 188"/>
                    <a:gd name="T9" fmla="*/ 13 h 97"/>
                    <a:gd name="T10" fmla="*/ 172 w 188"/>
                    <a:gd name="T11" fmla="*/ 21 h 97"/>
                    <a:gd name="T12" fmla="*/ 181 w 188"/>
                    <a:gd name="T13" fmla="*/ 30 h 97"/>
                    <a:gd name="T14" fmla="*/ 186 w 188"/>
                    <a:gd name="T15" fmla="*/ 39 h 97"/>
                    <a:gd name="T16" fmla="*/ 188 w 188"/>
                    <a:gd name="T17" fmla="*/ 48 h 97"/>
                    <a:gd name="T18" fmla="*/ 186 w 188"/>
                    <a:gd name="T19" fmla="*/ 58 h 97"/>
                    <a:gd name="T20" fmla="*/ 181 w 188"/>
                    <a:gd name="T21" fmla="*/ 68 h 97"/>
                    <a:gd name="T22" fmla="*/ 172 w 188"/>
                    <a:gd name="T23" fmla="*/ 77 h 97"/>
                    <a:gd name="T24" fmla="*/ 161 w 188"/>
                    <a:gd name="T25" fmla="*/ 84 h 97"/>
                    <a:gd name="T26" fmla="*/ 147 w 188"/>
                    <a:gd name="T27" fmla="*/ 89 h 97"/>
                    <a:gd name="T28" fmla="*/ 131 w 188"/>
                    <a:gd name="T29" fmla="*/ 94 h 97"/>
                    <a:gd name="T30" fmla="*/ 113 w 188"/>
                    <a:gd name="T31" fmla="*/ 96 h 97"/>
                    <a:gd name="T32" fmla="*/ 95 w 188"/>
                    <a:gd name="T33" fmla="*/ 97 h 97"/>
                    <a:gd name="T34" fmla="*/ 75 w 188"/>
                    <a:gd name="T35" fmla="*/ 96 h 97"/>
                    <a:gd name="T36" fmla="*/ 58 w 188"/>
                    <a:gd name="T37" fmla="*/ 94 h 97"/>
                    <a:gd name="T38" fmla="*/ 42 w 188"/>
                    <a:gd name="T39" fmla="*/ 89 h 97"/>
                    <a:gd name="T40" fmla="*/ 28 w 188"/>
                    <a:gd name="T41" fmla="*/ 84 h 97"/>
                    <a:gd name="T42" fmla="*/ 17 w 188"/>
                    <a:gd name="T43" fmla="*/ 77 h 97"/>
                    <a:gd name="T44" fmla="*/ 7 w 188"/>
                    <a:gd name="T45" fmla="*/ 68 h 97"/>
                    <a:gd name="T46" fmla="*/ 3 w 188"/>
                    <a:gd name="T47" fmla="*/ 58 h 97"/>
                    <a:gd name="T48" fmla="*/ 0 w 188"/>
                    <a:gd name="T49" fmla="*/ 48 h 97"/>
                    <a:gd name="T50" fmla="*/ 3 w 188"/>
                    <a:gd name="T51" fmla="*/ 39 h 97"/>
                    <a:gd name="T52" fmla="*/ 7 w 188"/>
                    <a:gd name="T53" fmla="*/ 30 h 97"/>
                    <a:gd name="T54" fmla="*/ 17 w 188"/>
                    <a:gd name="T55" fmla="*/ 21 h 97"/>
                    <a:gd name="T56" fmla="*/ 28 w 188"/>
                    <a:gd name="T57" fmla="*/ 13 h 97"/>
                    <a:gd name="T58" fmla="*/ 42 w 188"/>
                    <a:gd name="T59" fmla="*/ 8 h 97"/>
                    <a:gd name="T60" fmla="*/ 58 w 188"/>
                    <a:gd name="T61" fmla="*/ 3 h 97"/>
                    <a:gd name="T62" fmla="*/ 75 w 188"/>
                    <a:gd name="T63" fmla="*/ 1 h 97"/>
                    <a:gd name="T64" fmla="*/ 95 w 188"/>
                    <a:gd name="T65" fmla="*/ 0 h 9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88"/>
                    <a:gd name="T100" fmla="*/ 0 h 97"/>
                    <a:gd name="T101" fmla="*/ 188 w 188"/>
                    <a:gd name="T102" fmla="*/ 97 h 9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88" h="97">
                      <a:moveTo>
                        <a:pt x="95" y="0"/>
                      </a:moveTo>
                      <a:lnTo>
                        <a:pt x="113" y="1"/>
                      </a:lnTo>
                      <a:lnTo>
                        <a:pt x="131" y="3"/>
                      </a:lnTo>
                      <a:lnTo>
                        <a:pt x="147" y="8"/>
                      </a:lnTo>
                      <a:lnTo>
                        <a:pt x="161" y="13"/>
                      </a:lnTo>
                      <a:lnTo>
                        <a:pt x="172" y="21"/>
                      </a:lnTo>
                      <a:lnTo>
                        <a:pt x="181" y="30"/>
                      </a:lnTo>
                      <a:lnTo>
                        <a:pt x="186" y="39"/>
                      </a:lnTo>
                      <a:lnTo>
                        <a:pt x="188" y="48"/>
                      </a:lnTo>
                      <a:lnTo>
                        <a:pt x="186" y="58"/>
                      </a:lnTo>
                      <a:lnTo>
                        <a:pt x="181" y="68"/>
                      </a:lnTo>
                      <a:lnTo>
                        <a:pt x="172" y="77"/>
                      </a:lnTo>
                      <a:lnTo>
                        <a:pt x="161" y="84"/>
                      </a:lnTo>
                      <a:lnTo>
                        <a:pt x="147" y="89"/>
                      </a:lnTo>
                      <a:lnTo>
                        <a:pt x="131" y="94"/>
                      </a:lnTo>
                      <a:lnTo>
                        <a:pt x="113" y="96"/>
                      </a:lnTo>
                      <a:lnTo>
                        <a:pt x="95" y="97"/>
                      </a:lnTo>
                      <a:lnTo>
                        <a:pt x="75" y="96"/>
                      </a:lnTo>
                      <a:lnTo>
                        <a:pt x="58" y="94"/>
                      </a:lnTo>
                      <a:lnTo>
                        <a:pt x="42" y="89"/>
                      </a:lnTo>
                      <a:lnTo>
                        <a:pt x="28" y="84"/>
                      </a:lnTo>
                      <a:lnTo>
                        <a:pt x="17" y="77"/>
                      </a:lnTo>
                      <a:lnTo>
                        <a:pt x="7" y="68"/>
                      </a:lnTo>
                      <a:lnTo>
                        <a:pt x="3" y="58"/>
                      </a:lnTo>
                      <a:lnTo>
                        <a:pt x="0" y="48"/>
                      </a:lnTo>
                      <a:lnTo>
                        <a:pt x="3" y="39"/>
                      </a:lnTo>
                      <a:lnTo>
                        <a:pt x="7" y="30"/>
                      </a:lnTo>
                      <a:lnTo>
                        <a:pt x="17" y="21"/>
                      </a:lnTo>
                      <a:lnTo>
                        <a:pt x="28" y="13"/>
                      </a:lnTo>
                      <a:lnTo>
                        <a:pt x="42" y="8"/>
                      </a:lnTo>
                      <a:lnTo>
                        <a:pt x="58" y="3"/>
                      </a:lnTo>
                      <a:lnTo>
                        <a:pt x="75" y="1"/>
                      </a:lnTo>
                      <a:lnTo>
                        <a:pt x="95" y="0"/>
                      </a:lnTo>
                      <a:close/>
                    </a:path>
                  </a:pathLst>
                </a:custGeom>
                <a:solidFill>
                  <a:srgbClr val="000000"/>
                </a:solidFill>
                <a:ln w="9525">
                  <a:noFill/>
                  <a:round/>
                  <a:headEnd/>
                  <a:tailEnd/>
                </a:ln>
              </p:spPr>
              <p:txBody>
                <a:bodyPr/>
                <a:lstStyle/>
                <a:p>
                  <a:endParaRPr lang="en-US"/>
                </a:p>
              </p:txBody>
            </p:sp>
            <p:sp>
              <p:nvSpPr>
                <p:cNvPr id="22559" name="Freeform 50"/>
                <p:cNvSpPr>
                  <a:spLocks/>
                </p:cNvSpPr>
                <p:nvPr/>
              </p:nvSpPr>
              <p:spPr bwMode="auto">
                <a:xfrm>
                  <a:off x="3735" y="-676"/>
                  <a:ext cx="80" cy="42"/>
                </a:xfrm>
                <a:custGeom>
                  <a:avLst/>
                  <a:gdLst>
                    <a:gd name="T0" fmla="*/ 82 w 160"/>
                    <a:gd name="T1" fmla="*/ 0 h 86"/>
                    <a:gd name="T2" fmla="*/ 98 w 160"/>
                    <a:gd name="T3" fmla="*/ 2 h 86"/>
                    <a:gd name="T4" fmla="*/ 112 w 160"/>
                    <a:gd name="T5" fmla="*/ 4 h 86"/>
                    <a:gd name="T6" fmla="*/ 126 w 160"/>
                    <a:gd name="T7" fmla="*/ 7 h 86"/>
                    <a:gd name="T8" fmla="*/ 137 w 160"/>
                    <a:gd name="T9" fmla="*/ 13 h 86"/>
                    <a:gd name="T10" fmla="*/ 146 w 160"/>
                    <a:gd name="T11" fmla="*/ 20 h 86"/>
                    <a:gd name="T12" fmla="*/ 155 w 160"/>
                    <a:gd name="T13" fmla="*/ 27 h 86"/>
                    <a:gd name="T14" fmla="*/ 159 w 160"/>
                    <a:gd name="T15" fmla="*/ 35 h 86"/>
                    <a:gd name="T16" fmla="*/ 160 w 160"/>
                    <a:gd name="T17" fmla="*/ 43 h 86"/>
                    <a:gd name="T18" fmla="*/ 159 w 160"/>
                    <a:gd name="T19" fmla="*/ 51 h 86"/>
                    <a:gd name="T20" fmla="*/ 155 w 160"/>
                    <a:gd name="T21" fmla="*/ 59 h 86"/>
                    <a:gd name="T22" fmla="*/ 146 w 160"/>
                    <a:gd name="T23" fmla="*/ 66 h 86"/>
                    <a:gd name="T24" fmla="*/ 137 w 160"/>
                    <a:gd name="T25" fmla="*/ 73 h 86"/>
                    <a:gd name="T26" fmla="*/ 126 w 160"/>
                    <a:gd name="T27" fmla="*/ 79 h 86"/>
                    <a:gd name="T28" fmla="*/ 112 w 160"/>
                    <a:gd name="T29" fmla="*/ 82 h 86"/>
                    <a:gd name="T30" fmla="*/ 98 w 160"/>
                    <a:gd name="T31" fmla="*/ 84 h 86"/>
                    <a:gd name="T32" fmla="*/ 82 w 160"/>
                    <a:gd name="T33" fmla="*/ 86 h 86"/>
                    <a:gd name="T34" fmla="*/ 66 w 160"/>
                    <a:gd name="T35" fmla="*/ 84 h 86"/>
                    <a:gd name="T36" fmla="*/ 51 w 160"/>
                    <a:gd name="T37" fmla="*/ 82 h 86"/>
                    <a:gd name="T38" fmla="*/ 37 w 160"/>
                    <a:gd name="T39" fmla="*/ 79 h 86"/>
                    <a:gd name="T40" fmla="*/ 24 w 160"/>
                    <a:gd name="T41" fmla="*/ 73 h 86"/>
                    <a:gd name="T42" fmla="*/ 14 w 160"/>
                    <a:gd name="T43" fmla="*/ 66 h 86"/>
                    <a:gd name="T44" fmla="*/ 7 w 160"/>
                    <a:gd name="T45" fmla="*/ 59 h 86"/>
                    <a:gd name="T46" fmla="*/ 1 w 160"/>
                    <a:gd name="T47" fmla="*/ 51 h 86"/>
                    <a:gd name="T48" fmla="*/ 0 w 160"/>
                    <a:gd name="T49" fmla="*/ 43 h 86"/>
                    <a:gd name="T50" fmla="*/ 1 w 160"/>
                    <a:gd name="T51" fmla="*/ 35 h 86"/>
                    <a:gd name="T52" fmla="*/ 7 w 160"/>
                    <a:gd name="T53" fmla="*/ 27 h 86"/>
                    <a:gd name="T54" fmla="*/ 14 w 160"/>
                    <a:gd name="T55" fmla="*/ 20 h 86"/>
                    <a:gd name="T56" fmla="*/ 24 w 160"/>
                    <a:gd name="T57" fmla="*/ 13 h 86"/>
                    <a:gd name="T58" fmla="*/ 37 w 160"/>
                    <a:gd name="T59" fmla="*/ 7 h 86"/>
                    <a:gd name="T60" fmla="*/ 51 w 160"/>
                    <a:gd name="T61" fmla="*/ 4 h 86"/>
                    <a:gd name="T62" fmla="*/ 66 w 160"/>
                    <a:gd name="T63" fmla="*/ 2 h 86"/>
                    <a:gd name="T64" fmla="*/ 82 w 160"/>
                    <a:gd name="T65" fmla="*/ 0 h 8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60"/>
                    <a:gd name="T100" fmla="*/ 0 h 86"/>
                    <a:gd name="T101" fmla="*/ 160 w 160"/>
                    <a:gd name="T102" fmla="*/ 86 h 8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60" h="86">
                      <a:moveTo>
                        <a:pt x="82" y="0"/>
                      </a:moveTo>
                      <a:lnTo>
                        <a:pt x="98" y="2"/>
                      </a:lnTo>
                      <a:lnTo>
                        <a:pt x="112" y="4"/>
                      </a:lnTo>
                      <a:lnTo>
                        <a:pt x="126" y="7"/>
                      </a:lnTo>
                      <a:lnTo>
                        <a:pt x="137" y="13"/>
                      </a:lnTo>
                      <a:lnTo>
                        <a:pt x="146" y="20"/>
                      </a:lnTo>
                      <a:lnTo>
                        <a:pt x="155" y="27"/>
                      </a:lnTo>
                      <a:lnTo>
                        <a:pt x="159" y="35"/>
                      </a:lnTo>
                      <a:lnTo>
                        <a:pt x="160" y="43"/>
                      </a:lnTo>
                      <a:lnTo>
                        <a:pt x="159" y="51"/>
                      </a:lnTo>
                      <a:lnTo>
                        <a:pt x="155" y="59"/>
                      </a:lnTo>
                      <a:lnTo>
                        <a:pt x="146" y="66"/>
                      </a:lnTo>
                      <a:lnTo>
                        <a:pt x="137" y="73"/>
                      </a:lnTo>
                      <a:lnTo>
                        <a:pt x="126" y="79"/>
                      </a:lnTo>
                      <a:lnTo>
                        <a:pt x="112" y="82"/>
                      </a:lnTo>
                      <a:lnTo>
                        <a:pt x="98" y="84"/>
                      </a:lnTo>
                      <a:lnTo>
                        <a:pt x="82" y="86"/>
                      </a:lnTo>
                      <a:lnTo>
                        <a:pt x="66" y="84"/>
                      </a:lnTo>
                      <a:lnTo>
                        <a:pt x="51" y="82"/>
                      </a:lnTo>
                      <a:lnTo>
                        <a:pt x="37" y="79"/>
                      </a:lnTo>
                      <a:lnTo>
                        <a:pt x="24" y="73"/>
                      </a:lnTo>
                      <a:lnTo>
                        <a:pt x="14" y="66"/>
                      </a:lnTo>
                      <a:lnTo>
                        <a:pt x="7" y="59"/>
                      </a:lnTo>
                      <a:lnTo>
                        <a:pt x="1" y="51"/>
                      </a:lnTo>
                      <a:lnTo>
                        <a:pt x="0" y="43"/>
                      </a:lnTo>
                      <a:lnTo>
                        <a:pt x="1" y="35"/>
                      </a:lnTo>
                      <a:lnTo>
                        <a:pt x="7" y="27"/>
                      </a:lnTo>
                      <a:lnTo>
                        <a:pt x="14" y="20"/>
                      </a:lnTo>
                      <a:lnTo>
                        <a:pt x="24" y="13"/>
                      </a:lnTo>
                      <a:lnTo>
                        <a:pt x="37" y="7"/>
                      </a:lnTo>
                      <a:lnTo>
                        <a:pt x="51" y="4"/>
                      </a:lnTo>
                      <a:lnTo>
                        <a:pt x="66" y="2"/>
                      </a:lnTo>
                      <a:lnTo>
                        <a:pt x="82" y="0"/>
                      </a:lnTo>
                      <a:close/>
                    </a:path>
                  </a:pathLst>
                </a:custGeom>
                <a:solidFill>
                  <a:srgbClr val="EFEFFF"/>
                </a:solidFill>
                <a:ln w="9525">
                  <a:noFill/>
                  <a:round/>
                  <a:headEnd/>
                  <a:tailEnd/>
                </a:ln>
              </p:spPr>
              <p:txBody>
                <a:bodyPr/>
                <a:lstStyle/>
                <a:p>
                  <a:endParaRPr lang="en-US"/>
                </a:p>
              </p:txBody>
            </p:sp>
            <p:sp>
              <p:nvSpPr>
                <p:cNvPr id="22560" name="Freeform 51"/>
                <p:cNvSpPr>
                  <a:spLocks/>
                </p:cNvSpPr>
                <p:nvPr/>
              </p:nvSpPr>
              <p:spPr bwMode="auto">
                <a:xfrm>
                  <a:off x="3841" y="-765"/>
                  <a:ext cx="193" cy="102"/>
                </a:xfrm>
                <a:custGeom>
                  <a:avLst/>
                  <a:gdLst>
                    <a:gd name="T0" fmla="*/ 0 w 386"/>
                    <a:gd name="T1" fmla="*/ 167 h 204"/>
                    <a:gd name="T2" fmla="*/ 202 w 386"/>
                    <a:gd name="T3" fmla="*/ 0 h 204"/>
                    <a:gd name="T4" fmla="*/ 223 w 386"/>
                    <a:gd name="T5" fmla="*/ 10 h 204"/>
                    <a:gd name="T6" fmla="*/ 242 w 386"/>
                    <a:gd name="T7" fmla="*/ 20 h 204"/>
                    <a:gd name="T8" fmla="*/ 258 w 386"/>
                    <a:gd name="T9" fmla="*/ 29 h 204"/>
                    <a:gd name="T10" fmla="*/ 275 w 386"/>
                    <a:gd name="T11" fmla="*/ 37 h 204"/>
                    <a:gd name="T12" fmla="*/ 287 w 386"/>
                    <a:gd name="T13" fmla="*/ 45 h 204"/>
                    <a:gd name="T14" fmla="*/ 300 w 386"/>
                    <a:gd name="T15" fmla="*/ 53 h 204"/>
                    <a:gd name="T16" fmla="*/ 310 w 386"/>
                    <a:gd name="T17" fmla="*/ 61 h 204"/>
                    <a:gd name="T18" fmla="*/ 321 w 386"/>
                    <a:gd name="T19" fmla="*/ 69 h 204"/>
                    <a:gd name="T20" fmla="*/ 330 w 386"/>
                    <a:gd name="T21" fmla="*/ 78 h 204"/>
                    <a:gd name="T22" fmla="*/ 338 w 386"/>
                    <a:gd name="T23" fmla="*/ 88 h 204"/>
                    <a:gd name="T24" fmla="*/ 346 w 386"/>
                    <a:gd name="T25" fmla="*/ 97 h 204"/>
                    <a:gd name="T26" fmla="*/ 354 w 386"/>
                    <a:gd name="T27" fmla="*/ 108 h 204"/>
                    <a:gd name="T28" fmla="*/ 361 w 386"/>
                    <a:gd name="T29" fmla="*/ 120 h 204"/>
                    <a:gd name="T30" fmla="*/ 369 w 386"/>
                    <a:gd name="T31" fmla="*/ 134 h 204"/>
                    <a:gd name="T32" fmla="*/ 377 w 386"/>
                    <a:gd name="T33" fmla="*/ 149 h 204"/>
                    <a:gd name="T34" fmla="*/ 386 w 386"/>
                    <a:gd name="T35" fmla="*/ 165 h 204"/>
                    <a:gd name="T36" fmla="*/ 33 w 386"/>
                    <a:gd name="T37" fmla="*/ 204 h 204"/>
                    <a:gd name="T38" fmla="*/ 26 w 386"/>
                    <a:gd name="T39" fmla="*/ 191 h 204"/>
                    <a:gd name="T40" fmla="*/ 21 w 386"/>
                    <a:gd name="T41" fmla="*/ 183 h 204"/>
                    <a:gd name="T42" fmla="*/ 13 w 386"/>
                    <a:gd name="T43" fmla="*/ 176 h 204"/>
                    <a:gd name="T44" fmla="*/ 0 w 386"/>
                    <a:gd name="T45" fmla="*/ 167 h 20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86"/>
                    <a:gd name="T70" fmla="*/ 0 h 204"/>
                    <a:gd name="T71" fmla="*/ 386 w 386"/>
                    <a:gd name="T72" fmla="*/ 204 h 20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86" h="204">
                      <a:moveTo>
                        <a:pt x="0" y="167"/>
                      </a:moveTo>
                      <a:lnTo>
                        <a:pt x="202" y="0"/>
                      </a:lnTo>
                      <a:lnTo>
                        <a:pt x="223" y="10"/>
                      </a:lnTo>
                      <a:lnTo>
                        <a:pt x="242" y="20"/>
                      </a:lnTo>
                      <a:lnTo>
                        <a:pt x="258" y="29"/>
                      </a:lnTo>
                      <a:lnTo>
                        <a:pt x="275" y="37"/>
                      </a:lnTo>
                      <a:lnTo>
                        <a:pt x="287" y="45"/>
                      </a:lnTo>
                      <a:lnTo>
                        <a:pt x="300" y="53"/>
                      </a:lnTo>
                      <a:lnTo>
                        <a:pt x="310" y="61"/>
                      </a:lnTo>
                      <a:lnTo>
                        <a:pt x="321" y="69"/>
                      </a:lnTo>
                      <a:lnTo>
                        <a:pt x="330" y="78"/>
                      </a:lnTo>
                      <a:lnTo>
                        <a:pt x="338" y="88"/>
                      </a:lnTo>
                      <a:lnTo>
                        <a:pt x="346" y="97"/>
                      </a:lnTo>
                      <a:lnTo>
                        <a:pt x="354" y="108"/>
                      </a:lnTo>
                      <a:lnTo>
                        <a:pt x="361" y="120"/>
                      </a:lnTo>
                      <a:lnTo>
                        <a:pt x="369" y="134"/>
                      </a:lnTo>
                      <a:lnTo>
                        <a:pt x="377" y="149"/>
                      </a:lnTo>
                      <a:lnTo>
                        <a:pt x="386" y="165"/>
                      </a:lnTo>
                      <a:lnTo>
                        <a:pt x="33" y="204"/>
                      </a:lnTo>
                      <a:lnTo>
                        <a:pt x="26" y="191"/>
                      </a:lnTo>
                      <a:lnTo>
                        <a:pt x="21" y="183"/>
                      </a:lnTo>
                      <a:lnTo>
                        <a:pt x="13" y="176"/>
                      </a:lnTo>
                      <a:lnTo>
                        <a:pt x="0" y="167"/>
                      </a:lnTo>
                      <a:close/>
                    </a:path>
                  </a:pathLst>
                </a:custGeom>
                <a:solidFill>
                  <a:srgbClr val="FFFF8E"/>
                </a:solidFill>
                <a:ln w="9525">
                  <a:noFill/>
                  <a:round/>
                  <a:headEnd/>
                  <a:tailEnd/>
                </a:ln>
              </p:spPr>
              <p:txBody>
                <a:bodyPr/>
                <a:lstStyle/>
                <a:p>
                  <a:endParaRPr lang="en-US"/>
                </a:p>
              </p:txBody>
            </p:sp>
            <p:sp>
              <p:nvSpPr>
                <p:cNvPr id="22561" name="Freeform 52"/>
                <p:cNvSpPr>
                  <a:spLocks/>
                </p:cNvSpPr>
                <p:nvPr/>
              </p:nvSpPr>
              <p:spPr bwMode="auto">
                <a:xfrm>
                  <a:off x="3850" y="-732"/>
                  <a:ext cx="152" cy="59"/>
                </a:xfrm>
                <a:custGeom>
                  <a:avLst/>
                  <a:gdLst>
                    <a:gd name="T0" fmla="*/ 0 w 305"/>
                    <a:gd name="T1" fmla="*/ 106 h 118"/>
                    <a:gd name="T2" fmla="*/ 267 w 305"/>
                    <a:gd name="T3" fmla="*/ 0 h 118"/>
                    <a:gd name="T4" fmla="*/ 277 w 305"/>
                    <a:gd name="T5" fmla="*/ 4 h 118"/>
                    <a:gd name="T6" fmla="*/ 284 w 305"/>
                    <a:gd name="T7" fmla="*/ 8 h 118"/>
                    <a:gd name="T8" fmla="*/ 289 w 305"/>
                    <a:gd name="T9" fmla="*/ 10 h 118"/>
                    <a:gd name="T10" fmla="*/ 292 w 305"/>
                    <a:gd name="T11" fmla="*/ 11 h 118"/>
                    <a:gd name="T12" fmla="*/ 295 w 305"/>
                    <a:gd name="T13" fmla="*/ 13 h 118"/>
                    <a:gd name="T14" fmla="*/ 297 w 305"/>
                    <a:gd name="T15" fmla="*/ 17 h 118"/>
                    <a:gd name="T16" fmla="*/ 299 w 305"/>
                    <a:gd name="T17" fmla="*/ 24 h 118"/>
                    <a:gd name="T18" fmla="*/ 305 w 305"/>
                    <a:gd name="T19" fmla="*/ 33 h 118"/>
                    <a:gd name="T20" fmla="*/ 12 w 305"/>
                    <a:gd name="T21" fmla="*/ 118 h 118"/>
                    <a:gd name="T22" fmla="*/ 9 w 305"/>
                    <a:gd name="T23" fmla="*/ 110 h 118"/>
                    <a:gd name="T24" fmla="*/ 11 w 305"/>
                    <a:gd name="T25" fmla="*/ 109 h 118"/>
                    <a:gd name="T26" fmla="*/ 10 w 305"/>
                    <a:gd name="T27" fmla="*/ 110 h 118"/>
                    <a:gd name="T28" fmla="*/ 0 w 305"/>
                    <a:gd name="T29" fmla="*/ 106 h 11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05"/>
                    <a:gd name="T46" fmla="*/ 0 h 118"/>
                    <a:gd name="T47" fmla="*/ 305 w 305"/>
                    <a:gd name="T48" fmla="*/ 118 h 11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05" h="118">
                      <a:moveTo>
                        <a:pt x="0" y="106"/>
                      </a:moveTo>
                      <a:lnTo>
                        <a:pt x="267" y="0"/>
                      </a:lnTo>
                      <a:lnTo>
                        <a:pt x="277" y="4"/>
                      </a:lnTo>
                      <a:lnTo>
                        <a:pt x="284" y="8"/>
                      </a:lnTo>
                      <a:lnTo>
                        <a:pt x="289" y="10"/>
                      </a:lnTo>
                      <a:lnTo>
                        <a:pt x="292" y="11"/>
                      </a:lnTo>
                      <a:lnTo>
                        <a:pt x="295" y="13"/>
                      </a:lnTo>
                      <a:lnTo>
                        <a:pt x="297" y="17"/>
                      </a:lnTo>
                      <a:lnTo>
                        <a:pt x="299" y="24"/>
                      </a:lnTo>
                      <a:lnTo>
                        <a:pt x="305" y="33"/>
                      </a:lnTo>
                      <a:lnTo>
                        <a:pt x="12" y="118"/>
                      </a:lnTo>
                      <a:lnTo>
                        <a:pt x="9" y="110"/>
                      </a:lnTo>
                      <a:lnTo>
                        <a:pt x="11" y="109"/>
                      </a:lnTo>
                      <a:lnTo>
                        <a:pt x="10" y="110"/>
                      </a:lnTo>
                      <a:lnTo>
                        <a:pt x="0" y="106"/>
                      </a:lnTo>
                      <a:close/>
                    </a:path>
                  </a:pathLst>
                </a:custGeom>
                <a:solidFill>
                  <a:srgbClr val="FFFFFF"/>
                </a:solidFill>
                <a:ln w="9525">
                  <a:noFill/>
                  <a:round/>
                  <a:headEnd/>
                  <a:tailEnd/>
                </a:ln>
              </p:spPr>
              <p:txBody>
                <a:bodyPr/>
                <a:lstStyle/>
                <a:p>
                  <a:endParaRPr lang="en-US"/>
                </a:p>
              </p:txBody>
            </p:sp>
            <p:sp>
              <p:nvSpPr>
                <p:cNvPr id="22562" name="Freeform 53"/>
                <p:cNvSpPr>
                  <a:spLocks/>
                </p:cNvSpPr>
                <p:nvPr/>
              </p:nvSpPr>
              <p:spPr bwMode="auto">
                <a:xfrm>
                  <a:off x="3507" y="-649"/>
                  <a:ext cx="208" cy="97"/>
                </a:xfrm>
                <a:custGeom>
                  <a:avLst/>
                  <a:gdLst>
                    <a:gd name="T0" fmla="*/ 372 w 416"/>
                    <a:gd name="T1" fmla="*/ 0 h 193"/>
                    <a:gd name="T2" fmla="*/ 0 w 416"/>
                    <a:gd name="T3" fmla="*/ 26 h 193"/>
                    <a:gd name="T4" fmla="*/ 10 w 416"/>
                    <a:gd name="T5" fmla="*/ 45 h 193"/>
                    <a:gd name="T6" fmla="*/ 21 w 416"/>
                    <a:gd name="T7" fmla="*/ 62 h 193"/>
                    <a:gd name="T8" fmla="*/ 31 w 416"/>
                    <a:gd name="T9" fmla="*/ 78 h 193"/>
                    <a:gd name="T10" fmla="*/ 41 w 416"/>
                    <a:gd name="T11" fmla="*/ 92 h 193"/>
                    <a:gd name="T12" fmla="*/ 52 w 416"/>
                    <a:gd name="T13" fmla="*/ 106 h 193"/>
                    <a:gd name="T14" fmla="*/ 62 w 416"/>
                    <a:gd name="T15" fmla="*/ 117 h 193"/>
                    <a:gd name="T16" fmla="*/ 74 w 416"/>
                    <a:gd name="T17" fmla="*/ 127 h 193"/>
                    <a:gd name="T18" fmla="*/ 85 w 416"/>
                    <a:gd name="T19" fmla="*/ 138 h 193"/>
                    <a:gd name="T20" fmla="*/ 97 w 416"/>
                    <a:gd name="T21" fmla="*/ 147 h 193"/>
                    <a:gd name="T22" fmla="*/ 108 w 416"/>
                    <a:gd name="T23" fmla="*/ 155 h 193"/>
                    <a:gd name="T24" fmla="*/ 120 w 416"/>
                    <a:gd name="T25" fmla="*/ 162 h 193"/>
                    <a:gd name="T26" fmla="*/ 132 w 416"/>
                    <a:gd name="T27" fmla="*/ 169 h 193"/>
                    <a:gd name="T28" fmla="*/ 145 w 416"/>
                    <a:gd name="T29" fmla="*/ 176 h 193"/>
                    <a:gd name="T30" fmla="*/ 159 w 416"/>
                    <a:gd name="T31" fmla="*/ 182 h 193"/>
                    <a:gd name="T32" fmla="*/ 173 w 416"/>
                    <a:gd name="T33" fmla="*/ 187 h 193"/>
                    <a:gd name="T34" fmla="*/ 188 w 416"/>
                    <a:gd name="T35" fmla="*/ 193 h 193"/>
                    <a:gd name="T36" fmla="*/ 416 w 416"/>
                    <a:gd name="T37" fmla="*/ 49 h 193"/>
                    <a:gd name="T38" fmla="*/ 407 w 416"/>
                    <a:gd name="T39" fmla="*/ 41 h 193"/>
                    <a:gd name="T40" fmla="*/ 400 w 416"/>
                    <a:gd name="T41" fmla="*/ 34 h 193"/>
                    <a:gd name="T42" fmla="*/ 394 w 416"/>
                    <a:gd name="T43" fmla="*/ 28 h 193"/>
                    <a:gd name="T44" fmla="*/ 388 w 416"/>
                    <a:gd name="T45" fmla="*/ 24 h 193"/>
                    <a:gd name="T46" fmla="*/ 382 w 416"/>
                    <a:gd name="T47" fmla="*/ 20 h 193"/>
                    <a:gd name="T48" fmla="*/ 379 w 416"/>
                    <a:gd name="T49" fmla="*/ 17 h 193"/>
                    <a:gd name="T50" fmla="*/ 374 w 416"/>
                    <a:gd name="T51" fmla="*/ 10 h 193"/>
                    <a:gd name="T52" fmla="*/ 372 w 416"/>
                    <a:gd name="T53" fmla="*/ 0 h 19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416"/>
                    <a:gd name="T82" fmla="*/ 0 h 193"/>
                    <a:gd name="T83" fmla="*/ 416 w 416"/>
                    <a:gd name="T84" fmla="*/ 193 h 193"/>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416" h="193">
                      <a:moveTo>
                        <a:pt x="372" y="0"/>
                      </a:moveTo>
                      <a:lnTo>
                        <a:pt x="0" y="26"/>
                      </a:lnTo>
                      <a:lnTo>
                        <a:pt x="10" y="45"/>
                      </a:lnTo>
                      <a:lnTo>
                        <a:pt x="21" y="62"/>
                      </a:lnTo>
                      <a:lnTo>
                        <a:pt x="31" y="78"/>
                      </a:lnTo>
                      <a:lnTo>
                        <a:pt x="41" y="92"/>
                      </a:lnTo>
                      <a:lnTo>
                        <a:pt x="52" y="106"/>
                      </a:lnTo>
                      <a:lnTo>
                        <a:pt x="62" y="117"/>
                      </a:lnTo>
                      <a:lnTo>
                        <a:pt x="74" y="127"/>
                      </a:lnTo>
                      <a:lnTo>
                        <a:pt x="85" y="138"/>
                      </a:lnTo>
                      <a:lnTo>
                        <a:pt x="97" y="147"/>
                      </a:lnTo>
                      <a:lnTo>
                        <a:pt x="108" y="155"/>
                      </a:lnTo>
                      <a:lnTo>
                        <a:pt x="120" y="162"/>
                      </a:lnTo>
                      <a:lnTo>
                        <a:pt x="132" y="169"/>
                      </a:lnTo>
                      <a:lnTo>
                        <a:pt x="145" y="176"/>
                      </a:lnTo>
                      <a:lnTo>
                        <a:pt x="159" y="182"/>
                      </a:lnTo>
                      <a:lnTo>
                        <a:pt x="173" y="187"/>
                      </a:lnTo>
                      <a:lnTo>
                        <a:pt x="188" y="193"/>
                      </a:lnTo>
                      <a:lnTo>
                        <a:pt x="416" y="49"/>
                      </a:lnTo>
                      <a:lnTo>
                        <a:pt x="407" y="41"/>
                      </a:lnTo>
                      <a:lnTo>
                        <a:pt x="400" y="34"/>
                      </a:lnTo>
                      <a:lnTo>
                        <a:pt x="394" y="28"/>
                      </a:lnTo>
                      <a:lnTo>
                        <a:pt x="388" y="24"/>
                      </a:lnTo>
                      <a:lnTo>
                        <a:pt x="382" y="20"/>
                      </a:lnTo>
                      <a:lnTo>
                        <a:pt x="379" y="17"/>
                      </a:lnTo>
                      <a:lnTo>
                        <a:pt x="374" y="10"/>
                      </a:lnTo>
                      <a:lnTo>
                        <a:pt x="372" y="0"/>
                      </a:lnTo>
                      <a:close/>
                    </a:path>
                  </a:pathLst>
                </a:custGeom>
                <a:solidFill>
                  <a:srgbClr val="CEFFFF"/>
                </a:solidFill>
                <a:ln w="9525">
                  <a:noFill/>
                  <a:round/>
                  <a:headEnd/>
                  <a:tailEnd/>
                </a:ln>
              </p:spPr>
              <p:txBody>
                <a:bodyPr/>
                <a:lstStyle/>
                <a:p>
                  <a:endParaRPr lang="en-US"/>
                </a:p>
              </p:txBody>
            </p:sp>
            <p:sp>
              <p:nvSpPr>
                <p:cNvPr id="22563" name="Freeform 54"/>
                <p:cNvSpPr>
                  <a:spLocks/>
                </p:cNvSpPr>
                <p:nvPr/>
              </p:nvSpPr>
              <p:spPr bwMode="auto">
                <a:xfrm>
                  <a:off x="3529" y="-641"/>
                  <a:ext cx="174" cy="65"/>
                </a:xfrm>
                <a:custGeom>
                  <a:avLst/>
                  <a:gdLst>
                    <a:gd name="T0" fmla="*/ 332 w 348"/>
                    <a:gd name="T1" fmla="*/ 0 h 130"/>
                    <a:gd name="T2" fmla="*/ 0 w 348"/>
                    <a:gd name="T3" fmla="*/ 72 h 130"/>
                    <a:gd name="T4" fmla="*/ 15 w 348"/>
                    <a:gd name="T5" fmla="*/ 91 h 130"/>
                    <a:gd name="T6" fmla="*/ 26 w 348"/>
                    <a:gd name="T7" fmla="*/ 103 h 130"/>
                    <a:gd name="T8" fmla="*/ 33 w 348"/>
                    <a:gd name="T9" fmla="*/ 110 h 130"/>
                    <a:gd name="T10" fmla="*/ 38 w 348"/>
                    <a:gd name="T11" fmla="*/ 114 h 130"/>
                    <a:gd name="T12" fmla="*/ 41 w 348"/>
                    <a:gd name="T13" fmla="*/ 116 h 130"/>
                    <a:gd name="T14" fmla="*/ 45 w 348"/>
                    <a:gd name="T15" fmla="*/ 118 h 130"/>
                    <a:gd name="T16" fmla="*/ 51 w 348"/>
                    <a:gd name="T17" fmla="*/ 123 h 130"/>
                    <a:gd name="T18" fmla="*/ 57 w 348"/>
                    <a:gd name="T19" fmla="*/ 130 h 130"/>
                    <a:gd name="T20" fmla="*/ 74 w 348"/>
                    <a:gd name="T21" fmla="*/ 123 h 130"/>
                    <a:gd name="T22" fmla="*/ 90 w 348"/>
                    <a:gd name="T23" fmla="*/ 117 h 130"/>
                    <a:gd name="T24" fmla="*/ 107 w 348"/>
                    <a:gd name="T25" fmla="*/ 110 h 130"/>
                    <a:gd name="T26" fmla="*/ 125 w 348"/>
                    <a:gd name="T27" fmla="*/ 102 h 130"/>
                    <a:gd name="T28" fmla="*/ 144 w 348"/>
                    <a:gd name="T29" fmla="*/ 95 h 130"/>
                    <a:gd name="T30" fmla="*/ 163 w 348"/>
                    <a:gd name="T31" fmla="*/ 88 h 130"/>
                    <a:gd name="T32" fmla="*/ 182 w 348"/>
                    <a:gd name="T33" fmla="*/ 80 h 130"/>
                    <a:gd name="T34" fmla="*/ 201 w 348"/>
                    <a:gd name="T35" fmla="*/ 73 h 130"/>
                    <a:gd name="T36" fmla="*/ 221 w 348"/>
                    <a:gd name="T37" fmla="*/ 65 h 130"/>
                    <a:gd name="T38" fmla="*/ 241 w 348"/>
                    <a:gd name="T39" fmla="*/ 58 h 130"/>
                    <a:gd name="T40" fmla="*/ 260 w 348"/>
                    <a:gd name="T41" fmla="*/ 50 h 130"/>
                    <a:gd name="T42" fmla="*/ 279 w 348"/>
                    <a:gd name="T43" fmla="*/ 44 h 130"/>
                    <a:gd name="T44" fmla="*/ 297 w 348"/>
                    <a:gd name="T45" fmla="*/ 37 h 130"/>
                    <a:gd name="T46" fmla="*/ 314 w 348"/>
                    <a:gd name="T47" fmla="*/ 30 h 130"/>
                    <a:gd name="T48" fmla="*/ 332 w 348"/>
                    <a:gd name="T49" fmla="*/ 23 h 130"/>
                    <a:gd name="T50" fmla="*/ 348 w 348"/>
                    <a:gd name="T51" fmla="*/ 17 h 130"/>
                    <a:gd name="T52" fmla="*/ 339 w 348"/>
                    <a:gd name="T53" fmla="*/ 11 h 130"/>
                    <a:gd name="T54" fmla="*/ 335 w 348"/>
                    <a:gd name="T55" fmla="*/ 10 h 130"/>
                    <a:gd name="T56" fmla="*/ 333 w 348"/>
                    <a:gd name="T57" fmla="*/ 9 h 130"/>
                    <a:gd name="T58" fmla="*/ 332 w 348"/>
                    <a:gd name="T59" fmla="*/ 0 h 13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348"/>
                    <a:gd name="T91" fmla="*/ 0 h 130"/>
                    <a:gd name="T92" fmla="*/ 348 w 348"/>
                    <a:gd name="T93" fmla="*/ 130 h 13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348" h="130">
                      <a:moveTo>
                        <a:pt x="332" y="0"/>
                      </a:moveTo>
                      <a:lnTo>
                        <a:pt x="0" y="72"/>
                      </a:lnTo>
                      <a:lnTo>
                        <a:pt x="15" y="91"/>
                      </a:lnTo>
                      <a:lnTo>
                        <a:pt x="26" y="103"/>
                      </a:lnTo>
                      <a:lnTo>
                        <a:pt x="33" y="110"/>
                      </a:lnTo>
                      <a:lnTo>
                        <a:pt x="38" y="114"/>
                      </a:lnTo>
                      <a:lnTo>
                        <a:pt x="41" y="116"/>
                      </a:lnTo>
                      <a:lnTo>
                        <a:pt x="45" y="118"/>
                      </a:lnTo>
                      <a:lnTo>
                        <a:pt x="51" y="123"/>
                      </a:lnTo>
                      <a:lnTo>
                        <a:pt x="57" y="130"/>
                      </a:lnTo>
                      <a:lnTo>
                        <a:pt x="74" y="123"/>
                      </a:lnTo>
                      <a:lnTo>
                        <a:pt x="90" y="117"/>
                      </a:lnTo>
                      <a:lnTo>
                        <a:pt x="107" y="110"/>
                      </a:lnTo>
                      <a:lnTo>
                        <a:pt x="125" y="102"/>
                      </a:lnTo>
                      <a:lnTo>
                        <a:pt x="144" y="95"/>
                      </a:lnTo>
                      <a:lnTo>
                        <a:pt x="163" y="88"/>
                      </a:lnTo>
                      <a:lnTo>
                        <a:pt x="182" y="80"/>
                      </a:lnTo>
                      <a:lnTo>
                        <a:pt x="201" y="73"/>
                      </a:lnTo>
                      <a:lnTo>
                        <a:pt x="221" y="65"/>
                      </a:lnTo>
                      <a:lnTo>
                        <a:pt x="241" y="58"/>
                      </a:lnTo>
                      <a:lnTo>
                        <a:pt x="260" y="50"/>
                      </a:lnTo>
                      <a:lnTo>
                        <a:pt x="279" y="44"/>
                      </a:lnTo>
                      <a:lnTo>
                        <a:pt x="297" y="37"/>
                      </a:lnTo>
                      <a:lnTo>
                        <a:pt x="314" y="30"/>
                      </a:lnTo>
                      <a:lnTo>
                        <a:pt x="332" y="23"/>
                      </a:lnTo>
                      <a:lnTo>
                        <a:pt x="348" y="17"/>
                      </a:lnTo>
                      <a:lnTo>
                        <a:pt x="339" y="11"/>
                      </a:lnTo>
                      <a:lnTo>
                        <a:pt x="335" y="10"/>
                      </a:lnTo>
                      <a:lnTo>
                        <a:pt x="333" y="9"/>
                      </a:lnTo>
                      <a:lnTo>
                        <a:pt x="332" y="0"/>
                      </a:lnTo>
                      <a:close/>
                    </a:path>
                  </a:pathLst>
                </a:custGeom>
                <a:solidFill>
                  <a:srgbClr val="FFFFFF"/>
                </a:solidFill>
                <a:ln w="9525">
                  <a:noFill/>
                  <a:round/>
                  <a:headEnd/>
                  <a:tailEnd/>
                </a:ln>
              </p:spPr>
              <p:txBody>
                <a:bodyPr/>
                <a:lstStyle/>
                <a:p>
                  <a:endParaRPr lang="en-US"/>
                </a:p>
              </p:txBody>
            </p:sp>
          </p:grpSp>
          <p:grpSp>
            <p:nvGrpSpPr>
              <p:cNvPr id="22397" name="Group 55"/>
              <p:cNvGrpSpPr>
                <a:grpSpLocks/>
              </p:cNvGrpSpPr>
              <p:nvPr/>
            </p:nvGrpSpPr>
            <p:grpSpPr bwMode="auto">
              <a:xfrm>
                <a:off x="2011" y="298"/>
                <a:ext cx="553" cy="299"/>
                <a:chOff x="3499" y="-801"/>
                <a:chExt cx="553" cy="299"/>
              </a:xfrm>
            </p:grpSpPr>
            <p:sp>
              <p:nvSpPr>
                <p:cNvPr id="22518" name="Freeform 56"/>
                <p:cNvSpPr>
                  <a:spLocks/>
                </p:cNvSpPr>
                <p:nvPr/>
              </p:nvSpPr>
              <p:spPr bwMode="auto">
                <a:xfrm>
                  <a:off x="3499" y="-801"/>
                  <a:ext cx="553" cy="299"/>
                </a:xfrm>
                <a:custGeom>
                  <a:avLst/>
                  <a:gdLst>
                    <a:gd name="T0" fmla="*/ 609 w 1106"/>
                    <a:gd name="T1" fmla="*/ 1 h 596"/>
                    <a:gd name="T2" fmla="*/ 718 w 1106"/>
                    <a:gd name="T3" fmla="*/ 13 h 596"/>
                    <a:gd name="T4" fmla="*/ 817 w 1106"/>
                    <a:gd name="T5" fmla="*/ 35 h 596"/>
                    <a:gd name="T6" fmla="*/ 904 w 1106"/>
                    <a:gd name="T7" fmla="*/ 68 h 596"/>
                    <a:gd name="T8" fmla="*/ 979 w 1106"/>
                    <a:gd name="T9" fmla="*/ 108 h 596"/>
                    <a:gd name="T10" fmla="*/ 1039 w 1106"/>
                    <a:gd name="T11" fmla="*/ 156 h 596"/>
                    <a:gd name="T12" fmla="*/ 1081 w 1106"/>
                    <a:gd name="T13" fmla="*/ 209 h 596"/>
                    <a:gd name="T14" fmla="*/ 1104 w 1106"/>
                    <a:gd name="T15" fmla="*/ 268 h 596"/>
                    <a:gd name="T16" fmla="*/ 1104 w 1106"/>
                    <a:gd name="T17" fmla="*/ 328 h 596"/>
                    <a:gd name="T18" fmla="*/ 1081 w 1106"/>
                    <a:gd name="T19" fmla="*/ 387 h 596"/>
                    <a:gd name="T20" fmla="*/ 1039 w 1106"/>
                    <a:gd name="T21" fmla="*/ 440 h 596"/>
                    <a:gd name="T22" fmla="*/ 979 w 1106"/>
                    <a:gd name="T23" fmla="*/ 487 h 596"/>
                    <a:gd name="T24" fmla="*/ 904 w 1106"/>
                    <a:gd name="T25" fmla="*/ 528 h 596"/>
                    <a:gd name="T26" fmla="*/ 817 w 1106"/>
                    <a:gd name="T27" fmla="*/ 560 h 596"/>
                    <a:gd name="T28" fmla="*/ 718 w 1106"/>
                    <a:gd name="T29" fmla="*/ 582 h 596"/>
                    <a:gd name="T30" fmla="*/ 609 w 1106"/>
                    <a:gd name="T31" fmla="*/ 595 h 596"/>
                    <a:gd name="T32" fmla="*/ 496 w 1106"/>
                    <a:gd name="T33" fmla="*/ 595 h 596"/>
                    <a:gd name="T34" fmla="*/ 388 w 1106"/>
                    <a:gd name="T35" fmla="*/ 582 h 596"/>
                    <a:gd name="T36" fmla="*/ 289 w 1106"/>
                    <a:gd name="T37" fmla="*/ 560 h 596"/>
                    <a:gd name="T38" fmla="*/ 201 w 1106"/>
                    <a:gd name="T39" fmla="*/ 528 h 596"/>
                    <a:gd name="T40" fmla="*/ 127 w 1106"/>
                    <a:gd name="T41" fmla="*/ 487 h 596"/>
                    <a:gd name="T42" fmla="*/ 67 w 1106"/>
                    <a:gd name="T43" fmla="*/ 440 h 596"/>
                    <a:gd name="T44" fmla="*/ 25 w 1106"/>
                    <a:gd name="T45" fmla="*/ 387 h 596"/>
                    <a:gd name="T46" fmla="*/ 2 w 1106"/>
                    <a:gd name="T47" fmla="*/ 328 h 596"/>
                    <a:gd name="T48" fmla="*/ 2 w 1106"/>
                    <a:gd name="T49" fmla="*/ 268 h 596"/>
                    <a:gd name="T50" fmla="*/ 25 w 1106"/>
                    <a:gd name="T51" fmla="*/ 209 h 596"/>
                    <a:gd name="T52" fmla="*/ 67 w 1106"/>
                    <a:gd name="T53" fmla="*/ 156 h 596"/>
                    <a:gd name="T54" fmla="*/ 127 w 1106"/>
                    <a:gd name="T55" fmla="*/ 108 h 596"/>
                    <a:gd name="T56" fmla="*/ 201 w 1106"/>
                    <a:gd name="T57" fmla="*/ 68 h 596"/>
                    <a:gd name="T58" fmla="*/ 289 w 1106"/>
                    <a:gd name="T59" fmla="*/ 35 h 596"/>
                    <a:gd name="T60" fmla="*/ 388 w 1106"/>
                    <a:gd name="T61" fmla="*/ 13 h 596"/>
                    <a:gd name="T62" fmla="*/ 496 w 1106"/>
                    <a:gd name="T63" fmla="*/ 1 h 59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06"/>
                    <a:gd name="T97" fmla="*/ 0 h 596"/>
                    <a:gd name="T98" fmla="*/ 1106 w 1106"/>
                    <a:gd name="T99" fmla="*/ 596 h 59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06" h="596">
                      <a:moveTo>
                        <a:pt x="553" y="0"/>
                      </a:moveTo>
                      <a:lnTo>
                        <a:pt x="609" y="1"/>
                      </a:lnTo>
                      <a:lnTo>
                        <a:pt x="665" y="5"/>
                      </a:lnTo>
                      <a:lnTo>
                        <a:pt x="718" y="13"/>
                      </a:lnTo>
                      <a:lnTo>
                        <a:pt x="768" y="23"/>
                      </a:lnTo>
                      <a:lnTo>
                        <a:pt x="817" y="35"/>
                      </a:lnTo>
                      <a:lnTo>
                        <a:pt x="862" y="50"/>
                      </a:lnTo>
                      <a:lnTo>
                        <a:pt x="904" y="68"/>
                      </a:lnTo>
                      <a:lnTo>
                        <a:pt x="944" y="87"/>
                      </a:lnTo>
                      <a:lnTo>
                        <a:pt x="979" y="108"/>
                      </a:lnTo>
                      <a:lnTo>
                        <a:pt x="1012" y="131"/>
                      </a:lnTo>
                      <a:lnTo>
                        <a:pt x="1039" y="156"/>
                      </a:lnTo>
                      <a:lnTo>
                        <a:pt x="1062" y="182"/>
                      </a:lnTo>
                      <a:lnTo>
                        <a:pt x="1081" y="209"/>
                      </a:lnTo>
                      <a:lnTo>
                        <a:pt x="1095" y="238"/>
                      </a:lnTo>
                      <a:lnTo>
                        <a:pt x="1104" y="268"/>
                      </a:lnTo>
                      <a:lnTo>
                        <a:pt x="1106" y="298"/>
                      </a:lnTo>
                      <a:lnTo>
                        <a:pt x="1104" y="328"/>
                      </a:lnTo>
                      <a:lnTo>
                        <a:pt x="1095" y="358"/>
                      </a:lnTo>
                      <a:lnTo>
                        <a:pt x="1081" y="387"/>
                      </a:lnTo>
                      <a:lnTo>
                        <a:pt x="1062" y="413"/>
                      </a:lnTo>
                      <a:lnTo>
                        <a:pt x="1039" y="440"/>
                      </a:lnTo>
                      <a:lnTo>
                        <a:pt x="1012" y="464"/>
                      </a:lnTo>
                      <a:lnTo>
                        <a:pt x="979" y="487"/>
                      </a:lnTo>
                      <a:lnTo>
                        <a:pt x="944" y="509"/>
                      </a:lnTo>
                      <a:lnTo>
                        <a:pt x="904" y="528"/>
                      </a:lnTo>
                      <a:lnTo>
                        <a:pt x="862" y="544"/>
                      </a:lnTo>
                      <a:lnTo>
                        <a:pt x="817" y="560"/>
                      </a:lnTo>
                      <a:lnTo>
                        <a:pt x="768" y="572"/>
                      </a:lnTo>
                      <a:lnTo>
                        <a:pt x="718" y="582"/>
                      </a:lnTo>
                      <a:lnTo>
                        <a:pt x="665" y="590"/>
                      </a:lnTo>
                      <a:lnTo>
                        <a:pt x="609" y="595"/>
                      </a:lnTo>
                      <a:lnTo>
                        <a:pt x="553" y="596"/>
                      </a:lnTo>
                      <a:lnTo>
                        <a:pt x="496" y="595"/>
                      </a:lnTo>
                      <a:lnTo>
                        <a:pt x="441" y="590"/>
                      </a:lnTo>
                      <a:lnTo>
                        <a:pt x="388" y="582"/>
                      </a:lnTo>
                      <a:lnTo>
                        <a:pt x="337" y="572"/>
                      </a:lnTo>
                      <a:lnTo>
                        <a:pt x="289" y="560"/>
                      </a:lnTo>
                      <a:lnTo>
                        <a:pt x="244" y="544"/>
                      </a:lnTo>
                      <a:lnTo>
                        <a:pt x="201" y="528"/>
                      </a:lnTo>
                      <a:lnTo>
                        <a:pt x="162" y="509"/>
                      </a:lnTo>
                      <a:lnTo>
                        <a:pt x="127" y="487"/>
                      </a:lnTo>
                      <a:lnTo>
                        <a:pt x="94" y="464"/>
                      </a:lnTo>
                      <a:lnTo>
                        <a:pt x="67" y="440"/>
                      </a:lnTo>
                      <a:lnTo>
                        <a:pt x="44" y="413"/>
                      </a:lnTo>
                      <a:lnTo>
                        <a:pt x="25" y="387"/>
                      </a:lnTo>
                      <a:lnTo>
                        <a:pt x="11" y="358"/>
                      </a:lnTo>
                      <a:lnTo>
                        <a:pt x="2" y="328"/>
                      </a:lnTo>
                      <a:lnTo>
                        <a:pt x="0" y="298"/>
                      </a:lnTo>
                      <a:lnTo>
                        <a:pt x="2" y="268"/>
                      </a:lnTo>
                      <a:lnTo>
                        <a:pt x="11" y="238"/>
                      </a:lnTo>
                      <a:lnTo>
                        <a:pt x="25" y="209"/>
                      </a:lnTo>
                      <a:lnTo>
                        <a:pt x="44" y="182"/>
                      </a:lnTo>
                      <a:lnTo>
                        <a:pt x="67" y="156"/>
                      </a:lnTo>
                      <a:lnTo>
                        <a:pt x="94" y="131"/>
                      </a:lnTo>
                      <a:lnTo>
                        <a:pt x="127" y="108"/>
                      </a:lnTo>
                      <a:lnTo>
                        <a:pt x="162" y="87"/>
                      </a:lnTo>
                      <a:lnTo>
                        <a:pt x="201" y="68"/>
                      </a:lnTo>
                      <a:lnTo>
                        <a:pt x="244" y="50"/>
                      </a:lnTo>
                      <a:lnTo>
                        <a:pt x="289" y="35"/>
                      </a:lnTo>
                      <a:lnTo>
                        <a:pt x="337" y="23"/>
                      </a:lnTo>
                      <a:lnTo>
                        <a:pt x="388" y="13"/>
                      </a:lnTo>
                      <a:lnTo>
                        <a:pt x="441" y="5"/>
                      </a:lnTo>
                      <a:lnTo>
                        <a:pt x="496" y="1"/>
                      </a:lnTo>
                      <a:lnTo>
                        <a:pt x="553" y="0"/>
                      </a:lnTo>
                      <a:close/>
                    </a:path>
                  </a:pathLst>
                </a:custGeom>
                <a:solidFill>
                  <a:srgbClr val="000000"/>
                </a:solidFill>
                <a:ln w="9525">
                  <a:noFill/>
                  <a:round/>
                  <a:headEnd/>
                  <a:tailEnd/>
                </a:ln>
              </p:spPr>
              <p:txBody>
                <a:bodyPr/>
                <a:lstStyle/>
                <a:p>
                  <a:endParaRPr lang="en-US"/>
                </a:p>
              </p:txBody>
            </p:sp>
            <p:sp>
              <p:nvSpPr>
                <p:cNvPr id="22519" name="Freeform 57"/>
                <p:cNvSpPr>
                  <a:spLocks/>
                </p:cNvSpPr>
                <p:nvPr/>
              </p:nvSpPr>
              <p:spPr bwMode="auto">
                <a:xfrm>
                  <a:off x="3499" y="-801"/>
                  <a:ext cx="553" cy="299"/>
                </a:xfrm>
                <a:custGeom>
                  <a:avLst/>
                  <a:gdLst>
                    <a:gd name="T0" fmla="*/ 553 w 1106"/>
                    <a:gd name="T1" fmla="*/ 0 h 596"/>
                    <a:gd name="T2" fmla="*/ 665 w 1106"/>
                    <a:gd name="T3" fmla="*/ 5 h 596"/>
                    <a:gd name="T4" fmla="*/ 768 w 1106"/>
                    <a:gd name="T5" fmla="*/ 23 h 596"/>
                    <a:gd name="T6" fmla="*/ 862 w 1106"/>
                    <a:gd name="T7" fmla="*/ 50 h 596"/>
                    <a:gd name="T8" fmla="*/ 944 w 1106"/>
                    <a:gd name="T9" fmla="*/ 87 h 596"/>
                    <a:gd name="T10" fmla="*/ 1012 w 1106"/>
                    <a:gd name="T11" fmla="*/ 131 h 596"/>
                    <a:gd name="T12" fmla="*/ 1062 w 1106"/>
                    <a:gd name="T13" fmla="*/ 182 h 596"/>
                    <a:gd name="T14" fmla="*/ 1095 w 1106"/>
                    <a:gd name="T15" fmla="*/ 238 h 596"/>
                    <a:gd name="T16" fmla="*/ 1106 w 1106"/>
                    <a:gd name="T17" fmla="*/ 298 h 596"/>
                    <a:gd name="T18" fmla="*/ 1104 w 1106"/>
                    <a:gd name="T19" fmla="*/ 328 h 596"/>
                    <a:gd name="T20" fmla="*/ 1081 w 1106"/>
                    <a:gd name="T21" fmla="*/ 387 h 596"/>
                    <a:gd name="T22" fmla="*/ 1039 w 1106"/>
                    <a:gd name="T23" fmla="*/ 440 h 596"/>
                    <a:gd name="T24" fmla="*/ 979 w 1106"/>
                    <a:gd name="T25" fmla="*/ 487 h 596"/>
                    <a:gd name="T26" fmla="*/ 904 w 1106"/>
                    <a:gd name="T27" fmla="*/ 528 h 596"/>
                    <a:gd name="T28" fmla="*/ 817 w 1106"/>
                    <a:gd name="T29" fmla="*/ 560 h 596"/>
                    <a:gd name="T30" fmla="*/ 718 w 1106"/>
                    <a:gd name="T31" fmla="*/ 582 h 596"/>
                    <a:gd name="T32" fmla="*/ 609 w 1106"/>
                    <a:gd name="T33" fmla="*/ 595 h 596"/>
                    <a:gd name="T34" fmla="*/ 553 w 1106"/>
                    <a:gd name="T35" fmla="*/ 596 h 596"/>
                    <a:gd name="T36" fmla="*/ 441 w 1106"/>
                    <a:gd name="T37" fmla="*/ 590 h 596"/>
                    <a:gd name="T38" fmla="*/ 337 w 1106"/>
                    <a:gd name="T39" fmla="*/ 572 h 596"/>
                    <a:gd name="T40" fmla="*/ 244 w 1106"/>
                    <a:gd name="T41" fmla="*/ 544 h 596"/>
                    <a:gd name="T42" fmla="*/ 162 w 1106"/>
                    <a:gd name="T43" fmla="*/ 509 h 596"/>
                    <a:gd name="T44" fmla="*/ 94 w 1106"/>
                    <a:gd name="T45" fmla="*/ 464 h 596"/>
                    <a:gd name="T46" fmla="*/ 44 w 1106"/>
                    <a:gd name="T47" fmla="*/ 413 h 596"/>
                    <a:gd name="T48" fmla="*/ 11 w 1106"/>
                    <a:gd name="T49" fmla="*/ 358 h 596"/>
                    <a:gd name="T50" fmla="*/ 0 w 1106"/>
                    <a:gd name="T51" fmla="*/ 298 h 596"/>
                    <a:gd name="T52" fmla="*/ 2 w 1106"/>
                    <a:gd name="T53" fmla="*/ 268 h 596"/>
                    <a:gd name="T54" fmla="*/ 25 w 1106"/>
                    <a:gd name="T55" fmla="*/ 209 h 596"/>
                    <a:gd name="T56" fmla="*/ 67 w 1106"/>
                    <a:gd name="T57" fmla="*/ 156 h 596"/>
                    <a:gd name="T58" fmla="*/ 127 w 1106"/>
                    <a:gd name="T59" fmla="*/ 108 h 596"/>
                    <a:gd name="T60" fmla="*/ 201 w 1106"/>
                    <a:gd name="T61" fmla="*/ 68 h 596"/>
                    <a:gd name="T62" fmla="*/ 289 w 1106"/>
                    <a:gd name="T63" fmla="*/ 35 h 596"/>
                    <a:gd name="T64" fmla="*/ 388 w 1106"/>
                    <a:gd name="T65" fmla="*/ 13 h 596"/>
                    <a:gd name="T66" fmla="*/ 496 w 1106"/>
                    <a:gd name="T67" fmla="*/ 1 h 59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106"/>
                    <a:gd name="T103" fmla="*/ 0 h 596"/>
                    <a:gd name="T104" fmla="*/ 1106 w 1106"/>
                    <a:gd name="T105" fmla="*/ 596 h 59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106" h="596">
                      <a:moveTo>
                        <a:pt x="553" y="0"/>
                      </a:moveTo>
                      <a:lnTo>
                        <a:pt x="553" y="0"/>
                      </a:lnTo>
                      <a:lnTo>
                        <a:pt x="609" y="1"/>
                      </a:lnTo>
                      <a:lnTo>
                        <a:pt x="665" y="5"/>
                      </a:lnTo>
                      <a:lnTo>
                        <a:pt x="718" y="13"/>
                      </a:lnTo>
                      <a:lnTo>
                        <a:pt x="768" y="23"/>
                      </a:lnTo>
                      <a:lnTo>
                        <a:pt x="817" y="35"/>
                      </a:lnTo>
                      <a:lnTo>
                        <a:pt x="862" y="50"/>
                      </a:lnTo>
                      <a:lnTo>
                        <a:pt x="904" y="68"/>
                      </a:lnTo>
                      <a:lnTo>
                        <a:pt x="944" y="87"/>
                      </a:lnTo>
                      <a:lnTo>
                        <a:pt x="979" y="108"/>
                      </a:lnTo>
                      <a:lnTo>
                        <a:pt x="1012" y="131"/>
                      </a:lnTo>
                      <a:lnTo>
                        <a:pt x="1039" y="156"/>
                      </a:lnTo>
                      <a:lnTo>
                        <a:pt x="1062" y="182"/>
                      </a:lnTo>
                      <a:lnTo>
                        <a:pt x="1081" y="209"/>
                      </a:lnTo>
                      <a:lnTo>
                        <a:pt x="1095" y="238"/>
                      </a:lnTo>
                      <a:lnTo>
                        <a:pt x="1104" y="268"/>
                      </a:lnTo>
                      <a:lnTo>
                        <a:pt x="1106" y="298"/>
                      </a:lnTo>
                      <a:lnTo>
                        <a:pt x="1104" y="328"/>
                      </a:lnTo>
                      <a:lnTo>
                        <a:pt x="1095" y="358"/>
                      </a:lnTo>
                      <a:lnTo>
                        <a:pt x="1081" y="387"/>
                      </a:lnTo>
                      <a:lnTo>
                        <a:pt x="1062" y="413"/>
                      </a:lnTo>
                      <a:lnTo>
                        <a:pt x="1039" y="440"/>
                      </a:lnTo>
                      <a:lnTo>
                        <a:pt x="1012" y="464"/>
                      </a:lnTo>
                      <a:lnTo>
                        <a:pt x="979" y="487"/>
                      </a:lnTo>
                      <a:lnTo>
                        <a:pt x="944" y="509"/>
                      </a:lnTo>
                      <a:lnTo>
                        <a:pt x="904" y="528"/>
                      </a:lnTo>
                      <a:lnTo>
                        <a:pt x="862" y="544"/>
                      </a:lnTo>
                      <a:lnTo>
                        <a:pt x="817" y="560"/>
                      </a:lnTo>
                      <a:lnTo>
                        <a:pt x="768" y="572"/>
                      </a:lnTo>
                      <a:lnTo>
                        <a:pt x="718" y="582"/>
                      </a:lnTo>
                      <a:lnTo>
                        <a:pt x="665" y="590"/>
                      </a:lnTo>
                      <a:lnTo>
                        <a:pt x="609" y="595"/>
                      </a:lnTo>
                      <a:lnTo>
                        <a:pt x="553" y="596"/>
                      </a:lnTo>
                      <a:lnTo>
                        <a:pt x="496" y="595"/>
                      </a:lnTo>
                      <a:lnTo>
                        <a:pt x="441" y="590"/>
                      </a:lnTo>
                      <a:lnTo>
                        <a:pt x="388" y="582"/>
                      </a:lnTo>
                      <a:lnTo>
                        <a:pt x="337" y="572"/>
                      </a:lnTo>
                      <a:lnTo>
                        <a:pt x="289" y="560"/>
                      </a:lnTo>
                      <a:lnTo>
                        <a:pt x="244" y="544"/>
                      </a:lnTo>
                      <a:lnTo>
                        <a:pt x="201" y="528"/>
                      </a:lnTo>
                      <a:lnTo>
                        <a:pt x="162" y="509"/>
                      </a:lnTo>
                      <a:lnTo>
                        <a:pt x="127" y="487"/>
                      </a:lnTo>
                      <a:lnTo>
                        <a:pt x="94" y="464"/>
                      </a:lnTo>
                      <a:lnTo>
                        <a:pt x="67" y="440"/>
                      </a:lnTo>
                      <a:lnTo>
                        <a:pt x="44" y="413"/>
                      </a:lnTo>
                      <a:lnTo>
                        <a:pt x="25" y="387"/>
                      </a:lnTo>
                      <a:lnTo>
                        <a:pt x="11" y="358"/>
                      </a:lnTo>
                      <a:lnTo>
                        <a:pt x="2" y="328"/>
                      </a:lnTo>
                      <a:lnTo>
                        <a:pt x="0" y="298"/>
                      </a:lnTo>
                      <a:lnTo>
                        <a:pt x="2" y="268"/>
                      </a:lnTo>
                      <a:lnTo>
                        <a:pt x="11" y="238"/>
                      </a:lnTo>
                      <a:lnTo>
                        <a:pt x="25" y="209"/>
                      </a:lnTo>
                      <a:lnTo>
                        <a:pt x="44" y="182"/>
                      </a:lnTo>
                      <a:lnTo>
                        <a:pt x="67" y="156"/>
                      </a:lnTo>
                      <a:lnTo>
                        <a:pt x="94" y="131"/>
                      </a:lnTo>
                      <a:lnTo>
                        <a:pt x="127" y="108"/>
                      </a:lnTo>
                      <a:lnTo>
                        <a:pt x="162" y="87"/>
                      </a:lnTo>
                      <a:lnTo>
                        <a:pt x="201" y="68"/>
                      </a:lnTo>
                      <a:lnTo>
                        <a:pt x="244" y="50"/>
                      </a:lnTo>
                      <a:lnTo>
                        <a:pt x="289" y="35"/>
                      </a:lnTo>
                      <a:lnTo>
                        <a:pt x="337" y="23"/>
                      </a:lnTo>
                      <a:lnTo>
                        <a:pt x="388" y="13"/>
                      </a:lnTo>
                      <a:lnTo>
                        <a:pt x="441" y="5"/>
                      </a:lnTo>
                      <a:lnTo>
                        <a:pt x="496" y="1"/>
                      </a:lnTo>
                      <a:lnTo>
                        <a:pt x="553" y="0"/>
                      </a:lnTo>
                    </a:path>
                  </a:pathLst>
                </a:custGeom>
                <a:noFill/>
                <a:ln w="0">
                  <a:solidFill>
                    <a:srgbClr val="000000"/>
                  </a:solidFill>
                  <a:round/>
                  <a:headEnd/>
                  <a:tailEnd/>
                </a:ln>
              </p:spPr>
              <p:txBody>
                <a:bodyPr/>
                <a:lstStyle/>
                <a:p>
                  <a:endParaRPr lang="en-US"/>
                </a:p>
              </p:txBody>
            </p:sp>
            <p:sp>
              <p:nvSpPr>
                <p:cNvPr id="22520" name="Freeform 58"/>
                <p:cNvSpPr>
                  <a:spLocks/>
                </p:cNvSpPr>
                <p:nvPr/>
              </p:nvSpPr>
              <p:spPr bwMode="auto">
                <a:xfrm>
                  <a:off x="3904" y="-607"/>
                  <a:ext cx="119" cy="72"/>
                </a:xfrm>
                <a:custGeom>
                  <a:avLst/>
                  <a:gdLst>
                    <a:gd name="T0" fmla="*/ 0 w 237"/>
                    <a:gd name="T1" fmla="*/ 144 h 144"/>
                    <a:gd name="T2" fmla="*/ 237 w 237"/>
                    <a:gd name="T3" fmla="*/ 0 h 144"/>
                    <a:gd name="T4" fmla="*/ 228 w 237"/>
                    <a:gd name="T5" fmla="*/ 11 h 144"/>
                    <a:gd name="T6" fmla="*/ 219 w 237"/>
                    <a:gd name="T7" fmla="*/ 21 h 144"/>
                    <a:gd name="T8" fmla="*/ 207 w 237"/>
                    <a:gd name="T9" fmla="*/ 33 h 144"/>
                    <a:gd name="T10" fmla="*/ 196 w 237"/>
                    <a:gd name="T11" fmla="*/ 43 h 144"/>
                    <a:gd name="T12" fmla="*/ 184 w 237"/>
                    <a:gd name="T13" fmla="*/ 54 h 144"/>
                    <a:gd name="T14" fmla="*/ 170 w 237"/>
                    <a:gd name="T15" fmla="*/ 63 h 144"/>
                    <a:gd name="T16" fmla="*/ 157 w 237"/>
                    <a:gd name="T17" fmla="*/ 72 h 144"/>
                    <a:gd name="T18" fmla="*/ 142 w 237"/>
                    <a:gd name="T19" fmla="*/ 81 h 144"/>
                    <a:gd name="T20" fmla="*/ 127 w 237"/>
                    <a:gd name="T21" fmla="*/ 91 h 144"/>
                    <a:gd name="T22" fmla="*/ 111 w 237"/>
                    <a:gd name="T23" fmla="*/ 100 h 144"/>
                    <a:gd name="T24" fmla="*/ 93 w 237"/>
                    <a:gd name="T25" fmla="*/ 108 h 144"/>
                    <a:gd name="T26" fmla="*/ 76 w 237"/>
                    <a:gd name="T27" fmla="*/ 116 h 144"/>
                    <a:gd name="T28" fmla="*/ 58 w 237"/>
                    <a:gd name="T29" fmla="*/ 123 h 144"/>
                    <a:gd name="T30" fmla="*/ 39 w 237"/>
                    <a:gd name="T31" fmla="*/ 130 h 144"/>
                    <a:gd name="T32" fmla="*/ 19 w 237"/>
                    <a:gd name="T33" fmla="*/ 137 h 144"/>
                    <a:gd name="T34" fmla="*/ 0 w 237"/>
                    <a:gd name="T35" fmla="*/ 144 h 14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37"/>
                    <a:gd name="T55" fmla="*/ 0 h 144"/>
                    <a:gd name="T56" fmla="*/ 237 w 237"/>
                    <a:gd name="T57" fmla="*/ 144 h 14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37" h="144">
                      <a:moveTo>
                        <a:pt x="0" y="144"/>
                      </a:moveTo>
                      <a:lnTo>
                        <a:pt x="237" y="0"/>
                      </a:lnTo>
                      <a:lnTo>
                        <a:pt x="228" y="11"/>
                      </a:lnTo>
                      <a:lnTo>
                        <a:pt x="219" y="21"/>
                      </a:lnTo>
                      <a:lnTo>
                        <a:pt x="207" y="33"/>
                      </a:lnTo>
                      <a:lnTo>
                        <a:pt x="196" y="43"/>
                      </a:lnTo>
                      <a:lnTo>
                        <a:pt x="184" y="54"/>
                      </a:lnTo>
                      <a:lnTo>
                        <a:pt x="170" y="63"/>
                      </a:lnTo>
                      <a:lnTo>
                        <a:pt x="157" y="72"/>
                      </a:lnTo>
                      <a:lnTo>
                        <a:pt x="142" y="81"/>
                      </a:lnTo>
                      <a:lnTo>
                        <a:pt x="127" y="91"/>
                      </a:lnTo>
                      <a:lnTo>
                        <a:pt x="111" y="100"/>
                      </a:lnTo>
                      <a:lnTo>
                        <a:pt x="93" y="108"/>
                      </a:lnTo>
                      <a:lnTo>
                        <a:pt x="76" y="116"/>
                      </a:lnTo>
                      <a:lnTo>
                        <a:pt x="58" y="123"/>
                      </a:lnTo>
                      <a:lnTo>
                        <a:pt x="39" y="130"/>
                      </a:lnTo>
                      <a:lnTo>
                        <a:pt x="19" y="137"/>
                      </a:lnTo>
                      <a:lnTo>
                        <a:pt x="0" y="144"/>
                      </a:lnTo>
                      <a:close/>
                    </a:path>
                  </a:pathLst>
                </a:custGeom>
                <a:solidFill>
                  <a:srgbClr val="3838FF"/>
                </a:solidFill>
                <a:ln w="9525">
                  <a:noFill/>
                  <a:round/>
                  <a:headEnd/>
                  <a:tailEnd/>
                </a:ln>
              </p:spPr>
              <p:txBody>
                <a:bodyPr/>
                <a:lstStyle/>
                <a:p>
                  <a:endParaRPr lang="en-US"/>
                </a:p>
              </p:txBody>
            </p:sp>
            <p:sp>
              <p:nvSpPr>
                <p:cNvPr id="22521" name="Freeform 59"/>
                <p:cNvSpPr>
                  <a:spLocks/>
                </p:cNvSpPr>
                <p:nvPr/>
              </p:nvSpPr>
              <p:spPr bwMode="auto">
                <a:xfrm>
                  <a:off x="3823" y="-650"/>
                  <a:ext cx="218" cy="130"/>
                </a:xfrm>
                <a:custGeom>
                  <a:avLst/>
                  <a:gdLst>
                    <a:gd name="T0" fmla="*/ 398 w 434"/>
                    <a:gd name="T1" fmla="*/ 87 h 260"/>
                    <a:gd name="T2" fmla="*/ 161 w 434"/>
                    <a:gd name="T3" fmla="*/ 231 h 260"/>
                    <a:gd name="T4" fmla="*/ 142 w 434"/>
                    <a:gd name="T5" fmla="*/ 235 h 260"/>
                    <a:gd name="T6" fmla="*/ 123 w 434"/>
                    <a:gd name="T7" fmla="*/ 240 h 260"/>
                    <a:gd name="T8" fmla="*/ 103 w 434"/>
                    <a:gd name="T9" fmla="*/ 244 h 260"/>
                    <a:gd name="T10" fmla="*/ 83 w 434"/>
                    <a:gd name="T11" fmla="*/ 249 h 260"/>
                    <a:gd name="T12" fmla="*/ 62 w 434"/>
                    <a:gd name="T13" fmla="*/ 252 h 260"/>
                    <a:gd name="T14" fmla="*/ 42 w 434"/>
                    <a:gd name="T15" fmla="*/ 256 h 260"/>
                    <a:gd name="T16" fmla="*/ 20 w 434"/>
                    <a:gd name="T17" fmla="*/ 258 h 260"/>
                    <a:gd name="T18" fmla="*/ 0 w 434"/>
                    <a:gd name="T19" fmla="*/ 260 h 260"/>
                    <a:gd name="T20" fmla="*/ 434 w 434"/>
                    <a:gd name="T21" fmla="*/ 0 h 260"/>
                    <a:gd name="T22" fmla="*/ 433 w 434"/>
                    <a:gd name="T23" fmla="*/ 12 h 260"/>
                    <a:gd name="T24" fmla="*/ 431 w 434"/>
                    <a:gd name="T25" fmla="*/ 22 h 260"/>
                    <a:gd name="T26" fmla="*/ 427 w 434"/>
                    <a:gd name="T27" fmla="*/ 34 h 260"/>
                    <a:gd name="T28" fmla="*/ 424 w 434"/>
                    <a:gd name="T29" fmla="*/ 44 h 260"/>
                    <a:gd name="T30" fmla="*/ 418 w 434"/>
                    <a:gd name="T31" fmla="*/ 55 h 260"/>
                    <a:gd name="T32" fmla="*/ 412 w 434"/>
                    <a:gd name="T33" fmla="*/ 66 h 260"/>
                    <a:gd name="T34" fmla="*/ 405 w 434"/>
                    <a:gd name="T35" fmla="*/ 76 h 260"/>
                    <a:gd name="T36" fmla="*/ 398 w 434"/>
                    <a:gd name="T37" fmla="*/ 87 h 26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34"/>
                    <a:gd name="T58" fmla="*/ 0 h 260"/>
                    <a:gd name="T59" fmla="*/ 434 w 434"/>
                    <a:gd name="T60" fmla="*/ 260 h 26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34" h="260">
                      <a:moveTo>
                        <a:pt x="398" y="87"/>
                      </a:moveTo>
                      <a:lnTo>
                        <a:pt x="161" y="231"/>
                      </a:lnTo>
                      <a:lnTo>
                        <a:pt x="142" y="235"/>
                      </a:lnTo>
                      <a:lnTo>
                        <a:pt x="123" y="240"/>
                      </a:lnTo>
                      <a:lnTo>
                        <a:pt x="103" y="244"/>
                      </a:lnTo>
                      <a:lnTo>
                        <a:pt x="83" y="249"/>
                      </a:lnTo>
                      <a:lnTo>
                        <a:pt x="62" y="252"/>
                      </a:lnTo>
                      <a:lnTo>
                        <a:pt x="42" y="256"/>
                      </a:lnTo>
                      <a:lnTo>
                        <a:pt x="20" y="258"/>
                      </a:lnTo>
                      <a:lnTo>
                        <a:pt x="0" y="260"/>
                      </a:lnTo>
                      <a:lnTo>
                        <a:pt x="434" y="0"/>
                      </a:lnTo>
                      <a:lnTo>
                        <a:pt x="433" y="12"/>
                      </a:lnTo>
                      <a:lnTo>
                        <a:pt x="431" y="22"/>
                      </a:lnTo>
                      <a:lnTo>
                        <a:pt x="427" y="34"/>
                      </a:lnTo>
                      <a:lnTo>
                        <a:pt x="424" y="44"/>
                      </a:lnTo>
                      <a:lnTo>
                        <a:pt x="418" y="55"/>
                      </a:lnTo>
                      <a:lnTo>
                        <a:pt x="412" y="66"/>
                      </a:lnTo>
                      <a:lnTo>
                        <a:pt x="405" y="76"/>
                      </a:lnTo>
                      <a:lnTo>
                        <a:pt x="398" y="87"/>
                      </a:lnTo>
                      <a:close/>
                    </a:path>
                  </a:pathLst>
                </a:custGeom>
                <a:solidFill>
                  <a:srgbClr val="4F4FFF"/>
                </a:solidFill>
                <a:ln w="9525">
                  <a:noFill/>
                  <a:round/>
                  <a:headEnd/>
                  <a:tailEnd/>
                </a:ln>
              </p:spPr>
              <p:txBody>
                <a:bodyPr/>
                <a:lstStyle/>
                <a:p>
                  <a:endParaRPr lang="en-US"/>
                </a:p>
              </p:txBody>
            </p:sp>
            <p:sp>
              <p:nvSpPr>
                <p:cNvPr id="22522" name="Freeform 60"/>
                <p:cNvSpPr>
                  <a:spLocks/>
                </p:cNvSpPr>
                <p:nvPr/>
              </p:nvSpPr>
              <p:spPr bwMode="auto">
                <a:xfrm>
                  <a:off x="3764" y="-682"/>
                  <a:ext cx="277" cy="164"/>
                </a:xfrm>
                <a:custGeom>
                  <a:avLst/>
                  <a:gdLst>
                    <a:gd name="T0" fmla="*/ 553 w 554"/>
                    <a:gd name="T1" fmla="*/ 62 h 327"/>
                    <a:gd name="T2" fmla="*/ 119 w 554"/>
                    <a:gd name="T3" fmla="*/ 322 h 327"/>
                    <a:gd name="T4" fmla="*/ 106 w 554"/>
                    <a:gd name="T5" fmla="*/ 324 h 327"/>
                    <a:gd name="T6" fmla="*/ 93 w 554"/>
                    <a:gd name="T7" fmla="*/ 324 h 327"/>
                    <a:gd name="T8" fmla="*/ 82 w 554"/>
                    <a:gd name="T9" fmla="*/ 325 h 327"/>
                    <a:gd name="T10" fmla="*/ 69 w 554"/>
                    <a:gd name="T11" fmla="*/ 326 h 327"/>
                    <a:gd name="T12" fmla="*/ 56 w 554"/>
                    <a:gd name="T13" fmla="*/ 326 h 327"/>
                    <a:gd name="T14" fmla="*/ 44 w 554"/>
                    <a:gd name="T15" fmla="*/ 327 h 327"/>
                    <a:gd name="T16" fmla="*/ 31 w 554"/>
                    <a:gd name="T17" fmla="*/ 327 h 327"/>
                    <a:gd name="T18" fmla="*/ 18 w 554"/>
                    <a:gd name="T19" fmla="*/ 327 h 327"/>
                    <a:gd name="T20" fmla="*/ 14 w 554"/>
                    <a:gd name="T21" fmla="*/ 327 h 327"/>
                    <a:gd name="T22" fmla="*/ 9 w 554"/>
                    <a:gd name="T23" fmla="*/ 327 h 327"/>
                    <a:gd name="T24" fmla="*/ 4 w 554"/>
                    <a:gd name="T25" fmla="*/ 327 h 327"/>
                    <a:gd name="T26" fmla="*/ 0 w 554"/>
                    <a:gd name="T27" fmla="*/ 327 h 327"/>
                    <a:gd name="T28" fmla="*/ 544 w 554"/>
                    <a:gd name="T29" fmla="*/ 0 h 327"/>
                    <a:gd name="T30" fmla="*/ 548 w 554"/>
                    <a:gd name="T31" fmla="*/ 13 h 327"/>
                    <a:gd name="T32" fmla="*/ 552 w 554"/>
                    <a:gd name="T33" fmla="*/ 24 h 327"/>
                    <a:gd name="T34" fmla="*/ 553 w 554"/>
                    <a:gd name="T35" fmla="*/ 37 h 327"/>
                    <a:gd name="T36" fmla="*/ 554 w 554"/>
                    <a:gd name="T37" fmla="*/ 50 h 327"/>
                    <a:gd name="T38" fmla="*/ 554 w 554"/>
                    <a:gd name="T39" fmla="*/ 53 h 327"/>
                    <a:gd name="T40" fmla="*/ 554 w 554"/>
                    <a:gd name="T41" fmla="*/ 56 h 327"/>
                    <a:gd name="T42" fmla="*/ 553 w 554"/>
                    <a:gd name="T43" fmla="*/ 59 h 327"/>
                    <a:gd name="T44" fmla="*/ 553 w 554"/>
                    <a:gd name="T45" fmla="*/ 62 h 32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54"/>
                    <a:gd name="T70" fmla="*/ 0 h 327"/>
                    <a:gd name="T71" fmla="*/ 554 w 554"/>
                    <a:gd name="T72" fmla="*/ 327 h 32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54" h="327">
                      <a:moveTo>
                        <a:pt x="553" y="62"/>
                      </a:moveTo>
                      <a:lnTo>
                        <a:pt x="119" y="322"/>
                      </a:lnTo>
                      <a:lnTo>
                        <a:pt x="106" y="324"/>
                      </a:lnTo>
                      <a:lnTo>
                        <a:pt x="93" y="324"/>
                      </a:lnTo>
                      <a:lnTo>
                        <a:pt x="82" y="325"/>
                      </a:lnTo>
                      <a:lnTo>
                        <a:pt x="69" y="326"/>
                      </a:lnTo>
                      <a:lnTo>
                        <a:pt x="56" y="326"/>
                      </a:lnTo>
                      <a:lnTo>
                        <a:pt x="44" y="327"/>
                      </a:lnTo>
                      <a:lnTo>
                        <a:pt x="31" y="327"/>
                      </a:lnTo>
                      <a:lnTo>
                        <a:pt x="18" y="327"/>
                      </a:lnTo>
                      <a:lnTo>
                        <a:pt x="14" y="327"/>
                      </a:lnTo>
                      <a:lnTo>
                        <a:pt x="9" y="327"/>
                      </a:lnTo>
                      <a:lnTo>
                        <a:pt x="4" y="327"/>
                      </a:lnTo>
                      <a:lnTo>
                        <a:pt x="0" y="327"/>
                      </a:lnTo>
                      <a:lnTo>
                        <a:pt x="544" y="0"/>
                      </a:lnTo>
                      <a:lnTo>
                        <a:pt x="548" y="13"/>
                      </a:lnTo>
                      <a:lnTo>
                        <a:pt x="552" y="24"/>
                      </a:lnTo>
                      <a:lnTo>
                        <a:pt x="553" y="37"/>
                      </a:lnTo>
                      <a:lnTo>
                        <a:pt x="554" y="50"/>
                      </a:lnTo>
                      <a:lnTo>
                        <a:pt x="554" y="53"/>
                      </a:lnTo>
                      <a:lnTo>
                        <a:pt x="554" y="56"/>
                      </a:lnTo>
                      <a:lnTo>
                        <a:pt x="553" y="59"/>
                      </a:lnTo>
                      <a:lnTo>
                        <a:pt x="553" y="62"/>
                      </a:lnTo>
                      <a:close/>
                    </a:path>
                  </a:pathLst>
                </a:custGeom>
                <a:solidFill>
                  <a:srgbClr val="6D6DFF"/>
                </a:solidFill>
                <a:ln w="9525">
                  <a:noFill/>
                  <a:round/>
                  <a:headEnd/>
                  <a:tailEnd/>
                </a:ln>
              </p:spPr>
              <p:txBody>
                <a:bodyPr/>
                <a:lstStyle/>
                <a:p>
                  <a:endParaRPr lang="en-US"/>
                </a:p>
              </p:txBody>
            </p:sp>
            <p:sp>
              <p:nvSpPr>
                <p:cNvPr id="22523" name="Freeform 61"/>
                <p:cNvSpPr>
                  <a:spLocks/>
                </p:cNvSpPr>
                <p:nvPr/>
              </p:nvSpPr>
              <p:spPr bwMode="auto">
                <a:xfrm>
                  <a:off x="3713" y="-706"/>
                  <a:ext cx="323" cy="188"/>
                </a:xfrm>
                <a:custGeom>
                  <a:avLst/>
                  <a:gdLst>
                    <a:gd name="T0" fmla="*/ 646 w 646"/>
                    <a:gd name="T1" fmla="*/ 50 h 377"/>
                    <a:gd name="T2" fmla="*/ 102 w 646"/>
                    <a:gd name="T3" fmla="*/ 377 h 377"/>
                    <a:gd name="T4" fmla="*/ 89 w 646"/>
                    <a:gd name="T5" fmla="*/ 377 h 377"/>
                    <a:gd name="T6" fmla="*/ 75 w 646"/>
                    <a:gd name="T7" fmla="*/ 376 h 377"/>
                    <a:gd name="T8" fmla="*/ 63 w 646"/>
                    <a:gd name="T9" fmla="*/ 376 h 377"/>
                    <a:gd name="T10" fmla="*/ 50 w 646"/>
                    <a:gd name="T11" fmla="*/ 375 h 377"/>
                    <a:gd name="T12" fmla="*/ 37 w 646"/>
                    <a:gd name="T13" fmla="*/ 374 h 377"/>
                    <a:gd name="T14" fmla="*/ 26 w 646"/>
                    <a:gd name="T15" fmla="*/ 372 h 377"/>
                    <a:gd name="T16" fmla="*/ 13 w 646"/>
                    <a:gd name="T17" fmla="*/ 371 h 377"/>
                    <a:gd name="T18" fmla="*/ 0 w 646"/>
                    <a:gd name="T19" fmla="*/ 370 h 377"/>
                    <a:gd name="T20" fmla="*/ 619 w 646"/>
                    <a:gd name="T21" fmla="*/ 0 h 377"/>
                    <a:gd name="T22" fmla="*/ 629 w 646"/>
                    <a:gd name="T23" fmla="*/ 13 h 377"/>
                    <a:gd name="T24" fmla="*/ 635 w 646"/>
                    <a:gd name="T25" fmla="*/ 25 h 377"/>
                    <a:gd name="T26" fmla="*/ 641 w 646"/>
                    <a:gd name="T27" fmla="*/ 37 h 377"/>
                    <a:gd name="T28" fmla="*/ 646 w 646"/>
                    <a:gd name="T29" fmla="*/ 50 h 37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46"/>
                    <a:gd name="T46" fmla="*/ 0 h 377"/>
                    <a:gd name="T47" fmla="*/ 646 w 646"/>
                    <a:gd name="T48" fmla="*/ 377 h 37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46" h="377">
                      <a:moveTo>
                        <a:pt x="646" y="50"/>
                      </a:moveTo>
                      <a:lnTo>
                        <a:pt x="102" y="377"/>
                      </a:lnTo>
                      <a:lnTo>
                        <a:pt x="89" y="377"/>
                      </a:lnTo>
                      <a:lnTo>
                        <a:pt x="75" y="376"/>
                      </a:lnTo>
                      <a:lnTo>
                        <a:pt x="63" y="376"/>
                      </a:lnTo>
                      <a:lnTo>
                        <a:pt x="50" y="375"/>
                      </a:lnTo>
                      <a:lnTo>
                        <a:pt x="37" y="374"/>
                      </a:lnTo>
                      <a:lnTo>
                        <a:pt x="26" y="372"/>
                      </a:lnTo>
                      <a:lnTo>
                        <a:pt x="13" y="371"/>
                      </a:lnTo>
                      <a:lnTo>
                        <a:pt x="0" y="370"/>
                      </a:lnTo>
                      <a:lnTo>
                        <a:pt x="619" y="0"/>
                      </a:lnTo>
                      <a:lnTo>
                        <a:pt x="629" y="13"/>
                      </a:lnTo>
                      <a:lnTo>
                        <a:pt x="635" y="25"/>
                      </a:lnTo>
                      <a:lnTo>
                        <a:pt x="641" y="37"/>
                      </a:lnTo>
                      <a:lnTo>
                        <a:pt x="646" y="50"/>
                      </a:lnTo>
                      <a:close/>
                    </a:path>
                  </a:pathLst>
                </a:custGeom>
                <a:solidFill>
                  <a:srgbClr val="8787FF"/>
                </a:solidFill>
                <a:ln w="9525">
                  <a:noFill/>
                  <a:round/>
                  <a:headEnd/>
                  <a:tailEnd/>
                </a:ln>
              </p:spPr>
              <p:txBody>
                <a:bodyPr/>
                <a:lstStyle/>
                <a:p>
                  <a:endParaRPr lang="en-US"/>
                </a:p>
              </p:txBody>
            </p:sp>
            <p:sp>
              <p:nvSpPr>
                <p:cNvPr id="22524" name="Freeform 62"/>
                <p:cNvSpPr>
                  <a:spLocks/>
                </p:cNvSpPr>
                <p:nvPr/>
              </p:nvSpPr>
              <p:spPr bwMode="auto">
                <a:xfrm>
                  <a:off x="3671" y="-727"/>
                  <a:ext cx="352" cy="206"/>
                </a:xfrm>
                <a:custGeom>
                  <a:avLst/>
                  <a:gdLst>
                    <a:gd name="T0" fmla="*/ 704 w 704"/>
                    <a:gd name="T1" fmla="*/ 41 h 411"/>
                    <a:gd name="T2" fmla="*/ 85 w 704"/>
                    <a:gd name="T3" fmla="*/ 411 h 411"/>
                    <a:gd name="T4" fmla="*/ 74 w 704"/>
                    <a:gd name="T5" fmla="*/ 410 h 411"/>
                    <a:gd name="T6" fmla="*/ 64 w 704"/>
                    <a:gd name="T7" fmla="*/ 409 h 411"/>
                    <a:gd name="T8" fmla="*/ 52 w 704"/>
                    <a:gd name="T9" fmla="*/ 408 h 411"/>
                    <a:gd name="T10" fmla="*/ 42 w 704"/>
                    <a:gd name="T11" fmla="*/ 405 h 411"/>
                    <a:gd name="T12" fmla="*/ 31 w 704"/>
                    <a:gd name="T13" fmla="*/ 403 h 411"/>
                    <a:gd name="T14" fmla="*/ 21 w 704"/>
                    <a:gd name="T15" fmla="*/ 401 h 411"/>
                    <a:gd name="T16" fmla="*/ 11 w 704"/>
                    <a:gd name="T17" fmla="*/ 398 h 411"/>
                    <a:gd name="T18" fmla="*/ 0 w 704"/>
                    <a:gd name="T19" fmla="*/ 396 h 411"/>
                    <a:gd name="T20" fmla="*/ 664 w 704"/>
                    <a:gd name="T21" fmla="*/ 0 h 411"/>
                    <a:gd name="T22" fmla="*/ 670 w 704"/>
                    <a:gd name="T23" fmla="*/ 5 h 411"/>
                    <a:gd name="T24" fmla="*/ 675 w 704"/>
                    <a:gd name="T25" fmla="*/ 10 h 411"/>
                    <a:gd name="T26" fmla="*/ 681 w 704"/>
                    <a:gd name="T27" fmla="*/ 15 h 411"/>
                    <a:gd name="T28" fmla="*/ 686 w 704"/>
                    <a:gd name="T29" fmla="*/ 21 h 411"/>
                    <a:gd name="T30" fmla="*/ 690 w 704"/>
                    <a:gd name="T31" fmla="*/ 25 h 411"/>
                    <a:gd name="T32" fmla="*/ 695 w 704"/>
                    <a:gd name="T33" fmla="*/ 31 h 411"/>
                    <a:gd name="T34" fmla="*/ 700 w 704"/>
                    <a:gd name="T35" fmla="*/ 36 h 411"/>
                    <a:gd name="T36" fmla="*/ 704 w 704"/>
                    <a:gd name="T37" fmla="*/ 41 h 41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04"/>
                    <a:gd name="T58" fmla="*/ 0 h 411"/>
                    <a:gd name="T59" fmla="*/ 704 w 704"/>
                    <a:gd name="T60" fmla="*/ 411 h 41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04" h="411">
                      <a:moveTo>
                        <a:pt x="704" y="41"/>
                      </a:moveTo>
                      <a:lnTo>
                        <a:pt x="85" y="411"/>
                      </a:lnTo>
                      <a:lnTo>
                        <a:pt x="74" y="410"/>
                      </a:lnTo>
                      <a:lnTo>
                        <a:pt x="64" y="409"/>
                      </a:lnTo>
                      <a:lnTo>
                        <a:pt x="52" y="408"/>
                      </a:lnTo>
                      <a:lnTo>
                        <a:pt x="42" y="405"/>
                      </a:lnTo>
                      <a:lnTo>
                        <a:pt x="31" y="403"/>
                      </a:lnTo>
                      <a:lnTo>
                        <a:pt x="21" y="401"/>
                      </a:lnTo>
                      <a:lnTo>
                        <a:pt x="11" y="398"/>
                      </a:lnTo>
                      <a:lnTo>
                        <a:pt x="0" y="396"/>
                      </a:lnTo>
                      <a:lnTo>
                        <a:pt x="664" y="0"/>
                      </a:lnTo>
                      <a:lnTo>
                        <a:pt x="670" y="5"/>
                      </a:lnTo>
                      <a:lnTo>
                        <a:pt x="675" y="10"/>
                      </a:lnTo>
                      <a:lnTo>
                        <a:pt x="681" y="15"/>
                      </a:lnTo>
                      <a:lnTo>
                        <a:pt x="686" y="21"/>
                      </a:lnTo>
                      <a:lnTo>
                        <a:pt x="690" y="25"/>
                      </a:lnTo>
                      <a:lnTo>
                        <a:pt x="695" y="31"/>
                      </a:lnTo>
                      <a:lnTo>
                        <a:pt x="700" y="36"/>
                      </a:lnTo>
                      <a:lnTo>
                        <a:pt x="704" y="41"/>
                      </a:lnTo>
                      <a:close/>
                    </a:path>
                  </a:pathLst>
                </a:custGeom>
                <a:solidFill>
                  <a:srgbClr val="A5A5FF"/>
                </a:solidFill>
                <a:ln w="9525">
                  <a:noFill/>
                  <a:round/>
                  <a:headEnd/>
                  <a:tailEnd/>
                </a:ln>
              </p:spPr>
              <p:txBody>
                <a:bodyPr/>
                <a:lstStyle/>
                <a:p>
                  <a:endParaRPr lang="en-US"/>
                </a:p>
              </p:txBody>
            </p:sp>
            <p:sp>
              <p:nvSpPr>
                <p:cNvPr id="22525" name="Freeform 63"/>
                <p:cNvSpPr>
                  <a:spLocks/>
                </p:cNvSpPr>
                <p:nvPr/>
              </p:nvSpPr>
              <p:spPr bwMode="auto">
                <a:xfrm>
                  <a:off x="3631" y="-745"/>
                  <a:ext cx="371" cy="216"/>
                </a:xfrm>
                <a:custGeom>
                  <a:avLst/>
                  <a:gdLst>
                    <a:gd name="T0" fmla="*/ 742 w 742"/>
                    <a:gd name="T1" fmla="*/ 37 h 433"/>
                    <a:gd name="T2" fmla="*/ 78 w 742"/>
                    <a:gd name="T3" fmla="*/ 433 h 433"/>
                    <a:gd name="T4" fmla="*/ 68 w 742"/>
                    <a:gd name="T5" fmla="*/ 431 h 433"/>
                    <a:gd name="T6" fmla="*/ 57 w 742"/>
                    <a:gd name="T7" fmla="*/ 430 h 433"/>
                    <a:gd name="T8" fmla="*/ 48 w 742"/>
                    <a:gd name="T9" fmla="*/ 427 h 433"/>
                    <a:gd name="T10" fmla="*/ 38 w 742"/>
                    <a:gd name="T11" fmla="*/ 425 h 433"/>
                    <a:gd name="T12" fmla="*/ 29 w 742"/>
                    <a:gd name="T13" fmla="*/ 423 h 433"/>
                    <a:gd name="T14" fmla="*/ 19 w 742"/>
                    <a:gd name="T15" fmla="*/ 421 h 433"/>
                    <a:gd name="T16" fmla="*/ 9 w 742"/>
                    <a:gd name="T17" fmla="*/ 418 h 433"/>
                    <a:gd name="T18" fmla="*/ 0 w 742"/>
                    <a:gd name="T19" fmla="*/ 415 h 433"/>
                    <a:gd name="T20" fmla="*/ 692 w 742"/>
                    <a:gd name="T21" fmla="*/ 0 h 433"/>
                    <a:gd name="T22" fmla="*/ 699 w 742"/>
                    <a:gd name="T23" fmla="*/ 4 h 433"/>
                    <a:gd name="T24" fmla="*/ 705 w 742"/>
                    <a:gd name="T25" fmla="*/ 8 h 433"/>
                    <a:gd name="T26" fmla="*/ 712 w 742"/>
                    <a:gd name="T27" fmla="*/ 13 h 433"/>
                    <a:gd name="T28" fmla="*/ 718 w 742"/>
                    <a:gd name="T29" fmla="*/ 17 h 433"/>
                    <a:gd name="T30" fmla="*/ 725 w 742"/>
                    <a:gd name="T31" fmla="*/ 22 h 433"/>
                    <a:gd name="T32" fmla="*/ 730 w 742"/>
                    <a:gd name="T33" fmla="*/ 27 h 433"/>
                    <a:gd name="T34" fmla="*/ 736 w 742"/>
                    <a:gd name="T35" fmla="*/ 32 h 433"/>
                    <a:gd name="T36" fmla="*/ 742 w 742"/>
                    <a:gd name="T37" fmla="*/ 37 h 43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42"/>
                    <a:gd name="T58" fmla="*/ 0 h 433"/>
                    <a:gd name="T59" fmla="*/ 742 w 742"/>
                    <a:gd name="T60" fmla="*/ 433 h 43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42" h="433">
                      <a:moveTo>
                        <a:pt x="742" y="37"/>
                      </a:moveTo>
                      <a:lnTo>
                        <a:pt x="78" y="433"/>
                      </a:lnTo>
                      <a:lnTo>
                        <a:pt x="68" y="431"/>
                      </a:lnTo>
                      <a:lnTo>
                        <a:pt x="57" y="430"/>
                      </a:lnTo>
                      <a:lnTo>
                        <a:pt x="48" y="427"/>
                      </a:lnTo>
                      <a:lnTo>
                        <a:pt x="38" y="425"/>
                      </a:lnTo>
                      <a:lnTo>
                        <a:pt x="29" y="423"/>
                      </a:lnTo>
                      <a:lnTo>
                        <a:pt x="19" y="421"/>
                      </a:lnTo>
                      <a:lnTo>
                        <a:pt x="9" y="418"/>
                      </a:lnTo>
                      <a:lnTo>
                        <a:pt x="0" y="415"/>
                      </a:lnTo>
                      <a:lnTo>
                        <a:pt x="692" y="0"/>
                      </a:lnTo>
                      <a:lnTo>
                        <a:pt x="699" y="4"/>
                      </a:lnTo>
                      <a:lnTo>
                        <a:pt x="705" y="8"/>
                      </a:lnTo>
                      <a:lnTo>
                        <a:pt x="712" y="13"/>
                      </a:lnTo>
                      <a:lnTo>
                        <a:pt x="718" y="17"/>
                      </a:lnTo>
                      <a:lnTo>
                        <a:pt x="725" y="22"/>
                      </a:lnTo>
                      <a:lnTo>
                        <a:pt x="730" y="27"/>
                      </a:lnTo>
                      <a:lnTo>
                        <a:pt x="736" y="32"/>
                      </a:lnTo>
                      <a:lnTo>
                        <a:pt x="742" y="37"/>
                      </a:lnTo>
                      <a:close/>
                    </a:path>
                  </a:pathLst>
                </a:custGeom>
                <a:solidFill>
                  <a:srgbClr val="BFBFFF"/>
                </a:solidFill>
                <a:ln w="9525">
                  <a:noFill/>
                  <a:round/>
                  <a:headEnd/>
                  <a:tailEnd/>
                </a:ln>
              </p:spPr>
              <p:txBody>
                <a:bodyPr/>
                <a:lstStyle/>
                <a:p>
                  <a:endParaRPr lang="en-US"/>
                </a:p>
              </p:txBody>
            </p:sp>
            <p:sp>
              <p:nvSpPr>
                <p:cNvPr id="22526" name="Freeform 64"/>
                <p:cNvSpPr>
                  <a:spLocks/>
                </p:cNvSpPr>
                <p:nvPr/>
              </p:nvSpPr>
              <p:spPr bwMode="auto">
                <a:xfrm>
                  <a:off x="3597" y="-762"/>
                  <a:ext cx="381" cy="224"/>
                </a:xfrm>
                <a:custGeom>
                  <a:avLst/>
                  <a:gdLst>
                    <a:gd name="T0" fmla="*/ 760 w 760"/>
                    <a:gd name="T1" fmla="*/ 32 h 447"/>
                    <a:gd name="T2" fmla="*/ 68 w 760"/>
                    <a:gd name="T3" fmla="*/ 447 h 447"/>
                    <a:gd name="T4" fmla="*/ 60 w 760"/>
                    <a:gd name="T5" fmla="*/ 443 h 447"/>
                    <a:gd name="T6" fmla="*/ 51 w 760"/>
                    <a:gd name="T7" fmla="*/ 440 h 447"/>
                    <a:gd name="T8" fmla="*/ 42 w 760"/>
                    <a:gd name="T9" fmla="*/ 436 h 447"/>
                    <a:gd name="T10" fmla="*/ 34 w 760"/>
                    <a:gd name="T11" fmla="*/ 433 h 447"/>
                    <a:gd name="T12" fmla="*/ 25 w 760"/>
                    <a:gd name="T13" fmla="*/ 429 h 447"/>
                    <a:gd name="T14" fmla="*/ 17 w 760"/>
                    <a:gd name="T15" fmla="*/ 426 h 447"/>
                    <a:gd name="T16" fmla="*/ 8 w 760"/>
                    <a:gd name="T17" fmla="*/ 423 h 447"/>
                    <a:gd name="T18" fmla="*/ 0 w 760"/>
                    <a:gd name="T19" fmla="*/ 419 h 447"/>
                    <a:gd name="T20" fmla="*/ 699 w 760"/>
                    <a:gd name="T21" fmla="*/ 0 h 447"/>
                    <a:gd name="T22" fmla="*/ 707 w 760"/>
                    <a:gd name="T23" fmla="*/ 3 h 447"/>
                    <a:gd name="T24" fmla="*/ 715 w 760"/>
                    <a:gd name="T25" fmla="*/ 8 h 447"/>
                    <a:gd name="T26" fmla="*/ 724 w 760"/>
                    <a:gd name="T27" fmla="*/ 11 h 447"/>
                    <a:gd name="T28" fmla="*/ 732 w 760"/>
                    <a:gd name="T29" fmla="*/ 16 h 447"/>
                    <a:gd name="T30" fmla="*/ 739 w 760"/>
                    <a:gd name="T31" fmla="*/ 19 h 447"/>
                    <a:gd name="T32" fmla="*/ 747 w 760"/>
                    <a:gd name="T33" fmla="*/ 24 h 447"/>
                    <a:gd name="T34" fmla="*/ 754 w 760"/>
                    <a:gd name="T35" fmla="*/ 28 h 447"/>
                    <a:gd name="T36" fmla="*/ 760 w 760"/>
                    <a:gd name="T37" fmla="*/ 32 h 44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60"/>
                    <a:gd name="T58" fmla="*/ 0 h 447"/>
                    <a:gd name="T59" fmla="*/ 760 w 760"/>
                    <a:gd name="T60" fmla="*/ 447 h 44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60" h="447">
                      <a:moveTo>
                        <a:pt x="760" y="32"/>
                      </a:moveTo>
                      <a:lnTo>
                        <a:pt x="68" y="447"/>
                      </a:lnTo>
                      <a:lnTo>
                        <a:pt x="60" y="443"/>
                      </a:lnTo>
                      <a:lnTo>
                        <a:pt x="51" y="440"/>
                      </a:lnTo>
                      <a:lnTo>
                        <a:pt x="42" y="436"/>
                      </a:lnTo>
                      <a:lnTo>
                        <a:pt x="34" y="433"/>
                      </a:lnTo>
                      <a:lnTo>
                        <a:pt x="25" y="429"/>
                      </a:lnTo>
                      <a:lnTo>
                        <a:pt x="17" y="426"/>
                      </a:lnTo>
                      <a:lnTo>
                        <a:pt x="8" y="423"/>
                      </a:lnTo>
                      <a:lnTo>
                        <a:pt x="0" y="419"/>
                      </a:lnTo>
                      <a:lnTo>
                        <a:pt x="699" y="0"/>
                      </a:lnTo>
                      <a:lnTo>
                        <a:pt x="707" y="3"/>
                      </a:lnTo>
                      <a:lnTo>
                        <a:pt x="715" y="8"/>
                      </a:lnTo>
                      <a:lnTo>
                        <a:pt x="724" y="11"/>
                      </a:lnTo>
                      <a:lnTo>
                        <a:pt x="732" y="16"/>
                      </a:lnTo>
                      <a:lnTo>
                        <a:pt x="739" y="19"/>
                      </a:lnTo>
                      <a:lnTo>
                        <a:pt x="747" y="24"/>
                      </a:lnTo>
                      <a:lnTo>
                        <a:pt x="754" y="28"/>
                      </a:lnTo>
                      <a:lnTo>
                        <a:pt x="760" y="32"/>
                      </a:lnTo>
                      <a:close/>
                    </a:path>
                  </a:pathLst>
                </a:custGeom>
                <a:solidFill>
                  <a:srgbClr val="DBDBFF"/>
                </a:solidFill>
                <a:ln w="9525">
                  <a:noFill/>
                  <a:round/>
                  <a:headEnd/>
                  <a:tailEnd/>
                </a:ln>
              </p:spPr>
              <p:txBody>
                <a:bodyPr/>
                <a:lstStyle/>
                <a:p>
                  <a:endParaRPr lang="en-US"/>
                </a:p>
              </p:txBody>
            </p:sp>
            <p:sp>
              <p:nvSpPr>
                <p:cNvPr id="22527" name="Freeform 65"/>
                <p:cNvSpPr>
                  <a:spLocks/>
                </p:cNvSpPr>
                <p:nvPr/>
              </p:nvSpPr>
              <p:spPr bwMode="auto">
                <a:xfrm>
                  <a:off x="3570" y="-774"/>
                  <a:ext cx="377" cy="222"/>
                </a:xfrm>
                <a:custGeom>
                  <a:avLst/>
                  <a:gdLst>
                    <a:gd name="T0" fmla="*/ 755 w 755"/>
                    <a:gd name="T1" fmla="*/ 25 h 444"/>
                    <a:gd name="T2" fmla="*/ 56 w 755"/>
                    <a:gd name="T3" fmla="*/ 444 h 444"/>
                    <a:gd name="T4" fmla="*/ 48 w 755"/>
                    <a:gd name="T5" fmla="*/ 441 h 444"/>
                    <a:gd name="T6" fmla="*/ 41 w 755"/>
                    <a:gd name="T7" fmla="*/ 437 h 444"/>
                    <a:gd name="T8" fmla="*/ 34 w 755"/>
                    <a:gd name="T9" fmla="*/ 434 h 444"/>
                    <a:gd name="T10" fmla="*/ 27 w 755"/>
                    <a:gd name="T11" fmla="*/ 429 h 444"/>
                    <a:gd name="T12" fmla="*/ 20 w 755"/>
                    <a:gd name="T13" fmla="*/ 426 h 444"/>
                    <a:gd name="T14" fmla="*/ 13 w 755"/>
                    <a:gd name="T15" fmla="*/ 422 h 444"/>
                    <a:gd name="T16" fmla="*/ 6 w 755"/>
                    <a:gd name="T17" fmla="*/ 418 h 444"/>
                    <a:gd name="T18" fmla="*/ 0 w 755"/>
                    <a:gd name="T19" fmla="*/ 414 h 444"/>
                    <a:gd name="T20" fmla="*/ 687 w 755"/>
                    <a:gd name="T21" fmla="*/ 0 h 444"/>
                    <a:gd name="T22" fmla="*/ 697 w 755"/>
                    <a:gd name="T23" fmla="*/ 3 h 444"/>
                    <a:gd name="T24" fmla="*/ 706 w 755"/>
                    <a:gd name="T25" fmla="*/ 5 h 444"/>
                    <a:gd name="T26" fmla="*/ 715 w 755"/>
                    <a:gd name="T27" fmla="*/ 9 h 444"/>
                    <a:gd name="T28" fmla="*/ 723 w 755"/>
                    <a:gd name="T29" fmla="*/ 12 h 444"/>
                    <a:gd name="T30" fmla="*/ 731 w 755"/>
                    <a:gd name="T31" fmla="*/ 15 h 444"/>
                    <a:gd name="T32" fmla="*/ 739 w 755"/>
                    <a:gd name="T33" fmla="*/ 18 h 444"/>
                    <a:gd name="T34" fmla="*/ 747 w 755"/>
                    <a:gd name="T35" fmla="*/ 21 h 444"/>
                    <a:gd name="T36" fmla="*/ 755 w 755"/>
                    <a:gd name="T37" fmla="*/ 25 h 44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55"/>
                    <a:gd name="T58" fmla="*/ 0 h 444"/>
                    <a:gd name="T59" fmla="*/ 755 w 755"/>
                    <a:gd name="T60" fmla="*/ 444 h 44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55" h="444">
                      <a:moveTo>
                        <a:pt x="755" y="25"/>
                      </a:moveTo>
                      <a:lnTo>
                        <a:pt x="56" y="444"/>
                      </a:lnTo>
                      <a:lnTo>
                        <a:pt x="48" y="441"/>
                      </a:lnTo>
                      <a:lnTo>
                        <a:pt x="41" y="437"/>
                      </a:lnTo>
                      <a:lnTo>
                        <a:pt x="34" y="434"/>
                      </a:lnTo>
                      <a:lnTo>
                        <a:pt x="27" y="429"/>
                      </a:lnTo>
                      <a:lnTo>
                        <a:pt x="20" y="426"/>
                      </a:lnTo>
                      <a:lnTo>
                        <a:pt x="13" y="422"/>
                      </a:lnTo>
                      <a:lnTo>
                        <a:pt x="6" y="418"/>
                      </a:lnTo>
                      <a:lnTo>
                        <a:pt x="0" y="414"/>
                      </a:lnTo>
                      <a:lnTo>
                        <a:pt x="687" y="0"/>
                      </a:lnTo>
                      <a:lnTo>
                        <a:pt x="697" y="3"/>
                      </a:lnTo>
                      <a:lnTo>
                        <a:pt x="706" y="5"/>
                      </a:lnTo>
                      <a:lnTo>
                        <a:pt x="715" y="9"/>
                      </a:lnTo>
                      <a:lnTo>
                        <a:pt x="723" y="12"/>
                      </a:lnTo>
                      <a:lnTo>
                        <a:pt x="731" y="15"/>
                      </a:lnTo>
                      <a:lnTo>
                        <a:pt x="739" y="18"/>
                      </a:lnTo>
                      <a:lnTo>
                        <a:pt x="747" y="21"/>
                      </a:lnTo>
                      <a:lnTo>
                        <a:pt x="755" y="25"/>
                      </a:lnTo>
                      <a:close/>
                    </a:path>
                  </a:pathLst>
                </a:custGeom>
                <a:solidFill>
                  <a:srgbClr val="F9F9FF"/>
                </a:solidFill>
                <a:ln w="9525">
                  <a:noFill/>
                  <a:round/>
                  <a:headEnd/>
                  <a:tailEnd/>
                </a:ln>
              </p:spPr>
              <p:txBody>
                <a:bodyPr/>
                <a:lstStyle/>
                <a:p>
                  <a:endParaRPr lang="en-US"/>
                </a:p>
              </p:txBody>
            </p:sp>
            <p:sp>
              <p:nvSpPr>
                <p:cNvPr id="22528" name="Freeform 66"/>
                <p:cNvSpPr>
                  <a:spLocks/>
                </p:cNvSpPr>
                <p:nvPr/>
              </p:nvSpPr>
              <p:spPr bwMode="auto">
                <a:xfrm>
                  <a:off x="3544" y="-784"/>
                  <a:ext cx="369" cy="217"/>
                </a:xfrm>
                <a:custGeom>
                  <a:avLst/>
                  <a:gdLst>
                    <a:gd name="T0" fmla="*/ 737 w 737"/>
                    <a:gd name="T1" fmla="*/ 20 h 434"/>
                    <a:gd name="T2" fmla="*/ 50 w 737"/>
                    <a:gd name="T3" fmla="*/ 434 h 434"/>
                    <a:gd name="T4" fmla="*/ 44 w 737"/>
                    <a:gd name="T5" fmla="*/ 431 h 434"/>
                    <a:gd name="T6" fmla="*/ 37 w 737"/>
                    <a:gd name="T7" fmla="*/ 426 h 434"/>
                    <a:gd name="T8" fmla="*/ 30 w 737"/>
                    <a:gd name="T9" fmla="*/ 422 h 434"/>
                    <a:gd name="T10" fmla="*/ 23 w 737"/>
                    <a:gd name="T11" fmla="*/ 417 h 434"/>
                    <a:gd name="T12" fmla="*/ 17 w 737"/>
                    <a:gd name="T13" fmla="*/ 412 h 434"/>
                    <a:gd name="T14" fmla="*/ 11 w 737"/>
                    <a:gd name="T15" fmla="*/ 408 h 434"/>
                    <a:gd name="T16" fmla="*/ 6 w 737"/>
                    <a:gd name="T17" fmla="*/ 403 h 434"/>
                    <a:gd name="T18" fmla="*/ 0 w 737"/>
                    <a:gd name="T19" fmla="*/ 398 h 434"/>
                    <a:gd name="T20" fmla="*/ 661 w 737"/>
                    <a:gd name="T21" fmla="*/ 0 h 434"/>
                    <a:gd name="T22" fmla="*/ 672 w 737"/>
                    <a:gd name="T23" fmla="*/ 2 h 434"/>
                    <a:gd name="T24" fmla="*/ 682 w 737"/>
                    <a:gd name="T25" fmla="*/ 5 h 434"/>
                    <a:gd name="T26" fmla="*/ 691 w 737"/>
                    <a:gd name="T27" fmla="*/ 7 h 434"/>
                    <a:gd name="T28" fmla="*/ 702 w 737"/>
                    <a:gd name="T29" fmla="*/ 9 h 434"/>
                    <a:gd name="T30" fmla="*/ 711 w 737"/>
                    <a:gd name="T31" fmla="*/ 12 h 434"/>
                    <a:gd name="T32" fmla="*/ 720 w 737"/>
                    <a:gd name="T33" fmla="*/ 15 h 434"/>
                    <a:gd name="T34" fmla="*/ 728 w 737"/>
                    <a:gd name="T35" fmla="*/ 17 h 434"/>
                    <a:gd name="T36" fmla="*/ 737 w 737"/>
                    <a:gd name="T37" fmla="*/ 20 h 43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37"/>
                    <a:gd name="T58" fmla="*/ 0 h 434"/>
                    <a:gd name="T59" fmla="*/ 737 w 737"/>
                    <a:gd name="T60" fmla="*/ 434 h 43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37" h="434">
                      <a:moveTo>
                        <a:pt x="737" y="20"/>
                      </a:moveTo>
                      <a:lnTo>
                        <a:pt x="50" y="434"/>
                      </a:lnTo>
                      <a:lnTo>
                        <a:pt x="44" y="431"/>
                      </a:lnTo>
                      <a:lnTo>
                        <a:pt x="37" y="426"/>
                      </a:lnTo>
                      <a:lnTo>
                        <a:pt x="30" y="422"/>
                      </a:lnTo>
                      <a:lnTo>
                        <a:pt x="23" y="417"/>
                      </a:lnTo>
                      <a:lnTo>
                        <a:pt x="17" y="412"/>
                      </a:lnTo>
                      <a:lnTo>
                        <a:pt x="11" y="408"/>
                      </a:lnTo>
                      <a:lnTo>
                        <a:pt x="6" y="403"/>
                      </a:lnTo>
                      <a:lnTo>
                        <a:pt x="0" y="398"/>
                      </a:lnTo>
                      <a:lnTo>
                        <a:pt x="661" y="0"/>
                      </a:lnTo>
                      <a:lnTo>
                        <a:pt x="672" y="2"/>
                      </a:lnTo>
                      <a:lnTo>
                        <a:pt x="682" y="5"/>
                      </a:lnTo>
                      <a:lnTo>
                        <a:pt x="691" y="7"/>
                      </a:lnTo>
                      <a:lnTo>
                        <a:pt x="702" y="9"/>
                      </a:lnTo>
                      <a:lnTo>
                        <a:pt x="711" y="12"/>
                      </a:lnTo>
                      <a:lnTo>
                        <a:pt x="720" y="15"/>
                      </a:lnTo>
                      <a:lnTo>
                        <a:pt x="728" y="17"/>
                      </a:lnTo>
                      <a:lnTo>
                        <a:pt x="737" y="20"/>
                      </a:lnTo>
                      <a:close/>
                    </a:path>
                  </a:pathLst>
                </a:custGeom>
                <a:solidFill>
                  <a:srgbClr val="BCE2D3"/>
                </a:solidFill>
                <a:ln w="9525">
                  <a:noFill/>
                  <a:round/>
                  <a:headEnd/>
                  <a:tailEnd/>
                </a:ln>
              </p:spPr>
              <p:txBody>
                <a:bodyPr/>
                <a:lstStyle/>
                <a:p>
                  <a:endParaRPr lang="en-US"/>
                </a:p>
              </p:txBody>
            </p:sp>
            <p:sp>
              <p:nvSpPr>
                <p:cNvPr id="22529" name="Freeform 67"/>
                <p:cNvSpPr>
                  <a:spLocks/>
                </p:cNvSpPr>
                <p:nvPr/>
              </p:nvSpPr>
              <p:spPr bwMode="auto">
                <a:xfrm>
                  <a:off x="3524" y="-791"/>
                  <a:ext cx="351" cy="206"/>
                </a:xfrm>
                <a:custGeom>
                  <a:avLst/>
                  <a:gdLst>
                    <a:gd name="T0" fmla="*/ 702 w 702"/>
                    <a:gd name="T1" fmla="*/ 14 h 412"/>
                    <a:gd name="T2" fmla="*/ 41 w 702"/>
                    <a:gd name="T3" fmla="*/ 412 h 412"/>
                    <a:gd name="T4" fmla="*/ 35 w 702"/>
                    <a:gd name="T5" fmla="*/ 407 h 412"/>
                    <a:gd name="T6" fmla="*/ 29 w 702"/>
                    <a:gd name="T7" fmla="*/ 402 h 412"/>
                    <a:gd name="T8" fmla="*/ 25 w 702"/>
                    <a:gd name="T9" fmla="*/ 396 h 412"/>
                    <a:gd name="T10" fmla="*/ 19 w 702"/>
                    <a:gd name="T11" fmla="*/ 391 h 412"/>
                    <a:gd name="T12" fmla="*/ 14 w 702"/>
                    <a:gd name="T13" fmla="*/ 386 h 412"/>
                    <a:gd name="T14" fmla="*/ 9 w 702"/>
                    <a:gd name="T15" fmla="*/ 380 h 412"/>
                    <a:gd name="T16" fmla="*/ 5 w 702"/>
                    <a:gd name="T17" fmla="*/ 376 h 412"/>
                    <a:gd name="T18" fmla="*/ 0 w 702"/>
                    <a:gd name="T19" fmla="*/ 370 h 412"/>
                    <a:gd name="T20" fmla="*/ 616 w 702"/>
                    <a:gd name="T21" fmla="*/ 0 h 412"/>
                    <a:gd name="T22" fmla="*/ 626 w 702"/>
                    <a:gd name="T23" fmla="*/ 1 h 412"/>
                    <a:gd name="T24" fmla="*/ 638 w 702"/>
                    <a:gd name="T25" fmla="*/ 2 h 412"/>
                    <a:gd name="T26" fmla="*/ 648 w 702"/>
                    <a:gd name="T27" fmla="*/ 5 h 412"/>
                    <a:gd name="T28" fmla="*/ 660 w 702"/>
                    <a:gd name="T29" fmla="*/ 6 h 412"/>
                    <a:gd name="T30" fmla="*/ 670 w 702"/>
                    <a:gd name="T31" fmla="*/ 7 h 412"/>
                    <a:gd name="T32" fmla="*/ 682 w 702"/>
                    <a:gd name="T33" fmla="*/ 9 h 412"/>
                    <a:gd name="T34" fmla="*/ 692 w 702"/>
                    <a:gd name="T35" fmla="*/ 12 h 412"/>
                    <a:gd name="T36" fmla="*/ 702 w 702"/>
                    <a:gd name="T37" fmla="*/ 14 h 41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02"/>
                    <a:gd name="T58" fmla="*/ 0 h 412"/>
                    <a:gd name="T59" fmla="*/ 702 w 702"/>
                    <a:gd name="T60" fmla="*/ 412 h 41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02" h="412">
                      <a:moveTo>
                        <a:pt x="702" y="14"/>
                      </a:moveTo>
                      <a:lnTo>
                        <a:pt x="41" y="412"/>
                      </a:lnTo>
                      <a:lnTo>
                        <a:pt x="35" y="407"/>
                      </a:lnTo>
                      <a:lnTo>
                        <a:pt x="29" y="402"/>
                      </a:lnTo>
                      <a:lnTo>
                        <a:pt x="25" y="396"/>
                      </a:lnTo>
                      <a:lnTo>
                        <a:pt x="19" y="391"/>
                      </a:lnTo>
                      <a:lnTo>
                        <a:pt x="14" y="386"/>
                      </a:lnTo>
                      <a:lnTo>
                        <a:pt x="9" y="380"/>
                      </a:lnTo>
                      <a:lnTo>
                        <a:pt x="5" y="376"/>
                      </a:lnTo>
                      <a:lnTo>
                        <a:pt x="0" y="370"/>
                      </a:lnTo>
                      <a:lnTo>
                        <a:pt x="616" y="0"/>
                      </a:lnTo>
                      <a:lnTo>
                        <a:pt x="626" y="1"/>
                      </a:lnTo>
                      <a:lnTo>
                        <a:pt x="638" y="2"/>
                      </a:lnTo>
                      <a:lnTo>
                        <a:pt x="648" y="5"/>
                      </a:lnTo>
                      <a:lnTo>
                        <a:pt x="660" y="6"/>
                      </a:lnTo>
                      <a:lnTo>
                        <a:pt x="670" y="7"/>
                      </a:lnTo>
                      <a:lnTo>
                        <a:pt x="682" y="9"/>
                      </a:lnTo>
                      <a:lnTo>
                        <a:pt x="692" y="12"/>
                      </a:lnTo>
                      <a:lnTo>
                        <a:pt x="702" y="14"/>
                      </a:lnTo>
                      <a:close/>
                    </a:path>
                  </a:pathLst>
                </a:custGeom>
                <a:solidFill>
                  <a:srgbClr val="ADD6C9"/>
                </a:solidFill>
                <a:ln w="9525">
                  <a:noFill/>
                  <a:round/>
                  <a:headEnd/>
                  <a:tailEnd/>
                </a:ln>
              </p:spPr>
              <p:txBody>
                <a:bodyPr/>
                <a:lstStyle/>
                <a:p>
                  <a:endParaRPr lang="en-US"/>
                </a:p>
              </p:txBody>
            </p:sp>
            <p:sp>
              <p:nvSpPr>
                <p:cNvPr id="22530" name="Freeform 68"/>
                <p:cNvSpPr>
                  <a:spLocks/>
                </p:cNvSpPr>
                <p:nvPr/>
              </p:nvSpPr>
              <p:spPr bwMode="auto">
                <a:xfrm>
                  <a:off x="3510" y="-794"/>
                  <a:ext cx="322" cy="188"/>
                </a:xfrm>
                <a:custGeom>
                  <a:avLst/>
                  <a:gdLst>
                    <a:gd name="T0" fmla="*/ 643 w 643"/>
                    <a:gd name="T1" fmla="*/ 7 h 377"/>
                    <a:gd name="T2" fmla="*/ 27 w 643"/>
                    <a:gd name="T3" fmla="*/ 377 h 377"/>
                    <a:gd name="T4" fmla="*/ 19 w 643"/>
                    <a:gd name="T5" fmla="*/ 364 h 377"/>
                    <a:gd name="T6" fmla="*/ 11 w 643"/>
                    <a:gd name="T7" fmla="*/ 352 h 377"/>
                    <a:gd name="T8" fmla="*/ 4 w 643"/>
                    <a:gd name="T9" fmla="*/ 340 h 377"/>
                    <a:gd name="T10" fmla="*/ 0 w 643"/>
                    <a:gd name="T11" fmla="*/ 326 h 377"/>
                    <a:gd name="T12" fmla="*/ 543 w 643"/>
                    <a:gd name="T13" fmla="*/ 0 h 377"/>
                    <a:gd name="T14" fmla="*/ 555 w 643"/>
                    <a:gd name="T15" fmla="*/ 0 h 377"/>
                    <a:gd name="T16" fmla="*/ 568 w 643"/>
                    <a:gd name="T17" fmla="*/ 0 h 377"/>
                    <a:gd name="T18" fmla="*/ 581 w 643"/>
                    <a:gd name="T19" fmla="*/ 1 h 377"/>
                    <a:gd name="T20" fmla="*/ 593 w 643"/>
                    <a:gd name="T21" fmla="*/ 1 h 377"/>
                    <a:gd name="T22" fmla="*/ 606 w 643"/>
                    <a:gd name="T23" fmla="*/ 3 h 377"/>
                    <a:gd name="T24" fmla="*/ 619 w 643"/>
                    <a:gd name="T25" fmla="*/ 4 h 377"/>
                    <a:gd name="T26" fmla="*/ 630 w 643"/>
                    <a:gd name="T27" fmla="*/ 5 h 377"/>
                    <a:gd name="T28" fmla="*/ 643 w 643"/>
                    <a:gd name="T29" fmla="*/ 7 h 37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43"/>
                    <a:gd name="T46" fmla="*/ 0 h 377"/>
                    <a:gd name="T47" fmla="*/ 643 w 643"/>
                    <a:gd name="T48" fmla="*/ 377 h 37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43" h="377">
                      <a:moveTo>
                        <a:pt x="643" y="7"/>
                      </a:moveTo>
                      <a:lnTo>
                        <a:pt x="27" y="377"/>
                      </a:lnTo>
                      <a:lnTo>
                        <a:pt x="19" y="364"/>
                      </a:lnTo>
                      <a:lnTo>
                        <a:pt x="11" y="352"/>
                      </a:lnTo>
                      <a:lnTo>
                        <a:pt x="4" y="340"/>
                      </a:lnTo>
                      <a:lnTo>
                        <a:pt x="0" y="326"/>
                      </a:lnTo>
                      <a:lnTo>
                        <a:pt x="543" y="0"/>
                      </a:lnTo>
                      <a:lnTo>
                        <a:pt x="555" y="0"/>
                      </a:lnTo>
                      <a:lnTo>
                        <a:pt x="568" y="0"/>
                      </a:lnTo>
                      <a:lnTo>
                        <a:pt x="581" y="1"/>
                      </a:lnTo>
                      <a:lnTo>
                        <a:pt x="593" y="1"/>
                      </a:lnTo>
                      <a:lnTo>
                        <a:pt x="606" y="3"/>
                      </a:lnTo>
                      <a:lnTo>
                        <a:pt x="619" y="4"/>
                      </a:lnTo>
                      <a:lnTo>
                        <a:pt x="630" y="5"/>
                      </a:lnTo>
                      <a:lnTo>
                        <a:pt x="643" y="7"/>
                      </a:lnTo>
                      <a:close/>
                    </a:path>
                  </a:pathLst>
                </a:custGeom>
                <a:solidFill>
                  <a:srgbClr val="A0CCBF"/>
                </a:solidFill>
                <a:ln w="9525">
                  <a:noFill/>
                  <a:round/>
                  <a:headEnd/>
                  <a:tailEnd/>
                </a:ln>
              </p:spPr>
              <p:txBody>
                <a:bodyPr/>
                <a:lstStyle/>
                <a:p>
                  <a:endParaRPr lang="en-US"/>
                </a:p>
              </p:txBody>
            </p:sp>
            <p:sp>
              <p:nvSpPr>
                <p:cNvPr id="22531" name="Freeform 69"/>
                <p:cNvSpPr>
                  <a:spLocks/>
                </p:cNvSpPr>
                <p:nvPr/>
              </p:nvSpPr>
              <p:spPr bwMode="auto">
                <a:xfrm>
                  <a:off x="3506" y="-794"/>
                  <a:ext cx="276" cy="163"/>
                </a:xfrm>
                <a:custGeom>
                  <a:avLst/>
                  <a:gdLst>
                    <a:gd name="T0" fmla="*/ 551 w 551"/>
                    <a:gd name="T1" fmla="*/ 0 h 326"/>
                    <a:gd name="T2" fmla="*/ 8 w 551"/>
                    <a:gd name="T3" fmla="*/ 326 h 326"/>
                    <a:gd name="T4" fmla="*/ 4 w 551"/>
                    <a:gd name="T5" fmla="*/ 315 h 326"/>
                    <a:gd name="T6" fmla="*/ 2 w 551"/>
                    <a:gd name="T7" fmla="*/ 302 h 326"/>
                    <a:gd name="T8" fmla="*/ 1 w 551"/>
                    <a:gd name="T9" fmla="*/ 289 h 326"/>
                    <a:gd name="T10" fmla="*/ 0 w 551"/>
                    <a:gd name="T11" fmla="*/ 276 h 326"/>
                    <a:gd name="T12" fmla="*/ 0 w 551"/>
                    <a:gd name="T13" fmla="*/ 273 h 326"/>
                    <a:gd name="T14" fmla="*/ 0 w 551"/>
                    <a:gd name="T15" fmla="*/ 270 h 326"/>
                    <a:gd name="T16" fmla="*/ 0 w 551"/>
                    <a:gd name="T17" fmla="*/ 267 h 326"/>
                    <a:gd name="T18" fmla="*/ 1 w 551"/>
                    <a:gd name="T19" fmla="*/ 265 h 326"/>
                    <a:gd name="T20" fmla="*/ 432 w 551"/>
                    <a:gd name="T21" fmla="*/ 4 h 326"/>
                    <a:gd name="T22" fmla="*/ 445 w 551"/>
                    <a:gd name="T23" fmla="*/ 3 h 326"/>
                    <a:gd name="T24" fmla="*/ 456 w 551"/>
                    <a:gd name="T25" fmla="*/ 1 h 326"/>
                    <a:gd name="T26" fmla="*/ 469 w 551"/>
                    <a:gd name="T27" fmla="*/ 1 h 326"/>
                    <a:gd name="T28" fmla="*/ 481 w 551"/>
                    <a:gd name="T29" fmla="*/ 0 h 326"/>
                    <a:gd name="T30" fmla="*/ 494 w 551"/>
                    <a:gd name="T31" fmla="*/ 0 h 326"/>
                    <a:gd name="T32" fmla="*/ 507 w 551"/>
                    <a:gd name="T33" fmla="*/ 0 h 326"/>
                    <a:gd name="T34" fmla="*/ 519 w 551"/>
                    <a:gd name="T35" fmla="*/ 0 h 326"/>
                    <a:gd name="T36" fmla="*/ 533 w 551"/>
                    <a:gd name="T37" fmla="*/ 0 h 326"/>
                    <a:gd name="T38" fmla="*/ 537 w 551"/>
                    <a:gd name="T39" fmla="*/ 0 h 326"/>
                    <a:gd name="T40" fmla="*/ 541 w 551"/>
                    <a:gd name="T41" fmla="*/ 0 h 326"/>
                    <a:gd name="T42" fmla="*/ 546 w 551"/>
                    <a:gd name="T43" fmla="*/ 0 h 326"/>
                    <a:gd name="T44" fmla="*/ 551 w 551"/>
                    <a:gd name="T45" fmla="*/ 0 h 32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51"/>
                    <a:gd name="T70" fmla="*/ 0 h 326"/>
                    <a:gd name="T71" fmla="*/ 551 w 551"/>
                    <a:gd name="T72" fmla="*/ 326 h 32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51" h="326">
                      <a:moveTo>
                        <a:pt x="551" y="0"/>
                      </a:moveTo>
                      <a:lnTo>
                        <a:pt x="8" y="326"/>
                      </a:lnTo>
                      <a:lnTo>
                        <a:pt x="4" y="315"/>
                      </a:lnTo>
                      <a:lnTo>
                        <a:pt x="2" y="302"/>
                      </a:lnTo>
                      <a:lnTo>
                        <a:pt x="1" y="289"/>
                      </a:lnTo>
                      <a:lnTo>
                        <a:pt x="0" y="276"/>
                      </a:lnTo>
                      <a:lnTo>
                        <a:pt x="0" y="273"/>
                      </a:lnTo>
                      <a:lnTo>
                        <a:pt x="0" y="270"/>
                      </a:lnTo>
                      <a:lnTo>
                        <a:pt x="0" y="267"/>
                      </a:lnTo>
                      <a:lnTo>
                        <a:pt x="1" y="265"/>
                      </a:lnTo>
                      <a:lnTo>
                        <a:pt x="432" y="4"/>
                      </a:lnTo>
                      <a:lnTo>
                        <a:pt x="445" y="3"/>
                      </a:lnTo>
                      <a:lnTo>
                        <a:pt x="456" y="1"/>
                      </a:lnTo>
                      <a:lnTo>
                        <a:pt x="469" y="1"/>
                      </a:lnTo>
                      <a:lnTo>
                        <a:pt x="481" y="0"/>
                      </a:lnTo>
                      <a:lnTo>
                        <a:pt x="494" y="0"/>
                      </a:lnTo>
                      <a:lnTo>
                        <a:pt x="507" y="0"/>
                      </a:lnTo>
                      <a:lnTo>
                        <a:pt x="519" y="0"/>
                      </a:lnTo>
                      <a:lnTo>
                        <a:pt x="533" y="0"/>
                      </a:lnTo>
                      <a:lnTo>
                        <a:pt x="537" y="0"/>
                      </a:lnTo>
                      <a:lnTo>
                        <a:pt x="541" y="0"/>
                      </a:lnTo>
                      <a:lnTo>
                        <a:pt x="546" y="0"/>
                      </a:lnTo>
                      <a:lnTo>
                        <a:pt x="551" y="0"/>
                      </a:lnTo>
                      <a:close/>
                    </a:path>
                  </a:pathLst>
                </a:custGeom>
                <a:solidFill>
                  <a:srgbClr val="8EBCB2"/>
                </a:solidFill>
                <a:ln w="9525">
                  <a:noFill/>
                  <a:round/>
                  <a:headEnd/>
                  <a:tailEnd/>
                </a:ln>
              </p:spPr>
              <p:txBody>
                <a:bodyPr/>
                <a:lstStyle/>
                <a:p>
                  <a:endParaRPr lang="en-US"/>
                </a:p>
              </p:txBody>
            </p:sp>
            <p:sp>
              <p:nvSpPr>
                <p:cNvPr id="22532" name="Freeform 70"/>
                <p:cNvSpPr>
                  <a:spLocks/>
                </p:cNvSpPr>
                <p:nvPr/>
              </p:nvSpPr>
              <p:spPr bwMode="auto">
                <a:xfrm>
                  <a:off x="3507" y="-793"/>
                  <a:ext cx="215" cy="131"/>
                </a:xfrm>
                <a:custGeom>
                  <a:avLst/>
                  <a:gdLst>
                    <a:gd name="T0" fmla="*/ 431 w 431"/>
                    <a:gd name="T1" fmla="*/ 0 h 261"/>
                    <a:gd name="T2" fmla="*/ 0 w 431"/>
                    <a:gd name="T3" fmla="*/ 261 h 261"/>
                    <a:gd name="T4" fmla="*/ 1 w 431"/>
                    <a:gd name="T5" fmla="*/ 250 h 261"/>
                    <a:gd name="T6" fmla="*/ 3 w 431"/>
                    <a:gd name="T7" fmla="*/ 238 h 261"/>
                    <a:gd name="T8" fmla="*/ 6 w 431"/>
                    <a:gd name="T9" fmla="*/ 227 h 261"/>
                    <a:gd name="T10" fmla="*/ 10 w 431"/>
                    <a:gd name="T11" fmla="*/ 216 h 261"/>
                    <a:gd name="T12" fmla="*/ 15 w 431"/>
                    <a:gd name="T13" fmla="*/ 205 h 261"/>
                    <a:gd name="T14" fmla="*/ 21 w 431"/>
                    <a:gd name="T15" fmla="*/ 194 h 261"/>
                    <a:gd name="T16" fmla="*/ 26 w 431"/>
                    <a:gd name="T17" fmla="*/ 184 h 261"/>
                    <a:gd name="T18" fmla="*/ 34 w 431"/>
                    <a:gd name="T19" fmla="*/ 174 h 261"/>
                    <a:gd name="T20" fmla="*/ 268 w 431"/>
                    <a:gd name="T21" fmla="*/ 32 h 261"/>
                    <a:gd name="T22" fmla="*/ 288 w 431"/>
                    <a:gd name="T23" fmla="*/ 26 h 261"/>
                    <a:gd name="T24" fmla="*/ 306 w 431"/>
                    <a:gd name="T25" fmla="*/ 22 h 261"/>
                    <a:gd name="T26" fmla="*/ 327 w 431"/>
                    <a:gd name="T27" fmla="*/ 17 h 261"/>
                    <a:gd name="T28" fmla="*/ 347 w 431"/>
                    <a:gd name="T29" fmla="*/ 12 h 261"/>
                    <a:gd name="T30" fmla="*/ 368 w 431"/>
                    <a:gd name="T31" fmla="*/ 9 h 261"/>
                    <a:gd name="T32" fmla="*/ 388 w 431"/>
                    <a:gd name="T33" fmla="*/ 5 h 261"/>
                    <a:gd name="T34" fmla="*/ 409 w 431"/>
                    <a:gd name="T35" fmla="*/ 2 h 261"/>
                    <a:gd name="T36" fmla="*/ 431 w 431"/>
                    <a:gd name="T37" fmla="*/ 0 h 26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31"/>
                    <a:gd name="T58" fmla="*/ 0 h 261"/>
                    <a:gd name="T59" fmla="*/ 431 w 431"/>
                    <a:gd name="T60" fmla="*/ 261 h 26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31" h="261">
                      <a:moveTo>
                        <a:pt x="431" y="0"/>
                      </a:moveTo>
                      <a:lnTo>
                        <a:pt x="0" y="261"/>
                      </a:lnTo>
                      <a:lnTo>
                        <a:pt x="1" y="250"/>
                      </a:lnTo>
                      <a:lnTo>
                        <a:pt x="3" y="238"/>
                      </a:lnTo>
                      <a:lnTo>
                        <a:pt x="6" y="227"/>
                      </a:lnTo>
                      <a:lnTo>
                        <a:pt x="10" y="216"/>
                      </a:lnTo>
                      <a:lnTo>
                        <a:pt x="15" y="205"/>
                      </a:lnTo>
                      <a:lnTo>
                        <a:pt x="21" y="194"/>
                      </a:lnTo>
                      <a:lnTo>
                        <a:pt x="26" y="184"/>
                      </a:lnTo>
                      <a:lnTo>
                        <a:pt x="34" y="174"/>
                      </a:lnTo>
                      <a:lnTo>
                        <a:pt x="268" y="32"/>
                      </a:lnTo>
                      <a:lnTo>
                        <a:pt x="288" y="26"/>
                      </a:lnTo>
                      <a:lnTo>
                        <a:pt x="306" y="22"/>
                      </a:lnTo>
                      <a:lnTo>
                        <a:pt x="327" y="17"/>
                      </a:lnTo>
                      <a:lnTo>
                        <a:pt x="347" y="12"/>
                      </a:lnTo>
                      <a:lnTo>
                        <a:pt x="368" y="9"/>
                      </a:lnTo>
                      <a:lnTo>
                        <a:pt x="388" y="5"/>
                      </a:lnTo>
                      <a:lnTo>
                        <a:pt x="409" y="2"/>
                      </a:lnTo>
                      <a:lnTo>
                        <a:pt x="431" y="0"/>
                      </a:lnTo>
                      <a:close/>
                    </a:path>
                  </a:pathLst>
                </a:custGeom>
                <a:solidFill>
                  <a:srgbClr val="82B2A8"/>
                </a:solidFill>
                <a:ln w="9525">
                  <a:noFill/>
                  <a:round/>
                  <a:headEnd/>
                  <a:tailEnd/>
                </a:ln>
              </p:spPr>
              <p:txBody>
                <a:bodyPr/>
                <a:lstStyle/>
                <a:p>
                  <a:endParaRPr lang="en-US"/>
                </a:p>
              </p:txBody>
            </p:sp>
            <p:sp>
              <p:nvSpPr>
                <p:cNvPr id="22533" name="Freeform 71"/>
                <p:cNvSpPr>
                  <a:spLocks/>
                </p:cNvSpPr>
                <p:nvPr/>
              </p:nvSpPr>
              <p:spPr bwMode="auto">
                <a:xfrm>
                  <a:off x="3524" y="-777"/>
                  <a:ext cx="117" cy="71"/>
                </a:xfrm>
                <a:custGeom>
                  <a:avLst/>
                  <a:gdLst>
                    <a:gd name="T0" fmla="*/ 234 w 234"/>
                    <a:gd name="T1" fmla="*/ 0 h 142"/>
                    <a:gd name="T2" fmla="*/ 0 w 234"/>
                    <a:gd name="T3" fmla="*/ 142 h 142"/>
                    <a:gd name="T4" fmla="*/ 10 w 234"/>
                    <a:gd name="T5" fmla="*/ 130 h 142"/>
                    <a:gd name="T6" fmla="*/ 19 w 234"/>
                    <a:gd name="T7" fmla="*/ 120 h 142"/>
                    <a:gd name="T8" fmla="*/ 29 w 234"/>
                    <a:gd name="T9" fmla="*/ 108 h 142"/>
                    <a:gd name="T10" fmla="*/ 41 w 234"/>
                    <a:gd name="T11" fmla="*/ 98 h 142"/>
                    <a:gd name="T12" fmla="*/ 52 w 234"/>
                    <a:gd name="T13" fmla="*/ 87 h 142"/>
                    <a:gd name="T14" fmla="*/ 65 w 234"/>
                    <a:gd name="T15" fmla="*/ 78 h 142"/>
                    <a:gd name="T16" fmla="*/ 79 w 234"/>
                    <a:gd name="T17" fmla="*/ 68 h 142"/>
                    <a:gd name="T18" fmla="*/ 94 w 234"/>
                    <a:gd name="T19" fmla="*/ 59 h 142"/>
                    <a:gd name="T20" fmla="*/ 109 w 234"/>
                    <a:gd name="T21" fmla="*/ 51 h 142"/>
                    <a:gd name="T22" fmla="*/ 124 w 234"/>
                    <a:gd name="T23" fmla="*/ 41 h 142"/>
                    <a:gd name="T24" fmla="*/ 141 w 234"/>
                    <a:gd name="T25" fmla="*/ 33 h 142"/>
                    <a:gd name="T26" fmla="*/ 158 w 234"/>
                    <a:gd name="T27" fmla="*/ 26 h 142"/>
                    <a:gd name="T28" fmla="*/ 177 w 234"/>
                    <a:gd name="T29" fmla="*/ 18 h 142"/>
                    <a:gd name="T30" fmla="*/ 195 w 234"/>
                    <a:gd name="T31" fmla="*/ 13 h 142"/>
                    <a:gd name="T32" fmla="*/ 215 w 234"/>
                    <a:gd name="T33" fmla="*/ 6 h 142"/>
                    <a:gd name="T34" fmla="*/ 234 w 234"/>
                    <a:gd name="T35" fmla="*/ 0 h 14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34"/>
                    <a:gd name="T55" fmla="*/ 0 h 142"/>
                    <a:gd name="T56" fmla="*/ 234 w 234"/>
                    <a:gd name="T57" fmla="*/ 142 h 14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34" h="142">
                      <a:moveTo>
                        <a:pt x="234" y="0"/>
                      </a:moveTo>
                      <a:lnTo>
                        <a:pt x="0" y="142"/>
                      </a:lnTo>
                      <a:lnTo>
                        <a:pt x="10" y="130"/>
                      </a:lnTo>
                      <a:lnTo>
                        <a:pt x="19" y="120"/>
                      </a:lnTo>
                      <a:lnTo>
                        <a:pt x="29" y="108"/>
                      </a:lnTo>
                      <a:lnTo>
                        <a:pt x="41" y="98"/>
                      </a:lnTo>
                      <a:lnTo>
                        <a:pt x="52" y="87"/>
                      </a:lnTo>
                      <a:lnTo>
                        <a:pt x="65" y="78"/>
                      </a:lnTo>
                      <a:lnTo>
                        <a:pt x="79" y="68"/>
                      </a:lnTo>
                      <a:lnTo>
                        <a:pt x="94" y="59"/>
                      </a:lnTo>
                      <a:lnTo>
                        <a:pt x="109" y="51"/>
                      </a:lnTo>
                      <a:lnTo>
                        <a:pt x="124" y="41"/>
                      </a:lnTo>
                      <a:lnTo>
                        <a:pt x="141" y="33"/>
                      </a:lnTo>
                      <a:lnTo>
                        <a:pt x="158" y="26"/>
                      </a:lnTo>
                      <a:lnTo>
                        <a:pt x="177" y="18"/>
                      </a:lnTo>
                      <a:lnTo>
                        <a:pt x="195" y="13"/>
                      </a:lnTo>
                      <a:lnTo>
                        <a:pt x="215" y="6"/>
                      </a:lnTo>
                      <a:lnTo>
                        <a:pt x="234" y="0"/>
                      </a:lnTo>
                      <a:close/>
                    </a:path>
                  </a:pathLst>
                </a:custGeom>
                <a:solidFill>
                  <a:srgbClr val="70A39B"/>
                </a:solidFill>
                <a:ln w="9525">
                  <a:noFill/>
                  <a:round/>
                  <a:headEnd/>
                  <a:tailEnd/>
                </a:ln>
              </p:spPr>
              <p:txBody>
                <a:bodyPr/>
                <a:lstStyle/>
                <a:p>
                  <a:endParaRPr lang="en-US"/>
                </a:p>
              </p:txBody>
            </p:sp>
            <p:sp>
              <p:nvSpPr>
                <p:cNvPr id="22534" name="Freeform 72"/>
                <p:cNvSpPr>
                  <a:spLocks/>
                </p:cNvSpPr>
                <p:nvPr/>
              </p:nvSpPr>
              <p:spPr bwMode="auto">
                <a:xfrm>
                  <a:off x="3693" y="-698"/>
                  <a:ext cx="164" cy="87"/>
                </a:xfrm>
                <a:custGeom>
                  <a:avLst/>
                  <a:gdLst>
                    <a:gd name="T0" fmla="*/ 165 w 329"/>
                    <a:gd name="T1" fmla="*/ 0 h 173"/>
                    <a:gd name="T2" fmla="*/ 197 w 329"/>
                    <a:gd name="T3" fmla="*/ 1 h 173"/>
                    <a:gd name="T4" fmla="*/ 228 w 329"/>
                    <a:gd name="T5" fmla="*/ 7 h 173"/>
                    <a:gd name="T6" fmla="*/ 256 w 329"/>
                    <a:gd name="T7" fmla="*/ 15 h 173"/>
                    <a:gd name="T8" fmla="*/ 280 w 329"/>
                    <a:gd name="T9" fmla="*/ 25 h 173"/>
                    <a:gd name="T10" fmla="*/ 300 w 329"/>
                    <a:gd name="T11" fmla="*/ 38 h 173"/>
                    <a:gd name="T12" fmla="*/ 316 w 329"/>
                    <a:gd name="T13" fmla="*/ 53 h 173"/>
                    <a:gd name="T14" fmla="*/ 325 w 329"/>
                    <a:gd name="T15" fmla="*/ 69 h 173"/>
                    <a:gd name="T16" fmla="*/ 329 w 329"/>
                    <a:gd name="T17" fmla="*/ 86 h 173"/>
                    <a:gd name="T18" fmla="*/ 325 w 329"/>
                    <a:gd name="T19" fmla="*/ 103 h 173"/>
                    <a:gd name="T20" fmla="*/ 316 w 329"/>
                    <a:gd name="T21" fmla="*/ 119 h 173"/>
                    <a:gd name="T22" fmla="*/ 300 w 329"/>
                    <a:gd name="T23" fmla="*/ 134 h 173"/>
                    <a:gd name="T24" fmla="*/ 280 w 329"/>
                    <a:gd name="T25" fmla="*/ 147 h 173"/>
                    <a:gd name="T26" fmla="*/ 256 w 329"/>
                    <a:gd name="T27" fmla="*/ 159 h 173"/>
                    <a:gd name="T28" fmla="*/ 228 w 329"/>
                    <a:gd name="T29" fmla="*/ 167 h 173"/>
                    <a:gd name="T30" fmla="*/ 197 w 329"/>
                    <a:gd name="T31" fmla="*/ 171 h 173"/>
                    <a:gd name="T32" fmla="*/ 165 w 329"/>
                    <a:gd name="T33" fmla="*/ 173 h 173"/>
                    <a:gd name="T34" fmla="*/ 131 w 329"/>
                    <a:gd name="T35" fmla="*/ 171 h 173"/>
                    <a:gd name="T36" fmla="*/ 100 w 329"/>
                    <a:gd name="T37" fmla="*/ 167 h 173"/>
                    <a:gd name="T38" fmla="*/ 73 w 329"/>
                    <a:gd name="T39" fmla="*/ 159 h 173"/>
                    <a:gd name="T40" fmla="*/ 49 w 329"/>
                    <a:gd name="T41" fmla="*/ 147 h 173"/>
                    <a:gd name="T42" fmla="*/ 28 w 329"/>
                    <a:gd name="T43" fmla="*/ 134 h 173"/>
                    <a:gd name="T44" fmla="*/ 13 w 329"/>
                    <a:gd name="T45" fmla="*/ 119 h 173"/>
                    <a:gd name="T46" fmla="*/ 4 w 329"/>
                    <a:gd name="T47" fmla="*/ 103 h 173"/>
                    <a:gd name="T48" fmla="*/ 0 w 329"/>
                    <a:gd name="T49" fmla="*/ 86 h 173"/>
                    <a:gd name="T50" fmla="*/ 4 w 329"/>
                    <a:gd name="T51" fmla="*/ 69 h 173"/>
                    <a:gd name="T52" fmla="*/ 13 w 329"/>
                    <a:gd name="T53" fmla="*/ 53 h 173"/>
                    <a:gd name="T54" fmla="*/ 28 w 329"/>
                    <a:gd name="T55" fmla="*/ 38 h 173"/>
                    <a:gd name="T56" fmla="*/ 49 w 329"/>
                    <a:gd name="T57" fmla="*/ 25 h 173"/>
                    <a:gd name="T58" fmla="*/ 73 w 329"/>
                    <a:gd name="T59" fmla="*/ 15 h 173"/>
                    <a:gd name="T60" fmla="*/ 100 w 329"/>
                    <a:gd name="T61" fmla="*/ 7 h 173"/>
                    <a:gd name="T62" fmla="*/ 131 w 329"/>
                    <a:gd name="T63" fmla="*/ 1 h 173"/>
                    <a:gd name="T64" fmla="*/ 165 w 329"/>
                    <a:gd name="T65" fmla="*/ 0 h 17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29"/>
                    <a:gd name="T100" fmla="*/ 0 h 173"/>
                    <a:gd name="T101" fmla="*/ 329 w 329"/>
                    <a:gd name="T102" fmla="*/ 173 h 17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29" h="173">
                      <a:moveTo>
                        <a:pt x="165" y="0"/>
                      </a:moveTo>
                      <a:lnTo>
                        <a:pt x="197" y="1"/>
                      </a:lnTo>
                      <a:lnTo>
                        <a:pt x="228" y="7"/>
                      </a:lnTo>
                      <a:lnTo>
                        <a:pt x="256" y="15"/>
                      </a:lnTo>
                      <a:lnTo>
                        <a:pt x="280" y="25"/>
                      </a:lnTo>
                      <a:lnTo>
                        <a:pt x="300" y="38"/>
                      </a:lnTo>
                      <a:lnTo>
                        <a:pt x="316" y="53"/>
                      </a:lnTo>
                      <a:lnTo>
                        <a:pt x="325" y="69"/>
                      </a:lnTo>
                      <a:lnTo>
                        <a:pt x="329" y="86"/>
                      </a:lnTo>
                      <a:lnTo>
                        <a:pt x="325" y="103"/>
                      </a:lnTo>
                      <a:lnTo>
                        <a:pt x="316" y="119"/>
                      </a:lnTo>
                      <a:lnTo>
                        <a:pt x="300" y="134"/>
                      </a:lnTo>
                      <a:lnTo>
                        <a:pt x="280" y="147"/>
                      </a:lnTo>
                      <a:lnTo>
                        <a:pt x="256" y="159"/>
                      </a:lnTo>
                      <a:lnTo>
                        <a:pt x="228" y="167"/>
                      </a:lnTo>
                      <a:lnTo>
                        <a:pt x="197" y="171"/>
                      </a:lnTo>
                      <a:lnTo>
                        <a:pt x="165" y="173"/>
                      </a:lnTo>
                      <a:lnTo>
                        <a:pt x="131" y="171"/>
                      </a:lnTo>
                      <a:lnTo>
                        <a:pt x="100" y="167"/>
                      </a:lnTo>
                      <a:lnTo>
                        <a:pt x="73" y="159"/>
                      </a:lnTo>
                      <a:lnTo>
                        <a:pt x="49" y="147"/>
                      </a:lnTo>
                      <a:lnTo>
                        <a:pt x="28" y="134"/>
                      </a:lnTo>
                      <a:lnTo>
                        <a:pt x="13" y="119"/>
                      </a:lnTo>
                      <a:lnTo>
                        <a:pt x="4" y="103"/>
                      </a:lnTo>
                      <a:lnTo>
                        <a:pt x="0" y="86"/>
                      </a:lnTo>
                      <a:lnTo>
                        <a:pt x="4" y="69"/>
                      </a:lnTo>
                      <a:lnTo>
                        <a:pt x="13" y="53"/>
                      </a:lnTo>
                      <a:lnTo>
                        <a:pt x="28" y="38"/>
                      </a:lnTo>
                      <a:lnTo>
                        <a:pt x="49" y="25"/>
                      </a:lnTo>
                      <a:lnTo>
                        <a:pt x="73" y="15"/>
                      </a:lnTo>
                      <a:lnTo>
                        <a:pt x="100" y="7"/>
                      </a:lnTo>
                      <a:lnTo>
                        <a:pt x="131" y="1"/>
                      </a:lnTo>
                      <a:lnTo>
                        <a:pt x="165" y="0"/>
                      </a:lnTo>
                      <a:close/>
                    </a:path>
                  </a:pathLst>
                </a:custGeom>
                <a:solidFill>
                  <a:srgbClr val="6391FF"/>
                </a:solidFill>
                <a:ln w="9525">
                  <a:noFill/>
                  <a:round/>
                  <a:headEnd/>
                  <a:tailEnd/>
                </a:ln>
              </p:spPr>
              <p:txBody>
                <a:bodyPr/>
                <a:lstStyle/>
                <a:p>
                  <a:endParaRPr lang="en-US"/>
                </a:p>
              </p:txBody>
            </p:sp>
            <p:sp>
              <p:nvSpPr>
                <p:cNvPr id="22535" name="Freeform 73"/>
                <p:cNvSpPr>
                  <a:spLocks/>
                </p:cNvSpPr>
                <p:nvPr/>
              </p:nvSpPr>
              <p:spPr bwMode="auto">
                <a:xfrm>
                  <a:off x="3728" y="-679"/>
                  <a:ext cx="94" cy="49"/>
                </a:xfrm>
                <a:custGeom>
                  <a:avLst/>
                  <a:gdLst>
                    <a:gd name="T0" fmla="*/ 95 w 188"/>
                    <a:gd name="T1" fmla="*/ 0 h 97"/>
                    <a:gd name="T2" fmla="*/ 113 w 188"/>
                    <a:gd name="T3" fmla="*/ 1 h 97"/>
                    <a:gd name="T4" fmla="*/ 131 w 188"/>
                    <a:gd name="T5" fmla="*/ 3 h 97"/>
                    <a:gd name="T6" fmla="*/ 147 w 188"/>
                    <a:gd name="T7" fmla="*/ 8 h 97"/>
                    <a:gd name="T8" fmla="*/ 161 w 188"/>
                    <a:gd name="T9" fmla="*/ 13 h 97"/>
                    <a:gd name="T10" fmla="*/ 172 w 188"/>
                    <a:gd name="T11" fmla="*/ 21 h 97"/>
                    <a:gd name="T12" fmla="*/ 181 w 188"/>
                    <a:gd name="T13" fmla="*/ 30 h 97"/>
                    <a:gd name="T14" fmla="*/ 186 w 188"/>
                    <a:gd name="T15" fmla="*/ 39 h 97"/>
                    <a:gd name="T16" fmla="*/ 188 w 188"/>
                    <a:gd name="T17" fmla="*/ 48 h 97"/>
                    <a:gd name="T18" fmla="*/ 186 w 188"/>
                    <a:gd name="T19" fmla="*/ 58 h 97"/>
                    <a:gd name="T20" fmla="*/ 181 w 188"/>
                    <a:gd name="T21" fmla="*/ 68 h 97"/>
                    <a:gd name="T22" fmla="*/ 172 w 188"/>
                    <a:gd name="T23" fmla="*/ 77 h 97"/>
                    <a:gd name="T24" fmla="*/ 161 w 188"/>
                    <a:gd name="T25" fmla="*/ 84 h 97"/>
                    <a:gd name="T26" fmla="*/ 147 w 188"/>
                    <a:gd name="T27" fmla="*/ 89 h 97"/>
                    <a:gd name="T28" fmla="*/ 131 w 188"/>
                    <a:gd name="T29" fmla="*/ 94 h 97"/>
                    <a:gd name="T30" fmla="*/ 113 w 188"/>
                    <a:gd name="T31" fmla="*/ 96 h 97"/>
                    <a:gd name="T32" fmla="*/ 95 w 188"/>
                    <a:gd name="T33" fmla="*/ 97 h 97"/>
                    <a:gd name="T34" fmla="*/ 75 w 188"/>
                    <a:gd name="T35" fmla="*/ 96 h 97"/>
                    <a:gd name="T36" fmla="*/ 58 w 188"/>
                    <a:gd name="T37" fmla="*/ 94 h 97"/>
                    <a:gd name="T38" fmla="*/ 42 w 188"/>
                    <a:gd name="T39" fmla="*/ 89 h 97"/>
                    <a:gd name="T40" fmla="*/ 28 w 188"/>
                    <a:gd name="T41" fmla="*/ 84 h 97"/>
                    <a:gd name="T42" fmla="*/ 17 w 188"/>
                    <a:gd name="T43" fmla="*/ 77 h 97"/>
                    <a:gd name="T44" fmla="*/ 7 w 188"/>
                    <a:gd name="T45" fmla="*/ 68 h 97"/>
                    <a:gd name="T46" fmla="*/ 3 w 188"/>
                    <a:gd name="T47" fmla="*/ 58 h 97"/>
                    <a:gd name="T48" fmla="*/ 0 w 188"/>
                    <a:gd name="T49" fmla="*/ 48 h 97"/>
                    <a:gd name="T50" fmla="*/ 3 w 188"/>
                    <a:gd name="T51" fmla="*/ 39 h 97"/>
                    <a:gd name="T52" fmla="*/ 7 w 188"/>
                    <a:gd name="T53" fmla="*/ 30 h 97"/>
                    <a:gd name="T54" fmla="*/ 17 w 188"/>
                    <a:gd name="T55" fmla="*/ 21 h 97"/>
                    <a:gd name="T56" fmla="*/ 28 w 188"/>
                    <a:gd name="T57" fmla="*/ 13 h 97"/>
                    <a:gd name="T58" fmla="*/ 42 w 188"/>
                    <a:gd name="T59" fmla="*/ 8 h 97"/>
                    <a:gd name="T60" fmla="*/ 58 w 188"/>
                    <a:gd name="T61" fmla="*/ 3 h 97"/>
                    <a:gd name="T62" fmla="*/ 75 w 188"/>
                    <a:gd name="T63" fmla="*/ 1 h 97"/>
                    <a:gd name="T64" fmla="*/ 95 w 188"/>
                    <a:gd name="T65" fmla="*/ 0 h 9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88"/>
                    <a:gd name="T100" fmla="*/ 0 h 97"/>
                    <a:gd name="T101" fmla="*/ 188 w 188"/>
                    <a:gd name="T102" fmla="*/ 97 h 9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88" h="97">
                      <a:moveTo>
                        <a:pt x="95" y="0"/>
                      </a:moveTo>
                      <a:lnTo>
                        <a:pt x="113" y="1"/>
                      </a:lnTo>
                      <a:lnTo>
                        <a:pt x="131" y="3"/>
                      </a:lnTo>
                      <a:lnTo>
                        <a:pt x="147" y="8"/>
                      </a:lnTo>
                      <a:lnTo>
                        <a:pt x="161" y="13"/>
                      </a:lnTo>
                      <a:lnTo>
                        <a:pt x="172" y="21"/>
                      </a:lnTo>
                      <a:lnTo>
                        <a:pt x="181" y="30"/>
                      </a:lnTo>
                      <a:lnTo>
                        <a:pt x="186" y="39"/>
                      </a:lnTo>
                      <a:lnTo>
                        <a:pt x="188" y="48"/>
                      </a:lnTo>
                      <a:lnTo>
                        <a:pt x="186" y="58"/>
                      </a:lnTo>
                      <a:lnTo>
                        <a:pt x="181" y="68"/>
                      </a:lnTo>
                      <a:lnTo>
                        <a:pt x="172" y="77"/>
                      </a:lnTo>
                      <a:lnTo>
                        <a:pt x="161" y="84"/>
                      </a:lnTo>
                      <a:lnTo>
                        <a:pt x="147" y="89"/>
                      </a:lnTo>
                      <a:lnTo>
                        <a:pt x="131" y="94"/>
                      </a:lnTo>
                      <a:lnTo>
                        <a:pt x="113" y="96"/>
                      </a:lnTo>
                      <a:lnTo>
                        <a:pt x="95" y="97"/>
                      </a:lnTo>
                      <a:lnTo>
                        <a:pt x="75" y="96"/>
                      </a:lnTo>
                      <a:lnTo>
                        <a:pt x="58" y="94"/>
                      </a:lnTo>
                      <a:lnTo>
                        <a:pt x="42" y="89"/>
                      </a:lnTo>
                      <a:lnTo>
                        <a:pt x="28" y="84"/>
                      </a:lnTo>
                      <a:lnTo>
                        <a:pt x="17" y="77"/>
                      </a:lnTo>
                      <a:lnTo>
                        <a:pt x="7" y="68"/>
                      </a:lnTo>
                      <a:lnTo>
                        <a:pt x="3" y="58"/>
                      </a:lnTo>
                      <a:lnTo>
                        <a:pt x="0" y="48"/>
                      </a:lnTo>
                      <a:lnTo>
                        <a:pt x="3" y="39"/>
                      </a:lnTo>
                      <a:lnTo>
                        <a:pt x="7" y="30"/>
                      </a:lnTo>
                      <a:lnTo>
                        <a:pt x="17" y="21"/>
                      </a:lnTo>
                      <a:lnTo>
                        <a:pt x="28" y="13"/>
                      </a:lnTo>
                      <a:lnTo>
                        <a:pt x="42" y="8"/>
                      </a:lnTo>
                      <a:lnTo>
                        <a:pt x="58" y="3"/>
                      </a:lnTo>
                      <a:lnTo>
                        <a:pt x="75" y="1"/>
                      </a:lnTo>
                      <a:lnTo>
                        <a:pt x="95" y="0"/>
                      </a:lnTo>
                      <a:close/>
                    </a:path>
                  </a:pathLst>
                </a:custGeom>
                <a:solidFill>
                  <a:srgbClr val="000000"/>
                </a:solidFill>
                <a:ln w="9525">
                  <a:noFill/>
                  <a:round/>
                  <a:headEnd/>
                  <a:tailEnd/>
                </a:ln>
              </p:spPr>
              <p:txBody>
                <a:bodyPr/>
                <a:lstStyle/>
                <a:p>
                  <a:endParaRPr lang="en-US"/>
                </a:p>
              </p:txBody>
            </p:sp>
            <p:sp>
              <p:nvSpPr>
                <p:cNvPr id="22536" name="Freeform 74"/>
                <p:cNvSpPr>
                  <a:spLocks/>
                </p:cNvSpPr>
                <p:nvPr/>
              </p:nvSpPr>
              <p:spPr bwMode="auto">
                <a:xfrm>
                  <a:off x="3735" y="-676"/>
                  <a:ext cx="80" cy="42"/>
                </a:xfrm>
                <a:custGeom>
                  <a:avLst/>
                  <a:gdLst>
                    <a:gd name="T0" fmla="*/ 82 w 160"/>
                    <a:gd name="T1" fmla="*/ 0 h 86"/>
                    <a:gd name="T2" fmla="*/ 98 w 160"/>
                    <a:gd name="T3" fmla="*/ 2 h 86"/>
                    <a:gd name="T4" fmla="*/ 112 w 160"/>
                    <a:gd name="T5" fmla="*/ 4 h 86"/>
                    <a:gd name="T6" fmla="*/ 126 w 160"/>
                    <a:gd name="T7" fmla="*/ 7 h 86"/>
                    <a:gd name="T8" fmla="*/ 137 w 160"/>
                    <a:gd name="T9" fmla="*/ 13 h 86"/>
                    <a:gd name="T10" fmla="*/ 146 w 160"/>
                    <a:gd name="T11" fmla="*/ 20 h 86"/>
                    <a:gd name="T12" fmla="*/ 155 w 160"/>
                    <a:gd name="T13" fmla="*/ 27 h 86"/>
                    <a:gd name="T14" fmla="*/ 159 w 160"/>
                    <a:gd name="T15" fmla="*/ 35 h 86"/>
                    <a:gd name="T16" fmla="*/ 160 w 160"/>
                    <a:gd name="T17" fmla="*/ 43 h 86"/>
                    <a:gd name="T18" fmla="*/ 159 w 160"/>
                    <a:gd name="T19" fmla="*/ 51 h 86"/>
                    <a:gd name="T20" fmla="*/ 155 w 160"/>
                    <a:gd name="T21" fmla="*/ 59 h 86"/>
                    <a:gd name="T22" fmla="*/ 146 w 160"/>
                    <a:gd name="T23" fmla="*/ 66 h 86"/>
                    <a:gd name="T24" fmla="*/ 137 w 160"/>
                    <a:gd name="T25" fmla="*/ 73 h 86"/>
                    <a:gd name="T26" fmla="*/ 126 w 160"/>
                    <a:gd name="T27" fmla="*/ 79 h 86"/>
                    <a:gd name="T28" fmla="*/ 112 w 160"/>
                    <a:gd name="T29" fmla="*/ 82 h 86"/>
                    <a:gd name="T30" fmla="*/ 98 w 160"/>
                    <a:gd name="T31" fmla="*/ 84 h 86"/>
                    <a:gd name="T32" fmla="*/ 82 w 160"/>
                    <a:gd name="T33" fmla="*/ 86 h 86"/>
                    <a:gd name="T34" fmla="*/ 66 w 160"/>
                    <a:gd name="T35" fmla="*/ 84 h 86"/>
                    <a:gd name="T36" fmla="*/ 51 w 160"/>
                    <a:gd name="T37" fmla="*/ 82 h 86"/>
                    <a:gd name="T38" fmla="*/ 37 w 160"/>
                    <a:gd name="T39" fmla="*/ 79 h 86"/>
                    <a:gd name="T40" fmla="*/ 24 w 160"/>
                    <a:gd name="T41" fmla="*/ 73 h 86"/>
                    <a:gd name="T42" fmla="*/ 14 w 160"/>
                    <a:gd name="T43" fmla="*/ 66 h 86"/>
                    <a:gd name="T44" fmla="*/ 7 w 160"/>
                    <a:gd name="T45" fmla="*/ 59 h 86"/>
                    <a:gd name="T46" fmla="*/ 1 w 160"/>
                    <a:gd name="T47" fmla="*/ 51 h 86"/>
                    <a:gd name="T48" fmla="*/ 0 w 160"/>
                    <a:gd name="T49" fmla="*/ 43 h 86"/>
                    <a:gd name="T50" fmla="*/ 1 w 160"/>
                    <a:gd name="T51" fmla="*/ 35 h 86"/>
                    <a:gd name="T52" fmla="*/ 7 w 160"/>
                    <a:gd name="T53" fmla="*/ 27 h 86"/>
                    <a:gd name="T54" fmla="*/ 14 w 160"/>
                    <a:gd name="T55" fmla="*/ 20 h 86"/>
                    <a:gd name="T56" fmla="*/ 24 w 160"/>
                    <a:gd name="T57" fmla="*/ 13 h 86"/>
                    <a:gd name="T58" fmla="*/ 37 w 160"/>
                    <a:gd name="T59" fmla="*/ 7 h 86"/>
                    <a:gd name="T60" fmla="*/ 51 w 160"/>
                    <a:gd name="T61" fmla="*/ 4 h 86"/>
                    <a:gd name="T62" fmla="*/ 66 w 160"/>
                    <a:gd name="T63" fmla="*/ 2 h 86"/>
                    <a:gd name="T64" fmla="*/ 82 w 160"/>
                    <a:gd name="T65" fmla="*/ 0 h 8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60"/>
                    <a:gd name="T100" fmla="*/ 0 h 86"/>
                    <a:gd name="T101" fmla="*/ 160 w 160"/>
                    <a:gd name="T102" fmla="*/ 86 h 8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60" h="86">
                      <a:moveTo>
                        <a:pt x="82" y="0"/>
                      </a:moveTo>
                      <a:lnTo>
                        <a:pt x="98" y="2"/>
                      </a:lnTo>
                      <a:lnTo>
                        <a:pt x="112" y="4"/>
                      </a:lnTo>
                      <a:lnTo>
                        <a:pt x="126" y="7"/>
                      </a:lnTo>
                      <a:lnTo>
                        <a:pt x="137" y="13"/>
                      </a:lnTo>
                      <a:lnTo>
                        <a:pt x="146" y="20"/>
                      </a:lnTo>
                      <a:lnTo>
                        <a:pt x="155" y="27"/>
                      </a:lnTo>
                      <a:lnTo>
                        <a:pt x="159" y="35"/>
                      </a:lnTo>
                      <a:lnTo>
                        <a:pt x="160" y="43"/>
                      </a:lnTo>
                      <a:lnTo>
                        <a:pt x="159" y="51"/>
                      </a:lnTo>
                      <a:lnTo>
                        <a:pt x="155" y="59"/>
                      </a:lnTo>
                      <a:lnTo>
                        <a:pt x="146" y="66"/>
                      </a:lnTo>
                      <a:lnTo>
                        <a:pt x="137" y="73"/>
                      </a:lnTo>
                      <a:lnTo>
                        <a:pt x="126" y="79"/>
                      </a:lnTo>
                      <a:lnTo>
                        <a:pt x="112" y="82"/>
                      </a:lnTo>
                      <a:lnTo>
                        <a:pt x="98" y="84"/>
                      </a:lnTo>
                      <a:lnTo>
                        <a:pt x="82" y="86"/>
                      </a:lnTo>
                      <a:lnTo>
                        <a:pt x="66" y="84"/>
                      </a:lnTo>
                      <a:lnTo>
                        <a:pt x="51" y="82"/>
                      </a:lnTo>
                      <a:lnTo>
                        <a:pt x="37" y="79"/>
                      </a:lnTo>
                      <a:lnTo>
                        <a:pt x="24" y="73"/>
                      </a:lnTo>
                      <a:lnTo>
                        <a:pt x="14" y="66"/>
                      </a:lnTo>
                      <a:lnTo>
                        <a:pt x="7" y="59"/>
                      </a:lnTo>
                      <a:lnTo>
                        <a:pt x="1" y="51"/>
                      </a:lnTo>
                      <a:lnTo>
                        <a:pt x="0" y="43"/>
                      </a:lnTo>
                      <a:lnTo>
                        <a:pt x="1" y="35"/>
                      </a:lnTo>
                      <a:lnTo>
                        <a:pt x="7" y="27"/>
                      </a:lnTo>
                      <a:lnTo>
                        <a:pt x="14" y="20"/>
                      </a:lnTo>
                      <a:lnTo>
                        <a:pt x="24" y="13"/>
                      </a:lnTo>
                      <a:lnTo>
                        <a:pt x="37" y="7"/>
                      </a:lnTo>
                      <a:lnTo>
                        <a:pt x="51" y="4"/>
                      </a:lnTo>
                      <a:lnTo>
                        <a:pt x="66" y="2"/>
                      </a:lnTo>
                      <a:lnTo>
                        <a:pt x="82" y="0"/>
                      </a:lnTo>
                      <a:close/>
                    </a:path>
                  </a:pathLst>
                </a:custGeom>
                <a:solidFill>
                  <a:srgbClr val="EFEFFF"/>
                </a:solidFill>
                <a:ln w="9525">
                  <a:noFill/>
                  <a:round/>
                  <a:headEnd/>
                  <a:tailEnd/>
                </a:ln>
              </p:spPr>
              <p:txBody>
                <a:bodyPr/>
                <a:lstStyle/>
                <a:p>
                  <a:endParaRPr lang="en-US"/>
                </a:p>
              </p:txBody>
            </p:sp>
            <p:sp>
              <p:nvSpPr>
                <p:cNvPr id="22537" name="Freeform 75"/>
                <p:cNvSpPr>
                  <a:spLocks/>
                </p:cNvSpPr>
                <p:nvPr/>
              </p:nvSpPr>
              <p:spPr bwMode="auto">
                <a:xfrm>
                  <a:off x="3841" y="-765"/>
                  <a:ext cx="193" cy="102"/>
                </a:xfrm>
                <a:custGeom>
                  <a:avLst/>
                  <a:gdLst>
                    <a:gd name="T0" fmla="*/ 0 w 386"/>
                    <a:gd name="T1" fmla="*/ 167 h 204"/>
                    <a:gd name="T2" fmla="*/ 202 w 386"/>
                    <a:gd name="T3" fmla="*/ 0 h 204"/>
                    <a:gd name="T4" fmla="*/ 223 w 386"/>
                    <a:gd name="T5" fmla="*/ 10 h 204"/>
                    <a:gd name="T6" fmla="*/ 242 w 386"/>
                    <a:gd name="T7" fmla="*/ 20 h 204"/>
                    <a:gd name="T8" fmla="*/ 258 w 386"/>
                    <a:gd name="T9" fmla="*/ 29 h 204"/>
                    <a:gd name="T10" fmla="*/ 275 w 386"/>
                    <a:gd name="T11" fmla="*/ 37 h 204"/>
                    <a:gd name="T12" fmla="*/ 287 w 386"/>
                    <a:gd name="T13" fmla="*/ 45 h 204"/>
                    <a:gd name="T14" fmla="*/ 300 w 386"/>
                    <a:gd name="T15" fmla="*/ 53 h 204"/>
                    <a:gd name="T16" fmla="*/ 310 w 386"/>
                    <a:gd name="T17" fmla="*/ 61 h 204"/>
                    <a:gd name="T18" fmla="*/ 321 w 386"/>
                    <a:gd name="T19" fmla="*/ 69 h 204"/>
                    <a:gd name="T20" fmla="*/ 330 w 386"/>
                    <a:gd name="T21" fmla="*/ 78 h 204"/>
                    <a:gd name="T22" fmla="*/ 338 w 386"/>
                    <a:gd name="T23" fmla="*/ 88 h 204"/>
                    <a:gd name="T24" fmla="*/ 346 w 386"/>
                    <a:gd name="T25" fmla="*/ 97 h 204"/>
                    <a:gd name="T26" fmla="*/ 354 w 386"/>
                    <a:gd name="T27" fmla="*/ 108 h 204"/>
                    <a:gd name="T28" fmla="*/ 361 w 386"/>
                    <a:gd name="T29" fmla="*/ 120 h 204"/>
                    <a:gd name="T30" fmla="*/ 369 w 386"/>
                    <a:gd name="T31" fmla="*/ 134 h 204"/>
                    <a:gd name="T32" fmla="*/ 377 w 386"/>
                    <a:gd name="T33" fmla="*/ 149 h 204"/>
                    <a:gd name="T34" fmla="*/ 386 w 386"/>
                    <a:gd name="T35" fmla="*/ 165 h 204"/>
                    <a:gd name="T36" fmla="*/ 33 w 386"/>
                    <a:gd name="T37" fmla="*/ 204 h 204"/>
                    <a:gd name="T38" fmla="*/ 26 w 386"/>
                    <a:gd name="T39" fmla="*/ 191 h 204"/>
                    <a:gd name="T40" fmla="*/ 21 w 386"/>
                    <a:gd name="T41" fmla="*/ 183 h 204"/>
                    <a:gd name="T42" fmla="*/ 13 w 386"/>
                    <a:gd name="T43" fmla="*/ 176 h 204"/>
                    <a:gd name="T44" fmla="*/ 0 w 386"/>
                    <a:gd name="T45" fmla="*/ 167 h 20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86"/>
                    <a:gd name="T70" fmla="*/ 0 h 204"/>
                    <a:gd name="T71" fmla="*/ 386 w 386"/>
                    <a:gd name="T72" fmla="*/ 204 h 20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86" h="204">
                      <a:moveTo>
                        <a:pt x="0" y="167"/>
                      </a:moveTo>
                      <a:lnTo>
                        <a:pt x="202" y="0"/>
                      </a:lnTo>
                      <a:lnTo>
                        <a:pt x="223" y="10"/>
                      </a:lnTo>
                      <a:lnTo>
                        <a:pt x="242" y="20"/>
                      </a:lnTo>
                      <a:lnTo>
                        <a:pt x="258" y="29"/>
                      </a:lnTo>
                      <a:lnTo>
                        <a:pt x="275" y="37"/>
                      </a:lnTo>
                      <a:lnTo>
                        <a:pt x="287" y="45"/>
                      </a:lnTo>
                      <a:lnTo>
                        <a:pt x="300" y="53"/>
                      </a:lnTo>
                      <a:lnTo>
                        <a:pt x="310" y="61"/>
                      </a:lnTo>
                      <a:lnTo>
                        <a:pt x="321" y="69"/>
                      </a:lnTo>
                      <a:lnTo>
                        <a:pt x="330" y="78"/>
                      </a:lnTo>
                      <a:lnTo>
                        <a:pt x="338" y="88"/>
                      </a:lnTo>
                      <a:lnTo>
                        <a:pt x="346" y="97"/>
                      </a:lnTo>
                      <a:lnTo>
                        <a:pt x="354" y="108"/>
                      </a:lnTo>
                      <a:lnTo>
                        <a:pt x="361" y="120"/>
                      </a:lnTo>
                      <a:lnTo>
                        <a:pt x="369" y="134"/>
                      </a:lnTo>
                      <a:lnTo>
                        <a:pt x="377" y="149"/>
                      </a:lnTo>
                      <a:lnTo>
                        <a:pt x="386" y="165"/>
                      </a:lnTo>
                      <a:lnTo>
                        <a:pt x="33" y="204"/>
                      </a:lnTo>
                      <a:lnTo>
                        <a:pt x="26" y="191"/>
                      </a:lnTo>
                      <a:lnTo>
                        <a:pt x="21" y="183"/>
                      </a:lnTo>
                      <a:lnTo>
                        <a:pt x="13" y="176"/>
                      </a:lnTo>
                      <a:lnTo>
                        <a:pt x="0" y="167"/>
                      </a:lnTo>
                      <a:close/>
                    </a:path>
                  </a:pathLst>
                </a:custGeom>
                <a:solidFill>
                  <a:srgbClr val="FFFF8E"/>
                </a:solidFill>
                <a:ln w="9525">
                  <a:noFill/>
                  <a:round/>
                  <a:headEnd/>
                  <a:tailEnd/>
                </a:ln>
              </p:spPr>
              <p:txBody>
                <a:bodyPr/>
                <a:lstStyle/>
                <a:p>
                  <a:endParaRPr lang="en-US"/>
                </a:p>
              </p:txBody>
            </p:sp>
            <p:sp>
              <p:nvSpPr>
                <p:cNvPr id="22538" name="Freeform 76"/>
                <p:cNvSpPr>
                  <a:spLocks/>
                </p:cNvSpPr>
                <p:nvPr/>
              </p:nvSpPr>
              <p:spPr bwMode="auto">
                <a:xfrm>
                  <a:off x="3850" y="-732"/>
                  <a:ext cx="152" cy="59"/>
                </a:xfrm>
                <a:custGeom>
                  <a:avLst/>
                  <a:gdLst>
                    <a:gd name="T0" fmla="*/ 0 w 305"/>
                    <a:gd name="T1" fmla="*/ 106 h 118"/>
                    <a:gd name="T2" fmla="*/ 267 w 305"/>
                    <a:gd name="T3" fmla="*/ 0 h 118"/>
                    <a:gd name="T4" fmla="*/ 277 w 305"/>
                    <a:gd name="T5" fmla="*/ 4 h 118"/>
                    <a:gd name="T6" fmla="*/ 284 w 305"/>
                    <a:gd name="T7" fmla="*/ 8 h 118"/>
                    <a:gd name="T8" fmla="*/ 289 w 305"/>
                    <a:gd name="T9" fmla="*/ 10 h 118"/>
                    <a:gd name="T10" fmla="*/ 292 w 305"/>
                    <a:gd name="T11" fmla="*/ 11 h 118"/>
                    <a:gd name="T12" fmla="*/ 295 w 305"/>
                    <a:gd name="T13" fmla="*/ 13 h 118"/>
                    <a:gd name="T14" fmla="*/ 297 w 305"/>
                    <a:gd name="T15" fmla="*/ 17 h 118"/>
                    <a:gd name="T16" fmla="*/ 299 w 305"/>
                    <a:gd name="T17" fmla="*/ 24 h 118"/>
                    <a:gd name="T18" fmla="*/ 305 w 305"/>
                    <a:gd name="T19" fmla="*/ 33 h 118"/>
                    <a:gd name="T20" fmla="*/ 12 w 305"/>
                    <a:gd name="T21" fmla="*/ 118 h 118"/>
                    <a:gd name="T22" fmla="*/ 9 w 305"/>
                    <a:gd name="T23" fmla="*/ 110 h 118"/>
                    <a:gd name="T24" fmla="*/ 11 w 305"/>
                    <a:gd name="T25" fmla="*/ 109 h 118"/>
                    <a:gd name="T26" fmla="*/ 10 w 305"/>
                    <a:gd name="T27" fmla="*/ 110 h 118"/>
                    <a:gd name="T28" fmla="*/ 0 w 305"/>
                    <a:gd name="T29" fmla="*/ 106 h 11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05"/>
                    <a:gd name="T46" fmla="*/ 0 h 118"/>
                    <a:gd name="T47" fmla="*/ 305 w 305"/>
                    <a:gd name="T48" fmla="*/ 118 h 11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05" h="118">
                      <a:moveTo>
                        <a:pt x="0" y="106"/>
                      </a:moveTo>
                      <a:lnTo>
                        <a:pt x="267" y="0"/>
                      </a:lnTo>
                      <a:lnTo>
                        <a:pt x="277" y="4"/>
                      </a:lnTo>
                      <a:lnTo>
                        <a:pt x="284" y="8"/>
                      </a:lnTo>
                      <a:lnTo>
                        <a:pt x="289" y="10"/>
                      </a:lnTo>
                      <a:lnTo>
                        <a:pt x="292" y="11"/>
                      </a:lnTo>
                      <a:lnTo>
                        <a:pt x="295" y="13"/>
                      </a:lnTo>
                      <a:lnTo>
                        <a:pt x="297" y="17"/>
                      </a:lnTo>
                      <a:lnTo>
                        <a:pt x="299" y="24"/>
                      </a:lnTo>
                      <a:lnTo>
                        <a:pt x="305" y="33"/>
                      </a:lnTo>
                      <a:lnTo>
                        <a:pt x="12" y="118"/>
                      </a:lnTo>
                      <a:lnTo>
                        <a:pt x="9" y="110"/>
                      </a:lnTo>
                      <a:lnTo>
                        <a:pt x="11" y="109"/>
                      </a:lnTo>
                      <a:lnTo>
                        <a:pt x="10" y="110"/>
                      </a:lnTo>
                      <a:lnTo>
                        <a:pt x="0" y="106"/>
                      </a:lnTo>
                      <a:close/>
                    </a:path>
                  </a:pathLst>
                </a:custGeom>
                <a:solidFill>
                  <a:srgbClr val="FFFFFF"/>
                </a:solidFill>
                <a:ln w="9525">
                  <a:noFill/>
                  <a:round/>
                  <a:headEnd/>
                  <a:tailEnd/>
                </a:ln>
              </p:spPr>
              <p:txBody>
                <a:bodyPr/>
                <a:lstStyle/>
                <a:p>
                  <a:endParaRPr lang="en-US"/>
                </a:p>
              </p:txBody>
            </p:sp>
            <p:sp>
              <p:nvSpPr>
                <p:cNvPr id="22539" name="Freeform 77"/>
                <p:cNvSpPr>
                  <a:spLocks/>
                </p:cNvSpPr>
                <p:nvPr/>
              </p:nvSpPr>
              <p:spPr bwMode="auto">
                <a:xfrm>
                  <a:off x="3507" y="-649"/>
                  <a:ext cx="208" cy="97"/>
                </a:xfrm>
                <a:custGeom>
                  <a:avLst/>
                  <a:gdLst>
                    <a:gd name="T0" fmla="*/ 372 w 416"/>
                    <a:gd name="T1" fmla="*/ 0 h 193"/>
                    <a:gd name="T2" fmla="*/ 0 w 416"/>
                    <a:gd name="T3" fmla="*/ 26 h 193"/>
                    <a:gd name="T4" fmla="*/ 10 w 416"/>
                    <a:gd name="T5" fmla="*/ 45 h 193"/>
                    <a:gd name="T6" fmla="*/ 21 w 416"/>
                    <a:gd name="T7" fmla="*/ 62 h 193"/>
                    <a:gd name="T8" fmla="*/ 31 w 416"/>
                    <a:gd name="T9" fmla="*/ 78 h 193"/>
                    <a:gd name="T10" fmla="*/ 41 w 416"/>
                    <a:gd name="T11" fmla="*/ 92 h 193"/>
                    <a:gd name="T12" fmla="*/ 52 w 416"/>
                    <a:gd name="T13" fmla="*/ 106 h 193"/>
                    <a:gd name="T14" fmla="*/ 62 w 416"/>
                    <a:gd name="T15" fmla="*/ 117 h 193"/>
                    <a:gd name="T16" fmla="*/ 74 w 416"/>
                    <a:gd name="T17" fmla="*/ 127 h 193"/>
                    <a:gd name="T18" fmla="*/ 85 w 416"/>
                    <a:gd name="T19" fmla="*/ 138 h 193"/>
                    <a:gd name="T20" fmla="*/ 97 w 416"/>
                    <a:gd name="T21" fmla="*/ 147 h 193"/>
                    <a:gd name="T22" fmla="*/ 108 w 416"/>
                    <a:gd name="T23" fmla="*/ 155 h 193"/>
                    <a:gd name="T24" fmla="*/ 120 w 416"/>
                    <a:gd name="T25" fmla="*/ 162 h 193"/>
                    <a:gd name="T26" fmla="*/ 132 w 416"/>
                    <a:gd name="T27" fmla="*/ 169 h 193"/>
                    <a:gd name="T28" fmla="*/ 145 w 416"/>
                    <a:gd name="T29" fmla="*/ 176 h 193"/>
                    <a:gd name="T30" fmla="*/ 159 w 416"/>
                    <a:gd name="T31" fmla="*/ 182 h 193"/>
                    <a:gd name="T32" fmla="*/ 173 w 416"/>
                    <a:gd name="T33" fmla="*/ 187 h 193"/>
                    <a:gd name="T34" fmla="*/ 188 w 416"/>
                    <a:gd name="T35" fmla="*/ 193 h 193"/>
                    <a:gd name="T36" fmla="*/ 416 w 416"/>
                    <a:gd name="T37" fmla="*/ 49 h 193"/>
                    <a:gd name="T38" fmla="*/ 407 w 416"/>
                    <a:gd name="T39" fmla="*/ 41 h 193"/>
                    <a:gd name="T40" fmla="*/ 400 w 416"/>
                    <a:gd name="T41" fmla="*/ 34 h 193"/>
                    <a:gd name="T42" fmla="*/ 394 w 416"/>
                    <a:gd name="T43" fmla="*/ 28 h 193"/>
                    <a:gd name="T44" fmla="*/ 388 w 416"/>
                    <a:gd name="T45" fmla="*/ 24 h 193"/>
                    <a:gd name="T46" fmla="*/ 382 w 416"/>
                    <a:gd name="T47" fmla="*/ 20 h 193"/>
                    <a:gd name="T48" fmla="*/ 379 w 416"/>
                    <a:gd name="T49" fmla="*/ 17 h 193"/>
                    <a:gd name="T50" fmla="*/ 374 w 416"/>
                    <a:gd name="T51" fmla="*/ 10 h 193"/>
                    <a:gd name="T52" fmla="*/ 372 w 416"/>
                    <a:gd name="T53" fmla="*/ 0 h 19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416"/>
                    <a:gd name="T82" fmla="*/ 0 h 193"/>
                    <a:gd name="T83" fmla="*/ 416 w 416"/>
                    <a:gd name="T84" fmla="*/ 193 h 193"/>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416" h="193">
                      <a:moveTo>
                        <a:pt x="372" y="0"/>
                      </a:moveTo>
                      <a:lnTo>
                        <a:pt x="0" y="26"/>
                      </a:lnTo>
                      <a:lnTo>
                        <a:pt x="10" y="45"/>
                      </a:lnTo>
                      <a:lnTo>
                        <a:pt x="21" y="62"/>
                      </a:lnTo>
                      <a:lnTo>
                        <a:pt x="31" y="78"/>
                      </a:lnTo>
                      <a:lnTo>
                        <a:pt x="41" y="92"/>
                      </a:lnTo>
                      <a:lnTo>
                        <a:pt x="52" y="106"/>
                      </a:lnTo>
                      <a:lnTo>
                        <a:pt x="62" y="117"/>
                      </a:lnTo>
                      <a:lnTo>
                        <a:pt x="74" y="127"/>
                      </a:lnTo>
                      <a:lnTo>
                        <a:pt x="85" y="138"/>
                      </a:lnTo>
                      <a:lnTo>
                        <a:pt x="97" y="147"/>
                      </a:lnTo>
                      <a:lnTo>
                        <a:pt x="108" y="155"/>
                      </a:lnTo>
                      <a:lnTo>
                        <a:pt x="120" y="162"/>
                      </a:lnTo>
                      <a:lnTo>
                        <a:pt x="132" y="169"/>
                      </a:lnTo>
                      <a:lnTo>
                        <a:pt x="145" y="176"/>
                      </a:lnTo>
                      <a:lnTo>
                        <a:pt x="159" y="182"/>
                      </a:lnTo>
                      <a:lnTo>
                        <a:pt x="173" y="187"/>
                      </a:lnTo>
                      <a:lnTo>
                        <a:pt x="188" y="193"/>
                      </a:lnTo>
                      <a:lnTo>
                        <a:pt x="416" y="49"/>
                      </a:lnTo>
                      <a:lnTo>
                        <a:pt x="407" y="41"/>
                      </a:lnTo>
                      <a:lnTo>
                        <a:pt x="400" y="34"/>
                      </a:lnTo>
                      <a:lnTo>
                        <a:pt x="394" y="28"/>
                      </a:lnTo>
                      <a:lnTo>
                        <a:pt x="388" y="24"/>
                      </a:lnTo>
                      <a:lnTo>
                        <a:pt x="382" y="20"/>
                      </a:lnTo>
                      <a:lnTo>
                        <a:pt x="379" y="17"/>
                      </a:lnTo>
                      <a:lnTo>
                        <a:pt x="374" y="10"/>
                      </a:lnTo>
                      <a:lnTo>
                        <a:pt x="372" y="0"/>
                      </a:lnTo>
                      <a:close/>
                    </a:path>
                  </a:pathLst>
                </a:custGeom>
                <a:solidFill>
                  <a:srgbClr val="CEFFFF"/>
                </a:solidFill>
                <a:ln w="9525">
                  <a:noFill/>
                  <a:round/>
                  <a:headEnd/>
                  <a:tailEnd/>
                </a:ln>
              </p:spPr>
              <p:txBody>
                <a:bodyPr/>
                <a:lstStyle/>
                <a:p>
                  <a:endParaRPr lang="en-US"/>
                </a:p>
              </p:txBody>
            </p:sp>
            <p:sp>
              <p:nvSpPr>
                <p:cNvPr id="22540" name="Freeform 78"/>
                <p:cNvSpPr>
                  <a:spLocks/>
                </p:cNvSpPr>
                <p:nvPr/>
              </p:nvSpPr>
              <p:spPr bwMode="auto">
                <a:xfrm>
                  <a:off x="3529" y="-641"/>
                  <a:ext cx="174" cy="65"/>
                </a:xfrm>
                <a:custGeom>
                  <a:avLst/>
                  <a:gdLst>
                    <a:gd name="T0" fmla="*/ 332 w 348"/>
                    <a:gd name="T1" fmla="*/ 0 h 130"/>
                    <a:gd name="T2" fmla="*/ 0 w 348"/>
                    <a:gd name="T3" fmla="*/ 72 h 130"/>
                    <a:gd name="T4" fmla="*/ 15 w 348"/>
                    <a:gd name="T5" fmla="*/ 91 h 130"/>
                    <a:gd name="T6" fmla="*/ 26 w 348"/>
                    <a:gd name="T7" fmla="*/ 103 h 130"/>
                    <a:gd name="T8" fmla="*/ 33 w 348"/>
                    <a:gd name="T9" fmla="*/ 110 h 130"/>
                    <a:gd name="T10" fmla="*/ 38 w 348"/>
                    <a:gd name="T11" fmla="*/ 114 h 130"/>
                    <a:gd name="T12" fmla="*/ 41 w 348"/>
                    <a:gd name="T13" fmla="*/ 116 h 130"/>
                    <a:gd name="T14" fmla="*/ 45 w 348"/>
                    <a:gd name="T15" fmla="*/ 118 h 130"/>
                    <a:gd name="T16" fmla="*/ 51 w 348"/>
                    <a:gd name="T17" fmla="*/ 123 h 130"/>
                    <a:gd name="T18" fmla="*/ 57 w 348"/>
                    <a:gd name="T19" fmla="*/ 130 h 130"/>
                    <a:gd name="T20" fmla="*/ 74 w 348"/>
                    <a:gd name="T21" fmla="*/ 123 h 130"/>
                    <a:gd name="T22" fmla="*/ 90 w 348"/>
                    <a:gd name="T23" fmla="*/ 117 h 130"/>
                    <a:gd name="T24" fmla="*/ 107 w 348"/>
                    <a:gd name="T25" fmla="*/ 110 h 130"/>
                    <a:gd name="T26" fmla="*/ 125 w 348"/>
                    <a:gd name="T27" fmla="*/ 102 h 130"/>
                    <a:gd name="T28" fmla="*/ 144 w 348"/>
                    <a:gd name="T29" fmla="*/ 95 h 130"/>
                    <a:gd name="T30" fmla="*/ 163 w 348"/>
                    <a:gd name="T31" fmla="*/ 88 h 130"/>
                    <a:gd name="T32" fmla="*/ 182 w 348"/>
                    <a:gd name="T33" fmla="*/ 80 h 130"/>
                    <a:gd name="T34" fmla="*/ 201 w 348"/>
                    <a:gd name="T35" fmla="*/ 73 h 130"/>
                    <a:gd name="T36" fmla="*/ 221 w 348"/>
                    <a:gd name="T37" fmla="*/ 65 h 130"/>
                    <a:gd name="T38" fmla="*/ 241 w 348"/>
                    <a:gd name="T39" fmla="*/ 58 h 130"/>
                    <a:gd name="T40" fmla="*/ 260 w 348"/>
                    <a:gd name="T41" fmla="*/ 50 h 130"/>
                    <a:gd name="T42" fmla="*/ 279 w 348"/>
                    <a:gd name="T43" fmla="*/ 44 h 130"/>
                    <a:gd name="T44" fmla="*/ 297 w 348"/>
                    <a:gd name="T45" fmla="*/ 37 h 130"/>
                    <a:gd name="T46" fmla="*/ 314 w 348"/>
                    <a:gd name="T47" fmla="*/ 30 h 130"/>
                    <a:gd name="T48" fmla="*/ 332 w 348"/>
                    <a:gd name="T49" fmla="*/ 23 h 130"/>
                    <a:gd name="T50" fmla="*/ 348 w 348"/>
                    <a:gd name="T51" fmla="*/ 17 h 130"/>
                    <a:gd name="T52" fmla="*/ 339 w 348"/>
                    <a:gd name="T53" fmla="*/ 11 h 130"/>
                    <a:gd name="T54" fmla="*/ 335 w 348"/>
                    <a:gd name="T55" fmla="*/ 10 h 130"/>
                    <a:gd name="T56" fmla="*/ 333 w 348"/>
                    <a:gd name="T57" fmla="*/ 9 h 130"/>
                    <a:gd name="T58" fmla="*/ 332 w 348"/>
                    <a:gd name="T59" fmla="*/ 0 h 13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348"/>
                    <a:gd name="T91" fmla="*/ 0 h 130"/>
                    <a:gd name="T92" fmla="*/ 348 w 348"/>
                    <a:gd name="T93" fmla="*/ 130 h 13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348" h="130">
                      <a:moveTo>
                        <a:pt x="332" y="0"/>
                      </a:moveTo>
                      <a:lnTo>
                        <a:pt x="0" y="72"/>
                      </a:lnTo>
                      <a:lnTo>
                        <a:pt x="15" y="91"/>
                      </a:lnTo>
                      <a:lnTo>
                        <a:pt x="26" y="103"/>
                      </a:lnTo>
                      <a:lnTo>
                        <a:pt x="33" y="110"/>
                      </a:lnTo>
                      <a:lnTo>
                        <a:pt x="38" y="114"/>
                      </a:lnTo>
                      <a:lnTo>
                        <a:pt x="41" y="116"/>
                      </a:lnTo>
                      <a:lnTo>
                        <a:pt x="45" y="118"/>
                      </a:lnTo>
                      <a:lnTo>
                        <a:pt x="51" y="123"/>
                      </a:lnTo>
                      <a:lnTo>
                        <a:pt x="57" y="130"/>
                      </a:lnTo>
                      <a:lnTo>
                        <a:pt x="74" y="123"/>
                      </a:lnTo>
                      <a:lnTo>
                        <a:pt x="90" y="117"/>
                      </a:lnTo>
                      <a:lnTo>
                        <a:pt x="107" y="110"/>
                      </a:lnTo>
                      <a:lnTo>
                        <a:pt x="125" y="102"/>
                      </a:lnTo>
                      <a:lnTo>
                        <a:pt x="144" y="95"/>
                      </a:lnTo>
                      <a:lnTo>
                        <a:pt x="163" y="88"/>
                      </a:lnTo>
                      <a:lnTo>
                        <a:pt x="182" y="80"/>
                      </a:lnTo>
                      <a:lnTo>
                        <a:pt x="201" y="73"/>
                      </a:lnTo>
                      <a:lnTo>
                        <a:pt x="221" y="65"/>
                      </a:lnTo>
                      <a:lnTo>
                        <a:pt x="241" y="58"/>
                      </a:lnTo>
                      <a:lnTo>
                        <a:pt x="260" y="50"/>
                      </a:lnTo>
                      <a:lnTo>
                        <a:pt x="279" y="44"/>
                      </a:lnTo>
                      <a:lnTo>
                        <a:pt x="297" y="37"/>
                      </a:lnTo>
                      <a:lnTo>
                        <a:pt x="314" y="30"/>
                      </a:lnTo>
                      <a:lnTo>
                        <a:pt x="332" y="23"/>
                      </a:lnTo>
                      <a:lnTo>
                        <a:pt x="348" y="17"/>
                      </a:lnTo>
                      <a:lnTo>
                        <a:pt x="339" y="11"/>
                      </a:lnTo>
                      <a:lnTo>
                        <a:pt x="335" y="10"/>
                      </a:lnTo>
                      <a:lnTo>
                        <a:pt x="333" y="9"/>
                      </a:lnTo>
                      <a:lnTo>
                        <a:pt x="332" y="0"/>
                      </a:lnTo>
                      <a:close/>
                    </a:path>
                  </a:pathLst>
                </a:custGeom>
                <a:solidFill>
                  <a:srgbClr val="FFFFFF"/>
                </a:solidFill>
                <a:ln w="9525">
                  <a:noFill/>
                  <a:round/>
                  <a:headEnd/>
                  <a:tailEnd/>
                </a:ln>
              </p:spPr>
              <p:txBody>
                <a:bodyPr/>
                <a:lstStyle/>
                <a:p>
                  <a:endParaRPr lang="en-US"/>
                </a:p>
              </p:txBody>
            </p:sp>
          </p:grpSp>
          <p:grpSp>
            <p:nvGrpSpPr>
              <p:cNvPr id="22398" name="Group 79"/>
              <p:cNvGrpSpPr>
                <a:grpSpLocks/>
              </p:cNvGrpSpPr>
              <p:nvPr/>
            </p:nvGrpSpPr>
            <p:grpSpPr bwMode="auto">
              <a:xfrm>
                <a:off x="2011" y="238"/>
                <a:ext cx="553" cy="299"/>
                <a:chOff x="3499" y="-801"/>
                <a:chExt cx="553" cy="299"/>
              </a:xfrm>
            </p:grpSpPr>
            <p:sp>
              <p:nvSpPr>
                <p:cNvPr id="22495" name="Freeform 80"/>
                <p:cNvSpPr>
                  <a:spLocks/>
                </p:cNvSpPr>
                <p:nvPr/>
              </p:nvSpPr>
              <p:spPr bwMode="auto">
                <a:xfrm>
                  <a:off x="3499" y="-801"/>
                  <a:ext cx="553" cy="299"/>
                </a:xfrm>
                <a:custGeom>
                  <a:avLst/>
                  <a:gdLst>
                    <a:gd name="T0" fmla="*/ 609 w 1106"/>
                    <a:gd name="T1" fmla="*/ 1 h 596"/>
                    <a:gd name="T2" fmla="*/ 718 w 1106"/>
                    <a:gd name="T3" fmla="*/ 13 h 596"/>
                    <a:gd name="T4" fmla="*/ 817 w 1106"/>
                    <a:gd name="T5" fmla="*/ 35 h 596"/>
                    <a:gd name="T6" fmla="*/ 904 w 1106"/>
                    <a:gd name="T7" fmla="*/ 68 h 596"/>
                    <a:gd name="T8" fmla="*/ 979 w 1106"/>
                    <a:gd name="T9" fmla="*/ 108 h 596"/>
                    <a:gd name="T10" fmla="*/ 1039 w 1106"/>
                    <a:gd name="T11" fmla="*/ 156 h 596"/>
                    <a:gd name="T12" fmla="*/ 1081 w 1106"/>
                    <a:gd name="T13" fmla="*/ 209 h 596"/>
                    <a:gd name="T14" fmla="*/ 1104 w 1106"/>
                    <a:gd name="T15" fmla="*/ 268 h 596"/>
                    <a:gd name="T16" fmla="*/ 1104 w 1106"/>
                    <a:gd name="T17" fmla="*/ 328 h 596"/>
                    <a:gd name="T18" fmla="*/ 1081 w 1106"/>
                    <a:gd name="T19" fmla="*/ 387 h 596"/>
                    <a:gd name="T20" fmla="*/ 1039 w 1106"/>
                    <a:gd name="T21" fmla="*/ 440 h 596"/>
                    <a:gd name="T22" fmla="*/ 979 w 1106"/>
                    <a:gd name="T23" fmla="*/ 487 h 596"/>
                    <a:gd name="T24" fmla="*/ 904 w 1106"/>
                    <a:gd name="T25" fmla="*/ 528 h 596"/>
                    <a:gd name="T26" fmla="*/ 817 w 1106"/>
                    <a:gd name="T27" fmla="*/ 560 h 596"/>
                    <a:gd name="T28" fmla="*/ 718 w 1106"/>
                    <a:gd name="T29" fmla="*/ 582 h 596"/>
                    <a:gd name="T30" fmla="*/ 609 w 1106"/>
                    <a:gd name="T31" fmla="*/ 595 h 596"/>
                    <a:gd name="T32" fmla="*/ 496 w 1106"/>
                    <a:gd name="T33" fmla="*/ 595 h 596"/>
                    <a:gd name="T34" fmla="*/ 388 w 1106"/>
                    <a:gd name="T35" fmla="*/ 582 h 596"/>
                    <a:gd name="T36" fmla="*/ 289 w 1106"/>
                    <a:gd name="T37" fmla="*/ 560 h 596"/>
                    <a:gd name="T38" fmla="*/ 201 w 1106"/>
                    <a:gd name="T39" fmla="*/ 528 h 596"/>
                    <a:gd name="T40" fmla="*/ 127 w 1106"/>
                    <a:gd name="T41" fmla="*/ 487 h 596"/>
                    <a:gd name="T42" fmla="*/ 67 w 1106"/>
                    <a:gd name="T43" fmla="*/ 440 h 596"/>
                    <a:gd name="T44" fmla="*/ 25 w 1106"/>
                    <a:gd name="T45" fmla="*/ 387 h 596"/>
                    <a:gd name="T46" fmla="*/ 2 w 1106"/>
                    <a:gd name="T47" fmla="*/ 328 h 596"/>
                    <a:gd name="T48" fmla="*/ 2 w 1106"/>
                    <a:gd name="T49" fmla="*/ 268 h 596"/>
                    <a:gd name="T50" fmla="*/ 25 w 1106"/>
                    <a:gd name="T51" fmla="*/ 209 h 596"/>
                    <a:gd name="T52" fmla="*/ 67 w 1106"/>
                    <a:gd name="T53" fmla="*/ 156 h 596"/>
                    <a:gd name="T54" fmla="*/ 127 w 1106"/>
                    <a:gd name="T55" fmla="*/ 108 h 596"/>
                    <a:gd name="T56" fmla="*/ 201 w 1106"/>
                    <a:gd name="T57" fmla="*/ 68 h 596"/>
                    <a:gd name="T58" fmla="*/ 289 w 1106"/>
                    <a:gd name="T59" fmla="*/ 35 h 596"/>
                    <a:gd name="T60" fmla="*/ 388 w 1106"/>
                    <a:gd name="T61" fmla="*/ 13 h 596"/>
                    <a:gd name="T62" fmla="*/ 496 w 1106"/>
                    <a:gd name="T63" fmla="*/ 1 h 59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06"/>
                    <a:gd name="T97" fmla="*/ 0 h 596"/>
                    <a:gd name="T98" fmla="*/ 1106 w 1106"/>
                    <a:gd name="T99" fmla="*/ 596 h 59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06" h="596">
                      <a:moveTo>
                        <a:pt x="553" y="0"/>
                      </a:moveTo>
                      <a:lnTo>
                        <a:pt x="609" y="1"/>
                      </a:lnTo>
                      <a:lnTo>
                        <a:pt x="665" y="5"/>
                      </a:lnTo>
                      <a:lnTo>
                        <a:pt x="718" y="13"/>
                      </a:lnTo>
                      <a:lnTo>
                        <a:pt x="768" y="23"/>
                      </a:lnTo>
                      <a:lnTo>
                        <a:pt x="817" y="35"/>
                      </a:lnTo>
                      <a:lnTo>
                        <a:pt x="862" y="50"/>
                      </a:lnTo>
                      <a:lnTo>
                        <a:pt x="904" y="68"/>
                      </a:lnTo>
                      <a:lnTo>
                        <a:pt x="944" y="87"/>
                      </a:lnTo>
                      <a:lnTo>
                        <a:pt x="979" y="108"/>
                      </a:lnTo>
                      <a:lnTo>
                        <a:pt x="1012" y="131"/>
                      </a:lnTo>
                      <a:lnTo>
                        <a:pt x="1039" y="156"/>
                      </a:lnTo>
                      <a:lnTo>
                        <a:pt x="1062" y="182"/>
                      </a:lnTo>
                      <a:lnTo>
                        <a:pt x="1081" y="209"/>
                      </a:lnTo>
                      <a:lnTo>
                        <a:pt x="1095" y="238"/>
                      </a:lnTo>
                      <a:lnTo>
                        <a:pt x="1104" y="268"/>
                      </a:lnTo>
                      <a:lnTo>
                        <a:pt x="1106" y="298"/>
                      </a:lnTo>
                      <a:lnTo>
                        <a:pt x="1104" y="328"/>
                      </a:lnTo>
                      <a:lnTo>
                        <a:pt x="1095" y="358"/>
                      </a:lnTo>
                      <a:lnTo>
                        <a:pt x="1081" y="387"/>
                      </a:lnTo>
                      <a:lnTo>
                        <a:pt x="1062" y="413"/>
                      </a:lnTo>
                      <a:lnTo>
                        <a:pt x="1039" y="440"/>
                      </a:lnTo>
                      <a:lnTo>
                        <a:pt x="1012" y="464"/>
                      </a:lnTo>
                      <a:lnTo>
                        <a:pt x="979" y="487"/>
                      </a:lnTo>
                      <a:lnTo>
                        <a:pt x="944" y="509"/>
                      </a:lnTo>
                      <a:lnTo>
                        <a:pt x="904" y="528"/>
                      </a:lnTo>
                      <a:lnTo>
                        <a:pt x="862" y="544"/>
                      </a:lnTo>
                      <a:lnTo>
                        <a:pt x="817" y="560"/>
                      </a:lnTo>
                      <a:lnTo>
                        <a:pt x="768" y="572"/>
                      </a:lnTo>
                      <a:lnTo>
                        <a:pt x="718" y="582"/>
                      </a:lnTo>
                      <a:lnTo>
                        <a:pt x="665" y="590"/>
                      </a:lnTo>
                      <a:lnTo>
                        <a:pt x="609" y="595"/>
                      </a:lnTo>
                      <a:lnTo>
                        <a:pt x="553" y="596"/>
                      </a:lnTo>
                      <a:lnTo>
                        <a:pt x="496" y="595"/>
                      </a:lnTo>
                      <a:lnTo>
                        <a:pt x="441" y="590"/>
                      </a:lnTo>
                      <a:lnTo>
                        <a:pt x="388" y="582"/>
                      </a:lnTo>
                      <a:lnTo>
                        <a:pt x="337" y="572"/>
                      </a:lnTo>
                      <a:lnTo>
                        <a:pt x="289" y="560"/>
                      </a:lnTo>
                      <a:lnTo>
                        <a:pt x="244" y="544"/>
                      </a:lnTo>
                      <a:lnTo>
                        <a:pt x="201" y="528"/>
                      </a:lnTo>
                      <a:lnTo>
                        <a:pt x="162" y="509"/>
                      </a:lnTo>
                      <a:lnTo>
                        <a:pt x="127" y="487"/>
                      </a:lnTo>
                      <a:lnTo>
                        <a:pt x="94" y="464"/>
                      </a:lnTo>
                      <a:lnTo>
                        <a:pt x="67" y="440"/>
                      </a:lnTo>
                      <a:lnTo>
                        <a:pt x="44" y="413"/>
                      </a:lnTo>
                      <a:lnTo>
                        <a:pt x="25" y="387"/>
                      </a:lnTo>
                      <a:lnTo>
                        <a:pt x="11" y="358"/>
                      </a:lnTo>
                      <a:lnTo>
                        <a:pt x="2" y="328"/>
                      </a:lnTo>
                      <a:lnTo>
                        <a:pt x="0" y="298"/>
                      </a:lnTo>
                      <a:lnTo>
                        <a:pt x="2" y="268"/>
                      </a:lnTo>
                      <a:lnTo>
                        <a:pt x="11" y="238"/>
                      </a:lnTo>
                      <a:lnTo>
                        <a:pt x="25" y="209"/>
                      </a:lnTo>
                      <a:lnTo>
                        <a:pt x="44" y="182"/>
                      </a:lnTo>
                      <a:lnTo>
                        <a:pt x="67" y="156"/>
                      </a:lnTo>
                      <a:lnTo>
                        <a:pt x="94" y="131"/>
                      </a:lnTo>
                      <a:lnTo>
                        <a:pt x="127" y="108"/>
                      </a:lnTo>
                      <a:lnTo>
                        <a:pt x="162" y="87"/>
                      </a:lnTo>
                      <a:lnTo>
                        <a:pt x="201" y="68"/>
                      </a:lnTo>
                      <a:lnTo>
                        <a:pt x="244" y="50"/>
                      </a:lnTo>
                      <a:lnTo>
                        <a:pt x="289" y="35"/>
                      </a:lnTo>
                      <a:lnTo>
                        <a:pt x="337" y="23"/>
                      </a:lnTo>
                      <a:lnTo>
                        <a:pt x="388" y="13"/>
                      </a:lnTo>
                      <a:lnTo>
                        <a:pt x="441" y="5"/>
                      </a:lnTo>
                      <a:lnTo>
                        <a:pt x="496" y="1"/>
                      </a:lnTo>
                      <a:lnTo>
                        <a:pt x="553" y="0"/>
                      </a:lnTo>
                      <a:close/>
                    </a:path>
                  </a:pathLst>
                </a:custGeom>
                <a:solidFill>
                  <a:srgbClr val="000000"/>
                </a:solidFill>
                <a:ln w="9525">
                  <a:noFill/>
                  <a:round/>
                  <a:headEnd/>
                  <a:tailEnd/>
                </a:ln>
              </p:spPr>
              <p:txBody>
                <a:bodyPr/>
                <a:lstStyle/>
                <a:p>
                  <a:endParaRPr lang="en-US"/>
                </a:p>
              </p:txBody>
            </p:sp>
            <p:sp>
              <p:nvSpPr>
                <p:cNvPr id="22496" name="Freeform 81"/>
                <p:cNvSpPr>
                  <a:spLocks/>
                </p:cNvSpPr>
                <p:nvPr/>
              </p:nvSpPr>
              <p:spPr bwMode="auto">
                <a:xfrm>
                  <a:off x="3499" y="-801"/>
                  <a:ext cx="553" cy="299"/>
                </a:xfrm>
                <a:custGeom>
                  <a:avLst/>
                  <a:gdLst>
                    <a:gd name="T0" fmla="*/ 553 w 1106"/>
                    <a:gd name="T1" fmla="*/ 0 h 596"/>
                    <a:gd name="T2" fmla="*/ 665 w 1106"/>
                    <a:gd name="T3" fmla="*/ 5 h 596"/>
                    <a:gd name="T4" fmla="*/ 768 w 1106"/>
                    <a:gd name="T5" fmla="*/ 23 h 596"/>
                    <a:gd name="T6" fmla="*/ 862 w 1106"/>
                    <a:gd name="T7" fmla="*/ 50 h 596"/>
                    <a:gd name="T8" fmla="*/ 944 w 1106"/>
                    <a:gd name="T9" fmla="*/ 87 h 596"/>
                    <a:gd name="T10" fmla="*/ 1012 w 1106"/>
                    <a:gd name="T11" fmla="*/ 131 h 596"/>
                    <a:gd name="T12" fmla="*/ 1062 w 1106"/>
                    <a:gd name="T13" fmla="*/ 182 h 596"/>
                    <a:gd name="T14" fmla="*/ 1095 w 1106"/>
                    <a:gd name="T15" fmla="*/ 238 h 596"/>
                    <a:gd name="T16" fmla="*/ 1106 w 1106"/>
                    <a:gd name="T17" fmla="*/ 298 h 596"/>
                    <a:gd name="T18" fmla="*/ 1104 w 1106"/>
                    <a:gd name="T19" fmla="*/ 328 h 596"/>
                    <a:gd name="T20" fmla="*/ 1081 w 1106"/>
                    <a:gd name="T21" fmla="*/ 387 h 596"/>
                    <a:gd name="T22" fmla="*/ 1039 w 1106"/>
                    <a:gd name="T23" fmla="*/ 440 h 596"/>
                    <a:gd name="T24" fmla="*/ 979 w 1106"/>
                    <a:gd name="T25" fmla="*/ 487 h 596"/>
                    <a:gd name="T26" fmla="*/ 904 w 1106"/>
                    <a:gd name="T27" fmla="*/ 528 h 596"/>
                    <a:gd name="T28" fmla="*/ 817 w 1106"/>
                    <a:gd name="T29" fmla="*/ 560 h 596"/>
                    <a:gd name="T30" fmla="*/ 718 w 1106"/>
                    <a:gd name="T31" fmla="*/ 582 h 596"/>
                    <a:gd name="T32" fmla="*/ 609 w 1106"/>
                    <a:gd name="T33" fmla="*/ 595 h 596"/>
                    <a:gd name="T34" fmla="*/ 553 w 1106"/>
                    <a:gd name="T35" fmla="*/ 596 h 596"/>
                    <a:gd name="T36" fmla="*/ 441 w 1106"/>
                    <a:gd name="T37" fmla="*/ 590 h 596"/>
                    <a:gd name="T38" fmla="*/ 337 w 1106"/>
                    <a:gd name="T39" fmla="*/ 572 h 596"/>
                    <a:gd name="T40" fmla="*/ 244 w 1106"/>
                    <a:gd name="T41" fmla="*/ 544 h 596"/>
                    <a:gd name="T42" fmla="*/ 162 w 1106"/>
                    <a:gd name="T43" fmla="*/ 509 h 596"/>
                    <a:gd name="T44" fmla="*/ 94 w 1106"/>
                    <a:gd name="T45" fmla="*/ 464 h 596"/>
                    <a:gd name="T46" fmla="*/ 44 w 1106"/>
                    <a:gd name="T47" fmla="*/ 413 h 596"/>
                    <a:gd name="T48" fmla="*/ 11 w 1106"/>
                    <a:gd name="T49" fmla="*/ 358 h 596"/>
                    <a:gd name="T50" fmla="*/ 0 w 1106"/>
                    <a:gd name="T51" fmla="*/ 298 h 596"/>
                    <a:gd name="T52" fmla="*/ 2 w 1106"/>
                    <a:gd name="T53" fmla="*/ 268 h 596"/>
                    <a:gd name="T54" fmla="*/ 25 w 1106"/>
                    <a:gd name="T55" fmla="*/ 209 h 596"/>
                    <a:gd name="T56" fmla="*/ 67 w 1106"/>
                    <a:gd name="T57" fmla="*/ 156 h 596"/>
                    <a:gd name="T58" fmla="*/ 127 w 1106"/>
                    <a:gd name="T59" fmla="*/ 108 h 596"/>
                    <a:gd name="T60" fmla="*/ 201 w 1106"/>
                    <a:gd name="T61" fmla="*/ 68 h 596"/>
                    <a:gd name="T62" fmla="*/ 289 w 1106"/>
                    <a:gd name="T63" fmla="*/ 35 h 596"/>
                    <a:gd name="T64" fmla="*/ 388 w 1106"/>
                    <a:gd name="T65" fmla="*/ 13 h 596"/>
                    <a:gd name="T66" fmla="*/ 496 w 1106"/>
                    <a:gd name="T67" fmla="*/ 1 h 59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106"/>
                    <a:gd name="T103" fmla="*/ 0 h 596"/>
                    <a:gd name="T104" fmla="*/ 1106 w 1106"/>
                    <a:gd name="T105" fmla="*/ 596 h 59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106" h="596">
                      <a:moveTo>
                        <a:pt x="553" y="0"/>
                      </a:moveTo>
                      <a:lnTo>
                        <a:pt x="553" y="0"/>
                      </a:lnTo>
                      <a:lnTo>
                        <a:pt x="609" y="1"/>
                      </a:lnTo>
                      <a:lnTo>
                        <a:pt x="665" y="5"/>
                      </a:lnTo>
                      <a:lnTo>
                        <a:pt x="718" y="13"/>
                      </a:lnTo>
                      <a:lnTo>
                        <a:pt x="768" y="23"/>
                      </a:lnTo>
                      <a:lnTo>
                        <a:pt x="817" y="35"/>
                      </a:lnTo>
                      <a:lnTo>
                        <a:pt x="862" y="50"/>
                      </a:lnTo>
                      <a:lnTo>
                        <a:pt x="904" y="68"/>
                      </a:lnTo>
                      <a:lnTo>
                        <a:pt x="944" y="87"/>
                      </a:lnTo>
                      <a:lnTo>
                        <a:pt x="979" y="108"/>
                      </a:lnTo>
                      <a:lnTo>
                        <a:pt x="1012" y="131"/>
                      </a:lnTo>
                      <a:lnTo>
                        <a:pt x="1039" y="156"/>
                      </a:lnTo>
                      <a:lnTo>
                        <a:pt x="1062" y="182"/>
                      </a:lnTo>
                      <a:lnTo>
                        <a:pt x="1081" y="209"/>
                      </a:lnTo>
                      <a:lnTo>
                        <a:pt x="1095" y="238"/>
                      </a:lnTo>
                      <a:lnTo>
                        <a:pt x="1104" y="268"/>
                      </a:lnTo>
                      <a:lnTo>
                        <a:pt x="1106" y="298"/>
                      </a:lnTo>
                      <a:lnTo>
                        <a:pt x="1104" y="328"/>
                      </a:lnTo>
                      <a:lnTo>
                        <a:pt x="1095" y="358"/>
                      </a:lnTo>
                      <a:lnTo>
                        <a:pt x="1081" y="387"/>
                      </a:lnTo>
                      <a:lnTo>
                        <a:pt x="1062" y="413"/>
                      </a:lnTo>
                      <a:lnTo>
                        <a:pt x="1039" y="440"/>
                      </a:lnTo>
                      <a:lnTo>
                        <a:pt x="1012" y="464"/>
                      </a:lnTo>
                      <a:lnTo>
                        <a:pt x="979" y="487"/>
                      </a:lnTo>
                      <a:lnTo>
                        <a:pt x="944" y="509"/>
                      </a:lnTo>
                      <a:lnTo>
                        <a:pt x="904" y="528"/>
                      </a:lnTo>
                      <a:lnTo>
                        <a:pt x="862" y="544"/>
                      </a:lnTo>
                      <a:lnTo>
                        <a:pt x="817" y="560"/>
                      </a:lnTo>
                      <a:lnTo>
                        <a:pt x="768" y="572"/>
                      </a:lnTo>
                      <a:lnTo>
                        <a:pt x="718" y="582"/>
                      </a:lnTo>
                      <a:lnTo>
                        <a:pt x="665" y="590"/>
                      </a:lnTo>
                      <a:lnTo>
                        <a:pt x="609" y="595"/>
                      </a:lnTo>
                      <a:lnTo>
                        <a:pt x="553" y="596"/>
                      </a:lnTo>
                      <a:lnTo>
                        <a:pt x="496" y="595"/>
                      </a:lnTo>
                      <a:lnTo>
                        <a:pt x="441" y="590"/>
                      </a:lnTo>
                      <a:lnTo>
                        <a:pt x="388" y="582"/>
                      </a:lnTo>
                      <a:lnTo>
                        <a:pt x="337" y="572"/>
                      </a:lnTo>
                      <a:lnTo>
                        <a:pt x="289" y="560"/>
                      </a:lnTo>
                      <a:lnTo>
                        <a:pt x="244" y="544"/>
                      </a:lnTo>
                      <a:lnTo>
                        <a:pt x="201" y="528"/>
                      </a:lnTo>
                      <a:lnTo>
                        <a:pt x="162" y="509"/>
                      </a:lnTo>
                      <a:lnTo>
                        <a:pt x="127" y="487"/>
                      </a:lnTo>
                      <a:lnTo>
                        <a:pt x="94" y="464"/>
                      </a:lnTo>
                      <a:lnTo>
                        <a:pt x="67" y="440"/>
                      </a:lnTo>
                      <a:lnTo>
                        <a:pt x="44" y="413"/>
                      </a:lnTo>
                      <a:lnTo>
                        <a:pt x="25" y="387"/>
                      </a:lnTo>
                      <a:lnTo>
                        <a:pt x="11" y="358"/>
                      </a:lnTo>
                      <a:lnTo>
                        <a:pt x="2" y="328"/>
                      </a:lnTo>
                      <a:lnTo>
                        <a:pt x="0" y="298"/>
                      </a:lnTo>
                      <a:lnTo>
                        <a:pt x="2" y="268"/>
                      </a:lnTo>
                      <a:lnTo>
                        <a:pt x="11" y="238"/>
                      </a:lnTo>
                      <a:lnTo>
                        <a:pt x="25" y="209"/>
                      </a:lnTo>
                      <a:lnTo>
                        <a:pt x="44" y="182"/>
                      </a:lnTo>
                      <a:lnTo>
                        <a:pt x="67" y="156"/>
                      </a:lnTo>
                      <a:lnTo>
                        <a:pt x="94" y="131"/>
                      </a:lnTo>
                      <a:lnTo>
                        <a:pt x="127" y="108"/>
                      </a:lnTo>
                      <a:lnTo>
                        <a:pt x="162" y="87"/>
                      </a:lnTo>
                      <a:lnTo>
                        <a:pt x="201" y="68"/>
                      </a:lnTo>
                      <a:lnTo>
                        <a:pt x="244" y="50"/>
                      </a:lnTo>
                      <a:lnTo>
                        <a:pt x="289" y="35"/>
                      </a:lnTo>
                      <a:lnTo>
                        <a:pt x="337" y="23"/>
                      </a:lnTo>
                      <a:lnTo>
                        <a:pt x="388" y="13"/>
                      </a:lnTo>
                      <a:lnTo>
                        <a:pt x="441" y="5"/>
                      </a:lnTo>
                      <a:lnTo>
                        <a:pt x="496" y="1"/>
                      </a:lnTo>
                      <a:lnTo>
                        <a:pt x="553" y="0"/>
                      </a:lnTo>
                    </a:path>
                  </a:pathLst>
                </a:custGeom>
                <a:noFill/>
                <a:ln w="0">
                  <a:solidFill>
                    <a:srgbClr val="000000"/>
                  </a:solidFill>
                  <a:round/>
                  <a:headEnd/>
                  <a:tailEnd/>
                </a:ln>
              </p:spPr>
              <p:txBody>
                <a:bodyPr/>
                <a:lstStyle/>
                <a:p>
                  <a:endParaRPr lang="en-US"/>
                </a:p>
              </p:txBody>
            </p:sp>
            <p:sp>
              <p:nvSpPr>
                <p:cNvPr id="22497" name="Freeform 82"/>
                <p:cNvSpPr>
                  <a:spLocks/>
                </p:cNvSpPr>
                <p:nvPr/>
              </p:nvSpPr>
              <p:spPr bwMode="auto">
                <a:xfrm>
                  <a:off x="3904" y="-607"/>
                  <a:ext cx="119" cy="72"/>
                </a:xfrm>
                <a:custGeom>
                  <a:avLst/>
                  <a:gdLst>
                    <a:gd name="T0" fmla="*/ 0 w 237"/>
                    <a:gd name="T1" fmla="*/ 144 h 144"/>
                    <a:gd name="T2" fmla="*/ 237 w 237"/>
                    <a:gd name="T3" fmla="*/ 0 h 144"/>
                    <a:gd name="T4" fmla="*/ 228 w 237"/>
                    <a:gd name="T5" fmla="*/ 11 h 144"/>
                    <a:gd name="T6" fmla="*/ 219 w 237"/>
                    <a:gd name="T7" fmla="*/ 21 h 144"/>
                    <a:gd name="T8" fmla="*/ 207 w 237"/>
                    <a:gd name="T9" fmla="*/ 33 h 144"/>
                    <a:gd name="T10" fmla="*/ 196 w 237"/>
                    <a:gd name="T11" fmla="*/ 43 h 144"/>
                    <a:gd name="T12" fmla="*/ 184 w 237"/>
                    <a:gd name="T13" fmla="*/ 54 h 144"/>
                    <a:gd name="T14" fmla="*/ 170 w 237"/>
                    <a:gd name="T15" fmla="*/ 63 h 144"/>
                    <a:gd name="T16" fmla="*/ 157 w 237"/>
                    <a:gd name="T17" fmla="*/ 72 h 144"/>
                    <a:gd name="T18" fmla="*/ 142 w 237"/>
                    <a:gd name="T19" fmla="*/ 81 h 144"/>
                    <a:gd name="T20" fmla="*/ 127 w 237"/>
                    <a:gd name="T21" fmla="*/ 91 h 144"/>
                    <a:gd name="T22" fmla="*/ 111 w 237"/>
                    <a:gd name="T23" fmla="*/ 100 h 144"/>
                    <a:gd name="T24" fmla="*/ 93 w 237"/>
                    <a:gd name="T25" fmla="*/ 108 h 144"/>
                    <a:gd name="T26" fmla="*/ 76 w 237"/>
                    <a:gd name="T27" fmla="*/ 116 h 144"/>
                    <a:gd name="T28" fmla="*/ 58 w 237"/>
                    <a:gd name="T29" fmla="*/ 123 h 144"/>
                    <a:gd name="T30" fmla="*/ 39 w 237"/>
                    <a:gd name="T31" fmla="*/ 130 h 144"/>
                    <a:gd name="T32" fmla="*/ 19 w 237"/>
                    <a:gd name="T33" fmla="*/ 137 h 144"/>
                    <a:gd name="T34" fmla="*/ 0 w 237"/>
                    <a:gd name="T35" fmla="*/ 144 h 14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37"/>
                    <a:gd name="T55" fmla="*/ 0 h 144"/>
                    <a:gd name="T56" fmla="*/ 237 w 237"/>
                    <a:gd name="T57" fmla="*/ 144 h 14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37" h="144">
                      <a:moveTo>
                        <a:pt x="0" y="144"/>
                      </a:moveTo>
                      <a:lnTo>
                        <a:pt x="237" y="0"/>
                      </a:lnTo>
                      <a:lnTo>
                        <a:pt x="228" y="11"/>
                      </a:lnTo>
                      <a:lnTo>
                        <a:pt x="219" y="21"/>
                      </a:lnTo>
                      <a:lnTo>
                        <a:pt x="207" y="33"/>
                      </a:lnTo>
                      <a:lnTo>
                        <a:pt x="196" y="43"/>
                      </a:lnTo>
                      <a:lnTo>
                        <a:pt x="184" y="54"/>
                      </a:lnTo>
                      <a:lnTo>
                        <a:pt x="170" y="63"/>
                      </a:lnTo>
                      <a:lnTo>
                        <a:pt x="157" y="72"/>
                      </a:lnTo>
                      <a:lnTo>
                        <a:pt x="142" y="81"/>
                      </a:lnTo>
                      <a:lnTo>
                        <a:pt x="127" y="91"/>
                      </a:lnTo>
                      <a:lnTo>
                        <a:pt x="111" y="100"/>
                      </a:lnTo>
                      <a:lnTo>
                        <a:pt x="93" y="108"/>
                      </a:lnTo>
                      <a:lnTo>
                        <a:pt x="76" y="116"/>
                      </a:lnTo>
                      <a:lnTo>
                        <a:pt x="58" y="123"/>
                      </a:lnTo>
                      <a:lnTo>
                        <a:pt x="39" y="130"/>
                      </a:lnTo>
                      <a:lnTo>
                        <a:pt x="19" y="137"/>
                      </a:lnTo>
                      <a:lnTo>
                        <a:pt x="0" y="144"/>
                      </a:lnTo>
                      <a:close/>
                    </a:path>
                  </a:pathLst>
                </a:custGeom>
                <a:solidFill>
                  <a:srgbClr val="3838FF"/>
                </a:solidFill>
                <a:ln w="9525">
                  <a:noFill/>
                  <a:round/>
                  <a:headEnd/>
                  <a:tailEnd/>
                </a:ln>
              </p:spPr>
              <p:txBody>
                <a:bodyPr/>
                <a:lstStyle/>
                <a:p>
                  <a:endParaRPr lang="en-US"/>
                </a:p>
              </p:txBody>
            </p:sp>
            <p:sp>
              <p:nvSpPr>
                <p:cNvPr id="22498" name="Freeform 83"/>
                <p:cNvSpPr>
                  <a:spLocks/>
                </p:cNvSpPr>
                <p:nvPr/>
              </p:nvSpPr>
              <p:spPr bwMode="auto">
                <a:xfrm>
                  <a:off x="3823" y="-650"/>
                  <a:ext cx="218" cy="130"/>
                </a:xfrm>
                <a:custGeom>
                  <a:avLst/>
                  <a:gdLst>
                    <a:gd name="T0" fmla="*/ 398 w 434"/>
                    <a:gd name="T1" fmla="*/ 87 h 260"/>
                    <a:gd name="T2" fmla="*/ 161 w 434"/>
                    <a:gd name="T3" fmla="*/ 231 h 260"/>
                    <a:gd name="T4" fmla="*/ 142 w 434"/>
                    <a:gd name="T5" fmla="*/ 235 h 260"/>
                    <a:gd name="T6" fmla="*/ 123 w 434"/>
                    <a:gd name="T7" fmla="*/ 240 h 260"/>
                    <a:gd name="T8" fmla="*/ 103 w 434"/>
                    <a:gd name="T9" fmla="*/ 244 h 260"/>
                    <a:gd name="T10" fmla="*/ 83 w 434"/>
                    <a:gd name="T11" fmla="*/ 249 h 260"/>
                    <a:gd name="T12" fmla="*/ 62 w 434"/>
                    <a:gd name="T13" fmla="*/ 252 h 260"/>
                    <a:gd name="T14" fmla="*/ 42 w 434"/>
                    <a:gd name="T15" fmla="*/ 256 h 260"/>
                    <a:gd name="T16" fmla="*/ 20 w 434"/>
                    <a:gd name="T17" fmla="*/ 258 h 260"/>
                    <a:gd name="T18" fmla="*/ 0 w 434"/>
                    <a:gd name="T19" fmla="*/ 260 h 260"/>
                    <a:gd name="T20" fmla="*/ 434 w 434"/>
                    <a:gd name="T21" fmla="*/ 0 h 260"/>
                    <a:gd name="T22" fmla="*/ 433 w 434"/>
                    <a:gd name="T23" fmla="*/ 12 h 260"/>
                    <a:gd name="T24" fmla="*/ 431 w 434"/>
                    <a:gd name="T25" fmla="*/ 22 h 260"/>
                    <a:gd name="T26" fmla="*/ 427 w 434"/>
                    <a:gd name="T27" fmla="*/ 34 h 260"/>
                    <a:gd name="T28" fmla="*/ 424 w 434"/>
                    <a:gd name="T29" fmla="*/ 44 h 260"/>
                    <a:gd name="T30" fmla="*/ 418 w 434"/>
                    <a:gd name="T31" fmla="*/ 55 h 260"/>
                    <a:gd name="T32" fmla="*/ 412 w 434"/>
                    <a:gd name="T33" fmla="*/ 66 h 260"/>
                    <a:gd name="T34" fmla="*/ 405 w 434"/>
                    <a:gd name="T35" fmla="*/ 76 h 260"/>
                    <a:gd name="T36" fmla="*/ 398 w 434"/>
                    <a:gd name="T37" fmla="*/ 87 h 26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34"/>
                    <a:gd name="T58" fmla="*/ 0 h 260"/>
                    <a:gd name="T59" fmla="*/ 434 w 434"/>
                    <a:gd name="T60" fmla="*/ 260 h 26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34" h="260">
                      <a:moveTo>
                        <a:pt x="398" y="87"/>
                      </a:moveTo>
                      <a:lnTo>
                        <a:pt x="161" y="231"/>
                      </a:lnTo>
                      <a:lnTo>
                        <a:pt x="142" y="235"/>
                      </a:lnTo>
                      <a:lnTo>
                        <a:pt x="123" y="240"/>
                      </a:lnTo>
                      <a:lnTo>
                        <a:pt x="103" y="244"/>
                      </a:lnTo>
                      <a:lnTo>
                        <a:pt x="83" y="249"/>
                      </a:lnTo>
                      <a:lnTo>
                        <a:pt x="62" y="252"/>
                      </a:lnTo>
                      <a:lnTo>
                        <a:pt x="42" y="256"/>
                      </a:lnTo>
                      <a:lnTo>
                        <a:pt x="20" y="258"/>
                      </a:lnTo>
                      <a:lnTo>
                        <a:pt x="0" y="260"/>
                      </a:lnTo>
                      <a:lnTo>
                        <a:pt x="434" y="0"/>
                      </a:lnTo>
                      <a:lnTo>
                        <a:pt x="433" y="12"/>
                      </a:lnTo>
                      <a:lnTo>
                        <a:pt x="431" y="22"/>
                      </a:lnTo>
                      <a:lnTo>
                        <a:pt x="427" y="34"/>
                      </a:lnTo>
                      <a:lnTo>
                        <a:pt x="424" y="44"/>
                      </a:lnTo>
                      <a:lnTo>
                        <a:pt x="418" y="55"/>
                      </a:lnTo>
                      <a:lnTo>
                        <a:pt x="412" y="66"/>
                      </a:lnTo>
                      <a:lnTo>
                        <a:pt x="405" y="76"/>
                      </a:lnTo>
                      <a:lnTo>
                        <a:pt x="398" y="87"/>
                      </a:lnTo>
                      <a:close/>
                    </a:path>
                  </a:pathLst>
                </a:custGeom>
                <a:solidFill>
                  <a:srgbClr val="4F4FFF"/>
                </a:solidFill>
                <a:ln w="9525">
                  <a:noFill/>
                  <a:round/>
                  <a:headEnd/>
                  <a:tailEnd/>
                </a:ln>
              </p:spPr>
              <p:txBody>
                <a:bodyPr/>
                <a:lstStyle/>
                <a:p>
                  <a:endParaRPr lang="en-US"/>
                </a:p>
              </p:txBody>
            </p:sp>
            <p:sp>
              <p:nvSpPr>
                <p:cNvPr id="22499" name="Freeform 84"/>
                <p:cNvSpPr>
                  <a:spLocks/>
                </p:cNvSpPr>
                <p:nvPr/>
              </p:nvSpPr>
              <p:spPr bwMode="auto">
                <a:xfrm>
                  <a:off x="3764" y="-682"/>
                  <a:ext cx="277" cy="164"/>
                </a:xfrm>
                <a:custGeom>
                  <a:avLst/>
                  <a:gdLst>
                    <a:gd name="T0" fmla="*/ 553 w 554"/>
                    <a:gd name="T1" fmla="*/ 62 h 327"/>
                    <a:gd name="T2" fmla="*/ 119 w 554"/>
                    <a:gd name="T3" fmla="*/ 322 h 327"/>
                    <a:gd name="T4" fmla="*/ 106 w 554"/>
                    <a:gd name="T5" fmla="*/ 324 h 327"/>
                    <a:gd name="T6" fmla="*/ 93 w 554"/>
                    <a:gd name="T7" fmla="*/ 324 h 327"/>
                    <a:gd name="T8" fmla="*/ 82 w 554"/>
                    <a:gd name="T9" fmla="*/ 325 h 327"/>
                    <a:gd name="T10" fmla="*/ 69 w 554"/>
                    <a:gd name="T11" fmla="*/ 326 h 327"/>
                    <a:gd name="T12" fmla="*/ 56 w 554"/>
                    <a:gd name="T13" fmla="*/ 326 h 327"/>
                    <a:gd name="T14" fmla="*/ 44 w 554"/>
                    <a:gd name="T15" fmla="*/ 327 h 327"/>
                    <a:gd name="T16" fmla="*/ 31 w 554"/>
                    <a:gd name="T17" fmla="*/ 327 h 327"/>
                    <a:gd name="T18" fmla="*/ 18 w 554"/>
                    <a:gd name="T19" fmla="*/ 327 h 327"/>
                    <a:gd name="T20" fmla="*/ 14 w 554"/>
                    <a:gd name="T21" fmla="*/ 327 h 327"/>
                    <a:gd name="T22" fmla="*/ 9 w 554"/>
                    <a:gd name="T23" fmla="*/ 327 h 327"/>
                    <a:gd name="T24" fmla="*/ 4 w 554"/>
                    <a:gd name="T25" fmla="*/ 327 h 327"/>
                    <a:gd name="T26" fmla="*/ 0 w 554"/>
                    <a:gd name="T27" fmla="*/ 327 h 327"/>
                    <a:gd name="T28" fmla="*/ 544 w 554"/>
                    <a:gd name="T29" fmla="*/ 0 h 327"/>
                    <a:gd name="T30" fmla="*/ 548 w 554"/>
                    <a:gd name="T31" fmla="*/ 13 h 327"/>
                    <a:gd name="T32" fmla="*/ 552 w 554"/>
                    <a:gd name="T33" fmla="*/ 24 h 327"/>
                    <a:gd name="T34" fmla="*/ 553 w 554"/>
                    <a:gd name="T35" fmla="*/ 37 h 327"/>
                    <a:gd name="T36" fmla="*/ 554 w 554"/>
                    <a:gd name="T37" fmla="*/ 50 h 327"/>
                    <a:gd name="T38" fmla="*/ 554 w 554"/>
                    <a:gd name="T39" fmla="*/ 53 h 327"/>
                    <a:gd name="T40" fmla="*/ 554 w 554"/>
                    <a:gd name="T41" fmla="*/ 56 h 327"/>
                    <a:gd name="T42" fmla="*/ 553 w 554"/>
                    <a:gd name="T43" fmla="*/ 59 h 327"/>
                    <a:gd name="T44" fmla="*/ 553 w 554"/>
                    <a:gd name="T45" fmla="*/ 62 h 32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54"/>
                    <a:gd name="T70" fmla="*/ 0 h 327"/>
                    <a:gd name="T71" fmla="*/ 554 w 554"/>
                    <a:gd name="T72" fmla="*/ 327 h 32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54" h="327">
                      <a:moveTo>
                        <a:pt x="553" y="62"/>
                      </a:moveTo>
                      <a:lnTo>
                        <a:pt x="119" y="322"/>
                      </a:lnTo>
                      <a:lnTo>
                        <a:pt x="106" y="324"/>
                      </a:lnTo>
                      <a:lnTo>
                        <a:pt x="93" y="324"/>
                      </a:lnTo>
                      <a:lnTo>
                        <a:pt x="82" y="325"/>
                      </a:lnTo>
                      <a:lnTo>
                        <a:pt x="69" y="326"/>
                      </a:lnTo>
                      <a:lnTo>
                        <a:pt x="56" y="326"/>
                      </a:lnTo>
                      <a:lnTo>
                        <a:pt x="44" y="327"/>
                      </a:lnTo>
                      <a:lnTo>
                        <a:pt x="31" y="327"/>
                      </a:lnTo>
                      <a:lnTo>
                        <a:pt x="18" y="327"/>
                      </a:lnTo>
                      <a:lnTo>
                        <a:pt x="14" y="327"/>
                      </a:lnTo>
                      <a:lnTo>
                        <a:pt x="9" y="327"/>
                      </a:lnTo>
                      <a:lnTo>
                        <a:pt x="4" y="327"/>
                      </a:lnTo>
                      <a:lnTo>
                        <a:pt x="0" y="327"/>
                      </a:lnTo>
                      <a:lnTo>
                        <a:pt x="544" y="0"/>
                      </a:lnTo>
                      <a:lnTo>
                        <a:pt x="548" y="13"/>
                      </a:lnTo>
                      <a:lnTo>
                        <a:pt x="552" y="24"/>
                      </a:lnTo>
                      <a:lnTo>
                        <a:pt x="553" y="37"/>
                      </a:lnTo>
                      <a:lnTo>
                        <a:pt x="554" y="50"/>
                      </a:lnTo>
                      <a:lnTo>
                        <a:pt x="554" y="53"/>
                      </a:lnTo>
                      <a:lnTo>
                        <a:pt x="554" y="56"/>
                      </a:lnTo>
                      <a:lnTo>
                        <a:pt x="553" y="59"/>
                      </a:lnTo>
                      <a:lnTo>
                        <a:pt x="553" y="62"/>
                      </a:lnTo>
                      <a:close/>
                    </a:path>
                  </a:pathLst>
                </a:custGeom>
                <a:solidFill>
                  <a:srgbClr val="6D6DFF"/>
                </a:solidFill>
                <a:ln w="9525">
                  <a:noFill/>
                  <a:round/>
                  <a:headEnd/>
                  <a:tailEnd/>
                </a:ln>
              </p:spPr>
              <p:txBody>
                <a:bodyPr/>
                <a:lstStyle/>
                <a:p>
                  <a:endParaRPr lang="en-US"/>
                </a:p>
              </p:txBody>
            </p:sp>
            <p:sp>
              <p:nvSpPr>
                <p:cNvPr id="22500" name="Freeform 85"/>
                <p:cNvSpPr>
                  <a:spLocks/>
                </p:cNvSpPr>
                <p:nvPr/>
              </p:nvSpPr>
              <p:spPr bwMode="auto">
                <a:xfrm>
                  <a:off x="3713" y="-706"/>
                  <a:ext cx="323" cy="188"/>
                </a:xfrm>
                <a:custGeom>
                  <a:avLst/>
                  <a:gdLst>
                    <a:gd name="T0" fmla="*/ 646 w 646"/>
                    <a:gd name="T1" fmla="*/ 50 h 377"/>
                    <a:gd name="T2" fmla="*/ 102 w 646"/>
                    <a:gd name="T3" fmla="*/ 377 h 377"/>
                    <a:gd name="T4" fmla="*/ 89 w 646"/>
                    <a:gd name="T5" fmla="*/ 377 h 377"/>
                    <a:gd name="T6" fmla="*/ 75 w 646"/>
                    <a:gd name="T7" fmla="*/ 376 h 377"/>
                    <a:gd name="T8" fmla="*/ 63 w 646"/>
                    <a:gd name="T9" fmla="*/ 376 h 377"/>
                    <a:gd name="T10" fmla="*/ 50 w 646"/>
                    <a:gd name="T11" fmla="*/ 375 h 377"/>
                    <a:gd name="T12" fmla="*/ 37 w 646"/>
                    <a:gd name="T13" fmla="*/ 374 h 377"/>
                    <a:gd name="T14" fmla="*/ 26 w 646"/>
                    <a:gd name="T15" fmla="*/ 372 h 377"/>
                    <a:gd name="T16" fmla="*/ 13 w 646"/>
                    <a:gd name="T17" fmla="*/ 371 h 377"/>
                    <a:gd name="T18" fmla="*/ 0 w 646"/>
                    <a:gd name="T19" fmla="*/ 370 h 377"/>
                    <a:gd name="T20" fmla="*/ 619 w 646"/>
                    <a:gd name="T21" fmla="*/ 0 h 377"/>
                    <a:gd name="T22" fmla="*/ 629 w 646"/>
                    <a:gd name="T23" fmla="*/ 13 h 377"/>
                    <a:gd name="T24" fmla="*/ 635 w 646"/>
                    <a:gd name="T25" fmla="*/ 25 h 377"/>
                    <a:gd name="T26" fmla="*/ 641 w 646"/>
                    <a:gd name="T27" fmla="*/ 37 h 377"/>
                    <a:gd name="T28" fmla="*/ 646 w 646"/>
                    <a:gd name="T29" fmla="*/ 50 h 37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46"/>
                    <a:gd name="T46" fmla="*/ 0 h 377"/>
                    <a:gd name="T47" fmla="*/ 646 w 646"/>
                    <a:gd name="T48" fmla="*/ 377 h 37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46" h="377">
                      <a:moveTo>
                        <a:pt x="646" y="50"/>
                      </a:moveTo>
                      <a:lnTo>
                        <a:pt x="102" y="377"/>
                      </a:lnTo>
                      <a:lnTo>
                        <a:pt x="89" y="377"/>
                      </a:lnTo>
                      <a:lnTo>
                        <a:pt x="75" y="376"/>
                      </a:lnTo>
                      <a:lnTo>
                        <a:pt x="63" y="376"/>
                      </a:lnTo>
                      <a:lnTo>
                        <a:pt x="50" y="375"/>
                      </a:lnTo>
                      <a:lnTo>
                        <a:pt x="37" y="374"/>
                      </a:lnTo>
                      <a:lnTo>
                        <a:pt x="26" y="372"/>
                      </a:lnTo>
                      <a:lnTo>
                        <a:pt x="13" y="371"/>
                      </a:lnTo>
                      <a:lnTo>
                        <a:pt x="0" y="370"/>
                      </a:lnTo>
                      <a:lnTo>
                        <a:pt x="619" y="0"/>
                      </a:lnTo>
                      <a:lnTo>
                        <a:pt x="629" y="13"/>
                      </a:lnTo>
                      <a:lnTo>
                        <a:pt x="635" y="25"/>
                      </a:lnTo>
                      <a:lnTo>
                        <a:pt x="641" y="37"/>
                      </a:lnTo>
                      <a:lnTo>
                        <a:pt x="646" y="50"/>
                      </a:lnTo>
                      <a:close/>
                    </a:path>
                  </a:pathLst>
                </a:custGeom>
                <a:solidFill>
                  <a:srgbClr val="8787FF"/>
                </a:solidFill>
                <a:ln w="9525">
                  <a:noFill/>
                  <a:round/>
                  <a:headEnd/>
                  <a:tailEnd/>
                </a:ln>
              </p:spPr>
              <p:txBody>
                <a:bodyPr/>
                <a:lstStyle/>
                <a:p>
                  <a:endParaRPr lang="en-US"/>
                </a:p>
              </p:txBody>
            </p:sp>
            <p:sp>
              <p:nvSpPr>
                <p:cNvPr id="22501" name="Freeform 86"/>
                <p:cNvSpPr>
                  <a:spLocks/>
                </p:cNvSpPr>
                <p:nvPr/>
              </p:nvSpPr>
              <p:spPr bwMode="auto">
                <a:xfrm>
                  <a:off x="3671" y="-727"/>
                  <a:ext cx="352" cy="206"/>
                </a:xfrm>
                <a:custGeom>
                  <a:avLst/>
                  <a:gdLst>
                    <a:gd name="T0" fmla="*/ 704 w 704"/>
                    <a:gd name="T1" fmla="*/ 41 h 411"/>
                    <a:gd name="T2" fmla="*/ 85 w 704"/>
                    <a:gd name="T3" fmla="*/ 411 h 411"/>
                    <a:gd name="T4" fmla="*/ 74 w 704"/>
                    <a:gd name="T5" fmla="*/ 410 h 411"/>
                    <a:gd name="T6" fmla="*/ 64 w 704"/>
                    <a:gd name="T7" fmla="*/ 409 h 411"/>
                    <a:gd name="T8" fmla="*/ 52 w 704"/>
                    <a:gd name="T9" fmla="*/ 408 h 411"/>
                    <a:gd name="T10" fmla="*/ 42 w 704"/>
                    <a:gd name="T11" fmla="*/ 405 h 411"/>
                    <a:gd name="T12" fmla="*/ 31 w 704"/>
                    <a:gd name="T13" fmla="*/ 403 h 411"/>
                    <a:gd name="T14" fmla="*/ 21 w 704"/>
                    <a:gd name="T15" fmla="*/ 401 h 411"/>
                    <a:gd name="T16" fmla="*/ 11 w 704"/>
                    <a:gd name="T17" fmla="*/ 398 h 411"/>
                    <a:gd name="T18" fmla="*/ 0 w 704"/>
                    <a:gd name="T19" fmla="*/ 396 h 411"/>
                    <a:gd name="T20" fmla="*/ 664 w 704"/>
                    <a:gd name="T21" fmla="*/ 0 h 411"/>
                    <a:gd name="T22" fmla="*/ 670 w 704"/>
                    <a:gd name="T23" fmla="*/ 5 h 411"/>
                    <a:gd name="T24" fmla="*/ 675 w 704"/>
                    <a:gd name="T25" fmla="*/ 10 h 411"/>
                    <a:gd name="T26" fmla="*/ 681 w 704"/>
                    <a:gd name="T27" fmla="*/ 15 h 411"/>
                    <a:gd name="T28" fmla="*/ 686 w 704"/>
                    <a:gd name="T29" fmla="*/ 21 h 411"/>
                    <a:gd name="T30" fmla="*/ 690 w 704"/>
                    <a:gd name="T31" fmla="*/ 25 h 411"/>
                    <a:gd name="T32" fmla="*/ 695 w 704"/>
                    <a:gd name="T33" fmla="*/ 31 h 411"/>
                    <a:gd name="T34" fmla="*/ 700 w 704"/>
                    <a:gd name="T35" fmla="*/ 36 h 411"/>
                    <a:gd name="T36" fmla="*/ 704 w 704"/>
                    <a:gd name="T37" fmla="*/ 41 h 41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04"/>
                    <a:gd name="T58" fmla="*/ 0 h 411"/>
                    <a:gd name="T59" fmla="*/ 704 w 704"/>
                    <a:gd name="T60" fmla="*/ 411 h 41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04" h="411">
                      <a:moveTo>
                        <a:pt x="704" y="41"/>
                      </a:moveTo>
                      <a:lnTo>
                        <a:pt x="85" y="411"/>
                      </a:lnTo>
                      <a:lnTo>
                        <a:pt x="74" y="410"/>
                      </a:lnTo>
                      <a:lnTo>
                        <a:pt x="64" y="409"/>
                      </a:lnTo>
                      <a:lnTo>
                        <a:pt x="52" y="408"/>
                      </a:lnTo>
                      <a:lnTo>
                        <a:pt x="42" y="405"/>
                      </a:lnTo>
                      <a:lnTo>
                        <a:pt x="31" y="403"/>
                      </a:lnTo>
                      <a:lnTo>
                        <a:pt x="21" y="401"/>
                      </a:lnTo>
                      <a:lnTo>
                        <a:pt x="11" y="398"/>
                      </a:lnTo>
                      <a:lnTo>
                        <a:pt x="0" y="396"/>
                      </a:lnTo>
                      <a:lnTo>
                        <a:pt x="664" y="0"/>
                      </a:lnTo>
                      <a:lnTo>
                        <a:pt x="670" y="5"/>
                      </a:lnTo>
                      <a:lnTo>
                        <a:pt x="675" y="10"/>
                      </a:lnTo>
                      <a:lnTo>
                        <a:pt x="681" y="15"/>
                      </a:lnTo>
                      <a:lnTo>
                        <a:pt x="686" y="21"/>
                      </a:lnTo>
                      <a:lnTo>
                        <a:pt x="690" y="25"/>
                      </a:lnTo>
                      <a:lnTo>
                        <a:pt x="695" y="31"/>
                      </a:lnTo>
                      <a:lnTo>
                        <a:pt x="700" y="36"/>
                      </a:lnTo>
                      <a:lnTo>
                        <a:pt x="704" y="41"/>
                      </a:lnTo>
                      <a:close/>
                    </a:path>
                  </a:pathLst>
                </a:custGeom>
                <a:solidFill>
                  <a:srgbClr val="A5A5FF"/>
                </a:solidFill>
                <a:ln w="9525">
                  <a:noFill/>
                  <a:round/>
                  <a:headEnd/>
                  <a:tailEnd/>
                </a:ln>
              </p:spPr>
              <p:txBody>
                <a:bodyPr/>
                <a:lstStyle/>
                <a:p>
                  <a:endParaRPr lang="en-US"/>
                </a:p>
              </p:txBody>
            </p:sp>
            <p:sp>
              <p:nvSpPr>
                <p:cNvPr id="22502" name="Freeform 87"/>
                <p:cNvSpPr>
                  <a:spLocks/>
                </p:cNvSpPr>
                <p:nvPr/>
              </p:nvSpPr>
              <p:spPr bwMode="auto">
                <a:xfrm>
                  <a:off x="3631" y="-745"/>
                  <a:ext cx="371" cy="216"/>
                </a:xfrm>
                <a:custGeom>
                  <a:avLst/>
                  <a:gdLst>
                    <a:gd name="T0" fmla="*/ 742 w 742"/>
                    <a:gd name="T1" fmla="*/ 37 h 433"/>
                    <a:gd name="T2" fmla="*/ 78 w 742"/>
                    <a:gd name="T3" fmla="*/ 433 h 433"/>
                    <a:gd name="T4" fmla="*/ 68 w 742"/>
                    <a:gd name="T5" fmla="*/ 431 h 433"/>
                    <a:gd name="T6" fmla="*/ 57 w 742"/>
                    <a:gd name="T7" fmla="*/ 430 h 433"/>
                    <a:gd name="T8" fmla="*/ 48 w 742"/>
                    <a:gd name="T9" fmla="*/ 427 h 433"/>
                    <a:gd name="T10" fmla="*/ 38 w 742"/>
                    <a:gd name="T11" fmla="*/ 425 h 433"/>
                    <a:gd name="T12" fmla="*/ 29 w 742"/>
                    <a:gd name="T13" fmla="*/ 423 h 433"/>
                    <a:gd name="T14" fmla="*/ 19 w 742"/>
                    <a:gd name="T15" fmla="*/ 421 h 433"/>
                    <a:gd name="T16" fmla="*/ 9 w 742"/>
                    <a:gd name="T17" fmla="*/ 418 h 433"/>
                    <a:gd name="T18" fmla="*/ 0 w 742"/>
                    <a:gd name="T19" fmla="*/ 415 h 433"/>
                    <a:gd name="T20" fmla="*/ 692 w 742"/>
                    <a:gd name="T21" fmla="*/ 0 h 433"/>
                    <a:gd name="T22" fmla="*/ 699 w 742"/>
                    <a:gd name="T23" fmla="*/ 4 h 433"/>
                    <a:gd name="T24" fmla="*/ 705 w 742"/>
                    <a:gd name="T25" fmla="*/ 8 h 433"/>
                    <a:gd name="T26" fmla="*/ 712 w 742"/>
                    <a:gd name="T27" fmla="*/ 13 h 433"/>
                    <a:gd name="T28" fmla="*/ 718 w 742"/>
                    <a:gd name="T29" fmla="*/ 17 h 433"/>
                    <a:gd name="T30" fmla="*/ 725 w 742"/>
                    <a:gd name="T31" fmla="*/ 22 h 433"/>
                    <a:gd name="T32" fmla="*/ 730 w 742"/>
                    <a:gd name="T33" fmla="*/ 27 h 433"/>
                    <a:gd name="T34" fmla="*/ 736 w 742"/>
                    <a:gd name="T35" fmla="*/ 32 h 433"/>
                    <a:gd name="T36" fmla="*/ 742 w 742"/>
                    <a:gd name="T37" fmla="*/ 37 h 43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42"/>
                    <a:gd name="T58" fmla="*/ 0 h 433"/>
                    <a:gd name="T59" fmla="*/ 742 w 742"/>
                    <a:gd name="T60" fmla="*/ 433 h 43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42" h="433">
                      <a:moveTo>
                        <a:pt x="742" y="37"/>
                      </a:moveTo>
                      <a:lnTo>
                        <a:pt x="78" y="433"/>
                      </a:lnTo>
                      <a:lnTo>
                        <a:pt x="68" y="431"/>
                      </a:lnTo>
                      <a:lnTo>
                        <a:pt x="57" y="430"/>
                      </a:lnTo>
                      <a:lnTo>
                        <a:pt x="48" y="427"/>
                      </a:lnTo>
                      <a:lnTo>
                        <a:pt x="38" y="425"/>
                      </a:lnTo>
                      <a:lnTo>
                        <a:pt x="29" y="423"/>
                      </a:lnTo>
                      <a:lnTo>
                        <a:pt x="19" y="421"/>
                      </a:lnTo>
                      <a:lnTo>
                        <a:pt x="9" y="418"/>
                      </a:lnTo>
                      <a:lnTo>
                        <a:pt x="0" y="415"/>
                      </a:lnTo>
                      <a:lnTo>
                        <a:pt x="692" y="0"/>
                      </a:lnTo>
                      <a:lnTo>
                        <a:pt x="699" y="4"/>
                      </a:lnTo>
                      <a:lnTo>
                        <a:pt x="705" y="8"/>
                      </a:lnTo>
                      <a:lnTo>
                        <a:pt x="712" y="13"/>
                      </a:lnTo>
                      <a:lnTo>
                        <a:pt x="718" y="17"/>
                      </a:lnTo>
                      <a:lnTo>
                        <a:pt x="725" y="22"/>
                      </a:lnTo>
                      <a:lnTo>
                        <a:pt x="730" y="27"/>
                      </a:lnTo>
                      <a:lnTo>
                        <a:pt x="736" y="32"/>
                      </a:lnTo>
                      <a:lnTo>
                        <a:pt x="742" y="37"/>
                      </a:lnTo>
                      <a:close/>
                    </a:path>
                  </a:pathLst>
                </a:custGeom>
                <a:solidFill>
                  <a:srgbClr val="BFBFFF"/>
                </a:solidFill>
                <a:ln w="9525">
                  <a:noFill/>
                  <a:round/>
                  <a:headEnd/>
                  <a:tailEnd/>
                </a:ln>
              </p:spPr>
              <p:txBody>
                <a:bodyPr/>
                <a:lstStyle/>
                <a:p>
                  <a:endParaRPr lang="en-US"/>
                </a:p>
              </p:txBody>
            </p:sp>
            <p:sp>
              <p:nvSpPr>
                <p:cNvPr id="22503" name="Freeform 88"/>
                <p:cNvSpPr>
                  <a:spLocks/>
                </p:cNvSpPr>
                <p:nvPr/>
              </p:nvSpPr>
              <p:spPr bwMode="auto">
                <a:xfrm>
                  <a:off x="3597" y="-762"/>
                  <a:ext cx="381" cy="224"/>
                </a:xfrm>
                <a:custGeom>
                  <a:avLst/>
                  <a:gdLst>
                    <a:gd name="T0" fmla="*/ 760 w 760"/>
                    <a:gd name="T1" fmla="*/ 32 h 447"/>
                    <a:gd name="T2" fmla="*/ 68 w 760"/>
                    <a:gd name="T3" fmla="*/ 447 h 447"/>
                    <a:gd name="T4" fmla="*/ 60 w 760"/>
                    <a:gd name="T5" fmla="*/ 443 h 447"/>
                    <a:gd name="T6" fmla="*/ 51 w 760"/>
                    <a:gd name="T7" fmla="*/ 440 h 447"/>
                    <a:gd name="T8" fmla="*/ 42 w 760"/>
                    <a:gd name="T9" fmla="*/ 436 h 447"/>
                    <a:gd name="T10" fmla="*/ 34 w 760"/>
                    <a:gd name="T11" fmla="*/ 433 h 447"/>
                    <a:gd name="T12" fmla="*/ 25 w 760"/>
                    <a:gd name="T13" fmla="*/ 429 h 447"/>
                    <a:gd name="T14" fmla="*/ 17 w 760"/>
                    <a:gd name="T15" fmla="*/ 426 h 447"/>
                    <a:gd name="T16" fmla="*/ 8 w 760"/>
                    <a:gd name="T17" fmla="*/ 423 h 447"/>
                    <a:gd name="T18" fmla="*/ 0 w 760"/>
                    <a:gd name="T19" fmla="*/ 419 h 447"/>
                    <a:gd name="T20" fmla="*/ 699 w 760"/>
                    <a:gd name="T21" fmla="*/ 0 h 447"/>
                    <a:gd name="T22" fmla="*/ 707 w 760"/>
                    <a:gd name="T23" fmla="*/ 3 h 447"/>
                    <a:gd name="T24" fmla="*/ 715 w 760"/>
                    <a:gd name="T25" fmla="*/ 8 h 447"/>
                    <a:gd name="T26" fmla="*/ 724 w 760"/>
                    <a:gd name="T27" fmla="*/ 11 h 447"/>
                    <a:gd name="T28" fmla="*/ 732 w 760"/>
                    <a:gd name="T29" fmla="*/ 16 h 447"/>
                    <a:gd name="T30" fmla="*/ 739 w 760"/>
                    <a:gd name="T31" fmla="*/ 19 h 447"/>
                    <a:gd name="T32" fmla="*/ 747 w 760"/>
                    <a:gd name="T33" fmla="*/ 24 h 447"/>
                    <a:gd name="T34" fmla="*/ 754 w 760"/>
                    <a:gd name="T35" fmla="*/ 28 h 447"/>
                    <a:gd name="T36" fmla="*/ 760 w 760"/>
                    <a:gd name="T37" fmla="*/ 32 h 44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60"/>
                    <a:gd name="T58" fmla="*/ 0 h 447"/>
                    <a:gd name="T59" fmla="*/ 760 w 760"/>
                    <a:gd name="T60" fmla="*/ 447 h 44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60" h="447">
                      <a:moveTo>
                        <a:pt x="760" y="32"/>
                      </a:moveTo>
                      <a:lnTo>
                        <a:pt x="68" y="447"/>
                      </a:lnTo>
                      <a:lnTo>
                        <a:pt x="60" y="443"/>
                      </a:lnTo>
                      <a:lnTo>
                        <a:pt x="51" y="440"/>
                      </a:lnTo>
                      <a:lnTo>
                        <a:pt x="42" y="436"/>
                      </a:lnTo>
                      <a:lnTo>
                        <a:pt x="34" y="433"/>
                      </a:lnTo>
                      <a:lnTo>
                        <a:pt x="25" y="429"/>
                      </a:lnTo>
                      <a:lnTo>
                        <a:pt x="17" y="426"/>
                      </a:lnTo>
                      <a:lnTo>
                        <a:pt x="8" y="423"/>
                      </a:lnTo>
                      <a:lnTo>
                        <a:pt x="0" y="419"/>
                      </a:lnTo>
                      <a:lnTo>
                        <a:pt x="699" y="0"/>
                      </a:lnTo>
                      <a:lnTo>
                        <a:pt x="707" y="3"/>
                      </a:lnTo>
                      <a:lnTo>
                        <a:pt x="715" y="8"/>
                      </a:lnTo>
                      <a:lnTo>
                        <a:pt x="724" y="11"/>
                      </a:lnTo>
                      <a:lnTo>
                        <a:pt x="732" y="16"/>
                      </a:lnTo>
                      <a:lnTo>
                        <a:pt x="739" y="19"/>
                      </a:lnTo>
                      <a:lnTo>
                        <a:pt x="747" y="24"/>
                      </a:lnTo>
                      <a:lnTo>
                        <a:pt x="754" y="28"/>
                      </a:lnTo>
                      <a:lnTo>
                        <a:pt x="760" y="32"/>
                      </a:lnTo>
                      <a:close/>
                    </a:path>
                  </a:pathLst>
                </a:custGeom>
                <a:solidFill>
                  <a:srgbClr val="DBDBFF"/>
                </a:solidFill>
                <a:ln w="9525">
                  <a:noFill/>
                  <a:round/>
                  <a:headEnd/>
                  <a:tailEnd/>
                </a:ln>
              </p:spPr>
              <p:txBody>
                <a:bodyPr/>
                <a:lstStyle/>
                <a:p>
                  <a:endParaRPr lang="en-US"/>
                </a:p>
              </p:txBody>
            </p:sp>
            <p:sp>
              <p:nvSpPr>
                <p:cNvPr id="22504" name="Freeform 89"/>
                <p:cNvSpPr>
                  <a:spLocks/>
                </p:cNvSpPr>
                <p:nvPr/>
              </p:nvSpPr>
              <p:spPr bwMode="auto">
                <a:xfrm>
                  <a:off x="3570" y="-774"/>
                  <a:ext cx="377" cy="222"/>
                </a:xfrm>
                <a:custGeom>
                  <a:avLst/>
                  <a:gdLst>
                    <a:gd name="T0" fmla="*/ 755 w 755"/>
                    <a:gd name="T1" fmla="*/ 25 h 444"/>
                    <a:gd name="T2" fmla="*/ 56 w 755"/>
                    <a:gd name="T3" fmla="*/ 444 h 444"/>
                    <a:gd name="T4" fmla="*/ 48 w 755"/>
                    <a:gd name="T5" fmla="*/ 441 h 444"/>
                    <a:gd name="T6" fmla="*/ 41 w 755"/>
                    <a:gd name="T7" fmla="*/ 437 h 444"/>
                    <a:gd name="T8" fmla="*/ 34 w 755"/>
                    <a:gd name="T9" fmla="*/ 434 h 444"/>
                    <a:gd name="T10" fmla="*/ 27 w 755"/>
                    <a:gd name="T11" fmla="*/ 429 h 444"/>
                    <a:gd name="T12" fmla="*/ 20 w 755"/>
                    <a:gd name="T13" fmla="*/ 426 h 444"/>
                    <a:gd name="T14" fmla="*/ 13 w 755"/>
                    <a:gd name="T15" fmla="*/ 422 h 444"/>
                    <a:gd name="T16" fmla="*/ 6 w 755"/>
                    <a:gd name="T17" fmla="*/ 418 h 444"/>
                    <a:gd name="T18" fmla="*/ 0 w 755"/>
                    <a:gd name="T19" fmla="*/ 414 h 444"/>
                    <a:gd name="T20" fmla="*/ 687 w 755"/>
                    <a:gd name="T21" fmla="*/ 0 h 444"/>
                    <a:gd name="T22" fmla="*/ 697 w 755"/>
                    <a:gd name="T23" fmla="*/ 3 h 444"/>
                    <a:gd name="T24" fmla="*/ 706 w 755"/>
                    <a:gd name="T25" fmla="*/ 5 h 444"/>
                    <a:gd name="T26" fmla="*/ 715 w 755"/>
                    <a:gd name="T27" fmla="*/ 9 h 444"/>
                    <a:gd name="T28" fmla="*/ 723 w 755"/>
                    <a:gd name="T29" fmla="*/ 12 h 444"/>
                    <a:gd name="T30" fmla="*/ 731 w 755"/>
                    <a:gd name="T31" fmla="*/ 15 h 444"/>
                    <a:gd name="T32" fmla="*/ 739 w 755"/>
                    <a:gd name="T33" fmla="*/ 18 h 444"/>
                    <a:gd name="T34" fmla="*/ 747 w 755"/>
                    <a:gd name="T35" fmla="*/ 21 h 444"/>
                    <a:gd name="T36" fmla="*/ 755 w 755"/>
                    <a:gd name="T37" fmla="*/ 25 h 44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55"/>
                    <a:gd name="T58" fmla="*/ 0 h 444"/>
                    <a:gd name="T59" fmla="*/ 755 w 755"/>
                    <a:gd name="T60" fmla="*/ 444 h 44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55" h="444">
                      <a:moveTo>
                        <a:pt x="755" y="25"/>
                      </a:moveTo>
                      <a:lnTo>
                        <a:pt x="56" y="444"/>
                      </a:lnTo>
                      <a:lnTo>
                        <a:pt x="48" y="441"/>
                      </a:lnTo>
                      <a:lnTo>
                        <a:pt x="41" y="437"/>
                      </a:lnTo>
                      <a:lnTo>
                        <a:pt x="34" y="434"/>
                      </a:lnTo>
                      <a:lnTo>
                        <a:pt x="27" y="429"/>
                      </a:lnTo>
                      <a:lnTo>
                        <a:pt x="20" y="426"/>
                      </a:lnTo>
                      <a:lnTo>
                        <a:pt x="13" y="422"/>
                      </a:lnTo>
                      <a:lnTo>
                        <a:pt x="6" y="418"/>
                      </a:lnTo>
                      <a:lnTo>
                        <a:pt x="0" y="414"/>
                      </a:lnTo>
                      <a:lnTo>
                        <a:pt x="687" y="0"/>
                      </a:lnTo>
                      <a:lnTo>
                        <a:pt x="697" y="3"/>
                      </a:lnTo>
                      <a:lnTo>
                        <a:pt x="706" y="5"/>
                      </a:lnTo>
                      <a:lnTo>
                        <a:pt x="715" y="9"/>
                      </a:lnTo>
                      <a:lnTo>
                        <a:pt x="723" y="12"/>
                      </a:lnTo>
                      <a:lnTo>
                        <a:pt x="731" y="15"/>
                      </a:lnTo>
                      <a:lnTo>
                        <a:pt x="739" y="18"/>
                      </a:lnTo>
                      <a:lnTo>
                        <a:pt x="747" y="21"/>
                      </a:lnTo>
                      <a:lnTo>
                        <a:pt x="755" y="25"/>
                      </a:lnTo>
                      <a:close/>
                    </a:path>
                  </a:pathLst>
                </a:custGeom>
                <a:solidFill>
                  <a:srgbClr val="F9F9FF"/>
                </a:solidFill>
                <a:ln w="9525">
                  <a:noFill/>
                  <a:round/>
                  <a:headEnd/>
                  <a:tailEnd/>
                </a:ln>
              </p:spPr>
              <p:txBody>
                <a:bodyPr/>
                <a:lstStyle/>
                <a:p>
                  <a:endParaRPr lang="en-US"/>
                </a:p>
              </p:txBody>
            </p:sp>
            <p:sp>
              <p:nvSpPr>
                <p:cNvPr id="22505" name="Freeform 90"/>
                <p:cNvSpPr>
                  <a:spLocks/>
                </p:cNvSpPr>
                <p:nvPr/>
              </p:nvSpPr>
              <p:spPr bwMode="auto">
                <a:xfrm>
                  <a:off x="3544" y="-784"/>
                  <a:ext cx="369" cy="217"/>
                </a:xfrm>
                <a:custGeom>
                  <a:avLst/>
                  <a:gdLst>
                    <a:gd name="T0" fmla="*/ 737 w 737"/>
                    <a:gd name="T1" fmla="*/ 20 h 434"/>
                    <a:gd name="T2" fmla="*/ 50 w 737"/>
                    <a:gd name="T3" fmla="*/ 434 h 434"/>
                    <a:gd name="T4" fmla="*/ 44 w 737"/>
                    <a:gd name="T5" fmla="*/ 431 h 434"/>
                    <a:gd name="T6" fmla="*/ 37 w 737"/>
                    <a:gd name="T7" fmla="*/ 426 h 434"/>
                    <a:gd name="T8" fmla="*/ 30 w 737"/>
                    <a:gd name="T9" fmla="*/ 422 h 434"/>
                    <a:gd name="T10" fmla="*/ 23 w 737"/>
                    <a:gd name="T11" fmla="*/ 417 h 434"/>
                    <a:gd name="T12" fmla="*/ 17 w 737"/>
                    <a:gd name="T13" fmla="*/ 412 h 434"/>
                    <a:gd name="T14" fmla="*/ 11 w 737"/>
                    <a:gd name="T15" fmla="*/ 408 h 434"/>
                    <a:gd name="T16" fmla="*/ 6 w 737"/>
                    <a:gd name="T17" fmla="*/ 403 h 434"/>
                    <a:gd name="T18" fmla="*/ 0 w 737"/>
                    <a:gd name="T19" fmla="*/ 398 h 434"/>
                    <a:gd name="T20" fmla="*/ 661 w 737"/>
                    <a:gd name="T21" fmla="*/ 0 h 434"/>
                    <a:gd name="T22" fmla="*/ 672 w 737"/>
                    <a:gd name="T23" fmla="*/ 2 h 434"/>
                    <a:gd name="T24" fmla="*/ 682 w 737"/>
                    <a:gd name="T25" fmla="*/ 5 h 434"/>
                    <a:gd name="T26" fmla="*/ 691 w 737"/>
                    <a:gd name="T27" fmla="*/ 7 h 434"/>
                    <a:gd name="T28" fmla="*/ 702 w 737"/>
                    <a:gd name="T29" fmla="*/ 9 h 434"/>
                    <a:gd name="T30" fmla="*/ 711 w 737"/>
                    <a:gd name="T31" fmla="*/ 12 h 434"/>
                    <a:gd name="T32" fmla="*/ 720 w 737"/>
                    <a:gd name="T33" fmla="*/ 15 h 434"/>
                    <a:gd name="T34" fmla="*/ 728 w 737"/>
                    <a:gd name="T35" fmla="*/ 17 h 434"/>
                    <a:gd name="T36" fmla="*/ 737 w 737"/>
                    <a:gd name="T37" fmla="*/ 20 h 43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37"/>
                    <a:gd name="T58" fmla="*/ 0 h 434"/>
                    <a:gd name="T59" fmla="*/ 737 w 737"/>
                    <a:gd name="T60" fmla="*/ 434 h 43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37" h="434">
                      <a:moveTo>
                        <a:pt x="737" y="20"/>
                      </a:moveTo>
                      <a:lnTo>
                        <a:pt x="50" y="434"/>
                      </a:lnTo>
                      <a:lnTo>
                        <a:pt x="44" y="431"/>
                      </a:lnTo>
                      <a:lnTo>
                        <a:pt x="37" y="426"/>
                      </a:lnTo>
                      <a:lnTo>
                        <a:pt x="30" y="422"/>
                      </a:lnTo>
                      <a:lnTo>
                        <a:pt x="23" y="417"/>
                      </a:lnTo>
                      <a:lnTo>
                        <a:pt x="17" y="412"/>
                      </a:lnTo>
                      <a:lnTo>
                        <a:pt x="11" y="408"/>
                      </a:lnTo>
                      <a:lnTo>
                        <a:pt x="6" y="403"/>
                      </a:lnTo>
                      <a:lnTo>
                        <a:pt x="0" y="398"/>
                      </a:lnTo>
                      <a:lnTo>
                        <a:pt x="661" y="0"/>
                      </a:lnTo>
                      <a:lnTo>
                        <a:pt x="672" y="2"/>
                      </a:lnTo>
                      <a:lnTo>
                        <a:pt x="682" y="5"/>
                      </a:lnTo>
                      <a:lnTo>
                        <a:pt x="691" y="7"/>
                      </a:lnTo>
                      <a:lnTo>
                        <a:pt x="702" y="9"/>
                      </a:lnTo>
                      <a:lnTo>
                        <a:pt x="711" y="12"/>
                      </a:lnTo>
                      <a:lnTo>
                        <a:pt x="720" y="15"/>
                      </a:lnTo>
                      <a:lnTo>
                        <a:pt x="728" y="17"/>
                      </a:lnTo>
                      <a:lnTo>
                        <a:pt x="737" y="20"/>
                      </a:lnTo>
                      <a:close/>
                    </a:path>
                  </a:pathLst>
                </a:custGeom>
                <a:solidFill>
                  <a:srgbClr val="BCE2D3"/>
                </a:solidFill>
                <a:ln w="9525">
                  <a:noFill/>
                  <a:round/>
                  <a:headEnd/>
                  <a:tailEnd/>
                </a:ln>
              </p:spPr>
              <p:txBody>
                <a:bodyPr/>
                <a:lstStyle/>
                <a:p>
                  <a:endParaRPr lang="en-US"/>
                </a:p>
              </p:txBody>
            </p:sp>
            <p:sp>
              <p:nvSpPr>
                <p:cNvPr id="22506" name="Freeform 91"/>
                <p:cNvSpPr>
                  <a:spLocks/>
                </p:cNvSpPr>
                <p:nvPr/>
              </p:nvSpPr>
              <p:spPr bwMode="auto">
                <a:xfrm>
                  <a:off x="3524" y="-791"/>
                  <a:ext cx="351" cy="206"/>
                </a:xfrm>
                <a:custGeom>
                  <a:avLst/>
                  <a:gdLst>
                    <a:gd name="T0" fmla="*/ 702 w 702"/>
                    <a:gd name="T1" fmla="*/ 14 h 412"/>
                    <a:gd name="T2" fmla="*/ 41 w 702"/>
                    <a:gd name="T3" fmla="*/ 412 h 412"/>
                    <a:gd name="T4" fmla="*/ 35 w 702"/>
                    <a:gd name="T5" fmla="*/ 407 h 412"/>
                    <a:gd name="T6" fmla="*/ 29 w 702"/>
                    <a:gd name="T7" fmla="*/ 402 h 412"/>
                    <a:gd name="T8" fmla="*/ 25 w 702"/>
                    <a:gd name="T9" fmla="*/ 396 h 412"/>
                    <a:gd name="T10" fmla="*/ 19 w 702"/>
                    <a:gd name="T11" fmla="*/ 391 h 412"/>
                    <a:gd name="T12" fmla="*/ 14 w 702"/>
                    <a:gd name="T13" fmla="*/ 386 h 412"/>
                    <a:gd name="T14" fmla="*/ 9 w 702"/>
                    <a:gd name="T15" fmla="*/ 380 h 412"/>
                    <a:gd name="T16" fmla="*/ 5 w 702"/>
                    <a:gd name="T17" fmla="*/ 376 h 412"/>
                    <a:gd name="T18" fmla="*/ 0 w 702"/>
                    <a:gd name="T19" fmla="*/ 370 h 412"/>
                    <a:gd name="T20" fmla="*/ 616 w 702"/>
                    <a:gd name="T21" fmla="*/ 0 h 412"/>
                    <a:gd name="T22" fmla="*/ 626 w 702"/>
                    <a:gd name="T23" fmla="*/ 1 h 412"/>
                    <a:gd name="T24" fmla="*/ 638 w 702"/>
                    <a:gd name="T25" fmla="*/ 2 h 412"/>
                    <a:gd name="T26" fmla="*/ 648 w 702"/>
                    <a:gd name="T27" fmla="*/ 5 h 412"/>
                    <a:gd name="T28" fmla="*/ 660 w 702"/>
                    <a:gd name="T29" fmla="*/ 6 h 412"/>
                    <a:gd name="T30" fmla="*/ 670 w 702"/>
                    <a:gd name="T31" fmla="*/ 7 h 412"/>
                    <a:gd name="T32" fmla="*/ 682 w 702"/>
                    <a:gd name="T33" fmla="*/ 9 h 412"/>
                    <a:gd name="T34" fmla="*/ 692 w 702"/>
                    <a:gd name="T35" fmla="*/ 12 h 412"/>
                    <a:gd name="T36" fmla="*/ 702 w 702"/>
                    <a:gd name="T37" fmla="*/ 14 h 41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02"/>
                    <a:gd name="T58" fmla="*/ 0 h 412"/>
                    <a:gd name="T59" fmla="*/ 702 w 702"/>
                    <a:gd name="T60" fmla="*/ 412 h 41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02" h="412">
                      <a:moveTo>
                        <a:pt x="702" y="14"/>
                      </a:moveTo>
                      <a:lnTo>
                        <a:pt x="41" y="412"/>
                      </a:lnTo>
                      <a:lnTo>
                        <a:pt x="35" y="407"/>
                      </a:lnTo>
                      <a:lnTo>
                        <a:pt x="29" y="402"/>
                      </a:lnTo>
                      <a:lnTo>
                        <a:pt x="25" y="396"/>
                      </a:lnTo>
                      <a:lnTo>
                        <a:pt x="19" y="391"/>
                      </a:lnTo>
                      <a:lnTo>
                        <a:pt x="14" y="386"/>
                      </a:lnTo>
                      <a:lnTo>
                        <a:pt x="9" y="380"/>
                      </a:lnTo>
                      <a:lnTo>
                        <a:pt x="5" y="376"/>
                      </a:lnTo>
                      <a:lnTo>
                        <a:pt x="0" y="370"/>
                      </a:lnTo>
                      <a:lnTo>
                        <a:pt x="616" y="0"/>
                      </a:lnTo>
                      <a:lnTo>
                        <a:pt x="626" y="1"/>
                      </a:lnTo>
                      <a:lnTo>
                        <a:pt x="638" y="2"/>
                      </a:lnTo>
                      <a:lnTo>
                        <a:pt x="648" y="5"/>
                      </a:lnTo>
                      <a:lnTo>
                        <a:pt x="660" y="6"/>
                      </a:lnTo>
                      <a:lnTo>
                        <a:pt x="670" y="7"/>
                      </a:lnTo>
                      <a:lnTo>
                        <a:pt x="682" y="9"/>
                      </a:lnTo>
                      <a:lnTo>
                        <a:pt x="692" y="12"/>
                      </a:lnTo>
                      <a:lnTo>
                        <a:pt x="702" y="14"/>
                      </a:lnTo>
                      <a:close/>
                    </a:path>
                  </a:pathLst>
                </a:custGeom>
                <a:solidFill>
                  <a:srgbClr val="ADD6C9"/>
                </a:solidFill>
                <a:ln w="9525">
                  <a:noFill/>
                  <a:round/>
                  <a:headEnd/>
                  <a:tailEnd/>
                </a:ln>
              </p:spPr>
              <p:txBody>
                <a:bodyPr/>
                <a:lstStyle/>
                <a:p>
                  <a:endParaRPr lang="en-US"/>
                </a:p>
              </p:txBody>
            </p:sp>
            <p:sp>
              <p:nvSpPr>
                <p:cNvPr id="22507" name="Freeform 92"/>
                <p:cNvSpPr>
                  <a:spLocks/>
                </p:cNvSpPr>
                <p:nvPr/>
              </p:nvSpPr>
              <p:spPr bwMode="auto">
                <a:xfrm>
                  <a:off x="3510" y="-794"/>
                  <a:ext cx="322" cy="188"/>
                </a:xfrm>
                <a:custGeom>
                  <a:avLst/>
                  <a:gdLst>
                    <a:gd name="T0" fmla="*/ 643 w 643"/>
                    <a:gd name="T1" fmla="*/ 7 h 377"/>
                    <a:gd name="T2" fmla="*/ 27 w 643"/>
                    <a:gd name="T3" fmla="*/ 377 h 377"/>
                    <a:gd name="T4" fmla="*/ 19 w 643"/>
                    <a:gd name="T5" fmla="*/ 364 h 377"/>
                    <a:gd name="T6" fmla="*/ 11 w 643"/>
                    <a:gd name="T7" fmla="*/ 352 h 377"/>
                    <a:gd name="T8" fmla="*/ 4 w 643"/>
                    <a:gd name="T9" fmla="*/ 340 h 377"/>
                    <a:gd name="T10" fmla="*/ 0 w 643"/>
                    <a:gd name="T11" fmla="*/ 326 h 377"/>
                    <a:gd name="T12" fmla="*/ 543 w 643"/>
                    <a:gd name="T13" fmla="*/ 0 h 377"/>
                    <a:gd name="T14" fmla="*/ 555 w 643"/>
                    <a:gd name="T15" fmla="*/ 0 h 377"/>
                    <a:gd name="T16" fmla="*/ 568 w 643"/>
                    <a:gd name="T17" fmla="*/ 0 h 377"/>
                    <a:gd name="T18" fmla="*/ 581 w 643"/>
                    <a:gd name="T19" fmla="*/ 1 h 377"/>
                    <a:gd name="T20" fmla="*/ 593 w 643"/>
                    <a:gd name="T21" fmla="*/ 1 h 377"/>
                    <a:gd name="T22" fmla="*/ 606 w 643"/>
                    <a:gd name="T23" fmla="*/ 3 h 377"/>
                    <a:gd name="T24" fmla="*/ 619 w 643"/>
                    <a:gd name="T25" fmla="*/ 4 h 377"/>
                    <a:gd name="T26" fmla="*/ 630 w 643"/>
                    <a:gd name="T27" fmla="*/ 5 h 377"/>
                    <a:gd name="T28" fmla="*/ 643 w 643"/>
                    <a:gd name="T29" fmla="*/ 7 h 37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43"/>
                    <a:gd name="T46" fmla="*/ 0 h 377"/>
                    <a:gd name="T47" fmla="*/ 643 w 643"/>
                    <a:gd name="T48" fmla="*/ 377 h 37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43" h="377">
                      <a:moveTo>
                        <a:pt x="643" y="7"/>
                      </a:moveTo>
                      <a:lnTo>
                        <a:pt x="27" y="377"/>
                      </a:lnTo>
                      <a:lnTo>
                        <a:pt x="19" y="364"/>
                      </a:lnTo>
                      <a:lnTo>
                        <a:pt x="11" y="352"/>
                      </a:lnTo>
                      <a:lnTo>
                        <a:pt x="4" y="340"/>
                      </a:lnTo>
                      <a:lnTo>
                        <a:pt x="0" y="326"/>
                      </a:lnTo>
                      <a:lnTo>
                        <a:pt x="543" y="0"/>
                      </a:lnTo>
                      <a:lnTo>
                        <a:pt x="555" y="0"/>
                      </a:lnTo>
                      <a:lnTo>
                        <a:pt x="568" y="0"/>
                      </a:lnTo>
                      <a:lnTo>
                        <a:pt x="581" y="1"/>
                      </a:lnTo>
                      <a:lnTo>
                        <a:pt x="593" y="1"/>
                      </a:lnTo>
                      <a:lnTo>
                        <a:pt x="606" y="3"/>
                      </a:lnTo>
                      <a:lnTo>
                        <a:pt x="619" y="4"/>
                      </a:lnTo>
                      <a:lnTo>
                        <a:pt x="630" y="5"/>
                      </a:lnTo>
                      <a:lnTo>
                        <a:pt x="643" y="7"/>
                      </a:lnTo>
                      <a:close/>
                    </a:path>
                  </a:pathLst>
                </a:custGeom>
                <a:solidFill>
                  <a:srgbClr val="A0CCBF"/>
                </a:solidFill>
                <a:ln w="9525">
                  <a:noFill/>
                  <a:round/>
                  <a:headEnd/>
                  <a:tailEnd/>
                </a:ln>
              </p:spPr>
              <p:txBody>
                <a:bodyPr/>
                <a:lstStyle/>
                <a:p>
                  <a:endParaRPr lang="en-US"/>
                </a:p>
              </p:txBody>
            </p:sp>
            <p:sp>
              <p:nvSpPr>
                <p:cNvPr id="22508" name="Freeform 93"/>
                <p:cNvSpPr>
                  <a:spLocks/>
                </p:cNvSpPr>
                <p:nvPr/>
              </p:nvSpPr>
              <p:spPr bwMode="auto">
                <a:xfrm>
                  <a:off x="3506" y="-794"/>
                  <a:ext cx="276" cy="163"/>
                </a:xfrm>
                <a:custGeom>
                  <a:avLst/>
                  <a:gdLst>
                    <a:gd name="T0" fmla="*/ 551 w 551"/>
                    <a:gd name="T1" fmla="*/ 0 h 326"/>
                    <a:gd name="T2" fmla="*/ 8 w 551"/>
                    <a:gd name="T3" fmla="*/ 326 h 326"/>
                    <a:gd name="T4" fmla="*/ 4 w 551"/>
                    <a:gd name="T5" fmla="*/ 315 h 326"/>
                    <a:gd name="T6" fmla="*/ 2 w 551"/>
                    <a:gd name="T7" fmla="*/ 302 h 326"/>
                    <a:gd name="T8" fmla="*/ 1 w 551"/>
                    <a:gd name="T9" fmla="*/ 289 h 326"/>
                    <a:gd name="T10" fmla="*/ 0 w 551"/>
                    <a:gd name="T11" fmla="*/ 276 h 326"/>
                    <a:gd name="T12" fmla="*/ 0 w 551"/>
                    <a:gd name="T13" fmla="*/ 273 h 326"/>
                    <a:gd name="T14" fmla="*/ 0 w 551"/>
                    <a:gd name="T15" fmla="*/ 270 h 326"/>
                    <a:gd name="T16" fmla="*/ 0 w 551"/>
                    <a:gd name="T17" fmla="*/ 267 h 326"/>
                    <a:gd name="T18" fmla="*/ 1 w 551"/>
                    <a:gd name="T19" fmla="*/ 265 h 326"/>
                    <a:gd name="T20" fmla="*/ 432 w 551"/>
                    <a:gd name="T21" fmla="*/ 4 h 326"/>
                    <a:gd name="T22" fmla="*/ 445 w 551"/>
                    <a:gd name="T23" fmla="*/ 3 h 326"/>
                    <a:gd name="T24" fmla="*/ 456 w 551"/>
                    <a:gd name="T25" fmla="*/ 1 h 326"/>
                    <a:gd name="T26" fmla="*/ 469 w 551"/>
                    <a:gd name="T27" fmla="*/ 1 h 326"/>
                    <a:gd name="T28" fmla="*/ 481 w 551"/>
                    <a:gd name="T29" fmla="*/ 0 h 326"/>
                    <a:gd name="T30" fmla="*/ 494 w 551"/>
                    <a:gd name="T31" fmla="*/ 0 h 326"/>
                    <a:gd name="T32" fmla="*/ 507 w 551"/>
                    <a:gd name="T33" fmla="*/ 0 h 326"/>
                    <a:gd name="T34" fmla="*/ 519 w 551"/>
                    <a:gd name="T35" fmla="*/ 0 h 326"/>
                    <a:gd name="T36" fmla="*/ 533 w 551"/>
                    <a:gd name="T37" fmla="*/ 0 h 326"/>
                    <a:gd name="T38" fmla="*/ 537 w 551"/>
                    <a:gd name="T39" fmla="*/ 0 h 326"/>
                    <a:gd name="T40" fmla="*/ 541 w 551"/>
                    <a:gd name="T41" fmla="*/ 0 h 326"/>
                    <a:gd name="T42" fmla="*/ 546 w 551"/>
                    <a:gd name="T43" fmla="*/ 0 h 326"/>
                    <a:gd name="T44" fmla="*/ 551 w 551"/>
                    <a:gd name="T45" fmla="*/ 0 h 32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51"/>
                    <a:gd name="T70" fmla="*/ 0 h 326"/>
                    <a:gd name="T71" fmla="*/ 551 w 551"/>
                    <a:gd name="T72" fmla="*/ 326 h 32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51" h="326">
                      <a:moveTo>
                        <a:pt x="551" y="0"/>
                      </a:moveTo>
                      <a:lnTo>
                        <a:pt x="8" y="326"/>
                      </a:lnTo>
                      <a:lnTo>
                        <a:pt x="4" y="315"/>
                      </a:lnTo>
                      <a:lnTo>
                        <a:pt x="2" y="302"/>
                      </a:lnTo>
                      <a:lnTo>
                        <a:pt x="1" y="289"/>
                      </a:lnTo>
                      <a:lnTo>
                        <a:pt x="0" y="276"/>
                      </a:lnTo>
                      <a:lnTo>
                        <a:pt x="0" y="273"/>
                      </a:lnTo>
                      <a:lnTo>
                        <a:pt x="0" y="270"/>
                      </a:lnTo>
                      <a:lnTo>
                        <a:pt x="0" y="267"/>
                      </a:lnTo>
                      <a:lnTo>
                        <a:pt x="1" y="265"/>
                      </a:lnTo>
                      <a:lnTo>
                        <a:pt x="432" y="4"/>
                      </a:lnTo>
                      <a:lnTo>
                        <a:pt x="445" y="3"/>
                      </a:lnTo>
                      <a:lnTo>
                        <a:pt x="456" y="1"/>
                      </a:lnTo>
                      <a:lnTo>
                        <a:pt x="469" y="1"/>
                      </a:lnTo>
                      <a:lnTo>
                        <a:pt x="481" y="0"/>
                      </a:lnTo>
                      <a:lnTo>
                        <a:pt x="494" y="0"/>
                      </a:lnTo>
                      <a:lnTo>
                        <a:pt x="507" y="0"/>
                      </a:lnTo>
                      <a:lnTo>
                        <a:pt x="519" y="0"/>
                      </a:lnTo>
                      <a:lnTo>
                        <a:pt x="533" y="0"/>
                      </a:lnTo>
                      <a:lnTo>
                        <a:pt x="537" y="0"/>
                      </a:lnTo>
                      <a:lnTo>
                        <a:pt x="541" y="0"/>
                      </a:lnTo>
                      <a:lnTo>
                        <a:pt x="546" y="0"/>
                      </a:lnTo>
                      <a:lnTo>
                        <a:pt x="551" y="0"/>
                      </a:lnTo>
                      <a:close/>
                    </a:path>
                  </a:pathLst>
                </a:custGeom>
                <a:solidFill>
                  <a:srgbClr val="8EBCB2"/>
                </a:solidFill>
                <a:ln w="9525">
                  <a:noFill/>
                  <a:round/>
                  <a:headEnd/>
                  <a:tailEnd/>
                </a:ln>
              </p:spPr>
              <p:txBody>
                <a:bodyPr/>
                <a:lstStyle/>
                <a:p>
                  <a:endParaRPr lang="en-US"/>
                </a:p>
              </p:txBody>
            </p:sp>
            <p:sp>
              <p:nvSpPr>
                <p:cNvPr id="22509" name="Freeform 94"/>
                <p:cNvSpPr>
                  <a:spLocks/>
                </p:cNvSpPr>
                <p:nvPr/>
              </p:nvSpPr>
              <p:spPr bwMode="auto">
                <a:xfrm>
                  <a:off x="3507" y="-793"/>
                  <a:ext cx="215" cy="131"/>
                </a:xfrm>
                <a:custGeom>
                  <a:avLst/>
                  <a:gdLst>
                    <a:gd name="T0" fmla="*/ 431 w 431"/>
                    <a:gd name="T1" fmla="*/ 0 h 261"/>
                    <a:gd name="T2" fmla="*/ 0 w 431"/>
                    <a:gd name="T3" fmla="*/ 261 h 261"/>
                    <a:gd name="T4" fmla="*/ 1 w 431"/>
                    <a:gd name="T5" fmla="*/ 250 h 261"/>
                    <a:gd name="T6" fmla="*/ 3 w 431"/>
                    <a:gd name="T7" fmla="*/ 238 h 261"/>
                    <a:gd name="T8" fmla="*/ 6 w 431"/>
                    <a:gd name="T9" fmla="*/ 227 h 261"/>
                    <a:gd name="T10" fmla="*/ 10 w 431"/>
                    <a:gd name="T11" fmla="*/ 216 h 261"/>
                    <a:gd name="T12" fmla="*/ 15 w 431"/>
                    <a:gd name="T13" fmla="*/ 205 h 261"/>
                    <a:gd name="T14" fmla="*/ 21 w 431"/>
                    <a:gd name="T15" fmla="*/ 194 h 261"/>
                    <a:gd name="T16" fmla="*/ 26 w 431"/>
                    <a:gd name="T17" fmla="*/ 184 h 261"/>
                    <a:gd name="T18" fmla="*/ 34 w 431"/>
                    <a:gd name="T19" fmla="*/ 174 h 261"/>
                    <a:gd name="T20" fmla="*/ 268 w 431"/>
                    <a:gd name="T21" fmla="*/ 32 h 261"/>
                    <a:gd name="T22" fmla="*/ 288 w 431"/>
                    <a:gd name="T23" fmla="*/ 26 h 261"/>
                    <a:gd name="T24" fmla="*/ 306 w 431"/>
                    <a:gd name="T25" fmla="*/ 22 h 261"/>
                    <a:gd name="T26" fmla="*/ 327 w 431"/>
                    <a:gd name="T27" fmla="*/ 17 h 261"/>
                    <a:gd name="T28" fmla="*/ 347 w 431"/>
                    <a:gd name="T29" fmla="*/ 12 h 261"/>
                    <a:gd name="T30" fmla="*/ 368 w 431"/>
                    <a:gd name="T31" fmla="*/ 9 h 261"/>
                    <a:gd name="T32" fmla="*/ 388 w 431"/>
                    <a:gd name="T33" fmla="*/ 5 h 261"/>
                    <a:gd name="T34" fmla="*/ 409 w 431"/>
                    <a:gd name="T35" fmla="*/ 2 h 261"/>
                    <a:gd name="T36" fmla="*/ 431 w 431"/>
                    <a:gd name="T37" fmla="*/ 0 h 26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31"/>
                    <a:gd name="T58" fmla="*/ 0 h 261"/>
                    <a:gd name="T59" fmla="*/ 431 w 431"/>
                    <a:gd name="T60" fmla="*/ 261 h 26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31" h="261">
                      <a:moveTo>
                        <a:pt x="431" y="0"/>
                      </a:moveTo>
                      <a:lnTo>
                        <a:pt x="0" y="261"/>
                      </a:lnTo>
                      <a:lnTo>
                        <a:pt x="1" y="250"/>
                      </a:lnTo>
                      <a:lnTo>
                        <a:pt x="3" y="238"/>
                      </a:lnTo>
                      <a:lnTo>
                        <a:pt x="6" y="227"/>
                      </a:lnTo>
                      <a:lnTo>
                        <a:pt x="10" y="216"/>
                      </a:lnTo>
                      <a:lnTo>
                        <a:pt x="15" y="205"/>
                      </a:lnTo>
                      <a:lnTo>
                        <a:pt x="21" y="194"/>
                      </a:lnTo>
                      <a:lnTo>
                        <a:pt x="26" y="184"/>
                      </a:lnTo>
                      <a:lnTo>
                        <a:pt x="34" y="174"/>
                      </a:lnTo>
                      <a:lnTo>
                        <a:pt x="268" y="32"/>
                      </a:lnTo>
                      <a:lnTo>
                        <a:pt x="288" y="26"/>
                      </a:lnTo>
                      <a:lnTo>
                        <a:pt x="306" y="22"/>
                      </a:lnTo>
                      <a:lnTo>
                        <a:pt x="327" y="17"/>
                      </a:lnTo>
                      <a:lnTo>
                        <a:pt x="347" y="12"/>
                      </a:lnTo>
                      <a:lnTo>
                        <a:pt x="368" y="9"/>
                      </a:lnTo>
                      <a:lnTo>
                        <a:pt x="388" y="5"/>
                      </a:lnTo>
                      <a:lnTo>
                        <a:pt x="409" y="2"/>
                      </a:lnTo>
                      <a:lnTo>
                        <a:pt x="431" y="0"/>
                      </a:lnTo>
                      <a:close/>
                    </a:path>
                  </a:pathLst>
                </a:custGeom>
                <a:solidFill>
                  <a:srgbClr val="82B2A8"/>
                </a:solidFill>
                <a:ln w="9525">
                  <a:noFill/>
                  <a:round/>
                  <a:headEnd/>
                  <a:tailEnd/>
                </a:ln>
              </p:spPr>
              <p:txBody>
                <a:bodyPr/>
                <a:lstStyle/>
                <a:p>
                  <a:endParaRPr lang="en-US"/>
                </a:p>
              </p:txBody>
            </p:sp>
            <p:sp>
              <p:nvSpPr>
                <p:cNvPr id="22510" name="Freeform 95"/>
                <p:cNvSpPr>
                  <a:spLocks/>
                </p:cNvSpPr>
                <p:nvPr/>
              </p:nvSpPr>
              <p:spPr bwMode="auto">
                <a:xfrm>
                  <a:off x="3524" y="-777"/>
                  <a:ext cx="117" cy="71"/>
                </a:xfrm>
                <a:custGeom>
                  <a:avLst/>
                  <a:gdLst>
                    <a:gd name="T0" fmla="*/ 234 w 234"/>
                    <a:gd name="T1" fmla="*/ 0 h 142"/>
                    <a:gd name="T2" fmla="*/ 0 w 234"/>
                    <a:gd name="T3" fmla="*/ 142 h 142"/>
                    <a:gd name="T4" fmla="*/ 10 w 234"/>
                    <a:gd name="T5" fmla="*/ 130 h 142"/>
                    <a:gd name="T6" fmla="*/ 19 w 234"/>
                    <a:gd name="T7" fmla="*/ 120 h 142"/>
                    <a:gd name="T8" fmla="*/ 29 w 234"/>
                    <a:gd name="T9" fmla="*/ 108 h 142"/>
                    <a:gd name="T10" fmla="*/ 41 w 234"/>
                    <a:gd name="T11" fmla="*/ 98 h 142"/>
                    <a:gd name="T12" fmla="*/ 52 w 234"/>
                    <a:gd name="T13" fmla="*/ 87 h 142"/>
                    <a:gd name="T14" fmla="*/ 65 w 234"/>
                    <a:gd name="T15" fmla="*/ 78 h 142"/>
                    <a:gd name="T16" fmla="*/ 79 w 234"/>
                    <a:gd name="T17" fmla="*/ 68 h 142"/>
                    <a:gd name="T18" fmla="*/ 94 w 234"/>
                    <a:gd name="T19" fmla="*/ 59 h 142"/>
                    <a:gd name="T20" fmla="*/ 109 w 234"/>
                    <a:gd name="T21" fmla="*/ 51 h 142"/>
                    <a:gd name="T22" fmla="*/ 124 w 234"/>
                    <a:gd name="T23" fmla="*/ 41 h 142"/>
                    <a:gd name="T24" fmla="*/ 141 w 234"/>
                    <a:gd name="T25" fmla="*/ 33 h 142"/>
                    <a:gd name="T26" fmla="*/ 158 w 234"/>
                    <a:gd name="T27" fmla="*/ 26 h 142"/>
                    <a:gd name="T28" fmla="*/ 177 w 234"/>
                    <a:gd name="T29" fmla="*/ 18 h 142"/>
                    <a:gd name="T30" fmla="*/ 195 w 234"/>
                    <a:gd name="T31" fmla="*/ 13 h 142"/>
                    <a:gd name="T32" fmla="*/ 215 w 234"/>
                    <a:gd name="T33" fmla="*/ 6 h 142"/>
                    <a:gd name="T34" fmla="*/ 234 w 234"/>
                    <a:gd name="T35" fmla="*/ 0 h 14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34"/>
                    <a:gd name="T55" fmla="*/ 0 h 142"/>
                    <a:gd name="T56" fmla="*/ 234 w 234"/>
                    <a:gd name="T57" fmla="*/ 142 h 14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34" h="142">
                      <a:moveTo>
                        <a:pt x="234" y="0"/>
                      </a:moveTo>
                      <a:lnTo>
                        <a:pt x="0" y="142"/>
                      </a:lnTo>
                      <a:lnTo>
                        <a:pt x="10" y="130"/>
                      </a:lnTo>
                      <a:lnTo>
                        <a:pt x="19" y="120"/>
                      </a:lnTo>
                      <a:lnTo>
                        <a:pt x="29" y="108"/>
                      </a:lnTo>
                      <a:lnTo>
                        <a:pt x="41" y="98"/>
                      </a:lnTo>
                      <a:lnTo>
                        <a:pt x="52" y="87"/>
                      </a:lnTo>
                      <a:lnTo>
                        <a:pt x="65" y="78"/>
                      </a:lnTo>
                      <a:lnTo>
                        <a:pt x="79" y="68"/>
                      </a:lnTo>
                      <a:lnTo>
                        <a:pt x="94" y="59"/>
                      </a:lnTo>
                      <a:lnTo>
                        <a:pt x="109" y="51"/>
                      </a:lnTo>
                      <a:lnTo>
                        <a:pt x="124" y="41"/>
                      </a:lnTo>
                      <a:lnTo>
                        <a:pt x="141" y="33"/>
                      </a:lnTo>
                      <a:lnTo>
                        <a:pt x="158" y="26"/>
                      </a:lnTo>
                      <a:lnTo>
                        <a:pt x="177" y="18"/>
                      </a:lnTo>
                      <a:lnTo>
                        <a:pt x="195" y="13"/>
                      </a:lnTo>
                      <a:lnTo>
                        <a:pt x="215" y="6"/>
                      </a:lnTo>
                      <a:lnTo>
                        <a:pt x="234" y="0"/>
                      </a:lnTo>
                      <a:close/>
                    </a:path>
                  </a:pathLst>
                </a:custGeom>
                <a:solidFill>
                  <a:srgbClr val="70A39B"/>
                </a:solidFill>
                <a:ln w="9525">
                  <a:noFill/>
                  <a:round/>
                  <a:headEnd/>
                  <a:tailEnd/>
                </a:ln>
              </p:spPr>
              <p:txBody>
                <a:bodyPr/>
                <a:lstStyle/>
                <a:p>
                  <a:endParaRPr lang="en-US"/>
                </a:p>
              </p:txBody>
            </p:sp>
            <p:sp>
              <p:nvSpPr>
                <p:cNvPr id="22511" name="Freeform 96"/>
                <p:cNvSpPr>
                  <a:spLocks/>
                </p:cNvSpPr>
                <p:nvPr/>
              </p:nvSpPr>
              <p:spPr bwMode="auto">
                <a:xfrm>
                  <a:off x="3693" y="-698"/>
                  <a:ext cx="164" cy="87"/>
                </a:xfrm>
                <a:custGeom>
                  <a:avLst/>
                  <a:gdLst>
                    <a:gd name="T0" fmla="*/ 165 w 329"/>
                    <a:gd name="T1" fmla="*/ 0 h 173"/>
                    <a:gd name="T2" fmla="*/ 197 w 329"/>
                    <a:gd name="T3" fmla="*/ 1 h 173"/>
                    <a:gd name="T4" fmla="*/ 228 w 329"/>
                    <a:gd name="T5" fmla="*/ 7 h 173"/>
                    <a:gd name="T6" fmla="*/ 256 w 329"/>
                    <a:gd name="T7" fmla="*/ 15 h 173"/>
                    <a:gd name="T8" fmla="*/ 280 w 329"/>
                    <a:gd name="T9" fmla="*/ 25 h 173"/>
                    <a:gd name="T10" fmla="*/ 300 w 329"/>
                    <a:gd name="T11" fmla="*/ 38 h 173"/>
                    <a:gd name="T12" fmla="*/ 316 w 329"/>
                    <a:gd name="T13" fmla="*/ 53 h 173"/>
                    <a:gd name="T14" fmla="*/ 325 w 329"/>
                    <a:gd name="T15" fmla="*/ 69 h 173"/>
                    <a:gd name="T16" fmla="*/ 329 w 329"/>
                    <a:gd name="T17" fmla="*/ 86 h 173"/>
                    <a:gd name="T18" fmla="*/ 325 w 329"/>
                    <a:gd name="T19" fmla="*/ 103 h 173"/>
                    <a:gd name="T20" fmla="*/ 316 w 329"/>
                    <a:gd name="T21" fmla="*/ 119 h 173"/>
                    <a:gd name="T22" fmla="*/ 300 w 329"/>
                    <a:gd name="T23" fmla="*/ 134 h 173"/>
                    <a:gd name="T24" fmla="*/ 280 w 329"/>
                    <a:gd name="T25" fmla="*/ 147 h 173"/>
                    <a:gd name="T26" fmla="*/ 256 w 329"/>
                    <a:gd name="T27" fmla="*/ 159 h 173"/>
                    <a:gd name="T28" fmla="*/ 228 w 329"/>
                    <a:gd name="T29" fmla="*/ 167 h 173"/>
                    <a:gd name="T30" fmla="*/ 197 w 329"/>
                    <a:gd name="T31" fmla="*/ 171 h 173"/>
                    <a:gd name="T32" fmla="*/ 165 w 329"/>
                    <a:gd name="T33" fmla="*/ 173 h 173"/>
                    <a:gd name="T34" fmla="*/ 131 w 329"/>
                    <a:gd name="T35" fmla="*/ 171 h 173"/>
                    <a:gd name="T36" fmla="*/ 100 w 329"/>
                    <a:gd name="T37" fmla="*/ 167 h 173"/>
                    <a:gd name="T38" fmla="*/ 73 w 329"/>
                    <a:gd name="T39" fmla="*/ 159 h 173"/>
                    <a:gd name="T40" fmla="*/ 49 w 329"/>
                    <a:gd name="T41" fmla="*/ 147 h 173"/>
                    <a:gd name="T42" fmla="*/ 28 w 329"/>
                    <a:gd name="T43" fmla="*/ 134 h 173"/>
                    <a:gd name="T44" fmla="*/ 13 w 329"/>
                    <a:gd name="T45" fmla="*/ 119 h 173"/>
                    <a:gd name="T46" fmla="*/ 4 w 329"/>
                    <a:gd name="T47" fmla="*/ 103 h 173"/>
                    <a:gd name="T48" fmla="*/ 0 w 329"/>
                    <a:gd name="T49" fmla="*/ 86 h 173"/>
                    <a:gd name="T50" fmla="*/ 4 w 329"/>
                    <a:gd name="T51" fmla="*/ 69 h 173"/>
                    <a:gd name="T52" fmla="*/ 13 w 329"/>
                    <a:gd name="T53" fmla="*/ 53 h 173"/>
                    <a:gd name="T54" fmla="*/ 28 w 329"/>
                    <a:gd name="T55" fmla="*/ 38 h 173"/>
                    <a:gd name="T56" fmla="*/ 49 w 329"/>
                    <a:gd name="T57" fmla="*/ 25 h 173"/>
                    <a:gd name="T58" fmla="*/ 73 w 329"/>
                    <a:gd name="T59" fmla="*/ 15 h 173"/>
                    <a:gd name="T60" fmla="*/ 100 w 329"/>
                    <a:gd name="T61" fmla="*/ 7 h 173"/>
                    <a:gd name="T62" fmla="*/ 131 w 329"/>
                    <a:gd name="T63" fmla="*/ 1 h 173"/>
                    <a:gd name="T64" fmla="*/ 165 w 329"/>
                    <a:gd name="T65" fmla="*/ 0 h 17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29"/>
                    <a:gd name="T100" fmla="*/ 0 h 173"/>
                    <a:gd name="T101" fmla="*/ 329 w 329"/>
                    <a:gd name="T102" fmla="*/ 173 h 17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29" h="173">
                      <a:moveTo>
                        <a:pt x="165" y="0"/>
                      </a:moveTo>
                      <a:lnTo>
                        <a:pt x="197" y="1"/>
                      </a:lnTo>
                      <a:lnTo>
                        <a:pt x="228" y="7"/>
                      </a:lnTo>
                      <a:lnTo>
                        <a:pt x="256" y="15"/>
                      </a:lnTo>
                      <a:lnTo>
                        <a:pt x="280" y="25"/>
                      </a:lnTo>
                      <a:lnTo>
                        <a:pt x="300" y="38"/>
                      </a:lnTo>
                      <a:lnTo>
                        <a:pt x="316" y="53"/>
                      </a:lnTo>
                      <a:lnTo>
                        <a:pt x="325" y="69"/>
                      </a:lnTo>
                      <a:lnTo>
                        <a:pt x="329" y="86"/>
                      </a:lnTo>
                      <a:lnTo>
                        <a:pt x="325" y="103"/>
                      </a:lnTo>
                      <a:lnTo>
                        <a:pt x="316" y="119"/>
                      </a:lnTo>
                      <a:lnTo>
                        <a:pt x="300" y="134"/>
                      </a:lnTo>
                      <a:lnTo>
                        <a:pt x="280" y="147"/>
                      </a:lnTo>
                      <a:lnTo>
                        <a:pt x="256" y="159"/>
                      </a:lnTo>
                      <a:lnTo>
                        <a:pt x="228" y="167"/>
                      </a:lnTo>
                      <a:lnTo>
                        <a:pt x="197" y="171"/>
                      </a:lnTo>
                      <a:lnTo>
                        <a:pt x="165" y="173"/>
                      </a:lnTo>
                      <a:lnTo>
                        <a:pt x="131" y="171"/>
                      </a:lnTo>
                      <a:lnTo>
                        <a:pt x="100" y="167"/>
                      </a:lnTo>
                      <a:lnTo>
                        <a:pt x="73" y="159"/>
                      </a:lnTo>
                      <a:lnTo>
                        <a:pt x="49" y="147"/>
                      </a:lnTo>
                      <a:lnTo>
                        <a:pt x="28" y="134"/>
                      </a:lnTo>
                      <a:lnTo>
                        <a:pt x="13" y="119"/>
                      </a:lnTo>
                      <a:lnTo>
                        <a:pt x="4" y="103"/>
                      </a:lnTo>
                      <a:lnTo>
                        <a:pt x="0" y="86"/>
                      </a:lnTo>
                      <a:lnTo>
                        <a:pt x="4" y="69"/>
                      </a:lnTo>
                      <a:lnTo>
                        <a:pt x="13" y="53"/>
                      </a:lnTo>
                      <a:lnTo>
                        <a:pt x="28" y="38"/>
                      </a:lnTo>
                      <a:lnTo>
                        <a:pt x="49" y="25"/>
                      </a:lnTo>
                      <a:lnTo>
                        <a:pt x="73" y="15"/>
                      </a:lnTo>
                      <a:lnTo>
                        <a:pt x="100" y="7"/>
                      </a:lnTo>
                      <a:lnTo>
                        <a:pt x="131" y="1"/>
                      </a:lnTo>
                      <a:lnTo>
                        <a:pt x="165" y="0"/>
                      </a:lnTo>
                      <a:close/>
                    </a:path>
                  </a:pathLst>
                </a:custGeom>
                <a:solidFill>
                  <a:srgbClr val="6391FF"/>
                </a:solidFill>
                <a:ln w="9525">
                  <a:noFill/>
                  <a:round/>
                  <a:headEnd/>
                  <a:tailEnd/>
                </a:ln>
              </p:spPr>
              <p:txBody>
                <a:bodyPr/>
                <a:lstStyle/>
                <a:p>
                  <a:endParaRPr lang="en-US"/>
                </a:p>
              </p:txBody>
            </p:sp>
            <p:sp>
              <p:nvSpPr>
                <p:cNvPr id="22512" name="Freeform 97"/>
                <p:cNvSpPr>
                  <a:spLocks/>
                </p:cNvSpPr>
                <p:nvPr/>
              </p:nvSpPr>
              <p:spPr bwMode="auto">
                <a:xfrm>
                  <a:off x="3728" y="-679"/>
                  <a:ext cx="94" cy="49"/>
                </a:xfrm>
                <a:custGeom>
                  <a:avLst/>
                  <a:gdLst>
                    <a:gd name="T0" fmla="*/ 95 w 188"/>
                    <a:gd name="T1" fmla="*/ 0 h 97"/>
                    <a:gd name="T2" fmla="*/ 113 w 188"/>
                    <a:gd name="T3" fmla="*/ 1 h 97"/>
                    <a:gd name="T4" fmla="*/ 131 w 188"/>
                    <a:gd name="T5" fmla="*/ 3 h 97"/>
                    <a:gd name="T6" fmla="*/ 147 w 188"/>
                    <a:gd name="T7" fmla="*/ 8 h 97"/>
                    <a:gd name="T8" fmla="*/ 161 w 188"/>
                    <a:gd name="T9" fmla="*/ 13 h 97"/>
                    <a:gd name="T10" fmla="*/ 172 w 188"/>
                    <a:gd name="T11" fmla="*/ 21 h 97"/>
                    <a:gd name="T12" fmla="*/ 181 w 188"/>
                    <a:gd name="T13" fmla="*/ 30 h 97"/>
                    <a:gd name="T14" fmla="*/ 186 w 188"/>
                    <a:gd name="T15" fmla="*/ 39 h 97"/>
                    <a:gd name="T16" fmla="*/ 188 w 188"/>
                    <a:gd name="T17" fmla="*/ 48 h 97"/>
                    <a:gd name="T18" fmla="*/ 186 w 188"/>
                    <a:gd name="T19" fmla="*/ 58 h 97"/>
                    <a:gd name="T20" fmla="*/ 181 w 188"/>
                    <a:gd name="T21" fmla="*/ 68 h 97"/>
                    <a:gd name="T22" fmla="*/ 172 w 188"/>
                    <a:gd name="T23" fmla="*/ 77 h 97"/>
                    <a:gd name="T24" fmla="*/ 161 w 188"/>
                    <a:gd name="T25" fmla="*/ 84 h 97"/>
                    <a:gd name="T26" fmla="*/ 147 w 188"/>
                    <a:gd name="T27" fmla="*/ 89 h 97"/>
                    <a:gd name="T28" fmla="*/ 131 w 188"/>
                    <a:gd name="T29" fmla="*/ 94 h 97"/>
                    <a:gd name="T30" fmla="*/ 113 w 188"/>
                    <a:gd name="T31" fmla="*/ 96 h 97"/>
                    <a:gd name="T32" fmla="*/ 95 w 188"/>
                    <a:gd name="T33" fmla="*/ 97 h 97"/>
                    <a:gd name="T34" fmla="*/ 75 w 188"/>
                    <a:gd name="T35" fmla="*/ 96 h 97"/>
                    <a:gd name="T36" fmla="*/ 58 w 188"/>
                    <a:gd name="T37" fmla="*/ 94 h 97"/>
                    <a:gd name="T38" fmla="*/ 42 w 188"/>
                    <a:gd name="T39" fmla="*/ 89 h 97"/>
                    <a:gd name="T40" fmla="*/ 28 w 188"/>
                    <a:gd name="T41" fmla="*/ 84 h 97"/>
                    <a:gd name="T42" fmla="*/ 17 w 188"/>
                    <a:gd name="T43" fmla="*/ 77 h 97"/>
                    <a:gd name="T44" fmla="*/ 7 w 188"/>
                    <a:gd name="T45" fmla="*/ 68 h 97"/>
                    <a:gd name="T46" fmla="*/ 3 w 188"/>
                    <a:gd name="T47" fmla="*/ 58 h 97"/>
                    <a:gd name="T48" fmla="*/ 0 w 188"/>
                    <a:gd name="T49" fmla="*/ 48 h 97"/>
                    <a:gd name="T50" fmla="*/ 3 w 188"/>
                    <a:gd name="T51" fmla="*/ 39 h 97"/>
                    <a:gd name="T52" fmla="*/ 7 w 188"/>
                    <a:gd name="T53" fmla="*/ 30 h 97"/>
                    <a:gd name="T54" fmla="*/ 17 w 188"/>
                    <a:gd name="T55" fmla="*/ 21 h 97"/>
                    <a:gd name="T56" fmla="*/ 28 w 188"/>
                    <a:gd name="T57" fmla="*/ 13 h 97"/>
                    <a:gd name="T58" fmla="*/ 42 w 188"/>
                    <a:gd name="T59" fmla="*/ 8 h 97"/>
                    <a:gd name="T60" fmla="*/ 58 w 188"/>
                    <a:gd name="T61" fmla="*/ 3 h 97"/>
                    <a:gd name="T62" fmla="*/ 75 w 188"/>
                    <a:gd name="T63" fmla="*/ 1 h 97"/>
                    <a:gd name="T64" fmla="*/ 95 w 188"/>
                    <a:gd name="T65" fmla="*/ 0 h 9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88"/>
                    <a:gd name="T100" fmla="*/ 0 h 97"/>
                    <a:gd name="T101" fmla="*/ 188 w 188"/>
                    <a:gd name="T102" fmla="*/ 97 h 9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88" h="97">
                      <a:moveTo>
                        <a:pt x="95" y="0"/>
                      </a:moveTo>
                      <a:lnTo>
                        <a:pt x="113" y="1"/>
                      </a:lnTo>
                      <a:lnTo>
                        <a:pt x="131" y="3"/>
                      </a:lnTo>
                      <a:lnTo>
                        <a:pt x="147" y="8"/>
                      </a:lnTo>
                      <a:lnTo>
                        <a:pt x="161" y="13"/>
                      </a:lnTo>
                      <a:lnTo>
                        <a:pt x="172" y="21"/>
                      </a:lnTo>
                      <a:lnTo>
                        <a:pt x="181" y="30"/>
                      </a:lnTo>
                      <a:lnTo>
                        <a:pt x="186" y="39"/>
                      </a:lnTo>
                      <a:lnTo>
                        <a:pt x="188" y="48"/>
                      </a:lnTo>
                      <a:lnTo>
                        <a:pt x="186" y="58"/>
                      </a:lnTo>
                      <a:lnTo>
                        <a:pt x="181" y="68"/>
                      </a:lnTo>
                      <a:lnTo>
                        <a:pt x="172" y="77"/>
                      </a:lnTo>
                      <a:lnTo>
                        <a:pt x="161" y="84"/>
                      </a:lnTo>
                      <a:lnTo>
                        <a:pt x="147" y="89"/>
                      </a:lnTo>
                      <a:lnTo>
                        <a:pt x="131" y="94"/>
                      </a:lnTo>
                      <a:lnTo>
                        <a:pt x="113" y="96"/>
                      </a:lnTo>
                      <a:lnTo>
                        <a:pt x="95" y="97"/>
                      </a:lnTo>
                      <a:lnTo>
                        <a:pt x="75" y="96"/>
                      </a:lnTo>
                      <a:lnTo>
                        <a:pt x="58" y="94"/>
                      </a:lnTo>
                      <a:lnTo>
                        <a:pt x="42" y="89"/>
                      </a:lnTo>
                      <a:lnTo>
                        <a:pt x="28" y="84"/>
                      </a:lnTo>
                      <a:lnTo>
                        <a:pt x="17" y="77"/>
                      </a:lnTo>
                      <a:lnTo>
                        <a:pt x="7" y="68"/>
                      </a:lnTo>
                      <a:lnTo>
                        <a:pt x="3" y="58"/>
                      </a:lnTo>
                      <a:lnTo>
                        <a:pt x="0" y="48"/>
                      </a:lnTo>
                      <a:lnTo>
                        <a:pt x="3" y="39"/>
                      </a:lnTo>
                      <a:lnTo>
                        <a:pt x="7" y="30"/>
                      </a:lnTo>
                      <a:lnTo>
                        <a:pt x="17" y="21"/>
                      </a:lnTo>
                      <a:lnTo>
                        <a:pt x="28" y="13"/>
                      </a:lnTo>
                      <a:lnTo>
                        <a:pt x="42" y="8"/>
                      </a:lnTo>
                      <a:lnTo>
                        <a:pt x="58" y="3"/>
                      </a:lnTo>
                      <a:lnTo>
                        <a:pt x="75" y="1"/>
                      </a:lnTo>
                      <a:lnTo>
                        <a:pt x="95" y="0"/>
                      </a:lnTo>
                      <a:close/>
                    </a:path>
                  </a:pathLst>
                </a:custGeom>
                <a:solidFill>
                  <a:srgbClr val="000000"/>
                </a:solidFill>
                <a:ln w="9525">
                  <a:noFill/>
                  <a:round/>
                  <a:headEnd/>
                  <a:tailEnd/>
                </a:ln>
              </p:spPr>
              <p:txBody>
                <a:bodyPr/>
                <a:lstStyle/>
                <a:p>
                  <a:endParaRPr lang="en-US"/>
                </a:p>
              </p:txBody>
            </p:sp>
            <p:sp>
              <p:nvSpPr>
                <p:cNvPr id="22513" name="Freeform 98"/>
                <p:cNvSpPr>
                  <a:spLocks/>
                </p:cNvSpPr>
                <p:nvPr/>
              </p:nvSpPr>
              <p:spPr bwMode="auto">
                <a:xfrm>
                  <a:off x="3735" y="-676"/>
                  <a:ext cx="80" cy="42"/>
                </a:xfrm>
                <a:custGeom>
                  <a:avLst/>
                  <a:gdLst>
                    <a:gd name="T0" fmla="*/ 82 w 160"/>
                    <a:gd name="T1" fmla="*/ 0 h 86"/>
                    <a:gd name="T2" fmla="*/ 98 w 160"/>
                    <a:gd name="T3" fmla="*/ 2 h 86"/>
                    <a:gd name="T4" fmla="*/ 112 w 160"/>
                    <a:gd name="T5" fmla="*/ 4 h 86"/>
                    <a:gd name="T6" fmla="*/ 126 w 160"/>
                    <a:gd name="T7" fmla="*/ 7 h 86"/>
                    <a:gd name="T8" fmla="*/ 137 w 160"/>
                    <a:gd name="T9" fmla="*/ 13 h 86"/>
                    <a:gd name="T10" fmla="*/ 146 w 160"/>
                    <a:gd name="T11" fmla="*/ 20 h 86"/>
                    <a:gd name="T12" fmla="*/ 155 w 160"/>
                    <a:gd name="T13" fmla="*/ 27 h 86"/>
                    <a:gd name="T14" fmla="*/ 159 w 160"/>
                    <a:gd name="T15" fmla="*/ 35 h 86"/>
                    <a:gd name="T16" fmla="*/ 160 w 160"/>
                    <a:gd name="T17" fmla="*/ 43 h 86"/>
                    <a:gd name="T18" fmla="*/ 159 w 160"/>
                    <a:gd name="T19" fmla="*/ 51 h 86"/>
                    <a:gd name="T20" fmla="*/ 155 w 160"/>
                    <a:gd name="T21" fmla="*/ 59 h 86"/>
                    <a:gd name="T22" fmla="*/ 146 w 160"/>
                    <a:gd name="T23" fmla="*/ 66 h 86"/>
                    <a:gd name="T24" fmla="*/ 137 w 160"/>
                    <a:gd name="T25" fmla="*/ 73 h 86"/>
                    <a:gd name="T26" fmla="*/ 126 w 160"/>
                    <a:gd name="T27" fmla="*/ 79 h 86"/>
                    <a:gd name="T28" fmla="*/ 112 w 160"/>
                    <a:gd name="T29" fmla="*/ 82 h 86"/>
                    <a:gd name="T30" fmla="*/ 98 w 160"/>
                    <a:gd name="T31" fmla="*/ 84 h 86"/>
                    <a:gd name="T32" fmla="*/ 82 w 160"/>
                    <a:gd name="T33" fmla="*/ 86 h 86"/>
                    <a:gd name="T34" fmla="*/ 66 w 160"/>
                    <a:gd name="T35" fmla="*/ 84 h 86"/>
                    <a:gd name="T36" fmla="*/ 51 w 160"/>
                    <a:gd name="T37" fmla="*/ 82 h 86"/>
                    <a:gd name="T38" fmla="*/ 37 w 160"/>
                    <a:gd name="T39" fmla="*/ 79 h 86"/>
                    <a:gd name="T40" fmla="*/ 24 w 160"/>
                    <a:gd name="T41" fmla="*/ 73 h 86"/>
                    <a:gd name="T42" fmla="*/ 14 w 160"/>
                    <a:gd name="T43" fmla="*/ 66 h 86"/>
                    <a:gd name="T44" fmla="*/ 7 w 160"/>
                    <a:gd name="T45" fmla="*/ 59 h 86"/>
                    <a:gd name="T46" fmla="*/ 1 w 160"/>
                    <a:gd name="T47" fmla="*/ 51 h 86"/>
                    <a:gd name="T48" fmla="*/ 0 w 160"/>
                    <a:gd name="T49" fmla="*/ 43 h 86"/>
                    <a:gd name="T50" fmla="*/ 1 w 160"/>
                    <a:gd name="T51" fmla="*/ 35 h 86"/>
                    <a:gd name="T52" fmla="*/ 7 w 160"/>
                    <a:gd name="T53" fmla="*/ 27 h 86"/>
                    <a:gd name="T54" fmla="*/ 14 w 160"/>
                    <a:gd name="T55" fmla="*/ 20 h 86"/>
                    <a:gd name="T56" fmla="*/ 24 w 160"/>
                    <a:gd name="T57" fmla="*/ 13 h 86"/>
                    <a:gd name="T58" fmla="*/ 37 w 160"/>
                    <a:gd name="T59" fmla="*/ 7 h 86"/>
                    <a:gd name="T60" fmla="*/ 51 w 160"/>
                    <a:gd name="T61" fmla="*/ 4 h 86"/>
                    <a:gd name="T62" fmla="*/ 66 w 160"/>
                    <a:gd name="T63" fmla="*/ 2 h 86"/>
                    <a:gd name="T64" fmla="*/ 82 w 160"/>
                    <a:gd name="T65" fmla="*/ 0 h 8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60"/>
                    <a:gd name="T100" fmla="*/ 0 h 86"/>
                    <a:gd name="T101" fmla="*/ 160 w 160"/>
                    <a:gd name="T102" fmla="*/ 86 h 8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60" h="86">
                      <a:moveTo>
                        <a:pt x="82" y="0"/>
                      </a:moveTo>
                      <a:lnTo>
                        <a:pt x="98" y="2"/>
                      </a:lnTo>
                      <a:lnTo>
                        <a:pt x="112" y="4"/>
                      </a:lnTo>
                      <a:lnTo>
                        <a:pt x="126" y="7"/>
                      </a:lnTo>
                      <a:lnTo>
                        <a:pt x="137" y="13"/>
                      </a:lnTo>
                      <a:lnTo>
                        <a:pt x="146" y="20"/>
                      </a:lnTo>
                      <a:lnTo>
                        <a:pt x="155" y="27"/>
                      </a:lnTo>
                      <a:lnTo>
                        <a:pt x="159" y="35"/>
                      </a:lnTo>
                      <a:lnTo>
                        <a:pt x="160" y="43"/>
                      </a:lnTo>
                      <a:lnTo>
                        <a:pt x="159" y="51"/>
                      </a:lnTo>
                      <a:lnTo>
                        <a:pt x="155" y="59"/>
                      </a:lnTo>
                      <a:lnTo>
                        <a:pt x="146" y="66"/>
                      </a:lnTo>
                      <a:lnTo>
                        <a:pt x="137" y="73"/>
                      </a:lnTo>
                      <a:lnTo>
                        <a:pt x="126" y="79"/>
                      </a:lnTo>
                      <a:lnTo>
                        <a:pt x="112" y="82"/>
                      </a:lnTo>
                      <a:lnTo>
                        <a:pt x="98" y="84"/>
                      </a:lnTo>
                      <a:lnTo>
                        <a:pt x="82" y="86"/>
                      </a:lnTo>
                      <a:lnTo>
                        <a:pt x="66" y="84"/>
                      </a:lnTo>
                      <a:lnTo>
                        <a:pt x="51" y="82"/>
                      </a:lnTo>
                      <a:lnTo>
                        <a:pt x="37" y="79"/>
                      </a:lnTo>
                      <a:lnTo>
                        <a:pt x="24" y="73"/>
                      </a:lnTo>
                      <a:lnTo>
                        <a:pt x="14" y="66"/>
                      </a:lnTo>
                      <a:lnTo>
                        <a:pt x="7" y="59"/>
                      </a:lnTo>
                      <a:lnTo>
                        <a:pt x="1" y="51"/>
                      </a:lnTo>
                      <a:lnTo>
                        <a:pt x="0" y="43"/>
                      </a:lnTo>
                      <a:lnTo>
                        <a:pt x="1" y="35"/>
                      </a:lnTo>
                      <a:lnTo>
                        <a:pt x="7" y="27"/>
                      </a:lnTo>
                      <a:lnTo>
                        <a:pt x="14" y="20"/>
                      </a:lnTo>
                      <a:lnTo>
                        <a:pt x="24" y="13"/>
                      </a:lnTo>
                      <a:lnTo>
                        <a:pt x="37" y="7"/>
                      </a:lnTo>
                      <a:lnTo>
                        <a:pt x="51" y="4"/>
                      </a:lnTo>
                      <a:lnTo>
                        <a:pt x="66" y="2"/>
                      </a:lnTo>
                      <a:lnTo>
                        <a:pt x="82" y="0"/>
                      </a:lnTo>
                      <a:close/>
                    </a:path>
                  </a:pathLst>
                </a:custGeom>
                <a:solidFill>
                  <a:srgbClr val="EFEFFF"/>
                </a:solidFill>
                <a:ln w="9525">
                  <a:noFill/>
                  <a:round/>
                  <a:headEnd/>
                  <a:tailEnd/>
                </a:ln>
              </p:spPr>
              <p:txBody>
                <a:bodyPr/>
                <a:lstStyle/>
                <a:p>
                  <a:endParaRPr lang="en-US"/>
                </a:p>
              </p:txBody>
            </p:sp>
            <p:sp>
              <p:nvSpPr>
                <p:cNvPr id="22514" name="Freeform 99"/>
                <p:cNvSpPr>
                  <a:spLocks/>
                </p:cNvSpPr>
                <p:nvPr/>
              </p:nvSpPr>
              <p:spPr bwMode="auto">
                <a:xfrm>
                  <a:off x="3841" y="-765"/>
                  <a:ext cx="193" cy="102"/>
                </a:xfrm>
                <a:custGeom>
                  <a:avLst/>
                  <a:gdLst>
                    <a:gd name="T0" fmla="*/ 0 w 386"/>
                    <a:gd name="T1" fmla="*/ 167 h 204"/>
                    <a:gd name="T2" fmla="*/ 202 w 386"/>
                    <a:gd name="T3" fmla="*/ 0 h 204"/>
                    <a:gd name="T4" fmla="*/ 223 w 386"/>
                    <a:gd name="T5" fmla="*/ 10 h 204"/>
                    <a:gd name="T6" fmla="*/ 242 w 386"/>
                    <a:gd name="T7" fmla="*/ 20 h 204"/>
                    <a:gd name="T8" fmla="*/ 258 w 386"/>
                    <a:gd name="T9" fmla="*/ 29 h 204"/>
                    <a:gd name="T10" fmla="*/ 275 w 386"/>
                    <a:gd name="T11" fmla="*/ 37 h 204"/>
                    <a:gd name="T12" fmla="*/ 287 w 386"/>
                    <a:gd name="T13" fmla="*/ 45 h 204"/>
                    <a:gd name="T14" fmla="*/ 300 w 386"/>
                    <a:gd name="T15" fmla="*/ 53 h 204"/>
                    <a:gd name="T16" fmla="*/ 310 w 386"/>
                    <a:gd name="T17" fmla="*/ 61 h 204"/>
                    <a:gd name="T18" fmla="*/ 321 w 386"/>
                    <a:gd name="T19" fmla="*/ 69 h 204"/>
                    <a:gd name="T20" fmla="*/ 330 w 386"/>
                    <a:gd name="T21" fmla="*/ 78 h 204"/>
                    <a:gd name="T22" fmla="*/ 338 w 386"/>
                    <a:gd name="T23" fmla="*/ 88 h 204"/>
                    <a:gd name="T24" fmla="*/ 346 w 386"/>
                    <a:gd name="T25" fmla="*/ 97 h 204"/>
                    <a:gd name="T26" fmla="*/ 354 w 386"/>
                    <a:gd name="T27" fmla="*/ 108 h 204"/>
                    <a:gd name="T28" fmla="*/ 361 w 386"/>
                    <a:gd name="T29" fmla="*/ 120 h 204"/>
                    <a:gd name="T30" fmla="*/ 369 w 386"/>
                    <a:gd name="T31" fmla="*/ 134 h 204"/>
                    <a:gd name="T32" fmla="*/ 377 w 386"/>
                    <a:gd name="T33" fmla="*/ 149 h 204"/>
                    <a:gd name="T34" fmla="*/ 386 w 386"/>
                    <a:gd name="T35" fmla="*/ 165 h 204"/>
                    <a:gd name="T36" fmla="*/ 33 w 386"/>
                    <a:gd name="T37" fmla="*/ 204 h 204"/>
                    <a:gd name="T38" fmla="*/ 26 w 386"/>
                    <a:gd name="T39" fmla="*/ 191 h 204"/>
                    <a:gd name="T40" fmla="*/ 21 w 386"/>
                    <a:gd name="T41" fmla="*/ 183 h 204"/>
                    <a:gd name="T42" fmla="*/ 13 w 386"/>
                    <a:gd name="T43" fmla="*/ 176 h 204"/>
                    <a:gd name="T44" fmla="*/ 0 w 386"/>
                    <a:gd name="T45" fmla="*/ 167 h 20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86"/>
                    <a:gd name="T70" fmla="*/ 0 h 204"/>
                    <a:gd name="T71" fmla="*/ 386 w 386"/>
                    <a:gd name="T72" fmla="*/ 204 h 20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86" h="204">
                      <a:moveTo>
                        <a:pt x="0" y="167"/>
                      </a:moveTo>
                      <a:lnTo>
                        <a:pt x="202" y="0"/>
                      </a:lnTo>
                      <a:lnTo>
                        <a:pt x="223" y="10"/>
                      </a:lnTo>
                      <a:lnTo>
                        <a:pt x="242" y="20"/>
                      </a:lnTo>
                      <a:lnTo>
                        <a:pt x="258" y="29"/>
                      </a:lnTo>
                      <a:lnTo>
                        <a:pt x="275" y="37"/>
                      </a:lnTo>
                      <a:lnTo>
                        <a:pt x="287" y="45"/>
                      </a:lnTo>
                      <a:lnTo>
                        <a:pt x="300" y="53"/>
                      </a:lnTo>
                      <a:lnTo>
                        <a:pt x="310" y="61"/>
                      </a:lnTo>
                      <a:lnTo>
                        <a:pt x="321" y="69"/>
                      </a:lnTo>
                      <a:lnTo>
                        <a:pt x="330" y="78"/>
                      </a:lnTo>
                      <a:lnTo>
                        <a:pt x="338" y="88"/>
                      </a:lnTo>
                      <a:lnTo>
                        <a:pt x="346" y="97"/>
                      </a:lnTo>
                      <a:lnTo>
                        <a:pt x="354" y="108"/>
                      </a:lnTo>
                      <a:lnTo>
                        <a:pt x="361" y="120"/>
                      </a:lnTo>
                      <a:lnTo>
                        <a:pt x="369" y="134"/>
                      </a:lnTo>
                      <a:lnTo>
                        <a:pt x="377" y="149"/>
                      </a:lnTo>
                      <a:lnTo>
                        <a:pt x="386" y="165"/>
                      </a:lnTo>
                      <a:lnTo>
                        <a:pt x="33" y="204"/>
                      </a:lnTo>
                      <a:lnTo>
                        <a:pt x="26" y="191"/>
                      </a:lnTo>
                      <a:lnTo>
                        <a:pt x="21" y="183"/>
                      </a:lnTo>
                      <a:lnTo>
                        <a:pt x="13" y="176"/>
                      </a:lnTo>
                      <a:lnTo>
                        <a:pt x="0" y="167"/>
                      </a:lnTo>
                      <a:close/>
                    </a:path>
                  </a:pathLst>
                </a:custGeom>
                <a:solidFill>
                  <a:srgbClr val="FFFF8E"/>
                </a:solidFill>
                <a:ln w="9525">
                  <a:noFill/>
                  <a:round/>
                  <a:headEnd/>
                  <a:tailEnd/>
                </a:ln>
              </p:spPr>
              <p:txBody>
                <a:bodyPr/>
                <a:lstStyle/>
                <a:p>
                  <a:endParaRPr lang="en-US"/>
                </a:p>
              </p:txBody>
            </p:sp>
            <p:sp>
              <p:nvSpPr>
                <p:cNvPr id="22515" name="Freeform 100"/>
                <p:cNvSpPr>
                  <a:spLocks/>
                </p:cNvSpPr>
                <p:nvPr/>
              </p:nvSpPr>
              <p:spPr bwMode="auto">
                <a:xfrm>
                  <a:off x="3850" y="-732"/>
                  <a:ext cx="152" cy="59"/>
                </a:xfrm>
                <a:custGeom>
                  <a:avLst/>
                  <a:gdLst>
                    <a:gd name="T0" fmla="*/ 0 w 305"/>
                    <a:gd name="T1" fmla="*/ 106 h 118"/>
                    <a:gd name="T2" fmla="*/ 267 w 305"/>
                    <a:gd name="T3" fmla="*/ 0 h 118"/>
                    <a:gd name="T4" fmla="*/ 277 w 305"/>
                    <a:gd name="T5" fmla="*/ 4 h 118"/>
                    <a:gd name="T6" fmla="*/ 284 w 305"/>
                    <a:gd name="T7" fmla="*/ 8 h 118"/>
                    <a:gd name="T8" fmla="*/ 289 w 305"/>
                    <a:gd name="T9" fmla="*/ 10 h 118"/>
                    <a:gd name="T10" fmla="*/ 292 w 305"/>
                    <a:gd name="T11" fmla="*/ 11 h 118"/>
                    <a:gd name="T12" fmla="*/ 295 w 305"/>
                    <a:gd name="T13" fmla="*/ 13 h 118"/>
                    <a:gd name="T14" fmla="*/ 297 w 305"/>
                    <a:gd name="T15" fmla="*/ 17 h 118"/>
                    <a:gd name="T16" fmla="*/ 299 w 305"/>
                    <a:gd name="T17" fmla="*/ 24 h 118"/>
                    <a:gd name="T18" fmla="*/ 305 w 305"/>
                    <a:gd name="T19" fmla="*/ 33 h 118"/>
                    <a:gd name="T20" fmla="*/ 12 w 305"/>
                    <a:gd name="T21" fmla="*/ 118 h 118"/>
                    <a:gd name="T22" fmla="*/ 9 w 305"/>
                    <a:gd name="T23" fmla="*/ 110 h 118"/>
                    <a:gd name="T24" fmla="*/ 11 w 305"/>
                    <a:gd name="T25" fmla="*/ 109 h 118"/>
                    <a:gd name="T26" fmla="*/ 10 w 305"/>
                    <a:gd name="T27" fmla="*/ 110 h 118"/>
                    <a:gd name="T28" fmla="*/ 0 w 305"/>
                    <a:gd name="T29" fmla="*/ 106 h 11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05"/>
                    <a:gd name="T46" fmla="*/ 0 h 118"/>
                    <a:gd name="T47" fmla="*/ 305 w 305"/>
                    <a:gd name="T48" fmla="*/ 118 h 11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05" h="118">
                      <a:moveTo>
                        <a:pt x="0" y="106"/>
                      </a:moveTo>
                      <a:lnTo>
                        <a:pt x="267" y="0"/>
                      </a:lnTo>
                      <a:lnTo>
                        <a:pt x="277" y="4"/>
                      </a:lnTo>
                      <a:lnTo>
                        <a:pt x="284" y="8"/>
                      </a:lnTo>
                      <a:lnTo>
                        <a:pt x="289" y="10"/>
                      </a:lnTo>
                      <a:lnTo>
                        <a:pt x="292" y="11"/>
                      </a:lnTo>
                      <a:lnTo>
                        <a:pt x="295" y="13"/>
                      </a:lnTo>
                      <a:lnTo>
                        <a:pt x="297" y="17"/>
                      </a:lnTo>
                      <a:lnTo>
                        <a:pt x="299" y="24"/>
                      </a:lnTo>
                      <a:lnTo>
                        <a:pt x="305" y="33"/>
                      </a:lnTo>
                      <a:lnTo>
                        <a:pt x="12" y="118"/>
                      </a:lnTo>
                      <a:lnTo>
                        <a:pt x="9" y="110"/>
                      </a:lnTo>
                      <a:lnTo>
                        <a:pt x="11" y="109"/>
                      </a:lnTo>
                      <a:lnTo>
                        <a:pt x="10" y="110"/>
                      </a:lnTo>
                      <a:lnTo>
                        <a:pt x="0" y="106"/>
                      </a:lnTo>
                      <a:close/>
                    </a:path>
                  </a:pathLst>
                </a:custGeom>
                <a:solidFill>
                  <a:srgbClr val="FFFFFF"/>
                </a:solidFill>
                <a:ln w="9525">
                  <a:noFill/>
                  <a:round/>
                  <a:headEnd/>
                  <a:tailEnd/>
                </a:ln>
              </p:spPr>
              <p:txBody>
                <a:bodyPr/>
                <a:lstStyle/>
                <a:p>
                  <a:endParaRPr lang="en-US"/>
                </a:p>
              </p:txBody>
            </p:sp>
            <p:sp>
              <p:nvSpPr>
                <p:cNvPr id="22516" name="Freeform 101"/>
                <p:cNvSpPr>
                  <a:spLocks/>
                </p:cNvSpPr>
                <p:nvPr/>
              </p:nvSpPr>
              <p:spPr bwMode="auto">
                <a:xfrm>
                  <a:off x="3507" y="-649"/>
                  <a:ext cx="208" cy="97"/>
                </a:xfrm>
                <a:custGeom>
                  <a:avLst/>
                  <a:gdLst>
                    <a:gd name="T0" fmla="*/ 372 w 416"/>
                    <a:gd name="T1" fmla="*/ 0 h 193"/>
                    <a:gd name="T2" fmla="*/ 0 w 416"/>
                    <a:gd name="T3" fmla="*/ 26 h 193"/>
                    <a:gd name="T4" fmla="*/ 10 w 416"/>
                    <a:gd name="T5" fmla="*/ 45 h 193"/>
                    <a:gd name="T6" fmla="*/ 21 w 416"/>
                    <a:gd name="T7" fmla="*/ 62 h 193"/>
                    <a:gd name="T8" fmla="*/ 31 w 416"/>
                    <a:gd name="T9" fmla="*/ 78 h 193"/>
                    <a:gd name="T10" fmla="*/ 41 w 416"/>
                    <a:gd name="T11" fmla="*/ 92 h 193"/>
                    <a:gd name="T12" fmla="*/ 52 w 416"/>
                    <a:gd name="T13" fmla="*/ 106 h 193"/>
                    <a:gd name="T14" fmla="*/ 62 w 416"/>
                    <a:gd name="T15" fmla="*/ 117 h 193"/>
                    <a:gd name="T16" fmla="*/ 74 w 416"/>
                    <a:gd name="T17" fmla="*/ 127 h 193"/>
                    <a:gd name="T18" fmla="*/ 85 w 416"/>
                    <a:gd name="T19" fmla="*/ 138 h 193"/>
                    <a:gd name="T20" fmla="*/ 97 w 416"/>
                    <a:gd name="T21" fmla="*/ 147 h 193"/>
                    <a:gd name="T22" fmla="*/ 108 w 416"/>
                    <a:gd name="T23" fmla="*/ 155 h 193"/>
                    <a:gd name="T24" fmla="*/ 120 w 416"/>
                    <a:gd name="T25" fmla="*/ 162 h 193"/>
                    <a:gd name="T26" fmla="*/ 132 w 416"/>
                    <a:gd name="T27" fmla="*/ 169 h 193"/>
                    <a:gd name="T28" fmla="*/ 145 w 416"/>
                    <a:gd name="T29" fmla="*/ 176 h 193"/>
                    <a:gd name="T30" fmla="*/ 159 w 416"/>
                    <a:gd name="T31" fmla="*/ 182 h 193"/>
                    <a:gd name="T32" fmla="*/ 173 w 416"/>
                    <a:gd name="T33" fmla="*/ 187 h 193"/>
                    <a:gd name="T34" fmla="*/ 188 w 416"/>
                    <a:gd name="T35" fmla="*/ 193 h 193"/>
                    <a:gd name="T36" fmla="*/ 416 w 416"/>
                    <a:gd name="T37" fmla="*/ 49 h 193"/>
                    <a:gd name="T38" fmla="*/ 407 w 416"/>
                    <a:gd name="T39" fmla="*/ 41 h 193"/>
                    <a:gd name="T40" fmla="*/ 400 w 416"/>
                    <a:gd name="T41" fmla="*/ 34 h 193"/>
                    <a:gd name="T42" fmla="*/ 394 w 416"/>
                    <a:gd name="T43" fmla="*/ 28 h 193"/>
                    <a:gd name="T44" fmla="*/ 388 w 416"/>
                    <a:gd name="T45" fmla="*/ 24 h 193"/>
                    <a:gd name="T46" fmla="*/ 382 w 416"/>
                    <a:gd name="T47" fmla="*/ 20 h 193"/>
                    <a:gd name="T48" fmla="*/ 379 w 416"/>
                    <a:gd name="T49" fmla="*/ 17 h 193"/>
                    <a:gd name="T50" fmla="*/ 374 w 416"/>
                    <a:gd name="T51" fmla="*/ 10 h 193"/>
                    <a:gd name="T52" fmla="*/ 372 w 416"/>
                    <a:gd name="T53" fmla="*/ 0 h 19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416"/>
                    <a:gd name="T82" fmla="*/ 0 h 193"/>
                    <a:gd name="T83" fmla="*/ 416 w 416"/>
                    <a:gd name="T84" fmla="*/ 193 h 193"/>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416" h="193">
                      <a:moveTo>
                        <a:pt x="372" y="0"/>
                      </a:moveTo>
                      <a:lnTo>
                        <a:pt x="0" y="26"/>
                      </a:lnTo>
                      <a:lnTo>
                        <a:pt x="10" y="45"/>
                      </a:lnTo>
                      <a:lnTo>
                        <a:pt x="21" y="62"/>
                      </a:lnTo>
                      <a:lnTo>
                        <a:pt x="31" y="78"/>
                      </a:lnTo>
                      <a:lnTo>
                        <a:pt x="41" y="92"/>
                      </a:lnTo>
                      <a:lnTo>
                        <a:pt x="52" y="106"/>
                      </a:lnTo>
                      <a:lnTo>
                        <a:pt x="62" y="117"/>
                      </a:lnTo>
                      <a:lnTo>
                        <a:pt x="74" y="127"/>
                      </a:lnTo>
                      <a:lnTo>
                        <a:pt x="85" y="138"/>
                      </a:lnTo>
                      <a:lnTo>
                        <a:pt x="97" y="147"/>
                      </a:lnTo>
                      <a:lnTo>
                        <a:pt x="108" y="155"/>
                      </a:lnTo>
                      <a:lnTo>
                        <a:pt x="120" y="162"/>
                      </a:lnTo>
                      <a:lnTo>
                        <a:pt x="132" y="169"/>
                      </a:lnTo>
                      <a:lnTo>
                        <a:pt x="145" y="176"/>
                      </a:lnTo>
                      <a:lnTo>
                        <a:pt x="159" y="182"/>
                      </a:lnTo>
                      <a:lnTo>
                        <a:pt x="173" y="187"/>
                      </a:lnTo>
                      <a:lnTo>
                        <a:pt x="188" y="193"/>
                      </a:lnTo>
                      <a:lnTo>
                        <a:pt x="416" y="49"/>
                      </a:lnTo>
                      <a:lnTo>
                        <a:pt x="407" y="41"/>
                      </a:lnTo>
                      <a:lnTo>
                        <a:pt x="400" y="34"/>
                      </a:lnTo>
                      <a:lnTo>
                        <a:pt x="394" y="28"/>
                      </a:lnTo>
                      <a:lnTo>
                        <a:pt x="388" y="24"/>
                      </a:lnTo>
                      <a:lnTo>
                        <a:pt x="382" y="20"/>
                      </a:lnTo>
                      <a:lnTo>
                        <a:pt x="379" y="17"/>
                      </a:lnTo>
                      <a:lnTo>
                        <a:pt x="374" y="10"/>
                      </a:lnTo>
                      <a:lnTo>
                        <a:pt x="372" y="0"/>
                      </a:lnTo>
                      <a:close/>
                    </a:path>
                  </a:pathLst>
                </a:custGeom>
                <a:solidFill>
                  <a:srgbClr val="CEFFFF"/>
                </a:solidFill>
                <a:ln w="9525">
                  <a:noFill/>
                  <a:round/>
                  <a:headEnd/>
                  <a:tailEnd/>
                </a:ln>
              </p:spPr>
              <p:txBody>
                <a:bodyPr/>
                <a:lstStyle/>
                <a:p>
                  <a:endParaRPr lang="en-US"/>
                </a:p>
              </p:txBody>
            </p:sp>
            <p:sp>
              <p:nvSpPr>
                <p:cNvPr id="22517" name="Freeform 102"/>
                <p:cNvSpPr>
                  <a:spLocks/>
                </p:cNvSpPr>
                <p:nvPr/>
              </p:nvSpPr>
              <p:spPr bwMode="auto">
                <a:xfrm>
                  <a:off x="3529" y="-641"/>
                  <a:ext cx="174" cy="65"/>
                </a:xfrm>
                <a:custGeom>
                  <a:avLst/>
                  <a:gdLst>
                    <a:gd name="T0" fmla="*/ 332 w 348"/>
                    <a:gd name="T1" fmla="*/ 0 h 130"/>
                    <a:gd name="T2" fmla="*/ 0 w 348"/>
                    <a:gd name="T3" fmla="*/ 72 h 130"/>
                    <a:gd name="T4" fmla="*/ 15 w 348"/>
                    <a:gd name="T5" fmla="*/ 91 h 130"/>
                    <a:gd name="T6" fmla="*/ 26 w 348"/>
                    <a:gd name="T7" fmla="*/ 103 h 130"/>
                    <a:gd name="T8" fmla="*/ 33 w 348"/>
                    <a:gd name="T9" fmla="*/ 110 h 130"/>
                    <a:gd name="T10" fmla="*/ 38 w 348"/>
                    <a:gd name="T11" fmla="*/ 114 h 130"/>
                    <a:gd name="T12" fmla="*/ 41 w 348"/>
                    <a:gd name="T13" fmla="*/ 116 h 130"/>
                    <a:gd name="T14" fmla="*/ 45 w 348"/>
                    <a:gd name="T15" fmla="*/ 118 h 130"/>
                    <a:gd name="T16" fmla="*/ 51 w 348"/>
                    <a:gd name="T17" fmla="*/ 123 h 130"/>
                    <a:gd name="T18" fmla="*/ 57 w 348"/>
                    <a:gd name="T19" fmla="*/ 130 h 130"/>
                    <a:gd name="T20" fmla="*/ 74 w 348"/>
                    <a:gd name="T21" fmla="*/ 123 h 130"/>
                    <a:gd name="T22" fmla="*/ 90 w 348"/>
                    <a:gd name="T23" fmla="*/ 117 h 130"/>
                    <a:gd name="T24" fmla="*/ 107 w 348"/>
                    <a:gd name="T25" fmla="*/ 110 h 130"/>
                    <a:gd name="T26" fmla="*/ 125 w 348"/>
                    <a:gd name="T27" fmla="*/ 102 h 130"/>
                    <a:gd name="T28" fmla="*/ 144 w 348"/>
                    <a:gd name="T29" fmla="*/ 95 h 130"/>
                    <a:gd name="T30" fmla="*/ 163 w 348"/>
                    <a:gd name="T31" fmla="*/ 88 h 130"/>
                    <a:gd name="T32" fmla="*/ 182 w 348"/>
                    <a:gd name="T33" fmla="*/ 80 h 130"/>
                    <a:gd name="T34" fmla="*/ 201 w 348"/>
                    <a:gd name="T35" fmla="*/ 73 h 130"/>
                    <a:gd name="T36" fmla="*/ 221 w 348"/>
                    <a:gd name="T37" fmla="*/ 65 h 130"/>
                    <a:gd name="T38" fmla="*/ 241 w 348"/>
                    <a:gd name="T39" fmla="*/ 58 h 130"/>
                    <a:gd name="T40" fmla="*/ 260 w 348"/>
                    <a:gd name="T41" fmla="*/ 50 h 130"/>
                    <a:gd name="T42" fmla="*/ 279 w 348"/>
                    <a:gd name="T43" fmla="*/ 44 h 130"/>
                    <a:gd name="T44" fmla="*/ 297 w 348"/>
                    <a:gd name="T45" fmla="*/ 37 h 130"/>
                    <a:gd name="T46" fmla="*/ 314 w 348"/>
                    <a:gd name="T47" fmla="*/ 30 h 130"/>
                    <a:gd name="T48" fmla="*/ 332 w 348"/>
                    <a:gd name="T49" fmla="*/ 23 h 130"/>
                    <a:gd name="T50" fmla="*/ 348 w 348"/>
                    <a:gd name="T51" fmla="*/ 17 h 130"/>
                    <a:gd name="T52" fmla="*/ 339 w 348"/>
                    <a:gd name="T53" fmla="*/ 11 h 130"/>
                    <a:gd name="T54" fmla="*/ 335 w 348"/>
                    <a:gd name="T55" fmla="*/ 10 h 130"/>
                    <a:gd name="T56" fmla="*/ 333 w 348"/>
                    <a:gd name="T57" fmla="*/ 9 h 130"/>
                    <a:gd name="T58" fmla="*/ 332 w 348"/>
                    <a:gd name="T59" fmla="*/ 0 h 13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348"/>
                    <a:gd name="T91" fmla="*/ 0 h 130"/>
                    <a:gd name="T92" fmla="*/ 348 w 348"/>
                    <a:gd name="T93" fmla="*/ 130 h 13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348" h="130">
                      <a:moveTo>
                        <a:pt x="332" y="0"/>
                      </a:moveTo>
                      <a:lnTo>
                        <a:pt x="0" y="72"/>
                      </a:lnTo>
                      <a:lnTo>
                        <a:pt x="15" y="91"/>
                      </a:lnTo>
                      <a:lnTo>
                        <a:pt x="26" y="103"/>
                      </a:lnTo>
                      <a:lnTo>
                        <a:pt x="33" y="110"/>
                      </a:lnTo>
                      <a:lnTo>
                        <a:pt x="38" y="114"/>
                      </a:lnTo>
                      <a:lnTo>
                        <a:pt x="41" y="116"/>
                      </a:lnTo>
                      <a:lnTo>
                        <a:pt x="45" y="118"/>
                      </a:lnTo>
                      <a:lnTo>
                        <a:pt x="51" y="123"/>
                      </a:lnTo>
                      <a:lnTo>
                        <a:pt x="57" y="130"/>
                      </a:lnTo>
                      <a:lnTo>
                        <a:pt x="74" y="123"/>
                      </a:lnTo>
                      <a:lnTo>
                        <a:pt x="90" y="117"/>
                      </a:lnTo>
                      <a:lnTo>
                        <a:pt x="107" y="110"/>
                      </a:lnTo>
                      <a:lnTo>
                        <a:pt x="125" y="102"/>
                      </a:lnTo>
                      <a:lnTo>
                        <a:pt x="144" y="95"/>
                      </a:lnTo>
                      <a:lnTo>
                        <a:pt x="163" y="88"/>
                      </a:lnTo>
                      <a:lnTo>
                        <a:pt x="182" y="80"/>
                      </a:lnTo>
                      <a:lnTo>
                        <a:pt x="201" y="73"/>
                      </a:lnTo>
                      <a:lnTo>
                        <a:pt x="221" y="65"/>
                      </a:lnTo>
                      <a:lnTo>
                        <a:pt x="241" y="58"/>
                      </a:lnTo>
                      <a:lnTo>
                        <a:pt x="260" y="50"/>
                      </a:lnTo>
                      <a:lnTo>
                        <a:pt x="279" y="44"/>
                      </a:lnTo>
                      <a:lnTo>
                        <a:pt x="297" y="37"/>
                      </a:lnTo>
                      <a:lnTo>
                        <a:pt x="314" y="30"/>
                      </a:lnTo>
                      <a:lnTo>
                        <a:pt x="332" y="23"/>
                      </a:lnTo>
                      <a:lnTo>
                        <a:pt x="348" y="17"/>
                      </a:lnTo>
                      <a:lnTo>
                        <a:pt x="339" y="11"/>
                      </a:lnTo>
                      <a:lnTo>
                        <a:pt x="335" y="10"/>
                      </a:lnTo>
                      <a:lnTo>
                        <a:pt x="333" y="9"/>
                      </a:lnTo>
                      <a:lnTo>
                        <a:pt x="332" y="0"/>
                      </a:lnTo>
                      <a:close/>
                    </a:path>
                  </a:pathLst>
                </a:custGeom>
                <a:solidFill>
                  <a:srgbClr val="FFFFFF"/>
                </a:solidFill>
                <a:ln w="9525">
                  <a:noFill/>
                  <a:round/>
                  <a:headEnd/>
                  <a:tailEnd/>
                </a:ln>
              </p:spPr>
              <p:txBody>
                <a:bodyPr/>
                <a:lstStyle/>
                <a:p>
                  <a:endParaRPr lang="en-US"/>
                </a:p>
              </p:txBody>
            </p:sp>
          </p:grpSp>
          <p:grpSp>
            <p:nvGrpSpPr>
              <p:cNvPr id="22399" name="Group 103"/>
              <p:cNvGrpSpPr>
                <a:grpSpLocks/>
              </p:cNvGrpSpPr>
              <p:nvPr/>
            </p:nvGrpSpPr>
            <p:grpSpPr bwMode="auto">
              <a:xfrm>
                <a:off x="2011" y="179"/>
                <a:ext cx="553" cy="299"/>
                <a:chOff x="3499" y="-801"/>
                <a:chExt cx="553" cy="299"/>
              </a:xfrm>
            </p:grpSpPr>
            <p:sp>
              <p:nvSpPr>
                <p:cNvPr id="22472" name="Freeform 104"/>
                <p:cNvSpPr>
                  <a:spLocks/>
                </p:cNvSpPr>
                <p:nvPr/>
              </p:nvSpPr>
              <p:spPr bwMode="auto">
                <a:xfrm>
                  <a:off x="3499" y="-801"/>
                  <a:ext cx="553" cy="299"/>
                </a:xfrm>
                <a:custGeom>
                  <a:avLst/>
                  <a:gdLst>
                    <a:gd name="T0" fmla="*/ 609 w 1106"/>
                    <a:gd name="T1" fmla="*/ 1 h 596"/>
                    <a:gd name="T2" fmla="*/ 718 w 1106"/>
                    <a:gd name="T3" fmla="*/ 13 h 596"/>
                    <a:gd name="T4" fmla="*/ 817 w 1106"/>
                    <a:gd name="T5" fmla="*/ 35 h 596"/>
                    <a:gd name="T6" fmla="*/ 904 w 1106"/>
                    <a:gd name="T7" fmla="*/ 68 h 596"/>
                    <a:gd name="T8" fmla="*/ 979 w 1106"/>
                    <a:gd name="T9" fmla="*/ 108 h 596"/>
                    <a:gd name="T10" fmla="*/ 1039 w 1106"/>
                    <a:gd name="T11" fmla="*/ 156 h 596"/>
                    <a:gd name="T12" fmla="*/ 1081 w 1106"/>
                    <a:gd name="T13" fmla="*/ 209 h 596"/>
                    <a:gd name="T14" fmla="*/ 1104 w 1106"/>
                    <a:gd name="T15" fmla="*/ 268 h 596"/>
                    <a:gd name="T16" fmla="*/ 1104 w 1106"/>
                    <a:gd name="T17" fmla="*/ 328 h 596"/>
                    <a:gd name="T18" fmla="*/ 1081 w 1106"/>
                    <a:gd name="T19" fmla="*/ 387 h 596"/>
                    <a:gd name="T20" fmla="*/ 1039 w 1106"/>
                    <a:gd name="T21" fmla="*/ 440 h 596"/>
                    <a:gd name="T22" fmla="*/ 979 w 1106"/>
                    <a:gd name="T23" fmla="*/ 487 h 596"/>
                    <a:gd name="T24" fmla="*/ 904 w 1106"/>
                    <a:gd name="T25" fmla="*/ 528 h 596"/>
                    <a:gd name="T26" fmla="*/ 817 w 1106"/>
                    <a:gd name="T27" fmla="*/ 560 h 596"/>
                    <a:gd name="T28" fmla="*/ 718 w 1106"/>
                    <a:gd name="T29" fmla="*/ 582 h 596"/>
                    <a:gd name="T30" fmla="*/ 609 w 1106"/>
                    <a:gd name="T31" fmla="*/ 595 h 596"/>
                    <a:gd name="T32" fmla="*/ 496 w 1106"/>
                    <a:gd name="T33" fmla="*/ 595 h 596"/>
                    <a:gd name="T34" fmla="*/ 388 w 1106"/>
                    <a:gd name="T35" fmla="*/ 582 h 596"/>
                    <a:gd name="T36" fmla="*/ 289 w 1106"/>
                    <a:gd name="T37" fmla="*/ 560 h 596"/>
                    <a:gd name="T38" fmla="*/ 201 w 1106"/>
                    <a:gd name="T39" fmla="*/ 528 h 596"/>
                    <a:gd name="T40" fmla="*/ 127 w 1106"/>
                    <a:gd name="T41" fmla="*/ 487 h 596"/>
                    <a:gd name="T42" fmla="*/ 67 w 1106"/>
                    <a:gd name="T43" fmla="*/ 440 h 596"/>
                    <a:gd name="T44" fmla="*/ 25 w 1106"/>
                    <a:gd name="T45" fmla="*/ 387 h 596"/>
                    <a:gd name="T46" fmla="*/ 2 w 1106"/>
                    <a:gd name="T47" fmla="*/ 328 h 596"/>
                    <a:gd name="T48" fmla="*/ 2 w 1106"/>
                    <a:gd name="T49" fmla="*/ 268 h 596"/>
                    <a:gd name="T50" fmla="*/ 25 w 1106"/>
                    <a:gd name="T51" fmla="*/ 209 h 596"/>
                    <a:gd name="T52" fmla="*/ 67 w 1106"/>
                    <a:gd name="T53" fmla="*/ 156 h 596"/>
                    <a:gd name="T54" fmla="*/ 127 w 1106"/>
                    <a:gd name="T55" fmla="*/ 108 h 596"/>
                    <a:gd name="T56" fmla="*/ 201 w 1106"/>
                    <a:gd name="T57" fmla="*/ 68 h 596"/>
                    <a:gd name="T58" fmla="*/ 289 w 1106"/>
                    <a:gd name="T59" fmla="*/ 35 h 596"/>
                    <a:gd name="T60" fmla="*/ 388 w 1106"/>
                    <a:gd name="T61" fmla="*/ 13 h 596"/>
                    <a:gd name="T62" fmla="*/ 496 w 1106"/>
                    <a:gd name="T63" fmla="*/ 1 h 59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06"/>
                    <a:gd name="T97" fmla="*/ 0 h 596"/>
                    <a:gd name="T98" fmla="*/ 1106 w 1106"/>
                    <a:gd name="T99" fmla="*/ 596 h 59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06" h="596">
                      <a:moveTo>
                        <a:pt x="553" y="0"/>
                      </a:moveTo>
                      <a:lnTo>
                        <a:pt x="609" y="1"/>
                      </a:lnTo>
                      <a:lnTo>
                        <a:pt x="665" y="5"/>
                      </a:lnTo>
                      <a:lnTo>
                        <a:pt x="718" y="13"/>
                      </a:lnTo>
                      <a:lnTo>
                        <a:pt x="768" y="23"/>
                      </a:lnTo>
                      <a:lnTo>
                        <a:pt x="817" y="35"/>
                      </a:lnTo>
                      <a:lnTo>
                        <a:pt x="862" y="50"/>
                      </a:lnTo>
                      <a:lnTo>
                        <a:pt x="904" y="68"/>
                      </a:lnTo>
                      <a:lnTo>
                        <a:pt x="944" y="87"/>
                      </a:lnTo>
                      <a:lnTo>
                        <a:pt x="979" y="108"/>
                      </a:lnTo>
                      <a:lnTo>
                        <a:pt x="1012" y="131"/>
                      </a:lnTo>
                      <a:lnTo>
                        <a:pt x="1039" y="156"/>
                      </a:lnTo>
                      <a:lnTo>
                        <a:pt x="1062" y="182"/>
                      </a:lnTo>
                      <a:lnTo>
                        <a:pt x="1081" y="209"/>
                      </a:lnTo>
                      <a:lnTo>
                        <a:pt x="1095" y="238"/>
                      </a:lnTo>
                      <a:lnTo>
                        <a:pt x="1104" y="268"/>
                      </a:lnTo>
                      <a:lnTo>
                        <a:pt x="1106" y="298"/>
                      </a:lnTo>
                      <a:lnTo>
                        <a:pt x="1104" y="328"/>
                      </a:lnTo>
                      <a:lnTo>
                        <a:pt x="1095" y="358"/>
                      </a:lnTo>
                      <a:lnTo>
                        <a:pt x="1081" y="387"/>
                      </a:lnTo>
                      <a:lnTo>
                        <a:pt x="1062" y="413"/>
                      </a:lnTo>
                      <a:lnTo>
                        <a:pt x="1039" y="440"/>
                      </a:lnTo>
                      <a:lnTo>
                        <a:pt x="1012" y="464"/>
                      </a:lnTo>
                      <a:lnTo>
                        <a:pt x="979" y="487"/>
                      </a:lnTo>
                      <a:lnTo>
                        <a:pt x="944" y="509"/>
                      </a:lnTo>
                      <a:lnTo>
                        <a:pt x="904" y="528"/>
                      </a:lnTo>
                      <a:lnTo>
                        <a:pt x="862" y="544"/>
                      </a:lnTo>
                      <a:lnTo>
                        <a:pt x="817" y="560"/>
                      </a:lnTo>
                      <a:lnTo>
                        <a:pt x="768" y="572"/>
                      </a:lnTo>
                      <a:lnTo>
                        <a:pt x="718" y="582"/>
                      </a:lnTo>
                      <a:lnTo>
                        <a:pt x="665" y="590"/>
                      </a:lnTo>
                      <a:lnTo>
                        <a:pt x="609" y="595"/>
                      </a:lnTo>
                      <a:lnTo>
                        <a:pt x="553" y="596"/>
                      </a:lnTo>
                      <a:lnTo>
                        <a:pt x="496" y="595"/>
                      </a:lnTo>
                      <a:lnTo>
                        <a:pt x="441" y="590"/>
                      </a:lnTo>
                      <a:lnTo>
                        <a:pt x="388" y="582"/>
                      </a:lnTo>
                      <a:lnTo>
                        <a:pt x="337" y="572"/>
                      </a:lnTo>
                      <a:lnTo>
                        <a:pt x="289" y="560"/>
                      </a:lnTo>
                      <a:lnTo>
                        <a:pt x="244" y="544"/>
                      </a:lnTo>
                      <a:lnTo>
                        <a:pt x="201" y="528"/>
                      </a:lnTo>
                      <a:lnTo>
                        <a:pt x="162" y="509"/>
                      </a:lnTo>
                      <a:lnTo>
                        <a:pt x="127" y="487"/>
                      </a:lnTo>
                      <a:lnTo>
                        <a:pt x="94" y="464"/>
                      </a:lnTo>
                      <a:lnTo>
                        <a:pt x="67" y="440"/>
                      </a:lnTo>
                      <a:lnTo>
                        <a:pt x="44" y="413"/>
                      </a:lnTo>
                      <a:lnTo>
                        <a:pt x="25" y="387"/>
                      </a:lnTo>
                      <a:lnTo>
                        <a:pt x="11" y="358"/>
                      </a:lnTo>
                      <a:lnTo>
                        <a:pt x="2" y="328"/>
                      </a:lnTo>
                      <a:lnTo>
                        <a:pt x="0" y="298"/>
                      </a:lnTo>
                      <a:lnTo>
                        <a:pt x="2" y="268"/>
                      </a:lnTo>
                      <a:lnTo>
                        <a:pt x="11" y="238"/>
                      </a:lnTo>
                      <a:lnTo>
                        <a:pt x="25" y="209"/>
                      </a:lnTo>
                      <a:lnTo>
                        <a:pt x="44" y="182"/>
                      </a:lnTo>
                      <a:lnTo>
                        <a:pt x="67" y="156"/>
                      </a:lnTo>
                      <a:lnTo>
                        <a:pt x="94" y="131"/>
                      </a:lnTo>
                      <a:lnTo>
                        <a:pt x="127" y="108"/>
                      </a:lnTo>
                      <a:lnTo>
                        <a:pt x="162" y="87"/>
                      </a:lnTo>
                      <a:lnTo>
                        <a:pt x="201" y="68"/>
                      </a:lnTo>
                      <a:lnTo>
                        <a:pt x="244" y="50"/>
                      </a:lnTo>
                      <a:lnTo>
                        <a:pt x="289" y="35"/>
                      </a:lnTo>
                      <a:lnTo>
                        <a:pt x="337" y="23"/>
                      </a:lnTo>
                      <a:lnTo>
                        <a:pt x="388" y="13"/>
                      </a:lnTo>
                      <a:lnTo>
                        <a:pt x="441" y="5"/>
                      </a:lnTo>
                      <a:lnTo>
                        <a:pt x="496" y="1"/>
                      </a:lnTo>
                      <a:lnTo>
                        <a:pt x="553" y="0"/>
                      </a:lnTo>
                      <a:close/>
                    </a:path>
                  </a:pathLst>
                </a:custGeom>
                <a:solidFill>
                  <a:srgbClr val="000000"/>
                </a:solidFill>
                <a:ln w="9525">
                  <a:noFill/>
                  <a:round/>
                  <a:headEnd/>
                  <a:tailEnd/>
                </a:ln>
              </p:spPr>
              <p:txBody>
                <a:bodyPr/>
                <a:lstStyle/>
                <a:p>
                  <a:endParaRPr lang="en-US"/>
                </a:p>
              </p:txBody>
            </p:sp>
            <p:sp>
              <p:nvSpPr>
                <p:cNvPr id="22473" name="Freeform 105"/>
                <p:cNvSpPr>
                  <a:spLocks/>
                </p:cNvSpPr>
                <p:nvPr/>
              </p:nvSpPr>
              <p:spPr bwMode="auto">
                <a:xfrm>
                  <a:off x="3499" y="-801"/>
                  <a:ext cx="553" cy="299"/>
                </a:xfrm>
                <a:custGeom>
                  <a:avLst/>
                  <a:gdLst>
                    <a:gd name="T0" fmla="*/ 553 w 1106"/>
                    <a:gd name="T1" fmla="*/ 0 h 596"/>
                    <a:gd name="T2" fmla="*/ 665 w 1106"/>
                    <a:gd name="T3" fmla="*/ 5 h 596"/>
                    <a:gd name="T4" fmla="*/ 768 w 1106"/>
                    <a:gd name="T5" fmla="*/ 23 h 596"/>
                    <a:gd name="T6" fmla="*/ 862 w 1106"/>
                    <a:gd name="T7" fmla="*/ 50 h 596"/>
                    <a:gd name="T8" fmla="*/ 944 w 1106"/>
                    <a:gd name="T9" fmla="*/ 87 h 596"/>
                    <a:gd name="T10" fmla="*/ 1012 w 1106"/>
                    <a:gd name="T11" fmla="*/ 131 h 596"/>
                    <a:gd name="T12" fmla="*/ 1062 w 1106"/>
                    <a:gd name="T13" fmla="*/ 182 h 596"/>
                    <a:gd name="T14" fmla="*/ 1095 w 1106"/>
                    <a:gd name="T15" fmla="*/ 238 h 596"/>
                    <a:gd name="T16" fmla="*/ 1106 w 1106"/>
                    <a:gd name="T17" fmla="*/ 298 h 596"/>
                    <a:gd name="T18" fmla="*/ 1104 w 1106"/>
                    <a:gd name="T19" fmla="*/ 328 h 596"/>
                    <a:gd name="T20" fmla="*/ 1081 w 1106"/>
                    <a:gd name="T21" fmla="*/ 387 h 596"/>
                    <a:gd name="T22" fmla="*/ 1039 w 1106"/>
                    <a:gd name="T23" fmla="*/ 440 h 596"/>
                    <a:gd name="T24" fmla="*/ 979 w 1106"/>
                    <a:gd name="T25" fmla="*/ 487 h 596"/>
                    <a:gd name="T26" fmla="*/ 904 w 1106"/>
                    <a:gd name="T27" fmla="*/ 528 h 596"/>
                    <a:gd name="T28" fmla="*/ 817 w 1106"/>
                    <a:gd name="T29" fmla="*/ 560 h 596"/>
                    <a:gd name="T30" fmla="*/ 718 w 1106"/>
                    <a:gd name="T31" fmla="*/ 582 h 596"/>
                    <a:gd name="T32" fmla="*/ 609 w 1106"/>
                    <a:gd name="T33" fmla="*/ 595 h 596"/>
                    <a:gd name="T34" fmla="*/ 553 w 1106"/>
                    <a:gd name="T35" fmla="*/ 596 h 596"/>
                    <a:gd name="T36" fmla="*/ 441 w 1106"/>
                    <a:gd name="T37" fmla="*/ 590 h 596"/>
                    <a:gd name="T38" fmla="*/ 337 w 1106"/>
                    <a:gd name="T39" fmla="*/ 572 h 596"/>
                    <a:gd name="T40" fmla="*/ 244 w 1106"/>
                    <a:gd name="T41" fmla="*/ 544 h 596"/>
                    <a:gd name="T42" fmla="*/ 162 w 1106"/>
                    <a:gd name="T43" fmla="*/ 509 h 596"/>
                    <a:gd name="T44" fmla="*/ 94 w 1106"/>
                    <a:gd name="T45" fmla="*/ 464 h 596"/>
                    <a:gd name="T46" fmla="*/ 44 w 1106"/>
                    <a:gd name="T47" fmla="*/ 413 h 596"/>
                    <a:gd name="T48" fmla="*/ 11 w 1106"/>
                    <a:gd name="T49" fmla="*/ 358 h 596"/>
                    <a:gd name="T50" fmla="*/ 0 w 1106"/>
                    <a:gd name="T51" fmla="*/ 298 h 596"/>
                    <a:gd name="T52" fmla="*/ 2 w 1106"/>
                    <a:gd name="T53" fmla="*/ 268 h 596"/>
                    <a:gd name="T54" fmla="*/ 25 w 1106"/>
                    <a:gd name="T55" fmla="*/ 209 h 596"/>
                    <a:gd name="T56" fmla="*/ 67 w 1106"/>
                    <a:gd name="T57" fmla="*/ 156 h 596"/>
                    <a:gd name="T58" fmla="*/ 127 w 1106"/>
                    <a:gd name="T59" fmla="*/ 108 h 596"/>
                    <a:gd name="T60" fmla="*/ 201 w 1106"/>
                    <a:gd name="T61" fmla="*/ 68 h 596"/>
                    <a:gd name="T62" fmla="*/ 289 w 1106"/>
                    <a:gd name="T63" fmla="*/ 35 h 596"/>
                    <a:gd name="T64" fmla="*/ 388 w 1106"/>
                    <a:gd name="T65" fmla="*/ 13 h 596"/>
                    <a:gd name="T66" fmla="*/ 496 w 1106"/>
                    <a:gd name="T67" fmla="*/ 1 h 59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106"/>
                    <a:gd name="T103" fmla="*/ 0 h 596"/>
                    <a:gd name="T104" fmla="*/ 1106 w 1106"/>
                    <a:gd name="T105" fmla="*/ 596 h 59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106" h="596">
                      <a:moveTo>
                        <a:pt x="553" y="0"/>
                      </a:moveTo>
                      <a:lnTo>
                        <a:pt x="553" y="0"/>
                      </a:lnTo>
                      <a:lnTo>
                        <a:pt x="609" y="1"/>
                      </a:lnTo>
                      <a:lnTo>
                        <a:pt x="665" y="5"/>
                      </a:lnTo>
                      <a:lnTo>
                        <a:pt x="718" y="13"/>
                      </a:lnTo>
                      <a:lnTo>
                        <a:pt x="768" y="23"/>
                      </a:lnTo>
                      <a:lnTo>
                        <a:pt x="817" y="35"/>
                      </a:lnTo>
                      <a:lnTo>
                        <a:pt x="862" y="50"/>
                      </a:lnTo>
                      <a:lnTo>
                        <a:pt x="904" y="68"/>
                      </a:lnTo>
                      <a:lnTo>
                        <a:pt x="944" y="87"/>
                      </a:lnTo>
                      <a:lnTo>
                        <a:pt x="979" y="108"/>
                      </a:lnTo>
                      <a:lnTo>
                        <a:pt x="1012" y="131"/>
                      </a:lnTo>
                      <a:lnTo>
                        <a:pt x="1039" y="156"/>
                      </a:lnTo>
                      <a:lnTo>
                        <a:pt x="1062" y="182"/>
                      </a:lnTo>
                      <a:lnTo>
                        <a:pt x="1081" y="209"/>
                      </a:lnTo>
                      <a:lnTo>
                        <a:pt x="1095" y="238"/>
                      </a:lnTo>
                      <a:lnTo>
                        <a:pt x="1104" y="268"/>
                      </a:lnTo>
                      <a:lnTo>
                        <a:pt x="1106" y="298"/>
                      </a:lnTo>
                      <a:lnTo>
                        <a:pt x="1104" y="328"/>
                      </a:lnTo>
                      <a:lnTo>
                        <a:pt x="1095" y="358"/>
                      </a:lnTo>
                      <a:lnTo>
                        <a:pt x="1081" y="387"/>
                      </a:lnTo>
                      <a:lnTo>
                        <a:pt x="1062" y="413"/>
                      </a:lnTo>
                      <a:lnTo>
                        <a:pt x="1039" y="440"/>
                      </a:lnTo>
                      <a:lnTo>
                        <a:pt x="1012" y="464"/>
                      </a:lnTo>
                      <a:lnTo>
                        <a:pt x="979" y="487"/>
                      </a:lnTo>
                      <a:lnTo>
                        <a:pt x="944" y="509"/>
                      </a:lnTo>
                      <a:lnTo>
                        <a:pt x="904" y="528"/>
                      </a:lnTo>
                      <a:lnTo>
                        <a:pt x="862" y="544"/>
                      </a:lnTo>
                      <a:lnTo>
                        <a:pt x="817" y="560"/>
                      </a:lnTo>
                      <a:lnTo>
                        <a:pt x="768" y="572"/>
                      </a:lnTo>
                      <a:lnTo>
                        <a:pt x="718" y="582"/>
                      </a:lnTo>
                      <a:lnTo>
                        <a:pt x="665" y="590"/>
                      </a:lnTo>
                      <a:lnTo>
                        <a:pt x="609" y="595"/>
                      </a:lnTo>
                      <a:lnTo>
                        <a:pt x="553" y="596"/>
                      </a:lnTo>
                      <a:lnTo>
                        <a:pt x="496" y="595"/>
                      </a:lnTo>
                      <a:lnTo>
                        <a:pt x="441" y="590"/>
                      </a:lnTo>
                      <a:lnTo>
                        <a:pt x="388" y="582"/>
                      </a:lnTo>
                      <a:lnTo>
                        <a:pt x="337" y="572"/>
                      </a:lnTo>
                      <a:lnTo>
                        <a:pt x="289" y="560"/>
                      </a:lnTo>
                      <a:lnTo>
                        <a:pt x="244" y="544"/>
                      </a:lnTo>
                      <a:lnTo>
                        <a:pt x="201" y="528"/>
                      </a:lnTo>
                      <a:lnTo>
                        <a:pt x="162" y="509"/>
                      </a:lnTo>
                      <a:lnTo>
                        <a:pt x="127" y="487"/>
                      </a:lnTo>
                      <a:lnTo>
                        <a:pt x="94" y="464"/>
                      </a:lnTo>
                      <a:lnTo>
                        <a:pt x="67" y="440"/>
                      </a:lnTo>
                      <a:lnTo>
                        <a:pt x="44" y="413"/>
                      </a:lnTo>
                      <a:lnTo>
                        <a:pt x="25" y="387"/>
                      </a:lnTo>
                      <a:lnTo>
                        <a:pt x="11" y="358"/>
                      </a:lnTo>
                      <a:lnTo>
                        <a:pt x="2" y="328"/>
                      </a:lnTo>
                      <a:lnTo>
                        <a:pt x="0" y="298"/>
                      </a:lnTo>
                      <a:lnTo>
                        <a:pt x="2" y="268"/>
                      </a:lnTo>
                      <a:lnTo>
                        <a:pt x="11" y="238"/>
                      </a:lnTo>
                      <a:lnTo>
                        <a:pt x="25" y="209"/>
                      </a:lnTo>
                      <a:lnTo>
                        <a:pt x="44" y="182"/>
                      </a:lnTo>
                      <a:lnTo>
                        <a:pt x="67" y="156"/>
                      </a:lnTo>
                      <a:lnTo>
                        <a:pt x="94" y="131"/>
                      </a:lnTo>
                      <a:lnTo>
                        <a:pt x="127" y="108"/>
                      </a:lnTo>
                      <a:lnTo>
                        <a:pt x="162" y="87"/>
                      </a:lnTo>
                      <a:lnTo>
                        <a:pt x="201" y="68"/>
                      </a:lnTo>
                      <a:lnTo>
                        <a:pt x="244" y="50"/>
                      </a:lnTo>
                      <a:lnTo>
                        <a:pt x="289" y="35"/>
                      </a:lnTo>
                      <a:lnTo>
                        <a:pt x="337" y="23"/>
                      </a:lnTo>
                      <a:lnTo>
                        <a:pt x="388" y="13"/>
                      </a:lnTo>
                      <a:lnTo>
                        <a:pt x="441" y="5"/>
                      </a:lnTo>
                      <a:lnTo>
                        <a:pt x="496" y="1"/>
                      </a:lnTo>
                      <a:lnTo>
                        <a:pt x="553" y="0"/>
                      </a:lnTo>
                    </a:path>
                  </a:pathLst>
                </a:custGeom>
                <a:noFill/>
                <a:ln w="0">
                  <a:solidFill>
                    <a:srgbClr val="000000"/>
                  </a:solidFill>
                  <a:round/>
                  <a:headEnd/>
                  <a:tailEnd/>
                </a:ln>
              </p:spPr>
              <p:txBody>
                <a:bodyPr/>
                <a:lstStyle/>
                <a:p>
                  <a:endParaRPr lang="en-US"/>
                </a:p>
              </p:txBody>
            </p:sp>
            <p:sp>
              <p:nvSpPr>
                <p:cNvPr id="22474" name="Freeform 106"/>
                <p:cNvSpPr>
                  <a:spLocks/>
                </p:cNvSpPr>
                <p:nvPr/>
              </p:nvSpPr>
              <p:spPr bwMode="auto">
                <a:xfrm>
                  <a:off x="3904" y="-607"/>
                  <a:ext cx="119" cy="72"/>
                </a:xfrm>
                <a:custGeom>
                  <a:avLst/>
                  <a:gdLst>
                    <a:gd name="T0" fmla="*/ 0 w 237"/>
                    <a:gd name="T1" fmla="*/ 144 h 144"/>
                    <a:gd name="T2" fmla="*/ 237 w 237"/>
                    <a:gd name="T3" fmla="*/ 0 h 144"/>
                    <a:gd name="T4" fmla="*/ 228 w 237"/>
                    <a:gd name="T5" fmla="*/ 11 h 144"/>
                    <a:gd name="T6" fmla="*/ 219 w 237"/>
                    <a:gd name="T7" fmla="*/ 21 h 144"/>
                    <a:gd name="T8" fmla="*/ 207 w 237"/>
                    <a:gd name="T9" fmla="*/ 33 h 144"/>
                    <a:gd name="T10" fmla="*/ 196 w 237"/>
                    <a:gd name="T11" fmla="*/ 43 h 144"/>
                    <a:gd name="T12" fmla="*/ 184 w 237"/>
                    <a:gd name="T13" fmla="*/ 54 h 144"/>
                    <a:gd name="T14" fmla="*/ 170 w 237"/>
                    <a:gd name="T15" fmla="*/ 63 h 144"/>
                    <a:gd name="T16" fmla="*/ 157 w 237"/>
                    <a:gd name="T17" fmla="*/ 72 h 144"/>
                    <a:gd name="T18" fmla="*/ 142 w 237"/>
                    <a:gd name="T19" fmla="*/ 81 h 144"/>
                    <a:gd name="T20" fmla="*/ 127 w 237"/>
                    <a:gd name="T21" fmla="*/ 91 h 144"/>
                    <a:gd name="T22" fmla="*/ 111 w 237"/>
                    <a:gd name="T23" fmla="*/ 100 h 144"/>
                    <a:gd name="T24" fmla="*/ 93 w 237"/>
                    <a:gd name="T25" fmla="*/ 108 h 144"/>
                    <a:gd name="T26" fmla="*/ 76 w 237"/>
                    <a:gd name="T27" fmla="*/ 116 h 144"/>
                    <a:gd name="T28" fmla="*/ 58 w 237"/>
                    <a:gd name="T29" fmla="*/ 123 h 144"/>
                    <a:gd name="T30" fmla="*/ 39 w 237"/>
                    <a:gd name="T31" fmla="*/ 130 h 144"/>
                    <a:gd name="T32" fmla="*/ 19 w 237"/>
                    <a:gd name="T33" fmla="*/ 137 h 144"/>
                    <a:gd name="T34" fmla="*/ 0 w 237"/>
                    <a:gd name="T35" fmla="*/ 144 h 14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37"/>
                    <a:gd name="T55" fmla="*/ 0 h 144"/>
                    <a:gd name="T56" fmla="*/ 237 w 237"/>
                    <a:gd name="T57" fmla="*/ 144 h 14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37" h="144">
                      <a:moveTo>
                        <a:pt x="0" y="144"/>
                      </a:moveTo>
                      <a:lnTo>
                        <a:pt x="237" y="0"/>
                      </a:lnTo>
                      <a:lnTo>
                        <a:pt x="228" y="11"/>
                      </a:lnTo>
                      <a:lnTo>
                        <a:pt x="219" y="21"/>
                      </a:lnTo>
                      <a:lnTo>
                        <a:pt x="207" y="33"/>
                      </a:lnTo>
                      <a:lnTo>
                        <a:pt x="196" y="43"/>
                      </a:lnTo>
                      <a:lnTo>
                        <a:pt x="184" y="54"/>
                      </a:lnTo>
                      <a:lnTo>
                        <a:pt x="170" y="63"/>
                      </a:lnTo>
                      <a:lnTo>
                        <a:pt x="157" y="72"/>
                      </a:lnTo>
                      <a:lnTo>
                        <a:pt x="142" y="81"/>
                      </a:lnTo>
                      <a:lnTo>
                        <a:pt x="127" y="91"/>
                      </a:lnTo>
                      <a:lnTo>
                        <a:pt x="111" y="100"/>
                      </a:lnTo>
                      <a:lnTo>
                        <a:pt x="93" y="108"/>
                      </a:lnTo>
                      <a:lnTo>
                        <a:pt x="76" y="116"/>
                      </a:lnTo>
                      <a:lnTo>
                        <a:pt x="58" y="123"/>
                      </a:lnTo>
                      <a:lnTo>
                        <a:pt x="39" y="130"/>
                      </a:lnTo>
                      <a:lnTo>
                        <a:pt x="19" y="137"/>
                      </a:lnTo>
                      <a:lnTo>
                        <a:pt x="0" y="144"/>
                      </a:lnTo>
                      <a:close/>
                    </a:path>
                  </a:pathLst>
                </a:custGeom>
                <a:solidFill>
                  <a:srgbClr val="3838FF"/>
                </a:solidFill>
                <a:ln w="9525">
                  <a:noFill/>
                  <a:round/>
                  <a:headEnd/>
                  <a:tailEnd/>
                </a:ln>
              </p:spPr>
              <p:txBody>
                <a:bodyPr/>
                <a:lstStyle/>
                <a:p>
                  <a:endParaRPr lang="en-US"/>
                </a:p>
              </p:txBody>
            </p:sp>
            <p:sp>
              <p:nvSpPr>
                <p:cNvPr id="22475" name="Freeform 107"/>
                <p:cNvSpPr>
                  <a:spLocks/>
                </p:cNvSpPr>
                <p:nvPr/>
              </p:nvSpPr>
              <p:spPr bwMode="auto">
                <a:xfrm>
                  <a:off x="3823" y="-650"/>
                  <a:ext cx="218" cy="130"/>
                </a:xfrm>
                <a:custGeom>
                  <a:avLst/>
                  <a:gdLst>
                    <a:gd name="T0" fmla="*/ 398 w 434"/>
                    <a:gd name="T1" fmla="*/ 87 h 260"/>
                    <a:gd name="T2" fmla="*/ 161 w 434"/>
                    <a:gd name="T3" fmla="*/ 231 h 260"/>
                    <a:gd name="T4" fmla="*/ 142 w 434"/>
                    <a:gd name="T5" fmla="*/ 235 h 260"/>
                    <a:gd name="T6" fmla="*/ 123 w 434"/>
                    <a:gd name="T7" fmla="*/ 240 h 260"/>
                    <a:gd name="T8" fmla="*/ 103 w 434"/>
                    <a:gd name="T9" fmla="*/ 244 h 260"/>
                    <a:gd name="T10" fmla="*/ 83 w 434"/>
                    <a:gd name="T11" fmla="*/ 249 h 260"/>
                    <a:gd name="T12" fmla="*/ 62 w 434"/>
                    <a:gd name="T13" fmla="*/ 252 h 260"/>
                    <a:gd name="T14" fmla="*/ 42 w 434"/>
                    <a:gd name="T15" fmla="*/ 256 h 260"/>
                    <a:gd name="T16" fmla="*/ 20 w 434"/>
                    <a:gd name="T17" fmla="*/ 258 h 260"/>
                    <a:gd name="T18" fmla="*/ 0 w 434"/>
                    <a:gd name="T19" fmla="*/ 260 h 260"/>
                    <a:gd name="T20" fmla="*/ 434 w 434"/>
                    <a:gd name="T21" fmla="*/ 0 h 260"/>
                    <a:gd name="T22" fmla="*/ 433 w 434"/>
                    <a:gd name="T23" fmla="*/ 12 h 260"/>
                    <a:gd name="T24" fmla="*/ 431 w 434"/>
                    <a:gd name="T25" fmla="*/ 22 h 260"/>
                    <a:gd name="T26" fmla="*/ 427 w 434"/>
                    <a:gd name="T27" fmla="*/ 34 h 260"/>
                    <a:gd name="T28" fmla="*/ 424 w 434"/>
                    <a:gd name="T29" fmla="*/ 44 h 260"/>
                    <a:gd name="T30" fmla="*/ 418 w 434"/>
                    <a:gd name="T31" fmla="*/ 55 h 260"/>
                    <a:gd name="T32" fmla="*/ 412 w 434"/>
                    <a:gd name="T33" fmla="*/ 66 h 260"/>
                    <a:gd name="T34" fmla="*/ 405 w 434"/>
                    <a:gd name="T35" fmla="*/ 76 h 260"/>
                    <a:gd name="T36" fmla="*/ 398 w 434"/>
                    <a:gd name="T37" fmla="*/ 87 h 26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34"/>
                    <a:gd name="T58" fmla="*/ 0 h 260"/>
                    <a:gd name="T59" fmla="*/ 434 w 434"/>
                    <a:gd name="T60" fmla="*/ 260 h 26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34" h="260">
                      <a:moveTo>
                        <a:pt x="398" y="87"/>
                      </a:moveTo>
                      <a:lnTo>
                        <a:pt x="161" y="231"/>
                      </a:lnTo>
                      <a:lnTo>
                        <a:pt x="142" y="235"/>
                      </a:lnTo>
                      <a:lnTo>
                        <a:pt x="123" y="240"/>
                      </a:lnTo>
                      <a:lnTo>
                        <a:pt x="103" y="244"/>
                      </a:lnTo>
                      <a:lnTo>
                        <a:pt x="83" y="249"/>
                      </a:lnTo>
                      <a:lnTo>
                        <a:pt x="62" y="252"/>
                      </a:lnTo>
                      <a:lnTo>
                        <a:pt x="42" y="256"/>
                      </a:lnTo>
                      <a:lnTo>
                        <a:pt x="20" y="258"/>
                      </a:lnTo>
                      <a:lnTo>
                        <a:pt x="0" y="260"/>
                      </a:lnTo>
                      <a:lnTo>
                        <a:pt x="434" y="0"/>
                      </a:lnTo>
                      <a:lnTo>
                        <a:pt x="433" y="12"/>
                      </a:lnTo>
                      <a:lnTo>
                        <a:pt x="431" y="22"/>
                      </a:lnTo>
                      <a:lnTo>
                        <a:pt x="427" y="34"/>
                      </a:lnTo>
                      <a:lnTo>
                        <a:pt x="424" y="44"/>
                      </a:lnTo>
                      <a:lnTo>
                        <a:pt x="418" y="55"/>
                      </a:lnTo>
                      <a:lnTo>
                        <a:pt x="412" y="66"/>
                      </a:lnTo>
                      <a:lnTo>
                        <a:pt x="405" y="76"/>
                      </a:lnTo>
                      <a:lnTo>
                        <a:pt x="398" y="87"/>
                      </a:lnTo>
                      <a:close/>
                    </a:path>
                  </a:pathLst>
                </a:custGeom>
                <a:solidFill>
                  <a:srgbClr val="4F4FFF"/>
                </a:solidFill>
                <a:ln w="9525">
                  <a:noFill/>
                  <a:round/>
                  <a:headEnd/>
                  <a:tailEnd/>
                </a:ln>
              </p:spPr>
              <p:txBody>
                <a:bodyPr/>
                <a:lstStyle/>
                <a:p>
                  <a:endParaRPr lang="en-US"/>
                </a:p>
              </p:txBody>
            </p:sp>
            <p:sp>
              <p:nvSpPr>
                <p:cNvPr id="22476" name="Freeform 108"/>
                <p:cNvSpPr>
                  <a:spLocks/>
                </p:cNvSpPr>
                <p:nvPr/>
              </p:nvSpPr>
              <p:spPr bwMode="auto">
                <a:xfrm>
                  <a:off x="3764" y="-682"/>
                  <a:ext cx="277" cy="164"/>
                </a:xfrm>
                <a:custGeom>
                  <a:avLst/>
                  <a:gdLst>
                    <a:gd name="T0" fmla="*/ 553 w 554"/>
                    <a:gd name="T1" fmla="*/ 62 h 327"/>
                    <a:gd name="T2" fmla="*/ 119 w 554"/>
                    <a:gd name="T3" fmla="*/ 322 h 327"/>
                    <a:gd name="T4" fmla="*/ 106 w 554"/>
                    <a:gd name="T5" fmla="*/ 324 h 327"/>
                    <a:gd name="T6" fmla="*/ 93 w 554"/>
                    <a:gd name="T7" fmla="*/ 324 h 327"/>
                    <a:gd name="T8" fmla="*/ 82 w 554"/>
                    <a:gd name="T9" fmla="*/ 325 h 327"/>
                    <a:gd name="T10" fmla="*/ 69 w 554"/>
                    <a:gd name="T11" fmla="*/ 326 h 327"/>
                    <a:gd name="T12" fmla="*/ 56 w 554"/>
                    <a:gd name="T13" fmla="*/ 326 h 327"/>
                    <a:gd name="T14" fmla="*/ 44 w 554"/>
                    <a:gd name="T15" fmla="*/ 327 h 327"/>
                    <a:gd name="T16" fmla="*/ 31 w 554"/>
                    <a:gd name="T17" fmla="*/ 327 h 327"/>
                    <a:gd name="T18" fmla="*/ 18 w 554"/>
                    <a:gd name="T19" fmla="*/ 327 h 327"/>
                    <a:gd name="T20" fmla="*/ 14 w 554"/>
                    <a:gd name="T21" fmla="*/ 327 h 327"/>
                    <a:gd name="T22" fmla="*/ 9 w 554"/>
                    <a:gd name="T23" fmla="*/ 327 h 327"/>
                    <a:gd name="T24" fmla="*/ 4 w 554"/>
                    <a:gd name="T25" fmla="*/ 327 h 327"/>
                    <a:gd name="T26" fmla="*/ 0 w 554"/>
                    <a:gd name="T27" fmla="*/ 327 h 327"/>
                    <a:gd name="T28" fmla="*/ 544 w 554"/>
                    <a:gd name="T29" fmla="*/ 0 h 327"/>
                    <a:gd name="T30" fmla="*/ 548 w 554"/>
                    <a:gd name="T31" fmla="*/ 13 h 327"/>
                    <a:gd name="T32" fmla="*/ 552 w 554"/>
                    <a:gd name="T33" fmla="*/ 24 h 327"/>
                    <a:gd name="T34" fmla="*/ 553 w 554"/>
                    <a:gd name="T35" fmla="*/ 37 h 327"/>
                    <a:gd name="T36" fmla="*/ 554 w 554"/>
                    <a:gd name="T37" fmla="*/ 50 h 327"/>
                    <a:gd name="T38" fmla="*/ 554 w 554"/>
                    <a:gd name="T39" fmla="*/ 53 h 327"/>
                    <a:gd name="T40" fmla="*/ 554 w 554"/>
                    <a:gd name="T41" fmla="*/ 56 h 327"/>
                    <a:gd name="T42" fmla="*/ 553 w 554"/>
                    <a:gd name="T43" fmla="*/ 59 h 327"/>
                    <a:gd name="T44" fmla="*/ 553 w 554"/>
                    <a:gd name="T45" fmla="*/ 62 h 32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54"/>
                    <a:gd name="T70" fmla="*/ 0 h 327"/>
                    <a:gd name="T71" fmla="*/ 554 w 554"/>
                    <a:gd name="T72" fmla="*/ 327 h 32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54" h="327">
                      <a:moveTo>
                        <a:pt x="553" y="62"/>
                      </a:moveTo>
                      <a:lnTo>
                        <a:pt x="119" y="322"/>
                      </a:lnTo>
                      <a:lnTo>
                        <a:pt x="106" y="324"/>
                      </a:lnTo>
                      <a:lnTo>
                        <a:pt x="93" y="324"/>
                      </a:lnTo>
                      <a:lnTo>
                        <a:pt x="82" y="325"/>
                      </a:lnTo>
                      <a:lnTo>
                        <a:pt x="69" y="326"/>
                      </a:lnTo>
                      <a:lnTo>
                        <a:pt x="56" y="326"/>
                      </a:lnTo>
                      <a:lnTo>
                        <a:pt x="44" y="327"/>
                      </a:lnTo>
                      <a:lnTo>
                        <a:pt x="31" y="327"/>
                      </a:lnTo>
                      <a:lnTo>
                        <a:pt x="18" y="327"/>
                      </a:lnTo>
                      <a:lnTo>
                        <a:pt x="14" y="327"/>
                      </a:lnTo>
                      <a:lnTo>
                        <a:pt x="9" y="327"/>
                      </a:lnTo>
                      <a:lnTo>
                        <a:pt x="4" y="327"/>
                      </a:lnTo>
                      <a:lnTo>
                        <a:pt x="0" y="327"/>
                      </a:lnTo>
                      <a:lnTo>
                        <a:pt x="544" y="0"/>
                      </a:lnTo>
                      <a:lnTo>
                        <a:pt x="548" y="13"/>
                      </a:lnTo>
                      <a:lnTo>
                        <a:pt x="552" y="24"/>
                      </a:lnTo>
                      <a:lnTo>
                        <a:pt x="553" y="37"/>
                      </a:lnTo>
                      <a:lnTo>
                        <a:pt x="554" y="50"/>
                      </a:lnTo>
                      <a:lnTo>
                        <a:pt x="554" y="53"/>
                      </a:lnTo>
                      <a:lnTo>
                        <a:pt x="554" y="56"/>
                      </a:lnTo>
                      <a:lnTo>
                        <a:pt x="553" y="59"/>
                      </a:lnTo>
                      <a:lnTo>
                        <a:pt x="553" y="62"/>
                      </a:lnTo>
                      <a:close/>
                    </a:path>
                  </a:pathLst>
                </a:custGeom>
                <a:solidFill>
                  <a:srgbClr val="6D6DFF"/>
                </a:solidFill>
                <a:ln w="9525">
                  <a:noFill/>
                  <a:round/>
                  <a:headEnd/>
                  <a:tailEnd/>
                </a:ln>
              </p:spPr>
              <p:txBody>
                <a:bodyPr/>
                <a:lstStyle/>
                <a:p>
                  <a:endParaRPr lang="en-US"/>
                </a:p>
              </p:txBody>
            </p:sp>
            <p:sp>
              <p:nvSpPr>
                <p:cNvPr id="22477" name="Freeform 109"/>
                <p:cNvSpPr>
                  <a:spLocks/>
                </p:cNvSpPr>
                <p:nvPr/>
              </p:nvSpPr>
              <p:spPr bwMode="auto">
                <a:xfrm>
                  <a:off x="3713" y="-706"/>
                  <a:ext cx="323" cy="188"/>
                </a:xfrm>
                <a:custGeom>
                  <a:avLst/>
                  <a:gdLst>
                    <a:gd name="T0" fmla="*/ 646 w 646"/>
                    <a:gd name="T1" fmla="*/ 50 h 377"/>
                    <a:gd name="T2" fmla="*/ 102 w 646"/>
                    <a:gd name="T3" fmla="*/ 377 h 377"/>
                    <a:gd name="T4" fmla="*/ 89 w 646"/>
                    <a:gd name="T5" fmla="*/ 377 h 377"/>
                    <a:gd name="T6" fmla="*/ 75 w 646"/>
                    <a:gd name="T7" fmla="*/ 376 h 377"/>
                    <a:gd name="T8" fmla="*/ 63 w 646"/>
                    <a:gd name="T9" fmla="*/ 376 h 377"/>
                    <a:gd name="T10" fmla="*/ 50 w 646"/>
                    <a:gd name="T11" fmla="*/ 375 h 377"/>
                    <a:gd name="T12" fmla="*/ 37 w 646"/>
                    <a:gd name="T13" fmla="*/ 374 h 377"/>
                    <a:gd name="T14" fmla="*/ 26 w 646"/>
                    <a:gd name="T15" fmla="*/ 372 h 377"/>
                    <a:gd name="T16" fmla="*/ 13 w 646"/>
                    <a:gd name="T17" fmla="*/ 371 h 377"/>
                    <a:gd name="T18" fmla="*/ 0 w 646"/>
                    <a:gd name="T19" fmla="*/ 370 h 377"/>
                    <a:gd name="T20" fmla="*/ 619 w 646"/>
                    <a:gd name="T21" fmla="*/ 0 h 377"/>
                    <a:gd name="T22" fmla="*/ 629 w 646"/>
                    <a:gd name="T23" fmla="*/ 13 h 377"/>
                    <a:gd name="T24" fmla="*/ 635 w 646"/>
                    <a:gd name="T25" fmla="*/ 25 h 377"/>
                    <a:gd name="T26" fmla="*/ 641 w 646"/>
                    <a:gd name="T27" fmla="*/ 37 h 377"/>
                    <a:gd name="T28" fmla="*/ 646 w 646"/>
                    <a:gd name="T29" fmla="*/ 50 h 37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46"/>
                    <a:gd name="T46" fmla="*/ 0 h 377"/>
                    <a:gd name="T47" fmla="*/ 646 w 646"/>
                    <a:gd name="T48" fmla="*/ 377 h 37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46" h="377">
                      <a:moveTo>
                        <a:pt x="646" y="50"/>
                      </a:moveTo>
                      <a:lnTo>
                        <a:pt x="102" y="377"/>
                      </a:lnTo>
                      <a:lnTo>
                        <a:pt x="89" y="377"/>
                      </a:lnTo>
                      <a:lnTo>
                        <a:pt x="75" y="376"/>
                      </a:lnTo>
                      <a:lnTo>
                        <a:pt x="63" y="376"/>
                      </a:lnTo>
                      <a:lnTo>
                        <a:pt x="50" y="375"/>
                      </a:lnTo>
                      <a:lnTo>
                        <a:pt x="37" y="374"/>
                      </a:lnTo>
                      <a:lnTo>
                        <a:pt x="26" y="372"/>
                      </a:lnTo>
                      <a:lnTo>
                        <a:pt x="13" y="371"/>
                      </a:lnTo>
                      <a:lnTo>
                        <a:pt x="0" y="370"/>
                      </a:lnTo>
                      <a:lnTo>
                        <a:pt x="619" y="0"/>
                      </a:lnTo>
                      <a:lnTo>
                        <a:pt x="629" y="13"/>
                      </a:lnTo>
                      <a:lnTo>
                        <a:pt x="635" y="25"/>
                      </a:lnTo>
                      <a:lnTo>
                        <a:pt x="641" y="37"/>
                      </a:lnTo>
                      <a:lnTo>
                        <a:pt x="646" y="50"/>
                      </a:lnTo>
                      <a:close/>
                    </a:path>
                  </a:pathLst>
                </a:custGeom>
                <a:solidFill>
                  <a:srgbClr val="8787FF"/>
                </a:solidFill>
                <a:ln w="9525">
                  <a:noFill/>
                  <a:round/>
                  <a:headEnd/>
                  <a:tailEnd/>
                </a:ln>
              </p:spPr>
              <p:txBody>
                <a:bodyPr/>
                <a:lstStyle/>
                <a:p>
                  <a:endParaRPr lang="en-US"/>
                </a:p>
              </p:txBody>
            </p:sp>
            <p:sp>
              <p:nvSpPr>
                <p:cNvPr id="22478" name="Freeform 110"/>
                <p:cNvSpPr>
                  <a:spLocks/>
                </p:cNvSpPr>
                <p:nvPr/>
              </p:nvSpPr>
              <p:spPr bwMode="auto">
                <a:xfrm>
                  <a:off x="3671" y="-727"/>
                  <a:ext cx="352" cy="206"/>
                </a:xfrm>
                <a:custGeom>
                  <a:avLst/>
                  <a:gdLst>
                    <a:gd name="T0" fmla="*/ 704 w 704"/>
                    <a:gd name="T1" fmla="*/ 41 h 411"/>
                    <a:gd name="T2" fmla="*/ 85 w 704"/>
                    <a:gd name="T3" fmla="*/ 411 h 411"/>
                    <a:gd name="T4" fmla="*/ 74 w 704"/>
                    <a:gd name="T5" fmla="*/ 410 h 411"/>
                    <a:gd name="T6" fmla="*/ 64 w 704"/>
                    <a:gd name="T7" fmla="*/ 409 h 411"/>
                    <a:gd name="T8" fmla="*/ 52 w 704"/>
                    <a:gd name="T9" fmla="*/ 408 h 411"/>
                    <a:gd name="T10" fmla="*/ 42 w 704"/>
                    <a:gd name="T11" fmla="*/ 405 h 411"/>
                    <a:gd name="T12" fmla="*/ 31 w 704"/>
                    <a:gd name="T13" fmla="*/ 403 h 411"/>
                    <a:gd name="T14" fmla="*/ 21 w 704"/>
                    <a:gd name="T15" fmla="*/ 401 h 411"/>
                    <a:gd name="T16" fmla="*/ 11 w 704"/>
                    <a:gd name="T17" fmla="*/ 398 h 411"/>
                    <a:gd name="T18" fmla="*/ 0 w 704"/>
                    <a:gd name="T19" fmla="*/ 396 h 411"/>
                    <a:gd name="T20" fmla="*/ 664 w 704"/>
                    <a:gd name="T21" fmla="*/ 0 h 411"/>
                    <a:gd name="T22" fmla="*/ 670 w 704"/>
                    <a:gd name="T23" fmla="*/ 5 h 411"/>
                    <a:gd name="T24" fmla="*/ 675 w 704"/>
                    <a:gd name="T25" fmla="*/ 10 h 411"/>
                    <a:gd name="T26" fmla="*/ 681 w 704"/>
                    <a:gd name="T27" fmla="*/ 15 h 411"/>
                    <a:gd name="T28" fmla="*/ 686 w 704"/>
                    <a:gd name="T29" fmla="*/ 21 h 411"/>
                    <a:gd name="T30" fmla="*/ 690 w 704"/>
                    <a:gd name="T31" fmla="*/ 25 h 411"/>
                    <a:gd name="T32" fmla="*/ 695 w 704"/>
                    <a:gd name="T33" fmla="*/ 31 h 411"/>
                    <a:gd name="T34" fmla="*/ 700 w 704"/>
                    <a:gd name="T35" fmla="*/ 36 h 411"/>
                    <a:gd name="T36" fmla="*/ 704 w 704"/>
                    <a:gd name="T37" fmla="*/ 41 h 41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04"/>
                    <a:gd name="T58" fmla="*/ 0 h 411"/>
                    <a:gd name="T59" fmla="*/ 704 w 704"/>
                    <a:gd name="T60" fmla="*/ 411 h 41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04" h="411">
                      <a:moveTo>
                        <a:pt x="704" y="41"/>
                      </a:moveTo>
                      <a:lnTo>
                        <a:pt x="85" y="411"/>
                      </a:lnTo>
                      <a:lnTo>
                        <a:pt x="74" y="410"/>
                      </a:lnTo>
                      <a:lnTo>
                        <a:pt x="64" y="409"/>
                      </a:lnTo>
                      <a:lnTo>
                        <a:pt x="52" y="408"/>
                      </a:lnTo>
                      <a:lnTo>
                        <a:pt x="42" y="405"/>
                      </a:lnTo>
                      <a:lnTo>
                        <a:pt x="31" y="403"/>
                      </a:lnTo>
                      <a:lnTo>
                        <a:pt x="21" y="401"/>
                      </a:lnTo>
                      <a:lnTo>
                        <a:pt x="11" y="398"/>
                      </a:lnTo>
                      <a:lnTo>
                        <a:pt x="0" y="396"/>
                      </a:lnTo>
                      <a:lnTo>
                        <a:pt x="664" y="0"/>
                      </a:lnTo>
                      <a:lnTo>
                        <a:pt x="670" y="5"/>
                      </a:lnTo>
                      <a:lnTo>
                        <a:pt x="675" y="10"/>
                      </a:lnTo>
                      <a:lnTo>
                        <a:pt x="681" y="15"/>
                      </a:lnTo>
                      <a:lnTo>
                        <a:pt x="686" y="21"/>
                      </a:lnTo>
                      <a:lnTo>
                        <a:pt x="690" y="25"/>
                      </a:lnTo>
                      <a:lnTo>
                        <a:pt x="695" y="31"/>
                      </a:lnTo>
                      <a:lnTo>
                        <a:pt x="700" y="36"/>
                      </a:lnTo>
                      <a:lnTo>
                        <a:pt x="704" y="41"/>
                      </a:lnTo>
                      <a:close/>
                    </a:path>
                  </a:pathLst>
                </a:custGeom>
                <a:solidFill>
                  <a:srgbClr val="A5A5FF"/>
                </a:solidFill>
                <a:ln w="9525">
                  <a:noFill/>
                  <a:round/>
                  <a:headEnd/>
                  <a:tailEnd/>
                </a:ln>
              </p:spPr>
              <p:txBody>
                <a:bodyPr/>
                <a:lstStyle/>
                <a:p>
                  <a:endParaRPr lang="en-US"/>
                </a:p>
              </p:txBody>
            </p:sp>
            <p:sp>
              <p:nvSpPr>
                <p:cNvPr id="22479" name="Freeform 111"/>
                <p:cNvSpPr>
                  <a:spLocks/>
                </p:cNvSpPr>
                <p:nvPr/>
              </p:nvSpPr>
              <p:spPr bwMode="auto">
                <a:xfrm>
                  <a:off x="3631" y="-745"/>
                  <a:ext cx="371" cy="216"/>
                </a:xfrm>
                <a:custGeom>
                  <a:avLst/>
                  <a:gdLst>
                    <a:gd name="T0" fmla="*/ 742 w 742"/>
                    <a:gd name="T1" fmla="*/ 37 h 433"/>
                    <a:gd name="T2" fmla="*/ 78 w 742"/>
                    <a:gd name="T3" fmla="*/ 433 h 433"/>
                    <a:gd name="T4" fmla="*/ 68 w 742"/>
                    <a:gd name="T5" fmla="*/ 431 h 433"/>
                    <a:gd name="T6" fmla="*/ 57 w 742"/>
                    <a:gd name="T7" fmla="*/ 430 h 433"/>
                    <a:gd name="T8" fmla="*/ 48 w 742"/>
                    <a:gd name="T9" fmla="*/ 427 h 433"/>
                    <a:gd name="T10" fmla="*/ 38 w 742"/>
                    <a:gd name="T11" fmla="*/ 425 h 433"/>
                    <a:gd name="T12" fmla="*/ 29 w 742"/>
                    <a:gd name="T13" fmla="*/ 423 h 433"/>
                    <a:gd name="T14" fmla="*/ 19 w 742"/>
                    <a:gd name="T15" fmla="*/ 421 h 433"/>
                    <a:gd name="T16" fmla="*/ 9 w 742"/>
                    <a:gd name="T17" fmla="*/ 418 h 433"/>
                    <a:gd name="T18" fmla="*/ 0 w 742"/>
                    <a:gd name="T19" fmla="*/ 415 h 433"/>
                    <a:gd name="T20" fmla="*/ 692 w 742"/>
                    <a:gd name="T21" fmla="*/ 0 h 433"/>
                    <a:gd name="T22" fmla="*/ 699 w 742"/>
                    <a:gd name="T23" fmla="*/ 4 h 433"/>
                    <a:gd name="T24" fmla="*/ 705 w 742"/>
                    <a:gd name="T25" fmla="*/ 8 h 433"/>
                    <a:gd name="T26" fmla="*/ 712 w 742"/>
                    <a:gd name="T27" fmla="*/ 13 h 433"/>
                    <a:gd name="T28" fmla="*/ 718 w 742"/>
                    <a:gd name="T29" fmla="*/ 17 h 433"/>
                    <a:gd name="T30" fmla="*/ 725 w 742"/>
                    <a:gd name="T31" fmla="*/ 22 h 433"/>
                    <a:gd name="T32" fmla="*/ 730 w 742"/>
                    <a:gd name="T33" fmla="*/ 27 h 433"/>
                    <a:gd name="T34" fmla="*/ 736 w 742"/>
                    <a:gd name="T35" fmla="*/ 32 h 433"/>
                    <a:gd name="T36" fmla="*/ 742 w 742"/>
                    <a:gd name="T37" fmla="*/ 37 h 43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42"/>
                    <a:gd name="T58" fmla="*/ 0 h 433"/>
                    <a:gd name="T59" fmla="*/ 742 w 742"/>
                    <a:gd name="T60" fmla="*/ 433 h 43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42" h="433">
                      <a:moveTo>
                        <a:pt x="742" y="37"/>
                      </a:moveTo>
                      <a:lnTo>
                        <a:pt x="78" y="433"/>
                      </a:lnTo>
                      <a:lnTo>
                        <a:pt x="68" y="431"/>
                      </a:lnTo>
                      <a:lnTo>
                        <a:pt x="57" y="430"/>
                      </a:lnTo>
                      <a:lnTo>
                        <a:pt x="48" y="427"/>
                      </a:lnTo>
                      <a:lnTo>
                        <a:pt x="38" y="425"/>
                      </a:lnTo>
                      <a:lnTo>
                        <a:pt x="29" y="423"/>
                      </a:lnTo>
                      <a:lnTo>
                        <a:pt x="19" y="421"/>
                      </a:lnTo>
                      <a:lnTo>
                        <a:pt x="9" y="418"/>
                      </a:lnTo>
                      <a:lnTo>
                        <a:pt x="0" y="415"/>
                      </a:lnTo>
                      <a:lnTo>
                        <a:pt x="692" y="0"/>
                      </a:lnTo>
                      <a:lnTo>
                        <a:pt x="699" y="4"/>
                      </a:lnTo>
                      <a:lnTo>
                        <a:pt x="705" y="8"/>
                      </a:lnTo>
                      <a:lnTo>
                        <a:pt x="712" y="13"/>
                      </a:lnTo>
                      <a:lnTo>
                        <a:pt x="718" y="17"/>
                      </a:lnTo>
                      <a:lnTo>
                        <a:pt x="725" y="22"/>
                      </a:lnTo>
                      <a:lnTo>
                        <a:pt x="730" y="27"/>
                      </a:lnTo>
                      <a:lnTo>
                        <a:pt x="736" y="32"/>
                      </a:lnTo>
                      <a:lnTo>
                        <a:pt x="742" y="37"/>
                      </a:lnTo>
                      <a:close/>
                    </a:path>
                  </a:pathLst>
                </a:custGeom>
                <a:solidFill>
                  <a:srgbClr val="BFBFFF"/>
                </a:solidFill>
                <a:ln w="9525">
                  <a:noFill/>
                  <a:round/>
                  <a:headEnd/>
                  <a:tailEnd/>
                </a:ln>
              </p:spPr>
              <p:txBody>
                <a:bodyPr/>
                <a:lstStyle/>
                <a:p>
                  <a:endParaRPr lang="en-US"/>
                </a:p>
              </p:txBody>
            </p:sp>
            <p:sp>
              <p:nvSpPr>
                <p:cNvPr id="22480" name="Freeform 112"/>
                <p:cNvSpPr>
                  <a:spLocks/>
                </p:cNvSpPr>
                <p:nvPr/>
              </p:nvSpPr>
              <p:spPr bwMode="auto">
                <a:xfrm>
                  <a:off x="3597" y="-762"/>
                  <a:ext cx="381" cy="224"/>
                </a:xfrm>
                <a:custGeom>
                  <a:avLst/>
                  <a:gdLst>
                    <a:gd name="T0" fmla="*/ 760 w 760"/>
                    <a:gd name="T1" fmla="*/ 32 h 447"/>
                    <a:gd name="T2" fmla="*/ 68 w 760"/>
                    <a:gd name="T3" fmla="*/ 447 h 447"/>
                    <a:gd name="T4" fmla="*/ 60 w 760"/>
                    <a:gd name="T5" fmla="*/ 443 h 447"/>
                    <a:gd name="T6" fmla="*/ 51 w 760"/>
                    <a:gd name="T7" fmla="*/ 440 h 447"/>
                    <a:gd name="T8" fmla="*/ 42 w 760"/>
                    <a:gd name="T9" fmla="*/ 436 h 447"/>
                    <a:gd name="T10" fmla="*/ 34 w 760"/>
                    <a:gd name="T11" fmla="*/ 433 h 447"/>
                    <a:gd name="T12" fmla="*/ 25 w 760"/>
                    <a:gd name="T13" fmla="*/ 429 h 447"/>
                    <a:gd name="T14" fmla="*/ 17 w 760"/>
                    <a:gd name="T15" fmla="*/ 426 h 447"/>
                    <a:gd name="T16" fmla="*/ 8 w 760"/>
                    <a:gd name="T17" fmla="*/ 423 h 447"/>
                    <a:gd name="T18" fmla="*/ 0 w 760"/>
                    <a:gd name="T19" fmla="*/ 419 h 447"/>
                    <a:gd name="T20" fmla="*/ 699 w 760"/>
                    <a:gd name="T21" fmla="*/ 0 h 447"/>
                    <a:gd name="T22" fmla="*/ 707 w 760"/>
                    <a:gd name="T23" fmla="*/ 3 h 447"/>
                    <a:gd name="T24" fmla="*/ 715 w 760"/>
                    <a:gd name="T25" fmla="*/ 8 h 447"/>
                    <a:gd name="T26" fmla="*/ 724 w 760"/>
                    <a:gd name="T27" fmla="*/ 11 h 447"/>
                    <a:gd name="T28" fmla="*/ 732 w 760"/>
                    <a:gd name="T29" fmla="*/ 16 h 447"/>
                    <a:gd name="T30" fmla="*/ 739 w 760"/>
                    <a:gd name="T31" fmla="*/ 19 h 447"/>
                    <a:gd name="T32" fmla="*/ 747 w 760"/>
                    <a:gd name="T33" fmla="*/ 24 h 447"/>
                    <a:gd name="T34" fmla="*/ 754 w 760"/>
                    <a:gd name="T35" fmla="*/ 28 h 447"/>
                    <a:gd name="T36" fmla="*/ 760 w 760"/>
                    <a:gd name="T37" fmla="*/ 32 h 44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60"/>
                    <a:gd name="T58" fmla="*/ 0 h 447"/>
                    <a:gd name="T59" fmla="*/ 760 w 760"/>
                    <a:gd name="T60" fmla="*/ 447 h 44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60" h="447">
                      <a:moveTo>
                        <a:pt x="760" y="32"/>
                      </a:moveTo>
                      <a:lnTo>
                        <a:pt x="68" y="447"/>
                      </a:lnTo>
                      <a:lnTo>
                        <a:pt x="60" y="443"/>
                      </a:lnTo>
                      <a:lnTo>
                        <a:pt x="51" y="440"/>
                      </a:lnTo>
                      <a:lnTo>
                        <a:pt x="42" y="436"/>
                      </a:lnTo>
                      <a:lnTo>
                        <a:pt x="34" y="433"/>
                      </a:lnTo>
                      <a:lnTo>
                        <a:pt x="25" y="429"/>
                      </a:lnTo>
                      <a:lnTo>
                        <a:pt x="17" y="426"/>
                      </a:lnTo>
                      <a:lnTo>
                        <a:pt x="8" y="423"/>
                      </a:lnTo>
                      <a:lnTo>
                        <a:pt x="0" y="419"/>
                      </a:lnTo>
                      <a:lnTo>
                        <a:pt x="699" y="0"/>
                      </a:lnTo>
                      <a:lnTo>
                        <a:pt x="707" y="3"/>
                      </a:lnTo>
                      <a:lnTo>
                        <a:pt x="715" y="8"/>
                      </a:lnTo>
                      <a:lnTo>
                        <a:pt x="724" y="11"/>
                      </a:lnTo>
                      <a:lnTo>
                        <a:pt x="732" y="16"/>
                      </a:lnTo>
                      <a:lnTo>
                        <a:pt x="739" y="19"/>
                      </a:lnTo>
                      <a:lnTo>
                        <a:pt x="747" y="24"/>
                      </a:lnTo>
                      <a:lnTo>
                        <a:pt x="754" y="28"/>
                      </a:lnTo>
                      <a:lnTo>
                        <a:pt x="760" y="32"/>
                      </a:lnTo>
                      <a:close/>
                    </a:path>
                  </a:pathLst>
                </a:custGeom>
                <a:solidFill>
                  <a:srgbClr val="DBDBFF"/>
                </a:solidFill>
                <a:ln w="9525">
                  <a:noFill/>
                  <a:round/>
                  <a:headEnd/>
                  <a:tailEnd/>
                </a:ln>
              </p:spPr>
              <p:txBody>
                <a:bodyPr/>
                <a:lstStyle/>
                <a:p>
                  <a:endParaRPr lang="en-US"/>
                </a:p>
              </p:txBody>
            </p:sp>
            <p:sp>
              <p:nvSpPr>
                <p:cNvPr id="22481" name="Freeform 113"/>
                <p:cNvSpPr>
                  <a:spLocks/>
                </p:cNvSpPr>
                <p:nvPr/>
              </p:nvSpPr>
              <p:spPr bwMode="auto">
                <a:xfrm>
                  <a:off x="3570" y="-774"/>
                  <a:ext cx="377" cy="222"/>
                </a:xfrm>
                <a:custGeom>
                  <a:avLst/>
                  <a:gdLst>
                    <a:gd name="T0" fmla="*/ 755 w 755"/>
                    <a:gd name="T1" fmla="*/ 25 h 444"/>
                    <a:gd name="T2" fmla="*/ 56 w 755"/>
                    <a:gd name="T3" fmla="*/ 444 h 444"/>
                    <a:gd name="T4" fmla="*/ 48 w 755"/>
                    <a:gd name="T5" fmla="*/ 441 h 444"/>
                    <a:gd name="T6" fmla="*/ 41 w 755"/>
                    <a:gd name="T7" fmla="*/ 437 h 444"/>
                    <a:gd name="T8" fmla="*/ 34 w 755"/>
                    <a:gd name="T9" fmla="*/ 434 h 444"/>
                    <a:gd name="T10" fmla="*/ 27 w 755"/>
                    <a:gd name="T11" fmla="*/ 429 h 444"/>
                    <a:gd name="T12" fmla="*/ 20 w 755"/>
                    <a:gd name="T13" fmla="*/ 426 h 444"/>
                    <a:gd name="T14" fmla="*/ 13 w 755"/>
                    <a:gd name="T15" fmla="*/ 422 h 444"/>
                    <a:gd name="T16" fmla="*/ 6 w 755"/>
                    <a:gd name="T17" fmla="*/ 418 h 444"/>
                    <a:gd name="T18" fmla="*/ 0 w 755"/>
                    <a:gd name="T19" fmla="*/ 414 h 444"/>
                    <a:gd name="T20" fmla="*/ 687 w 755"/>
                    <a:gd name="T21" fmla="*/ 0 h 444"/>
                    <a:gd name="T22" fmla="*/ 697 w 755"/>
                    <a:gd name="T23" fmla="*/ 3 h 444"/>
                    <a:gd name="T24" fmla="*/ 706 w 755"/>
                    <a:gd name="T25" fmla="*/ 5 h 444"/>
                    <a:gd name="T26" fmla="*/ 715 w 755"/>
                    <a:gd name="T27" fmla="*/ 9 h 444"/>
                    <a:gd name="T28" fmla="*/ 723 w 755"/>
                    <a:gd name="T29" fmla="*/ 12 h 444"/>
                    <a:gd name="T30" fmla="*/ 731 w 755"/>
                    <a:gd name="T31" fmla="*/ 15 h 444"/>
                    <a:gd name="T32" fmla="*/ 739 w 755"/>
                    <a:gd name="T33" fmla="*/ 18 h 444"/>
                    <a:gd name="T34" fmla="*/ 747 w 755"/>
                    <a:gd name="T35" fmla="*/ 21 h 444"/>
                    <a:gd name="T36" fmla="*/ 755 w 755"/>
                    <a:gd name="T37" fmla="*/ 25 h 44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55"/>
                    <a:gd name="T58" fmla="*/ 0 h 444"/>
                    <a:gd name="T59" fmla="*/ 755 w 755"/>
                    <a:gd name="T60" fmla="*/ 444 h 44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55" h="444">
                      <a:moveTo>
                        <a:pt x="755" y="25"/>
                      </a:moveTo>
                      <a:lnTo>
                        <a:pt x="56" y="444"/>
                      </a:lnTo>
                      <a:lnTo>
                        <a:pt x="48" y="441"/>
                      </a:lnTo>
                      <a:lnTo>
                        <a:pt x="41" y="437"/>
                      </a:lnTo>
                      <a:lnTo>
                        <a:pt x="34" y="434"/>
                      </a:lnTo>
                      <a:lnTo>
                        <a:pt x="27" y="429"/>
                      </a:lnTo>
                      <a:lnTo>
                        <a:pt x="20" y="426"/>
                      </a:lnTo>
                      <a:lnTo>
                        <a:pt x="13" y="422"/>
                      </a:lnTo>
                      <a:lnTo>
                        <a:pt x="6" y="418"/>
                      </a:lnTo>
                      <a:lnTo>
                        <a:pt x="0" y="414"/>
                      </a:lnTo>
                      <a:lnTo>
                        <a:pt x="687" y="0"/>
                      </a:lnTo>
                      <a:lnTo>
                        <a:pt x="697" y="3"/>
                      </a:lnTo>
                      <a:lnTo>
                        <a:pt x="706" y="5"/>
                      </a:lnTo>
                      <a:lnTo>
                        <a:pt x="715" y="9"/>
                      </a:lnTo>
                      <a:lnTo>
                        <a:pt x="723" y="12"/>
                      </a:lnTo>
                      <a:lnTo>
                        <a:pt x="731" y="15"/>
                      </a:lnTo>
                      <a:lnTo>
                        <a:pt x="739" y="18"/>
                      </a:lnTo>
                      <a:lnTo>
                        <a:pt x="747" y="21"/>
                      </a:lnTo>
                      <a:lnTo>
                        <a:pt x="755" y="25"/>
                      </a:lnTo>
                      <a:close/>
                    </a:path>
                  </a:pathLst>
                </a:custGeom>
                <a:solidFill>
                  <a:srgbClr val="F9F9FF"/>
                </a:solidFill>
                <a:ln w="9525">
                  <a:noFill/>
                  <a:round/>
                  <a:headEnd/>
                  <a:tailEnd/>
                </a:ln>
              </p:spPr>
              <p:txBody>
                <a:bodyPr/>
                <a:lstStyle/>
                <a:p>
                  <a:endParaRPr lang="en-US"/>
                </a:p>
              </p:txBody>
            </p:sp>
            <p:sp>
              <p:nvSpPr>
                <p:cNvPr id="22482" name="Freeform 114"/>
                <p:cNvSpPr>
                  <a:spLocks/>
                </p:cNvSpPr>
                <p:nvPr/>
              </p:nvSpPr>
              <p:spPr bwMode="auto">
                <a:xfrm>
                  <a:off x="3544" y="-784"/>
                  <a:ext cx="369" cy="217"/>
                </a:xfrm>
                <a:custGeom>
                  <a:avLst/>
                  <a:gdLst>
                    <a:gd name="T0" fmla="*/ 737 w 737"/>
                    <a:gd name="T1" fmla="*/ 20 h 434"/>
                    <a:gd name="T2" fmla="*/ 50 w 737"/>
                    <a:gd name="T3" fmla="*/ 434 h 434"/>
                    <a:gd name="T4" fmla="*/ 44 w 737"/>
                    <a:gd name="T5" fmla="*/ 431 h 434"/>
                    <a:gd name="T6" fmla="*/ 37 w 737"/>
                    <a:gd name="T7" fmla="*/ 426 h 434"/>
                    <a:gd name="T8" fmla="*/ 30 w 737"/>
                    <a:gd name="T9" fmla="*/ 422 h 434"/>
                    <a:gd name="T10" fmla="*/ 23 w 737"/>
                    <a:gd name="T11" fmla="*/ 417 h 434"/>
                    <a:gd name="T12" fmla="*/ 17 w 737"/>
                    <a:gd name="T13" fmla="*/ 412 h 434"/>
                    <a:gd name="T14" fmla="*/ 11 w 737"/>
                    <a:gd name="T15" fmla="*/ 408 h 434"/>
                    <a:gd name="T16" fmla="*/ 6 w 737"/>
                    <a:gd name="T17" fmla="*/ 403 h 434"/>
                    <a:gd name="T18" fmla="*/ 0 w 737"/>
                    <a:gd name="T19" fmla="*/ 398 h 434"/>
                    <a:gd name="T20" fmla="*/ 661 w 737"/>
                    <a:gd name="T21" fmla="*/ 0 h 434"/>
                    <a:gd name="T22" fmla="*/ 672 w 737"/>
                    <a:gd name="T23" fmla="*/ 2 h 434"/>
                    <a:gd name="T24" fmla="*/ 682 w 737"/>
                    <a:gd name="T25" fmla="*/ 5 h 434"/>
                    <a:gd name="T26" fmla="*/ 691 w 737"/>
                    <a:gd name="T27" fmla="*/ 7 h 434"/>
                    <a:gd name="T28" fmla="*/ 702 w 737"/>
                    <a:gd name="T29" fmla="*/ 9 h 434"/>
                    <a:gd name="T30" fmla="*/ 711 w 737"/>
                    <a:gd name="T31" fmla="*/ 12 h 434"/>
                    <a:gd name="T32" fmla="*/ 720 w 737"/>
                    <a:gd name="T33" fmla="*/ 15 h 434"/>
                    <a:gd name="T34" fmla="*/ 728 w 737"/>
                    <a:gd name="T35" fmla="*/ 17 h 434"/>
                    <a:gd name="T36" fmla="*/ 737 w 737"/>
                    <a:gd name="T37" fmla="*/ 20 h 43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37"/>
                    <a:gd name="T58" fmla="*/ 0 h 434"/>
                    <a:gd name="T59" fmla="*/ 737 w 737"/>
                    <a:gd name="T60" fmla="*/ 434 h 43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37" h="434">
                      <a:moveTo>
                        <a:pt x="737" y="20"/>
                      </a:moveTo>
                      <a:lnTo>
                        <a:pt x="50" y="434"/>
                      </a:lnTo>
                      <a:lnTo>
                        <a:pt x="44" y="431"/>
                      </a:lnTo>
                      <a:lnTo>
                        <a:pt x="37" y="426"/>
                      </a:lnTo>
                      <a:lnTo>
                        <a:pt x="30" y="422"/>
                      </a:lnTo>
                      <a:lnTo>
                        <a:pt x="23" y="417"/>
                      </a:lnTo>
                      <a:lnTo>
                        <a:pt x="17" y="412"/>
                      </a:lnTo>
                      <a:lnTo>
                        <a:pt x="11" y="408"/>
                      </a:lnTo>
                      <a:lnTo>
                        <a:pt x="6" y="403"/>
                      </a:lnTo>
                      <a:lnTo>
                        <a:pt x="0" y="398"/>
                      </a:lnTo>
                      <a:lnTo>
                        <a:pt x="661" y="0"/>
                      </a:lnTo>
                      <a:lnTo>
                        <a:pt x="672" y="2"/>
                      </a:lnTo>
                      <a:lnTo>
                        <a:pt x="682" y="5"/>
                      </a:lnTo>
                      <a:lnTo>
                        <a:pt x="691" y="7"/>
                      </a:lnTo>
                      <a:lnTo>
                        <a:pt x="702" y="9"/>
                      </a:lnTo>
                      <a:lnTo>
                        <a:pt x="711" y="12"/>
                      </a:lnTo>
                      <a:lnTo>
                        <a:pt x="720" y="15"/>
                      </a:lnTo>
                      <a:lnTo>
                        <a:pt x="728" y="17"/>
                      </a:lnTo>
                      <a:lnTo>
                        <a:pt x="737" y="20"/>
                      </a:lnTo>
                      <a:close/>
                    </a:path>
                  </a:pathLst>
                </a:custGeom>
                <a:solidFill>
                  <a:srgbClr val="BCE2D3"/>
                </a:solidFill>
                <a:ln w="9525">
                  <a:noFill/>
                  <a:round/>
                  <a:headEnd/>
                  <a:tailEnd/>
                </a:ln>
              </p:spPr>
              <p:txBody>
                <a:bodyPr/>
                <a:lstStyle/>
                <a:p>
                  <a:endParaRPr lang="en-US"/>
                </a:p>
              </p:txBody>
            </p:sp>
            <p:sp>
              <p:nvSpPr>
                <p:cNvPr id="22483" name="Freeform 115"/>
                <p:cNvSpPr>
                  <a:spLocks/>
                </p:cNvSpPr>
                <p:nvPr/>
              </p:nvSpPr>
              <p:spPr bwMode="auto">
                <a:xfrm>
                  <a:off x="3524" y="-791"/>
                  <a:ext cx="351" cy="206"/>
                </a:xfrm>
                <a:custGeom>
                  <a:avLst/>
                  <a:gdLst>
                    <a:gd name="T0" fmla="*/ 702 w 702"/>
                    <a:gd name="T1" fmla="*/ 14 h 412"/>
                    <a:gd name="T2" fmla="*/ 41 w 702"/>
                    <a:gd name="T3" fmla="*/ 412 h 412"/>
                    <a:gd name="T4" fmla="*/ 35 w 702"/>
                    <a:gd name="T5" fmla="*/ 407 h 412"/>
                    <a:gd name="T6" fmla="*/ 29 w 702"/>
                    <a:gd name="T7" fmla="*/ 402 h 412"/>
                    <a:gd name="T8" fmla="*/ 25 w 702"/>
                    <a:gd name="T9" fmla="*/ 396 h 412"/>
                    <a:gd name="T10" fmla="*/ 19 w 702"/>
                    <a:gd name="T11" fmla="*/ 391 h 412"/>
                    <a:gd name="T12" fmla="*/ 14 w 702"/>
                    <a:gd name="T13" fmla="*/ 386 h 412"/>
                    <a:gd name="T14" fmla="*/ 9 w 702"/>
                    <a:gd name="T15" fmla="*/ 380 h 412"/>
                    <a:gd name="T16" fmla="*/ 5 w 702"/>
                    <a:gd name="T17" fmla="*/ 376 h 412"/>
                    <a:gd name="T18" fmla="*/ 0 w 702"/>
                    <a:gd name="T19" fmla="*/ 370 h 412"/>
                    <a:gd name="T20" fmla="*/ 616 w 702"/>
                    <a:gd name="T21" fmla="*/ 0 h 412"/>
                    <a:gd name="T22" fmla="*/ 626 w 702"/>
                    <a:gd name="T23" fmla="*/ 1 h 412"/>
                    <a:gd name="T24" fmla="*/ 638 w 702"/>
                    <a:gd name="T25" fmla="*/ 2 h 412"/>
                    <a:gd name="T26" fmla="*/ 648 w 702"/>
                    <a:gd name="T27" fmla="*/ 5 h 412"/>
                    <a:gd name="T28" fmla="*/ 660 w 702"/>
                    <a:gd name="T29" fmla="*/ 6 h 412"/>
                    <a:gd name="T30" fmla="*/ 670 w 702"/>
                    <a:gd name="T31" fmla="*/ 7 h 412"/>
                    <a:gd name="T32" fmla="*/ 682 w 702"/>
                    <a:gd name="T33" fmla="*/ 9 h 412"/>
                    <a:gd name="T34" fmla="*/ 692 w 702"/>
                    <a:gd name="T35" fmla="*/ 12 h 412"/>
                    <a:gd name="T36" fmla="*/ 702 w 702"/>
                    <a:gd name="T37" fmla="*/ 14 h 41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02"/>
                    <a:gd name="T58" fmla="*/ 0 h 412"/>
                    <a:gd name="T59" fmla="*/ 702 w 702"/>
                    <a:gd name="T60" fmla="*/ 412 h 41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02" h="412">
                      <a:moveTo>
                        <a:pt x="702" y="14"/>
                      </a:moveTo>
                      <a:lnTo>
                        <a:pt x="41" y="412"/>
                      </a:lnTo>
                      <a:lnTo>
                        <a:pt x="35" y="407"/>
                      </a:lnTo>
                      <a:lnTo>
                        <a:pt x="29" y="402"/>
                      </a:lnTo>
                      <a:lnTo>
                        <a:pt x="25" y="396"/>
                      </a:lnTo>
                      <a:lnTo>
                        <a:pt x="19" y="391"/>
                      </a:lnTo>
                      <a:lnTo>
                        <a:pt x="14" y="386"/>
                      </a:lnTo>
                      <a:lnTo>
                        <a:pt x="9" y="380"/>
                      </a:lnTo>
                      <a:lnTo>
                        <a:pt x="5" y="376"/>
                      </a:lnTo>
                      <a:lnTo>
                        <a:pt x="0" y="370"/>
                      </a:lnTo>
                      <a:lnTo>
                        <a:pt x="616" y="0"/>
                      </a:lnTo>
                      <a:lnTo>
                        <a:pt x="626" y="1"/>
                      </a:lnTo>
                      <a:lnTo>
                        <a:pt x="638" y="2"/>
                      </a:lnTo>
                      <a:lnTo>
                        <a:pt x="648" y="5"/>
                      </a:lnTo>
                      <a:lnTo>
                        <a:pt x="660" y="6"/>
                      </a:lnTo>
                      <a:lnTo>
                        <a:pt x="670" y="7"/>
                      </a:lnTo>
                      <a:lnTo>
                        <a:pt x="682" y="9"/>
                      </a:lnTo>
                      <a:lnTo>
                        <a:pt x="692" y="12"/>
                      </a:lnTo>
                      <a:lnTo>
                        <a:pt x="702" y="14"/>
                      </a:lnTo>
                      <a:close/>
                    </a:path>
                  </a:pathLst>
                </a:custGeom>
                <a:solidFill>
                  <a:srgbClr val="ADD6C9"/>
                </a:solidFill>
                <a:ln w="9525">
                  <a:noFill/>
                  <a:round/>
                  <a:headEnd/>
                  <a:tailEnd/>
                </a:ln>
              </p:spPr>
              <p:txBody>
                <a:bodyPr/>
                <a:lstStyle/>
                <a:p>
                  <a:endParaRPr lang="en-US"/>
                </a:p>
              </p:txBody>
            </p:sp>
            <p:sp>
              <p:nvSpPr>
                <p:cNvPr id="22484" name="Freeform 116"/>
                <p:cNvSpPr>
                  <a:spLocks/>
                </p:cNvSpPr>
                <p:nvPr/>
              </p:nvSpPr>
              <p:spPr bwMode="auto">
                <a:xfrm>
                  <a:off x="3510" y="-794"/>
                  <a:ext cx="322" cy="188"/>
                </a:xfrm>
                <a:custGeom>
                  <a:avLst/>
                  <a:gdLst>
                    <a:gd name="T0" fmla="*/ 643 w 643"/>
                    <a:gd name="T1" fmla="*/ 7 h 377"/>
                    <a:gd name="T2" fmla="*/ 27 w 643"/>
                    <a:gd name="T3" fmla="*/ 377 h 377"/>
                    <a:gd name="T4" fmla="*/ 19 w 643"/>
                    <a:gd name="T5" fmla="*/ 364 h 377"/>
                    <a:gd name="T6" fmla="*/ 11 w 643"/>
                    <a:gd name="T7" fmla="*/ 352 h 377"/>
                    <a:gd name="T8" fmla="*/ 4 w 643"/>
                    <a:gd name="T9" fmla="*/ 340 h 377"/>
                    <a:gd name="T10" fmla="*/ 0 w 643"/>
                    <a:gd name="T11" fmla="*/ 326 h 377"/>
                    <a:gd name="T12" fmla="*/ 543 w 643"/>
                    <a:gd name="T13" fmla="*/ 0 h 377"/>
                    <a:gd name="T14" fmla="*/ 555 w 643"/>
                    <a:gd name="T15" fmla="*/ 0 h 377"/>
                    <a:gd name="T16" fmla="*/ 568 w 643"/>
                    <a:gd name="T17" fmla="*/ 0 h 377"/>
                    <a:gd name="T18" fmla="*/ 581 w 643"/>
                    <a:gd name="T19" fmla="*/ 1 h 377"/>
                    <a:gd name="T20" fmla="*/ 593 w 643"/>
                    <a:gd name="T21" fmla="*/ 1 h 377"/>
                    <a:gd name="T22" fmla="*/ 606 w 643"/>
                    <a:gd name="T23" fmla="*/ 3 h 377"/>
                    <a:gd name="T24" fmla="*/ 619 w 643"/>
                    <a:gd name="T25" fmla="*/ 4 h 377"/>
                    <a:gd name="T26" fmla="*/ 630 w 643"/>
                    <a:gd name="T27" fmla="*/ 5 h 377"/>
                    <a:gd name="T28" fmla="*/ 643 w 643"/>
                    <a:gd name="T29" fmla="*/ 7 h 37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43"/>
                    <a:gd name="T46" fmla="*/ 0 h 377"/>
                    <a:gd name="T47" fmla="*/ 643 w 643"/>
                    <a:gd name="T48" fmla="*/ 377 h 37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43" h="377">
                      <a:moveTo>
                        <a:pt x="643" y="7"/>
                      </a:moveTo>
                      <a:lnTo>
                        <a:pt x="27" y="377"/>
                      </a:lnTo>
                      <a:lnTo>
                        <a:pt x="19" y="364"/>
                      </a:lnTo>
                      <a:lnTo>
                        <a:pt x="11" y="352"/>
                      </a:lnTo>
                      <a:lnTo>
                        <a:pt x="4" y="340"/>
                      </a:lnTo>
                      <a:lnTo>
                        <a:pt x="0" y="326"/>
                      </a:lnTo>
                      <a:lnTo>
                        <a:pt x="543" y="0"/>
                      </a:lnTo>
                      <a:lnTo>
                        <a:pt x="555" y="0"/>
                      </a:lnTo>
                      <a:lnTo>
                        <a:pt x="568" y="0"/>
                      </a:lnTo>
                      <a:lnTo>
                        <a:pt x="581" y="1"/>
                      </a:lnTo>
                      <a:lnTo>
                        <a:pt x="593" y="1"/>
                      </a:lnTo>
                      <a:lnTo>
                        <a:pt x="606" y="3"/>
                      </a:lnTo>
                      <a:lnTo>
                        <a:pt x="619" y="4"/>
                      </a:lnTo>
                      <a:lnTo>
                        <a:pt x="630" y="5"/>
                      </a:lnTo>
                      <a:lnTo>
                        <a:pt x="643" y="7"/>
                      </a:lnTo>
                      <a:close/>
                    </a:path>
                  </a:pathLst>
                </a:custGeom>
                <a:solidFill>
                  <a:srgbClr val="A0CCBF"/>
                </a:solidFill>
                <a:ln w="9525">
                  <a:noFill/>
                  <a:round/>
                  <a:headEnd/>
                  <a:tailEnd/>
                </a:ln>
              </p:spPr>
              <p:txBody>
                <a:bodyPr/>
                <a:lstStyle/>
                <a:p>
                  <a:endParaRPr lang="en-US"/>
                </a:p>
              </p:txBody>
            </p:sp>
            <p:sp>
              <p:nvSpPr>
                <p:cNvPr id="22485" name="Freeform 117"/>
                <p:cNvSpPr>
                  <a:spLocks/>
                </p:cNvSpPr>
                <p:nvPr/>
              </p:nvSpPr>
              <p:spPr bwMode="auto">
                <a:xfrm>
                  <a:off x="3506" y="-794"/>
                  <a:ext cx="276" cy="163"/>
                </a:xfrm>
                <a:custGeom>
                  <a:avLst/>
                  <a:gdLst>
                    <a:gd name="T0" fmla="*/ 551 w 551"/>
                    <a:gd name="T1" fmla="*/ 0 h 326"/>
                    <a:gd name="T2" fmla="*/ 8 w 551"/>
                    <a:gd name="T3" fmla="*/ 326 h 326"/>
                    <a:gd name="T4" fmla="*/ 4 w 551"/>
                    <a:gd name="T5" fmla="*/ 315 h 326"/>
                    <a:gd name="T6" fmla="*/ 2 w 551"/>
                    <a:gd name="T7" fmla="*/ 302 h 326"/>
                    <a:gd name="T8" fmla="*/ 1 w 551"/>
                    <a:gd name="T9" fmla="*/ 289 h 326"/>
                    <a:gd name="T10" fmla="*/ 0 w 551"/>
                    <a:gd name="T11" fmla="*/ 276 h 326"/>
                    <a:gd name="T12" fmla="*/ 0 w 551"/>
                    <a:gd name="T13" fmla="*/ 273 h 326"/>
                    <a:gd name="T14" fmla="*/ 0 w 551"/>
                    <a:gd name="T15" fmla="*/ 270 h 326"/>
                    <a:gd name="T16" fmla="*/ 0 w 551"/>
                    <a:gd name="T17" fmla="*/ 267 h 326"/>
                    <a:gd name="T18" fmla="*/ 1 w 551"/>
                    <a:gd name="T19" fmla="*/ 265 h 326"/>
                    <a:gd name="T20" fmla="*/ 432 w 551"/>
                    <a:gd name="T21" fmla="*/ 4 h 326"/>
                    <a:gd name="T22" fmla="*/ 445 w 551"/>
                    <a:gd name="T23" fmla="*/ 3 h 326"/>
                    <a:gd name="T24" fmla="*/ 456 w 551"/>
                    <a:gd name="T25" fmla="*/ 1 h 326"/>
                    <a:gd name="T26" fmla="*/ 469 w 551"/>
                    <a:gd name="T27" fmla="*/ 1 h 326"/>
                    <a:gd name="T28" fmla="*/ 481 w 551"/>
                    <a:gd name="T29" fmla="*/ 0 h 326"/>
                    <a:gd name="T30" fmla="*/ 494 w 551"/>
                    <a:gd name="T31" fmla="*/ 0 h 326"/>
                    <a:gd name="T32" fmla="*/ 507 w 551"/>
                    <a:gd name="T33" fmla="*/ 0 h 326"/>
                    <a:gd name="T34" fmla="*/ 519 w 551"/>
                    <a:gd name="T35" fmla="*/ 0 h 326"/>
                    <a:gd name="T36" fmla="*/ 533 w 551"/>
                    <a:gd name="T37" fmla="*/ 0 h 326"/>
                    <a:gd name="T38" fmla="*/ 537 w 551"/>
                    <a:gd name="T39" fmla="*/ 0 h 326"/>
                    <a:gd name="T40" fmla="*/ 541 w 551"/>
                    <a:gd name="T41" fmla="*/ 0 h 326"/>
                    <a:gd name="T42" fmla="*/ 546 w 551"/>
                    <a:gd name="T43" fmla="*/ 0 h 326"/>
                    <a:gd name="T44" fmla="*/ 551 w 551"/>
                    <a:gd name="T45" fmla="*/ 0 h 32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51"/>
                    <a:gd name="T70" fmla="*/ 0 h 326"/>
                    <a:gd name="T71" fmla="*/ 551 w 551"/>
                    <a:gd name="T72" fmla="*/ 326 h 32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51" h="326">
                      <a:moveTo>
                        <a:pt x="551" y="0"/>
                      </a:moveTo>
                      <a:lnTo>
                        <a:pt x="8" y="326"/>
                      </a:lnTo>
                      <a:lnTo>
                        <a:pt x="4" y="315"/>
                      </a:lnTo>
                      <a:lnTo>
                        <a:pt x="2" y="302"/>
                      </a:lnTo>
                      <a:lnTo>
                        <a:pt x="1" y="289"/>
                      </a:lnTo>
                      <a:lnTo>
                        <a:pt x="0" y="276"/>
                      </a:lnTo>
                      <a:lnTo>
                        <a:pt x="0" y="273"/>
                      </a:lnTo>
                      <a:lnTo>
                        <a:pt x="0" y="270"/>
                      </a:lnTo>
                      <a:lnTo>
                        <a:pt x="0" y="267"/>
                      </a:lnTo>
                      <a:lnTo>
                        <a:pt x="1" y="265"/>
                      </a:lnTo>
                      <a:lnTo>
                        <a:pt x="432" y="4"/>
                      </a:lnTo>
                      <a:lnTo>
                        <a:pt x="445" y="3"/>
                      </a:lnTo>
                      <a:lnTo>
                        <a:pt x="456" y="1"/>
                      </a:lnTo>
                      <a:lnTo>
                        <a:pt x="469" y="1"/>
                      </a:lnTo>
                      <a:lnTo>
                        <a:pt x="481" y="0"/>
                      </a:lnTo>
                      <a:lnTo>
                        <a:pt x="494" y="0"/>
                      </a:lnTo>
                      <a:lnTo>
                        <a:pt x="507" y="0"/>
                      </a:lnTo>
                      <a:lnTo>
                        <a:pt x="519" y="0"/>
                      </a:lnTo>
                      <a:lnTo>
                        <a:pt x="533" y="0"/>
                      </a:lnTo>
                      <a:lnTo>
                        <a:pt x="537" y="0"/>
                      </a:lnTo>
                      <a:lnTo>
                        <a:pt x="541" y="0"/>
                      </a:lnTo>
                      <a:lnTo>
                        <a:pt x="546" y="0"/>
                      </a:lnTo>
                      <a:lnTo>
                        <a:pt x="551" y="0"/>
                      </a:lnTo>
                      <a:close/>
                    </a:path>
                  </a:pathLst>
                </a:custGeom>
                <a:solidFill>
                  <a:srgbClr val="8EBCB2"/>
                </a:solidFill>
                <a:ln w="9525">
                  <a:noFill/>
                  <a:round/>
                  <a:headEnd/>
                  <a:tailEnd/>
                </a:ln>
              </p:spPr>
              <p:txBody>
                <a:bodyPr/>
                <a:lstStyle/>
                <a:p>
                  <a:endParaRPr lang="en-US"/>
                </a:p>
              </p:txBody>
            </p:sp>
            <p:sp>
              <p:nvSpPr>
                <p:cNvPr id="22486" name="Freeform 118"/>
                <p:cNvSpPr>
                  <a:spLocks/>
                </p:cNvSpPr>
                <p:nvPr/>
              </p:nvSpPr>
              <p:spPr bwMode="auto">
                <a:xfrm>
                  <a:off x="3507" y="-793"/>
                  <a:ext cx="215" cy="131"/>
                </a:xfrm>
                <a:custGeom>
                  <a:avLst/>
                  <a:gdLst>
                    <a:gd name="T0" fmla="*/ 431 w 431"/>
                    <a:gd name="T1" fmla="*/ 0 h 261"/>
                    <a:gd name="T2" fmla="*/ 0 w 431"/>
                    <a:gd name="T3" fmla="*/ 261 h 261"/>
                    <a:gd name="T4" fmla="*/ 1 w 431"/>
                    <a:gd name="T5" fmla="*/ 250 h 261"/>
                    <a:gd name="T6" fmla="*/ 3 w 431"/>
                    <a:gd name="T7" fmla="*/ 238 h 261"/>
                    <a:gd name="T8" fmla="*/ 6 w 431"/>
                    <a:gd name="T9" fmla="*/ 227 h 261"/>
                    <a:gd name="T10" fmla="*/ 10 w 431"/>
                    <a:gd name="T11" fmla="*/ 216 h 261"/>
                    <a:gd name="T12" fmla="*/ 15 w 431"/>
                    <a:gd name="T13" fmla="*/ 205 h 261"/>
                    <a:gd name="T14" fmla="*/ 21 w 431"/>
                    <a:gd name="T15" fmla="*/ 194 h 261"/>
                    <a:gd name="T16" fmla="*/ 26 w 431"/>
                    <a:gd name="T17" fmla="*/ 184 h 261"/>
                    <a:gd name="T18" fmla="*/ 34 w 431"/>
                    <a:gd name="T19" fmla="*/ 174 h 261"/>
                    <a:gd name="T20" fmla="*/ 268 w 431"/>
                    <a:gd name="T21" fmla="*/ 32 h 261"/>
                    <a:gd name="T22" fmla="*/ 288 w 431"/>
                    <a:gd name="T23" fmla="*/ 26 h 261"/>
                    <a:gd name="T24" fmla="*/ 306 w 431"/>
                    <a:gd name="T25" fmla="*/ 22 h 261"/>
                    <a:gd name="T26" fmla="*/ 327 w 431"/>
                    <a:gd name="T27" fmla="*/ 17 h 261"/>
                    <a:gd name="T28" fmla="*/ 347 w 431"/>
                    <a:gd name="T29" fmla="*/ 12 h 261"/>
                    <a:gd name="T30" fmla="*/ 368 w 431"/>
                    <a:gd name="T31" fmla="*/ 9 h 261"/>
                    <a:gd name="T32" fmla="*/ 388 w 431"/>
                    <a:gd name="T33" fmla="*/ 5 h 261"/>
                    <a:gd name="T34" fmla="*/ 409 w 431"/>
                    <a:gd name="T35" fmla="*/ 2 h 261"/>
                    <a:gd name="T36" fmla="*/ 431 w 431"/>
                    <a:gd name="T37" fmla="*/ 0 h 26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31"/>
                    <a:gd name="T58" fmla="*/ 0 h 261"/>
                    <a:gd name="T59" fmla="*/ 431 w 431"/>
                    <a:gd name="T60" fmla="*/ 261 h 26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31" h="261">
                      <a:moveTo>
                        <a:pt x="431" y="0"/>
                      </a:moveTo>
                      <a:lnTo>
                        <a:pt x="0" y="261"/>
                      </a:lnTo>
                      <a:lnTo>
                        <a:pt x="1" y="250"/>
                      </a:lnTo>
                      <a:lnTo>
                        <a:pt x="3" y="238"/>
                      </a:lnTo>
                      <a:lnTo>
                        <a:pt x="6" y="227"/>
                      </a:lnTo>
                      <a:lnTo>
                        <a:pt x="10" y="216"/>
                      </a:lnTo>
                      <a:lnTo>
                        <a:pt x="15" y="205"/>
                      </a:lnTo>
                      <a:lnTo>
                        <a:pt x="21" y="194"/>
                      </a:lnTo>
                      <a:lnTo>
                        <a:pt x="26" y="184"/>
                      </a:lnTo>
                      <a:lnTo>
                        <a:pt x="34" y="174"/>
                      </a:lnTo>
                      <a:lnTo>
                        <a:pt x="268" y="32"/>
                      </a:lnTo>
                      <a:lnTo>
                        <a:pt x="288" y="26"/>
                      </a:lnTo>
                      <a:lnTo>
                        <a:pt x="306" y="22"/>
                      </a:lnTo>
                      <a:lnTo>
                        <a:pt x="327" y="17"/>
                      </a:lnTo>
                      <a:lnTo>
                        <a:pt x="347" y="12"/>
                      </a:lnTo>
                      <a:lnTo>
                        <a:pt x="368" y="9"/>
                      </a:lnTo>
                      <a:lnTo>
                        <a:pt x="388" y="5"/>
                      </a:lnTo>
                      <a:lnTo>
                        <a:pt x="409" y="2"/>
                      </a:lnTo>
                      <a:lnTo>
                        <a:pt x="431" y="0"/>
                      </a:lnTo>
                      <a:close/>
                    </a:path>
                  </a:pathLst>
                </a:custGeom>
                <a:solidFill>
                  <a:srgbClr val="82B2A8"/>
                </a:solidFill>
                <a:ln w="9525">
                  <a:noFill/>
                  <a:round/>
                  <a:headEnd/>
                  <a:tailEnd/>
                </a:ln>
              </p:spPr>
              <p:txBody>
                <a:bodyPr/>
                <a:lstStyle/>
                <a:p>
                  <a:endParaRPr lang="en-US"/>
                </a:p>
              </p:txBody>
            </p:sp>
            <p:sp>
              <p:nvSpPr>
                <p:cNvPr id="22487" name="Freeform 119"/>
                <p:cNvSpPr>
                  <a:spLocks/>
                </p:cNvSpPr>
                <p:nvPr/>
              </p:nvSpPr>
              <p:spPr bwMode="auto">
                <a:xfrm>
                  <a:off x="3524" y="-777"/>
                  <a:ext cx="117" cy="71"/>
                </a:xfrm>
                <a:custGeom>
                  <a:avLst/>
                  <a:gdLst>
                    <a:gd name="T0" fmla="*/ 234 w 234"/>
                    <a:gd name="T1" fmla="*/ 0 h 142"/>
                    <a:gd name="T2" fmla="*/ 0 w 234"/>
                    <a:gd name="T3" fmla="*/ 142 h 142"/>
                    <a:gd name="T4" fmla="*/ 10 w 234"/>
                    <a:gd name="T5" fmla="*/ 130 h 142"/>
                    <a:gd name="T6" fmla="*/ 19 w 234"/>
                    <a:gd name="T7" fmla="*/ 120 h 142"/>
                    <a:gd name="T8" fmla="*/ 29 w 234"/>
                    <a:gd name="T9" fmla="*/ 108 h 142"/>
                    <a:gd name="T10" fmla="*/ 41 w 234"/>
                    <a:gd name="T11" fmla="*/ 98 h 142"/>
                    <a:gd name="T12" fmla="*/ 52 w 234"/>
                    <a:gd name="T13" fmla="*/ 87 h 142"/>
                    <a:gd name="T14" fmla="*/ 65 w 234"/>
                    <a:gd name="T15" fmla="*/ 78 h 142"/>
                    <a:gd name="T16" fmla="*/ 79 w 234"/>
                    <a:gd name="T17" fmla="*/ 68 h 142"/>
                    <a:gd name="T18" fmla="*/ 94 w 234"/>
                    <a:gd name="T19" fmla="*/ 59 h 142"/>
                    <a:gd name="T20" fmla="*/ 109 w 234"/>
                    <a:gd name="T21" fmla="*/ 51 h 142"/>
                    <a:gd name="T22" fmla="*/ 124 w 234"/>
                    <a:gd name="T23" fmla="*/ 41 h 142"/>
                    <a:gd name="T24" fmla="*/ 141 w 234"/>
                    <a:gd name="T25" fmla="*/ 33 h 142"/>
                    <a:gd name="T26" fmla="*/ 158 w 234"/>
                    <a:gd name="T27" fmla="*/ 26 h 142"/>
                    <a:gd name="T28" fmla="*/ 177 w 234"/>
                    <a:gd name="T29" fmla="*/ 18 h 142"/>
                    <a:gd name="T30" fmla="*/ 195 w 234"/>
                    <a:gd name="T31" fmla="*/ 13 h 142"/>
                    <a:gd name="T32" fmla="*/ 215 w 234"/>
                    <a:gd name="T33" fmla="*/ 6 h 142"/>
                    <a:gd name="T34" fmla="*/ 234 w 234"/>
                    <a:gd name="T35" fmla="*/ 0 h 14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34"/>
                    <a:gd name="T55" fmla="*/ 0 h 142"/>
                    <a:gd name="T56" fmla="*/ 234 w 234"/>
                    <a:gd name="T57" fmla="*/ 142 h 14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34" h="142">
                      <a:moveTo>
                        <a:pt x="234" y="0"/>
                      </a:moveTo>
                      <a:lnTo>
                        <a:pt x="0" y="142"/>
                      </a:lnTo>
                      <a:lnTo>
                        <a:pt x="10" y="130"/>
                      </a:lnTo>
                      <a:lnTo>
                        <a:pt x="19" y="120"/>
                      </a:lnTo>
                      <a:lnTo>
                        <a:pt x="29" y="108"/>
                      </a:lnTo>
                      <a:lnTo>
                        <a:pt x="41" y="98"/>
                      </a:lnTo>
                      <a:lnTo>
                        <a:pt x="52" y="87"/>
                      </a:lnTo>
                      <a:lnTo>
                        <a:pt x="65" y="78"/>
                      </a:lnTo>
                      <a:lnTo>
                        <a:pt x="79" y="68"/>
                      </a:lnTo>
                      <a:lnTo>
                        <a:pt x="94" y="59"/>
                      </a:lnTo>
                      <a:lnTo>
                        <a:pt x="109" y="51"/>
                      </a:lnTo>
                      <a:lnTo>
                        <a:pt x="124" y="41"/>
                      </a:lnTo>
                      <a:lnTo>
                        <a:pt x="141" y="33"/>
                      </a:lnTo>
                      <a:lnTo>
                        <a:pt x="158" y="26"/>
                      </a:lnTo>
                      <a:lnTo>
                        <a:pt x="177" y="18"/>
                      </a:lnTo>
                      <a:lnTo>
                        <a:pt x="195" y="13"/>
                      </a:lnTo>
                      <a:lnTo>
                        <a:pt x="215" y="6"/>
                      </a:lnTo>
                      <a:lnTo>
                        <a:pt x="234" y="0"/>
                      </a:lnTo>
                      <a:close/>
                    </a:path>
                  </a:pathLst>
                </a:custGeom>
                <a:solidFill>
                  <a:srgbClr val="70A39B"/>
                </a:solidFill>
                <a:ln w="9525">
                  <a:noFill/>
                  <a:round/>
                  <a:headEnd/>
                  <a:tailEnd/>
                </a:ln>
              </p:spPr>
              <p:txBody>
                <a:bodyPr/>
                <a:lstStyle/>
                <a:p>
                  <a:endParaRPr lang="en-US"/>
                </a:p>
              </p:txBody>
            </p:sp>
            <p:sp>
              <p:nvSpPr>
                <p:cNvPr id="22488" name="Freeform 120"/>
                <p:cNvSpPr>
                  <a:spLocks/>
                </p:cNvSpPr>
                <p:nvPr/>
              </p:nvSpPr>
              <p:spPr bwMode="auto">
                <a:xfrm>
                  <a:off x="3693" y="-698"/>
                  <a:ext cx="164" cy="87"/>
                </a:xfrm>
                <a:custGeom>
                  <a:avLst/>
                  <a:gdLst>
                    <a:gd name="T0" fmla="*/ 165 w 329"/>
                    <a:gd name="T1" fmla="*/ 0 h 173"/>
                    <a:gd name="T2" fmla="*/ 197 w 329"/>
                    <a:gd name="T3" fmla="*/ 1 h 173"/>
                    <a:gd name="T4" fmla="*/ 228 w 329"/>
                    <a:gd name="T5" fmla="*/ 7 h 173"/>
                    <a:gd name="T6" fmla="*/ 256 w 329"/>
                    <a:gd name="T7" fmla="*/ 15 h 173"/>
                    <a:gd name="T8" fmla="*/ 280 w 329"/>
                    <a:gd name="T9" fmla="*/ 25 h 173"/>
                    <a:gd name="T10" fmla="*/ 300 w 329"/>
                    <a:gd name="T11" fmla="*/ 38 h 173"/>
                    <a:gd name="T12" fmla="*/ 316 w 329"/>
                    <a:gd name="T13" fmla="*/ 53 h 173"/>
                    <a:gd name="T14" fmla="*/ 325 w 329"/>
                    <a:gd name="T15" fmla="*/ 69 h 173"/>
                    <a:gd name="T16" fmla="*/ 329 w 329"/>
                    <a:gd name="T17" fmla="*/ 86 h 173"/>
                    <a:gd name="T18" fmla="*/ 325 w 329"/>
                    <a:gd name="T19" fmla="*/ 103 h 173"/>
                    <a:gd name="T20" fmla="*/ 316 w 329"/>
                    <a:gd name="T21" fmla="*/ 119 h 173"/>
                    <a:gd name="T22" fmla="*/ 300 w 329"/>
                    <a:gd name="T23" fmla="*/ 134 h 173"/>
                    <a:gd name="T24" fmla="*/ 280 w 329"/>
                    <a:gd name="T25" fmla="*/ 147 h 173"/>
                    <a:gd name="T26" fmla="*/ 256 w 329"/>
                    <a:gd name="T27" fmla="*/ 159 h 173"/>
                    <a:gd name="T28" fmla="*/ 228 w 329"/>
                    <a:gd name="T29" fmla="*/ 167 h 173"/>
                    <a:gd name="T30" fmla="*/ 197 w 329"/>
                    <a:gd name="T31" fmla="*/ 171 h 173"/>
                    <a:gd name="T32" fmla="*/ 165 w 329"/>
                    <a:gd name="T33" fmla="*/ 173 h 173"/>
                    <a:gd name="T34" fmla="*/ 131 w 329"/>
                    <a:gd name="T35" fmla="*/ 171 h 173"/>
                    <a:gd name="T36" fmla="*/ 100 w 329"/>
                    <a:gd name="T37" fmla="*/ 167 h 173"/>
                    <a:gd name="T38" fmla="*/ 73 w 329"/>
                    <a:gd name="T39" fmla="*/ 159 h 173"/>
                    <a:gd name="T40" fmla="*/ 49 w 329"/>
                    <a:gd name="T41" fmla="*/ 147 h 173"/>
                    <a:gd name="T42" fmla="*/ 28 w 329"/>
                    <a:gd name="T43" fmla="*/ 134 h 173"/>
                    <a:gd name="T44" fmla="*/ 13 w 329"/>
                    <a:gd name="T45" fmla="*/ 119 h 173"/>
                    <a:gd name="T46" fmla="*/ 4 w 329"/>
                    <a:gd name="T47" fmla="*/ 103 h 173"/>
                    <a:gd name="T48" fmla="*/ 0 w 329"/>
                    <a:gd name="T49" fmla="*/ 86 h 173"/>
                    <a:gd name="T50" fmla="*/ 4 w 329"/>
                    <a:gd name="T51" fmla="*/ 69 h 173"/>
                    <a:gd name="T52" fmla="*/ 13 w 329"/>
                    <a:gd name="T53" fmla="*/ 53 h 173"/>
                    <a:gd name="T54" fmla="*/ 28 w 329"/>
                    <a:gd name="T55" fmla="*/ 38 h 173"/>
                    <a:gd name="T56" fmla="*/ 49 w 329"/>
                    <a:gd name="T57" fmla="*/ 25 h 173"/>
                    <a:gd name="T58" fmla="*/ 73 w 329"/>
                    <a:gd name="T59" fmla="*/ 15 h 173"/>
                    <a:gd name="T60" fmla="*/ 100 w 329"/>
                    <a:gd name="T61" fmla="*/ 7 h 173"/>
                    <a:gd name="T62" fmla="*/ 131 w 329"/>
                    <a:gd name="T63" fmla="*/ 1 h 173"/>
                    <a:gd name="T64" fmla="*/ 165 w 329"/>
                    <a:gd name="T65" fmla="*/ 0 h 17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29"/>
                    <a:gd name="T100" fmla="*/ 0 h 173"/>
                    <a:gd name="T101" fmla="*/ 329 w 329"/>
                    <a:gd name="T102" fmla="*/ 173 h 17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29" h="173">
                      <a:moveTo>
                        <a:pt x="165" y="0"/>
                      </a:moveTo>
                      <a:lnTo>
                        <a:pt x="197" y="1"/>
                      </a:lnTo>
                      <a:lnTo>
                        <a:pt x="228" y="7"/>
                      </a:lnTo>
                      <a:lnTo>
                        <a:pt x="256" y="15"/>
                      </a:lnTo>
                      <a:lnTo>
                        <a:pt x="280" y="25"/>
                      </a:lnTo>
                      <a:lnTo>
                        <a:pt x="300" y="38"/>
                      </a:lnTo>
                      <a:lnTo>
                        <a:pt x="316" y="53"/>
                      </a:lnTo>
                      <a:lnTo>
                        <a:pt x="325" y="69"/>
                      </a:lnTo>
                      <a:lnTo>
                        <a:pt x="329" y="86"/>
                      </a:lnTo>
                      <a:lnTo>
                        <a:pt x="325" y="103"/>
                      </a:lnTo>
                      <a:lnTo>
                        <a:pt x="316" y="119"/>
                      </a:lnTo>
                      <a:lnTo>
                        <a:pt x="300" y="134"/>
                      </a:lnTo>
                      <a:lnTo>
                        <a:pt x="280" y="147"/>
                      </a:lnTo>
                      <a:lnTo>
                        <a:pt x="256" y="159"/>
                      </a:lnTo>
                      <a:lnTo>
                        <a:pt x="228" y="167"/>
                      </a:lnTo>
                      <a:lnTo>
                        <a:pt x="197" y="171"/>
                      </a:lnTo>
                      <a:lnTo>
                        <a:pt x="165" y="173"/>
                      </a:lnTo>
                      <a:lnTo>
                        <a:pt x="131" y="171"/>
                      </a:lnTo>
                      <a:lnTo>
                        <a:pt x="100" y="167"/>
                      </a:lnTo>
                      <a:lnTo>
                        <a:pt x="73" y="159"/>
                      </a:lnTo>
                      <a:lnTo>
                        <a:pt x="49" y="147"/>
                      </a:lnTo>
                      <a:lnTo>
                        <a:pt x="28" y="134"/>
                      </a:lnTo>
                      <a:lnTo>
                        <a:pt x="13" y="119"/>
                      </a:lnTo>
                      <a:lnTo>
                        <a:pt x="4" y="103"/>
                      </a:lnTo>
                      <a:lnTo>
                        <a:pt x="0" y="86"/>
                      </a:lnTo>
                      <a:lnTo>
                        <a:pt x="4" y="69"/>
                      </a:lnTo>
                      <a:lnTo>
                        <a:pt x="13" y="53"/>
                      </a:lnTo>
                      <a:lnTo>
                        <a:pt x="28" y="38"/>
                      </a:lnTo>
                      <a:lnTo>
                        <a:pt x="49" y="25"/>
                      </a:lnTo>
                      <a:lnTo>
                        <a:pt x="73" y="15"/>
                      </a:lnTo>
                      <a:lnTo>
                        <a:pt x="100" y="7"/>
                      </a:lnTo>
                      <a:lnTo>
                        <a:pt x="131" y="1"/>
                      </a:lnTo>
                      <a:lnTo>
                        <a:pt x="165" y="0"/>
                      </a:lnTo>
                      <a:close/>
                    </a:path>
                  </a:pathLst>
                </a:custGeom>
                <a:solidFill>
                  <a:srgbClr val="6391FF"/>
                </a:solidFill>
                <a:ln w="9525">
                  <a:noFill/>
                  <a:round/>
                  <a:headEnd/>
                  <a:tailEnd/>
                </a:ln>
              </p:spPr>
              <p:txBody>
                <a:bodyPr/>
                <a:lstStyle/>
                <a:p>
                  <a:endParaRPr lang="en-US"/>
                </a:p>
              </p:txBody>
            </p:sp>
            <p:sp>
              <p:nvSpPr>
                <p:cNvPr id="22489" name="Freeform 121"/>
                <p:cNvSpPr>
                  <a:spLocks/>
                </p:cNvSpPr>
                <p:nvPr/>
              </p:nvSpPr>
              <p:spPr bwMode="auto">
                <a:xfrm>
                  <a:off x="3728" y="-679"/>
                  <a:ext cx="94" cy="49"/>
                </a:xfrm>
                <a:custGeom>
                  <a:avLst/>
                  <a:gdLst>
                    <a:gd name="T0" fmla="*/ 95 w 188"/>
                    <a:gd name="T1" fmla="*/ 0 h 97"/>
                    <a:gd name="T2" fmla="*/ 113 w 188"/>
                    <a:gd name="T3" fmla="*/ 1 h 97"/>
                    <a:gd name="T4" fmla="*/ 131 w 188"/>
                    <a:gd name="T5" fmla="*/ 3 h 97"/>
                    <a:gd name="T6" fmla="*/ 147 w 188"/>
                    <a:gd name="T7" fmla="*/ 8 h 97"/>
                    <a:gd name="T8" fmla="*/ 161 w 188"/>
                    <a:gd name="T9" fmla="*/ 13 h 97"/>
                    <a:gd name="T10" fmla="*/ 172 w 188"/>
                    <a:gd name="T11" fmla="*/ 21 h 97"/>
                    <a:gd name="T12" fmla="*/ 181 w 188"/>
                    <a:gd name="T13" fmla="*/ 30 h 97"/>
                    <a:gd name="T14" fmla="*/ 186 w 188"/>
                    <a:gd name="T15" fmla="*/ 39 h 97"/>
                    <a:gd name="T16" fmla="*/ 188 w 188"/>
                    <a:gd name="T17" fmla="*/ 48 h 97"/>
                    <a:gd name="T18" fmla="*/ 186 w 188"/>
                    <a:gd name="T19" fmla="*/ 58 h 97"/>
                    <a:gd name="T20" fmla="*/ 181 w 188"/>
                    <a:gd name="T21" fmla="*/ 68 h 97"/>
                    <a:gd name="T22" fmla="*/ 172 w 188"/>
                    <a:gd name="T23" fmla="*/ 77 h 97"/>
                    <a:gd name="T24" fmla="*/ 161 w 188"/>
                    <a:gd name="T25" fmla="*/ 84 h 97"/>
                    <a:gd name="T26" fmla="*/ 147 w 188"/>
                    <a:gd name="T27" fmla="*/ 89 h 97"/>
                    <a:gd name="T28" fmla="*/ 131 w 188"/>
                    <a:gd name="T29" fmla="*/ 94 h 97"/>
                    <a:gd name="T30" fmla="*/ 113 w 188"/>
                    <a:gd name="T31" fmla="*/ 96 h 97"/>
                    <a:gd name="T32" fmla="*/ 95 w 188"/>
                    <a:gd name="T33" fmla="*/ 97 h 97"/>
                    <a:gd name="T34" fmla="*/ 75 w 188"/>
                    <a:gd name="T35" fmla="*/ 96 h 97"/>
                    <a:gd name="T36" fmla="*/ 58 w 188"/>
                    <a:gd name="T37" fmla="*/ 94 h 97"/>
                    <a:gd name="T38" fmla="*/ 42 w 188"/>
                    <a:gd name="T39" fmla="*/ 89 h 97"/>
                    <a:gd name="T40" fmla="*/ 28 w 188"/>
                    <a:gd name="T41" fmla="*/ 84 h 97"/>
                    <a:gd name="T42" fmla="*/ 17 w 188"/>
                    <a:gd name="T43" fmla="*/ 77 h 97"/>
                    <a:gd name="T44" fmla="*/ 7 w 188"/>
                    <a:gd name="T45" fmla="*/ 68 h 97"/>
                    <a:gd name="T46" fmla="*/ 3 w 188"/>
                    <a:gd name="T47" fmla="*/ 58 h 97"/>
                    <a:gd name="T48" fmla="*/ 0 w 188"/>
                    <a:gd name="T49" fmla="*/ 48 h 97"/>
                    <a:gd name="T50" fmla="*/ 3 w 188"/>
                    <a:gd name="T51" fmla="*/ 39 h 97"/>
                    <a:gd name="T52" fmla="*/ 7 w 188"/>
                    <a:gd name="T53" fmla="*/ 30 h 97"/>
                    <a:gd name="T54" fmla="*/ 17 w 188"/>
                    <a:gd name="T55" fmla="*/ 21 h 97"/>
                    <a:gd name="T56" fmla="*/ 28 w 188"/>
                    <a:gd name="T57" fmla="*/ 13 h 97"/>
                    <a:gd name="T58" fmla="*/ 42 w 188"/>
                    <a:gd name="T59" fmla="*/ 8 h 97"/>
                    <a:gd name="T60" fmla="*/ 58 w 188"/>
                    <a:gd name="T61" fmla="*/ 3 h 97"/>
                    <a:gd name="T62" fmla="*/ 75 w 188"/>
                    <a:gd name="T63" fmla="*/ 1 h 97"/>
                    <a:gd name="T64" fmla="*/ 95 w 188"/>
                    <a:gd name="T65" fmla="*/ 0 h 9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88"/>
                    <a:gd name="T100" fmla="*/ 0 h 97"/>
                    <a:gd name="T101" fmla="*/ 188 w 188"/>
                    <a:gd name="T102" fmla="*/ 97 h 9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88" h="97">
                      <a:moveTo>
                        <a:pt x="95" y="0"/>
                      </a:moveTo>
                      <a:lnTo>
                        <a:pt x="113" y="1"/>
                      </a:lnTo>
                      <a:lnTo>
                        <a:pt x="131" y="3"/>
                      </a:lnTo>
                      <a:lnTo>
                        <a:pt x="147" y="8"/>
                      </a:lnTo>
                      <a:lnTo>
                        <a:pt x="161" y="13"/>
                      </a:lnTo>
                      <a:lnTo>
                        <a:pt x="172" y="21"/>
                      </a:lnTo>
                      <a:lnTo>
                        <a:pt x="181" y="30"/>
                      </a:lnTo>
                      <a:lnTo>
                        <a:pt x="186" y="39"/>
                      </a:lnTo>
                      <a:lnTo>
                        <a:pt x="188" y="48"/>
                      </a:lnTo>
                      <a:lnTo>
                        <a:pt x="186" y="58"/>
                      </a:lnTo>
                      <a:lnTo>
                        <a:pt x="181" y="68"/>
                      </a:lnTo>
                      <a:lnTo>
                        <a:pt x="172" y="77"/>
                      </a:lnTo>
                      <a:lnTo>
                        <a:pt x="161" y="84"/>
                      </a:lnTo>
                      <a:lnTo>
                        <a:pt x="147" y="89"/>
                      </a:lnTo>
                      <a:lnTo>
                        <a:pt x="131" y="94"/>
                      </a:lnTo>
                      <a:lnTo>
                        <a:pt x="113" y="96"/>
                      </a:lnTo>
                      <a:lnTo>
                        <a:pt x="95" y="97"/>
                      </a:lnTo>
                      <a:lnTo>
                        <a:pt x="75" y="96"/>
                      </a:lnTo>
                      <a:lnTo>
                        <a:pt x="58" y="94"/>
                      </a:lnTo>
                      <a:lnTo>
                        <a:pt x="42" y="89"/>
                      </a:lnTo>
                      <a:lnTo>
                        <a:pt x="28" y="84"/>
                      </a:lnTo>
                      <a:lnTo>
                        <a:pt x="17" y="77"/>
                      </a:lnTo>
                      <a:lnTo>
                        <a:pt x="7" y="68"/>
                      </a:lnTo>
                      <a:lnTo>
                        <a:pt x="3" y="58"/>
                      </a:lnTo>
                      <a:lnTo>
                        <a:pt x="0" y="48"/>
                      </a:lnTo>
                      <a:lnTo>
                        <a:pt x="3" y="39"/>
                      </a:lnTo>
                      <a:lnTo>
                        <a:pt x="7" y="30"/>
                      </a:lnTo>
                      <a:lnTo>
                        <a:pt x="17" y="21"/>
                      </a:lnTo>
                      <a:lnTo>
                        <a:pt x="28" y="13"/>
                      </a:lnTo>
                      <a:lnTo>
                        <a:pt x="42" y="8"/>
                      </a:lnTo>
                      <a:lnTo>
                        <a:pt x="58" y="3"/>
                      </a:lnTo>
                      <a:lnTo>
                        <a:pt x="75" y="1"/>
                      </a:lnTo>
                      <a:lnTo>
                        <a:pt x="95" y="0"/>
                      </a:lnTo>
                      <a:close/>
                    </a:path>
                  </a:pathLst>
                </a:custGeom>
                <a:solidFill>
                  <a:srgbClr val="000000"/>
                </a:solidFill>
                <a:ln w="9525">
                  <a:noFill/>
                  <a:round/>
                  <a:headEnd/>
                  <a:tailEnd/>
                </a:ln>
              </p:spPr>
              <p:txBody>
                <a:bodyPr/>
                <a:lstStyle/>
                <a:p>
                  <a:endParaRPr lang="en-US"/>
                </a:p>
              </p:txBody>
            </p:sp>
            <p:sp>
              <p:nvSpPr>
                <p:cNvPr id="22490" name="Freeform 122"/>
                <p:cNvSpPr>
                  <a:spLocks/>
                </p:cNvSpPr>
                <p:nvPr/>
              </p:nvSpPr>
              <p:spPr bwMode="auto">
                <a:xfrm>
                  <a:off x="3735" y="-676"/>
                  <a:ext cx="80" cy="42"/>
                </a:xfrm>
                <a:custGeom>
                  <a:avLst/>
                  <a:gdLst>
                    <a:gd name="T0" fmla="*/ 82 w 160"/>
                    <a:gd name="T1" fmla="*/ 0 h 86"/>
                    <a:gd name="T2" fmla="*/ 98 w 160"/>
                    <a:gd name="T3" fmla="*/ 2 h 86"/>
                    <a:gd name="T4" fmla="*/ 112 w 160"/>
                    <a:gd name="T5" fmla="*/ 4 h 86"/>
                    <a:gd name="T6" fmla="*/ 126 w 160"/>
                    <a:gd name="T7" fmla="*/ 7 h 86"/>
                    <a:gd name="T8" fmla="*/ 137 w 160"/>
                    <a:gd name="T9" fmla="*/ 13 h 86"/>
                    <a:gd name="T10" fmla="*/ 146 w 160"/>
                    <a:gd name="T11" fmla="*/ 20 h 86"/>
                    <a:gd name="T12" fmla="*/ 155 w 160"/>
                    <a:gd name="T13" fmla="*/ 27 h 86"/>
                    <a:gd name="T14" fmla="*/ 159 w 160"/>
                    <a:gd name="T15" fmla="*/ 35 h 86"/>
                    <a:gd name="T16" fmla="*/ 160 w 160"/>
                    <a:gd name="T17" fmla="*/ 43 h 86"/>
                    <a:gd name="T18" fmla="*/ 159 w 160"/>
                    <a:gd name="T19" fmla="*/ 51 h 86"/>
                    <a:gd name="T20" fmla="*/ 155 w 160"/>
                    <a:gd name="T21" fmla="*/ 59 h 86"/>
                    <a:gd name="T22" fmla="*/ 146 w 160"/>
                    <a:gd name="T23" fmla="*/ 66 h 86"/>
                    <a:gd name="T24" fmla="*/ 137 w 160"/>
                    <a:gd name="T25" fmla="*/ 73 h 86"/>
                    <a:gd name="T26" fmla="*/ 126 w 160"/>
                    <a:gd name="T27" fmla="*/ 79 h 86"/>
                    <a:gd name="T28" fmla="*/ 112 w 160"/>
                    <a:gd name="T29" fmla="*/ 82 h 86"/>
                    <a:gd name="T30" fmla="*/ 98 w 160"/>
                    <a:gd name="T31" fmla="*/ 84 h 86"/>
                    <a:gd name="T32" fmla="*/ 82 w 160"/>
                    <a:gd name="T33" fmla="*/ 86 h 86"/>
                    <a:gd name="T34" fmla="*/ 66 w 160"/>
                    <a:gd name="T35" fmla="*/ 84 h 86"/>
                    <a:gd name="T36" fmla="*/ 51 w 160"/>
                    <a:gd name="T37" fmla="*/ 82 h 86"/>
                    <a:gd name="T38" fmla="*/ 37 w 160"/>
                    <a:gd name="T39" fmla="*/ 79 h 86"/>
                    <a:gd name="T40" fmla="*/ 24 w 160"/>
                    <a:gd name="T41" fmla="*/ 73 h 86"/>
                    <a:gd name="T42" fmla="*/ 14 w 160"/>
                    <a:gd name="T43" fmla="*/ 66 h 86"/>
                    <a:gd name="T44" fmla="*/ 7 w 160"/>
                    <a:gd name="T45" fmla="*/ 59 h 86"/>
                    <a:gd name="T46" fmla="*/ 1 w 160"/>
                    <a:gd name="T47" fmla="*/ 51 h 86"/>
                    <a:gd name="T48" fmla="*/ 0 w 160"/>
                    <a:gd name="T49" fmla="*/ 43 h 86"/>
                    <a:gd name="T50" fmla="*/ 1 w 160"/>
                    <a:gd name="T51" fmla="*/ 35 h 86"/>
                    <a:gd name="T52" fmla="*/ 7 w 160"/>
                    <a:gd name="T53" fmla="*/ 27 h 86"/>
                    <a:gd name="T54" fmla="*/ 14 w 160"/>
                    <a:gd name="T55" fmla="*/ 20 h 86"/>
                    <a:gd name="T56" fmla="*/ 24 w 160"/>
                    <a:gd name="T57" fmla="*/ 13 h 86"/>
                    <a:gd name="T58" fmla="*/ 37 w 160"/>
                    <a:gd name="T59" fmla="*/ 7 h 86"/>
                    <a:gd name="T60" fmla="*/ 51 w 160"/>
                    <a:gd name="T61" fmla="*/ 4 h 86"/>
                    <a:gd name="T62" fmla="*/ 66 w 160"/>
                    <a:gd name="T63" fmla="*/ 2 h 86"/>
                    <a:gd name="T64" fmla="*/ 82 w 160"/>
                    <a:gd name="T65" fmla="*/ 0 h 8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60"/>
                    <a:gd name="T100" fmla="*/ 0 h 86"/>
                    <a:gd name="T101" fmla="*/ 160 w 160"/>
                    <a:gd name="T102" fmla="*/ 86 h 8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60" h="86">
                      <a:moveTo>
                        <a:pt x="82" y="0"/>
                      </a:moveTo>
                      <a:lnTo>
                        <a:pt x="98" y="2"/>
                      </a:lnTo>
                      <a:lnTo>
                        <a:pt x="112" y="4"/>
                      </a:lnTo>
                      <a:lnTo>
                        <a:pt x="126" y="7"/>
                      </a:lnTo>
                      <a:lnTo>
                        <a:pt x="137" y="13"/>
                      </a:lnTo>
                      <a:lnTo>
                        <a:pt x="146" y="20"/>
                      </a:lnTo>
                      <a:lnTo>
                        <a:pt x="155" y="27"/>
                      </a:lnTo>
                      <a:lnTo>
                        <a:pt x="159" y="35"/>
                      </a:lnTo>
                      <a:lnTo>
                        <a:pt x="160" y="43"/>
                      </a:lnTo>
                      <a:lnTo>
                        <a:pt x="159" y="51"/>
                      </a:lnTo>
                      <a:lnTo>
                        <a:pt x="155" y="59"/>
                      </a:lnTo>
                      <a:lnTo>
                        <a:pt x="146" y="66"/>
                      </a:lnTo>
                      <a:lnTo>
                        <a:pt x="137" y="73"/>
                      </a:lnTo>
                      <a:lnTo>
                        <a:pt x="126" y="79"/>
                      </a:lnTo>
                      <a:lnTo>
                        <a:pt x="112" y="82"/>
                      </a:lnTo>
                      <a:lnTo>
                        <a:pt x="98" y="84"/>
                      </a:lnTo>
                      <a:lnTo>
                        <a:pt x="82" y="86"/>
                      </a:lnTo>
                      <a:lnTo>
                        <a:pt x="66" y="84"/>
                      </a:lnTo>
                      <a:lnTo>
                        <a:pt x="51" y="82"/>
                      </a:lnTo>
                      <a:lnTo>
                        <a:pt x="37" y="79"/>
                      </a:lnTo>
                      <a:lnTo>
                        <a:pt x="24" y="73"/>
                      </a:lnTo>
                      <a:lnTo>
                        <a:pt x="14" y="66"/>
                      </a:lnTo>
                      <a:lnTo>
                        <a:pt x="7" y="59"/>
                      </a:lnTo>
                      <a:lnTo>
                        <a:pt x="1" y="51"/>
                      </a:lnTo>
                      <a:lnTo>
                        <a:pt x="0" y="43"/>
                      </a:lnTo>
                      <a:lnTo>
                        <a:pt x="1" y="35"/>
                      </a:lnTo>
                      <a:lnTo>
                        <a:pt x="7" y="27"/>
                      </a:lnTo>
                      <a:lnTo>
                        <a:pt x="14" y="20"/>
                      </a:lnTo>
                      <a:lnTo>
                        <a:pt x="24" y="13"/>
                      </a:lnTo>
                      <a:lnTo>
                        <a:pt x="37" y="7"/>
                      </a:lnTo>
                      <a:lnTo>
                        <a:pt x="51" y="4"/>
                      </a:lnTo>
                      <a:lnTo>
                        <a:pt x="66" y="2"/>
                      </a:lnTo>
                      <a:lnTo>
                        <a:pt x="82" y="0"/>
                      </a:lnTo>
                      <a:close/>
                    </a:path>
                  </a:pathLst>
                </a:custGeom>
                <a:solidFill>
                  <a:srgbClr val="EFEFFF"/>
                </a:solidFill>
                <a:ln w="9525">
                  <a:noFill/>
                  <a:round/>
                  <a:headEnd/>
                  <a:tailEnd/>
                </a:ln>
              </p:spPr>
              <p:txBody>
                <a:bodyPr/>
                <a:lstStyle/>
                <a:p>
                  <a:endParaRPr lang="en-US"/>
                </a:p>
              </p:txBody>
            </p:sp>
            <p:sp>
              <p:nvSpPr>
                <p:cNvPr id="22491" name="Freeform 123"/>
                <p:cNvSpPr>
                  <a:spLocks/>
                </p:cNvSpPr>
                <p:nvPr/>
              </p:nvSpPr>
              <p:spPr bwMode="auto">
                <a:xfrm>
                  <a:off x="3841" y="-765"/>
                  <a:ext cx="193" cy="102"/>
                </a:xfrm>
                <a:custGeom>
                  <a:avLst/>
                  <a:gdLst>
                    <a:gd name="T0" fmla="*/ 0 w 386"/>
                    <a:gd name="T1" fmla="*/ 167 h 204"/>
                    <a:gd name="T2" fmla="*/ 202 w 386"/>
                    <a:gd name="T3" fmla="*/ 0 h 204"/>
                    <a:gd name="T4" fmla="*/ 223 w 386"/>
                    <a:gd name="T5" fmla="*/ 10 h 204"/>
                    <a:gd name="T6" fmla="*/ 242 w 386"/>
                    <a:gd name="T7" fmla="*/ 20 h 204"/>
                    <a:gd name="T8" fmla="*/ 258 w 386"/>
                    <a:gd name="T9" fmla="*/ 29 h 204"/>
                    <a:gd name="T10" fmla="*/ 275 w 386"/>
                    <a:gd name="T11" fmla="*/ 37 h 204"/>
                    <a:gd name="T12" fmla="*/ 287 w 386"/>
                    <a:gd name="T13" fmla="*/ 45 h 204"/>
                    <a:gd name="T14" fmla="*/ 300 w 386"/>
                    <a:gd name="T15" fmla="*/ 53 h 204"/>
                    <a:gd name="T16" fmla="*/ 310 w 386"/>
                    <a:gd name="T17" fmla="*/ 61 h 204"/>
                    <a:gd name="T18" fmla="*/ 321 w 386"/>
                    <a:gd name="T19" fmla="*/ 69 h 204"/>
                    <a:gd name="T20" fmla="*/ 330 w 386"/>
                    <a:gd name="T21" fmla="*/ 78 h 204"/>
                    <a:gd name="T22" fmla="*/ 338 w 386"/>
                    <a:gd name="T23" fmla="*/ 88 h 204"/>
                    <a:gd name="T24" fmla="*/ 346 w 386"/>
                    <a:gd name="T25" fmla="*/ 97 h 204"/>
                    <a:gd name="T26" fmla="*/ 354 w 386"/>
                    <a:gd name="T27" fmla="*/ 108 h 204"/>
                    <a:gd name="T28" fmla="*/ 361 w 386"/>
                    <a:gd name="T29" fmla="*/ 120 h 204"/>
                    <a:gd name="T30" fmla="*/ 369 w 386"/>
                    <a:gd name="T31" fmla="*/ 134 h 204"/>
                    <a:gd name="T32" fmla="*/ 377 w 386"/>
                    <a:gd name="T33" fmla="*/ 149 h 204"/>
                    <a:gd name="T34" fmla="*/ 386 w 386"/>
                    <a:gd name="T35" fmla="*/ 165 h 204"/>
                    <a:gd name="T36" fmla="*/ 33 w 386"/>
                    <a:gd name="T37" fmla="*/ 204 h 204"/>
                    <a:gd name="T38" fmla="*/ 26 w 386"/>
                    <a:gd name="T39" fmla="*/ 191 h 204"/>
                    <a:gd name="T40" fmla="*/ 21 w 386"/>
                    <a:gd name="T41" fmla="*/ 183 h 204"/>
                    <a:gd name="T42" fmla="*/ 13 w 386"/>
                    <a:gd name="T43" fmla="*/ 176 h 204"/>
                    <a:gd name="T44" fmla="*/ 0 w 386"/>
                    <a:gd name="T45" fmla="*/ 167 h 20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86"/>
                    <a:gd name="T70" fmla="*/ 0 h 204"/>
                    <a:gd name="T71" fmla="*/ 386 w 386"/>
                    <a:gd name="T72" fmla="*/ 204 h 20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86" h="204">
                      <a:moveTo>
                        <a:pt x="0" y="167"/>
                      </a:moveTo>
                      <a:lnTo>
                        <a:pt x="202" y="0"/>
                      </a:lnTo>
                      <a:lnTo>
                        <a:pt x="223" y="10"/>
                      </a:lnTo>
                      <a:lnTo>
                        <a:pt x="242" y="20"/>
                      </a:lnTo>
                      <a:lnTo>
                        <a:pt x="258" y="29"/>
                      </a:lnTo>
                      <a:lnTo>
                        <a:pt x="275" y="37"/>
                      </a:lnTo>
                      <a:lnTo>
                        <a:pt x="287" y="45"/>
                      </a:lnTo>
                      <a:lnTo>
                        <a:pt x="300" y="53"/>
                      </a:lnTo>
                      <a:lnTo>
                        <a:pt x="310" y="61"/>
                      </a:lnTo>
                      <a:lnTo>
                        <a:pt x="321" y="69"/>
                      </a:lnTo>
                      <a:lnTo>
                        <a:pt x="330" y="78"/>
                      </a:lnTo>
                      <a:lnTo>
                        <a:pt x="338" y="88"/>
                      </a:lnTo>
                      <a:lnTo>
                        <a:pt x="346" y="97"/>
                      </a:lnTo>
                      <a:lnTo>
                        <a:pt x="354" y="108"/>
                      </a:lnTo>
                      <a:lnTo>
                        <a:pt x="361" y="120"/>
                      </a:lnTo>
                      <a:lnTo>
                        <a:pt x="369" y="134"/>
                      </a:lnTo>
                      <a:lnTo>
                        <a:pt x="377" y="149"/>
                      </a:lnTo>
                      <a:lnTo>
                        <a:pt x="386" y="165"/>
                      </a:lnTo>
                      <a:lnTo>
                        <a:pt x="33" y="204"/>
                      </a:lnTo>
                      <a:lnTo>
                        <a:pt x="26" y="191"/>
                      </a:lnTo>
                      <a:lnTo>
                        <a:pt x="21" y="183"/>
                      </a:lnTo>
                      <a:lnTo>
                        <a:pt x="13" y="176"/>
                      </a:lnTo>
                      <a:lnTo>
                        <a:pt x="0" y="167"/>
                      </a:lnTo>
                      <a:close/>
                    </a:path>
                  </a:pathLst>
                </a:custGeom>
                <a:solidFill>
                  <a:srgbClr val="FFFF8E"/>
                </a:solidFill>
                <a:ln w="9525">
                  <a:noFill/>
                  <a:round/>
                  <a:headEnd/>
                  <a:tailEnd/>
                </a:ln>
              </p:spPr>
              <p:txBody>
                <a:bodyPr/>
                <a:lstStyle/>
                <a:p>
                  <a:endParaRPr lang="en-US"/>
                </a:p>
              </p:txBody>
            </p:sp>
            <p:sp>
              <p:nvSpPr>
                <p:cNvPr id="22492" name="Freeform 124"/>
                <p:cNvSpPr>
                  <a:spLocks/>
                </p:cNvSpPr>
                <p:nvPr/>
              </p:nvSpPr>
              <p:spPr bwMode="auto">
                <a:xfrm>
                  <a:off x="3850" y="-732"/>
                  <a:ext cx="152" cy="59"/>
                </a:xfrm>
                <a:custGeom>
                  <a:avLst/>
                  <a:gdLst>
                    <a:gd name="T0" fmla="*/ 0 w 305"/>
                    <a:gd name="T1" fmla="*/ 106 h 118"/>
                    <a:gd name="T2" fmla="*/ 267 w 305"/>
                    <a:gd name="T3" fmla="*/ 0 h 118"/>
                    <a:gd name="T4" fmla="*/ 277 w 305"/>
                    <a:gd name="T5" fmla="*/ 4 h 118"/>
                    <a:gd name="T6" fmla="*/ 284 w 305"/>
                    <a:gd name="T7" fmla="*/ 8 h 118"/>
                    <a:gd name="T8" fmla="*/ 289 w 305"/>
                    <a:gd name="T9" fmla="*/ 10 h 118"/>
                    <a:gd name="T10" fmla="*/ 292 w 305"/>
                    <a:gd name="T11" fmla="*/ 11 h 118"/>
                    <a:gd name="T12" fmla="*/ 295 w 305"/>
                    <a:gd name="T13" fmla="*/ 13 h 118"/>
                    <a:gd name="T14" fmla="*/ 297 w 305"/>
                    <a:gd name="T15" fmla="*/ 17 h 118"/>
                    <a:gd name="T16" fmla="*/ 299 w 305"/>
                    <a:gd name="T17" fmla="*/ 24 h 118"/>
                    <a:gd name="T18" fmla="*/ 305 w 305"/>
                    <a:gd name="T19" fmla="*/ 33 h 118"/>
                    <a:gd name="T20" fmla="*/ 12 w 305"/>
                    <a:gd name="T21" fmla="*/ 118 h 118"/>
                    <a:gd name="T22" fmla="*/ 9 w 305"/>
                    <a:gd name="T23" fmla="*/ 110 h 118"/>
                    <a:gd name="T24" fmla="*/ 11 w 305"/>
                    <a:gd name="T25" fmla="*/ 109 h 118"/>
                    <a:gd name="T26" fmla="*/ 10 w 305"/>
                    <a:gd name="T27" fmla="*/ 110 h 118"/>
                    <a:gd name="T28" fmla="*/ 0 w 305"/>
                    <a:gd name="T29" fmla="*/ 106 h 11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05"/>
                    <a:gd name="T46" fmla="*/ 0 h 118"/>
                    <a:gd name="T47" fmla="*/ 305 w 305"/>
                    <a:gd name="T48" fmla="*/ 118 h 11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05" h="118">
                      <a:moveTo>
                        <a:pt x="0" y="106"/>
                      </a:moveTo>
                      <a:lnTo>
                        <a:pt x="267" y="0"/>
                      </a:lnTo>
                      <a:lnTo>
                        <a:pt x="277" y="4"/>
                      </a:lnTo>
                      <a:lnTo>
                        <a:pt x="284" y="8"/>
                      </a:lnTo>
                      <a:lnTo>
                        <a:pt x="289" y="10"/>
                      </a:lnTo>
                      <a:lnTo>
                        <a:pt x="292" y="11"/>
                      </a:lnTo>
                      <a:lnTo>
                        <a:pt x="295" y="13"/>
                      </a:lnTo>
                      <a:lnTo>
                        <a:pt x="297" y="17"/>
                      </a:lnTo>
                      <a:lnTo>
                        <a:pt x="299" y="24"/>
                      </a:lnTo>
                      <a:lnTo>
                        <a:pt x="305" y="33"/>
                      </a:lnTo>
                      <a:lnTo>
                        <a:pt x="12" y="118"/>
                      </a:lnTo>
                      <a:lnTo>
                        <a:pt x="9" y="110"/>
                      </a:lnTo>
                      <a:lnTo>
                        <a:pt x="11" y="109"/>
                      </a:lnTo>
                      <a:lnTo>
                        <a:pt x="10" y="110"/>
                      </a:lnTo>
                      <a:lnTo>
                        <a:pt x="0" y="106"/>
                      </a:lnTo>
                      <a:close/>
                    </a:path>
                  </a:pathLst>
                </a:custGeom>
                <a:solidFill>
                  <a:srgbClr val="FFFFFF"/>
                </a:solidFill>
                <a:ln w="9525">
                  <a:noFill/>
                  <a:round/>
                  <a:headEnd/>
                  <a:tailEnd/>
                </a:ln>
              </p:spPr>
              <p:txBody>
                <a:bodyPr/>
                <a:lstStyle/>
                <a:p>
                  <a:endParaRPr lang="en-US"/>
                </a:p>
              </p:txBody>
            </p:sp>
            <p:sp>
              <p:nvSpPr>
                <p:cNvPr id="22493" name="Freeform 125"/>
                <p:cNvSpPr>
                  <a:spLocks/>
                </p:cNvSpPr>
                <p:nvPr/>
              </p:nvSpPr>
              <p:spPr bwMode="auto">
                <a:xfrm>
                  <a:off x="3507" y="-649"/>
                  <a:ext cx="208" cy="97"/>
                </a:xfrm>
                <a:custGeom>
                  <a:avLst/>
                  <a:gdLst>
                    <a:gd name="T0" fmla="*/ 372 w 416"/>
                    <a:gd name="T1" fmla="*/ 0 h 193"/>
                    <a:gd name="T2" fmla="*/ 0 w 416"/>
                    <a:gd name="T3" fmla="*/ 26 h 193"/>
                    <a:gd name="T4" fmla="*/ 10 w 416"/>
                    <a:gd name="T5" fmla="*/ 45 h 193"/>
                    <a:gd name="T6" fmla="*/ 21 w 416"/>
                    <a:gd name="T7" fmla="*/ 62 h 193"/>
                    <a:gd name="T8" fmla="*/ 31 w 416"/>
                    <a:gd name="T9" fmla="*/ 78 h 193"/>
                    <a:gd name="T10" fmla="*/ 41 w 416"/>
                    <a:gd name="T11" fmla="*/ 92 h 193"/>
                    <a:gd name="T12" fmla="*/ 52 w 416"/>
                    <a:gd name="T13" fmla="*/ 106 h 193"/>
                    <a:gd name="T14" fmla="*/ 62 w 416"/>
                    <a:gd name="T15" fmla="*/ 117 h 193"/>
                    <a:gd name="T16" fmla="*/ 74 w 416"/>
                    <a:gd name="T17" fmla="*/ 127 h 193"/>
                    <a:gd name="T18" fmla="*/ 85 w 416"/>
                    <a:gd name="T19" fmla="*/ 138 h 193"/>
                    <a:gd name="T20" fmla="*/ 97 w 416"/>
                    <a:gd name="T21" fmla="*/ 147 h 193"/>
                    <a:gd name="T22" fmla="*/ 108 w 416"/>
                    <a:gd name="T23" fmla="*/ 155 h 193"/>
                    <a:gd name="T24" fmla="*/ 120 w 416"/>
                    <a:gd name="T25" fmla="*/ 162 h 193"/>
                    <a:gd name="T26" fmla="*/ 132 w 416"/>
                    <a:gd name="T27" fmla="*/ 169 h 193"/>
                    <a:gd name="T28" fmla="*/ 145 w 416"/>
                    <a:gd name="T29" fmla="*/ 176 h 193"/>
                    <a:gd name="T30" fmla="*/ 159 w 416"/>
                    <a:gd name="T31" fmla="*/ 182 h 193"/>
                    <a:gd name="T32" fmla="*/ 173 w 416"/>
                    <a:gd name="T33" fmla="*/ 187 h 193"/>
                    <a:gd name="T34" fmla="*/ 188 w 416"/>
                    <a:gd name="T35" fmla="*/ 193 h 193"/>
                    <a:gd name="T36" fmla="*/ 416 w 416"/>
                    <a:gd name="T37" fmla="*/ 49 h 193"/>
                    <a:gd name="T38" fmla="*/ 407 w 416"/>
                    <a:gd name="T39" fmla="*/ 41 h 193"/>
                    <a:gd name="T40" fmla="*/ 400 w 416"/>
                    <a:gd name="T41" fmla="*/ 34 h 193"/>
                    <a:gd name="T42" fmla="*/ 394 w 416"/>
                    <a:gd name="T43" fmla="*/ 28 h 193"/>
                    <a:gd name="T44" fmla="*/ 388 w 416"/>
                    <a:gd name="T45" fmla="*/ 24 h 193"/>
                    <a:gd name="T46" fmla="*/ 382 w 416"/>
                    <a:gd name="T47" fmla="*/ 20 h 193"/>
                    <a:gd name="T48" fmla="*/ 379 w 416"/>
                    <a:gd name="T49" fmla="*/ 17 h 193"/>
                    <a:gd name="T50" fmla="*/ 374 w 416"/>
                    <a:gd name="T51" fmla="*/ 10 h 193"/>
                    <a:gd name="T52" fmla="*/ 372 w 416"/>
                    <a:gd name="T53" fmla="*/ 0 h 19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416"/>
                    <a:gd name="T82" fmla="*/ 0 h 193"/>
                    <a:gd name="T83" fmla="*/ 416 w 416"/>
                    <a:gd name="T84" fmla="*/ 193 h 193"/>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416" h="193">
                      <a:moveTo>
                        <a:pt x="372" y="0"/>
                      </a:moveTo>
                      <a:lnTo>
                        <a:pt x="0" y="26"/>
                      </a:lnTo>
                      <a:lnTo>
                        <a:pt x="10" y="45"/>
                      </a:lnTo>
                      <a:lnTo>
                        <a:pt x="21" y="62"/>
                      </a:lnTo>
                      <a:lnTo>
                        <a:pt x="31" y="78"/>
                      </a:lnTo>
                      <a:lnTo>
                        <a:pt x="41" y="92"/>
                      </a:lnTo>
                      <a:lnTo>
                        <a:pt x="52" y="106"/>
                      </a:lnTo>
                      <a:lnTo>
                        <a:pt x="62" y="117"/>
                      </a:lnTo>
                      <a:lnTo>
                        <a:pt x="74" y="127"/>
                      </a:lnTo>
                      <a:lnTo>
                        <a:pt x="85" y="138"/>
                      </a:lnTo>
                      <a:lnTo>
                        <a:pt x="97" y="147"/>
                      </a:lnTo>
                      <a:lnTo>
                        <a:pt x="108" y="155"/>
                      </a:lnTo>
                      <a:lnTo>
                        <a:pt x="120" y="162"/>
                      </a:lnTo>
                      <a:lnTo>
                        <a:pt x="132" y="169"/>
                      </a:lnTo>
                      <a:lnTo>
                        <a:pt x="145" y="176"/>
                      </a:lnTo>
                      <a:lnTo>
                        <a:pt x="159" y="182"/>
                      </a:lnTo>
                      <a:lnTo>
                        <a:pt x="173" y="187"/>
                      </a:lnTo>
                      <a:lnTo>
                        <a:pt x="188" y="193"/>
                      </a:lnTo>
                      <a:lnTo>
                        <a:pt x="416" y="49"/>
                      </a:lnTo>
                      <a:lnTo>
                        <a:pt x="407" y="41"/>
                      </a:lnTo>
                      <a:lnTo>
                        <a:pt x="400" y="34"/>
                      </a:lnTo>
                      <a:lnTo>
                        <a:pt x="394" y="28"/>
                      </a:lnTo>
                      <a:lnTo>
                        <a:pt x="388" y="24"/>
                      </a:lnTo>
                      <a:lnTo>
                        <a:pt x="382" y="20"/>
                      </a:lnTo>
                      <a:lnTo>
                        <a:pt x="379" y="17"/>
                      </a:lnTo>
                      <a:lnTo>
                        <a:pt x="374" y="10"/>
                      </a:lnTo>
                      <a:lnTo>
                        <a:pt x="372" y="0"/>
                      </a:lnTo>
                      <a:close/>
                    </a:path>
                  </a:pathLst>
                </a:custGeom>
                <a:solidFill>
                  <a:srgbClr val="CEFFFF"/>
                </a:solidFill>
                <a:ln w="9525">
                  <a:noFill/>
                  <a:round/>
                  <a:headEnd/>
                  <a:tailEnd/>
                </a:ln>
              </p:spPr>
              <p:txBody>
                <a:bodyPr/>
                <a:lstStyle/>
                <a:p>
                  <a:endParaRPr lang="en-US"/>
                </a:p>
              </p:txBody>
            </p:sp>
            <p:sp>
              <p:nvSpPr>
                <p:cNvPr id="22494" name="Freeform 126"/>
                <p:cNvSpPr>
                  <a:spLocks/>
                </p:cNvSpPr>
                <p:nvPr/>
              </p:nvSpPr>
              <p:spPr bwMode="auto">
                <a:xfrm>
                  <a:off x="3529" y="-641"/>
                  <a:ext cx="174" cy="65"/>
                </a:xfrm>
                <a:custGeom>
                  <a:avLst/>
                  <a:gdLst>
                    <a:gd name="T0" fmla="*/ 332 w 348"/>
                    <a:gd name="T1" fmla="*/ 0 h 130"/>
                    <a:gd name="T2" fmla="*/ 0 w 348"/>
                    <a:gd name="T3" fmla="*/ 72 h 130"/>
                    <a:gd name="T4" fmla="*/ 15 w 348"/>
                    <a:gd name="T5" fmla="*/ 91 h 130"/>
                    <a:gd name="T6" fmla="*/ 26 w 348"/>
                    <a:gd name="T7" fmla="*/ 103 h 130"/>
                    <a:gd name="T8" fmla="*/ 33 w 348"/>
                    <a:gd name="T9" fmla="*/ 110 h 130"/>
                    <a:gd name="T10" fmla="*/ 38 w 348"/>
                    <a:gd name="T11" fmla="*/ 114 h 130"/>
                    <a:gd name="T12" fmla="*/ 41 w 348"/>
                    <a:gd name="T13" fmla="*/ 116 h 130"/>
                    <a:gd name="T14" fmla="*/ 45 w 348"/>
                    <a:gd name="T15" fmla="*/ 118 h 130"/>
                    <a:gd name="T16" fmla="*/ 51 w 348"/>
                    <a:gd name="T17" fmla="*/ 123 h 130"/>
                    <a:gd name="T18" fmla="*/ 57 w 348"/>
                    <a:gd name="T19" fmla="*/ 130 h 130"/>
                    <a:gd name="T20" fmla="*/ 74 w 348"/>
                    <a:gd name="T21" fmla="*/ 123 h 130"/>
                    <a:gd name="T22" fmla="*/ 90 w 348"/>
                    <a:gd name="T23" fmla="*/ 117 h 130"/>
                    <a:gd name="T24" fmla="*/ 107 w 348"/>
                    <a:gd name="T25" fmla="*/ 110 h 130"/>
                    <a:gd name="T26" fmla="*/ 125 w 348"/>
                    <a:gd name="T27" fmla="*/ 102 h 130"/>
                    <a:gd name="T28" fmla="*/ 144 w 348"/>
                    <a:gd name="T29" fmla="*/ 95 h 130"/>
                    <a:gd name="T30" fmla="*/ 163 w 348"/>
                    <a:gd name="T31" fmla="*/ 88 h 130"/>
                    <a:gd name="T32" fmla="*/ 182 w 348"/>
                    <a:gd name="T33" fmla="*/ 80 h 130"/>
                    <a:gd name="T34" fmla="*/ 201 w 348"/>
                    <a:gd name="T35" fmla="*/ 73 h 130"/>
                    <a:gd name="T36" fmla="*/ 221 w 348"/>
                    <a:gd name="T37" fmla="*/ 65 h 130"/>
                    <a:gd name="T38" fmla="*/ 241 w 348"/>
                    <a:gd name="T39" fmla="*/ 58 h 130"/>
                    <a:gd name="T40" fmla="*/ 260 w 348"/>
                    <a:gd name="T41" fmla="*/ 50 h 130"/>
                    <a:gd name="T42" fmla="*/ 279 w 348"/>
                    <a:gd name="T43" fmla="*/ 44 h 130"/>
                    <a:gd name="T44" fmla="*/ 297 w 348"/>
                    <a:gd name="T45" fmla="*/ 37 h 130"/>
                    <a:gd name="T46" fmla="*/ 314 w 348"/>
                    <a:gd name="T47" fmla="*/ 30 h 130"/>
                    <a:gd name="T48" fmla="*/ 332 w 348"/>
                    <a:gd name="T49" fmla="*/ 23 h 130"/>
                    <a:gd name="T50" fmla="*/ 348 w 348"/>
                    <a:gd name="T51" fmla="*/ 17 h 130"/>
                    <a:gd name="T52" fmla="*/ 339 w 348"/>
                    <a:gd name="T53" fmla="*/ 11 h 130"/>
                    <a:gd name="T54" fmla="*/ 335 w 348"/>
                    <a:gd name="T55" fmla="*/ 10 h 130"/>
                    <a:gd name="T56" fmla="*/ 333 w 348"/>
                    <a:gd name="T57" fmla="*/ 9 h 130"/>
                    <a:gd name="T58" fmla="*/ 332 w 348"/>
                    <a:gd name="T59" fmla="*/ 0 h 13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348"/>
                    <a:gd name="T91" fmla="*/ 0 h 130"/>
                    <a:gd name="T92" fmla="*/ 348 w 348"/>
                    <a:gd name="T93" fmla="*/ 130 h 13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348" h="130">
                      <a:moveTo>
                        <a:pt x="332" y="0"/>
                      </a:moveTo>
                      <a:lnTo>
                        <a:pt x="0" y="72"/>
                      </a:lnTo>
                      <a:lnTo>
                        <a:pt x="15" y="91"/>
                      </a:lnTo>
                      <a:lnTo>
                        <a:pt x="26" y="103"/>
                      </a:lnTo>
                      <a:lnTo>
                        <a:pt x="33" y="110"/>
                      </a:lnTo>
                      <a:lnTo>
                        <a:pt x="38" y="114"/>
                      </a:lnTo>
                      <a:lnTo>
                        <a:pt x="41" y="116"/>
                      </a:lnTo>
                      <a:lnTo>
                        <a:pt x="45" y="118"/>
                      </a:lnTo>
                      <a:lnTo>
                        <a:pt x="51" y="123"/>
                      </a:lnTo>
                      <a:lnTo>
                        <a:pt x="57" y="130"/>
                      </a:lnTo>
                      <a:lnTo>
                        <a:pt x="74" y="123"/>
                      </a:lnTo>
                      <a:lnTo>
                        <a:pt x="90" y="117"/>
                      </a:lnTo>
                      <a:lnTo>
                        <a:pt x="107" y="110"/>
                      </a:lnTo>
                      <a:lnTo>
                        <a:pt x="125" y="102"/>
                      </a:lnTo>
                      <a:lnTo>
                        <a:pt x="144" y="95"/>
                      </a:lnTo>
                      <a:lnTo>
                        <a:pt x="163" y="88"/>
                      </a:lnTo>
                      <a:lnTo>
                        <a:pt x="182" y="80"/>
                      </a:lnTo>
                      <a:lnTo>
                        <a:pt x="201" y="73"/>
                      </a:lnTo>
                      <a:lnTo>
                        <a:pt x="221" y="65"/>
                      </a:lnTo>
                      <a:lnTo>
                        <a:pt x="241" y="58"/>
                      </a:lnTo>
                      <a:lnTo>
                        <a:pt x="260" y="50"/>
                      </a:lnTo>
                      <a:lnTo>
                        <a:pt x="279" y="44"/>
                      </a:lnTo>
                      <a:lnTo>
                        <a:pt x="297" y="37"/>
                      </a:lnTo>
                      <a:lnTo>
                        <a:pt x="314" y="30"/>
                      </a:lnTo>
                      <a:lnTo>
                        <a:pt x="332" y="23"/>
                      </a:lnTo>
                      <a:lnTo>
                        <a:pt x="348" y="17"/>
                      </a:lnTo>
                      <a:lnTo>
                        <a:pt x="339" y="11"/>
                      </a:lnTo>
                      <a:lnTo>
                        <a:pt x="335" y="10"/>
                      </a:lnTo>
                      <a:lnTo>
                        <a:pt x="333" y="9"/>
                      </a:lnTo>
                      <a:lnTo>
                        <a:pt x="332" y="0"/>
                      </a:lnTo>
                      <a:close/>
                    </a:path>
                  </a:pathLst>
                </a:custGeom>
                <a:solidFill>
                  <a:srgbClr val="FFFFFF"/>
                </a:solidFill>
                <a:ln w="9525">
                  <a:noFill/>
                  <a:round/>
                  <a:headEnd/>
                  <a:tailEnd/>
                </a:ln>
              </p:spPr>
              <p:txBody>
                <a:bodyPr/>
                <a:lstStyle/>
                <a:p>
                  <a:endParaRPr lang="en-US"/>
                </a:p>
              </p:txBody>
            </p:sp>
          </p:grpSp>
          <p:grpSp>
            <p:nvGrpSpPr>
              <p:cNvPr id="22400" name="Group 127"/>
              <p:cNvGrpSpPr>
                <a:grpSpLocks/>
              </p:cNvGrpSpPr>
              <p:nvPr/>
            </p:nvGrpSpPr>
            <p:grpSpPr bwMode="auto">
              <a:xfrm>
                <a:off x="2011" y="119"/>
                <a:ext cx="553" cy="299"/>
                <a:chOff x="3499" y="-801"/>
                <a:chExt cx="553" cy="299"/>
              </a:xfrm>
            </p:grpSpPr>
            <p:sp>
              <p:nvSpPr>
                <p:cNvPr id="22449" name="Freeform 128"/>
                <p:cNvSpPr>
                  <a:spLocks/>
                </p:cNvSpPr>
                <p:nvPr/>
              </p:nvSpPr>
              <p:spPr bwMode="auto">
                <a:xfrm>
                  <a:off x="3499" y="-801"/>
                  <a:ext cx="553" cy="299"/>
                </a:xfrm>
                <a:custGeom>
                  <a:avLst/>
                  <a:gdLst>
                    <a:gd name="T0" fmla="*/ 609 w 1106"/>
                    <a:gd name="T1" fmla="*/ 1 h 596"/>
                    <a:gd name="T2" fmla="*/ 718 w 1106"/>
                    <a:gd name="T3" fmla="*/ 13 h 596"/>
                    <a:gd name="T4" fmla="*/ 817 w 1106"/>
                    <a:gd name="T5" fmla="*/ 35 h 596"/>
                    <a:gd name="T6" fmla="*/ 904 w 1106"/>
                    <a:gd name="T7" fmla="*/ 68 h 596"/>
                    <a:gd name="T8" fmla="*/ 979 w 1106"/>
                    <a:gd name="T9" fmla="*/ 108 h 596"/>
                    <a:gd name="T10" fmla="*/ 1039 w 1106"/>
                    <a:gd name="T11" fmla="*/ 156 h 596"/>
                    <a:gd name="T12" fmla="*/ 1081 w 1106"/>
                    <a:gd name="T13" fmla="*/ 209 h 596"/>
                    <a:gd name="T14" fmla="*/ 1104 w 1106"/>
                    <a:gd name="T15" fmla="*/ 268 h 596"/>
                    <a:gd name="T16" fmla="*/ 1104 w 1106"/>
                    <a:gd name="T17" fmla="*/ 328 h 596"/>
                    <a:gd name="T18" fmla="*/ 1081 w 1106"/>
                    <a:gd name="T19" fmla="*/ 387 h 596"/>
                    <a:gd name="T20" fmla="*/ 1039 w 1106"/>
                    <a:gd name="T21" fmla="*/ 440 h 596"/>
                    <a:gd name="T22" fmla="*/ 979 w 1106"/>
                    <a:gd name="T23" fmla="*/ 487 h 596"/>
                    <a:gd name="T24" fmla="*/ 904 w 1106"/>
                    <a:gd name="T25" fmla="*/ 528 h 596"/>
                    <a:gd name="T26" fmla="*/ 817 w 1106"/>
                    <a:gd name="T27" fmla="*/ 560 h 596"/>
                    <a:gd name="T28" fmla="*/ 718 w 1106"/>
                    <a:gd name="T29" fmla="*/ 582 h 596"/>
                    <a:gd name="T30" fmla="*/ 609 w 1106"/>
                    <a:gd name="T31" fmla="*/ 595 h 596"/>
                    <a:gd name="T32" fmla="*/ 496 w 1106"/>
                    <a:gd name="T33" fmla="*/ 595 h 596"/>
                    <a:gd name="T34" fmla="*/ 388 w 1106"/>
                    <a:gd name="T35" fmla="*/ 582 h 596"/>
                    <a:gd name="T36" fmla="*/ 289 w 1106"/>
                    <a:gd name="T37" fmla="*/ 560 h 596"/>
                    <a:gd name="T38" fmla="*/ 201 w 1106"/>
                    <a:gd name="T39" fmla="*/ 528 h 596"/>
                    <a:gd name="T40" fmla="*/ 127 w 1106"/>
                    <a:gd name="T41" fmla="*/ 487 h 596"/>
                    <a:gd name="T42" fmla="*/ 67 w 1106"/>
                    <a:gd name="T43" fmla="*/ 440 h 596"/>
                    <a:gd name="T44" fmla="*/ 25 w 1106"/>
                    <a:gd name="T45" fmla="*/ 387 h 596"/>
                    <a:gd name="T46" fmla="*/ 2 w 1106"/>
                    <a:gd name="T47" fmla="*/ 328 h 596"/>
                    <a:gd name="T48" fmla="*/ 2 w 1106"/>
                    <a:gd name="T49" fmla="*/ 268 h 596"/>
                    <a:gd name="T50" fmla="*/ 25 w 1106"/>
                    <a:gd name="T51" fmla="*/ 209 h 596"/>
                    <a:gd name="T52" fmla="*/ 67 w 1106"/>
                    <a:gd name="T53" fmla="*/ 156 h 596"/>
                    <a:gd name="T54" fmla="*/ 127 w 1106"/>
                    <a:gd name="T55" fmla="*/ 108 h 596"/>
                    <a:gd name="T56" fmla="*/ 201 w 1106"/>
                    <a:gd name="T57" fmla="*/ 68 h 596"/>
                    <a:gd name="T58" fmla="*/ 289 w 1106"/>
                    <a:gd name="T59" fmla="*/ 35 h 596"/>
                    <a:gd name="T60" fmla="*/ 388 w 1106"/>
                    <a:gd name="T61" fmla="*/ 13 h 596"/>
                    <a:gd name="T62" fmla="*/ 496 w 1106"/>
                    <a:gd name="T63" fmla="*/ 1 h 59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06"/>
                    <a:gd name="T97" fmla="*/ 0 h 596"/>
                    <a:gd name="T98" fmla="*/ 1106 w 1106"/>
                    <a:gd name="T99" fmla="*/ 596 h 59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06" h="596">
                      <a:moveTo>
                        <a:pt x="553" y="0"/>
                      </a:moveTo>
                      <a:lnTo>
                        <a:pt x="609" y="1"/>
                      </a:lnTo>
                      <a:lnTo>
                        <a:pt x="665" y="5"/>
                      </a:lnTo>
                      <a:lnTo>
                        <a:pt x="718" y="13"/>
                      </a:lnTo>
                      <a:lnTo>
                        <a:pt x="768" y="23"/>
                      </a:lnTo>
                      <a:lnTo>
                        <a:pt x="817" y="35"/>
                      </a:lnTo>
                      <a:lnTo>
                        <a:pt x="862" y="50"/>
                      </a:lnTo>
                      <a:lnTo>
                        <a:pt x="904" y="68"/>
                      </a:lnTo>
                      <a:lnTo>
                        <a:pt x="944" y="87"/>
                      </a:lnTo>
                      <a:lnTo>
                        <a:pt x="979" y="108"/>
                      </a:lnTo>
                      <a:lnTo>
                        <a:pt x="1012" y="131"/>
                      </a:lnTo>
                      <a:lnTo>
                        <a:pt x="1039" y="156"/>
                      </a:lnTo>
                      <a:lnTo>
                        <a:pt x="1062" y="182"/>
                      </a:lnTo>
                      <a:lnTo>
                        <a:pt x="1081" y="209"/>
                      </a:lnTo>
                      <a:lnTo>
                        <a:pt x="1095" y="238"/>
                      </a:lnTo>
                      <a:lnTo>
                        <a:pt x="1104" y="268"/>
                      </a:lnTo>
                      <a:lnTo>
                        <a:pt x="1106" y="298"/>
                      </a:lnTo>
                      <a:lnTo>
                        <a:pt x="1104" y="328"/>
                      </a:lnTo>
                      <a:lnTo>
                        <a:pt x="1095" y="358"/>
                      </a:lnTo>
                      <a:lnTo>
                        <a:pt x="1081" y="387"/>
                      </a:lnTo>
                      <a:lnTo>
                        <a:pt x="1062" y="413"/>
                      </a:lnTo>
                      <a:lnTo>
                        <a:pt x="1039" y="440"/>
                      </a:lnTo>
                      <a:lnTo>
                        <a:pt x="1012" y="464"/>
                      </a:lnTo>
                      <a:lnTo>
                        <a:pt x="979" y="487"/>
                      </a:lnTo>
                      <a:lnTo>
                        <a:pt x="944" y="509"/>
                      </a:lnTo>
                      <a:lnTo>
                        <a:pt x="904" y="528"/>
                      </a:lnTo>
                      <a:lnTo>
                        <a:pt x="862" y="544"/>
                      </a:lnTo>
                      <a:lnTo>
                        <a:pt x="817" y="560"/>
                      </a:lnTo>
                      <a:lnTo>
                        <a:pt x="768" y="572"/>
                      </a:lnTo>
                      <a:lnTo>
                        <a:pt x="718" y="582"/>
                      </a:lnTo>
                      <a:lnTo>
                        <a:pt x="665" y="590"/>
                      </a:lnTo>
                      <a:lnTo>
                        <a:pt x="609" y="595"/>
                      </a:lnTo>
                      <a:lnTo>
                        <a:pt x="553" y="596"/>
                      </a:lnTo>
                      <a:lnTo>
                        <a:pt x="496" y="595"/>
                      </a:lnTo>
                      <a:lnTo>
                        <a:pt x="441" y="590"/>
                      </a:lnTo>
                      <a:lnTo>
                        <a:pt x="388" y="582"/>
                      </a:lnTo>
                      <a:lnTo>
                        <a:pt x="337" y="572"/>
                      </a:lnTo>
                      <a:lnTo>
                        <a:pt x="289" y="560"/>
                      </a:lnTo>
                      <a:lnTo>
                        <a:pt x="244" y="544"/>
                      </a:lnTo>
                      <a:lnTo>
                        <a:pt x="201" y="528"/>
                      </a:lnTo>
                      <a:lnTo>
                        <a:pt x="162" y="509"/>
                      </a:lnTo>
                      <a:lnTo>
                        <a:pt x="127" y="487"/>
                      </a:lnTo>
                      <a:lnTo>
                        <a:pt x="94" y="464"/>
                      </a:lnTo>
                      <a:lnTo>
                        <a:pt x="67" y="440"/>
                      </a:lnTo>
                      <a:lnTo>
                        <a:pt x="44" y="413"/>
                      </a:lnTo>
                      <a:lnTo>
                        <a:pt x="25" y="387"/>
                      </a:lnTo>
                      <a:lnTo>
                        <a:pt x="11" y="358"/>
                      </a:lnTo>
                      <a:lnTo>
                        <a:pt x="2" y="328"/>
                      </a:lnTo>
                      <a:lnTo>
                        <a:pt x="0" y="298"/>
                      </a:lnTo>
                      <a:lnTo>
                        <a:pt x="2" y="268"/>
                      </a:lnTo>
                      <a:lnTo>
                        <a:pt x="11" y="238"/>
                      </a:lnTo>
                      <a:lnTo>
                        <a:pt x="25" y="209"/>
                      </a:lnTo>
                      <a:lnTo>
                        <a:pt x="44" y="182"/>
                      </a:lnTo>
                      <a:lnTo>
                        <a:pt x="67" y="156"/>
                      </a:lnTo>
                      <a:lnTo>
                        <a:pt x="94" y="131"/>
                      </a:lnTo>
                      <a:lnTo>
                        <a:pt x="127" y="108"/>
                      </a:lnTo>
                      <a:lnTo>
                        <a:pt x="162" y="87"/>
                      </a:lnTo>
                      <a:lnTo>
                        <a:pt x="201" y="68"/>
                      </a:lnTo>
                      <a:lnTo>
                        <a:pt x="244" y="50"/>
                      </a:lnTo>
                      <a:lnTo>
                        <a:pt x="289" y="35"/>
                      </a:lnTo>
                      <a:lnTo>
                        <a:pt x="337" y="23"/>
                      </a:lnTo>
                      <a:lnTo>
                        <a:pt x="388" y="13"/>
                      </a:lnTo>
                      <a:lnTo>
                        <a:pt x="441" y="5"/>
                      </a:lnTo>
                      <a:lnTo>
                        <a:pt x="496" y="1"/>
                      </a:lnTo>
                      <a:lnTo>
                        <a:pt x="553" y="0"/>
                      </a:lnTo>
                      <a:close/>
                    </a:path>
                  </a:pathLst>
                </a:custGeom>
                <a:solidFill>
                  <a:srgbClr val="000000"/>
                </a:solidFill>
                <a:ln w="9525">
                  <a:noFill/>
                  <a:round/>
                  <a:headEnd/>
                  <a:tailEnd/>
                </a:ln>
              </p:spPr>
              <p:txBody>
                <a:bodyPr/>
                <a:lstStyle/>
                <a:p>
                  <a:endParaRPr lang="en-US"/>
                </a:p>
              </p:txBody>
            </p:sp>
            <p:sp>
              <p:nvSpPr>
                <p:cNvPr id="22450" name="Freeform 129"/>
                <p:cNvSpPr>
                  <a:spLocks/>
                </p:cNvSpPr>
                <p:nvPr/>
              </p:nvSpPr>
              <p:spPr bwMode="auto">
                <a:xfrm>
                  <a:off x="3499" y="-801"/>
                  <a:ext cx="553" cy="299"/>
                </a:xfrm>
                <a:custGeom>
                  <a:avLst/>
                  <a:gdLst>
                    <a:gd name="T0" fmla="*/ 553 w 1106"/>
                    <a:gd name="T1" fmla="*/ 0 h 596"/>
                    <a:gd name="T2" fmla="*/ 665 w 1106"/>
                    <a:gd name="T3" fmla="*/ 5 h 596"/>
                    <a:gd name="T4" fmla="*/ 768 w 1106"/>
                    <a:gd name="T5" fmla="*/ 23 h 596"/>
                    <a:gd name="T6" fmla="*/ 862 w 1106"/>
                    <a:gd name="T7" fmla="*/ 50 h 596"/>
                    <a:gd name="T8" fmla="*/ 944 w 1106"/>
                    <a:gd name="T9" fmla="*/ 87 h 596"/>
                    <a:gd name="T10" fmla="*/ 1012 w 1106"/>
                    <a:gd name="T11" fmla="*/ 131 h 596"/>
                    <a:gd name="T12" fmla="*/ 1062 w 1106"/>
                    <a:gd name="T13" fmla="*/ 182 h 596"/>
                    <a:gd name="T14" fmla="*/ 1095 w 1106"/>
                    <a:gd name="T15" fmla="*/ 238 h 596"/>
                    <a:gd name="T16" fmla="*/ 1106 w 1106"/>
                    <a:gd name="T17" fmla="*/ 298 h 596"/>
                    <a:gd name="T18" fmla="*/ 1104 w 1106"/>
                    <a:gd name="T19" fmla="*/ 328 h 596"/>
                    <a:gd name="T20" fmla="*/ 1081 w 1106"/>
                    <a:gd name="T21" fmla="*/ 387 h 596"/>
                    <a:gd name="T22" fmla="*/ 1039 w 1106"/>
                    <a:gd name="T23" fmla="*/ 440 h 596"/>
                    <a:gd name="T24" fmla="*/ 979 w 1106"/>
                    <a:gd name="T25" fmla="*/ 487 h 596"/>
                    <a:gd name="T26" fmla="*/ 904 w 1106"/>
                    <a:gd name="T27" fmla="*/ 528 h 596"/>
                    <a:gd name="T28" fmla="*/ 817 w 1106"/>
                    <a:gd name="T29" fmla="*/ 560 h 596"/>
                    <a:gd name="T30" fmla="*/ 718 w 1106"/>
                    <a:gd name="T31" fmla="*/ 582 h 596"/>
                    <a:gd name="T32" fmla="*/ 609 w 1106"/>
                    <a:gd name="T33" fmla="*/ 595 h 596"/>
                    <a:gd name="T34" fmla="*/ 553 w 1106"/>
                    <a:gd name="T35" fmla="*/ 596 h 596"/>
                    <a:gd name="T36" fmla="*/ 441 w 1106"/>
                    <a:gd name="T37" fmla="*/ 590 h 596"/>
                    <a:gd name="T38" fmla="*/ 337 w 1106"/>
                    <a:gd name="T39" fmla="*/ 572 h 596"/>
                    <a:gd name="T40" fmla="*/ 244 w 1106"/>
                    <a:gd name="T41" fmla="*/ 544 h 596"/>
                    <a:gd name="T42" fmla="*/ 162 w 1106"/>
                    <a:gd name="T43" fmla="*/ 509 h 596"/>
                    <a:gd name="T44" fmla="*/ 94 w 1106"/>
                    <a:gd name="T45" fmla="*/ 464 h 596"/>
                    <a:gd name="T46" fmla="*/ 44 w 1106"/>
                    <a:gd name="T47" fmla="*/ 413 h 596"/>
                    <a:gd name="T48" fmla="*/ 11 w 1106"/>
                    <a:gd name="T49" fmla="*/ 358 h 596"/>
                    <a:gd name="T50" fmla="*/ 0 w 1106"/>
                    <a:gd name="T51" fmla="*/ 298 h 596"/>
                    <a:gd name="T52" fmla="*/ 2 w 1106"/>
                    <a:gd name="T53" fmla="*/ 268 h 596"/>
                    <a:gd name="T54" fmla="*/ 25 w 1106"/>
                    <a:gd name="T55" fmla="*/ 209 h 596"/>
                    <a:gd name="T56" fmla="*/ 67 w 1106"/>
                    <a:gd name="T57" fmla="*/ 156 h 596"/>
                    <a:gd name="T58" fmla="*/ 127 w 1106"/>
                    <a:gd name="T59" fmla="*/ 108 h 596"/>
                    <a:gd name="T60" fmla="*/ 201 w 1106"/>
                    <a:gd name="T61" fmla="*/ 68 h 596"/>
                    <a:gd name="T62" fmla="*/ 289 w 1106"/>
                    <a:gd name="T63" fmla="*/ 35 h 596"/>
                    <a:gd name="T64" fmla="*/ 388 w 1106"/>
                    <a:gd name="T65" fmla="*/ 13 h 596"/>
                    <a:gd name="T66" fmla="*/ 496 w 1106"/>
                    <a:gd name="T67" fmla="*/ 1 h 59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106"/>
                    <a:gd name="T103" fmla="*/ 0 h 596"/>
                    <a:gd name="T104" fmla="*/ 1106 w 1106"/>
                    <a:gd name="T105" fmla="*/ 596 h 59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106" h="596">
                      <a:moveTo>
                        <a:pt x="553" y="0"/>
                      </a:moveTo>
                      <a:lnTo>
                        <a:pt x="553" y="0"/>
                      </a:lnTo>
                      <a:lnTo>
                        <a:pt x="609" y="1"/>
                      </a:lnTo>
                      <a:lnTo>
                        <a:pt x="665" y="5"/>
                      </a:lnTo>
                      <a:lnTo>
                        <a:pt x="718" y="13"/>
                      </a:lnTo>
                      <a:lnTo>
                        <a:pt x="768" y="23"/>
                      </a:lnTo>
                      <a:lnTo>
                        <a:pt x="817" y="35"/>
                      </a:lnTo>
                      <a:lnTo>
                        <a:pt x="862" y="50"/>
                      </a:lnTo>
                      <a:lnTo>
                        <a:pt x="904" y="68"/>
                      </a:lnTo>
                      <a:lnTo>
                        <a:pt x="944" y="87"/>
                      </a:lnTo>
                      <a:lnTo>
                        <a:pt x="979" y="108"/>
                      </a:lnTo>
                      <a:lnTo>
                        <a:pt x="1012" y="131"/>
                      </a:lnTo>
                      <a:lnTo>
                        <a:pt x="1039" y="156"/>
                      </a:lnTo>
                      <a:lnTo>
                        <a:pt x="1062" y="182"/>
                      </a:lnTo>
                      <a:lnTo>
                        <a:pt x="1081" y="209"/>
                      </a:lnTo>
                      <a:lnTo>
                        <a:pt x="1095" y="238"/>
                      </a:lnTo>
                      <a:lnTo>
                        <a:pt x="1104" y="268"/>
                      </a:lnTo>
                      <a:lnTo>
                        <a:pt x="1106" y="298"/>
                      </a:lnTo>
                      <a:lnTo>
                        <a:pt x="1104" y="328"/>
                      </a:lnTo>
                      <a:lnTo>
                        <a:pt x="1095" y="358"/>
                      </a:lnTo>
                      <a:lnTo>
                        <a:pt x="1081" y="387"/>
                      </a:lnTo>
                      <a:lnTo>
                        <a:pt x="1062" y="413"/>
                      </a:lnTo>
                      <a:lnTo>
                        <a:pt x="1039" y="440"/>
                      </a:lnTo>
                      <a:lnTo>
                        <a:pt x="1012" y="464"/>
                      </a:lnTo>
                      <a:lnTo>
                        <a:pt x="979" y="487"/>
                      </a:lnTo>
                      <a:lnTo>
                        <a:pt x="944" y="509"/>
                      </a:lnTo>
                      <a:lnTo>
                        <a:pt x="904" y="528"/>
                      </a:lnTo>
                      <a:lnTo>
                        <a:pt x="862" y="544"/>
                      </a:lnTo>
                      <a:lnTo>
                        <a:pt x="817" y="560"/>
                      </a:lnTo>
                      <a:lnTo>
                        <a:pt x="768" y="572"/>
                      </a:lnTo>
                      <a:lnTo>
                        <a:pt x="718" y="582"/>
                      </a:lnTo>
                      <a:lnTo>
                        <a:pt x="665" y="590"/>
                      </a:lnTo>
                      <a:lnTo>
                        <a:pt x="609" y="595"/>
                      </a:lnTo>
                      <a:lnTo>
                        <a:pt x="553" y="596"/>
                      </a:lnTo>
                      <a:lnTo>
                        <a:pt x="496" y="595"/>
                      </a:lnTo>
                      <a:lnTo>
                        <a:pt x="441" y="590"/>
                      </a:lnTo>
                      <a:lnTo>
                        <a:pt x="388" y="582"/>
                      </a:lnTo>
                      <a:lnTo>
                        <a:pt x="337" y="572"/>
                      </a:lnTo>
                      <a:lnTo>
                        <a:pt x="289" y="560"/>
                      </a:lnTo>
                      <a:lnTo>
                        <a:pt x="244" y="544"/>
                      </a:lnTo>
                      <a:lnTo>
                        <a:pt x="201" y="528"/>
                      </a:lnTo>
                      <a:lnTo>
                        <a:pt x="162" y="509"/>
                      </a:lnTo>
                      <a:lnTo>
                        <a:pt x="127" y="487"/>
                      </a:lnTo>
                      <a:lnTo>
                        <a:pt x="94" y="464"/>
                      </a:lnTo>
                      <a:lnTo>
                        <a:pt x="67" y="440"/>
                      </a:lnTo>
                      <a:lnTo>
                        <a:pt x="44" y="413"/>
                      </a:lnTo>
                      <a:lnTo>
                        <a:pt x="25" y="387"/>
                      </a:lnTo>
                      <a:lnTo>
                        <a:pt x="11" y="358"/>
                      </a:lnTo>
                      <a:lnTo>
                        <a:pt x="2" y="328"/>
                      </a:lnTo>
                      <a:lnTo>
                        <a:pt x="0" y="298"/>
                      </a:lnTo>
                      <a:lnTo>
                        <a:pt x="2" y="268"/>
                      </a:lnTo>
                      <a:lnTo>
                        <a:pt x="11" y="238"/>
                      </a:lnTo>
                      <a:lnTo>
                        <a:pt x="25" y="209"/>
                      </a:lnTo>
                      <a:lnTo>
                        <a:pt x="44" y="182"/>
                      </a:lnTo>
                      <a:lnTo>
                        <a:pt x="67" y="156"/>
                      </a:lnTo>
                      <a:lnTo>
                        <a:pt x="94" y="131"/>
                      </a:lnTo>
                      <a:lnTo>
                        <a:pt x="127" y="108"/>
                      </a:lnTo>
                      <a:lnTo>
                        <a:pt x="162" y="87"/>
                      </a:lnTo>
                      <a:lnTo>
                        <a:pt x="201" y="68"/>
                      </a:lnTo>
                      <a:lnTo>
                        <a:pt x="244" y="50"/>
                      </a:lnTo>
                      <a:lnTo>
                        <a:pt x="289" y="35"/>
                      </a:lnTo>
                      <a:lnTo>
                        <a:pt x="337" y="23"/>
                      </a:lnTo>
                      <a:lnTo>
                        <a:pt x="388" y="13"/>
                      </a:lnTo>
                      <a:lnTo>
                        <a:pt x="441" y="5"/>
                      </a:lnTo>
                      <a:lnTo>
                        <a:pt x="496" y="1"/>
                      </a:lnTo>
                      <a:lnTo>
                        <a:pt x="553" y="0"/>
                      </a:lnTo>
                    </a:path>
                  </a:pathLst>
                </a:custGeom>
                <a:noFill/>
                <a:ln w="0">
                  <a:solidFill>
                    <a:srgbClr val="000000"/>
                  </a:solidFill>
                  <a:round/>
                  <a:headEnd/>
                  <a:tailEnd/>
                </a:ln>
              </p:spPr>
              <p:txBody>
                <a:bodyPr/>
                <a:lstStyle/>
                <a:p>
                  <a:endParaRPr lang="en-US"/>
                </a:p>
              </p:txBody>
            </p:sp>
            <p:sp>
              <p:nvSpPr>
                <p:cNvPr id="22451" name="Freeform 130"/>
                <p:cNvSpPr>
                  <a:spLocks/>
                </p:cNvSpPr>
                <p:nvPr/>
              </p:nvSpPr>
              <p:spPr bwMode="auto">
                <a:xfrm>
                  <a:off x="3904" y="-607"/>
                  <a:ext cx="119" cy="72"/>
                </a:xfrm>
                <a:custGeom>
                  <a:avLst/>
                  <a:gdLst>
                    <a:gd name="T0" fmla="*/ 0 w 237"/>
                    <a:gd name="T1" fmla="*/ 144 h 144"/>
                    <a:gd name="T2" fmla="*/ 237 w 237"/>
                    <a:gd name="T3" fmla="*/ 0 h 144"/>
                    <a:gd name="T4" fmla="*/ 228 w 237"/>
                    <a:gd name="T5" fmla="*/ 11 h 144"/>
                    <a:gd name="T6" fmla="*/ 219 w 237"/>
                    <a:gd name="T7" fmla="*/ 21 h 144"/>
                    <a:gd name="T8" fmla="*/ 207 w 237"/>
                    <a:gd name="T9" fmla="*/ 33 h 144"/>
                    <a:gd name="T10" fmla="*/ 196 w 237"/>
                    <a:gd name="T11" fmla="*/ 43 h 144"/>
                    <a:gd name="T12" fmla="*/ 184 w 237"/>
                    <a:gd name="T13" fmla="*/ 54 h 144"/>
                    <a:gd name="T14" fmla="*/ 170 w 237"/>
                    <a:gd name="T15" fmla="*/ 63 h 144"/>
                    <a:gd name="T16" fmla="*/ 157 w 237"/>
                    <a:gd name="T17" fmla="*/ 72 h 144"/>
                    <a:gd name="T18" fmla="*/ 142 w 237"/>
                    <a:gd name="T19" fmla="*/ 81 h 144"/>
                    <a:gd name="T20" fmla="*/ 127 w 237"/>
                    <a:gd name="T21" fmla="*/ 91 h 144"/>
                    <a:gd name="T22" fmla="*/ 111 w 237"/>
                    <a:gd name="T23" fmla="*/ 100 h 144"/>
                    <a:gd name="T24" fmla="*/ 93 w 237"/>
                    <a:gd name="T25" fmla="*/ 108 h 144"/>
                    <a:gd name="T26" fmla="*/ 76 w 237"/>
                    <a:gd name="T27" fmla="*/ 116 h 144"/>
                    <a:gd name="T28" fmla="*/ 58 w 237"/>
                    <a:gd name="T29" fmla="*/ 123 h 144"/>
                    <a:gd name="T30" fmla="*/ 39 w 237"/>
                    <a:gd name="T31" fmla="*/ 130 h 144"/>
                    <a:gd name="T32" fmla="*/ 19 w 237"/>
                    <a:gd name="T33" fmla="*/ 137 h 144"/>
                    <a:gd name="T34" fmla="*/ 0 w 237"/>
                    <a:gd name="T35" fmla="*/ 144 h 14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37"/>
                    <a:gd name="T55" fmla="*/ 0 h 144"/>
                    <a:gd name="T56" fmla="*/ 237 w 237"/>
                    <a:gd name="T57" fmla="*/ 144 h 14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37" h="144">
                      <a:moveTo>
                        <a:pt x="0" y="144"/>
                      </a:moveTo>
                      <a:lnTo>
                        <a:pt x="237" y="0"/>
                      </a:lnTo>
                      <a:lnTo>
                        <a:pt x="228" y="11"/>
                      </a:lnTo>
                      <a:lnTo>
                        <a:pt x="219" y="21"/>
                      </a:lnTo>
                      <a:lnTo>
                        <a:pt x="207" y="33"/>
                      </a:lnTo>
                      <a:lnTo>
                        <a:pt x="196" y="43"/>
                      </a:lnTo>
                      <a:lnTo>
                        <a:pt x="184" y="54"/>
                      </a:lnTo>
                      <a:lnTo>
                        <a:pt x="170" y="63"/>
                      </a:lnTo>
                      <a:lnTo>
                        <a:pt x="157" y="72"/>
                      </a:lnTo>
                      <a:lnTo>
                        <a:pt x="142" y="81"/>
                      </a:lnTo>
                      <a:lnTo>
                        <a:pt x="127" y="91"/>
                      </a:lnTo>
                      <a:lnTo>
                        <a:pt x="111" y="100"/>
                      </a:lnTo>
                      <a:lnTo>
                        <a:pt x="93" y="108"/>
                      </a:lnTo>
                      <a:lnTo>
                        <a:pt x="76" y="116"/>
                      </a:lnTo>
                      <a:lnTo>
                        <a:pt x="58" y="123"/>
                      </a:lnTo>
                      <a:lnTo>
                        <a:pt x="39" y="130"/>
                      </a:lnTo>
                      <a:lnTo>
                        <a:pt x="19" y="137"/>
                      </a:lnTo>
                      <a:lnTo>
                        <a:pt x="0" y="144"/>
                      </a:lnTo>
                      <a:close/>
                    </a:path>
                  </a:pathLst>
                </a:custGeom>
                <a:solidFill>
                  <a:srgbClr val="3838FF"/>
                </a:solidFill>
                <a:ln w="9525">
                  <a:noFill/>
                  <a:round/>
                  <a:headEnd/>
                  <a:tailEnd/>
                </a:ln>
              </p:spPr>
              <p:txBody>
                <a:bodyPr/>
                <a:lstStyle/>
                <a:p>
                  <a:endParaRPr lang="en-US"/>
                </a:p>
              </p:txBody>
            </p:sp>
            <p:sp>
              <p:nvSpPr>
                <p:cNvPr id="22452" name="Freeform 131"/>
                <p:cNvSpPr>
                  <a:spLocks/>
                </p:cNvSpPr>
                <p:nvPr/>
              </p:nvSpPr>
              <p:spPr bwMode="auto">
                <a:xfrm>
                  <a:off x="3823" y="-650"/>
                  <a:ext cx="218" cy="130"/>
                </a:xfrm>
                <a:custGeom>
                  <a:avLst/>
                  <a:gdLst>
                    <a:gd name="T0" fmla="*/ 398 w 434"/>
                    <a:gd name="T1" fmla="*/ 87 h 260"/>
                    <a:gd name="T2" fmla="*/ 161 w 434"/>
                    <a:gd name="T3" fmla="*/ 231 h 260"/>
                    <a:gd name="T4" fmla="*/ 142 w 434"/>
                    <a:gd name="T5" fmla="*/ 235 h 260"/>
                    <a:gd name="T6" fmla="*/ 123 w 434"/>
                    <a:gd name="T7" fmla="*/ 240 h 260"/>
                    <a:gd name="T8" fmla="*/ 103 w 434"/>
                    <a:gd name="T9" fmla="*/ 244 h 260"/>
                    <a:gd name="T10" fmla="*/ 83 w 434"/>
                    <a:gd name="T11" fmla="*/ 249 h 260"/>
                    <a:gd name="T12" fmla="*/ 62 w 434"/>
                    <a:gd name="T13" fmla="*/ 252 h 260"/>
                    <a:gd name="T14" fmla="*/ 42 w 434"/>
                    <a:gd name="T15" fmla="*/ 256 h 260"/>
                    <a:gd name="T16" fmla="*/ 20 w 434"/>
                    <a:gd name="T17" fmla="*/ 258 h 260"/>
                    <a:gd name="T18" fmla="*/ 0 w 434"/>
                    <a:gd name="T19" fmla="*/ 260 h 260"/>
                    <a:gd name="T20" fmla="*/ 434 w 434"/>
                    <a:gd name="T21" fmla="*/ 0 h 260"/>
                    <a:gd name="T22" fmla="*/ 433 w 434"/>
                    <a:gd name="T23" fmla="*/ 12 h 260"/>
                    <a:gd name="T24" fmla="*/ 431 w 434"/>
                    <a:gd name="T25" fmla="*/ 22 h 260"/>
                    <a:gd name="T26" fmla="*/ 427 w 434"/>
                    <a:gd name="T27" fmla="*/ 34 h 260"/>
                    <a:gd name="T28" fmla="*/ 424 w 434"/>
                    <a:gd name="T29" fmla="*/ 44 h 260"/>
                    <a:gd name="T30" fmla="*/ 418 w 434"/>
                    <a:gd name="T31" fmla="*/ 55 h 260"/>
                    <a:gd name="T32" fmla="*/ 412 w 434"/>
                    <a:gd name="T33" fmla="*/ 66 h 260"/>
                    <a:gd name="T34" fmla="*/ 405 w 434"/>
                    <a:gd name="T35" fmla="*/ 76 h 260"/>
                    <a:gd name="T36" fmla="*/ 398 w 434"/>
                    <a:gd name="T37" fmla="*/ 87 h 26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34"/>
                    <a:gd name="T58" fmla="*/ 0 h 260"/>
                    <a:gd name="T59" fmla="*/ 434 w 434"/>
                    <a:gd name="T60" fmla="*/ 260 h 26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34" h="260">
                      <a:moveTo>
                        <a:pt x="398" y="87"/>
                      </a:moveTo>
                      <a:lnTo>
                        <a:pt x="161" y="231"/>
                      </a:lnTo>
                      <a:lnTo>
                        <a:pt x="142" y="235"/>
                      </a:lnTo>
                      <a:lnTo>
                        <a:pt x="123" y="240"/>
                      </a:lnTo>
                      <a:lnTo>
                        <a:pt x="103" y="244"/>
                      </a:lnTo>
                      <a:lnTo>
                        <a:pt x="83" y="249"/>
                      </a:lnTo>
                      <a:lnTo>
                        <a:pt x="62" y="252"/>
                      </a:lnTo>
                      <a:lnTo>
                        <a:pt x="42" y="256"/>
                      </a:lnTo>
                      <a:lnTo>
                        <a:pt x="20" y="258"/>
                      </a:lnTo>
                      <a:lnTo>
                        <a:pt x="0" y="260"/>
                      </a:lnTo>
                      <a:lnTo>
                        <a:pt x="434" y="0"/>
                      </a:lnTo>
                      <a:lnTo>
                        <a:pt x="433" y="12"/>
                      </a:lnTo>
                      <a:lnTo>
                        <a:pt x="431" y="22"/>
                      </a:lnTo>
                      <a:lnTo>
                        <a:pt x="427" y="34"/>
                      </a:lnTo>
                      <a:lnTo>
                        <a:pt x="424" y="44"/>
                      </a:lnTo>
                      <a:lnTo>
                        <a:pt x="418" y="55"/>
                      </a:lnTo>
                      <a:lnTo>
                        <a:pt x="412" y="66"/>
                      </a:lnTo>
                      <a:lnTo>
                        <a:pt x="405" y="76"/>
                      </a:lnTo>
                      <a:lnTo>
                        <a:pt x="398" y="87"/>
                      </a:lnTo>
                      <a:close/>
                    </a:path>
                  </a:pathLst>
                </a:custGeom>
                <a:solidFill>
                  <a:srgbClr val="4F4FFF"/>
                </a:solidFill>
                <a:ln w="9525">
                  <a:noFill/>
                  <a:round/>
                  <a:headEnd/>
                  <a:tailEnd/>
                </a:ln>
              </p:spPr>
              <p:txBody>
                <a:bodyPr/>
                <a:lstStyle/>
                <a:p>
                  <a:endParaRPr lang="en-US"/>
                </a:p>
              </p:txBody>
            </p:sp>
            <p:sp>
              <p:nvSpPr>
                <p:cNvPr id="22453" name="Freeform 132"/>
                <p:cNvSpPr>
                  <a:spLocks/>
                </p:cNvSpPr>
                <p:nvPr/>
              </p:nvSpPr>
              <p:spPr bwMode="auto">
                <a:xfrm>
                  <a:off x="3764" y="-682"/>
                  <a:ext cx="277" cy="164"/>
                </a:xfrm>
                <a:custGeom>
                  <a:avLst/>
                  <a:gdLst>
                    <a:gd name="T0" fmla="*/ 553 w 554"/>
                    <a:gd name="T1" fmla="*/ 62 h 327"/>
                    <a:gd name="T2" fmla="*/ 119 w 554"/>
                    <a:gd name="T3" fmla="*/ 322 h 327"/>
                    <a:gd name="T4" fmla="*/ 106 w 554"/>
                    <a:gd name="T5" fmla="*/ 324 h 327"/>
                    <a:gd name="T6" fmla="*/ 93 w 554"/>
                    <a:gd name="T7" fmla="*/ 324 h 327"/>
                    <a:gd name="T8" fmla="*/ 82 w 554"/>
                    <a:gd name="T9" fmla="*/ 325 h 327"/>
                    <a:gd name="T10" fmla="*/ 69 w 554"/>
                    <a:gd name="T11" fmla="*/ 326 h 327"/>
                    <a:gd name="T12" fmla="*/ 56 w 554"/>
                    <a:gd name="T13" fmla="*/ 326 h 327"/>
                    <a:gd name="T14" fmla="*/ 44 w 554"/>
                    <a:gd name="T15" fmla="*/ 327 h 327"/>
                    <a:gd name="T16" fmla="*/ 31 w 554"/>
                    <a:gd name="T17" fmla="*/ 327 h 327"/>
                    <a:gd name="T18" fmla="*/ 18 w 554"/>
                    <a:gd name="T19" fmla="*/ 327 h 327"/>
                    <a:gd name="T20" fmla="*/ 14 w 554"/>
                    <a:gd name="T21" fmla="*/ 327 h 327"/>
                    <a:gd name="T22" fmla="*/ 9 w 554"/>
                    <a:gd name="T23" fmla="*/ 327 h 327"/>
                    <a:gd name="T24" fmla="*/ 4 w 554"/>
                    <a:gd name="T25" fmla="*/ 327 h 327"/>
                    <a:gd name="T26" fmla="*/ 0 w 554"/>
                    <a:gd name="T27" fmla="*/ 327 h 327"/>
                    <a:gd name="T28" fmla="*/ 544 w 554"/>
                    <a:gd name="T29" fmla="*/ 0 h 327"/>
                    <a:gd name="T30" fmla="*/ 548 w 554"/>
                    <a:gd name="T31" fmla="*/ 13 h 327"/>
                    <a:gd name="T32" fmla="*/ 552 w 554"/>
                    <a:gd name="T33" fmla="*/ 24 h 327"/>
                    <a:gd name="T34" fmla="*/ 553 w 554"/>
                    <a:gd name="T35" fmla="*/ 37 h 327"/>
                    <a:gd name="T36" fmla="*/ 554 w 554"/>
                    <a:gd name="T37" fmla="*/ 50 h 327"/>
                    <a:gd name="T38" fmla="*/ 554 w 554"/>
                    <a:gd name="T39" fmla="*/ 53 h 327"/>
                    <a:gd name="T40" fmla="*/ 554 w 554"/>
                    <a:gd name="T41" fmla="*/ 56 h 327"/>
                    <a:gd name="T42" fmla="*/ 553 w 554"/>
                    <a:gd name="T43" fmla="*/ 59 h 327"/>
                    <a:gd name="T44" fmla="*/ 553 w 554"/>
                    <a:gd name="T45" fmla="*/ 62 h 32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54"/>
                    <a:gd name="T70" fmla="*/ 0 h 327"/>
                    <a:gd name="T71" fmla="*/ 554 w 554"/>
                    <a:gd name="T72" fmla="*/ 327 h 32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54" h="327">
                      <a:moveTo>
                        <a:pt x="553" y="62"/>
                      </a:moveTo>
                      <a:lnTo>
                        <a:pt x="119" y="322"/>
                      </a:lnTo>
                      <a:lnTo>
                        <a:pt x="106" y="324"/>
                      </a:lnTo>
                      <a:lnTo>
                        <a:pt x="93" y="324"/>
                      </a:lnTo>
                      <a:lnTo>
                        <a:pt x="82" y="325"/>
                      </a:lnTo>
                      <a:lnTo>
                        <a:pt x="69" y="326"/>
                      </a:lnTo>
                      <a:lnTo>
                        <a:pt x="56" y="326"/>
                      </a:lnTo>
                      <a:lnTo>
                        <a:pt x="44" y="327"/>
                      </a:lnTo>
                      <a:lnTo>
                        <a:pt x="31" y="327"/>
                      </a:lnTo>
                      <a:lnTo>
                        <a:pt x="18" y="327"/>
                      </a:lnTo>
                      <a:lnTo>
                        <a:pt x="14" y="327"/>
                      </a:lnTo>
                      <a:lnTo>
                        <a:pt x="9" y="327"/>
                      </a:lnTo>
                      <a:lnTo>
                        <a:pt x="4" y="327"/>
                      </a:lnTo>
                      <a:lnTo>
                        <a:pt x="0" y="327"/>
                      </a:lnTo>
                      <a:lnTo>
                        <a:pt x="544" y="0"/>
                      </a:lnTo>
                      <a:lnTo>
                        <a:pt x="548" y="13"/>
                      </a:lnTo>
                      <a:lnTo>
                        <a:pt x="552" y="24"/>
                      </a:lnTo>
                      <a:lnTo>
                        <a:pt x="553" y="37"/>
                      </a:lnTo>
                      <a:lnTo>
                        <a:pt x="554" y="50"/>
                      </a:lnTo>
                      <a:lnTo>
                        <a:pt x="554" y="53"/>
                      </a:lnTo>
                      <a:lnTo>
                        <a:pt x="554" y="56"/>
                      </a:lnTo>
                      <a:lnTo>
                        <a:pt x="553" y="59"/>
                      </a:lnTo>
                      <a:lnTo>
                        <a:pt x="553" y="62"/>
                      </a:lnTo>
                      <a:close/>
                    </a:path>
                  </a:pathLst>
                </a:custGeom>
                <a:solidFill>
                  <a:srgbClr val="6D6DFF"/>
                </a:solidFill>
                <a:ln w="9525">
                  <a:noFill/>
                  <a:round/>
                  <a:headEnd/>
                  <a:tailEnd/>
                </a:ln>
              </p:spPr>
              <p:txBody>
                <a:bodyPr/>
                <a:lstStyle/>
                <a:p>
                  <a:endParaRPr lang="en-US"/>
                </a:p>
              </p:txBody>
            </p:sp>
            <p:sp>
              <p:nvSpPr>
                <p:cNvPr id="22454" name="Freeform 133"/>
                <p:cNvSpPr>
                  <a:spLocks/>
                </p:cNvSpPr>
                <p:nvPr/>
              </p:nvSpPr>
              <p:spPr bwMode="auto">
                <a:xfrm>
                  <a:off x="3713" y="-706"/>
                  <a:ext cx="323" cy="188"/>
                </a:xfrm>
                <a:custGeom>
                  <a:avLst/>
                  <a:gdLst>
                    <a:gd name="T0" fmla="*/ 646 w 646"/>
                    <a:gd name="T1" fmla="*/ 50 h 377"/>
                    <a:gd name="T2" fmla="*/ 102 w 646"/>
                    <a:gd name="T3" fmla="*/ 377 h 377"/>
                    <a:gd name="T4" fmla="*/ 89 w 646"/>
                    <a:gd name="T5" fmla="*/ 377 h 377"/>
                    <a:gd name="T6" fmla="*/ 75 w 646"/>
                    <a:gd name="T7" fmla="*/ 376 h 377"/>
                    <a:gd name="T8" fmla="*/ 63 w 646"/>
                    <a:gd name="T9" fmla="*/ 376 h 377"/>
                    <a:gd name="T10" fmla="*/ 50 w 646"/>
                    <a:gd name="T11" fmla="*/ 375 h 377"/>
                    <a:gd name="T12" fmla="*/ 37 w 646"/>
                    <a:gd name="T13" fmla="*/ 374 h 377"/>
                    <a:gd name="T14" fmla="*/ 26 w 646"/>
                    <a:gd name="T15" fmla="*/ 372 h 377"/>
                    <a:gd name="T16" fmla="*/ 13 w 646"/>
                    <a:gd name="T17" fmla="*/ 371 h 377"/>
                    <a:gd name="T18" fmla="*/ 0 w 646"/>
                    <a:gd name="T19" fmla="*/ 370 h 377"/>
                    <a:gd name="T20" fmla="*/ 619 w 646"/>
                    <a:gd name="T21" fmla="*/ 0 h 377"/>
                    <a:gd name="T22" fmla="*/ 629 w 646"/>
                    <a:gd name="T23" fmla="*/ 13 h 377"/>
                    <a:gd name="T24" fmla="*/ 635 w 646"/>
                    <a:gd name="T25" fmla="*/ 25 h 377"/>
                    <a:gd name="T26" fmla="*/ 641 w 646"/>
                    <a:gd name="T27" fmla="*/ 37 h 377"/>
                    <a:gd name="T28" fmla="*/ 646 w 646"/>
                    <a:gd name="T29" fmla="*/ 50 h 37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46"/>
                    <a:gd name="T46" fmla="*/ 0 h 377"/>
                    <a:gd name="T47" fmla="*/ 646 w 646"/>
                    <a:gd name="T48" fmla="*/ 377 h 37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46" h="377">
                      <a:moveTo>
                        <a:pt x="646" y="50"/>
                      </a:moveTo>
                      <a:lnTo>
                        <a:pt x="102" y="377"/>
                      </a:lnTo>
                      <a:lnTo>
                        <a:pt x="89" y="377"/>
                      </a:lnTo>
                      <a:lnTo>
                        <a:pt x="75" y="376"/>
                      </a:lnTo>
                      <a:lnTo>
                        <a:pt x="63" y="376"/>
                      </a:lnTo>
                      <a:lnTo>
                        <a:pt x="50" y="375"/>
                      </a:lnTo>
                      <a:lnTo>
                        <a:pt x="37" y="374"/>
                      </a:lnTo>
                      <a:lnTo>
                        <a:pt x="26" y="372"/>
                      </a:lnTo>
                      <a:lnTo>
                        <a:pt x="13" y="371"/>
                      </a:lnTo>
                      <a:lnTo>
                        <a:pt x="0" y="370"/>
                      </a:lnTo>
                      <a:lnTo>
                        <a:pt x="619" y="0"/>
                      </a:lnTo>
                      <a:lnTo>
                        <a:pt x="629" y="13"/>
                      </a:lnTo>
                      <a:lnTo>
                        <a:pt x="635" y="25"/>
                      </a:lnTo>
                      <a:lnTo>
                        <a:pt x="641" y="37"/>
                      </a:lnTo>
                      <a:lnTo>
                        <a:pt x="646" y="50"/>
                      </a:lnTo>
                      <a:close/>
                    </a:path>
                  </a:pathLst>
                </a:custGeom>
                <a:solidFill>
                  <a:srgbClr val="8787FF"/>
                </a:solidFill>
                <a:ln w="9525">
                  <a:noFill/>
                  <a:round/>
                  <a:headEnd/>
                  <a:tailEnd/>
                </a:ln>
              </p:spPr>
              <p:txBody>
                <a:bodyPr/>
                <a:lstStyle/>
                <a:p>
                  <a:endParaRPr lang="en-US"/>
                </a:p>
              </p:txBody>
            </p:sp>
            <p:sp>
              <p:nvSpPr>
                <p:cNvPr id="22455" name="Freeform 134"/>
                <p:cNvSpPr>
                  <a:spLocks/>
                </p:cNvSpPr>
                <p:nvPr/>
              </p:nvSpPr>
              <p:spPr bwMode="auto">
                <a:xfrm>
                  <a:off x="3671" y="-727"/>
                  <a:ext cx="352" cy="206"/>
                </a:xfrm>
                <a:custGeom>
                  <a:avLst/>
                  <a:gdLst>
                    <a:gd name="T0" fmla="*/ 704 w 704"/>
                    <a:gd name="T1" fmla="*/ 41 h 411"/>
                    <a:gd name="T2" fmla="*/ 85 w 704"/>
                    <a:gd name="T3" fmla="*/ 411 h 411"/>
                    <a:gd name="T4" fmla="*/ 74 w 704"/>
                    <a:gd name="T5" fmla="*/ 410 h 411"/>
                    <a:gd name="T6" fmla="*/ 64 w 704"/>
                    <a:gd name="T7" fmla="*/ 409 h 411"/>
                    <a:gd name="T8" fmla="*/ 52 w 704"/>
                    <a:gd name="T9" fmla="*/ 408 h 411"/>
                    <a:gd name="T10" fmla="*/ 42 w 704"/>
                    <a:gd name="T11" fmla="*/ 405 h 411"/>
                    <a:gd name="T12" fmla="*/ 31 w 704"/>
                    <a:gd name="T13" fmla="*/ 403 h 411"/>
                    <a:gd name="T14" fmla="*/ 21 w 704"/>
                    <a:gd name="T15" fmla="*/ 401 h 411"/>
                    <a:gd name="T16" fmla="*/ 11 w 704"/>
                    <a:gd name="T17" fmla="*/ 398 h 411"/>
                    <a:gd name="T18" fmla="*/ 0 w 704"/>
                    <a:gd name="T19" fmla="*/ 396 h 411"/>
                    <a:gd name="T20" fmla="*/ 664 w 704"/>
                    <a:gd name="T21" fmla="*/ 0 h 411"/>
                    <a:gd name="T22" fmla="*/ 670 w 704"/>
                    <a:gd name="T23" fmla="*/ 5 h 411"/>
                    <a:gd name="T24" fmla="*/ 675 w 704"/>
                    <a:gd name="T25" fmla="*/ 10 h 411"/>
                    <a:gd name="T26" fmla="*/ 681 w 704"/>
                    <a:gd name="T27" fmla="*/ 15 h 411"/>
                    <a:gd name="T28" fmla="*/ 686 w 704"/>
                    <a:gd name="T29" fmla="*/ 21 h 411"/>
                    <a:gd name="T30" fmla="*/ 690 w 704"/>
                    <a:gd name="T31" fmla="*/ 25 h 411"/>
                    <a:gd name="T32" fmla="*/ 695 w 704"/>
                    <a:gd name="T33" fmla="*/ 31 h 411"/>
                    <a:gd name="T34" fmla="*/ 700 w 704"/>
                    <a:gd name="T35" fmla="*/ 36 h 411"/>
                    <a:gd name="T36" fmla="*/ 704 w 704"/>
                    <a:gd name="T37" fmla="*/ 41 h 41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04"/>
                    <a:gd name="T58" fmla="*/ 0 h 411"/>
                    <a:gd name="T59" fmla="*/ 704 w 704"/>
                    <a:gd name="T60" fmla="*/ 411 h 41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04" h="411">
                      <a:moveTo>
                        <a:pt x="704" y="41"/>
                      </a:moveTo>
                      <a:lnTo>
                        <a:pt x="85" y="411"/>
                      </a:lnTo>
                      <a:lnTo>
                        <a:pt x="74" y="410"/>
                      </a:lnTo>
                      <a:lnTo>
                        <a:pt x="64" y="409"/>
                      </a:lnTo>
                      <a:lnTo>
                        <a:pt x="52" y="408"/>
                      </a:lnTo>
                      <a:lnTo>
                        <a:pt x="42" y="405"/>
                      </a:lnTo>
                      <a:lnTo>
                        <a:pt x="31" y="403"/>
                      </a:lnTo>
                      <a:lnTo>
                        <a:pt x="21" y="401"/>
                      </a:lnTo>
                      <a:lnTo>
                        <a:pt x="11" y="398"/>
                      </a:lnTo>
                      <a:lnTo>
                        <a:pt x="0" y="396"/>
                      </a:lnTo>
                      <a:lnTo>
                        <a:pt x="664" y="0"/>
                      </a:lnTo>
                      <a:lnTo>
                        <a:pt x="670" y="5"/>
                      </a:lnTo>
                      <a:lnTo>
                        <a:pt x="675" y="10"/>
                      </a:lnTo>
                      <a:lnTo>
                        <a:pt x="681" y="15"/>
                      </a:lnTo>
                      <a:lnTo>
                        <a:pt x="686" y="21"/>
                      </a:lnTo>
                      <a:lnTo>
                        <a:pt x="690" y="25"/>
                      </a:lnTo>
                      <a:lnTo>
                        <a:pt x="695" y="31"/>
                      </a:lnTo>
                      <a:lnTo>
                        <a:pt x="700" y="36"/>
                      </a:lnTo>
                      <a:lnTo>
                        <a:pt x="704" y="41"/>
                      </a:lnTo>
                      <a:close/>
                    </a:path>
                  </a:pathLst>
                </a:custGeom>
                <a:solidFill>
                  <a:srgbClr val="A5A5FF"/>
                </a:solidFill>
                <a:ln w="9525">
                  <a:noFill/>
                  <a:round/>
                  <a:headEnd/>
                  <a:tailEnd/>
                </a:ln>
              </p:spPr>
              <p:txBody>
                <a:bodyPr/>
                <a:lstStyle/>
                <a:p>
                  <a:endParaRPr lang="en-US"/>
                </a:p>
              </p:txBody>
            </p:sp>
            <p:sp>
              <p:nvSpPr>
                <p:cNvPr id="22456" name="Freeform 135"/>
                <p:cNvSpPr>
                  <a:spLocks/>
                </p:cNvSpPr>
                <p:nvPr/>
              </p:nvSpPr>
              <p:spPr bwMode="auto">
                <a:xfrm>
                  <a:off x="3631" y="-745"/>
                  <a:ext cx="371" cy="216"/>
                </a:xfrm>
                <a:custGeom>
                  <a:avLst/>
                  <a:gdLst>
                    <a:gd name="T0" fmla="*/ 742 w 742"/>
                    <a:gd name="T1" fmla="*/ 37 h 433"/>
                    <a:gd name="T2" fmla="*/ 78 w 742"/>
                    <a:gd name="T3" fmla="*/ 433 h 433"/>
                    <a:gd name="T4" fmla="*/ 68 w 742"/>
                    <a:gd name="T5" fmla="*/ 431 h 433"/>
                    <a:gd name="T6" fmla="*/ 57 w 742"/>
                    <a:gd name="T7" fmla="*/ 430 h 433"/>
                    <a:gd name="T8" fmla="*/ 48 w 742"/>
                    <a:gd name="T9" fmla="*/ 427 h 433"/>
                    <a:gd name="T10" fmla="*/ 38 w 742"/>
                    <a:gd name="T11" fmla="*/ 425 h 433"/>
                    <a:gd name="T12" fmla="*/ 29 w 742"/>
                    <a:gd name="T13" fmla="*/ 423 h 433"/>
                    <a:gd name="T14" fmla="*/ 19 w 742"/>
                    <a:gd name="T15" fmla="*/ 421 h 433"/>
                    <a:gd name="T16" fmla="*/ 9 w 742"/>
                    <a:gd name="T17" fmla="*/ 418 h 433"/>
                    <a:gd name="T18" fmla="*/ 0 w 742"/>
                    <a:gd name="T19" fmla="*/ 415 h 433"/>
                    <a:gd name="T20" fmla="*/ 692 w 742"/>
                    <a:gd name="T21" fmla="*/ 0 h 433"/>
                    <a:gd name="T22" fmla="*/ 699 w 742"/>
                    <a:gd name="T23" fmla="*/ 4 h 433"/>
                    <a:gd name="T24" fmla="*/ 705 w 742"/>
                    <a:gd name="T25" fmla="*/ 8 h 433"/>
                    <a:gd name="T26" fmla="*/ 712 w 742"/>
                    <a:gd name="T27" fmla="*/ 13 h 433"/>
                    <a:gd name="T28" fmla="*/ 718 w 742"/>
                    <a:gd name="T29" fmla="*/ 17 h 433"/>
                    <a:gd name="T30" fmla="*/ 725 w 742"/>
                    <a:gd name="T31" fmla="*/ 22 h 433"/>
                    <a:gd name="T32" fmla="*/ 730 w 742"/>
                    <a:gd name="T33" fmla="*/ 27 h 433"/>
                    <a:gd name="T34" fmla="*/ 736 w 742"/>
                    <a:gd name="T35" fmla="*/ 32 h 433"/>
                    <a:gd name="T36" fmla="*/ 742 w 742"/>
                    <a:gd name="T37" fmla="*/ 37 h 43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42"/>
                    <a:gd name="T58" fmla="*/ 0 h 433"/>
                    <a:gd name="T59" fmla="*/ 742 w 742"/>
                    <a:gd name="T60" fmla="*/ 433 h 43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42" h="433">
                      <a:moveTo>
                        <a:pt x="742" y="37"/>
                      </a:moveTo>
                      <a:lnTo>
                        <a:pt x="78" y="433"/>
                      </a:lnTo>
                      <a:lnTo>
                        <a:pt x="68" y="431"/>
                      </a:lnTo>
                      <a:lnTo>
                        <a:pt x="57" y="430"/>
                      </a:lnTo>
                      <a:lnTo>
                        <a:pt x="48" y="427"/>
                      </a:lnTo>
                      <a:lnTo>
                        <a:pt x="38" y="425"/>
                      </a:lnTo>
                      <a:lnTo>
                        <a:pt x="29" y="423"/>
                      </a:lnTo>
                      <a:lnTo>
                        <a:pt x="19" y="421"/>
                      </a:lnTo>
                      <a:lnTo>
                        <a:pt x="9" y="418"/>
                      </a:lnTo>
                      <a:lnTo>
                        <a:pt x="0" y="415"/>
                      </a:lnTo>
                      <a:lnTo>
                        <a:pt x="692" y="0"/>
                      </a:lnTo>
                      <a:lnTo>
                        <a:pt x="699" y="4"/>
                      </a:lnTo>
                      <a:lnTo>
                        <a:pt x="705" y="8"/>
                      </a:lnTo>
                      <a:lnTo>
                        <a:pt x="712" y="13"/>
                      </a:lnTo>
                      <a:lnTo>
                        <a:pt x="718" y="17"/>
                      </a:lnTo>
                      <a:lnTo>
                        <a:pt x="725" y="22"/>
                      </a:lnTo>
                      <a:lnTo>
                        <a:pt x="730" y="27"/>
                      </a:lnTo>
                      <a:lnTo>
                        <a:pt x="736" y="32"/>
                      </a:lnTo>
                      <a:lnTo>
                        <a:pt x="742" y="37"/>
                      </a:lnTo>
                      <a:close/>
                    </a:path>
                  </a:pathLst>
                </a:custGeom>
                <a:solidFill>
                  <a:srgbClr val="BFBFFF"/>
                </a:solidFill>
                <a:ln w="9525">
                  <a:noFill/>
                  <a:round/>
                  <a:headEnd/>
                  <a:tailEnd/>
                </a:ln>
              </p:spPr>
              <p:txBody>
                <a:bodyPr/>
                <a:lstStyle/>
                <a:p>
                  <a:endParaRPr lang="en-US"/>
                </a:p>
              </p:txBody>
            </p:sp>
            <p:sp>
              <p:nvSpPr>
                <p:cNvPr id="22457" name="Freeform 136"/>
                <p:cNvSpPr>
                  <a:spLocks/>
                </p:cNvSpPr>
                <p:nvPr/>
              </p:nvSpPr>
              <p:spPr bwMode="auto">
                <a:xfrm>
                  <a:off x="3597" y="-762"/>
                  <a:ext cx="381" cy="224"/>
                </a:xfrm>
                <a:custGeom>
                  <a:avLst/>
                  <a:gdLst>
                    <a:gd name="T0" fmla="*/ 760 w 760"/>
                    <a:gd name="T1" fmla="*/ 32 h 447"/>
                    <a:gd name="T2" fmla="*/ 68 w 760"/>
                    <a:gd name="T3" fmla="*/ 447 h 447"/>
                    <a:gd name="T4" fmla="*/ 60 w 760"/>
                    <a:gd name="T5" fmla="*/ 443 h 447"/>
                    <a:gd name="T6" fmla="*/ 51 w 760"/>
                    <a:gd name="T7" fmla="*/ 440 h 447"/>
                    <a:gd name="T8" fmla="*/ 42 w 760"/>
                    <a:gd name="T9" fmla="*/ 436 h 447"/>
                    <a:gd name="T10" fmla="*/ 34 w 760"/>
                    <a:gd name="T11" fmla="*/ 433 h 447"/>
                    <a:gd name="T12" fmla="*/ 25 w 760"/>
                    <a:gd name="T13" fmla="*/ 429 h 447"/>
                    <a:gd name="T14" fmla="*/ 17 w 760"/>
                    <a:gd name="T15" fmla="*/ 426 h 447"/>
                    <a:gd name="T16" fmla="*/ 8 w 760"/>
                    <a:gd name="T17" fmla="*/ 423 h 447"/>
                    <a:gd name="T18" fmla="*/ 0 w 760"/>
                    <a:gd name="T19" fmla="*/ 419 h 447"/>
                    <a:gd name="T20" fmla="*/ 699 w 760"/>
                    <a:gd name="T21" fmla="*/ 0 h 447"/>
                    <a:gd name="T22" fmla="*/ 707 w 760"/>
                    <a:gd name="T23" fmla="*/ 3 h 447"/>
                    <a:gd name="T24" fmla="*/ 715 w 760"/>
                    <a:gd name="T25" fmla="*/ 8 h 447"/>
                    <a:gd name="T26" fmla="*/ 724 w 760"/>
                    <a:gd name="T27" fmla="*/ 11 h 447"/>
                    <a:gd name="T28" fmla="*/ 732 w 760"/>
                    <a:gd name="T29" fmla="*/ 16 h 447"/>
                    <a:gd name="T30" fmla="*/ 739 w 760"/>
                    <a:gd name="T31" fmla="*/ 19 h 447"/>
                    <a:gd name="T32" fmla="*/ 747 w 760"/>
                    <a:gd name="T33" fmla="*/ 24 h 447"/>
                    <a:gd name="T34" fmla="*/ 754 w 760"/>
                    <a:gd name="T35" fmla="*/ 28 h 447"/>
                    <a:gd name="T36" fmla="*/ 760 w 760"/>
                    <a:gd name="T37" fmla="*/ 32 h 44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60"/>
                    <a:gd name="T58" fmla="*/ 0 h 447"/>
                    <a:gd name="T59" fmla="*/ 760 w 760"/>
                    <a:gd name="T60" fmla="*/ 447 h 44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60" h="447">
                      <a:moveTo>
                        <a:pt x="760" y="32"/>
                      </a:moveTo>
                      <a:lnTo>
                        <a:pt x="68" y="447"/>
                      </a:lnTo>
                      <a:lnTo>
                        <a:pt x="60" y="443"/>
                      </a:lnTo>
                      <a:lnTo>
                        <a:pt x="51" y="440"/>
                      </a:lnTo>
                      <a:lnTo>
                        <a:pt x="42" y="436"/>
                      </a:lnTo>
                      <a:lnTo>
                        <a:pt x="34" y="433"/>
                      </a:lnTo>
                      <a:lnTo>
                        <a:pt x="25" y="429"/>
                      </a:lnTo>
                      <a:lnTo>
                        <a:pt x="17" y="426"/>
                      </a:lnTo>
                      <a:lnTo>
                        <a:pt x="8" y="423"/>
                      </a:lnTo>
                      <a:lnTo>
                        <a:pt x="0" y="419"/>
                      </a:lnTo>
                      <a:lnTo>
                        <a:pt x="699" y="0"/>
                      </a:lnTo>
                      <a:lnTo>
                        <a:pt x="707" y="3"/>
                      </a:lnTo>
                      <a:lnTo>
                        <a:pt x="715" y="8"/>
                      </a:lnTo>
                      <a:lnTo>
                        <a:pt x="724" y="11"/>
                      </a:lnTo>
                      <a:lnTo>
                        <a:pt x="732" y="16"/>
                      </a:lnTo>
                      <a:lnTo>
                        <a:pt x="739" y="19"/>
                      </a:lnTo>
                      <a:lnTo>
                        <a:pt x="747" y="24"/>
                      </a:lnTo>
                      <a:lnTo>
                        <a:pt x="754" y="28"/>
                      </a:lnTo>
                      <a:lnTo>
                        <a:pt x="760" y="32"/>
                      </a:lnTo>
                      <a:close/>
                    </a:path>
                  </a:pathLst>
                </a:custGeom>
                <a:solidFill>
                  <a:srgbClr val="DBDBFF"/>
                </a:solidFill>
                <a:ln w="9525">
                  <a:noFill/>
                  <a:round/>
                  <a:headEnd/>
                  <a:tailEnd/>
                </a:ln>
              </p:spPr>
              <p:txBody>
                <a:bodyPr/>
                <a:lstStyle/>
                <a:p>
                  <a:endParaRPr lang="en-US"/>
                </a:p>
              </p:txBody>
            </p:sp>
            <p:sp>
              <p:nvSpPr>
                <p:cNvPr id="22458" name="Freeform 137"/>
                <p:cNvSpPr>
                  <a:spLocks/>
                </p:cNvSpPr>
                <p:nvPr/>
              </p:nvSpPr>
              <p:spPr bwMode="auto">
                <a:xfrm>
                  <a:off x="3570" y="-774"/>
                  <a:ext cx="377" cy="222"/>
                </a:xfrm>
                <a:custGeom>
                  <a:avLst/>
                  <a:gdLst>
                    <a:gd name="T0" fmla="*/ 755 w 755"/>
                    <a:gd name="T1" fmla="*/ 25 h 444"/>
                    <a:gd name="T2" fmla="*/ 56 w 755"/>
                    <a:gd name="T3" fmla="*/ 444 h 444"/>
                    <a:gd name="T4" fmla="*/ 48 w 755"/>
                    <a:gd name="T5" fmla="*/ 441 h 444"/>
                    <a:gd name="T6" fmla="*/ 41 w 755"/>
                    <a:gd name="T7" fmla="*/ 437 h 444"/>
                    <a:gd name="T8" fmla="*/ 34 w 755"/>
                    <a:gd name="T9" fmla="*/ 434 h 444"/>
                    <a:gd name="T10" fmla="*/ 27 w 755"/>
                    <a:gd name="T11" fmla="*/ 429 h 444"/>
                    <a:gd name="T12" fmla="*/ 20 w 755"/>
                    <a:gd name="T13" fmla="*/ 426 h 444"/>
                    <a:gd name="T14" fmla="*/ 13 w 755"/>
                    <a:gd name="T15" fmla="*/ 422 h 444"/>
                    <a:gd name="T16" fmla="*/ 6 w 755"/>
                    <a:gd name="T17" fmla="*/ 418 h 444"/>
                    <a:gd name="T18" fmla="*/ 0 w 755"/>
                    <a:gd name="T19" fmla="*/ 414 h 444"/>
                    <a:gd name="T20" fmla="*/ 687 w 755"/>
                    <a:gd name="T21" fmla="*/ 0 h 444"/>
                    <a:gd name="T22" fmla="*/ 697 w 755"/>
                    <a:gd name="T23" fmla="*/ 3 h 444"/>
                    <a:gd name="T24" fmla="*/ 706 w 755"/>
                    <a:gd name="T25" fmla="*/ 5 h 444"/>
                    <a:gd name="T26" fmla="*/ 715 w 755"/>
                    <a:gd name="T27" fmla="*/ 9 h 444"/>
                    <a:gd name="T28" fmla="*/ 723 w 755"/>
                    <a:gd name="T29" fmla="*/ 12 h 444"/>
                    <a:gd name="T30" fmla="*/ 731 w 755"/>
                    <a:gd name="T31" fmla="*/ 15 h 444"/>
                    <a:gd name="T32" fmla="*/ 739 w 755"/>
                    <a:gd name="T33" fmla="*/ 18 h 444"/>
                    <a:gd name="T34" fmla="*/ 747 w 755"/>
                    <a:gd name="T35" fmla="*/ 21 h 444"/>
                    <a:gd name="T36" fmla="*/ 755 w 755"/>
                    <a:gd name="T37" fmla="*/ 25 h 44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55"/>
                    <a:gd name="T58" fmla="*/ 0 h 444"/>
                    <a:gd name="T59" fmla="*/ 755 w 755"/>
                    <a:gd name="T60" fmla="*/ 444 h 44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55" h="444">
                      <a:moveTo>
                        <a:pt x="755" y="25"/>
                      </a:moveTo>
                      <a:lnTo>
                        <a:pt x="56" y="444"/>
                      </a:lnTo>
                      <a:lnTo>
                        <a:pt x="48" y="441"/>
                      </a:lnTo>
                      <a:lnTo>
                        <a:pt x="41" y="437"/>
                      </a:lnTo>
                      <a:lnTo>
                        <a:pt x="34" y="434"/>
                      </a:lnTo>
                      <a:lnTo>
                        <a:pt x="27" y="429"/>
                      </a:lnTo>
                      <a:lnTo>
                        <a:pt x="20" y="426"/>
                      </a:lnTo>
                      <a:lnTo>
                        <a:pt x="13" y="422"/>
                      </a:lnTo>
                      <a:lnTo>
                        <a:pt x="6" y="418"/>
                      </a:lnTo>
                      <a:lnTo>
                        <a:pt x="0" y="414"/>
                      </a:lnTo>
                      <a:lnTo>
                        <a:pt x="687" y="0"/>
                      </a:lnTo>
                      <a:lnTo>
                        <a:pt x="697" y="3"/>
                      </a:lnTo>
                      <a:lnTo>
                        <a:pt x="706" y="5"/>
                      </a:lnTo>
                      <a:lnTo>
                        <a:pt x="715" y="9"/>
                      </a:lnTo>
                      <a:lnTo>
                        <a:pt x="723" y="12"/>
                      </a:lnTo>
                      <a:lnTo>
                        <a:pt x="731" y="15"/>
                      </a:lnTo>
                      <a:lnTo>
                        <a:pt x="739" y="18"/>
                      </a:lnTo>
                      <a:lnTo>
                        <a:pt x="747" y="21"/>
                      </a:lnTo>
                      <a:lnTo>
                        <a:pt x="755" y="25"/>
                      </a:lnTo>
                      <a:close/>
                    </a:path>
                  </a:pathLst>
                </a:custGeom>
                <a:solidFill>
                  <a:srgbClr val="F9F9FF"/>
                </a:solidFill>
                <a:ln w="9525">
                  <a:noFill/>
                  <a:round/>
                  <a:headEnd/>
                  <a:tailEnd/>
                </a:ln>
              </p:spPr>
              <p:txBody>
                <a:bodyPr/>
                <a:lstStyle/>
                <a:p>
                  <a:endParaRPr lang="en-US"/>
                </a:p>
              </p:txBody>
            </p:sp>
            <p:sp>
              <p:nvSpPr>
                <p:cNvPr id="22459" name="Freeform 138"/>
                <p:cNvSpPr>
                  <a:spLocks/>
                </p:cNvSpPr>
                <p:nvPr/>
              </p:nvSpPr>
              <p:spPr bwMode="auto">
                <a:xfrm>
                  <a:off x="3544" y="-784"/>
                  <a:ext cx="369" cy="217"/>
                </a:xfrm>
                <a:custGeom>
                  <a:avLst/>
                  <a:gdLst>
                    <a:gd name="T0" fmla="*/ 737 w 737"/>
                    <a:gd name="T1" fmla="*/ 20 h 434"/>
                    <a:gd name="T2" fmla="*/ 50 w 737"/>
                    <a:gd name="T3" fmla="*/ 434 h 434"/>
                    <a:gd name="T4" fmla="*/ 44 w 737"/>
                    <a:gd name="T5" fmla="*/ 431 h 434"/>
                    <a:gd name="T6" fmla="*/ 37 w 737"/>
                    <a:gd name="T7" fmla="*/ 426 h 434"/>
                    <a:gd name="T8" fmla="*/ 30 w 737"/>
                    <a:gd name="T9" fmla="*/ 422 h 434"/>
                    <a:gd name="T10" fmla="*/ 23 w 737"/>
                    <a:gd name="T11" fmla="*/ 417 h 434"/>
                    <a:gd name="T12" fmla="*/ 17 w 737"/>
                    <a:gd name="T13" fmla="*/ 412 h 434"/>
                    <a:gd name="T14" fmla="*/ 11 w 737"/>
                    <a:gd name="T15" fmla="*/ 408 h 434"/>
                    <a:gd name="T16" fmla="*/ 6 w 737"/>
                    <a:gd name="T17" fmla="*/ 403 h 434"/>
                    <a:gd name="T18" fmla="*/ 0 w 737"/>
                    <a:gd name="T19" fmla="*/ 398 h 434"/>
                    <a:gd name="T20" fmla="*/ 661 w 737"/>
                    <a:gd name="T21" fmla="*/ 0 h 434"/>
                    <a:gd name="T22" fmla="*/ 672 w 737"/>
                    <a:gd name="T23" fmla="*/ 2 h 434"/>
                    <a:gd name="T24" fmla="*/ 682 w 737"/>
                    <a:gd name="T25" fmla="*/ 5 h 434"/>
                    <a:gd name="T26" fmla="*/ 691 w 737"/>
                    <a:gd name="T27" fmla="*/ 7 h 434"/>
                    <a:gd name="T28" fmla="*/ 702 w 737"/>
                    <a:gd name="T29" fmla="*/ 9 h 434"/>
                    <a:gd name="T30" fmla="*/ 711 w 737"/>
                    <a:gd name="T31" fmla="*/ 12 h 434"/>
                    <a:gd name="T32" fmla="*/ 720 w 737"/>
                    <a:gd name="T33" fmla="*/ 15 h 434"/>
                    <a:gd name="T34" fmla="*/ 728 w 737"/>
                    <a:gd name="T35" fmla="*/ 17 h 434"/>
                    <a:gd name="T36" fmla="*/ 737 w 737"/>
                    <a:gd name="T37" fmla="*/ 20 h 43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37"/>
                    <a:gd name="T58" fmla="*/ 0 h 434"/>
                    <a:gd name="T59" fmla="*/ 737 w 737"/>
                    <a:gd name="T60" fmla="*/ 434 h 43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37" h="434">
                      <a:moveTo>
                        <a:pt x="737" y="20"/>
                      </a:moveTo>
                      <a:lnTo>
                        <a:pt x="50" y="434"/>
                      </a:lnTo>
                      <a:lnTo>
                        <a:pt x="44" y="431"/>
                      </a:lnTo>
                      <a:lnTo>
                        <a:pt x="37" y="426"/>
                      </a:lnTo>
                      <a:lnTo>
                        <a:pt x="30" y="422"/>
                      </a:lnTo>
                      <a:lnTo>
                        <a:pt x="23" y="417"/>
                      </a:lnTo>
                      <a:lnTo>
                        <a:pt x="17" y="412"/>
                      </a:lnTo>
                      <a:lnTo>
                        <a:pt x="11" y="408"/>
                      </a:lnTo>
                      <a:lnTo>
                        <a:pt x="6" y="403"/>
                      </a:lnTo>
                      <a:lnTo>
                        <a:pt x="0" y="398"/>
                      </a:lnTo>
                      <a:lnTo>
                        <a:pt x="661" y="0"/>
                      </a:lnTo>
                      <a:lnTo>
                        <a:pt x="672" y="2"/>
                      </a:lnTo>
                      <a:lnTo>
                        <a:pt x="682" y="5"/>
                      </a:lnTo>
                      <a:lnTo>
                        <a:pt x="691" y="7"/>
                      </a:lnTo>
                      <a:lnTo>
                        <a:pt x="702" y="9"/>
                      </a:lnTo>
                      <a:lnTo>
                        <a:pt x="711" y="12"/>
                      </a:lnTo>
                      <a:lnTo>
                        <a:pt x="720" y="15"/>
                      </a:lnTo>
                      <a:lnTo>
                        <a:pt x="728" y="17"/>
                      </a:lnTo>
                      <a:lnTo>
                        <a:pt x="737" y="20"/>
                      </a:lnTo>
                      <a:close/>
                    </a:path>
                  </a:pathLst>
                </a:custGeom>
                <a:solidFill>
                  <a:srgbClr val="BCE2D3"/>
                </a:solidFill>
                <a:ln w="9525">
                  <a:noFill/>
                  <a:round/>
                  <a:headEnd/>
                  <a:tailEnd/>
                </a:ln>
              </p:spPr>
              <p:txBody>
                <a:bodyPr/>
                <a:lstStyle/>
                <a:p>
                  <a:endParaRPr lang="en-US"/>
                </a:p>
              </p:txBody>
            </p:sp>
            <p:sp>
              <p:nvSpPr>
                <p:cNvPr id="22460" name="Freeform 139"/>
                <p:cNvSpPr>
                  <a:spLocks/>
                </p:cNvSpPr>
                <p:nvPr/>
              </p:nvSpPr>
              <p:spPr bwMode="auto">
                <a:xfrm>
                  <a:off x="3524" y="-791"/>
                  <a:ext cx="351" cy="206"/>
                </a:xfrm>
                <a:custGeom>
                  <a:avLst/>
                  <a:gdLst>
                    <a:gd name="T0" fmla="*/ 702 w 702"/>
                    <a:gd name="T1" fmla="*/ 14 h 412"/>
                    <a:gd name="T2" fmla="*/ 41 w 702"/>
                    <a:gd name="T3" fmla="*/ 412 h 412"/>
                    <a:gd name="T4" fmla="*/ 35 w 702"/>
                    <a:gd name="T5" fmla="*/ 407 h 412"/>
                    <a:gd name="T6" fmla="*/ 29 w 702"/>
                    <a:gd name="T7" fmla="*/ 402 h 412"/>
                    <a:gd name="T8" fmla="*/ 25 w 702"/>
                    <a:gd name="T9" fmla="*/ 396 h 412"/>
                    <a:gd name="T10" fmla="*/ 19 w 702"/>
                    <a:gd name="T11" fmla="*/ 391 h 412"/>
                    <a:gd name="T12" fmla="*/ 14 w 702"/>
                    <a:gd name="T13" fmla="*/ 386 h 412"/>
                    <a:gd name="T14" fmla="*/ 9 w 702"/>
                    <a:gd name="T15" fmla="*/ 380 h 412"/>
                    <a:gd name="T16" fmla="*/ 5 w 702"/>
                    <a:gd name="T17" fmla="*/ 376 h 412"/>
                    <a:gd name="T18" fmla="*/ 0 w 702"/>
                    <a:gd name="T19" fmla="*/ 370 h 412"/>
                    <a:gd name="T20" fmla="*/ 616 w 702"/>
                    <a:gd name="T21" fmla="*/ 0 h 412"/>
                    <a:gd name="T22" fmla="*/ 626 w 702"/>
                    <a:gd name="T23" fmla="*/ 1 h 412"/>
                    <a:gd name="T24" fmla="*/ 638 w 702"/>
                    <a:gd name="T25" fmla="*/ 2 h 412"/>
                    <a:gd name="T26" fmla="*/ 648 w 702"/>
                    <a:gd name="T27" fmla="*/ 5 h 412"/>
                    <a:gd name="T28" fmla="*/ 660 w 702"/>
                    <a:gd name="T29" fmla="*/ 6 h 412"/>
                    <a:gd name="T30" fmla="*/ 670 w 702"/>
                    <a:gd name="T31" fmla="*/ 7 h 412"/>
                    <a:gd name="T32" fmla="*/ 682 w 702"/>
                    <a:gd name="T33" fmla="*/ 9 h 412"/>
                    <a:gd name="T34" fmla="*/ 692 w 702"/>
                    <a:gd name="T35" fmla="*/ 12 h 412"/>
                    <a:gd name="T36" fmla="*/ 702 w 702"/>
                    <a:gd name="T37" fmla="*/ 14 h 41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02"/>
                    <a:gd name="T58" fmla="*/ 0 h 412"/>
                    <a:gd name="T59" fmla="*/ 702 w 702"/>
                    <a:gd name="T60" fmla="*/ 412 h 41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02" h="412">
                      <a:moveTo>
                        <a:pt x="702" y="14"/>
                      </a:moveTo>
                      <a:lnTo>
                        <a:pt x="41" y="412"/>
                      </a:lnTo>
                      <a:lnTo>
                        <a:pt x="35" y="407"/>
                      </a:lnTo>
                      <a:lnTo>
                        <a:pt x="29" y="402"/>
                      </a:lnTo>
                      <a:lnTo>
                        <a:pt x="25" y="396"/>
                      </a:lnTo>
                      <a:lnTo>
                        <a:pt x="19" y="391"/>
                      </a:lnTo>
                      <a:lnTo>
                        <a:pt x="14" y="386"/>
                      </a:lnTo>
                      <a:lnTo>
                        <a:pt x="9" y="380"/>
                      </a:lnTo>
                      <a:lnTo>
                        <a:pt x="5" y="376"/>
                      </a:lnTo>
                      <a:lnTo>
                        <a:pt x="0" y="370"/>
                      </a:lnTo>
                      <a:lnTo>
                        <a:pt x="616" y="0"/>
                      </a:lnTo>
                      <a:lnTo>
                        <a:pt x="626" y="1"/>
                      </a:lnTo>
                      <a:lnTo>
                        <a:pt x="638" y="2"/>
                      </a:lnTo>
                      <a:lnTo>
                        <a:pt x="648" y="5"/>
                      </a:lnTo>
                      <a:lnTo>
                        <a:pt x="660" y="6"/>
                      </a:lnTo>
                      <a:lnTo>
                        <a:pt x="670" y="7"/>
                      </a:lnTo>
                      <a:lnTo>
                        <a:pt x="682" y="9"/>
                      </a:lnTo>
                      <a:lnTo>
                        <a:pt x="692" y="12"/>
                      </a:lnTo>
                      <a:lnTo>
                        <a:pt x="702" y="14"/>
                      </a:lnTo>
                      <a:close/>
                    </a:path>
                  </a:pathLst>
                </a:custGeom>
                <a:solidFill>
                  <a:srgbClr val="ADD6C9"/>
                </a:solidFill>
                <a:ln w="9525">
                  <a:noFill/>
                  <a:round/>
                  <a:headEnd/>
                  <a:tailEnd/>
                </a:ln>
              </p:spPr>
              <p:txBody>
                <a:bodyPr/>
                <a:lstStyle/>
                <a:p>
                  <a:endParaRPr lang="en-US"/>
                </a:p>
              </p:txBody>
            </p:sp>
            <p:sp>
              <p:nvSpPr>
                <p:cNvPr id="22461" name="Freeform 140"/>
                <p:cNvSpPr>
                  <a:spLocks/>
                </p:cNvSpPr>
                <p:nvPr/>
              </p:nvSpPr>
              <p:spPr bwMode="auto">
                <a:xfrm>
                  <a:off x="3510" y="-794"/>
                  <a:ext cx="322" cy="188"/>
                </a:xfrm>
                <a:custGeom>
                  <a:avLst/>
                  <a:gdLst>
                    <a:gd name="T0" fmla="*/ 643 w 643"/>
                    <a:gd name="T1" fmla="*/ 7 h 377"/>
                    <a:gd name="T2" fmla="*/ 27 w 643"/>
                    <a:gd name="T3" fmla="*/ 377 h 377"/>
                    <a:gd name="T4" fmla="*/ 19 w 643"/>
                    <a:gd name="T5" fmla="*/ 364 h 377"/>
                    <a:gd name="T6" fmla="*/ 11 w 643"/>
                    <a:gd name="T7" fmla="*/ 352 h 377"/>
                    <a:gd name="T8" fmla="*/ 4 w 643"/>
                    <a:gd name="T9" fmla="*/ 340 h 377"/>
                    <a:gd name="T10" fmla="*/ 0 w 643"/>
                    <a:gd name="T11" fmla="*/ 326 h 377"/>
                    <a:gd name="T12" fmla="*/ 543 w 643"/>
                    <a:gd name="T13" fmla="*/ 0 h 377"/>
                    <a:gd name="T14" fmla="*/ 555 w 643"/>
                    <a:gd name="T15" fmla="*/ 0 h 377"/>
                    <a:gd name="T16" fmla="*/ 568 w 643"/>
                    <a:gd name="T17" fmla="*/ 0 h 377"/>
                    <a:gd name="T18" fmla="*/ 581 w 643"/>
                    <a:gd name="T19" fmla="*/ 1 h 377"/>
                    <a:gd name="T20" fmla="*/ 593 w 643"/>
                    <a:gd name="T21" fmla="*/ 1 h 377"/>
                    <a:gd name="T22" fmla="*/ 606 w 643"/>
                    <a:gd name="T23" fmla="*/ 3 h 377"/>
                    <a:gd name="T24" fmla="*/ 619 w 643"/>
                    <a:gd name="T25" fmla="*/ 4 h 377"/>
                    <a:gd name="T26" fmla="*/ 630 w 643"/>
                    <a:gd name="T27" fmla="*/ 5 h 377"/>
                    <a:gd name="T28" fmla="*/ 643 w 643"/>
                    <a:gd name="T29" fmla="*/ 7 h 37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43"/>
                    <a:gd name="T46" fmla="*/ 0 h 377"/>
                    <a:gd name="T47" fmla="*/ 643 w 643"/>
                    <a:gd name="T48" fmla="*/ 377 h 37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43" h="377">
                      <a:moveTo>
                        <a:pt x="643" y="7"/>
                      </a:moveTo>
                      <a:lnTo>
                        <a:pt x="27" y="377"/>
                      </a:lnTo>
                      <a:lnTo>
                        <a:pt x="19" y="364"/>
                      </a:lnTo>
                      <a:lnTo>
                        <a:pt x="11" y="352"/>
                      </a:lnTo>
                      <a:lnTo>
                        <a:pt x="4" y="340"/>
                      </a:lnTo>
                      <a:lnTo>
                        <a:pt x="0" y="326"/>
                      </a:lnTo>
                      <a:lnTo>
                        <a:pt x="543" y="0"/>
                      </a:lnTo>
                      <a:lnTo>
                        <a:pt x="555" y="0"/>
                      </a:lnTo>
                      <a:lnTo>
                        <a:pt x="568" y="0"/>
                      </a:lnTo>
                      <a:lnTo>
                        <a:pt x="581" y="1"/>
                      </a:lnTo>
                      <a:lnTo>
                        <a:pt x="593" y="1"/>
                      </a:lnTo>
                      <a:lnTo>
                        <a:pt x="606" y="3"/>
                      </a:lnTo>
                      <a:lnTo>
                        <a:pt x="619" y="4"/>
                      </a:lnTo>
                      <a:lnTo>
                        <a:pt x="630" y="5"/>
                      </a:lnTo>
                      <a:lnTo>
                        <a:pt x="643" y="7"/>
                      </a:lnTo>
                      <a:close/>
                    </a:path>
                  </a:pathLst>
                </a:custGeom>
                <a:solidFill>
                  <a:srgbClr val="A0CCBF"/>
                </a:solidFill>
                <a:ln w="9525">
                  <a:noFill/>
                  <a:round/>
                  <a:headEnd/>
                  <a:tailEnd/>
                </a:ln>
              </p:spPr>
              <p:txBody>
                <a:bodyPr/>
                <a:lstStyle/>
                <a:p>
                  <a:endParaRPr lang="en-US"/>
                </a:p>
              </p:txBody>
            </p:sp>
            <p:sp>
              <p:nvSpPr>
                <p:cNvPr id="22462" name="Freeform 141"/>
                <p:cNvSpPr>
                  <a:spLocks/>
                </p:cNvSpPr>
                <p:nvPr/>
              </p:nvSpPr>
              <p:spPr bwMode="auto">
                <a:xfrm>
                  <a:off x="3506" y="-794"/>
                  <a:ext cx="276" cy="163"/>
                </a:xfrm>
                <a:custGeom>
                  <a:avLst/>
                  <a:gdLst>
                    <a:gd name="T0" fmla="*/ 551 w 551"/>
                    <a:gd name="T1" fmla="*/ 0 h 326"/>
                    <a:gd name="T2" fmla="*/ 8 w 551"/>
                    <a:gd name="T3" fmla="*/ 326 h 326"/>
                    <a:gd name="T4" fmla="*/ 4 w 551"/>
                    <a:gd name="T5" fmla="*/ 315 h 326"/>
                    <a:gd name="T6" fmla="*/ 2 w 551"/>
                    <a:gd name="T7" fmla="*/ 302 h 326"/>
                    <a:gd name="T8" fmla="*/ 1 w 551"/>
                    <a:gd name="T9" fmla="*/ 289 h 326"/>
                    <a:gd name="T10" fmla="*/ 0 w 551"/>
                    <a:gd name="T11" fmla="*/ 276 h 326"/>
                    <a:gd name="T12" fmla="*/ 0 w 551"/>
                    <a:gd name="T13" fmla="*/ 273 h 326"/>
                    <a:gd name="T14" fmla="*/ 0 w 551"/>
                    <a:gd name="T15" fmla="*/ 270 h 326"/>
                    <a:gd name="T16" fmla="*/ 0 w 551"/>
                    <a:gd name="T17" fmla="*/ 267 h 326"/>
                    <a:gd name="T18" fmla="*/ 1 w 551"/>
                    <a:gd name="T19" fmla="*/ 265 h 326"/>
                    <a:gd name="T20" fmla="*/ 432 w 551"/>
                    <a:gd name="T21" fmla="*/ 4 h 326"/>
                    <a:gd name="T22" fmla="*/ 445 w 551"/>
                    <a:gd name="T23" fmla="*/ 3 h 326"/>
                    <a:gd name="T24" fmla="*/ 456 w 551"/>
                    <a:gd name="T25" fmla="*/ 1 h 326"/>
                    <a:gd name="T26" fmla="*/ 469 w 551"/>
                    <a:gd name="T27" fmla="*/ 1 h 326"/>
                    <a:gd name="T28" fmla="*/ 481 w 551"/>
                    <a:gd name="T29" fmla="*/ 0 h 326"/>
                    <a:gd name="T30" fmla="*/ 494 w 551"/>
                    <a:gd name="T31" fmla="*/ 0 h 326"/>
                    <a:gd name="T32" fmla="*/ 507 w 551"/>
                    <a:gd name="T33" fmla="*/ 0 h 326"/>
                    <a:gd name="T34" fmla="*/ 519 w 551"/>
                    <a:gd name="T35" fmla="*/ 0 h 326"/>
                    <a:gd name="T36" fmla="*/ 533 w 551"/>
                    <a:gd name="T37" fmla="*/ 0 h 326"/>
                    <a:gd name="T38" fmla="*/ 537 w 551"/>
                    <a:gd name="T39" fmla="*/ 0 h 326"/>
                    <a:gd name="T40" fmla="*/ 541 w 551"/>
                    <a:gd name="T41" fmla="*/ 0 h 326"/>
                    <a:gd name="T42" fmla="*/ 546 w 551"/>
                    <a:gd name="T43" fmla="*/ 0 h 326"/>
                    <a:gd name="T44" fmla="*/ 551 w 551"/>
                    <a:gd name="T45" fmla="*/ 0 h 32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51"/>
                    <a:gd name="T70" fmla="*/ 0 h 326"/>
                    <a:gd name="T71" fmla="*/ 551 w 551"/>
                    <a:gd name="T72" fmla="*/ 326 h 32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51" h="326">
                      <a:moveTo>
                        <a:pt x="551" y="0"/>
                      </a:moveTo>
                      <a:lnTo>
                        <a:pt x="8" y="326"/>
                      </a:lnTo>
                      <a:lnTo>
                        <a:pt x="4" y="315"/>
                      </a:lnTo>
                      <a:lnTo>
                        <a:pt x="2" y="302"/>
                      </a:lnTo>
                      <a:lnTo>
                        <a:pt x="1" y="289"/>
                      </a:lnTo>
                      <a:lnTo>
                        <a:pt x="0" y="276"/>
                      </a:lnTo>
                      <a:lnTo>
                        <a:pt x="0" y="273"/>
                      </a:lnTo>
                      <a:lnTo>
                        <a:pt x="0" y="270"/>
                      </a:lnTo>
                      <a:lnTo>
                        <a:pt x="0" y="267"/>
                      </a:lnTo>
                      <a:lnTo>
                        <a:pt x="1" y="265"/>
                      </a:lnTo>
                      <a:lnTo>
                        <a:pt x="432" y="4"/>
                      </a:lnTo>
                      <a:lnTo>
                        <a:pt x="445" y="3"/>
                      </a:lnTo>
                      <a:lnTo>
                        <a:pt x="456" y="1"/>
                      </a:lnTo>
                      <a:lnTo>
                        <a:pt x="469" y="1"/>
                      </a:lnTo>
                      <a:lnTo>
                        <a:pt x="481" y="0"/>
                      </a:lnTo>
                      <a:lnTo>
                        <a:pt x="494" y="0"/>
                      </a:lnTo>
                      <a:lnTo>
                        <a:pt x="507" y="0"/>
                      </a:lnTo>
                      <a:lnTo>
                        <a:pt x="519" y="0"/>
                      </a:lnTo>
                      <a:lnTo>
                        <a:pt x="533" y="0"/>
                      </a:lnTo>
                      <a:lnTo>
                        <a:pt x="537" y="0"/>
                      </a:lnTo>
                      <a:lnTo>
                        <a:pt x="541" y="0"/>
                      </a:lnTo>
                      <a:lnTo>
                        <a:pt x="546" y="0"/>
                      </a:lnTo>
                      <a:lnTo>
                        <a:pt x="551" y="0"/>
                      </a:lnTo>
                      <a:close/>
                    </a:path>
                  </a:pathLst>
                </a:custGeom>
                <a:solidFill>
                  <a:srgbClr val="8EBCB2"/>
                </a:solidFill>
                <a:ln w="9525">
                  <a:noFill/>
                  <a:round/>
                  <a:headEnd/>
                  <a:tailEnd/>
                </a:ln>
              </p:spPr>
              <p:txBody>
                <a:bodyPr/>
                <a:lstStyle/>
                <a:p>
                  <a:endParaRPr lang="en-US"/>
                </a:p>
              </p:txBody>
            </p:sp>
            <p:sp>
              <p:nvSpPr>
                <p:cNvPr id="22463" name="Freeform 142"/>
                <p:cNvSpPr>
                  <a:spLocks/>
                </p:cNvSpPr>
                <p:nvPr/>
              </p:nvSpPr>
              <p:spPr bwMode="auto">
                <a:xfrm>
                  <a:off x="3507" y="-793"/>
                  <a:ext cx="215" cy="131"/>
                </a:xfrm>
                <a:custGeom>
                  <a:avLst/>
                  <a:gdLst>
                    <a:gd name="T0" fmla="*/ 431 w 431"/>
                    <a:gd name="T1" fmla="*/ 0 h 261"/>
                    <a:gd name="T2" fmla="*/ 0 w 431"/>
                    <a:gd name="T3" fmla="*/ 261 h 261"/>
                    <a:gd name="T4" fmla="*/ 1 w 431"/>
                    <a:gd name="T5" fmla="*/ 250 h 261"/>
                    <a:gd name="T6" fmla="*/ 3 w 431"/>
                    <a:gd name="T7" fmla="*/ 238 h 261"/>
                    <a:gd name="T8" fmla="*/ 6 w 431"/>
                    <a:gd name="T9" fmla="*/ 227 h 261"/>
                    <a:gd name="T10" fmla="*/ 10 w 431"/>
                    <a:gd name="T11" fmla="*/ 216 h 261"/>
                    <a:gd name="T12" fmla="*/ 15 w 431"/>
                    <a:gd name="T13" fmla="*/ 205 h 261"/>
                    <a:gd name="T14" fmla="*/ 21 w 431"/>
                    <a:gd name="T15" fmla="*/ 194 h 261"/>
                    <a:gd name="T16" fmla="*/ 26 w 431"/>
                    <a:gd name="T17" fmla="*/ 184 h 261"/>
                    <a:gd name="T18" fmla="*/ 34 w 431"/>
                    <a:gd name="T19" fmla="*/ 174 h 261"/>
                    <a:gd name="T20" fmla="*/ 268 w 431"/>
                    <a:gd name="T21" fmla="*/ 32 h 261"/>
                    <a:gd name="T22" fmla="*/ 288 w 431"/>
                    <a:gd name="T23" fmla="*/ 26 h 261"/>
                    <a:gd name="T24" fmla="*/ 306 w 431"/>
                    <a:gd name="T25" fmla="*/ 22 h 261"/>
                    <a:gd name="T26" fmla="*/ 327 w 431"/>
                    <a:gd name="T27" fmla="*/ 17 h 261"/>
                    <a:gd name="T28" fmla="*/ 347 w 431"/>
                    <a:gd name="T29" fmla="*/ 12 h 261"/>
                    <a:gd name="T30" fmla="*/ 368 w 431"/>
                    <a:gd name="T31" fmla="*/ 9 h 261"/>
                    <a:gd name="T32" fmla="*/ 388 w 431"/>
                    <a:gd name="T33" fmla="*/ 5 h 261"/>
                    <a:gd name="T34" fmla="*/ 409 w 431"/>
                    <a:gd name="T35" fmla="*/ 2 h 261"/>
                    <a:gd name="T36" fmla="*/ 431 w 431"/>
                    <a:gd name="T37" fmla="*/ 0 h 26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31"/>
                    <a:gd name="T58" fmla="*/ 0 h 261"/>
                    <a:gd name="T59" fmla="*/ 431 w 431"/>
                    <a:gd name="T60" fmla="*/ 261 h 26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31" h="261">
                      <a:moveTo>
                        <a:pt x="431" y="0"/>
                      </a:moveTo>
                      <a:lnTo>
                        <a:pt x="0" y="261"/>
                      </a:lnTo>
                      <a:lnTo>
                        <a:pt x="1" y="250"/>
                      </a:lnTo>
                      <a:lnTo>
                        <a:pt x="3" y="238"/>
                      </a:lnTo>
                      <a:lnTo>
                        <a:pt x="6" y="227"/>
                      </a:lnTo>
                      <a:lnTo>
                        <a:pt x="10" y="216"/>
                      </a:lnTo>
                      <a:lnTo>
                        <a:pt x="15" y="205"/>
                      </a:lnTo>
                      <a:lnTo>
                        <a:pt x="21" y="194"/>
                      </a:lnTo>
                      <a:lnTo>
                        <a:pt x="26" y="184"/>
                      </a:lnTo>
                      <a:lnTo>
                        <a:pt x="34" y="174"/>
                      </a:lnTo>
                      <a:lnTo>
                        <a:pt x="268" y="32"/>
                      </a:lnTo>
                      <a:lnTo>
                        <a:pt x="288" y="26"/>
                      </a:lnTo>
                      <a:lnTo>
                        <a:pt x="306" y="22"/>
                      </a:lnTo>
                      <a:lnTo>
                        <a:pt x="327" y="17"/>
                      </a:lnTo>
                      <a:lnTo>
                        <a:pt x="347" y="12"/>
                      </a:lnTo>
                      <a:lnTo>
                        <a:pt x="368" y="9"/>
                      </a:lnTo>
                      <a:lnTo>
                        <a:pt x="388" y="5"/>
                      </a:lnTo>
                      <a:lnTo>
                        <a:pt x="409" y="2"/>
                      </a:lnTo>
                      <a:lnTo>
                        <a:pt x="431" y="0"/>
                      </a:lnTo>
                      <a:close/>
                    </a:path>
                  </a:pathLst>
                </a:custGeom>
                <a:solidFill>
                  <a:srgbClr val="82B2A8"/>
                </a:solidFill>
                <a:ln w="9525">
                  <a:noFill/>
                  <a:round/>
                  <a:headEnd/>
                  <a:tailEnd/>
                </a:ln>
              </p:spPr>
              <p:txBody>
                <a:bodyPr/>
                <a:lstStyle/>
                <a:p>
                  <a:endParaRPr lang="en-US"/>
                </a:p>
              </p:txBody>
            </p:sp>
            <p:sp>
              <p:nvSpPr>
                <p:cNvPr id="22464" name="Freeform 143"/>
                <p:cNvSpPr>
                  <a:spLocks/>
                </p:cNvSpPr>
                <p:nvPr/>
              </p:nvSpPr>
              <p:spPr bwMode="auto">
                <a:xfrm>
                  <a:off x="3524" y="-777"/>
                  <a:ext cx="117" cy="71"/>
                </a:xfrm>
                <a:custGeom>
                  <a:avLst/>
                  <a:gdLst>
                    <a:gd name="T0" fmla="*/ 234 w 234"/>
                    <a:gd name="T1" fmla="*/ 0 h 142"/>
                    <a:gd name="T2" fmla="*/ 0 w 234"/>
                    <a:gd name="T3" fmla="*/ 142 h 142"/>
                    <a:gd name="T4" fmla="*/ 10 w 234"/>
                    <a:gd name="T5" fmla="*/ 130 h 142"/>
                    <a:gd name="T6" fmla="*/ 19 w 234"/>
                    <a:gd name="T7" fmla="*/ 120 h 142"/>
                    <a:gd name="T8" fmla="*/ 29 w 234"/>
                    <a:gd name="T9" fmla="*/ 108 h 142"/>
                    <a:gd name="T10" fmla="*/ 41 w 234"/>
                    <a:gd name="T11" fmla="*/ 98 h 142"/>
                    <a:gd name="T12" fmla="*/ 52 w 234"/>
                    <a:gd name="T13" fmla="*/ 87 h 142"/>
                    <a:gd name="T14" fmla="*/ 65 w 234"/>
                    <a:gd name="T15" fmla="*/ 78 h 142"/>
                    <a:gd name="T16" fmla="*/ 79 w 234"/>
                    <a:gd name="T17" fmla="*/ 68 h 142"/>
                    <a:gd name="T18" fmla="*/ 94 w 234"/>
                    <a:gd name="T19" fmla="*/ 59 h 142"/>
                    <a:gd name="T20" fmla="*/ 109 w 234"/>
                    <a:gd name="T21" fmla="*/ 51 h 142"/>
                    <a:gd name="T22" fmla="*/ 124 w 234"/>
                    <a:gd name="T23" fmla="*/ 41 h 142"/>
                    <a:gd name="T24" fmla="*/ 141 w 234"/>
                    <a:gd name="T25" fmla="*/ 33 h 142"/>
                    <a:gd name="T26" fmla="*/ 158 w 234"/>
                    <a:gd name="T27" fmla="*/ 26 h 142"/>
                    <a:gd name="T28" fmla="*/ 177 w 234"/>
                    <a:gd name="T29" fmla="*/ 18 h 142"/>
                    <a:gd name="T30" fmla="*/ 195 w 234"/>
                    <a:gd name="T31" fmla="*/ 13 h 142"/>
                    <a:gd name="T32" fmla="*/ 215 w 234"/>
                    <a:gd name="T33" fmla="*/ 6 h 142"/>
                    <a:gd name="T34" fmla="*/ 234 w 234"/>
                    <a:gd name="T35" fmla="*/ 0 h 14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34"/>
                    <a:gd name="T55" fmla="*/ 0 h 142"/>
                    <a:gd name="T56" fmla="*/ 234 w 234"/>
                    <a:gd name="T57" fmla="*/ 142 h 14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34" h="142">
                      <a:moveTo>
                        <a:pt x="234" y="0"/>
                      </a:moveTo>
                      <a:lnTo>
                        <a:pt x="0" y="142"/>
                      </a:lnTo>
                      <a:lnTo>
                        <a:pt x="10" y="130"/>
                      </a:lnTo>
                      <a:lnTo>
                        <a:pt x="19" y="120"/>
                      </a:lnTo>
                      <a:lnTo>
                        <a:pt x="29" y="108"/>
                      </a:lnTo>
                      <a:lnTo>
                        <a:pt x="41" y="98"/>
                      </a:lnTo>
                      <a:lnTo>
                        <a:pt x="52" y="87"/>
                      </a:lnTo>
                      <a:lnTo>
                        <a:pt x="65" y="78"/>
                      </a:lnTo>
                      <a:lnTo>
                        <a:pt x="79" y="68"/>
                      </a:lnTo>
                      <a:lnTo>
                        <a:pt x="94" y="59"/>
                      </a:lnTo>
                      <a:lnTo>
                        <a:pt x="109" y="51"/>
                      </a:lnTo>
                      <a:lnTo>
                        <a:pt x="124" y="41"/>
                      </a:lnTo>
                      <a:lnTo>
                        <a:pt x="141" y="33"/>
                      </a:lnTo>
                      <a:lnTo>
                        <a:pt x="158" y="26"/>
                      </a:lnTo>
                      <a:lnTo>
                        <a:pt x="177" y="18"/>
                      </a:lnTo>
                      <a:lnTo>
                        <a:pt x="195" y="13"/>
                      </a:lnTo>
                      <a:lnTo>
                        <a:pt x="215" y="6"/>
                      </a:lnTo>
                      <a:lnTo>
                        <a:pt x="234" y="0"/>
                      </a:lnTo>
                      <a:close/>
                    </a:path>
                  </a:pathLst>
                </a:custGeom>
                <a:solidFill>
                  <a:srgbClr val="70A39B"/>
                </a:solidFill>
                <a:ln w="9525">
                  <a:noFill/>
                  <a:round/>
                  <a:headEnd/>
                  <a:tailEnd/>
                </a:ln>
              </p:spPr>
              <p:txBody>
                <a:bodyPr/>
                <a:lstStyle/>
                <a:p>
                  <a:endParaRPr lang="en-US"/>
                </a:p>
              </p:txBody>
            </p:sp>
            <p:sp>
              <p:nvSpPr>
                <p:cNvPr id="22465" name="Freeform 144"/>
                <p:cNvSpPr>
                  <a:spLocks/>
                </p:cNvSpPr>
                <p:nvPr/>
              </p:nvSpPr>
              <p:spPr bwMode="auto">
                <a:xfrm>
                  <a:off x="3693" y="-698"/>
                  <a:ext cx="164" cy="87"/>
                </a:xfrm>
                <a:custGeom>
                  <a:avLst/>
                  <a:gdLst>
                    <a:gd name="T0" fmla="*/ 165 w 329"/>
                    <a:gd name="T1" fmla="*/ 0 h 173"/>
                    <a:gd name="T2" fmla="*/ 197 w 329"/>
                    <a:gd name="T3" fmla="*/ 1 h 173"/>
                    <a:gd name="T4" fmla="*/ 228 w 329"/>
                    <a:gd name="T5" fmla="*/ 7 h 173"/>
                    <a:gd name="T6" fmla="*/ 256 w 329"/>
                    <a:gd name="T7" fmla="*/ 15 h 173"/>
                    <a:gd name="T8" fmla="*/ 280 w 329"/>
                    <a:gd name="T9" fmla="*/ 25 h 173"/>
                    <a:gd name="T10" fmla="*/ 300 w 329"/>
                    <a:gd name="T11" fmla="*/ 38 h 173"/>
                    <a:gd name="T12" fmla="*/ 316 w 329"/>
                    <a:gd name="T13" fmla="*/ 53 h 173"/>
                    <a:gd name="T14" fmla="*/ 325 w 329"/>
                    <a:gd name="T15" fmla="*/ 69 h 173"/>
                    <a:gd name="T16" fmla="*/ 329 w 329"/>
                    <a:gd name="T17" fmla="*/ 86 h 173"/>
                    <a:gd name="T18" fmla="*/ 325 w 329"/>
                    <a:gd name="T19" fmla="*/ 103 h 173"/>
                    <a:gd name="T20" fmla="*/ 316 w 329"/>
                    <a:gd name="T21" fmla="*/ 119 h 173"/>
                    <a:gd name="T22" fmla="*/ 300 w 329"/>
                    <a:gd name="T23" fmla="*/ 134 h 173"/>
                    <a:gd name="T24" fmla="*/ 280 w 329"/>
                    <a:gd name="T25" fmla="*/ 147 h 173"/>
                    <a:gd name="T26" fmla="*/ 256 w 329"/>
                    <a:gd name="T27" fmla="*/ 159 h 173"/>
                    <a:gd name="T28" fmla="*/ 228 w 329"/>
                    <a:gd name="T29" fmla="*/ 167 h 173"/>
                    <a:gd name="T30" fmla="*/ 197 w 329"/>
                    <a:gd name="T31" fmla="*/ 171 h 173"/>
                    <a:gd name="T32" fmla="*/ 165 w 329"/>
                    <a:gd name="T33" fmla="*/ 173 h 173"/>
                    <a:gd name="T34" fmla="*/ 131 w 329"/>
                    <a:gd name="T35" fmla="*/ 171 h 173"/>
                    <a:gd name="T36" fmla="*/ 100 w 329"/>
                    <a:gd name="T37" fmla="*/ 167 h 173"/>
                    <a:gd name="T38" fmla="*/ 73 w 329"/>
                    <a:gd name="T39" fmla="*/ 159 h 173"/>
                    <a:gd name="T40" fmla="*/ 49 w 329"/>
                    <a:gd name="T41" fmla="*/ 147 h 173"/>
                    <a:gd name="T42" fmla="*/ 28 w 329"/>
                    <a:gd name="T43" fmla="*/ 134 h 173"/>
                    <a:gd name="T44" fmla="*/ 13 w 329"/>
                    <a:gd name="T45" fmla="*/ 119 h 173"/>
                    <a:gd name="T46" fmla="*/ 4 w 329"/>
                    <a:gd name="T47" fmla="*/ 103 h 173"/>
                    <a:gd name="T48" fmla="*/ 0 w 329"/>
                    <a:gd name="T49" fmla="*/ 86 h 173"/>
                    <a:gd name="T50" fmla="*/ 4 w 329"/>
                    <a:gd name="T51" fmla="*/ 69 h 173"/>
                    <a:gd name="T52" fmla="*/ 13 w 329"/>
                    <a:gd name="T53" fmla="*/ 53 h 173"/>
                    <a:gd name="T54" fmla="*/ 28 w 329"/>
                    <a:gd name="T55" fmla="*/ 38 h 173"/>
                    <a:gd name="T56" fmla="*/ 49 w 329"/>
                    <a:gd name="T57" fmla="*/ 25 h 173"/>
                    <a:gd name="T58" fmla="*/ 73 w 329"/>
                    <a:gd name="T59" fmla="*/ 15 h 173"/>
                    <a:gd name="T60" fmla="*/ 100 w 329"/>
                    <a:gd name="T61" fmla="*/ 7 h 173"/>
                    <a:gd name="T62" fmla="*/ 131 w 329"/>
                    <a:gd name="T63" fmla="*/ 1 h 173"/>
                    <a:gd name="T64" fmla="*/ 165 w 329"/>
                    <a:gd name="T65" fmla="*/ 0 h 17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29"/>
                    <a:gd name="T100" fmla="*/ 0 h 173"/>
                    <a:gd name="T101" fmla="*/ 329 w 329"/>
                    <a:gd name="T102" fmla="*/ 173 h 17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29" h="173">
                      <a:moveTo>
                        <a:pt x="165" y="0"/>
                      </a:moveTo>
                      <a:lnTo>
                        <a:pt x="197" y="1"/>
                      </a:lnTo>
                      <a:lnTo>
                        <a:pt x="228" y="7"/>
                      </a:lnTo>
                      <a:lnTo>
                        <a:pt x="256" y="15"/>
                      </a:lnTo>
                      <a:lnTo>
                        <a:pt x="280" y="25"/>
                      </a:lnTo>
                      <a:lnTo>
                        <a:pt x="300" y="38"/>
                      </a:lnTo>
                      <a:lnTo>
                        <a:pt x="316" y="53"/>
                      </a:lnTo>
                      <a:lnTo>
                        <a:pt x="325" y="69"/>
                      </a:lnTo>
                      <a:lnTo>
                        <a:pt x="329" y="86"/>
                      </a:lnTo>
                      <a:lnTo>
                        <a:pt x="325" y="103"/>
                      </a:lnTo>
                      <a:lnTo>
                        <a:pt x="316" y="119"/>
                      </a:lnTo>
                      <a:lnTo>
                        <a:pt x="300" y="134"/>
                      </a:lnTo>
                      <a:lnTo>
                        <a:pt x="280" y="147"/>
                      </a:lnTo>
                      <a:lnTo>
                        <a:pt x="256" y="159"/>
                      </a:lnTo>
                      <a:lnTo>
                        <a:pt x="228" y="167"/>
                      </a:lnTo>
                      <a:lnTo>
                        <a:pt x="197" y="171"/>
                      </a:lnTo>
                      <a:lnTo>
                        <a:pt x="165" y="173"/>
                      </a:lnTo>
                      <a:lnTo>
                        <a:pt x="131" y="171"/>
                      </a:lnTo>
                      <a:lnTo>
                        <a:pt x="100" y="167"/>
                      </a:lnTo>
                      <a:lnTo>
                        <a:pt x="73" y="159"/>
                      </a:lnTo>
                      <a:lnTo>
                        <a:pt x="49" y="147"/>
                      </a:lnTo>
                      <a:lnTo>
                        <a:pt x="28" y="134"/>
                      </a:lnTo>
                      <a:lnTo>
                        <a:pt x="13" y="119"/>
                      </a:lnTo>
                      <a:lnTo>
                        <a:pt x="4" y="103"/>
                      </a:lnTo>
                      <a:lnTo>
                        <a:pt x="0" y="86"/>
                      </a:lnTo>
                      <a:lnTo>
                        <a:pt x="4" y="69"/>
                      </a:lnTo>
                      <a:lnTo>
                        <a:pt x="13" y="53"/>
                      </a:lnTo>
                      <a:lnTo>
                        <a:pt x="28" y="38"/>
                      </a:lnTo>
                      <a:lnTo>
                        <a:pt x="49" y="25"/>
                      </a:lnTo>
                      <a:lnTo>
                        <a:pt x="73" y="15"/>
                      </a:lnTo>
                      <a:lnTo>
                        <a:pt x="100" y="7"/>
                      </a:lnTo>
                      <a:lnTo>
                        <a:pt x="131" y="1"/>
                      </a:lnTo>
                      <a:lnTo>
                        <a:pt x="165" y="0"/>
                      </a:lnTo>
                      <a:close/>
                    </a:path>
                  </a:pathLst>
                </a:custGeom>
                <a:solidFill>
                  <a:srgbClr val="6391FF"/>
                </a:solidFill>
                <a:ln w="9525">
                  <a:noFill/>
                  <a:round/>
                  <a:headEnd/>
                  <a:tailEnd/>
                </a:ln>
              </p:spPr>
              <p:txBody>
                <a:bodyPr/>
                <a:lstStyle/>
                <a:p>
                  <a:endParaRPr lang="en-US"/>
                </a:p>
              </p:txBody>
            </p:sp>
            <p:sp>
              <p:nvSpPr>
                <p:cNvPr id="22466" name="Freeform 145"/>
                <p:cNvSpPr>
                  <a:spLocks/>
                </p:cNvSpPr>
                <p:nvPr/>
              </p:nvSpPr>
              <p:spPr bwMode="auto">
                <a:xfrm>
                  <a:off x="3728" y="-679"/>
                  <a:ext cx="94" cy="49"/>
                </a:xfrm>
                <a:custGeom>
                  <a:avLst/>
                  <a:gdLst>
                    <a:gd name="T0" fmla="*/ 95 w 188"/>
                    <a:gd name="T1" fmla="*/ 0 h 97"/>
                    <a:gd name="T2" fmla="*/ 113 w 188"/>
                    <a:gd name="T3" fmla="*/ 1 h 97"/>
                    <a:gd name="T4" fmla="*/ 131 w 188"/>
                    <a:gd name="T5" fmla="*/ 3 h 97"/>
                    <a:gd name="T6" fmla="*/ 147 w 188"/>
                    <a:gd name="T7" fmla="*/ 8 h 97"/>
                    <a:gd name="T8" fmla="*/ 161 w 188"/>
                    <a:gd name="T9" fmla="*/ 13 h 97"/>
                    <a:gd name="T10" fmla="*/ 172 w 188"/>
                    <a:gd name="T11" fmla="*/ 21 h 97"/>
                    <a:gd name="T12" fmla="*/ 181 w 188"/>
                    <a:gd name="T13" fmla="*/ 30 h 97"/>
                    <a:gd name="T14" fmla="*/ 186 w 188"/>
                    <a:gd name="T15" fmla="*/ 39 h 97"/>
                    <a:gd name="T16" fmla="*/ 188 w 188"/>
                    <a:gd name="T17" fmla="*/ 48 h 97"/>
                    <a:gd name="T18" fmla="*/ 186 w 188"/>
                    <a:gd name="T19" fmla="*/ 58 h 97"/>
                    <a:gd name="T20" fmla="*/ 181 w 188"/>
                    <a:gd name="T21" fmla="*/ 68 h 97"/>
                    <a:gd name="T22" fmla="*/ 172 w 188"/>
                    <a:gd name="T23" fmla="*/ 77 h 97"/>
                    <a:gd name="T24" fmla="*/ 161 w 188"/>
                    <a:gd name="T25" fmla="*/ 84 h 97"/>
                    <a:gd name="T26" fmla="*/ 147 w 188"/>
                    <a:gd name="T27" fmla="*/ 89 h 97"/>
                    <a:gd name="T28" fmla="*/ 131 w 188"/>
                    <a:gd name="T29" fmla="*/ 94 h 97"/>
                    <a:gd name="T30" fmla="*/ 113 w 188"/>
                    <a:gd name="T31" fmla="*/ 96 h 97"/>
                    <a:gd name="T32" fmla="*/ 95 w 188"/>
                    <a:gd name="T33" fmla="*/ 97 h 97"/>
                    <a:gd name="T34" fmla="*/ 75 w 188"/>
                    <a:gd name="T35" fmla="*/ 96 h 97"/>
                    <a:gd name="T36" fmla="*/ 58 w 188"/>
                    <a:gd name="T37" fmla="*/ 94 h 97"/>
                    <a:gd name="T38" fmla="*/ 42 w 188"/>
                    <a:gd name="T39" fmla="*/ 89 h 97"/>
                    <a:gd name="T40" fmla="*/ 28 w 188"/>
                    <a:gd name="T41" fmla="*/ 84 h 97"/>
                    <a:gd name="T42" fmla="*/ 17 w 188"/>
                    <a:gd name="T43" fmla="*/ 77 h 97"/>
                    <a:gd name="T44" fmla="*/ 7 w 188"/>
                    <a:gd name="T45" fmla="*/ 68 h 97"/>
                    <a:gd name="T46" fmla="*/ 3 w 188"/>
                    <a:gd name="T47" fmla="*/ 58 h 97"/>
                    <a:gd name="T48" fmla="*/ 0 w 188"/>
                    <a:gd name="T49" fmla="*/ 48 h 97"/>
                    <a:gd name="T50" fmla="*/ 3 w 188"/>
                    <a:gd name="T51" fmla="*/ 39 h 97"/>
                    <a:gd name="T52" fmla="*/ 7 w 188"/>
                    <a:gd name="T53" fmla="*/ 30 h 97"/>
                    <a:gd name="T54" fmla="*/ 17 w 188"/>
                    <a:gd name="T55" fmla="*/ 21 h 97"/>
                    <a:gd name="T56" fmla="*/ 28 w 188"/>
                    <a:gd name="T57" fmla="*/ 13 h 97"/>
                    <a:gd name="T58" fmla="*/ 42 w 188"/>
                    <a:gd name="T59" fmla="*/ 8 h 97"/>
                    <a:gd name="T60" fmla="*/ 58 w 188"/>
                    <a:gd name="T61" fmla="*/ 3 h 97"/>
                    <a:gd name="T62" fmla="*/ 75 w 188"/>
                    <a:gd name="T63" fmla="*/ 1 h 97"/>
                    <a:gd name="T64" fmla="*/ 95 w 188"/>
                    <a:gd name="T65" fmla="*/ 0 h 9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88"/>
                    <a:gd name="T100" fmla="*/ 0 h 97"/>
                    <a:gd name="T101" fmla="*/ 188 w 188"/>
                    <a:gd name="T102" fmla="*/ 97 h 9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88" h="97">
                      <a:moveTo>
                        <a:pt x="95" y="0"/>
                      </a:moveTo>
                      <a:lnTo>
                        <a:pt x="113" y="1"/>
                      </a:lnTo>
                      <a:lnTo>
                        <a:pt x="131" y="3"/>
                      </a:lnTo>
                      <a:lnTo>
                        <a:pt x="147" y="8"/>
                      </a:lnTo>
                      <a:lnTo>
                        <a:pt x="161" y="13"/>
                      </a:lnTo>
                      <a:lnTo>
                        <a:pt x="172" y="21"/>
                      </a:lnTo>
                      <a:lnTo>
                        <a:pt x="181" y="30"/>
                      </a:lnTo>
                      <a:lnTo>
                        <a:pt x="186" y="39"/>
                      </a:lnTo>
                      <a:lnTo>
                        <a:pt x="188" y="48"/>
                      </a:lnTo>
                      <a:lnTo>
                        <a:pt x="186" y="58"/>
                      </a:lnTo>
                      <a:lnTo>
                        <a:pt x="181" y="68"/>
                      </a:lnTo>
                      <a:lnTo>
                        <a:pt x="172" y="77"/>
                      </a:lnTo>
                      <a:lnTo>
                        <a:pt x="161" y="84"/>
                      </a:lnTo>
                      <a:lnTo>
                        <a:pt x="147" y="89"/>
                      </a:lnTo>
                      <a:lnTo>
                        <a:pt x="131" y="94"/>
                      </a:lnTo>
                      <a:lnTo>
                        <a:pt x="113" y="96"/>
                      </a:lnTo>
                      <a:lnTo>
                        <a:pt x="95" y="97"/>
                      </a:lnTo>
                      <a:lnTo>
                        <a:pt x="75" y="96"/>
                      </a:lnTo>
                      <a:lnTo>
                        <a:pt x="58" y="94"/>
                      </a:lnTo>
                      <a:lnTo>
                        <a:pt x="42" y="89"/>
                      </a:lnTo>
                      <a:lnTo>
                        <a:pt x="28" y="84"/>
                      </a:lnTo>
                      <a:lnTo>
                        <a:pt x="17" y="77"/>
                      </a:lnTo>
                      <a:lnTo>
                        <a:pt x="7" y="68"/>
                      </a:lnTo>
                      <a:lnTo>
                        <a:pt x="3" y="58"/>
                      </a:lnTo>
                      <a:lnTo>
                        <a:pt x="0" y="48"/>
                      </a:lnTo>
                      <a:lnTo>
                        <a:pt x="3" y="39"/>
                      </a:lnTo>
                      <a:lnTo>
                        <a:pt x="7" y="30"/>
                      </a:lnTo>
                      <a:lnTo>
                        <a:pt x="17" y="21"/>
                      </a:lnTo>
                      <a:lnTo>
                        <a:pt x="28" y="13"/>
                      </a:lnTo>
                      <a:lnTo>
                        <a:pt x="42" y="8"/>
                      </a:lnTo>
                      <a:lnTo>
                        <a:pt x="58" y="3"/>
                      </a:lnTo>
                      <a:lnTo>
                        <a:pt x="75" y="1"/>
                      </a:lnTo>
                      <a:lnTo>
                        <a:pt x="95" y="0"/>
                      </a:lnTo>
                      <a:close/>
                    </a:path>
                  </a:pathLst>
                </a:custGeom>
                <a:solidFill>
                  <a:srgbClr val="000000"/>
                </a:solidFill>
                <a:ln w="9525">
                  <a:noFill/>
                  <a:round/>
                  <a:headEnd/>
                  <a:tailEnd/>
                </a:ln>
              </p:spPr>
              <p:txBody>
                <a:bodyPr/>
                <a:lstStyle/>
                <a:p>
                  <a:endParaRPr lang="en-US"/>
                </a:p>
              </p:txBody>
            </p:sp>
            <p:sp>
              <p:nvSpPr>
                <p:cNvPr id="22467" name="Freeform 146"/>
                <p:cNvSpPr>
                  <a:spLocks/>
                </p:cNvSpPr>
                <p:nvPr/>
              </p:nvSpPr>
              <p:spPr bwMode="auto">
                <a:xfrm>
                  <a:off x="3735" y="-676"/>
                  <a:ext cx="80" cy="42"/>
                </a:xfrm>
                <a:custGeom>
                  <a:avLst/>
                  <a:gdLst>
                    <a:gd name="T0" fmla="*/ 82 w 160"/>
                    <a:gd name="T1" fmla="*/ 0 h 86"/>
                    <a:gd name="T2" fmla="*/ 98 w 160"/>
                    <a:gd name="T3" fmla="*/ 2 h 86"/>
                    <a:gd name="T4" fmla="*/ 112 w 160"/>
                    <a:gd name="T5" fmla="*/ 4 h 86"/>
                    <a:gd name="T6" fmla="*/ 126 w 160"/>
                    <a:gd name="T7" fmla="*/ 7 h 86"/>
                    <a:gd name="T8" fmla="*/ 137 w 160"/>
                    <a:gd name="T9" fmla="*/ 13 h 86"/>
                    <a:gd name="T10" fmla="*/ 146 w 160"/>
                    <a:gd name="T11" fmla="*/ 20 h 86"/>
                    <a:gd name="T12" fmla="*/ 155 w 160"/>
                    <a:gd name="T13" fmla="*/ 27 h 86"/>
                    <a:gd name="T14" fmla="*/ 159 w 160"/>
                    <a:gd name="T15" fmla="*/ 35 h 86"/>
                    <a:gd name="T16" fmla="*/ 160 w 160"/>
                    <a:gd name="T17" fmla="*/ 43 h 86"/>
                    <a:gd name="T18" fmla="*/ 159 w 160"/>
                    <a:gd name="T19" fmla="*/ 51 h 86"/>
                    <a:gd name="T20" fmla="*/ 155 w 160"/>
                    <a:gd name="T21" fmla="*/ 59 h 86"/>
                    <a:gd name="T22" fmla="*/ 146 w 160"/>
                    <a:gd name="T23" fmla="*/ 66 h 86"/>
                    <a:gd name="T24" fmla="*/ 137 w 160"/>
                    <a:gd name="T25" fmla="*/ 73 h 86"/>
                    <a:gd name="T26" fmla="*/ 126 w 160"/>
                    <a:gd name="T27" fmla="*/ 79 h 86"/>
                    <a:gd name="T28" fmla="*/ 112 w 160"/>
                    <a:gd name="T29" fmla="*/ 82 h 86"/>
                    <a:gd name="T30" fmla="*/ 98 w 160"/>
                    <a:gd name="T31" fmla="*/ 84 h 86"/>
                    <a:gd name="T32" fmla="*/ 82 w 160"/>
                    <a:gd name="T33" fmla="*/ 86 h 86"/>
                    <a:gd name="T34" fmla="*/ 66 w 160"/>
                    <a:gd name="T35" fmla="*/ 84 h 86"/>
                    <a:gd name="T36" fmla="*/ 51 w 160"/>
                    <a:gd name="T37" fmla="*/ 82 h 86"/>
                    <a:gd name="T38" fmla="*/ 37 w 160"/>
                    <a:gd name="T39" fmla="*/ 79 h 86"/>
                    <a:gd name="T40" fmla="*/ 24 w 160"/>
                    <a:gd name="T41" fmla="*/ 73 h 86"/>
                    <a:gd name="T42" fmla="*/ 14 w 160"/>
                    <a:gd name="T43" fmla="*/ 66 h 86"/>
                    <a:gd name="T44" fmla="*/ 7 w 160"/>
                    <a:gd name="T45" fmla="*/ 59 h 86"/>
                    <a:gd name="T46" fmla="*/ 1 w 160"/>
                    <a:gd name="T47" fmla="*/ 51 h 86"/>
                    <a:gd name="T48" fmla="*/ 0 w 160"/>
                    <a:gd name="T49" fmla="*/ 43 h 86"/>
                    <a:gd name="T50" fmla="*/ 1 w 160"/>
                    <a:gd name="T51" fmla="*/ 35 h 86"/>
                    <a:gd name="T52" fmla="*/ 7 w 160"/>
                    <a:gd name="T53" fmla="*/ 27 h 86"/>
                    <a:gd name="T54" fmla="*/ 14 w 160"/>
                    <a:gd name="T55" fmla="*/ 20 h 86"/>
                    <a:gd name="T56" fmla="*/ 24 w 160"/>
                    <a:gd name="T57" fmla="*/ 13 h 86"/>
                    <a:gd name="T58" fmla="*/ 37 w 160"/>
                    <a:gd name="T59" fmla="*/ 7 h 86"/>
                    <a:gd name="T60" fmla="*/ 51 w 160"/>
                    <a:gd name="T61" fmla="*/ 4 h 86"/>
                    <a:gd name="T62" fmla="*/ 66 w 160"/>
                    <a:gd name="T63" fmla="*/ 2 h 86"/>
                    <a:gd name="T64" fmla="*/ 82 w 160"/>
                    <a:gd name="T65" fmla="*/ 0 h 8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60"/>
                    <a:gd name="T100" fmla="*/ 0 h 86"/>
                    <a:gd name="T101" fmla="*/ 160 w 160"/>
                    <a:gd name="T102" fmla="*/ 86 h 8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60" h="86">
                      <a:moveTo>
                        <a:pt x="82" y="0"/>
                      </a:moveTo>
                      <a:lnTo>
                        <a:pt x="98" y="2"/>
                      </a:lnTo>
                      <a:lnTo>
                        <a:pt x="112" y="4"/>
                      </a:lnTo>
                      <a:lnTo>
                        <a:pt x="126" y="7"/>
                      </a:lnTo>
                      <a:lnTo>
                        <a:pt x="137" y="13"/>
                      </a:lnTo>
                      <a:lnTo>
                        <a:pt x="146" y="20"/>
                      </a:lnTo>
                      <a:lnTo>
                        <a:pt x="155" y="27"/>
                      </a:lnTo>
                      <a:lnTo>
                        <a:pt x="159" y="35"/>
                      </a:lnTo>
                      <a:lnTo>
                        <a:pt x="160" y="43"/>
                      </a:lnTo>
                      <a:lnTo>
                        <a:pt x="159" y="51"/>
                      </a:lnTo>
                      <a:lnTo>
                        <a:pt x="155" y="59"/>
                      </a:lnTo>
                      <a:lnTo>
                        <a:pt x="146" y="66"/>
                      </a:lnTo>
                      <a:lnTo>
                        <a:pt x="137" y="73"/>
                      </a:lnTo>
                      <a:lnTo>
                        <a:pt x="126" y="79"/>
                      </a:lnTo>
                      <a:lnTo>
                        <a:pt x="112" y="82"/>
                      </a:lnTo>
                      <a:lnTo>
                        <a:pt x="98" y="84"/>
                      </a:lnTo>
                      <a:lnTo>
                        <a:pt x="82" y="86"/>
                      </a:lnTo>
                      <a:lnTo>
                        <a:pt x="66" y="84"/>
                      </a:lnTo>
                      <a:lnTo>
                        <a:pt x="51" y="82"/>
                      </a:lnTo>
                      <a:lnTo>
                        <a:pt x="37" y="79"/>
                      </a:lnTo>
                      <a:lnTo>
                        <a:pt x="24" y="73"/>
                      </a:lnTo>
                      <a:lnTo>
                        <a:pt x="14" y="66"/>
                      </a:lnTo>
                      <a:lnTo>
                        <a:pt x="7" y="59"/>
                      </a:lnTo>
                      <a:lnTo>
                        <a:pt x="1" y="51"/>
                      </a:lnTo>
                      <a:lnTo>
                        <a:pt x="0" y="43"/>
                      </a:lnTo>
                      <a:lnTo>
                        <a:pt x="1" y="35"/>
                      </a:lnTo>
                      <a:lnTo>
                        <a:pt x="7" y="27"/>
                      </a:lnTo>
                      <a:lnTo>
                        <a:pt x="14" y="20"/>
                      </a:lnTo>
                      <a:lnTo>
                        <a:pt x="24" y="13"/>
                      </a:lnTo>
                      <a:lnTo>
                        <a:pt x="37" y="7"/>
                      </a:lnTo>
                      <a:lnTo>
                        <a:pt x="51" y="4"/>
                      </a:lnTo>
                      <a:lnTo>
                        <a:pt x="66" y="2"/>
                      </a:lnTo>
                      <a:lnTo>
                        <a:pt x="82" y="0"/>
                      </a:lnTo>
                      <a:close/>
                    </a:path>
                  </a:pathLst>
                </a:custGeom>
                <a:solidFill>
                  <a:srgbClr val="EFEFFF"/>
                </a:solidFill>
                <a:ln w="9525">
                  <a:noFill/>
                  <a:round/>
                  <a:headEnd/>
                  <a:tailEnd/>
                </a:ln>
              </p:spPr>
              <p:txBody>
                <a:bodyPr/>
                <a:lstStyle/>
                <a:p>
                  <a:endParaRPr lang="en-US"/>
                </a:p>
              </p:txBody>
            </p:sp>
            <p:sp>
              <p:nvSpPr>
                <p:cNvPr id="22468" name="Freeform 147"/>
                <p:cNvSpPr>
                  <a:spLocks/>
                </p:cNvSpPr>
                <p:nvPr/>
              </p:nvSpPr>
              <p:spPr bwMode="auto">
                <a:xfrm>
                  <a:off x="3841" y="-765"/>
                  <a:ext cx="193" cy="102"/>
                </a:xfrm>
                <a:custGeom>
                  <a:avLst/>
                  <a:gdLst>
                    <a:gd name="T0" fmla="*/ 0 w 386"/>
                    <a:gd name="T1" fmla="*/ 167 h 204"/>
                    <a:gd name="T2" fmla="*/ 202 w 386"/>
                    <a:gd name="T3" fmla="*/ 0 h 204"/>
                    <a:gd name="T4" fmla="*/ 223 w 386"/>
                    <a:gd name="T5" fmla="*/ 10 h 204"/>
                    <a:gd name="T6" fmla="*/ 242 w 386"/>
                    <a:gd name="T7" fmla="*/ 20 h 204"/>
                    <a:gd name="T8" fmla="*/ 258 w 386"/>
                    <a:gd name="T9" fmla="*/ 29 h 204"/>
                    <a:gd name="T10" fmla="*/ 275 w 386"/>
                    <a:gd name="T11" fmla="*/ 37 h 204"/>
                    <a:gd name="T12" fmla="*/ 287 w 386"/>
                    <a:gd name="T13" fmla="*/ 45 h 204"/>
                    <a:gd name="T14" fmla="*/ 300 w 386"/>
                    <a:gd name="T15" fmla="*/ 53 h 204"/>
                    <a:gd name="T16" fmla="*/ 310 w 386"/>
                    <a:gd name="T17" fmla="*/ 61 h 204"/>
                    <a:gd name="T18" fmla="*/ 321 w 386"/>
                    <a:gd name="T19" fmla="*/ 69 h 204"/>
                    <a:gd name="T20" fmla="*/ 330 w 386"/>
                    <a:gd name="T21" fmla="*/ 78 h 204"/>
                    <a:gd name="T22" fmla="*/ 338 w 386"/>
                    <a:gd name="T23" fmla="*/ 88 h 204"/>
                    <a:gd name="T24" fmla="*/ 346 w 386"/>
                    <a:gd name="T25" fmla="*/ 97 h 204"/>
                    <a:gd name="T26" fmla="*/ 354 w 386"/>
                    <a:gd name="T27" fmla="*/ 108 h 204"/>
                    <a:gd name="T28" fmla="*/ 361 w 386"/>
                    <a:gd name="T29" fmla="*/ 120 h 204"/>
                    <a:gd name="T30" fmla="*/ 369 w 386"/>
                    <a:gd name="T31" fmla="*/ 134 h 204"/>
                    <a:gd name="T32" fmla="*/ 377 w 386"/>
                    <a:gd name="T33" fmla="*/ 149 h 204"/>
                    <a:gd name="T34" fmla="*/ 386 w 386"/>
                    <a:gd name="T35" fmla="*/ 165 h 204"/>
                    <a:gd name="T36" fmla="*/ 33 w 386"/>
                    <a:gd name="T37" fmla="*/ 204 h 204"/>
                    <a:gd name="T38" fmla="*/ 26 w 386"/>
                    <a:gd name="T39" fmla="*/ 191 h 204"/>
                    <a:gd name="T40" fmla="*/ 21 w 386"/>
                    <a:gd name="T41" fmla="*/ 183 h 204"/>
                    <a:gd name="T42" fmla="*/ 13 w 386"/>
                    <a:gd name="T43" fmla="*/ 176 h 204"/>
                    <a:gd name="T44" fmla="*/ 0 w 386"/>
                    <a:gd name="T45" fmla="*/ 167 h 20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86"/>
                    <a:gd name="T70" fmla="*/ 0 h 204"/>
                    <a:gd name="T71" fmla="*/ 386 w 386"/>
                    <a:gd name="T72" fmla="*/ 204 h 20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86" h="204">
                      <a:moveTo>
                        <a:pt x="0" y="167"/>
                      </a:moveTo>
                      <a:lnTo>
                        <a:pt x="202" y="0"/>
                      </a:lnTo>
                      <a:lnTo>
                        <a:pt x="223" y="10"/>
                      </a:lnTo>
                      <a:lnTo>
                        <a:pt x="242" y="20"/>
                      </a:lnTo>
                      <a:lnTo>
                        <a:pt x="258" y="29"/>
                      </a:lnTo>
                      <a:lnTo>
                        <a:pt x="275" y="37"/>
                      </a:lnTo>
                      <a:lnTo>
                        <a:pt x="287" y="45"/>
                      </a:lnTo>
                      <a:lnTo>
                        <a:pt x="300" y="53"/>
                      </a:lnTo>
                      <a:lnTo>
                        <a:pt x="310" y="61"/>
                      </a:lnTo>
                      <a:lnTo>
                        <a:pt x="321" y="69"/>
                      </a:lnTo>
                      <a:lnTo>
                        <a:pt x="330" y="78"/>
                      </a:lnTo>
                      <a:lnTo>
                        <a:pt x="338" y="88"/>
                      </a:lnTo>
                      <a:lnTo>
                        <a:pt x="346" y="97"/>
                      </a:lnTo>
                      <a:lnTo>
                        <a:pt x="354" y="108"/>
                      </a:lnTo>
                      <a:lnTo>
                        <a:pt x="361" y="120"/>
                      </a:lnTo>
                      <a:lnTo>
                        <a:pt x="369" y="134"/>
                      </a:lnTo>
                      <a:lnTo>
                        <a:pt x="377" y="149"/>
                      </a:lnTo>
                      <a:lnTo>
                        <a:pt x="386" y="165"/>
                      </a:lnTo>
                      <a:lnTo>
                        <a:pt x="33" y="204"/>
                      </a:lnTo>
                      <a:lnTo>
                        <a:pt x="26" y="191"/>
                      </a:lnTo>
                      <a:lnTo>
                        <a:pt x="21" y="183"/>
                      </a:lnTo>
                      <a:lnTo>
                        <a:pt x="13" y="176"/>
                      </a:lnTo>
                      <a:lnTo>
                        <a:pt x="0" y="167"/>
                      </a:lnTo>
                      <a:close/>
                    </a:path>
                  </a:pathLst>
                </a:custGeom>
                <a:solidFill>
                  <a:srgbClr val="FFFF8E"/>
                </a:solidFill>
                <a:ln w="9525">
                  <a:noFill/>
                  <a:round/>
                  <a:headEnd/>
                  <a:tailEnd/>
                </a:ln>
              </p:spPr>
              <p:txBody>
                <a:bodyPr/>
                <a:lstStyle/>
                <a:p>
                  <a:endParaRPr lang="en-US"/>
                </a:p>
              </p:txBody>
            </p:sp>
            <p:sp>
              <p:nvSpPr>
                <p:cNvPr id="22469" name="Freeform 148"/>
                <p:cNvSpPr>
                  <a:spLocks/>
                </p:cNvSpPr>
                <p:nvPr/>
              </p:nvSpPr>
              <p:spPr bwMode="auto">
                <a:xfrm>
                  <a:off x="3850" y="-732"/>
                  <a:ext cx="152" cy="59"/>
                </a:xfrm>
                <a:custGeom>
                  <a:avLst/>
                  <a:gdLst>
                    <a:gd name="T0" fmla="*/ 0 w 305"/>
                    <a:gd name="T1" fmla="*/ 106 h 118"/>
                    <a:gd name="T2" fmla="*/ 267 w 305"/>
                    <a:gd name="T3" fmla="*/ 0 h 118"/>
                    <a:gd name="T4" fmla="*/ 277 w 305"/>
                    <a:gd name="T5" fmla="*/ 4 h 118"/>
                    <a:gd name="T6" fmla="*/ 284 w 305"/>
                    <a:gd name="T7" fmla="*/ 8 h 118"/>
                    <a:gd name="T8" fmla="*/ 289 w 305"/>
                    <a:gd name="T9" fmla="*/ 10 h 118"/>
                    <a:gd name="T10" fmla="*/ 292 w 305"/>
                    <a:gd name="T11" fmla="*/ 11 h 118"/>
                    <a:gd name="T12" fmla="*/ 295 w 305"/>
                    <a:gd name="T13" fmla="*/ 13 h 118"/>
                    <a:gd name="T14" fmla="*/ 297 w 305"/>
                    <a:gd name="T15" fmla="*/ 17 h 118"/>
                    <a:gd name="T16" fmla="*/ 299 w 305"/>
                    <a:gd name="T17" fmla="*/ 24 h 118"/>
                    <a:gd name="T18" fmla="*/ 305 w 305"/>
                    <a:gd name="T19" fmla="*/ 33 h 118"/>
                    <a:gd name="T20" fmla="*/ 12 w 305"/>
                    <a:gd name="T21" fmla="*/ 118 h 118"/>
                    <a:gd name="T22" fmla="*/ 9 w 305"/>
                    <a:gd name="T23" fmla="*/ 110 h 118"/>
                    <a:gd name="T24" fmla="*/ 11 w 305"/>
                    <a:gd name="T25" fmla="*/ 109 h 118"/>
                    <a:gd name="T26" fmla="*/ 10 w 305"/>
                    <a:gd name="T27" fmla="*/ 110 h 118"/>
                    <a:gd name="T28" fmla="*/ 0 w 305"/>
                    <a:gd name="T29" fmla="*/ 106 h 11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05"/>
                    <a:gd name="T46" fmla="*/ 0 h 118"/>
                    <a:gd name="T47" fmla="*/ 305 w 305"/>
                    <a:gd name="T48" fmla="*/ 118 h 11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05" h="118">
                      <a:moveTo>
                        <a:pt x="0" y="106"/>
                      </a:moveTo>
                      <a:lnTo>
                        <a:pt x="267" y="0"/>
                      </a:lnTo>
                      <a:lnTo>
                        <a:pt x="277" y="4"/>
                      </a:lnTo>
                      <a:lnTo>
                        <a:pt x="284" y="8"/>
                      </a:lnTo>
                      <a:lnTo>
                        <a:pt x="289" y="10"/>
                      </a:lnTo>
                      <a:lnTo>
                        <a:pt x="292" y="11"/>
                      </a:lnTo>
                      <a:lnTo>
                        <a:pt x="295" y="13"/>
                      </a:lnTo>
                      <a:lnTo>
                        <a:pt x="297" y="17"/>
                      </a:lnTo>
                      <a:lnTo>
                        <a:pt x="299" y="24"/>
                      </a:lnTo>
                      <a:lnTo>
                        <a:pt x="305" y="33"/>
                      </a:lnTo>
                      <a:lnTo>
                        <a:pt x="12" y="118"/>
                      </a:lnTo>
                      <a:lnTo>
                        <a:pt x="9" y="110"/>
                      </a:lnTo>
                      <a:lnTo>
                        <a:pt x="11" y="109"/>
                      </a:lnTo>
                      <a:lnTo>
                        <a:pt x="10" y="110"/>
                      </a:lnTo>
                      <a:lnTo>
                        <a:pt x="0" y="106"/>
                      </a:lnTo>
                      <a:close/>
                    </a:path>
                  </a:pathLst>
                </a:custGeom>
                <a:solidFill>
                  <a:srgbClr val="FFFFFF"/>
                </a:solidFill>
                <a:ln w="9525">
                  <a:noFill/>
                  <a:round/>
                  <a:headEnd/>
                  <a:tailEnd/>
                </a:ln>
              </p:spPr>
              <p:txBody>
                <a:bodyPr/>
                <a:lstStyle/>
                <a:p>
                  <a:endParaRPr lang="en-US"/>
                </a:p>
              </p:txBody>
            </p:sp>
            <p:sp>
              <p:nvSpPr>
                <p:cNvPr id="22470" name="Freeform 149"/>
                <p:cNvSpPr>
                  <a:spLocks/>
                </p:cNvSpPr>
                <p:nvPr/>
              </p:nvSpPr>
              <p:spPr bwMode="auto">
                <a:xfrm>
                  <a:off x="3507" y="-649"/>
                  <a:ext cx="208" cy="97"/>
                </a:xfrm>
                <a:custGeom>
                  <a:avLst/>
                  <a:gdLst>
                    <a:gd name="T0" fmla="*/ 372 w 416"/>
                    <a:gd name="T1" fmla="*/ 0 h 193"/>
                    <a:gd name="T2" fmla="*/ 0 w 416"/>
                    <a:gd name="T3" fmla="*/ 26 h 193"/>
                    <a:gd name="T4" fmla="*/ 10 w 416"/>
                    <a:gd name="T5" fmla="*/ 45 h 193"/>
                    <a:gd name="T6" fmla="*/ 21 w 416"/>
                    <a:gd name="T7" fmla="*/ 62 h 193"/>
                    <a:gd name="T8" fmla="*/ 31 w 416"/>
                    <a:gd name="T9" fmla="*/ 78 h 193"/>
                    <a:gd name="T10" fmla="*/ 41 w 416"/>
                    <a:gd name="T11" fmla="*/ 92 h 193"/>
                    <a:gd name="T12" fmla="*/ 52 w 416"/>
                    <a:gd name="T13" fmla="*/ 106 h 193"/>
                    <a:gd name="T14" fmla="*/ 62 w 416"/>
                    <a:gd name="T15" fmla="*/ 117 h 193"/>
                    <a:gd name="T16" fmla="*/ 74 w 416"/>
                    <a:gd name="T17" fmla="*/ 127 h 193"/>
                    <a:gd name="T18" fmla="*/ 85 w 416"/>
                    <a:gd name="T19" fmla="*/ 138 h 193"/>
                    <a:gd name="T20" fmla="*/ 97 w 416"/>
                    <a:gd name="T21" fmla="*/ 147 h 193"/>
                    <a:gd name="T22" fmla="*/ 108 w 416"/>
                    <a:gd name="T23" fmla="*/ 155 h 193"/>
                    <a:gd name="T24" fmla="*/ 120 w 416"/>
                    <a:gd name="T25" fmla="*/ 162 h 193"/>
                    <a:gd name="T26" fmla="*/ 132 w 416"/>
                    <a:gd name="T27" fmla="*/ 169 h 193"/>
                    <a:gd name="T28" fmla="*/ 145 w 416"/>
                    <a:gd name="T29" fmla="*/ 176 h 193"/>
                    <a:gd name="T30" fmla="*/ 159 w 416"/>
                    <a:gd name="T31" fmla="*/ 182 h 193"/>
                    <a:gd name="T32" fmla="*/ 173 w 416"/>
                    <a:gd name="T33" fmla="*/ 187 h 193"/>
                    <a:gd name="T34" fmla="*/ 188 w 416"/>
                    <a:gd name="T35" fmla="*/ 193 h 193"/>
                    <a:gd name="T36" fmla="*/ 416 w 416"/>
                    <a:gd name="T37" fmla="*/ 49 h 193"/>
                    <a:gd name="T38" fmla="*/ 407 w 416"/>
                    <a:gd name="T39" fmla="*/ 41 h 193"/>
                    <a:gd name="T40" fmla="*/ 400 w 416"/>
                    <a:gd name="T41" fmla="*/ 34 h 193"/>
                    <a:gd name="T42" fmla="*/ 394 w 416"/>
                    <a:gd name="T43" fmla="*/ 28 h 193"/>
                    <a:gd name="T44" fmla="*/ 388 w 416"/>
                    <a:gd name="T45" fmla="*/ 24 h 193"/>
                    <a:gd name="T46" fmla="*/ 382 w 416"/>
                    <a:gd name="T47" fmla="*/ 20 h 193"/>
                    <a:gd name="T48" fmla="*/ 379 w 416"/>
                    <a:gd name="T49" fmla="*/ 17 h 193"/>
                    <a:gd name="T50" fmla="*/ 374 w 416"/>
                    <a:gd name="T51" fmla="*/ 10 h 193"/>
                    <a:gd name="T52" fmla="*/ 372 w 416"/>
                    <a:gd name="T53" fmla="*/ 0 h 19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416"/>
                    <a:gd name="T82" fmla="*/ 0 h 193"/>
                    <a:gd name="T83" fmla="*/ 416 w 416"/>
                    <a:gd name="T84" fmla="*/ 193 h 193"/>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416" h="193">
                      <a:moveTo>
                        <a:pt x="372" y="0"/>
                      </a:moveTo>
                      <a:lnTo>
                        <a:pt x="0" y="26"/>
                      </a:lnTo>
                      <a:lnTo>
                        <a:pt x="10" y="45"/>
                      </a:lnTo>
                      <a:lnTo>
                        <a:pt x="21" y="62"/>
                      </a:lnTo>
                      <a:lnTo>
                        <a:pt x="31" y="78"/>
                      </a:lnTo>
                      <a:lnTo>
                        <a:pt x="41" y="92"/>
                      </a:lnTo>
                      <a:lnTo>
                        <a:pt x="52" y="106"/>
                      </a:lnTo>
                      <a:lnTo>
                        <a:pt x="62" y="117"/>
                      </a:lnTo>
                      <a:lnTo>
                        <a:pt x="74" y="127"/>
                      </a:lnTo>
                      <a:lnTo>
                        <a:pt x="85" y="138"/>
                      </a:lnTo>
                      <a:lnTo>
                        <a:pt x="97" y="147"/>
                      </a:lnTo>
                      <a:lnTo>
                        <a:pt x="108" y="155"/>
                      </a:lnTo>
                      <a:lnTo>
                        <a:pt x="120" y="162"/>
                      </a:lnTo>
                      <a:lnTo>
                        <a:pt x="132" y="169"/>
                      </a:lnTo>
                      <a:lnTo>
                        <a:pt x="145" y="176"/>
                      </a:lnTo>
                      <a:lnTo>
                        <a:pt x="159" y="182"/>
                      </a:lnTo>
                      <a:lnTo>
                        <a:pt x="173" y="187"/>
                      </a:lnTo>
                      <a:lnTo>
                        <a:pt x="188" y="193"/>
                      </a:lnTo>
                      <a:lnTo>
                        <a:pt x="416" y="49"/>
                      </a:lnTo>
                      <a:lnTo>
                        <a:pt x="407" y="41"/>
                      </a:lnTo>
                      <a:lnTo>
                        <a:pt x="400" y="34"/>
                      </a:lnTo>
                      <a:lnTo>
                        <a:pt x="394" y="28"/>
                      </a:lnTo>
                      <a:lnTo>
                        <a:pt x="388" y="24"/>
                      </a:lnTo>
                      <a:lnTo>
                        <a:pt x="382" y="20"/>
                      </a:lnTo>
                      <a:lnTo>
                        <a:pt x="379" y="17"/>
                      </a:lnTo>
                      <a:lnTo>
                        <a:pt x="374" y="10"/>
                      </a:lnTo>
                      <a:lnTo>
                        <a:pt x="372" y="0"/>
                      </a:lnTo>
                      <a:close/>
                    </a:path>
                  </a:pathLst>
                </a:custGeom>
                <a:solidFill>
                  <a:srgbClr val="CEFFFF"/>
                </a:solidFill>
                <a:ln w="9525">
                  <a:noFill/>
                  <a:round/>
                  <a:headEnd/>
                  <a:tailEnd/>
                </a:ln>
              </p:spPr>
              <p:txBody>
                <a:bodyPr/>
                <a:lstStyle/>
                <a:p>
                  <a:endParaRPr lang="en-US"/>
                </a:p>
              </p:txBody>
            </p:sp>
            <p:sp>
              <p:nvSpPr>
                <p:cNvPr id="22471" name="Freeform 150"/>
                <p:cNvSpPr>
                  <a:spLocks/>
                </p:cNvSpPr>
                <p:nvPr/>
              </p:nvSpPr>
              <p:spPr bwMode="auto">
                <a:xfrm>
                  <a:off x="3529" y="-641"/>
                  <a:ext cx="174" cy="65"/>
                </a:xfrm>
                <a:custGeom>
                  <a:avLst/>
                  <a:gdLst>
                    <a:gd name="T0" fmla="*/ 332 w 348"/>
                    <a:gd name="T1" fmla="*/ 0 h 130"/>
                    <a:gd name="T2" fmla="*/ 0 w 348"/>
                    <a:gd name="T3" fmla="*/ 72 h 130"/>
                    <a:gd name="T4" fmla="*/ 15 w 348"/>
                    <a:gd name="T5" fmla="*/ 91 h 130"/>
                    <a:gd name="T6" fmla="*/ 26 w 348"/>
                    <a:gd name="T7" fmla="*/ 103 h 130"/>
                    <a:gd name="T8" fmla="*/ 33 w 348"/>
                    <a:gd name="T9" fmla="*/ 110 h 130"/>
                    <a:gd name="T10" fmla="*/ 38 w 348"/>
                    <a:gd name="T11" fmla="*/ 114 h 130"/>
                    <a:gd name="T12" fmla="*/ 41 w 348"/>
                    <a:gd name="T13" fmla="*/ 116 h 130"/>
                    <a:gd name="T14" fmla="*/ 45 w 348"/>
                    <a:gd name="T15" fmla="*/ 118 h 130"/>
                    <a:gd name="T16" fmla="*/ 51 w 348"/>
                    <a:gd name="T17" fmla="*/ 123 h 130"/>
                    <a:gd name="T18" fmla="*/ 57 w 348"/>
                    <a:gd name="T19" fmla="*/ 130 h 130"/>
                    <a:gd name="T20" fmla="*/ 74 w 348"/>
                    <a:gd name="T21" fmla="*/ 123 h 130"/>
                    <a:gd name="T22" fmla="*/ 90 w 348"/>
                    <a:gd name="T23" fmla="*/ 117 h 130"/>
                    <a:gd name="T24" fmla="*/ 107 w 348"/>
                    <a:gd name="T25" fmla="*/ 110 h 130"/>
                    <a:gd name="T26" fmla="*/ 125 w 348"/>
                    <a:gd name="T27" fmla="*/ 102 h 130"/>
                    <a:gd name="T28" fmla="*/ 144 w 348"/>
                    <a:gd name="T29" fmla="*/ 95 h 130"/>
                    <a:gd name="T30" fmla="*/ 163 w 348"/>
                    <a:gd name="T31" fmla="*/ 88 h 130"/>
                    <a:gd name="T32" fmla="*/ 182 w 348"/>
                    <a:gd name="T33" fmla="*/ 80 h 130"/>
                    <a:gd name="T34" fmla="*/ 201 w 348"/>
                    <a:gd name="T35" fmla="*/ 73 h 130"/>
                    <a:gd name="T36" fmla="*/ 221 w 348"/>
                    <a:gd name="T37" fmla="*/ 65 h 130"/>
                    <a:gd name="T38" fmla="*/ 241 w 348"/>
                    <a:gd name="T39" fmla="*/ 58 h 130"/>
                    <a:gd name="T40" fmla="*/ 260 w 348"/>
                    <a:gd name="T41" fmla="*/ 50 h 130"/>
                    <a:gd name="T42" fmla="*/ 279 w 348"/>
                    <a:gd name="T43" fmla="*/ 44 h 130"/>
                    <a:gd name="T44" fmla="*/ 297 w 348"/>
                    <a:gd name="T45" fmla="*/ 37 h 130"/>
                    <a:gd name="T46" fmla="*/ 314 w 348"/>
                    <a:gd name="T47" fmla="*/ 30 h 130"/>
                    <a:gd name="T48" fmla="*/ 332 w 348"/>
                    <a:gd name="T49" fmla="*/ 23 h 130"/>
                    <a:gd name="T50" fmla="*/ 348 w 348"/>
                    <a:gd name="T51" fmla="*/ 17 h 130"/>
                    <a:gd name="T52" fmla="*/ 339 w 348"/>
                    <a:gd name="T53" fmla="*/ 11 h 130"/>
                    <a:gd name="T54" fmla="*/ 335 w 348"/>
                    <a:gd name="T55" fmla="*/ 10 h 130"/>
                    <a:gd name="T56" fmla="*/ 333 w 348"/>
                    <a:gd name="T57" fmla="*/ 9 h 130"/>
                    <a:gd name="T58" fmla="*/ 332 w 348"/>
                    <a:gd name="T59" fmla="*/ 0 h 13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348"/>
                    <a:gd name="T91" fmla="*/ 0 h 130"/>
                    <a:gd name="T92" fmla="*/ 348 w 348"/>
                    <a:gd name="T93" fmla="*/ 130 h 13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348" h="130">
                      <a:moveTo>
                        <a:pt x="332" y="0"/>
                      </a:moveTo>
                      <a:lnTo>
                        <a:pt x="0" y="72"/>
                      </a:lnTo>
                      <a:lnTo>
                        <a:pt x="15" y="91"/>
                      </a:lnTo>
                      <a:lnTo>
                        <a:pt x="26" y="103"/>
                      </a:lnTo>
                      <a:lnTo>
                        <a:pt x="33" y="110"/>
                      </a:lnTo>
                      <a:lnTo>
                        <a:pt x="38" y="114"/>
                      </a:lnTo>
                      <a:lnTo>
                        <a:pt x="41" y="116"/>
                      </a:lnTo>
                      <a:lnTo>
                        <a:pt x="45" y="118"/>
                      </a:lnTo>
                      <a:lnTo>
                        <a:pt x="51" y="123"/>
                      </a:lnTo>
                      <a:lnTo>
                        <a:pt x="57" y="130"/>
                      </a:lnTo>
                      <a:lnTo>
                        <a:pt x="74" y="123"/>
                      </a:lnTo>
                      <a:lnTo>
                        <a:pt x="90" y="117"/>
                      </a:lnTo>
                      <a:lnTo>
                        <a:pt x="107" y="110"/>
                      </a:lnTo>
                      <a:lnTo>
                        <a:pt x="125" y="102"/>
                      </a:lnTo>
                      <a:lnTo>
                        <a:pt x="144" y="95"/>
                      </a:lnTo>
                      <a:lnTo>
                        <a:pt x="163" y="88"/>
                      </a:lnTo>
                      <a:lnTo>
                        <a:pt x="182" y="80"/>
                      </a:lnTo>
                      <a:lnTo>
                        <a:pt x="201" y="73"/>
                      </a:lnTo>
                      <a:lnTo>
                        <a:pt x="221" y="65"/>
                      </a:lnTo>
                      <a:lnTo>
                        <a:pt x="241" y="58"/>
                      </a:lnTo>
                      <a:lnTo>
                        <a:pt x="260" y="50"/>
                      </a:lnTo>
                      <a:lnTo>
                        <a:pt x="279" y="44"/>
                      </a:lnTo>
                      <a:lnTo>
                        <a:pt x="297" y="37"/>
                      </a:lnTo>
                      <a:lnTo>
                        <a:pt x="314" y="30"/>
                      </a:lnTo>
                      <a:lnTo>
                        <a:pt x="332" y="23"/>
                      </a:lnTo>
                      <a:lnTo>
                        <a:pt x="348" y="17"/>
                      </a:lnTo>
                      <a:lnTo>
                        <a:pt x="339" y="11"/>
                      </a:lnTo>
                      <a:lnTo>
                        <a:pt x="335" y="10"/>
                      </a:lnTo>
                      <a:lnTo>
                        <a:pt x="333" y="9"/>
                      </a:lnTo>
                      <a:lnTo>
                        <a:pt x="332" y="0"/>
                      </a:lnTo>
                      <a:close/>
                    </a:path>
                  </a:pathLst>
                </a:custGeom>
                <a:solidFill>
                  <a:srgbClr val="FFFFFF"/>
                </a:solidFill>
                <a:ln w="9525">
                  <a:noFill/>
                  <a:round/>
                  <a:headEnd/>
                  <a:tailEnd/>
                </a:ln>
              </p:spPr>
              <p:txBody>
                <a:bodyPr/>
                <a:lstStyle/>
                <a:p>
                  <a:endParaRPr lang="en-US"/>
                </a:p>
              </p:txBody>
            </p:sp>
          </p:grpSp>
          <p:grpSp>
            <p:nvGrpSpPr>
              <p:cNvPr id="22401" name="Group 151"/>
              <p:cNvGrpSpPr>
                <a:grpSpLocks/>
              </p:cNvGrpSpPr>
              <p:nvPr/>
            </p:nvGrpSpPr>
            <p:grpSpPr bwMode="auto">
              <a:xfrm>
                <a:off x="2011" y="60"/>
                <a:ext cx="553" cy="299"/>
                <a:chOff x="3499" y="-801"/>
                <a:chExt cx="553" cy="299"/>
              </a:xfrm>
            </p:grpSpPr>
            <p:sp>
              <p:nvSpPr>
                <p:cNvPr id="22426" name="Freeform 152"/>
                <p:cNvSpPr>
                  <a:spLocks/>
                </p:cNvSpPr>
                <p:nvPr/>
              </p:nvSpPr>
              <p:spPr bwMode="auto">
                <a:xfrm>
                  <a:off x="3499" y="-801"/>
                  <a:ext cx="553" cy="299"/>
                </a:xfrm>
                <a:custGeom>
                  <a:avLst/>
                  <a:gdLst>
                    <a:gd name="T0" fmla="*/ 609 w 1106"/>
                    <a:gd name="T1" fmla="*/ 1 h 596"/>
                    <a:gd name="T2" fmla="*/ 718 w 1106"/>
                    <a:gd name="T3" fmla="*/ 13 h 596"/>
                    <a:gd name="T4" fmla="*/ 817 w 1106"/>
                    <a:gd name="T5" fmla="*/ 35 h 596"/>
                    <a:gd name="T6" fmla="*/ 904 w 1106"/>
                    <a:gd name="T7" fmla="*/ 68 h 596"/>
                    <a:gd name="T8" fmla="*/ 979 w 1106"/>
                    <a:gd name="T9" fmla="*/ 108 h 596"/>
                    <a:gd name="T10" fmla="*/ 1039 w 1106"/>
                    <a:gd name="T11" fmla="*/ 156 h 596"/>
                    <a:gd name="T12" fmla="*/ 1081 w 1106"/>
                    <a:gd name="T13" fmla="*/ 209 h 596"/>
                    <a:gd name="T14" fmla="*/ 1104 w 1106"/>
                    <a:gd name="T15" fmla="*/ 268 h 596"/>
                    <a:gd name="T16" fmla="*/ 1104 w 1106"/>
                    <a:gd name="T17" fmla="*/ 328 h 596"/>
                    <a:gd name="T18" fmla="*/ 1081 w 1106"/>
                    <a:gd name="T19" fmla="*/ 387 h 596"/>
                    <a:gd name="T20" fmla="*/ 1039 w 1106"/>
                    <a:gd name="T21" fmla="*/ 440 h 596"/>
                    <a:gd name="T22" fmla="*/ 979 w 1106"/>
                    <a:gd name="T23" fmla="*/ 487 h 596"/>
                    <a:gd name="T24" fmla="*/ 904 w 1106"/>
                    <a:gd name="T25" fmla="*/ 528 h 596"/>
                    <a:gd name="T26" fmla="*/ 817 w 1106"/>
                    <a:gd name="T27" fmla="*/ 560 h 596"/>
                    <a:gd name="T28" fmla="*/ 718 w 1106"/>
                    <a:gd name="T29" fmla="*/ 582 h 596"/>
                    <a:gd name="T30" fmla="*/ 609 w 1106"/>
                    <a:gd name="T31" fmla="*/ 595 h 596"/>
                    <a:gd name="T32" fmla="*/ 496 w 1106"/>
                    <a:gd name="T33" fmla="*/ 595 h 596"/>
                    <a:gd name="T34" fmla="*/ 388 w 1106"/>
                    <a:gd name="T35" fmla="*/ 582 h 596"/>
                    <a:gd name="T36" fmla="*/ 289 w 1106"/>
                    <a:gd name="T37" fmla="*/ 560 h 596"/>
                    <a:gd name="T38" fmla="*/ 201 w 1106"/>
                    <a:gd name="T39" fmla="*/ 528 h 596"/>
                    <a:gd name="T40" fmla="*/ 127 w 1106"/>
                    <a:gd name="T41" fmla="*/ 487 h 596"/>
                    <a:gd name="T42" fmla="*/ 67 w 1106"/>
                    <a:gd name="T43" fmla="*/ 440 h 596"/>
                    <a:gd name="T44" fmla="*/ 25 w 1106"/>
                    <a:gd name="T45" fmla="*/ 387 h 596"/>
                    <a:gd name="T46" fmla="*/ 2 w 1106"/>
                    <a:gd name="T47" fmla="*/ 328 h 596"/>
                    <a:gd name="T48" fmla="*/ 2 w 1106"/>
                    <a:gd name="T49" fmla="*/ 268 h 596"/>
                    <a:gd name="T50" fmla="*/ 25 w 1106"/>
                    <a:gd name="T51" fmla="*/ 209 h 596"/>
                    <a:gd name="T52" fmla="*/ 67 w 1106"/>
                    <a:gd name="T53" fmla="*/ 156 h 596"/>
                    <a:gd name="T54" fmla="*/ 127 w 1106"/>
                    <a:gd name="T55" fmla="*/ 108 h 596"/>
                    <a:gd name="T56" fmla="*/ 201 w 1106"/>
                    <a:gd name="T57" fmla="*/ 68 h 596"/>
                    <a:gd name="T58" fmla="*/ 289 w 1106"/>
                    <a:gd name="T59" fmla="*/ 35 h 596"/>
                    <a:gd name="T60" fmla="*/ 388 w 1106"/>
                    <a:gd name="T61" fmla="*/ 13 h 596"/>
                    <a:gd name="T62" fmla="*/ 496 w 1106"/>
                    <a:gd name="T63" fmla="*/ 1 h 59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06"/>
                    <a:gd name="T97" fmla="*/ 0 h 596"/>
                    <a:gd name="T98" fmla="*/ 1106 w 1106"/>
                    <a:gd name="T99" fmla="*/ 596 h 59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06" h="596">
                      <a:moveTo>
                        <a:pt x="553" y="0"/>
                      </a:moveTo>
                      <a:lnTo>
                        <a:pt x="609" y="1"/>
                      </a:lnTo>
                      <a:lnTo>
                        <a:pt x="665" y="5"/>
                      </a:lnTo>
                      <a:lnTo>
                        <a:pt x="718" y="13"/>
                      </a:lnTo>
                      <a:lnTo>
                        <a:pt x="768" y="23"/>
                      </a:lnTo>
                      <a:lnTo>
                        <a:pt x="817" y="35"/>
                      </a:lnTo>
                      <a:lnTo>
                        <a:pt x="862" y="50"/>
                      </a:lnTo>
                      <a:lnTo>
                        <a:pt x="904" y="68"/>
                      </a:lnTo>
                      <a:lnTo>
                        <a:pt x="944" y="87"/>
                      </a:lnTo>
                      <a:lnTo>
                        <a:pt x="979" y="108"/>
                      </a:lnTo>
                      <a:lnTo>
                        <a:pt x="1012" y="131"/>
                      </a:lnTo>
                      <a:lnTo>
                        <a:pt x="1039" y="156"/>
                      </a:lnTo>
                      <a:lnTo>
                        <a:pt x="1062" y="182"/>
                      </a:lnTo>
                      <a:lnTo>
                        <a:pt x="1081" y="209"/>
                      </a:lnTo>
                      <a:lnTo>
                        <a:pt x="1095" y="238"/>
                      </a:lnTo>
                      <a:lnTo>
                        <a:pt x="1104" y="268"/>
                      </a:lnTo>
                      <a:lnTo>
                        <a:pt x="1106" y="298"/>
                      </a:lnTo>
                      <a:lnTo>
                        <a:pt x="1104" y="328"/>
                      </a:lnTo>
                      <a:lnTo>
                        <a:pt x="1095" y="358"/>
                      </a:lnTo>
                      <a:lnTo>
                        <a:pt x="1081" y="387"/>
                      </a:lnTo>
                      <a:lnTo>
                        <a:pt x="1062" y="413"/>
                      </a:lnTo>
                      <a:lnTo>
                        <a:pt x="1039" y="440"/>
                      </a:lnTo>
                      <a:lnTo>
                        <a:pt x="1012" y="464"/>
                      </a:lnTo>
                      <a:lnTo>
                        <a:pt x="979" y="487"/>
                      </a:lnTo>
                      <a:lnTo>
                        <a:pt x="944" y="509"/>
                      </a:lnTo>
                      <a:lnTo>
                        <a:pt x="904" y="528"/>
                      </a:lnTo>
                      <a:lnTo>
                        <a:pt x="862" y="544"/>
                      </a:lnTo>
                      <a:lnTo>
                        <a:pt x="817" y="560"/>
                      </a:lnTo>
                      <a:lnTo>
                        <a:pt x="768" y="572"/>
                      </a:lnTo>
                      <a:lnTo>
                        <a:pt x="718" y="582"/>
                      </a:lnTo>
                      <a:lnTo>
                        <a:pt x="665" y="590"/>
                      </a:lnTo>
                      <a:lnTo>
                        <a:pt x="609" y="595"/>
                      </a:lnTo>
                      <a:lnTo>
                        <a:pt x="553" y="596"/>
                      </a:lnTo>
                      <a:lnTo>
                        <a:pt x="496" y="595"/>
                      </a:lnTo>
                      <a:lnTo>
                        <a:pt x="441" y="590"/>
                      </a:lnTo>
                      <a:lnTo>
                        <a:pt x="388" y="582"/>
                      </a:lnTo>
                      <a:lnTo>
                        <a:pt x="337" y="572"/>
                      </a:lnTo>
                      <a:lnTo>
                        <a:pt x="289" y="560"/>
                      </a:lnTo>
                      <a:lnTo>
                        <a:pt x="244" y="544"/>
                      </a:lnTo>
                      <a:lnTo>
                        <a:pt x="201" y="528"/>
                      </a:lnTo>
                      <a:lnTo>
                        <a:pt x="162" y="509"/>
                      </a:lnTo>
                      <a:lnTo>
                        <a:pt x="127" y="487"/>
                      </a:lnTo>
                      <a:lnTo>
                        <a:pt x="94" y="464"/>
                      </a:lnTo>
                      <a:lnTo>
                        <a:pt x="67" y="440"/>
                      </a:lnTo>
                      <a:lnTo>
                        <a:pt x="44" y="413"/>
                      </a:lnTo>
                      <a:lnTo>
                        <a:pt x="25" y="387"/>
                      </a:lnTo>
                      <a:lnTo>
                        <a:pt x="11" y="358"/>
                      </a:lnTo>
                      <a:lnTo>
                        <a:pt x="2" y="328"/>
                      </a:lnTo>
                      <a:lnTo>
                        <a:pt x="0" y="298"/>
                      </a:lnTo>
                      <a:lnTo>
                        <a:pt x="2" y="268"/>
                      </a:lnTo>
                      <a:lnTo>
                        <a:pt x="11" y="238"/>
                      </a:lnTo>
                      <a:lnTo>
                        <a:pt x="25" y="209"/>
                      </a:lnTo>
                      <a:lnTo>
                        <a:pt x="44" y="182"/>
                      </a:lnTo>
                      <a:lnTo>
                        <a:pt x="67" y="156"/>
                      </a:lnTo>
                      <a:lnTo>
                        <a:pt x="94" y="131"/>
                      </a:lnTo>
                      <a:lnTo>
                        <a:pt x="127" y="108"/>
                      </a:lnTo>
                      <a:lnTo>
                        <a:pt x="162" y="87"/>
                      </a:lnTo>
                      <a:lnTo>
                        <a:pt x="201" y="68"/>
                      </a:lnTo>
                      <a:lnTo>
                        <a:pt x="244" y="50"/>
                      </a:lnTo>
                      <a:lnTo>
                        <a:pt x="289" y="35"/>
                      </a:lnTo>
                      <a:lnTo>
                        <a:pt x="337" y="23"/>
                      </a:lnTo>
                      <a:lnTo>
                        <a:pt x="388" y="13"/>
                      </a:lnTo>
                      <a:lnTo>
                        <a:pt x="441" y="5"/>
                      </a:lnTo>
                      <a:lnTo>
                        <a:pt x="496" y="1"/>
                      </a:lnTo>
                      <a:lnTo>
                        <a:pt x="553" y="0"/>
                      </a:lnTo>
                      <a:close/>
                    </a:path>
                  </a:pathLst>
                </a:custGeom>
                <a:solidFill>
                  <a:srgbClr val="000000"/>
                </a:solidFill>
                <a:ln w="9525">
                  <a:noFill/>
                  <a:round/>
                  <a:headEnd/>
                  <a:tailEnd/>
                </a:ln>
              </p:spPr>
              <p:txBody>
                <a:bodyPr/>
                <a:lstStyle/>
                <a:p>
                  <a:endParaRPr lang="en-US"/>
                </a:p>
              </p:txBody>
            </p:sp>
            <p:sp>
              <p:nvSpPr>
                <p:cNvPr id="22427" name="Freeform 153"/>
                <p:cNvSpPr>
                  <a:spLocks/>
                </p:cNvSpPr>
                <p:nvPr/>
              </p:nvSpPr>
              <p:spPr bwMode="auto">
                <a:xfrm>
                  <a:off x="3499" y="-801"/>
                  <a:ext cx="553" cy="299"/>
                </a:xfrm>
                <a:custGeom>
                  <a:avLst/>
                  <a:gdLst>
                    <a:gd name="T0" fmla="*/ 553 w 1106"/>
                    <a:gd name="T1" fmla="*/ 0 h 596"/>
                    <a:gd name="T2" fmla="*/ 665 w 1106"/>
                    <a:gd name="T3" fmla="*/ 5 h 596"/>
                    <a:gd name="T4" fmla="*/ 768 w 1106"/>
                    <a:gd name="T5" fmla="*/ 23 h 596"/>
                    <a:gd name="T6" fmla="*/ 862 w 1106"/>
                    <a:gd name="T7" fmla="*/ 50 h 596"/>
                    <a:gd name="T8" fmla="*/ 944 w 1106"/>
                    <a:gd name="T9" fmla="*/ 87 h 596"/>
                    <a:gd name="T10" fmla="*/ 1012 w 1106"/>
                    <a:gd name="T11" fmla="*/ 131 h 596"/>
                    <a:gd name="T12" fmla="*/ 1062 w 1106"/>
                    <a:gd name="T13" fmla="*/ 182 h 596"/>
                    <a:gd name="T14" fmla="*/ 1095 w 1106"/>
                    <a:gd name="T15" fmla="*/ 238 h 596"/>
                    <a:gd name="T16" fmla="*/ 1106 w 1106"/>
                    <a:gd name="T17" fmla="*/ 298 h 596"/>
                    <a:gd name="T18" fmla="*/ 1104 w 1106"/>
                    <a:gd name="T19" fmla="*/ 328 h 596"/>
                    <a:gd name="T20" fmla="*/ 1081 w 1106"/>
                    <a:gd name="T21" fmla="*/ 387 h 596"/>
                    <a:gd name="T22" fmla="*/ 1039 w 1106"/>
                    <a:gd name="T23" fmla="*/ 440 h 596"/>
                    <a:gd name="T24" fmla="*/ 979 w 1106"/>
                    <a:gd name="T25" fmla="*/ 487 h 596"/>
                    <a:gd name="T26" fmla="*/ 904 w 1106"/>
                    <a:gd name="T27" fmla="*/ 528 h 596"/>
                    <a:gd name="T28" fmla="*/ 817 w 1106"/>
                    <a:gd name="T29" fmla="*/ 560 h 596"/>
                    <a:gd name="T30" fmla="*/ 718 w 1106"/>
                    <a:gd name="T31" fmla="*/ 582 h 596"/>
                    <a:gd name="T32" fmla="*/ 609 w 1106"/>
                    <a:gd name="T33" fmla="*/ 595 h 596"/>
                    <a:gd name="T34" fmla="*/ 553 w 1106"/>
                    <a:gd name="T35" fmla="*/ 596 h 596"/>
                    <a:gd name="T36" fmla="*/ 441 w 1106"/>
                    <a:gd name="T37" fmla="*/ 590 h 596"/>
                    <a:gd name="T38" fmla="*/ 337 w 1106"/>
                    <a:gd name="T39" fmla="*/ 572 h 596"/>
                    <a:gd name="T40" fmla="*/ 244 w 1106"/>
                    <a:gd name="T41" fmla="*/ 544 h 596"/>
                    <a:gd name="T42" fmla="*/ 162 w 1106"/>
                    <a:gd name="T43" fmla="*/ 509 h 596"/>
                    <a:gd name="T44" fmla="*/ 94 w 1106"/>
                    <a:gd name="T45" fmla="*/ 464 h 596"/>
                    <a:gd name="T46" fmla="*/ 44 w 1106"/>
                    <a:gd name="T47" fmla="*/ 413 h 596"/>
                    <a:gd name="T48" fmla="*/ 11 w 1106"/>
                    <a:gd name="T49" fmla="*/ 358 h 596"/>
                    <a:gd name="T50" fmla="*/ 0 w 1106"/>
                    <a:gd name="T51" fmla="*/ 298 h 596"/>
                    <a:gd name="T52" fmla="*/ 2 w 1106"/>
                    <a:gd name="T53" fmla="*/ 268 h 596"/>
                    <a:gd name="T54" fmla="*/ 25 w 1106"/>
                    <a:gd name="T55" fmla="*/ 209 h 596"/>
                    <a:gd name="T56" fmla="*/ 67 w 1106"/>
                    <a:gd name="T57" fmla="*/ 156 h 596"/>
                    <a:gd name="T58" fmla="*/ 127 w 1106"/>
                    <a:gd name="T59" fmla="*/ 108 h 596"/>
                    <a:gd name="T60" fmla="*/ 201 w 1106"/>
                    <a:gd name="T61" fmla="*/ 68 h 596"/>
                    <a:gd name="T62" fmla="*/ 289 w 1106"/>
                    <a:gd name="T63" fmla="*/ 35 h 596"/>
                    <a:gd name="T64" fmla="*/ 388 w 1106"/>
                    <a:gd name="T65" fmla="*/ 13 h 596"/>
                    <a:gd name="T66" fmla="*/ 496 w 1106"/>
                    <a:gd name="T67" fmla="*/ 1 h 59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106"/>
                    <a:gd name="T103" fmla="*/ 0 h 596"/>
                    <a:gd name="T104" fmla="*/ 1106 w 1106"/>
                    <a:gd name="T105" fmla="*/ 596 h 59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106" h="596">
                      <a:moveTo>
                        <a:pt x="553" y="0"/>
                      </a:moveTo>
                      <a:lnTo>
                        <a:pt x="553" y="0"/>
                      </a:lnTo>
                      <a:lnTo>
                        <a:pt x="609" y="1"/>
                      </a:lnTo>
                      <a:lnTo>
                        <a:pt x="665" y="5"/>
                      </a:lnTo>
                      <a:lnTo>
                        <a:pt x="718" y="13"/>
                      </a:lnTo>
                      <a:lnTo>
                        <a:pt x="768" y="23"/>
                      </a:lnTo>
                      <a:lnTo>
                        <a:pt x="817" y="35"/>
                      </a:lnTo>
                      <a:lnTo>
                        <a:pt x="862" y="50"/>
                      </a:lnTo>
                      <a:lnTo>
                        <a:pt x="904" y="68"/>
                      </a:lnTo>
                      <a:lnTo>
                        <a:pt x="944" y="87"/>
                      </a:lnTo>
                      <a:lnTo>
                        <a:pt x="979" y="108"/>
                      </a:lnTo>
                      <a:lnTo>
                        <a:pt x="1012" y="131"/>
                      </a:lnTo>
                      <a:lnTo>
                        <a:pt x="1039" y="156"/>
                      </a:lnTo>
                      <a:lnTo>
                        <a:pt x="1062" y="182"/>
                      </a:lnTo>
                      <a:lnTo>
                        <a:pt x="1081" y="209"/>
                      </a:lnTo>
                      <a:lnTo>
                        <a:pt x="1095" y="238"/>
                      </a:lnTo>
                      <a:lnTo>
                        <a:pt x="1104" y="268"/>
                      </a:lnTo>
                      <a:lnTo>
                        <a:pt x="1106" y="298"/>
                      </a:lnTo>
                      <a:lnTo>
                        <a:pt x="1104" y="328"/>
                      </a:lnTo>
                      <a:lnTo>
                        <a:pt x="1095" y="358"/>
                      </a:lnTo>
                      <a:lnTo>
                        <a:pt x="1081" y="387"/>
                      </a:lnTo>
                      <a:lnTo>
                        <a:pt x="1062" y="413"/>
                      </a:lnTo>
                      <a:lnTo>
                        <a:pt x="1039" y="440"/>
                      </a:lnTo>
                      <a:lnTo>
                        <a:pt x="1012" y="464"/>
                      </a:lnTo>
                      <a:lnTo>
                        <a:pt x="979" y="487"/>
                      </a:lnTo>
                      <a:lnTo>
                        <a:pt x="944" y="509"/>
                      </a:lnTo>
                      <a:lnTo>
                        <a:pt x="904" y="528"/>
                      </a:lnTo>
                      <a:lnTo>
                        <a:pt x="862" y="544"/>
                      </a:lnTo>
                      <a:lnTo>
                        <a:pt x="817" y="560"/>
                      </a:lnTo>
                      <a:lnTo>
                        <a:pt x="768" y="572"/>
                      </a:lnTo>
                      <a:lnTo>
                        <a:pt x="718" y="582"/>
                      </a:lnTo>
                      <a:lnTo>
                        <a:pt x="665" y="590"/>
                      </a:lnTo>
                      <a:lnTo>
                        <a:pt x="609" y="595"/>
                      </a:lnTo>
                      <a:lnTo>
                        <a:pt x="553" y="596"/>
                      </a:lnTo>
                      <a:lnTo>
                        <a:pt x="496" y="595"/>
                      </a:lnTo>
                      <a:lnTo>
                        <a:pt x="441" y="590"/>
                      </a:lnTo>
                      <a:lnTo>
                        <a:pt x="388" y="582"/>
                      </a:lnTo>
                      <a:lnTo>
                        <a:pt x="337" y="572"/>
                      </a:lnTo>
                      <a:lnTo>
                        <a:pt x="289" y="560"/>
                      </a:lnTo>
                      <a:lnTo>
                        <a:pt x="244" y="544"/>
                      </a:lnTo>
                      <a:lnTo>
                        <a:pt x="201" y="528"/>
                      </a:lnTo>
                      <a:lnTo>
                        <a:pt x="162" y="509"/>
                      </a:lnTo>
                      <a:lnTo>
                        <a:pt x="127" y="487"/>
                      </a:lnTo>
                      <a:lnTo>
                        <a:pt x="94" y="464"/>
                      </a:lnTo>
                      <a:lnTo>
                        <a:pt x="67" y="440"/>
                      </a:lnTo>
                      <a:lnTo>
                        <a:pt x="44" y="413"/>
                      </a:lnTo>
                      <a:lnTo>
                        <a:pt x="25" y="387"/>
                      </a:lnTo>
                      <a:lnTo>
                        <a:pt x="11" y="358"/>
                      </a:lnTo>
                      <a:lnTo>
                        <a:pt x="2" y="328"/>
                      </a:lnTo>
                      <a:lnTo>
                        <a:pt x="0" y="298"/>
                      </a:lnTo>
                      <a:lnTo>
                        <a:pt x="2" y="268"/>
                      </a:lnTo>
                      <a:lnTo>
                        <a:pt x="11" y="238"/>
                      </a:lnTo>
                      <a:lnTo>
                        <a:pt x="25" y="209"/>
                      </a:lnTo>
                      <a:lnTo>
                        <a:pt x="44" y="182"/>
                      </a:lnTo>
                      <a:lnTo>
                        <a:pt x="67" y="156"/>
                      </a:lnTo>
                      <a:lnTo>
                        <a:pt x="94" y="131"/>
                      </a:lnTo>
                      <a:lnTo>
                        <a:pt x="127" y="108"/>
                      </a:lnTo>
                      <a:lnTo>
                        <a:pt x="162" y="87"/>
                      </a:lnTo>
                      <a:lnTo>
                        <a:pt x="201" y="68"/>
                      </a:lnTo>
                      <a:lnTo>
                        <a:pt x="244" y="50"/>
                      </a:lnTo>
                      <a:lnTo>
                        <a:pt x="289" y="35"/>
                      </a:lnTo>
                      <a:lnTo>
                        <a:pt x="337" y="23"/>
                      </a:lnTo>
                      <a:lnTo>
                        <a:pt x="388" y="13"/>
                      </a:lnTo>
                      <a:lnTo>
                        <a:pt x="441" y="5"/>
                      </a:lnTo>
                      <a:lnTo>
                        <a:pt x="496" y="1"/>
                      </a:lnTo>
                      <a:lnTo>
                        <a:pt x="553" y="0"/>
                      </a:lnTo>
                    </a:path>
                  </a:pathLst>
                </a:custGeom>
                <a:noFill/>
                <a:ln w="0">
                  <a:solidFill>
                    <a:srgbClr val="000000"/>
                  </a:solidFill>
                  <a:round/>
                  <a:headEnd/>
                  <a:tailEnd/>
                </a:ln>
              </p:spPr>
              <p:txBody>
                <a:bodyPr/>
                <a:lstStyle/>
                <a:p>
                  <a:endParaRPr lang="en-US"/>
                </a:p>
              </p:txBody>
            </p:sp>
            <p:sp>
              <p:nvSpPr>
                <p:cNvPr id="22428" name="Freeform 154"/>
                <p:cNvSpPr>
                  <a:spLocks/>
                </p:cNvSpPr>
                <p:nvPr/>
              </p:nvSpPr>
              <p:spPr bwMode="auto">
                <a:xfrm>
                  <a:off x="3904" y="-607"/>
                  <a:ext cx="119" cy="72"/>
                </a:xfrm>
                <a:custGeom>
                  <a:avLst/>
                  <a:gdLst>
                    <a:gd name="T0" fmla="*/ 0 w 237"/>
                    <a:gd name="T1" fmla="*/ 144 h 144"/>
                    <a:gd name="T2" fmla="*/ 237 w 237"/>
                    <a:gd name="T3" fmla="*/ 0 h 144"/>
                    <a:gd name="T4" fmla="*/ 228 w 237"/>
                    <a:gd name="T5" fmla="*/ 11 h 144"/>
                    <a:gd name="T6" fmla="*/ 219 w 237"/>
                    <a:gd name="T7" fmla="*/ 21 h 144"/>
                    <a:gd name="T8" fmla="*/ 207 w 237"/>
                    <a:gd name="T9" fmla="*/ 33 h 144"/>
                    <a:gd name="T10" fmla="*/ 196 w 237"/>
                    <a:gd name="T11" fmla="*/ 43 h 144"/>
                    <a:gd name="T12" fmla="*/ 184 w 237"/>
                    <a:gd name="T13" fmla="*/ 54 h 144"/>
                    <a:gd name="T14" fmla="*/ 170 w 237"/>
                    <a:gd name="T15" fmla="*/ 63 h 144"/>
                    <a:gd name="T16" fmla="*/ 157 w 237"/>
                    <a:gd name="T17" fmla="*/ 72 h 144"/>
                    <a:gd name="T18" fmla="*/ 142 w 237"/>
                    <a:gd name="T19" fmla="*/ 81 h 144"/>
                    <a:gd name="T20" fmla="*/ 127 w 237"/>
                    <a:gd name="T21" fmla="*/ 91 h 144"/>
                    <a:gd name="T22" fmla="*/ 111 w 237"/>
                    <a:gd name="T23" fmla="*/ 100 h 144"/>
                    <a:gd name="T24" fmla="*/ 93 w 237"/>
                    <a:gd name="T25" fmla="*/ 108 h 144"/>
                    <a:gd name="T26" fmla="*/ 76 w 237"/>
                    <a:gd name="T27" fmla="*/ 116 h 144"/>
                    <a:gd name="T28" fmla="*/ 58 w 237"/>
                    <a:gd name="T29" fmla="*/ 123 h 144"/>
                    <a:gd name="T30" fmla="*/ 39 w 237"/>
                    <a:gd name="T31" fmla="*/ 130 h 144"/>
                    <a:gd name="T32" fmla="*/ 19 w 237"/>
                    <a:gd name="T33" fmla="*/ 137 h 144"/>
                    <a:gd name="T34" fmla="*/ 0 w 237"/>
                    <a:gd name="T35" fmla="*/ 144 h 14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37"/>
                    <a:gd name="T55" fmla="*/ 0 h 144"/>
                    <a:gd name="T56" fmla="*/ 237 w 237"/>
                    <a:gd name="T57" fmla="*/ 144 h 14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37" h="144">
                      <a:moveTo>
                        <a:pt x="0" y="144"/>
                      </a:moveTo>
                      <a:lnTo>
                        <a:pt x="237" y="0"/>
                      </a:lnTo>
                      <a:lnTo>
                        <a:pt x="228" y="11"/>
                      </a:lnTo>
                      <a:lnTo>
                        <a:pt x="219" y="21"/>
                      </a:lnTo>
                      <a:lnTo>
                        <a:pt x="207" y="33"/>
                      </a:lnTo>
                      <a:lnTo>
                        <a:pt x="196" y="43"/>
                      </a:lnTo>
                      <a:lnTo>
                        <a:pt x="184" y="54"/>
                      </a:lnTo>
                      <a:lnTo>
                        <a:pt x="170" y="63"/>
                      </a:lnTo>
                      <a:lnTo>
                        <a:pt x="157" y="72"/>
                      </a:lnTo>
                      <a:lnTo>
                        <a:pt x="142" y="81"/>
                      </a:lnTo>
                      <a:lnTo>
                        <a:pt x="127" y="91"/>
                      </a:lnTo>
                      <a:lnTo>
                        <a:pt x="111" y="100"/>
                      </a:lnTo>
                      <a:lnTo>
                        <a:pt x="93" y="108"/>
                      </a:lnTo>
                      <a:lnTo>
                        <a:pt x="76" y="116"/>
                      </a:lnTo>
                      <a:lnTo>
                        <a:pt x="58" y="123"/>
                      </a:lnTo>
                      <a:lnTo>
                        <a:pt x="39" y="130"/>
                      </a:lnTo>
                      <a:lnTo>
                        <a:pt x="19" y="137"/>
                      </a:lnTo>
                      <a:lnTo>
                        <a:pt x="0" y="144"/>
                      </a:lnTo>
                      <a:close/>
                    </a:path>
                  </a:pathLst>
                </a:custGeom>
                <a:solidFill>
                  <a:srgbClr val="3838FF"/>
                </a:solidFill>
                <a:ln w="9525">
                  <a:noFill/>
                  <a:round/>
                  <a:headEnd/>
                  <a:tailEnd/>
                </a:ln>
              </p:spPr>
              <p:txBody>
                <a:bodyPr/>
                <a:lstStyle/>
                <a:p>
                  <a:endParaRPr lang="en-US"/>
                </a:p>
              </p:txBody>
            </p:sp>
            <p:sp>
              <p:nvSpPr>
                <p:cNvPr id="22429" name="Freeform 155"/>
                <p:cNvSpPr>
                  <a:spLocks/>
                </p:cNvSpPr>
                <p:nvPr/>
              </p:nvSpPr>
              <p:spPr bwMode="auto">
                <a:xfrm>
                  <a:off x="3823" y="-650"/>
                  <a:ext cx="218" cy="130"/>
                </a:xfrm>
                <a:custGeom>
                  <a:avLst/>
                  <a:gdLst>
                    <a:gd name="T0" fmla="*/ 398 w 434"/>
                    <a:gd name="T1" fmla="*/ 87 h 260"/>
                    <a:gd name="T2" fmla="*/ 161 w 434"/>
                    <a:gd name="T3" fmla="*/ 231 h 260"/>
                    <a:gd name="T4" fmla="*/ 142 w 434"/>
                    <a:gd name="T5" fmla="*/ 235 h 260"/>
                    <a:gd name="T6" fmla="*/ 123 w 434"/>
                    <a:gd name="T7" fmla="*/ 240 h 260"/>
                    <a:gd name="T8" fmla="*/ 103 w 434"/>
                    <a:gd name="T9" fmla="*/ 244 h 260"/>
                    <a:gd name="T10" fmla="*/ 83 w 434"/>
                    <a:gd name="T11" fmla="*/ 249 h 260"/>
                    <a:gd name="T12" fmla="*/ 62 w 434"/>
                    <a:gd name="T13" fmla="*/ 252 h 260"/>
                    <a:gd name="T14" fmla="*/ 42 w 434"/>
                    <a:gd name="T15" fmla="*/ 256 h 260"/>
                    <a:gd name="T16" fmla="*/ 20 w 434"/>
                    <a:gd name="T17" fmla="*/ 258 h 260"/>
                    <a:gd name="T18" fmla="*/ 0 w 434"/>
                    <a:gd name="T19" fmla="*/ 260 h 260"/>
                    <a:gd name="T20" fmla="*/ 434 w 434"/>
                    <a:gd name="T21" fmla="*/ 0 h 260"/>
                    <a:gd name="T22" fmla="*/ 433 w 434"/>
                    <a:gd name="T23" fmla="*/ 12 h 260"/>
                    <a:gd name="T24" fmla="*/ 431 w 434"/>
                    <a:gd name="T25" fmla="*/ 22 h 260"/>
                    <a:gd name="T26" fmla="*/ 427 w 434"/>
                    <a:gd name="T27" fmla="*/ 34 h 260"/>
                    <a:gd name="T28" fmla="*/ 424 w 434"/>
                    <a:gd name="T29" fmla="*/ 44 h 260"/>
                    <a:gd name="T30" fmla="*/ 418 w 434"/>
                    <a:gd name="T31" fmla="*/ 55 h 260"/>
                    <a:gd name="T32" fmla="*/ 412 w 434"/>
                    <a:gd name="T33" fmla="*/ 66 h 260"/>
                    <a:gd name="T34" fmla="*/ 405 w 434"/>
                    <a:gd name="T35" fmla="*/ 76 h 260"/>
                    <a:gd name="T36" fmla="*/ 398 w 434"/>
                    <a:gd name="T37" fmla="*/ 87 h 26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34"/>
                    <a:gd name="T58" fmla="*/ 0 h 260"/>
                    <a:gd name="T59" fmla="*/ 434 w 434"/>
                    <a:gd name="T60" fmla="*/ 260 h 26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34" h="260">
                      <a:moveTo>
                        <a:pt x="398" y="87"/>
                      </a:moveTo>
                      <a:lnTo>
                        <a:pt x="161" y="231"/>
                      </a:lnTo>
                      <a:lnTo>
                        <a:pt x="142" y="235"/>
                      </a:lnTo>
                      <a:lnTo>
                        <a:pt x="123" y="240"/>
                      </a:lnTo>
                      <a:lnTo>
                        <a:pt x="103" y="244"/>
                      </a:lnTo>
                      <a:lnTo>
                        <a:pt x="83" y="249"/>
                      </a:lnTo>
                      <a:lnTo>
                        <a:pt x="62" y="252"/>
                      </a:lnTo>
                      <a:lnTo>
                        <a:pt x="42" y="256"/>
                      </a:lnTo>
                      <a:lnTo>
                        <a:pt x="20" y="258"/>
                      </a:lnTo>
                      <a:lnTo>
                        <a:pt x="0" y="260"/>
                      </a:lnTo>
                      <a:lnTo>
                        <a:pt x="434" y="0"/>
                      </a:lnTo>
                      <a:lnTo>
                        <a:pt x="433" y="12"/>
                      </a:lnTo>
                      <a:lnTo>
                        <a:pt x="431" y="22"/>
                      </a:lnTo>
                      <a:lnTo>
                        <a:pt x="427" y="34"/>
                      </a:lnTo>
                      <a:lnTo>
                        <a:pt x="424" y="44"/>
                      </a:lnTo>
                      <a:lnTo>
                        <a:pt x="418" y="55"/>
                      </a:lnTo>
                      <a:lnTo>
                        <a:pt x="412" y="66"/>
                      </a:lnTo>
                      <a:lnTo>
                        <a:pt x="405" y="76"/>
                      </a:lnTo>
                      <a:lnTo>
                        <a:pt x="398" y="87"/>
                      </a:lnTo>
                      <a:close/>
                    </a:path>
                  </a:pathLst>
                </a:custGeom>
                <a:solidFill>
                  <a:srgbClr val="4F4FFF"/>
                </a:solidFill>
                <a:ln w="9525">
                  <a:noFill/>
                  <a:round/>
                  <a:headEnd/>
                  <a:tailEnd/>
                </a:ln>
              </p:spPr>
              <p:txBody>
                <a:bodyPr/>
                <a:lstStyle/>
                <a:p>
                  <a:endParaRPr lang="en-US"/>
                </a:p>
              </p:txBody>
            </p:sp>
            <p:sp>
              <p:nvSpPr>
                <p:cNvPr id="22430" name="Freeform 156"/>
                <p:cNvSpPr>
                  <a:spLocks/>
                </p:cNvSpPr>
                <p:nvPr/>
              </p:nvSpPr>
              <p:spPr bwMode="auto">
                <a:xfrm>
                  <a:off x="3764" y="-682"/>
                  <a:ext cx="277" cy="164"/>
                </a:xfrm>
                <a:custGeom>
                  <a:avLst/>
                  <a:gdLst>
                    <a:gd name="T0" fmla="*/ 553 w 554"/>
                    <a:gd name="T1" fmla="*/ 62 h 327"/>
                    <a:gd name="T2" fmla="*/ 119 w 554"/>
                    <a:gd name="T3" fmla="*/ 322 h 327"/>
                    <a:gd name="T4" fmla="*/ 106 w 554"/>
                    <a:gd name="T5" fmla="*/ 324 h 327"/>
                    <a:gd name="T6" fmla="*/ 93 w 554"/>
                    <a:gd name="T7" fmla="*/ 324 h 327"/>
                    <a:gd name="T8" fmla="*/ 82 w 554"/>
                    <a:gd name="T9" fmla="*/ 325 h 327"/>
                    <a:gd name="T10" fmla="*/ 69 w 554"/>
                    <a:gd name="T11" fmla="*/ 326 h 327"/>
                    <a:gd name="T12" fmla="*/ 56 w 554"/>
                    <a:gd name="T13" fmla="*/ 326 h 327"/>
                    <a:gd name="T14" fmla="*/ 44 w 554"/>
                    <a:gd name="T15" fmla="*/ 327 h 327"/>
                    <a:gd name="T16" fmla="*/ 31 w 554"/>
                    <a:gd name="T17" fmla="*/ 327 h 327"/>
                    <a:gd name="T18" fmla="*/ 18 w 554"/>
                    <a:gd name="T19" fmla="*/ 327 h 327"/>
                    <a:gd name="T20" fmla="*/ 14 w 554"/>
                    <a:gd name="T21" fmla="*/ 327 h 327"/>
                    <a:gd name="T22" fmla="*/ 9 w 554"/>
                    <a:gd name="T23" fmla="*/ 327 h 327"/>
                    <a:gd name="T24" fmla="*/ 4 w 554"/>
                    <a:gd name="T25" fmla="*/ 327 h 327"/>
                    <a:gd name="T26" fmla="*/ 0 w 554"/>
                    <a:gd name="T27" fmla="*/ 327 h 327"/>
                    <a:gd name="T28" fmla="*/ 544 w 554"/>
                    <a:gd name="T29" fmla="*/ 0 h 327"/>
                    <a:gd name="T30" fmla="*/ 548 w 554"/>
                    <a:gd name="T31" fmla="*/ 13 h 327"/>
                    <a:gd name="T32" fmla="*/ 552 w 554"/>
                    <a:gd name="T33" fmla="*/ 24 h 327"/>
                    <a:gd name="T34" fmla="*/ 553 w 554"/>
                    <a:gd name="T35" fmla="*/ 37 h 327"/>
                    <a:gd name="T36" fmla="*/ 554 w 554"/>
                    <a:gd name="T37" fmla="*/ 50 h 327"/>
                    <a:gd name="T38" fmla="*/ 554 w 554"/>
                    <a:gd name="T39" fmla="*/ 53 h 327"/>
                    <a:gd name="T40" fmla="*/ 554 w 554"/>
                    <a:gd name="T41" fmla="*/ 56 h 327"/>
                    <a:gd name="T42" fmla="*/ 553 w 554"/>
                    <a:gd name="T43" fmla="*/ 59 h 327"/>
                    <a:gd name="T44" fmla="*/ 553 w 554"/>
                    <a:gd name="T45" fmla="*/ 62 h 32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54"/>
                    <a:gd name="T70" fmla="*/ 0 h 327"/>
                    <a:gd name="T71" fmla="*/ 554 w 554"/>
                    <a:gd name="T72" fmla="*/ 327 h 32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54" h="327">
                      <a:moveTo>
                        <a:pt x="553" y="62"/>
                      </a:moveTo>
                      <a:lnTo>
                        <a:pt x="119" y="322"/>
                      </a:lnTo>
                      <a:lnTo>
                        <a:pt x="106" y="324"/>
                      </a:lnTo>
                      <a:lnTo>
                        <a:pt x="93" y="324"/>
                      </a:lnTo>
                      <a:lnTo>
                        <a:pt x="82" y="325"/>
                      </a:lnTo>
                      <a:lnTo>
                        <a:pt x="69" y="326"/>
                      </a:lnTo>
                      <a:lnTo>
                        <a:pt x="56" y="326"/>
                      </a:lnTo>
                      <a:lnTo>
                        <a:pt x="44" y="327"/>
                      </a:lnTo>
                      <a:lnTo>
                        <a:pt x="31" y="327"/>
                      </a:lnTo>
                      <a:lnTo>
                        <a:pt x="18" y="327"/>
                      </a:lnTo>
                      <a:lnTo>
                        <a:pt x="14" y="327"/>
                      </a:lnTo>
                      <a:lnTo>
                        <a:pt x="9" y="327"/>
                      </a:lnTo>
                      <a:lnTo>
                        <a:pt x="4" y="327"/>
                      </a:lnTo>
                      <a:lnTo>
                        <a:pt x="0" y="327"/>
                      </a:lnTo>
                      <a:lnTo>
                        <a:pt x="544" y="0"/>
                      </a:lnTo>
                      <a:lnTo>
                        <a:pt x="548" y="13"/>
                      </a:lnTo>
                      <a:lnTo>
                        <a:pt x="552" y="24"/>
                      </a:lnTo>
                      <a:lnTo>
                        <a:pt x="553" y="37"/>
                      </a:lnTo>
                      <a:lnTo>
                        <a:pt x="554" y="50"/>
                      </a:lnTo>
                      <a:lnTo>
                        <a:pt x="554" y="53"/>
                      </a:lnTo>
                      <a:lnTo>
                        <a:pt x="554" y="56"/>
                      </a:lnTo>
                      <a:lnTo>
                        <a:pt x="553" y="59"/>
                      </a:lnTo>
                      <a:lnTo>
                        <a:pt x="553" y="62"/>
                      </a:lnTo>
                      <a:close/>
                    </a:path>
                  </a:pathLst>
                </a:custGeom>
                <a:solidFill>
                  <a:srgbClr val="6D6DFF"/>
                </a:solidFill>
                <a:ln w="9525">
                  <a:noFill/>
                  <a:round/>
                  <a:headEnd/>
                  <a:tailEnd/>
                </a:ln>
              </p:spPr>
              <p:txBody>
                <a:bodyPr/>
                <a:lstStyle/>
                <a:p>
                  <a:endParaRPr lang="en-US"/>
                </a:p>
              </p:txBody>
            </p:sp>
            <p:sp>
              <p:nvSpPr>
                <p:cNvPr id="22431" name="Freeform 157"/>
                <p:cNvSpPr>
                  <a:spLocks/>
                </p:cNvSpPr>
                <p:nvPr/>
              </p:nvSpPr>
              <p:spPr bwMode="auto">
                <a:xfrm>
                  <a:off x="3713" y="-706"/>
                  <a:ext cx="323" cy="188"/>
                </a:xfrm>
                <a:custGeom>
                  <a:avLst/>
                  <a:gdLst>
                    <a:gd name="T0" fmla="*/ 646 w 646"/>
                    <a:gd name="T1" fmla="*/ 50 h 377"/>
                    <a:gd name="T2" fmla="*/ 102 w 646"/>
                    <a:gd name="T3" fmla="*/ 377 h 377"/>
                    <a:gd name="T4" fmla="*/ 89 w 646"/>
                    <a:gd name="T5" fmla="*/ 377 h 377"/>
                    <a:gd name="T6" fmla="*/ 75 w 646"/>
                    <a:gd name="T7" fmla="*/ 376 h 377"/>
                    <a:gd name="T8" fmla="*/ 63 w 646"/>
                    <a:gd name="T9" fmla="*/ 376 h 377"/>
                    <a:gd name="T10" fmla="*/ 50 w 646"/>
                    <a:gd name="T11" fmla="*/ 375 h 377"/>
                    <a:gd name="T12" fmla="*/ 37 w 646"/>
                    <a:gd name="T13" fmla="*/ 374 h 377"/>
                    <a:gd name="T14" fmla="*/ 26 w 646"/>
                    <a:gd name="T15" fmla="*/ 372 h 377"/>
                    <a:gd name="T16" fmla="*/ 13 w 646"/>
                    <a:gd name="T17" fmla="*/ 371 h 377"/>
                    <a:gd name="T18" fmla="*/ 0 w 646"/>
                    <a:gd name="T19" fmla="*/ 370 h 377"/>
                    <a:gd name="T20" fmla="*/ 619 w 646"/>
                    <a:gd name="T21" fmla="*/ 0 h 377"/>
                    <a:gd name="T22" fmla="*/ 629 w 646"/>
                    <a:gd name="T23" fmla="*/ 13 h 377"/>
                    <a:gd name="T24" fmla="*/ 635 w 646"/>
                    <a:gd name="T25" fmla="*/ 25 h 377"/>
                    <a:gd name="T26" fmla="*/ 641 w 646"/>
                    <a:gd name="T27" fmla="*/ 37 h 377"/>
                    <a:gd name="T28" fmla="*/ 646 w 646"/>
                    <a:gd name="T29" fmla="*/ 50 h 37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46"/>
                    <a:gd name="T46" fmla="*/ 0 h 377"/>
                    <a:gd name="T47" fmla="*/ 646 w 646"/>
                    <a:gd name="T48" fmla="*/ 377 h 37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46" h="377">
                      <a:moveTo>
                        <a:pt x="646" y="50"/>
                      </a:moveTo>
                      <a:lnTo>
                        <a:pt x="102" y="377"/>
                      </a:lnTo>
                      <a:lnTo>
                        <a:pt x="89" y="377"/>
                      </a:lnTo>
                      <a:lnTo>
                        <a:pt x="75" y="376"/>
                      </a:lnTo>
                      <a:lnTo>
                        <a:pt x="63" y="376"/>
                      </a:lnTo>
                      <a:lnTo>
                        <a:pt x="50" y="375"/>
                      </a:lnTo>
                      <a:lnTo>
                        <a:pt x="37" y="374"/>
                      </a:lnTo>
                      <a:lnTo>
                        <a:pt x="26" y="372"/>
                      </a:lnTo>
                      <a:lnTo>
                        <a:pt x="13" y="371"/>
                      </a:lnTo>
                      <a:lnTo>
                        <a:pt x="0" y="370"/>
                      </a:lnTo>
                      <a:lnTo>
                        <a:pt x="619" y="0"/>
                      </a:lnTo>
                      <a:lnTo>
                        <a:pt x="629" y="13"/>
                      </a:lnTo>
                      <a:lnTo>
                        <a:pt x="635" y="25"/>
                      </a:lnTo>
                      <a:lnTo>
                        <a:pt x="641" y="37"/>
                      </a:lnTo>
                      <a:lnTo>
                        <a:pt x="646" y="50"/>
                      </a:lnTo>
                      <a:close/>
                    </a:path>
                  </a:pathLst>
                </a:custGeom>
                <a:solidFill>
                  <a:srgbClr val="8787FF"/>
                </a:solidFill>
                <a:ln w="9525">
                  <a:noFill/>
                  <a:round/>
                  <a:headEnd/>
                  <a:tailEnd/>
                </a:ln>
              </p:spPr>
              <p:txBody>
                <a:bodyPr/>
                <a:lstStyle/>
                <a:p>
                  <a:endParaRPr lang="en-US"/>
                </a:p>
              </p:txBody>
            </p:sp>
            <p:sp>
              <p:nvSpPr>
                <p:cNvPr id="22432" name="Freeform 158"/>
                <p:cNvSpPr>
                  <a:spLocks/>
                </p:cNvSpPr>
                <p:nvPr/>
              </p:nvSpPr>
              <p:spPr bwMode="auto">
                <a:xfrm>
                  <a:off x="3671" y="-727"/>
                  <a:ext cx="352" cy="206"/>
                </a:xfrm>
                <a:custGeom>
                  <a:avLst/>
                  <a:gdLst>
                    <a:gd name="T0" fmla="*/ 704 w 704"/>
                    <a:gd name="T1" fmla="*/ 41 h 411"/>
                    <a:gd name="T2" fmla="*/ 85 w 704"/>
                    <a:gd name="T3" fmla="*/ 411 h 411"/>
                    <a:gd name="T4" fmla="*/ 74 w 704"/>
                    <a:gd name="T5" fmla="*/ 410 h 411"/>
                    <a:gd name="T6" fmla="*/ 64 w 704"/>
                    <a:gd name="T7" fmla="*/ 409 h 411"/>
                    <a:gd name="T8" fmla="*/ 52 w 704"/>
                    <a:gd name="T9" fmla="*/ 408 h 411"/>
                    <a:gd name="T10" fmla="*/ 42 w 704"/>
                    <a:gd name="T11" fmla="*/ 405 h 411"/>
                    <a:gd name="T12" fmla="*/ 31 w 704"/>
                    <a:gd name="T13" fmla="*/ 403 h 411"/>
                    <a:gd name="T14" fmla="*/ 21 w 704"/>
                    <a:gd name="T15" fmla="*/ 401 h 411"/>
                    <a:gd name="T16" fmla="*/ 11 w 704"/>
                    <a:gd name="T17" fmla="*/ 398 h 411"/>
                    <a:gd name="T18" fmla="*/ 0 w 704"/>
                    <a:gd name="T19" fmla="*/ 396 h 411"/>
                    <a:gd name="T20" fmla="*/ 664 w 704"/>
                    <a:gd name="T21" fmla="*/ 0 h 411"/>
                    <a:gd name="T22" fmla="*/ 670 w 704"/>
                    <a:gd name="T23" fmla="*/ 5 h 411"/>
                    <a:gd name="T24" fmla="*/ 675 w 704"/>
                    <a:gd name="T25" fmla="*/ 10 h 411"/>
                    <a:gd name="T26" fmla="*/ 681 w 704"/>
                    <a:gd name="T27" fmla="*/ 15 h 411"/>
                    <a:gd name="T28" fmla="*/ 686 w 704"/>
                    <a:gd name="T29" fmla="*/ 21 h 411"/>
                    <a:gd name="T30" fmla="*/ 690 w 704"/>
                    <a:gd name="T31" fmla="*/ 25 h 411"/>
                    <a:gd name="T32" fmla="*/ 695 w 704"/>
                    <a:gd name="T33" fmla="*/ 31 h 411"/>
                    <a:gd name="T34" fmla="*/ 700 w 704"/>
                    <a:gd name="T35" fmla="*/ 36 h 411"/>
                    <a:gd name="T36" fmla="*/ 704 w 704"/>
                    <a:gd name="T37" fmla="*/ 41 h 41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04"/>
                    <a:gd name="T58" fmla="*/ 0 h 411"/>
                    <a:gd name="T59" fmla="*/ 704 w 704"/>
                    <a:gd name="T60" fmla="*/ 411 h 41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04" h="411">
                      <a:moveTo>
                        <a:pt x="704" y="41"/>
                      </a:moveTo>
                      <a:lnTo>
                        <a:pt x="85" y="411"/>
                      </a:lnTo>
                      <a:lnTo>
                        <a:pt x="74" y="410"/>
                      </a:lnTo>
                      <a:lnTo>
                        <a:pt x="64" y="409"/>
                      </a:lnTo>
                      <a:lnTo>
                        <a:pt x="52" y="408"/>
                      </a:lnTo>
                      <a:lnTo>
                        <a:pt x="42" y="405"/>
                      </a:lnTo>
                      <a:lnTo>
                        <a:pt x="31" y="403"/>
                      </a:lnTo>
                      <a:lnTo>
                        <a:pt x="21" y="401"/>
                      </a:lnTo>
                      <a:lnTo>
                        <a:pt x="11" y="398"/>
                      </a:lnTo>
                      <a:lnTo>
                        <a:pt x="0" y="396"/>
                      </a:lnTo>
                      <a:lnTo>
                        <a:pt x="664" y="0"/>
                      </a:lnTo>
                      <a:lnTo>
                        <a:pt x="670" y="5"/>
                      </a:lnTo>
                      <a:lnTo>
                        <a:pt x="675" y="10"/>
                      </a:lnTo>
                      <a:lnTo>
                        <a:pt x="681" y="15"/>
                      </a:lnTo>
                      <a:lnTo>
                        <a:pt x="686" y="21"/>
                      </a:lnTo>
                      <a:lnTo>
                        <a:pt x="690" y="25"/>
                      </a:lnTo>
                      <a:lnTo>
                        <a:pt x="695" y="31"/>
                      </a:lnTo>
                      <a:lnTo>
                        <a:pt x="700" y="36"/>
                      </a:lnTo>
                      <a:lnTo>
                        <a:pt x="704" y="41"/>
                      </a:lnTo>
                      <a:close/>
                    </a:path>
                  </a:pathLst>
                </a:custGeom>
                <a:solidFill>
                  <a:srgbClr val="A5A5FF"/>
                </a:solidFill>
                <a:ln w="9525">
                  <a:noFill/>
                  <a:round/>
                  <a:headEnd/>
                  <a:tailEnd/>
                </a:ln>
              </p:spPr>
              <p:txBody>
                <a:bodyPr/>
                <a:lstStyle/>
                <a:p>
                  <a:endParaRPr lang="en-US"/>
                </a:p>
              </p:txBody>
            </p:sp>
            <p:sp>
              <p:nvSpPr>
                <p:cNvPr id="22433" name="Freeform 159"/>
                <p:cNvSpPr>
                  <a:spLocks/>
                </p:cNvSpPr>
                <p:nvPr/>
              </p:nvSpPr>
              <p:spPr bwMode="auto">
                <a:xfrm>
                  <a:off x="3631" y="-745"/>
                  <a:ext cx="371" cy="216"/>
                </a:xfrm>
                <a:custGeom>
                  <a:avLst/>
                  <a:gdLst>
                    <a:gd name="T0" fmla="*/ 742 w 742"/>
                    <a:gd name="T1" fmla="*/ 37 h 433"/>
                    <a:gd name="T2" fmla="*/ 78 w 742"/>
                    <a:gd name="T3" fmla="*/ 433 h 433"/>
                    <a:gd name="T4" fmla="*/ 68 w 742"/>
                    <a:gd name="T5" fmla="*/ 431 h 433"/>
                    <a:gd name="T6" fmla="*/ 57 w 742"/>
                    <a:gd name="T7" fmla="*/ 430 h 433"/>
                    <a:gd name="T8" fmla="*/ 48 w 742"/>
                    <a:gd name="T9" fmla="*/ 427 h 433"/>
                    <a:gd name="T10" fmla="*/ 38 w 742"/>
                    <a:gd name="T11" fmla="*/ 425 h 433"/>
                    <a:gd name="T12" fmla="*/ 29 w 742"/>
                    <a:gd name="T13" fmla="*/ 423 h 433"/>
                    <a:gd name="T14" fmla="*/ 19 w 742"/>
                    <a:gd name="T15" fmla="*/ 421 h 433"/>
                    <a:gd name="T16" fmla="*/ 9 w 742"/>
                    <a:gd name="T17" fmla="*/ 418 h 433"/>
                    <a:gd name="T18" fmla="*/ 0 w 742"/>
                    <a:gd name="T19" fmla="*/ 415 h 433"/>
                    <a:gd name="T20" fmla="*/ 692 w 742"/>
                    <a:gd name="T21" fmla="*/ 0 h 433"/>
                    <a:gd name="T22" fmla="*/ 699 w 742"/>
                    <a:gd name="T23" fmla="*/ 4 h 433"/>
                    <a:gd name="T24" fmla="*/ 705 w 742"/>
                    <a:gd name="T25" fmla="*/ 8 h 433"/>
                    <a:gd name="T26" fmla="*/ 712 w 742"/>
                    <a:gd name="T27" fmla="*/ 13 h 433"/>
                    <a:gd name="T28" fmla="*/ 718 w 742"/>
                    <a:gd name="T29" fmla="*/ 17 h 433"/>
                    <a:gd name="T30" fmla="*/ 725 w 742"/>
                    <a:gd name="T31" fmla="*/ 22 h 433"/>
                    <a:gd name="T32" fmla="*/ 730 w 742"/>
                    <a:gd name="T33" fmla="*/ 27 h 433"/>
                    <a:gd name="T34" fmla="*/ 736 w 742"/>
                    <a:gd name="T35" fmla="*/ 32 h 433"/>
                    <a:gd name="T36" fmla="*/ 742 w 742"/>
                    <a:gd name="T37" fmla="*/ 37 h 43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42"/>
                    <a:gd name="T58" fmla="*/ 0 h 433"/>
                    <a:gd name="T59" fmla="*/ 742 w 742"/>
                    <a:gd name="T60" fmla="*/ 433 h 43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42" h="433">
                      <a:moveTo>
                        <a:pt x="742" y="37"/>
                      </a:moveTo>
                      <a:lnTo>
                        <a:pt x="78" y="433"/>
                      </a:lnTo>
                      <a:lnTo>
                        <a:pt x="68" y="431"/>
                      </a:lnTo>
                      <a:lnTo>
                        <a:pt x="57" y="430"/>
                      </a:lnTo>
                      <a:lnTo>
                        <a:pt x="48" y="427"/>
                      </a:lnTo>
                      <a:lnTo>
                        <a:pt x="38" y="425"/>
                      </a:lnTo>
                      <a:lnTo>
                        <a:pt x="29" y="423"/>
                      </a:lnTo>
                      <a:lnTo>
                        <a:pt x="19" y="421"/>
                      </a:lnTo>
                      <a:lnTo>
                        <a:pt x="9" y="418"/>
                      </a:lnTo>
                      <a:lnTo>
                        <a:pt x="0" y="415"/>
                      </a:lnTo>
                      <a:lnTo>
                        <a:pt x="692" y="0"/>
                      </a:lnTo>
                      <a:lnTo>
                        <a:pt x="699" y="4"/>
                      </a:lnTo>
                      <a:lnTo>
                        <a:pt x="705" y="8"/>
                      </a:lnTo>
                      <a:lnTo>
                        <a:pt x="712" y="13"/>
                      </a:lnTo>
                      <a:lnTo>
                        <a:pt x="718" y="17"/>
                      </a:lnTo>
                      <a:lnTo>
                        <a:pt x="725" y="22"/>
                      </a:lnTo>
                      <a:lnTo>
                        <a:pt x="730" y="27"/>
                      </a:lnTo>
                      <a:lnTo>
                        <a:pt x="736" y="32"/>
                      </a:lnTo>
                      <a:lnTo>
                        <a:pt x="742" y="37"/>
                      </a:lnTo>
                      <a:close/>
                    </a:path>
                  </a:pathLst>
                </a:custGeom>
                <a:solidFill>
                  <a:srgbClr val="BFBFFF"/>
                </a:solidFill>
                <a:ln w="9525">
                  <a:noFill/>
                  <a:round/>
                  <a:headEnd/>
                  <a:tailEnd/>
                </a:ln>
              </p:spPr>
              <p:txBody>
                <a:bodyPr/>
                <a:lstStyle/>
                <a:p>
                  <a:endParaRPr lang="en-US"/>
                </a:p>
              </p:txBody>
            </p:sp>
            <p:sp>
              <p:nvSpPr>
                <p:cNvPr id="22434" name="Freeform 160"/>
                <p:cNvSpPr>
                  <a:spLocks/>
                </p:cNvSpPr>
                <p:nvPr/>
              </p:nvSpPr>
              <p:spPr bwMode="auto">
                <a:xfrm>
                  <a:off x="3597" y="-762"/>
                  <a:ext cx="381" cy="224"/>
                </a:xfrm>
                <a:custGeom>
                  <a:avLst/>
                  <a:gdLst>
                    <a:gd name="T0" fmla="*/ 760 w 760"/>
                    <a:gd name="T1" fmla="*/ 32 h 447"/>
                    <a:gd name="T2" fmla="*/ 68 w 760"/>
                    <a:gd name="T3" fmla="*/ 447 h 447"/>
                    <a:gd name="T4" fmla="*/ 60 w 760"/>
                    <a:gd name="T5" fmla="*/ 443 h 447"/>
                    <a:gd name="T6" fmla="*/ 51 w 760"/>
                    <a:gd name="T7" fmla="*/ 440 h 447"/>
                    <a:gd name="T8" fmla="*/ 42 w 760"/>
                    <a:gd name="T9" fmla="*/ 436 h 447"/>
                    <a:gd name="T10" fmla="*/ 34 w 760"/>
                    <a:gd name="T11" fmla="*/ 433 h 447"/>
                    <a:gd name="T12" fmla="*/ 25 w 760"/>
                    <a:gd name="T13" fmla="*/ 429 h 447"/>
                    <a:gd name="T14" fmla="*/ 17 w 760"/>
                    <a:gd name="T15" fmla="*/ 426 h 447"/>
                    <a:gd name="T16" fmla="*/ 8 w 760"/>
                    <a:gd name="T17" fmla="*/ 423 h 447"/>
                    <a:gd name="T18" fmla="*/ 0 w 760"/>
                    <a:gd name="T19" fmla="*/ 419 h 447"/>
                    <a:gd name="T20" fmla="*/ 699 w 760"/>
                    <a:gd name="T21" fmla="*/ 0 h 447"/>
                    <a:gd name="T22" fmla="*/ 707 w 760"/>
                    <a:gd name="T23" fmla="*/ 3 h 447"/>
                    <a:gd name="T24" fmla="*/ 715 w 760"/>
                    <a:gd name="T25" fmla="*/ 8 h 447"/>
                    <a:gd name="T26" fmla="*/ 724 w 760"/>
                    <a:gd name="T27" fmla="*/ 11 h 447"/>
                    <a:gd name="T28" fmla="*/ 732 w 760"/>
                    <a:gd name="T29" fmla="*/ 16 h 447"/>
                    <a:gd name="T30" fmla="*/ 739 w 760"/>
                    <a:gd name="T31" fmla="*/ 19 h 447"/>
                    <a:gd name="T32" fmla="*/ 747 w 760"/>
                    <a:gd name="T33" fmla="*/ 24 h 447"/>
                    <a:gd name="T34" fmla="*/ 754 w 760"/>
                    <a:gd name="T35" fmla="*/ 28 h 447"/>
                    <a:gd name="T36" fmla="*/ 760 w 760"/>
                    <a:gd name="T37" fmla="*/ 32 h 44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60"/>
                    <a:gd name="T58" fmla="*/ 0 h 447"/>
                    <a:gd name="T59" fmla="*/ 760 w 760"/>
                    <a:gd name="T60" fmla="*/ 447 h 44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60" h="447">
                      <a:moveTo>
                        <a:pt x="760" y="32"/>
                      </a:moveTo>
                      <a:lnTo>
                        <a:pt x="68" y="447"/>
                      </a:lnTo>
                      <a:lnTo>
                        <a:pt x="60" y="443"/>
                      </a:lnTo>
                      <a:lnTo>
                        <a:pt x="51" y="440"/>
                      </a:lnTo>
                      <a:lnTo>
                        <a:pt x="42" y="436"/>
                      </a:lnTo>
                      <a:lnTo>
                        <a:pt x="34" y="433"/>
                      </a:lnTo>
                      <a:lnTo>
                        <a:pt x="25" y="429"/>
                      </a:lnTo>
                      <a:lnTo>
                        <a:pt x="17" y="426"/>
                      </a:lnTo>
                      <a:lnTo>
                        <a:pt x="8" y="423"/>
                      </a:lnTo>
                      <a:lnTo>
                        <a:pt x="0" y="419"/>
                      </a:lnTo>
                      <a:lnTo>
                        <a:pt x="699" y="0"/>
                      </a:lnTo>
                      <a:lnTo>
                        <a:pt x="707" y="3"/>
                      </a:lnTo>
                      <a:lnTo>
                        <a:pt x="715" y="8"/>
                      </a:lnTo>
                      <a:lnTo>
                        <a:pt x="724" y="11"/>
                      </a:lnTo>
                      <a:lnTo>
                        <a:pt x="732" y="16"/>
                      </a:lnTo>
                      <a:lnTo>
                        <a:pt x="739" y="19"/>
                      </a:lnTo>
                      <a:lnTo>
                        <a:pt x="747" y="24"/>
                      </a:lnTo>
                      <a:lnTo>
                        <a:pt x="754" y="28"/>
                      </a:lnTo>
                      <a:lnTo>
                        <a:pt x="760" y="32"/>
                      </a:lnTo>
                      <a:close/>
                    </a:path>
                  </a:pathLst>
                </a:custGeom>
                <a:solidFill>
                  <a:srgbClr val="DBDBFF"/>
                </a:solidFill>
                <a:ln w="9525">
                  <a:noFill/>
                  <a:round/>
                  <a:headEnd/>
                  <a:tailEnd/>
                </a:ln>
              </p:spPr>
              <p:txBody>
                <a:bodyPr/>
                <a:lstStyle/>
                <a:p>
                  <a:endParaRPr lang="en-US"/>
                </a:p>
              </p:txBody>
            </p:sp>
            <p:sp>
              <p:nvSpPr>
                <p:cNvPr id="22435" name="Freeform 161"/>
                <p:cNvSpPr>
                  <a:spLocks/>
                </p:cNvSpPr>
                <p:nvPr/>
              </p:nvSpPr>
              <p:spPr bwMode="auto">
                <a:xfrm>
                  <a:off x="3570" y="-774"/>
                  <a:ext cx="377" cy="222"/>
                </a:xfrm>
                <a:custGeom>
                  <a:avLst/>
                  <a:gdLst>
                    <a:gd name="T0" fmla="*/ 755 w 755"/>
                    <a:gd name="T1" fmla="*/ 25 h 444"/>
                    <a:gd name="T2" fmla="*/ 56 w 755"/>
                    <a:gd name="T3" fmla="*/ 444 h 444"/>
                    <a:gd name="T4" fmla="*/ 48 w 755"/>
                    <a:gd name="T5" fmla="*/ 441 h 444"/>
                    <a:gd name="T6" fmla="*/ 41 w 755"/>
                    <a:gd name="T7" fmla="*/ 437 h 444"/>
                    <a:gd name="T8" fmla="*/ 34 w 755"/>
                    <a:gd name="T9" fmla="*/ 434 h 444"/>
                    <a:gd name="T10" fmla="*/ 27 w 755"/>
                    <a:gd name="T11" fmla="*/ 429 h 444"/>
                    <a:gd name="T12" fmla="*/ 20 w 755"/>
                    <a:gd name="T13" fmla="*/ 426 h 444"/>
                    <a:gd name="T14" fmla="*/ 13 w 755"/>
                    <a:gd name="T15" fmla="*/ 422 h 444"/>
                    <a:gd name="T16" fmla="*/ 6 w 755"/>
                    <a:gd name="T17" fmla="*/ 418 h 444"/>
                    <a:gd name="T18" fmla="*/ 0 w 755"/>
                    <a:gd name="T19" fmla="*/ 414 h 444"/>
                    <a:gd name="T20" fmla="*/ 687 w 755"/>
                    <a:gd name="T21" fmla="*/ 0 h 444"/>
                    <a:gd name="T22" fmla="*/ 697 w 755"/>
                    <a:gd name="T23" fmla="*/ 3 h 444"/>
                    <a:gd name="T24" fmla="*/ 706 w 755"/>
                    <a:gd name="T25" fmla="*/ 5 h 444"/>
                    <a:gd name="T26" fmla="*/ 715 w 755"/>
                    <a:gd name="T27" fmla="*/ 9 h 444"/>
                    <a:gd name="T28" fmla="*/ 723 w 755"/>
                    <a:gd name="T29" fmla="*/ 12 h 444"/>
                    <a:gd name="T30" fmla="*/ 731 w 755"/>
                    <a:gd name="T31" fmla="*/ 15 h 444"/>
                    <a:gd name="T32" fmla="*/ 739 w 755"/>
                    <a:gd name="T33" fmla="*/ 18 h 444"/>
                    <a:gd name="T34" fmla="*/ 747 w 755"/>
                    <a:gd name="T35" fmla="*/ 21 h 444"/>
                    <a:gd name="T36" fmla="*/ 755 w 755"/>
                    <a:gd name="T37" fmla="*/ 25 h 44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55"/>
                    <a:gd name="T58" fmla="*/ 0 h 444"/>
                    <a:gd name="T59" fmla="*/ 755 w 755"/>
                    <a:gd name="T60" fmla="*/ 444 h 44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55" h="444">
                      <a:moveTo>
                        <a:pt x="755" y="25"/>
                      </a:moveTo>
                      <a:lnTo>
                        <a:pt x="56" y="444"/>
                      </a:lnTo>
                      <a:lnTo>
                        <a:pt x="48" y="441"/>
                      </a:lnTo>
                      <a:lnTo>
                        <a:pt x="41" y="437"/>
                      </a:lnTo>
                      <a:lnTo>
                        <a:pt x="34" y="434"/>
                      </a:lnTo>
                      <a:lnTo>
                        <a:pt x="27" y="429"/>
                      </a:lnTo>
                      <a:lnTo>
                        <a:pt x="20" y="426"/>
                      </a:lnTo>
                      <a:lnTo>
                        <a:pt x="13" y="422"/>
                      </a:lnTo>
                      <a:lnTo>
                        <a:pt x="6" y="418"/>
                      </a:lnTo>
                      <a:lnTo>
                        <a:pt x="0" y="414"/>
                      </a:lnTo>
                      <a:lnTo>
                        <a:pt x="687" y="0"/>
                      </a:lnTo>
                      <a:lnTo>
                        <a:pt x="697" y="3"/>
                      </a:lnTo>
                      <a:lnTo>
                        <a:pt x="706" y="5"/>
                      </a:lnTo>
                      <a:lnTo>
                        <a:pt x="715" y="9"/>
                      </a:lnTo>
                      <a:lnTo>
                        <a:pt x="723" y="12"/>
                      </a:lnTo>
                      <a:lnTo>
                        <a:pt x="731" y="15"/>
                      </a:lnTo>
                      <a:lnTo>
                        <a:pt x="739" y="18"/>
                      </a:lnTo>
                      <a:lnTo>
                        <a:pt x="747" y="21"/>
                      </a:lnTo>
                      <a:lnTo>
                        <a:pt x="755" y="25"/>
                      </a:lnTo>
                      <a:close/>
                    </a:path>
                  </a:pathLst>
                </a:custGeom>
                <a:solidFill>
                  <a:srgbClr val="F9F9FF"/>
                </a:solidFill>
                <a:ln w="9525">
                  <a:noFill/>
                  <a:round/>
                  <a:headEnd/>
                  <a:tailEnd/>
                </a:ln>
              </p:spPr>
              <p:txBody>
                <a:bodyPr/>
                <a:lstStyle/>
                <a:p>
                  <a:endParaRPr lang="en-US"/>
                </a:p>
              </p:txBody>
            </p:sp>
            <p:sp>
              <p:nvSpPr>
                <p:cNvPr id="22436" name="Freeform 162"/>
                <p:cNvSpPr>
                  <a:spLocks/>
                </p:cNvSpPr>
                <p:nvPr/>
              </p:nvSpPr>
              <p:spPr bwMode="auto">
                <a:xfrm>
                  <a:off x="3544" y="-784"/>
                  <a:ext cx="369" cy="217"/>
                </a:xfrm>
                <a:custGeom>
                  <a:avLst/>
                  <a:gdLst>
                    <a:gd name="T0" fmla="*/ 737 w 737"/>
                    <a:gd name="T1" fmla="*/ 20 h 434"/>
                    <a:gd name="T2" fmla="*/ 50 w 737"/>
                    <a:gd name="T3" fmla="*/ 434 h 434"/>
                    <a:gd name="T4" fmla="*/ 44 w 737"/>
                    <a:gd name="T5" fmla="*/ 431 h 434"/>
                    <a:gd name="T6" fmla="*/ 37 w 737"/>
                    <a:gd name="T7" fmla="*/ 426 h 434"/>
                    <a:gd name="T8" fmla="*/ 30 w 737"/>
                    <a:gd name="T9" fmla="*/ 422 h 434"/>
                    <a:gd name="T10" fmla="*/ 23 w 737"/>
                    <a:gd name="T11" fmla="*/ 417 h 434"/>
                    <a:gd name="T12" fmla="*/ 17 w 737"/>
                    <a:gd name="T13" fmla="*/ 412 h 434"/>
                    <a:gd name="T14" fmla="*/ 11 w 737"/>
                    <a:gd name="T15" fmla="*/ 408 h 434"/>
                    <a:gd name="T16" fmla="*/ 6 w 737"/>
                    <a:gd name="T17" fmla="*/ 403 h 434"/>
                    <a:gd name="T18" fmla="*/ 0 w 737"/>
                    <a:gd name="T19" fmla="*/ 398 h 434"/>
                    <a:gd name="T20" fmla="*/ 661 w 737"/>
                    <a:gd name="T21" fmla="*/ 0 h 434"/>
                    <a:gd name="T22" fmla="*/ 672 w 737"/>
                    <a:gd name="T23" fmla="*/ 2 h 434"/>
                    <a:gd name="T24" fmla="*/ 682 w 737"/>
                    <a:gd name="T25" fmla="*/ 5 h 434"/>
                    <a:gd name="T26" fmla="*/ 691 w 737"/>
                    <a:gd name="T27" fmla="*/ 7 h 434"/>
                    <a:gd name="T28" fmla="*/ 702 w 737"/>
                    <a:gd name="T29" fmla="*/ 9 h 434"/>
                    <a:gd name="T30" fmla="*/ 711 w 737"/>
                    <a:gd name="T31" fmla="*/ 12 h 434"/>
                    <a:gd name="T32" fmla="*/ 720 w 737"/>
                    <a:gd name="T33" fmla="*/ 15 h 434"/>
                    <a:gd name="T34" fmla="*/ 728 w 737"/>
                    <a:gd name="T35" fmla="*/ 17 h 434"/>
                    <a:gd name="T36" fmla="*/ 737 w 737"/>
                    <a:gd name="T37" fmla="*/ 20 h 43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37"/>
                    <a:gd name="T58" fmla="*/ 0 h 434"/>
                    <a:gd name="T59" fmla="*/ 737 w 737"/>
                    <a:gd name="T60" fmla="*/ 434 h 43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37" h="434">
                      <a:moveTo>
                        <a:pt x="737" y="20"/>
                      </a:moveTo>
                      <a:lnTo>
                        <a:pt x="50" y="434"/>
                      </a:lnTo>
                      <a:lnTo>
                        <a:pt x="44" y="431"/>
                      </a:lnTo>
                      <a:lnTo>
                        <a:pt x="37" y="426"/>
                      </a:lnTo>
                      <a:lnTo>
                        <a:pt x="30" y="422"/>
                      </a:lnTo>
                      <a:lnTo>
                        <a:pt x="23" y="417"/>
                      </a:lnTo>
                      <a:lnTo>
                        <a:pt x="17" y="412"/>
                      </a:lnTo>
                      <a:lnTo>
                        <a:pt x="11" y="408"/>
                      </a:lnTo>
                      <a:lnTo>
                        <a:pt x="6" y="403"/>
                      </a:lnTo>
                      <a:lnTo>
                        <a:pt x="0" y="398"/>
                      </a:lnTo>
                      <a:lnTo>
                        <a:pt x="661" y="0"/>
                      </a:lnTo>
                      <a:lnTo>
                        <a:pt x="672" y="2"/>
                      </a:lnTo>
                      <a:lnTo>
                        <a:pt x="682" y="5"/>
                      </a:lnTo>
                      <a:lnTo>
                        <a:pt x="691" y="7"/>
                      </a:lnTo>
                      <a:lnTo>
                        <a:pt x="702" y="9"/>
                      </a:lnTo>
                      <a:lnTo>
                        <a:pt x="711" y="12"/>
                      </a:lnTo>
                      <a:lnTo>
                        <a:pt x="720" y="15"/>
                      </a:lnTo>
                      <a:lnTo>
                        <a:pt x="728" y="17"/>
                      </a:lnTo>
                      <a:lnTo>
                        <a:pt x="737" y="20"/>
                      </a:lnTo>
                      <a:close/>
                    </a:path>
                  </a:pathLst>
                </a:custGeom>
                <a:solidFill>
                  <a:srgbClr val="BCE2D3"/>
                </a:solidFill>
                <a:ln w="9525">
                  <a:noFill/>
                  <a:round/>
                  <a:headEnd/>
                  <a:tailEnd/>
                </a:ln>
              </p:spPr>
              <p:txBody>
                <a:bodyPr/>
                <a:lstStyle/>
                <a:p>
                  <a:endParaRPr lang="en-US"/>
                </a:p>
              </p:txBody>
            </p:sp>
            <p:sp>
              <p:nvSpPr>
                <p:cNvPr id="22437" name="Freeform 163"/>
                <p:cNvSpPr>
                  <a:spLocks/>
                </p:cNvSpPr>
                <p:nvPr/>
              </p:nvSpPr>
              <p:spPr bwMode="auto">
                <a:xfrm>
                  <a:off x="3524" y="-791"/>
                  <a:ext cx="351" cy="206"/>
                </a:xfrm>
                <a:custGeom>
                  <a:avLst/>
                  <a:gdLst>
                    <a:gd name="T0" fmla="*/ 702 w 702"/>
                    <a:gd name="T1" fmla="*/ 14 h 412"/>
                    <a:gd name="T2" fmla="*/ 41 w 702"/>
                    <a:gd name="T3" fmla="*/ 412 h 412"/>
                    <a:gd name="T4" fmla="*/ 35 w 702"/>
                    <a:gd name="T5" fmla="*/ 407 h 412"/>
                    <a:gd name="T6" fmla="*/ 29 w 702"/>
                    <a:gd name="T7" fmla="*/ 402 h 412"/>
                    <a:gd name="T8" fmla="*/ 25 w 702"/>
                    <a:gd name="T9" fmla="*/ 396 h 412"/>
                    <a:gd name="T10" fmla="*/ 19 w 702"/>
                    <a:gd name="T11" fmla="*/ 391 h 412"/>
                    <a:gd name="T12" fmla="*/ 14 w 702"/>
                    <a:gd name="T13" fmla="*/ 386 h 412"/>
                    <a:gd name="T14" fmla="*/ 9 w 702"/>
                    <a:gd name="T15" fmla="*/ 380 h 412"/>
                    <a:gd name="T16" fmla="*/ 5 w 702"/>
                    <a:gd name="T17" fmla="*/ 376 h 412"/>
                    <a:gd name="T18" fmla="*/ 0 w 702"/>
                    <a:gd name="T19" fmla="*/ 370 h 412"/>
                    <a:gd name="T20" fmla="*/ 616 w 702"/>
                    <a:gd name="T21" fmla="*/ 0 h 412"/>
                    <a:gd name="T22" fmla="*/ 626 w 702"/>
                    <a:gd name="T23" fmla="*/ 1 h 412"/>
                    <a:gd name="T24" fmla="*/ 638 w 702"/>
                    <a:gd name="T25" fmla="*/ 2 h 412"/>
                    <a:gd name="T26" fmla="*/ 648 w 702"/>
                    <a:gd name="T27" fmla="*/ 5 h 412"/>
                    <a:gd name="T28" fmla="*/ 660 w 702"/>
                    <a:gd name="T29" fmla="*/ 6 h 412"/>
                    <a:gd name="T30" fmla="*/ 670 w 702"/>
                    <a:gd name="T31" fmla="*/ 7 h 412"/>
                    <a:gd name="T32" fmla="*/ 682 w 702"/>
                    <a:gd name="T33" fmla="*/ 9 h 412"/>
                    <a:gd name="T34" fmla="*/ 692 w 702"/>
                    <a:gd name="T35" fmla="*/ 12 h 412"/>
                    <a:gd name="T36" fmla="*/ 702 w 702"/>
                    <a:gd name="T37" fmla="*/ 14 h 41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02"/>
                    <a:gd name="T58" fmla="*/ 0 h 412"/>
                    <a:gd name="T59" fmla="*/ 702 w 702"/>
                    <a:gd name="T60" fmla="*/ 412 h 41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02" h="412">
                      <a:moveTo>
                        <a:pt x="702" y="14"/>
                      </a:moveTo>
                      <a:lnTo>
                        <a:pt x="41" y="412"/>
                      </a:lnTo>
                      <a:lnTo>
                        <a:pt x="35" y="407"/>
                      </a:lnTo>
                      <a:lnTo>
                        <a:pt x="29" y="402"/>
                      </a:lnTo>
                      <a:lnTo>
                        <a:pt x="25" y="396"/>
                      </a:lnTo>
                      <a:lnTo>
                        <a:pt x="19" y="391"/>
                      </a:lnTo>
                      <a:lnTo>
                        <a:pt x="14" y="386"/>
                      </a:lnTo>
                      <a:lnTo>
                        <a:pt x="9" y="380"/>
                      </a:lnTo>
                      <a:lnTo>
                        <a:pt x="5" y="376"/>
                      </a:lnTo>
                      <a:lnTo>
                        <a:pt x="0" y="370"/>
                      </a:lnTo>
                      <a:lnTo>
                        <a:pt x="616" y="0"/>
                      </a:lnTo>
                      <a:lnTo>
                        <a:pt x="626" y="1"/>
                      </a:lnTo>
                      <a:lnTo>
                        <a:pt x="638" y="2"/>
                      </a:lnTo>
                      <a:lnTo>
                        <a:pt x="648" y="5"/>
                      </a:lnTo>
                      <a:lnTo>
                        <a:pt x="660" y="6"/>
                      </a:lnTo>
                      <a:lnTo>
                        <a:pt x="670" y="7"/>
                      </a:lnTo>
                      <a:lnTo>
                        <a:pt x="682" y="9"/>
                      </a:lnTo>
                      <a:lnTo>
                        <a:pt x="692" y="12"/>
                      </a:lnTo>
                      <a:lnTo>
                        <a:pt x="702" y="14"/>
                      </a:lnTo>
                      <a:close/>
                    </a:path>
                  </a:pathLst>
                </a:custGeom>
                <a:solidFill>
                  <a:srgbClr val="ADD6C9"/>
                </a:solidFill>
                <a:ln w="9525">
                  <a:noFill/>
                  <a:round/>
                  <a:headEnd/>
                  <a:tailEnd/>
                </a:ln>
              </p:spPr>
              <p:txBody>
                <a:bodyPr/>
                <a:lstStyle/>
                <a:p>
                  <a:endParaRPr lang="en-US"/>
                </a:p>
              </p:txBody>
            </p:sp>
            <p:sp>
              <p:nvSpPr>
                <p:cNvPr id="22438" name="Freeform 164"/>
                <p:cNvSpPr>
                  <a:spLocks/>
                </p:cNvSpPr>
                <p:nvPr/>
              </p:nvSpPr>
              <p:spPr bwMode="auto">
                <a:xfrm>
                  <a:off x="3510" y="-794"/>
                  <a:ext cx="322" cy="188"/>
                </a:xfrm>
                <a:custGeom>
                  <a:avLst/>
                  <a:gdLst>
                    <a:gd name="T0" fmla="*/ 643 w 643"/>
                    <a:gd name="T1" fmla="*/ 7 h 377"/>
                    <a:gd name="T2" fmla="*/ 27 w 643"/>
                    <a:gd name="T3" fmla="*/ 377 h 377"/>
                    <a:gd name="T4" fmla="*/ 19 w 643"/>
                    <a:gd name="T5" fmla="*/ 364 h 377"/>
                    <a:gd name="T6" fmla="*/ 11 w 643"/>
                    <a:gd name="T7" fmla="*/ 352 h 377"/>
                    <a:gd name="T8" fmla="*/ 4 w 643"/>
                    <a:gd name="T9" fmla="*/ 340 h 377"/>
                    <a:gd name="T10" fmla="*/ 0 w 643"/>
                    <a:gd name="T11" fmla="*/ 326 h 377"/>
                    <a:gd name="T12" fmla="*/ 543 w 643"/>
                    <a:gd name="T13" fmla="*/ 0 h 377"/>
                    <a:gd name="T14" fmla="*/ 555 w 643"/>
                    <a:gd name="T15" fmla="*/ 0 h 377"/>
                    <a:gd name="T16" fmla="*/ 568 w 643"/>
                    <a:gd name="T17" fmla="*/ 0 h 377"/>
                    <a:gd name="T18" fmla="*/ 581 w 643"/>
                    <a:gd name="T19" fmla="*/ 1 h 377"/>
                    <a:gd name="T20" fmla="*/ 593 w 643"/>
                    <a:gd name="T21" fmla="*/ 1 h 377"/>
                    <a:gd name="T22" fmla="*/ 606 w 643"/>
                    <a:gd name="T23" fmla="*/ 3 h 377"/>
                    <a:gd name="T24" fmla="*/ 619 w 643"/>
                    <a:gd name="T25" fmla="*/ 4 h 377"/>
                    <a:gd name="T26" fmla="*/ 630 w 643"/>
                    <a:gd name="T27" fmla="*/ 5 h 377"/>
                    <a:gd name="T28" fmla="*/ 643 w 643"/>
                    <a:gd name="T29" fmla="*/ 7 h 37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43"/>
                    <a:gd name="T46" fmla="*/ 0 h 377"/>
                    <a:gd name="T47" fmla="*/ 643 w 643"/>
                    <a:gd name="T48" fmla="*/ 377 h 37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43" h="377">
                      <a:moveTo>
                        <a:pt x="643" y="7"/>
                      </a:moveTo>
                      <a:lnTo>
                        <a:pt x="27" y="377"/>
                      </a:lnTo>
                      <a:lnTo>
                        <a:pt x="19" y="364"/>
                      </a:lnTo>
                      <a:lnTo>
                        <a:pt x="11" y="352"/>
                      </a:lnTo>
                      <a:lnTo>
                        <a:pt x="4" y="340"/>
                      </a:lnTo>
                      <a:lnTo>
                        <a:pt x="0" y="326"/>
                      </a:lnTo>
                      <a:lnTo>
                        <a:pt x="543" y="0"/>
                      </a:lnTo>
                      <a:lnTo>
                        <a:pt x="555" y="0"/>
                      </a:lnTo>
                      <a:lnTo>
                        <a:pt x="568" y="0"/>
                      </a:lnTo>
                      <a:lnTo>
                        <a:pt x="581" y="1"/>
                      </a:lnTo>
                      <a:lnTo>
                        <a:pt x="593" y="1"/>
                      </a:lnTo>
                      <a:lnTo>
                        <a:pt x="606" y="3"/>
                      </a:lnTo>
                      <a:lnTo>
                        <a:pt x="619" y="4"/>
                      </a:lnTo>
                      <a:lnTo>
                        <a:pt x="630" y="5"/>
                      </a:lnTo>
                      <a:lnTo>
                        <a:pt x="643" y="7"/>
                      </a:lnTo>
                      <a:close/>
                    </a:path>
                  </a:pathLst>
                </a:custGeom>
                <a:solidFill>
                  <a:srgbClr val="A0CCBF"/>
                </a:solidFill>
                <a:ln w="9525">
                  <a:noFill/>
                  <a:round/>
                  <a:headEnd/>
                  <a:tailEnd/>
                </a:ln>
              </p:spPr>
              <p:txBody>
                <a:bodyPr/>
                <a:lstStyle/>
                <a:p>
                  <a:endParaRPr lang="en-US"/>
                </a:p>
              </p:txBody>
            </p:sp>
            <p:sp>
              <p:nvSpPr>
                <p:cNvPr id="22439" name="Freeform 165"/>
                <p:cNvSpPr>
                  <a:spLocks/>
                </p:cNvSpPr>
                <p:nvPr/>
              </p:nvSpPr>
              <p:spPr bwMode="auto">
                <a:xfrm>
                  <a:off x="3506" y="-794"/>
                  <a:ext cx="276" cy="163"/>
                </a:xfrm>
                <a:custGeom>
                  <a:avLst/>
                  <a:gdLst>
                    <a:gd name="T0" fmla="*/ 551 w 551"/>
                    <a:gd name="T1" fmla="*/ 0 h 326"/>
                    <a:gd name="T2" fmla="*/ 8 w 551"/>
                    <a:gd name="T3" fmla="*/ 326 h 326"/>
                    <a:gd name="T4" fmla="*/ 4 w 551"/>
                    <a:gd name="T5" fmla="*/ 315 h 326"/>
                    <a:gd name="T6" fmla="*/ 2 w 551"/>
                    <a:gd name="T7" fmla="*/ 302 h 326"/>
                    <a:gd name="T8" fmla="*/ 1 w 551"/>
                    <a:gd name="T9" fmla="*/ 289 h 326"/>
                    <a:gd name="T10" fmla="*/ 0 w 551"/>
                    <a:gd name="T11" fmla="*/ 276 h 326"/>
                    <a:gd name="T12" fmla="*/ 0 w 551"/>
                    <a:gd name="T13" fmla="*/ 273 h 326"/>
                    <a:gd name="T14" fmla="*/ 0 w 551"/>
                    <a:gd name="T15" fmla="*/ 270 h 326"/>
                    <a:gd name="T16" fmla="*/ 0 w 551"/>
                    <a:gd name="T17" fmla="*/ 267 h 326"/>
                    <a:gd name="T18" fmla="*/ 1 w 551"/>
                    <a:gd name="T19" fmla="*/ 265 h 326"/>
                    <a:gd name="T20" fmla="*/ 432 w 551"/>
                    <a:gd name="T21" fmla="*/ 4 h 326"/>
                    <a:gd name="T22" fmla="*/ 445 w 551"/>
                    <a:gd name="T23" fmla="*/ 3 h 326"/>
                    <a:gd name="T24" fmla="*/ 456 w 551"/>
                    <a:gd name="T25" fmla="*/ 1 h 326"/>
                    <a:gd name="T26" fmla="*/ 469 w 551"/>
                    <a:gd name="T27" fmla="*/ 1 h 326"/>
                    <a:gd name="T28" fmla="*/ 481 w 551"/>
                    <a:gd name="T29" fmla="*/ 0 h 326"/>
                    <a:gd name="T30" fmla="*/ 494 w 551"/>
                    <a:gd name="T31" fmla="*/ 0 h 326"/>
                    <a:gd name="T32" fmla="*/ 507 w 551"/>
                    <a:gd name="T33" fmla="*/ 0 h 326"/>
                    <a:gd name="T34" fmla="*/ 519 w 551"/>
                    <a:gd name="T35" fmla="*/ 0 h 326"/>
                    <a:gd name="T36" fmla="*/ 533 w 551"/>
                    <a:gd name="T37" fmla="*/ 0 h 326"/>
                    <a:gd name="T38" fmla="*/ 537 w 551"/>
                    <a:gd name="T39" fmla="*/ 0 h 326"/>
                    <a:gd name="T40" fmla="*/ 541 w 551"/>
                    <a:gd name="T41" fmla="*/ 0 h 326"/>
                    <a:gd name="T42" fmla="*/ 546 w 551"/>
                    <a:gd name="T43" fmla="*/ 0 h 326"/>
                    <a:gd name="T44" fmla="*/ 551 w 551"/>
                    <a:gd name="T45" fmla="*/ 0 h 32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51"/>
                    <a:gd name="T70" fmla="*/ 0 h 326"/>
                    <a:gd name="T71" fmla="*/ 551 w 551"/>
                    <a:gd name="T72" fmla="*/ 326 h 32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51" h="326">
                      <a:moveTo>
                        <a:pt x="551" y="0"/>
                      </a:moveTo>
                      <a:lnTo>
                        <a:pt x="8" y="326"/>
                      </a:lnTo>
                      <a:lnTo>
                        <a:pt x="4" y="315"/>
                      </a:lnTo>
                      <a:lnTo>
                        <a:pt x="2" y="302"/>
                      </a:lnTo>
                      <a:lnTo>
                        <a:pt x="1" y="289"/>
                      </a:lnTo>
                      <a:lnTo>
                        <a:pt x="0" y="276"/>
                      </a:lnTo>
                      <a:lnTo>
                        <a:pt x="0" y="273"/>
                      </a:lnTo>
                      <a:lnTo>
                        <a:pt x="0" y="270"/>
                      </a:lnTo>
                      <a:lnTo>
                        <a:pt x="0" y="267"/>
                      </a:lnTo>
                      <a:lnTo>
                        <a:pt x="1" y="265"/>
                      </a:lnTo>
                      <a:lnTo>
                        <a:pt x="432" y="4"/>
                      </a:lnTo>
                      <a:lnTo>
                        <a:pt x="445" y="3"/>
                      </a:lnTo>
                      <a:lnTo>
                        <a:pt x="456" y="1"/>
                      </a:lnTo>
                      <a:lnTo>
                        <a:pt x="469" y="1"/>
                      </a:lnTo>
                      <a:lnTo>
                        <a:pt x="481" y="0"/>
                      </a:lnTo>
                      <a:lnTo>
                        <a:pt x="494" y="0"/>
                      </a:lnTo>
                      <a:lnTo>
                        <a:pt x="507" y="0"/>
                      </a:lnTo>
                      <a:lnTo>
                        <a:pt x="519" y="0"/>
                      </a:lnTo>
                      <a:lnTo>
                        <a:pt x="533" y="0"/>
                      </a:lnTo>
                      <a:lnTo>
                        <a:pt x="537" y="0"/>
                      </a:lnTo>
                      <a:lnTo>
                        <a:pt x="541" y="0"/>
                      </a:lnTo>
                      <a:lnTo>
                        <a:pt x="546" y="0"/>
                      </a:lnTo>
                      <a:lnTo>
                        <a:pt x="551" y="0"/>
                      </a:lnTo>
                      <a:close/>
                    </a:path>
                  </a:pathLst>
                </a:custGeom>
                <a:solidFill>
                  <a:srgbClr val="8EBCB2"/>
                </a:solidFill>
                <a:ln w="9525">
                  <a:noFill/>
                  <a:round/>
                  <a:headEnd/>
                  <a:tailEnd/>
                </a:ln>
              </p:spPr>
              <p:txBody>
                <a:bodyPr/>
                <a:lstStyle/>
                <a:p>
                  <a:endParaRPr lang="en-US"/>
                </a:p>
              </p:txBody>
            </p:sp>
            <p:sp>
              <p:nvSpPr>
                <p:cNvPr id="22440" name="Freeform 166"/>
                <p:cNvSpPr>
                  <a:spLocks/>
                </p:cNvSpPr>
                <p:nvPr/>
              </p:nvSpPr>
              <p:spPr bwMode="auto">
                <a:xfrm>
                  <a:off x="3507" y="-793"/>
                  <a:ext cx="215" cy="131"/>
                </a:xfrm>
                <a:custGeom>
                  <a:avLst/>
                  <a:gdLst>
                    <a:gd name="T0" fmla="*/ 431 w 431"/>
                    <a:gd name="T1" fmla="*/ 0 h 261"/>
                    <a:gd name="T2" fmla="*/ 0 w 431"/>
                    <a:gd name="T3" fmla="*/ 261 h 261"/>
                    <a:gd name="T4" fmla="*/ 1 w 431"/>
                    <a:gd name="T5" fmla="*/ 250 h 261"/>
                    <a:gd name="T6" fmla="*/ 3 w 431"/>
                    <a:gd name="T7" fmla="*/ 238 h 261"/>
                    <a:gd name="T8" fmla="*/ 6 w 431"/>
                    <a:gd name="T9" fmla="*/ 227 h 261"/>
                    <a:gd name="T10" fmla="*/ 10 w 431"/>
                    <a:gd name="T11" fmla="*/ 216 h 261"/>
                    <a:gd name="T12" fmla="*/ 15 w 431"/>
                    <a:gd name="T13" fmla="*/ 205 h 261"/>
                    <a:gd name="T14" fmla="*/ 21 w 431"/>
                    <a:gd name="T15" fmla="*/ 194 h 261"/>
                    <a:gd name="T16" fmla="*/ 26 w 431"/>
                    <a:gd name="T17" fmla="*/ 184 h 261"/>
                    <a:gd name="T18" fmla="*/ 34 w 431"/>
                    <a:gd name="T19" fmla="*/ 174 h 261"/>
                    <a:gd name="T20" fmla="*/ 268 w 431"/>
                    <a:gd name="T21" fmla="*/ 32 h 261"/>
                    <a:gd name="T22" fmla="*/ 288 w 431"/>
                    <a:gd name="T23" fmla="*/ 26 h 261"/>
                    <a:gd name="T24" fmla="*/ 306 w 431"/>
                    <a:gd name="T25" fmla="*/ 22 h 261"/>
                    <a:gd name="T26" fmla="*/ 327 w 431"/>
                    <a:gd name="T27" fmla="*/ 17 h 261"/>
                    <a:gd name="T28" fmla="*/ 347 w 431"/>
                    <a:gd name="T29" fmla="*/ 12 h 261"/>
                    <a:gd name="T30" fmla="*/ 368 w 431"/>
                    <a:gd name="T31" fmla="*/ 9 h 261"/>
                    <a:gd name="T32" fmla="*/ 388 w 431"/>
                    <a:gd name="T33" fmla="*/ 5 h 261"/>
                    <a:gd name="T34" fmla="*/ 409 w 431"/>
                    <a:gd name="T35" fmla="*/ 2 h 261"/>
                    <a:gd name="T36" fmla="*/ 431 w 431"/>
                    <a:gd name="T37" fmla="*/ 0 h 26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31"/>
                    <a:gd name="T58" fmla="*/ 0 h 261"/>
                    <a:gd name="T59" fmla="*/ 431 w 431"/>
                    <a:gd name="T60" fmla="*/ 261 h 26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31" h="261">
                      <a:moveTo>
                        <a:pt x="431" y="0"/>
                      </a:moveTo>
                      <a:lnTo>
                        <a:pt x="0" y="261"/>
                      </a:lnTo>
                      <a:lnTo>
                        <a:pt x="1" y="250"/>
                      </a:lnTo>
                      <a:lnTo>
                        <a:pt x="3" y="238"/>
                      </a:lnTo>
                      <a:lnTo>
                        <a:pt x="6" y="227"/>
                      </a:lnTo>
                      <a:lnTo>
                        <a:pt x="10" y="216"/>
                      </a:lnTo>
                      <a:lnTo>
                        <a:pt x="15" y="205"/>
                      </a:lnTo>
                      <a:lnTo>
                        <a:pt x="21" y="194"/>
                      </a:lnTo>
                      <a:lnTo>
                        <a:pt x="26" y="184"/>
                      </a:lnTo>
                      <a:lnTo>
                        <a:pt x="34" y="174"/>
                      </a:lnTo>
                      <a:lnTo>
                        <a:pt x="268" y="32"/>
                      </a:lnTo>
                      <a:lnTo>
                        <a:pt x="288" y="26"/>
                      </a:lnTo>
                      <a:lnTo>
                        <a:pt x="306" y="22"/>
                      </a:lnTo>
                      <a:lnTo>
                        <a:pt x="327" y="17"/>
                      </a:lnTo>
                      <a:lnTo>
                        <a:pt x="347" y="12"/>
                      </a:lnTo>
                      <a:lnTo>
                        <a:pt x="368" y="9"/>
                      </a:lnTo>
                      <a:lnTo>
                        <a:pt x="388" y="5"/>
                      </a:lnTo>
                      <a:lnTo>
                        <a:pt x="409" y="2"/>
                      </a:lnTo>
                      <a:lnTo>
                        <a:pt x="431" y="0"/>
                      </a:lnTo>
                      <a:close/>
                    </a:path>
                  </a:pathLst>
                </a:custGeom>
                <a:solidFill>
                  <a:srgbClr val="82B2A8"/>
                </a:solidFill>
                <a:ln w="9525">
                  <a:noFill/>
                  <a:round/>
                  <a:headEnd/>
                  <a:tailEnd/>
                </a:ln>
              </p:spPr>
              <p:txBody>
                <a:bodyPr/>
                <a:lstStyle/>
                <a:p>
                  <a:endParaRPr lang="en-US"/>
                </a:p>
              </p:txBody>
            </p:sp>
            <p:sp>
              <p:nvSpPr>
                <p:cNvPr id="22441" name="Freeform 167"/>
                <p:cNvSpPr>
                  <a:spLocks/>
                </p:cNvSpPr>
                <p:nvPr/>
              </p:nvSpPr>
              <p:spPr bwMode="auto">
                <a:xfrm>
                  <a:off x="3524" y="-777"/>
                  <a:ext cx="117" cy="71"/>
                </a:xfrm>
                <a:custGeom>
                  <a:avLst/>
                  <a:gdLst>
                    <a:gd name="T0" fmla="*/ 234 w 234"/>
                    <a:gd name="T1" fmla="*/ 0 h 142"/>
                    <a:gd name="T2" fmla="*/ 0 w 234"/>
                    <a:gd name="T3" fmla="*/ 142 h 142"/>
                    <a:gd name="T4" fmla="*/ 10 w 234"/>
                    <a:gd name="T5" fmla="*/ 130 h 142"/>
                    <a:gd name="T6" fmla="*/ 19 w 234"/>
                    <a:gd name="T7" fmla="*/ 120 h 142"/>
                    <a:gd name="T8" fmla="*/ 29 w 234"/>
                    <a:gd name="T9" fmla="*/ 108 h 142"/>
                    <a:gd name="T10" fmla="*/ 41 w 234"/>
                    <a:gd name="T11" fmla="*/ 98 h 142"/>
                    <a:gd name="T12" fmla="*/ 52 w 234"/>
                    <a:gd name="T13" fmla="*/ 87 h 142"/>
                    <a:gd name="T14" fmla="*/ 65 w 234"/>
                    <a:gd name="T15" fmla="*/ 78 h 142"/>
                    <a:gd name="T16" fmla="*/ 79 w 234"/>
                    <a:gd name="T17" fmla="*/ 68 h 142"/>
                    <a:gd name="T18" fmla="*/ 94 w 234"/>
                    <a:gd name="T19" fmla="*/ 59 h 142"/>
                    <a:gd name="T20" fmla="*/ 109 w 234"/>
                    <a:gd name="T21" fmla="*/ 51 h 142"/>
                    <a:gd name="T22" fmla="*/ 124 w 234"/>
                    <a:gd name="T23" fmla="*/ 41 h 142"/>
                    <a:gd name="T24" fmla="*/ 141 w 234"/>
                    <a:gd name="T25" fmla="*/ 33 h 142"/>
                    <a:gd name="T26" fmla="*/ 158 w 234"/>
                    <a:gd name="T27" fmla="*/ 26 h 142"/>
                    <a:gd name="T28" fmla="*/ 177 w 234"/>
                    <a:gd name="T29" fmla="*/ 18 h 142"/>
                    <a:gd name="T30" fmla="*/ 195 w 234"/>
                    <a:gd name="T31" fmla="*/ 13 h 142"/>
                    <a:gd name="T32" fmla="*/ 215 w 234"/>
                    <a:gd name="T33" fmla="*/ 6 h 142"/>
                    <a:gd name="T34" fmla="*/ 234 w 234"/>
                    <a:gd name="T35" fmla="*/ 0 h 14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34"/>
                    <a:gd name="T55" fmla="*/ 0 h 142"/>
                    <a:gd name="T56" fmla="*/ 234 w 234"/>
                    <a:gd name="T57" fmla="*/ 142 h 14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34" h="142">
                      <a:moveTo>
                        <a:pt x="234" y="0"/>
                      </a:moveTo>
                      <a:lnTo>
                        <a:pt x="0" y="142"/>
                      </a:lnTo>
                      <a:lnTo>
                        <a:pt x="10" y="130"/>
                      </a:lnTo>
                      <a:lnTo>
                        <a:pt x="19" y="120"/>
                      </a:lnTo>
                      <a:lnTo>
                        <a:pt x="29" y="108"/>
                      </a:lnTo>
                      <a:lnTo>
                        <a:pt x="41" y="98"/>
                      </a:lnTo>
                      <a:lnTo>
                        <a:pt x="52" y="87"/>
                      </a:lnTo>
                      <a:lnTo>
                        <a:pt x="65" y="78"/>
                      </a:lnTo>
                      <a:lnTo>
                        <a:pt x="79" y="68"/>
                      </a:lnTo>
                      <a:lnTo>
                        <a:pt x="94" y="59"/>
                      </a:lnTo>
                      <a:lnTo>
                        <a:pt x="109" y="51"/>
                      </a:lnTo>
                      <a:lnTo>
                        <a:pt x="124" y="41"/>
                      </a:lnTo>
                      <a:lnTo>
                        <a:pt x="141" y="33"/>
                      </a:lnTo>
                      <a:lnTo>
                        <a:pt x="158" y="26"/>
                      </a:lnTo>
                      <a:lnTo>
                        <a:pt x="177" y="18"/>
                      </a:lnTo>
                      <a:lnTo>
                        <a:pt x="195" y="13"/>
                      </a:lnTo>
                      <a:lnTo>
                        <a:pt x="215" y="6"/>
                      </a:lnTo>
                      <a:lnTo>
                        <a:pt x="234" y="0"/>
                      </a:lnTo>
                      <a:close/>
                    </a:path>
                  </a:pathLst>
                </a:custGeom>
                <a:solidFill>
                  <a:srgbClr val="70A39B"/>
                </a:solidFill>
                <a:ln w="9525">
                  <a:noFill/>
                  <a:round/>
                  <a:headEnd/>
                  <a:tailEnd/>
                </a:ln>
              </p:spPr>
              <p:txBody>
                <a:bodyPr/>
                <a:lstStyle/>
                <a:p>
                  <a:endParaRPr lang="en-US"/>
                </a:p>
              </p:txBody>
            </p:sp>
            <p:sp>
              <p:nvSpPr>
                <p:cNvPr id="22442" name="Freeform 168"/>
                <p:cNvSpPr>
                  <a:spLocks/>
                </p:cNvSpPr>
                <p:nvPr/>
              </p:nvSpPr>
              <p:spPr bwMode="auto">
                <a:xfrm>
                  <a:off x="3693" y="-698"/>
                  <a:ext cx="164" cy="87"/>
                </a:xfrm>
                <a:custGeom>
                  <a:avLst/>
                  <a:gdLst>
                    <a:gd name="T0" fmla="*/ 165 w 329"/>
                    <a:gd name="T1" fmla="*/ 0 h 173"/>
                    <a:gd name="T2" fmla="*/ 197 w 329"/>
                    <a:gd name="T3" fmla="*/ 1 h 173"/>
                    <a:gd name="T4" fmla="*/ 228 w 329"/>
                    <a:gd name="T5" fmla="*/ 7 h 173"/>
                    <a:gd name="T6" fmla="*/ 256 w 329"/>
                    <a:gd name="T7" fmla="*/ 15 h 173"/>
                    <a:gd name="T8" fmla="*/ 280 w 329"/>
                    <a:gd name="T9" fmla="*/ 25 h 173"/>
                    <a:gd name="T10" fmla="*/ 300 w 329"/>
                    <a:gd name="T11" fmla="*/ 38 h 173"/>
                    <a:gd name="T12" fmla="*/ 316 w 329"/>
                    <a:gd name="T13" fmla="*/ 53 h 173"/>
                    <a:gd name="T14" fmla="*/ 325 w 329"/>
                    <a:gd name="T15" fmla="*/ 69 h 173"/>
                    <a:gd name="T16" fmla="*/ 329 w 329"/>
                    <a:gd name="T17" fmla="*/ 86 h 173"/>
                    <a:gd name="T18" fmla="*/ 325 w 329"/>
                    <a:gd name="T19" fmla="*/ 103 h 173"/>
                    <a:gd name="T20" fmla="*/ 316 w 329"/>
                    <a:gd name="T21" fmla="*/ 119 h 173"/>
                    <a:gd name="T22" fmla="*/ 300 w 329"/>
                    <a:gd name="T23" fmla="*/ 134 h 173"/>
                    <a:gd name="T24" fmla="*/ 280 w 329"/>
                    <a:gd name="T25" fmla="*/ 147 h 173"/>
                    <a:gd name="T26" fmla="*/ 256 w 329"/>
                    <a:gd name="T27" fmla="*/ 159 h 173"/>
                    <a:gd name="T28" fmla="*/ 228 w 329"/>
                    <a:gd name="T29" fmla="*/ 167 h 173"/>
                    <a:gd name="T30" fmla="*/ 197 w 329"/>
                    <a:gd name="T31" fmla="*/ 171 h 173"/>
                    <a:gd name="T32" fmla="*/ 165 w 329"/>
                    <a:gd name="T33" fmla="*/ 173 h 173"/>
                    <a:gd name="T34" fmla="*/ 131 w 329"/>
                    <a:gd name="T35" fmla="*/ 171 h 173"/>
                    <a:gd name="T36" fmla="*/ 100 w 329"/>
                    <a:gd name="T37" fmla="*/ 167 h 173"/>
                    <a:gd name="T38" fmla="*/ 73 w 329"/>
                    <a:gd name="T39" fmla="*/ 159 h 173"/>
                    <a:gd name="T40" fmla="*/ 49 w 329"/>
                    <a:gd name="T41" fmla="*/ 147 h 173"/>
                    <a:gd name="T42" fmla="*/ 28 w 329"/>
                    <a:gd name="T43" fmla="*/ 134 h 173"/>
                    <a:gd name="T44" fmla="*/ 13 w 329"/>
                    <a:gd name="T45" fmla="*/ 119 h 173"/>
                    <a:gd name="T46" fmla="*/ 4 w 329"/>
                    <a:gd name="T47" fmla="*/ 103 h 173"/>
                    <a:gd name="T48" fmla="*/ 0 w 329"/>
                    <a:gd name="T49" fmla="*/ 86 h 173"/>
                    <a:gd name="T50" fmla="*/ 4 w 329"/>
                    <a:gd name="T51" fmla="*/ 69 h 173"/>
                    <a:gd name="T52" fmla="*/ 13 w 329"/>
                    <a:gd name="T53" fmla="*/ 53 h 173"/>
                    <a:gd name="T54" fmla="*/ 28 w 329"/>
                    <a:gd name="T55" fmla="*/ 38 h 173"/>
                    <a:gd name="T56" fmla="*/ 49 w 329"/>
                    <a:gd name="T57" fmla="*/ 25 h 173"/>
                    <a:gd name="T58" fmla="*/ 73 w 329"/>
                    <a:gd name="T59" fmla="*/ 15 h 173"/>
                    <a:gd name="T60" fmla="*/ 100 w 329"/>
                    <a:gd name="T61" fmla="*/ 7 h 173"/>
                    <a:gd name="T62" fmla="*/ 131 w 329"/>
                    <a:gd name="T63" fmla="*/ 1 h 173"/>
                    <a:gd name="T64" fmla="*/ 165 w 329"/>
                    <a:gd name="T65" fmla="*/ 0 h 17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29"/>
                    <a:gd name="T100" fmla="*/ 0 h 173"/>
                    <a:gd name="T101" fmla="*/ 329 w 329"/>
                    <a:gd name="T102" fmla="*/ 173 h 17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29" h="173">
                      <a:moveTo>
                        <a:pt x="165" y="0"/>
                      </a:moveTo>
                      <a:lnTo>
                        <a:pt x="197" y="1"/>
                      </a:lnTo>
                      <a:lnTo>
                        <a:pt x="228" y="7"/>
                      </a:lnTo>
                      <a:lnTo>
                        <a:pt x="256" y="15"/>
                      </a:lnTo>
                      <a:lnTo>
                        <a:pt x="280" y="25"/>
                      </a:lnTo>
                      <a:lnTo>
                        <a:pt x="300" y="38"/>
                      </a:lnTo>
                      <a:lnTo>
                        <a:pt x="316" y="53"/>
                      </a:lnTo>
                      <a:lnTo>
                        <a:pt x="325" y="69"/>
                      </a:lnTo>
                      <a:lnTo>
                        <a:pt x="329" y="86"/>
                      </a:lnTo>
                      <a:lnTo>
                        <a:pt x="325" y="103"/>
                      </a:lnTo>
                      <a:lnTo>
                        <a:pt x="316" y="119"/>
                      </a:lnTo>
                      <a:lnTo>
                        <a:pt x="300" y="134"/>
                      </a:lnTo>
                      <a:lnTo>
                        <a:pt x="280" y="147"/>
                      </a:lnTo>
                      <a:lnTo>
                        <a:pt x="256" y="159"/>
                      </a:lnTo>
                      <a:lnTo>
                        <a:pt x="228" y="167"/>
                      </a:lnTo>
                      <a:lnTo>
                        <a:pt x="197" y="171"/>
                      </a:lnTo>
                      <a:lnTo>
                        <a:pt x="165" y="173"/>
                      </a:lnTo>
                      <a:lnTo>
                        <a:pt x="131" y="171"/>
                      </a:lnTo>
                      <a:lnTo>
                        <a:pt x="100" y="167"/>
                      </a:lnTo>
                      <a:lnTo>
                        <a:pt x="73" y="159"/>
                      </a:lnTo>
                      <a:lnTo>
                        <a:pt x="49" y="147"/>
                      </a:lnTo>
                      <a:lnTo>
                        <a:pt x="28" y="134"/>
                      </a:lnTo>
                      <a:lnTo>
                        <a:pt x="13" y="119"/>
                      </a:lnTo>
                      <a:lnTo>
                        <a:pt x="4" y="103"/>
                      </a:lnTo>
                      <a:lnTo>
                        <a:pt x="0" y="86"/>
                      </a:lnTo>
                      <a:lnTo>
                        <a:pt x="4" y="69"/>
                      </a:lnTo>
                      <a:lnTo>
                        <a:pt x="13" y="53"/>
                      </a:lnTo>
                      <a:lnTo>
                        <a:pt x="28" y="38"/>
                      </a:lnTo>
                      <a:lnTo>
                        <a:pt x="49" y="25"/>
                      </a:lnTo>
                      <a:lnTo>
                        <a:pt x="73" y="15"/>
                      </a:lnTo>
                      <a:lnTo>
                        <a:pt x="100" y="7"/>
                      </a:lnTo>
                      <a:lnTo>
                        <a:pt x="131" y="1"/>
                      </a:lnTo>
                      <a:lnTo>
                        <a:pt x="165" y="0"/>
                      </a:lnTo>
                      <a:close/>
                    </a:path>
                  </a:pathLst>
                </a:custGeom>
                <a:solidFill>
                  <a:srgbClr val="6391FF"/>
                </a:solidFill>
                <a:ln w="9525">
                  <a:noFill/>
                  <a:round/>
                  <a:headEnd/>
                  <a:tailEnd/>
                </a:ln>
              </p:spPr>
              <p:txBody>
                <a:bodyPr/>
                <a:lstStyle/>
                <a:p>
                  <a:endParaRPr lang="en-US"/>
                </a:p>
              </p:txBody>
            </p:sp>
            <p:sp>
              <p:nvSpPr>
                <p:cNvPr id="22443" name="Freeform 169"/>
                <p:cNvSpPr>
                  <a:spLocks/>
                </p:cNvSpPr>
                <p:nvPr/>
              </p:nvSpPr>
              <p:spPr bwMode="auto">
                <a:xfrm>
                  <a:off x="3728" y="-679"/>
                  <a:ext cx="94" cy="49"/>
                </a:xfrm>
                <a:custGeom>
                  <a:avLst/>
                  <a:gdLst>
                    <a:gd name="T0" fmla="*/ 95 w 188"/>
                    <a:gd name="T1" fmla="*/ 0 h 97"/>
                    <a:gd name="T2" fmla="*/ 113 w 188"/>
                    <a:gd name="T3" fmla="*/ 1 h 97"/>
                    <a:gd name="T4" fmla="*/ 131 w 188"/>
                    <a:gd name="T5" fmla="*/ 3 h 97"/>
                    <a:gd name="T6" fmla="*/ 147 w 188"/>
                    <a:gd name="T7" fmla="*/ 8 h 97"/>
                    <a:gd name="T8" fmla="*/ 161 w 188"/>
                    <a:gd name="T9" fmla="*/ 13 h 97"/>
                    <a:gd name="T10" fmla="*/ 172 w 188"/>
                    <a:gd name="T11" fmla="*/ 21 h 97"/>
                    <a:gd name="T12" fmla="*/ 181 w 188"/>
                    <a:gd name="T13" fmla="*/ 30 h 97"/>
                    <a:gd name="T14" fmla="*/ 186 w 188"/>
                    <a:gd name="T15" fmla="*/ 39 h 97"/>
                    <a:gd name="T16" fmla="*/ 188 w 188"/>
                    <a:gd name="T17" fmla="*/ 48 h 97"/>
                    <a:gd name="T18" fmla="*/ 186 w 188"/>
                    <a:gd name="T19" fmla="*/ 58 h 97"/>
                    <a:gd name="T20" fmla="*/ 181 w 188"/>
                    <a:gd name="T21" fmla="*/ 68 h 97"/>
                    <a:gd name="T22" fmla="*/ 172 w 188"/>
                    <a:gd name="T23" fmla="*/ 77 h 97"/>
                    <a:gd name="T24" fmla="*/ 161 w 188"/>
                    <a:gd name="T25" fmla="*/ 84 h 97"/>
                    <a:gd name="T26" fmla="*/ 147 w 188"/>
                    <a:gd name="T27" fmla="*/ 89 h 97"/>
                    <a:gd name="T28" fmla="*/ 131 w 188"/>
                    <a:gd name="T29" fmla="*/ 94 h 97"/>
                    <a:gd name="T30" fmla="*/ 113 w 188"/>
                    <a:gd name="T31" fmla="*/ 96 h 97"/>
                    <a:gd name="T32" fmla="*/ 95 w 188"/>
                    <a:gd name="T33" fmla="*/ 97 h 97"/>
                    <a:gd name="T34" fmla="*/ 75 w 188"/>
                    <a:gd name="T35" fmla="*/ 96 h 97"/>
                    <a:gd name="T36" fmla="*/ 58 w 188"/>
                    <a:gd name="T37" fmla="*/ 94 h 97"/>
                    <a:gd name="T38" fmla="*/ 42 w 188"/>
                    <a:gd name="T39" fmla="*/ 89 h 97"/>
                    <a:gd name="T40" fmla="*/ 28 w 188"/>
                    <a:gd name="T41" fmla="*/ 84 h 97"/>
                    <a:gd name="T42" fmla="*/ 17 w 188"/>
                    <a:gd name="T43" fmla="*/ 77 h 97"/>
                    <a:gd name="T44" fmla="*/ 7 w 188"/>
                    <a:gd name="T45" fmla="*/ 68 h 97"/>
                    <a:gd name="T46" fmla="*/ 3 w 188"/>
                    <a:gd name="T47" fmla="*/ 58 h 97"/>
                    <a:gd name="T48" fmla="*/ 0 w 188"/>
                    <a:gd name="T49" fmla="*/ 48 h 97"/>
                    <a:gd name="T50" fmla="*/ 3 w 188"/>
                    <a:gd name="T51" fmla="*/ 39 h 97"/>
                    <a:gd name="T52" fmla="*/ 7 w 188"/>
                    <a:gd name="T53" fmla="*/ 30 h 97"/>
                    <a:gd name="T54" fmla="*/ 17 w 188"/>
                    <a:gd name="T55" fmla="*/ 21 h 97"/>
                    <a:gd name="T56" fmla="*/ 28 w 188"/>
                    <a:gd name="T57" fmla="*/ 13 h 97"/>
                    <a:gd name="T58" fmla="*/ 42 w 188"/>
                    <a:gd name="T59" fmla="*/ 8 h 97"/>
                    <a:gd name="T60" fmla="*/ 58 w 188"/>
                    <a:gd name="T61" fmla="*/ 3 h 97"/>
                    <a:gd name="T62" fmla="*/ 75 w 188"/>
                    <a:gd name="T63" fmla="*/ 1 h 97"/>
                    <a:gd name="T64" fmla="*/ 95 w 188"/>
                    <a:gd name="T65" fmla="*/ 0 h 9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88"/>
                    <a:gd name="T100" fmla="*/ 0 h 97"/>
                    <a:gd name="T101" fmla="*/ 188 w 188"/>
                    <a:gd name="T102" fmla="*/ 97 h 9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88" h="97">
                      <a:moveTo>
                        <a:pt x="95" y="0"/>
                      </a:moveTo>
                      <a:lnTo>
                        <a:pt x="113" y="1"/>
                      </a:lnTo>
                      <a:lnTo>
                        <a:pt x="131" y="3"/>
                      </a:lnTo>
                      <a:lnTo>
                        <a:pt x="147" y="8"/>
                      </a:lnTo>
                      <a:lnTo>
                        <a:pt x="161" y="13"/>
                      </a:lnTo>
                      <a:lnTo>
                        <a:pt x="172" y="21"/>
                      </a:lnTo>
                      <a:lnTo>
                        <a:pt x="181" y="30"/>
                      </a:lnTo>
                      <a:lnTo>
                        <a:pt x="186" y="39"/>
                      </a:lnTo>
                      <a:lnTo>
                        <a:pt x="188" y="48"/>
                      </a:lnTo>
                      <a:lnTo>
                        <a:pt x="186" y="58"/>
                      </a:lnTo>
                      <a:lnTo>
                        <a:pt x="181" y="68"/>
                      </a:lnTo>
                      <a:lnTo>
                        <a:pt x="172" y="77"/>
                      </a:lnTo>
                      <a:lnTo>
                        <a:pt x="161" y="84"/>
                      </a:lnTo>
                      <a:lnTo>
                        <a:pt x="147" y="89"/>
                      </a:lnTo>
                      <a:lnTo>
                        <a:pt x="131" y="94"/>
                      </a:lnTo>
                      <a:lnTo>
                        <a:pt x="113" y="96"/>
                      </a:lnTo>
                      <a:lnTo>
                        <a:pt x="95" y="97"/>
                      </a:lnTo>
                      <a:lnTo>
                        <a:pt x="75" y="96"/>
                      </a:lnTo>
                      <a:lnTo>
                        <a:pt x="58" y="94"/>
                      </a:lnTo>
                      <a:lnTo>
                        <a:pt x="42" y="89"/>
                      </a:lnTo>
                      <a:lnTo>
                        <a:pt x="28" y="84"/>
                      </a:lnTo>
                      <a:lnTo>
                        <a:pt x="17" y="77"/>
                      </a:lnTo>
                      <a:lnTo>
                        <a:pt x="7" y="68"/>
                      </a:lnTo>
                      <a:lnTo>
                        <a:pt x="3" y="58"/>
                      </a:lnTo>
                      <a:lnTo>
                        <a:pt x="0" y="48"/>
                      </a:lnTo>
                      <a:lnTo>
                        <a:pt x="3" y="39"/>
                      </a:lnTo>
                      <a:lnTo>
                        <a:pt x="7" y="30"/>
                      </a:lnTo>
                      <a:lnTo>
                        <a:pt x="17" y="21"/>
                      </a:lnTo>
                      <a:lnTo>
                        <a:pt x="28" y="13"/>
                      </a:lnTo>
                      <a:lnTo>
                        <a:pt x="42" y="8"/>
                      </a:lnTo>
                      <a:lnTo>
                        <a:pt x="58" y="3"/>
                      </a:lnTo>
                      <a:lnTo>
                        <a:pt x="75" y="1"/>
                      </a:lnTo>
                      <a:lnTo>
                        <a:pt x="95" y="0"/>
                      </a:lnTo>
                      <a:close/>
                    </a:path>
                  </a:pathLst>
                </a:custGeom>
                <a:solidFill>
                  <a:srgbClr val="000000"/>
                </a:solidFill>
                <a:ln w="9525">
                  <a:noFill/>
                  <a:round/>
                  <a:headEnd/>
                  <a:tailEnd/>
                </a:ln>
              </p:spPr>
              <p:txBody>
                <a:bodyPr/>
                <a:lstStyle/>
                <a:p>
                  <a:endParaRPr lang="en-US"/>
                </a:p>
              </p:txBody>
            </p:sp>
            <p:sp>
              <p:nvSpPr>
                <p:cNvPr id="22444" name="Freeform 170"/>
                <p:cNvSpPr>
                  <a:spLocks/>
                </p:cNvSpPr>
                <p:nvPr/>
              </p:nvSpPr>
              <p:spPr bwMode="auto">
                <a:xfrm>
                  <a:off x="3735" y="-676"/>
                  <a:ext cx="80" cy="42"/>
                </a:xfrm>
                <a:custGeom>
                  <a:avLst/>
                  <a:gdLst>
                    <a:gd name="T0" fmla="*/ 82 w 160"/>
                    <a:gd name="T1" fmla="*/ 0 h 86"/>
                    <a:gd name="T2" fmla="*/ 98 w 160"/>
                    <a:gd name="T3" fmla="*/ 2 h 86"/>
                    <a:gd name="T4" fmla="*/ 112 w 160"/>
                    <a:gd name="T5" fmla="*/ 4 h 86"/>
                    <a:gd name="T6" fmla="*/ 126 w 160"/>
                    <a:gd name="T7" fmla="*/ 7 h 86"/>
                    <a:gd name="T8" fmla="*/ 137 w 160"/>
                    <a:gd name="T9" fmla="*/ 13 h 86"/>
                    <a:gd name="T10" fmla="*/ 146 w 160"/>
                    <a:gd name="T11" fmla="*/ 20 h 86"/>
                    <a:gd name="T12" fmla="*/ 155 w 160"/>
                    <a:gd name="T13" fmla="*/ 27 h 86"/>
                    <a:gd name="T14" fmla="*/ 159 w 160"/>
                    <a:gd name="T15" fmla="*/ 35 h 86"/>
                    <a:gd name="T16" fmla="*/ 160 w 160"/>
                    <a:gd name="T17" fmla="*/ 43 h 86"/>
                    <a:gd name="T18" fmla="*/ 159 w 160"/>
                    <a:gd name="T19" fmla="*/ 51 h 86"/>
                    <a:gd name="T20" fmla="*/ 155 w 160"/>
                    <a:gd name="T21" fmla="*/ 59 h 86"/>
                    <a:gd name="T22" fmla="*/ 146 w 160"/>
                    <a:gd name="T23" fmla="*/ 66 h 86"/>
                    <a:gd name="T24" fmla="*/ 137 w 160"/>
                    <a:gd name="T25" fmla="*/ 73 h 86"/>
                    <a:gd name="T26" fmla="*/ 126 w 160"/>
                    <a:gd name="T27" fmla="*/ 79 h 86"/>
                    <a:gd name="T28" fmla="*/ 112 w 160"/>
                    <a:gd name="T29" fmla="*/ 82 h 86"/>
                    <a:gd name="T30" fmla="*/ 98 w 160"/>
                    <a:gd name="T31" fmla="*/ 84 h 86"/>
                    <a:gd name="T32" fmla="*/ 82 w 160"/>
                    <a:gd name="T33" fmla="*/ 86 h 86"/>
                    <a:gd name="T34" fmla="*/ 66 w 160"/>
                    <a:gd name="T35" fmla="*/ 84 h 86"/>
                    <a:gd name="T36" fmla="*/ 51 w 160"/>
                    <a:gd name="T37" fmla="*/ 82 h 86"/>
                    <a:gd name="T38" fmla="*/ 37 w 160"/>
                    <a:gd name="T39" fmla="*/ 79 h 86"/>
                    <a:gd name="T40" fmla="*/ 24 w 160"/>
                    <a:gd name="T41" fmla="*/ 73 h 86"/>
                    <a:gd name="T42" fmla="*/ 14 w 160"/>
                    <a:gd name="T43" fmla="*/ 66 h 86"/>
                    <a:gd name="T44" fmla="*/ 7 w 160"/>
                    <a:gd name="T45" fmla="*/ 59 h 86"/>
                    <a:gd name="T46" fmla="*/ 1 w 160"/>
                    <a:gd name="T47" fmla="*/ 51 h 86"/>
                    <a:gd name="T48" fmla="*/ 0 w 160"/>
                    <a:gd name="T49" fmla="*/ 43 h 86"/>
                    <a:gd name="T50" fmla="*/ 1 w 160"/>
                    <a:gd name="T51" fmla="*/ 35 h 86"/>
                    <a:gd name="T52" fmla="*/ 7 w 160"/>
                    <a:gd name="T53" fmla="*/ 27 h 86"/>
                    <a:gd name="T54" fmla="*/ 14 w 160"/>
                    <a:gd name="T55" fmla="*/ 20 h 86"/>
                    <a:gd name="T56" fmla="*/ 24 w 160"/>
                    <a:gd name="T57" fmla="*/ 13 h 86"/>
                    <a:gd name="T58" fmla="*/ 37 w 160"/>
                    <a:gd name="T59" fmla="*/ 7 h 86"/>
                    <a:gd name="T60" fmla="*/ 51 w 160"/>
                    <a:gd name="T61" fmla="*/ 4 h 86"/>
                    <a:gd name="T62" fmla="*/ 66 w 160"/>
                    <a:gd name="T63" fmla="*/ 2 h 86"/>
                    <a:gd name="T64" fmla="*/ 82 w 160"/>
                    <a:gd name="T65" fmla="*/ 0 h 8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60"/>
                    <a:gd name="T100" fmla="*/ 0 h 86"/>
                    <a:gd name="T101" fmla="*/ 160 w 160"/>
                    <a:gd name="T102" fmla="*/ 86 h 8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60" h="86">
                      <a:moveTo>
                        <a:pt x="82" y="0"/>
                      </a:moveTo>
                      <a:lnTo>
                        <a:pt x="98" y="2"/>
                      </a:lnTo>
                      <a:lnTo>
                        <a:pt x="112" y="4"/>
                      </a:lnTo>
                      <a:lnTo>
                        <a:pt x="126" y="7"/>
                      </a:lnTo>
                      <a:lnTo>
                        <a:pt x="137" y="13"/>
                      </a:lnTo>
                      <a:lnTo>
                        <a:pt x="146" y="20"/>
                      </a:lnTo>
                      <a:lnTo>
                        <a:pt x="155" y="27"/>
                      </a:lnTo>
                      <a:lnTo>
                        <a:pt x="159" y="35"/>
                      </a:lnTo>
                      <a:lnTo>
                        <a:pt x="160" y="43"/>
                      </a:lnTo>
                      <a:lnTo>
                        <a:pt x="159" y="51"/>
                      </a:lnTo>
                      <a:lnTo>
                        <a:pt x="155" y="59"/>
                      </a:lnTo>
                      <a:lnTo>
                        <a:pt x="146" y="66"/>
                      </a:lnTo>
                      <a:lnTo>
                        <a:pt x="137" y="73"/>
                      </a:lnTo>
                      <a:lnTo>
                        <a:pt x="126" y="79"/>
                      </a:lnTo>
                      <a:lnTo>
                        <a:pt x="112" y="82"/>
                      </a:lnTo>
                      <a:lnTo>
                        <a:pt x="98" y="84"/>
                      </a:lnTo>
                      <a:lnTo>
                        <a:pt x="82" y="86"/>
                      </a:lnTo>
                      <a:lnTo>
                        <a:pt x="66" y="84"/>
                      </a:lnTo>
                      <a:lnTo>
                        <a:pt x="51" y="82"/>
                      </a:lnTo>
                      <a:lnTo>
                        <a:pt x="37" y="79"/>
                      </a:lnTo>
                      <a:lnTo>
                        <a:pt x="24" y="73"/>
                      </a:lnTo>
                      <a:lnTo>
                        <a:pt x="14" y="66"/>
                      </a:lnTo>
                      <a:lnTo>
                        <a:pt x="7" y="59"/>
                      </a:lnTo>
                      <a:lnTo>
                        <a:pt x="1" y="51"/>
                      </a:lnTo>
                      <a:lnTo>
                        <a:pt x="0" y="43"/>
                      </a:lnTo>
                      <a:lnTo>
                        <a:pt x="1" y="35"/>
                      </a:lnTo>
                      <a:lnTo>
                        <a:pt x="7" y="27"/>
                      </a:lnTo>
                      <a:lnTo>
                        <a:pt x="14" y="20"/>
                      </a:lnTo>
                      <a:lnTo>
                        <a:pt x="24" y="13"/>
                      </a:lnTo>
                      <a:lnTo>
                        <a:pt x="37" y="7"/>
                      </a:lnTo>
                      <a:lnTo>
                        <a:pt x="51" y="4"/>
                      </a:lnTo>
                      <a:lnTo>
                        <a:pt x="66" y="2"/>
                      </a:lnTo>
                      <a:lnTo>
                        <a:pt x="82" y="0"/>
                      </a:lnTo>
                      <a:close/>
                    </a:path>
                  </a:pathLst>
                </a:custGeom>
                <a:solidFill>
                  <a:srgbClr val="EFEFFF"/>
                </a:solidFill>
                <a:ln w="9525">
                  <a:noFill/>
                  <a:round/>
                  <a:headEnd/>
                  <a:tailEnd/>
                </a:ln>
              </p:spPr>
              <p:txBody>
                <a:bodyPr/>
                <a:lstStyle/>
                <a:p>
                  <a:endParaRPr lang="en-US"/>
                </a:p>
              </p:txBody>
            </p:sp>
            <p:sp>
              <p:nvSpPr>
                <p:cNvPr id="22445" name="Freeform 171"/>
                <p:cNvSpPr>
                  <a:spLocks/>
                </p:cNvSpPr>
                <p:nvPr/>
              </p:nvSpPr>
              <p:spPr bwMode="auto">
                <a:xfrm>
                  <a:off x="3841" y="-765"/>
                  <a:ext cx="193" cy="102"/>
                </a:xfrm>
                <a:custGeom>
                  <a:avLst/>
                  <a:gdLst>
                    <a:gd name="T0" fmla="*/ 0 w 386"/>
                    <a:gd name="T1" fmla="*/ 167 h 204"/>
                    <a:gd name="T2" fmla="*/ 202 w 386"/>
                    <a:gd name="T3" fmla="*/ 0 h 204"/>
                    <a:gd name="T4" fmla="*/ 223 w 386"/>
                    <a:gd name="T5" fmla="*/ 10 h 204"/>
                    <a:gd name="T6" fmla="*/ 242 w 386"/>
                    <a:gd name="T7" fmla="*/ 20 h 204"/>
                    <a:gd name="T8" fmla="*/ 258 w 386"/>
                    <a:gd name="T9" fmla="*/ 29 h 204"/>
                    <a:gd name="T10" fmla="*/ 275 w 386"/>
                    <a:gd name="T11" fmla="*/ 37 h 204"/>
                    <a:gd name="T12" fmla="*/ 287 w 386"/>
                    <a:gd name="T13" fmla="*/ 45 h 204"/>
                    <a:gd name="T14" fmla="*/ 300 w 386"/>
                    <a:gd name="T15" fmla="*/ 53 h 204"/>
                    <a:gd name="T16" fmla="*/ 310 w 386"/>
                    <a:gd name="T17" fmla="*/ 61 h 204"/>
                    <a:gd name="T18" fmla="*/ 321 w 386"/>
                    <a:gd name="T19" fmla="*/ 69 h 204"/>
                    <a:gd name="T20" fmla="*/ 330 w 386"/>
                    <a:gd name="T21" fmla="*/ 78 h 204"/>
                    <a:gd name="T22" fmla="*/ 338 w 386"/>
                    <a:gd name="T23" fmla="*/ 88 h 204"/>
                    <a:gd name="T24" fmla="*/ 346 w 386"/>
                    <a:gd name="T25" fmla="*/ 97 h 204"/>
                    <a:gd name="T26" fmla="*/ 354 w 386"/>
                    <a:gd name="T27" fmla="*/ 108 h 204"/>
                    <a:gd name="T28" fmla="*/ 361 w 386"/>
                    <a:gd name="T29" fmla="*/ 120 h 204"/>
                    <a:gd name="T30" fmla="*/ 369 w 386"/>
                    <a:gd name="T31" fmla="*/ 134 h 204"/>
                    <a:gd name="T32" fmla="*/ 377 w 386"/>
                    <a:gd name="T33" fmla="*/ 149 h 204"/>
                    <a:gd name="T34" fmla="*/ 386 w 386"/>
                    <a:gd name="T35" fmla="*/ 165 h 204"/>
                    <a:gd name="T36" fmla="*/ 33 w 386"/>
                    <a:gd name="T37" fmla="*/ 204 h 204"/>
                    <a:gd name="T38" fmla="*/ 26 w 386"/>
                    <a:gd name="T39" fmla="*/ 191 h 204"/>
                    <a:gd name="T40" fmla="*/ 21 w 386"/>
                    <a:gd name="T41" fmla="*/ 183 h 204"/>
                    <a:gd name="T42" fmla="*/ 13 w 386"/>
                    <a:gd name="T43" fmla="*/ 176 h 204"/>
                    <a:gd name="T44" fmla="*/ 0 w 386"/>
                    <a:gd name="T45" fmla="*/ 167 h 20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86"/>
                    <a:gd name="T70" fmla="*/ 0 h 204"/>
                    <a:gd name="T71" fmla="*/ 386 w 386"/>
                    <a:gd name="T72" fmla="*/ 204 h 20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86" h="204">
                      <a:moveTo>
                        <a:pt x="0" y="167"/>
                      </a:moveTo>
                      <a:lnTo>
                        <a:pt x="202" y="0"/>
                      </a:lnTo>
                      <a:lnTo>
                        <a:pt x="223" y="10"/>
                      </a:lnTo>
                      <a:lnTo>
                        <a:pt x="242" y="20"/>
                      </a:lnTo>
                      <a:lnTo>
                        <a:pt x="258" y="29"/>
                      </a:lnTo>
                      <a:lnTo>
                        <a:pt x="275" y="37"/>
                      </a:lnTo>
                      <a:lnTo>
                        <a:pt x="287" y="45"/>
                      </a:lnTo>
                      <a:lnTo>
                        <a:pt x="300" y="53"/>
                      </a:lnTo>
                      <a:lnTo>
                        <a:pt x="310" y="61"/>
                      </a:lnTo>
                      <a:lnTo>
                        <a:pt x="321" y="69"/>
                      </a:lnTo>
                      <a:lnTo>
                        <a:pt x="330" y="78"/>
                      </a:lnTo>
                      <a:lnTo>
                        <a:pt x="338" y="88"/>
                      </a:lnTo>
                      <a:lnTo>
                        <a:pt x="346" y="97"/>
                      </a:lnTo>
                      <a:lnTo>
                        <a:pt x="354" y="108"/>
                      </a:lnTo>
                      <a:lnTo>
                        <a:pt x="361" y="120"/>
                      </a:lnTo>
                      <a:lnTo>
                        <a:pt x="369" y="134"/>
                      </a:lnTo>
                      <a:lnTo>
                        <a:pt x="377" y="149"/>
                      </a:lnTo>
                      <a:lnTo>
                        <a:pt x="386" y="165"/>
                      </a:lnTo>
                      <a:lnTo>
                        <a:pt x="33" y="204"/>
                      </a:lnTo>
                      <a:lnTo>
                        <a:pt x="26" y="191"/>
                      </a:lnTo>
                      <a:lnTo>
                        <a:pt x="21" y="183"/>
                      </a:lnTo>
                      <a:lnTo>
                        <a:pt x="13" y="176"/>
                      </a:lnTo>
                      <a:lnTo>
                        <a:pt x="0" y="167"/>
                      </a:lnTo>
                      <a:close/>
                    </a:path>
                  </a:pathLst>
                </a:custGeom>
                <a:solidFill>
                  <a:srgbClr val="FFFF8E"/>
                </a:solidFill>
                <a:ln w="9525">
                  <a:noFill/>
                  <a:round/>
                  <a:headEnd/>
                  <a:tailEnd/>
                </a:ln>
              </p:spPr>
              <p:txBody>
                <a:bodyPr/>
                <a:lstStyle/>
                <a:p>
                  <a:endParaRPr lang="en-US"/>
                </a:p>
              </p:txBody>
            </p:sp>
            <p:sp>
              <p:nvSpPr>
                <p:cNvPr id="22446" name="Freeform 172"/>
                <p:cNvSpPr>
                  <a:spLocks/>
                </p:cNvSpPr>
                <p:nvPr/>
              </p:nvSpPr>
              <p:spPr bwMode="auto">
                <a:xfrm>
                  <a:off x="3850" y="-732"/>
                  <a:ext cx="152" cy="59"/>
                </a:xfrm>
                <a:custGeom>
                  <a:avLst/>
                  <a:gdLst>
                    <a:gd name="T0" fmla="*/ 0 w 305"/>
                    <a:gd name="T1" fmla="*/ 106 h 118"/>
                    <a:gd name="T2" fmla="*/ 267 w 305"/>
                    <a:gd name="T3" fmla="*/ 0 h 118"/>
                    <a:gd name="T4" fmla="*/ 277 w 305"/>
                    <a:gd name="T5" fmla="*/ 4 h 118"/>
                    <a:gd name="T6" fmla="*/ 284 w 305"/>
                    <a:gd name="T7" fmla="*/ 8 h 118"/>
                    <a:gd name="T8" fmla="*/ 289 w 305"/>
                    <a:gd name="T9" fmla="*/ 10 h 118"/>
                    <a:gd name="T10" fmla="*/ 292 w 305"/>
                    <a:gd name="T11" fmla="*/ 11 h 118"/>
                    <a:gd name="T12" fmla="*/ 295 w 305"/>
                    <a:gd name="T13" fmla="*/ 13 h 118"/>
                    <a:gd name="T14" fmla="*/ 297 w 305"/>
                    <a:gd name="T15" fmla="*/ 17 h 118"/>
                    <a:gd name="T16" fmla="*/ 299 w 305"/>
                    <a:gd name="T17" fmla="*/ 24 h 118"/>
                    <a:gd name="T18" fmla="*/ 305 w 305"/>
                    <a:gd name="T19" fmla="*/ 33 h 118"/>
                    <a:gd name="T20" fmla="*/ 12 w 305"/>
                    <a:gd name="T21" fmla="*/ 118 h 118"/>
                    <a:gd name="T22" fmla="*/ 9 w 305"/>
                    <a:gd name="T23" fmla="*/ 110 h 118"/>
                    <a:gd name="T24" fmla="*/ 11 w 305"/>
                    <a:gd name="T25" fmla="*/ 109 h 118"/>
                    <a:gd name="T26" fmla="*/ 10 w 305"/>
                    <a:gd name="T27" fmla="*/ 110 h 118"/>
                    <a:gd name="T28" fmla="*/ 0 w 305"/>
                    <a:gd name="T29" fmla="*/ 106 h 11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05"/>
                    <a:gd name="T46" fmla="*/ 0 h 118"/>
                    <a:gd name="T47" fmla="*/ 305 w 305"/>
                    <a:gd name="T48" fmla="*/ 118 h 11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05" h="118">
                      <a:moveTo>
                        <a:pt x="0" y="106"/>
                      </a:moveTo>
                      <a:lnTo>
                        <a:pt x="267" y="0"/>
                      </a:lnTo>
                      <a:lnTo>
                        <a:pt x="277" y="4"/>
                      </a:lnTo>
                      <a:lnTo>
                        <a:pt x="284" y="8"/>
                      </a:lnTo>
                      <a:lnTo>
                        <a:pt x="289" y="10"/>
                      </a:lnTo>
                      <a:lnTo>
                        <a:pt x="292" y="11"/>
                      </a:lnTo>
                      <a:lnTo>
                        <a:pt x="295" y="13"/>
                      </a:lnTo>
                      <a:lnTo>
                        <a:pt x="297" y="17"/>
                      </a:lnTo>
                      <a:lnTo>
                        <a:pt x="299" y="24"/>
                      </a:lnTo>
                      <a:lnTo>
                        <a:pt x="305" y="33"/>
                      </a:lnTo>
                      <a:lnTo>
                        <a:pt x="12" y="118"/>
                      </a:lnTo>
                      <a:lnTo>
                        <a:pt x="9" y="110"/>
                      </a:lnTo>
                      <a:lnTo>
                        <a:pt x="11" y="109"/>
                      </a:lnTo>
                      <a:lnTo>
                        <a:pt x="10" y="110"/>
                      </a:lnTo>
                      <a:lnTo>
                        <a:pt x="0" y="106"/>
                      </a:lnTo>
                      <a:close/>
                    </a:path>
                  </a:pathLst>
                </a:custGeom>
                <a:solidFill>
                  <a:srgbClr val="FFFFFF"/>
                </a:solidFill>
                <a:ln w="9525">
                  <a:noFill/>
                  <a:round/>
                  <a:headEnd/>
                  <a:tailEnd/>
                </a:ln>
              </p:spPr>
              <p:txBody>
                <a:bodyPr/>
                <a:lstStyle/>
                <a:p>
                  <a:endParaRPr lang="en-US"/>
                </a:p>
              </p:txBody>
            </p:sp>
            <p:sp>
              <p:nvSpPr>
                <p:cNvPr id="22447" name="Freeform 173"/>
                <p:cNvSpPr>
                  <a:spLocks/>
                </p:cNvSpPr>
                <p:nvPr/>
              </p:nvSpPr>
              <p:spPr bwMode="auto">
                <a:xfrm>
                  <a:off x="3507" y="-649"/>
                  <a:ext cx="208" cy="97"/>
                </a:xfrm>
                <a:custGeom>
                  <a:avLst/>
                  <a:gdLst>
                    <a:gd name="T0" fmla="*/ 372 w 416"/>
                    <a:gd name="T1" fmla="*/ 0 h 193"/>
                    <a:gd name="T2" fmla="*/ 0 w 416"/>
                    <a:gd name="T3" fmla="*/ 26 h 193"/>
                    <a:gd name="T4" fmla="*/ 10 w 416"/>
                    <a:gd name="T5" fmla="*/ 45 h 193"/>
                    <a:gd name="T6" fmla="*/ 21 w 416"/>
                    <a:gd name="T7" fmla="*/ 62 h 193"/>
                    <a:gd name="T8" fmla="*/ 31 w 416"/>
                    <a:gd name="T9" fmla="*/ 78 h 193"/>
                    <a:gd name="T10" fmla="*/ 41 w 416"/>
                    <a:gd name="T11" fmla="*/ 92 h 193"/>
                    <a:gd name="T12" fmla="*/ 52 w 416"/>
                    <a:gd name="T13" fmla="*/ 106 h 193"/>
                    <a:gd name="T14" fmla="*/ 62 w 416"/>
                    <a:gd name="T15" fmla="*/ 117 h 193"/>
                    <a:gd name="T16" fmla="*/ 74 w 416"/>
                    <a:gd name="T17" fmla="*/ 127 h 193"/>
                    <a:gd name="T18" fmla="*/ 85 w 416"/>
                    <a:gd name="T19" fmla="*/ 138 h 193"/>
                    <a:gd name="T20" fmla="*/ 97 w 416"/>
                    <a:gd name="T21" fmla="*/ 147 h 193"/>
                    <a:gd name="T22" fmla="*/ 108 w 416"/>
                    <a:gd name="T23" fmla="*/ 155 h 193"/>
                    <a:gd name="T24" fmla="*/ 120 w 416"/>
                    <a:gd name="T25" fmla="*/ 162 h 193"/>
                    <a:gd name="T26" fmla="*/ 132 w 416"/>
                    <a:gd name="T27" fmla="*/ 169 h 193"/>
                    <a:gd name="T28" fmla="*/ 145 w 416"/>
                    <a:gd name="T29" fmla="*/ 176 h 193"/>
                    <a:gd name="T30" fmla="*/ 159 w 416"/>
                    <a:gd name="T31" fmla="*/ 182 h 193"/>
                    <a:gd name="T32" fmla="*/ 173 w 416"/>
                    <a:gd name="T33" fmla="*/ 187 h 193"/>
                    <a:gd name="T34" fmla="*/ 188 w 416"/>
                    <a:gd name="T35" fmla="*/ 193 h 193"/>
                    <a:gd name="T36" fmla="*/ 416 w 416"/>
                    <a:gd name="T37" fmla="*/ 49 h 193"/>
                    <a:gd name="T38" fmla="*/ 407 w 416"/>
                    <a:gd name="T39" fmla="*/ 41 h 193"/>
                    <a:gd name="T40" fmla="*/ 400 w 416"/>
                    <a:gd name="T41" fmla="*/ 34 h 193"/>
                    <a:gd name="T42" fmla="*/ 394 w 416"/>
                    <a:gd name="T43" fmla="*/ 28 h 193"/>
                    <a:gd name="T44" fmla="*/ 388 w 416"/>
                    <a:gd name="T45" fmla="*/ 24 h 193"/>
                    <a:gd name="T46" fmla="*/ 382 w 416"/>
                    <a:gd name="T47" fmla="*/ 20 h 193"/>
                    <a:gd name="T48" fmla="*/ 379 w 416"/>
                    <a:gd name="T49" fmla="*/ 17 h 193"/>
                    <a:gd name="T50" fmla="*/ 374 w 416"/>
                    <a:gd name="T51" fmla="*/ 10 h 193"/>
                    <a:gd name="T52" fmla="*/ 372 w 416"/>
                    <a:gd name="T53" fmla="*/ 0 h 19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416"/>
                    <a:gd name="T82" fmla="*/ 0 h 193"/>
                    <a:gd name="T83" fmla="*/ 416 w 416"/>
                    <a:gd name="T84" fmla="*/ 193 h 193"/>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416" h="193">
                      <a:moveTo>
                        <a:pt x="372" y="0"/>
                      </a:moveTo>
                      <a:lnTo>
                        <a:pt x="0" y="26"/>
                      </a:lnTo>
                      <a:lnTo>
                        <a:pt x="10" y="45"/>
                      </a:lnTo>
                      <a:lnTo>
                        <a:pt x="21" y="62"/>
                      </a:lnTo>
                      <a:lnTo>
                        <a:pt x="31" y="78"/>
                      </a:lnTo>
                      <a:lnTo>
                        <a:pt x="41" y="92"/>
                      </a:lnTo>
                      <a:lnTo>
                        <a:pt x="52" y="106"/>
                      </a:lnTo>
                      <a:lnTo>
                        <a:pt x="62" y="117"/>
                      </a:lnTo>
                      <a:lnTo>
                        <a:pt x="74" y="127"/>
                      </a:lnTo>
                      <a:lnTo>
                        <a:pt x="85" y="138"/>
                      </a:lnTo>
                      <a:lnTo>
                        <a:pt x="97" y="147"/>
                      </a:lnTo>
                      <a:lnTo>
                        <a:pt x="108" y="155"/>
                      </a:lnTo>
                      <a:lnTo>
                        <a:pt x="120" y="162"/>
                      </a:lnTo>
                      <a:lnTo>
                        <a:pt x="132" y="169"/>
                      </a:lnTo>
                      <a:lnTo>
                        <a:pt x="145" y="176"/>
                      </a:lnTo>
                      <a:lnTo>
                        <a:pt x="159" y="182"/>
                      </a:lnTo>
                      <a:lnTo>
                        <a:pt x="173" y="187"/>
                      </a:lnTo>
                      <a:lnTo>
                        <a:pt x="188" y="193"/>
                      </a:lnTo>
                      <a:lnTo>
                        <a:pt x="416" y="49"/>
                      </a:lnTo>
                      <a:lnTo>
                        <a:pt x="407" y="41"/>
                      </a:lnTo>
                      <a:lnTo>
                        <a:pt x="400" y="34"/>
                      </a:lnTo>
                      <a:lnTo>
                        <a:pt x="394" y="28"/>
                      </a:lnTo>
                      <a:lnTo>
                        <a:pt x="388" y="24"/>
                      </a:lnTo>
                      <a:lnTo>
                        <a:pt x="382" y="20"/>
                      </a:lnTo>
                      <a:lnTo>
                        <a:pt x="379" y="17"/>
                      </a:lnTo>
                      <a:lnTo>
                        <a:pt x="374" y="10"/>
                      </a:lnTo>
                      <a:lnTo>
                        <a:pt x="372" y="0"/>
                      </a:lnTo>
                      <a:close/>
                    </a:path>
                  </a:pathLst>
                </a:custGeom>
                <a:solidFill>
                  <a:srgbClr val="CEFFFF"/>
                </a:solidFill>
                <a:ln w="9525">
                  <a:noFill/>
                  <a:round/>
                  <a:headEnd/>
                  <a:tailEnd/>
                </a:ln>
              </p:spPr>
              <p:txBody>
                <a:bodyPr/>
                <a:lstStyle/>
                <a:p>
                  <a:endParaRPr lang="en-US"/>
                </a:p>
              </p:txBody>
            </p:sp>
            <p:sp>
              <p:nvSpPr>
                <p:cNvPr id="22448" name="Freeform 174"/>
                <p:cNvSpPr>
                  <a:spLocks/>
                </p:cNvSpPr>
                <p:nvPr/>
              </p:nvSpPr>
              <p:spPr bwMode="auto">
                <a:xfrm>
                  <a:off x="3529" y="-641"/>
                  <a:ext cx="174" cy="65"/>
                </a:xfrm>
                <a:custGeom>
                  <a:avLst/>
                  <a:gdLst>
                    <a:gd name="T0" fmla="*/ 332 w 348"/>
                    <a:gd name="T1" fmla="*/ 0 h 130"/>
                    <a:gd name="T2" fmla="*/ 0 w 348"/>
                    <a:gd name="T3" fmla="*/ 72 h 130"/>
                    <a:gd name="T4" fmla="*/ 15 w 348"/>
                    <a:gd name="T5" fmla="*/ 91 h 130"/>
                    <a:gd name="T6" fmla="*/ 26 w 348"/>
                    <a:gd name="T7" fmla="*/ 103 h 130"/>
                    <a:gd name="T8" fmla="*/ 33 w 348"/>
                    <a:gd name="T9" fmla="*/ 110 h 130"/>
                    <a:gd name="T10" fmla="*/ 38 w 348"/>
                    <a:gd name="T11" fmla="*/ 114 h 130"/>
                    <a:gd name="T12" fmla="*/ 41 w 348"/>
                    <a:gd name="T13" fmla="*/ 116 h 130"/>
                    <a:gd name="T14" fmla="*/ 45 w 348"/>
                    <a:gd name="T15" fmla="*/ 118 h 130"/>
                    <a:gd name="T16" fmla="*/ 51 w 348"/>
                    <a:gd name="T17" fmla="*/ 123 h 130"/>
                    <a:gd name="T18" fmla="*/ 57 w 348"/>
                    <a:gd name="T19" fmla="*/ 130 h 130"/>
                    <a:gd name="T20" fmla="*/ 74 w 348"/>
                    <a:gd name="T21" fmla="*/ 123 h 130"/>
                    <a:gd name="T22" fmla="*/ 90 w 348"/>
                    <a:gd name="T23" fmla="*/ 117 h 130"/>
                    <a:gd name="T24" fmla="*/ 107 w 348"/>
                    <a:gd name="T25" fmla="*/ 110 h 130"/>
                    <a:gd name="T26" fmla="*/ 125 w 348"/>
                    <a:gd name="T27" fmla="*/ 102 h 130"/>
                    <a:gd name="T28" fmla="*/ 144 w 348"/>
                    <a:gd name="T29" fmla="*/ 95 h 130"/>
                    <a:gd name="T30" fmla="*/ 163 w 348"/>
                    <a:gd name="T31" fmla="*/ 88 h 130"/>
                    <a:gd name="T32" fmla="*/ 182 w 348"/>
                    <a:gd name="T33" fmla="*/ 80 h 130"/>
                    <a:gd name="T34" fmla="*/ 201 w 348"/>
                    <a:gd name="T35" fmla="*/ 73 h 130"/>
                    <a:gd name="T36" fmla="*/ 221 w 348"/>
                    <a:gd name="T37" fmla="*/ 65 h 130"/>
                    <a:gd name="T38" fmla="*/ 241 w 348"/>
                    <a:gd name="T39" fmla="*/ 58 h 130"/>
                    <a:gd name="T40" fmla="*/ 260 w 348"/>
                    <a:gd name="T41" fmla="*/ 50 h 130"/>
                    <a:gd name="T42" fmla="*/ 279 w 348"/>
                    <a:gd name="T43" fmla="*/ 44 h 130"/>
                    <a:gd name="T44" fmla="*/ 297 w 348"/>
                    <a:gd name="T45" fmla="*/ 37 h 130"/>
                    <a:gd name="T46" fmla="*/ 314 w 348"/>
                    <a:gd name="T47" fmla="*/ 30 h 130"/>
                    <a:gd name="T48" fmla="*/ 332 w 348"/>
                    <a:gd name="T49" fmla="*/ 23 h 130"/>
                    <a:gd name="T50" fmla="*/ 348 w 348"/>
                    <a:gd name="T51" fmla="*/ 17 h 130"/>
                    <a:gd name="T52" fmla="*/ 339 w 348"/>
                    <a:gd name="T53" fmla="*/ 11 h 130"/>
                    <a:gd name="T54" fmla="*/ 335 w 348"/>
                    <a:gd name="T55" fmla="*/ 10 h 130"/>
                    <a:gd name="T56" fmla="*/ 333 w 348"/>
                    <a:gd name="T57" fmla="*/ 9 h 130"/>
                    <a:gd name="T58" fmla="*/ 332 w 348"/>
                    <a:gd name="T59" fmla="*/ 0 h 13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348"/>
                    <a:gd name="T91" fmla="*/ 0 h 130"/>
                    <a:gd name="T92" fmla="*/ 348 w 348"/>
                    <a:gd name="T93" fmla="*/ 130 h 13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348" h="130">
                      <a:moveTo>
                        <a:pt x="332" y="0"/>
                      </a:moveTo>
                      <a:lnTo>
                        <a:pt x="0" y="72"/>
                      </a:lnTo>
                      <a:lnTo>
                        <a:pt x="15" y="91"/>
                      </a:lnTo>
                      <a:lnTo>
                        <a:pt x="26" y="103"/>
                      </a:lnTo>
                      <a:lnTo>
                        <a:pt x="33" y="110"/>
                      </a:lnTo>
                      <a:lnTo>
                        <a:pt x="38" y="114"/>
                      </a:lnTo>
                      <a:lnTo>
                        <a:pt x="41" y="116"/>
                      </a:lnTo>
                      <a:lnTo>
                        <a:pt x="45" y="118"/>
                      </a:lnTo>
                      <a:lnTo>
                        <a:pt x="51" y="123"/>
                      </a:lnTo>
                      <a:lnTo>
                        <a:pt x="57" y="130"/>
                      </a:lnTo>
                      <a:lnTo>
                        <a:pt x="74" y="123"/>
                      </a:lnTo>
                      <a:lnTo>
                        <a:pt x="90" y="117"/>
                      </a:lnTo>
                      <a:lnTo>
                        <a:pt x="107" y="110"/>
                      </a:lnTo>
                      <a:lnTo>
                        <a:pt x="125" y="102"/>
                      </a:lnTo>
                      <a:lnTo>
                        <a:pt x="144" y="95"/>
                      </a:lnTo>
                      <a:lnTo>
                        <a:pt x="163" y="88"/>
                      </a:lnTo>
                      <a:lnTo>
                        <a:pt x="182" y="80"/>
                      </a:lnTo>
                      <a:lnTo>
                        <a:pt x="201" y="73"/>
                      </a:lnTo>
                      <a:lnTo>
                        <a:pt x="221" y="65"/>
                      </a:lnTo>
                      <a:lnTo>
                        <a:pt x="241" y="58"/>
                      </a:lnTo>
                      <a:lnTo>
                        <a:pt x="260" y="50"/>
                      </a:lnTo>
                      <a:lnTo>
                        <a:pt x="279" y="44"/>
                      </a:lnTo>
                      <a:lnTo>
                        <a:pt x="297" y="37"/>
                      </a:lnTo>
                      <a:lnTo>
                        <a:pt x="314" y="30"/>
                      </a:lnTo>
                      <a:lnTo>
                        <a:pt x="332" y="23"/>
                      </a:lnTo>
                      <a:lnTo>
                        <a:pt x="348" y="17"/>
                      </a:lnTo>
                      <a:lnTo>
                        <a:pt x="339" y="11"/>
                      </a:lnTo>
                      <a:lnTo>
                        <a:pt x="335" y="10"/>
                      </a:lnTo>
                      <a:lnTo>
                        <a:pt x="333" y="9"/>
                      </a:lnTo>
                      <a:lnTo>
                        <a:pt x="332" y="0"/>
                      </a:lnTo>
                      <a:close/>
                    </a:path>
                  </a:pathLst>
                </a:custGeom>
                <a:solidFill>
                  <a:srgbClr val="FFFFFF"/>
                </a:solidFill>
                <a:ln w="9525">
                  <a:noFill/>
                  <a:round/>
                  <a:headEnd/>
                  <a:tailEnd/>
                </a:ln>
              </p:spPr>
              <p:txBody>
                <a:bodyPr/>
                <a:lstStyle/>
                <a:p>
                  <a:endParaRPr lang="en-US"/>
                </a:p>
              </p:txBody>
            </p:sp>
          </p:grpSp>
          <p:grpSp>
            <p:nvGrpSpPr>
              <p:cNvPr id="22402" name="Group 175"/>
              <p:cNvGrpSpPr>
                <a:grpSpLocks/>
              </p:cNvGrpSpPr>
              <p:nvPr/>
            </p:nvGrpSpPr>
            <p:grpSpPr bwMode="auto">
              <a:xfrm>
                <a:off x="2011" y="0"/>
                <a:ext cx="553" cy="299"/>
                <a:chOff x="3499" y="-801"/>
                <a:chExt cx="553" cy="299"/>
              </a:xfrm>
            </p:grpSpPr>
            <p:sp>
              <p:nvSpPr>
                <p:cNvPr id="22403" name="Freeform 176"/>
                <p:cNvSpPr>
                  <a:spLocks/>
                </p:cNvSpPr>
                <p:nvPr/>
              </p:nvSpPr>
              <p:spPr bwMode="auto">
                <a:xfrm>
                  <a:off x="3499" y="-801"/>
                  <a:ext cx="553" cy="299"/>
                </a:xfrm>
                <a:custGeom>
                  <a:avLst/>
                  <a:gdLst>
                    <a:gd name="T0" fmla="*/ 609 w 1106"/>
                    <a:gd name="T1" fmla="*/ 1 h 596"/>
                    <a:gd name="T2" fmla="*/ 718 w 1106"/>
                    <a:gd name="T3" fmla="*/ 13 h 596"/>
                    <a:gd name="T4" fmla="*/ 817 w 1106"/>
                    <a:gd name="T5" fmla="*/ 35 h 596"/>
                    <a:gd name="T6" fmla="*/ 904 w 1106"/>
                    <a:gd name="T7" fmla="*/ 68 h 596"/>
                    <a:gd name="T8" fmla="*/ 979 w 1106"/>
                    <a:gd name="T9" fmla="*/ 108 h 596"/>
                    <a:gd name="T10" fmla="*/ 1039 w 1106"/>
                    <a:gd name="T11" fmla="*/ 156 h 596"/>
                    <a:gd name="T12" fmla="*/ 1081 w 1106"/>
                    <a:gd name="T13" fmla="*/ 209 h 596"/>
                    <a:gd name="T14" fmla="*/ 1104 w 1106"/>
                    <a:gd name="T15" fmla="*/ 268 h 596"/>
                    <a:gd name="T16" fmla="*/ 1104 w 1106"/>
                    <a:gd name="T17" fmla="*/ 328 h 596"/>
                    <a:gd name="T18" fmla="*/ 1081 w 1106"/>
                    <a:gd name="T19" fmla="*/ 387 h 596"/>
                    <a:gd name="T20" fmla="*/ 1039 w 1106"/>
                    <a:gd name="T21" fmla="*/ 440 h 596"/>
                    <a:gd name="T22" fmla="*/ 979 w 1106"/>
                    <a:gd name="T23" fmla="*/ 487 h 596"/>
                    <a:gd name="T24" fmla="*/ 904 w 1106"/>
                    <a:gd name="T25" fmla="*/ 528 h 596"/>
                    <a:gd name="T26" fmla="*/ 817 w 1106"/>
                    <a:gd name="T27" fmla="*/ 560 h 596"/>
                    <a:gd name="T28" fmla="*/ 718 w 1106"/>
                    <a:gd name="T29" fmla="*/ 582 h 596"/>
                    <a:gd name="T30" fmla="*/ 609 w 1106"/>
                    <a:gd name="T31" fmla="*/ 595 h 596"/>
                    <a:gd name="T32" fmla="*/ 496 w 1106"/>
                    <a:gd name="T33" fmla="*/ 595 h 596"/>
                    <a:gd name="T34" fmla="*/ 388 w 1106"/>
                    <a:gd name="T35" fmla="*/ 582 h 596"/>
                    <a:gd name="T36" fmla="*/ 289 w 1106"/>
                    <a:gd name="T37" fmla="*/ 560 h 596"/>
                    <a:gd name="T38" fmla="*/ 201 w 1106"/>
                    <a:gd name="T39" fmla="*/ 528 h 596"/>
                    <a:gd name="T40" fmla="*/ 127 w 1106"/>
                    <a:gd name="T41" fmla="*/ 487 h 596"/>
                    <a:gd name="T42" fmla="*/ 67 w 1106"/>
                    <a:gd name="T43" fmla="*/ 440 h 596"/>
                    <a:gd name="T44" fmla="*/ 25 w 1106"/>
                    <a:gd name="T45" fmla="*/ 387 h 596"/>
                    <a:gd name="T46" fmla="*/ 2 w 1106"/>
                    <a:gd name="T47" fmla="*/ 328 h 596"/>
                    <a:gd name="T48" fmla="*/ 2 w 1106"/>
                    <a:gd name="T49" fmla="*/ 268 h 596"/>
                    <a:gd name="T50" fmla="*/ 25 w 1106"/>
                    <a:gd name="T51" fmla="*/ 209 h 596"/>
                    <a:gd name="T52" fmla="*/ 67 w 1106"/>
                    <a:gd name="T53" fmla="*/ 156 h 596"/>
                    <a:gd name="T54" fmla="*/ 127 w 1106"/>
                    <a:gd name="T55" fmla="*/ 108 h 596"/>
                    <a:gd name="T56" fmla="*/ 201 w 1106"/>
                    <a:gd name="T57" fmla="*/ 68 h 596"/>
                    <a:gd name="T58" fmla="*/ 289 w 1106"/>
                    <a:gd name="T59" fmla="*/ 35 h 596"/>
                    <a:gd name="T60" fmla="*/ 388 w 1106"/>
                    <a:gd name="T61" fmla="*/ 13 h 596"/>
                    <a:gd name="T62" fmla="*/ 496 w 1106"/>
                    <a:gd name="T63" fmla="*/ 1 h 59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06"/>
                    <a:gd name="T97" fmla="*/ 0 h 596"/>
                    <a:gd name="T98" fmla="*/ 1106 w 1106"/>
                    <a:gd name="T99" fmla="*/ 596 h 59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06" h="596">
                      <a:moveTo>
                        <a:pt x="553" y="0"/>
                      </a:moveTo>
                      <a:lnTo>
                        <a:pt x="609" y="1"/>
                      </a:lnTo>
                      <a:lnTo>
                        <a:pt x="665" y="5"/>
                      </a:lnTo>
                      <a:lnTo>
                        <a:pt x="718" y="13"/>
                      </a:lnTo>
                      <a:lnTo>
                        <a:pt x="768" y="23"/>
                      </a:lnTo>
                      <a:lnTo>
                        <a:pt x="817" y="35"/>
                      </a:lnTo>
                      <a:lnTo>
                        <a:pt x="862" y="50"/>
                      </a:lnTo>
                      <a:lnTo>
                        <a:pt x="904" y="68"/>
                      </a:lnTo>
                      <a:lnTo>
                        <a:pt x="944" y="87"/>
                      </a:lnTo>
                      <a:lnTo>
                        <a:pt x="979" y="108"/>
                      </a:lnTo>
                      <a:lnTo>
                        <a:pt x="1012" y="131"/>
                      </a:lnTo>
                      <a:lnTo>
                        <a:pt x="1039" y="156"/>
                      </a:lnTo>
                      <a:lnTo>
                        <a:pt x="1062" y="182"/>
                      </a:lnTo>
                      <a:lnTo>
                        <a:pt x="1081" y="209"/>
                      </a:lnTo>
                      <a:lnTo>
                        <a:pt x="1095" y="238"/>
                      </a:lnTo>
                      <a:lnTo>
                        <a:pt x="1104" y="268"/>
                      </a:lnTo>
                      <a:lnTo>
                        <a:pt x="1106" y="298"/>
                      </a:lnTo>
                      <a:lnTo>
                        <a:pt x="1104" y="328"/>
                      </a:lnTo>
                      <a:lnTo>
                        <a:pt x="1095" y="358"/>
                      </a:lnTo>
                      <a:lnTo>
                        <a:pt x="1081" y="387"/>
                      </a:lnTo>
                      <a:lnTo>
                        <a:pt x="1062" y="413"/>
                      </a:lnTo>
                      <a:lnTo>
                        <a:pt x="1039" y="440"/>
                      </a:lnTo>
                      <a:lnTo>
                        <a:pt x="1012" y="464"/>
                      </a:lnTo>
                      <a:lnTo>
                        <a:pt x="979" y="487"/>
                      </a:lnTo>
                      <a:lnTo>
                        <a:pt x="944" y="509"/>
                      </a:lnTo>
                      <a:lnTo>
                        <a:pt x="904" y="528"/>
                      </a:lnTo>
                      <a:lnTo>
                        <a:pt x="862" y="544"/>
                      </a:lnTo>
                      <a:lnTo>
                        <a:pt x="817" y="560"/>
                      </a:lnTo>
                      <a:lnTo>
                        <a:pt x="768" y="572"/>
                      </a:lnTo>
                      <a:lnTo>
                        <a:pt x="718" y="582"/>
                      </a:lnTo>
                      <a:lnTo>
                        <a:pt x="665" y="590"/>
                      </a:lnTo>
                      <a:lnTo>
                        <a:pt x="609" y="595"/>
                      </a:lnTo>
                      <a:lnTo>
                        <a:pt x="553" y="596"/>
                      </a:lnTo>
                      <a:lnTo>
                        <a:pt x="496" y="595"/>
                      </a:lnTo>
                      <a:lnTo>
                        <a:pt x="441" y="590"/>
                      </a:lnTo>
                      <a:lnTo>
                        <a:pt x="388" y="582"/>
                      </a:lnTo>
                      <a:lnTo>
                        <a:pt x="337" y="572"/>
                      </a:lnTo>
                      <a:lnTo>
                        <a:pt x="289" y="560"/>
                      </a:lnTo>
                      <a:lnTo>
                        <a:pt x="244" y="544"/>
                      </a:lnTo>
                      <a:lnTo>
                        <a:pt x="201" y="528"/>
                      </a:lnTo>
                      <a:lnTo>
                        <a:pt x="162" y="509"/>
                      </a:lnTo>
                      <a:lnTo>
                        <a:pt x="127" y="487"/>
                      </a:lnTo>
                      <a:lnTo>
                        <a:pt x="94" y="464"/>
                      </a:lnTo>
                      <a:lnTo>
                        <a:pt x="67" y="440"/>
                      </a:lnTo>
                      <a:lnTo>
                        <a:pt x="44" y="413"/>
                      </a:lnTo>
                      <a:lnTo>
                        <a:pt x="25" y="387"/>
                      </a:lnTo>
                      <a:lnTo>
                        <a:pt x="11" y="358"/>
                      </a:lnTo>
                      <a:lnTo>
                        <a:pt x="2" y="328"/>
                      </a:lnTo>
                      <a:lnTo>
                        <a:pt x="0" y="298"/>
                      </a:lnTo>
                      <a:lnTo>
                        <a:pt x="2" y="268"/>
                      </a:lnTo>
                      <a:lnTo>
                        <a:pt x="11" y="238"/>
                      </a:lnTo>
                      <a:lnTo>
                        <a:pt x="25" y="209"/>
                      </a:lnTo>
                      <a:lnTo>
                        <a:pt x="44" y="182"/>
                      </a:lnTo>
                      <a:lnTo>
                        <a:pt x="67" y="156"/>
                      </a:lnTo>
                      <a:lnTo>
                        <a:pt x="94" y="131"/>
                      </a:lnTo>
                      <a:lnTo>
                        <a:pt x="127" y="108"/>
                      </a:lnTo>
                      <a:lnTo>
                        <a:pt x="162" y="87"/>
                      </a:lnTo>
                      <a:lnTo>
                        <a:pt x="201" y="68"/>
                      </a:lnTo>
                      <a:lnTo>
                        <a:pt x="244" y="50"/>
                      </a:lnTo>
                      <a:lnTo>
                        <a:pt x="289" y="35"/>
                      </a:lnTo>
                      <a:lnTo>
                        <a:pt x="337" y="23"/>
                      </a:lnTo>
                      <a:lnTo>
                        <a:pt x="388" y="13"/>
                      </a:lnTo>
                      <a:lnTo>
                        <a:pt x="441" y="5"/>
                      </a:lnTo>
                      <a:lnTo>
                        <a:pt x="496" y="1"/>
                      </a:lnTo>
                      <a:lnTo>
                        <a:pt x="553" y="0"/>
                      </a:lnTo>
                      <a:close/>
                    </a:path>
                  </a:pathLst>
                </a:custGeom>
                <a:solidFill>
                  <a:srgbClr val="000000"/>
                </a:solidFill>
                <a:ln w="9525">
                  <a:noFill/>
                  <a:round/>
                  <a:headEnd/>
                  <a:tailEnd/>
                </a:ln>
              </p:spPr>
              <p:txBody>
                <a:bodyPr/>
                <a:lstStyle/>
                <a:p>
                  <a:endParaRPr lang="en-US"/>
                </a:p>
              </p:txBody>
            </p:sp>
            <p:sp>
              <p:nvSpPr>
                <p:cNvPr id="22404" name="Freeform 177"/>
                <p:cNvSpPr>
                  <a:spLocks/>
                </p:cNvSpPr>
                <p:nvPr/>
              </p:nvSpPr>
              <p:spPr bwMode="auto">
                <a:xfrm>
                  <a:off x="3499" y="-801"/>
                  <a:ext cx="553" cy="299"/>
                </a:xfrm>
                <a:custGeom>
                  <a:avLst/>
                  <a:gdLst>
                    <a:gd name="T0" fmla="*/ 553 w 1106"/>
                    <a:gd name="T1" fmla="*/ 0 h 596"/>
                    <a:gd name="T2" fmla="*/ 665 w 1106"/>
                    <a:gd name="T3" fmla="*/ 5 h 596"/>
                    <a:gd name="T4" fmla="*/ 768 w 1106"/>
                    <a:gd name="T5" fmla="*/ 23 h 596"/>
                    <a:gd name="T6" fmla="*/ 862 w 1106"/>
                    <a:gd name="T7" fmla="*/ 50 h 596"/>
                    <a:gd name="T8" fmla="*/ 944 w 1106"/>
                    <a:gd name="T9" fmla="*/ 87 h 596"/>
                    <a:gd name="T10" fmla="*/ 1012 w 1106"/>
                    <a:gd name="T11" fmla="*/ 131 h 596"/>
                    <a:gd name="T12" fmla="*/ 1062 w 1106"/>
                    <a:gd name="T13" fmla="*/ 182 h 596"/>
                    <a:gd name="T14" fmla="*/ 1095 w 1106"/>
                    <a:gd name="T15" fmla="*/ 238 h 596"/>
                    <a:gd name="T16" fmla="*/ 1106 w 1106"/>
                    <a:gd name="T17" fmla="*/ 298 h 596"/>
                    <a:gd name="T18" fmla="*/ 1104 w 1106"/>
                    <a:gd name="T19" fmla="*/ 328 h 596"/>
                    <a:gd name="T20" fmla="*/ 1081 w 1106"/>
                    <a:gd name="T21" fmla="*/ 387 h 596"/>
                    <a:gd name="T22" fmla="*/ 1039 w 1106"/>
                    <a:gd name="T23" fmla="*/ 440 h 596"/>
                    <a:gd name="T24" fmla="*/ 979 w 1106"/>
                    <a:gd name="T25" fmla="*/ 487 h 596"/>
                    <a:gd name="T26" fmla="*/ 904 w 1106"/>
                    <a:gd name="T27" fmla="*/ 528 h 596"/>
                    <a:gd name="T28" fmla="*/ 817 w 1106"/>
                    <a:gd name="T29" fmla="*/ 560 h 596"/>
                    <a:gd name="T30" fmla="*/ 718 w 1106"/>
                    <a:gd name="T31" fmla="*/ 582 h 596"/>
                    <a:gd name="T32" fmla="*/ 609 w 1106"/>
                    <a:gd name="T33" fmla="*/ 595 h 596"/>
                    <a:gd name="T34" fmla="*/ 553 w 1106"/>
                    <a:gd name="T35" fmla="*/ 596 h 596"/>
                    <a:gd name="T36" fmla="*/ 441 w 1106"/>
                    <a:gd name="T37" fmla="*/ 590 h 596"/>
                    <a:gd name="T38" fmla="*/ 337 w 1106"/>
                    <a:gd name="T39" fmla="*/ 572 h 596"/>
                    <a:gd name="T40" fmla="*/ 244 w 1106"/>
                    <a:gd name="T41" fmla="*/ 544 h 596"/>
                    <a:gd name="T42" fmla="*/ 162 w 1106"/>
                    <a:gd name="T43" fmla="*/ 509 h 596"/>
                    <a:gd name="T44" fmla="*/ 94 w 1106"/>
                    <a:gd name="T45" fmla="*/ 464 h 596"/>
                    <a:gd name="T46" fmla="*/ 44 w 1106"/>
                    <a:gd name="T47" fmla="*/ 413 h 596"/>
                    <a:gd name="T48" fmla="*/ 11 w 1106"/>
                    <a:gd name="T49" fmla="*/ 358 h 596"/>
                    <a:gd name="T50" fmla="*/ 0 w 1106"/>
                    <a:gd name="T51" fmla="*/ 298 h 596"/>
                    <a:gd name="T52" fmla="*/ 2 w 1106"/>
                    <a:gd name="T53" fmla="*/ 268 h 596"/>
                    <a:gd name="T54" fmla="*/ 25 w 1106"/>
                    <a:gd name="T55" fmla="*/ 209 h 596"/>
                    <a:gd name="T56" fmla="*/ 67 w 1106"/>
                    <a:gd name="T57" fmla="*/ 156 h 596"/>
                    <a:gd name="T58" fmla="*/ 127 w 1106"/>
                    <a:gd name="T59" fmla="*/ 108 h 596"/>
                    <a:gd name="T60" fmla="*/ 201 w 1106"/>
                    <a:gd name="T61" fmla="*/ 68 h 596"/>
                    <a:gd name="T62" fmla="*/ 289 w 1106"/>
                    <a:gd name="T63" fmla="*/ 35 h 596"/>
                    <a:gd name="T64" fmla="*/ 388 w 1106"/>
                    <a:gd name="T65" fmla="*/ 13 h 596"/>
                    <a:gd name="T66" fmla="*/ 496 w 1106"/>
                    <a:gd name="T67" fmla="*/ 1 h 59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106"/>
                    <a:gd name="T103" fmla="*/ 0 h 596"/>
                    <a:gd name="T104" fmla="*/ 1106 w 1106"/>
                    <a:gd name="T105" fmla="*/ 596 h 59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106" h="596">
                      <a:moveTo>
                        <a:pt x="553" y="0"/>
                      </a:moveTo>
                      <a:lnTo>
                        <a:pt x="553" y="0"/>
                      </a:lnTo>
                      <a:lnTo>
                        <a:pt x="609" y="1"/>
                      </a:lnTo>
                      <a:lnTo>
                        <a:pt x="665" y="5"/>
                      </a:lnTo>
                      <a:lnTo>
                        <a:pt x="718" y="13"/>
                      </a:lnTo>
                      <a:lnTo>
                        <a:pt x="768" y="23"/>
                      </a:lnTo>
                      <a:lnTo>
                        <a:pt x="817" y="35"/>
                      </a:lnTo>
                      <a:lnTo>
                        <a:pt x="862" y="50"/>
                      </a:lnTo>
                      <a:lnTo>
                        <a:pt x="904" y="68"/>
                      </a:lnTo>
                      <a:lnTo>
                        <a:pt x="944" y="87"/>
                      </a:lnTo>
                      <a:lnTo>
                        <a:pt x="979" y="108"/>
                      </a:lnTo>
                      <a:lnTo>
                        <a:pt x="1012" y="131"/>
                      </a:lnTo>
                      <a:lnTo>
                        <a:pt x="1039" y="156"/>
                      </a:lnTo>
                      <a:lnTo>
                        <a:pt x="1062" y="182"/>
                      </a:lnTo>
                      <a:lnTo>
                        <a:pt x="1081" y="209"/>
                      </a:lnTo>
                      <a:lnTo>
                        <a:pt x="1095" y="238"/>
                      </a:lnTo>
                      <a:lnTo>
                        <a:pt x="1104" y="268"/>
                      </a:lnTo>
                      <a:lnTo>
                        <a:pt x="1106" y="298"/>
                      </a:lnTo>
                      <a:lnTo>
                        <a:pt x="1104" y="328"/>
                      </a:lnTo>
                      <a:lnTo>
                        <a:pt x="1095" y="358"/>
                      </a:lnTo>
                      <a:lnTo>
                        <a:pt x="1081" y="387"/>
                      </a:lnTo>
                      <a:lnTo>
                        <a:pt x="1062" y="413"/>
                      </a:lnTo>
                      <a:lnTo>
                        <a:pt x="1039" y="440"/>
                      </a:lnTo>
                      <a:lnTo>
                        <a:pt x="1012" y="464"/>
                      </a:lnTo>
                      <a:lnTo>
                        <a:pt x="979" y="487"/>
                      </a:lnTo>
                      <a:lnTo>
                        <a:pt x="944" y="509"/>
                      </a:lnTo>
                      <a:lnTo>
                        <a:pt x="904" y="528"/>
                      </a:lnTo>
                      <a:lnTo>
                        <a:pt x="862" y="544"/>
                      </a:lnTo>
                      <a:lnTo>
                        <a:pt x="817" y="560"/>
                      </a:lnTo>
                      <a:lnTo>
                        <a:pt x="768" y="572"/>
                      </a:lnTo>
                      <a:lnTo>
                        <a:pt x="718" y="582"/>
                      </a:lnTo>
                      <a:lnTo>
                        <a:pt x="665" y="590"/>
                      </a:lnTo>
                      <a:lnTo>
                        <a:pt x="609" y="595"/>
                      </a:lnTo>
                      <a:lnTo>
                        <a:pt x="553" y="596"/>
                      </a:lnTo>
                      <a:lnTo>
                        <a:pt x="496" y="595"/>
                      </a:lnTo>
                      <a:lnTo>
                        <a:pt x="441" y="590"/>
                      </a:lnTo>
                      <a:lnTo>
                        <a:pt x="388" y="582"/>
                      </a:lnTo>
                      <a:lnTo>
                        <a:pt x="337" y="572"/>
                      </a:lnTo>
                      <a:lnTo>
                        <a:pt x="289" y="560"/>
                      </a:lnTo>
                      <a:lnTo>
                        <a:pt x="244" y="544"/>
                      </a:lnTo>
                      <a:lnTo>
                        <a:pt x="201" y="528"/>
                      </a:lnTo>
                      <a:lnTo>
                        <a:pt x="162" y="509"/>
                      </a:lnTo>
                      <a:lnTo>
                        <a:pt x="127" y="487"/>
                      </a:lnTo>
                      <a:lnTo>
                        <a:pt x="94" y="464"/>
                      </a:lnTo>
                      <a:lnTo>
                        <a:pt x="67" y="440"/>
                      </a:lnTo>
                      <a:lnTo>
                        <a:pt x="44" y="413"/>
                      </a:lnTo>
                      <a:lnTo>
                        <a:pt x="25" y="387"/>
                      </a:lnTo>
                      <a:lnTo>
                        <a:pt x="11" y="358"/>
                      </a:lnTo>
                      <a:lnTo>
                        <a:pt x="2" y="328"/>
                      </a:lnTo>
                      <a:lnTo>
                        <a:pt x="0" y="298"/>
                      </a:lnTo>
                      <a:lnTo>
                        <a:pt x="2" y="268"/>
                      </a:lnTo>
                      <a:lnTo>
                        <a:pt x="11" y="238"/>
                      </a:lnTo>
                      <a:lnTo>
                        <a:pt x="25" y="209"/>
                      </a:lnTo>
                      <a:lnTo>
                        <a:pt x="44" y="182"/>
                      </a:lnTo>
                      <a:lnTo>
                        <a:pt x="67" y="156"/>
                      </a:lnTo>
                      <a:lnTo>
                        <a:pt x="94" y="131"/>
                      </a:lnTo>
                      <a:lnTo>
                        <a:pt x="127" y="108"/>
                      </a:lnTo>
                      <a:lnTo>
                        <a:pt x="162" y="87"/>
                      </a:lnTo>
                      <a:lnTo>
                        <a:pt x="201" y="68"/>
                      </a:lnTo>
                      <a:lnTo>
                        <a:pt x="244" y="50"/>
                      </a:lnTo>
                      <a:lnTo>
                        <a:pt x="289" y="35"/>
                      </a:lnTo>
                      <a:lnTo>
                        <a:pt x="337" y="23"/>
                      </a:lnTo>
                      <a:lnTo>
                        <a:pt x="388" y="13"/>
                      </a:lnTo>
                      <a:lnTo>
                        <a:pt x="441" y="5"/>
                      </a:lnTo>
                      <a:lnTo>
                        <a:pt x="496" y="1"/>
                      </a:lnTo>
                      <a:lnTo>
                        <a:pt x="553" y="0"/>
                      </a:lnTo>
                    </a:path>
                  </a:pathLst>
                </a:custGeom>
                <a:noFill/>
                <a:ln w="0">
                  <a:solidFill>
                    <a:srgbClr val="000000"/>
                  </a:solidFill>
                  <a:round/>
                  <a:headEnd/>
                  <a:tailEnd/>
                </a:ln>
              </p:spPr>
              <p:txBody>
                <a:bodyPr/>
                <a:lstStyle/>
                <a:p>
                  <a:endParaRPr lang="en-US"/>
                </a:p>
              </p:txBody>
            </p:sp>
            <p:sp>
              <p:nvSpPr>
                <p:cNvPr id="22405" name="Freeform 178"/>
                <p:cNvSpPr>
                  <a:spLocks/>
                </p:cNvSpPr>
                <p:nvPr/>
              </p:nvSpPr>
              <p:spPr bwMode="auto">
                <a:xfrm>
                  <a:off x="3904" y="-607"/>
                  <a:ext cx="119" cy="72"/>
                </a:xfrm>
                <a:custGeom>
                  <a:avLst/>
                  <a:gdLst>
                    <a:gd name="T0" fmla="*/ 0 w 237"/>
                    <a:gd name="T1" fmla="*/ 144 h 144"/>
                    <a:gd name="T2" fmla="*/ 237 w 237"/>
                    <a:gd name="T3" fmla="*/ 0 h 144"/>
                    <a:gd name="T4" fmla="*/ 228 w 237"/>
                    <a:gd name="T5" fmla="*/ 11 h 144"/>
                    <a:gd name="T6" fmla="*/ 219 w 237"/>
                    <a:gd name="T7" fmla="*/ 21 h 144"/>
                    <a:gd name="T8" fmla="*/ 207 w 237"/>
                    <a:gd name="T9" fmla="*/ 33 h 144"/>
                    <a:gd name="T10" fmla="*/ 196 w 237"/>
                    <a:gd name="T11" fmla="*/ 43 h 144"/>
                    <a:gd name="T12" fmla="*/ 184 w 237"/>
                    <a:gd name="T13" fmla="*/ 54 h 144"/>
                    <a:gd name="T14" fmla="*/ 170 w 237"/>
                    <a:gd name="T15" fmla="*/ 63 h 144"/>
                    <a:gd name="T16" fmla="*/ 157 w 237"/>
                    <a:gd name="T17" fmla="*/ 72 h 144"/>
                    <a:gd name="T18" fmla="*/ 142 w 237"/>
                    <a:gd name="T19" fmla="*/ 81 h 144"/>
                    <a:gd name="T20" fmla="*/ 127 w 237"/>
                    <a:gd name="T21" fmla="*/ 91 h 144"/>
                    <a:gd name="T22" fmla="*/ 111 w 237"/>
                    <a:gd name="T23" fmla="*/ 100 h 144"/>
                    <a:gd name="T24" fmla="*/ 93 w 237"/>
                    <a:gd name="T25" fmla="*/ 108 h 144"/>
                    <a:gd name="T26" fmla="*/ 76 w 237"/>
                    <a:gd name="T27" fmla="*/ 116 h 144"/>
                    <a:gd name="T28" fmla="*/ 58 w 237"/>
                    <a:gd name="T29" fmla="*/ 123 h 144"/>
                    <a:gd name="T30" fmla="*/ 39 w 237"/>
                    <a:gd name="T31" fmla="*/ 130 h 144"/>
                    <a:gd name="T32" fmla="*/ 19 w 237"/>
                    <a:gd name="T33" fmla="*/ 137 h 144"/>
                    <a:gd name="T34" fmla="*/ 0 w 237"/>
                    <a:gd name="T35" fmla="*/ 144 h 14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37"/>
                    <a:gd name="T55" fmla="*/ 0 h 144"/>
                    <a:gd name="T56" fmla="*/ 237 w 237"/>
                    <a:gd name="T57" fmla="*/ 144 h 14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37" h="144">
                      <a:moveTo>
                        <a:pt x="0" y="144"/>
                      </a:moveTo>
                      <a:lnTo>
                        <a:pt x="237" y="0"/>
                      </a:lnTo>
                      <a:lnTo>
                        <a:pt x="228" y="11"/>
                      </a:lnTo>
                      <a:lnTo>
                        <a:pt x="219" y="21"/>
                      </a:lnTo>
                      <a:lnTo>
                        <a:pt x="207" y="33"/>
                      </a:lnTo>
                      <a:lnTo>
                        <a:pt x="196" y="43"/>
                      </a:lnTo>
                      <a:lnTo>
                        <a:pt x="184" y="54"/>
                      </a:lnTo>
                      <a:lnTo>
                        <a:pt x="170" y="63"/>
                      </a:lnTo>
                      <a:lnTo>
                        <a:pt x="157" y="72"/>
                      </a:lnTo>
                      <a:lnTo>
                        <a:pt x="142" y="81"/>
                      </a:lnTo>
                      <a:lnTo>
                        <a:pt x="127" y="91"/>
                      </a:lnTo>
                      <a:lnTo>
                        <a:pt x="111" y="100"/>
                      </a:lnTo>
                      <a:lnTo>
                        <a:pt x="93" y="108"/>
                      </a:lnTo>
                      <a:lnTo>
                        <a:pt x="76" y="116"/>
                      </a:lnTo>
                      <a:lnTo>
                        <a:pt x="58" y="123"/>
                      </a:lnTo>
                      <a:lnTo>
                        <a:pt x="39" y="130"/>
                      </a:lnTo>
                      <a:lnTo>
                        <a:pt x="19" y="137"/>
                      </a:lnTo>
                      <a:lnTo>
                        <a:pt x="0" y="144"/>
                      </a:lnTo>
                      <a:close/>
                    </a:path>
                  </a:pathLst>
                </a:custGeom>
                <a:solidFill>
                  <a:srgbClr val="3838FF"/>
                </a:solidFill>
                <a:ln w="9525">
                  <a:noFill/>
                  <a:round/>
                  <a:headEnd/>
                  <a:tailEnd/>
                </a:ln>
              </p:spPr>
              <p:txBody>
                <a:bodyPr/>
                <a:lstStyle/>
                <a:p>
                  <a:endParaRPr lang="en-US"/>
                </a:p>
              </p:txBody>
            </p:sp>
            <p:sp>
              <p:nvSpPr>
                <p:cNvPr id="22406" name="Freeform 179"/>
                <p:cNvSpPr>
                  <a:spLocks/>
                </p:cNvSpPr>
                <p:nvPr/>
              </p:nvSpPr>
              <p:spPr bwMode="auto">
                <a:xfrm>
                  <a:off x="3823" y="-650"/>
                  <a:ext cx="218" cy="130"/>
                </a:xfrm>
                <a:custGeom>
                  <a:avLst/>
                  <a:gdLst>
                    <a:gd name="T0" fmla="*/ 398 w 434"/>
                    <a:gd name="T1" fmla="*/ 87 h 260"/>
                    <a:gd name="T2" fmla="*/ 161 w 434"/>
                    <a:gd name="T3" fmla="*/ 231 h 260"/>
                    <a:gd name="T4" fmla="*/ 142 w 434"/>
                    <a:gd name="T5" fmla="*/ 235 h 260"/>
                    <a:gd name="T6" fmla="*/ 123 w 434"/>
                    <a:gd name="T7" fmla="*/ 240 h 260"/>
                    <a:gd name="T8" fmla="*/ 103 w 434"/>
                    <a:gd name="T9" fmla="*/ 244 h 260"/>
                    <a:gd name="T10" fmla="*/ 83 w 434"/>
                    <a:gd name="T11" fmla="*/ 249 h 260"/>
                    <a:gd name="T12" fmla="*/ 62 w 434"/>
                    <a:gd name="T13" fmla="*/ 252 h 260"/>
                    <a:gd name="T14" fmla="*/ 42 w 434"/>
                    <a:gd name="T15" fmla="*/ 256 h 260"/>
                    <a:gd name="T16" fmla="*/ 20 w 434"/>
                    <a:gd name="T17" fmla="*/ 258 h 260"/>
                    <a:gd name="T18" fmla="*/ 0 w 434"/>
                    <a:gd name="T19" fmla="*/ 260 h 260"/>
                    <a:gd name="T20" fmla="*/ 434 w 434"/>
                    <a:gd name="T21" fmla="*/ 0 h 260"/>
                    <a:gd name="T22" fmla="*/ 433 w 434"/>
                    <a:gd name="T23" fmla="*/ 12 h 260"/>
                    <a:gd name="T24" fmla="*/ 431 w 434"/>
                    <a:gd name="T25" fmla="*/ 22 h 260"/>
                    <a:gd name="T26" fmla="*/ 427 w 434"/>
                    <a:gd name="T27" fmla="*/ 34 h 260"/>
                    <a:gd name="T28" fmla="*/ 424 w 434"/>
                    <a:gd name="T29" fmla="*/ 44 h 260"/>
                    <a:gd name="T30" fmla="*/ 418 w 434"/>
                    <a:gd name="T31" fmla="*/ 55 h 260"/>
                    <a:gd name="T32" fmla="*/ 412 w 434"/>
                    <a:gd name="T33" fmla="*/ 66 h 260"/>
                    <a:gd name="T34" fmla="*/ 405 w 434"/>
                    <a:gd name="T35" fmla="*/ 76 h 260"/>
                    <a:gd name="T36" fmla="*/ 398 w 434"/>
                    <a:gd name="T37" fmla="*/ 87 h 26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34"/>
                    <a:gd name="T58" fmla="*/ 0 h 260"/>
                    <a:gd name="T59" fmla="*/ 434 w 434"/>
                    <a:gd name="T60" fmla="*/ 260 h 26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34" h="260">
                      <a:moveTo>
                        <a:pt x="398" y="87"/>
                      </a:moveTo>
                      <a:lnTo>
                        <a:pt x="161" y="231"/>
                      </a:lnTo>
                      <a:lnTo>
                        <a:pt x="142" y="235"/>
                      </a:lnTo>
                      <a:lnTo>
                        <a:pt x="123" y="240"/>
                      </a:lnTo>
                      <a:lnTo>
                        <a:pt x="103" y="244"/>
                      </a:lnTo>
                      <a:lnTo>
                        <a:pt x="83" y="249"/>
                      </a:lnTo>
                      <a:lnTo>
                        <a:pt x="62" y="252"/>
                      </a:lnTo>
                      <a:lnTo>
                        <a:pt x="42" y="256"/>
                      </a:lnTo>
                      <a:lnTo>
                        <a:pt x="20" y="258"/>
                      </a:lnTo>
                      <a:lnTo>
                        <a:pt x="0" y="260"/>
                      </a:lnTo>
                      <a:lnTo>
                        <a:pt x="434" y="0"/>
                      </a:lnTo>
                      <a:lnTo>
                        <a:pt x="433" y="12"/>
                      </a:lnTo>
                      <a:lnTo>
                        <a:pt x="431" y="22"/>
                      </a:lnTo>
                      <a:lnTo>
                        <a:pt x="427" y="34"/>
                      </a:lnTo>
                      <a:lnTo>
                        <a:pt x="424" y="44"/>
                      </a:lnTo>
                      <a:lnTo>
                        <a:pt x="418" y="55"/>
                      </a:lnTo>
                      <a:lnTo>
                        <a:pt x="412" y="66"/>
                      </a:lnTo>
                      <a:lnTo>
                        <a:pt x="405" y="76"/>
                      </a:lnTo>
                      <a:lnTo>
                        <a:pt x="398" y="87"/>
                      </a:lnTo>
                      <a:close/>
                    </a:path>
                  </a:pathLst>
                </a:custGeom>
                <a:solidFill>
                  <a:srgbClr val="4F4FFF"/>
                </a:solidFill>
                <a:ln w="9525">
                  <a:noFill/>
                  <a:round/>
                  <a:headEnd/>
                  <a:tailEnd/>
                </a:ln>
              </p:spPr>
              <p:txBody>
                <a:bodyPr/>
                <a:lstStyle/>
                <a:p>
                  <a:endParaRPr lang="en-US"/>
                </a:p>
              </p:txBody>
            </p:sp>
            <p:sp>
              <p:nvSpPr>
                <p:cNvPr id="22407" name="Freeform 180"/>
                <p:cNvSpPr>
                  <a:spLocks/>
                </p:cNvSpPr>
                <p:nvPr/>
              </p:nvSpPr>
              <p:spPr bwMode="auto">
                <a:xfrm>
                  <a:off x="3764" y="-682"/>
                  <a:ext cx="277" cy="164"/>
                </a:xfrm>
                <a:custGeom>
                  <a:avLst/>
                  <a:gdLst>
                    <a:gd name="T0" fmla="*/ 553 w 554"/>
                    <a:gd name="T1" fmla="*/ 62 h 327"/>
                    <a:gd name="T2" fmla="*/ 119 w 554"/>
                    <a:gd name="T3" fmla="*/ 322 h 327"/>
                    <a:gd name="T4" fmla="*/ 106 w 554"/>
                    <a:gd name="T5" fmla="*/ 324 h 327"/>
                    <a:gd name="T6" fmla="*/ 93 w 554"/>
                    <a:gd name="T7" fmla="*/ 324 h 327"/>
                    <a:gd name="T8" fmla="*/ 82 w 554"/>
                    <a:gd name="T9" fmla="*/ 325 h 327"/>
                    <a:gd name="T10" fmla="*/ 69 w 554"/>
                    <a:gd name="T11" fmla="*/ 326 h 327"/>
                    <a:gd name="T12" fmla="*/ 56 w 554"/>
                    <a:gd name="T13" fmla="*/ 326 h 327"/>
                    <a:gd name="T14" fmla="*/ 44 w 554"/>
                    <a:gd name="T15" fmla="*/ 327 h 327"/>
                    <a:gd name="T16" fmla="*/ 31 w 554"/>
                    <a:gd name="T17" fmla="*/ 327 h 327"/>
                    <a:gd name="T18" fmla="*/ 18 w 554"/>
                    <a:gd name="T19" fmla="*/ 327 h 327"/>
                    <a:gd name="T20" fmla="*/ 14 w 554"/>
                    <a:gd name="T21" fmla="*/ 327 h 327"/>
                    <a:gd name="T22" fmla="*/ 9 w 554"/>
                    <a:gd name="T23" fmla="*/ 327 h 327"/>
                    <a:gd name="T24" fmla="*/ 4 w 554"/>
                    <a:gd name="T25" fmla="*/ 327 h 327"/>
                    <a:gd name="T26" fmla="*/ 0 w 554"/>
                    <a:gd name="T27" fmla="*/ 327 h 327"/>
                    <a:gd name="T28" fmla="*/ 544 w 554"/>
                    <a:gd name="T29" fmla="*/ 0 h 327"/>
                    <a:gd name="T30" fmla="*/ 548 w 554"/>
                    <a:gd name="T31" fmla="*/ 13 h 327"/>
                    <a:gd name="T32" fmla="*/ 552 w 554"/>
                    <a:gd name="T33" fmla="*/ 24 h 327"/>
                    <a:gd name="T34" fmla="*/ 553 w 554"/>
                    <a:gd name="T35" fmla="*/ 37 h 327"/>
                    <a:gd name="T36" fmla="*/ 554 w 554"/>
                    <a:gd name="T37" fmla="*/ 50 h 327"/>
                    <a:gd name="T38" fmla="*/ 554 w 554"/>
                    <a:gd name="T39" fmla="*/ 53 h 327"/>
                    <a:gd name="T40" fmla="*/ 554 w 554"/>
                    <a:gd name="T41" fmla="*/ 56 h 327"/>
                    <a:gd name="T42" fmla="*/ 553 w 554"/>
                    <a:gd name="T43" fmla="*/ 59 h 327"/>
                    <a:gd name="T44" fmla="*/ 553 w 554"/>
                    <a:gd name="T45" fmla="*/ 62 h 32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54"/>
                    <a:gd name="T70" fmla="*/ 0 h 327"/>
                    <a:gd name="T71" fmla="*/ 554 w 554"/>
                    <a:gd name="T72" fmla="*/ 327 h 32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54" h="327">
                      <a:moveTo>
                        <a:pt x="553" y="62"/>
                      </a:moveTo>
                      <a:lnTo>
                        <a:pt x="119" y="322"/>
                      </a:lnTo>
                      <a:lnTo>
                        <a:pt x="106" y="324"/>
                      </a:lnTo>
                      <a:lnTo>
                        <a:pt x="93" y="324"/>
                      </a:lnTo>
                      <a:lnTo>
                        <a:pt x="82" y="325"/>
                      </a:lnTo>
                      <a:lnTo>
                        <a:pt x="69" y="326"/>
                      </a:lnTo>
                      <a:lnTo>
                        <a:pt x="56" y="326"/>
                      </a:lnTo>
                      <a:lnTo>
                        <a:pt x="44" y="327"/>
                      </a:lnTo>
                      <a:lnTo>
                        <a:pt x="31" y="327"/>
                      </a:lnTo>
                      <a:lnTo>
                        <a:pt x="18" y="327"/>
                      </a:lnTo>
                      <a:lnTo>
                        <a:pt x="14" y="327"/>
                      </a:lnTo>
                      <a:lnTo>
                        <a:pt x="9" y="327"/>
                      </a:lnTo>
                      <a:lnTo>
                        <a:pt x="4" y="327"/>
                      </a:lnTo>
                      <a:lnTo>
                        <a:pt x="0" y="327"/>
                      </a:lnTo>
                      <a:lnTo>
                        <a:pt x="544" y="0"/>
                      </a:lnTo>
                      <a:lnTo>
                        <a:pt x="548" y="13"/>
                      </a:lnTo>
                      <a:lnTo>
                        <a:pt x="552" y="24"/>
                      </a:lnTo>
                      <a:lnTo>
                        <a:pt x="553" y="37"/>
                      </a:lnTo>
                      <a:lnTo>
                        <a:pt x="554" y="50"/>
                      </a:lnTo>
                      <a:lnTo>
                        <a:pt x="554" y="53"/>
                      </a:lnTo>
                      <a:lnTo>
                        <a:pt x="554" y="56"/>
                      </a:lnTo>
                      <a:lnTo>
                        <a:pt x="553" y="59"/>
                      </a:lnTo>
                      <a:lnTo>
                        <a:pt x="553" y="62"/>
                      </a:lnTo>
                      <a:close/>
                    </a:path>
                  </a:pathLst>
                </a:custGeom>
                <a:solidFill>
                  <a:srgbClr val="6D6DFF"/>
                </a:solidFill>
                <a:ln w="9525">
                  <a:noFill/>
                  <a:round/>
                  <a:headEnd/>
                  <a:tailEnd/>
                </a:ln>
              </p:spPr>
              <p:txBody>
                <a:bodyPr/>
                <a:lstStyle/>
                <a:p>
                  <a:endParaRPr lang="en-US"/>
                </a:p>
              </p:txBody>
            </p:sp>
            <p:sp>
              <p:nvSpPr>
                <p:cNvPr id="22408" name="Freeform 181"/>
                <p:cNvSpPr>
                  <a:spLocks/>
                </p:cNvSpPr>
                <p:nvPr/>
              </p:nvSpPr>
              <p:spPr bwMode="auto">
                <a:xfrm>
                  <a:off x="3713" y="-706"/>
                  <a:ext cx="323" cy="188"/>
                </a:xfrm>
                <a:custGeom>
                  <a:avLst/>
                  <a:gdLst>
                    <a:gd name="T0" fmla="*/ 646 w 646"/>
                    <a:gd name="T1" fmla="*/ 50 h 377"/>
                    <a:gd name="T2" fmla="*/ 102 w 646"/>
                    <a:gd name="T3" fmla="*/ 377 h 377"/>
                    <a:gd name="T4" fmla="*/ 89 w 646"/>
                    <a:gd name="T5" fmla="*/ 377 h 377"/>
                    <a:gd name="T6" fmla="*/ 75 w 646"/>
                    <a:gd name="T7" fmla="*/ 376 h 377"/>
                    <a:gd name="T8" fmla="*/ 63 w 646"/>
                    <a:gd name="T9" fmla="*/ 376 h 377"/>
                    <a:gd name="T10" fmla="*/ 50 w 646"/>
                    <a:gd name="T11" fmla="*/ 375 h 377"/>
                    <a:gd name="T12" fmla="*/ 37 w 646"/>
                    <a:gd name="T13" fmla="*/ 374 h 377"/>
                    <a:gd name="T14" fmla="*/ 26 w 646"/>
                    <a:gd name="T15" fmla="*/ 372 h 377"/>
                    <a:gd name="T16" fmla="*/ 13 w 646"/>
                    <a:gd name="T17" fmla="*/ 371 h 377"/>
                    <a:gd name="T18" fmla="*/ 0 w 646"/>
                    <a:gd name="T19" fmla="*/ 370 h 377"/>
                    <a:gd name="T20" fmla="*/ 619 w 646"/>
                    <a:gd name="T21" fmla="*/ 0 h 377"/>
                    <a:gd name="T22" fmla="*/ 629 w 646"/>
                    <a:gd name="T23" fmla="*/ 13 h 377"/>
                    <a:gd name="T24" fmla="*/ 635 w 646"/>
                    <a:gd name="T25" fmla="*/ 25 h 377"/>
                    <a:gd name="T26" fmla="*/ 641 w 646"/>
                    <a:gd name="T27" fmla="*/ 37 h 377"/>
                    <a:gd name="T28" fmla="*/ 646 w 646"/>
                    <a:gd name="T29" fmla="*/ 50 h 37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46"/>
                    <a:gd name="T46" fmla="*/ 0 h 377"/>
                    <a:gd name="T47" fmla="*/ 646 w 646"/>
                    <a:gd name="T48" fmla="*/ 377 h 37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46" h="377">
                      <a:moveTo>
                        <a:pt x="646" y="50"/>
                      </a:moveTo>
                      <a:lnTo>
                        <a:pt x="102" y="377"/>
                      </a:lnTo>
                      <a:lnTo>
                        <a:pt x="89" y="377"/>
                      </a:lnTo>
                      <a:lnTo>
                        <a:pt x="75" y="376"/>
                      </a:lnTo>
                      <a:lnTo>
                        <a:pt x="63" y="376"/>
                      </a:lnTo>
                      <a:lnTo>
                        <a:pt x="50" y="375"/>
                      </a:lnTo>
                      <a:lnTo>
                        <a:pt x="37" y="374"/>
                      </a:lnTo>
                      <a:lnTo>
                        <a:pt x="26" y="372"/>
                      </a:lnTo>
                      <a:lnTo>
                        <a:pt x="13" y="371"/>
                      </a:lnTo>
                      <a:lnTo>
                        <a:pt x="0" y="370"/>
                      </a:lnTo>
                      <a:lnTo>
                        <a:pt x="619" y="0"/>
                      </a:lnTo>
                      <a:lnTo>
                        <a:pt x="629" y="13"/>
                      </a:lnTo>
                      <a:lnTo>
                        <a:pt x="635" y="25"/>
                      </a:lnTo>
                      <a:lnTo>
                        <a:pt x="641" y="37"/>
                      </a:lnTo>
                      <a:lnTo>
                        <a:pt x="646" y="50"/>
                      </a:lnTo>
                      <a:close/>
                    </a:path>
                  </a:pathLst>
                </a:custGeom>
                <a:solidFill>
                  <a:srgbClr val="8787FF"/>
                </a:solidFill>
                <a:ln w="9525">
                  <a:noFill/>
                  <a:round/>
                  <a:headEnd/>
                  <a:tailEnd/>
                </a:ln>
              </p:spPr>
              <p:txBody>
                <a:bodyPr/>
                <a:lstStyle/>
                <a:p>
                  <a:endParaRPr lang="en-US"/>
                </a:p>
              </p:txBody>
            </p:sp>
            <p:sp>
              <p:nvSpPr>
                <p:cNvPr id="22409" name="Freeform 182"/>
                <p:cNvSpPr>
                  <a:spLocks/>
                </p:cNvSpPr>
                <p:nvPr/>
              </p:nvSpPr>
              <p:spPr bwMode="auto">
                <a:xfrm>
                  <a:off x="3671" y="-727"/>
                  <a:ext cx="352" cy="206"/>
                </a:xfrm>
                <a:custGeom>
                  <a:avLst/>
                  <a:gdLst>
                    <a:gd name="T0" fmla="*/ 704 w 704"/>
                    <a:gd name="T1" fmla="*/ 41 h 411"/>
                    <a:gd name="T2" fmla="*/ 85 w 704"/>
                    <a:gd name="T3" fmla="*/ 411 h 411"/>
                    <a:gd name="T4" fmla="*/ 74 w 704"/>
                    <a:gd name="T5" fmla="*/ 410 h 411"/>
                    <a:gd name="T6" fmla="*/ 64 w 704"/>
                    <a:gd name="T7" fmla="*/ 409 h 411"/>
                    <a:gd name="T8" fmla="*/ 52 w 704"/>
                    <a:gd name="T9" fmla="*/ 408 h 411"/>
                    <a:gd name="T10" fmla="*/ 42 w 704"/>
                    <a:gd name="T11" fmla="*/ 405 h 411"/>
                    <a:gd name="T12" fmla="*/ 31 w 704"/>
                    <a:gd name="T13" fmla="*/ 403 h 411"/>
                    <a:gd name="T14" fmla="*/ 21 w 704"/>
                    <a:gd name="T15" fmla="*/ 401 h 411"/>
                    <a:gd name="T16" fmla="*/ 11 w 704"/>
                    <a:gd name="T17" fmla="*/ 398 h 411"/>
                    <a:gd name="T18" fmla="*/ 0 w 704"/>
                    <a:gd name="T19" fmla="*/ 396 h 411"/>
                    <a:gd name="T20" fmla="*/ 664 w 704"/>
                    <a:gd name="T21" fmla="*/ 0 h 411"/>
                    <a:gd name="T22" fmla="*/ 670 w 704"/>
                    <a:gd name="T23" fmla="*/ 5 h 411"/>
                    <a:gd name="T24" fmla="*/ 675 w 704"/>
                    <a:gd name="T25" fmla="*/ 10 h 411"/>
                    <a:gd name="T26" fmla="*/ 681 w 704"/>
                    <a:gd name="T27" fmla="*/ 15 h 411"/>
                    <a:gd name="T28" fmla="*/ 686 w 704"/>
                    <a:gd name="T29" fmla="*/ 21 h 411"/>
                    <a:gd name="T30" fmla="*/ 690 w 704"/>
                    <a:gd name="T31" fmla="*/ 25 h 411"/>
                    <a:gd name="T32" fmla="*/ 695 w 704"/>
                    <a:gd name="T33" fmla="*/ 31 h 411"/>
                    <a:gd name="T34" fmla="*/ 700 w 704"/>
                    <a:gd name="T35" fmla="*/ 36 h 411"/>
                    <a:gd name="T36" fmla="*/ 704 w 704"/>
                    <a:gd name="T37" fmla="*/ 41 h 41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04"/>
                    <a:gd name="T58" fmla="*/ 0 h 411"/>
                    <a:gd name="T59" fmla="*/ 704 w 704"/>
                    <a:gd name="T60" fmla="*/ 411 h 41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04" h="411">
                      <a:moveTo>
                        <a:pt x="704" y="41"/>
                      </a:moveTo>
                      <a:lnTo>
                        <a:pt x="85" y="411"/>
                      </a:lnTo>
                      <a:lnTo>
                        <a:pt x="74" y="410"/>
                      </a:lnTo>
                      <a:lnTo>
                        <a:pt x="64" y="409"/>
                      </a:lnTo>
                      <a:lnTo>
                        <a:pt x="52" y="408"/>
                      </a:lnTo>
                      <a:lnTo>
                        <a:pt x="42" y="405"/>
                      </a:lnTo>
                      <a:lnTo>
                        <a:pt x="31" y="403"/>
                      </a:lnTo>
                      <a:lnTo>
                        <a:pt x="21" y="401"/>
                      </a:lnTo>
                      <a:lnTo>
                        <a:pt x="11" y="398"/>
                      </a:lnTo>
                      <a:lnTo>
                        <a:pt x="0" y="396"/>
                      </a:lnTo>
                      <a:lnTo>
                        <a:pt x="664" y="0"/>
                      </a:lnTo>
                      <a:lnTo>
                        <a:pt x="670" y="5"/>
                      </a:lnTo>
                      <a:lnTo>
                        <a:pt x="675" y="10"/>
                      </a:lnTo>
                      <a:lnTo>
                        <a:pt x="681" y="15"/>
                      </a:lnTo>
                      <a:lnTo>
                        <a:pt x="686" y="21"/>
                      </a:lnTo>
                      <a:lnTo>
                        <a:pt x="690" y="25"/>
                      </a:lnTo>
                      <a:lnTo>
                        <a:pt x="695" y="31"/>
                      </a:lnTo>
                      <a:lnTo>
                        <a:pt x="700" y="36"/>
                      </a:lnTo>
                      <a:lnTo>
                        <a:pt x="704" y="41"/>
                      </a:lnTo>
                      <a:close/>
                    </a:path>
                  </a:pathLst>
                </a:custGeom>
                <a:solidFill>
                  <a:srgbClr val="A5A5FF"/>
                </a:solidFill>
                <a:ln w="9525">
                  <a:noFill/>
                  <a:round/>
                  <a:headEnd/>
                  <a:tailEnd/>
                </a:ln>
              </p:spPr>
              <p:txBody>
                <a:bodyPr/>
                <a:lstStyle/>
                <a:p>
                  <a:endParaRPr lang="en-US"/>
                </a:p>
              </p:txBody>
            </p:sp>
            <p:sp>
              <p:nvSpPr>
                <p:cNvPr id="22410" name="Freeform 183"/>
                <p:cNvSpPr>
                  <a:spLocks/>
                </p:cNvSpPr>
                <p:nvPr/>
              </p:nvSpPr>
              <p:spPr bwMode="auto">
                <a:xfrm>
                  <a:off x="3631" y="-745"/>
                  <a:ext cx="371" cy="216"/>
                </a:xfrm>
                <a:custGeom>
                  <a:avLst/>
                  <a:gdLst>
                    <a:gd name="T0" fmla="*/ 742 w 742"/>
                    <a:gd name="T1" fmla="*/ 37 h 433"/>
                    <a:gd name="T2" fmla="*/ 78 w 742"/>
                    <a:gd name="T3" fmla="*/ 433 h 433"/>
                    <a:gd name="T4" fmla="*/ 68 w 742"/>
                    <a:gd name="T5" fmla="*/ 431 h 433"/>
                    <a:gd name="T6" fmla="*/ 57 w 742"/>
                    <a:gd name="T7" fmla="*/ 430 h 433"/>
                    <a:gd name="T8" fmla="*/ 48 w 742"/>
                    <a:gd name="T9" fmla="*/ 427 h 433"/>
                    <a:gd name="T10" fmla="*/ 38 w 742"/>
                    <a:gd name="T11" fmla="*/ 425 h 433"/>
                    <a:gd name="T12" fmla="*/ 29 w 742"/>
                    <a:gd name="T13" fmla="*/ 423 h 433"/>
                    <a:gd name="T14" fmla="*/ 19 w 742"/>
                    <a:gd name="T15" fmla="*/ 421 h 433"/>
                    <a:gd name="T16" fmla="*/ 9 w 742"/>
                    <a:gd name="T17" fmla="*/ 418 h 433"/>
                    <a:gd name="T18" fmla="*/ 0 w 742"/>
                    <a:gd name="T19" fmla="*/ 415 h 433"/>
                    <a:gd name="T20" fmla="*/ 692 w 742"/>
                    <a:gd name="T21" fmla="*/ 0 h 433"/>
                    <a:gd name="T22" fmla="*/ 699 w 742"/>
                    <a:gd name="T23" fmla="*/ 4 h 433"/>
                    <a:gd name="T24" fmla="*/ 705 w 742"/>
                    <a:gd name="T25" fmla="*/ 8 h 433"/>
                    <a:gd name="T26" fmla="*/ 712 w 742"/>
                    <a:gd name="T27" fmla="*/ 13 h 433"/>
                    <a:gd name="T28" fmla="*/ 718 w 742"/>
                    <a:gd name="T29" fmla="*/ 17 h 433"/>
                    <a:gd name="T30" fmla="*/ 725 w 742"/>
                    <a:gd name="T31" fmla="*/ 22 h 433"/>
                    <a:gd name="T32" fmla="*/ 730 w 742"/>
                    <a:gd name="T33" fmla="*/ 27 h 433"/>
                    <a:gd name="T34" fmla="*/ 736 w 742"/>
                    <a:gd name="T35" fmla="*/ 32 h 433"/>
                    <a:gd name="T36" fmla="*/ 742 w 742"/>
                    <a:gd name="T37" fmla="*/ 37 h 43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42"/>
                    <a:gd name="T58" fmla="*/ 0 h 433"/>
                    <a:gd name="T59" fmla="*/ 742 w 742"/>
                    <a:gd name="T60" fmla="*/ 433 h 43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42" h="433">
                      <a:moveTo>
                        <a:pt x="742" y="37"/>
                      </a:moveTo>
                      <a:lnTo>
                        <a:pt x="78" y="433"/>
                      </a:lnTo>
                      <a:lnTo>
                        <a:pt x="68" y="431"/>
                      </a:lnTo>
                      <a:lnTo>
                        <a:pt x="57" y="430"/>
                      </a:lnTo>
                      <a:lnTo>
                        <a:pt x="48" y="427"/>
                      </a:lnTo>
                      <a:lnTo>
                        <a:pt x="38" y="425"/>
                      </a:lnTo>
                      <a:lnTo>
                        <a:pt x="29" y="423"/>
                      </a:lnTo>
                      <a:lnTo>
                        <a:pt x="19" y="421"/>
                      </a:lnTo>
                      <a:lnTo>
                        <a:pt x="9" y="418"/>
                      </a:lnTo>
                      <a:lnTo>
                        <a:pt x="0" y="415"/>
                      </a:lnTo>
                      <a:lnTo>
                        <a:pt x="692" y="0"/>
                      </a:lnTo>
                      <a:lnTo>
                        <a:pt x="699" y="4"/>
                      </a:lnTo>
                      <a:lnTo>
                        <a:pt x="705" y="8"/>
                      </a:lnTo>
                      <a:lnTo>
                        <a:pt x="712" y="13"/>
                      </a:lnTo>
                      <a:lnTo>
                        <a:pt x="718" y="17"/>
                      </a:lnTo>
                      <a:lnTo>
                        <a:pt x="725" y="22"/>
                      </a:lnTo>
                      <a:lnTo>
                        <a:pt x="730" y="27"/>
                      </a:lnTo>
                      <a:lnTo>
                        <a:pt x="736" y="32"/>
                      </a:lnTo>
                      <a:lnTo>
                        <a:pt x="742" y="37"/>
                      </a:lnTo>
                      <a:close/>
                    </a:path>
                  </a:pathLst>
                </a:custGeom>
                <a:solidFill>
                  <a:srgbClr val="BFBFFF"/>
                </a:solidFill>
                <a:ln w="9525">
                  <a:noFill/>
                  <a:round/>
                  <a:headEnd/>
                  <a:tailEnd/>
                </a:ln>
              </p:spPr>
              <p:txBody>
                <a:bodyPr/>
                <a:lstStyle/>
                <a:p>
                  <a:endParaRPr lang="en-US"/>
                </a:p>
              </p:txBody>
            </p:sp>
            <p:sp>
              <p:nvSpPr>
                <p:cNvPr id="22411" name="Freeform 184"/>
                <p:cNvSpPr>
                  <a:spLocks/>
                </p:cNvSpPr>
                <p:nvPr/>
              </p:nvSpPr>
              <p:spPr bwMode="auto">
                <a:xfrm>
                  <a:off x="3597" y="-762"/>
                  <a:ext cx="381" cy="224"/>
                </a:xfrm>
                <a:custGeom>
                  <a:avLst/>
                  <a:gdLst>
                    <a:gd name="T0" fmla="*/ 760 w 760"/>
                    <a:gd name="T1" fmla="*/ 32 h 447"/>
                    <a:gd name="T2" fmla="*/ 68 w 760"/>
                    <a:gd name="T3" fmla="*/ 447 h 447"/>
                    <a:gd name="T4" fmla="*/ 60 w 760"/>
                    <a:gd name="T5" fmla="*/ 443 h 447"/>
                    <a:gd name="T6" fmla="*/ 51 w 760"/>
                    <a:gd name="T7" fmla="*/ 440 h 447"/>
                    <a:gd name="T8" fmla="*/ 42 w 760"/>
                    <a:gd name="T9" fmla="*/ 436 h 447"/>
                    <a:gd name="T10" fmla="*/ 34 w 760"/>
                    <a:gd name="T11" fmla="*/ 433 h 447"/>
                    <a:gd name="T12" fmla="*/ 25 w 760"/>
                    <a:gd name="T13" fmla="*/ 429 h 447"/>
                    <a:gd name="T14" fmla="*/ 17 w 760"/>
                    <a:gd name="T15" fmla="*/ 426 h 447"/>
                    <a:gd name="T16" fmla="*/ 8 w 760"/>
                    <a:gd name="T17" fmla="*/ 423 h 447"/>
                    <a:gd name="T18" fmla="*/ 0 w 760"/>
                    <a:gd name="T19" fmla="*/ 419 h 447"/>
                    <a:gd name="T20" fmla="*/ 699 w 760"/>
                    <a:gd name="T21" fmla="*/ 0 h 447"/>
                    <a:gd name="T22" fmla="*/ 707 w 760"/>
                    <a:gd name="T23" fmla="*/ 3 h 447"/>
                    <a:gd name="T24" fmla="*/ 715 w 760"/>
                    <a:gd name="T25" fmla="*/ 8 h 447"/>
                    <a:gd name="T26" fmla="*/ 724 w 760"/>
                    <a:gd name="T27" fmla="*/ 11 h 447"/>
                    <a:gd name="T28" fmla="*/ 732 w 760"/>
                    <a:gd name="T29" fmla="*/ 16 h 447"/>
                    <a:gd name="T30" fmla="*/ 739 w 760"/>
                    <a:gd name="T31" fmla="*/ 19 h 447"/>
                    <a:gd name="T32" fmla="*/ 747 w 760"/>
                    <a:gd name="T33" fmla="*/ 24 h 447"/>
                    <a:gd name="T34" fmla="*/ 754 w 760"/>
                    <a:gd name="T35" fmla="*/ 28 h 447"/>
                    <a:gd name="T36" fmla="*/ 760 w 760"/>
                    <a:gd name="T37" fmla="*/ 32 h 44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60"/>
                    <a:gd name="T58" fmla="*/ 0 h 447"/>
                    <a:gd name="T59" fmla="*/ 760 w 760"/>
                    <a:gd name="T60" fmla="*/ 447 h 44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60" h="447">
                      <a:moveTo>
                        <a:pt x="760" y="32"/>
                      </a:moveTo>
                      <a:lnTo>
                        <a:pt x="68" y="447"/>
                      </a:lnTo>
                      <a:lnTo>
                        <a:pt x="60" y="443"/>
                      </a:lnTo>
                      <a:lnTo>
                        <a:pt x="51" y="440"/>
                      </a:lnTo>
                      <a:lnTo>
                        <a:pt x="42" y="436"/>
                      </a:lnTo>
                      <a:lnTo>
                        <a:pt x="34" y="433"/>
                      </a:lnTo>
                      <a:lnTo>
                        <a:pt x="25" y="429"/>
                      </a:lnTo>
                      <a:lnTo>
                        <a:pt x="17" y="426"/>
                      </a:lnTo>
                      <a:lnTo>
                        <a:pt x="8" y="423"/>
                      </a:lnTo>
                      <a:lnTo>
                        <a:pt x="0" y="419"/>
                      </a:lnTo>
                      <a:lnTo>
                        <a:pt x="699" y="0"/>
                      </a:lnTo>
                      <a:lnTo>
                        <a:pt x="707" y="3"/>
                      </a:lnTo>
                      <a:lnTo>
                        <a:pt x="715" y="8"/>
                      </a:lnTo>
                      <a:lnTo>
                        <a:pt x="724" y="11"/>
                      </a:lnTo>
                      <a:lnTo>
                        <a:pt x="732" y="16"/>
                      </a:lnTo>
                      <a:lnTo>
                        <a:pt x="739" y="19"/>
                      </a:lnTo>
                      <a:lnTo>
                        <a:pt x="747" y="24"/>
                      </a:lnTo>
                      <a:lnTo>
                        <a:pt x="754" y="28"/>
                      </a:lnTo>
                      <a:lnTo>
                        <a:pt x="760" y="32"/>
                      </a:lnTo>
                      <a:close/>
                    </a:path>
                  </a:pathLst>
                </a:custGeom>
                <a:solidFill>
                  <a:srgbClr val="DBDBFF"/>
                </a:solidFill>
                <a:ln w="9525">
                  <a:noFill/>
                  <a:round/>
                  <a:headEnd/>
                  <a:tailEnd/>
                </a:ln>
              </p:spPr>
              <p:txBody>
                <a:bodyPr/>
                <a:lstStyle/>
                <a:p>
                  <a:endParaRPr lang="en-US"/>
                </a:p>
              </p:txBody>
            </p:sp>
            <p:sp>
              <p:nvSpPr>
                <p:cNvPr id="22412" name="Freeform 185"/>
                <p:cNvSpPr>
                  <a:spLocks/>
                </p:cNvSpPr>
                <p:nvPr/>
              </p:nvSpPr>
              <p:spPr bwMode="auto">
                <a:xfrm>
                  <a:off x="3570" y="-774"/>
                  <a:ext cx="377" cy="222"/>
                </a:xfrm>
                <a:custGeom>
                  <a:avLst/>
                  <a:gdLst>
                    <a:gd name="T0" fmla="*/ 755 w 755"/>
                    <a:gd name="T1" fmla="*/ 25 h 444"/>
                    <a:gd name="T2" fmla="*/ 56 w 755"/>
                    <a:gd name="T3" fmla="*/ 444 h 444"/>
                    <a:gd name="T4" fmla="*/ 48 w 755"/>
                    <a:gd name="T5" fmla="*/ 441 h 444"/>
                    <a:gd name="T6" fmla="*/ 41 w 755"/>
                    <a:gd name="T7" fmla="*/ 437 h 444"/>
                    <a:gd name="T8" fmla="*/ 34 w 755"/>
                    <a:gd name="T9" fmla="*/ 434 h 444"/>
                    <a:gd name="T10" fmla="*/ 27 w 755"/>
                    <a:gd name="T11" fmla="*/ 429 h 444"/>
                    <a:gd name="T12" fmla="*/ 20 w 755"/>
                    <a:gd name="T13" fmla="*/ 426 h 444"/>
                    <a:gd name="T14" fmla="*/ 13 w 755"/>
                    <a:gd name="T15" fmla="*/ 422 h 444"/>
                    <a:gd name="T16" fmla="*/ 6 w 755"/>
                    <a:gd name="T17" fmla="*/ 418 h 444"/>
                    <a:gd name="T18" fmla="*/ 0 w 755"/>
                    <a:gd name="T19" fmla="*/ 414 h 444"/>
                    <a:gd name="T20" fmla="*/ 687 w 755"/>
                    <a:gd name="T21" fmla="*/ 0 h 444"/>
                    <a:gd name="T22" fmla="*/ 697 w 755"/>
                    <a:gd name="T23" fmla="*/ 3 h 444"/>
                    <a:gd name="T24" fmla="*/ 706 w 755"/>
                    <a:gd name="T25" fmla="*/ 5 h 444"/>
                    <a:gd name="T26" fmla="*/ 715 w 755"/>
                    <a:gd name="T27" fmla="*/ 9 h 444"/>
                    <a:gd name="T28" fmla="*/ 723 w 755"/>
                    <a:gd name="T29" fmla="*/ 12 h 444"/>
                    <a:gd name="T30" fmla="*/ 731 w 755"/>
                    <a:gd name="T31" fmla="*/ 15 h 444"/>
                    <a:gd name="T32" fmla="*/ 739 w 755"/>
                    <a:gd name="T33" fmla="*/ 18 h 444"/>
                    <a:gd name="T34" fmla="*/ 747 w 755"/>
                    <a:gd name="T35" fmla="*/ 21 h 444"/>
                    <a:gd name="T36" fmla="*/ 755 w 755"/>
                    <a:gd name="T37" fmla="*/ 25 h 44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55"/>
                    <a:gd name="T58" fmla="*/ 0 h 444"/>
                    <a:gd name="T59" fmla="*/ 755 w 755"/>
                    <a:gd name="T60" fmla="*/ 444 h 44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55" h="444">
                      <a:moveTo>
                        <a:pt x="755" y="25"/>
                      </a:moveTo>
                      <a:lnTo>
                        <a:pt x="56" y="444"/>
                      </a:lnTo>
                      <a:lnTo>
                        <a:pt x="48" y="441"/>
                      </a:lnTo>
                      <a:lnTo>
                        <a:pt x="41" y="437"/>
                      </a:lnTo>
                      <a:lnTo>
                        <a:pt x="34" y="434"/>
                      </a:lnTo>
                      <a:lnTo>
                        <a:pt x="27" y="429"/>
                      </a:lnTo>
                      <a:lnTo>
                        <a:pt x="20" y="426"/>
                      </a:lnTo>
                      <a:lnTo>
                        <a:pt x="13" y="422"/>
                      </a:lnTo>
                      <a:lnTo>
                        <a:pt x="6" y="418"/>
                      </a:lnTo>
                      <a:lnTo>
                        <a:pt x="0" y="414"/>
                      </a:lnTo>
                      <a:lnTo>
                        <a:pt x="687" y="0"/>
                      </a:lnTo>
                      <a:lnTo>
                        <a:pt x="697" y="3"/>
                      </a:lnTo>
                      <a:lnTo>
                        <a:pt x="706" y="5"/>
                      </a:lnTo>
                      <a:lnTo>
                        <a:pt x="715" y="9"/>
                      </a:lnTo>
                      <a:lnTo>
                        <a:pt x="723" y="12"/>
                      </a:lnTo>
                      <a:lnTo>
                        <a:pt x="731" y="15"/>
                      </a:lnTo>
                      <a:lnTo>
                        <a:pt x="739" y="18"/>
                      </a:lnTo>
                      <a:lnTo>
                        <a:pt x="747" y="21"/>
                      </a:lnTo>
                      <a:lnTo>
                        <a:pt x="755" y="25"/>
                      </a:lnTo>
                      <a:close/>
                    </a:path>
                  </a:pathLst>
                </a:custGeom>
                <a:solidFill>
                  <a:srgbClr val="F9F9FF"/>
                </a:solidFill>
                <a:ln w="9525">
                  <a:noFill/>
                  <a:round/>
                  <a:headEnd/>
                  <a:tailEnd/>
                </a:ln>
              </p:spPr>
              <p:txBody>
                <a:bodyPr/>
                <a:lstStyle/>
                <a:p>
                  <a:endParaRPr lang="en-US"/>
                </a:p>
              </p:txBody>
            </p:sp>
            <p:sp>
              <p:nvSpPr>
                <p:cNvPr id="22413" name="Freeform 186"/>
                <p:cNvSpPr>
                  <a:spLocks/>
                </p:cNvSpPr>
                <p:nvPr/>
              </p:nvSpPr>
              <p:spPr bwMode="auto">
                <a:xfrm>
                  <a:off x="3544" y="-784"/>
                  <a:ext cx="369" cy="217"/>
                </a:xfrm>
                <a:custGeom>
                  <a:avLst/>
                  <a:gdLst>
                    <a:gd name="T0" fmla="*/ 737 w 737"/>
                    <a:gd name="T1" fmla="*/ 20 h 434"/>
                    <a:gd name="T2" fmla="*/ 50 w 737"/>
                    <a:gd name="T3" fmla="*/ 434 h 434"/>
                    <a:gd name="T4" fmla="*/ 44 w 737"/>
                    <a:gd name="T5" fmla="*/ 431 h 434"/>
                    <a:gd name="T6" fmla="*/ 37 w 737"/>
                    <a:gd name="T7" fmla="*/ 426 h 434"/>
                    <a:gd name="T8" fmla="*/ 30 w 737"/>
                    <a:gd name="T9" fmla="*/ 422 h 434"/>
                    <a:gd name="T10" fmla="*/ 23 w 737"/>
                    <a:gd name="T11" fmla="*/ 417 h 434"/>
                    <a:gd name="T12" fmla="*/ 17 w 737"/>
                    <a:gd name="T13" fmla="*/ 412 h 434"/>
                    <a:gd name="T14" fmla="*/ 11 w 737"/>
                    <a:gd name="T15" fmla="*/ 408 h 434"/>
                    <a:gd name="T16" fmla="*/ 6 w 737"/>
                    <a:gd name="T17" fmla="*/ 403 h 434"/>
                    <a:gd name="T18" fmla="*/ 0 w 737"/>
                    <a:gd name="T19" fmla="*/ 398 h 434"/>
                    <a:gd name="T20" fmla="*/ 661 w 737"/>
                    <a:gd name="T21" fmla="*/ 0 h 434"/>
                    <a:gd name="T22" fmla="*/ 672 w 737"/>
                    <a:gd name="T23" fmla="*/ 2 h 434"/>
                    <a:gd name="T24" fmla="*/ 682 w 737"/>
                    <a:gd name="T25" fmla="*/ 5 h 434"/>
                    <a:gd name="T26" fmla="*/ 691 w 737"/>
                    <a:gd name="T27" fmla="*/ 7 h 434"/>
                    <a:gd name="T28" fmla="*/ 702 w 737"/>
                    <a:gd name="T29" fmla="*/ 9 h 434"/>
                    <a:gd name="T30" fmla="*/ 711 w 737"/>
                    <a:gd name="T31" fmla="*/ 12 h 434"/>
                    <a:gd name="T32" fmla="*/ 720 w 737"/>
                    <a:gd name="T33" fmla="*/ 15 h 434"/>
                    <a:gd name="T34" fmla="*/ 728 w 737"/>
                    <a:gd name="T35" fmla="*/ 17 h 434"/>
                    <a:gd name="T36" fmla="*/ 737 w 737"/>
                    <a:gd name="T37" fmla="*/ 20 h 43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37"/>
                    <a:gd name="T58" fmla="*/ 0 h 434"/>
                    <a:gd name="T59" fmla="*/ 737 w 737"/>
                    <a:gd name="T60" fmla="*/ 434 h 43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37" h="434">
                      <a:moveTo>
                        <a:pt x="737" y="20"/>
                      </a:moveTo>
                      <a:lnTo>
                        <a:pt x="50" y="434"/>
                      </a:lnTo>
                      <a:lnTo>
                        <a:pt x="44" y="431"/>
                      </a:lnTo>
                      <a:lnTo>
                        <a:pt x="37" y="426"/>
                      </a:lnTo>
                      <a:lnTo>
                        <a:pt x="30" y="422"/>
                      </a:lnTo>
                      <a:lnTo>
                        <a:pt x="23" y="417"/>
                      </a:lnTo>
                      <a:lnTo>
                        <a:pt x="17" y="412"/>
                      </a:lnTo>
                      <a:lnTo>
                        <a:pt x="11" y="408"/>
                      </a:lnTo>
                      <a:lnTo>
                        <a:pt x="6" y="403"/>
                      </a:lnTo>
                      <a:lnTo>
                        <a:pt x="0" y="398"/>
                      </a:lnTo>
                      <a:lnTo>
                        <a:pt x="661" y="0"/>
                      </a:lnTo>
                      <a:lnTo>
                        <a:pt x="672" y="2"/>
                      </a:lnTo>
                      <a:lnTo>
                        <a:pt x="682" y="5"/>
                      </a:lnTo>
                      <a:lnTo>
                        <a:pt x="691" y="7"/>
                      </a:lnTo>
                      <a:lnTo>
                        <a:pt x="702" y="9"/>
                      </a:lnTo>
                      <a:lnTo>
                        <a:pt x="711" y="12"/>
                      </a:lnTo>
                      <a:lnTo>
                        <a:pt x="720" y="15"/>
                      </a:lnTo>
                      <a:lnTo>
                        <a:pt x="728" y="17"/>
                      </a:lnTo>
                      <a:lnTo>
                        <a:pt x="737" y="20"/>
                      </a:lnTo>
                      <a:close/>
                    </a:path>
                  </a:pathLst>
                </a:custGeom>
                <a:solidFill>
                  <a:srgbClr val="BCE2D3"/>
                </a:solidFill>
                <a:ln w="9525">
                  <a:noFill/>
                  <a:round/>
                  <a:headEnd/>
                  <a:tailEnd/>
                </a:ln>
              </p:spPr>
              <p:txBody>
                <a:bodyPr/>
                <a:lstStyle/>
                <a:p>
                  <a:endParaRPr lang="en-US"/>
                </a:p>
              </p:txBody>
            </p:sp>
            <p:sp>
              <p:nvSpPr>
                <p:cNvPr id="22414" name="Freeform 187"/>
                <p:cNvSpPr>
                  <a:spLocks/>
                </p:cNvSpPr>
                <p:nvPr/>
              </p:nvSpPr>
              <p:spPr bwMode="auto">
                <a:xfrm>
                  <a:off x="3524" y="-791"/>
                  <a:ext cx="351" cy="206"/>
                </a:xfrm>
                <a:custGeom>
                  <a:avLst/>
                  <a:gdLst>
                    <a:gd name="T0" fmla="*/ 702 w 702"/>
                    <a:gd name="T1" fmla="*/ 14 h 412"/>
                    <a:gd name="T2" fmla="*/ 41 w 702"/>
                    <a:gd name="T3" fmla="*/ 412 h 412"/>
                    <a:gd name="T4" fmla="*/ 35 w 702"/>
                    <a:gd name="T5" fmla="*/ 407 h 412"/>
                    <a:gd name="T6" fmla="*/ 29 w 702"/>
                    <a:gd name="T7" fmla="*/ 402 h 412"/>
                    <a:gd name="T8" fmla="*/ 25 w 702"/>
                    <a:gd name="T9" fmla="*/ 396 h 412"/>
                    <a:gd name="T10" fmla="*/ 19 w 702"/>
                    <a:gd name="T11" fmla="*/ 391 h 412"/>
                    <a:gd name="T12" fmla="*/ 14 w 702"/>
                    <a:gd name="T13" fmla="*/ 386 h 412"/>
                    <a:gd name="T14" fmla="*/ 9 w 702"/>
                    <a:gd name="T15" fmla="*/ 380 h 412"/>
                    <a:gd name="T16" fmla="*/ 5 w 702"/>
                    <a:gd name="T17" fmla="*/ 376 h 412"/>
                    <a:gd name="T18" fmla="*/ 0 w 702"/>
                    <a:gd name="T19" fmla="*/ 370 h 412"/>
                    <a:gd name="T20" fmla="*/ 616 w 702"/>
                    <a:gd name="T21" fmla="*/ 0 h 412"/>
                    <a:gd name="T22" fmla="*/ 626 w 702"/>
                    <a:gd name="T23" fmla="*/ 1 h 412"/>
                    <a:gd name="T24" fmla="*/ 638 w 702"/>
                    <a:gd name="T25" fmla="*/ 2 h 412"/>
                    <a:gd name="T26" fmla="*/ 648 w 702"/>
                    <a:gd name="T27" fmla="*/ 5 h 412"/>
                    <a:gd name="T28" fmla="*/ 660 w 702"/>
                    <a:gd name="T29" fmla="*/ 6 h 412"/>
                    <a:gd name="T30" fmla="*/ 670 w 702"/>
                    <a:gd name="T31" fmla="*/ 7 h 412"/>
                    <a:gd name="T32" fmla="*/ 682 w 702"/>
                    <a:gd name="T33" fmla="*/ 9 h 412"/>
                    <a:gd name="T34" fmla="*/ 692 w 702"/>
                    <a:gd name="T35" fmla="*/ 12 h 412"/>
                    <a:gd name="T36" fmla="*/ 702 w 702"/>
                    <a:gd name="T37" fmla="*/ 14 h 41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02"/>
                    <a:gd name="T58" fmla="*/ 0 h 412"/>
                    <a:gd name="T59" fmla="*/ 702 w 702"/>
                    <a:gd name="T60" fmla="*/ 412 h 41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02" h="412">
                      <a:moveTo>
                        <a:pt x="702" y="14"/>
                      </a:moveTo>
                      <a:lnTo>
                        <a:pt x="41" y="412"/>
                      </a:lnTo>
                      <a:lnTo>
                        <a:pt x="35" y="407"/>
                      </a:lnTo>
                      <a:lnTo>
                        <a:pt x="29" y="402"/>
                      </a:lnTo>
                      <a:lnTo>
                        <a:pt x="25" y="396"/>
                      </a:lnTo>
                      <a:lnTo>
                        <a:pt x="19" y="391"/>
                      </a:lnTo>
                      <a:lnTo>
                        <a:pt x="14" y="386"/>
                      </a:lnTo>
                      <a:lnTo>
                        <a:pt x="9" y="380"/>
                      </a:lnTo>
                      <a:lnTo>
                        <a:pt x="5" y="376"/>
                      </a:lnTo>
                      <a:lnTo>
                        <a:pt x="0" y="370"/>
                      </a:lnTo>
                      <a:lnTo>
                        <a:pt x="616" y="0"/>
                      </a:lnTo>
                      <a:lnTo>
                        <a:pt x="626" y="1"/>
                      </a:lnTo>
                      <a:lnTo>
                        <a:pt x="638" y="2"/>
                      </a:lnTo>
                      <a:lnTo>
                        <a:pt x="648" y="5"/>
                      </a:lnTo>
                      <a:lnTo>
                        <a:pt x="660" y="6"/>
                      </a:lnTo>
                      <a:lnTo>
                        <a:pt x="670" y="7"/>
                      </a:lnTo>
                      <a:lnTo>
                        <a:pt x="682" y="9"/>
                      </a:lnTo>
                      <a:lnTo>
                        <a:pt x="692" y="12"/>
                      </a:lnTo>
                      <a:lnTo>
                        <a:pt x="702" y="14"/>
                      </a:lnTo>
                      <a:close/>
                    </a:path>
                  </a:pathLst>
                </a:custGeom>
                <a:solidFill>
                  <a:srgbClr val="ADD6C9"/>
                </a:solidFill>
                <a:ln w="9525">
                  <a:noFill/>
                  <a:round/>
                  <a:headEnd/>
                  <a:tailEnd/>
                </a:ln>
              </p:spPr>
              <p:txBody>
                <a:bodyPr/>
                <a:lstStyle/>
                <a:p>
                  <a:endParaRPr lang="en-US"/>
                </a:p>
              </p:txBody>
            </p:sp>
            <p:sp>
              <p:nvSpPr>
                <p:cNvPr id="22415" name="Freeform 188"/>
                <p:cNvSpPr>
                  <a:spLocks/>
                </p:cNvSpPr>
                <p:nvPr/>
              </p:nvSpPr>
              <p:spPr bwMode="auto">
                <a:xfrm>
                  <a:off x="3510" y="-794"/>
                  <a:ext cx="322" cy="188"/>
                </a:xfrm>
                <a:custGeom>
                  <a:avLst/>
                  <a:gdLst>
                    <a:gd name="T0" fmla="*/ 643 w 643"/>
                    <a:gd name="T1" fmla="*/ 7 h 377"/>
                    <a:gd name="T2" fmla="*/ 27 w 643"/>
                    <a:gd name="T3" fmla="*/ 377 h 377"/>
                    <a:gd name="T4" fmla="*/ 19 w 643"/>
                    <a:gd name="T5" fmla="*/ 364 h 377"/>
                    <a:gd name="T6" fmla="*/ 11 w 643"/>
                    <a:gd name="T7" fmla="*/ 352 h 377"/>
                    <a:gd name="T8" fmla="*/ 4 w 643"/>
                    <a:gd name="T9" fmla="*/ 340 h 377"/>
                    <a:gd name="T10" fmla="*/ 0 w 643"/>
                    <a:gd name="T11" fmla="*/ 326 h 377"/>
                    <a:gd name="T12" fmla="*/ 543 w 643"/>
                    <a:gd name="T13" fmla="*/ 0 h 377"/>
                    <a:gd name="T14" fmla="*/ 555 w 643"/>
                    <a:gd name="T15" fmla="*/ 0 h 377"/>
                    <a:gd name="T16" fmla="*/ 568 w 643"/>
                    <a:gd name="T17" fmla="*/ 0 h 377"/>
                    <a:gd name="T18" fmla="*/ 581 w 643"/>
                    <a:gd name="T19" fmla="*/ 1 h 377"/>
                    <a:gd name="T20" fmla="*/ 593 w 643"/>
                    <a:gd name="T21" fmla="*/ 1 h 377"/>
                    <a:gd name="T22" fmla="*/ 606 w 643"/>
                    <a:gd name="T23" fmla="*/ 3 h 377"/>
                    <a:gd name="T24" fmla="*/ 619 w 643"/>
                    <a:gd name="T25" fmla="*/ 4 h 377"/>
                    <a:gd name="T26" fmla="*/ 630 w 643"/>
                    <a:gd name="T27" fmla="*/ 5 h 377"/>
                    <a:gd name="T28" fmla="*/ 643 w 643"/>
                    <a:gd name="T29" fmla="*/ 7 h 37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43"/>
                    <a:gd name="T46" fmla="*/ 0 h 377"/>
                    <a:gd name="T47" fmla="*/ 643 w 643"/>
                    <a:gd name="T48" fmla="*/ 377 h 37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43" h="377">
                      <a:moveTo>
                        <a:pt x="643" y="7"/>
                      </a:moveTo>
                      <a:lnTo>
                        <a:pt x="27" y="377"/>
                      </a:lnTo>
                      <a:lnTo>
                        <a:pt x="19" y="364"/>
                      </a:lnTo>
                      <a:lnTo>
                        <a:pt x="11" y="352"/>
                      </a:lnTo>
                      <a:lnTo>
                        <a:pt x="4" y="340"/>
                      </a:lnTo>
                      <a:lnTo>
                        <a:pt x="0" y="326"/>
                      </a:lnTo>
                      <a:lnTo>
                        <a:pt x="543" y="0"/>
                      </a:lnTo>
                      <a:lnTo>
                        <a:pt x="555" y="0"/>
                      </a:lnTo>
                      <a:lnTo>
                        <a:pt x="568" y="0"/>
                      </a:lnTo>
                      <a:lnTo>
                        <a:pt x="581" y="1"/>
                      </a:lnTo>
                      <a:lnTo>
                        <a:pt x="593" y="1"/>
                      </a:lnTo>
                      <a:lnTo>
                        <a:pt x="606" y="3"/>
                      </a:lnTo>
                      <a:lnTo>
                        <a:pt x="619" y="4"/>
                      </a:lnTo>
                      <a:lnTo>
                        <a:pt x="630" y="5"/>
                      </a:lnTo>
                      <a:lnTo>
                        <a:pt x="643" y="7"/>
                      </a:lnTo>
                      <a:close/>
                    </a:path>
                  </a:pathLst>
                </a:custGeom>
                <a:solidFill>
                  <a:srgbClr val="A0CCBF"/>
                </a:solidFill>
                <a:ln w="9525">
                  <a:noFill/>
                  <a:round/>
                  <a:headEnd/>
                  <a:tailEnd/>
                </a:ln>
              </p:spPr>
              <p:txBody>
                <a:bodyPr/>
                <a:lstStyle/>
                <a:p>
                  <a:endParaRPr lang="en-US"/>
                </a:p>
              </p:txBody>
            </p:sp>
            <p:sp>
              <p:nvSpPr>
                <p:cNvPr id="22416" name="Freeform 189"/>
                <p:cNvSpPr>
                  <a:spLocks/>
                </p:cNvSpPr>
                <p:nvPr/>
              </p:nvSpPr>
              <p:spPr bwMode="auto">
                <a:xfrm>
                  <a:off x="3506" y="-794"/>
                  <a:ext cx="276" cy="163"/>
                </a:xfrm>
                <a:custGeom>
                  <a:avLst/>
                  <a:gdLst>
                    <a:gd name="T0" fmla="*/ 551 w 551"/>
                    <a:gd name="T1" fmla="*/ 0 h 326"/>
                    <a:gd name="T2" fmla="*/ 8 w 551"/>
                    <a:gd name="T3" fmla="*/ 326 h 326"/>
                    <a:gd name="T4" fmla="*/ 4 w 551"/>
                    <a:gd name="T5" fmla="*/ 315 h 326"/>
                    <a:gd name="T6" fmla="*/ 2 w 551"/>
                    <a:gd name="T7" fmla="*/ 302 h 326"/>
                    <a:gd name="T8" fmla="*/ 1 w 551"/>
                    <a:gd name="T9" fmla="*/ 289 h 326"/>
                    <a:gd name="T10" fmla="*/ 0 w 551"/>
                    <a:gd name="T11" fmla="*/ 276 h 326"/>
                    <a:gd name="T12" fmla="*/ 0 w 551"/>
                    <a:gd name="T13" fmla="*/ 273 h 326"/>
                    <a:gd name="T14" fmla="*/ 0 w 551"/>
                    <a:gd name="T15" fmla="*/ 270 h 326"/>
                    <a:gd name="T16" fmla="*/ 0 w 551"/>
                    <a:gd name="T17" fmla="*/ 267 h 326"/>
                    <a:gd name="T18" fmla="*/ 1 w 551"/>
                    <a:gd name="T19" fmla="*/ 265 h 326"/>
                    <a:gd name="T20" fmla="*/ 432 w 551"/>
                    <a:gd name="T21" fmla="*/ 4 h 326"/>
                    <a:gd name="T22" fmla="*/ 445 w 551"/>
                    <a:gd name="T23" fmla="*/ 3 h 326"/>
                    <a:gd name="T24" fmla="*/ 456 w 551"/>
                    <a:gd name="T25" fmla="*/ 1 h 326"/>
                    <a:gd name="T26" fmla="*/ 469 w 551"/>
                    <a:gd name="T27" fmla="*/ 1 h 326"/>
                    <a:gd name="T28" fmla="*/ 481 w 551"/>
                    <a:gd name="T29" fmla="*/ 0 h 326"/>
                    <a:gd name="T30" fmla="*/ 494 w 551"/>
                    <a:gd name="T31" fmla="*/ 0 h 326"/>
                    <a:gd name="T32" fmla="*/ 507 w 551"/>
                    <a:gd name="T33" fmla="*/ 0 h 326"/>
                    <a:gd name="T34" fmla="*/ 519 w 551"/>
                    <a:gd name="T35" fmla="*/ 0 h 326"/>
                    <a:gd name="T36" fmla="*/ 533 w 551"/>
                    <a:gd name="T37" fmla="*/ 0 h 326"/>
                    <a:gd name="T38" fmla="*/ 537 w 551"/>
                    <a:gd name="T39" fmla="*/ 0 h 326"/>
                    <a:gd name="T40" fmla="*/ 541 w 551"/>
                    <a:gd name="T41" fmla="*/ 0 h 326"/>
                    <a:gd name="T42" fmla="*/ 546 w 551"/>
                    <a:gd name="T43" fmla="*/ 0 h 326"/>
                    <a:gd name="T44" fmla="*/ 551 w 551"/>
                    <a:gd name="T45" fmla="*/ 0 h 32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51"/>
                    <a:gd name="T70" fmla="*/ 0 h 326"/>
                    <a:gd name="T71" fmla="*/ 551 w 551"/>
                    <a:gd name="T72" fmla="*/ 326 h 32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51" h="326">
                      <a:moveTo>
                        <a:pt x="551" y="0"/>
                      </a:moveTo>
                      <a:lnTo>
                        <a:pt x="8" y="326"/>
                      </a:lnTo>
                      <a:lnTo>
                        <a:pt x="4" y="315"/>
                      </a:lnTo>
                      <a:lnTo>
                        <a:pt x="2" y="302"/>
                      </a:lnTo>
                      <a:lnTo>
                        <a:pt x="1" y="289"/>
                      </a:lnTo>
                      <a:lnTo>
                        <a:pt x="0" y="276"/>
                      </a:lnTo>
                      <a:lnTo>
                        <a:pt x="0" y="273"/>
                      </a:lnTo>
                      <a:lnTo>
                        <a:pt x="0" y="270"/>
                      </a:lnTo>
                      <a:lnTo>
                        <a:pt x="0" y="267"/>
                      </a:lnTo>
                      <a:lnTo>
                        <a:pt x="1" y="265"/>
                      </a:lnTo>
                      <a:lnTo>
                        <a:pt x="432" y="4"/>
                      </a:lnTo>
                      <a:lnTo>
                        <a:pt x="445" y="3"/>
                      </a:lnTo>
                      <a:lnTo>
                        <a:pt x="456" y="1"/>
                      </a:lnTo>
                      <a:lnTo>
                        <a:pt x="469" y="1"/>
                      </a:lnTo>
                      <a:lnTo>
                        <a:pt x="481" y="0"/>
                      </a:lnTo>
                      <a:lnTo>
                        <a:pt x="494" y="0"/>
                      </a:lnTo>
                      <a:lnTo>
                        <a:pt x="507" y="0"/>
                      </a:lnTo>
                      <a:lnTo>
                        <a:pt x="519" y="0"/>
                      </a:lnTo>
                      <a:lnTo>
                        <a:pt x="533" y="0"/>
                      </a:lnTo>
                      <a:lnTo>
                        <a:pt x="537" y="0"/>
                      </a:lnTo>
                      <a:lnTo>
                        <a:pt x="541" y="0"/>
                      </a:lnTo>
                      <a:lnTo>
                        <a:pt x="546" y="0"/>
                      </a:lnTo>
                      <a:lnTo>
                        <a:pt x="551" y="0"/>
                      </a:lnTo>
                      <a:close/>
                    </a:path>
                  </a:pathLst>
                </a:custGeom>
                <a:solidFill>
                  <a:srgbClr val="8EBCB2"/>
                </a:solidFill>
                <a:ln w="9525">
                  <a:noFill/>
                  <a:round/>
                  <a:headEnd/>
                  <a:tailEnd/>
                </a:ln>
              </p:spPr>
              <p:txBody>
                <a:bodyPr/>
                <a:lstStyle/>
                <a:p>
                  <a:endParaRPr lang="en-US"/>
                </a:p>
              </p:txBody>
            </p:sp>
            <p:sp>
              <p:nvSpPr>
                <p:cNvPr id="22417" name="Freeform 190"/>
                <p:cNvSpPr>
                  <a:spLocks/>
                </p:cNvSpPr>
                <p:nvPr/>
              </p:nvSpPr>
              <p:spPr bwMode="auto">
                <a:xfrm>
                  <a:off x="3507" y="-793"/>
                  <a:ext cx="215" cy="131"/>
                </a:xfrm>
                <a:custGeom>
                  <a:avLst/>
                  <a:gdLst>
                    <a:gd name="T0" fmla="*/ 431 w 431"/>
                    <a:gd name="T1" fmla="*/ 0 h 261"/>
                    <a:gd name="T2" fmla="*/ 0 w 431"/>
                    <a:gd name="T3" fmla="*/ 261 h 261"/>
                    <a:gd name="T4" fmla="*/ 1 w 431"/>
                    <a:gd name="T5" fmla="*/ 250 h 261"/>
                    <a:gd name="T6" fmla="*/ 3 w 431"/>
                    <a:gd name="T7" fmla="*/ 238 h 261"/>
                    <a:gd name="T8" fmla="*/ 6 w 431"/>
                    <a:gd name="T9" fmla="*/ 227 h 261"/>
                    <a:gd name="T10" fmla="*/ 10 w 431"/>
                    <a:gd name="T11" fmla="*/ 216 h 261"/>
                    <a:gd name="T12" fmla="*/ 15 w 431"/>
                    <a:gd name="T13" fmla="*/ 205 h 261"/>
                    <a:gd name="T14" fmla="*/ 21 w 431"/>
                    <a:gd name="T15" fmla="*/ 194 h 261"/>
                    <a:gd name="T16" fmla="*/ 26 w 431"/>
                    <a:gd name="T17" fmla="*/ 184 h 261"/>
                    <a:gd name="T18" fmla="*/ 34 w 431"/>
                    <a:gd name="T19" fmla="*/ 174 h 261"/>
                    <a:gd name="T20" fmla="*/ 268 w 431"/>
                    <a:gd name="T21" fmla="*/ 32 h 261"/>
                    <a:gd name="T22" fmla="*/ 288 w 431"/>
                    <a:gd name="T23" fmla="*/ 26 h 261"/>
                    <a:gd name="T24" fmla="*/ 306 w 431"/>
                    <a:gd name="T25" fmla="*/ 22 h 261"/>
                    <a:gd name="T26" fmla="*/ 327 w 431"/>
                    <a:gd name="T27" fmla="*/ 17 h 261"/>
                    <a:gd name="T28" fmla="*/ 347 w 431"/>
                    <a:gd name="T29" fmla="*/ 12 h 261"/>
                    <a:gd name="T30" fmla="*/ 368 w 431"/>
                    <a:gd name="T31" fmla="*/ 9 h 261"/>
                    <a:gd name="T32" fmla="*/ 388 w 431"/>
                    <a:gd name="T33" fmla="*/ 5 h 261"/>
                    <a:gd name="T34" fmla="*/ 409 w 431"/>
                    <a:gd name="T35" fmla="*/ 2 h 261"/>
                    <a:gd name="T36" fmla="*/ 431 w 431"/>
                    <a:gd name="T37" fmla="*/ 0 h 26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31"/>
                    <a:gd name="T58" fmla="*/ 0 h 261"/>
                    <a:gd name="T59" fmla="*/ 431 w 431"/>
                    <a:gd name="T60" fmla="*/ 261 h 26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31" h="261">
                      <a:moveTo>
                        <a:pt x="431" y="0"/>
                      </a:moveTo>
                      <a:lnTo>
                        <a:pt x="0" y="261"/>
                      </a:lnTo>
                      <a:lnTo>
                        <a:pt x="1" y="250"/>
                      </a:lnTo>
                      <a:lnTo>
                        <a:pt x="3" y="238"/>
                      </a:lnTo>
                      <a:lnTo>
                        <a:pt x="6" y="227"/>
                      </a:lnTo>
                      <a:lnTo>
                        <a:pt x="10" y="216"/>
                      </a:lnTo>
                      <a:lnTo>
                        <a:pt x="15" y="205"/>
                      </a:lnTo>
                      <a:lnTo>
                        <a:pt x="21" y="194"/>
                      </a:lnTo>
                      <a:lnTo>
                        <a:pt x="26" y="184"/>
                      </a:lnTo>
                      <a:lnTo>
                        <a:pt x="34" y="174"/>
                      </a:lnTo>
                      <a:lnTo>
                        <a:pt x="268" y="32"/>
                      </a:lnTo>
                      <a:lnTo>
                        <a:pt x="288" y="26"/>
                      </a:lnTo>
                      <a:lnTo>
                        <a:pt x="306" y="22"/>
                      </a:lnTo>
                      <a:lnTo>
                        <a:pt x="327" y="17"/>
                      </a:lnTo>
                      <a:lnTo>
                        <a:pt x="347" y="12"/>
                      </a:lnTo>
                      <a:lnTo>
                        <a:pt x="368" y="9"/>
                      </a:lnTo>
                      <a:lnTo>
                        <a:pt x="388" y="5"/>
                      </a:lnTo>
                      <a:lnTo>
                        <a:pt x="409" y="2"/>
                      </a:lnTo>
                      <a:lnTo>
                        <a:pt x="431" y="0"/>
                      </a:lnTo>
                      <a:close/>
                    </a:path>
                  </a:pathLst>
                </a:custGeom>
                <a:solidFill>
                  <a:srgbClr val="82B2A8"/>
                </a:solidFill>
                <a:ln w="9525">
                  <a:noFill/>
                  <a:round/>
                  <a:headEnd/>
                  <a:tailEnd/>
                </a:ln>
              </p:spPr>
              <p:txBody>
                <a:bodyPr/>
                <a:lstStyle/>
                <a:p>
                  <a:endParaRPr lang="en-US"/>
                </a:p>
              </p:txBody>
            </p:sp>
            <p:sp>
              <p:nvSpPr>
                <p:cNvPr id="22418" name="Freeform 191"/>
                <p:cNvSpPr>
                  <a:spLocks/>
                </p:cNvSpPr>
                <p:nvPr/>
              </p:nvSpPr>
              <p:spPr bwMode="auto">
                <a:xfrm>
                  <a:off x="3524" y="-777"/>
                  <a:ext cx="117" cy="71"/>
                </a:xfrm>
                <a:custGeom>
                  <a:avLst/>
                  <a:gdLst>
                    <a:gd name="T0" fmla="*/ 234 w 234"/>
                    <a:gd name="T1" fmla="*/ 0 h 142"/>
                    <a:gd name="T2" fmla="*/ 0 w 234"/>
                    <a:gd name="T3" fmla="*/ 142 h 142"/>
                    <a:gd name="T4" fmla="*/ 10 w 234"/>
                    <a:gd name="T5" fmla="*/ 130 h 142"/>
                    <a:gd name="T6" fmla="*/ 19 w 234"/>
                    <a:gd name="T7" fmla="*/ 120 h 142"/>
                    <a:gd name="T8" fmla="*/ 29 w 234"/>
                    <a:gd name="T9" fmla="*/ 108 h 142"/>
                    <a:gd name="T10" fmla="*/ 41 w 234"/>
                    <a:gd name="T11" fmla="*/ 98 h 142"/>
                    <a:gd name="T12" fmla="*/ 52 w 234"/>
                    <a:gd name="T13" fmla="*/ 87 h 142"/>
                    <a:gd name="T14" fmla="*/ 65 w 234"/>
                    <a:gd name="T15" fmla="*/ 78 h 142"/>
                    <a:gd name="T16" fmla="*/ 79 w 234"/>
                    <a:gd name="T17" fmla="*/ 68 h 142"/>
                    <a:gd name="T18" fmla="*/ 94 w 234"/>
                    <a:gd name="T19" fmla="*/ 59 h 142"/>
                    <a:gd name="T20" fmla="*/ 109 w 234"/>
                    <a:gd name="T21" fmla="*/ 51 h 142"/>
                    <a:gd name="T22" fmla="*/ 124 w 234"/>
                    <a:gd name="T23" fmla="*/ 41 h 142"/>
                    <a:gd name="T24" fmla="*/ 141 w 234"/>
                    <a:gd name="T25" fmla="*/ 33 h 142"/>
                    <a:gd name="T26" fmla="*/ 158 w 234"/>
                    <a:gd name="T27" fmla="*/ 26 h 142"/>
                    <a:gd name="T28" fmla="*/ 177 w 234"/>
                    <a:gd name="T29" fmla="*/ 18 h 142"/>
                    <a:gd name="T30" fmla="*/ 195 w 234"/>
                    <a:gd name="T31" fmla="*/ 13 h 142"/>
                    <a:gd name="T32" fmla="*/ 215 w 234"/>
                    <a:gd name="T33" fmla="*/ 6 h 142"/>
                    <a:gd name="T34" fmla="*/ 234 w 234"/>
                    <a:gd name="T35" fmla="*/ 0 h 14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34"/>
                    <a:gd name="T55" fmla="*/ 0 h 142"/>
                    <a:gd name="T56" fmla="*/ 234 w 234"/>
                    <a:gd name="T57" fmla="*/ 142 h 14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34" h="142">
                      <a:moveTo>
                        <a:pt x="234" y="0"/>
                      </a:moveTo>
                      <a:lnTo>
                        <a:pt x="0" y="142"/>
                      </a:lnTo>
                      <a:lnTo>
                        <a:pt x="10" y="130"/>
                      </a:lnTo>
                      <a:lnTo>
                        <a:pt x="19" y="120"/>
                      </a:lnTo>
                      <a:lnTo>
                        <a:pt x="29" y="108"/>
                      </a:lnTo>
                      <a:lnTo>
                        <a:pt x="41" y="98"/>
                      </a:lnTo>
                      <a:lnTo>
                        <a:pt x="52" y="87"/>
                      </a:lnTo>
                      <a:lnTo>
                        <a:pt x="65" y="78"/>
                      </a:lnTo>
                      <a:lnTo>
                        <a:pt x="79" y="68"/>
                      </a:lnTo>
                      <a:lnTo>
                        <a:pt x="94" y="59"/>
                      </a:lnTo>
                      <a:lnTo>
                        <a:pt x="109" y="51"/>
                      </a:lnTo>
                      <a:lnTo>
                        <a:pt x="124" y="41"/>
                      </a:lnTo>
                      <a:lnTo>
                        <a:pt x="141" y="33"/>
                      </a:lnTo>
                      <a:lnTo>
                        <a:pt x="158" y="26"/>
                      </a:lnTo>
                      <a:lnTo>
                        <a:pt x="177" y="18"/>
                      </a:lnTo>
                      <a:lnTo>
                        <a:pt x="195" y="13"/>
                      </a:lnTo>
                      <a:lnTo>
                        <a:pt x="215" y="6"/>
                      </a:lnTo>
                      <a:lnTo>
                        <a:pt x="234" y="0"/>
                      </a:lnTo>
                      <a:close/>
                    </a:path>
                  </a:pathLst>
                </a:custGeom>
                <a:solidFill>
                  <a:srgbClr val="70A39B"/>
                </a:solidFill>
                <a:ln w="9525">
                  <a:noFill/>
                  <a:round/>
                  <a:headEnd/>
                  <a:tailEnd/>
                </a:ln>
              </p:spPr>
              <p:txBody>
                <a:bodyPr/>
                <a:lstStyle/>
                <a:p>
                  <a:endParaRPr lang="en-US"/>
                </a:p>
              </p:txBody>
            </p:sp>
            <p:sp>
              <p:nvSpPr>
                <p:cNvPr id="22419" name="Freeform 192"/>
                <p:cNvSpPr>
                  <a:spLocks/>
                </p:cNvSpPr>
                <p:nvPr/>
              </p:nvSpPr>
              <p:spPr bwMode="auto">
                <a:xfrm>
                  <a:off x="3693" y="-698"/>
                  <a:ext cx="164" cy="87"/>
                </a:xfrm>
                <a:custGeom>
                  <a:avLst/>
                  <a:gdLst>
                    <a:gd name="T0" fmla="*/ 165 w 329"/>
                    <a:gd name="T1" fmla="*/ 0 h 173"/>
                    <a:gd name="T2" fmla="*/ 197 w 329"/>
                    <a:gd name="T3" fmla="*/ 1 h 173"/>
                    <a:gd name="T4" fmla="*/ 228 w 329"/>
                    <a:gd name="T5" fmla="*/ 7 h 173"/>
                    <a:gd name="T6" fmla="*/ 256 w 329"/>
                    <a:gd name="T7" fmla="*/ 15 h 173"/>
                    <a:gd name="T8" fmla="*/ 280 w 329"/>
                    <a:gd name="T9" fmla="*/ 25 h 173"/>
                    <a:gd name="T10" fmla="*/ 300 w 329"/>
                    <a:gd name="T11" fmla="*/ 38 h 173"/>
                    <a:gd name="T12" fmla="*/ 316 w 329"/>
                    <a:gd name="T13" fmla="*/ 53 h 173"/>
                    <a:gd name="T14" fmla="*/ 325 w 329"/>
                    <a:gd name="T15" fmla="*/ 69 h 173"/>
                    <a:gd name="T16" fmla="*/ 329 w 329"/>
                    <a:gd name="T17" fmla="*/ 86 h 173"/>
                    <a:gd name="T18" fmla="*/ 325 w 329"/>
                    <a:gd name="T19" fmla="*/ 103 h 173"/>
                    <a:gd name="T20" fmla="*/ 316 w 329"/>
                    <a:gd name="T21" fmla="*/ 119 h 173"/>
                    <a:gd name="T22" fmla="*/ 300 w 329"/>
                    <a:gd name="T23" fmla="*/ 134 h 173"/>
                    <a:gd name="T24" fmla="*/ 280 w 329"/>
                    <a:gd name="T25" fmla="*/ 147 h 173"/>
                    <a:gd name="T26" fmla="*/ 256 w 329"/>
                    <a:gd name="T27" fmla="*/ 159 h 173"/>
                    <a:gd name="T28" fmla="*/ 228 w 329"/>
                    <a:gd name="T29" fmla="*/ 167 h 173"/>
                    <a:gd name="T30" fmla="*/ 197 w 329"/>
                    <a:gd name="T31" fmla="*/ 171 h 173"/>
                    <a:gd name="T32" fmla="*/ 165 w 329"/>
                    <a:gd name="T33" fmla="*/ 173 h 173"/>
                    <a:gd name="T34" fmla="*/ 131 w 329"/>
                    <a:gd name="T35" fmla="*/ 171 h 173"/>
                    <a:gd name="T36" fmla="*/ 100 w 329"/>
                    <a:gd name="T37" fmla="*/ 167 h 173"/>
                    <a:gd name="T38" fmla="*/ 73 w 329"/>
                    <a:gd name="T39" fmla="*/ 159 h 173"/>
                    <a:gd name="T40" fmla="*/ 49 w 329"/>
                    <a:gd name="T41" fmla="*/ 147 h 173"/>
                    <a:gd name="T42" fmla="*/ 28 w 329"/>
                    <a:gd name="T43" fmla="*/ 134 h 173"/>
                    <a:gd name="T44" fmla="*/ 13 w 329"/>
                    <a:gd name="T45" fmla="*/ 119 h 173"/>
                    <a:gd name="T46" fmla="*/ 4 w 329"/>
                    <a:gd name="T47" fmla="*/ 103 h 173"/>
                    <a:gd name="T48" fmla="*/ 0 w 329"/>
                    <a:gd name="T49" fmla="*/ 86 h 173"/>
                    <a:gd name="T50" fmla="*/ 4 w 329"/>
                    <a:gd name="T51" fmla="*/ 69 h 173"/>
                    <a:gd name="T52" fmla="*/ 13 w 329"/>
                    <a:gd name="T53" fmla="*/ 53 h 173"/>
                    <a:gd name="T54" fmla="*/ 28 w 329"/>
                    <a:gd name="T55" fmla="*/ 38 h 173"/>
                    <a:gd name="T56" fmla="*/ 49 w 329"/>
                    <a:gd name="T57" fmla="*/ 25 h 173"/>
                    <a:gd name="T58" fmla="*/ 73 w 329"/>
                    <a:gd name="T59" fmla="*/ 15 h 173"/>
                    <a:gd name="T60" fmla="*/ 100 w 329"/>
                    <a:gd name="T61" fmla="*/ 7 h 173"/>
                    <a:gd name="T62" fmla="*/ 131 w 329"/>
                    <a:gd name="T63" fmla="*/ 1 h 173"/>
                    <a:gd name="T64" fmla="*/ 165 w 329"/>
                    <a:gd name="T65" fmla="*/ 0 h 17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29"/>
                    <a:gd name="T100" fmla="*/ 0 h 173"/>
                    <a:gd name="T101" fmla="*/ 329 w 329"/>
                    <a:gd name="T102" fmla="*/ 173 h 17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29" h="173">
                      <a:moveTo>
                        <a:pt x="165" y="0"/>
                      </a:moveTo>
                      <a:lnTo>
                        <a:pt x="197" y="1"/>
                      </a:lnTo>
                      <a:lnTo>
                        <a:pt x="228" y="7"/>
                      </a:lnTo>
                      <a:lnTo>
                        <a:pt x="256" y="15"/>
                      </a:lnTo>
                      <a:lnTo>
                        <a:pt x="280" y="25"/>
                      </a:lnTo>
                      <a:lnTo>
                        <a:pt x="300" y="38"/>
                      </a:lnTo>
                      <a:lnTo>
                        <a:pt x="316" y="53"/>
                      </a:lnTo>
                      <a:lnTo>
                        <a:pt x="325" y="69"/>
                      </a:lnTo>
                      <a:lnTo>
                        <a:pt x="329" y="86"/>
                      </a:lnTo>
                      <a:lnTo>
                        <a:pt x="325" y="103"/>
                      </a:lnTo>
                      <a:lnTo>
                        <a:pt x="316" y="119"/>
                      </a:lnTo>
                      <a:lnTo>
                        <a:pt x="300" y="134"/>
                      </a:lnTo>
                      <a:lnTo>
                        <a:pt x="280" y="147"/>
                      </a:lnTo>
                      <a:lnTo>
                        <a:pt x="256" y="159"/>
                      </a:lnTo>
                      <a:lnTo>
                        <a:pt x="228" y="167"/>
                      </a:lnTo>
                      <a:lnTo>
                        <a:pt x="197" y="171"/>
                      </a:lnTo>
                      <a:lnTo>
                        <a:pt x="165" y="173"/>
                      </a:lnTo>
                      <a:lnTo>
                        <a:pt x="131" y="171"/>
                      </a:lnTo>
                      <a:lnTo>
                        <a:pt x="100" y="167"/>
                      </a:lnTo>
                      <a:lnTo>
                        <a:pt x="73" y="159"/>
                      </a:lnTo>
                      <a:lnTo>
                        <a:pt x="49" y="147"/>
                      </a:lnTo>
                      <a:lnTo>
                        <a:pt x="28" y="134"/>
                      </a:lnTo>
                      <a:lnTo>
                        <a:pt x="13" y="119"/>
                      </a:lnTo>
                      <a:lnTo>
                        <a:pt x="4" y="103"/>
                      </a:lnTo>
                      <a:lnTo>
                        <a:pt x="0" y="86"/>
                      </a:lnTo>
                      <a:lnTo>
                        <a:pt x="4" y="69"/>
                      </a:lnTo>
                      <a:lnTo>
                        <a:pt x="13" y="53"/>
                      </a:lnTo>
                      <a:lnTo>
                        <a:pt x="28" y="38"/>
                      </a:lnTo>
                      <a:lnTo>
                        <a:pt x="49" y="25"/>
                      </a:lnTo>
                      <a:lnTo>
                        <a:pt x="73" y="15"/>
                      </a:lnTo>
                      <a:lnTo>
                        <a:pt x="100" y="7"/>
                      </a:lnTo>
                      <a:lnTo>
                        <a:pt x="131" y="1"/>
                      </a:lnTo>
                      <a:lnTo>
                        <a:pt x="165" y="0"/>
                      </a:lnTo>
                      <a:close/>
                    </a:path>
                  </a:pathLst>
                </a:custGeom>
                <a:solidFill>
                  <a:srgbClr val="6391FF"/>
                </a:solidFill>
                <a:ln w="9525">
                  <a:noFill/>
                  <a:round/>
                  <a:headEnd/>
                  <a:tailEnd/>
                </a:ln>
              </p:spPr>
              <p:txBody>
                <a:bodyPr/>
                <a:lstStyle/>
                <a:p>
                  <a:endParaRPr lang="en-US"/>
                </a:p>
              </p:txBody>
            </p:sp>
            <p:sp>
              <p:nvSpPr>
                <p:cNvPr id="22420" name="Freeform 193"/>
                <p:cNvSpPr>
                  <a:spLocks/>
                </p:cNvSpPr>
                <p:nvPr/>
              </p:nvSpPr>
              <p:spPr bwMode="auto">
                <a:xfrm>
                  <a:off x="3728" y="-679"/>
                  <a:ext cx="94" cy="49"/>
                </a:xfrm>
                <a:custGeom>
                  <a:avLst/>
                  <a:gdLst>
                    <a:gd name="T0" fmla="*/ 95 w 188"/>
                    <a:gd name="T1" fmla="*/ 0 h 97"/>
                    <a:gd name="T2" fmla="*/ 113 w 188"/>
                    <a:gd name="T3" fmla="*/ 1 h 97"/>
                    <a:gd name="T4" fmla="*/ 131 w 188"/>
                    <a:gd name="T5" fmla="*/ 3 h 97"/>
                    <a:gd name="T6" fmla="*/ 147 w 188"/>
                    <a:gd name="T7" fmla="*/ 8 h 97"/>
                    <a:gd name="T8" fmla="*/ 161 w 188"/>
                    <a:gd name="T9" fmla="*/ 13 h 97"/>
                    <a:gd name="T10" fmla="*/ 172 w 188"/>
                    <a:gd name="T11" fmla="*/ 21 h 97"/>
                    <a:gd name="T12" fmla="*/ 181 w 188"/>
                    <a:gd name="T13" fmla="*/ 30 h 97"/>
                    <a:gd name="T14" fmla="*/ 186 w 188"/>
                    <a:gd name="T15" fmla="*/ 39 h 97"/>
                    <a:gd name="T16" fmla="*/ 188 w 188"/>
                    <a:gd name="T17" fmla="*/ 48 h 97"/>
                    <a:gd name="T18" fmla="*/ 186 w 188"/>
                    <a:gd name="T19" fmla="*/ 58 h 97"/>
                    <a:gd name="T20" fmla="*/ 181 w 188"/>
                    <a:gd name="T21" fmla="*/ 68 h 97"/>
                    <a:gd name="T22" fmla="*/ 172 w 188"/>
                    <a:gd name="T23" fmla="*/ 77 h 97"/>
                    <a:gd name="T24" fmla="*/ 161 w 188"/>
                    <a:gd name="T25" fmla="*/ 84 h 97"/>
                    <a:gd name="T26" fmla="*/ 147 w 188"/>
                    <a:gd name="T27" fmla="*/ 89 h 97"/>
                    <a:gd name="T28" fmla="*/ 131 w 188"/>
                    <a:gd name="T29" fmla="*/ 94 h 97"/>
                    <a:gd name="T30" fmla="*/ 113 w 188"/>
                    <a:gd name="T31" fmla="*/ 96 h 97"/>
                    <a:gd name="T32" fmla="*/ 95 w 188"/>
                    <a:gd name="T33" fmla="*/ 97 h 97"/>
                    <a:gd name="T34" fmla="*/ 75 w 188"/>
                    <a:gd name="T35" fmla="*/ 96 h 97"/>
                    <a:gd name="T36" fmla="*/ 58 w 188"/>
                    <a:gd name="T37" fmla="*/ 94 h 97"/>
                    <a:gd name="T38" fmla="*/ 42 w 188"/>
                    <a:gd name="T39" fmla="*/ 89 h 97"/>
                    <a:gd name="T40" fmla="*/ 28 w 188"/>
                    <a:gd name="T41" fmla="*/ 84 h 97"/>
                    <a:gd name="T42" fmla="*/ 17 w 188"/>
                    <a:gd name="T43" fmla="*/ 77 h 97"/>
                    <a:gd name="T44" fmla="*/ 7 w 188"/>
                    <a:gd name="T45" fmla="*/ 68 h 97"/>
                    <a:gd name="T46" fmla="*/ 3 w 188"/>
                    <a:gd name="T47" fmla="*/ 58 h 97"/>
                    <a:gd name="T48" fmla="*/ 0 w 188"/>
                    <a:gd name="T49" fmla="*/ 48 h 97"/>
                    <a:gd name="T50" fmla="*/ 3 w 188"/>
                    <a:gd name="T51" fmla="*/ 39 h 97"/>
                    <a:gd name="T52" fmla="*/ 7 w 188"/>
                    <a:gd name="T53" fmla="*/ 30 h 97"/>
                    <a:gd name="T54" fmla="*/ 17 w 188"/>
                    <a:gd name="T55" fmla="*/ 21 h 97"/>
                    <a:gd name="T56" fmla="*/ 28 w 188"/>
                    <a:gd name="T57" fmla="*/ 13 h 97"/>
                    <a:gd name="T58" fmla="*/ 42 w 188"/>
                    <a:gd name="T59" fmla="*/ 8 h 97"/>
                    <a:gd name="T60" fmla="*/ 58 w 188"/>
                    <a:gd name="T61" fmla="*/ 3 h 97"/>
                    <a:gd name="T62" fmla="*/ 75 w 188"/>
                    <a:gd name="T63" fmla="*/ 1 h 97"/>
                    <a:gd name="T64" fmla="*/ 95 w 188"/>
                    <a:gd name="T65" fmla="*/ 0 h 9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88"/>
                    <a:gd name="T100" fmla="*/ 0 h 97"/>
                    <a:gd name="T101" fmla="*/ 188 w 188"/>
                    <a:gd name="T102" fmla="*/ 97 h 9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88" h="97">
                      <a:moveTo>
                        <a:pt x="95" y="0"/>
                      </a:moveTo>
                      <a:lnTo>
                        <a:pt x="113" y="1"/>
                      </a:lnTo>
                      <a:lnTo>
                        <a:pt x="131" y="3"/>
                      </a:lnTo>
                      <a:lnTo>
                        <a:pt x="147" y="8"/>
                      </a:lnTo>
                      <a:lnTo>
                        <a:pt x="161" y="13"/>
                      </a:lnTo>
                      <a:lnTo>
                        <a:pt x="172" y="21"/>
                      </a:lnTo>
                      <a:lnTo>
                        <a:pt x="181" y="30"/>
                      </a:lnTo>
                      <a:lnTo>
                        <a:pt x="186" y="39"/>
                      </a:lnTo>
                      <a:lnTo>
                        <a:pt x="188" y="48"/>
                      </a:lnTo>
                      <a:lnTo>
                        <a:pt x="186" y="58"/>
                      </a:lnTo>
                      <a:lnTo>
                        <a:pt x="181" y="68"/>
                      </a:lnTo>
                      <a:lnTo>
                        <a:pt x="172" y="77"/>
                      </a:lnTo>
                      <a:lnTo>
                        <a:pt x="161" y="84"/>
                      </a:lnTo>
                      <a:lnTo>
                        <a:pt x="147" y="89"/>
                      </a:lnTo>
                      <a:lnTo>
                        <a:pt x="131" y="94"/>
                      </a:lnTo>
                      <a:lnTo>
                        <a:pt x="113" y="96"/>
                      </a:lnTo>
                      <a:lnTo>
                        <a:pt x="95" y="97"/>
                      </a:lnTo>
                      <a:lnTo>
                        <a:pt x="75" y="96"/>
                      </a:lnTo>
                      <a:lnTo>
                        <a:pt x="58" y="94"/>
                      </a:lnTo>
                      <a:lnTo>
                        <a:pt x="42" y="89"/>
                      </a:lnTo>
                      <a:lnTo>
                        <a:pt x="28" y="84"/>
                      </a:lnTo>
                      <a:lnTo>
                        <a:pt x="17" y="77"/>
                      </a:lnTo>
                      <a:lnTo>
                        <a:pt x="7" y="68"/>
                      </a:lnTo>
                      <a:lnTo>
                        <a:pt x="3" y="58"/>
                      </a:lnTo>
                      <a:lnTo>
                        <a:pt x="0" y="48"/>
                      </a:lnTo>
                      <a:lnTo>
                        <a:pt x="3" y="39"/>
                      </a:lnTo>
                      <a:lnTo>
                        <a:pt x="7" y="30"/>
                      </a:lnTo>
                      <a:lnTo>
                        <a:pt x="17" y="21"/>
                      </a:lnTo>
                      <a:lnTo>
                        <a:pt x="28" y="13"/>
                      </a:lnTo>
                      <a:lnTo>
                        <a:pt x="42" y="8"/>
                      </a:lnTo>
                      <a:lnTo>
                        <a:pt x="58" y="3"/>
                      </a:lnTo>
                      <a:lnTo>
                        <a:pt x="75" y="1"/>
                      </a:lnTo>
                      <a:lnTo>
                        <a:pt x="95" y="0"/>
                      </a:lnTo>
                      <a:close/>
                    </a:path>
                  </a:pathLst>
                </a:custGeom>
                <a:solidFill>
                  <a:srgbClr val="000000"/>
                </a:solidFill>
                <a:ln w="9525">
                  <a:noFill/>
                  <a:round/>
                  <a:headEnd/>
                  <a:tailEnd/>
                </a:ln>
              </p:spPr>
              <p:txBody>
                <a:bodyPr/>
                <a:lstStyle/>
                <a:p>
                  <a:endParaRPr lang="en-US"/>
                </a:p>
              </p:txBody>
            </p:sp>
            <p:sp>
              <p:nvSpPr>
                <p:cNvPr id="22421" name="Freeform 194"/>
                <p:cNvSpPr>
                  <a:spLocks/>
                </p:cNvSpPr>
                <p:nvPr/>
              </p:nvSpPr>
              <p:spPr bwMode="auto">
                <a:xfrm>
                  <a:off x="3735" y="-676"/>
                  <a:ext cx="80" cy="42"/>
                </a:xfrm>
                <a:custGeom>
                  <a:avLst/>
                  <a:gdLst>
                    <a:gd name="T0" fmla="*/ 82 w 160"/>
                    <a:gd name="T1" fmla="*/ 0 h 86"/>
                    <a:gd name="T2" fmla="*/ 98 w 160"/>
                    <a:gd name="T3" fmla="*/ 2 h 86"/>
                    <a:gd name="T4" fmla="*/ 112 w 160"/>
                    <a:gd name="T5" fmla="*/ 4 h 86"/>
                    <a:gd name="T6" fmla="*/ 126 w 160"/>
                    <a:gd name="T7" fmla="*/ 7 h 86"/>
                    <a:gd name="T8" fmla="*/ 137 w 160"/>
                    <a:gd name="T9" fmla="*/ 13 h 86"/>
                    <a:gd name="T10" fmla="*/ 146 w 160"/>
                    <a:gd name="T11" fmla="*/ 20 h 86"/>
                    <a:gd name="T12" fmla="*/ 155 w 160"/>
                    <a:gd name="T13" fmla="*/ 27 h 86"/>
                    <a:gd name="T14" fmla="*/ 159 w 160"/>
                    <a:gd name="T15" fmla="*/ 35 h 86"/>
                    <a:gd name="T16" fmla="*/ 160 w 160"/>
                    <a:gd name="T17" fmla="*/ 43 h 86"/>
                    <a:gd name="T18" fmla="*/ 159 w 160"/>
                    <a:gd name="T19" fmla="*/ 51 h 86"/>
                    <a:gd name="T20" fmla="*/ 155 w 160"/>
                    <a:gd name="T21" fmla="*/ 59 h 86"/>
                    <a:gd name="T22" fmla="*/ 146 w 160"/>
                    <a:gd name="T23" fmla="*/ 66 h 86"/>
                    <a:gd name="T24" fmla="*/ 137 w 160"/>
                    <a:gd name="T25" fmla="*/ 73 h 86"/>
                    <a:gd name="T26" fmla="*/ 126 w 160"/>
                    <a:gd name="T27" fmla="*/ 79 h 86"/>
                    <a:gd name="T28" fmla="*/ 112 w 160"/>
                    <a:gd name="T29" fmla="*/ 82 h 86"/>
                    <a:gd name="T30" fmla="*/ 98 w 160"/>
                    <a:gd name="T31" fmla="*/ 84 h 86"/>
                    <a:gd name="T32" fmla="*/ 82 w 160"/>
                    <a:gd name="T33" fmla="*/ 86 h 86"/>
                    <a:gd name="T34" fmla="*/ 66 w 160"/>
                    <a:gd name="T35" fmla="*/ 84 h 86"/>
                    <a:gd name="T36" fmla="*/ 51 w 160"/>
                    <a:gd name="T37" fmla="*/ 82 h 86"/>
                    <a:gd name="T38" fmla="*/ 37 w 160"/>
                    <a:gd name="T39" fmla="*/ 79 h 86"/>
                    <a:gd name="T40" fmla="*/ 24 w 160"/>
                    <a:gd name="T41" fmla="*/ 73 h 86"/>
                    <a:gd name="T42" fmla="*/ 14 w 160"/>
                    <a:gd name="T43" fmla="*/ 66 h 86"/>
                    <a:gd name="T44" fmla="*/ 7 w 160"/>
                    <a:gd name="T45" fmla="*/ 59 h 86"/>
                    <a:gd name="T46" fmla="*/ 1 w 160"/>
                    <a:gd name="T47" fmla="*/ 51 h 86"/>
                    <a:gd name="T48" fmla="*/ 0 w 160"/>
                    <a:gd name="T49" fmla="*/ 43 h 86"/>
                    <a:gd name="T50" fmla="*/ 1 w 160"/>
                    <a:gd name="T51" fmla="*/ 35 h 86"/>
                    <a:gd name="T52" fmla="*/ 7 w 160"/>
                    <a:gd name="T53" fmla="*/ 27 h 86"/>
                    <a:gd name="T54" fmla="*/ 14 w 160"/>
                    <a:gd name="T55" fmla="*/ 20 h 86"/>
                    <a:gd name="T56" fmla="*/ 24 w 160"/>
                    <a:gd name="T57" fmla="*/ 13 h 86"/>
                    <a:gd name="T58" fmla="*/ 37 w 160"/>
                    <a:gd name="T59" fmla="*/ 7 h 86"/>
                    <a:gd name="T60" fmla="*/ 51 w 160"/>
                    <a:gd name="T61" fmla="*/ 4 h 86"/>
                    <a:gd name="T62" fmla="*/ 66 w 160"/>
                    <a:gd name="T63" fmla="*/ 2 h 86"/>
                    <a:gd name="T64" fmla="*/ 82 w 160"/>
                    <a:gd name="T65" fmla="*/ 0 h 8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60"/>
                    <a:gd name="T100" fmla="*/ 0 h 86"/>
                    <a:gd name="T101" fmla="*/ 160 w 160"/>
                    <a:gd name="T102" fmla="*/ 86 h 8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60" h="86">
                      <a:moveTo>
                        <a:pt x="82" y="0"/>
                      </a:moveTo>
                      <a:lnTo>
                        <a:pt x="98" y="2"/>
                      </a:lnTo>
                      <a:lnTo>
                        <a:pt x="112" y="4"/>
                      </a:lnTo>
                      <a:lnTo>
                        <a:pt x="126" y="7"/>
                      </a:lnTo>
                      <a:lnTo>
                        <a:pt x="137" y="13"/>
                      </a:lnTo>
                      <a:lnTo>
                        <a:pt x="146" y="20"/>
                      </a:lnTo>
                      <a:lnTo>
                        <a:pt x="155" y="27"/>
                      </a:lnTo>
                      <a:lnTo>
                        <a:pt x="159" y="35"/>
                      </a:lnTo>
                      <a:lnTo>
                        <a:pt x="160" y="43"/>
                      </a:lnTo>
                      <a:lnTo>
                        <a:pt x="159" y="51"/>
                      </a:lnTo>
                      <a:lnTo>
                        <a:pt x="155" y="59"/>
                      </a:lnTo>
                      <a:lnTo>
                        <a:pt x="146" y="66"/>
                      </a:lnTo>
                      <a:lnTo>
                        <a:pt x="137" y="73"/>
                      </a:lnTo>
                      <a:lnTo>
                        <a:pt x="126" y="79"/>
                      </a:lnTo>
                      <a:lnTo>
                        <a:pt x="112" y="82"/>
                      </a:lnTo>
                      <a:lnTo>
                        <a:pt x="98" y="84"/>
                      </a:lnTo>
                      <a:lnTo>
                        <a:pt x="82" y="86"/>
                      </a:lnTo>
                      <a:lnTo>
                        <a:pt x="66" y="84"/>
                      </a:lnTo>
                      <a:lnTo>
                        <a:pt x="51" y="82"/>
                      </a:lnTo>
                      <a:lnTo>
                        <a:pt x="37" y="79"/>
                      </a:lnTo>
                      <a:lnTo>
                        <a:pt x="24" y="73"/>
                      </a:lnTo>
                      <a:lnTo>
                        <a:pt x="14" y="66"/>
                      </a:lnTo>
                      <a:lnTo>
                        <a:pt x="7" y="59"/>
                      </a:lnTo>
                      <a:lnTo>
                        <a:pt x="1" y="51"/>
                      </a:lnTo>
                      <a:lnTo>
                        <a:pt x="0" y="43"/>
                      </a:lnTo>
                      <a:lnTo>
                        <a:pt x="1" y="35"/>
                      </a:lnTo>
                      <a:lnTo>
                        <a:pt x="7" y="27"/>
                      </a:lnTo>
                      <a:lnTo>
                        <a:pt x="14" y="20"/>
                      </a:lnTo>
                      <a:lnTo>
                        <a:pt x="24" y="13"/>
                      </a:lnTo>
                      <a:lnTo>
                        <a:pt x="37" y="7"/>
                      </a:lnTo>
                      <a:lnTo>
                        <a:pt x="51" y="4"/>
                      </a:lnTo>
                      <a:lnTo>
                        <a:pt x="66" y="2"/>
                      </a:lnTo>
                      <a:lnTo>
                        <a:pt x="82" y="0"/>
                      </a:lnTo>
                      <a:close/>
                    </a:path>
                  </a:pathLst>
                </a:custGeom>
                <a:solidFill>
                  <a:srgbClr val="EFEFFF"/>
                </a:solidFill>
                <a:ln w="9525">
                  <a:noFill/>
                  <a:round/>
                  <a:headEnd/>
                  <a:tailEnd/>
                </a:ln>
              </p:spPr>
              <p:txBody>
                <a:bodyPr/>
                <a:lstStyle/>
                <a:p>
                  <a:endParaRPr lang="en-US"/>
                </a:p>
              </p:txBody>
            </p:sp>
            <p:sp>
              <p:nvSpPr>
                <p:cNvPr id="22422" name="Freeform 195"/>
                <p:cNvSpPr>
                  <a:spLocks/>
                </p:cNvSpPr>
                <p:nvPr/>
              </p:nvSpPr>
              <p:spPr bwMode="auto">
                <a:xfrm>
                  <a:off x="3841" y="-765"/>
                  <a:ext cx="193" cy="102"/>
                </a:xfrm>
                <a:custGeom>
                  <a:avLst/>
                  <a:gdLst>
                    <a:gd name="T0" fmla="*/ 0 w 386"/>
                    <a:gd name="T1" fmla="*/ 167 h 204"/>
                    <a:gd name="T2" fmla="*/ 202 w 386"/>
                    <a:gd name="T3" fmla="*/ 0 h 204"/>
                    <a:gd name="T4" fmla="*/ 223 w 386"/>
                    <a:gd name="T5" fmla="*/ 10 h 204"/>
                    <a:gd name="T6" fmla="*/ 242 w 386"/>
                    <a:gd name="T7" fmla="*/ 20 h 204"/>
                    <a:gd name="T8" fmla="*/ 258 w 386"/>
                    <a:gd name="T9" fmla="*/ 29 h 204"/>
                    <a:gd name="T10" fmla="*/ 275 w 386"/>
                    <a:gd name="T11" fmla="*/ 37 h 204"/>
                    <a:gd name="T12" fmla="*/ 287 w 386"/>
                    <a:gd name="T13" fmla="*/ 45 h 204"/>
                    <a:gd name="T14" fmla="*/ 300 w 386"/>
                    <a:gd name="T15" fmla="*/ 53 h 204"/>
                    <a:gd name="T16" fmla="*/ 310 w 386"/>
                    <a:gd name="T17" fmla="*/ 61 h 204"/>
                    <a:gd name="T18" fmla="*/ 321 w 386"/>
                    <a:gd name="T19" fmla="*/ 69 h 204"/>
                    <a:gd name="T20" fmla="*/ 330 w 386"/>
                    <a:gd name="T21" fmla="*/ 78 h 204"/>
                    <a:gd name="T22" fmla="*/ 338 w 386"/>
                    <a:gd name="T23" fmla="*/ 88 h 204"/>
                    <a:gd name="T24" fmla="*/ 346 w 386"/>
                    <a:gd name="T25" fmla="*/ 97 h 204"/>
                    <a:gd name="T26" fmla="*/ 354 w 386"/>
                    <a:gd name="T27" fmla="*/ 108 h 204"/>
                    <a:gd name="T28" fmla="*/ 361 w 386"/>
                    <a:gd name="T29" fmla="*/ 120 h 204"/>
                    <a:gd name="T30" fmla="*/ 369 w 386"/>
                    <a:gd name="T31" fmla="*/ 134 h 204"/>
                    <a:gd name="T32" fmla="*/ 377 w 386"/>
                    <a:gd name="T33" fmla="*/ 149 h 204"/>
                    <a:gd name="T34" fmla="*/ 386 w 386"/>
                    <a:gd name="T35" fmla="*/ 165 h 204"/>
                    <a:gd name="T36" fmla="*/ 33 w 386"/>
                    <a:gd name="T37" fmla="*/ 204 h 204"/>
                    <a:gd name="T38" fmla="*/ 26 w 386"/>
                    <a:gd name="T39" fmla="*/ 191 h 204"/>
                    <a:gd name="T40" fmla="*/ 21 w 386"/>
                    <a:gd name="T41" fmla="*/ 183 h 204"/>
                    <a:gd name="T42" fmla="*/ 13 w 386"/>
                    <a:gd name="T43" fmla="*/ 176 h 204"/>
                    <a:gd name="T44" fmla="*/ 0 w 386"/>
                    <a:gd name="T45" fmla="*/ 167 h 20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86"/>
                    <a:gd name="T70" fmla="*/ 0 h 204"/>
                    <a:gd name="T71" fmla="*/ 386 w 386"/>
                    <a:gd name="T72" fmla="*/ 204 h 20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86" h="204">
                      <a:moveTo>
                        <a:pt x="0" y="167"/>
                      </a:moveTo>
                      <a:lnTo>
                        <a:pt x="202" y="0"/>
                      </a:lnTo>
                      <a:lnTo>
                        <a:pt x="223" y="10"/>
                      </a:lnTo>
                      <a:lnTo>
                        <a:pt x="242" y="20"/>
                      </a:lnTo>
                      <a:lnTo>
                        <a:pt x="258" y="29"/>
                      </a:lnTo>
                      <a:lnTo>
                        <a:pt x="275" y="37"/>
                      </a:lnTo>
                      <a:lnTo>
                        <a:pt x="287" y="45"/>
                      </a:lnTo>
                      <a:lnTo>
                        <a:pt x="300" y="53"/>
                      </a:lnTo>
                      <a:lnTo>
                        <a:pt x="310" y="61"/>
                      </a:lnTo>
                      <a:lnTo>
                        <a:pt x="321" y="69"/>
                      </a:lnTo>
                      <a:lnTo>
                        <a:pt x="330" y="78"/>
                      </a:lnTo>
                      <a:lnTo>
                        <a:pt x="338" y="88"/>
                      </a:lnTo>
                      <a:lnTo>
                        <a:pt x="346" y="97"/>
                      </a:lnTo>
                      <a:lnTo>
                        <a:pt x="354" y="108"/>
                      </a:lnTo>
                      <a:lnTo>
                        <a:pt x="361" y="120"/>
                      </a:lnTo>
                      <a:lnTo>
                        <a:pt x="369" y="134"/>
                      </a:lnTo>
                      <a:lnTo>
                        <a:pt x="377" y="149"/>
                      </a:lnTo>
                      <a:lnTo>
                        <a:pt x="386" y="165"/>
                      </a:lnTo>
                      <a:lnTo>
                        <a:pt x="33" y="204"/>
                      </a:lnTo>
                      <a:lnTo>
                        <a:pt x="26" y="191"/>
                      </a:lnTo>
                      <a:lnTo>
                        <a:pt x="21" y="183"/>
                      </a:lnTo>
                      <a:lnTo>
                        <a:pt x="13" y="176"/>
                      </a:lnTo>
                      <a:lnTo>
                        <a:pt x="0" y="167"/>
                      </a:lnTo>
                      <a:close/>
                    </a:path>
                  </a:pathLst>
                </a:custGeom>
                <a:solidFill>
                  <a:srgbClr val="FFFF8E"/>
                </a:solidFill>
                <a:ln w="9525">
                  <a:noFill/>
                  <a:round/>
                  <a:headEnd/>
                  <a:tailEnd/>
                </a:ln>
              </p:spPr>
              <p:txBody>
                <a:bodyPr/>
                <a:lstStyle/>
                <a:p>
                  <a:endParaRPr lang="en-US"/>
                </a:p>
              </p:txBody>
            </p:sp>
            <p:sp>
              <p:nvSpPr>
                <p:cNvPr id="22423" name="Freeform 196"/>
                <p:cNvSpPr>
                  <a:spLocks/>
                </p:cNvSpPr>
                <p:nvPr/>
              </p:nvSpPr>
              <p:spPr bwMode="auto">
                <a:xfrm>
                  <a:off x="3850" y="-732"/>
                  <a:ext cx="152" cy="59"/>
                </a:xfrm>
                <a:custGeom>
                  <a:avLst/>
                  <a:gdLst>
                    <a:gd name="T0" fmla="*/ 0 w 305"/>
                    <a:gd name="T1" fmla="*/ 106 h 118"/>
                    <a:gd name="T2" fmla="*/ 267 w 305"/>
                    <a:gd name="T3" fmla="*/ 0 h 118"/>
                    <a:gd name="T4" fmla="*/ 277 w 305"/>
                    <a:gd name="T5" fmla="*/ 4 h 118"/>
                    <a:gd name="T6" fmla="*/ 284 w 305"/>
                    <a:gd name="T7" fmla="*/ 8 h 118"/>
                    <a:gd name="T8" fmla="*/ 289 w 305"/>
                    <a:gd name="T9" fmla="*/ 10 h 118"/>
                    <a:gd name="T10" fmla="*/ 292 w 305"/>
                    <a:gd name="T11" fmla="*/ 11 h 118"/>
                    <a:gd name="T12" fmla="*/ 295 w 305"/>
                    <a:gd name="T13" fmla="*/ 13 h 118"/>
                    <a:gd name="T14" fmla="*/ 297 w 305"/>
                    <a:gd name="T15" fmla="*/ 17 h 118"/>
                    <a:gd name="T16" fmla="*/ 299 w 305"/>
                    <a:gd name="T17" fmla="*/ 24 h 118"/>
                    <a:gd name="T18" fmla="*/ 305 w 305"/>
                    <a:gd name="T19" fmla="*/ 33 h 118"/>
                    <a:gd name="T20" fmla="*/ 12 w 305"/>
                    <a:gd name="T21" fmla="*/ 118 h 118"/>
                    <a:gd name="T22" fmla="*/ 9 w 305"/>
                    <a:gd name="T23" fmla="*/ 110 h 118"/>
                    <a:gd name="T24" fmla="*/ 11 w 305"/>
                    <a:gd name="T25" fmla="*/ 109 h 118"/>
                    <a:gd name="T26" fmla="*/ 10 w 305"/>
                    <a:gd name="T27" fmla="*/ 110 h 118"/>
                    <a:gd name="T28" fmla="*/ 0 w 305"/>
                    <a:gd name="T29" fmla="*/ 106 h 11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05"/>
                    <a:gd name="T46" fmla="*/ 0 h 118"/>
                    <a:gd name="T47" fmla="*/ 305 w 305"/>
                    <a:gd name="T48" fmla="*/ 118 h 11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05" h="118">
                      <a:moveTo>
                        <a:pt x="0" y="106"/>
                      </a:moveTo>
                      <a:lnTo>
                        <a:pt x="267" y="0"/>
                      </a:lnTo>
                      <a:lnTo>
                        <a:pt x="277" y="4"/>
                      </a:lnTo>
                      <a:lnTo>
                        <a:pt x="284" y="8"/>
                      </a:lnTo>
                      <a:lnTo>
                        <a:pt x="289" y="10"/>
                      </a:lnTo>
                      <a:lnTo>
                        <a:pt x="292" y="11"/>
                      </a:lnTo>
                      <a:lnTo>
                        <a:pt x="295" y="13"/>
                      </a:lnTo>
                      <a:lnTo>
                        <a:pt x="297" y="17"/>
                      </a:lnTo>
                      <a:lnTo>
                        <a:pt x="299" y="24"/>
                      </a:lnTo>
                      <a:lnTo>
                        <a:pt x="305" y="33"/>
                      </a:lnTo>
                      <a:lnTo>
                        <a:pt x="12" y="118"/>
                      </a:lnTo>
                      <a:lnTo>
                        <a:pt x="9" y="110"/>
                      </a:lnTo>
                      <a:lnTo>
                        <a:pt x="11" y="109"/>
                      </a:lnTo>
                      <a:lnTo>
                        <a:pt x="10" y="110"/>
                      </a:lnTo>
                      <a:lnTo>
                        <a:pt x="0" y="106"/>
                      </a:lnTo>
                      <a:close/>
                    </a:path>
                  </a:pathLst>
                </a:custGeom>
                <a:solidFill>
                  <a:srgbClr val="FFFFFF"/>
                </a:solidFill>
                <a:ln w="9525">
                  <a:noFill/>
                  <a:round/>
                  <a:headEnd/>
                  <a:tailEnd/>
                </a:ln>
              </p:spPr>
              <p:txBody>
                <a:bodyPr/>
                <a:lstStyle/>
                <a:p>
                  <a:endParaRPr lang="en-US"/>
                </a:p>
              </p:txBody>
            </p:sp>
            <p:sp>
              <p:nvSpPr>
                <p:cNvPr id="22424" name="Freeform 197"/>
                <p:cNvSpPr>
                  <a:spLocks/>
                </p:cNvSpPr>
                <p:nvPr/>
              </p:nvSpPr>
              <p:spPr bwMode="auto">
                <a:xfrm>
                  <a:off x="3507" y="-649"/>
                  <a:ext cx="208" cy="97"/>
                </a:xfrm>
                <a:custGeom>
                  <a:avLst/>
                  <a:gdLst>
                    <a:gd name="T0" fmla="*/ 372 w 416"/>
                    <a:gd name="T1" fmla="*/ 0 h 193"/>
                    <a:gd name="T2" fmla="*/ 0 w 416"/>
                    <a:gd name="T3" fmla="*/ 26 h 193"/>
                    <a:gd name="T4" fmla="*/ 10 w 416"/>
                    <a:gd name="T5" fmla="*/ 45 h 193"/>
                    <a:gd name="T6" fmla="*/ 21 w 416"/>
                    <a:gd name="T7" fmla="*/ 62 h 193"/>
                    <a:gd name="T8" fmla="*/ 31 w 416"/>
                    <a:gd name="T9" fmla="*/ 78 h 193"/>
                    <a:gd name="T10" fmla="*/ 41 w 416"/>
                    <a:gd name="T11" fmla="*/ 92 h 193"/>
                    <a:gd name="T12" fmla="*/ 52 w 416"/>
                    <a:gd name="T13" fmla="*/ 106 h 193"/>
                    <a:gd name="T14" fmla="*/ 62 w 416"/>
                    <a:gd name="T15" fmla="*/ 117 h 193"/>
                    <a:gd name="T16" fmla="*/ 74 w 416"/>
                    <a:gd name="T17" fmla="*/ 127 h 193"/>
                    <a:gd name="T18" fmla="*/ 85 w 416"/>
                    <a:gd name="T19" fmla="*/ 138 h 193"/>
                    <a:gd name="T20" fmla="*/ 97 w 416"/>
                    <a:gd name="T21" fmla="*/ 147 h 193"/>
                    <a:gd name="T22" fmla="*/ 108 w 416"/>
                    <a:gd name="T23" fmla="*/ 155 h 193"/>
                    <a:gd name="T24" fmla="*/ 120 w 416"/>
                    <a:gd name="T25" fmla="*/ 162 h 193"/>
                    <a:gd name="T26" fmla="*/ 132 w 416"/>
                    <a:gd name="T27" fmla="*/ 169 h 193"/>
                    <a:gd name="T28" fmla="*/ 145 w 416"/>
                    <a:gd name="T29" fmla="*/ 176 h 193"/>
                    <a:gd name="T30" fmla="*/ 159 w 416"/>
                    <a:gd name="T31" fmla="*/ 182 h 193"/>
                    <a:gd name="T32" fmla="*/ 173 w 416"/>
                    <a:gd name="T33" fmla="*/ 187 h 193"/>
                    <a:gd name="T34" fmla="*/ 188 w 416"/>
                    <a:gd name="T35" fmla="*/ 193 h 193"/>
                    <a:gd name="T36" fmla="*/ 416 w 416"/>
                    <a:gd name="T37" fmla="*/ 49 h 193"/>
                    <a:gd name="T38" fmla="*/ 407 w 416"/>
                    <a:gd name="T39" fmla="*/ 41 h 193"/>
                    <a:gd name="T40" fmla="*/ 400 w 416"/>
                    <a:gd name="T41" fmla="*/ 34 h 193"/>
                    <a:gd name="T42" fmla="*/ 394 w 416"/>
                    <a:gd name="T43" fmla="*/ 28 h 193"/>
                    <a:gd name="T44" fmla="*/ 388 w 416"/>
                    <a:gd name="T45" fmla="*/ 24 h 193"/>
                    <a:gd name="T46" fmla="*/ 382 w 416"/>
                    <a:gd name="T47" fmla="*/ 20 h 193"/>
                    <a:gd name="T48" fmla="*/ 379 w 416"/>
                    <a:gd name="T49" fmla="*/ 17 h 193"/>
                    <a:gd name="T50" fmla="*/ 374 w 416"/>
                    <a:gd name="T51" fmla="*/ 10 h 193"/>
                    <a:gd name="T52" fmla="*/ 372 w 416"/>
                    <a:gd name="T53" fmla="*/ 0 h 19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416"/>
                    <a:gd name="T82" fmla="*/ 0 h 193"/>
                    <a:gd name="T83" fmla="*/ 416 w 416"/>
                    <a:gd name="T84" fmla="*/ 193 h 193"/>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416" h="193">
                      <a:moveTo>
                        <a:pt x="372" y="0"/>
                      </a:moveTo>
                      <a:lnTo>
                        <a:pt x="0" y="26"/>
                      </a:lnTo>
                      <a:lnTo>
                        <a:pt x="10" y="45"/>
                      </a:lnTo>
                      <a:lnTo>
                        <a:pt x="21" y="62"/>
                      </a:lnTo>
                      <a:lnTo>
                        <a:pt x="31" y="78"/>
                      </a:lnTo>
                      <a:lnTo>
                        <a:pt x="41" y="92"/>
                      </a:lnTo>
                      <a:lnTo>
                        <a:pt x="52" y="106"/>
                      </a:lnTo>
                      <a:lnTo>
                        <a:pt x="62" y="117"/>
                      </a:lnTo>
                      <a:lnTo>
                        <a:pt x="74" y="127"/>
                      </a:lnTo>
                      <a:lnTo>
                        <a:pt x="85" y="138"/>
                      </a:lnTo>
                      <a:lnTo>
                        <a:pt x="97" y="147"/>
                      </a:lnTo>
                      <a:lnTo>
                        <a:pt x="108" y="155"/>
                      </a:lnTo>
                      <a:lnTo>
                        <a:pt x="120" y="162"/>
                      </a:lnTo>
                      <a:lnTo>
                        <a:pt x="132" y="169"/>
                      </a:lnTo>
                      <a:lnTo>
                        <a:pt x="145" y="176"/>
                      </a:lnTo>
                      <a:lnTo>
                        <a:pt x="159" y="182"/>
                      </a:lnTo>
                      <a:lnTo>
                        <a:pt x="173" y="187"/>
                      </a:lnTo>
                      <a:lnTo>
                        <a:pt x="188" y="193"/>
                      </a:lnTo>
                      <a:lnTo>
                        <a:pt x="416" y="49"/>
                      </a:lnTo>
                      <a:lnTo>
                        <a:pt x="407" y="41"/>
                      </a:lnTo>
                      <a:lnTo>
                        <a:pt x="400" y="34"/>
                      </a:lnTo>
                      <a:lnTo>
                        <a:pt x="394" y="28"/>
                      </a:lnTo>
                      <a:lnTo>
                        <a:pt x="388" y="24"/>
                      </a:lnTo>
                      <a:lnTo>
                        <a:pt x="382" y="20"/>
                      </a:lnTo>
                      <a:lnTo>
                        <a:pt x="379" y="17"/>
                      </a:lnTo>
                      <a:lnTo>
                        <a:pt x="374" y="10"/>
                      </a:lnTo>
                      <a:lnTo>
                        <a:pt x="372" y="0"/>
                      </a:lnTo>
                      <a:close/>
                    </a:path>
                  </a:pathLst>
                </a:custGeom>
                <a:solidFill>
                  <a:srgbClr val="CEFFFF"/>
                </a:solidFill>
                <a:ln w="9525">
                  <a:noFill/>
                  <a:round/>
                  <a:headEnd/>
                  <a:tailEnd/>
                </a:ln>
              </p:spPr>
              <p:txBody>
                <a:bodyPr/>
                <a:lstStyle/>
                <a:p>
                  <a:endParaRPr lang="en-US"/>
                </a:p>
              </p:txBody>
            </p:sp>
            <p:sp>
              <p:nvSpPr>
                <p:cNvPr id="22425" name="Freeform 198"/>
                <p:cNvSpPr>
                  <a:spLocks/>
                </p:cNvSpPr>
                <p:nvPr/>
              </p:nvSpPr>
              <p:spPr bwMode="auto">
                <a:xfrm>
                  <a:off x="3529" y="-641"/>
                  <a:ext cx="174" cy="65"/>
                </a:xfrm>
                <a:custGeom>
                  <a:avLst/>
                  <a:gdLst>
                    <a:gd name="T0" fmla="*/ 332 w 348"/>
                    <a:gd name="T1" fmla="*/ 0 h 130"/>
                    <a:gd name="T2" fmla="*/ 0 w 348"/>
                    <a:gd name="T3" fmla="*/ 72 h 130"/>
                    <a:gd name="T4" fmla="*/ 15 w 348"/>
                    <a:gd name="T5" fmla="*/ 91 h 130"/>
                    <a:gd name="T6" fmla="*/ 26 w 348"/>
                    <a:gd name="T7" fmla="*/ 103 h 130"/>
                    <a:gd name="T8" fmla="*/ 33 w 348"/>
                    <a:gd name="T9" fmla="*/ 110 h 130"/>
                    <a:gd name="T10" fmla="*/ 38 w 348"/>
                    <a:gd name="T11" fmla="*/ 114 h 130"/>
                    <a:gd name="T12" fmla="*/ 41 w 348"/>
                    <a:gd name="T13" fmla="*/ 116 h 130"/>
                    <a:gd name="T14" fmla="*/ 45 w 348"/>
                    <a:gd name="T15" fmla="*/ 118 h 130"/>
                    <a:gd name="T16" fmla="*/ 51 w 348"/>
                    <a:gd name="T17" fmla="*/ 123 h 130"/>
                    <a:gd name="T18" fmla="*/ 57 w 348"/>
                    <a:gd name="T19" fmla="*/ 130 h 130"/>
                    <a:gd name="T20" fmla="*/ 74 w 348"/>
                    <a:gd name="T21" fmla="*/ 123 h 130"/>
                    <a:gd name="T22" fmla="*/ 90 w 348"/>
                    <a:gd name="T23" fmla="*/ 117 h 130"/>
                    <a:gd name="T24" fmla="*/ 107 w 348"/>
                    <a:gd name="T25" fmla="*/ 110 h 130"/>
                    <a:gd name="T26" fmla="*/ 125 w 348"/>
                    <a:gd name="T27" fmla="*/ 102 h 130"/>
                    <a:gd name="T28" fmla="*/ 144 w 348"/>
                    <a:gd name="T29" fmla="*/ 95 h 130"/>
                    <a:gd name="T30" fmla="*/ 163 w 348"/>
                    <a:gd name="T31" fmla="*/ 88 h 130"/>
                    <a:gd name="T32" fmla="*/ 182 w 348"/>
                    <a:gd name="T33" fmla="*/ 80 h 130"/>
                    <a:gd name="T34" fmla="*/ 201 w 348"/>
                    <a:gd name="T35" fmla="*/ 73 h 130"/>
                    <a:gd name="T36" fmla="*/ 221 w 348"/>
                    <a:gd name="T37" fmla="*/ 65 h 130"/>
                    <a:gd name="T38" fmla="*/ 241 w 348"/>
                    <a:gd name="T39" fmla="*/ 58 h 130"/>
                    <a:gd name="T40" fmla="*/ 260 w 348"/>
                    <a:gd name="T41" fmla="*/ 50 h 130"/>
                    <a:gd name="T42" fmla="*/ 279 w 348"/>
                    <a:gd name="T43" fmla="*/ 44 h 130"/>
                    <a:gd name="T44" fmla="*/ 297 w 348"/>
                    <a:gd name="T45" fmla="*/ 37 h 130"/>
                    <a:gd name="T46" fmla="*/ 314 w 348"/>
                    <a:gd name="T47" fmla="*/ 30 h 130"/>
                    <a:gd name="T48" fmla="*/ 332 w 348"/>
                    <a:gd name="T49" fmla="*/ 23 h 130"/>
                    <a:gd name="T50" fmla="*/ 348 w 348"/>
                    <a:gd name="T51" fmla="*/ 17 h 130"/>
                    <a:gd name="T52" fmla="*/ 339 w 348"/>
                    <a:gd name="T53" fmla="*/ 11 h 130"/>
                    <a:gd name="T54" fmla="*/ 335 w 348"/>
                    <a:gd name="T55" fmla="*/ 10 h 130"/>
                    <a:gd name="T56" fmla="*/ 333 w 348"/>
                    <a:gd name="T57" fmla="*/ 9 h 130"/>
                    <a:gd name="T58" fmla="*/ 332 w 348"/>
                    <a:gd name="T59" fmla="*/ 0 h 13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348"/>
                    <a:gd name="T91" fmla="*/ 0 h 130"/>
                    <a:gd name="T92" fmla="*/ 348 w 348"/>
                    <a:gd name="T93" fmla="*/ 130 h 13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348" h="130">
                      <a:moveTo>
                        <a:pt x="332" y="0"/>
                      </a:moveTo>
                      <a:lnTo>
                        <a:pt x="0" y="72"/>
                      </a:lnTo>
                      <a:lnTo>
                        <a:pt x="15" y="91"/>
                      </a:lnTo>
                      <a:lnTo>
                        <a:pt x="26" y="103"/>
                      </a:lnTo>
                      <a:lnTo>
                        <a:pt x="33" y="110"/>
                      </a:lnTo>
                      <a:lnTo>
                        <a:pt x="38" y="114"/>
                      </a:lnTo>
                      <a:lnTo>
                        <a:pt x="41" y="116"/>
                      </a:lnTo>
                      <a:lnTo>
                        <a:pt x="45" y="118"/>
                      </a:lnTo>
                      <a:lnTo>
                        <a:pt x="51" y="123"/>
                      </a:lnTo>
                      <a:lnTo>
                        <a:pt x="57" y="130"/>
                      </a:lnTo>
                      <a:lnTo>
                        <a:pt x="74" y="123"/>
                      </a:lnTo>
                      <a:lnTo>
                        <a:pt x="90" y="117"/>
                      </a:lnTo>
                      <a:lnTo>
                        <a:pt x="107" y="110"/>
                      </a:lnTo>
                      <a:lnTo>
                        <a:pt x="125" y="102"/>
                      </a:lnTo>
                      <a:lnTo>
                        <a:pt x="144" y="95"/>
                      </a:lnTo>
                      <a:lnTo>
                        <a:pt x="163" y="88"/>
                      </a:lnTo>
                      <a:lnTo>
                        <a:pt x="182" y="80"/>
                      </a:lnTo>
                      <a:lnTo>
                        <a:pt x="201" y="73"/>
                      </a:lnTo>
                      <a:lnTo>
                        <a:pt x="221" y="65"/>
                      </a:lnTo>
                      <a:lnTo>
                        <a:pt x="241" y="58"/>
                      </a:lnTo>
                      <a:lnTo>
                        <a:pt x="260" y="50"/>
                      </a:lnTo>
                      <a:lnTo>
                        <a:pt x="279" y="44"/>
                      </a:lnTo>
                      <a:lnTo>
                        <a:pt x="297" y="37"/>
                      </a:lnTo>
                      <a:lnTo>
                        <a:pt x="314" y="30"/>
                      </a:lnTo>
                      <a:lnTo>
                        <a:pt x="332" y="23"/>
                      </a:lnTo>
                      <a:lnTo>
                        <a:pt x="348" y="17"/>
                      </a:lnTo>
                      <a:lnTo>
                        <a:pt x="339" y="11"/>
                      </a:lnTo>
                      <a:lnTo>
                        <a:pt x="335" y="10"/>
                      </a:lnTo>
                      <a:lnTo>
                        <a:pt x="333" y="9"/>
                      </a:lnTo>
                      <a:lnTo>
                        <a:pt x="332" y="0"/>
                      </a:lnTo>
                      <a:close/>
                    </a:path>
                  </a:pathLst>
                </a:custGeom>
                <a:solidFill>
                  <a:srgbClr val="FFFFFF"/>
                </a:solidFill>
                <a:ln w="9525">
                  <a:noFill/>
                  <a:round/>
                  <a:headEnd/>
                  <a:tailEnd/>
                </a:ln>
              </p:spPr>
              <p:txBody>
                <a:bodyPr/>
                <a:lstStyle/>
                <a:p>
                  <a:endParaRPr lang="en-US"/>
                </a:p>
              </p:txBody>
            </p:sp>
          </p:grpSp>
        </p:grpSp>
        <p:grpSp>
          <p:nvGrpSpPr>
            <p:cNvPr id="22202" name="Group 199"/>
            <p:cNvGrpSpPr>
              <a:grpSpLocks/>
            </p:cNvGrpSpPr>
            <p:nvPr/>
          </p:nvGrpSpPr>
          <p:grpSpPr bwMode="auto">
            <a:xfrm>
              <a:off x="283" y="1207"/>
              <a:ext cx="280" cy="345"/>
              <a:chOff x="2011" y="0"/>
              <a:chExt cx="553" cy="715"/>
            </a:xfrm>
          </p:grpSpPr>
          <p:grpSp>
            <p:nvGrpSpPr>
              <p:cNvPr id="22203" name="Group 200"/>
              <p:cNvGrpSpPr>
                <a:grpSpLocks/>
              </p:cNvGrpSpPr>
              <p:nvPr/>
            </p:nvGrpSpPr>
            <p:grpSpPr bwMode="auto">
              <a:xfrm>
                <a:off x="2011" y="416"/>
                <a:ext cx="553" cy="299"/>
                <a:chOff x="3499" y="-801"/>
                <a:chExt cx="553" cy="299"/>
              </a:xfrm>
            </p:grpSpPr>
            <p:sp>
              <p:nvSpPr>
                <p:cNvPr id="22372" name="Freeform 201"/>
                <p:cNvSpPr>
                  <a:spLocks/>
                </p:cNvSpPr>
                <p:nvPr/>
              </p:nvSpPr>
              <p:spPr bwMode="auto">
                <a:xfrm>
                  <a:off x="3499" y="-801"/>
                  <a:ext cx="553" cy="299"/>
                </a:xfrm>
                <a:custGeom>
                  <a:avLst/>
                  <a:gdLst>
                    <a:gd name="T0" fmla="*/ 609 w 1106"/>
                    <a:gd name="T1" fmla="*/ 1 h 596"/>
                    <a:gd name="T2" fmla="*/ 718 w 1106"/>
                    <a:gd name="T3" fmla="*/ 13 h 596"/>
                    <a:gd name="T4" fmla="*/ 817 w 1106"/>
                    <a:gd name="T5" fmla="*/ 35 h 596"/>
                    <a:gd name="T6" fmla="*/ 904 w 1106"/>
                    <a:gd name="T7" fmla="*/ 68 h 596"/>
                    <a:gd name="T8" fmla="*/ 979 w 1106"/>
                    <a:gd name="T9" fmla="*/ 108 h 596"/>
                    <a:gd name="T10" fmla="*/ 1039 w 1106"/>
                    <a:gd name="T11" fmla="*/ 156 h 596"/>
                    <a:gd name="T12" fmla="*/ 1081 w 1106"/>
                    <a:gd name="T13" fmla="*/ 209 h 596"/>
                    <a:gd name="T14" fmla="*/ 1104 w 1106"/>
                    <a:gd name="T15" fmla="*/ 268 h 596"/>
                    <a:gd name="T16" fmla="*/ 1104 w 1106"/>
                    <a:gd name="T17" fmla="*/ 328 h 596"/>
                    <a:gd name="T18" fmla="*/ 1081 w 1106"/>
                    <a:gd name="T19" fmla="*/ 387 h 596"/>
                    <a:gd name="T20" fmla="*/ 1039 w 1106"/>
                    <a:gd name="T21" fmla="*/ 440 h 596"/>
                    <a:gd name="T22" fmla="*/ 979 w 1106"/>
                    <a:gd name="T23" fmla="*/ 487 h 596"/>
                    <a:gd name="T24" fmla="*/ 904 w 1106"/>
                    <a:gd name="T25" fmla="*/ 528 h 596"/>
                    <a:gd name="T26" fmla="*/ 817 w 1106"/>
                    <a:gd name="T27" fmla="*/ 560 h 596"/>
                    <a:gd name="T28" fmla="*/ 718 w 1106"/>
                    <a:gd name="T29" fmla="*/ 582 h 596"/>
                    <a:gd name="T30" fmla="*/ 609 w 1106"/>
                    <a:gd name="T31" fmla="*/ 595 h 596"/>
                    <a:gd name="T32" fmla="*/ 496 w 1106"/>
                    <a:gd name="T33" fmla="*/ 595 h 596"/>
                    <a:gd name="T34" fmla="*/ 388 w 1106"/>
                    <a:gd name="T35" fmla="*/ 582 h 596"/>
                    <a:gd name="T36" fmla="*/ 289 w 1106"/>
                    <a:gd name="T37" fmla="*/ 560 h 596"/>
                    <a:gd name="T38" fmla="*/ 201 w 1106"/>
                    <a:gd name="T39" fmla="*/ 528 h 596"/>
                    <a:gd name="T40" fmla="*/ 127 w 1106"/>
                    <a:gd name="T41" fmla="*/ 487 h 596"/>
                    <a:gd name="T42" fmla="*/ 67 w 1106"/>
                    <a:gd name="T43" fmla="*/ 440 h 596"/>
                    <a:gd name="T44" fmla="*/ 25 w 1106"/>
                    <a:gd name="T45" fmla="*/ 387 h 596"/>
                    <a:gd name="T46" fmla="*/ 2 w 1106"/>
                    <a:gd name="T47" fmla="*/ 328 h 596"/>
                    <a:gd name="T48" fmla="*/ 2 w 1106"/>
                    <a:gd name="T49" fmla="*/ 268 h 596"/>
                    <a:gd name="T50" fmla="*/ 25 w 1106"/>
                    <a:gd name="T51" fmla="*/ 209 h 596"/>
                    <a:gd name="T52" fmla="*/ 67 w 1106"/>
                    <a:gd name="T53" fmla="*/ 156 h 596"/>
                    <a:gd name="T54" fmla="*/ 127 w 1106"/>
                    <a:gd name="T55" fmla="*/ 108 h 596"/>
                    <a:gd name="T56" fmla="*/ 201 w 1106"/>
                    <a:gd name="T57" fmla="*/ 68 h 596"/>
                    <a:gd name="T58" fmla="*/ 289 w 1106"/>
                    <a:gd name="T59" fmla="*/ 35 h 596"/>
                    <a:gd name="T60" fmla="*/ 388 w 1106"/>
                    <a:gd name="T61" fmla="*/ 13 h 596"/>
                    <a:gd name="T62" fmla="*/ 496 w 1106"/>
                    <a:gd name="T63" fmla="*/ 1 h 59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06"/>
                    <a:gd name="T97" fmla="*/ 0 h 596"/>
                    <a:gd name="T98" fmla="*/ 1106 w 1106"/>
                    <a:gd name="T99" fmla="*/ 596 h 59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06" h="596">
                      <a:moveTo>
                        <a:pt x="553" y="0"/>
                      </a:moveTo>
                      <a:lnTo>
                        <a:pt x="609" y="1"/>
                      </a:lnTo>
                      <a:lnTo>
                        <a:pt x="665" y="5"/>
                      </a:lnTo>
                      <a:lnTo>
                        <a:pt x="718" y="13"/>
                      </a:lnTo>
                      <a:lnTo>
                        <a:pt x="768" y="23"/>
                      </a:lnTo>
                      <a:lnTo>
                        <a:pt x="817" y="35"/>
                      </a:lnTo>
                      <a:lnTo>
                        <a:pt x="862" y="50"/>
                      </a:lnTo>
                      <a:lnTo>
                        <a:pt x="904" y="68"/>
                      </a:lnTo>
                      <a:lnTo>
                        <a:pt x="944" y="87"/>
                      </a:lnTo>
                      <a:lnTo>
                        <a:pt x="979" y="108"/>
                      </a:lnTo>
                      <a:lnTo>
                        <a:pt x="1012" y="131"/>
                      </a:lnTo>
                      <a:lnTo>
                        <a:pt x="1039" y="156"/>
                      </a:lnTo>
                      <a:lnTo>
                        <a:pt x="1062" y="182"/>
                      </a:lnTo>
                      <a:lnTo>
                        <a:pt x="1081" y="209"/>
                      </a:lnTo>
                      <a:lnTo>
                        <a:pt x="1095" y="238"/>
                      </a:lnTo>
                      <a:lnTo>
                        <a:pt x="1104" y="268"/>
                      </a:lnTo>
                      <a:lnTo>
                        <a:pt x="1106" y="298"/>
                      </a:lnTo>
                      <a:lnTo>
                        <a:pt x="1104" y="328"/>
                      </a:lnTo>
                      <a:lnTo>
                        <a:pt x="1095" y="358"/>
                      </a:lnTo>
                      <a:lnTo>
                        <a:pt x="1081" y="387"/>
                      </a:lnTo>
                      <a:lnTo>
                        <a:pt x="1062" y="413"/>
                      </a:lnTo>
                      <a:lnTo>
                        <a:pt x="1039" y="440"/>
                      </a:lnTo>
                      <a:lnTo>
                        <a:pt x="1012" y="464"/>
                      </a:lnTo>
                      <a:lnTo>
                        <a:pt x="979" y="487"/>
                      </a:lnTo>
                      <a:lnTo>
                        <a:pt x="944" y="509"/>
                      </a:lnTo>
                      <a:lnTo>
                        <a:pt x="904" y="528"/>
                      </a:lnTo>
                      <a:lnTo>
                        <a:pt x="862" y="544"/>
                      </a:lnTo>
                      <a:lnTo>
                        <a:pt x="817" y="560"/>
                      </a:lnTo>
                      <a:lnTo>
                        <a:pt x="768" y="572"/>
                      </a:lnTo>
                      <a:lnTo>
                        <a:pt x="718" y="582"/>
                      </a:lnTo>
                      <a:lnTo>
                        <a:pt x="665" y="590"/>
                      </a:lnTo>
                      <a:lnTo>
                        <a:pt x="609" y="595"/>
                      </a:lnTo>
                      <a:lnTo>
                        <a:pt x="553" y="596"/>
                      </a:lnTo>
                      <a:lnTo>
                        <a:pt x="496" y="595"/>
                      </a:lnTo>
                      <a:lnTo>
                        <a:pt x="441" y="590"/>
                      </a:lnTo>
                      <a:lnTo>
                        <a:pt x="388" y="582"/>
                      </a:lnTo>
                      <a:lnTo>
                        <a:pt x="337" y="572"/>
                      </a:lnTo>
                      <a:lnTo>
                        <a:pt x="289" y="560"/>
                      </a:lnTo>
                      <a:lnTo>
                        <a:pt x="244" y="544"/>
                      </a:lnTo>
                      <a:lnTo>
                        <a:pt x="201" y="528"/>
                      </a:lnTo>
                      <a:lnTo>
                        <a:pt x="162" y="509"/>
                      </a:lnTo>
                      <a:lnTo>
                        <a:pt x="127" y="487"/>
                      </a:lnTo>
                      <a:lnTo>
                        <a:pt x="94" y="464"/>
                      </a:lnTo>
                      <a:lnTo>
                        <a:pt x="67" y="440"/>
                      </a:lnTo>
                      <a:lnTo>
                        <a:pt x="44" y="413"/>
                      </a:lnTo>
                      <a:lnTo>
                        <a:pt x="25" y="387"/>
                      </a:lnTo>
                      <a:lnTo>
                        <a:pt x="11" y="358"/>
                      </a:lnTo>
                      <a:lnTo>
                        <a:pt x="2" y="328"/>
                      </a:lnTo>
                      <a:lnTo>
                        <a:pt x="0" y="298"/>
                      </a:lnTo>
                      <a:lnTo>
                        <a:pt x="2" y="268"/>
                      </a:lnTo>
                      <a:lnTo>
                        <a:pt x="11" y="238"/>
                      </a:lnTo>
                      <a:lnTo>
                        <a:pt x="25" y="209"/>
                      </a:lnTo>
                      <a:lnTo>
                        <a:pt x="44" y="182"/>
                      </a:lnTo>
                      <a:lnTo>
                        <a:pt x="67" y="156"/>
                      </a:lnTo>
                      <a:lnTo>
                        <a:pt x="94" y="131"/>
                      </a:lnTo>
                      <a:lnTo>
                        <a:pt x="127" y="108"/>
                      </a:lnTo>
                      <a:lnTo>
                        <a:pt x="162" y="87"/>
                      </a:lnTo>
                      <a:lnTo>
                        <a:pt x="201" y="68"/>
                      </a:lnTo>
                      <a:lnTo>
                        <a:pt x="244" y="50"/>
                      </a:lnTo>
                      <a:lnTo>
                        <a:pt x="289" y="35"/>
                      </a:lnTo>
                      <a:lnTo>
                        <a:pt x="337" y="23"/>
                      </a:lnTo>
                      <a:lnTo>
                        <a:pt x="388" y="13"/>
                      </a:lnTo>
                      <a:lnTo>
                        <a:pt x="441" y="5"/>
                      </a:lnTo>
                      <a:lnTo>
                        <a:pt x="496" y="1"/>
                      </a:lnTo>
                      <a:lnTo>
                        <a:pt x="553" y="0"/>
                      </a:lnTo>
                      <a:close/>
                    </a:path>
                  </a:pathLst>
                </a:custGeom>
                <a:solidFill>
                  <a:srgbClr val="000000"/>
                </a:solidFill>
                <a:ln w="9525">
                  <a:noFill/>
                  <a:round/>
                  <a:headEnd/>
                  <a:tailEnd/>
                </a:ln>
              </p:spPr>
              <p:txBody>
                <a:bodyPr/>
                <a:lstStyle/>
                <a:p>
                  <a:endParaRPr lang="en-US"/>
                </a:p>
              </p:txBody>
            </p:sp>
            <p:sp>
              <p:nvSpPr>
                <p:cNvPr id="22373" name="Freeform 202"/>
                <p:cNvSpPr>
                  <a:spLocks/>
                </p:cNvSpPr>
                <p:nvPr/>
              </p:nvSpPr>
              <p:spPr bwMode="auto">
                <a:xfrm>
                  <a:off x="3499" y="-801"/>
                  <a:ext cx="553" cy="299"/>
                </a:xfrm>
                <a:custGeom>
                  <a:avLst/>
                  <a:gdLst>
                    <a:gd name="T0" fmla="*/ 553 w 1106"/>
                    <a:gd name="T1" fmla="*/ 0 h 596"/>
                    <a:gd name="T2" fmla="*/ 665 w 1106"/>
                    <a:gd name="T3" fmla="*/ 5 h 596"/>
                    <a:gd name="T4" fmla="*/ 768 w 1106"/>
                    <a:gd name="T5" fmla="*/ 23 h 596"/>
                    <a:gd name="T6" fmla="*/ 862 w 1106"/>
                    <a:gd name="T7" fmla="*/ 50 h 596"/>
                    <a:gd name="T8" fmla="*/ 944 w 1106"/>
                    <a:gd name="T9" fmla="*/ 87 h 596"/>
                    <a:gd name="T10" fmla="*/ 1012 w 1106"/>
                    <a:gd name="T11" fmla="*/ 131 h 596"/>
                    <a:gd name="T12" fmla="*/ 1062 w 1106"/>
                    <a:gd name="T13" fmla="*/ 182 h 596"/>
                    <a:gd name="T14" fmla="*/ 1095 w 1106"/>
                    <a:gd name="T15" fmla="*/ 238 h 596"/>
                    <a:gd name="T16" fmla="*/ 1106 w 1106"/>
                    <a:gd name="T17" fmla="*/ 298 h 596"/>
                    <a:gd name="T18" fmla="*/ 1104 w 1106"/>
                    <a:gd name="T19" fmla="*/ 328 h 596"/>
                    <a:gd name="T20" fmla="*/ 1081 w 1106"/>
                    <a:gd name="T21" fmla="*/ 387 h 596"/>
                    <a:gd name="T22" fmla="*/ 1039 w 1106"/>
                    <a:gd name="T23" fmla="*/ 440 h 596"/>
                    <a:gd name="T24" fmla="*/ 979 w 1106"/>
                    <a:gd name="T25" fmla="*/ 487 h 596"/>
                    <a:gd name="T26" fmla="*/ 904 w 1106"/>
                    <a:gd name="T27" fmla="*/ 528 h 596"/>
                    <a:gd name="T28" fmla="*/ 817 w 1106"/>
                    <a:gd name="T29" fmla="*/ 560 h 596"/>
                    <a:gd name="T30" fmla="*/ 718 w 1106"/>
                    <a:gd name="T31" fmla="*/ 582 h 596"/>
                    <a:gd name="T32" fmla="*/ 609 w 1106"/>
                    <a:gd name="T33" fmla="*/ 595 h 596"/>
                    <a:gd name="T34" fmla="*/ 553 w 1106"/>
                    <a:gd name="T35" fmla="*/ 596 h 596"/>
                    <a:gd name="T36" fmla="*/ 441 w 1106"/>
                    <a:gd name="T37" fmla="*/ 590 h 596"/>
                    <a:gd name="T38" fmla="*/ 337 w 1106"/>
                    <a:gd name="T39" fmla="*/ 572 h 596"/>
                    <a:gd name="T40" fmla="*/ 244 w 1106"/>
                    <a:gd name="T41" fmla="*/ 544 h 596"/>
                    <a:gd name="T42" fmla="*/ 162 w 1106"/>
                    <a:gd name="T43" fmla="*/ 509 h 596"/>
                    <a:gd name="T44" fmla="*/ 94 w 1106"/>
                    <a:gd name="T45" fmla="*/ 464 h 596"/>
                    <a:gd name="T46" fmla="*/ 44 w 1106"/>
                    <a:gd name="T47" fmla="*/ 413 h 596"/>
                    <a:gd name="T48" fmla="*/ 11 w 1106"/>
                    <a:gd name="T49" fmla="*/ 358 h 596"/>
                    <a:gd name="T50" fmla="*/ 0 w 1106"/>
                    <a:gd name="T51" fmla="*/ 298 h 596"/>
                    <a:gd name="T52" fmla="*/ 2 w 1106"/>
                    <a:gd name="T53" fmla="*/ 268 h 596"/>
                    <a:gd name="T54" fmla="*/ 25 w 1106"/>
                    <a:gd name="T55" fmla="*/ 209 h 596"/>
                    <a:gd name="T56" fmla="*/ 67 w 1106"/>
                    <a:gd name="T57" fmla="*/ 156 h 596"/>
                    <a:gd name="T58" fmla="*/ 127 w 1106"/>
                    <a:gd name="T59" fmla="*/ 108 h 596"/>
                    <a:gd name="T60" fmla="*/ 201 w 1106"/>
                    <a:gd name="T61" fmla="*/ 68 h 596"/>
                    <a:gd name="T62" fmla="*/ 289 w 1106"/>
                    <a:gd name="T63" fmla="*/ 35 h 596"/>
                    <a:gd name="T64" fmla="*/ 388 w 1106"/>
                    <a:gd name="T65" fmla="*/ 13 h 596"/>
                    <a:gd name="T66" fmla="*/ 496 w 1106"/>
                    <a:gd name="T67" fmla="*/ 1 h 59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106"/>
                    <a:gd name="T103" fmla="*/ 0 h 596"/>
                    <a:gd name="T104" fmla="*/ 1106 w 1106"/>
                    <a:gd name="T105" fmla="*/ 596 h 59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106" h="596">
                      <a:moveTo>
                        <a:pt x="553" y="0"/>
                      </a:moveTo>
                      <a:lnTo>
                        <a:pt x="553" y="0"/>
                      </a:lnTo>
                      <a:lnTo>
                        <a:pt x="609" y="1"/>
                      </a:lnTo>
                      <a:lnTo>
                        <a:pt x="665" y="5"/>
                      </a:lnTo>
                      <a:lnTo>
                        <a:pt x="718" y="13"/>
                      </a:lnTo>
                      <a:lnTo>
                        <a:pt x="768" y="23"/>
                      </a:lnTo>
                      <a:lnTo>
                        <a:pt x="817" y="35"/>
                      </a:lnTo>
                      <a:lnTo>
                        <a:pt x="862" y="50"/>
                      </a:lnTo>
                      <a:lnTo>
                        <a:pt x="904" y="68"/>
                      </a:lnTo>
                      <a:lnTo>
                        <a:pt x="944" y="87"/>
                      </a:lnTo>
                      <a:lnTo>
                        <a:pt x="979" y="108"/>
                      </a:lnTo>
                      <a:lnTo>
                        <a:pt x="1012" y="131"/>
                      </a:lnTo>
                      <a:lnTo>
                        <a:pt x="1039" y="156"/>
                      </a:lnTo>
                      <a:lnTo>
                        <a:pt x="1062" y="182"/>
                      </a:lnTo>
                      <a:lnTo>
                        <a:pt x="1081" y="209"/>
                      </a:lnTo>
                      <a:lnTo>
                        <a:pt x="1095" y="238"/>
                      </a:lnTo>
                      <a:lnTo>
                        <a:pt x="1104" y="268"/>
                      </a:lnTo>
                      <a:lnTo>
                        <a:pt x="1106" y="298"/>
                      </a:lnTo>
                      <a:lnTo>
                        <a:pt x="1104" y="328"/>
                      </a:lnTo>
                      <a:lnTo>
                        <a:pt x="1095" y="358"/>
                      </a:lnTo>
                      <a:lnTo>
                        <a:pt x="1081" y="387"/>
                      </a:lnTo>
                      <a:lnTo>
                        <a:pt x="1062" y="413"/>
                      </a:lnTo>
                      <a:lnTo>
                        <a:pt x="1039" y="440"/>
                      </a:lnTo>
                      <a:lnTo>
                        <a:pt x="1012" y="464"/>
                      </a:lnTo>
                      <a:lnTo>
                        <a:pt x="979" y="487"/>
                      </a:lnTo>
                      <a:lnTo>
                        <a:pt x="944" y="509"/>
                      </a:lnTo>
                      <a:lnTo>
                        <a:pt x="904" y="528"/>
                      </a:lnTo>
                      <a:lnTo>
                        <a:pt x="862" y="544"/>
                      </a:lnTo>
                      <a:lnTo>
                        <a:pt x="817" y="560"/>
                      </a:lnTo>
                      <a:lnTo>
                        <a:pt x="768" y="572"/>
                      </a:lnTo>
                      <a:lnTo>
                        <a:pt x="718" y="582"/>
                      </a:lnTo>
                      <a:lnTo>
                        <a:pt x="665" y="590"/>
                      </a:lnTo>
                      <a:lnTo>
                        <a:pt x="609" y="595"/>
                      </a:lnTo>
                      <a:lnTo>
                        <a:pt x="553" y="596"/>
                      </a:lnTo>
                      <a:lnTo>
                        <a:pt x="496" y="595"/>
                      </a:lnTo>
                      <a:lnTo>
                        <a:pt x="441" y="590"/>
                      </a:lnTo>
                      <a:lnTo>
                        <a:pt x="388" y="582"/>
                      </a:lnTo>
                      <a:lnTo>
                        <a:pt x="337" y="572"/>
                      </a:lnTo>
                      <a:lnTo>
                        <a:pt x="289" y="560"/>
                      </a:lnTo>
                      <a:lnTo>
                        <a:pt x="244" y="544"/>
                      </a:lnTo>
                      <a:lnTo>
                        <a:pt x="201" y="528"/>
                      </a:lnTo>
                      <a:lnTo>
                        <a:pt x="162" y="509"/>
                      </a:lnTo>
                      <a:lnTo>
                        <a:pt x="127" y="487"/>
                      </a:lnTo>
                      <a:lnTo>
                        <a:pt x="94" y="464"/>
                      </a:lnTo>
                      <a:lnTo>
                        <a:pt x="67" y="440"/>
                      </a:lnTo>
                      <a:lnTo>
                        <a:pt x="44" y="413"/>
                      </a:lnTo>
                      <a:lnTo>
                        <a:pt x="25" y="387"/>
                      </a:lnTo>
                      <a:lnTo>
                        <a:pt x="11" y="358"/>
                      </a:lnTo>
                      <a:lnTo>
                        <a:pt x="2" y="328"/>
                      </a:lnTo>
                      <a:lnTo>
                        <a:pt x="0" y="298"/>
                      </a:lnTo>
                      <a:lnTo>
                        <a:pt x="2" y="268"/>
                      </a:lnTo>
                      <a:lnTo>
                        <a:pt x="11" y="238"/>
                      </a:lnTo>
                      <a:lnTo>
                        <a:pt x="25" y="209"/>
                      </a:lnTo>
                      <a:lnTo>
                        <a:pt x="44" y="182"/>
                      </a:lnTo>
                      <a:lnTo>
                        <a:pt x="67" y="156"/>
                      </a:lnTo>
                      <a:lnTo>
                        <a:pt x="94" y="131"/>
                      </a:lnTo>
                      <a:lnTo>
                        <a:pt x="127" y="108"/>
                      </a:lnTo>
                      <a:lnTo>
                        <a:pt x="162" y="87"/>
                      </a:lnTo>
                      <a:lnTo>
                        <a:pt x="201" y="68"/>
                      </a:lnTo>
                      <a:lnTo>
                        <a:pt x="244" y="50"/>
                      </a:lnTo>
                      <a:lnTo>
                        <a:pt x="289" y="35"/>
                      </a:lnTo>
                      <a:lnTo>
                        <a:pt x="337" y="23"/>
                      </a:lnTo>
                      <a:lnTo>
                        <a:pt x="388" y="13"/>
                      </a:lnTo>
                      <a:lnTo>
                        <a:pt x="441" y="5"/>
                      </a:lnTo>
                      <a:lnTo>
                        <a:pt x="496" y="1"/>
                      </a:lnTo>
                      <a:lnTo>
                        <a:pt x="553" y="0"/>
                      </a:lnTo>
                    </a:path>
                  </a:pathLst>
                </a:custGeom>
                <a:noFill/>
                <a:ln w="0">
                  <a:solidFill>
                    <a:srgbClr val="000000"/>
                  </a:solidFill>
                  <a:round/>
                  <a:headEnd/>
                  <a:tailEnd/>
                </a:ln>
              </p:spPr>
              <p:txBody>
                <a:bodyPr/>
                <a:lstStyle/>
                <a:p>
                  <a:endParaRPr lang="en-US"/>
                </a:p>
              </p:txBody>
            </p:sp>
            <p:sp>
              <p:nvSpPr>
                <p:cNvPr id="22374" name="Freeform 203"/>
                <p:cNvSpPr>
                  <a:spLocks/>
                </p:cNvSpPr>
                <p:nvPr/>
              </p:nvSpPr>
              <p:spPr bwMode="auto">
                <a:xfrm>
                  <a:off x="3904" y="-607"/>
                  <a:ext cx="119" cy="72"/>
                </a:xfrm>
                <a:custGeom>
                  <a:avLst/>
                  <a:gdLst>
                    <a:gd name="T0" fmla="*/ 0 w 237"/>
                    <a:gd name="T1" fmla="*/ 144 h 144"/>
                    <a:gd name="T2" fmla="*/ 237 w 237"/>
                    <a:gd name="T3" fmla="*/ 0 h 144"/>
                    <a:gd name="T4" fmla="*/ 228 w 237"/>
                    <a:gd name="T5" fmla="*/ 11 h 144"/>
                    <a:gd name="T6" fmla="*/ 219 w 237"/>
                    <a:gd name="T7" fmla="*/ 21 h 144"/>
                    <a:gd name="T8" fmla="*/ 207 w 237"/>
                    <a:gd name="T9" fmla="*/ 33 h 144"/>
                    <a:gd name="T10" fmla="*/ 196 w 237"/>
                    <a:gd name="T11" fmla="*/ 43 h 144"/>
                    <a:gd name="T12" fmla="*/ 184 w 237"/>
                    <a:gd name="T13" fmla="*/ 54 h 144"/>
                    <a:gd name="T14" fmla="*/ 170 w 237"/>
                    <a:gd name="T15" fmla="*/ 63 h 144"/>
                    <a:gd name="T16" fmla="*/ 157 w 237"/>
                    <a:gd name="T17" fmla="*/ 72 h 144"/>
                    <a:gd name="T18" fmla="*/ 142 w 237"/>
                    <a:gd name="T19" fmla="*/ 81 h 144"/>
                    <a:gd name="T20" fmla="*/ 127 w 237"/>
                    <a:gd name="T21" fmla="*/ 91 h 144"/>
                    <a:gd name="T22" fmla="*/ 111 w 237"/>
                    <a:gd name="T23" fmla="*/ 100 h 144"/>
                    <a:gd name="T24" fmla="*/ 93 w 237"/>
                    <a:gd name="T25" fmla="*/ 108 h 144"/>
                    <a:gd name="T26" fmla="*/ 76 w 237"/>
                    <a:gd name="T27" fmla="*/ 116 h 144"/>
                    <a:gd name="T28" fmla="*/ 58 w 237"/>
                    <a:gd name="T29" fmla="*/ 123 h 144"/>
                    <a:gd name="T30" fmla="*/ 39 w 237"/>
                    <a:gd name="T31" fmla="*/ 130 h 144"/>
                    <a:gd name="T32" fmla="*/ 19 w 237"/>
                    <a:gd name="T33" fmla="*/ 137 h 144"/>
                    <a:gd name="T34" fmla="*/ 0 w 237"/>
                    <a:gd name="T35" fmla="*/ 144 h 14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37"/>
                    <a:gd name="T55" fmla="*/ 0 h 144"/>
                    <a:gd name="T56" fmla="*/ 237 w 237"/>
                    <a:gd name="T57" fmla="*/ 144 h 14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37" h="144">
                      <a:moveTo>
                        <a:pt x="0" y="144"/>
                      </a:moveTo>
                      <a:lnTo>
                        <a:pt x="237" y="0"/>
                      </a:lnTo>
                      <a:lnTo>
                        <a:pt x="228" y="11"/>
                      </a:lnTo>
                      <a:lnTo>
                        <a:pt x="219" y="21"/>
                      </a:lnTo>
                      <a:lnTo>
                        <a:pt x="207" y="33"/>
                      </a:lnTo>
                      <a:lnTo>
                        <a:pt x="196" y="43"/>
                      </a:lnTo>
                      <a:lnTo>
                        <a:pt x="184" y="54"/>
                      </a:lnTo>
                      <a:lnTo>
                        <a:pt x="170" y="63"/>
                      </a:lnTo>
                      <a:lnTo>
                        <a:pt x="157" y="72"/>
                      </a:lnTo>
                      <a:lnTo>
                        <a:pt x="142" y="81"/>
                      </a:lnTo>
                      <a:lnTo>
                        <a:pt x="127" y="91"/>
                      </a:lnTo>
                      <a:lnTo>
                        <a:pt x="111" y="100"/>
                      </a:lnTo>
                      <a:lnTo>
                        <a:pt x="93" y="108"/>
                      </a:lnTo>
                      <a:lnTo>
                        <a:pt x="76" y="116"/>
                      </a:lnTo>
                      <a:lnTo>
                        <a:pt x="58" y="123"/>
                      </a:lnTo>
                      <a:lnTo>
                        <a:pt x="39" y="130"/>
                      </a:lnTo>
                      <a:lnTo>
                        <a:pt x="19" y="137"/>
                      </a:lnTo>
                      <a:lnTo>
                        <a:pt x="0" y="144"/>
                      </a:lnTo>
                      <a:close/>
                    </a:path>
                  </a:pathLst>
                </a:custGeom>
                <a:solidFill>
                  <a:srgbClr val="3838FF"/>
                </a:solidFill>
                <a:ln w="9525">
                  <a:noFill/>
                  <a:round/>
                  <a:headEnd/>
                  <a:tailEnd/>
                </a:ln>
              </p:spPr>
              <p:txBody>
                <a:bodyPr/>
                <a:lstStyle/>
                <a:p>
                  <a:endParaRPr lang="en-US"/>
                </a:p>
              </p:txBody>
            </p:sp>
            <p:sp>
              <p:nvSpPr>
                <p:cNvPr id="22375" name="Freeform 204"/>
                <p:cNvSpPr>
                  <a:spLocks/>
                </p:cNvSpPr>
                <p:nvPr/>
              </p:nvSpPr>
              <p:spPr bwMode="auto">
                <a:xfrm>
                  <a:off x="3823" y="-650"/>
                  <a:ext cx="218" cy="130"/>
                </a:xfrm>
                <a:custGeom>
                  <a:avLst/>
                  <a:gdLst>
                    <a:gd name="T0" fmla="*/ 398 w 434"/>
                    <a:gd name="T1" fmla="*/ 87 h 260"/>
                    <a:gd name="T2" fmla="*/ 161 w 434"/>
                    <a:gd name="T3" fmla="*/ 231 h 260"/>
                    <a:gd name="T4" fmla="*/ 142 w 434"/>
                    <a:gd name="T5" fmla="*/ 235 h 260"/>
                    <a:gd name="T6" fmla="*/ 123 w 434"/>
                    <a:gd name="T7" fmla="*/ 240 h 260"/>
                    <a:gd name="T8" fmla="*/ 103 w 434"/>
                    <a:gd name="T9" fmla="*/ 244 h 260"/>
                    <a:gd name="T10" fmla="*/ 83 w 434"/>
                    <a:gd name="T11" fmla="*/ 249 h 260"/>
                    <a:gd name="T12" fmla="*/ 62 w 434"/>
                    <a:gd name="T13" fmla="*/ 252 h 260"/>
                    <a:gd name="T14" fmla="*/ 42 w 434"/>
                    <a:gd name="T15" fmla="*/ 256 h 260"/>
                    <a:gd name="T16" fmla="*/ 20 w 434"/>
                    <a:gd name="T17" fmla="*/ 258 h 260"/>
                    <a:gd name="T18" fmla="*/ 0 w 434"/>
                    <a:gd name="T19" fmla="*/ 260 h 260"/>
                    <a:gd name="T20" fmla="*/ 434 w 434"/>
                    <a:gd name="T21" fmla="*/ 0 h 260"/>
                    <a:gd name="T22" fmla="*/ 433 w 434"/>
                    <a:gd name="T23" fmla="*/ 12 h 260"/>
                    <a:gd name="T24" fmla="*/ 431 w 434"/>
                    <a:gd name="T25" fmla="*/ 22 h 260"/>
                    <a:gd name="T26" fmla="*/ 427 w 434"/>
                    <a:gd name="T27" fmla="*/ 34 h 260"/>
                    <a:gd name="T28" fmla="*/ 424 w 434"/>
                    <a:gd name="T29" fmla="*/ 44 h 260"/>
                    <a:gd name="T30" fmla="*/ 418 w 434"/>
                    <a:gd name="T31" fmla="*/ 55 h 260"/>
                    <a:gd name="T32" fmla="*/ 412 w 434"/>
                    <a:gd name="T33" fmla="*/ 66 h 260"/>
                    <a:gd name="T34" fmla="*/ 405 w 434"/>
                    <a:gd name="T35" fmla="*/ 76 h 260"/>
                    <a:gd name="T36" fmla="*/ 398 w 434"/>
                    <a:gd name="T37" fmla="*/ 87 h 26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34"/>
                    <a:gd name="T58" fmla="*/ 0 h 260"/>
                    <a:gd name="T59" fmla="*/ 434 w 434"/>
                    <a:gd name="T60" fmla="*/ 260 h 26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34" h="260">
                      <a:moveTo>
                        <a:pt x="398" y="87"/>
                      </a:moveTo>
                      <a:lnTo>
                        <a:pt x="161" y="231"/>
                      </a:lnTo>
                      <a:lnTo>
                        <a:pt x="142" y="235"/>
                      </a:lnTo>
                      <a:lnTo>
                        <a:pt x="123" y="240"/>
                      </a:lnTo>
                      <a:lnTo>
                        <a:pt x="103" y="244"/>
                      </a:lnTo>
                      <a:lnTo>
                        <a:pt x="83" y="249"/>
                      </a:lnTo>
                      <a:lnTo>
                        <a:pt x="62" y="252"/>
                      </a:lnTo>
                      <a:lnTo>
                        <a:pt x="42" y="256"/>
                      </a:lnTo>
                      <a:lnTo>
                        <a:pt x="20" y="258"/>
                      </a:lnTo>
                      <a:lnTo>
                        <a:pt x="0" y="260"/>
                      </a:lnTo>
                      <a:lnTo>
                        <a:pt x="434" y="0"/>
                      </a:lnTo>
                      <a:lnTo>
                        <a:pt x="433" y="12"/>
                      </a:lnTo>
                      <a:lnTo>
                        <a:pt x="431" y="22"/>
                      </a:lnTo>
                      <a:lnTo>
                        <a:pt x="427" y="34"/>
                      </a:lnTo>
                      <a:lnTo>
                        <a:pt x="424" y="44"/>
                      </a:lnTo>
                      <a:lnTo>
                        <a:pt x="418" y="55"/>
                      </a:lnTo>
                      <a:lnTo>
                        <a:pt x="412" y="66"/>
                      </a:lnTo>
                      <a:lnTo>
                        <a:pt x="405" y="76"/>
                      </a:lnTo>
                      <a:lnTo>
                        <a:pt x="398" y="87"/>
                      </a:lnTo>
                      <a:close/>
                    </a:path>
                  </a:pathLst>
                </a:custGeom>
                <a:solidFill>
                  <a:srgbClr val="4F4FFF"/>
                </a:solidFill>
                <a:ln w="9525">
                  <a:noFill/>
                  <a:round/>
                  <a:headEnd/>
                  <a:tailEnd/>
                </a:ln>
              </p:spPr>
              <p:txBody>
                <a:bodyPr/>
                <a:lstStyle/>
                <a:p>
                  <a:endParaRPr lang="en-US"/>
                </a:p>
              </p:txBody>
            </p:sp>
            <p:sp>
              <p:nvSpPr>
                <p:cNvPr id="22376" name="Freeform 205"/>
                <p:cNvSpPr>
                  <a:spLocks/>
                </p:cNvSpPr>
                <p:nvPr/>
              </p:nvSpPr>
              <p:spPr bwMode="auto">
                <a:xfrm>
                  <a:off x="3764" y="-682"/>
                  <a:ext cx="277" cy="164"/>
                </a:xfrm>
                <a:custGeom>
                  <a:avLst/>
                  <a:gdLst>
                    <a:gd name="T0" fmla="*/ 553 w 554"/>
                    <a:gd name="T1" fmla="*/ 62 h 327"/>
                    <a:gd name="T2" fmla="*/ 119 w 554"/>
                    <a:gd name="T3" fmla="*/ 322 h 327"/>
                    <a:gd name="T4" fmla="*/ 106 w 554"/>
                    <a:gd name="T5" fmla="*/ 324 h 327"/>
                    <a:gd name="T6" fmla="*/ 93 w 554"/>
                    <a:gd name="T7" fmla="*/ 324 h 327"/>
                    <a:gd name="T8" fmla="*/ 82 w 554"/>
                    <a:gd name="T9" fmla="*/ 325 h 327"/>
                    <a:gd name="T10" fmla="*/ 69 w 554"/>
                    <a:gd name="T11" fmla="*/ 326 h 327"/>
                    <a:gd name="T12" fmla="*/ 56 w 554"/>
                    <a:gd name="T13" fmla="*/ 326 h 327"/>
                    <a:gd name="T14" fmla="*/ 44 w 554"/>
                    <a:gd name="T15" fmla="*/ 327 h 327"/>
                    <a:gd name="T16" fmla="*/ 31 w 554"/>
                    <a:gd name="T17" fmla="*/ 327 h 327"/>
                    <a:gd name="T18" fmla="*/ 18 w 554"/>
                    <a:gd name="T19" fmla="*/ 327 h 327"/>
                    <a:gd name="T20" fmla="*/ 14 w 554"/>
                    <a:gd name="T21" fmla="*/ 327 h 327"/>
                    <a:gd name="T22" fmla="*/ 9 w 554"/>
                    <a:gd name="T23" fmla="*/ 327 h 327"/>
                    <a:gd name="T24" fmla="*/ 4 w 554"/>
                    <a:gd name="T25" fmla="*/ 327 h 327"/>
                    <a:gd name="T26" fmla="*/ 0 w 554"/>
                    <a:gd name="T27" fmla="*/ 327 h 327"/>
                    <a:gd name="T28" fmla="*/ 544 w 554"/>
                    <a:gd name="T29" fmla="*/ 0 h 327"/>
                    <a:gd name="T30" fmla="*/ 548 w 554"/>
                    <a:gd name="T31" fmla="*/ 13 h 327"/>
                    <a:gd name="T32" fmla="*/ 552 w 554"/>
                    <a:gd name="T33" fmla="*/ 24 h 327"/>
                    <a:gd name="T34" fmla="*/ 553 w 554"/>
                    <a:gd name="T35" fmla="*/ 37 h 327"/>
                    <a:gd name="T36" fmla="*/ 554 w 554"/>
                    <a:gd name="T37" fmla="*/ 50 h 327"/>
                    <a:gd name="T38" fmla="*/ 554 w 554"/>
                    <a:gd name="T39" fmla="*/ 53 h 327"/>
                    <a:gd name="T40" fmla="*/ 554 w 554"/>
                    <a:gd name="T41" fmla="*/ 56 h 327"/>
                    <a:gd name="T42" fmla="*/ 553 w 554"/>
                    <a:gd name="T43" fmla="*/ 59 h 327"/>
                    <a:gd name="T44" fmla="*/ 553 w 554"/>
                    <a:gd name="T45" fmla="*/ 62 h 32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54"/>
                    <a:gd name="T70" fmla="*/ 0 h 327"/>
                    <a:gd name="T71" fmla="*/ 554 w 554"/>
                    <a:gd name="T72" fmla="*/ 327 h 32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54" h="327">
                      <a:moveTo>
                        <a:pt x="553" y="62"/>
                      </a:moveTo>
                      <a:lnTo>
                        <a:pt x="119" y="322"/>
                      </a:lnTo>
                      <a:lnTo>
                        <a:pt x="106" y="324"/>
                      </a:lnTo>
                      <a:lnTo>
                        <a:pt x="93" y="324"/>
                      </a:lnTo>
                      <a:lnTo>
                        <a:pt x="82" y="325"/>
                      </a:lnTo>
                      <a:lnTo>
                        <a:pt x="69" y="326"/>
                      </a:lnTo>
                      <a:lnTo>
                        <a:pt x="56" y="326"/>
                      </a:lnTo>
                      <a:lnTo>
                        <a:pt x="44" y="327"/>
                      </a:lnTo>
                      <a:lnTo>
                        <a:pt x="31" y="327"/>
                      </a:lnTo>
                      <a:lnTo>
                        <a:pt x="18" y="327"/>
                      </a:lnTo>
                      <a:lnTo>
                        <a:pt x="14" y="327"/>
                      </a:lnTo>
                      <a:lnTo>
                        <a:pt x="9" y="327"/>
                      </a:lnTo>
                      <a:lnTo>
                        <a:pt x="4" y="327"/>
                      </a:lnTo>
                      <a:lnTo>
                        <a:pt x="0" y="327"/>
                      </a:lnTo>
                      <a:lnTo>
                        <a:pt x="544" y="0"/>
                      </a:lnTo>
                      <a:lnTo>
                        <a:pt x="548" y="13"/>
                      </a:lnTo>
                      <a:lnTo>
                        <a:pt x="552" y="24"/>
                      </a:lnTo>
                      <a:lnTo>
                        <a:pt x="553" y="37"/>
                      </a:lnTo>
                      <a:lnTo>
                        <a:pt x="554" y="50"/>
                      </a:lnTo>
                      <a:lnTo>
                        <a:pt x="554" y="53"/>
                      </a:lnTo>
                      <a:lnTo>
                        <a:pt x="554" y="56"/>
                      </a:lnTo>
                      <a:lnTo>
                        <a:pt x="553" y="59"/>
                      </a:lnTo>
                      <a:lnTo>
                        <a:pt x="553" y="62"/>
                      </a:lnTo>
                      <a:close/>
                    </a:path>
                  </a:pathLst>
                </a:custGeom>
                <a:solidFill>
                  <a:srgbClr val="6D6DFF"/>
                </a:solidFill>
                <a:ln w="9525">
                  <a:noFill/>
                  <a:round/>
                  <a:headEnd/>
                  <a:tailEnd/>
                </a:ln>
              </p:spPr>
              <p:txBody>
                <a:bodyPr/>
                <a:lstStyle/>
                <a:p>
                  <a:endParaRPr lang="en-US"/>
                </a:p>
              </p:txBody>
            </p:sp>
            <p:sp>
              <p:nvSpPr>
                <p:cNvPr id="22377" name="Freeform 206"/>
                <p:cNvSpPr>
                  <a:spLocks/>
                </p:cNvSpPr>
                <p:nvPr/>
              </p:nvSpPr>
              <p:spPr bwMode="auto">
                <a:xfrm>
                  <a:off x="3713" y="-706"/>
                  <a:ext cx="323" cy="188"/>
                </a:xfrm>
                <a:custGeom>
                  <a:avLst/>
                  <a:gdLst>
                    <a:gd name="T0" fmla="*/ 646 w 646"/>
                    <a:gd name="T1" fmla="*/ 50 h 377"/>
                    <a:gd name="T2" fmla="*/ 102 w 646"/>
                    <a:gd name="T3" fmla="*/ 377 h 377"/>
                    <a:gd name="T4" fmla="*/ 89 w 646"/>
                    <a:gd name="T5" fmla="*/ 377 h 377"/>
                    <a:gd name="T6" fmla="*/ 75 w 646"/>
                    <a:gd name="T7" fmla="*/ 376 h 377"/>
                    <a:gd name="T8" fmla="*/ 63 w 646"/>
                    <a:gd name="T9" fmla="*/ 376 h 377"/>
                    <a:gd name="T10" fmla="*/ 50 w 646"/>
                    <a:gd name="T11" fmla="*/ 375 h 377"/>
                    <a:gd name="T12" fmla="*/ 37 w 646"/>
                    <a:gd name="T13" fmla="*/ 374 h 377"/>
                    <a:gd name="T14" fmla="*/ 26 w 646"/>
                    <a:gd name="T15" fmla="*/ 372 h 377"/>
                    <a:gd name="T16" fmla="*/ 13 w 646"/>
                    <a:gd name="T17" fmla="*/ 371 h 377"/>
                    <a:gd name="T18" fmla="*/ 0 w 646"/>
                    <a:gd name="T19" fmla="*/ 370 h 377"/>
                    <a:gd name="T20" fmla="*/ 619 w 646"/>
                    <a:gd name="T21" fmla="*/ 0 h 377"/>
                    <a:gd name="T22" fmla="*/ 629 w 646"/>
                    <a:gd name="T23" fmla="*/ 13 h 377"/>
                    <a:gd name="T24" fmla="*/ 635 w 646"/>
                    <a:gd name="T25" fmla="*/ 25 h 377"/>
                    <a:gd name="T26" fmla="*/ 641 w 646"/>
                    <a:gd name="T27" fmla="*/ 37 h 377"/>
                    <a:gd name="T28" fmla="*/ 646 w 646"/>
                    <a:gd name="T29" fmla="*/ 50 h 37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46"/>
                    <a:gd name="T46" fmla="*/ 0 h 377"/>
                    <a:gd name="T47" fmla="*/ 646 w 646"/>
                    <a:gd name="T48" fmla="*/ 377 h 37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46" h="377">
                      <a:moveTo>
                        <a:pt x="646" y="50"/>
                      </a:moveTo>
                      <a:lnTo>
                        <a:pt x="102" y="377"/>
                      </a:lnTo>
                      <a:lnTo>
                        <a:pt x="89" y="377"/>
                      </a:lnTo>
                      <a:lnTo>
                        <a:pt x="75" y="376"/>
                      </a:lnTo>
                      <a:lnTo>
                        <a:pt x="63" y="376"/>
                      </a:lnTo>
                      <a:lnTo>
                        <a:pt x="50" y="375"/>
                      </a:lnTo>
                      <a:lnTo>
                        <a:pt x="37" y="374"/>
                      </a:lnTo>
                      <a:lnTo>
                        <a:pt x="26" y="372"/>
                      </a:lnTo>
                      <a:lnTo>
                        <a:pt x="13" y="371"/>
                      </a:lnTo>
                      <a:lnTo>
                        <a:pt x="0" y="370"/>
                      </a:lnTo>
                      <a:lnTo>
                        <a:pt x="619" y="0"/>
                      </a:lnTo>
                      <a:lnTo>
                        <a:pt x="629" y="13"/>
                      </a:lnTo>
                      <a:lnTo>
                        <a:pt x="635" y="25"/>
                      </a:lnTo>
                      <a:lnTo>
                        <a:pt x="641" y="37"/>
                      </a:lnTo>
                      <a:lnTo>
                        <a:pt x="646" y="50"/>
                      </a:lnTo>
                      <a:close/>
                    </a:path>
                  </a:pathLst>
                </a:custGeom>
                <a:solidFill>
                  <a:srgbClr val="8787FF"/>
                </a:solidFill>
                <a:ln w="9525">
                  <a:noFill/>
                  <a:round/>
                  <a:headEnd/>
                  <a:tailEnd/>
                </a:ln>
              </p:spPr>
              <p:txBody>
                <a:bodyPr/>
                <a:lstStyle/>
                <a:p>
                  <a:endParaRPr lang="en-US"/>
                </a:p>
              </p:txBody>
            </p:sp>
            <p:sp>
              <p:nvSpPr>
                <p:cNvPr id="22378" name="Freeform 207"/>
                <p:cNvSpPr>
                  <a:spLocks/>
                </p:cNvSpPr>
                <p:nvPr/>
              </p:nvSpPr>
              <p:spPr bwMode="auto">
                <a:xfrm>
                  <a:off x="3671" y="-727"/>
                  <a:ext cx="352" cy="206"/>
                </a:xfrm>
                <a:custGeom>
                  <a:avLst/>
                  <a:gdLst>
                    <a:gd name="T0" fmla="*/ 704 w 704"/>
                    <a:gd name="T1" fmla="*/ 41 h 411"/>
                    <a:gd name="T2" fmla="*/ 85 w 704"/>
                    <a:gd name="T3" fmla="*/ 411 h 411"/>
                    <a:gd name="T4" fmla="*/ 74 w 704"/>
                    <a:gd name="T5" fmla="*/ 410 h 411"/>
                    <a:gd name="T6" fmla="*/ 64 w 704"/>
                    <a:gd name="T7" fmla="*/ 409 h 411"/>
                    <a:gd name="T8" fmla="*/ 52 w 704"/>
                    <a:gd name="T9" fmla="*/ 408 h 411"/>
                    <a:gd name="T10" fmla="*/ 42 w 704"/>
                    <a:gd name="T11" fmla="*/ 405 h 411"/>
                    <a:gd name="T12" fmla="*/ 31 w 704"/>
                    <a:gd name="T13" fmla="*/ 403 h 411"/>
                    <a:gd name="T14" fmla="*/ 21 w 704"/>
                    <a:gd name="T15" fmla="*/ 401 h 411"/>
                    <a:gd name="T16" fmla="*/ 11 w 704"/>
                    <a:gd name="T17" fmla="*/ 398 h 411"/>
                    <a:gd name="T18" fmla="*/ 0 w 704"/>
                    <a:gd name="T19" fmla="*/ 396 h 411"/>
                    <a:gd name="T20" fmla="*/ 664 w 704"/>
                    <a:gd name="T21" fmla="*/ 0 h 411"/>
                    <a:gd name="T22" fmla="*/ 670 w 704"/>
                    <a:gd name="T23" fmla="*/ 5 h 411"/>
                    <a:gd name="T24" fmla="*/ 675 w 704"/>
                    <a:gd name="T25" fmla="*/ 10 h 411"/>
                    <a:gd name="T26" fmla="*/ 681 w 704"/>
                    <a:gd name="T27" fmla="*/ 15 h 411"/>
                    <a:gd name="T28" fmla="*/ 686 w 704"/>
                    <a:gd name="T29" fmla="*/ 21 h 411"/>
                    <a:gd name="T30" fmla="*/ 690 w 704"/>
                    <a:gd name="T31" fmla="*/ 25 h 411"/>
                    <a:gd name="T32" fmla="*/ 695 w 704"/>
                    <a:gd name="T33" fmla="*/ 31 h 411"/>
                    <a:gd name="T34" fmla="*/ 700 w 704"/>
                    <a:gd name="T35" fmla="*/ 36 h 411"/>
                    <a:gd name="T36" fmla="*/ 704 w 704"/>
                    <a:gd name="T37" fmla="*/ 41 h 41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04"/>
                    <a:gd name="T58" fmla="*/ 0 h 411"/>
                    <a:gd name="T59" fmla="*/ 704 w 704"/>
                    <a:gd name="T60" fmla="*/ 411 h 41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04" h="411">
                      <a:moveTo>
                        <a:pt x="704" y="41"/>
                      </a:moveTo>
                      <a:lnTo>
                        <a:pt x="85" y="411"/>
                      </a:lnTo>
                      <a:lnTo>
                        <a:pt x="74" y="410"/>
                      </a:lnTo>
                      <a:lnTo>
                        <a:pt x="64" y="409"/>
                      </a:lnTo>
                      <a:lnTo>
                        <a:pt x="52" y="408"/>
                      </a:lnTo>
                      <a:lnTo>
                        <a:pt x="42" y="405"/>
                      </a:lnTo>
                      <a:lnTo>
                        <a:pt x="31" y="403"/>
                      </a:lnTo>
                      <a:lnTo>
                        <a:pt x="21" y="401"/>
                      </a:lnTo>
                      <a:lnTo>
                        <a:pt x="11" y="398"/>
                      </a:lnTo>
                      <a:lnTo>
                        <a:pt x="0" y="396"/>
                      </a:lnTo>
                      <a:lnTo>
                        <a:pt x="664" y="0"/>
                      </a:lnTo>
                      <a:lnTo>
                        <a:pt x="670" y="5"/>
                      </a:lnTo>
                      <a:lnTo>
                        <a:pt x="675" y="10"/>
                      </a:lnTo>
                      <a:lnTo>
                        <a:pt x="681" y="15"/>
                      </a:lnTo>
                      <a:lnTo>
                        <a:pt x="686" y="21"/>
                      </a:lnTo>
                      <a:lnTo>
                        <a:pt x="690" y="25"/>
                      </a:lnTo>
                      <a:lnTo>
                        <a:pt x="695" y="31"/>
                      </a:lnTo>
                      <a:lnTo>
                        <a:pt x="700" y="36"/>
                      </a:lnTo>
                      <a:lnTo>
                        <a:pt x="704" y="41"/>
                      </a:lnTo>
                      <a:close/>
                    </a:path>
                  </a:pathLst>
                </a:custGeom>
                <a:solidFill>
                  <a:srgbClr val="A5A5FF"/>
                </a:solidFill>
                <a:ln w="9525">
                  <a:noFill/>
                  <a:round/>
                  <a:headEnd/>
                  <a:tailEnd/>
                </a:ln>
              </p:spPr>
              <p:txBody>
                <a:bodyPr/>
                <a:lstStyle/>
                <a:p>
                  <a:endParaRPr lang="en-US"/>
                </a:p>
              </p:txBody>
            </p:sp>
            <p:sp>
              <p:nvSpPr>
                <p:cNvPr id="22379" name="Freeform 208"/>
                <p:cNvSpPr>
                  <a:spLocks/>
                </p:cNvSpPr>
                <p:nvPr/>
              </p:nvSpPr>
              <p:spPr bwMode="auto">
                <a:xfrm>
                  <a:off x="3631" y="-745"/>
                  <a:ext cx="371" cy="216"/>
                </a:xfrm>
                <a:custGeom>
                  <a:avLst/>
                  <a:gdLst>
                    <a:gd name="T0" fmla="*/ 742 w 742"/>
                    <a:gd name="T1" fmla="*/ 37 h 433"/>
                    <a:gd name="T2" fmla="*/ 78 w 742"/>
                    <a:gd name="T3" fmla="*/ 433 h 433"/>
                    <a:gd name="T4" fmla="*/ 68 w 742"/>
                    <a:gd name="T5" fmla="*/ 431 h 433"/>
                    <a:gd name="T6" fmla="*/ 57 w 742"/>
                    <a:gd name="T7" fmla="*/ 430 h 433"/>
                    <a:gd name="T8" fmla="*/ 48 w 742"/>
                    <a:gd name="T9" fmla="*/ 427 h 433"/>
                    <a:gd name="T10" fmla="*/ 38 w 742"/>
                    <a:gd name="T11" fmla="*/ 425 h 433"/>
                    <a:gd name="T12" fmla="*/ 29 w 742"/>
                    <a:gd name="T13" fmla="*/ 423 h 433"/>
                    <a:gd name="T14" fmla="*/ 19 w 742"/>
                    <a:gd name="T15" fmla="*/ 421 h 433"/>
                    <a:gd name="T16" fmla="*/ 9 w 742"/>
                    <a:gd name="T17" fmla="*/ 418 h 433"/>
                    <a:gd name="T18" fmla="*/ 0 w 742"/>
                    <a:gd name="T19" fmla="*/ 415 h 433"/>
                    <a:gd name="T20" fmla="*/ 692 w 742"/>
                    <a:gd name="T21" fmla="*/ 0 h 433"/>
                    <a:gd name="T22" fmla="*/ 699 w 742"/>
                    <a:gd name="T23" fmla="*/ 4 h 433"/>
                    <a:gd name="T24" fmla="*/ 705 w 742"/>
                    <a:gd name="T25" fmla="*/ 8 h 433"/>
                    <a:gd name="T26" fmla="*/ 712 w 742"/>
                    <a:gd name="T27" fmla="*/ 13 h 433"/>
                    <a:gd name="T28" fmla="*/ 718 w 742"/>
                    <a:gd name="T29" fmla="*/ 17 h 433"/>
                    <a:gd name="T30" fmla="*/ 725 w 742"/>
                    <a:gd name="T31" fmla="*/ 22 h 433"/>
                    <a:gd name="T32" fmla="*/ 730 w 742"/>
                    <a:gd name="T33" fmla="*/ 27 h 433"/>
                    <a:gd name="T34" fmla="*/ 736 w 742"/>
                    <a:gd name="T35" fmla="*/ 32 h 433"/>
                    <a:gd name="T36" fmla="*/ 742 w 742"/>
                    <a:gd name="T37" fmla="*/ 37 h 43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42"/>
                    <a:gd name="T58" fmla="*/ 0 h 433"/>
                    <a:gd name="T59" fmla="*/ 742 w 742"/>
                    <a:gd name="T60" fmla="*/ 433 h 43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42" h="433">
                      <a:moveTo>
                        <a:pt x="742" y="37"/>
                      </a:moveTo>
                      <a:lnTo>
                        <a:pt x="78" y="433"/>
                      </a:lnTo>
                      <a:lnTo>
                        <a:pt x="68" y="431"/>
                      </a:lnTo>
                      <a:lnTo>
                        <a:pt x="57" y="430"/>
                      </a:lnTo>
                      <a:lnTo>
                        <a:pt x="48" y="427"/>
                      </a:lnTo>
                      <a:lnTo>
                        <a:pt x="38" y="425"/>
                      </a:lnTo>
                      <a:lnTo>
                        <a:pt x="29" y="423"/>
                      </a:lnTo>
                      <a:lnTo>
                        <a:pt x="19" y="421"/>
                      </a:lnTo>
                      <a:lnTo>
                        <a:pt x="9" y="418"/>
                      </a:lnTo>
                      <a:lnTo>
                        <a:pt x="0" y="415"/>
                      </a:lnTo>
                      <a:lnTo>
                        <a:pt x="692" y="0"/>
                      </a:lnTo>
                      <a:lnTo>
                        <a:pt x="699" y="4"/>
                      </a:lnTo>
                      <a:lnTo>
                        <a:pt x="705" y="8"/>
                      </a:lnTo>
                      <a:lnTo>
                        <a:pt x="712" y="13"/>
                      </a:lnTo>
                      <a:lnTo>
                        <a:pt x="718" y="17"/>
                      </a:lnTo>
                      <a:lnTo>
                        <a:pt x="725" y="22"/>
                      </a:lnTo>
                      <a:lnTo>
                        <a:pt x="730" y="27"/>
                      </a:lnTo>
                      <a:lnTo>
                        <a:pt x="736" y="32"/>
                      </a:lnTo>
                      <a:lnTo>
                        <a:pt x="742" y="37"/>
                      </a:lnTo>
                      <a:close/>
                    </a:path>
                  </a:pathLst>
                </a:custGeom>
                <a:solidFill>
                  <a:srgbClr val="BFBFFF"/>
                </a:solidFill>
                <a:ln w="9525">
                  <a:noFill/>
                  <a:round/>
                  <a:headEnd/>
                  <a:tailEnd/>
                </a:ln>
              </p:spPr>
              <p:txBody>
                <a:bodyPr/>
                <a:lstStyle/>
                <a:p>
                  <a:endParaRPr lang="en-US"/>
                </a:p>
              </p:txBody>
            </p:sp>
            <p:sp>
              <p:nvSpPr>
                <p:cNvPr id="22380" name="Freeform 209"/>
                <p:cNvSpPr>
                  <a:spLocks/>
                </p:cNvSpPr>
                <p:nvPr/>
              </p:nvSpPr>
              <p:spPr bwMode="auto">
                <a:xfrm>
                  <a:off x="3597" y="-762"/>
                  <a:ext cx="381" cy="224"/>
                </a:xfrm>
                <a:custGeom>
                  <a:avLst/>
                  <a:gdLst>
                    <a:gd name="T0" fmla="*/ 760 w 760"/>
                    <a:gd name="T1" fmla="*/ 32 h 447"/>
                    <a:gd name="T2" fmla="*/ 68 w 760"/>
                    <a:gd name="T3" fmla="*/ 447 h 447"/>
                    <a:gd name="T4" fmla="*/ 60 w 760"/>
                    <a:gd name="T5" fmla="*/ 443 h 447"/>
                    <a:gd name="T6" fmla="*/ 51 w 760"/>
                    <a:gd name="T7" fmla="*/ 440 h 447"/>
                    <a:gd name="T8" fmla="*/ 42 w 760"/>
                    <a:gd name="T9" fmla="*/ 436 h 447"/>
                    <a:gd name="T10" fmla="*/ 34 w 760"/>
                    <a:gd name="T11" fmla="*/ 433 h 447"/>
                    <a:gd name="T12" fmla="*/ 25 w 760"/>
                    <a:gd name="T13" fmla="*/ 429 h 447"/>
                    <a:gd name="T14" fmla="*/ 17 w 760"/>
                    <a:gd name="T15" fmla="*/ 426 h 447"/>
                    <a:gd name="T16" fmla="*/ 8 w 760"/>
                    <a:gd name="T17" fmla="*/ 423 h 447"/>
                    <a:gd name="T18" fmla="*/ 0 w 760"/>
                    <a:gd name="T19" fmla="*/ 419 h 447"/>
                    <a:gd name="T20" fmla="*/ 699 w 760"/>
                    <a:gd name="T21" fmla="*/ 0 h 447"/>
                    <a:gd name="T22" fmla="*/ 707 w 760"/>
                    <a:gd name="T23" fmla="*/ 3 h 447"/>
                    <a:gd name="T24" fmla="*/ 715 w 760"/>
                    <a:gd name="T25" fmla="*/ 8 h 447"/>
                    <a:gd name="T26" fmla="*/ 724 w 760"/>
                    <a:gd name="T27" fmla="*/ 11 h 447"/>
                    <a:gd name="T28" fmla="*/ 732 w 760"/>
                    <a:gd name="T29" fmla="*/ 16 h 447"/>
                    <a:gd name="T30" fmla="*/ 739 w 760"/>
                    <a:gd name="T31" fmla="*/ 19 h 447"/>
                    <a:gd name="T32" fmla="*/ 747 w 760"/>
                    <a:gd name="T33" fmla="*/ 24 h 447"/>
                    <a:gd name="T34" fmla="*/ 754 w 760"/>
                    <a:gd name="T35" fmla="*/ 28 h 447"/>
                    <a:gd name="T36" fmla="*/ 760 w 760"/>
                    <a:gd name="T37" fmla="*/ 32 h 44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60"/>
                    <a:gd name="T58" fmla="*/ 0 h 447"/>
                    <a:gd name="T59" fmla="*/ 760 w 760"/>
                    <a:gd name="T60" fmla="*/ 447 h 44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60" h="447">
                      <a:moveTo>
                        <a:pt x="760" y="32"/>
                      </a:moveTo>
                      <a:lnTo>
                        <a:pt x="68" y="447"/>
                      </a:lnTo>
                      <a:lnTo>
                        <a:pt x="60" y="443"/>
                      </a:lnTo>
                      <a:lnTo>
                        <a:pt x="51" y="440"/>
                      </a:lnTo>
                      <a:lnTo>
                        <a:pt x="42" y="436"/>
                      </a:lnTo>
                      <a:lnTo>
                        <a:pt x="34" y="433"/>
                      </a:lnTo>
                      <a:lnTo>
                        <a:pt x="25" y="429"/>
                      </a:lnTo>
                      <a:lnTo>
                        <a:pt x="17" y="426"/>
                      </a:lnTo>
                      <a:lnTo>
                        <a:pt x="8" y="423"/>
                      </a:lnTo>
                      <a:lnTo>
                        <a:pt x="0" y="419"/>
                      </a:lnTo>
                      <a:lnTo>
                        <a:pt x="699" y="0"/>
                      </a:lnTo>
                      <a:lnTo>
                        <a:pt x="707" y="3"/>
                      </a:lnTo>
                      <a:lnTo>
                        <a:pt x="715" y="8"/>
                      </a:lnTo>
                      <a:lnTo>
                        <a:pt x="724" y="11"/>
                      </a:lnTo>
                      <a:lnTo>
                        <a:pt x="732" y="16"/>
                      </a:lnTo>
                      <a:lnTo>
                        <a:pt x="739" y="19"/>
                      </a:lnTo>
                      <a:lnTo>
                        <a:pt x="747" y="24"/>
                      </a:lnTo>
                      <a:lnTo>
                        <a:pt x="754" y="28"/>
                      </a:lnTo>
                      <a:lnTo>
                        <a:pt x="760" y="32"/>
                      </a:lnTo>
                      <a:close/>
                    </a:path>
                  </a:pathLst>
                </a:custGeom>
                <a:solidFill>
                  <a:srgbClr val="DBDBFF"/>
                </a:solidFill>
                <a:ln w="9525">
                  <a:noFill/>
                  <a:round/>
                  <a:headEnd/>
                  <a:tailEnd/>
                </a:ln>
              </p:spPr>
              <p:txBody>
                <a:bodyPr/>
                <a:lstStyle/>
                <a:p>
                  <a:endParaRPr lang="en-US"/>
                </a:p>
              </p:txBody>
            </p:sp>
            <p:sp>
              <p:nvSpPr>
                <p:cNvPr id="22381" name="Freeform 210"/>
                <p:cNvSpPr>
                  <a:spLocks/>
                </p:cNvSpPr>
                <p:nvPr/>
              </p:nvSpPr>
              <p:spPr bwMode="auto">
                <a:xfrm>
                  <a:off x="3570" y="-774"/>
                  <a:ext cx="377" cy="222"/>
                </a:xfrm>
                <a:custGeom>
                  <a:avLst/>
                  <a:gdLst>
                    <a:gd name="T0" fmla="*/ 755 w 755"/>
                    <a:gd name="T1" fmla="*/ 25 h 444"/>
                    <a:gd name="T2" fmla="*/ 56 w 755"/>
                    <a:gd name="T3" fmla="*/ 444 h 444"/>
                    <a:gd name="T4" fmla="*/ 48 w 755"/>
                    <a:gd name="T5" fmla="*/ 441 h 444"/>
                    <a:gd name="T6" fmla="*/ 41 w 755"/>
                    <a:gd name="T7" fmla="*/ 437 h 444"/>
                    <a:gd name="T8" fmla="*/ 34 w 755"/>
                    <a:gd name="T9" fmla="*/ 434 h 444"/>
                    <a:gd name="T10" fmla="*/ 27 w 755"/>
                    <a:gd name="T11" fmla="*/ 429 h 444"/>
                    <a:gd name="T12" fmla="*/ 20 w 755"/>
                    <a:gd name="T13" fmla="*/ 426 h 444"/>
                    <a:gd name="T14" fmla="*/ 13 w 755"/>
                    <a:gd name="T15" fmla="*/ 422 h 444"/>
                    <a:gd name="T16" fmla="*/ 6 w 755"/>
                    <a:gd name="T17" fmla="*/ 418 h 444"/>
                    <a:gd name="T18" fmla="*/ 0 w 755"/>
                    <a:gd name="T19" fmla="*/ 414 h 444"/>
                    <a:gd name="T20" fmla="*/ 687 w 755"/>
                    <a:gd name="T21" fmla="*/ 0 h 444"/>
                    <a:gd name="T22" fmla="*/ 697 w 755"/>
                    <a:gd name="T23" fmla="*/ 3 h 444"/>
                    <a:gd name="T24" fmla="*/ 706 w 755"/>
                    <a:gd name="T25" fmla="*/ 5 h 444"/>
                    <a:gd name="T26" fmla="*/ 715 w 755"/>
                    <a:gd name="T27" fmla="*/ 9 h 444"/>
                    <a:gd name="T28" fmla="*/ 723 w 755"/>
                    <a:gd name="T29" fmla="*/ 12 h 444"/>
                    <a:gd name="T30" fmla="*/ 731 w 755"/>
                    <a:gd name="T31" fmla="*/ 15 h 444"/>
                    <a:gd name="T32" fmla="*/ 739 w 755"/>
                    <a:gd name="T33" fmla="*/ 18 h 444"/>
                    <a:gd name="T34" fmla="*/ 747 w 755"/>
                    <a:gd name="T35" fmla="*/ 21 h 444"/>
                    <a:gd name="T36" fmla="*/ 755 w 755"/>
                    <a:gd name="T37" fmla="*/ 25 h 44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55"/>
                    <a:gd name="T58" fmla="*/ 0 h 444"/>
                    <a:gd name="T59" fmla="*/ 755 w 755"/>
                    <a:gd name="T60" fmla="*/ 444 h 44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55" h="444">
                      <a:moveTo>
                        <a:pt x="755" y="25"/>
                      </a:moveTo>
                      <a:lnTo>
                        <a:pt x="56" y="444"/>
                      </a:lnTo>
                      <a:lnTo>
                        <a:pt x="48" y="441"/>
                      </a:lnTo>
                      <a:lnTo>
                        <a:pt x="41" y="437"/>
                      </a:lnTo>
                      <a:lnTo>
                        <a:pt x="34" y="434"/>
                      </a:lnTo>
                      <a:lnTo>
                        <a:pt x="27" y="429"/>
                      </a:lnTo>
                      <a:lnTo>
                        <a:pt x="20" y="426"/>
                      </a:lnTo>
                      <a:lnTo>
                        <a:pt x="13" y="422"/>
                      </a:lnTo>
                      <a:lnTo>
                        <a:pt x="6" y="418"/>
                      </a:lnTo>
                      <a:lnTo>
                        <a:pt x="0" y="414"/>
                      </a:lnTo>
                      <a:lnTo>
                        <a:pt x="687" y="0"/>
                      </a:lnTo>
                      <a:lnTo>
                        <a:pt x="697" y="3"/>
                      </a:lnTo>
                      <a:lnTo>
                        <a:pt x="706" y="5"/>
                      </a:lnTo>
                      <a:lnTo>
                        <a:pt x="715" y="9"/>
                      </a:lnTo>
                      <a:lnTo>
                        <a:pt x="723" y="12"/>
                      </a:lnTo>
                      <a:lnTo>
                        <a:pt x="731" y="15"/>
                      </a:lnTo>
                      <a:lnTo>
                        <a:pt x="739" y="18"/>
                      </a:lnTo>
                      <a:lnTo>
                        <a:pt x="747" y="21"/>
                      </a:lnTo>
                      <a:lnTo>
                        <a:pt x="755" y="25"/>
                      </a:lnTo>
                      <a:close/>
                    </a:path>
                  </a:pathLst>
                </a:custGeom>
                <a:solidFill>
                  <a:srgbClr val="F9F9FF"/>
                </a:solidFill>
                <a:ln w="9525">
                  <a:noFill/>
                  <a:round/>
                  <a:headEnd/>
                  <a:tailEnd/>
                </a:ln>
              </p:spPr>
              <p:txBody>
                <a:bodyPr/>
                <a:lstStyle/>
                <a:p>
                  <a:endParaRPr lang="en-US"/>
                </a:p>
              </p:txBody>
            </p:sp>
            <p:sp>
              <p:nvSpPr>
                <p:cNvPr id="22382" name="Freeform 211"/>
                <p:cNvSpPr>
                  <a:spLocks/>
                </p:cNvSpPr>
                <p:nvPr/>
              </p:nvSpPr>
              <p:spPr bwMode="auto">
                <a:xfrm>
                  <a:off x="3544" y="-784"/>
                  <a:ext cx="369" cy="217"/>
                </a:xfrm>
                <a:custGeom>
                  <a:avLst/>
                  <a:gdLst>
                    <a:gd name="T0" fmla="*/ 737 w 737"/>
                    <a:gd name="T1" fmla="*/ 20 h 434"/>
                    <a:gd name="T2" fmla="*/ 50 w 737"/>
                    <a:gd name="T3" fmla="*/ 434 h 434"/>
                    <a:gd name="T4" fmla="*/ 44 w 737"/>
                    <a:gd name="T5" fmla="*/ 431 h 434"/>
                    <a:gd name="T6" fmla="*/ 37 w 737"/>
                    <a:gd name="T7" fmla="*/ 426 h 434"/>
                    <a:gd name="T8" fmla="*/ 30 w 737"/>
                    <a:gd name="T9" fmla="*/ 422 h 434"/>
                    <a:gd name="T10" fmla="*/ 23 w 737"/>
                    <a:gd name="T11" fmla="*/ 417 h 434"/>
                    <a:gd name="T12" fmla="*/ 17 w 737"/>
                    <a:gd name="T13" fmla="*/ 412 h 434"/>
                    <a:gd name="T14" fmla="*/ 11 w 737"/>
                    <a:gd name="T15" fmla="*/ 408 h 434"/>
                    <a:gd name="T16" fmla="*/ 6 w 737"/>
                    <a:gd name="T17" fmla="*/ 403 h 434"/>
                    <a:gd name="T18" fmla="*/ 0 w 737"/>
                    <a:gd name="T19" fmla="*/ 398 h 434"/>
                    <a:gd name="T20" fmla="*/ 661 w 737"/>
                    <a:gd name="T21" fmla="*/ 0 h 434"/>
                    <a:gd name="T22" fmla="*/ 672 w 737"/>
                    <a:gd name="T23" fmla="*/ 2 h 434"/>
                    <a:gd name="T24" fmla="*/ 682 w 737"/>
                    <a:gd name="T25" fmla="*/ 5 h 434"/>
                    <a:gd name="T26" fmla="*/ 691 w 737"/>
                    <a:gd name="T27" fmla="*/ 7 h 434"/>
                    <a:gd name="T28" fmla="*/ 702 w 737"/>
                    <a:gd name="T29" fmla="*/ 9 h 434"/>
                    <a:gd name="T30" fmla="*/ 711 w 737"/>
                    <a:gd name="T31" fmla="*/ 12 h 434"/>
                    <a:gd name="T32" fmla="*/ 720 w 737"/>
                    <a:gd name="T33" fmla="*/ 15 h 434"/>
                    <a:gd name="T34" fmla="*/ 728 w 737"/>
                    <a:gd name="T35" fmla="*/ 17 h 434"/>
                    <a:gd name="T36" fmla="*/ 737 w 737"/>
                    <a:gd name="T37" fmla="*/ 20 h 43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37"/>
                    <a:gd name="T58" fmla="*/ 0 h 434"/>
                    <a:gd name="T59" fmla="*/ 737 w 737"/>
                    <a:gd name="T60" fmla="*/ 434 h 43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37" h="434">
                      <a:moveTo>
                        <a:pt x="737" y="20"/>
                      </a:moveTo>
                      <a:lnTo>
                        <a:pt x="50" y="434"/>
                      </a:lnTo>
                      <a:lnTo>
                        <a:pt x="44" y="431"/>
                      </a:lnTo>
                      <a:lnTo>
                        <a:pt x="37" y="426"/>
                      </a:lnTo>
                      <a:lnTo>
                        <a:pt x="30" y="422"/>
                      </a:lnTo>
                      <a:lnTo>
                        <a:pt x="23" y="417"/>
                      </a:lnTo>
                      <a:lnTo>
                        <a:pt x="17" y="412"/>
                      </a:lnTo>
                      <a:lnTo>
                        <a:pt x="11" y="408"/>
                      </a:lnTo>
                      <a:lnTo>
                        <a:pt x="6" y="403"/>
                      </a:lnTo>
                      <a:lnTo>
                        <a:pt x="0" y="398"/>
                      </a:lnTo>
                      <a:lnTo>
                        <a:pt x="661" y="0"/>
                      </a:lnTo>
                      <a:lnTo>
                        <a:pt x="672" y="2"/>
                      </a:lnTo>
                      <a:lnTo>
                        <a:pt x="682" y="5"/>
                      </a:lnTo>
                      <a:lnTo>
                        <a:pt x="691" y="7"/>
                      </a:lnTo>
                      <a:lnTo>
                        <a:pt x="702" y="9"/>
                      </a:lnTo>
                      <a:lnTo>
                        <a:pt x="711" y="12"/>
                      </a:lnTo>
                      <a:lnTo>
                        <a:pt x="720" y="15"/>
                      </a:lnTo>
                      <a:lnTo>
                        <a:pt x="728" y="17"/>
                      </a:lnTo>
                      <a:lnTo>
                        <a:pt x="737" y="20"/>
                      </a:lnTo>
                      <a:close/>
                    </a:path>
                  </a:pathLst>
                </a:custGeom>
                <a:solidFill>
                  <a:srgbClr val="BCE2D3"/>
                </a:solidFill>
                <a:ln w="9525">
                  <a:noFill/>
                  <a:round/>
                  <a:headEnd/>
                  <a:tailEnd/>
                </a:ln>
              </p:spPr>
              <p:txBody>
                <a:bodyPr/>
                <a:lstStyle/>
                <a:p>
                  <a:endParaRPr lang="en-US"/>
                </a:p>
              </p:txBody>
            </p:sp>
            <p:sp>
              <p:nvSpPr>
                <p:cNvPr id="22383" name="Freeform 212"/>
                <p:cNvSpPr>
                  <a:spLocks/>
                </p:cNvSpPr>
                <p:nvPr/>
              </p:nvSpPr>
              <p:spPr bwMode="auto">
                <a:xfrm>
                  <a:off x="3524" y="-791"/>
                  <a:ext cx="351" cy="206"/>
                </a:xfrm>
                <a:custGeom>
                  <a:avLst/>
                  <a:gdLst>
                    <a:gd name="T0" fmla="*/ 702 w 702"/>
                    <a:gd name="T1" fmla="*/ 14 h 412"/>
                    <a:gd name="T2" fmla="*/ 41 w 702"/>
                    <a:gd name="T3" fmla="*/ 412 h 412"/>
                    <a:gd name="T4" fmla="*/ 35 w 702"/>
                    <a:gd name="T5" fmla="*/ 407 h 412"/>
                    <a:gd name="T6" fmla="*/ 29 w 702"/>
                    <a:gd name="T7" fmla="*/ 402 h 412"/>
                    <a:gd name="T8" fmla="*/ 25 w 702"/>
                    <a:gd name="T9" fmla="*/ 396 h 412"/>
                    <a:gd name="T10" fmla="*/ 19 w 702"/>
                    <a:gd name="T11" fmla="*/ 391 h 412"/>
                    <a:gd name="T12" fmla="*/ 14 w 702"/>
                    <a:gd name="T13" fmla="*/ 386 h 412"/>
                    <a:gd name="T14" fmla="*/ 9 w 702"/>
                    <a:gd name="T15" fmla="*/ 380 h 412"/>
                    <a:gd name="T16" fmla="*/ 5 w 702"/>
                    <a:gd name="T17" fmla="*/ 376 h 412"/>
                    <a:gd name="T18" fmla="*/ 0 w 702"/>
                    <a:gd name="T19" fmla="*/ 370 h 412"/>
                    <a:gd name="T20" fmla="*/ 616 w 702"/>
                    <a:gd name="T21" fmla="*/ 0 h 412"/>
                    <a:gd name="T22" fmla="*/ 626 w 702"/>
                    <a:gd name="T23" fmla="*/ 1 h 412"/>
                    <a:gd name="T24" fmla="*/ 638 w 702"/>
                    <a:gd name="T25" fmla="*/ 2 h 412"/>
                    <a:gd name="T26" fmla="*/ 648 w 702"/>
                    <a:gd name="T27" fmla="*/ 5 h 412"/>
                    <a:gd name="T28" fmla="*/ 660 w 702"/>
                    <a:gd name="T29" fmla="*/ 6 h 412"/>
                    <a:gd name="T30" fmla="*/ 670 w 702"/>
                    <a:gd name="T31" fmla="*/ 7 h 412"/>
                    <a:gd name="T32" fmla="*/ 682 w 702"/>
                    <a:gd name="T33" fmla="*/ 9 h 412"/>
                    <a:gd name="T34" fmla="*/ 692 w 702"/>
                    <a:gd name="T35" fmla="*/ 12 h 412"/>
                    <a:gd name="T36" fmla="*/ 702 w 702"/>
                    <a:gd name="T37" fmla="*/ 14 h 41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02"/>
                    <a:gd name="T58" fmla="*/ 0 h 412"/>
                    <a:gd name="T59" fmla="*/ 702 w 702"/>
                    <a:gd name="T60" fmla="*/ 412 h 41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02" h="412">
                      <a:moveTo>
                        <a:pt x="702" y="14"/>
                      </a:moveTo>
                      <a:lnTo>
                        <a:pt x="41" y="412"/>
                      </a:lnTo>
                      <a:lnTo>
                        <a:pt x="35" y="407"/>
                      </a:lnTo>
                      <a:lnTo>
                        <a:pt x="29" y="402"/>
                      </a:lnTo>
                      <a:lnTo>
                        <a:pt x="25" y="396"/>
                      </a:lnTo>
                      <a:lnTo>
                        <a:pt x="19" y="391"/>
                      </a:lnTo>
                      <a:lnTo>
                        <a:pt x="14" y="386"/>
                      </a:lnTo>
                      <a:lnTo>
                        <a:pt x="9" y="380"/>
                      </a:lnTo>
                      <a:lnTo>
                        <a:pt x="5" y="376"/>
                      </a:lnTo>
                      <a:lnTo>
                        <a:pt x="0" y="370"/>
                      </a:lnTo>
                      <a:lnTo>
                        <a:pt x="616" y="0"/>
                      </a:lnTo>
                      <a:lnTo>
                        <a:pt x="626" y="1"/>
                      </a:lnTo>
                      <a:lnTo>
                        <a:pt x="638" y="2"/>
                      </a:lnTo>
                      <a:lnTo>
                        <a:pt x="648" y="5"/>
                      </a:lnTo>
                      <a:lnTo>
                        <a:pt x="660" y="6"/>
                      </a:lnTo>
                      <a:lnTo>
                        <a:pt x="670" y="7"/>
                      </a:lnTo>
                      <a:lnTo>
                        <a:pt x="682" y="9"/>
                      </a:lnTo>
                      <a:lnTo>
                        <a:pt x="692" y="12"/>
                      </a:lnTo>
                      <a:lnTo>
                        <a:pt x="702" y="14"/>
                      </a:lnTo>
                      <a:close/>
                    </a:path>
                  </a:pathLst>
                </a:custGeom>
                <a:solidFill>
                  <a:srgbClr val="ADD6C9"/>
                </a:solidFill>
                <a:ln w="9525">
                  <a:noFill/>
                  <a:round/>
                  <a:headEnd/>
                  <a:tailEnd/>
                </a:ln>
              </p:spPr>
              <p:txBody>
                <a:bodyPr/>
                <a:lstStyle/>
                <a:p>
                  <a:endParaRPr lang="en-US"/>
                </a:p>
              </p:txBody>
            </p:sp>
            <p:sp>
              <p:nvSpPr>
                <p:cNvPr id="22384" name="Freeform 213"/>
                <p:cNvSpPr>
                  <a:spLocks/>
                </p:cNvSpPr>
                <p:nvPr/>
              </p:nvSpPr>
              <p:spPr bwMode="auto">
                <a:xfrm>
                  <a:off x="3510" y="-794"/>
                  <a:ext cx="322" cy="188"/>
                </a:xfrm>
                <a:custGeom>
                  <a:avLst/>
                  <a:gdLst>
                    <a:gd name="T0" fmla="*/ 643 w 643"/>
                    <a:gd name="T1" fmla="*/ 7 h 377"/>
                    <a:gd name="T2" fmla="*/ 27 w 643"/>
                    <a:gd name="T3" fmla="*/ 377 h 377"/>
                    <a:gd name="T4" fmla="*/ 19 w 643"/>
                    <a:gd name="T5" fmla="*/ 364 h 377"/>
                    <a:gd name="T6" fmla="*/ 11 w 643"/>
                    <a:gd name="T7" fmla="*/ 352 h 377"/>
                    <a:gd name="T8" fmla="*/ 4 w 643"/>
                    <a:gd name="T9" fmla="*/ 340 h 377"/>
                    <a:gd name="T10" fmla="*/ 0 w 643"/>
                    <a:gd name="T11" fmla="*/ 326 h 377"/>
                    <a:gd name="T12" fmla="*/ 543 w 643"/>
                    <a:gd name="T13" fmla="*/ 0 h 377"/>
                    <a:gd name="T14" fmla="*/ 555 w 643"/>
                    <a:gd name="T15" fmla="*/ 0 h 377"/>
                    <a:gd name="T16" fmla="*/ 568 w 643"/>
                    <a:gd name="T17" fmla="*/ 0 h 377"/>
                    <a:gd name="T18" fmla="*/ 581 w 643"/>
                    <a:gd name="T19" fmla="*/ 1 h 377"/>
                    <a:gd name="T20" fmla="*/ 593 w 643"/>
                    <a:gd name="T21" fmla="*/ 1 h 377"/>
                    <a:gd name="T22" fmla="*/ 606 w 643"/>
                    <a:gd name="T23" fmla="*/ 3 h 377"/>
                    <a:gd name="T24" fmla="*/ 619 w 643"/>
                    <a:gd name="T25" fmla="*/ 4 h 377"/>
                    <a:gd name="T26" fmla="*/ 630 w 643"/>
                    <a:gd name="T27" fmla="*/ 5 h 377"/>
                    <a:gd name="T28" fmla="*/ 643 w 643"/>
                    <a:gd name="T29" fmla="*/ 7 h 37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43"/>
                    <a:gd name="T46" fmla="*/ 0 h 377"/>
                    <a:gd name="T47" fmla="*/ 643 w 643"/>
                    <a:gd name="T48" fmla="*/ 377 h 37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43" h="377">
                      <a:moveTo>
                        <a:pt x="643" y="7"/>
                      </a:moveTo>
                      <a:lnTo>
                        <a:pt x="27" y="377"/>
                      </a:lnTo>
                      <a:lnTo>
                        <a:pt x="19" y="364"/>
                      </a:lnTo>
                      <a:lnTo>
                        <a:pt x="11" y="352"/>
                      </a:lnTo>
                      <a:lnTo>
                        <a:pt x="4" y="340"/>
                      </a:lnTo>
                      <a:lnTo>
                        <a:pt x="0" y="326"/>
                      </a:lnTo>
                      <a:lnTo>
                        <a:pt x="543" y="0"/>
                      </a:lnTo>
                      <a:lnTo>
                        <a:pt x="555" y="0"/>
                      </a:lnTo>
                      <a:lnTo>
                        <a:pt x="568" y="0"/>
                      </a:lnTo>
                      <a:lnTo>
                        <a:pt x="581" y="1"/>
                      </a:lnTo>
                      <a:lnTo>
                        <a:pt x="593" y="1"/>
                      </a:lnTo>
                      <a:lnTo>
                        <a:pt x="606" y="3"/>
                      </a:lnTo>
                      <a:lnTo>
                        <a:pt x="619" y="4"/>
                      </a:lnTo>
                      <a:lnTo>
                        <a:pt x="630" y="5"/>
                      </a:lnTo>
                      <a:lnTo>
                        <a:pt x="643" y="7"/>
                      </a:lnTo>
                      <a:close/>
                    </a:path>
                  </a:pathLst>
                </a:custGeom>
                <a:solidFill>
                  <a:srgbClr val="A0CCBF"/>
                </a:solidFill>
                <a:ln w="9525">
                  <a:noFill/>
                  <a:round/>
                  <a:headEnd/>
                  <a:tailEnd/>
                </a:ln>
              </p:spPr>
              <p:txBody>
                <a:bodyPr/>
                <a:lstStyle/>
                <a:p>
                  <a:endParaRPr lang="en-US"/>
                </a:p>
              </p:txBody>
            </p:sp>
            <p:sp>
              <p:nvSpPr>
                <p:cNvPr id="22385" name="Freeform 214"/>
                <p:cNvSpPr>
                  <a:spLocks/>
                </p:cNvSpPr>
                <p:nvPr/>
              </p:nvSpPr>
              <p:spPr bwMode="auto">
                <a:xfrm>
                  <a:off x="3506" y="-794"/>
                  <a:ext cx="276" cy="163"/>
                </a:xfrm>
                <a:custGeom>
                  <a:avLst/>
                  <a:gdLst>
                    <a:gd name="T0" fmla="*/ 551 w 551"/>
                    <a:gd name="T1" fmla="*/ 0 h 326"/>
                    <a:gd name="T2" fmla="*/ 8 w 551"/>
                    <a:gd name="T3" fmla="*/ 326 h 326"/>
                    <a:gd name="T4" fmla="*/ 4 w 551"/>
                    <a:gd name="T5" fmla="*/ 315 h 326"/>
                    <a:gd name="T6" fmla="*/ 2 w 551"/>
                    <a:gd name="T7" fmla="*/ 302 h 326"/>
                    <a:gd name="T8" fmla="*/ 1 w 551"/>
                    <a:gd name="T9" fmla="*/ 289 h 326"/>
                    <a:gd name="T10" fmla="*/ 0 w 551"/>
                    <a:gd name="T11" fmla="*/ 276 h 326"/>
                    <a:gd name="T12" fmla="*/ 0 w 551"/>
                    <a:gd name="T13" fmla="*/ 273 h 326"/>
                    <a:gd name="T14" fmla="*/ 0 w 551"/>
                    <a:gd name="T15" fmla="*/ 270 h 326"/>
                    <a:gd name="T16" fmla="*/ 0 w 551"/>
                    <a:gd name="T17" fmla="*/ 267 h 326"/>
                    <a:gd name="T18" fmla="*/ 1 w 551"/>
                    <a:gd name="T19" fmla="*/ 265 h 326"/>
                    <a:gd name="T20" fmla="*/ 432 w 551"/>
                    <a:gd name="T21" fmla="*/ 4 h 326"/>
                    <a:gd name="T22" fmla="*/ 445 w 551"/>
                    <a:gd name="T23" fmla="*/ 3 h 326"/>
                    <a:gd name="T24" fmla="*/ 456 w 551"/>
                    <a:gd name="T25" fmla="*/ 1 h 326"/>
                    <a:gd name="T26" fmla="*/ 469 w 551"/>
                    <a:gd name="T27" fmla="*/ 1 h 326"/>
                    <a:gd name="T28" fmla="*/ 481 w 551"/>
                    <a:gd name="T29" fmla="*/ 0 h 326"/>
                    <a:gd name="T30" fmla="*/ 494 w 551"/>
                    <a:gd name="T31" fmla="*/ 0 h 326"/>
                    <a:gd name="T32" fmla="*/ 507 w 551"/>
                    <a:gd name="T33" fmla="*/ 0 h 326"/>
                    <a:gd name="T34" fmla="*/ 519 w 551"/>
                    <a:gd name="T35" fmla="*/ 0 h 326"/>
                    <a:gd name="T36" fmla="*/ 533 w 551"/>
                    <a:gd name="T37" fmla="*/ 0 h 326"/>
                    <a:gd name="T38" fmla="*/ 537 w 551"/>
                    <a:gd name="T39" fmla="*/ 0 h 326"/>
                    <a:gd name="T40" fmla="*/ 541 w 551"/>
                    <a:gd name="T41" fmla="*/ 0 h 326"/>
                    <a:gd name="T42" fmla="*/ 546 w 551"/>
                    <a:gd name="T43" fmla="*/ 0 h 326"/>
                    <a:gd name="T44" fmla="*/ 551 w 551"/>
                    <a:gd name="T45" fmla="*/ 0 h 32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51"/>
                    <a:gd name="T70" fmla="*/ 0 h 326"/>
                    <a:gd name="T71" fmla="*/ 551 w 551"/>
                    <a:gd name="T72" fmla="*/ 326 h 32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51" h="326">
                      <a:moveTo>
                        <a:pt x="551" y="0"/>
                      </a:moveTo>
                      <a:lnTo>
                        <a:pt x="8" y="326"/>
                      </a:lnTo>
                      <a:lnTo>
                        <a:pt x="4" y="315"/>
                      </a:lnTo>
                      <a:lnTo>
                        <a:pt x="2" y="302"/>
                      </a:lnTo>
                      <a:lnTo>
                        <a:pt x="1" y="289"/>
                      </a:lnTo>
                      <a:lnTo>
                        <a:pt x="0" y="276"/>
                      </a:lnTo>
                      <a:lnTo>
                        <a:pt x="0" y="273"/>
                      </a:lnTo>
                      <a:lnTo>
                        <a:pt x="0" y="270"/>
                      </a:lnTo>
                      <a:lnTo>
                        <a:pt x="0" y="267"/>
                      </a:lnTo>
                      <a:lnTo>
                        <a:pt x="1" y="265"/>
                      </a:lnTo>
                      <a:lnTo>
                        <a:pt x="432" y="4"/>
                      </a:lnTo>
                      <a:lnTo>
                        <a:pt x="445" y="3"/>
                      </a:lnTo>
                      <a:lnTo>
                        <a:pt x="456" y="1"/>
                      </a:lnTo>
                      <a:lnTo>
                        <a:pt x="469" y="1"/>
                      </a:lnTo>
                      <a:lnTo>
                        <a:pt x="481" y="0"/>
                      </a:lnTo>
                      <a:lnTo>
                        <a:pt x="494" y="0"/>
                      </a:lnTo>
                      <a:lnTo>
                        <a:pt x="507" y="0"/>
                      </a:lnTo>
                      <a:lnTo>
                        <a:pt x="519" y="0"/>
                      </a:lnTo>
                      <a:lnTo>
                        <a:pt x="533" y="0"/>
                      </a:lnTo>
                      <a:lnTo>
                        <a:pt x="537" y="0"/>
                      </a:lnTo>
                      <a:lnTo>
                        <a:pt x="541" y="0"/>
                      </a:lnTo>
                      <a:lnTo>
                        <a:pt x="546" y="0"/>
                      </a:lnTo>
                      <a:lnTo>
                        <a:pt x="551" y="0"/>
                      </a:lnTo>
                      <a:close/>
                    </a:path>
                  </a:pathLst>
                </a:custGeom>
                <a:solidFill>
                  <a:srgbClr val="8EBCB2"/>
                </a:solidFill>
                <a:ln w="9525">
                  <a:noFill/>
                  <a:round/>
                  <a:headEnd/>
                  <a:tailEnd/>
                </a:ln>
              </p:spPr>
              <p:txBody>
                <a:bodyPr/>
                <a:lstStyle/>
                <a:p>
                  <a:endParaRPr lang="en-US"/>
                </a:p>
              </p:txBody>
            </p:sp>
            <p:sp>
              <p:nvSpPr>
                <p:cNvPr id="22386" name="Freeform 215"/>
                <p:cNvSpPr>
                  <a:spLocks/>
                </p:cNvSpPr>
                <p:nvPr/>
              </p:nvSpPr>
              <p:spPr bwMode="auto">
                <a:xfrm>
                  <a:off x="3507" y="-793"/>
                  <a:ext cx="215" cy="131"/>
                </a:xfrm>
                <a:custGeom>
                  <a:avLst/>
                  <a:gdLst>
                    <a:gd name="T0" fmla="*/ 431 w 431"/>
                    <a:gd name="T1" fmla="*/ 0 h 261"/>
                    <a:gd name="T2" fmla="*/ 0 w 431"/>
                    <a:gd name="T3" fmla="*/ 261 h 261"/>
                    <a:gd name="T4" fmla="*/ 1 w 431"/>
                    <a:gd name="T5" fmla="*/ 250 h 261"/>
                    <a:gd name="T6" fmla="*/ 3 w 431"/>
                    <a:gd name="T7" fmla="*/ 238 h 261"/>
                    <a:gd name="T8" fmla="*/ 6 w 431"/>
                    <a:gd name="T9" fmla="*/ 227 h 261"/>
                    <a:gd name="T10" fmla="*/ 10 w 431"/>
                    <a:gd name="T11" fmla="*/ 216 h 261"/>
                    <a:gd name="T12" fmla="*/ 15 w 431"/>
                    <a:gd name="T13" fmla="*/ 205 h 261"/>
                    <a:gd name="T14" fmla="*/ 21 w 431"/>
                    <a:gd name="T15" fmla="*/ 194 h 261"/>
                    <a:gd name="T16" fmla="*/ 26 w 431"/>
                    <a:gd name="T17" fmla="*/ 184 h 261"/>
                    <a:gd name="T18" fmla="*/ 34 w 431"/>
                    <a:gd name="T19" fmla="*/ 174 h 261"/>
                    <a:gd name="T20" fmla="*/ 268 w 431"/>
                    <a:gd name="T21" fmla="*/ 32 h 261"/>
                    <a:gd name="T22" fmla="*/ 288 w 431"/>
                    <a:gd name="T23" fmla="*/ 26 h 261"/>
                    <a:gd name="T24" fmla="*/ 306 w 431"/>
                    <a:gd name="T25" fmla="*/ 22 h 261"/>
                    <a:gd name="T26" fmla="*/ 327 w 431"/>
                    <a:gd name="T27" fmla="*/ 17 h 261"/>
                    <a:gd name="T28" fmla="*/ 347 w 431"/>
                    <a:gd name="T29" fmla="*/ 12 h 261"/>
                    <a:gd name="T30" fmla="*/ 368 w 431"/>
                    <a:gd name="T31" fmla="*/ 9 h 261"/>
                    <a:gd name="T32" fmla="*/ 388 w 431"/>
                    <a:gd name="T33" fmla="*/ 5 h 261"/>
                    <a:gd name="T34" fmla="*/ 409 w 431"/>
                    <a:gd name="T35" fmla="*/ 2 h 261"/>
                    <a:gd name="T36" fmla="*/ 431 w 431"/>
                    <a:gd name="T37" fmla="*/ 0 h 26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31"/>
                    <a:gd name="T58" fmla="*/ 0 h 261"/>
                    <a:gd name="T59" fmla="*/ 431 w 431"/>
                    <a:gd name="T60" fmla="*/ 261 h 26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31" h="261">
                      <a:moveTo>
                        <a:pt x="431" y="0"/>
                      </a:moveTo>
                      <a:lnTo>
                        <a:pt x="0" y="261"/>
                      </a:lnTo>
                      <a:lnTo>
                        <a:pt x="1" y="250"/>
                      </a:lnTo>
                      <a:lnTo>
                        <a:pt x="3" y="238"/>
                      </a:lnTo>
                      <a:lnTo>
                        <a:pt x="6" y="227"/>
                      </a:lnTo>
                      <a:lnTo>
                        <a:pt x="10" y="216"/>
                      </a:lnTo>
                      <a:lnTo>
                        <a:pt x="15" y="205"/>
                      </a:lnTo>
                      <a:lnTo>
                        <a:pt x="21" y="194"/>
                      </a:lnTo>
                      <a:lnTo>
                        <a:pt x="26" y="184"/>
                      </a:lnTo>
                      <a:lnTo>
                        <a:pt x="34" y="174"/>
                      </a:lnTo>
                      <a:lnTo>
                        <a:pt x="268" y="32"/>
                      </a:lnTo>
                      <a:lnTo>
                        <a:pt x="288" y="26"/>
                      </a:lnTo>
                      <a:lnTo>
                        <a:pt x="306" y="22"/>
                      </a:lnTo>
                      <a:lnTo>
                        <a:pt x="327" y="17"/>
                      </a:lnTo>
                      <a:lnTo>
                        <a:pt x="347" y="12"/>
                      </a:lnTo>
                      <a:lnTo>
                        <a:pt x="368" y="9"/>
                      </a:lnTo>
                      <a:lnTo>
                        <a:pt x="388" y="5"/>
                      </a:lnTo>
                      <a:lnTo>
                        <a:pt x="409" y="2"/>
                      </a:lnTo>
                      <a:lnTo>
                        <a:pt x="431" y="0"/>
                      </a:lnTo>
                      <a:close/>
                    </a:path>
                  </a:pathLst>
                </a:custGeom>
                <a:solidFill>
                  <a:srgbClr val="82B2A8"/>
                </a:solidFill>
                <a:ln w="9525">
                  <a:noFill/>
                  <a:round/>
                  <a:headEnd/>
                  <a:tailEnd/>
                </a:ln>
              </p:spPr>
              <p:txBody>
                <a:bodyPr/>
                <a:lstStyle/>
                <a:p>
                  <a:endParaRPr lang="en-US"/>
                </a:p>
              </p:txBody>
            </p:sp>
            <p:sp>
              <p:nvSpPr>
                <p:cNvPr id="22387" name="Freeform 216"/>
                <p:cNvSpPr>
                  <a:spLocks/>
                </p:cNvSpPr>
                <p:nvPr/>
              </p:nvSpPr>
              <p:spPr bwMode="auto">
                <a:xfrm>
                  <a:off x="3524" y="-777"/>
                  <a:ext cx="117" cy="71"/>
                </a:xfrm>
                <a:custGeom>
                  <a:avLst/>
                  <a:gdLst>
                    <a:gd name="T0" fmla="*/ 234 w 234"/>
                    <a:gd name="T1" fmla="*/ 0 h 142"/>
                    <a:gd name="T2" fmla="*/ 0 w 234"/>
                    <a:gd name="T3" fmla="*/ 142 h 142"/>
                    <a:gd name="T4" fmla="*/ 10 w 234"/>
                    <a:gd name="T5" fmla="*/ 130 h 142"/>
                    <a:gd name="T6" fmla="*/ 19 w 234"/>
                    <a:gd name="T7" fmla="*/ 120 h 142"/>
                    <a:gd name="T8" fmla="*/ 29 w 234"/>
                    <a:gd name="T9" fmla="*/ 108 h 142"/>
                    <a:gd name="T10" fmla="*/ 41 w 234"/>
                    <a:gd name="T11" fmla="*/ 98 h 142"/>
                    <a:gd name="T12" fmla="*/ 52 w 234"/>
                    <a:gd name="T13" fmla="*/ 87 h 142"/>
                    <a:gd name="T14" fmla="*/ 65 w 234"/>
                    <a:gd name="T15" fmla="*/ 78 h 142"/>
                    <a:gd name="T16" fmla="*/ 79 w 234"/>
                    <a:gd name="T17" fmla="*/ 68 h 142"/>
                    <a:gd name="T18" fmla="*/ 94 w 234"/>
                    <a:gd name="T19" fmla="*/ 59 h 142"/>
                    <a:gd name="T20" fmla="*/ 109 w 234"/>
                    <a:gd name="T21" fmla="*/ 51 h 142"/>
                    <a:gd name="T22" fmla="*/ 124 w 234"/>
                    <a:gd name="T23" fmla="*/ 41 h 142"/>
                    <a:gd name="T24" fmla="*/ 141 w 234"/>
                    <a:gd name="T25" fmla="*/ 33 h 142"/>
                    <a:gd name="T26" fmla="*/ 158 w 234"/>
                    <a:gd name="T27" fmla="*/ 26 h 142"/>
                    <a:gd name="T28" fmla="*/ 177 w 234"/>
                    <a:gd name="T29" fmla="*/ 18 h 142"/>
                    <a:gd name="T30" fmla="*/ 195 w 234"/>
                    <a:gd name="T31" fmla="*/ 13 h 142"/>
                    <a:gd name="T32" fmla="*/ 215 w 234"/>
                    <a:gd name="T33" fmla="*/ 6 h 142"/>
                    <a:gd name="T34" fmla="*/ 234 w 234"/>
                    <a:gd name="T35" fmla="*/ 0 h 14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34"/>
                    <a:gd name="T55" fmla="*/ 0 h 142"/>
                    <a:gd name="T56" fmla="*/ 234 w 234"/>
                    <a:gd name="T57" fmla="*/ 142 h 14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34" h="142">
                      <a:moveTo>
                        <a:pt x="234" y="0"/>
                      </a:moveTo>
                      <a:lnTo>
                        <a:pt x="0" y="142"/>
                      </a:lnTo>
                      <a:lnTo>
                        <a:pt x="10" y="130"/>
                      </a:lnTo>
                      <a:lnTo>
                        <a:pt x="19" y="120"/>
                      </a:lnTo>
                      <a:lnTo>
                        <a:pt x="29" y="108"/>
                      </a:lnTo>
                      <a:lnTo>
                        <a:pt x="41" y="98"/>
                      </a:lnTo>
                      <a:lnTo>
                        <a:pt x="52" y="87"/>
                      </a:lnTo>
                      <a:lnTo>
                        <a:pt x="65" y="78"/>
                      </a:lnTo>
                      <a:lnTo>
                        <a:pt x="79" y="68"/>
                      </a:lnTo>
                      <a:lnTo>
                        <a:pt x="94" y="59"/>
                      </a:lnTo>
                      <a:lnTo>
                        <a:pt x="109" y="51"/>
                      </a:lnTo>
                      <a:lnTo>
                        <a:pt x="124" y="41"/>
                      </a:lnTo>
                      <a:lnTo>
                        <a:pt x="141" y="33"/>
                      </a:lnTo>
                      <a:lnTo>
                        <a:pt x="158" y="26"/>
                      </a:lnTo>
                      <a:lnTo>
                        <a:pt x="177" y="18"/>
                      </a:lnTo>
                      <a:lnTo>
                        <a:pt x="195" y="13"/>
                      </a:lnTo>
                      <a:lnTo>
                        <a:pt x="215" y="6"/>
                      </a:lnTo>
                      <a:lnTo>
                        <a:pt x="234" y="0"/>
                      </a:lnTo>
                      <a:close/>
                    </a:path>
                  </a:pathLst>
                </a:custGeom>
                <a:solidFill>
                  <a:srgbClr val="70A39B"/>
                </a:solidFill>
                <a:ln w="9525">
                  <a:noFill/>
                  <a:round/>
                  <a:headEnd/>
                  <a:tailEnd/>
                </a:ln>
              </p:spPr>
              <p:txBody>
                <a:bodyPr/>
                <a:lstStyle/>
                <a:p>
                  <a:endParaRPr lang="en-US"/>
                </a:p>
              </p:txBody>
            </p:sp>
            <p:sp>
              <p:nvSpPr>
                <p:cNvPr id="22388" name="Freeform 217"/>
                <p:cNvSpPr>
                  <a:spLocks/>
                </p:cNvSpPr>
                <p:nvPr/>
              </p:nvSpPr>
              <p:spPr bwMode="auto">
                <a:xfrm>
                  <a:off x="3693" y="-698"/>
                  <a:ext cx="164" cy="87"/>
                </a:xfrm>
                <a:custGeom>
                  <a:avLst/>
                  <a:gdLst>
                    <a:gd name="T0" fmla="*/ 165 w 329"/>
                    <a:gd name="T1" fmla="*/ 0 h 173"/>
                    <a:gd name="T2" fmla="*/ 197 w 329"/>
                    <a:gd name="T3" fmla="*/ 1 h 173"/>
                    <a:gd name="T4" fmla="*/ 228 w 329"/>
                    <a:gd name="T5" fmla="*/ 7 h 173"/>
                    <a:gd name="T6" fmla="*/ 256 w 329"/>
                    <a:gd name="T7" fmla="*/ 15 h 173"/>
                    <a:gd name="T8" fmla="*/ 280 w 329"/>
                    <a:gd name="T9" fmla="*/ 25 h 173"/>
                    <a:gd name="T10" fmla="*/ 300 w 329"/>
                    <a:gd name="T11" fmla="*/ 38 h 173"/>
                    <a:gd name="T12" fmla="*/ 316 w 329"/>
                    <a:gd name="T13" fmla="*/ 53 h 173"/>
                    <a:gd name="T14" fmla="*/ 325 w 329"/>
                    <a:gd name="T15" fmla="*/ 69 h 173"/>
                    <a:gd name="T16" fmla="*/ 329 w 329"/>
                    <a:gd name="T17" fmla="*/ 86 h 173"/>
                    <a:gd name="T18" fmla="*/ 325 w 329"/>
                    <a:gd name="T19" fmla="*/ 103 h 173"/>
                    <a:gd name="T20" fmla="*/ 316 w 329"/>
                    <a:gd name="T21" fmla="*/ 119 h 173"/>
                    <a:gd name="T22" fmla="*/ 300 w 329"/>
                    <a:gd name="T23" fmla="*/ 134 h 173"/>
                    <a:gd name="T24" fmla="*/ 280 w 329"/>
                    <a:gd name="T25" fmla="*/ 147 h 173"/>
                    <a:gd name="T26" fmla="*/ 256 w 329"/>
                    <a:gd name="T27" fmla="*/ 159 h 173"/>
                    <a:gd name="T28" fmla="*/ 228 w 329"/>
                    <a:gd name="T29" fmla="*/ 167 h 173"/>
                    <a:gd name="T30" fmla="*/ 197 w 329"/>
                    <a:gd name="T31" fmla="*/ 171 h 173"/>
                    <a:gd name="T32" fmla="*/ 165 w 329"/>
                    <a:gd name="T33" fmla="*/ 173 h 173"/>
                    <a:gd name="T34" fmla="*/ 131 w 329"/>
                    <a:gd name="T35" fmla="*/ 171 h 173"/>
                    <a:gd name="T36" fmla="*/ 100 w 329"/>
                    <a:gd name="T37" fmla="*/ 167 h 173"/>
                    <a:gd name="T38" fmla="*/ 73 w 329"/>
                    <a:gd name="T39" fmla="*/ 159 h 173"/>
                    <a:gd name="T40" fmla="*/ 49 w 329"/>
                    <a:gd name="T41" fmla="*/ 147 h 173"/>
                    <a:gd name="T42" fmla="*/ 28 w 329"/>
                    <a:gd name="T43" fmla="*/ 134 h 173"/>
                    <a:gd name="T44" fmla="*/ 13 w 329"/>
                    <a:gd name="T45" fmla="*/ 119 h 173"/>
                    <a:gd name="T46" fmla="*/ 4 w 329"/>
                    <a:gd name="T47" fmla="*/ 103 h 173"/>
                    <a:gd name="T48" fmla="*/ 0 w 329"/>
                    <a:gd name="T49" fmla="*/ 86 h 173"/>
                    <a:gd name="T50" fmla="*/ 4 w 329"/>
                    <a:gd name="T51" fmla="*/ 69 h 173"/>
                    <a:gd name="T52" fmla="*/ 13 w 329"/>
                    <a:gd name="T53" fmla="*/ 53 h 173"/>
                    <a:gd name="T54" fmla="*/ 28 w 329"/>
                    <a:gd name="T55" fmla="*/ 38 h 173"/>
                    <a:gd name="T56" fmla="*/ 49 w 329"/>
                    <a:gd name="T57" fmla="*/ 25 h 173"/>
                    <a:gd name="T58" fmla="*/ 73 w 329"/>
                    <a:gd name="T59" fmla="*/ 15 h 173"/>
                    <a:gd name="T60" fmla="*/ 100 w 329"/>
                    <a:gd name="T61" fmla="*/ 7 h 173"/>
                    <a:gd name="T62" fmla="*/ 131 w 329"/>
                    <a:gd name="T63" fmla="*/ 1 h 173"/>
                    <a:gd name="T64" fmla="*/ 165 w 329"/>
                    <a:gd name="T65" fmla="*/ 0 h 17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29"/>
                    <a:gd name="T100" fmla="*/ 0 h 173"/>
                    <a:gd name="T101" fmla="*/ 329 w 329"/>
                    <a:gd name="T102" fmla="*/ 173 h 17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29" h="173">
                      <a:moveTo>
                        <a:pt x="165" y="0"/>
                      </a:moveTo>
                      <a:lnTo>
                        <a:pt x="197" y="1"/>
                      </a:lnTo>
                      <a:lnTo>
                        <a:pt x="228" y="7"/>
                      </a:lnTo>
                      <a:lnTo>
                        <a:pt x="256" y="15"/>
                      </a:lnTo>
                      <a:lnTo>
                        <a:pt x="280" y="25"/>
                      </a:lnTo>
                      <a:lnTo>
                        <a:pt x="300" y="38"/>
                      </a:lnTo>
                      <a:lnTo>
                        <a:pt x="316" y="53"/>
                      </a:lnTo>
                      <a:lnTo>
                        <a:pt x="325" y="69"/>
                      </a:lnTo>
                      <a:lnTo>
                        <a:pt x="329" y="86"/>
                      </a:lnTo>
                      <a:lnTo>
                        <a:pt x="325" y="103"/>
                      </a:lnTo>
                      <a:lnTo>
                        <a:pt x="316" y="119"/>
                      </a:lnTo>
                      <a:lnTo>
                        <a:pt x="300" y="134"/>
                      </a:lnTo>
                      <a:lnTo>
                        <a:pt x="280" y="147"/>
                      </a:lnTo>
                      <a:lnTo>
                        <a:pt x="256" y="159"/>
                      </a:lnTo>
                      <a:lnTo>
                        <a:pt x="228" y="167"/>
                      </a:lnTo>
                      <a:lnTo>
                        <a:pt x="197" y="171"/>
                      </a:lnTo>
                      <a:lnTo>
                        <a:pt x="165" y="173"/>
                      </a:lnTo>
                      <a:lnTo>
                        <a:pt x="131" y="171"/>
                      </a:lnTo>
                      <a:lnTo>
                        <a:pt x="100" y="167"/>
                      </a:lnTo>
                      <a:lnTo>
                        <a:pt x="73" y="159"/>
                      </a:lnTo>
                      <a:lnTo>
                        <a:pt x="49" y="147"/>
                      </a:lnTo>
                      <a:lnTo>
                        <a:pt x="28" y="134"/>
                      </a:lnTo>
                      <a:lnTo>
                        <a:pt x="13" y="119"/>
                      </a:lnTo>
                      <a:lnTo>
                        <a:pt x="4" y="103"/>
                      </a:lnTo>
                      <a:lnTo>
                        <a:pt x="0" y="86"/>
                      </a:lnTo>
                      <a:lnTo>
                        <a:pt x="4" y="69"/>
                      </a:lnTo>
                      <a:lnTo>
                        <a:pt x="13" y="53"/>
                      </a:lnTo>
                      <a:lnTo>
                        <a:pt x="28" y="38"/>
                      </a:lnTo>
                      <a:lnTo>
                        <a:pt x="49" y="25"/>
                      </a:lnTo>
                      <a:lnTo>
                        <a:pt x="73" y="15"/>
                      </a:lnTo>
                      <a:lnTo>
                        <a:pt x="100" y="7"/>
                      </a:lnTo>
                      <a:lnTo>
                        <a:pt x="131" y="1"/>
                      </a:lnTo>
                      <a:lnTo>
                        <a:pt x="165" y="0"/>
                      </a:lnTo>
                      <a:close/>
                    </a:path>
                  </a:pathLst>
                </a:custGeom>
                <a:solidFill>
                  <a:srgbClr val="6391FF"/>
                </a:solidFill>
                <a:ln w="9525">
                  <a:noFill/>
                  <a:round/>
                  <a:headEnd/>
                  <a:tailEnd/>
                </a:ln>
              </p:spPr>
              <p:txBody>
                <a:bodyPr/>
                <a:lstStyle/>
                <a:p>
                  <a:endParaRPr lang="en-US"/>
                </a:p>
              </p:txBody>
            </p:sp>
            <p:sp>
              <p:nvSpPr>
                <p:cNvPr id="22389" name="Freeform 218"/>
                <p:cNvSpPr>
                  <a:spLocks/>
                </p:cNvSpPr>
                <p:nvPr/>
              </p:nvSpPr>
              <p:spPr bwMode="auto">
                <a:xfrm>
                  <a:off x="3728" y="-679"/>
                  <a:ext cx="94" cy="49"/>
                </a:xfrm>
                <a:custGeom>
                  <a:avLst/>
                  <a:gdLst>
                    <a:gd name="T0" fmla="*/ 95 w 188"/>
                    <a:gd name="T1" fmla="*/ 0 h 97"/>
                    <a:gd name="T2" fmla="*/ 113 w 188"/>
                    <a:gd name="T3" fmla="*/ 1 h 97"/>
                    <a:gd name="T4" fmla="*/ 131 w 188"/>
                    <a:gd name="T5" fmla="*/ 3 h 97"/>
                    <a:gd name="T6" fmla="*/ 147 w 188"/>
                    <a:gd name="T7" fmla="*/ 8 h 97"/>
                    <a:gd name="T8" fmla="*/ 161 w 188"/>
                    <a:gd name="T9" fmla="*/ 13 h 97"/>
                    <a:gd name="T10" fmla="*/ 172 w 188"/>
                    <a:gd name="T11" fmla="*/ 21 h 97"/>
                    <a:gd name="T12" fmla="*/ 181 w 188"/>
                    <a:gd name="T13" fmla="*/ 30 h 97"/>
                    <a:gd name="T14" fmla="*/ 186 w 188"/>
                    <a:gd name="T15" fmla="*/ 39 h 97"/>
                    <a:gd name="T16" fmla="*/ 188 w 188"/>
                    <a:gd name="T17" fmla="*/ 48 h 97"/>
                    <a:gd name="T18" fmla="*/ 186 w 188"/>
                    <a:gd name="T19" fmla="*/ 58 h 97"/>
                    <a:gd name="T20" fmla="*/ 181 w 188"/>
                    <a:gd name="T21" fmla="*/ 68 h 97"/>
                    <a:gd name="T22" fmla="*/ 172 w 188"/>
                    <a:gd name="T23" fmla="*/ 77 h 97"/>
                    <a:gd name="T24" fmla="*/ 161 w 188"/>
                    <a:gd name="T25" fmla="*/ 84 h 97"/>
                    <a:gd name="T26" fmla="*/ 147 w 188"/>
                    <a:gd name="T27" fmla="*/ 89 h 97"/>
                    <a:gd name="T28" fmla="*/ 131 w 188"/>
                    <a:gd name="T29" fmla="*/ 94 h 97"/>
                    <a:gd name="T30" fmla="*/ 113 w 188"/>
                    <a:gd name="T31" fmla="*/ 96 h 97"/>
                    <a:gd name="T32" fmla="*/ 95 w 188"/>
                    <a:gd name="T33" fmla="*/ 97 h 97"/>
                    <a:gd name="T34" fmla="*/ 75 w 188"/>
                    <a:gd name="T35" fmla="*/ 96 h 97"/>
                    <a:gd name="T36" fmla="*/ 58 w 188"/>
                    <a:gd name="T37" fmla="*/ 94 h 97"/>
                    <a:gd name="T38" fmla="*/ 42 w 188"/>
                    <a:gd name="T39" fmla="*/ 89 h 97"/>
                    <a:gd name="T40" fmla="*/ 28 w 188"/>
                    <a:gd name="T41" fmla="*/ 84 h 97"/>
                    <a:gd name="T42" fmla="*/ 17 w 188"/>
                    <a:gd name="T43" fmla="*/ 77 h 97"/>
                    <a:gd name="T44" fmla="*/ 7 w 188"/>
                    <a:gd name="T45" fmla="*/ 68 h 97"/>
                    <a:gd name="T46" fmla="*/ 3 w 188"/>
                    <a:gd name="T47" fmla="*/ 58 h 97"/>
                    <a:gd name="T48" fmla="*/ 0 w 188"/>
                    <a:gd name="T49" fmla="*/ 48 h 97"/>
                    <a:gd name="T50" fmla="*/ 3 w 188"/>
                    <a:gd name="T51" fmla="*/ 39 h 97"/>
                    <a:gd name="T52" fmla="*/ 7 w 188"/>
                    <a:gd name="T53" fmla="*/ 30 h 97"/>
                    <a:gd name="T54" fmla="*/ 17 w 188"/>
                    <a:gd name="T55" fmla="*/ 21 h 97"/>
                    <a:gd name="T56" fmla="*/ 28 w 188"/>
                    <a:gd name="T57" fmla="*/ 13 h 97"/>
                    <a:gd name="T58" fmla="*/ 42 w 188"/>
                    <a:gd name="T59" fmla="*/ 8 h 97"/>
                    <a:gd name="T60" fmla="*/ 58 w 188"/>
                    <a:gd name="T61" fmla="*/ 3 h 97"/>
                    <a:gd name="T62" fmla="*/ 75 w 188"/>
                    <a:gd name="T63" fmla="*/ 1 h 97"/>
                    <a:gd name="T64" fmla="*/ 95 w 188"/>
                    <a:gd name="T65" fmla="*/ 0 h 9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88"/>
                    <a:gd name="T100" fmla="*/ 0 h 97"/>
                    <a:gd name="T101" fmla="*/ 188 w 188"/>
                    <a:gd name="T102" fmla="*/ 97 h 9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88" h="97">
                      <a:moveTo>
                        <a:pt x="95" y="0"/>
                      </a:moveTo>
                      <a:lnTo>
                        <a:pt x="113" y="1"/>
                      </a:lnTo>
                      <a:lnTo>
                        <a:pt x="131" y="3"/>
                      </a:lnTo>
                      <a:lnTo>
                        <a:pt x="147" y="8"/>
                      </a:lnTo>
                      <a:lnTo>
                        <a:pt x="161" y="13"/>
                      </a:lnTo>
                      <a:lnTo>
                        <a:pt x="172" y="21"/>
                      </a:lnTo>
                      <a:lnTo>
                        <a:pt x="181" y="30"/>
                      </a:lnTo>
                      <a:lnTo>
                        <a:pt x="186" y="39"/>
                      </a:lnTo>
                      <a:lnTo>
                        <a:pt x="188" y="48"/>
                      </a:lnTo>
                      <a:lnTo>
                        <a:pt x="186" y="58"/>
                      </a:lnTo>
                      <a:lnTo>
                        <a:pt x="181" y="68"/>
                      </a:lnTo>
                      <a:lnTo>
                        <a:pt x="172" y="77"/>
                      </a:lnTo>
                      <a:lnTo>
                        <a:pt x="161" y="84"/>
                      </a:lnTo>
                      <a:lnTo>
                        <a:pt x="147" y="89"/>
                      </a:lnTo>
                      <a:lnTo>
                        <a:pt x="131" y="94"/>
                      </a:lnTo>
                      <a:lnTo>
                        <a:pt x="113" y="96"/>
                      </a:lnTo>
                      <a:lnTo>
                        <a:pt x="95" y="97"/>
                      </a:lnTo>
                      <a:lnTo>
                        <a:pt x="75" y="96"/>
                      </a:lnTo>
                      <a:lnTo>
                        <a:pt x="58" y="94"/>
                      </a:lnTo>
                      <a:lnTo>
                        <a:pt x="42" y="89"/>
                      </a:lnTo>
                      <a:lnTo>
                        <a:pt x="28" y="84"/>
                      </a:lnTo>
                      <a:lnTo>
                        <a:pt x="17" y="77"/>
                      </a:lnTo>
                      <a:lnTo>
                        <a:pt x="7" y="68"/>
                      </a:lnTo>
                      <a:lnTo>
                        <a:pt x="3" y="58"/>
                      </a:lnTo>
                      <a:lnTo>
                        <a:pt x="0" y="48"/>
                      </a:lnTo>
                      <a:lnTo>
                        <a:pt x="3" y="39"/>
                      </a:lnTo>
                      <a:lnTo>
                        <a:pt x="7" y="30"/>
                      </a:lnTo>
                      <a:lnTo>
                        <a:pt x="17" y="21"/>
                      </a:lnTo>
                      <a:lnTo>
                        <a:pt x="28" y="13"/>
                      </a:lnTo>
                      <a:lnTo>
                        <a:pt x="42" y="8"/>
                      </a:lnTo>
                      <a:lnTo>
                        <a:pt x="58" y="3"/>
                      </a:lnTo>
                      <a:lnTo>
                        <a:pt x="75" y="1"/>
                      </a:lnTo>
                      <a:lnTo>
                        <a:pt x="95" y="0"/>
                      </a:lnTo>
                      <a:close/>
                    </a:path>
                  </a:pathLst>
                </a:custGeom>
                <a:solidFill>
                  <a:srgbClr val="000000"/>
                </a:solidFill>
                <a:ln w="9525">
                  <a:noFill/>
                  <a:round/>
                  <a:headEnd/>
                  <a:tailEnd/>
                </a:ln>
              </p:spPr>
              <p:txBody>
                <a:bodyPr/>
                <a:lstStyle/>
                <a:p>
                  <a:endParaRPr lang="en-US"/>
                </a:p>
              </p:txBody>
            </p:sp>
            <p:sp>
              <p:nvSpPr>
                <p:cNvPr id="22390" name="Freeform 219"/>
                <p:cNvSpPr>
                  <a:spLocks/>
                </p:cNvSpPr>
                <p:nvPr/>
              </p:nvSpPr>
              <p:spPr bwMode="auto">
                <a:xfrm>
                  <a:off x="3735" y="-676"/>
                  <a:ext cx="80" cy="42"/>
                </a:xfrm>
                <a:custGeom>
                  <a:avLst/>
                  <a:gdLst>
                    <a:gd name="T0" fmla="*/ 82 w 160"/>
                    <a:gd name="T1" fmla="*/ 0 h 86"/>
                    <a:gd name="T2" fmla="*/ 98 w 160"/>
                    <a:gd name="T3" fmla="*/ 2 h 86"/>
                    <a:gd name="T4" fmla="*/ 112 w 160"/>
                    <a:gd name="T5" fmla="*/ 4 h 86"/>
                    <a:gd name="T6" fmla="*/ 126 w 160"/>
                    <a:gd name="T7" fmla="*/ 7 h 86"/>
                    <a:gd name="T8" fmla="*/ 137 w 160"/>
                    <a:gd name="T9" fmla="*/ 13 h 86"/>
                    <a:gd name="T10" fmla="*/ 146 w 160"/>
                    <a:gd name="T11" fmla="*/ 20 h 86"/>
                    <a:gd name="T12" fmla="*/ 155 w 160"/>
                    <a:gd name="T13" fmla="*/ 27 h 86"/>
                    <a:gd name="T14" fmla="*/ 159 w 160"/>
                    <a:gd name="T15" fmla="*/ 35 h 86"/>
                    <a:gd name="T16" fmla="*/ 160 w 160"/>
                    <a:gd name="T17" fmla="*/ 43 h 86"/>
                    <a:gd name="T18" fmla="*/ 159 w 160"/>
                    <a:gd name="T19" fmla="*/ 51 h 86"/>
                    <a:gd name="T20" fmla="*/ 155 w 160"/>
                    <a:gd name="T21" fmla="*/ 59 h 86"/>
                    <a:gd name="T22" fmla="*/ 146 w 160"/>
                    <a:gd name="T23" fmla="*/ 66 h 86"/>
                    <a:gd name="T24" fmla="*/ 137 w 160"/>
                    <a:gd name="T25" fmla="*/ 73 h 86"/>
                    <a:gd name="T26" fmla="*/ 126 w 160"/>
                    <a:gd name="T27" fmla="*/ 79 h 86"/>
                    <a:gd name="T28" fmla="*/ 112 w 160"/>
                    <a:gd name="T29" fmla="*/ 82 h 86"/>
                    <a:gd name="T30" fmla="*/ 98 w 160"/>
                    <a:gd name="T31" fmla="*/ 84 h 86"/>
                    <a:gd name="T32" fmla="*/ 82 w 160"/>
                    <a:gd name="T33" fmla="*/ 86 h 86"/>
                    <a:gd name="T34" fmla="*/ 66 w 160"/>
                    <a:gd name="T35" fmla="*/ 84 h 86"/>
                    <a:gd name="T36" fmla="*/ 51 w 160"/>
                    <a:gd name="T37" fmla="*/ 82 h 86"/>
                    <a:gd name="T38" fmla="*/ 37 w 160"/>
                    <a:gd name="T39" fmla="*/ 79 h 86"/>
                    <a:gd name="T40" fmla="*/ 24 w 160"/>
                    <a:gd name="T41" fmla="*/ 73 h 86"/>
                    <a:gd name="T42" fmla="*/ 14 w 160"/>
                    <a:gd name="T43" fmla="*/ 66 h 86"/>
                    <a:gd name="T44" fmla="*/ 7 w 160"/>
                    <a:gd name="T45" fmla="*/ 59 h 86"/>
                    <a:gd name="T46" fmla="*/ 1 w 160"/>
                    <a:gd name="T47" fmla="*/ 51 h 86"/>
                    <a:gd name="T48" fmla="*/ 0 w 160"/>
                    <a:gd name="T49" fmla="*/ 43 h 86"/>
                    <a:gd name="T50" fmla="*/ 1 w 160"/>
                    <a:gd name="T51" fmla="*/ 35 h 86"/>
                    <a:gd name="T52" fmla="*/ 7 w 160"/>
                    <a:gd name="T53" fmla="*/ 27 h 86"/>
                    <a:gd name="T54" fmla="*/ 14 w 160"/>
                    <a:gd name="T55" fmla="*/ 20 h 86"/>
                    <a:gd name="T56" fmla="*/ 24 w 160"/>
                    <a:gd name="T57" fmla="*/ 13 h 86"/>
                    <a:gd name="T58" fmla="*/ 37 w 160"/>
                    <a:gd name="T59" fmla="*/ 7 h 86"/>
                    <a:gd name="T60" fmla="*/ 51 w 160"/>
                    <a:gd name="T61" fmla="*/ 4 h 86"/>
                    <a:gd name="T62" fmla="*/ 66 w 160"/>
                    <a:gd name="T63" fmla="*/ 2 h 86"/>
                    <a:gd name="T64" fmla="*/ 82 w 160"/>
                    <a:gd name="T65" fmla="*/ 0 h 8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60"/>
                    <a:gd name="T100" fmla="*/ 0 h 86"/>
                    <a:gd name="T101" fmla="*/ 160 w 160"/>
                    <a:gd name="T102" fmla="*/ 86 h 8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60" h="86">
                      <a:moveTo>
                        <a:pt x="82" y="0"/>
                      </a:moveTo>
                      <a:lnTo>
                        <a:pt x="98" y="2"/>
                      </a:lnTo>
                      <a:lnTo>
                        <a:pt x="112" y="4"/>
                      </a:lnTo>
                      <a:lnTo>
                        <a:pt x="126" y="7"/>
                      </a:lnTo>
                      <a:lnTo>
                        <a:pt x="137" y="13"/>
                      </a:lnTo>
                      <a:lnTo>
                        <a:pt x="146" y="20"/>
                      </a:lnTo>
                      <a:lnTo>
                        <a:pt x="155" y="27"/>
                      </a:lnTo>
                      <a:lnTo>
                        <a:pt x="159" y="35"/>
                      </a:lnTo>
                      <a:lnTo>
                        <a:pt x="160" y="43"/>
                      </a:lnTo>
                      <a:lnTo>
                        <a:pt x="159" y="51"/>
                      </a:lnTo>
                      <a:lnTo>
                        <a:pt x="155" y="59"/>
                      </a:lnTo>
                      <a:lnTo>
                        <a:pt x="146" y="66"/>
                      </a:lnTo>
                      <a:lnTo>
                        <a:pt x="137" y="73"/>
                      </a:lnTo>
                      <a:lnTo>
                        <a:pt x="126" y="79"/>
                      </a:lnTo>
                      <a:lnTo>
                        <a:pt x="112" y="82"/>
                      </a:lnTo>
                      <a:lnTo>
                        <a:pt x="98" y="84"/>
                      </a:lnTo>
                      <a:lnTo>
                        <a:pt x="82" y="86"/>
                      </a:lnTo>
                      <a:lnTo>
                        <a:pt x="66" y="84"/>
                      </a:lnTo>
                      <a:lnTo>
                        <a:pt x="51" y="82"/>
                      </a:lnTo>
                      <a:lnTo>
                        <a:pt x="37" y="79"/>
                      </a:lnTo>
                      <a:lnTo>
                        <a:pt x="24" y="73"/>
                      </a:lnTo>
                      <a:lnTo>
                        <a:pt x="14" y="66"/>
                      </a:lnTo>
                      <a:lnTo>
                        <a:pt x="7" y="59"/>
                      </a:lnTo>
                      <a:lnTo>
                        <a:pt x="1" y="51"/>
                      </a:lnTo>
                      <a:lnTo>
                        <a:pt x="0" y="43"/>
                      </a:lnTo>
                      <a:lnTo>
                        <a:pt x="1" y="35"/>
                      </a:lnTo>
                      <a:lnTo>
                        <a:pt x="7" y="27"/>
                      </a:lnTo>
                      <a:lnTo>
                        <a:pt x="14" y="20"/>
                      </a:lnTo>
                      <a:lnTo>
                        <a:pt x="24" y="13"/>
                      </a:lnTo>
                      <a:lnTo>
                        <a:pt x="37" y="7"/>
                      </a:lnTo>
                      <a:lnTo>
                        <a:pt x="51" y="4"/>
                      </a:lnTo>
                      <a:lnTo>
                        <a:pt x="66" y="2"/>
                      </a:lnTo>
                      <a:lnTo>
                        <a:pt x="82" y="0"/>
                      </a:lnTo>
                      <a:close/>
                    </a:path>
                  </a:pathLst>
                </a:custGeom>
                <a:solidFill>
                  <a:srgbClr val="EFEFFF"/>
                </a:solidFill>
                <a:ln w="9525">
                  <a:noFill/>
                  <a:round/>
                  <a:headEnd/>
                  <a:tailEnd/>
                </a:ln>
              </p:spPr>
              <p:txBody>
                <a:bodyPr/>
                <a:lstStyle/>
                <a:p>
                  <a:endParaRPr lang="en-US"/>
                </a:p>
              </p:txBody>
            </p:sp>
            <p:sp>
              <p:nvSpPr>
                <p:cNvPr id="22391" name="Freeform 220"/>
                <p:cNvSpPr>
                  <a:spLocks/>
                </p:cNvSpPr>
                <p:nvPr/>
              </p:nvSpPr>
              <p:spPr bwMode="auto">
                <a:xfrm>
                  <a:off x="3841" y="-765"/>
                  <a:ext cx="193" cy="102"/>
                </a:xfrm>
                <a:custGeom>
                  <a:avLst/>
                  <a:gdLst>
                    <a:gd name="T0" fmla="*/ 0 w 386"/>
                    <a:gd name="T1" fmla="*/ 167 h 204"/>
                    <a:gd name="T2" fmla="*/ 202 w 386"/>
                    <a:gd name="T3" fmla="*/ 0 h 204"/>
                    <a:gd name="T4" fmla="*/ 223 w 386"/>
                    <a:gd name="T5" fmla="*/ 10 h 204"/>
                    <a:gd name="T6" fmla="*/ 242 w 386"/>
                    <a:gd name="T7" fmla="*/ 20 h 204"/>
                    <a:gd name="T8" fmla="*/ 258 w 386"/>
                    <a:gd name="T9" fmla="*/ 29 h 204"/>
                    <a:gd name="T10" fmla="*/ 275 w 386"/>
                    <a:gd name="T11" fmla="*/ 37 h 204"/>
                    <a:gd name="T12" fmla="*/ 287 w 386"/>
                    <a:gd name="T13" fmla="*/ 45 h 204"/>
                    <a:gd name="T14" fmla="*/ 300 w 386"/>
                    <a:gd name="T15" fmla="*/ 53 h 204"/>
                    <a:gd name="T16" fmla="*/ 310 w 386"/>
                    <a:gd name="T17" fmla="*/ 61 h 204"/>
                    <a:gd name="T18" fmla="*/ 321 w 386"/>
                    <a:gd name="T19" fmla="*/ 69 h 204"/>
                    <a:gd name="T20" fmla="*/ 330 w 386"/>
                    <a:gd name="T21" fmla="*/ 78 h 204"/>
                    <a:gd name="T22" fmla="*/ 338 w 386"/>
                    <a:gd name="T23" fmla="*/ 88 h 204"/>
                    <a:gd name="T24" fmla="*/ 346 w 386"/>
                    <a:gd name="T25" fmla="*/ 97 h 204"/>
                    <a:gd name="T26" fmla="*/ 354 w 386"/>
                    <a:gd name="T27" fmla="*/ 108 h 204"/>
                    <a:gd name="T28" fmla="*/ 361 w 386"/>
                    <a:gd name="T29" fmla="*/ 120 h 204"/>
                    <a:gd name="T30" fmla="*/ 369 w 386"/>
                    <a:gd name="T31" fmla="*/ 134 h 204"/>
                    <a:gd name="T32" fmla="*/ 377 w 386"/>
                    <a:gd name="T33" fmla="*/ 149 h 204"/>
                    <a:gd name="T34" fmla="*/ 386 w 386"/>
                    <a:gd name="T35" fmla="*/ 165 h 204"/>
                    <a:gd name="T36" fmla="*/ 33 w 386"/>
                    <a:gd name="T37" fmla="*/ 204 h 204"/>
                    <a:gd name="T38" fmla="*/ 26 w 386"/>
                    <a:gd name="T39" fmla="*/ 191 h 204"/>
                    <a:gd name="T40" fmla="*/ 21 w 386"/>
                    <a:gd name="T41" fmla="*/ 183 h 204"/>
                    <a:gd name="T42" fmla="*/ 13 w 386"/>
                    <a:gd name="T43" fmla="*/ 176 h 204"/>
                    <a:gd name="T44" fmla="*/ 0 w 386"/>
                    <a:gd name="T45" fmla="*/ 167 h 20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86"/>
                    <a:gd name="T70" fmla="*/ 0 h 204"/>
                    <a:gd name="T71" fmla="*/ 386 w 386"/>
                    <a:gd name="T72" fmla="*/ 204 h 20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86" h="204">
                      <a:moveTo>
                        <a:pt x="0" y="167"/>
                      </a:moveTo>
                      <a:lnTo>
                        <a:pt x="202" y="0"/>
                      </a:lnTo>
                      <a:lnTo>
                        <a:pt x="223" y="10"/>
                      </a:lnTo>
                      <a:lnTo>
                        <a:pt x="242" y="20"/>
                      </a:lnTo>
                      <a:lnTo>
                        <a:pt x="258" y="29"/>
                      </a:lnTo>
                      <a:lnTo>
                        <a:pt x="275" y="37"/>
                      </a:lnTo>
                      <a:lnTo>
                        <a:pt x="287" y="45"/>
                      </a:lnTo>
                      <a:lnTo>
                        <a:pt x="300" y="53"/>
                      </a:lnTo>
                      <a:lnTo>
                        <a:pt x="310" y="61"/>
                      </a:lnTo>
                      <a:lnTo>
                        <a:pt x="321" y="69"/>
                      </a:lnTo>
                      <a:lnTo>
                        <a:pt x="330" y="78"/>
                      </a:lnTo>
                      <a:lnTo>
                        <a:pt x="338" y="88"/>
                      </a:lnTo>
                      <a:lnTo>
                        <a:pt x="346" y="97"/>
                      </a:lnTo>
                      <a:lnTo>
                        <a:pt x="354" y="108"/>
                      </a:lnTo>
                      <a:lnTo>
                        <a:pt x="361" y="120"/>
                      </a:lnTo>
                      <a:lnTo>
                        <a:pt x="369" y="134"/>
                      </a:lnTo>
                      <a:lnTo>
                        <a:pt x="377" y="149"/>
                      </a:lnTo>
                      <a:lnTo>
                        <a:pt x="386" y="165"/>
                      </a:lnTo>
                      <a:lnTo>
                        <a:pt x="33" y="204"/>
                      </a:lnTo>
                      <a:lnTo>
                        <a:pt x="26" y="191"/>
                      </a:lnTo>
                      <a:lnTo>
                        <a:pt x="21" y="183"/>
                      </a:lnTo>
                      <a:lnTo>
                        <a:pt x="13" y="176"/>
                      </a:lnTo>
                      <a:lnTo>
                        <a:pt x="0" y="167"/>
                      </a:lnTo>
                      <a:close/>
                    </a:path>
                  </a:pathLst>
                </a:custGeom>
                <a:solidFill>
                  <a:srgbClr val="FFFF8E"/>
                </a:solidFill>
                <a:ln w="9525">
                  <a:noFill/>
                  <a:round/>
                  <a:headEnd/>
                  <a:tailEnd/>
                </a:ln>
              </p:spPr>
              <p:txBody>
                <a:bodyPr/>
                <a:lstStyle/>
                <a:p>
                  <a:endParaRPr lang="en-US"/>
                </a:p>
              </p:txBody>
            </p:sp>
            <p:sp>
              <p:nvSpPr>
                <p:cNvPr id="22392" name="Freeform 221"/>
                <p:cNvSpPr>
                  <a:spLocks/>
                </p:cNvSpPr>
                <p:nvPr/>
              </p:nvSpPr>
              <p:spPr bwMode="auto">
                <a:xfrm>
                  <a:off x="3850" y="-732"/>
                  <a:ext cx="152" cy="59"/>
                </a:xfrm>
                <a:custGeom>
                  <a:avLst/>
                  <a:gdLst>
                    <a:gd name="T0" fmla="*/ 0 w 305"/>
                    <a:gd name="T1" fmla="*/ 106 h 118"/>
                    <a:gd name="T2" fmla="*/ 267 w 305"/>
                    <a:gd name="T3" fmla="*/ 0 h 118"/>
                    <a:gd name="T4" fmla="*/ 277 w 305"/>
                    <a:gd name="T5" fmla="*/ 4 h 118"/>
                    <a:gd name="T6" fmla="*/ 284 w 305"/>
                    <a:gd name="T7" fmla="*/ 8 h 118"/>
                    <a:gd name="T8" fmla="*/ 289 w 305"/>
                    <a:gd name="T9" fmla="*/ 10 h 118"/>
                    <a:gd name="T10" fmla="*/ 292 w 305"/>
                    <a:gd name="T11" fmla="*/ 11 h 118"/>
                    <a:gd name="T12" fmla="*/ 295 w 305"/>
                    <a:gd name="T13" fmla="*/ 13 h 118"/>
                    <a:gd name="T14" fmla="*/ 297 w 305"/>
                    <a:gd name="T15" fmla="*/ 17 h 118"/>
                    <a:gd name="T16" fmla="*/ 299 w 305"/>
                    <a:gd name="T17" fmla="*/ 24 h 118"/>
                    <a:gd name="T18" fmla="*/ 305 w 305"/>
                    <a:gd name="T19" fmla="*/ 33 h 118"/>
                    <a:gd name="T20" fmla="*/ 12 w 305"/>
                    <a:gd name="T21" fmla="*/ 118 h 118"/>
                    <a:gd name="T22" fmla="*/ 9 w 305"/>
                    <a:gd name="T23" fmla="*/ 110 h 118"/>
                    <a:gd name="T24" fmla="*/ 11 w 305"/>
                    <a:gd name="T25" fmla="*/ 109 h 118"/>
                    <a:gd name="T26" fmla="*/ 10 w 305"/>
                    <a:gd name="T27" fmla="*/ 110 h 118"/>
                    <a:gd name="T28" fmla="*/ 0 w 305"/>
                    <a:gd name="T29" fmla="*/ 106 h 11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05"/>
                    <a:gd name="T46" fmla="*/ 0 h 118"/>
                    <a:gd name="T47" fmla="*/ 305 w 305"/>
                    <a:gd name="T48" fmla="*/ 118 h 11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05" h="118">
                      <a:moveTo>
                        <a:pt x="0" y="106"/>
                      </a:moveTo>
                      <a:lnTo>
                        <a:pt x="267" y="0"/>
                      </a:lnTo>
                      <a:lnTo>
                        <a:pt x="277" y="4"/>
                      </a:lnTo>
                      <a:lnTo>
                        <a:pt x="284" y="8"/>
                      </a:lnTo>
                      <a:lnTo>
                        <a:pt x="289" y="10"/>
                      </a:lnTo>
                      <a:lnTo>
                        <a:pt x="292" y="11"/>
                      </a:lnTo>
                      <a:lnTo>
                        <a:pt x="295" y="13"/>
                      </a:lnTo>
                      <a:lnTo>
                        <a:pt x="297" y="17"/>
                      </a:lnTo>
                      <a:lnTo>
                        <a:pt x="299" y="24"/>
                      </a:lnTo>
                      <a:lnTo>
                        <a:pt x="305" y="33"/>
                      </a:lnTo>
                      <a:lnTo>
                        <a:pt x="12" y="118"/>
                      </a:lnTo>
                      <a:lnTo>
                        <a:pt x="9" y="110"/>
                      </a:lnTo>
                      <a:lnTo>
                        <a:pt x="11" y="109"/>
                      </a:lnTo>
                      <a:lnTo>
                        <a:pt x="10" y="110"/>
                      </a:lnTo>
                      <a:lnTo>
                        <a:pt x="0" y="106"/>
                      </a:lnTo>
                      <a:close/>
                    </a:path>
                  </a:pathLst>
                </a:custGeom>
                <a:solidFill>
                  <a:srgbClr val="FFFFFF"/>
                </a:solidFill>
                <a:ln w="9525">
                  <a:noFill/>
                  <a:round/>
                  <a:headEnd/>
                  <a:tailEnd/>
                </a:ln>
              </p:spPr>
              <p:txBody>
                <a:bodyPr/>
                <a:lstStyle/>
                <a:p>
                  <a:endParaRPr lang="en-US"/>
                </a:p>
              </p:txBody>
            </p:sp>
            <p:sp>
              <p:nvSpPr>
                <p:cNvPr id="22393" name="Freeform 222"/>
                <p:cNvSpPr>
                  <a:spLocks/>
                </p:cNvSpPr>
                <p:nvPr/>
              </p:nvSpPr>
              <p:spPr bwMode="auto">
                <a:xfrm>
                  <a:off x="3507" y="-649"/>
                  <a:ext cx="208" cy="97"/>
                </a:xfrm>
                <a:custGeom>
                  <a:avLst/>
                  <a:gdLst>
                    <a:gd name="T0" fmla="*/ 372 w 416"/>
                    <a:gd name="T1" fmla="*/ 0 h 193"/>
                    <a:gd name="T2" fmla="*/ 0 w 416"/>
                    <a:gd name="T3" fmla="*/ 26 h 193"/>
                    <a:gd name="T4" fmla="*/ 10 w 416"/>
                    <a:gd name="T5" fmla="*/ 45 h 193"/>
                    <a:gd name="T6" fmla="*/ 21 w 416"/>
                    <a:gd name="T7" fmla="*/ 62 h 193"/>
                    <a:gd name="T8" fmla="*/ 31 w 416"/>
                    <a:gd name="T9" fmla="*/ 78 h 193"/>
                    <a:gd name="T10" fmla="*/ 41 w 416"/>
                    <a:gd name="T11" fmla="*/ 92 h 193"/>
                    <a:gd name="T12" fmla="*/ 52 w 416"/>
                    <a:gd name="T13" fmla="*/ 106 h 193"/>
                    <a:gd name="T14" fmla="*/ 62 w 416"/>
                    <a:gd name="T15" fmla="*/ 117 h 193"/>
                    <a:gd name="T16" fmla="*/ 74 w 416"/>
                    <a:gd name="T17" fmla="*/ 127 h 193"/>
                    <a:gd name="T18" fmla="*/ 85 w 416"/>
                    <a:gd name="T19" fmla="*/ 138 h 193"/>
                    <a:gd name="T20" fmla="*/ 97 w 416"/>
                    <a:gd name="T21" fmla="*/ 147 h 193"/>
                    <a:gd name="T22" fmla="*/ 108 w 416"/>
                    <a:gd name="T23" fmla="*/ 155 h 193"/>
                    <a:gd name="T24" fmla="*/ 120 w 416"/>
                    <a:gd name="T25" fmla="*/ 162 h 193"/>
                    <a:gd name="T26" fmla="*/ 132 w 416"/>
                    <a:gd name="T27" fmla="*/ 169 h 193"/>
                    <a:gd name="T28" fmla="*/ 145 w 416"/>
                    <a:gd name="T29" fmla="*/ 176 h 193"/>
                    <a:gd name="T30" fmla="*/ 159 w 416"/>
                    <a:gd name="T31" fmla="*/ 182 h 193"/>
                    <a:gd name="T32" fmla="*/ 173 w 416"/>
                    <a:gd name="T33" fmla="*/ 187 h 193"/>
                    <a:gd name="T34" fmla="*/ 188 w 416"/>
                    <a:gd name="T35" fmla="*/ 193 h 193"/>
                    <a:gd name="T36" fmla="*/ 416 w 416"/>
                    <a:gd name="T37" fmla="*/ 49 h 193"/>
                    <a:gd name="T38" fmla="*/ 407 w 416"/>
                    <a:gd name="T39" fmla="*/ 41 h 193"/>
                    <a:gd name="T40" fmla="*/ 400 w 416"/>
                    <a:gd name="T41" fmla="*/ 34 h 193"/>
                    <a:gd name="T42" fmla="*/ 394 w 416"/>
                    <a:gd name="T43" fmla="*/ 28 h 193"/>
                    <a:gd name="T44" fmla="*/ 388 w 416"/>
                    <a:gd name="T45" fmla="*/ 24 h 193"/>
                    <a:gd name="T46" fmla="*/ 382 w 416"/>
                    <a:gd name="T47" fmla="*/ 20 h 193"/>
                    <a:gd name="T48" fmla="*/ 379 w 416"/>
                    <a:gd name="T49" fmla="*/ 17 h 193"/>
                    <a:gd name="T50" fmla="*/ 374 w 416"/>
                    <a:gd name="T51" fmla="*/ 10 h 193"/>
                    <a:gd name="T52" fmla="*/ 372 w 416"/>
                    <a:gd name="T53" fmla="*/ 0 h 19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416"/>
                    <a:gd name="T82" fmla="*/ 0 h 193"/>
                    <a:gd name="T83" fmla="*/ 416 w 416"/>
                    <a:gd name="T84" fmla="*/ 193 h 193"/>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416" h="193">
                      <a:moveTo>
                        <a:pt x="372" y="0"/>
                      </a:moveTo>
                      <a:lnTo>
                        <a:pt x="0" y="26"/>
                      </a:lnTo>
                      <a:lnTo>
                        <a:pt x="10" y="45"/>
                      </a:lnTo>
                      <a:lnTo>
                        <a:pt x="21" y="62"/>
                      </a:lnTo>
                      <a:lnTo>
                        <a:pt x="31" y="78"/>
                      </a:lnTo>
                      <a:lnTo>
                        <a:pt x="41" y="92"/>
                      </a:lnTo>
                      <a:lnTo>
                        <a:pt x="52" y="106"/>
                      </a:lnTo>
                      <a:lnTo>
                        <a:pt x="62" y="117"/>
                      </a:lnTo>
                      <a:lnTo>
                        <a:pt x="74" y="127"/>
                      </a:lnTo>
                      <a:lnTo>
                        <a:pt x="85" y="138"/>
                      </a:lnTo>
                      <a:lnTo>
                        <a:pt x="97" y="147"/>
                      </a:lnTo>
                      <a:lnTo>
                        <a:pt x="108" y="155"/>
                      </a:lnTo>
                      <a:lnTo>
                        <a:pt x="120" y="162"/>
                      </a:lnTo>
                      <a:lnTo>
                        <a:pt x="132" y="169"/>
                      </a:lnTo>
                      <a:lnTo>
                        <a:pt x="145" y="176"/>
                      </a:lnTo>
                      <a:lnTo>
                        <a:pt x="159" y="182"/>
                      </a:lnTo>
                      <a:lnTo>
                        <a:pt x="173" y="187"/>
                      </a:lnTo>
                      <a:lnTo>
                        <a:pt x="188" y="193"/>
                      </a:lnTo>
                      <a:lnTo>
                        <a:pt x="416" y="49"/>
                      </a:lnTo>
                      <a:lnTo>
                        <a:pt x="407" y="41"/>
                      </a:lnTo>
                      <a:lnTo>
                        <a:pt x="400" y="34"/>
                      </a:lnTo>
                      <a:lnTo>
                        <a:pt x="394" y="28"/>
                      </a:lnTo>
                      <a:lnTo>
                        <a:pt x="388" y="24"/>
                      </a:lnTo>
                      <a:lnTo>
                        <a:pt x="382" y="20"/>
                      </a:lnTo>
                      <a:lnTo>
                        <a:pt x="379" y="17"/>
                      </a:lnTo>
                      <a:lnTo>
                        <a:pt x="374" y="10"/>
                      </a:lnTo>
                      <a:lnTo>
                        <a:pt x="372" y="0"/>
                      </a:lnTo>
                      <a:close/>
                    </a:path>
                  </a:pathLst>
                </a:custGeom>
                <a:solidFill>
                  <a:srgbClr val="CEFFFF"/>
                </a:solidFill>
                <a:ln w="9525">
                  <a:noFill/>
                  <a:round/>
                  <a:headEnd/>
                  <a:tailEnd/>
                </a:ln>
              </p:spPr>
              <p:txBody>
                <a:bodyPr/>
                <a:lstStyle/>
                <a:p>
                  <a:endParaRPr lang="en-US"/>
                </a:p>
              </p:txBody>
            </p:sp>
            <p:sp>
              <p:nvSpPr>
                <p:cNvPr id="22394" name="Freeform 223"/>
                <p:cNvSpPr>
                  <a:spLocks/>
                </p:cNvSpPr>
                <p:nvPr/>
              </p:nvSpPr>
              <p:spPr bwMode="auto">
                <a:xfrm>
                  <a:off x="3529" y="-641"/>
                  <a:ext cx="174" cy="65"/>
                </a:xfrm>
                <a:custGeom>
                  <a:avLst/>
                  <a:gdLst>
                    <a:gd name="T0" fmla="*/ 332 w 348"/>
                    <a:gd name="T1" fmla="*/ 0 h 130"/>
                    <a:gd name="T2" fmla="*/ 0 w 348"/>
                    <a:gd name="T3" fmla="*/ 72 h 130"/>
                    <a:gd name="T4" fmla="*/ 15 w 348"/>
                    <a:gd name="T5" fmla="*/ 91 h 130"/>
                    <a:gd name="T6" fmla="*/ 26 w 348"/>
                    <a:gd name="T7" fmla="*/ 103 h 130"/>
                    <a:gd name="T8" fmla="*/ 33 w 348"/>
                    <a:gd name="T9" fmla="*/ 110 h 130"/>
                    <a:gd name="T10" fmla="*/ 38 w 348"/>
                    <a:gd name="T11" fmla="*/ 114 h 130"/>
                    <a:gd name="T12" fmla="*/ 41 w 348"/>
                    <a:gd name="T13" fmla="*/ 116 h 130"/>
                    <a:gd name="T14" fmla="*/ 45 w 348"/>
                    <a:gd name="T15" fmla="*/ 118 h 130"/>
                    <a:gd name="T16" fmla="*/ 51 w 348"/>
                    <a:gd name="T17" fmla="*/ 123 h 130"/>
                    <a:gd name="T18" fmla="*/ 57 w 348"/>
                    <a:gd name="T19" fmla="*/ 130 h 130"/>
                    <a:gd name="T20" fmla="*/ 74 w 348"/>
                    <a:gd name="T21" fmla="*/ 123 h 130"/>
                    <a:gd name="T22" fmla="*/ 90 w 348"/>
                    <a:gd name="T23" fmla="*/ 117 h 130"/>
                    <a:gd name="T24" fmla="*/ 107 w 348"/>
                    <a:gd name="T25" fmla="*/ 110 h 130"/>
                    <a:gd name="T26" fmla="*/ 125 w 348"/>
                    <a:gd name="T27" fmla="*/ 102 h 130"/>
                    <a:gd name="T28" fmla="*/ 144 w 348"/>
                    <a:gd name="T29" fmla="*/ 95 h 130"/>
                    <a:gd name="T30" fmla="*/ 163 w 348"/>
                    <a:gd name="T31" fmla="*/ 88 h 130"/>
                    <a:gd name="T32" fmla="*/ 182 w 348"/>
                    <a:gd name="T33" fmla="*/ 80 h 130"/>
                    <a:gd name="T34" fmla="*/ 201 w 348"/>
                    <a:gd name="T35" fmla="*/ 73 h 130"/>
                    <a:gd name="T36" fmla="*/ 221 w 348"/>
                    <a:gd name="T37" fmla="*/ 65 h 130"/>
                    <a:gd name="T38" fmla="*/ 241 w 348"/>
                    <a:gd name="T39" fmla="*/ 58 h 130"/>
                    <a:gd name="T40" fmla="*/ 260 w 348"/>
                    <a:gd name="T41" fmla="*/ 50 h 130"/>
                    <a:gd name="T42" fmla="*/ 279 w 348"/>
                    <a:gd name="T43" fmla="*/ 44 h 130"/>
                    <a:gd name="T44" fmla="*/ 297 w 348"/>
                    <a:gd name="T45" fmla="*/ 37 h 130"/>
                    <a:gd name="T46" fmla="*/ 314 w 348"/>
                    <a:gd name="T47" fmla="*/ 30 h 130"/>
                    <a:gd name="T48" fmla="*/ 332 w 348"/>
                    <a:gd name="T49" fmla="*/ 23 h 130"/>
                    <a:gd name="T50" fmla="*/ 348 w 348"/>
                    <a:gd name="T51" fmla="*/ 17 h 130"/>
                    <a:gd name="T52" fmla="*/ 339 w 348"/>
                    <a:gd name="T53" fmla="*/ 11 h 130"/>
                    <a:gd name="T54" fmla="*/ 335 w 348"/>
                    <a:gd name="T55" fmla="*/ 10 h 130"/>
                    <a:gd name="T56" fmla="*/ 333 w 348"/>
                    <a:gd name="T57" fmla="*/ 9 h 130"/>
                    <a:gd name="T58" fmla="*/ 332 w 348"/>
                    <a:gd name="T59" fmla="*/ 0 h 13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348"/>
                    <a:gd name="T91" fmla="*/ 0 h 130"/>
                    <a:gd name="T92" fmla="*/ 348 w 348"/>
                    <a:gd name="T93" fmla="*/ 130 h 13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348" h="130">
                      <a:moveTo>
                        <a:pt x="332" y="0"/>
                      </a:moveTo>
                      <a:lnTo>
                        <a:pt x="0" y="72"/>
                      </a:lnTo>
                      <a:lnTo>
                        <a:pt x="15" y="91"/>
                      </a:lnTo>
                      <a:lnTo>
                        <a:pt x="26" y="103"/>
                      </a:lnTo>
                      <a:lnTo>
                        <a:pt x="33" y="110"/>
                      </a:lnTo>
                      <a:lnTo>
                        <a:pt x="38" y="114"/>
                      </a:lnTo>
                      <a:lnTo>
                        <a:pt x="41" y="116"/>
                      </a:lnTo>
                      <a:lnTo>
                        <a:pt x="45" y="118"/>
                      </a:lnTo>
                      <a:lnTo>
                        <a:pt x="51" y="123"/>
                      </a:lnTo>
                      <a:lnTo>
                        <a:pt x="57" y="130"/>
                      </a:lnTo>
                      <a:lnTo>
                        <a:pt x="74" y="123"/>
                      </a:lnTo>
                      <a:lnTo>
                        <a:pt x="90" y="117"/>
                      </a:lnTo>
                      <a:lnTo>
                        <a:pt x="107" y="110"/>
                      </a:lnTo>
                      <a:lnTo>
                        <a:pt x="125" y="102"/>
                      </a:lnTo>
                      <a:lnTo>
                        <a:pt x="144" y="95"/>
                      </a:lnTo>
                      <a:lnTo>
                        <a:pt x="163" y="88"/>
                      </a:lnTo>
                      <a:lnTo>
                        <a:pt x="182" y="80"/>
                      </a:lnTo>
                      <a:lnTo>
                        <a:pt x="201" y="73"/>
                      </a:lnTo>
                      <a:lnTo>
                        <a:pt x="221" y="65"/>
                      </a:lnTo>
                      <a:lnTo>
                        <a:pt x="241" y="58"/>
                      </a:lnTo>
                      <a:lnTo>
                        <a:pt x="260" y="50"/>
                      </a:lnTo>
                      <a:lnTo>
                        <a:pt x="279" y="44"/>
                      </a:lnTo>
                      <a:lnTo>
                        <a:pt x="297" y="37"/>
                      </a:lnTo>
                      <a:lnTo>
                        <a:pt x="314" y="30"/>
                      </a:lnTo>
                      <a:lnTo>
                        <a:pt x="332" y="23"/>
                      </a:lnTo>
                      <a:lnTo>
                        <a:pt x="348" y="17"/>
                      </a:lnTo>
                      <a:lnTo>
                        <a:pt x="339" y="11"/>
                      </a:lnTo>
                      <a:lnTo>
                        <a:pt x="335" y="10"/>
                      </a:lnTo>
                      <a:lnTo>
                        <a:pt x="333" y="9"/>
                      </a:lnTo>
                      <a:lnTo>
                        <a:pt x="332" y="0"/>
                      </a:lnTo>
                      <a:close/>
                    </a:path>
                  </a:pathLst>
                </a:custGeom>
                <a:solidFill>
                  <a:srgbClr val="FFFFFF"/>
                </a:solidFill>
                <a:ln w="9525">
                  <a:noFill/>
                  <a:round/>
                  <a:headEnd/>
                  <a:tailEnd/>
                </a:ln>
              </p:spPr>
              <p:txBody>
                <a:bodyPr/>
                <a:lstStyle/>
                <a:p>
                  <a:endParaRPr lang="en-US"/>
                </a:p>
              </p:txBody>
            </p:sp>
          </p:grpSp>
          <p:grpSp>
            <p:nvGrpSpPr>
              <p:cNvPr id="22204" name="Group 224"/>
              <p:cNvGrpSpPr>
                <a:grpSpLocks/>
              </p:cNvGrpSpPr>
              <p:nvPr/>
            </p:nvGrpSpPr>
            <p:grpSpPr bwMode="auto">
              <a:xfrm>
                <a:off x="2011" y="357"/>
                <a:ext cx="553" cy="299"/>
                <a:chOff x="3499" y="-801"/>
                <a:chExt cx="553" cy="299"/>
              </a:xfrm>
            </p:grpSpPr>
            <p:sp>
              <p:nvSpPr>
                <p:cNvPr id="22349" name="Freeform 225"/>
                <p:cNvSpPr>
                  <a:spLocks/>
                </p:cNvSpPr>
                <p:nvPr/>
              </p:nvSpPr>
              <p:spPr bwMode="auto">
                <a:xfrm>
                  <a:off x="3499" y="-801"/>
                  <a:ext cx="553" cy="299"/>
                </a:xfrm>
                <a:custGeom>
                  <a:avLst/>
                  <a:gdLst>
                    <a:gd name="T0" fmla="*/ 609 w 1106"/>
                    <a:gd name="T1" fmla="*/ 1 h 596"/>
                    <a:gd name="T2" fmla="*/ 718 w 1106"/>
                    <a:gd name="T3" fmla="*/ 13 h 596"/>
                    <a:gd name="T4" fmla="*/ 817 w 1106"/>
                    <a:gd name="T5" fmla="*/ 35 h 596"/>
                    <a:gd name="T6" fmla="*/ 904 w 1106"/>
                    <a:gd name="T7" fmla="*/ 68 h 596"/>
                    <a:gd name="T8" fmla="*/ 979 w 1106"/>
                    <a:gd name="T9" fmla="*/ 108 h 596"/>
                    <a:gd name="T10" fmla="*/ 1039 w 1106"/>
                    <a:gd name="T11" fmla="*/ 156 h 596"/>
                    <a:gd name="T12" fmla="*/ 1081 w 1106"/>
                    <a:gd name="T13" fmla="*/ 209 h 596"/>
                    <a:gd name="T14" fmla="*/ 1104 w 1106"/>
                    <a:gd name="T15" fmla="*/ 268 h 596"/>
                    <a:gd name="T16" fmla="*/ 1104 w 1106"/>
                    <a:gd name="T17" fmla="*/ 328 h 596"/>
                    <a:gd name="T18" fmla="*/ 1081 w 1106"/>
                    <a:gd name="T19" fmla="*/ 387 h 596"/>
                    <a:gd name="T20" fmla="*/ 1039 w 1106"/>
                    <a:gd name="T21" fmla="*/ 440 h 596"/>
                    <a:gd name="T22" fmla="*/ 979 w 1106"/>
                    <a:gd name="T23" fmla="*/ 487 h 596"/>
                    <a:gd name="T24" fmla="*/ 904 w 1106"/>
                    <a:gd name="T25" fmla="*/ 528 h 596"/>
                    <a:gd name="T26" fmla="*/ 817 w 1106"/>
                    <a:gd name="T27" fmla="*/ 560 h 596"/>
                    <a:gd name="T28" fmla="*/ 718 w 1106"/>
                    <a:gd name="T29" fmla="*/ 582 h 596"/>
                    <a:gd name="T30" fmla="*/ 609 w 1106"/>
                    <a:gd name="T31" fmla="*/ 595 h 596"/>
                    <a:gd name="T32" fmla="*/ 496 w 1106"/>
                    <a:gd name="T33" fmla="*/ 595 h 596"/>
                    <a:gd name="T34" fmla="*/ 388 w 1106"/>
                    <a:gd name="T35" fmla="*/ 582 h 596"/>
                    <a:gd name="T36" fmla="*/ 289 w 1106"/>
                    <a:gd name="T37" fmla="*/ 560 h 596"/>
                    <a:gd name="T38" fmla="*/ 201 w 1106"/>
                    <a:gd name="T39" fmla="*/ 528 h 596"/>
                    <a:gd name="T40" fmla="*/ 127 w 1106"/>
                    <a:gd name="T41" fmla="*/ 487 h 596"/>
                    <a:gd name="T42" fmla="*/ 67 w 1106"/>
                    <a:gd name="T43" fmla="*/ 440 h 596"/>
                    <a:gd name="T44" fmla="*/ 25 w 1106"/>
                    <a:gd name="T45" fmla="*/ 387 h 596"/>
                    <a:gd name="T46" fmla="*/ 2 w 1106"/>
                    <a:gd name="T47" fmla="*/ 328 h 596"/>
                    <a:gd name="T48" fmla="*/ 2 w 1106"/>
                    <a:gd name="T49" fmla="*/ 268 h 596"/>
                    <a:gd name="T50" fmla="*/ 25 w 1106"/>
                    <a:gd name="T51" fmla="*/ 209 h 596"/>
                    <a:gd name="T52" fmla="*/ 67 w 1106"/>
                    <a:gd name="T53" fmla="*/ 156 h 596"/>
                    <a:gd name="T54" fmla="*/ 127 w 1106"/>
                    <a:gd name="T55" fmla="*/ 108 h 596"/>
                    <a:gd name="T56" fmla="*/ 201 w 1106"/>
                    <a:gd name="T57" fmla="*/ 68 h 596"/>
                    <a:gd name="T58" fmla="*/ 289 w 1106"/>
                    <a:gd name="T59" fmla="*/ 35 h 596"/>
                    <a:gd name="T60" fmla="*/ 388 w 1106"/>
                    <a:gd name="T61" fmla="*/ 13 h 596"/>
                    <a:gd name="T62" fmla="*/ 496 w 1106"/>
                    <a:gd name="T63" fmla="*/ 1 h 59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06"/>
                    <a:gd name="T97" fmla="*/ 0 h 596"/>
                    <a:gd name="T98" fmla="*/ 1106 w 1106"/>
                    <a:gd name="T99" fmla="*/ 596 h 59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06" h="596">
                      <a:moveTo>
                        <a:pt x="553" y="0"/>
                      </a:moveTo>
                      <a:lnTo>
                        <a:pt x="609" y="1"/>
                      </a:lnTo>
                      <a:lnTo>
                        <a:pt x="665" y="5"/>
                      </a:lnTo>
                      <a:lnTo>
                        <a:pt x="718" y="13"/>
                      </a:lnTo>
                      <a:lnTo>
                        <a:pt x="768" y="23"/>
                      </a:lnTo>
                      <a:lnTo>
                        <a:pt x="817" y="35"/>
                      </a:lnTo>
                      <a:lnTo>
                        <a:pt x="862" y="50"/>
                      </a:lnTo>
                      <a:lnTo>
                        <a:pt x="904" y="68"/>
                      </a:lnTo>
                      <a:lnTo>
                        <a:pt x="944" y="87"/>
                      </a:lnTo>
                      <a:lnTo>
                        <a:pt x="979" y="108"/>
                      </a:lnTo>
                      <a:lnTo>
                        <a:pt x="1012" y="131"/>
                      </a:lnTo>
                      <a:lnTo>
                        <a:pt x="1039" y="156"/>
                      </a:lnTo>
                      <a:lnTo>
                        <a:pt x="1062" y="182"/>
                      </a:lnTo>
                      <a:lnTo>
                        <a:pt x="1081" y="209"/>
                      </a:lnTo>
                      <a:lnTo>
                        <a:pt x="1095" y="238"/>
                      </a:lnTo>
                      <a:lnTo>
                        <a:pt x="1104" y="268"/>
                      </a:lnTo>
                      <a:lnTo>
                        <a:pt x="1106" y="298"/>
                      </a:lnTo>
                      <a:lnTo>
                        <a:pt x="1104" y="328"/>
                      </a:lnTo>
                      <a:lnTo>
                        <a:pt x="1095" y="358"/>
                      </a:lnTo>
                      <a:lnTo>
                        <a:pt x="1081" y="387"/>
                      </a:lnTo>
                      <a:lnTo>
                        <a:pt x="1062" y="413"/>
                      </a:lnTo>
                      <a:lnTo>
                        <a:pt x="1039" y="440"/>
                      </a:lnTo>
                      <a:lnTo>
                        <a:pt x="1012" y="464"/>
                      </a:lnTo>
                      <a:lnTo>
                        <a:pt x="979" y="487"/>
                      </a:lnTo>
                      <a:lnTo>
                        <a:pt x="944" y="509"/>
                      </a:lnTo>
                      <a:lnTo>
                        <a:pt x="904" y="528"/>
                      </a:lnTo>
                      <a:lnTo>
                        <a:pt x="862" y="544"/>
                      </a:lnTo>
                      <a:lnTo>
                        <a:pt x="817" y="560"/>
                      </a:lnTo>
                      <a:lnTo>
                        <a:pt x="768" y="572"/>
                      </a:lnTo>
                      <a:lnTo>
                        <a:pt x="718" y="582"/>
                      </a:lnTo>
                      <a:lnTo>
                        <a:pt x="665" y="590"/>
                      </a:lnTo>
                      <a:lnTo>
                        <a:pt x="609" y="595"/>
                      </a:lnTo>
                      <a:lnTo>
                        <a:pt x="553" y="596"/>
                      </a:lnTo>
                      <a:lnTo>
                        <a:pt x="496" y="595"/>
                      </a:lnTo>
                      <a:lnTo>
                        <a:pt x="441" y="590"/>
                      </a:lnTo>
                      <a:lnTo>
                        <a:pt x="388" y="582"/>
                      </a:lnTo>
                      <a:lnTo>
                        <a:pt x="337" y="572"/>
                      </a:lnTo>
                      <a:lnTo>
                        <a:pt x="289" y="560"/>
                      </a:lnTo>
                      <a:lnTo>
                        <a:pt x="244" y="544"/>
                      </a:lnTo>
                      <a:lnTo>
                        <a:pt x="201" y="528"/>
                      </a:lnTo>
                      <a:lnTo>
                        <a:pt x="162" y="509"/>
                      </a:lnTo>
                      <a:lnTo>
                        <a:pt x="127" y="487"/>
                      </a:lnTo>
                      <a:lnTo>
                        <a:pt x="94" y="464"/>
                      </a:lnTo>
                      <a:lnTo>
                        <a:pt x="67" y="440"/>
                      </a:lnTo>
                      <a:lnTo>
                        <a:pt x="44" y="413"/>
                      </a:lnTo>
                      <a:lnTo>
                        <a:pt x="25" y="387"/>
                      </a:lnTo>
                      <a:lnTo>
                        <a:pt x="11" y="358"/>
                      </a:lnTo>
                      <a:lnTo>
                        <a:pt x="2" y="328"/>
                      </a:lnTo>
                      <a:lnTo>
                        <a:pt x="0" y="298"/>
                      </a:lnTo>
                      <a:lnTo>
                        <a:pt x="2" y="268"/>
                      </a:lnTo>
                      <a:lnTo>
                        <a:pt x="11" y="238"/>
                      </a:lnTo>
                      <a:lnTo>
                        <a:pt x="25" y="209"/>
                      </a:lnTo>
                      <a:lnTo>
                        <a:pt x="44" y="182"/>
                      </a:lnTo>
                      <a:lnTo>
                        <a:pt x="67" y="156"/>
                      </a:lnTo>
                      <a:lnTo>
                        <a:pt x="94" y="131"/>
                      </a:lnTo>
                      <a:lnTo>
                        <a:pt x="127" y="108"/>
                      </a:lnTo>
                      <a:lnTo>
                        <a:pt x="162" y="87"/>
                      </a:lnTo>
                      <a:lnTo>
                        <a:pt x="201" y="68"/>
                      </a:lnTo>
                      <a:lnTo>
                        <a:pt x="244" y="50"/>
                      </a:lnTo>
                      <a:lnTo>
                        <a:pt x="289" y="35"/>
                      </a:lnTo>
                      <a:lnTo>
                        <a:pt x="337" y="23"/>
                      </a:lnTo>
                      <a:lnTo>
                        <a:pt x="388" y="13"/>
                      </a:lnTo>
                      <a:lnTo>
                        <a:pt x="441" y="5"/>
                      </a:lnTo>
                      <a:lnTo>
                        <a:pt x="496" y="1"/>
                      </a:lnTo>
                      <a:lnTo>
                        <a:pt x="553" y="0"/>
                      </a:lnTo>
                      <a:close/>
                    </a:path>
                  </a:pathLst>
                </a:custGeom>
                <a:solidFill>
                  <a:srgbClr val="000000"/>
                </a:solidFill>
                <a:ln w="9525">
                  <a:noFill/>
                  <a:round/>
                  <a:headEnd/>
                  <a:tailEnd/>
                </a:ln>
              </p:spPr>
              <p:txBody>
                <a:bodyPr/>
                <a:lstStyle/>
                <a:p>
                  <a:endParaRPr lang="en-US"/>
                </a:p>
              </p:txBody>
            </p:sp>
            <p:sp>
              <p:nvSpPr>
                <p:cNvPr id="22350" name="Freeform 226"/>
                <p:cNvSpPr>
                  <a:spLocks/>
                </p:cNvSpPr>
                <p:nvPr/>
              </p:nvSpPr>
              <p:spPr bwMode="auto">
                <a:xfrm>
                  <a:off x="3499" y="-801"/>
                  <a:ext cx="553" cy="299"/>
                </a:xfrm>
                <a:custGeom>
                  <a:avLst/>
                  <a:gdLst>
                    <a:gd name="T0" fmla="*/ 553 w 1106"/>
                    <a:gd name="T1" fmla="*/ 0 h 596"/>
                    <a:gd name="T2" fmla="*/ 665 w 1106"/>
                    <a:gd name="T3" fmla="*/ 5 h 596"/>
                    <a:gd name="T4" fmla="*/ 768 w 1106"/>
                    <a:gd name="T5" fmla="*/ 23 h 596"/>
                    <a:gd name="T6" fmla="*/ 862 w 1106"/>
                    <a:gd name="T7" fmla="*/ 50 h 596"/>
                    <a:gd name="T8" fmla="*/ 944 w 1106"/>
                    <a:gd name="T9" fmla="*/ 87 h 596"/>
                    <a:gd name="T10" fmla="*/ 1012 w 1106"/>
                    <a:gd name="T11" fmla="*/ 131 h 596"/>
                    <a:gd name="T12" fmla="*/ 1062 w 1106"/>
                    <a:gd name="T13" fmla="*/ 182 h 596"/>
                    <a:gd name="T14" fmla="*/ 1095 w 1106"/>
                    <a:gd name="T15" fmla="*/ 238 h 596"/>
                    <a:gd name="T16" fmla="*/ 1106 w 1106"/>
                    <a:gd name="T17" fmla="*/ 298 h 596"/>
                    <a:gd name="T18" fmla="*/ 1104 w 1106"/>
                    <a:gd name="T19" fmla="*/ 328 h 596"/>
                    <a:gd name="T20" fmla="*/ 1081 w 1106"/>
                    <a:gd name="T21" fmla="*/ 387 h 596"/>
                    <a:gd name="T22" fmla="*/ 1039 w 1106"/>
                    <a:gd name="T23" fmla="*/ 440 h 596"/>
                    <a:gd name="T24" fmla="*/ 979 w 1106"/>
                    <a:gd name="T25" fmla="*/ 487 h 596"/>
                    <a:gd name="T26" fmla="*/ 904 w 1106"/>
                    <a:gd name="T27" fmla="*/ 528 h 596"/>
                    <a:gd name="T28" fmla="*/ 817 w 1106"/>
                    <a:gd name="T29" fmla="*/ 560 h 596"/>
                    <a:gd name="T30" fmla="*/ 718 w 1106"/>
                    <a:gd name="T31" fmla="*/ 582 h 596"/>
                    <a:gd name="T32" fmla="*/ 609 w 1106"/>
                    <a:gd name="T33" fmla="*/ 595 h 596"/>
                    <a:gd name="T34" fmla="*/ 553 w 1106"/>
                    <a:gd name="T35" fmla="*/ 596 h 596"/>
                    <a:gd name="T36" fmla="*/ 441 w 1106"/>
                    <a:gd name="T37" fmla="*/ 590 h 596"/>
                    <a:gd name="T38" fmla="*/ 337 w 1106"/>
                    <a:gd name="T39" fmla="*/ 572 h 596"/>
                    <a:gd name="T40" fmla="*/ 244 w 1106"/>
                    <a:gd name="T41" fmla="*/ 544 h 596"/>
                    <a:gd name="T42" fmla="*/ 162 w 1106"/>
                    <a:gd name="T43" fmla="*/ 509 h 596"/>
                    <a:gd name="T44" fmla="*/ 94 w 1106"/>
                    <a:gd name="T45" fmla="*/ 464 h 596"/>
                    <a:gd name="T46" fmla="*/ 44 w 1106"/>
                    <a:gd name="T47" fmla="*/ 413 h 596"/>
                    <a:gd name="T48" fmla="*/ 11 w 1106"/>
                    <a:gd name="T49" fmla="*/ 358 h 596"/>
                    <a:gd name="T50" fmla="*/ 0 w 1106"/>
                    <a:gd name="T51" fmla="*/ 298 h 596"/>
                    <a:gd name="T52" fmla="*/ 2 w 1106"/>
                    <a:gd name="T53" fmla="*/ 268 h 596"/>
                    <a:gd name="T54" fmla="*/ 25 w 1106"/>
                    <a:gd name="T55" fmla="*/ 209 h 596"/>
                    <a:gd name="T56" fmla="*/ 67 w 1106"/>
                    <a:gd name="T57" fmla="*/ 156 h 596"/>
                    <a:gd name="T58" fmla="*/ 127 w 1106"/>
                    <a:gd name="T59" fmla="*/ 108 h 596"/>
                    <a:gd name="T60" fmla="*/ 201 w 1106"/>
                    <a:gd name="T61" fmla="*/ 68 h 596"/>
                    <a:gd name="T62" fmla="*/ 289 w 1106"/>
                    <a:gd name="T63" fmla="*/ 35 h 596"/>
                    <a:gd name="T64" fmla="*/ 388 w 1106"/>
                    <a:gd name="T65" fmla="*/ 13 h 596"/>
                    <a:gd name="T66" fmla="*/ 496 w 1106"/>
                    <a:gd name="T67" fmla="*/ 1 h 59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106"/>
                    <a:gd name="T103" fmla="*/ 0 h 596"/>
                    <a:gd name="T104" fmla="*/ 1106 w 1106"/>
                    <a:gd name="T105" fmla="*/ 596 h 59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106" h="596">
                      <a:moveTo>
                        <a:pt x="553" y="0"/>
                      </a:moveTo>
                      <a:lnTo>
                        <a:pt x="553" y="0"/>
                      </a:lnTo>
                      <a:lnTo>
                        <a:pt x="609" y="1"/>
                      </a:lnTo>
                      <a:lnTo>
                        <a:pt x="665" y="5"/>
                      </a:lnTo>
                      <a:lnTo>
                        <a:pt x="718" y="13"/>
                      </a:lnTo>
                      <a:lnTo>
                        <a:pt x="768" y="23"/>
                      </a:lnTo>
                      <a:lnTo>
                        <a:pt x="817" y="35"/>
                      </a:lnTo>
                      <a:lnTo>
                        <a:pt x="862" y="50"/>
                      </a:lnTo>
                      <a:lnTo>
                        <a:pt x="904" y="68"/>
                      </a:lnTo>
                      <a:lnTo>
                        <a:pt x="944" y="87"/>
                      </a:lnTo>
                      <a:lnTo>
                        <a:pt x="979" y="108"/>
                      </a:lnTo>
                      <a:lnTo>
                        <a:pt x="1012" y="131"/>
                      </a:lnTo>
                      <a:lnTo>
                        <a:pt x="1039" y="156"/>
                      </a:lnTo>
                      <a:lnTo>
                        <a:pt x="1062" y="182"/>
                      </a:lnTo>
                      <a:lnTo>
                        <a:pt x="1081" y="209"/>
                      </a:lnTo>
                      <a:lnTo>
                        <a:pt x="1095" y="238"/>
                      </a:lnTo>
                      <a:lnTo>
                        <a:pt x="1104" y="268"/>
                      </a:lnTo>
                      <a:lnTo>
                        <a:pt x="1106" y="298"/>
                      </a:lnTo>
                      <a:lnTo>
                        <a:pt x="1104" y="328"/>
                      </a:lnTo>
                      <a:lnTo>
                        <a:pt x="1095" y="358"/>
                      </a:lnTo>
                      <a:lnTo>
                        <a:pt x="1081" y="387"/>
                      </a:lnTo>
                      <a:lnTo>
                        <a:pt x="1062" y="413"/>
                      </a:lnTo>
                      <a:lnTo>
                        <a:pt x="1039" y="440"/>
                      </a:lnTo>
                      <a:lnTo>
                        <a:pt x="1012" y="464"/>
                      </a:lnTo>
                      <a:lnTo>
                        <a:pt x="979" y="487"/>
                      </a:lnTo>
                      <a:lnTo>
                        <a:pt x="944" y="509"/>
                      </a:lnTo>
                      <a:lnTo>
                        <a:pt x="904" y="528"/>
                      </a:lnTo>
                      <a:lnTo>
                        <a:pt x="862" y="544"/>
                      </a:lnTo>
                      <a:lnTo>
                        <a:pt x="817" y="560"/>
                      </a:lnTo>
                      <a:lnTo>
                        <a:pt x="768" y="572"/>
                      </a:lnTo>
                      <a:lnTo>
                        <a:pt x="718" y="582"/>
                      </a:lnTo>
                      <a:lnTo>
                        <a:pt x="665" y="590"/>
                      </a:lnTo>
                      <a:lnTo>
                        <a:pt x="609" y="595"/>
                      </a:lnTo>
                      <a:lnTo>
                        <a:pt x="553" y="596"/>
                      </a:lnTo>
                      <a:lnTo>
                        <a:pt x="496" y="595"/>
                      </a:lnTo>
                      <a:lnTo>
                        <a:pt x="441" y="590"/>
                      </a:lnTo>
                      <a:lnTo>
                        <a:pt x="388" y="582"/>
                      </a:lnTo>
                      <a:lnTo>
                        <a:pt x="337" y="572"/>
                      </a:lnTo>
                      <a:lnTo>
                        <a:pt x="289" y="560"/>
                      </a:lnTo>
                      <a:lnTo>
                        <a:pt x="244" y="544"/>
                      </a:lnTo>
                      <a:lnTo>
                        <a:pt x="201" y="528"/>
                      </a:lnTo>
                      <a:lnTo>
                        <a:pt x="162" y="509"/>
                      </a:lnTo>
                      <a:lnTo>
                        <a:pt x="127" y="487"/>
                      </a:lnTo>
                      <a:lnTo>
                        <a:pt x="94" y="464"/>
                      </a:lnTo>
                      <a:lnTo>
                        <a:pt x="67" y="440"/>
                      </a:lnTo>
                      <a:lnTo>
                        <a:pt x="44" y="413"/>
                      </a:lnTo>
                      <a:lnTo>
                        <a:pt x="25" y="387"/>
                      </a:lnTo>
                      <a:lnTo>
                        <a:pt x="11" y="358"/>
                      </a:lnTo>
                      <a:lnTo>
                        <a:pt x="2" y="328"/>
                      </a:lnTo>
                      <a:lnTo>
                        <a:pt x="0" y="298"/>
                      </a:lnTo>
                      <a:lnTo>
                        <a:pt x="2" y="268"/>
                      </a:lnTo>
                      <a:lnTo>
                        <a:pt x="11" y="238"/>
                      </a:lnTo>
                      <a:lnTo>
                        <a:pt x="25" y="209"/>
                      </a:lnTo>
                      <a:lnTo>
                        <a:pt x="44" y="182"/>
                      </a:lnTo>
                      <a:lnTo>
                        <a:pt x="67" y="156"/>
                      </a:lnTo>
                      <a:lnTo>
                        <a:pt x="94" y="131"/>
                      </a:lnTo>
                      <a:lnTo>
                        <a:pt x="127" y="108"/>
                      </a:lnTo>
                      <a:lnTo>
                        <a:pt x="162" y="87"/>
                      </a:lnTo>
                      <a:lnTo>
                        <a:pt x="201" y="68"/>
                      </a:lnTo>
                      <a:lnTo>
                        <a:pt x="244" y="50"/>
                      </a:lnTo>
                      <a:lnTo>
                        <a:pt x="289" y="35"/>
                      </a:lnTo>
                      <a:lnTo>
                        <a:pt x="337" y="23"/>
                      </a:lnTo>
                      <a:lnTo>
                        <a:pt x="388" y="13"/>
                      </a:lnTo>
                      <a:lnTo>
                        <a:pt x="441" y="5"/>
                      </a:lnTo>
                      <a:lnTo>
                        <a:pt x="496" y="1"/>
                      </a:lnTo>
                      <a:lnTo>
                        <a:pt x="553" y="0"/>
                      </a:lnTo>
                    </a:path>
                  </a:pathLst>
                </a:custGeom>
                <a:noFill/>
                <a:ln w="0">
                  <a:solidFill>
                    <a:srgbClr val="000000"/>
                  </a:solidFill>
                  <a:round/>
                  <a:headEnd/>
                  <a:tailEnd/>
                </a:ln>
              </p:spPr>
              <p:txBody>
                <a:bodyPr/>
                <a:lstStyle/>
                <a:p>
                  <a:endParaRPr lang="en-US"/>
                </a:p>
              </p:txBody>
            </p:sp>
            <p:sp>
              <p:nvSpPr>
                <p:cNvPr id="22351" name="Freeform 227"/>
                <p:cNvSpPr>
                  <a:spLocks/>
                </p:cNvSpPr>
                <p:nvPr/>
              </p:nvSpPr>
              <p:spPr bwMode="auto">
                <a:xfrm>
                  <a:off x="3904" y="-607"/>
                  <a:ext cx="119" cy="72"/>
                </a:xfrm>
                <a:custGeom>
                  <a:avLst/>
                  <a:gdLst>
                    <a:gd name="T0" fmla="*/ 0 w 237"/>
                    <a:gd name="T1" fmla="*/ 144 h 144"/>
                    <a:gd name="T2" fmla="*/ 237 w 237"/>
                    <a:gd name="T3" fmla="*/ 0 h 144"/>
                    <a:gd name="T4" fmla="*/ 228 w 237"/>
                    <a:gd name="T5" fmla="*/ 11 h 144"/>
                    <a:gd name="T6" fmla="*/ 219 w 237"/>
                    <a:gd name="T7" fmla="*/ 21 h 144"/>
                    <a:gd name="T8" fmla="*/ 207 w 237"/>
                    <a:gd name="T9" fmla="*/ 33 h 144"/>
                    <a:gd name="T10" fmla="*/ 196 w 237"/>
                    <a:gd name="T11" fmla="*/ 43 h 144"/>
                    <a:gd name="T12" fmla="*/ 184 w 237"/>
                    <a:gd name="T13" fmla="*/ 54 h 144"/>
                    <a:gd name="T14" fmla="*/ 170 w 237"/>
                    <a:gd name="T15" fmla="*/ 63 h 144"/>
                    <a:gd name="T16" fmla="*/ 157 w 237"/>
                    <a:gd name="T17" fmla="*/ 72 h 144"/>
                    <a:gd name="T18" fmla="*/ 142 w 237"/>
                    <a:gd name="T19" fmla="*/ 81 h 144"/>
                    <a:gd name="T20" fmla="*/ 127 w 237"/>
                    <a:gd name="T21" fmla="*/ 91 h 144"/>
                    <a:gd name="T22" fmla="*/ 111 w 237"/>
                    <a:gd name="T23" fmla="*/ 100 h 144"/>
                    <a:gd name="T24" fmla="*/ 93 w 237"/>
                    <a:gd name="T25" fmla="*/ 108 h 144"/>
                    <a:gd name="T26" fmla="*/ 76 w 237"/>
                    <a:gd name="T27" fmla="*/ 116 h 144"/>
                    <a:gd name="T28" fmla="*/ 58 w 237"/>
                    <a:gd name="T29" fmla="*/ 123 h 144"/>
                    <a:gd name="T30" fmla="*/ 39 w 237"/>
                    <a:gd name="T31" fmla="*/ 130 h 144"/>
                    <a:gd name="T32" fmla="*/ 19 w 237"/>
                    <a:gd name="T33" fmla="*/ 137 h 144"/>
                    <a:gd name="T34" fmla="*/ 0 w 237"/>
                    <a:gd name="T35" fmla="*/ 144 h 14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37"/>
                    <a:gd name="T55" fmla="*/ 0 h 144"/>
                    <a:gd name="T56" fmla="*/ 237 w 237"/>
                    <a:gd name="T57" fmla="*/ 144 h 14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37" h="144">
                      <a:moveTo>
                        <a:pt x="0" y="144"/>
                      </a:moveTo>
                      <a:lnTo>
                        <a:pt x="237" y="0"/>
                      </a:lnTo>
                      <a:lnTo>
                        <a:pt x="228" y="11"/>
                      </a:lnTo>
                      <a:lnTo>
                        <a:pt x="219" y="21"/>
                      </a:lnTo>
                      <a:lnTo>
                        <a:pt x="207" y="33"/>
                      </a:lnTo>
                      <a:lnTo>
                        <a:pt x="196" y="43"/>
                      </a:lnTo>
                      <a:lnTo>
                        <a:pt x="184" y="54"/>
                      </a:lnTo>
                      <a:lnTo>
                        <a:pt x="170" y="63"/>
                      </a:lnTo>
                      <a:lnTo>
                        <a:pt x="157" y="72"/>
                      </a:lnTo>
                      <a:lnTo>
                        <a:pt x="142" y="81"/>
                      </a:lnTo>
                      <a:lnTo>
                        <a:pt x="127" y="91"/>
                      </a:lnTo>
                      <a:lnTo>
                        <a:pt x="111" y="100"/>
                      </a:lnTo>
                      <a:lnTo>
                        <a:pt x="93" y="108"/>
                      </a:lnTo>
                      <a:lnTo>
                        <a:pt x="76" y="116"/>
                      </a:lnTo>
                      <a:lnTo>
                        <a:pt x="58" y="123"/>
                      </a:lnTo>
                      <a:lnTo>
                        <a:pt x="39" y="130"/>
                      </a:lnTo>
                      <a:lnTo>
                        <a:pt x="19" y="137"/>
                      </a:lnTo>
                      <a:lnTo>
                        <a:pt x="0" y="144"/>
                      </a:lnTo>
                      <a:close/>
                    </a:path>
                  </a:pathLst>
                </a:custGeom>
                <a:solidFill>
                  <a:srgbClr val="3838FF"/>
                </a:solidFill>
                <a:ln w="9525">
                  <a:noFill/>
                  <a:round/>
                  <a:headEnd/>
                  <a:tailEnd/>
                </a:ln>
              </p:spPr>
              <p:txBody>
                <a:bodyPr/>
                <a:lstStyle/>
                <a:p>
                  <a:endParaRPr lang="en-US"/>
                </a:p>
              </p:txBody>
            </p:sp>
            <p:sp>
              <p:nvSpPr>
                <p:cNvPr id="22352" name="Freeform 228"/>
                <p:cNvSpPr>
                  <a:spLocks/>
                </p:cNvSpPr>
                <p:nvPr/>
              </p:nvSpPr>
              <p:spPr bwMode="auto">
                <a:xfrm>
                  <a:off x="3823" y="-650"/>
                  <a:ext cx="218" cy="130"/>
                </a:xfrm>
                <a:custGeom>
                  <a:avLst/>
                  <a:gdLst>
                    <a:gd name="T0" fmla="*/ 398 w 434"/>
                    <a:gd name="T1" fmla="*/ 87 h 260"/>
                    <a:gd name="T2" fmla="*/ 161 w 434"/>
                    <a:gd name="T3" fmla="*/ 231 h 260"/>
                    <a:gd name="T4" fmla="*/ 142 w 434"/>
                    <a:gd name="T5" fmla="*/ 235 h 260"/>
                    <a:gd name="T6" fmla="*/ 123 w 434"/>
                    <a:gd name="T7" fmla="*/ 240 h 260"/>
                    <a:gd name="T8" fmla="*/ 103 w 434"/>
                    <a:gd name="T9" fmla="*/ 244 h 260"/>
                    <a:gd name="T10" fmla="*/ 83 w 434"/>
                    <a:gd name="T11" fmla="*/ 249 h 260"/>
                    <a:gd name="T12" fmla="*/ 62 w 434"/>
                    <a:gd name="T13" fmla="*/ 252 h 260"/>
                    <a:gd name="T14" fmla="*/ 42 w 434"/>
                    <a:gd name="T15" fmla="*/ 256 h 260"/>
                    <a:gd name="T16" fmla="*/ 20 w 434"/>
                    <a:gd name="T17" fmla="*/ 258 h 260"/>
                    <a:gd name="T18" fmla="*/ 0 w 434"/>
                    <a:gd name="T19" fmla="*/ 260 h 260"/>
                    <a:gd name="T20" fmla="*/ 434 w 434"/>
                    <a:gd name="T21" fmla="*/ 0 h 260"/>
                    <a:gd name="T22" fmla="*/ 433 w 434"/>
                    <a:gd name="T23" fmla="*/ 12 h 260"/>
                    <a:gd name="T24" fmla="*/ 431 w 434"/>
                    <a:gd name="T25" fmla="*/ 22 h 260"/>
                    <a:gd name="T26" fmla="*/ 427 w 434"/>
                    <a:gd name="T27" fmla="*/ 34 h 260"/>
                    <a:gd name="T28" fmla="*/ 424 w 434"/>
                    <a:gd name="T29" fmla="*/ 44 h 260"/>
                    <a:gd name="T30" fmla="*/ 418 w 434"/>
                    <a:gd name="T31" fmla="*/ 55 h 260"/>
                    <a:gd name="T32" fmla="*/ 412 w 434"/>
                    <a:gd name="T33" fmla="*/ 66 h 260"/>
                    <a:gd name="T34" fmla="*/ 405 w 434"/>
                    <a:gd name="T35" fmla="*/ 76 h 260"/>
                    <a:gd name="T36" fmla="*/ 398 w 434"/>
                    <a:gd name="T37" fmla="*/ 87 h 26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34"/>
                    <a:gd name="T58" fmla="*/ 0 h 260"/>
                    <a:gd name="T59" fmla="*/ 434 w 434"/>
                    <a:gd name="T60" fmla="*/ 260 h 26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34" h="260">
                      <a:moveTo>
                        <a:pt x="398" y="87"/>
                      </a:moveTo>
                      <a:lnTo>
                        <a:pt x="161" y="231"/>
                      </a:lnTo>
                      <a:lnTo>
                        <a:pt x="142" y="235"/>
                      </a:lnTo>
                      <a:lnTo>
                        <a:pt x="123" y="240"/>
                      </a:lnTo>
                      <a:lnTo>
                        <a:pt x="103" y="244"/>
                      </a:lnTo>
                      <a:lnTo>
                        <a:pt x="83" y="249"/>
                      </a:lnTo>
                      <a:lnTo>
                        <a:pt x="62" y="252"/>
                      </a:lnTo>
                      <a:lnTo>
                        <a:pt x="42" y="256"/>
                      </a:lnTo>
                      <a:lnTo>
                        <a:pt x="20" y="258"/>
                      </a:lnTo>
                      <a:lnTo>
                        <a:pt x="0" y="260"/>
                      </a:lnTo>
                      <a:lnTo>
                        <a:pt x="434" y="0"/>
                      </a:lnTo>
                      <a:lnTo>
                        <a:pt x="433" y="12"/>
                      </a:lnTo>
                      <a:lnTo>
                        <a:pt x="431" y="22"/>
                      </a:lnTo>
                      <a:lnTo>
                        <a:pt x="427" y="34"/>
                      </a:lnTo>
                      <a:lnTo>
                        <a:pt x="424" y="44"/>
                      </a:lnTo>
                      <a:lnTo>
                        <a:pt x="418" y="55"/>
                      </a:lnTo>
                      <a:lnTo>
                        <a:pt x="412" y="66"/>
                      </a:lnTo>
                      <a:lnTo>
                        <a:pt x="405" y="76"/>
                      </a:lnTo>
                      <a:lnTo>
                        <a:pt x="398" y="87"/>
                      </a:lnTo>
                      <a:close/>
                    </a:path>
                  </a:pathLst>
                </a:custGeom>
                <a:solidFill>
                  <a:srgbClr val="4F4FFF"/>
                </a:solidFill>
                <a:ln w="9525">
                  <a:noFill/>
                  <a:round/>
                  <a:headEnd/>
                  <a:tailEnd/>
                </a:ln>
              </p:spPr>
              <p:txBody>
                <a:bodyPr/>
                <a:lstStyle/>
                <a:p>
                  <a:endParaRPr lang="en-US"/>
                </a:p>
              </p:txBody>
            </p:sp>
            <p:sp>
              <p:nvSpPr>
                <p:cNvPr id="22353" name="Freeform 229"/>
                <p:cNvSpPr>
                  <a:spLocks/>
                </p:cNvSpPr>
                <p:nvPr/>
              </p:nvSpPr>
              <p:spPr bwMode="auto">
                <a:xfrm>
                  <a:off x="3764" y="-682"/>
                  <a:ext cx="277" cy="164"/>
                </a:xfrm>
                <a:custGeom>
                  <a:avLst/>
                  <a:gdLst>
                    <a:gd name="T0" fmla="*/ 553 w 554"/>
                    <a:gd name="T1" fmla="*/ 62 h 327"/>
                    <a:gd name="T2" fmla="*/ 119 w 554"/>
                    <a:gd name="T3" fmla="*/ 322 h 327"/>
                    <a:gd name="T4" fmla="*/ 106 w 554"/>
                    <a:gd name="T5" fmla="*/ 324 h 327"/>
                    <a:gd name="T6" fmla="*/ 93 w 554"/>
                    <a:gd name="T7" fmla="*/ 324 h 327"/>
                    <a:gd name="T8" fmla="*/ 82 w 554"/>
                    <a:gd name="T9" fmla="*/ 325 h 327"/>
                    <a:gd name="T10" fmla="*/ 69 w 554"/>
                    <a:gd name="T11" fmla="*/ 326 h 327"/>
                    <a:gd name="T12" fmla="*/ 56 w 554"/>
                    <a:gd name="T13" fmla="*/ 326 h 327"/>
                    <a:gd name="T14" fmla="*/ 44 w 554"/>
                    <a:gd name="T15" fmla="*/ 327 h 327"/>
                    <a:gd name="T16" fmla="*/ 31 w 554"/>
                    <a:gd name="T17" fmla="*/ 327 h 327"/>
                    <a:gd name="T18" fmla="*/ 18 w 554"/>
                    <a:gd name="T19" fmla="*/ 327 h 327"/>
                    <a:gd name="T20" fmla="*/ 14 w 554"/>
                    <a:gd name="T21" fmla="*/ 327 h 327"/>
                    <a:gd name="T22" fmla="*/ 9 w 554"/>
                    <a:gd name="T23" fmla="*/ 327 h 327"/>
                    <a:gd name="T24" fmla="*/ 4 w 554"/>
                    <a:gd name="T25" fmla="*/ 327 h 327"/>
                    <a:gd name="T26" fmla="*/ 0 w 554"/>
                    <a:gd name="T27" fmla="*/ 327 h 327"/>
                    <a:gd name="T28" fmla="*/ 544 w 554"/>
                    <a:gd name="T29" fmla="*/ 0 h 327"/>
                    <a:gd name="T30" fmla="*/ 548 w 554"/>
                    <a:gd name="T31" fmla="*/ 13 h 327"/>
                    <a:gd name="T32" fmla="*/ 552 w 554"/>
                    <a:gd name="T33" fmla="*/ 24 h 327"/>
                    <a:gd name="T34" fmla="*/ 553 w 554"/>
                    <a:gd name="T35" fmla="*/ 37 h 327"/>
                    <a:gd name="T36" fmla="*/ 554 w 554"/>
                    <a:gd name="T37" fmla="*/ 50 h 327"/>
                    <a:gd name="T38" fmla="*/ 554 w 554"/>
                    <a:gd name="T39" fmla="*/ 53 h 327"/>
                    <a:gd name="T40" fmla="*/ 554 w 554"/>
                    <a:gd name="T41" fmla="*/ 56 h 327"/>
                    <a:gd name="T42" fmla="*/ 553 w 554"/>
                    <a:gd name="T43" fmla="*/ 59 h 327"/>
                    <a:gd name="T44" fmla="*/ 553 w 554"/>
                    <a:gd name="T45" fmla="*/ 62 h 32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54"/>
                    <a:gd name="T70" fmla="*/ 0 h 327"/>
                    <a:gd name="T71" fmla="*/ 554 w 554"/>
                    <a:gd name="T72" fmla="*/ 327 h 32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54" h="327">
                      <a:moveTo>
                        <a:pt x="553" y="62"/>
                      </a:moveTo>
                      <a:lnTo>
                        <a:pt x="119" y="322"/>
                      </a:lnTo>
                      <a:lnTo>
                        <a:pt x="106" y="324"/>
                      </a:lnTo>
                      <a:lnTo>
                        <a:pt x="93" y="324"/>
                      </a:lnTo>
                      <a:lnTo>
                        <a:pt x="82" y="325"/>
                      </a:lnTo>
                      <a:lnTo>
                        <a:pt x="69" y="326"/>
                      </a:lnTo>
                      <a:lnTo>
                        <a:pt x="56" y="326"/>
                      </a:lnTo>
                      <a:lnTo>
                        <a:pt x="44" y="327"/>
                      </a:lnTo>
                      <a:lnTo>
                        <a:pt x="31" y="327"/>
                      </a:lnTo>
                      <a:lnTo>
                        <a:pt x="18" y="327"/>
                      </a:lnTo>
                      <a:lnTo>
                        <a:pt x="14" y="327"/>
                      </a:lnTo>
                      <a:lnTo>
                        <a:pt x="9" y="327"/>
                      </a:lnTo>
                      <a:lnTo>
                        <a:pt x="4" y="327"/>
                      </a:lnTo>
                      <a:lnTo>
                        <a:pt x="0" y="327"/>
                      </a:lnTo>
                      <a:lnTo>
                        <a:pt x="544" y="0"/>
                      </a:lnTo>
                      <a:lnTo>
                        <a:pt x="548" y="13"/>
                      </a:lnTo>
                      <a:lnTo>
                        <a:pt x="552" y="24"/>
                      </a:lnTo>
                      <a:lnTo>
                        <a:pt x="553" y="37"/>
                      </a:lnTo>
                      <a:lnTo>
                        <a:pt x="554" y="50"/>
                      </a:lnTo>
                      <a:lnTo>
                        <a:pt x="554" y="53"/>
                      </a:lnTo>
                      <a:lnTo>
                        <a:pt x="554" y="56"/>
                      </a:lnTo>
                      <a:lnTo>
                        <a:pt x="553" y="59"/>
                      </a:lnTo>
                      <a:lnTo>
                        <a:pt x="553" y="62"/>
                      </a:lnTo>
                      <a:close/>
                    </a:path>
                  </a:pathLst>
                </a:custGeom>
                <a:solidFill>
                  <a:srgbClr val="6D6DFF"/>
                </a:solidFill>
                <a:ln w="9525">
                  <a:noFill/>
                  <a:round/>
                  <a:headEnd/>
                  <a:tailEnd/>
                </a:ln>
              </p:spPr>
              <p:txBody>
                <a:bodyPr/>
                <a:lstStyle/>
                <a:p>
                  <a:endParaRPr lang="en-US"/>
                </a:p>
              </p:txBody>
            </p:sp>
            <p:sp>
              <p:nvSpPr>
                <p:cNvPr id="22354" name="Freeform 230"/>
                <p:cNvSpPr>
                  <a:spLocks/>
                </p:cNvSpPr>
                <p:nvPr/>
              </p:nvSpPr>
              <p:spPr bwMode="auto">
                <a:xfrm>
                  <a:off x="3713" y="-706"/>
                  <a:ext cx="323" cy="188"/>
                </a:xfrm>
                <a:custGeom>
                  <a:avLst/>
                  <a:gdLst>
                    <a:gd name="T0" fmla="*/ 646 w 646"/>
                    <a:gd name="T1" fmla="*/ 50 h 377"/>
                    <a:gd name="T2" fmla="*/ 102 w 646"/>
                    <a:gd name="T3" fmla="*/ 377 h 377"/>
                    <a:gd name="T4" fmla="*/ 89 w 646"/>
                    <a:gd name="T5" fmla="*/ 377 h 377"/>
                    <a:gd name="T6" fmla="*/ 75 w 646"/>
                    <a:gd name="T7" fmla="*/ 376 h 377"/>
                    <a:gd name="T8" fmla="*/ 63 w 646"/>
                    <a:gd name="T9" fmla="*/ 376 h 377"/>
                    <a:gd name="T10" fmla="*/ 50 w 646"/>
                    <a:gd name="T11" fmla="*/ 375 h 377"/>
                    <a:gd name="T12" fmla="*/ 37 w 646"/>
                    <a:gd name="T13" fmla="*/ 374 h 377"/>
                    <a:gd name="T14" fmla="*/ 26 w 646"/>
                    <a:gd name="T15" fmla="*/ 372 h 377"/>
                    <a:gd name="T16" fmla="*/ 13 w 646"/>
                    <a:gd name="T17" fmla="*/ 371 h 377"/>
                    <a:gd name="T18" fmla="*/ 0 w 646"/>
                    <a:gd name="T19" fmla="*/ 370 h 377"/>
                    <a:gd name="T20" fmla="*/ 619 w 646"/>
                    <a:gd name="T21" fmla="*/ 0 h 377"/>
                    <a:gd name="T22" fmla="*/ 629 w 646"/>
                    <a:gd name="T23" fmla="*/ 13 h 377"/>
                    <a:gd name="T24" fmla="*/ 635 w 646"/>
                    <a:gd name="T25" fmla="*/ 25 h 377"/>
                    <a:gd name="T26" fmla="*/ 641 w 646"/>
                    <a:gd name="T27" fmla="*/ 37 h 377"/>
                    <a:gd name="T28" fmla="*/ 646 w 646"/>
                    <a:gd name="T29" fmla="*/ 50 h 37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46"/>
                    <a:gd name="T46" fmla="*/ 0 h 377"/>
                    <a:gd name="T47" fmla="*/ 646 w 646"/>
                    <a:gd name="T48" fmla="*/ 377 h 37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46" h="377">
                      <a:moveTo>
                        <a:pt x="646" y="50"/>
                      </a:moveTo>
                      <a:lnTo>
                        <a:pt x="102" y="377"/>
                      </a:lnTo>
                      <a:lnTo>
                        <a:pt x="89" y="377"/>
                      </a:lnTo>
                      <a:lnTo>
                        <a:pt x="75" y="376"/>
                      </a:lnTo>
                      <a:lnTo>
                        <a:pt x="63" y="376"/>
                      </a:lnTo>
                      <a:lnTo>
                        <a:pt x="50" y="375"/>
                      </a:lnTo>
                      <a:lnTo>
                        <a:pt x="37" y="374"/>
                      </a:lnTo>
                      <a:lnTo>
                        <a:pt x="26" y="372"/>
                      </a:lnTo>
                      <a:lnTo>
                        <a:pt x="13" y="371"/>
                      </a:lnTo>
                      <a:lnTo>
                        <a:pt x="0" y="370"/>
                      </a:lnTo>
                      <a:lnTo>
                        <a:pt x="619" y="0"/>
                      </a:lnTo>
                      <a:lnTo>
                        <a:pt x="629" y="13"/>
                      </a:lnTo>
                      <a:lnTo>
                        <a:pt x="635" y="25"/>
                      </a:lnTo>
                      <a:lnTo>
                        <a:pt x="641" y="37"/>
                      </a:lnTo>
                      <a:lnTo>
                        <a:pt x="646" y="50"/>
                      </a:lnTo>
                      <a:close/>
                    </a:path>
                  </a:pathLst>
                </a:custGeom>
                <a:solidFill>
                  <a:srgbClr val="8787FF"/>
                </a:solidFill>
                <a:ln w="9525">
                  <a:noFill/>
                  <a:round/>
                  <a:headEnd/>
                  <a:tailEnd/>
                </a:ln>
              </p:spPr>
              <p:txBody>
                <a:bodyPr/>
                <a:lstStyle/>
                <a:p>
                  <a:endParaRPr lang="en-US"/>
                </a:p>
              </p:txBody>
            </p:sp>
            <p:sp>
              <p:nvSpPr>
                <p:cNvPr id="22355" name="Freeform 231"/>
                <p:cNvSpPr>
                  <a:spLocks/>
                </p:cNvSpPr>
                <p:nvPr/>
              </p:nvSpPr>
              <p:spPr bwMode="auto">
                <a:xfrm>
                  <a:off x="3671" y="-727"/>
                  <a:ext cx="352" cy="206"/>
                </a:xfrm>
                <a:custGeom>
                  <a:avLst/>
                  <a:gdLst>
                    <a:gd name="T0" fmla="*/ 704 w 704"/>
                    <a:gd name="T1" fmla="*/ 41 h 411"/>
                    <a:gd name="T2" fmla="*/ 85 w 704"/>
                    <a:gd name="T3" fmla="*/ 411 h 411"/>
                    <a:gd name="T4" fmla="*/ 74 w 704"/>
                    <a:gd name="T5" fmla="*/ 410 h 411"/>
                    <a:gd name="T6" fmla="*/ 64 w 704"/>
                    <a:gd name="T7" fmla="*/ 409 h 411"/>
                    <a:gd name="T8" fmla="*/ 52 w 704"/>
                    <a:gd name="T9" fmla="*/ 408 h 411"/>
                    <a:gd name="T10" fmla="*/ 42 w 704"/>
                    <a:gd name="T11" fmla="*/ 405 h 411"/>
                    <a:gd name="T12" fmla="*/ 31 w 704"/>
                    <a:gd name="T13" fmla="*/ 403 h 411"/>
                    <a:gd name="T14" fmla="*/ 21 w 704"/>
                    <a:gd name="T15" fmla="*/ 401 h 411"/>
                    <a:gd name="T16" fmla="*/ 11 w 704"/>
                    <a:gd name="T17" fmla="*/ 398 h 411"/>
                    <a:gd name="T18" fmla="*/ 0 w 704"/>
                    <a:gd name="T19" fmla="*/ 396 h 411"/>
                    <a:gd name="T20" fmla="*/ 664 w 704"/>
                    <a:gd name="T21" fmla="*/ 0 h 411"/>
                    <a:gd name="T22" fmla="*/ 670 w 704"/>
                    <a:gd name="T23" fmla="*/ 5 h 411"/>
                    <a:gd name="T24" fmla="*/ 675 w 704"/>
                    <a:gd name="T25" fmla="*/ 10 h 411"/>
                    <a:gd name="T26" fmla="*/ 681 w 704"/>
                    <a:gd name="T27" fmla="*/ 15 h 411"/>
                    <a:gd name="T28" fmla="*/ 686 w 704"/>
                    <a:gd name="T29" fmla="*/ 21 h 411"/>
                    <a:gd name="T30" fmla="*/ 690 w 704"/>
                    <a:gd name="T31" fmla="*/ 25 h 411"/>
                    <a:gd name="T32" fmla="*/ 695 w 704"/>
                    <a:gd name="T33" fmla="*/ 31 h 411"/>
                    <a:gd name="T34" fmla="*/ 700 w 704"/>
                    <a:gd name="T35" fmla="*/ 36 h 411"/>
                    <a:gd name="T36" fmla="*/ 704 w 704"/>
                    <a:gd name="T37" fmla="*/ 41 h 41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04"/>
                    <a:gd name="T58" fmla="*/ 0 h 411"/>
                    <a:gd name="T59" fmla="*/ 704 w 704"/>
                    <a:gd name="T60" fmla="*/ 411 h 41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04" h="411">
                      <a:moveTo>
                        <a:pt x="704" y="41"/>
                      </a:moveTo>
                      <a:lnTo>
                        <a:pt x="85" y="411"/>
                      </a:lnTo>
                      <a:lnTo>
                        <a:pt x="74" y="410"/>
                      </a:lnTo>
                      <a:lnTo>
                        <a:pt x="64" y="409"/>
                      </a:lnTo>
                      <a:lnTo>
                        <a:pt x="52" y="408"/>
                      </a:lnTo>
                      <a:lnTo>
                        <a:pt x="42" y="405"/>
                      </a:lnTo>
                      <a:lnTo>
                        <a:pt x="31" y="403"/>
                      </a:lnTo>
                      <a:lnTo>
                        <a:pt x="21" y="401"/>
                      </a:lnTo>
                      <a:lnTo>
                        <a:pt x="11" y="398"/>
                      </a:lnTo>
                      <a:lnTo>
                        <a:pt x="0" y="396"/>
                      </a:lnTo>
                      <a:lnTo>
                        <a:pt x="664" y="0"/>
                      </a:lnTo>
                      <a:lnTo>
                        <a:pt x="670" y="5"/>
                      </a:lnTo>
                      <a:lnTo>
                        <a:pt x="675" y="10"/>
                      </a:lnTo>
                      <a:lnTo>
                        <a:pt x="681" y="15"/>
                      </a:lnTo>
                      <a:lnTo>
                        <a:pt x="686" y="21"/>
                      </a:lnTo>
                      <a:lnTo>
                        <a:pt x="690" y="25"/>
                      </a:lnTo>
                      <a:lnTo>
                        <a:pt x="695" y="31"/>
                      </a:lnTo>
                      <a:lnTo>
                        <a:pt x="700" y="36"/>
                      </a:lnTo>
                      <a:lnTo>
                        <a:pt x="704" y="41"/>
                      </a:lnTo>
                      <a:close/>
                    </a:path>
                  </a:pathLst>
                </a:custGeom>
                <a:solidFill>
                  <a:srgbClr val="A5A5FF"/>
                </a:solidFill>
                <a:ln w="9525">
                  <a:noFill/>
                  <a:round/>
                  <a:headEnd/>
                  <a:tailEnd/>
                </a:ln>
              </p:spPr>
              <p:txBody>
                <a:bodyPr/>
                <a:lstStyle/>
                <a:p>
                  <a:endParaRPr lang="en-US"/>
                </a:p>
              </p:txBody>
            </p:sp>
            <p:sp>
              <p:nvSpPr>
                <p:cNvPr id="22356" name="Freeform 232"/>
                <p:cNvSpPr>
                  <a:spLocks/>
                </p:cNvSpPr>
                <p:nvPr/>
              </p:nvSpPr>
              <p:spPr bwMode="auto">
                <a:xfrm>
                  <a:off x="3631" y="-745"/>
                  <a:ext cx="371" cy="216"/>
                </a:xfrm>
                <a:custGeom>
                  <a:avLst/>
                  <a:gdLst>
                    <a:gd name="T0" fmla="*/ 742 w 742"/>
                    <a:gd name="T1" fmla="*/ 37 h 433"/>
                    <a:gd name="T2" fmla="*/ 78 w 742"/>
                    <a:gd name="T3" fmla="*/ 433 h 433"/>
                    <a:gd name="T4" fmla="*/ 68 w 742"/>
                    <a:gd name="T5" fmla="*/ 431 h 433"/>
                    <a:gd name="T6" fmla="*/ 57 w 742"/>
                    <a:gd name="T7" fmla="*/ 430 h 433"/>
                    <a:gd name="T8" fmla="*/ 48 w 742"/>
                    <a:gd name="T9" fmla="*/ 427 h 433"/>
                    <a:gd name="T10" fmla="*/ 38 w 742"/>
                    <a:gd name="T11" fmla="*/ 425 h 433"/>
                    <a:gd name="T12" fmla="*/ 29 w 742"/>
                    <a:gd name="T13" fmla="*/ 423 h 433"/>
                    <a:gd name="T14" fmla="*/ 19 w 742"/>
                    <a:gd name="T15" fmla="*/ 421 h 433"/>
                    <a:gd name="T16" fmla="*/ 9 w 742"/>
                    <a:gd name="T17" fmla="*/ 418 h 433"/>
                    <a:gd name="T18" fmla="*/ 0 w 742"/>
                    <a:gd name="T19" fmla="*/ 415 h 433"/>
                    <a:gd name="T20" fmla="*/ 692 w 742"/>
                    <a:gd name="T21" fmla="*/ 0 h 433"/>
                    <a:gd name="T22" fmla="*/ 699 w 742"/>
                    <a:gd name="T23" fmla="*/ 4 h 433"/>
                    <a:gd name="T24" fmla="*/ 705 w 742"/>
                    <a:gd name="T25" fmla="*/ 8 h 433"/>
                    <a:gd name="T26" fmla="*/ 712 w 742"/>
                    <a:gd name="T27" fmla="*/ 13 h 433"/>
                    <a:gd name="T28" fmla="*/ 718 w 742"/>
                    <a:gd name="T29" fmla="*/ 17 h 433"/>
                    <a:gd name="T30" fmla="*/ 725 w 742"/>
                    <a:gd name="T31" fmla="*/ 22 h 433"/>
                    <a:gd name="T32" fmla="*/ 730 w 742"/>
                    <a:gd name="T33" fmla="*/ 27 h 433"/>
                    <a:gd name="T34" fmla="*/ 736 w 742"/>
                    <a:gd name="T35" fmla="*/ 32 h 433"/>
                    <a:gd name="T36" fmla="*/ 742 w 742"/>
                    <a:gd name="T37" fmla="*/ 37 h 43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42"/>
                    <a:gd name="T58" fmla="*/ 0 h 433"/>
                    <a:gd name="T59" fmla="*/ 742 w 742"/>
                    <a:gd name="T60" fmla="*/ 433 h 43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42" h="433">
                      <a:moveTo>
                        <a:pt x="742" y="37"/>
                      </a:moveTo>
                      <a:lnTo>
                        <a:pt x="78" y="433"/>
                      </a:lnTo>
                      <a:lnTo>
                        <a:pt x="68" y="431"/>
                      </a:lnTo>
                      <a:lnTo>
                        <a:pt x="57" y="430"/>
                      </a:lnTo>
                      <a:lnTo>
                        <a:pt x="48" y="427"/>
                      </a:lnTo>
                      <a:lnTo>
                        <a:pt x="38" y="425"/>
                      </a:lnTo>
                      <a:lnTo>
                        <a:pt x="29" y="423"/>
                      </a:lnTo>
                      <a:lnTo>
                        <a:pt x="19" y="421"/>
                      </a:lnTo>
                      <a:lnTo>
                        <a:pt x="9" y="418"/>
                      </a:lnTo>
                      <a:lnTo>
                        <a:pt x="0" y="415"/>
                      </a:lnTo>
                      <a:lnTo>
                        <a:pt x="692" y="0"/>
                      </a:lnTo>
                      <a:lnTo>
                        <a:pt x="699" y="4"/>
                      </a:lnTo>
                      <a:lnTo>
                        <a:pt x="705" y="8"/>
                      </a:lnTo>
                      <a:lnTo>
                        <a:pt x="712" y="13"/>
                      </a:lnTo>
                      <a:lnTo>
                        <a:pt x="718" y="17"/>
                      </a:lnTo>
                      <a:lnTo>
                        <a:pt x="725" y="22"/>
                      </a:lnTo>
                      <a:lnTo>
                        <a:pt x="730" y="27"/>
                      </a:lnTo>
                      <a:lnTo>
                        <a:pt x="736" y="32"/>
                      </a:lnTo>
                      <a:lnTo>
                        <a:pt x="742" y="37"/>
                      </a:lnTo>
                      <a:close/>
                    </a:path>
                  </a:pathLst>
                </a:custGeom>
                <a:solidFill>
                  <a:srgbClr val="BFBFFF"/>
                </a:solidFill>
                <a:ln w="9525">
                  <a:noFill/>
                  <a:round/>
                  <a:headEnd/>
                  <a:tailEnd/>
                </a:ln>
              </p:spPr>
              <p:txBody>
                <a:bodyPr/>
                <a:lstStyle/>
                <a:p>
                  <a:endParaRPr lang="en-US"/>
                </a:p>
              </p:txBody>
            </p:sp>
            <p:sp>
              <p:nvSpPr>
                <p:cNvPr id="22357" name="Freeform 233"/>
                <p:cNvSpPr>
                  <a:spLocks/>
                </p:cNvSpPr>
                <p:nvPr/>
              </p:nvSpPr>
              <p:spPr bwMode="auto">
                <a:xfrm>
                  <a:off x="3597" y="-762"/>
                  <a:ext cx="381" cy="224"/>
                </a:xfrm>
                <a:custGeom>
                  <a:avLst/>
                  <a:gdLst>
                    <a:gd name="T0" fmla="*/ 760 w 760"/>
                    <a:gd name="T1" fmla="*/ 32 h 447"/>
                    <a:gd name="T2" fmla="*/ 68 w 760"/>
                    <a:gd name="T3" fmla="*/ 447 h 447"/>
                    <a:gd name="T4" fmla="*/ 60 w 760"/>
                    <a:gd name="T5" fmla="*/ 443 h 447"/>
                    <a:gd name="T6" fmla="*/ 51 w 760"/>
                    <a:gd name="T7" fmla="*/ 440 h 447"/>
                    <a:gd name="T8" fmla="*/ 42 w 760"/>
                    <a:gd name="T9" fmla="*/ 436 h 447"/>
                    <a:gd name="T10" fmla="*/ 34 w 760"/>
                    <a:gd name="T11" fmla="*/ 433 h 447"/>
                    <a:gd name="T12" fmla="*/ 25 w 760"/>
                    <a:gd name="T13" fmla="*/ 429 h 447"/>
                    <a:gd name="T14" fmla="*/ 17 w 760"/>
                    <a:gd name="T15" fmla="*/ 426 h 447"/>
                    <a:gd name="T16" fmla="*/ 8 w 760"/>
                    <a:gd name="T17" fmla="*/ 423 h 447"/>
                    <a:gd name="T18" fmla="*/ 0 w 760"/>
                    <a:gd name="T19" fmla="*/ 419 h 447"/>
                    <a:gd name="T20" fmla="*/ 699 w 760"/>
                    <a:gd name="T21" fmla="*/ 0 h 447"/>
                    <a:gd name="T22" fmla="*/ 707 w 760"/>
                    <a:gd name="T23" fmla="*/ 3 h 447"/>
                    <a:gd name="T24" fmla="*/ 715 w 760"/>
                    <a:gd name="T25" fmla="*/ 8 h 447"/>
                    <a:gd name="T26" fmla="*/ 724 w 760"/>
                    <a:gd name="T27" fmla="*/ 11 h 447"/>
                    <a:gd name="T28" fmla="*/ 732 w 760"/>
                    <a:gd name="T29" fmla="*/ 16 h 447"/>
                    <a:gd name="T30" fmla="*/ 739 w 760"/>
                    <a:gd name="T31" fmla="*/ 19 h 447"/>
                    <a:gd name="T32" fmla="*/ 747 w 760"/>
                    <a:gd name="T33" fmla="*/ 24 h 447"/>
                    <a:gd name="T34" fmla="*/ 754 w 760"/>
                    <a:gd name="T35" fmla="*/ 28 h 447"/>
                    <a:gd name="T36" fmla="*/ 760 w 760"/>
                    <a:gd name="T37" fmla="*/ 32 h 44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60"/>
                    <a:gd name="T58" fmla="*/ 0 h 447"/>
                    <a:gd name="T59" fmla="*/ 760 w 760"/>
                    <a:gd name="T60" fmla="*/ 447 h 44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60" h="447">
                      <a:moveTo>
                        <a:pt x="760" y="32"/>
                      </a:moveTo>
                      <a:lnTo>
                        <a:pt x="68" y="447"/>
                      </a:lnTo>
                      <a:lnTo>
                        <a:pt x="60" y="443"/>
                      </a:lnTo>
                      <a:lnTo>
                        <a:pt x="51" y="440"/>
                      </a:lnTo>
                      <a:lnTo>
                        <a:pt x="42" y="436"/>
                      </a:lnTo>
                      <a:lnTo>
                        <a:pt x="34" y="433"/>
                      </a:lnTo>
                      <a:lnTo>
                        <a:pt x="25" y="429"/>
                      </a:lnTo>
                      <a:lnTo>
                        <a:pt x="17" y="426"/>
                      </a:lnTo>
                      <a:lnTo>
                        <a:pt x="8" y="423"/>
                      </a:lnTo>
                      <a:lnTo>
                        <a:pt x="0" y="419"/>
                      </a:lnTo>
                      <a:lnTo>
                        <a:pt x="699" y="0"/>
                      </a:lnTo>
                      <a:lnTo>
                        <a:pt x="707" y="3"/>
                      </a:lnTo>
                      <a:lnTo>
                        <a:pt x="715" y="8"/>
                      </a:lnTo>
                      <a:lnTo>
                        <a:pt x="724" y="11"/>
                      </a:lnTo>
                      <a:lnTo>
                        <a:pt x="732" y="16"/>
                      </a:lnTo>
                      <a:lnTo>
                        <a:pt x="739" y="19"/>
                      </a:lnTo>
                      <a:lnTo>
                        <a:pt x="747" y="24"/>
                      </a:lnTo>
                      <a:lnTo>
                        <a:pt x="754" y="28"/>
                      </a:lnTo>
                      <a:lnTo>
                        <a:pt x="760" y="32"/>
                      </a:lnTo>
                      <a:close/>
                    </a:path>
                  </a:pathLst>
                </a:custGeom>
                <a:solidFill>
                  <a:srgbClr val="DBDBFF"/>
                </a:solidFill>
                <a:ln w="9525">
                  <a:noFill/>
                  <a:round/>
                  <a:headEnd/>
                  <a:tailEnd/>
                </a:ln>
              </p:spPr>
              <p:txBody>
                <a:bodyPr/>
                <a:lstStyle/>
                <a:p>
                  <a:endParaRPr lang="en-US"/>
                </a:p>
              </p:txBody>
            </p:sp>
            <p:sp>
              <p:nvSpPr>
                <p:cNvPr id="22358" name="Freeform 234"/>
                <p:cNvSpPr>
                  <a:spLocks/>
                </p:cNvSpPr>
                <p:nvPr/>
              </p:nvSpPr>
              <p:spPr bwMode="auto">
                <a:xfrm>
                  <a:off x="3570" y="-774"/>
                  <a:ext cx="377" cy="222"/>
                </a:xfrm>
                <a:custGeom>
                  <a:avLst/>
                  <a:gdLst>
                    <a:gd name="T0" fmla="*/ 755 w 755"/>
                    <a:gd name="T1" fmla="*/ 25 h 444"/>
                    <a:gd name="T2" fmla="*/ 56 w 755"/>
                    <a:gd name="T3" fmla="*/ 444 h 444"/>
                    <a:gd name="T4" fmla="*/ 48 w 755"/>
                    <a:gd name="T5" fmla="*/ 441 h 444"/>
                    <a:gd name="T6" fmla="*/ 41 w 755"/>
                    <a:gd name="T7" fmla="*/ 437 h 444"/>
                    <a:gd name="T8" fmla="*/ 34 w 755"/>
                    <a:gd name="T9" fmla="*/ 434 h 444"/>
                    <a:gd name="T10" fmla="*/ 27 w 755"/>
                    <a:gd name="T11" fmla="*/ 429 h 444"/>
                    <a:gd name="T12" fmla="*/ 20 w 755"/>
                    <a:gd name="T13" fmla="*/ 426 h 444"/>
                    <a:gd name="T14" fmla="*/ 13 w 755"/>
                    <a:gd name="T15" fmla="*/ 422 h 444"/>
                    <a:gd name="T16" fmla="*/ 6 w 755"/>
                    <a:gd name="T17" fmla="*/ 418 h 444"/>
                    <a:gd name="T18" fmla="*/ 0 w 755"/>
                    <a:gd name="T19" fmla="*/ 414 h 444"/>
                    <a:gd name="T20" fmla="*/ 687 w 755"/>
                    <a:gd name="T21" fmla="*/ 0 h 444"/>
                    <a:gd name="T22" fmla="*/ 697 w 755"/>
                    <a:gd name="T23" fmla="*/ 3 h 444"/>
                    <a:gd name="T24" fmla="*/ 706 w 755"/>
                    <a:gd name="T25" fmla="*/ 5 h 444"/>
                    <a:gd name="T26" fmla="*/ 715 w 755"/>
                    <a:gd name="T27" fmla="*/ 9 h 444"/>
                    <a:gd name="T28" fmla="*/ 723 w 755"/>
                    <a:gd name="T29" fmla="*/ 12 h 444"/>
                    <a:gd name="T30" fmla="*/ 731 w 755"/>
                    <a:gd name="T31" fmla="*/ 15 h 444"/>
                    <a:gd name="T32" fmla="*/ 739 w 755"/>
                    <a:gd name="T33" fmla="*/ 18 h 444"/>
                    <a:gd name="T34" fmla="*/ 747 w 755"/>
                    <a:gd name="T35" fmla="*/ 21 h 444"/>
                    <a:gd name="T36" fmla="*/ 755 w 755"/>
                    <a:gd name="T37" fmla="*/ 25 h 44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55"/>
                    <a:gd name="T58" fmla="*/ 0 h 444"/>
                    <a:gd name="T59" fmla="*/ 755 w 755"/>
                    <a:gd name="T60" fmla="*/ 444 h 44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55" h="444">
                      <a:moveTo>
                        <a:pt x="755" y="25"/>
                      </a:moveTo>
                      <a:lnTo>
                        <a:pt x="56" y="444"/>
                      </a:lnTo>
                      <a:lnTo>
                        <a:pt x="48" y="441"/>
                      </a:lnTo>
                      <a:lnTo>
                        <a:pt x="41" y="437"/>
                      </a:lnTo>
                      <a:lnTo>
                        <a:pt x="34" y="434"/>
                      </a:lnTo>
                      <a:lnTo>
                        <a:pt x="27" y="429"/>
                      </a:lnTo>
                      <a:lnTo>
                        <a:pt x="20" y="426"/>
                      </a:lnTo>
                      <a:lnTo>
                        <a:pt x="13" y="422"/>
                      </a:lnTo>
                      <a:lnTo>
                        <a:pt x="6" y="418"/>
                      </a:lnTo>
                      <a:lnTo>
                        <a:pt x="0" y="414"/>
                      </a:lnTo>
                      <a:lnTo>
                        <a:pt x="687" y="0"/>
                      </a:lnTo>
                      <a:lnTo>
                        <a:pt x="697" y="3"/>
                      </a:lnTo>
                      <a:lnTo>
                        <a:pt x="706" y="5"/>
                      </a:lnTo>
                      <a:lnTo>
                        <a:pt x="715" y="9"/>
                      </a:lnTo>
                      <a:lnTo>
                        <a:pt x="723" y="12"/>
                      </a:lnTo>
                      <a:lnTo>
                        <a:pt x="731" y="15"/>
                      </a:lnTo>
                      <a:lnTo>
                        <a:pt x="739" y="18"/>
                      </a:lnTo>
                      <a:lnTo>
                        <a:pt x="747" y="21"/>
                      </a:lnTo>
                      <a:lnTo>
                        <a:pt x="755" y="25"/>
                      </a:lnTo>
                      <a:close/>
                    </a:path>
                  </a:pathLst>
                </a:custGeom>
                <a:solidFill>
                  <a:srgbClr val="F9F9FF"/>
                </a:solidFill>
                <a:ln w="9525">
                  <a:noFill/>
                  <a:round/>
                  <a:headEnd/>
                  <a:tailEnd/>
                </a:ln>
              </p:spPr>
              <p:txBody>
                <a:bodyPr/>
                <a:lstStyle/>
                <a:p>
                  <a:endParaRPr lang="en-US"/>
                </a:p>
              </p:txBody>
            </p:sp>
            <p:sp>
              <p:nvSpPr>
                <p:cNvPr id="22359" name="Freeform 235"/>
                <p:cNvSpPr>
                  <a:spLocks/>
                </p:cNvSpPr>
                <p:nvPr/>
              </p:nvSpPr>
              <p:spPr bwMode="auto">
                <a:xfrm>
                  <a:off x="3544" y="-784"/>
                  <a:ext cx="369" cy="217"/>
                </a:xfrm>
                <a:custGeom>
                  <a:avLst/>
                  <a:gdLst>
                    <a:gd name="T0" fmla="*/ 737 w 737"/>
                    <a:gd name="T1" fmla="*/ 20 h 434"/>
                    <a:gd name="T2" fmla="*/ 50 w 737"/>
                    <a:gd name="T3" fmla="*/ 434 h 434"/>
                    <a:gd name="T4" fmla="*/ 44 w 737"/>
                    <a:gd name="T5" fmla="*/ 431 h 434"/>
                    <a:gd name="T6" fmla="*/ 37 w 737"/>
                    <a:gd name="T7" fmla="*/ 426 h 434"/>
                    <a:gd name="T8" fmla="*/ 30 w 737"/>
                    <a:gd name="T9" fmla="*/ 422 h 434"/>
                    <a:gd name="T10" fmla="*/ 23 w 737"/>
                    <a:gd name="T11" fmla="*/ 417 h 434"/>
                    <a:gd name="T12" fmla="*/ 17 w 737"/>
                    <a:gd name="T13" fmla="*/ 412 h 434"/>
                    <a:gd name="T14" fmla="*/ 11 w 737"/>
                    <a:gd name="T15" fmla="*/ 408 h 434"/>
                    <a:gd name="T16" fmla="*/ 6 w 737"/>
                    <a:gd name="T17" fmla="*/ 403 h 434"/>
                    <a:gd name="T18" fmla="*/ 0 w 737"/>
                    <a:gd name="T19" fmla="*/ 398 h 434"/>
                    <a:gd name="T20" fmla="*/ 661 w 737"/>
                    <a:gd name="T21" fmla="*/ 0 h 434"/>
                    <a:gd name="T22" fmla="*/ 672 w 737"/>
                    <a:gd name="T23" fmla="*/ 2 h 434"/>
                    <a:gd name="T24" fmla="*/ 682 w 737"/>
                    <a:gd name="T25" fmla="*/ 5 h 434"/>
                    <a:gd name="T26" fmla="*/ 691 w 737"/>
                    <a:gd name="T27" fmla="*/ 7 h 434"/>
                    <a:gd name="T28" fmla="*/ 702 w 737"/>
                    <a:gd name="T29" fmla="*/ 9 h 434"/>
                    <a:gd name="T30" fmla="*/ 711 w 737"/>
                    <a:gd name="T31" fmla="*/ 12 h 434"/>
                    <a:gd name="T32" fmla="*/ 720 w 737"/>
                    <a:gd name="T33" fmla="*/ 15 h 434"/>
                    <a:gd name="T34" fmla="*/ 728 w 737"/>
                    <a:gd name="T35" fmla="*/ 17 h 434"/>
                    <a:gd name="T36" fmla="*/ 737 w 737"/>
                    <a:gd name="T37" fmla="*/ 20 h 43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37"/>
                    <a:gd name="T58" fmla="*/ 0 h 434"/>
                    <a:gd name="T59" fmla="*/ 737 w 737"/>
                    <a:gd name="T60" fmla="*/ 434 h 43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37" h="434">
                      <a:moveTo>
                        <a:pt x="737" y="20"/>
                      </a:moveTo>
                      <a:lnTo>
                        <a:pt x="50" y="434"/>
                      </a:lnTo>
                      <a:lnTo>
                        <a:pt x="44" y="431"/>
                      </a:lnTo>
                      <a:lnTo>
                        <a:pt x="37" y="426"/>
                      </a:lnTo>
                      <a:lnTo>
                        <a:pt x="30" y="422"/>
                      </a:lnTo>
                      <a:lnTo>
                        <a:pt x="23" y="417"/>
                      </a:lnTo>
                      <a:lnTo>
                        <a:pt x="17" y="412"/>
                      </a:lnTo>
                      <a:lnTo>
                        <a:pt x="11" y="408"/>
                      </a:lnTo>
                      <a:lnTo>
                        <a:pt x="6" y="403"/>
                      </a:lnTo>
                      <a:lnTo>
                        <a:pt x="0" y="398"/>
                      </a:lnTo>
                      <a:lnTo>
                        <a:pt x="661" y="0"/>
                      </a:lnTo>
                      <a:lnTo>
                        <a:pt x="672" y="2"/>
                      </a:lnTo>
                      <a:lnTo>
                        <a:pt x="682" y="5"/>
                      </a:lnTo>
                      <a:lnTo>
                        <a:pt x="691" y="7"/>
                      </a:lnTo>
                      <a:lnTo>
                        <a:pt x="702" y="9"/>
                      </a:lnTo>
                      <a:lnTo>
                        <a:pt x="711" y="12"/>
                      </a:lnTo>
                      <a:lnTo>
                        <a:pt x="720" y="15"/>
                      </a:lnTo>
                      <a:lnTo>
                        <a:pt x="728" y="17"/>
                      </a:lnTo>
                      <a:lnTo>
                        <a:pt x="737" y="20"/>
                      </a:lnTo>
                      <a:close/>
                    </a:path>
                  </a:pathLst>
                </a:custGeom>
                <a:solidFill>
                  <a:srgbClr val="BCE2D3"/>
                </a:solidFill>
                <a:ln w="9525">
                  <a:noFill/>
                  <a:round/>
                  <a:headEnd/>
                  <a:tailEnd/>
                </a:ln>
              </p:spPr>
              <p:txBody>
                <a:bodyPr/>
                <a:lstStyle/>
                <a:p>
                  <a:endParaRPr lang="en-US"/>
                </a:p>
              </p:txBody>
            </p:sp>
            <p:sp>
              <p:nvSpPr>
                <p:cNvPr id="22360" name="Freeform 236"/>
                <p:cNvSpPr>
                  <a:spLocks/>
                </p:cNvSpPr>
                <p:nvPr/>
              </p:nvSpPr>
              <p:spPr bwMode="auto">
                <a:xfrm>
                  <a:off x="3524" y="-791"/>
                  <a:ext cx="351" cy="206"/>
                </a:xfrm>
                <a:custGeom>
                  <a:avLst/>
                  <a:gdLst>
                    <a:gd name="T0" fmla="*/ 702 w 702"/>
                    <a:gd name="T1" fmla="*/ 14 h 412"/>
                    <a:gd name="T2" fmla="*/ 41 w 702"/>
                    <a:gd name="T3" fmla="*/ 412 h 412"/>
                    <a:gd name="T4" fmla="*/ 35 w 702"/>
                    <a:gd name="T5" fmla="*/ 407 h 412"/>
                    <a:gd name="T6" fmla="*/ 29 w 702"/>
                    <a:gd name="T7" fmla="*/ 402 h 412"/>
                    <a:gd name="T8" fmla="*/ 25 w 702"/>
                    <a:gd name="T9" fmla="*/ 396 h 412"/>
                    <a:gd name="T10" fmla="*/ 19 w 702"/>
                    <a:gd name="T11" fmla="*/ 391 h 412"/>
                    <a:gd name="T12" fmla="*/ 14 w 702"/>
                    <a:gd name="T13" fmla="*/ 386 h 412"/>
                    <a:gd name="T14" fmla="*/ 9 w 702"/>
                    <a:gd name="T15" fmla="*/ 380 h 412"/>
                    <a:gd name="T16" fmla="*/ 5 w 702"/>
                    <a:gd name="T17" fmla="*/ 376 h 412"/>
                    <a:gd name="T18" fmla="*/ 0 w 702"/>
                    <a:gd name="T19" fmla="*/ 370 h 412"/>
                    <a:gd name="T20" fmla="*/ 616 w 702"/>
                    <a:gd name="T21" fmla="*/ 0 h 412"/>
                    <a:gd name="T22" fmla="*/ 626 w 702"/>
                    <a:gd name="T23" fmla="*/ 1 h 412"/>
                    <a:gd name="T24" fmla="*/ 638 w 702"/>
                    <a:gd name="T25" fmla="*/ 2 h 412"/>
                    <a:gd name="T26" fmla="*/ 648 w 702"/>
                    <a:gd name="T27" fmla="*/ 5 h 412"/>
                    <a:gd name="T28" fmla="*/ 660 w 702"/>
                    <a:gd name="T29" fmla="*/ 6 h 412"/>
                    <a:gd name="T30" fmla="*/ 670 w 702"/>
                    <a:gd name="T31" fmla="*/ 7 h 412"/>
                    <a:gd name="T32" fmla="*/ 682 w 702"/>
                    <a:gd name="T33" fmla="*/ 9 h 412"/>
                    <a:gd name="T34" fmla="*/ 692 w 702"/>
                    <a:gd name="T35" fmla="*/ 12 h 412"/>
                    <a:gd name="T36" fmla="*/ 702 w 702"/>
                    <a:gd name="T37" fmla="*/ 14 h 41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02"/>
                    <a:gd name="T58" fmla="*/ 0 h 412"/>
                    <a:gd name="T59" fmla="*/ 702 w 702"/>
                    <a:gd name="T60" fmla="*/ 412 h 41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02" h="412">
                      <a:moveTo>
                        <a:pt x="702" y="14"/>
                      </a:moveTo>
                      <a:lnTo>
                        <a:pt x="41" y="412"/>
                      </a:lnTo>
                      <a:lnTo>
                        <a:pt x="35" y="407"/>
                      </a:lnTo>
                      <a:lnTo>
                        <a:pt x="29" y="402"/>
                      </a:lnTo>
                      <a:lnTo>
                        <a:pt x="25" y="396"/>
                      </a:lnTo>
                      <a:lnTo>
                        <a:pt x="19" y="391"/>
                      </a:lnTo>
                      <a:lnTo>
                        <a:pt x="14" y="386"/>
                      </a:lnTo>
                      <a:lnTo>
                        <a:pt x="9" y="380"/>
                      </a:lnTo>
                      <a:lnTo>
                        <a:pt x="5" y="376"/>
                      </a:lnTo>
                      <a:lnTo>
                        <a:pt x="0" y="370"/>
                      </a:lnTo>
                      <a:lnTo>
                        <a:pt x="616" y="0"/>
                      </a:lnTo>
                      <a:lnTo>
                        <a:pt x="626" y="1"/>
                      </a:lnTo>
                      <a:lnTo>
                        <a:pt x="638" y="2"/>
                      </a:lnTo>
                      <a:lnTo>
                        <a:pt x="648" y="5"/>
                      </a:lnTo>
                      <a:lnTo>
                        <a:pt x="660" y="6"/>
                      </a:lnTo>
                      <a:lnTo>
                        <a:pt x="670" y="7"/>
                      </a:lnTo>
                      <a:lnTo>
                        <a:pt x="682" y="9"/>
                      </a:lnTo>
                      <a:lnTo>
                        <a:pt x="692" y="12"/>
                      </a:lnTo>
                      <a:lnTo>
                        <a:pt x="702" y="14"/>
                      </a:lnTo>
                      <a:close/>
                    </a:path>
                  </a:pathLst>
                </a:custGeom>
                <a:solidFill>
                  <a:srgbClr val="ADD6C9"/>
                </a:solidFill>
                <a:ln w="9525">
                  <a:noFill/>
                  <a:round/>
                  <a:headEnd/>
                  <a:tailEnd/>
                </a:ln>
              </p:spPr>
              <p:txBody>
                <a:bodyPr/>
                <a:lstStyle/>
                <a:p>
                  <a:endParaRPr lang="en-US"/>
                </a:p>
              </p:txBody>
            </p:sp>
            <p:sp>
              <p:nvSpPr>
                <p:cNvPr id="22361" name="Freeform 237"/>
                <p:cNvSpPr>
                  <a:spLocks/>
                </p:cNvSpPr>
                <p:nvPr/>
              </p:nvSpPr>
              <p:spPr bwMode="auto">
                <a:xfrm>
                  <a:off x="3510" y="-794"/>
                  <a:ext cx="322" cy="188"/>
                </a:xfrm>
                <a:custGeom>
                  <a:avLst/>
                  <a:gdLst>
                    <a:gd name="T0" fmla="*/ 643 w 643"/>
                    <a:gd name="T1" fmla="*/ 7 h 377"/>
                    <a:gd name="T2" fmla="*/ 27 w 643"/>
                    <a:gd name="T3" fmla="*/ 377 h 377"/>
                    <a:gd name="T4" fmla="*/ 19 w 643"/>
                    <a:gd name="T5" fmla="*/ 364 h 377"/>
                    <a:gd name="T6" fmla="*/ 11 w 643"/>
                    <a:gd name="T7" fmla="*/ 352 h 377"/>
                    <a:gd name="T8" fmla="*/ 4 w 643"/>
                    <a:gd name="T9" fmla="*/ 340 h 377"/>
                    <a:gd name="T10" fmla="*/ 0 w 643"/>
                    <a:gd name="T11" fmla="*/ 326 h 377"/>
                    <a:gd name="T12" fmla="*/ 543 w 643"/>
                    <a:gd name="T13" fmla="*/ 0 h 377"/>
                    <a:gd name="T14" fmla="*/ 555 w 643"/>
                    <a:gd name="T15" fmla="*/ 0 h 377"/>
                    <a:gd name="T16" fmla="*/ 568 w 643"/>
                    <a:gd name="T17" fmla="*/ 0 h 377"/>
                    <a:gd name="T18" fmla="*/ 581 w 643"/>
                    <a:gd name="T19" fmla="*/ 1 h 377"/>
                    <a:gd name="T20" fmla="*/ 593 w 643"/>
                    <a:gd name="T21" fmla="*/ 1 h 377"/>
                    <a:gd name="T22" fmla="*/ 606 w 643"/>
                    <a:gd name="T23" fmla="*/ 3 h 377"/>
                    <a:gd name="T24" fmla="*/ 619 w 643"/>
                    <a:gd name="T25" fmla="*/ 4 h 377"/>
                    <a:gd name="T26" fmla="*/ 630 w 643"/>
                    <a:gd name="T27" fmla="*/ 5 h 377"/>
                    <a:gd name="T28" fmla="*/ 643 w 643"/>
                    <a:gd name="T29" fmla="*/ 7 h 37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43"/>
                    <a:gd name="T46" fmla="*/ 0 h 377"/>
                    <a:gd name="T47" fmla="*/ 643 w 643"/>
                    <a:gd name="T48" fmla="*/ 377 h 37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43" h="377">
                      <a:moveTo>
                        <a:pt x="643" y="7"/>
                      </a:moveTo>
                      <a:lnTo>
                        <a:pt x="27" y="377"/>
                      </a:lnTo>
                      <a:lnTo>
                        <a:pt x="19" y="364"/>
                      </a:lnTo>
                      <a:lnTo>
                        <a:pt x="11" y="352"/>
                      </a:lnTo>
                      <a:lnTo>
                        <a:pt x="4" y="340"/>
                      </a:lnTo>
                      <a:lnTo>
                        <a:pt x="0" y="326"/>
                      </a:lnTo>
                      <a:lnTo>
                        <a:pt x="543" y="0"/>
                      </a:lnTo>
                      <a:lnTo>
                        <a:pt x="555" y="0"/>
                      </a:lnTo>
                      <a:lnTo>
                        <a:pt x="568" y="0"/>
                      </a:lnTo>
                      <a:lnTo>
                        <a:pt x="581" y="1"/>
                      </a:lnTo>
                      <a:lnTo>
                        <a:pt x="593" y="1"/>
                      </a:lnTo>
                      <a:lnTo>
                        <a:pt x="606" y="3"/>
                      </a:lnTo>
                      <a:lnTo>
                        <a:pt x="619" y="4"/>
                      </a:lnTo>
                      <a:lnTo>
                        <a:pt x="630" y="5"/>
                      </a:lnTo>
                      <a:lnTo>
                        <a:pt x="643" y="7"/>
                      </a:lnTo>
                      <a:close/>
                    </a:path>
                  </a:pathLst>
                </a:custGeom>
                <a:solidFill>
                  <a:srgbClr val="A0CCBF"/>
                </a:solidFill>
                <a:ln w="9525">
                  <a:noFill/>
                  <a:round/>
                  <a:headEnd/>
                  <a:tailEnd/>
                </a:ln>
              </p:spPr>
              <p:txBody>
                <a:bodyPr/>
                <a:lstStyle/>
                <a:p>
                  <a:endParaRPr lang="en-US"/>
                </a:p>
              </p:txBody>
            </p:sp>
            <p:sp>
              <p:nvSpPr>
                <p:cNvPr id="22362" name="Freeform 238"/>
                <p:cNvSpPr>
                  <a:spLocks/>
                </p:cNvSpPr>
                <p:nvPr/>
              </p:nvSpPr>
              <p:spPr bwMode="auto">
                <a:xfrm>
                  <a:off x="3506" y="-794"/>
                  <a:ext cx="276" cy="163"/>
                </a:xfrm>
                <a:custGeom>
                  <a:avLst/>
                  <a:gdLst>
                    <a:gd name="T0" fmla="*/ 551 w 551"/>
                    <a:gd name="T1" fmla="*/ 0 h 326"/>
                    <a:gd name="T2" fmla="*/ 8 w 551"/>
                    <a:gd name="T3" fmla="*/ 326 h 326"/>
                    <a:gd name="T4" fmla="*/ 4 w 551"/>
                    <a:gd name="T5" fmla="*/ 315 h 326"/>
                    <a:gd name="T6" fmla="*/ 2 w 551"/>
                    <a:gd name="T7" fmla="*/ 302 h 326"/>
                    <a:gd name="T8" fmla="*/ 1 w 551"/>
                    <a:gd name="T9" fmla="*/ 289 h 326"/>
                    <a:gd name="T10" fmla="*/ 0 w 551"/>
                    <a:gd name="T11" fmla="*/ 276 h 326"/>
                    <a:gd name="T12" fmla="*/ 0 w 551"/>
                    <a:gd name="T13" fmla="*/ 273 h 326"/>
                    <a:gd name="T14" fmla="*/ 0 w 551"/>
                    <a:gd name="T15" fmla="*/ 270 h 326"/>
                    <a:gd name="T16" fmla="*/ 0 w 551"/>
                    <a:gd name="T17" fmla="*/ 267 h 326"/>
                    <a:gd name="T18" fmla="*/ 1 w 551"/>
                    <a:gd name="T19" fmla="*/ 265 h 326"/>
                    <a:gd name="T20" fmla="*/ 432 w 551"/>
                    <a:gd name="T21" fmla="*/ 4 h 326"/>
                    <a:gd name="T22" fmla="*/ 445 w 551"/>
                    <a:gd name="T23" fmla="*/ 3 h 326"/>
                    <a:gd name="T24" fmla="*/ 456 w 551"/>
                    <a:gd name="T25" fmla="*/ 1 h 326"/>
                    <a:gd name="T26" fmla="*/ 469 w 551"/>
                    <a:gd name="T27" fmla="*/ 1 h 326"/>
                    <a:gd name="T28" fmla="*/ 481 w 551"/>
                    <a:gd name="T29" fmla="*/ 0 h 326"/>
                    <a:gd name="T30" fmla="*/ 494 w 551"/>
                    <a:gd name="T31" fmla="*/ 0 h 326"/>
                    <a:gd name="T32" fmla="*/ 507 w 551"/>
                    <a:gd name="T33" fmla="*/ 0 h 326"/>
                    <a:gd name="T34" fmla="*/ 519 w 551"/>
                    <a:gd name="T35" fmla="*/ 0 h 326"/>
                    <a:gd name="T36" fmla="*/ 533 w 551"/>
                    <a:gd name="T37" fmla="*/ 0 h 326"/>
                    <a:gd name="T38" fmla="*/ 537 w 551"/>
                    <a:gd name="T39" fmla="*/ 0 h 326"/>
                    <a:gd name="T40" fmla="*/ 541 w 551"/>
                    <a:gd name="T41" fmla="*/ 0 h 326"/>
                    <a:gd name="T42" fmla="*/ 546 w 551"/>
                    <a:gd name="T43" fmla="*/ 0 h 326"/>
                    <a:gd name="T44" fmla="*/ 551 w 551"/>
                    <a:gd name="T45" fmla="*/ 0 h 32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51"/>
                    <a:gd name="T70" fmla="*/ 0 h 326"/>
                    <a:gd name="T71" fmla="*/ 551 w 551"/>
                    <a:gd name="T72" fmla="*/ 326 h 32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51" h="326">
                      <a:moveTo>
                        <a:pt x="551" y="0"/>
                      </a:moveTo>
                      <a:lnTo>
                        <a:pt x="8" y="326"/>
                      </a:lnTo>
                      <a:lnTo>
                        <a:pt x="4" y="315"/>
                      </a:lnTo>
                      <a:lnTo>
                        <a:pt x="2" y="302"/>
                      </a:lnTo>
                      <a:lnTo>
                        <a:pt x="1" y="289"/>
                      </a:lnTo>
                      <a:lnTo>
                        <a:pt x="0" y="276"/>
                      </a:lnTo>
                      <a:lnTo>
                        <a:pt x="0" y="273"/>
                      </a:lnTo>
                      <a:lnTo>
                        <a:pt x="0" y="270"/>
                      </a:lnTo>
                      <a:lnTo>
                        <a:pt x="0" y="267"/>
                      </a:lnTo>
                      <a:lnTo>
                        <a:pt x="1" y="265"/>
                      </a:lnTo>
                      <a:lnTo>
                        <a:pt x="432" y="4"/>
                      </a:lnTo>
                      <a:lnTo>
                        <a:pt x="445" y="3"/>
                      </a:lnTo>
                      <a:lnTo>
                        <a:pt x="456" y="1"/>
                      </a:lnTo>
                      <a:lnTo>
                        <a:pt x="469" y="1"/>
                      </a:lnTo>
                      <a:lnTo>
                        <a:pt x="481" y="0"/>
                      </a:lnTo>
                      <a:lnTo>
                        <a:pt x="494" y="0"/>
                      </a:lnTo>
                      <a:lnTo>
                        <a:pt x="507" y="0"/>
                      </a:lnTo>
                      <a:lnTo>
                        <a:pt x="519" y="0"/>
                      </a:lnTo>
                      <a:lnTo>
                        <a:pt x="533" y="0"/>
                      </a:lnTo>
                      <a:lnTo>
                        <a:pt x="537" y="0"/>
                      </a:lnTo>
                      <a:lnTo>
                        <a:pt x="541" y="0"/>
                      </a:lnTo>
                      <a:lnTo>
                        <a:pt x="546" y="0"/>
                      </a:lnTo>
                      <a:lnTo>
                        <a:pt x="551" y="0"/>
                      </a:lnTo>
                      <a:close/>
                    </a:path>
                  </a:pathLst>
                </a:custGeom>
                <a:solidFill>
                  <a:srgbClr val="8EBCB2"/>
                </a:solidFill>
                <a:ln w="9525">
                  <a:noFill/>
                  <a:round/>
                  <a:headEnd/>
                  <a:tailEnd/>
                </a:ln>
              </p:spPr>
              <p:txBody>
                <a:bodyPr/>
                <a:lstStyle/>
                <a:p>
                  <a:endParaRPr lang="en-US"/>
                </a:p>
              </p:txBody>
            </p:sp>
            <p:sp>
              <p:nvSpPr>
                <p:cNvPr id="22363" name="Freeform 239"/>
                <p:cNvSpPr>
                  <a:spLocks/>
                </p:cNvSpPr>
                <p:nvPr/>
              </p:nvSpPr>
              <p:spPr bwMode="auto">
                <a:xfrm>
                  <a:off x="3507" y="-793"/>
                  <a:ext cx="215" cy="131"/>
                </a:xfrm>
                <a:custGeom>
                  <a:avLst/>
                  <a:gdLst>
                    <a:gd name="T0" fmla="*/ 431 w 431"/>
                    <a:gd name="T1" fmla="*/ 0 h 261"/>
                    <a:gd name="T2" fmla="*/ 0 w 431"/>
                    <a:gd name="T3" fmla="*/ 261 h 261"/>
                    <a:gd name="T4" fmla="*/ 1 w 431"/>
                    <a:gd name="T5" fmla="*/ 250 h 261"/>
                    <a:gd name="T6" fmla="*/ 3 w 431"/>
                    <a:gd name="T7" fmla="*/ 238 h 261"/>
                    <a:gd name="T8" fmla="*/ 6 w 431"/>
                    <a:gd name="T9" fmla="*/ 227 h 261"/>
                    <a:gd name="T10" fmla="*/ 10 w 431"/>
                    <a:gd name="T11" fmla="*/ 216 h 261"/>
                    <a:gd name="T12" fmla="*/ 15 w 431"/>
                    <a:gd name="T13" fmla="*/ 205 h 261"/>
                    <a:gd name="T14" fmla="*/ 21 w 431"/>
                    <a:gd name="T15" fmla="*/ 194 h 261"/>
                    <a:gd name="T16" fmla="*/ 26 w 431"/>
                    <a:gd name="T17" fmla="*/ 184 h 261"/>
                    <a:gd name="T18" fmla="*/ 34 w 431"/>
                    <a:gd name="T19" fmla="*/ 174 h 261"/>
                    <a:gd name="T20" fmla="*/ 268 w 431"/>
                    <a:gd name="T21" fmla="*/ 32 h 261"/>
                    <a:gd name="T22" fmla="*/ 288 w 431"/>
                    <a:gd name="T23" fmla="*/ 26 h 261"/>
                    <a:gd name="T24" fmla="*/ 306 w 431"/>
                    <a:gd name="T25" fmla="*/ 22 h 261"/>
                    <a:gd name="T26" fmla="*/ 327 w 431"/>
                    <a:gd name="T27" fmla="*/ 17 h 261"/>
                    <a:gd name="T28" fmla="*/ 347 w 431"/>
                    <a:gd name="T29" fmla="*/ 12 h 261"/>
                    <a:gd name="T30" fmla="*/ 368 w 431"/>
                    <a:gd name="T31" fmla="*/ 9 h 261"/>
                    <a:gd name="T32" fmla="*/ 388 w 431"/>
                    <a:gd name="T33" fmla="*/ 5 h 261"/>
                    <a:gd name="T34" fmla="*/ 409 w 431"/>
                    <a:gd name="T35" fmla="*/ 2 h 261"/>
                    <a:gd name="T36" fmla="*/ 431 w 431"/>
                    <a:gd name="T37" fmla="*/ 0 h 26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31"/>
                    <a:gd name="T58" fmla="*/ 0 h 261"/>
                    <a:gd name="T59" fmla="*/ 431 w 431"/>
                    <a:gd name="T60" fmla="*/ 261 h 26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31" h="261">
                      <a:moveTo>
                        <a:pt x="431" y="0"/>
                      </a:moveTo>
                      <a:lnTo>
                        <a:pt x="0" y="261"/>
                      </a:lnTo>
                      <a:lnTo>
                        <a:pt x="1" y="250"/>
                      </a:lnTo>
                      <a:lnTo>
                        <a:pt x="3" y="238"/>
                      </a:lnTo>
                      <a:lnTo>
                        <a:pt x="6" y="227"/>
                      </a:lnTo>
                      <a:lnTo>
                        <a:pt x="10" y="216"/>
                      </a:lnTo>
                      <a:lnTo>
                        <a:pt x="15" y="205"/>
                      </a:lnTo>
                      <a:lnTo>
                        <a:pt x="21" y="194"/>
                      </a:lnTo>
                      <a:lnTo>
                        <a:pt x="26" y="184"/>
                      </a:lnTo>
                      <a:lnTo>
                        <a:pt x="34" y="174"/>
                      </a:lnTo>
                      <a:lnTo>
                        <a:pt x="268" y="32"/>
                      </a:lnTo>
                      <a:lnTo>
                        <a:pt x="288" y="26"/>
                      </a:lnTo>
                      <a:lnTo>
                        <a:pt x="306" y="22"/>
                      </a:lnTo>
                      <a:lnTo>
                        <a:pt x="327" y="17"/>
                      </a:lnTo>
                      <a:lnTo>
                        <a:pt x="347" y="12"/>
                      </a:lnTo>
                      <a:lnTo>
                        <a:pt x="368" y="9"/>
                      </a:lnTo>
                      <a:lnTo>
                        <a:pt x="388" y="5"/>
                      </a:lnTo>
                      <a:lnTo>
                        <a:pt x="409" y="2"/>
                      </a:lnTo>
                      <a:lnTo>
                        <a:pt x="431" y="0"/>
                      </a:lnTo>
                      <a:close/>
                    </a:path>
                  </a:pathLst>
                </a:custGeom>
                <a:solidFill>
                  <a:srgbClr val="82B2A8"/>
                </a:solidFill>
                <a:ln w="9525">
                  <a:noFill/>
                  <a:round/>
                  <a:headEnd/>
                  <a:tailEnd/>
                </a:ln>
              </p:spPr>
              <p:txBody>
                <a:bodyPr/>
                <a:lstStyle/>
                <a:p>
                  <a:endParaRPr lang="en-US"/>
                </a:p>
              </p:txBody>
            </p:sp>
            <p:sp>
              <p:nvSpPr>
                <p:cNvPr id="22364" name="Freeform 240"/>
                <p:cNvSpPr>
                  <a:spLocks/>
                </p:cNvSpPr>
                <p:nvPr/>
              </p:nvSpPr>
              <p:spPr bwMode="auto">
                <a:xfrm>
                  <a:off x="3524" y="-777"/>
                  <a:ext cx="117" cy="71"/>
                </a:xfrm>
                <a:custGeom>
                  <a:avLst/>
                  <a:gdLst>
                    <a:gd name="T0" fmla="*/ 234 w 234"/>
                    <a:gd name="T1" fmla="*/ 0 h 142"/>
                    <a:gd name="T2" fmla="*/ 0 w 234"/>
                    <a:gd name="T3" fmla="*/ 142 h 142"/>
                    <a:gd name="T4" fmla="*/ 10 w 234"/>
                    <a:gd name="T5" fmla="*/ 130 h 142"/>
                    <a:gd name="T6" fmla="*/ 19 w 234"/>
                    <a:gd name="T7" fmla="*/ 120 h 142"/>
                    <a:gd name="T8" fmla="*/ 29 w 234"/>
                    <a:gd name="T9" fmla="*/ 108 h 142"/>
                    <a:gd name="T10" fmla="*/ 41 w 234"/>
                    <a:gd name="T11" fmla="*/ 98 h 142"/>
                    <a:gd name="T12" fmla="*/ 52 w 234"/>
                    <a:gd name="T13" fmla="*/ 87 h 142"/>
                    <a:gd name="T14" fmla="*/ 65 w 234"/>
                    <a:gd name="T15" fmla="*/ 78 h 142"/>
                    <a:gd name="T16" fmla="*/ 79 w 234"/>
                    <a:gd name="T17" fmla="*/ 68 h 142"/>
                    <a:gd name="T18" fmla="*/ 94 w 234"/>
                    <a:gd name="T19" fmla="*/ 59 h 142"/>
                    <a:gd name="T20" fmla="*/ 109 w 234"/>
                    <a:gd name="T21" fmla="*/ 51 h 142"/>
                    <a:gd name="T22" fmla="*/ 124 w 234"/>
                    <a:gd name="T23" fmla="*/ 41 h 142"/>
                    <a:gd name="T24" fmla="*/ 141 w 234"/>
                    <a:gd name="T25" fmla="*/ 33 h 142"/>
                    <a:gd name="T26" fmla="*/ 158 w 234"/>
                    <a:gd name="T27" fmla="*/ 26 h 142"/>
                    <a:gd name="T28" fmla="*/ 177 w 234"/>
                    <a:gd name="T29" fmla="*/ 18 h 142"/>
                    <a:gd name="T30" fmla="*/ 195 w 234"/>
                    <a:gd name="T31" fmla="*/ 13 h 142"/>
                    <a:gd name="T32" fmla="*/ 215 w 234"/>
                    <a:gd name="T33" fmla="*/ 6 h 142"/>
                    <a:gd name="T34" fmla="*/ 234 w 234"/>
                    <a:gd name="T35" fmla="*/ 0 h 14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34"/>
                    <a:gd name="T55" fmla="*/ 0 h 142"/>
                    <a:gd name="T56" fmla="*/ 234 w 234"/>
                    <a:gd name="T57" fmla="*/ 142 h 14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34" h="142">
                      <a:moveTo>
                        <a:pt x="234" y="0"/>
                      </a:moveTo>
                      <a:lnTo>
                        <a:pt x="0" y="142"/>
                      </a:lnTo>
                      <a:lnTo>
                        <a:pt x="10" y="130"/>
                      </a:lnTo>
                      <a:lnTo>
                        <a:pt x="19" y="120"/>
                      </a:lnTo>
                      <a:lnTo>
                        <a:pt x="29" y="108"/>
                      </a:lnTo>
                      <a:lnTo>
                        <a:pt x="41" y="98"/>
                      </a:lnTo>
                      <a:lnTo>
                        <a:pt x="52" y="87"/>
                      </a:lnTo>
                      <a:lnTo>
                        <a:pt x="65" y="78"/>
                      </a:lnTo>
                      <a:lnTo>
                        <a:pt x="79" y="68"/>
                      </a:lnTo>
                      <a:lnTo>
                        <a:pt x="94" y="59"/>
                      </a:lnTo>
                      <a:lnTo>
                        <a:pt x="109" y="51"/>
                      </a:lnTo>
                      <a:lnTo>
                        <a:pt x="124" y="41"/>
                      </a:lnTo>
                      <a:lnTo>
                        <a:pt x="141" y="33"/>
                      </a:lnTo>
                      <a:lnTo>
                        <a:pt x="158" y="26"/>
                      </a:lnTo>
                      <a:lnTo>
                        <a:pt x="177" y="18"/>
                      </a:lnTo>
                      <a:lnTo>
                        <a:pt x="195" y="13"/>
                      </a:lnTo>
                      <a:lnTo>
                        <a:pt x="215" y="6"/>
                      </a:lnTo>
                      <a:lnTo>
                        <a:pt x="234" y="0"/>
                      </a:lnTo>
                      <a:close/>
                    </a:path>
                  </a:pathLst>
                </a:custGeom>
                <a:solidFill>
                  <a:srgbClr val="70A39B"/>
                </a:solidFill>
                <a:ln w="9525">
                  <a:noFill/>
                  <a:round/>
                  <a:headEnd/>
                  <a:tailEnd/>
                </a:ln>
              </p:spPr>
              <p:txBody>
                <a:bodyPr/>
                <a:lstStyle/>
                <a:p>
                  <a:endParaRPr lang="en-US"/>
                </a:p>
              </p:txBody>
            </p:sp>
            <p:sp>
              <p:nvSpPr>
                <p:cNvPr id="22365" name="Freeform 241"/>
                <p:cNvSpPr>
                  <a:spLocks/>
                </p:cNvSpPr>
                <p:nvPr/>
              </p:nvSpPr>
              <p:spPr bwMode="auto">
                <a:xfrm>
                  <a:off x="3693" y="-698"/>
                  <a:ext cx="164" cy="87"/>
                </a:xfrm>
                <a:custGeom>
                  <a:avLst/>
                  <a:gdLst>
                    <a:gd name="T0" fmla="*/ 165 w 329"/>
                    <a:gd name="T1" fmla="*/ 0 h 173"/>
                    <a:gd name="T2" fmla="*/ 197 w 329"/>
                    <a:gd name="T3" fmla="*/ 1 h 173"/>
                    <a:gd name="T4" fmla="*/ 228 w 329"/>
                    <a:gd name="T5" fmla="*/ 7 h 173"/>
                    <a:gd name="T6" fmla="*/ 256 w 329"/>
                    <a:gd name="T7" fmla="*/ 15 h 173"/>
                    <a:gd name="T8" fmla="*/ 280 w 329"/>
                    <a:gd name="T9" fmla="*/ 25 h 173"/>
                    <a:gd name="T10" fmla="*/ 300 w 329"/>
                    <a:gd name="T11" fmla="*/ 38 h 173"/>
                    <a:gd name="T12" fmla="*/ 316 w 329"/>
                    <a:gd name="T13" fmla="*/ 53 h 173"/>
                    <a:gd name="T14" fmla="*/ 325 w 329"/>
                    <a:gd name="T15" fmla="*/ 69 h 173"/>
                    <a:gd name="T16" fmla="*/ 329 w 329"/>
                    <a:gd name="T17" fmla="*/ 86 h 173"/>
                    <a:gd name="T18" fmla="*/ 325 w 329"/>
                    <a:gd name="T19" fmla="*/ 103 h 173"/>
                    <a:gd name="T20" fmla="*/ 316 w 329"/>
                    <a:gd name="T21" fmla="*/ 119 h 173"/>
                    <a:gd name="T22" fmla="*/ 300 w 329"/>
                    <a:gd name="T23" fmla="*/ 134 h 173"/>
                    <a:gd name="T24" fmla="*/ 280 w 329"/>
                    <a:gd name="T25" fmla="*/ 147 h 173"/>
                    <a:gd name="T26" fmla="*/ 256 w 329"/>
                    <a:gd name="T27" fmla="*/ 159 h 173"/>
                    <a:gd name="T28" fmla="*/ 228 w 329"/>
                    <a:gd name="T29" fmla="*/ 167 h 173"/>
                    <a:gd name="T30" fmla="*/ 197 w 329"/>
                    <a:gd name="T31" fmla="*/ 171 h 173"/>
                    <a:gd name="T32" fmla="*/ 165 w 329"/>
                    <a:gd name="T33" fmla="*/ 173 h 173"/>
                    <a:gd name="T34" fmla="*/ 131 w 329"/>
                    <a:gd name="T35" fmla="*/ 171 h 173"/>
                    <a:gd name="T36" fmla="*/ 100 w 329"/>
                    <a:gd name="T37" fmla="*/ 167 h 173"/>
                    <a:gd name="T38" fmla="*/ 73 w 329"/>
                    <a:gd name="T39" fmla="*/ 159 h 173"/>
                    <a:gd name="T40" fmla="*/ 49 w 329"/>
                    <a:gd name="T41" fmla="*/ 147 h 173"/>
                    <a:gd name="T42" fmla="*/ 28 w 329"/>
                    <a:gd name="T43" fmla="*/ 134 h 173"/>
                    <a:gd name="T44" fmla="*/ 13 w 329"/>
                    <a:gd name="T45" fmla="*/ 119 h 173"/>
                    <a:gd name="T46" fmla="*/ 4 w 329"/>
                    <a:gd name="T47" fmla="*/ 103 h 173"/>
                    <a:gd name="T48" fmla="*/ 0 w 329"/>
                    <a:gd name="T49" fmla="*/ 86 h 173"/>
                    <a:gd name="T50" fmla="*/ 4 w 329"/>
                    <a:gd name="T51" fmla="*/ 69 h 173"/>
                    <a:gd name="T52" fmla="*/ 13 w 329"/>
                    <a:gd name="T53" fmla="*/ 53 h 173"/>
                    <a:gd name="T54" fmla="*/ 28 w 329"/>
                    <a:gd name="T55" fmla="*/ 38 h 173"/>
                    <a:gd name="T56" fmla="*/ 49 w 329"/>
                    <a:gd name="T57" fmla="*/ 25 h 173"/>
                    <a:gd name="T58" fmla="*/ 73 w 329"/>
                    <a:gd name="T59" fmla="*/ 15 h 173"/>
                    <a:gd name="T60" fmla="*/ 100 w 329"/>
                    <a:gd name="T61" fmla="*/ 7 h 173"/>
                    <a:gd name="T62" fmla="*/ 131 w 329"/>
                    <a:gd name="T63" fmla="*/ 1 h 173"/>
                    <a:gd name="T64" fmla="*/ 165 w 329"/>
                    <a:gd name="T65" fmla="*/ 0 h 17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29"/>
                    <a:gd name="T100" fmla="*/ 0 h 173"/>
                    <a:gd name="T101" fmla="*/ 329 w 329"/>
                    <a:gd name="T102" fmla="*/ 173 h 17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29" h="173">
                      <a:moveTo>
                        <a:pt x="165" y="0"/>
                      </a:moveTo>
                      <a:lnTo>
                        <a:pt x="197" y="1"/>
                      </a:lnTo>
                      <a:lnTo>
                        <a:pt x="228" y="7"/>
                      </a:lnTo>
                      <a:lnTo>
                        <a:pt x="256" y="15"/>
                      </a:lnTo>
                      <a:lnTo>
                        <a:pt x="280" y="25"/>
                      </a:lnTo>
                      <a:lnTo>
                        <a:pt x="300" y="38"/>
                      </a:lnTo>
                      <a:lnTo>
                        <a:pt x="316" y="53"/>
                      </a:lnTo>
                      <a:lnTo>
                        <a:pt x="325" y="69"/>
                      </a:lnTo>
                      <a:lnTo>
                        <a:pt x="329" y="86"/>
                      </a:lnTo>
                      <a:lnTo>
                        <a:pt x="325" y="103"/>
                      </a:lnTo>
                      <a:lnTo>
                        <a:pt x="316" y="119"/>
                      </a:lnTo>
                      <a:lnTo>
                        <a:pt x="300" y="134"/>
                      </a:lnTo>
                      <a:lnTo>
                        <a:pt x="280" y="147"/>
                      </a:lnTo>
                      <a:lnTo>
                        <a:pt x="256" y="159"/>
                      </a:lnTo>
                      <a:lnTo>
                        <a:pt x="228" y="167"/>
                      </a:lnTo>
                      <a:lnTo>
                        <a:pt x="197" y="171"/>
                      </a:lnTo>
                      <a:lnTo>
                        <a:pt x="165" y="173"/>
                      </a:lnTo>
                      <a:lnTo>
                        <a:pt x="131" y="171"/>
                      </a:lnTo>
                      <a:lnTo>
                        <a:pt x="100" y="167"/>
                      </a:lnTo>
                      <a:lnTo>
                        <a:pt x="73" y="159"/>
                      </a:lnTo>
                      <a:lnTo>
                        <a:pt x="49" y="147"/>
                      </a:lnTo>
                      <a:lnTo>
                        <a:pt x="28" y="134"/>
                      </a:lnTo>
                      <a:lnTo>
                        <a:pt x="13" y="119"/>
                      </a:lnTo>
                      <a:lnTo>
                        <a:pt x="4" y="103"/>
                      </a:lnTo>
                      <a:lnTo>
                        <a:pt x="0" y="86"/>
                      </a:lnTo>
                      <a:lnTo>
                        <a:pt x="4" y="69"/>
                      </a:lnTo>
                      <a:lnTo>
                        <a:pt x="13" y="53"/>
                      </a:lnTo>
                      <a:lnTo>
                        <a:pt x="28" y="38"/>
                      </a:lnTo>
                      <a:lnTo>
                        <a:pt x="49" y="25"/>
                      </a:lnTo>
                      <a:lnTo>
                        <a:pt x="73" y="15"/>
                      </a:lnTo>
                      <a:lnTo>
                        <a:pt x="100" y="7"/>
                      </a:lnTo>
                      <a:lnTo>
                        <a:pt x="131" y="1"/>
                      </a:lnTo>
                      <a:lnTo>
                        <a:pt x="165" y="0"/>
                      </a:lnTo>
                      <a:close/>
                    </a:path>
                  </a:pathLst>
                </a:custGeom>
                <a:solidFill>
                  <a:srgbClr val="6391FF"/>
                </a:solidFill>
                <a:ln w="9525">
                  <a:noFill/>
                  <a:round/>
                  <a:headEnd/>
                  <a:tailEnd/>
                </a:ln>
              </p:spPr>
              <p:txBody>
                <a:bodyPr/>
                <a:lstStyle/>
                <a:p>
                  <a:endParaRPr lang="en-US"/>
                </a:p>
              </p:txBody>
            </p:sp>
            <p:sp>
              <p:nvSpPr>
                <p:cNvPr id="22366" name="Freeform 242"/>
                <p:cNvSpPr>
                  <a:spLocks/>
                </p:cNvSpPr>
                <p:nvPr/>
              </p:nvSpPr>
              <p:spPr bwMode="auto">
                <a:xfrm>
                  <a:off x="3728" y="-679"/>
                  <a:ext cx="94" cy="49"/>
                </a:xfrm>
                <a:custGeom>
                  <a:avLst/>
                  <a:gdLst>
                    <a:gd name="T0" fmla="*/ 95 w 188"/>
                    <a:gd name="T1" fmla="*/ 0 h 97"/>
                    <a:gd name="T2" fmla="*/ 113 w 188"/>
                    <a:gd name="T3" fmla="*/ 1 h 97"/>
                    <a:gd name="T4" fmla="*/ 131 w 188"/>
                    <a:gd name="T5" fmla="*/ 3 h 97"/>
                    <a:gd name="T6" fmla="*/ 147 w 188"/>
                    <a:gd name="T7" fmla="*/ 8 h 97"/>
                    <a:gd name="T8" fmla="*/ 161 w 188"/>
                    <a:gd name="T9" fmla="*/ 13 h 97"/>
                    <a:gd name="T10" fmla="*/ 172 w 188"/>
                    <a:gd name="T11" fmla="*/ 21 h 97"/>
                    <a:gd name="T12" fmla="*/ 181 w 188"/>
                    <a:gd name="T13" fmla="*/ 30 h 97"/>
                    <a:gd name="T14" fmla="*/ 186 w 188"/>
                    <a:gd name="T15" fmla="*/ 39 h 97"/>
                    <a:gd name="T16" fmla="*/ 188 w 188"/>
                    <a:gd name="T17" fmla="*/ 48 h 97"/>
                    <a:gd name="T18" fmla="*/ 186 w 188"/>
                    <a:gd name="T19" fmla="*/ 58 h 97"/>
                    <a:gd name="T20" fmla="*/ 181 w 188"/>
                    <a:gd name="T21" fmla="*/ 68 h 97"/>
                    <a:gd name="T22" fmla="*/ 172 w 188"/>
                    <a:gd name="T23" fmla="*/ 77 h 97"/>
                    <a:gd name="T24" fmla="*/ 161 w 188"/>
                    <a:gd name="T25" fmla="*/ 84 h 97"/>
                    <a:gd name="T26" fmla="*/ 147 w 188"/>
                    <a:gd name="T27" fmla="*/ 89 h 97"/>
                    <a:gd name="T28" fmla="*/ 131 w 188"/>
                    <a:gd name="T29" fmla="*/ 94 h 97"/>
                    <a:gd name="T30" fmla="*/ 113 w 188"/>
                    <a:gd name="T31" fmla="*/ 96 h 97"/>
                    <a:gd name="T32" fmla="*/ 95 w 188"/>
                    <a:gd name="T33" fmla="*/ 97 h 97"/>
                    <a:gd name="T34" fmla="*/ 75 w 188"/>
                    <a:gd name="T35" fmla="*/ 96 h 97"/>
                    <a:gd name="T36" fmla="*/ 58 w 188"/>
                    <a:gd name="T37" fmla="*/ 94 h 97"/>
                    <a:gd name="T38" fmla="*/ 42 w 188"/>
                    <a:gd name="T39" fmla="*/ 89 h 97"/>
                    <a:gd name="T40" fmla="*/ 28 w 188"/>
                    <a:gd name="T41" fmla="*/ 84 h 97"/>
                    <a:gd name="T42" fmla="*/ 17 w 188"/>
                    <a:gd name="T43" fmla="*/ 77 h 97"/>
                    <a:gd name="T44" fmla="*/ 7 w 188"/>
                    <a:gd name="T45" fmla="*/ 68 h 97"/>
                    <a:gd name="T46" fmla="*/ 3 w 188"/>
                    <a:gd name="T47" fmla="*/ 58 h 97"/>
                    <a:gd name="T48" fmla="*/ 0 w 188"/>
                    <a:gd name="T49" fmla="*/ 48 h 97"/>
                    <a:gd name="T50" fmla="*/ 3 w 188"/>
                    <a:gd name="T51" fmla="*/ 39 h 97"/>
                    <a:gd name="T52" fmla="*/ 7 w 188"/>
                    <a:gd name="T53" fmla="*/ 30 h 97"/>
                    <a:gd name="T54" fmla="*/ 17 w 188"/>
                    <a:gd name="T55" fmla="*/ 21 h 97"/>
                    <a:gd name="T56" fmla="*/ 28 w 188"/>
                    <a:gd name="T57" fmla="*/ 13 h 97"/>
                    <a:gd name="T58" fmla="*/ 42 w 188"/>
                    <a:gd name="T59" fmla="*/ 8 h 97"/>
                    <a:gd name="T60" fmla="*/ 58 w 188"/>
                    <a:gd name="T61" fmla="*/ 3 h 97"/>
                    <a:gd name="T62" fmla="*/ 75 w 188"/>
                    <a:gd name="T63" fmla="*/ 1 h 97"/>
                    <a:gd name="T64" fmla="*/ 95 w 188"/>
                    <a:gd name="T65" fmla="*/ 0 h 9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88"/>
                    <a:gd name="T100" fmla="*/ 0 h 97"/>
                    <a:gd name="T101" fmla="*/ 188 w 188"/>
                    <a:gd name="T102" fmla="*/ 97 h 9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88" h="97">
                      <a:moveTo>
                        <a:pt x="95" y="0"/>
                      </a:moveTo>
                      <a:lnTo>
                        <a:pt x="113" y="1"/>
                      </a:lnTo>
                      <a:lnTo>
                        <a:pt x="131" y="3"/>
                      </a:lnTo>
                      <a:lnTo>
                        <a:pt x="147" y="8"/>
                      </a:lnTo>
                      <a:lnTo>
                        <a:pt x="161" y="13"/>
                      </a:lnTo>
                      <a:lnTo>
                        <a:pt x="172" y="21"/>
                      </a:lnTo>
                      <a:lnTo>
                        <a:pt x="181" y="30"/>
                      </a:lnTo>
                      <a:lnTo>
                        <a:pt x="186" y="39"/>
                      </a:lnTo>
                      <a:lnTo>
                        <a:pt x="188" y="48"/>
                      </a:lnTo>
                      <a:lnTo>
                        <a:pt x="186" y="58"/>
                      </a:lnTo>
                      <a:lnTo>
                        <a:pt x="181" y="68"/>
                      </a:lnTo>
                      <a:lnTo>
                        <a:pt x="172" y="77"/>
                      </a:lnTo>
                      <a:lnTo>
                        <a:pt x="161" y="84"/>
                      </a:lnTo>
                      <a:lnTo>
                        <a:pt x="147" y="89"/>
                      </a:lnTo>
                      <a:lnTo>
                        <a:pt x="131" y="94"/>
                      </a:lnTo>
                      <a:lnTo>
                        <a:pt x="113" y="96"/>
                      </a:lnTo>
                      <a:lnTo>
                        <a:pt x="95" y="97"/>
                      </a:lnTo>
                      <a:lnTo>
                        <a:pt x="75" y="96"/>
                      </a:lnTo>
                      <a:lnTo>
                        <a:pt x="58" y="94"/>
                      </a:lnTo>
                      <a:lnTo>
                        <a:pt x="42" y="89"/>
                      </a:lnTo>
                      <a:lnTo>
                        <a:pt x="28" y="84"/>
                      </a:lnTo>
                      <a:lnTo>
                        <a:pt x="17" y="77"/>
                      </a:lnTo>
                      <a:lnTo>
                        <a:pt x="7" y="68"/>
                      </a:lnTo>
                      <a:lnTo>
                        <a:pt x="3" y="58"/>
                      </a:lnTo>
                      <a:lnTo>
                        <a:pt x="0" y="48"/>
                      </a:lnTo>
                      <a:lnTo>
                        <a:pt x="3" y="39"/>
                      </a:lnTo>
                      <a:lnTo>
                        <a:pt x="7" y="30"/>
                      </a:lnTo>
                      <a:lnTo>
                        <a:pt x="17" y="21"/>
                      </a:lnTo>
                      <a:lnTo>
                        <a:pt x="28" y="13"/>
                      </a:lnTo>
                      <a:lnTo>
                        <a:pt x="42" y="8"/>
                      </a:lnTo>
                      <a:lnTo>
                        <a:pt x="58" y="3"/>
                      </a:lnTo>
                      <a:lnTo>
                        <a:pt x="75" y="1"/>
                      </a:lnTo>
                      <a:lnTo>
                        <a:pt x="95" y="0"/>
                      </a:lnTo>
                      <a:close/>
                    </a:path>
                  </a:pathLst>
                </a:custGeom>
                <a:solidFill>
                  <a:srgbClr val="000000"/>
                </a:solidFill>
                <a:ln w="9525">
                  <a:noFill/>
                  <a:round/>
                  <a:headEnd/>
                  <a:tailEnd/>
                </a:ln>
              </p:spPr>
              <p:txBody>
                <a:bodyPr/>
                <a:lstStyle/>
                <a:p>
                  <a:endParaRPr lang="en-US"/>
                </a:p>
              </p:txBody>
            </p:sp>
            <p:sp>
              <p:nvSpPr>
                <p:cNvPr id="22367" name="Freeform 243"/>
                <p:cNvSpPr>
                  <a:spLocks/>
                </p:cNvSpPr>
                <p:nvPr/>
              </p:nvSpPr>
              <p:spPr bwMode="auto">
                <a:xfrm>
                  <a:off x="3735" y="-676"/>
                  <a:ext cx="80" cy="42"/>
                </a:xfrm>
                <a:custGeom>
                  <a:avLst/>
                  <a:gdLst>
                    <a:gd name="T0" fmla="*/ 82 w 160"/>
                    <a:gd name="T1" fmla="*/ 0 h 86"/>
                    <a:gd name="T2" fmla="*/ 98 w 160"/>
                    <a:gd name="T3" fmla="*/ 2 h 86"/>
                    <a:gd name="T4" fmla="*/ 112 w 160"/>
                    <a:gd name="T5" fmla="*/ 4 h 86"/>
                    <a:gd name="T6" fmla="*/ 126 w 160"/>
                    <a:gd name="T7" fmla="*/ 7 h 86"/>
                    <a:gd name="T8" fmla="*/ 137 w 160"/>
                    <a:gd name="T9" fmla="*/ 13 h 86"/>
                    <a:gd name="T10" fmla="*/ 146 w 160"/>
                    <a:gd name="T11" fmla="*/ 20 h 86"/>
                    <a:gd name="T12" fmla="*/ 155 w 160"/>
                    <a:gd name="T13" fmla="*/ 27 h 86"/>
                    <a:gd name="T14" fmla="*/ 159 w 160"/>
                    <a:gd name="T15" fmla="*/ 35 h 86"/>
                    <a:gd name="T16" fmla="*/ 160 w 160"/>
                    <a:gd name="T17" fmla="*/ 43 h 86"/>
                    <a:gd name="T18" fmla="*/ 159 w 160"/>
                    <a:gd name="T19" fmla="*/ 51 h 86"/>
                    <a:gd name="T20" fmla="*/ 155 w 160"/>
                    <a:gd name="T21" fmla="*/ 59 h 86"/>
                    <a:gd name="T22" fmla="*/ 146 w 160"/>
                    <a:gd name="T23" fmla="*/ 66 h 86"/>
                    <a:gd name="T24" fmla="*/ 137 w 160"/>
                    <a:gd name="T25" fmla="*/ 73 h 86"/>
                    <a:gd name="T26" fmla="*/ 126 w 160"/>
                    <a:gd name="T27" fmla="*/ 79 h 86"/>
                    <a:gd name="T28" fmla="*/ 112 w 160"/>
                    <a:gd name="T29" fmla="*/ 82 h 86"/>
                    <a:gd name="T30" fmla="*/ 98 w 160"/>
                    <a:gd name="T31" fmla="*/ 84 h 86"/>
                    <a:gd name="T32" fmla="*/ 82 w 160"/>
                    <a:gd name="T33" fmla="*/ 86 h 86"/>
                    <a:gd name="T34" fmla="*/ 66 w 160"/>
                    <a:gd name="T35" fmla="*/ 84 h 86"/>
                    <a:gd name="T36" fmla="*/ 51 w 160"/>
                    <a:gd name="T37" fmla="*/ 82 h 86"/>
                    <a:gd name="T38" fmla="*/ 37 w 160"/>
                    <a:gd name="T39" fmla="*/ 79 h 86"/>
                    <a:gd name="T40" fmla="*/ 24 w 160"/>
                    <a:gd name="T41" fmla="*/ 73 h 86"/>
                    <a:gd name="T42" fmla="*/ 14 w 160"/>
                    <a:gd name="T43" fmla="*/ 66 h 86"/>
                    <a:gd name="T44" fmla="*/ 7 w 160"/>
                    <a:gd name="T45" fmla="*/ 59 h 86"/>
                    <a:gd name="T46" fmla="*/ 1 w 160"/>
                    <a:gd name="T47" fmla="*/ 51 h 86"/>
                    <a:gd name="T48" fmla="*/ 0 w 160"/>
                    <a:gd name="T49" fmla="*/ 43 h 86"/>
                    <a:gd name="T50" fmla="*/ 1 w 160"/>
                    <a:gd name="T51" fmla="*/ 35 h 86"/>
                    <a:gd name="T52" fmla="*/ 7 w 160"/>
                    <a:gd name="T53" fmla="*/ 27 h 86"/>
                    <a:gd name="T54" fmla="*/ 14 w 160"/>
                    <a:gd name="T55" fmla="*/ 20 h 86"/>
                    <a:gd name="T56" fmla="*/ 24 w 160"/>
                    <a:gd name="T57" fmla="*/ 13 h 86"/>
                    <a:gd name="T58" fmla="*/ 37 w 160"/>
                    <a:gd name="T59" fmla="*/ 7 h 86"/>
                    <a:gd name="T60" fmla="*/ 51 w 160"/>
                    <a:gd name="T61" fmla="*/ 4 h 86"/>
                    <a:gd name="T62" fmla="*/ 66 w 160"/>
                    <a:gd name="T63" fmla="*/ 2 h 86"/>
                    <a:gd name="T64" fmla="*/ 82 w 160"/>
                    <a:gd name="T65" fmla="*/ 0 h 8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60"/>
                    <a:gd name="T100" fmla="*/ 0 h 86"/>
                    <a:gd name="T101" fmla="*/ 160 w 160"/>
                    <a:gd name="T102" fmla="*/ 86 h 8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60" h="86">
                      <a:moveTo>
                        <a:pt x="82" y="0"/>
                      </a:moveTo>
                      <a:lnTo>
                        <a:pt x="98" y="2"/>
                      </a:lnTo>
                      <a:lnTo>
                        <a:pt x="112" y="4"/>
                      </a:lnTo>
                      <a:lnTo>
                        <a:pt x="126" y="7"/>
                      </a:lnTo>
                      <a:lnTo>
                        <a:pt x="137" y="13"/>
                      </a:lnTo>
                      <a:lnTo>
                        <a:pt x="146" y="20"/>
                      </a:lnTo>
                      <a:lnTo>
                        <a:pt x="155" y="27"/>
                      </a:lnTo>
                      <a:lnTo>
                        <a:pt x="159" y="35"/>
                      </a:lnTo>
                      <a:lnTo>
                        <a:pt x="160" y="43"/>
                      </a:lnTo>
                      <a:lnTo>
                        <a:pt x="159" y="51"/>
                      </a:lnTo>
                      <a:lnTo>
                        <a:pt x="155" y="59"/>
                      </a:lnTo>
                      <a:lnTo>
                        <a:pt x="146" y="66"/>
                      </a:lnTo>
                      <a:lnTo>
                        <a:pt x="137" y="73"/>
                      </a:lnTo>
                      <a:lnTo>
                        <a:pt x="126" y="79"/>
                      </a:lnTo>
                      <a:lnTo>
                        <a:pt x="112" y="82"/>
                      </a:lnTo>
                      <a:lnTo>
                        <a:pt x="98" y="84"/>
                      </a:lnTo>
                      <a:lnTo>
                        <a:pt x="82" y="86"/>
                      </a:lnTo>
                      <a:lnTo>
                        <a:pt x="66" y="84"/>
                      </a:lnTo>
                      <a:lnTo>
                        <a:pt x="51" y="82"/>
                      </a:lnTo>
                      <a:lnTo>
                        <a:pt x="37" y="79"/>
                      </a:lnTo>
                      <a:lnTo>
                        <a:pt x="24" y="73"/>
                      </a:lnTo>
                      <a:lnTo>
                        <a:pt x="14" y="66"/>
                      </a:lnTo>
                      <a:lnTo>
                        <a:pt x="7" y="59"/>
                      </a:lnTo>
                      <a:lnTo>
                        <a:pt x="1" y="51"/>
                      </a:lnTo>
                      <a:lnTo>
                        <a:pt x="0" y="43"/>
                      </a:lnTo>
                      <a:lnTo>
                        <a:pt x="1" y="35"/>
                      </a:lnTo>
                      <a:lnTo>
                        <a:pt x="7" y="27"/>
                      </a:lnTo>
                      <a:lnTo>
                        <a:pt x="14" y="20"/>
                      </a:lnTo>
                      <a:lnTo>
                        <a:pt x="24" y="13"/>
                      </a:lnTo>
                      <a:lnTo>
                        <a:pt x="37" y="7"/>
                      </a:lnTo>
                      <a:lnTo>
                        <a:pt x="51" y="4"/>
                      </a:lnTo>
                      <a:lnTo>
                        <a:pt x="66" y="2"/>
                      </a:lnTo>
                      <a:lnTo>
                        <a:pt x="82" y="0"/>
                      </a:lnTo>
                      <a:close/>
                    </a:path>
                  </a:pathLst>
                </a:custGeom>
                <a:solidFill>
                  <a:srgbClr val="EFEFFF"/>
                </a:solidFill>
                <a:ln w="9525">
                  <a:noFill/>
                  <a:round/>
                  <a:headEnd/>
                  <a:tailEnd/>
                </a:ln>
              </p:spPr>
              <p:txBody>
                <a:bodyPr/>
                <a:lstStyle/>
                <a:p>
                  <a:endParaRPr lang="en-US"/>
                </a:p>
              </p:txBody>
            </p:sp>
            <p:sp>
              <p:nvSpPr>
                <p:cNvPr id="22368" name="Freeform 244"/>
                <p:cNvSpPr>
                  <a:spLocks/>
                </p:cNvSpPr>
                <p:nvPr/>
              </p:nvSpPr>
              <p:spPr bwMode="auto">
                <a:xfrm>
                  <a:off x="3841" y="-765"/>
                  <a:ext cx="193" cy="102"/>
                </a:xfrm>
                <a:custGeom>
                  <a:avLst/>
                  <a:gdLst>
                    <a:gd name="T0" fmla="*/ 0 w 386"/>
                    <a:gd name="T1" fmla="*/ 167 h 204"/>
                    <a:gd name="T2" fmla="*/ 202 w 386"/>
                    <a:gd name="T3" fmla="*/ 0 h 204"/>
                    <a:gd name="T4" fmla="*/ 223 w 386"/>
                    <a:gd name="T5" fmla="*/ 10 h 204"/>
                    <a:gd name="T6" fmla="*/ 242 w 386"/>
                    <a:gd name="T7" fmla="*/ 20 h 204"/>
                    <a:gd name="T8" fmla="*/ 258 w 386"/>
                    <a:gd name="T9" fmla="*/ 29 h 204"/>
                    <a:gd name="T10" fmla="*/ 275 w 386"/>
                    <a:gd name="T11" fmla="*/ 37 h 204"/>
                    <a:gd name="T12" fmla="*/ 287 w 386"/>
                    <a:gd name="T13" fmla="*/ 45 h 204"/>
                    <a:gd name="T14" fmla="*/ 300 w 386"/>
                    <a:gd name="T15" fmla="*/ 53 h 204"/>
                    <a:gd name="T16" fmla="*/ 310 w 386"/>
                    <a:gd name="T17" fmla="*/ 61 h 204"/>
                    <a:gd name="T18" fmla="*/ 321 w 386"/>
                    <a:gd name="T19" fmla="*/ 69 h 204"/>
                    <a:gd name="T20" fmla="*/ 330 w 386"/>
                    <a:gd name="T21" fmla="*/ 78 h 204"/>
                    <a:gd name="T22" fmla="*/ 338 w 386"/>
                    <a:gd name="T23" fmla="*/ 88 h 204"/>
                    <a:gd name="T24" fmla="*/ 346 w 386"/>
                    <a:gd name="T25" fmla="*/ 97 h 204"/>
                    <a:gd name="T26" fmla="*/ 354 w 386"/>
                    <a:gd name="T27" fmla="*/ 108 h 204"/>
                    <a:gd name="T28" fmla="*/ 361 w 386"/>
                    <a:gd name="T29" fmla="*/ 120 h 204"/>
                    <a:gd name="T30" fmla="*/ 369 w 386"/>
                    <a:gd name="T31" fmla="*/ 134 h 204"/>
                    <a:gd name="T32" fmla="*/ 377 w 386"/>
                    <a:gd name="T33" fmla="*/ 149 h 204"/>
                    <a:gd name="T34" fmla="*/ 386 w 386"/>
                    <a:gd name="T35" fmla="*/ 165 h 204"/>
                    <a:gd name="T36" fmla="*/ 33 w 386"/>
                    <a:gd name="T37" fmla="*/ 204 h 204"/>
                    <a:gd name="T38" fmla="*/ 26 w 386"/>
                    <a:gd name="T39" fmla="*/ 191 h 204"/>
                    <a:gd name="T40" fmla="*/ 21 w 386"/>
                    <a:gd name="T41" fmla="*/ 183 h 204"/>
                    <a:gd name="T42" fmla="*/ 13 w 386"/>
                    <a:gd name="T43" fmla="*/ 176 h 204"/>
                    <a:gd name="T44" fmla="*/ 0 w 386"/>
                    <a:gd name="T45" fmla="*/ 167 h 20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86"/>
                    <a:gd name="T70" fmla="*/ 0 h 204"/>
                    <a:gd name="T71" fmla="*/ 386 w 386"/>
                    <a:gd name="T72" fmla="*/ 204 h 20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86" h="204">
                      <a:moveTo>
                        <a:pt x="0" y="167"/>
                      </a:moveTo>
                      <a:lnTo>
                        <a:pt x="202" y="0"/>
                      </a:lnTo>
                      <a:lnTo>
                        <a:pt x="223" y="10"/>
                      </a:lnTo>
                      <a:lnTo>
                        <a:pt x="242" y="20"/>
                      </a:lnTo>
                      <a:lnTo>
                        <a:pt x="258" y="29"/>
                      </a:lnTo>
                      <a:lnTo>
                        <a:pt x="275" y="37"/>
                      </a:lnTo>
                      <a:lnTo>
                        <a:pt x="287" y="45"/>
                      </a:lnTo>
                      <a:lnTo>
                        <a:pt x="300" y="53"/>
                      </a:lnTo>
                      <a:lnTo>
                        <a:pt x="310" y="61"/>
                      </a:lnTo>
                      <a:lnTo>
                        <a:pt x="321" y="69"/>
                      </a:lnTo>
                      <a:lnTo>
                        <a:pt x="330" y="78"/>
                      </a:lnTo>
                      <a:lnTo>
                        <a:pt x="338" y="88"/>
                      </a:lnTo>
                      <a:lnTo>
                        <a:pt x="346" y="97"/>
                      </a:lnTo>
                      <a:lnTo>
                        <a:pt x="354" y="108"/>
                      </a:lnTo>
                      <a:lnTo>
                        <a:pt x="361" y="120"/>
                      </a:lnTo>
                      <a:lnTo>
                        <a:pt x="369" y="134"/>
                      </a:lnTo>
                      <a:lnTo>
                        <a:pt x="377" y="149"/>
                      </a:lnTo>
                      <a:lnTo>
                        <a:pt x="386" y="165"/>
                      </a:lnTo>
                      <a:lnTo>
                        <a:pt x="33" y="204"/>
                      </a:lnTo>
                      <a:lnTo>
                        <a:pt x="26" y="191"/>
                      </a:lnTo>
                      <a:lnTo>
                        <a:pt x="21" y="183"/>
                      </a:lnTo>
                      <a:lnTo>
                        <a:pt x="13" y="176"/>
                      </a:lnTo>
                      <a:lnTo>
                        <a:pt x="0" y="167"/>
                      </a:lnTo>
                      <a:close/>
                    </a:path>
                  </a:pathLst>
                </a:custGeom>
                <a:solidFill>
                  <a:srgbClr val="FFFF8E"/>
                </a:solidFill>
                <a:ln w="9525">
                  <a:noFill/>
                  <a:round/>
                  <a:headEnd/>
                  <a:tailEnd/>
                </a:ln>
              </p:spPr>
              <p:txBody>
                <a:bodyPr/>
                <a:lstStyle/>
                <a:p>
                  <a:endParaRPr lang="en-US"/>
                </a:p>
              </p:txBody>
            </p:sp>
            <p:sp>
              <p:nvSpPr>
                <p:cNvPr id="22369" name="Freeform 245"/>
                <p:cNvSpPr>
                  <a:spLocks/>
                </p:cNvSpPr>
                <p:nvPr/>
              </p:nvSpPr>
              <p:spPr bwMode="auto">
                <a:xfrm>
                  <a:off x="3850" y="-732"/>
                  <a:ext cx="152" cy="59"/>
                </a:xfrm>
                <a:custGeom>
                  <a:avLst/>
                  <a:gdLst>
                    <a:gd name="T0" fmla="*/ 0 w 305"/>
                    <a:gd name="T1" fmla="*/ 106 h 118"/>
                    <a:gd name="T2" fmla="*/ 267 w 305"/>
                    <a:gd name="T3" fmla="*/ 0 h 118"/>
                    <a:gd name="T4" fmla="*/ 277 w 305"/>
                    <a:gd name="T5" fmla="*/ 4 h 118"/>
                    <a:gd name="T6" fmla="*/ 284 w 305"/>
                    <a:gd name="T7" fmla="*/ 8 h 118"/>
                    <a:gd name="T8" fmla="*/ 289 w 305"/>
                    <a:gd name="T9" fmla="*/ 10 h 118"/>
                    <a:gd name="T10" fmla="*/ 292 w 305"/>
                    <a:gd name="T11" fmla="*/ 11 h 118"/>
                    <a:gd name="T12" fmla="*/ 295 w 305"/>
                    <a:gd name="T13" fmla="*/ 13 h 118"/>
                    <a:gd name="T14" fmla="*/ 297 w 305"/>
                    <a:gd name="T15" fmla="*/ 17 h 118"/>
                    <a:gd name="T16" fmla="*/ 299 w 305"/>
                    <a:gd name="T17" fmla="*/ 24 h 118"/>
                    <a:gd name="T18" fmla="*/ 305 w 305"/>
                    <a:gd name="T19" fmla="*/ 33 h 118"/>
                    <a:gd name="T20" fmla="*/ 12 w 305"/>
                    <a:gd name="T21" fmla="*/ 118 h 118"/>
                    <a:gd name="T22" fmla="*/ 9 w 305"/>
                    <a:gd name="T23" fmla="*/ 110 h 118"/>
                    <a:gd name="T24" fmla="*/ 11 w 305"/>
                    <a:gd name="T25" fmla="*/ 109 h 118"/>
                    <a:gd name="T26" fmla="*/ 10 w 305"/>
                    <a:gd name="T27" fmla="*/ 110 h 118"/>
                    <a:gd name="T28" fmla="*/ 0 w 305"/>
                    <a:gd name="T29" fmla="*/ 106 h 11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05"/>
                    <a:gd name="T46" fmla="*/ 0 h 118"/>
                    <a:gd name="T47" fmla="*/ 305 w 305"/>
                    <a:gd name="T48" fmla="*/ 118 h 11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05" h="118">
                      <a:moveTo>
                        <a:pt x="0" y="106"/>
                      </a:moveTo>
                      <a:lnTo>
                        <a:pt x="267" y="0"/>
                      </a:lnTo>
                      <a:lnTo>
                        <a:pt x="277" y="4"/>
                      </a:lnTo>
                      <a:lnTo>
                        <a:pt x="284" y="8"/>
                      </a:lnTo>
                      <a:lnTo>
                        <a:pt x="289" y="10"/>
                      </a:lnTo>
                      <a:lnTo>
                        <a:pt x="292" y="11"/>
                      </a:lnTo>
                      <a:lnTo>
                        <a:pt x="295" y="13"/>
                      </a:lnTo>
                      <a:lnTo>
                        <a:pt x="297" y="17"/>
                      </a:lnTo>
                      <a:lnTo>
                        <a:pt x="299" y="24"/>
                      </a:lnTo>
                      <a:lnTo>
                        <a:pt x="305" y="33"/>
                      </a:lnTo>
                      <a:lnTo>
                        <a:pt x="12" y="118"/>
                      </a:lnTo>
                      <a:lnTo>
                        <a:pt x="9" y="110"/>
                      </a:lnTo>
                      <a:lnTo>
                        <a:pt x="11" y="109"/>
                      </a:lnTo>
                      <a:lnTo>
                        <a:pt x="10" y="110"/>
                      </a:lnTo>
                      <a:lnTo>
                        <a:pt x="0" y="106"/>
                      </a:lnTo>
                      <a:close/>
                    </a:path>
                  </a:pathLst>
                </a:custGeom>
                <a:solidFill>
                  <a:srgbClr val="FFFFFF"/>
                </a:solidFill>
                <a:ln w="9525">
                  <a:noFill/>
                  <a:round/>
                  <a:headEnd/>
                  <a:tailEnd/>
                </a:ln>
              </p:spPr>
              <p:txBody>
                <a:bodyPr/>
                <a:lstStyle/>
                <a:p>
                  <a:endParaRPr lang="en-US"/>
                </a:p>
              </p:txBody>
            </p:sp>
            <p:sp>
              <p:nvSpPr>
                <p:cNvPr id="22370" name="Freeform 246"/>
                <p:cNvSpPr>
                  <a:spLocks/>
                </p:cNvSpPr>
                <p:nvPr/>
              </p:nvSpPr>
              <p:spPr bwMode="auto">
                <a:xfrm>
                  <a:off x="3507" y="-649"/>
                  <a:ext cx="208" cy="97"/>
                </a:xfrm>
                <a:custGeom>
                  <a:avLst/>
                  <a:gdLst>
                    <a:gd name="T0" fmla="*/ 372 w 416"/>
                    <a:gd name="T1" fmla="*/ 0 h 193"/>
                    <a:gd name="T2" fmla="*/ 0 w 416"/>
                    <a:gd name="T3" fmla="*/ 26 h 193"/>
                    <a:gd name="T4" fmla="*/ 10 w 416"/>
                    <a:gd name="T5" fmla="*/ 45 h 193"/>
                    <a:gd name="T6" fmla="*/ 21 w 416"/>
                    <a:gd name="T7" fmla="*/ 62 h 193"/>
                    <a:gd name="T8" fmla="*/ 31 w 416"/>
                    <a:gd name="T9" fmla="*/ 78 h 193"/>
                    <a:gd name="T10" fmla="*/ 41 w 416"/>
                    <a:gd name="T11" fmla="*/ 92 h 193"/>
                    <a:gd name="T12" fmla="*/ 52 w 416"/>
                    <a:gd name="T13" fmla="*/ 106 h 193"/>
                    <a:gd name="T14" fmla="*/ 62 w 416"/>
                    <a:gd name="T15" fmla="*/ 117 h 193"/>
                    <a:gd name="T16" fmla="*/ 74 w 416"/>
                    <a:gd name="T17" fmla="*/ 127 h 193"/>
                    <a:gd name="T18" fmla="*/ 85 w 416"/>
                    <a:gd name="T19" fmla="*/ 138 h 193"/>
                    <a:gd name="T20" fmla="*/ 97 w 416"/>
                    <a:gd name="T21" fmla="*/ 147 h 193"/>
                    <a:gd name="T22" fmla="*/ 108 w 416"/>
                    <a:gd name="T23" fmla="*/ 155 h 193"/>
                    <a:gd name="T24" fmla="*/ 120 w 416"/>
                    <a:gd name="T25" fmla="*/ 162 h 193"/>
                    <a:gd name="T26" fmla="*/ 132 w 416"/>
                    <a:gd name="T27" fmla="*/ 169 h 193"/>
                    <a:gd name="T28" fmla="*/ 145 w 416"/>
                    <a:gd name="T29" fmla="*/ 176 h 193"/>
                    <a:gd name="T30" fmla="*/ 159 w 416"/>
                    <a:gd name="T31" fmla="*/ 182 h 193"/>
                    <a:gd name="T32" fmla="*/ 173 w 416"/>
                    <a:gd name="T33" fmla="*/ 187 h 193"/>
                    <a:gd name="T34" fmla="*/ 188 w 416"/>
                    <a:gd name="T35" fmla="*/ 193 h 193"/>
                    <a:gd name="T36" fmla="*/ 416 w 416"/>
                    <a:gd name="T37" fmla="*/ 49 h 193"/>
                    <a:gd name="T38" fmla="*/ 407 w 416"/>
                    <a:gd name="T39" fmla="*/ 41 h 193"/>
                    <a:gd name="T40" fmla="*/ 400 w 416"/>
                    <a:gd name="T41" fmla="*/ 34 h 193"/>
                    <a:gd name="T42" fmla="*/ 394 w 416"/>
                    <a:gd name="T43" fmla="*/ 28 h 193"/>
                    <a:gd name="T44" fmla="*/ 388 w 416"/>
                    <a:gd name="T45" fmla="*/ 24 h 193"/>
                    <a:gd name="T46" fmla="*/ 382 w 416"/>
                    <a:gd name="T47" fmla="*/ 20 h 193"/>
                    <a:gd name="T48" fmla="*/ 379 w 416"/>
                    <a:gd name="T49" fmla="*/ 17 h 193"/>
                    <a:gd name="T50" fmla="*/ 374 w 416"/>
                    <a:gd name="T51" fmla="*/ 10 h 193"/>
                    <a:gd name="T52" fmla="*/ 372 w 416"/>
                    <a:gd name="T53" fmla="*/ 0 h 19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416"/>
                    <a:gd name="T82" fmla="*/ 0 h 193"/>
                    <a:gd name="T83" fmla="*/ 416 w 416"/>
                    <a:gd name="T84" fmla="*/ 193 h 193"/>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416" h="193">
                      <a:moveTo>
                        <a:pt x="372" y="0"/>
                      </a:moveTo>
                      <a:lnTo>
                        <a:pt x="0" y="26"/>
                      </a:lnTo>
                      <a:lnTo>
                        <a:pt x="10" y="45"/>
                      </a:lnTo>
                      <a:lnTo>
                        <a:pt x="21" y="62"/>
                      </a:lnTo>
                      <a:lnTo>
                        <a:pt x="31" y="78"/>
                      </a:lnTo>
                      <a:lnTo>
                        <a:pt x="41" y="92"/>
                      </a:lnTo>
                      <a:lnTo>
                        <a:pt x="52" y="106"/>
                      </a:lnTo>
                      <a:lnTo>
                        <a:pt x="62" y="117"/>
                      </a:lnTo>
                      <a:lnTo>
                        <a:pt x="74" y="127"/>
                      </a:lnTo>
                      <a:lnTo>
                        <a:pt x="85" y="138"/>
                      </a:lnTo>
                      <a:lnTo>
                        <a:pt x="97" y="147"/>
                      </a:lnTo>
                      <a:lnTo>
                        <a:pt x="108" y="155"/>
                      </a:lnTo>
                      <a:lnTo>
                        <a:pt x="120" y="162"/>
                      </a:lnTo>
                      <a:lnTo>
                        <a:pt x="132" y="169"/>
                      </a:lnTo>
                      <a:lnTo>
                        <a:pt x="145" y="176"/>
                      </a:lnTo>
                      <a:lnTo>
                        <a:pt x="159" y="182"/>
                      </a:lnTo>
                      <a:lnTo>
                        <a:pt x="173" y="187"/>
                      </a:lnTo>
                      <a:lnTo>
                        <a:pt x="188" y="193"/>
                      </a:lnTo>
                      <a:lnTo>
                        <a:pt x="416" y="49"/>
                      </a:lnTo>
                      <a:lnTo>
                        <a:pt x="407" y="41"/>
                      </a:lnTo>
                      <a:lnTo>
                        <a:pt x="400" y="34"/>
                      </a:lnTo>
                      <a:lnTo>
                        <a:pt x="394" y="28"/>
                      </a:lnTo>
                      <a:lnTo>
                        <a:pt x="388" y="24"/>
                      </a:lnTo>
                      <a:lnTo>
                        <a:pt x="382" y="20"/>
                      </a:lnTo>
                      <a:lnTo>
                        <a:pt x="379" y="17"/>
                      </a:lnTo>
                      <a:lnTo>
                        <a:pt x="374" y="10"/>
                      </a:lnTo>
                      <a:lnTo>
                        <a:pt x="372" y="0"/>
                      </a:lnTo>
                      <a:close/>
                    </a:path>
                  </a:pathLst>
                </a:custGeom>
                <a:solidFill>
                  <a:srgbClr val="CEFFFF"/>
                </a:solidFill>
                <a:ln w="9525">
                  <a:noFill/>
                  <a:round/>
                  <a:headEnd/>
                  <a:tailEnd/>
                </a:ln>
              </p:spPr>
              <p:txBody>
                <a:bodyPr/>
                <a:lstStyle/>
                <a:p>
                  <a:endParaRPr lang="en-US"/>
                </a:p>
              </p:txBody>
            </p:sp>
            <p:sp>
              <p:nvSpPr>
                <p:cNvPr id="22371" name="Freeform 247"/>
                <p:cNvSpPr>
                  <a:spLocks/>
                </p:cNvSpPr>
                <p:nvPr/>
              </p:nvSpPr>
              <p:spPr bwMode="auto">
                <a:xfrm>
                  <a:off x="3529" y="-641"/>
                  <a:ext cx="174" cy="65"/>
                </a:xfrm>
                <a:custGeom>
                  <a:avLst/>
                  <a:gdLst>
                    <a:gd name="T0" fmla="*/ 332 w 348"/>
                    <a:gd name="T1" fmla="*/ 0 h 130"/>
                    <a:gd name="T2" fmla="*/ 0 w 348"/>
                    <a:gd name="T3" fmla="*/ 72 h 130"/>
                    <a:gd name="T4" fmla="*/ 15 w 348"/>
                    <a:gd name="T5" fmla="*/ 91 h 130"/>
                    <a:gd name="T6" fmla="*/ 26 w 348"/>
                    <a:gd name="T7" fmla="*/ 103 h 130"/>
                    <a:gd name="T8" fmla="*/ 33 w 348"/>
                    <a:gd name="T9" fmla="*/ 110 h 130"/>
                    <a:gd name="T10" fmla="*/ 38 w 348"/>
                    <a:gd name="T11" fmla="*/ 114 h 130"/>
                    <a:gd name="T12" fmla="*/ 41 w 348"/>
                    <a:gd name="T13" fmla="*/ 116 h 130"/>
                    <a:gd name="T14" fmla="*/ 45 w 348"/>
                    <a:gd name="T15" fmla="*/ 118 h 130"/>
                    <a:gd name="T16" fmla="*/ 51 w 348"/>
                    <a:gd name="T17" fmla="*/ 123 h 130"/>
                    <a:gd name="T18" fmla="*/ 57 w 348"/>
                    <a:gd name="T19" fmla="*/ 130 h 130"/>
                    <a:gd name="T20" fmla="*/ 74 w 348"/>
                    <a:gd name="T21" fmla="*/ 123 h 130"/>
                    <a:gd name="T22" fmla="*/ 90 w 348"/>
                    <a:gd name="T23" fmla="*/ 117 h 130"/>
                    <a:gd name="T24" fmla="*/ 107 w 348"/>
                    <a:gd name="T25" fmla="*/ 110 h 130"/>
                    <a:gd name="T26" fmla="*/ 125 w 348"/>
                    <a:gd name="T27" fmla="*/ 102 h 130"/>
                    <a:gd name="T28" fmla="*/ 144 w 348"/>
                    <a:gd name="T29" fmla="*/ 95 h 130"/>
                    <a:gd name="T30" fmla="*/ 163 w 348"/>
                    <a:gd name="T31" fmla="*/ 88 h 130"/>
                    <a:gd name="T32" fmla="*/ 182 w 348"/>
                    <a:gd name="T33" fmla="*/ 80 h 130"/>
                    <a:gd name="T34" fmla="*/ 201 w 348"/>
                    <a:gd name="T35" fmla="*/ 73 h 130"/>
                    <a:gd name="T36" fmla="*/ 221 w 348"/>
                    <a:gd name="T37" fmla="*/ 65 h 130"/>
                    <a:gd name="T38" fmla="*/ 241 w 348"/>
                    <a:gd name="T39" fmla="*/ 58 h 130"/>
                    <a:gd name="T40" fmla="*/ 260 w 348"/>
                    <a:gd name="T41" fmla="*/ 50 h 130"/>
                    <a:gd name="T42" fmla="*/ 279 w 348"/>
                    <a:gd name="T43" fmla="*/ 44 h 130"/>
                    <a:gd name="T44" fmla="*/ 297 w 348"/>
                    <a:gd name="T45" fmla="*/ 37 h 130"/>
                    <a:gd name="T46" fmla="*/ 314 w 348"/>
                    <a:gd name="T47" fmla="*/ 30 h 130"/>
                    <a:gd name="T48" fmla="*/ 332 w 348"/>
                    <a:gd name="T49" fmla="*/ 23 h 130"/>
                    <a:gd name="T50" fmla="*/ 348 w 348"/>
                    <a:gd name="T51" fmla="*/ 17 h 130"/>
                    <a:gd name="T52" fmla="*/ 339 w 348"/>
                    <a:gd name="T53" fmla="*/ 11 h 130"/>
                    <a:gd name="T54" fmla="*/ 335 w 348"/>
                    <a:gd name="T55" fmla="*/ 10 h 130"/>
                    <a:gd name="T56" fmla="*/ 333 w 348"/>
                    <a:gd name="T57" fmla="*/ 9 h 130"/>
                    <a:gd name="T58" fmla="*/ 332 w 348"/>
                    <a:gd name="T59" fmla="*/ 0 h 13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348"/>
                    <a:gd name="T91" fmla="*/ 0 h 130"/>
                    <a:gd name="T92" fmla="*/ 348 w 348"/>
                    <a:gd name="T93" fmla="*/ 130 h 13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348" h="130">
                      <a:moveTo>
                        <a:pt x="332" y="0"/>
                      </a:moveTo>
                      <a:lnTo>
                        <a:pt x="0" y="72"/>
                      </a:lnTo>
                      <a:lnTo>
                        <a:pt x="15" y="91"/>
                      </a:lnTo>
                      <a:lnTo>
                        <a:pt x="26" y="103"/>
                      </a:lnTo>
                      <a:lnTo>
                        <a:pt x="33" y="110"/>
                      </a:lnTo>
                      <a:lnTo>
                        <a:pt x="38" y="114"/>
                      </a:lnTo>
                      <a:lnTo>
                        <a:pt x="41" y="116"/>
                      </a:lnTo>
                      <a:lnTo>
                        <a:pt x="45" y="118"/>
                      </a:lnTo>
                      <a:lnTo>
                        <a:pt x="51" y="123"/>
                      </a:lnTo>
                      <a:lnTo>
                        <a:pt x="57" y="130"/>
                      </a:lnTo>
                      <a:lnTo>
                        <a:pt x="74" y="123"/>
                      </a:lnTo>
                      <a:lnTo>
                        <a:pt x="90" y="117"/>
                      </a:lnTo>
                      <a:lnTo>
                        <a:pt x="107" y="110"/>
                      </a:lnTo>
                      <a:lnTo>
                        <a:pt x="125" y="102"/>
                      </a:lnTo>
                      <a:lnTo>
                        <a:pt x="144" y="95"/>
                      </a:lnTo>
                      <a:lnTo>
                        <a:pt x="163" y="88"/>
                      </a:lnTo>
                      <a:lnTo>
                        <a:pt x="182" y="80"/>
                      </a:lnTo>
                      <a:lnTo>
                        <a:pt x="201" y="73"/>
                      </a:lnTo>
                      <a:lnTo>
                        <a:pt x="221" y="65"/>
                      </a:lnTo>
                      <a:lnTo>
                        <a:pt x="241" y="58"/>
                      </a:lnTo>
                      <a:lnTo>
                        <a:pt x="260" y="50"/>
                      </a:lnTo>
                      <a:lnTo>
                        <a:pt x="279" y="44"/>
                      </a:lnTo>
                      <a:lnTo>
                        <a:pt x="297" y="37"/>
                      </a:lnTo>
                      <a:lnTo>
                        <a:pt x="314" y="30"/>
                      </a:lnTo>
                      <a:lnTo>
                        <a:pt x="332" y="23"/>
                      </a:lnTo>
                      <a:lnTo>
                        <a:pt x="348" y="17"/>
                      </a:lnTo>
                      <a:lnTo>
                        <a:pt x="339" y="11"/>
                      </a:lnTo>
                      <a:lnTo>
                        <a:pt x="335" y="10"/>
                      </a:lnTo>
                      <a:lnTo>
                        <a:pt x="333" y="9"/>
                      </a:lnTo>
                      <a:lnTo>
                        <a:pt x="332" y="0"/>
                      </a:lnTo>
                      <a:close/>
                    </a:path>
                  </a:pathLst>
                </a:custGeom>
                <a:solidFill>
                  <a:srgbClr val="FFFFFF"/>
                </a:solidFill>
                <a:ln w="9525">
                  <a:noFill/>
                  <a:round/>
                  <a:headEnd/>
                  <a:tailEnd/>
                </a:ln>
              </p:spPr>
              <p:txBody>
                <a:bodyPr/>
                <a:lstStyle/>
                <a:p>
                  <a:endParaRPr lang="en-US"/>
                </a:p>
              </p:txBody>
            </p:sp>
          </p:grpSp>
          <p:grpSp>
            <p:nvGrpSpPr>
              <p:cNvPr id="22205" name="Group 248"/>
              <p:cNvGrpSpPr>
                <a:grpSpLocks/>
              </p:cNvGrpSpPr>
              <p:nvPr/>
            </p:nvGrpSpPr>
            <p:grpSpPr bwMode="auto">
              <a:xfrm>
                <a:off x="2011" y="298"/>
                <a:ext cx="553" cy="299"/>
                <a:chOff x="3499" y="-801"/>
                <a:chExt cx="553" cy="299"/>
              </a:xfrm>
            </p:grpSpPr>
            <p:sp>
              <p:nvSpPr>
                <p:cNvPr id="22326" name="Freeform 249"/>
                <p:cNvSpPr>
                  <a:spLocks/>
                </p:cNvSpPr>
                <p:nvPr/>
              </p:nvSpPr>
              <p:spPr bwMode="auto">
                <a:xfrm>
                  <a:off x="3499" y="-801"/>
                  <a:ext cx="553" cy="299"/>
                </a:xfrm>
                <a:custGeom>
                  <a:avLst/>
                  <a:gdLst>
                    <a:gd name="T0" fmla="*/ 609 w 1106"/>
                    <a:gd name="T1" fmla="*/ 1 h 596"/>
                    <a:gd name="T2" fmla="*/ 718 w 1106"/>
                    <a:gd name="T3" fmla="*/ 13 h 596"/>
                    <a:gd name="T4" fmla="*/ 817 w 1106"/>
                    <a:gd name="T5" fmla="*/ 35 h 596"/>
                    <a:gd name="T6" fmla="*/ 904 w 1106"/>
                    <a:gd name="T7" fmla="*/ 68 h 596"/>
                    <a:gd name="T8" fmla="*/ 979 w 1106"/>
                    <a:gd name="T9" fmla="*/ 108 h 596"/>
                    <a:gd name="T10" fmla="*/ 1039 w 1106"/>
                    <a:gd name="T11" fmla="*/ 156 h 596"/>
                    <a:gd name="T12" fmla="*/ 1081 w 1106"/>
                    <a:gd name="T13" fmla="*/ 209 h 596"/>
                    <a:gd name="T14" fmla="*/ 1104 w 1106"/>
                    <a:gd name="T15" fmla="*/ 268 h 596"/>
                    <a:gd name="T16" fmla="*/ 1104 w 1106"/>
                    <a:gd name="T17" fmla="*/ 328 h 596"/>
                    <a:gd name="T18" fmla="*/ 1081 w 1106"/>
                    <a:gd name="T19" fmla="*/ 387 h 596"/>
                    <a:gd name="T20" fmla="*/ 1039 w 1106"/>
                    <a:gd name="T21" fmla="*/ 440 h 596"/>
                    <a:gd name="T22" fmla="*/ 979 w 1106"/>
                    <a:gd name="T23" fmla="*/ 487 h 596"/>
                    <a:gd name="T24" fmla="*/ 904 w 1106"/>
                    <a:gd name="T25" fmla="*/ 528 h 596"/>
                    <a:gd name="T26" fmla="*/ 817 w 1106"/>
                    <a:gd name="T27" fmla="*/ 560 h 596"/>
                    <a:gd name="T28" fmla="*/ 718 w 1106"/>
                    <a:gd name="T29" fmla="*/ 582 h 596"/>
                    <a:gd name="T30" fmla="*/ 609 w 1106"/>
                    <a:gd name="T31" fmla="*/ 595 h 596"/>
                    <a:gd name="T32" fmla="*/ 496 w 1106"/>
                    <a:gd name="T33" fmla="*/ 595 h 596"/>
                    <a:gd name="T34" fmla="*/ 388 w 1106"/>
                    <a:gd name="T35" fmla="*/ 582 h 596"/>
                    <a:gd name="T36" fmla="*/ 289 w 1106"/>
                    <a:gd name="T37" fmla="*/ 560 h 596"/>
                    <a:gd name="T38" fmla="*/ 201 w 1106"/>
                    <a:gd name="T39" fmla="*/ 528 h 596"/>
                    <a:gd name="T40" fmla="*/ 127 w 1106"/>
                    <a:gd name="T41" fmla="*/ 487 h 596"/>
                    <a:gd name="T42" fmla="*/ 67 w 1106"/>
                    <a:gd name="T43" fmla="*/ 440 h 596"/>
                    <a:gd name="T44" fmla="*/ 25 w 1106"/>
                    <a:gd name="T45" fmla="*/ 387 h 596"/>
                    <a:gd name="T46" fmla="*/ 2 w 1106"/>
                    <a:gd name="T47" fmla="*/ 328 h 596"/>
                    <a:gd name="T48" fmla="*/ 2 w 1106"/>
                    <a:gd name="T49" fmla="*/ 268 h 596"/>
                    <a:gd name="T50" fmla="*/ 25 w 1106"/>
                    <a:gd name="T51" fmla="*/ 209 h 596"/>
                    <a:gd name="T52" fmla="*/ 67 w 1106"/>
                    <a:gd name="T53" fmla="*/ 156 h 596"/>
                    <a:gd name="T54" fmla="*/ 127 w 1106"/>
                    <a:gd name="T55" fmla="*/ 108 h 596"/>
                    <a:gd name="T56" fmla="*/ 201 w 1106"/>
                    <a:gd name="T57" fmla="*/ 68 h 596"/>
                    <a:gd name="T58" fmla="*/ 289 w 1106"/>
                    <a:gd name="T59" fmla="*/ 35 h 596"/>
                    <a:gd name="T60" fmla="*/ 388 w 1106"/>
                    <a:gd name="T61" fmla="*/ 13 h 596"/>
                    <a:gd name="T62" fmla="*/ 496 w 1106"/>
                    <a:gd name="T63" fmla="*/ 1 h 59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06"/>
                    <a:gd name="T97" fmla="*/ 0 h 596"/>
                    <a:gd name="T98" fmla="*/ 1106 w 1106"/>
                    <a:gd name="T99" fmla="*/ 596 h 59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06" h="596">
                      <a:moveTo>
                        <a:pt x="553" y="0"/>
                      </a:moveTo>
                      <a:lnTo>
                        <a:pt x="609" y="1"/>
                      </a:lnTo>
                      <a:lnTo>
                        <a:pt x="665" y="5"/>
                      </a:lnTo>
                      <a:lnTo>
                        <a:pt x="718" y="13"/>
                      </a:lnTo>
                      <a:lnTo>
                        <a:pt x="768" y="23"/>
                      </a:lnTo>
                      <a:lnTo>
                        <a:pt x="817" y="35"/>
                      </a:lnTo>
                      <a:lnTo>
                        <a:pt x="862" y="50"/>
                      </a:lnTo>
                      <a:lnTo>
                        <a:pt x="904" y="68"/>
                      </a:lnTo>
                      <a:lnTo>
                        <a:pt x="944" y="87"/>
                      </a:lnTo>
                      <a:lnTo>
                        <a:pt x="979" y="108"/>
                      </a:lnTo>
                      <a:lnTo>
                        <a:pt x="1012" y="131"/>
                      </a:lnTo>
                      <a:lnTo>
                        <a:pt x="1039" y="156"/>
                      </a:lnTo>
                      <a:lnTo>
                        <a:pt x="1062" y="182"/>
                      </a:lnTo>
                      <a:lnTo>
                        <a:pt x="1081" y="209"/>
                      </a:lnTo>
                      <a:lnTo>
                        <a:pt x="1095" y="238"/>
                      </a:lnTo>
                      <a:lnTo>
                        <a:pt x="1104" y="268"/>
                      </a:lnTo>
                      <a:lnTo>
                        <a:pt x="1106" y="298"/>
                      </a:lnTo>
                      <a:lnTo>
                        <a:pt x="1104" y="328"/>
                      </a:lnTo>
                      <a:lnTo>
                        <a:pt x="1095" y="358"/>
                      </a:lnTo>
                      <a:lnTo>
                        <a:pt x="1081" y="387"/>
                      </a:lnTo>
                      <a:lnTo>
                        <a:pt x="1062" y="413"/>
                      </a:lnTo>
                      <a:lnTo>
                        <a:pt x="1039" y="440"/>
                      </a:lnTo>
                      <a:lnTo>
                        <a:pt x="1012" y="464"/>
                      </a:lnTo>
                      <a:lnTo>
                        <a:pt x="979" y="487"/>
                      </a:lnTo>
                      <a:lnTo>
                        <a:pt x="944" y="509"/>
                      </a:lnTo>
                      <a:lnTo>
                        <a:pt x="904" y="528"/>
                      </a:lnTo>
                      <a:lnTo>
                        <a:pt x="862" y="544"/>
                      </a:lnTo>
                      <a:lnTo>
                        <a:pt x="817" y="560"/>
                      </a:lnTo>
                      <a:lnTo>
                        <a:pt x="768" y="572"/>
                      </a:lnTo>
                      <a:lnTo>
                        <a:pt x="718" y="582"/>
                      </a:lnTo>
                      <a:lnTo>
                        <a:pt x="665" y="590"/>
                      </a:lnTo>
                      <a:lnTo>
                        <a:pt x="609" y="595"/>
                      </a:lnTo>
                      <a:lnTo>
                        <a:pt x="553" y="596"/>
                      </a:lnTo>
                      <a:lnTo>
                        <a:pt x="496" y="595"/>
                      </a:lnTo>
                      <a:lnTo>
                        <a:pt x="441" y="590"/>
                      </a:lnTo>
                      <a:lnTo>
                        <a:pt x="388" y="582"/>
                      </a:lnTo>
                      <a:lnTo>
                        <a:pt x="337" y="572"/>
                      </a:lnTo>
                      <a:lnTo>
                        <a:pt x="289" y="560"/>
                      </a:lnTo>
                      <a:lnTo>
                        <a:pt x="244" y="544"/>
                      </a:lnTo>
                      <a:lnTo>
                        <a:pt x="201" y="528"/>
                      </a:lnTo>
                      <a:lnTo>
                        <a:pt x="162" y="509"/>
                      </a:lnTo>
                      <a:lnTo>
                        <a:pt x="127" y="487"/>
                      </a:lnTo>
                      <a:lnTo>
                        <a:pt x="94" y="464"/>
                      </a:lnTo>
                      <a:lnTo>
                        <a:pt x="67" y="440"/>
                      </a:lnTo>
                      <a:lnTo>
                        <a:pt x="44" y="413"/>
                      </a:lnTo>
                      <a:lnTo>
                        <a:pt x="25" y="387"/>
                      </a:lnTo>
                      <a:lnTo>
                        <a:pt x="11" y="358"/>
                      </a:lnTo>
                      <a:lnTo>
                        <a:pt x="2" y="328"/>
                      </a:lnTo>
                      <a:lnTo>
                        <a:pt x="0" y="298"/>
                      </a:lnTo>
                      <a:lnTo>
                        <a:pt x="2" y="268"/>
                      </a:lnTo>
                      <a:lnTo>
                        <a:pt x="11" y="238"/>
                      </a:lnTo>
                      <a:lnTo>
                        <a:pt x="25" y="209"/>
                      </a:lnTo>
                      <a:lnTo>
                        <a:pt x="44" y="182"/>
                      </a:lnTo>
                      <a:lnTo>
                        <a:pt x="67" y="156"/>
                      </a:lnTo>
                      <a:lnTo>
                        <a:pt x="94" y="131"/>
                      </a:lnTo>
                      <a:lnTo>
                        <a:pt x="127" y="108"/>
                      </a:lnTo>
                      <a:lnTo>
                        <a:pt x="162" y="87"/>
                      </a:lnTo>
                      <a:lnTo>
                        <a:pt x="201" y="68"/>
                      </a:lnTo>
                      <a:lnTo>
                        <a:pt x="244" y="50"/>
                      </a:lnTo>
                      <a:lnTo>
                        <a:pt x="289" y="35"/>
                      </a:lnTo>
                      <a:lnTo>
                        <a:pt x="337" y="23"/>
                      </a:lnTo>
                      <a:lnTo>
                        <a:pt x="388" y="13"/>
                      </a:lnTo>
                      <a:lnTo>
                        <a:pt x="441" y="5"/>
                      </a:lnTo>
                      <a:lnTo>
                        <a:pt x="496" y="1"/>
                      </a:lnTo>
                      <a:lnTo>
                        <a:pt x="553" y="0"/>
                      </a:lnTo>
                      <a:close/>
                    </a:path>
                  </a:pathLst>
                </a:custGeom>
                <a:solidFill>
                  <a:srgbClr val="000000"/>
                </a:solidFill>
                <a:ln w="9525">
                  <a:noFill/>
                  <a:round/>
                  <a:headEnd/>
                  <a:tailEnd/>
                </a:ln>
              </p:spPr>
              <p:txBody>
                <a:bodyPr/>
                <a:lstStyle/>
                <a:p>
                  <a:endParaRPr lang="en-US"/>
                </a:p>
              </p:txBody>
            </p:sp>
            <p:sp>
              <p:nvSpPr>
                <p:cNvPr id="22327" name="Freeform 250"/>
                <p:cNvSpPr>
                  <a:spLocks/>
                </p:cNvSpPr>
                <p:nvPr/>
              </p:nvSpPr>
              <p:spPr bwMode="auto">
                <a:xfrm>
                  <a:off x="3499" y="-801"/>
                  <a:ext cx="553" cy="299"/>
                </a:xfrm>
                <a:custGeom>
                  <a:avLst/>
                  <a:gdLst>
                    <a:gd name="T0" fmla="*/ 553 w 1106"/>
                    <a:gd name="T1" fmla="*/ 0 h 596"/>
                    <a:gd name="T2" fmla="*/ 665 w 1106"/>
                    <a:gd name="T3" fmla="*/ 5 h 596"/>
                    <a:gd name="T4" fmla="*/ 768 w 1106"/>
                    <a:gd name="T5" fmla="*/ 23 h 596"/>
                    <a:gd name="T6" fmla="*/ 862 w 1106"/>
                    <a:gd name="T7" fmla="*/ 50 h 596"/>
                    <a:gd name="T8" fmla="*/ 944 w 1106"/>
                    <a:gd name="T9" fmla="*/ 87 h 596"/>
                    <a:gd name="T10" fmla="*/ 1012 w 1106"/>
                    <a:gd name="T11" fmla="*/ 131 h 596"/>
                    <a:gd name="T12" fmla="*/ 1062 w 1106"/>
                    <a:gd name="T13" fmla="*/ 182 h 596"/>
                    <a:gd name="T14" fmla="*/ 1095 w 1106"/>
                    <a:gd name="T15" fmla="*/ 238 h 596"/>
                    <a:gd name="T16" fmla="*/ 1106 w 1106"/>
                    <a:gd name="T17" fmla="*/ 298 h 596"/>
                    <a:gd name="T18" fmla="*/ 1104 w 1106"/>
                    <a:gd name="T19" fmla="*/ 328 h 596"/>
                    <a:gd name="T20" fmla="*/ 1081 w 1106"/>
                    <a:gd name="T21" fmla="*/ 387 h 596"/>
                    <a:gd name="T22" fmla="*/ 1039 w 1106"/>
                    <a:gd name="T23" fmla="*/ 440 h 596"/>
                    <a:gd name="T24" fmla="*/ 979 w 1106"/>
                    <a:gd name="T25" fmla="*/ 487 h 596"/>
                    <a:gd name="T26" fmla="*/ 904 w 1106"/>
                    <a:gd name="T27" fmla="*/ 528 h 596"/>
                    <a:gd name="T28" fmla="*/ 817 w 1106"/>
                    <a:gd name="T29" fmla="*/ 560 h 596"/>
                    <a:gd name="T30" fmla="*/ 718 w 1106"/>
                    <a:gd name="T31" fmla="*/ 582 h 596"/>
                    <a:gd name="T32" fmla="*/ 609 w 1106"/>
                    <a:gd name="T33" fmla="*/ 595 h 596"/>
                    <a:gd name="T34" fmla="*/ 553 w 1106"/>
                    <a:gd name="T35" fmla="*/ 596 h 596"/>
                    <a:gd name="T36" fmla="*/ 441 w 1106"/>
                    <a:gd name="T37" fmla="*/ 590 h 596"/>
                    <a:gd name="T38" fmla="*/ 337 w 1106"/>
                    <a:gd name="T39" fmla="*/ 572 h 596"/>
                    <a:gd name="T40" fmla="*/ 244 w 1106"/>
                    <a:gd name="T41" fmla="*/ 544 h 596"/>
                    <a:gd name="T42" fmla="*/ 162 w 1106"/>
                    <a:gd name="T43" fmla="*/ 509 h 596"/>
                    <a:gd name="T44" fmla="*/ 94 w 1106"/>
                    <a:gd name="T45" fmla="*/ 464 h 596"/>
                    <a:gd name="T46" fmla="*/ 44 w 1106"/>
                    <a:gd name="T47" fmla="*/ 413 h 596"/>
                    <a:gd name="T48" fmla="*/ 11 w 1106"/>
                    <a:gd name="T49" fmla="*/ 358 h 596"/>
                    <a:gd name="T50" fmla="*/ 0 w 1106"/>
                    <a:gd name="T51" fmla="*/ 298 h 596"/>
                    <a:gd name="T52" fmla="*/ 2 w 1106"/>
                    <a:gd name="T53" fmla="*/ 268 h 596"/>
                    <a:gd name="T54" fmla="*/ 25 w 1106"/>
                    <a:gd name="T55" fmla="*/ 209 h 596"/>
                    <a:gd name="T56" fmla="*/ 67 w 1106"/>
                    <a:gd name="T57" fmla="*/ 156 h 596"/>
                    <a:gd name="T58" fmla="*/ 127 w 1106"/>
                    <a:gd name="T59" fmla="*/ 108 h 596"/>
                    <a:gd name="T60" fmla="*/ 201 w 1106"/>
                    <a:gd name="T61" fmla="*/ 68 h 596"/>
                    <a:gd name="T62" fmla="*/ 289 w 1106"/>
                    <a:gd name="T63" fmla="*/ 35 h 596"/>
                    <a:gd name="T64" fmla="*/ 388 w 1106"/>
                    <a:gd name="T65" fmla="*/ 13 h 596"/>
                    <a:gd name="T66" fmla="*/ 496 w 1106"/>
                    <a:gd name="T67" fmla="*/ 1 h 59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106"/>
                    <a:gd name="T103" fmla="*/ 0 h 596"/>
                    <a:gd name="T104" fmla="*/ 1106 w 1106"/>
                    <a:gd name="T105" fmla="*/ 596 h 59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106" h="596">
                      <a:moveTo>
                        <a:pt x="553" y="0"/>
                      </a:moveTo>
                      <a:lnTo>
                        <a:pt x="553" y="0"/>
                      </a:lnTo>
                      <a:lnTo>
                        <a:pt x="609" y="1"/>
                      </a:lnTo>
                      <a:lnTo>
                        <a:pt x="665" y="5"/>
                      </a:lnTo>
                      <a:lnTo>
                        <a:pt x="718" y="13"/>
                      </a:lnTo>
                      <a:lnTo>
                        <a:pt x="768" y="23"/>
                      </a:lnTo>
                      <a:lnTo>
                        <a:pt x="817" y="35"/>
                      </a:lnTo>
                      <a:lnTo>
                        <a:pt x="862" y="50"/>
                      </a:lnTo>
                      <a:lnTo>
                        <a:pt x="904" y="68"/>
                      </a:lnTo>
                      <a:lnTo>
                        <a:pt x="944" y="87"/>
                      </a:lnTo>
                      <a:lnTo>
                        <a:pt x="979" y="108"/>
                      </a:lnTo>
                      <a:lnTo>
                        <a:pt x="1012" y="131"/>
                      </a:lnTo>
                      <a:lnTo>
                        <a:pt x="1039" y="156"/>
                      </a:lnTo>
                      <a:lnTo>
                        <a:pt x="1062" y="182"/>
                      </a:lnTo>
                      <a:lnTo>
                        <a:pt x="1081" y="209"/>
                      </a:lnTo>
                      <a:lnTo>
                        <a:pt x="1095" y="238"/>
                      </a:lnTo>
                      <a:lnTo>
                        <a:pt x="1104" y="268"/>
                      </a:lnTo>
                      <a:lnTo>
                        <a:pt x="1106" y="298"/>
                      </a:lnTo>
                      <a:lnTo>
                        <a:pt x="1104" y="328"/>
                      </a:lnTo>
                      <a:lnTo>
                        <a:pt x="1095" y="358"/>
                      </a:lnTo>
                      <a:lnTo>
                        <a:pt x="1081" y="387"/>
                      </a:lnTo>
                      <a:lnTo>
                        <a:pt x="1062" y="413"/>
                      </a:lnTo>
                      <a:lnTo>
                        <a:pt x="1039" y="440"/>
                      </a:lnTo>
                      <a:lnTo>
                        <a:pt x="1012" y="464"/>
                      </a:lnTo>
                      <a:lnTo>
                        <a:pt x="979" y="487"/>
                      </a:lnTo>
                      <a:lnTo>
                        <a:pt x="944" y="509"/>
                      </a:lnTo>
                      <a:lnTo>
                        <a:pt x="904" y="528"/>
                      </a:lnTo>
                      <a:lnTo>
                        <a:pt x="862" y="544"/>
                      </a:lnTo>
                      <a:lnTo>
                        <a:pt x="817" y="560"/>
                      </a:lnTo>
                      <a:lnTo>
                        <a:pt x="768" y="572"/>
                      </a:lnTo>
                      <a:lnTo>
                        <a:pt x="718" y="582"/>
                      </a:lnTo>
                      <a:lnTo>
                        <a:pt x="665" y="590"/>
                      </a:lnTo>
                      <a:lnTo>
                        <a:pt x="609" y="595"/>
                      </a:lnTo>
                      <a:lnTo>
                        <a:pt x="553" y="596"/>
                      </a:lnTo>
                      <a:lnTo>
                        <a:pt x="496" y="595"/>
                      </a:lnTo>
                      <a:lnTo>
                        <a:pt x="441" y="590"/>
                      </a:lnTo>
                      <a:lnTo>
                        <a:pt x="388" y="582"/>
                      </a:lnTo>
                      <a:lnTo>
                        <a:pt x="337" y="572"/>
                      </a:lnTo>
                      <a:lnTo>
                        <a:pt x="289" y="560"/>
                      </a:lnTo>
                      <a:lnTo>
                        <a:pt x="244" y="544"/>
                      </a:lnTo>
                      <a:lnTo>
                        <a:pt x="201" y="528"/>
                      </a:lnTo>
                      <a:lnTo>
                        <a:pt x="162" y="509"/>
                      </a:lnTo>
                      <a:lnTo>
                        <a:pt x="127" y="487"/>
                      </a:lnTo>
                      <a:lnTo>
                        <a:pt x="94" y="464"/>
                      </a:lnTo>
                      <a:lnTo>
                        <a:pt x="67" y="440"/>
                      </a:lnTo>
                      <a:lnTo>
                        <a:pt x="44" y="413"/>
                      </a:lnTo>
                      <a:lnTo>
                        <a:pt x="25" y="387"/>
                      </a:lnTo>
                      <a:lnTo>
                        <a:pt x="11" y="358"/>
                      </a:lnTo>
                      <a:lnTo>
                        <a:pt x="2" y="328"/>
                      </a:lnTo>
                      <a:lnTo>
                        <a:pt x="0" y="298"/>
                      </a:lnTo>
                      <a:lnTo>
                        <a:pt x="2" y="268"/>
                      </a:lnTo>
                      <a:lnTo>
                        <a:pt x="11" y="238"/>
                      </a:lnTo>
                      <a:lnTo>
                        <a:pt x="25" y="209"/>
                      </a:lnTo>
                      <a:lnTo>
                        <a:pt x="44" y="182"/>
                      </a:lnTo>
                      <a:lnTo>
                        <a:pt x="67" y="156"/>
                      </a:lnTo>
                      <a:lnTo>
                        <a:pt x="94" y="131"/>
                      </a:lnTo>
                      <a:lnTo>
                        <a:pt x="127" y="108"/>
                      </a:lnTo>
                      <a:lnTo>
                        <a:pt x="162" y="87"/>
                      </a:lnTo>
                      <a:lnTo>
                        <a:pt x="201" y="68"/>
                      </a:lnTo>
                      <a:lnTo>
                        <a:pt x="244" y="50"/>
                      </a:lnTo>
                      <a:lnTo>
                        <a:pt x="289" y="35"/>
                      </a:lnTo>
                      <a:lnTo>
                        <a:pt x="337" y="23"/>
                      </a:lnTo>
                      <a:lnTo>
                        <a:pt x="388" y="13"/>
                      </a:lnTo>
                      <a:lnTo>
                        <a:pt x="441" y="5"/>
                      </a:lnTo>
                      <a:lnTo>
                        <a:pt x="496" y="1"/>
                      </a:lnTo>
                      <a:lnTo>
                        <a:pt x="553" y="0"/>
                      </a:lnTo>
                    </a:path>
                  </a:pathLst>
                </a:custGeom>
                <a:noFill/>
                <a:ln w="0">
                  <a:solidFill>
                    <a:srgbClr val="000000"/>
                  </a:solidFill>
                  <a:round/>
                  <a:headEnd/>
                  <a:tailEnd/>
                </a:ln>
              </p:spPr>
              <p:txBody>
                <a:bodyPr/>
                <a:lstStyle/>
                <a:p>
                  <a:endParaRPr lang="en-US"/>
                </a:p>
              </p:txBody>
            </p:sp>
            <p:sp>
              <p:nvSpPr>
                <p:cNvPr id="22328" name="Freeform 251"/>
                <p:cNvSpPr>
                  <a:spLocks/>
                </p:cNvSpPr>
                <p:nvPr/>
              </p:nvSpPr>
              <p:spPr bwMode="auto">
                <a:xfrm>
                  <a:off x="3904" y="-607"/>
                  <a:ext cx="119" cy="72"/>
                </a:xfrm>
                <a:custGeom>
                  <a:avLst/>
                  <a:gdLst>
                    <a:gd name="T0" fmla="*/ 0 w 237"/>
                    <a:gd name="T1" fmla="*/ 144 h 144"/>
                    <a:gd name="T2" fmla="*/ 237 w 237"/>
                    <a:gd name="T3" fmla="*/ 0 h 144"/>
                    <a:gd name="T4" fmla="*/ 228 w 237"/>
                    <a:gd name="T5" fmla="*/ 11 h 144"/>
                    <a:gd name="T6" fmla="*/ 219 w 237"/>
                    <a:gd name="T7" fmla="*/ 21 h 144"/>
                    <a:gd name="T8" fmla="*/ 207 w 237"/>
                    <a:gd name="T9" fmla="*/ 33 h 144"/>
                    <a:gd name="T10" fmla="*/ 196 w 237"/>
                    <a:gd name="T11" fmla="*/ 43 h 144"/>
                    <a:gd name="T12" fmla="*/ 184 w 237"/>
                    <a:gd name="T13" fmla="*/ 54 h 144"/>
                    <a:gd name="T14" fmla="*/ 170 w 237"/>
                    <a:gd name="T15" fmla="*/ 63 h 144"/>
                    <a:gd name="T16" fmla="*/ 157 w 237"/>
                    <a:gd name="T17" fmla="*/ 72 h 144"/>
                    <a:gd name="T18" fmla="*/ 142 w 237"/>
                    <a:gd name="T19" fmla="*/ 81 h 144"/>
                    <a:gd name="T20" fmla="*/ 127 w 237"/>
                    <a:gd name="T21" fmla="*/ 91 h 144"/>
                    <a:gd name="T22" fmla="*/ 111 w 237"/>
                    <a:gd name="T23" fmla="*/ 100 h 144"/>
                    <a:gd name="T24" fmla="*/ 93 w 237"/>
                    <a:gd name="T25" fmla="*/ 108 h 144"/>
                    <a:gd name="T26" fmla="*/ 76 w 237"/>
                    <a:gd name="T27" fmla="*/ 116 h 144"/>
                    <a:gd name="T28" fmla="*/ 58 w 237"/>
                    <a:gd name="T29" fmla="*/ 123 h 144"/>
                    <a:gd name="T30" fmla="*/ 39 w 237"/>
                    <a:gd name="T31" fmla="*/ 130 h 144"/>
                    <a:gd name="T32" fmla="*/ 19 w 237"/>
                    <a:gd name="T33" fmla="*/ 137 h 144"/>
                    <a:gd name="T34" fmla="*/ 0 w 237"/>
                    <a:gd name="T35" fmla="*/ 144 h 14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37"/>
                    <a:gd name="T55" fmla="*/ 0 h 144"/>
                    <a:gd name="T56" fmla="*/ 237 w 237"/>
                    <a:gd name="T57" fmla="*/ 144 h 14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37" h="144">
                      <a:moveTo>
                        <a:pt x="0" y="144"/>
                      </a:moveTo>
                      <a:lnTo>
                        <a:pt x="237" y="0"/>
                      </a:lnTo>
                      <a:lnTo>
                        <a:pt x="228" y="11"/>
                      </a:lnTo>
                      <a:lnTo>
                        <a:pt x="219" y="21"/>
                      </a:lnTo>
                      <a:lnTo>
                        <a:pt x="207" y="33"/>
                      </a:lnTo>
                      <a:lnTo>
                        <a:pt x="196" y="43"/>
                      </a:lnTo>
                      <a:lnTo>
                        <a:pt x="184" y="54"/>
                      </a:lnTo>
                      <a:lnTo>
                        <a:pt x="170" y="63"/>
                      </a:lnTo>
                      <a:lnTo>
                        <a:pt x="157" y="72"/>
                      </a:lnTo>
                      <a:lnTo>
                        <a:pt x="142" y="81"/>
                      </a:lnTo>
                      <a:lnTo>
                        <a:pt x="127" y="91"/>
                      </a:lnTo>
                      <a:lnTo>
                        <a:pt x="111" y="100"/>
                      </a:lnTo>
                      <a:lnTo>
                        <a:pt x="93" y="108"/>
                      </a:lnTo>
                      <a:lnTo>
                        <a:pt x="76" y="116"/>
                      </a:lnTo>
                      <a:lnTo>
                        <a:pt x="58" y="123"/>
                      </a:lnTo>
                      <a:lnTo>
                        <a:pt x="39" y="130"/>
                      </a:lnTo>
                      <a:lnTo>
                        <a:pt x="19" y="137"/>
                      </a:lnTo>
                      <a:lnTo>
                        <a:pt x="0" y="144"/>
                      </a:lnTo>
                      <a:close/>
                    </a:path>
                  </a:pathLst>
                </a:custGeom>
                <a:solidFill>
                  <a:srgbClr val="3838FF"/>
                </a:solidFill>
                <a:ln w="9525">
                  <a:noFill/>
                  <a:round/>
                  <a:headEnd/>
                  <a:tailEnd/>
                </a:ln>
              </p:spPr>
              <p:txBody>
                <a:bodyPr/>
                <a:lstStyle/>
                <a:p>
                  <a:endParaRPr lang="en-US"/>
                </a:p>
              </p:txBody>
            </p:sp>
            <p:sp>
              <p:nvSpPr>
                <p:cNvPr id="22329" name="Freeform 252"/>
                <p:cNvSpPr>
                  <a:spLocks/>
                </p:cNvSpPr>
                <p:nvPr/>
              </p:nvSpPr>
              <p:spPr bwMode="auto">
                <a:xfrm>
                  <a:off x="3823" y="-650"/>
                  <a:ext cx="218" cy="130"/>
                </a:xfrm>
                <a:custGeom>
                  <a:avLst/>
                  <a:gdLst>
                    <a:gd name="T0" fmla="*/ 398 w 434"/>
                    <a:gd name="T1" fmla="*/ 87 h 260"/>
                    <a:gd name="T2" fmla="*/ 161 w 434"/>
                    <a:gd name="T3" fmla="*/ 231 h 260"/>
                    <a:gd name="T4" fmla="*/ 142 w 434"/>
                    <a:gd name="T5" fmla="*/ 235 h 260"/>
                    <a:gd name="T6" fmla="*/ 123 w 434"/>
                    <a:gd name="T7" fmla="*/ 240 h 260"/>
                    <a:gd name="T8" fmla="*/ 103 w 434"/>
                    <a:gd name="T9" fmla="*/ 244 h 260"/>
                    <a:gd name="T10" fmla="*/ 83 w 434"/>
                    <a:gd name="T11" fmla="*/ 249 h 260"/>
                    <a:gd name="T12" fmla="*/ 62 w 434"/>
                    <a:gd name="T13" fmla="*/ 252 h 260"/>
                    <a:gd name="T14" fmla="*/ 42 w 434"/>
                    <a:gd name="T15" fmla="*/ 256 h 260"/>
                    <a:gd name="T16" fmla="*/ 20 w 434"/>
                    <a:gd name="T17" fmla="*/ 258 h 260"/>
                    <a:gd name="T18" fmla="*/ 0 w 434"/>
                    <a:gd name="T19" fmla="*/ 260 h 260"/>
                    <a:gd name="T20" fmla="*/ 434 w 434"/>
                    <a:gd name="T21" fmla="*/ 0 h 260"/>
                    <a:gd name="T22" fmla="*/ 433 w 434"/>
                    <a:gd name="T23" fmla="*/ 12 h 260"/>
                    <a:gd name="T24" fmla="*/ 431 w 434"/>
                    <a:gd name="T25" fmla="*/ 22 h 260"/>
                    <a:gd name="T26" fmla="*/ 427 w 434"/>
                    <a:gd name="T27" fmla="*/ 34 h 260"/>
                    <a:gd name="T28" fmla="*/ 424 w 434"/>
                    <a:gd name="T29" fmla="*/ 44 h 260"/>
                    <a:gd name="T30" fmla="*/ 418 w 434"/>
                    <a:gd name="T31" fmla="*/ 55 h 260"/>
                    <a:gd name="T32" fmla="*/ 412 w 434"/>
                    <a:gd name="T33" fmla="*/ 66 h 260"/>
                    <a:gd name="T34" fmla="*/ 405 w 434"/>
                    <a:gd name="T35" fmla="*/ 76 h 260"/>
                    <a:gd name="T36" fmla="*/ 398 w 434"/>
                    <a:gd name="T37" fmla="*/ 87 h 26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34"/>
                    <a:gd name="T58" fmla="*/ 0 h 260"/>
                    <a:gd name="T59" fmla="*/ 434 w 434"/>
                    <a:gd name="T60" fmla="*/ 260 h 26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34" h="260">
                      <a:moveTo>
                        <a:pt x="398" y="87"/>
                      </a:moveTo>
                      <a:lnTo>
                        <a:pt x="161" y="231"/>
                      </a:lnTo>
                      <a:lnTo>
                        <a:pt x="142" y="235"/>
                      </a:lnTo>
                      <a:lnTo>
                        <a:pt x="123" y="240"/>
                      </a:lnTo>
                      <a:lnTo>
                        <a:pt x="103" y="244"/>
                      </a:lnTo>
                      <a:lnTo>
                        <a:pt x="83" y="249"/>
                      </a:lnTo>
                      <a:lnTo>
                        <a:pt x="62" y="252"/>
                      </a:lnTo>
                      <a:lnTo>
                        <a:pt x="42" y="256"/>
                      </a:lnTo>
                      <a:lnTo>
                        <a:pt x="20" y="258"/>
                      </a:lnTo>
                      <a:lnTo>
                        <a:pt x="0" y="260"/>
                      </a:lnTo>
                      <a:lnTo>
                        <a:pt x="434" y="0"/>
                      </a:lnTo>
                      <a:lnTo>
                        <a:pt x="433" y="12"/>
                      </a:lnTo>
                      <a:lnTo>
                        <a:pt x="431" y="22"/>
                      </a:lnTo>
                      <a:lnTo>
                        <a:pt x="427" y="34"/>
                      </a:lnTo>
                      <a:lnTo>
                        <a:pt x="424" y="44"/>
                      </a:lnTo>
                      <a:lnTo>
                        <a:pt x="418" y="55"/>
                      </a:lnTo>
                      <a:lnTo>
                        <a:pt x="412" y="66"/>
                      </a:lnTo>
                      <a:lnTo>
                        <a:pt x="405" y="76"/>
                      </a:lnTo>
                      <a:lnTo>
                        <a:pt x="398" y="87"/>
                      </a:lnTo>
                      <a:close/>
                    </a:path>
                  </a:pathLst>
                </a:custGeom>
                <a:solidFill>
                  <a:srgbClr val="4F4FFF"/>
                </a:solidFill>
                <a:ln w="9525">
                  <a:noFill/>
                  <a:round/>
                  <a:headEnd/>
                  <a:tailEnd/>
                </a:ln>
              </p:spPr>
              <p:txBody>
                <a:bodyPr/>
                <a:lstStyle/>
                <a:p>
                  <a:endParaRPr lang="en-US"/>
                </a:p>
              </p:txBody>
            </p:sp>
            <p:sp>
              <p:nvSpPr>
                <p:cNvPr id="22330" name="Freeform 253"/>
                <p:cNvSpPr>
                  <a:spLocks/>
                </p:cNvSpPr>
                <p:nvPr/>
              </p:nvSpPr>
              <p:spPr bwMode="auto">
                <a:xfrm>
                  <a:off x="3764" y="-682"/>
                  <a:ext cx="277" cy="164"/>
                </a:xfrm>
                <a:custGeom>
                  <a:avLst/>
                  <a:gdLst>
                    <a:gd name="T0" fmla="*/ 553 w 554"/>
                    <a:gd name="T1" fmla="*/ 62 h 327"/>
                    <a:gd name="T2" fmla="*/ 119 w 554"/>
                    <a:gd name="T3" fmla="*/ 322 h 327"/>
                    <a:gd name="T4" fmla="*/ 106 w 554"/>
                    <a:gd name="T5" fmla="*/ 324 h 327"/>
                    <a:gd name="T6" fmla="*/ 93 w 554"/>
                    <a:gd name="T7" fmla="*/ 324 h 327"/>
                    <a:gd name="T8" fmla="*/ 82 w 554"/>
                    <a:gd name="T9" fmla="*/ 325 h 327"/>
                    <a:gd name="T10" fmla="*/ 69 w 554"/>
                    <a:gd name="T11" fmla="*/ 326 h 327"/>
                    <a:gd name="T12" fmla="*/ 56 w 554"/>
                    <a:gd name="T13" fmla="*/ 326 h 327"/>
                    <a:gd name="T14" fmla="*/ 44 w 554"/>
                    <a:gd name="T15" fmla="*/ 327 h 327"/>
                    <a:gd name="T16" fmla="*/ 31 w 554"/>
                    <a:gd name="T17" fmla="*/ 327 h 327"/>
                    <a:gd name="T18" fmla="*/ 18 w 554"/>
                    <a:gd name="T19" fmla="*/ 327 h 327"/>
                    <a:gd name="T20" fmla="*/ 14 w 554"/>
                    <a:gd name="T21" fmla="*/ 327 h 327"/>
                    <a:gd name="T22" fmla="*/ 9 w 554"/>
                    <a:gd name="T23" fmla="*/ 327 h 327"/>
                    <a:gd name="T24" fmla="*/ 4 w 554"/>
                    <a:gd name="T25" fmla="*/ 327 h 327"/>
                    <a:gd name="T26" fmla="*/ 0 w 554"/>
                    <a:gd name="T27" fmla="*/ 327 h 327"/>
                    <a:gd name="T28" fmla="*/ 544 w 554"/>
                    <a:gd name="T29" fmla="*/ 0 h 327"/>
                    <a:gd name="T30" fmla="*/ 548 w 554"/>
                    <a:gd name="T31" fmla="*/ 13 h 327"/>
                    <a:gd name="T32" fmla="*/ 552 w 554"/>
                    <a:gd name="T33" fmla="*/ 24 h 327"/>
                    <a:gd name="T34" fmla="*/ 553 w 554"/>
                    <a:gd name="T35" fmla="*/ 37 h 327"/>
                    <a:gd name="T36" fmla="*/ 554 w 554"/>
                    <a:gd name="T37" fmla="*/ 50 h 327"/>
                    <a:gd name="T38" fmla="*/ 554 w 554"/>
                    <a:gd name="T39" fmla="*/ 53 h 327"/>
                    <a:gd name="T40" fmla="*/ 554 w 554"/>
                    <a:gd name="T41" fmla="*/ 56 h 327"/>
                    <a:gd name="T42" fmla="*/ 553 w 554"/>
                    <a:gd name="T43" fmla="*/ 59 h 327"/>
                    <a:gd name="T44" fmla="*/ 553 w 554"/>
                    <a:gd name="T45" fmla="*/ 62 h 32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54"/>
                    <a:gd name="T70" fmla="*/ 0 h 327"/>
                    <a:gd name="T71" fmla="*/ 554 w 554"/>
                    <a:gd name="T72" fmla="*/ 327 h 32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54" h="327">
                      <a:moveTo>
                        <a:pt x="553" y="62"/>
                      </a:moveTo>
                      <a:lnTo>
                        <a:pt x="119" y="322"/>
                      </a:lnTo>
                      <a:lnTo>
                        <a:pt x="106" y="324"/>
                      </a:lnTo>
                      <a:lnTo>
                        <a:pt x="93" y="324"/>
                      </a:lnTo>
                      <a:lnTo>
                        <a:pt x="82" y="325"/>
                      </a:lnTo>
                      <a:lnTo>
                        <a:pt x="69" y="326"/>
                      </a:lnTo>
                      <a:lnTo>
                        <a:pt x="56" y="326"/>
                      </a:lnTo>
                      <a:lnTo>
                        <a:pt x="44" y="327"/>
                      </a:lnTo>
                      <a:lnTo>
                        <a:pt x="31" y="327"/>
                      </a:lnTo>
                      <a:lnTo>
                        <a:pt x="18" y="327"/>
                      </a:lnTo>
                      <a:lnTo>
                        <a:pt x="14" y="327"/>
                      </a:lnTo>
                      <a:lnTo>
                        <a:pt x="9" y="327"/>
                      </a:lnTo>
                      <a:lnTo>
                        <a:pt x="4" y="327"/>
                      </a:lnTo>
                      <a:lnTo>
                        <a:pt x="0" y="327"/>
                      </a:lnTo>
                      <a:lnTo>
                        <a:pt x="544" y="0"/>
                      </a:lnTo>
                      <a:lnTo>
                        <a:pt x="548" y="13"/>
                      </a:lnTo>
                      <a:lnTo>
                        <a:pt x="552" y="24"/>
                      </a:lnTo>
                      <a:lnTo>
                        <a:pt x="553" y="37"/>
                      </a:lnTo>
                      <a:lnTo>
                        <a:pt x="554" y="50"/>
                      </a:lnTo>
                      <a:lnTo>
                        <a:pt x="554" y="53"/>
                      </a:lnTo>
                      <a:lnTo>
                        <a:pt x="554" y="56"/>
                      </a:lnTo>
                      <a:lnTo>
                        <a:pt x="553" y="59"/>
                      </a:lnTo>
                      <a:lnTo>
                        <a:pt x="553" y="62"/>
                      </a:lnTo>
                      <a:close/>
                    </a:path>
                  </a:pathLst>
                </a:custGeom>
                <a:solidFill>
                  <a:srgbClr val="6D6DFF"/>
                </a:solidFill>
                <a:ln w="9525">
                  <a:noFill/>
                  <a:round/>
                  <a:headEnd/>
                  <a:tailEnd/>
                </a:ln>
              </p:spPr>
              <p:txBody>
                <a:bodyPr/>
                <a:lstStyle/>
                <a:p>
                  <a:endParaRPr lang="en-US"/>
                </a:p>
              </p:txBody>
            </p:sp>
            <p:sp>
              <p:nvSpPr>
                <p:cNvPr id="22331" name="Freeform 254"/>
                <p:cNvSpPr>
                  <a:spLocks/>
                </p:cNvSpPr>
                <p:nvPr/>
              </p:nvSpPr>
              <p:spPr bwMode="auto">
                <a:xfrm>
                  <a:off x="3713" y="-706"/>
                  <a:ext cx="323" cy="188"/>
                </a:xfrm>
                <a:custGeom>
                  <a:avLst/>
                  <a:gdLst>
                    <a:gd name="T0" fmla="*/ 646 w 646"/>
                    <a:gd name="T1" fmla="*/ 50 h 377"/>
                    <a:gd name="T2" fmla="*/ 102 w 646"/>
                    <a:gd name="T3" fmla="*/ 377 h 377"/>
                    <a:gd name="T4" fmla="*/ 89 w 646"/>
                    <a:gd name="T5" fmla="*/ 377 h 377"/>
                    <a:gd name="T6" fmla="*/ 75 w 646"/>
                    <a:gd name="T7" fmla="*/ 376 h 377"/>
                    <a:gd name="T8" fmla="*/ 63 w 646"/>
                    <a:gd name="T9" fmla="*/ 376 h 377"/>
                    <a:gd name="T10" fmla="*/ 50 w 646"/>
                    <a:gd name="T11" fmla="*/ 375 h 377"/>
                    <a:gd name="T12" fmla="*/ 37 w 646"/>
                    <a:gd name="T13" fmla="*/ 374 h 377"/>
                    <a:gd name="T14" fmla="*/ 26 w 646"/>
                    <a:gd name="T15" fmla="*/ 372 h 377"/>
                    <a:gd name="T16" fmla="*/ 13 w 646"/>
                    <a:gd name="T17" fmla="*/ 371 h 377"/>
                    <a:gd name="T18" fmla="*/ 0 w 646"/>
                    <a:gd name="T19" fmla="*/ 370 h 377"/>
                    <a:gd name="T20" fmla="*/ 619 w 646"/>
                    <a:gd name="T21" fmla="*/ 0 h 377"/>
                    <a:gd name="T22" fmla="*/ 629 w 646"/>
                    <a:gd name="T23" fmla="*/ 13 h 377"/>
                    <a:gd name="T24" fmla="*/ 635 w 646"/>
                    <a:gd name="T25" fmla="*/ 25 h 377"/>
                    <a:gd name="T26" fmla="*/ 641 w 646"/>
                    <a:gd name="T27" fmla="*/ 37 h 377"/>
                    <a:gd name="T28" fmla="*/ 646 w 646"/>
                    <a:gd name="T29" fmla="*/ 50 h 37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46"/>
                    <a:gd name="T46" fmla="*/ 0 h 377"/>
                    <a:gd name="T47" fmla="*/ 646 w 646"/>
                    <a:gd name="T48" fmla="*/ 377 h 37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46" h="377">
                      <a:moveTo>
                        <a:pt x="646" y="50"/>
                      </a:moveTo>
                      <a:lnTo>
                        <a:pt x="102" y="377"/>
                      </a:lnTo>
                      <a:lnTo>
                        <a:pt x="89" y="377"/>
                      </a:lnTo>
                      <a:lnTo>
                        <a:pt x="75" y="376"/>
                      </a:lnTo>
                      <a:lnTo>
                        <a:pt x="63" y="376"/>
                      </a:lnTo>
                      <a:lnTo>
                        <a:pt x="50" y="375"/>
                      </a:lnTo>
                      <a:lnTo>
                        <a:pt x="37" y="374"/>
                      </a:lnTo>
                      <a:lnTo>
                        <a:pt x="26" y="372"/>
                      </a:lnTo>
                      <a:lnTo>
                        <a:pt x="13" y="371"/>
                      </a:lnTo>
                      <a:lnTo>
                        <a:pt x="0" y="370"/>
                      </a:lnTo>
                      <a:lnTo>
                        <a:pt x="619" y="0"/>
                      </a:lnTo>
                      <a:lnTo>
                        <a:pt x="629" y="13"/>
                      </a:lnTo>
                      <a:lnTo>
                        <a:pt x="635" y="25"/>
                      </a:lnTo>
                      <a:lnTo>
                        <a:pt x="641" y="37"/>
                      </a:lnTo>
                      <a:lnTo>
                        <a:pt x="646" y="50"/>
                      </a:lnTo>
                      <a:close/>
                    </a:path>
                  </a:pathLst>
                </a:custGeom>
                <a:solidFill>
                  <a:srgbClr val="8787FF"/>
                </a:solidFill>
                <a:ln w="9525">
                  <a:noFill/>
                  <a:round/>
                  <a:headEnd/>
                  <a:tailEnd/>
                </a:ln>
              </p:spPr>
              <p:txBody>
                <a:bodyPr/>
                <a:lstStyle/>
                <a:p>
                  <a:endParaRPr lang="en-US"/>
                </a:p>
              </p:txBody>
            </p:sp>
            <p:sp>
              <p:nvSpPr>
                <p:cNvPr id="22332" name="Freeform 255"/>
                <p:cNvSpPr>
                  <a:spLocks/>
                </p:cNvSpPr>
                <p:nvPr/>
              </p:nvSpPr>
              <p:spPr bwMode="auto">
                <a:xfrm>
                  <a:off x="3671" y="-727"/>
                  <a:ext cx="352" cy="206"/>
                </a:xfrm>
                <a:custGeom>
                  <a:avLst/>
                  <a:gdLst>
                    <a:gd name="T0" fmla="*/ 704 w 704"/>
                    <a:gd name="T1" fmla="*/ 41 h 411"/>
                    <a:gd name="T2" fmla="*/ 85 w 704"/>
                    <a:gd name="T3" fmla="*/ 411 h 411"/>
                    <a:gd name="T4" fmla="*/ 74 w 704"/>
                    <a:gd name="T5" fmla="*/ 410 h 411"/>
                    <a:gd name="T6" fmla="*/ 64 w 704"/>
                    <a:gd name="T7" fmla="*/ 409 h 411"/>
                    <a:gd name="T8" fmla="*/ 52 w 704"/>
                    <a:gd name="T9" fmla="*/ 408 h 411"/>
                    <a:gd name="T10" fmla="*/ 42 w 704"/>
                    <a:gd name="T11" fmla="*/ 405 h 411"/>
                    <a:gd name="T12" fmla="*/ 31 w 704"/>
                    <a:gd name="T13" fmla="*/ 403 h 411"/>
                    <a:gd name="T14" fmla="*/ 21 w 704"/>
                    <a:gd name="T15" fmla="*/ 401 h 411"/>
                    <a:gd name="T16" fmla="*/ 11 w 704"/>
                    <a:gd name="T17" fmla="*/ 398 h 411"/>
                    <a:gd name="T18" fmla="*/ 0 w 704"/>
                    <a:gd name="T19" fmla="*/ 396 h 411"/>
                    <a:gd name="T20" fmla="*/ 664 w 704"/>
                    <a:gd name="T21" fmla="*/ 0 h 411"/>
                    <a:gd name="T22" fmla="*/ 670 w 704"/>
                    <a:gd name="T23" fmla="*/ 5 h 411"/>
                    <a:gd name="T24" fmla="*/ 675 w 704"/>
                    <a:gd name="T25" fmla="*/ 10 h 411"/>
                    <a:gd name="T26" fmla="*/ 681 w 704"/>
                    <a:gd name="T27" fmla="*/ 15 h 411"/>
                    <a:gd name="T28" fmla="*/ 686 w 704"/>
                    <a:gd name="T29" fmla="*/ 21 h 411"/>
                    <a:gd name="T30" fmla="*/ 690 w 704"/>
                    <a:gd name="T31" fmla="*/ 25 h 411"/>
                    <a:gd name="T32" fmla="*/ 695 w 704"/>
                    <a:gd name="T33" fmla="*/ 31 h 411"/>
                    <a:gd name="T34" fmla="*/ 700 w 704"/>
                    <a:gd name="T35" fmla="*/ 36 h 411"/>
                    <a:gd name="T36" fmla="*/ 704 w 704"/>
                    <a:gd name="T37" fmla="*/ 41 h 41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04"/>
                    <a:gd name="T58" fmla="*/ 0 h 411"/>
                    <a:gd name="T59" fmla="*/ 704 w 704"/>
                    <a:gd name="T60" fmla="*/ 411 h 41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04" h="411">
                      <a:moveTo>
                        <a:pt x="704" y="41"/>
                      </a:moveTo>
                      <a:lnTo>
                        <a:pt x="85" y="411"/>
                      </a:lnTo>
                      <a:lnTo>
                        <a:pt x="74" y="410"/>
                      </a:lnTo>
                      <a:lnTo>
                        <a:pt x="64" y="409"/>
                      </a:lnTo>
                      <a:lnTo>
                        <a:pt x="52" y="408"/>
                      </a:lnTo>
                      <a:lnTo>
                        <a:pt x="42" y="405"/>
                      </a:lnTo>
                      <a:lnTo>
                        <a:pt x="31" y="403"/>
                      </a:lnTo>
                      <a:lnTo>
                        <a:pt x="21" y="401"/>
                      </a:lnTo>
                      <a:lnTo>
                        <a:pt x="11" y="398"/>
                      </a:lnTo>
                      <a:lnTo>
                        <a:pt x="0" y="396"/>
                      </a:lnTo>
                      <a:lnTo>
                        <a:pt x="664" y="0"/>
                      </a:lnTo>
                      <a:lnTo>
                        <a:pt x="670" y="5"/>
                      </a:lnTo>
                      <a:lnTo>
                        <a:pt x="675" y="10"/>
                      </a:lnTo>
                      <a:lnTo>
                        <a:pt x="681" y="15"/>
                      </a:lnTo>
                      <a:lnTo>
                        <a:pt x="686" y="21"/>
                      </a:lnTo>
                      <a:lnTo>
                        <a:pt x="690" y="25"/>
                      </a:lnTo>
                      <a:lnTo>
                        <a:pt x="695" y="31"/>
                      </a:lnTo>
                      <a:lnTo>
                        <a:pt x="700" y="36"/>
                      </a:lnTo>
                      <a:lnTo>
                        <a:pt x="704" y="41"/>
                      </a:lnTo>
                      <a:close/>
                    </a:path>
                  </a:pathLst>
                </a:custGeom>
                <a:solidFill>
                  <a:srgbClr val="A5A5FF"/>
                </a:solidFill>
                <a:ln w="9525">
                  <a:noFill/>
                  <a:round/>
                  <a:headEnd/>
                  <a:tailEnd/>
                </a:ln>
              </p:spPr>
              <p:txBody>
                <a:bodyPr/>
                <a:lstStyle/>
                <a:p>
                  <a:endParaRPr lang="en-US"/>
                </a:p>
              </p:txBody>
            </p:sp>
            <p:sp>
              <p:nvSpPr>
                <p:cNvPr id="22333" name="Freeform 256"/>
                <p:cNvSpPr>
                  <a:spLocks/>
                </p:cNvSpPr>
                <p:nvPr/>
              </p:nvSpPr>
              <p:spPr bwMode="auto">
                <a:xfrm>
                  <a:off x="3631" y="-745"/>
                  <a:ext cx="371" cy="216"/>
                </a:xfrm>
                <a:custGeom>
                  <a:avLst/>
                  <a:gdLst>
                    <a:gd name="T0" fmla="*/ 742 w 742"/>
                    <a:gd name="T1" fmla="*/ 37 h 433"/>
                    <a:gd name="T2" fmla="*/ 78 w 742"/>
                    <a:gd name="T3" fmla="*/ 433 h 433"/>
                    <a:gd name="T4" fmla="*/ 68 w 742"/>
                    <a:gd name="T5" fmla="*/ 431 h 433"/>
                    <a:gd name="T6" fmla="*/ 57 w 742"/>
                    <a:gd name="T7" fmla="*/ 430 h 433"/>
                    <a:gd name="T8" fmla="*/ 48 w 742"/>
                    <a:gd name="T9" fmla="*/ 427 h 433"/>
                    <a:gd name="T10" fmla="*/ 38 w 742"/>
                    <a:gd name="T11" fmla="*/ 425 h 433"/>
                    <a:gd name="T12" fmla="*/ 29 w 742"/>
                    <a:gd name="T13" fmla="*/ 423 h 433"/>
                    <a:gd name="T14" fmla="*/ 19 w 742"/>
                    <a:gd name="T15" fmla="*/ 421 h 433"/>
                    <a:gd name="T16" fmla="*/ 9 w 742"/>
                    <a:gd name="T17" fmla="*/ 418 h 433"/>
                    <a:gd name="T18" fmla="*/ 0 w 742"/>
                    <a:gd name="T19" fmla="*/ 415 h 433"/>
                    <a:gd name="T20" fmla="*/ 692 w 742"/>
                    <a:gd name="T21" fmla="*/ 0 h 433"/>
                    <a:gd name="T22" fmla="*/ 699 w 742"/>
                    <a:gd name="T23" fmla="*/ 4 h 433"/>
                    <a:gd name="T24" fmla="*/ 705 w 742"/>
                    <a:gd name="T25" fmla="*/ 8 h 433"/>
                    <a:gd name="T26" fmla="*/ 712 w 742"/>
                    <a:gd name="T27" fmla="*/ 13 h 433"/>
                    <a:gd name="T28" fmla="*/ 718 w 742"/>
                    <a:gd name="T29" fmla="*/ 17 h 433"/>
                    <a:gd name="T30" fmla="*/ 725 w 742"/>
                    <a:gd name="T31" fmla="*/ 22 h 433"/>
                    <a:gd name="T32" fmla="*/ 730 w 742"/>
                    <a:gd name="T33" fmla="*/ 27 h 433"/>
                    <a:gd name="T34" fmla="*/ 736 w 742"/>
                    <a:gd name="T35" fmla="*/ 32 h 433"/>
                    <a:gd name="T36" fmla="*/ 742 w 742"/>
                    <a:gd name="T37" fmla="*/ 37 h 43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42"/>
                    <a:gd name="T58" fmla="*/ 0 h 433"/>
                    <a:gd name="T59" fmla="*/ 742 w 742"/>
                    <a:gd name="T60" fmla="*/ 433 h 43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42" h="433">
                      <a:moveTo>
                        <a:pt x="742" y="37"/>
                      </a:moveTo>
                      <a:lnTo>
                        <a:pt x="78" y="433"/>
                      </a:lnTo>
                      <a:lnTo>
                        <a:pt x="68" y="431"/>
                      </a:lnTo>
                      <a:lnTo>
                        <a:pt x="57" y="430"/>
                      </a:lnTo>
                      <a:lnTo>
                        <a:pt x="48" y="427"/>
                      </a:lnTo>
                      <a:lnTo>
                        <a:pt x="38" y="425"/>
                      </a:lnTo>
                      <a:lnTo>
                        <a:pt x="29" y="423"/>
                      </a:lnTo>
                      <a:lnTo>
                        <a:pt x="19" y="421"/>
                      </a:lnTo>
                      <a:lnTo>
                        <a:pt x="9" y="418"/>
                      </a:lnTo>
                      <a:lnTo>
                        <a:pt x="0" y="415"/>
                      </a:lnTo>
                      <a:lnTo>
                        <a:pt x="692" y="0"/>
                      </a:lnTo>
                      <a:lnTo>
                        <a:pt x="699" y="4"/>
                      </a:lnTo>
                      <a:lnTo>
                        <a:pt x="705" y="8"/>
                      </a:lnTo>
                      <a:lnTo>
                        <a:pt x="712" y="13"/>
                      </a:lnTo>
                      <a:lnTo>
                        <a:pt x="718" y="17"/>
                      </a:lnTo>
                      <a:lnTo>
                        <a:pt x="725" y="22"/>
                      </a:lnTo>
                      <a:lnTo>
                        <a:pt x="730" y="27"/>
                      </a:lnTo>
                      <a:lnTo>
                        <a:pt x="736" y="32"/>
                      </a:lnTo>
                      <a:lnTo>
                        <a:pt x="742" y="37"/>
                      </a:lnTo>
                      <a:close/>
                    </a:path>
                  </a:pathLst>
                </a:custGeom>
                <a:solidFill>
                  <a:srgbClr val="BFBFFF"/>
                </a:solidFill>
                <a:ln w="9525">
                  <a:noFill/>
                  <a:round/>
                  <a:headEnd/>
                  <a:tailEnd/>
                </a:ln>
              </p:spPr>
              <p:txBody>
                <a:bodyPr/>
                <a:lstStyle/>
                <a:p>
                  <a:endParaRPr lang="en-US"/>
                </a:p>
              </p:txBody>
            </p:sp>
            <p:sp>
              <p:nvSpPr>
                <p:cNvPr id="22334" name="Freeform 257"/>
                <p:cNvSpPr>
                  <a:spLocks/>
                </p:cNvSpPr>
                <p:nvPr/>
              </p:nvSpPr>
              <p:spPr bwMode="auto">
                <a:xfrm>
                  <a:off x="3597" y="-762"/>
                  <a:ext cx="381" cy="224"/>
                </a:xfrm>
                <a:custGeom>
                  <a:avLst/>
                  <a:gdLst>
                    <a:gd name="T0" fmla="*/ 760 w 760"/>
                    <a:gd name="T1" fmla="*/ 32 h 447"/>
                    <a:gd name="T2" fmla="*/ 68 w 760"/>
                    <a:gd name="T3" fmla="*/ 447 h 447"/>
                    <a:gd name="T4" fmla="*/ 60 w 760"/>
                    <a:gd name="T5" fmla="*/ 443 h 447"/>
                    <a:gd name="T6" fmla="*/ 51 w 760"/>
                    <a:gd name="T7" fmla="*/ 440 h 447"/>
                    <a:gd name="T8" fmla="*/ 42 w 760"/>
                    <a:gd name="T9" fmla="*/ 436 h 447"/>
                    <a:gd name="T10" fmla="*/ 34 w 760"/>
                    <a:gd name="T11" fmla="*/ 433 h 447"/>
                    <a:gd name="T12" fmla="*/ 25 w 760"/>
                    <a:gd name="T13" fmla="*/ 429 h 447"/>
                    <a:gd name="T14" fmla="*/ 17 w 760"/>
                    <a:gd name="T15" fmla="*/ 426 h 447"/>
                    <a:gd name="T16" fmla="*/ 8 w 760"/>
                    <a:gd name="T17" fmla="*/ 423 h 447"/>
                    <a:gd name="T18" fmla="*/ 0 w 760"/>
                    <a:gd name="T19" fmla="*/ 419 h 447"/>
                    <a:gd name="T20" fmla="*/ 699 w 760"/>
                    <a:gd name="T21" fmla="*/ 0 h 447"/>
                    <a:gd name="T22" fmla="*/ 707 w 760"/>
                    <a:gd name="T23" fmla="*/ 3 h 447"/>
                    <a:gd name="T24" fmla="*/ 715 w 760"/>
                    <a:gd name="T25" fmla="*/ 8 h 447"/>
                    <a:gd name="T26" fmla="*/ 724 w 760"/>
                    <a:gd name="T27" fmla="*/ 11 h 447"/>
                    <a:gd name="T28" fmla="*/ 732 w 760"/>
                    <a:gd name="T29" fmla="*/ 16 h 447"/>
                    <a:gd name="T30" fmla="*/ 739 w 760"/>
                    <a:gd name="T31" fmla="*/ 19 h 447"/>
                    <a:gd name="T32" fmla="*/ 747 w 760"/>
                    <a:gd name="T33" fmla="*/ 24 h 447"/>
                    <a:gd name="T34" fmla="*/ 754 w 760"/>
                    <a:gd name="T35" fmla="*/ 28 h 447"/>
                    <a:gd name="T36" fmla="*/ 760 w 760"/>
                    <a:gd name="T37" fmla="*/ 32 h 44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60"/>
                    <a:gd name="T58" fmla="*/ 0 h 447"/>
                    <a:gd name="T59" fmla="*/ 760 w 760"/>
                    <a:gd name="T60" fmla="*/ 447 h 44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60" h="447">
                      <a:moveTo>
                        <a:pt x="760" y="32"/>
                      </a:moveTo>
                      <a:lnTo>
                        <a:pt x="68" y="447"/>
                      </a:lnTo>
                      <a:lnTo>
                        <a:pt x="60" y="443"/>
                      </a:lnTo>
                      <a:lnTo>
                        <a:pt x="51" y="440"/>
                      </a:lnTo>
                      <a:lnTo>
                        <a:pt x="42" y="436"/>
                      </a:lnTo>
                      <a:lnTo>
                        <a:pt x="34" y="433"/>
                      </a:lnTo>
                      <a:lnTo>
                        <a:pt x="25" y="429"/>
                      </a:lnTo>
                      <a:lnTo>
                        <a:pt x="17" y="426"/>
                      </a:lnTo>
                      <a:lnTo>
                        <a:pt x="8" y="423"/>
                      </a:lnTo>
                      <a:lnTo>
                        <a:pt x="0" y="419"/>
                      </a:lnTo>
                      <a:lnTo>
                        <a:pt x="699" y="0"/>
                      </a:lnTo>
                      <a:lnTo>
                        <a:pt x="707" y="3"/>
                      </a:lnTo>
                      <a:lnTo>
                        <a:pt x="715" y="8"/>
                      </a:lnTo>
                      <a:lnTo>
                        <a:pt x="724" y="11"/>
                      </a:lnTo>
                      <a:lnTo>
                        <a:pt x="732" y="16"/>
                      </a:lnTo>
                      <a:lnTo>
                        <a:pt x="739" y="19"/>
                      </a:lnTo>
                      <a:lnTo>
                        <a:pt x="747" y="24"/>
                      </a:lnTo>
                      <a:lnTo>
                        <a:pt x="754" y="28"/>
                      </a:lnTo>
                      <a:lnTo>
                        <a:pt x="760" y="32"/>
                      </a:lnTo>
                      <a:close/>
                    </a:path>
                  </a:pathLst>
                </a:custGeom>
                <a:solidFill>
                  <a:srgbClr val="DBDBFF"/>
                </a:solidFill>
                <a:ln w="9525">
                  <a:noFill/>
                  <a:round/>
                  <a:headEnd/>
                  <a:tailEnd/>
                </a:ln>
              </p:spPr>
              <p:txBody>
                <a:bodyPr/>
                <a:lstStyle/>
                <a:p>
                  <a:endParaRPr lang="en-US"/>
                </a:p>
              </p:txBody>
            </p:sp>
            <p:sp>
              <p:nvSpPr>
                <p:cNvPr id="22335" name="Freeform 258"/>
                <p:cNvSpPr>
                  <a:spLocks/>
                </p:cNvSpPr>
                <p:nvPr/>
              </p:nvSpPr>
              <p:spPr bwMode="auto">
                <a:xfrm>
                  <a:off x="3570" y="-774"/>
                  <a:ext cx="377" cy="222"/>
                </a:xfrm>
                <a:custGeom>
                  <a:avLst/>
                  <a:gdLst>
                    <a:gd name="T0" fmla="*/ 755 w 755"/>
                    <a:gd name="T1" fmla="*/ 25 h 444"/>
                    <a:gd name="T2" fmla="*/ 56 w 755"/>
                    <a:gd name="T3" fmla="*/ 444 h 444"/>
                    <a:gd name="T4" fmla="*/ 48 w 755"/>
                    <a:gd name="T5" fmla="*/ 441 h 444"/>
                    <a:gd name="T6" fmla="*/ 41 w 755"/>
                    <a:gd name="T7" fmla="*/ 437 h 444"/>
                    <a:gd name="T8" fmla="*/ 34 w 755"/>
                    <a:gd name="T9" fmla="*/ 434 h 444"/>
                    <a:gd name="T10" fmla="*/ 27 w 755"/>
                    <a:gd name="T11" fmla="*/ 429 h 444"/>
                    <a:gd name="T12" fmla="*/ 20 w 755"/>
                    <a:gd name="T13" fmla="*/ 426 h 444"/>
                    <a:gd name="T14" fmla="*/ 13 w 755"/>
                    <a:gd name="T15" fmla="*/ 422 h 444"/>
                    <a:gd name="T16" fmla="*/ 6 w 755"/>
                    <a:gd name="T17" fmla="*/ 418 h 444"/>
                    <a:gd name="T18" fmla="*/ 0 w 755"/>
                    <a:gd name="T19" fmla="*/ 414 h 444"/>
                    <a:gd name="T20" fmla="*/ 687 w 755"/>
                    <a:gd name="T21" fmla="*/ 0 h 444"/>
                    <a:gd name="T22" fmla="*/ 697 w 755"/>
                    <a:gd name="T23" fmla="*/ 3 h 444"/>
                    <a:gd name="T24" fmla="*/ 706 w 755"/>
                    <a:gd name="T25" fmla="*/ 5 h 444"/>
                    <a:gd name="T26" fmla="*/ 715 w 755"/>
                    <a:gd name="T27" fmla="*/ 9 h 444"/>
                    <a:gd name="T28" fmla="*/ 723 w 755"/>
                    <a:gd name="T29" fmla="*/ 12 h 444"/>
                    <a:gd name="T30" fmla="*/ 731 w 755"/>
                    <a:gd name="T31" fmla="*/ 15 h 444"/>
                    <a:gd name="T32" fmla="*/ 739 w 755"/>
                    <a:gd name="T33" fmla="*/ 18 h 444"/>
                    <a:gd name="T34" fmla="*/ 747 w 755"/>
                    <a:gd name="T35" fmla="*/ 21 h 444"/>
                    <a:gd name="T36" fmla="*/ 755 w 755"/>
                    <a:gd name="T37" fmla="*/ 25 h 44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55"/>
                    <a:gd name="T58" fmla="*/ 0 h 444"/>
                    <a:gd name="T59" fmla="*/ 755 w 755"/>
                    <a:gd name="T60" fmla="*/ 444 h 44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55" h="444">
                      <a:moveTo>
                        <a:pt x="755" y="25"/>
                      </a:moveTo>
                      <a:lnTo>
                        <a:pt x="56" y="444"/>
                      </a:lnTo>
                      <a:lnTo>
                        <a:pt x="48" y="441"/>
                      </a:lnTo>
                      <a:lnTo>
                        <a:pt x="41" y="437"/>
                      </a:lnTo>
                      <a:lnTo>
                        <a:pt x="34" y="434"/>
                      </a:lnTo>
                      <a:lnTo>
                        <a:pt x="27" y="429"/>
                      </a:lnTo>
                      <a:lnTo>
                        <a:pt x="20" y="426"/>
                      </a:lnTo>
                      <a:lnTo>
                        <a:pt x="13" y="422"/>
                      </a:lnTo>
                      <a:lnTo>
                        <a:pt x="6" y="418"/>
                      </a:lnTo>
                      <a:lnTo>
                        <a:pt x="0" y="414"/>
                      </a:lnTo>
                      <a:lnTo>
                        <a:pt x="687" y="0"/>
                      </a:lnTo>
                      <a:lnTo>
                        <a:pt x="697" y="3"/>
                      </a:lnTo>
                      <a:lnTo>
                        <a:pt x="706" y="5"/>
                      </a:lnTo>
                      <a:lnTo>
                        <a:pt x="715" y="9"/>
                      </a:lnTo>
                      <a:lnTo>
                        <a:pt x="723" y="12"/>
                      </a:lnTo>
                      <a:lnTo>
                        <a:pt x="731" y="15"/>
                      </a:lnTo>
                      <a:lnTo>
                        <a:pt x="739" y="18"/>
                      </a:lnTo>
                      <a:lnTo>
                        <a:pt x="747" y="21"/>
                      </a:lnTo>
                      <a:lnTo>
                        <a:pt x="755" y="25"/>
                      </a:lnTo>
                      <a:close/>
                    </a:path>
                  </a:pathLst>
                </a:custGeom>
                <a:solidFill>
                  <a:srgbClr val="F9F9FF"/>
                </a:solidFill>
                <a:ln w="9525">
                  <a:noFill/>
                  <a:round/>
                  <a:headEnd/>
                  <a:tailEnd/>
                </a:ln>
              </p:spPr>
              <p:txBody>
                <a:bodyPr/>
                <a:lstStyle/>
                <a:p>
                  <a:endParaRPr lang="en-US"/>
                </a:p>
              </p:txBody>
            </p:sp>
            <p:sp>
              <p:nvSpPr>
                <p:cNvPr id="22336" name="Freeform 259"/>
                <p:cNvSpPr>
                  <a:spLocks/>
                </p:cNvSpPr>
                <p:nvPr/>
              </p:nvSpPr>
              <p:spPr bwMode="auto">
                <a:xfrm>
                  <a:off x="3544" y="-784"/>
                  <a:ext cx="369" cy="217"/>
                </a:xfrm>
                <a:custGeom>
                  <a:avLst/>
                  <a:gdLst>
                    <a:gd name="T0" fmla="*/ 737 w 737"/>
                    <a:gd name="T1" fmla="*/ 20 h 434"/>
                    <a:gd name="T2" fmla="*/ 50 w 737"/>
                    <a:gd name="T3" fmla="*/ 434 h 434"/>
                    <a:gd name="T4" fmla="*/ 44 w 737"/>
                    <a:gd name="T5" fmla="*/ 431 h 434"/>
                    <a:gd name="T6" fmla="*/ 37 w 737"/>
                    <a:gd name="T7" fmla="*/ 426 h 434"/>
                    <a:gd name="T8" fmla="*/ 30 w 737"/>
                    <a:gd name="T9" fmla="*/ 422 h 434"/>
                    <a:gd name="T10" fmla="*/ 23 w 737"/>
                    <a:gd name="T11" fmla="*/ 417 h 434"/>
                    <a:gd name="T12" fmla="*/ 17 w 737"/>
                    <a:gd name="T13" fmla="*/ 412 h 434"/>
                    <a:gd name="T14" fmla="*/ 11 w 737"/>
                    <a:gd name="T15" fmla="*/ 408 h 434"/>
                    <a:gd name="T16" fmla="*/ 6 w 737"/>
                    <a:gd name="T17" fmla="*/ 403 h 434"/>
                    <a:gd name="T18" fmla="*/ 0 w 737"/>
                    <a:gd name="T19" fmla="*/ 398 h 434"/>
                    <a:gd name="T20" fmla="*/ 661 w 737"/>
                    <a:gd name="T21" fmla="*/ 0 h 434"/>
                    <a:gd name="T22" fmla="*/ 672 w 737"/>
                    <a:gd name="T23" fmla="*/ 2 h 434"/>
                    <a:gd name="T24" fmla="*/ 682 w 737"/>
                    <a:gd name="T25" fmla="*/ 5 h 434"/>
                    <a:gd name="T26" fmla="*/ 691 w 737"/>
                    <a:gd name="T27" fmla="*/ 7 h 434"/>
                    <a:gd name="T28" fmla="*/ 702 w 737"/>
                    <a:gd name="T29" fmla="*/ 9 h 434"/>
                    <a:gd name="T30" fmla="*/ 711 w 737"/>
                    <a:gd name="T31" fmla="*/ 12 h 434"/>
                    <a:gd name="T32" fmla="*/ 720 w 737"/>
                    <a:gd name="T33" fmla="*/ 15 h 434"/>
                    <a:gd name="T34" fmla="*/ 728 w 737"/>
                    <a:gd name="T35" fmla="*/ 17 h 434"/>
                    <a:gd name="T36" fmla="*/ 737 w 737"/>
                    <a:gd name="T37" fmla="*/ 20 h 43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37"/>
                    <a:gd name="T58" fmla="*/ 0 h 434"/>
                    <a:gd name="T59" fmla="*/ 737 w 737"/>
                    <a:gd name="T60" fmla="*/ 434 h 43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37" h="434">
                      <a:moveTo>
                        <a:pt x="737" y="20"/>
                      </a:moveTo>
                      <a:lnTo>
                        <a:pt x="50" y="434"/>
                      </a:lnTo>
                      <a:lnTo>
                        <a:pt x="44" y="431"/>
                      </a:lnTo>
                      <a:lnTo>
                        <a:pt x="37" y="426"/>
                      </a:lnTo>
                      <a:lnTo>
                        <a:pt x="30" y="422"/>
                      </a:lnTo>
                      <a:lnTo>
                        <a:pt x="23" y="417"/>
                      </a:lnTo>
                      <a:lnTo>
                        <a:pt x="17" y="412"/>
                      </a:lnTo>
                      <a:lnTo>
                        <a:pt x="11" y="408"/>
                      </a:lnTo>
                      <a:lnTo>
                        <a:pt x="6" y="403"/>
                      </a:lnTo>
                      <a:lnTo>
                        <a:pt x="0" y="398"/>
                      </a:lnTo>
                      <a:lnTo>
                        <a:pt x="661" y="0"/>
                      </a:lnTo>
                      <a:lnTo>
                        <a:pt x="672" y="2"/>
                      </a:lnTo>
                      <a:lnTo>
                        <a:pt x="682" y="5"/>
                      </a:lnTo>
                      <a:lnTo>
                        <a:pt x="691" y="7"/>
                      </a:lnTo>
                      <a:lnTo>
                        <a:pt x="702" y="9"/>
                      </a:lnTo>
                      <a:lnTo>
                        <a:pt x="711" y="12"/>
                      </a:lnTo>
                      <a:lnTo>
                        <a:pt x="720" y="15"/>
                      </a:lnTo>
                      <a:lnTo>
                        <a:pt x="728" y="17"/>
                      </a:lnTo>
                      <a:lnTo>
                        <a:pt x="737" y="20"/>
                      </a:lnTo>
                      <a:close/>
                    </a:path>
                  </a:pathLst>
                </a:custGeom>
                <a:solidFill>
                  <a:srgbClr val="BCE2D3"/>
                </a:solidFill>
                <a:ln w="9525">
                  <a:noFill/>
                  <a:round/>
                  <a:headEnd/>
                  <a:tailEnd/>
                </a:ln>
              </p:spPr>
              <p:txBody>
                <a:bodyPr/>
                <a:lstStyle/>
                <a:p>
                  <a:endParaRPr lang="en-US"/>
                </a:p>
              </p:txBody>
            </p:sp>
            <p:sp>
              <p:nvSpPr>
                <p:cNvPr id="22337" name="Freeform 260"/>
                <p:cNvSpPr>
                  <a:spLocks/>
                </p:cNvSpPr>
                <p:nvPr/>
              </p:nvSpPr>
              <p:spPr bwMode="auto">
                <a:xfrm>
                  <a:off x="3524" y="-791"/>
                  <a:ext cx="351" cy="206"/>
                </a:xfrm>
                <a:custGeom>
                  <a:avLst/>
                  <a:gdLst>
                    <a:gd name="T0" fmla="*/ 702 w 702"/>
                    <a:gd name="T1" fmla="*/ 14 h 412"/>
                    <a:gd name="T2" fmla="*/ 41 w 702"/>
                    <a:gd name="T3" fmla="*/ 412 h 412"/>
                    <a:gd name="T4" fmla="*/ 35 w 702"/>
                    <a:gd name="T5" fmla="*/ 407 h 412"/>
                    <a:gd name="T6" fmla="*/ 29 w 702"/>
                    <a:gd name="T7" fmla="*/ 402 h 412"/>
                    <a:gd name="T8" fmla="*/ 25 w 702"/>
                    <a:gd name="T9" fmla="*/ 396 h 412"/>
                    <a:gd name="T10" fmla="*/ 19 w 702"/>
                    <a:gd name="T11" fmla="*/ 391 h 412"/>
                    <a:gd name="T12" fmla="*/ 14 w 702"/>
                    <a:gd name="T13" fmla="*/ 386 h 412"/>
                    <a:gd name="T14" fmla="*/ 9 w 702"/>
                    <a:gd name="T15" fmla="*/ 380 h 412"/>
                    <a:gd name="T16" fmla="*/ 5 w 702"/>
                    <a:gd name="T17" fmla="*/ 376 h 412"/>
                    <a:gd name="T18" fmla="*/ 0 w 702"/>
                    <a:gd name="T19" fmla="*/ 370 h 412"/>
                    <a:gd name="T20" fmla="*/ 616 w 702"/>
                    <a:gd name="T21" fmla="*/ 0 h 412"/>
                    <a:gd name="T22" fmla="*/ 626 w 702"/>
                    <a:gd name="T23" fmla="*/ 1 h 412"/>
                    <a:gd name="T24" fmla="*/ 638 w 702"/>
                    <a:gd name="T25" fmla="*/ 2 h 412"/>
                    <a:gd name="T26" fmla="*/ 648 w 702"/>
                    <a:gd name="T27" fmla="*/ 5 h 412"/>
                    <a:gd name="T28" fmla="*/ 660 w 702"/>
                    <a:gd name="T29" fmla="*/ 6 h 412"/>
                    <a:gd name="T30" fmla="*/ 670 w 702"/>
                    <a:gd name="T31" fmla="*/ 7 h 412"/>
                    <a:gd name="T32" fmla="*/ 682 w 702"/>
                    <a:gd name="T33" fmla="*/ 9 h 412"/>
                    <a:gd name="T34" fmla="*/ 692 w 702"/>
                    <a:gd name="T35" fmla="*/ 12 h 412"/>
                    <a:gd name="T36" fmla="*/ 702 w 702"/>
                    <a:gd name="T37" fmla="*/ 14 h 41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02"/>
                    <a:gd name="T58" fmla="*/ 0 h 412"/>
                    <a:gd name="T59" fmla="*/ 702 w 702"/>
                    <a:gd name="T60" fmla="*/ 412 h 41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02" h="412">
                      <a:moveTo>
                        <a:pt x="702" y="14"/>
                      </a:moveTo>
                      <a:lnTo>
                        <a:pt x="41" y="412"/>
                      </a:lnTo>
                      <a:lnTo>
                        <a:pt x="35" y="407"/>
                      </a:lnTo>
                      <a:lnTo>
                        <a:pt x="29" y="402"/>
                      </a:lnTo>
                      <a:lnTo>
                        <a:pt x="25" y="396"/>
                      </a:lnTo>
                      <a:lnTo>
                        <a:pt x="19" y="391"/>
                      </a:lnTo>
                      <a:lnTo>
                        <a:pt x="14" y="386"/>
                      </a:lnTo>
                      <a:lnTo>
                        <a:pt x="9" y="380"/>
                      </a:lnTo>
                      <a:lnTo>
                        <a:pt x="5" y="376"/>
                      </a:lnTo>
                      <a:lnTo>
                        <a:pt x="0" y="370"/>
                      </a:lnTo>
                      <a:lnTo>
                        <a:pt x="616" y="0"/>
                      </a:lnTo>
                      <a:lnTo>
                        <a:pt x="626" y="1"/>
                      </a:lnTo>
                      <a:lnTo>
                        <a:pt x="638" y="2"/>
                      </a:lnTo>
                      <a:lnTo>
                        <a:pt x="648" y="5"/>
                      </a:lnTo>
                      <a:lnTo>
                        <a:pt x="660" y="6"/>
                      </a:lnTo>
                      <a:lnTo>
                        <a:pt x="670" y="7"/>
                      </a:lnTo>
                      <a:lnTo>
                        <a:pt x="682" y="9"/>
                      </a:lnTo>
                      <a:lnTo>
                        <a:pt x="692" y="12"/>
                      </a:lnTo>
                      <a:lnTo>
                        <a:pt x="702" y="14"/>
                      </a:lnTo>
                      <a:close/>
                    </a:path>
                  </a:pathLst>
                </a:custGeom>
                <a:solidFill>
                  <a:srgbClr val="ADD6C9"/>
                </a:solidFill>
                <a:ln w="9525">
                  <a:noFill/>
                  <a:round/>
                  <a:headEnd/>
                  <a:tailEnd/>
                </a:ln>
              </p:spPr>
              <p:txBody>
                <a:bodyPr/>
                <a:lstStyle/>
                <a:p>
                  <a:endParaRPr lang="en-US"/>
                </a:p>
              </p:txBody>
            </p:sp>
            <p:sp>
              <p:nvSpPr>
                <p:cNvPr id="22338" name="Freeform 261"/>
                <p:cNvSpPr>
                  <a:spLocks/>
                </p:cNvSpPr>
                <p:nvPr/>
              </p:nvSpPr>
              <p:spPr bwMode="auto">
                <a:xfrm>
                  <a:off x="3510" y="-794"/>
                  <a:ext cx="322" cy="188"/>
                </a:xfrm>
                <a:custGeom>
                  <a:avLst/>
                  <a:gdLst>
                    <a:gd name="T0" fmla="*/ 643 w 643"/>
                    <a:gd name="T1" fmla="*/ 7 h 377"/>
                    <a:gd name="T2" fmla="*/ 27 w 643"/>
                    <a:gd name="T3" fmla="*/ 377 h 377"/>
                    <a:gd name="T4" fmla="*/ 19 w 643"/>
                    <a:gd name="T5" fmla="*/ 364 h 377"/>
                    <a:gd name="T6" fmla="*/ 11 w 643"/>
                    <a:gd name="T7" fmla="*/ 352 h 377"/>
                    <a:gd name="T8" fmla="*/ 4 w 643"/>
                    <a:gd name="T9" fmla="*/ 340 h 377"/>
                    <a:gd name="T10" fmla="*/ 0 w 643"/>
                    <a:gd name="T11" fmla="*/ 326 h 377"/>
                    <a:gd name="T12" fmla="*/ 543 w 643"/>
                    <a:gd name="T13" fmla="*/ 0 h 377"/>
                    <a:gd name="T14" fmla="*/ 555 w 643"/>
                    <a:gd name="T15" fmla="*/ 0 h 377"/>
                    <a:gd name="T16" fmla="*/ 568 w 643"/>
                    <a:gd name="T17" fmla="*/ 0 h 377"/>
                    <a:gd name="T18" fmla="*/ 581 w 643"/>
                    <a:gd name="T19" fmla="*/ 1 h 377"/>
                    <a:gd name="T20" fmla="*/ 593 w 643"/>
                    <a:gd name="T21" fmla="*/ 1 h 377"/>
                    <a:gd name="T22" fmla="*/ 606 w 643"/>
                    <a:gd name="T23" fmla="*/ 3 h 377"/>
                    <a:gd name="T24" fmla="*/ 619 w 643"/>
                    <a:gd name="T25" fmla="*/ 4 h 377"/>
                    <a:gd name="T26" fmla="*/ 630 w 643"/>
                    <a:gd name="T27" fmla="*/ 5 h 377"/>
                    <a:gd name="T28" fmla="*/ 643 w 643"/>
                    <a:gd name="T29" fmla="*/ 7 h 37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43"/>
                    <a:gd name="T46" fmla="*/ 0 h 377"/>
                    <a:gd name="T47" fmla="*/ 643 w 643"/>
                    <a:gd name="T48" fmla="*/ 377 h 37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43" h="377">
                      <a:moveTo>
                        <a:pt x="643" y="7"/>
                      </a:moveTo>
                      <a:lnTo>
                        <a:pt x="27" y="377"/>
                      </a:lnTo>
                      <a:lnTo>
                        <a:pt x="19" y="364"/>
                      </a:lnTo>
                      <a:lnTo>
                        <a:pt x="11" y="352"/>
                      </a:lnTo>
                      <a:lnTo>
                        <a:pt x="4" y="340"/>
                      </a:lnTo>
                      <a:lnTo>
                        <a:pt x="0" y="326"/>
                      </a:lnTo>
                      <a:lnTo>
                        <a:pt x="543" y="0"/>
                      </a:lnTo>
                      <a:lnTo>
                        <a:pt x="555" y="0"/>
                      </a:lnTo>
                      <a:lnTo>
                        <a:pt x="568" y="0"/>
                      </a:lnTo>
                      <a:lnTo>
                        <a:pt x="581" y="1"/>
                      </a:lnTo>
                      <a:lnTo>
                        <a:pt x="593" y="1"/>
                      </a:lnTo>
                      <a:lnTo>
                        <a:pt x="606" y="3"/>
                      </a:lnTo>
                      <a:lnTo>
                        <a:pt x="619" y="4"/>
                      </a:lnTo>
                      <a:lnTo>
                        <a:pt x="630" y="5"/>
                      </a:lnTo>
                      <a:lnTo>
                        <a:pt x="643" y="7"/>
                      </a:lnTo>
                      <a:close/>
                    </a:path>
                  </a:pathLst>
                </a:custGeom>
                <a:solidFill>
                  <a:srgbClr val="A0CCBF"/>
                </a:solidFill>
                <a:ln w="9525">
                  <a:noFill/>
                  <a:round/>
                  <a:headEnd/>
                  <a:tailEnd/>
                </a:ln>
              </p:spPr>
              <p:txBody>
                <a:bodyPr/>
                <a:lstStyle/>
                <a:p>
                  <a:endParaRPr lang="en-US"/>
                </a:p>
              </p:txBody>
            </p:sp>
            <p:sp>
              <p:nvSpPr>
                <p:cNvPr id="22339" name="Freeform 262"/>
                <p:cNvSpPr>
                  <a:spLocks/>
                </p:cNvSpPr>
                <p:nvPr/>
              </p:nvSpPr>
              <p:spPr bwMode="auto">
                <a:xfrm>
                  <a:off x="3506" y="-794"/>
                  <a:ext cx="276" cy="163"/>
                </a:xfrm>
                <a:custGeom>
                  <a:avLst/>
                  <a:gdLst>
                    <a:gd name="T0" fmla="*/ 551 w 551"/>
                    <a:gd name="T1" fmla="*/ 0 h 326"/>
                    <a:gd name="T2" fmla="*/ 8 w 551"/>
                    <a:gd name="T3" fmla="*/ 326 h 326"/>
                    <a:gd name="T4" fmla="*/ 4 w 551"/>
                    <a:gd name="T5" fmla="*/ 315 h 326"/>
                    <a:gd name="T6" fmla="*/ 2 w 551"/>
                    <a:gd name="T7" fmla="*/ 302 h 326"/>
                    <a:gd name="T8" fmla="*/ 1 w 551"/>
                    <a:gd name="T9" fmla="*/ 289 h 326"/>
                    <a:gd name="T10" fmla="*/ 0 w 551"/>
                    <a:gd name="T11" fmla="*/ 276 h 326"/>
                    <a:gd name="T12" fmla="*/ 0 w 551"/>
                    <a:gd name="T13" fmla="*/ 273 h 326"/>
                    <a:gd name="T14" fmla="*/ 0 w 551"/>
                    <a:gd name="T15" fmla="*/ 270 h 326"/>
                    <a:gd name="T16" fmla="*/ 0 w 551"/>
                    <a:gd name="T17" fmla="*/ 267 h 326"/>
                    <a:gd name="T18" fmla="*/ 1 w 551"/>
                    <a:gd name="T19" fmla="*/ 265 h 326"/>
                    <a:gd name="T20" fmla="*/ 432 w 551"/>
                    <a:gd name="T21" fmla="*/ 4 h 326"/>
                    <a:gd name="T22" fmla="*/ 445 w 551"/>
                    <a:gd name="T23" fmla="*/ 3 h 326"/>
                    <a:gd name="T24" fmla="*/ 456 w 551"/>
                    <a:gd name="T25" fmla="*/ 1 h 326"/>
                    <a:gd name="T26" fmla="*/ 469 w 551"/>
                    <a:gd name="T27" fmla="*/ 1 h 326"/>
                    <a:gd name="T28" fmla="*/ 481 w 551"/>
                    <a:gd name="T29" fmla="*/ 0 h 326"/>
                    <a:gd name="T30" fmla="*/ 494 w 551"/>
                    <a:gd name="T31" fmla="*/ 0 h 326"/>
                    <a:gd name="T32" fmla="*/ 507 w 551"/>
                    <a:gd name="T33" fmla="*/ 0 h 326"/>
                    <a:gd name="T34" fmla="*/ 519 w 551"/>
                    <a:gd name="T35" fmla="*/ 0 h 326"/>
                    <a:gd name="T36" fmla="*/ 533 w 551"/>
                    <a:gd name="T37" fmla="*/ 0 h 326"/>
                    <a:gd name="T38" fmla="*/ 537 w 551"/>
                    <a:gd name="T39" fmla="*/ 0 h 326"/>
                    <a:gd name="T40" fmla="*/ 541 w 551"/>
                    <a:gd name="T41" fmla="*/ 0 h 326"/>
                    <a:gd name="T42" fmla="*/ 546 w 551"/>
                    <a:gd name="T43" fmla="*/ 0 h 326"/>
                    <a:gd name="T44" fmla="*/ 551 w 551"/>
                    <a:gd name="T45" fmla="*/ 0 h 32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51"/>
                    <a:gd name="T70" fmla="*/ 0 h 326"/>
                    <a:gd name="T71" fmla="*/ 551 w 551"/>
                    <a:gd name="T72" fmla="*/ 326 h 32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51" h="326">
                      <a:moveTo>
                        <a:pt x="551" y="0"/>
                      </a:moveTo>
                      <a:lnTo>
                        <a:pt x="8" y="326"/>
                      </a:lnTo>
                      <a:lnTo>
                        <a:pt x="4" y="315"/>
                      </a:lnTo>
                      <a:lnTo>
                        <a:pt x="2" y="302"/>
                      </a:lnTo>
                      <a:lnTo>
                        <a:pt x="1" y="289"/>
                      </a:lnTo>
                      <a:lnTo>
                        <a:pt x="0" y="276"/>
                      </a:lnTo>
                      <a:lnTo>
                        <a:pt x="0" y="273"/>
                      </a:lnTo>
                      <a:lnTo>
                        <a:pt x="0" y="270"/>
                      </a:lnTo>
                      <a:lnTo>
                        <a:pt x="0" y="267"/>
                      </a:lnTo>
                      <a:lnTo>
                        <a:pt x="1" y="265"/>
                      </a:lnTo>
                      <a:lnTo>
                        <a:pt x="432" y="4"/>
                      </a:lnTo>
                      <a:lnTo>
                        <a:pt x="445" y="3"/>
                      </a:lnTo>
                      <a:lnTo>
                        <a:pt x="456" y="1"/>
                      </a:lnTo>
                      <a:lnTo>
                        <a:pt x="469" y="1"/>
                      </a:lnTo>
                      <a:lnTo>
                        <a:pt x="481" y="0"/>
                      </a:lnTo>
                      <a:lnTo>
                        <a:pt x="494" y="0"/>
                      </a:lnTo>
                      <a:lnTo>
                        <a:pt x="507" y="0"/>
                      </a:lnTo>
                      <a:lnTo>
                        <a:pt x="519" y="0"/>
                      </a:lnTo>
                      <a:lnTo>
                        <a:pt x="533" y="0"/>
                      </a:lnTo>
                      <a:lnTo>
                        <a:pt x="537" y="0"/>
                      </a:lnTo>
                      <a:lnTo>
                        <a:pt x="541" y="0"/>
                      </a:lnTo>
                      <a:lnTo>
                        <a:pt x="546" y="0"/>
                      </a:lnTo>
                      <a:lnTo>
                        <a:pt x="551" y="0"/>
                      </a:lnTo>
                      <a:close/>
                    </a:path>
                  </a:pathLst>
                </a:custGeom>
                <a:solidFill>
                  <a:srgbClr val="8EBCB2"/>
                </a:solidFill>
                <a:ln w="9525">
                  <a:noFill/>
                  <a:round/>
                  <a:headEnd/>
                  <a:tailEnd/>
                </a:ln>
              </p:spPr>
              <p:txBody>
                <a:bodyPr/>
                <a:lstStyle/>
                <a:p>
                  <a:endParaRPr lang="en-US"/>
                </a:p>
              </p:txBody>
            </p:sp>
            <p:sp>
              <p:nvSpPr>
                <p:cNvPr id="22340" name="Freeform 263"/>
                <p:cNvSpPr>
                  <a:spLocks/>
                </p:cNvSpPr>
                <p:nvPr/>
              </p:nvSpPr>
              <p:spPr bwMode="auto">
                <a:xfrm>
                  <a:off x="3507" y="-793"/>
                  <a:ext cx="215" cy="131"/>
                </a:xfrm>
                <a:custGeom>
                  <a:avLst/>
                  <a:gdLst>
                    <a:gd name="T0" fmla="*/ 431 w 431"/>
                    <a:gd name="T1" fmla="*/ 0 h 261"/>
                    <a:gd name="T2" fmla="*/ 0 w 431"/>
                    <a:gd name="T3" fmla="*/ 261 h 261"/>
                    <a:gd name="T4" fmla="*/ 1 w 431"/>
                    <a:gd name="T5" fmla="*/ 250 h 261"/>
                    <a:gd name="T6" fmla="*/ 3 w 431"/>
                    <a:gd name="T7" fmla="*/ 238 h 261"/>
                    <a:gd name="T8" fmla="*/ 6 w 431"/>
                    <a:gd name="T9" fmla="*/ 227 h 261"/>
                    <a:gd name="T10" fmla="*/ 10 w 431"/>
                    <a:gd name="T11" fmla="*/ 216 h 261"/>
                    <a:gd name="T12" fmla="*/ 15 w 431"/>
                    <a:gd name="T13" fmla="*/ 205 h 261"/>
                    <a:gd name="T14" fmla="*/ 21 w 431"/>
                    <a:gd name="T15" fmla="*/ 194 h 261"/>
                    <a:gd name="T16" fmla="*/ 26 w 431"/>
                    <a:gd name="T17" fmla="*/ 184 h 261"/>
                    <a:gd name="T18" fmla="*/ 34 w 431"/>
                    <a:gd name="T19" fmla="*/ 174 h 261"/>
                    <a:gd name="T20" fmla="*/ 268 w 431"/>
                    <a:gd name="T21" fmla="*/ 32 h 261"/>
                    <a:gd name="T22" fmla="*/ 288 w 431"/>
                    <a:gd name="T23" fmla="*/ 26 h 261"/>
                    <a:gd name="T24" fmla="*/ 306 w 431"/>
                    <a:gd name="T25" fmla="*/ 22 h 261"/>
                    <a:gd name="T26" fmla="*/ 327 w 431"/>
                    <a:gd name="T27" fmla="*/ 17 h 261"/>
                    <a:gd name="T28" fmla="*/ 347 w 431"/>
                    <a:gd name="T29" fmla="*/ 12 h 261"/>
                    <a:gd name="T30" fmla="*/ 368 w 431"/>
                    <a:gd name="T31" fmla="*/ 9 h 261"/>
                    <a:gd name="T32" fmla="*/ 388 w 431"/>
                    <a:gd name="T33" fmla="*/ 5 h 261"/>
                    <a:gd name="T34" fmla="*/ 409 w 431"/>
                    <a:gd name="T35" fmla="*/ 2 h 261"/>
                    <a:gd name="T36" fmla="*/ 431 w 431"/>
                    <a:gd name="T37" fmla="*/ 0 h 26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31"/>
                    <a:gd name="T58" fmla="*/ 0 h 261"/>
                    <a:gd name="T59" fmla="*/ 431 w 431"/>
                    <a:gd name="T60" fmla="*/ 261 h 26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31" h="261">
                      <a:moveTo>
                        <a:pt x="431" y="0"/>
                      </a:moveTo>
                      <a:lnTo>
                        <a:pt x="0" y="261"/>
                      </a:lnTo>
                      <a:lnTo>
                        <a:pt x="1" y="250"/>
                      </a:lnTo>
                      <a:lnTo>
                        <a:pt x="3" y="238"/>
                      </a:lnTo>
                      <a:lnTo>
                        <a:pt x="6" y="227"/>
                      </a:lnTo>
                      <a:lnTo>
                        <a:pt x="10" y="216"/>
                      </a:lnTo>
                      <a:lnTo>
                        <a:pt x="15" y="205"/>
                      </a:lnTo>
                      <a:lnTo>
                        <a:pt x="21" y="194"/>
                      </a:lnTo>
                      <a:lnTo>
                        <a:pt x="26" y="184"/>
                      </a:lnTo>
                      <a:lnTo>
                        <a:pt x="34" y="174"/>
                      </a:lnTo>
                      <a:lnTo>
                        <a:pt x="268" y="32"/>
                      </a:lnTo>
                      <a:lnTo>
                        <a:pt x="288" y="26"/>
                      </a:lnTo>
                      <a:lnTo>
                        <a:pt x="306" y="22"/>
                      </a:lnTo>
                      <a:lnTo>
                        <a:pt x="327" y="17"/>
                      </a:lnTo>
                      <a:lnTo>
                        <a:pt x="347" y="12"/>
                      </a:lnTo>
                      <a:lnTo>
                        <a:pt x="368" y="9"/>
                      </a:lnTo>
                      <a:lnTo>
                        <a:pt x="388" y="5"/>
                      </a:lnTo>
                      <a:lnTo>
                        <a:pt x="409" y="2"/>
                      </a:lnTo>
                      <a:lnTo>
                        <a:pt x="431" y="0"/>
                      </a:lnTo>
                      <a:close/>
                    </a:path>
                  </a:pathLst>
                </a:custGeom>
                <a:solidFill>
                  <a:srgbClr val="82B2A8"/>
                </a:solidFill>
                <a:ln w="9525">
                  <a:noFill/>
                  <a:round/>
                  <a:headEnd/>
                  <a:tailEnd/>
                </a:ln>
              </p:spPr>
              <p:txBody>
                <a:bodyPr/>
                <a:lstStyle/>
                <a:p>
                  <a:endParaRPr lang="en-US"/>
                </a:p>
              </p:txBody>
            </p:sp>
            <p:sp>
              <p:nvSpPr>
                <p:cNvPr id="22341" name="Freeform 264"/>
                <p:cNvSpPr>
                  <a:spLocks/>
                </p:cNvSpPr>
                <p:nvPr/>
              </p:nvSpPr>
              <p:spPr bwMode="auto">
                <a:xfrm>
                  <a:off x="3524" y="-777"/>
                  <a:ext cx="117" cy="71"/>
                </a:xfrm>
                <a:custGeom>
                  <a:avLst/>
                  <a:gdLst>
                    <a:gd name="T0" fmla="*/ 234 w 234"/>
                    <a:gd name="T1" fmla="*/ 0 h 142"/>
                    <a:gd name="T2" fmla="*/ 0 w 234"/>
                    <a:gd name="T3" fmla="*/ 142 h 142"/>
                    <a:gd name="T4" fmla="*/ 10 w 234"/>
                    <a:gd name="T5" fmla="*/ 130 h 142"/>
                    <a:gd name="T6" fmla="*/ 19 w 234"/>
                    <a:gd name="T7" fmla="*/ 120 h 142"/>
                    <a:gd name="T8" fmla="*/ 29 w 234"/>
                    <a:gd name="T9" fmla="*/ 108 h 142"/>
                    <a:gd name="T10" fmla="*/ 41 w 234"/>
                    <a:gd name="T11" fmla="*/ 98 h 142"/>
                    <a:gd name="T12" fmla="*/ 52 w 234"/>
                    <a:gd name="T13" fmla="*/ 87 h 142"/>
                    <a:gd name="T14" fmla="*/ 65 w 234"/>
                    <a:gd name="T15" fmla="*/ 78 h 142"/>
                    <a:gd name="T16" fmla="*/ 79 w 234"/>
                    <a:gd name="T17" fmla="*/ 68 h 142"/>
                    <a:gd name="T18" fmla="*/ 94 w 234"/>
                    <a:gd name="T19" fmla="*/ 59 h 142"/>
                    <a:gd name="T20" fmla="*/ 109 w 234"/>
                    <a:gd name="T21" fmla="*/ 51 h 142"/>
                    <a:gd name="T22" fmla="*/ 124 w 234"/>
                    <a:gd name="T23" fmla="*/ 41 h 142"/>
                    <a:gd name="T24" fmla="*/ 141 w 234"/>
                    <a:gd name="T25" fmla="*/ 33 h 142"/>
                    <a:gd name="T26" fmla="*/ 158 w 234"/>
                    <a:gd name="T27" fmla="*/ 26 h 142"/>
                    <a:gd name="T28" fmla="*/ 177 w 234"/>
                    <a:gd name="T29" fmla="*/ 18 h 142"/>
                    <a:gd name="T30" fmla="*/ 195 w 234"/>
                    <a:gd name="T31" fmla="*/ 13 h 142"/>
                    <a:gd name="T32" fmla="*/ 215 w 234"/>
                    <a:gd name="T33" fmla="*/ 6 h 142"/>
                    <a:gd name="T34" fmla="*/ 234 w 234"/>
                    <a:gd name="T35" fmla="*/ 0 h 14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34"/>
                    <a:gd name="T55" fmla="*/ 0 h 142"/>
                    <a:gd name="T56" fmla="*/ 234 w 234"/>
                    <a:gd name="T57" fmla="*/ 142 h 14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34" h="142">
                      <a:moveTo>
                        <a:pt x="234" y="0"/>
                      </a:moveTo>
                      <a:lnTo>
                        <a:pt x="0" y="142"/>
                      </a:lnTo>
                      <a:lnTo>
                        <a:pt x="10" y="130"/>
                      </a:lnTo>
                      <a:lnTo>
                        <a:pt x="19" y="120"/>
                      </a:lnTo>
                      <a:lnTo>
                        <a:pt x="29" y="108"/>
                      </a:lnTo>
                      <a:lnTo>
                        <a:pt x="41" y="98"/>
                      </a:lnTo>
                      <a:lnTo>
                        <a:pt x="52" y="87"/>
                      </a:lnTo>
                      <a:lnTo>
                        <a:pt x="65" y="78"/>
                      </a:lnTo>
                      <a:lnTo>
                        <a:pt x="79" y="68"/>
                      </a:lnTo>
                      <a:lnTo>
                        <a:pt x="94" y="59"/>
                      </a:lnTo>
                      <a:lnTo>
                        <a:pt x="109" y="51"/>
                      </a:lnTo>
                      <a:lnTo>
                        <a:pt x="124" y="41"/>
                      </a:lnTo>
                      <a:lnTo>
                        <a:pt x="141" y="33"/>
                      </a:lnTo>
                      <a:lnTo>
                        <a:pt x="158" y="26"/>
                      </a:lnTo>
                      <a:lnTo>
                        <a:pt x="177" y="18"/>
                      </a:lnTo>
                      <a:lnTo>
                        <a:pt x="195" y="13"/>
                      </a:lnTo>
                      <a:lnTo>
                        <a:pt x="215" y="6"/>
                      </a:lnTo>
                      <a:lnTo>
                        <a:pt x="234" y="0"/>
                      </a:lnTo>
                      <a:close/>
                    </a:path>
                  </a:pathLst>
                </a:custGeom>
                <a:solidFill>
                  <a:srgbClr val="70A39B"/>
                </a:solidFill>
                <a:ln w="9525">
                  <a:noFill/>
                  <a:round/>
                  <a:headEnd/>
                  <a:tailEnd/>
                </a:ln>
              </p:spPr>
              <p:txBody>
                <a:bodyPr/>
                <a:lstStyle/>
                <a:p>
                  <a:endParaRPr lang="en-US"/>
                </a:p>
              </p:txBody>
            </p:sp>
            <p:sp>
              <p:nvSpPr>
                <p:cNvPr id="22342" name="Freeform 265"/>
                <p:cNvSpPr>
                  <a:spLocks/>
                </p:cNvSpPr>
                <p:nvPr/>
              </p:nvSpPr>
              <p:spPr bwMode="auto">
                <a:xfrm>
                  <a:off x="3693" y="-698"/>
                  <a:ext cx="164" cy="87"/>
                </a:xfrm>
                <a:custGeom>
                  <a:avLst/>
                  <a:gdLst>
                    <a:gd name="T0" fmla="*/ 165 w 329"/>
                    <a:gd name="T1" fmla="*/ 0 h 173"/>
                    <a:gd name="T2" fmla="*/ 197 w 329"/>
                    <a:gd name="T3" fmla="*/ 1 h 173"/>
                    <a:gd name="T4" fmla="*/ 228 w 329"/>
                    <a:gd name="T5" fmla="*/ 7 h 173"/>
                    <a:gd name="T6" fmla="*/ 256 w 329"/>
                    <a:gd name="T7" fmla="*/ 15 h 173"/>
                    <a:gd name="T8" fmla="*/ 280 w 329"/>
                    <a:gd name="T9" fmla="*/ 25 h 173"/>
                    <a:gd name="T10" fmla="*/ 300 w 329"/>
                    <a:gd name="T11" fmla="*/ 38 h 173"/>
                    <a:gd name="T12" fmla="*/ 316 w 329"/>
                    <a:gd name="T13" fmla="*/ 53 h 173"/>
                    <a:gd name="T14" fmla="*/ 325 w 329"/>
                    <a:gd name="T15" fmla="*/ 69 h 173"/>
                    <a:gd name="T16" fmla="*/ 329 w 329"/>
                    <a:gd name="T17" fmla="*/ 86 h 173"/>
                    <a:gd name="T18" fmla="*/ 325 w 329"/>
                    <a:gd name="T19" fmla="*/ 103 h 173"/>
                    <a:gd name="T20" fmla="*/ 316 w 329"/>
                    <a:gd name="T21" fmla="*/ 119 h 173"/>
                    <a:gd name="T22" fmla="*/ 300 w 329"/>
                    <a:gd name="T23" fmla="*/ 134 h 173"/>
                    <a:gd name="T24" fmla="*/ 280 w 329"/>
                    <a:gd name="T25" fmla="*/ 147 h 173"/>
                    <a:gd name="T26" fmla="*/ 256 w 329"/>
                    <a:gd name="T27" fmla="*/ 159 h 173"/>
                    <a:gd name="T28" fmla="*/ 228 w 329"/>
                    <a:gd name="T29" fmla="*/ 167 h 173"/>
                    <a:gd name="T30" fmla="*/ 197 w 329"/>
                    <a:gd name="T31" fmla="*/ 171 h 173"/>
                    <a:gd name="T32" fmla="*/ 165 w 329"/>
                    <a:gd name="T33" fmla="*/ 173 h 173"/>
                    <a:gd name="T34" fmla="*/ 131 w 329"/>
                    <a:gd name="T35" fmla="*/ 171 h 173"/>
                    <a:gd name="T36" fmla="*/ 100 w 329"/>
                    <a:gd name="T37" fmla="*/ 167 h 173"/>
                    <a:gd name="T38" fmla="*/ 73 w 329"/>
                    <a:gd name="T39" fmla="*/ 159 h 173"/>
                    <a:gd name="T40" fmla="*/ 49 w 329"/>
                    <a:gd name="T41" fmla="*/ 147 h 173"/>
                    <a:gd name="T42" fmla="*/ 28 w 329"/>
                    <a:gd name="T43" fmla="*/ 134 h 173"/>
                    <a:gd name="T44" fmla="*/ 13 w 329"/>
                    <a:gd name="T45" fmla="*/ 119 h 173"/>
                    <a:gd name="T46" fmla="*/ 4 w 329"/>
                    <a:gd name="T47" fmla="*/ 103 h 173"/>
                    <a:gd name="T48" fmla="*/ 0 w 329"/>
                    <a:gd name="T49" fmla="*/ 86 h 173"/>
                    <a:gd name="T50" fmla="*/ 4 w 329"/>
                    <a:gd name="T51" fmla="*/ 69 h 173"/>
                    <a:gd name="T52" fmla="*/ 13 w 329"/>
                    <a:gd name="T53" fmla="*/ 53 h 173"/>
                    <a:gd name="T54" fmla="*/ 28 w 329"/>
                    <a:gd name="T55" fmla="*/ 38 h 173"/>
                    <a:gd name="T56" fmla="*/ 49 w 329"/>
                    <a:gd name="T57" fmla="*/ 25 h 173"/>
                    <a:gd name="T58" fmla="*/ 73 w 329"/>
                    <a:gd name="T59" fmla="*/ 15 h 173"/>
                    <a:gd name="T60" fmla="*/ 100 w 329"/>
                    <a:gd name="T61" fmla="*/ 7 h 173"/>
                    <a:gd name="T62" fmla="*/ 131 w 329"/>
                    <a:gd name="T63" fmla="*/ 1 h 173"/>
                    <a:gd name="T64" fmla="*/ 165 w 329"/>
                    <a:gd name="T65" fmla="*/ 0 h 17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29"/>
                    <a:gd name="T100" fmla="*/ 0 h 173"/>
                    <a:gd name="T101" fmla="*/ 329 w 329"/>
                    <a:gd name="T102" fmla="*/ 173 h 17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29" h="173">
                      <a:moveTo>
                        <a:pt x="165" y="0"/>
                      </a:moveTo>
                      <a:lnTo>
                        <a:pt x="197" y="1"/>
                      </a:lnTo>
                      <a:lnTo>
                        <a:pt x="228" y="7"/>
                      </a:lnTo>
                      <a:lnTo>
                        <a:pt x="256" y="15"/>
                      </a:lnTo>
                      <a:lnTo>
                        <a:pt x="280" y="25"/>
                      </a:lnTo>
                      <a:lnTo>
                        <a:pt x="300" y="38"/>
                      </a:lnTo>
                      <a:lnTo>
                        <a:pt x="316" y="53"/>
                      </a:lnTo>
                      <a:lnTo>
                        <a:pt x="325" y="69"/>
                      </a:lnTo>
                      <a:lnTo>
                        <a:pt x="329" y="86"/>
                      </a:lnTo>
                      <a:lnTo>
                        <a:pt x="325" y="103"/>
                      </a:lnTo>
                      <a:lnTo>
                        <a:pt x="316" y="119"/>
                      </a:lnTo>
                      <a:lnTo>
                        <a:pt x="300" y="134"/>
                      </a:lnTo>
                      <a:lnTo>
                        <a:pt x="280" y="147"/>
                      </a:lnTo>
                      <a:lnTo>
                        <a:pt x="256" y="159"/>
                      </a:lnTo>
                      <a:lnTo>
                        <a:pt x="228" y="167"/>
                      </a:lnTo>
                      <a:lnTo>
                        <a:pt x="197" y="171"/>
                      </a:lnTo>
                      <a:lnTo>
                        <a:pt x="165" y="173"/>
                      </a:lnTo>
                      <a:lnTo>
                        <a:pt x="131" y="171"/>
                      </a:lnTo>
                      <a:lnTo>
                        <a:pt x="100" y="167"/>
                      </a:lnTo>
                      <a:lnTo>
                        <a:pt x="73" y="159"/>
                      </a:lnTo>
                      <a:lnTo>
                        <a:pt x="49" y="147"/>
                      </a:lnTo>
                      <a:lnTo>
                        <a:pt x="28" y="134"/>
                      </a:lnTo>
                      <a:lnTo>
                        <a:pt x="13" y="119"/>
                      </a:lnTo>
                      <a:lnTo>
                        <a:pt x="4" y="103"/>
                      </a:lnTo>
                      <a:lnTo>
                        <a:pt x="0" y="86"/>
                      </a:lnTo>
                      <a:lnTo>
                        <a:pt x="4" y="69"/>
                      </a:lnTo>
                      <a:lnTo>
                        <a:pt x="13" y="53"/>
                      </a:lnTo>
                      <a:lnTo>
                        <a:pt x="28" y="38"/>
                      </a:lnTo>
                      <a:lnTo>
                        <a:pt x="49" y="25"/>
                      </a:lnTo>
                      <a:lnTo>
                        <a:pt x="73" y="15"/>
                      </a:lnTo>
                      <a:lnTo>
                        <a:pt x="100" y="7"/>
                      </a:lnTo>
                      <a:lnTo>
                        <a:pt x="131" y="1"/>
                      </a:lnTo>
                      <a:lnTo>
                        <a:pt x="165" y="0"/>
                      </a:lnTo>
                      <a:close/>
                    </a:path>
                  </a:pathLst>
                </a:custGeom>
                <a:solidFill>
                  <a:srgbClr val="6391FF"/>
                </a:solidFill>
                <a:ln w="9525">
                  <a:noFill/>
                  <a:round/>
                  <a:headEnd/>
                  <a:tailEnd/>
                </a:ln>
              </p:spPr>
              <p:txBody>
                <a:bodyPr/>
                <a:lstStyle/>
                <a:p>
                  <a:endParaRPr lang="en-US"/>
                </a:p>
              </p:txBody>
            </p:sp>
            <p:sp>
              <p:nvSpPr>
                <p:cNvPr id="22343" name="Freeform 266"/>
                <p:cNvSpPr>
                  <a:spLocks/>
                </p:cNvSpPr>
                <p:nvPr/>
              </p:nvSpPr>
              <p:spPr bwMode="auto">
                <a:xfrm>
                  <a:off x="3728" y="-679"/>
                  <a:ext cx="94" cy="49"/>
                </a:xfrm>
                <a:custGeom>
                  <a:avLst/>
                  <a:gdLst>
                    <a:gd name="T0" fmla="*/ 95 w 188"/>
                    <a:gd name="T1" fmla="*/ 0 h 97"/>
                    <a:gd name="T2" fmla="*/ 113 w 188"/>
                    <a:gd name="T3" fmla="*/ 1 h 97"/>
                    <a:gd name="T4" fmla="*/ 131 w 188"/>
                    <a:gd name="T5" fmla="*/ 3 h 97"/>
                    <a:gd name="T6" fmla="*/ 147 w 188"/>
                    <a:gd name="T7" fmla="*/ 8 h 97"/>
                    <a:gd name="T8" fmla="*/ 161 w 188"/>
                    <a:gd name="T9" fmla="*/ 13 h 97"/>
                    <a:gd name="T10" fmla="*/ 172 w 188"/>
                    <a:gd name="T11" fmla="*/ 21 h 97"/>
                    <a:gd name="T12" fmla="*/ 181 w 188"/>
                    <a:gd name="T13" fmla="*/ 30 h 97"/>
                    <a:gd name="T14" fmla="*/ 186 w 188"/>
                    <a:gd name="T15" fmla="*/ 39 h 97"/>
                    <a:gd name="T16" fmla="*/ 188 w 188"/>
                    <a:gd name="T17" fmla="*/ 48 h 97"/>
                    <a:gd name="T18" fmla="*/ 186 w 188"/>
                    <a:gd name="T19" fmla="*/ 58 h 97"/>
                    <a:gd name="T20" fmla="*/ 181 w 188"/>
                    <a:gd name="T21" fmla="*/ 68 h 97"/>
                    <a:gd name="T22" fmla="*/ 172 w 188"/>
                    <a:gd name="T23" fmla="*/ 77 h 97"/>
                    <a:gd name="T24" fmla="*/ 161 w 188"/>
                    <a:gd name="T25" fmla="*/ 84 h 97"/>
                    <a:gd name="T26" fmla="*/ 147 w 188"/>
                    <a:gd name="T27" fmla="*/ 89 h 97"/>
                    <a:gd name="T28" fmla="*/ 131 w 188"/>
                    <a:gd name="T29" fmla="*/ 94 h 97"/>
                    <a:gd name="T30" fmla="*/ 113 w 188"/>
                    <a:gd name="T31" fmla="*/ 96 h 97"/>
                    <a:gd name="T32" fmla="*/ 95 w 188"/>
                    <a:gd name="T33" fmla="*/ 97 h 97"/>
                    <a:gd name="T34" fmla="*/ 75 w 188"/>
                    <a:gd name="T35" fmla="*/ 96 h 97"/>
                    <a:gd name="T36" fmla="*/ 58 w 188"/>
                    <a:gd name="T37" fmla="*/ 94 h 97"/>
                    <a:gd name="T38" fmla="*/ 42 w 188"/>
                    <a:gd name="T39" fmla="*/ 89 h 97"/>
                    <a:gd name="T40" fmla="*/ 28 w 188"/>
                    <a:gd name="T41" fmla="*/ 84 h 97"/>
                    <a:gd name="T42" fmla="*/ 17 w 188"/>
                    <a:gd name="T43" fmla="*/ 77 h 97"/>
                    <a:gd name="T44" fmla="*/ 7 w 188"/>
                    <a:gd name="T45" fmla="*/ 68 h 97"/>
                    <a:gd name="T46" fmla="*/ 3 w 188"/>
                    <a:gd name="T47" fmla="*/ 58 h 97"/>
                    <a:gd name="T48" fmla="*/ 0 w 188"/>
                    <a:gd name="T49" fmla="*/ 48 h 97"/>
                    <a:gd name="T50" fmla="*/ 3 w 188"/>
                    <a:gd name="T51" fmla="*/ 39 h 97"/>
                    <a:gd name="T52" fmla="*/ 7 w 188"/>
                    <a:gd name="T53" fmla="*/ 30 h 97"/>
                    <a:gd name="T54" fmla="*/ 17 w 188"/>
                    <a:gd name="T55" fmla="*/ 21 h 97"/>
                    <a:gd name="T56" fmla="*/ 28 w 188"/>
                    <a:gd name="T57" fmla="*/ 13 h 97"/>
                    <a:gd name="T58" fmla="*/ 42 w 188"/>
                    <a:gd name="T59" fmla="*/ 8 h 97"/>
                    <a:gd name="T60" fmla="*/ 58 w 188"/>
                    <a:gd name="T61" fmla="*/ 3 h 97"/>
                    <a:gd name="T62" fmla="*/ 75 w 188"/>
                    <a:gd name="T63" fmla="*/ 1 h 97"/>
                    <a:gd name="T64" fmla="*/ 95 w 188"/>
                    <a:gd name="T65" fmla="*/ 0 h 9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88"/>
                    <a:gd name="T100" fmla="*/ 0 h 97"/>
                    <a:gd name="T101" fmla="*/ 188 w 188"/>
                    <a:gd name="T102" fmla="*/ 97 h 9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88" h="97">
                      <a:moveTo>
                        <a:pt x="95" y="0"/>
                      </a:moveTo>
                      <a:lnTo>
                        <a:pt x="113" y="1"/>
                      </a:lnTo>
                      <a:lnTo>
                        <a:pt x="131" y="3"/>
                      </a:lnTo>
                      <a:lnTo>
                        <a:pt x="147" y="8"/>
                      </a:lnTo>
                      <a:lnTo>
                        <a:pt x="161" y="13"/>
                      </a:lnTo>
                      <a:lnTo>
                        <a:pt x="172" y="21"/>
                      </a:lnTo>
                      <a:lnTo>
                        <a:pt x="181" y="30"/>
                      </a:lnTo>
                      <a:lnTo>
                        <a:pt x="186" y="39"/>
                      </a:lnTo>
                      <a:lnTo>
                        <a:pt x="188" y="48"/>
                      </a:lnTo>
                      <a:lnTo>
                        <a:pt x="186" y="58"/>
                      </a:lnTo>
                      <a:lnTo>
                        <a:pt x="181" y="68"/>
                      </a:lnTo>
                      <a:lnTo>
                        <a:pt x="172" y="77"/>
                      </a:lnTo>
                      <a:lnTo>
                        <a:pt x="161" y="84"/>
                      </a:lnTo>
                      <a:lnTo>
                        <a:pt x="147" y="89"/>
                      </a:lnTo>
                      <a:lnTo>
                        <a:pt x="131" y="94"/>
                      </a:lnTo>
                      <a:lnTo>
                        <a:pt x="113" y="96"/>
                      </a:lnTo>
                      <a:lnTo>
                        <a:pt x="95" y="97"/>
                      </a:lnTo>
                      <a:lnTo>
                        <a:pt x="75" y="96"/>
                      </a:lnTo>
                      <a:lnTo>
                        <a:pt x="58" y="94"/>
                      </a:lnTo>
                      <a:lnTo>
                        <a:pt x="42" y="89"/>
                      </a:lnTo>
                      <a:lnTo>
                        <a:pt x="28" y="84"/>
                      </a:lnTo>
                      <a:lnTo>
                        <a:pt x="17" y="77"/>
                      </a:lnTo>
                      <a:lnTo>
                        <a:pt x="7" y="68"/>
                      </a:lnTo>
                      <a:lnTo>
                        <a:pt x="3" y="58"/>
                      </a:lnTo>
                      <a:lnTo>
                        <a:pt x="0" y="48"/>
                      </a:lnTo>
                      <a:lnTo>
                        <a:pt x="3" y="39"/>
                      </a:lnTo>
                      <a:lnTo>
                        <a:pt x="7" y="30"/>
                      </a:lnTo>
                      <a:lnTo>
                        <a:pt x="17" y="21"/>
                      </a:lnTo>
                      <a:lnTo>
                        <a:pt x="28" y="13"/>
                      </a:lnTo>
                      <a:lnTo>
                        <a:pt x="42" y="8"/>
                      </a:lnTo>
                      <a:lnTo>
                        <a:pt x="58" y="3"/>
                      </a:lnTo>
                      <a:lnTo>
                        <a:pt x="75" y="1"/>
                      </a:lnTo>
                      <a:lnTo>
                        <a:pt x="95" y="0"/>
                      </a:lnTo>
                      <a:close/>
                    </a:path>
                  </a:pathLst>
                </a:custGeom>
                <a:solidFill>
                  <a:srgbClr val="000000"/>
                </a:solidFill>
                <a:ln w="9525">
                  <a:noFill/>
                  <a:round/>
                  <a:headEnd/>
                  <a:tailEnd/>
                </a:ln>
              </p:spPr>
              <p:txBody>
                <a:bodyPr/>
                <a:lstStyle/>
                <a:p>
                  <a:endParaRPr lang="en-US"/>
                </a:p>
              </p:txBody>
            </p:sp>
            <p:sp>
              <p:nvSpPr>
                <p:cNvPr id="22344" name="Freeform 267"/>
                <p:cNvSpPr>
                  <a:spLocks/>
                </p:cNvSpPr>
                <p:nvPr/>
              </p:nvSpPr>
              <p:spPr bwMode="auto">
                <a:xfrm>
                  <a:off x="3735" y="-676"/>
                  <a:ext cx="80" cy="42"/>
                </a:xfrm>
                <a:custGeom>
                  <a:avLst/>
                  <a:gdLst>
                    <a:gd name="T0" fmla="*/ 82 w 160"/>
                    <a:gd name="T1" fmla="*/ 0 h 86"/>
                    <a:gd name="T2" fmla="*/ 98 w 160"/>
                    <a:gd name="T3" fmla="*/ 2 h 86"/>
                    <a:gd name="T4" fmla="*/ 112 w 160"/>
                    <a:gd name="T5" fmla="*/ 4 h 86"/>
                    <a:gd name="T6" fmla="*/ 126 w 160"/>
                    <a:gd name="T7" fmla="*/ 7 h 86"/>
                    <a:gd name="T8" fmla="*/ 137 w 160"/>
                    <a:gd name="T9" fmla="*/ 13 h 86"/>
                    <a:gd name="T10" fmla="*/ 146 w 160"/>
                    <a:gd name="T11" fmla="*/ 20 h 86"/>
                    <a:gd name="T12" fmla="*/ 155 w 160"/>
                    <a:gd name="T13" fmla="*/ 27 h 86"/>
                    <a:gd name="T14" fmla="*/ 159 w 160"/>
                    <a:gd name="T15" fmla="*/ 35 h 86"/>
                    <a:gd name="T16" fmla="*/ 160 w 160"/>
                    <a:gd name="T17" fmla="*/ 43 h 86"/>
                    <a:gd name="T18" fmla="*/ 159 w 160"/>
                    <a:gd name="T19" fmla="*/ 51 h 86"/>
                    <a:gd name="T20" fmla="*/ 155 w 160"/>
                    <a:gd name="T21" fmla="*/ 59 h 86"/>
                    <a:gd name="T22" fmla="*/ 146 w 160"/>
                    <a:gd name="T23" fmla="*/ 66 h 86"/>
                    <a:gd name="T24" fmla="*/ 137 w 160"/>
                    <a:gd name="T25" fmla="*/ 73 h 86"/>
                    <a:gd name="T26" fmla="*/ 126 w 160"/>
                    <a:gd name="T27" fmla="*/ 79 h 86"/>
                    <a:gd name="T28" fmla="*/ 112 w 160"/>
                    <a:gd name="T29" fmla="*/ 82 h 86"/>
                    <a:gd name="T30" fmla="*/ 98 w 160"/>
                    <a:gd name="T31" fmla="*/ 84 h 86"/>
                    <a:gd name="T32" fmla="*/ 82 w 160"/>
                    <a:gd name="T33" fmla="*/ 86 h 86"/>
                    <a:gd name="T34" fmla="*/ 66 w 160"/>
                    <a:gd name="T35" fmla="*/ 84 h 86"/>
                    <a:gd name="T36" fmla="*/ 51 w 160"/>
                    <a:gd name="T37" fmla="*/ 82 h 86"/>
                    <a:gd name="T38" fmla="*/ 37 w 160"/>
                    <a:gd name="T39" fmla="*/ 79 h 86"/>
                    <a:gd name="T40" fmla="*/ 24 w 160"/>
                    <a:gd name="T41" fmla="*/ 73 h 86"/>
                    <a:gd name="T42" fmla="*/ 14 w 160"/>
                    <a:gd name="T43" fmla="*/ 66 h 86"/>
                    <a:gd name="T44" fmla="*/ 7 w 160"/>
                    <a:gd name="T45" fmla="*/ 59 h 86"/>
                    <a:gd name="T46" fmla="*/ 1 w 160"/>
                    <a:gd name="T47" fmla="*/ 51 h 86"/>
                    <a:gd name="T48" fmla="*/ 0 w 160"/>
                    <a:gd name="T49" fmla="*/ 43 h 86"/>
                    <a:gd name="T50" fmla="*/ 1 w 160"/>
                    <a:gd name="T51" fmla="*/ 35 h 86"/>
                    <a:gd name="T52" fmla="*/ 7 w 160"/>
                    <a:gd name="T53" fmla="*/ 27 h 86"/>
                    <a:gd name="T54" fmla="*/ 14 w 160"/>
                    <a:gd name="T55" fmla="*/ 20 h 86"/>
                    <a:gd name="T56" fmla="*/ 24 w 160"/>
                    <a:gd name="T57" fmla="*/ 13 h 86"/>
                    <a:gd name="T58" fmla="*/ 37 w 160"/>
                    <a:gd name="T59" fmla="*/ 7 h 86"/>
                    <a:gd name="T60" fmla="*/ 51 w 160"/>
                    <a:gd name="T61" fmla="*/ 4 h 86"/>
                    <a:gd name="T62" fmla="*/ 66 w 160"/>
                    <a:gd name="T63" fmla="*/ 2 h 86"/>
                    <a:gd name="T64" fmla="*/ 82 w 160"/>
                    <a:gd name="T65" fmla="*/ 0 h 8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60"/>
                    <a:gd name="T100" fmla="*/ 0 h 86"/>
                    <a:gd name="T101" fmla="*/ 160 w 160"/>
                    <a:gd name="T102" fmla="*/ 86 h 8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60" h="86">
                      <a:moveTo>
                        <a:pt x="82" y="0"/>
                      </a:moveTo>
                      <a:lnTo>
                        <a:pt x="98" y="2"/>
                      </a:lnTo>
                      <a:lnTo>
                        <a:pt x="112" y="4"/>
                      </a:lnTo>
                      <a:lnTo>
                        <a:pt x="126" y="7"/>
                      </a:lnTo>
                      <a:lnTo>
                        <a:pt x="137" y="13"/>
                      </a:lnTo>
                      <a:lnTo>
                        <a:pt x="146" y="20"/>
                      </a:lnTo>
                      <a:lnTo>
                        <a:pt x="155" y="27"/>
                      </a:lnTo>
                      <a:lnTo>
                        <a:pt x="159" y="35"/>
                      </a:lnTo>
                      <a:lnTo>
                        <a:pt x="160" y="43"/>
                      </a:lnTo>
                      <a:lnTo>
                        <a:pt x="159" y="51"/>
                      </a:lnTo>
                      <a:lnTo>
                        <a:pt x="155" y="59"/>
                      </a:lnTo>
                      <a:lnTo>
                        <a:pt x="146" y="66"/>
                      </a:lnTo>
                      <a:lnTo>
                        <a:pt x="137" y="73"/>
                      </a:lnTo>
                      <a:lnTo>
                        <a:pt x="126" y="79"/>
                      </a:lnTo>
                      <a:lnTo>
                        <a:pt x="112" y="82"/>
                      </a:lnTo>
                      <a:lnTo>
                        <a:pt x="98" y="84"/>
                      </a:lnTo>
                      <a:lnTo>
                        <a:pt x="82" y="86"/>
                      </a:lnTo>
                      <a:lnTo>
                        <a:pt x="66" y="84"/>
                      </a:lnTo>
                      <a:lnTo>
                        <a:pt x="51" y="82"/>
                      </a:lnTo>
                      <a:lnTo>
                        <a:pt x="37" y="79"/>
                      </a:lnTo>
                      <a:lnTo>
                        <a:pt x="24" y="73"/>
                      </a:lnTo>
                      <a:lnTo>
                        <a:pt x="14" y="66"/>
                      </a:lnTo>
                      <a:lnTo>
                        <a:pt x="7" y="59"/>
                      </a:lnTo>
                      <a:lnTo>
                        <a:pt x="1" y="51"/>
                      </a:lnTo>
                      <a:lnTo>
                        <a:pt x="0" y="43"/>
                      </a:lnTo>
                      <a:lnTo>
                        <a:pt x="1" y="35"/>
                      </a:lnTo>
                      <a:lnTo>
                        <a:pt x="7" y="27"/>
                      </a:lnTo>
                      <a:lnTo>
                        <a:pt x="14" y="20"/>
                      </a:lnTo>
                      <a:lnTo>
                        <a:pt x="24" y="13"/>
                      </a:lnTo>
                      <a:lnTo>
                        <a:pt x="37" y="7"/>
                      </a:lnTo>
                      <a:lnTo>
                        <a:pt x="51" y="4"/>
                      </a:lnTo>
                      <a:lnTo>
                        <a:pt x="66" y="2"/>
                      </a:lnTo>
                      <a:lnTo>
                        <a:pt x="82" y="0"/>
                      </a:lnTo>
                      <a:close/>
                    </a:path>
                  </a:pathLst>
                </a:custGeom>
                <a:solidFill>
                  <a:srgbClr val="EFEFFF"/>
                </a:solidFill>
                <a:ln w="9525">
                  <a:noFill/>
                  <a:round/>
                  <a:headEnd/>
                  <a:tailEnd/>
                </a:ln>
              </p:spPr>
              <p:txBody>
                <a:bodyPr/>
                <a:lstStyle/>
                <a:p>
                  <a:endParaRPr lang="en-US"/>
                </a:p>
              </p:txBody>
            </p:sp>
            <p:sp>
              <p:nvSpPr>
                <p:cNvPr id="22345" name="Freeform 268"/>
                <p:cNvSpPr>
                  <a:spLocks/>
                </p:cNvSpPr>
                <p:nvPr/>
              </p:nvSpPr>
              <p:spPr bwMode="auto">
                <a:xfrm>
                  <a:off x="3841" y="-765"/>
                  <a:ext cx="193" cy="102"/>
                </a:xfrm>
                <a:custGeom>
                  <a:avLst/>
                  <a:gdLst>
                    <a:gd name="T0" fmla="*/ 0 w 386"/>
                    <a:gd name="T1" fmla="*/ 167 h 204"/>
                    <a:gd name="T2" fmla="*/ 202 w 386"/>
                    <a:gd name="T3" fmla="*/ 0 h 204"/>
                    <a:gd name="T4" fmla="*/ 223 w 386"/>
                    <a:gd name="T5" fmla="*/ 10 h 204"/>
                    <a:gd name="T6" fmla="*/ 242 w 386"/>
                    <a:gd name="T7" fmla="*/ 20 h 204"/>
                    <a:gd name="T8" fmla="*/ 258 w 386"/>
                    <a:gd name="T9" fmla="*/ 29 h 204"/>
                    <a:gd name="T10" fmla="*/ 275 w 386"/>
                    <a:gd name="T11" fmla="*/ 37 h 204"/>
                    <a:gd name="T12" fmla="*/ 287 w 386"/>
                    <a:gd name="T13" fmla="*/ 45 h 204"/>
                    <a:gd name="T14" fmla="*/ 300 w 386"/>
                    <a:gd name="T15" fmla="*/ 53 h 204"/>
                    <a:gd name="T16" fmla="*/ 310 w 386"/>
                    <a:gd name="T17" fmla="*/ 61 h 204"/>
                    <a:gd name="T18" fmla="*/ 321 w 386"/>
                    <a:gd name="T19" fmla="*/ 69 h 204"/>
                    <a:gd name="T20" fmla="*/ 330 w 386"/>
                    <a:gd name="T21" fmla="*/ 78 h 204"/>
                    <a:gd name="T22" fmla="*/ 338 w 386"/>
                    <a:gd name="T23" fmla="*/ 88 h 204"/>
                    <a:gd name="T24" fmla="*/ 346 w 386"/>
                    <a:gd name="T25" fmla="*/ 97 h 204"/>
                    <a:gd name="T26" fmla="*/ 354 w 386"/>
                    <a:gd name="T27" fmla="*/ 108 h 204"/>
                    <a:gd name="T28" fmla="*/ 361 w 386"/>
                    <a:gd name="T29" fmla="*/ 120 h 204"/>
                    <a:gd name="T30" fmla="*/ 369 w 386"/>
                    <a:gd name="T31" fmla="*/ 134 h 204"/>
                    <a:gd name="T32" fmla="*/ 377 w 386"/>
                    <a:gd name="T33" fmla="*/ 149 h 204"/>
                    <a:gd name="T34" fmla="*/ 386 w 386"/>
                    <a:gd name="T35" fmla="*/ 165 h 204"/>
                    <a:gd name="T36" fmla="*/ 33 w 386"/>
                    <a:gd name="T37" fmla="*/ 204 h 204"/>
                    <a:gd name="T38" fmla="*/ 26 w 386"/>
                    <a:gd name="T39" fmla="*/ 191 h 204"/>
                    <a:gd name="T40" fmla="*/ 21 w 386"/>
                    <a:gd name="T41" fmla="*/ 183 h 204"/>
                    <a:gd name="T42" fmla="*/ 13 w 386"/>
                    <a:gd name="T43" fmla="*/ 176 h 204"/>
                    <a:gd name="T44" fmla="*/ 0 w 386"/>
                    <a:gd name="T45" fmla="*/ 167 h 20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86"/>
                    <a:gd name="T70" fmla="*/ 0 h 204"/>
                    <a:gd name="T71" fmla="*/ 386 w 386"/>
                    <a:gd name="T72" fmla="*/ 204 h 20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86" h="204">
                      <a:moveTo>
                        <a:pt x="0" y="167"/>
                      </a:moveTo>
                      <a:lnTo>
                        <a:pt x="202" y="0"/>
                      </a:lnTo>
                      <a:lnTo>
                        <a:pt x="223" y="10"/>
                      </a:lnTo>
                      <a:lnTo>
                        <a:pt x="242" y="20"/>
                      </a:lnTo>
                      <a:lnTo>
                        <a:pt x="258" y="29"/>
                      </a:lnTo>
                      <a:lnTo>
                        <a:pt x="275" y="37"/>
                      </a:lnTo>
                      <a:lnTo>
                        <a:pt x="287" y="45"/>
                      </a:lnTo>
                      <a:lnTo>
                        <a:pt x="300" y="53"/>
                      </a:lnTo>
                      <a:lnTo>
                        <a:pt x="310" y="61"/>
                      </a:lnTo>
                      <a:lnTo>
                        <a:pt x="321" y="69"/>
                      </a:lnTo>
                      <a:lnTo>
                        <a:pt x="330" y="78"/>
                      </a:lnTo>
                      <a:lnTo>
                        <a:pt x="338" y="88"/>
                      </a:lnTo>
                      <a:lnTo>
                        <a:pt x="346" y="97"/>
                      </a:lnTo>
                      <a:lnTo>
                        <a:pt x="354" y="108"/>
                      </a:lnTo>
                      <a:lnTo>
                        <a:pt x="361" y="120"/>
                      </a:lnTo>
                      <a:lnTo>
                        <a:pt x="369" y="134"/>
                      </a:lnTo>
                      <a:lnTo>
                        <a:pt x="377" y="149"/>
                      </a:lnTo>
                      <a:lnTo>
                        <a:pt x="386" y="165"/>
                      </a:lnTo>
                      <a:lnTo>
                        <a:pt x="33" y="204"/>
                      </a:lnTo>
                      <a:lnTo>
                        <a:pt x="26" y="191"/>
                      </a:lnTo>
                      <a:lnTo>
                        <a:pt x="21" y="183"/>
                      </a:lnTo>
                      <a:lnTo>
                        <a:pt x="13" y="176"/>
                      </a:lnTo>
                      <a:lnTo>
                        <a:pt x="0" y="167"/>
                      </a:lnTo>
                      <a:close/>
                    </a:path>
                  </a:pathLst>
                </a:custGeom>
                <a:solidFill>
                  <a:srgbClr val="FFFF8E"/>
                </a:solidFill>
                <a:ln w="9525">
                  <a:noFill/>
                  <a:round/>
                  <a:headEnd/>
                  <a:tailEnd/>
                </a:ln>
              </p:spPr>
              <p:txBody>
                <a:bodyPr/>
                <a:lstStyle/>
                <a:p>
                  <a:endParaRPr lang="en-US"/>
                </a:p>
              </p:txBody>
            </p:sp>
            <p:sp>
              <p:nvSpPr>
                <p:cNvPr id="22346" name="Freeform 269"/>
                <p:cNvSpPr>
                  <a:spLocks/>
                </p:cNvSpPr>
                <p:nvPr/>
              </p:nvSpPr>
              <p:spPr bwMode="auto">
                <a:xfrm>
                  <a:off x="3850" y="-732"/>
                  <a:ext cx="152" cy="59"/>
                </a:xfrm>
                <a:custGeom>
                  <a:avLst/>
                  <a:gdLst>
                    <a:gd name="T0" fmla="*/ 0 w 305"/>
                    <a:gd name="T1" fmla="*/ 106 h 118"/>
                    <a:gd name="T2" fmla="*/ 267 w 305"/>
                    <a:gd name="T3" fmla="*/ 0 h 118"/>
                    <a:gd name="T4" fmla="*/ 277 w 305"/>
                    <a:gd name="T5" fmla="*/ 4 h 118"/>
                    <a:gd name="T6" fmla="*/ 284 w 305"/>
                    <a:gd name="T7" fmla="*/ 8 h 118"/>
                    <a:gd name="T8" fmla="*/ 289 w 305"/>
                    <a:gd name="T9" fmla="*/ 10 h 118"/>
                    <a:gd name="T10" fmla="*/ 292 w 305"/>
                    <a:gd name="T11" fmla="*/ 11 h 118"/>
                    <a:gd name="T12" fmla="*/ 295 w 305"/>
                    <a:gd name="T13" fmla="*/ 13 h 118"/>
                    <a:gd name="T14" fmla="*/ 297 w 305"/>
                    <a:gd name="T15" fmla="*/ 17 h 118"/>
                    <a:gd name="T16" fmla="*/ 299 w 305"/>
                    <a:gd name="T17" fmla="*/ 24 h 118"/>
                    <a:gd name="T18" fmla="*/ 305 w 305"/>
                    <a:gd name="T19" fmla="*/ 33 h 118"/>
                    <a:gd name="T20" fmla="*/ 12 w 305"/>
                    <a:gd name="T21" fmla="*/ 118 h 118"/>
                    <a:gd name="T22" fmla="*/ 9 w 305"/>
                    <a:gd name="T23" fmla="*/ 110 h 118"/>
                    <a:gd name="T24" fmla="*/ 11 w 305"/>
                    <a:gd name="T25" fmla="*/ 109 h 118"/>
                    <a:gd name="T26" fmla="*/ 10 w 305"/>
                    <a:gd name="T27" fmla="*/ 110 h 118"/>
                    <a:gd name="T28" fmla="*/ 0 w 305"/>
                    <a:gd name="T29" fmla="*/ 106 h 11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05"/>
                    <a:gd name="T46" fmla="*/ 0 h 118"/>
                    <a:gd name="T47" fmla="*/ 305 w 305"/>
                    <a:gd name="T48" fmla="*/ 118 h 11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05" h="118">
                      <a:moveTo>
                        <a:pt x="0" y="106"/>
                      </a:moveTo>
                      <a:lnTo>
                        <a:pt x="267" y="0"/>
                      </a:lnTo>
                      <a:lnTo>
                        <a:pt x="277" y="4"/>
                      </a:lnTo>
                      <a:lnTo>
                        <a:pt x="284" y="8"/>
                      </a:lnTo>
                      <a:lnTo>
                        <a:pt x="289" y="10"/>
                      </a:lnTo>
                      <a:lnTo>
                        <a:pt x="292" y="11"/>
                      </a:lnTo>
                      <a:lnTo>
                        <a:pt x="295" y="13"/>
                      </a:lnTo>
                      <a:lnTo>
                        <a:pt x="297" y="17"/>
                      </a:lnTo>
                      <a:lnTo>
                        <a:pt x="299" y="24"/>
                      </a:lnTo>
                      <a:lnTo>
                        <a:pt x="305" y="33"/>
                      </a:lnTo>
                      <a:lnTo>
                        <a:pt x="12" y="118"/>
                      </a:lnTo>
                      <a:lnTo>
                        <a:pt x="9" y="110"/>
                      </a:lnTo>
                      <a:lnTo>
                        <a:pt x="11" y="109"/>
                      </a:lnTo>
                      <a:lnTo>
                        <a:pt x="10" y="110"/>
                      </a:lnTo>
                      <a:lnTo>
                        <a:pt x="0" y="106"/>
                      </a:lnTo>
                      <a:close/>
                    </a:path>
                  </a:pathLst>
                </a:custGeom>
                <a:solidFill>
                  <a:srgbClr val="FFFFFF"/>
                </a:solidFill>
                <a:ln w="9525">
                  <a:noFill/>
                  <a:round/>
                  <a:headEnd/>
                  <a:tailEnd/>
                </a:ln>
              </p:spPr>
              <p:txBody>
                <a:bodyPr/>
                <a:lstStyle/>
                <a:p>
                  <a:endParaRPr lang="en-US"/>
                </a:p>
              </p:txBody>
            </p:sp>
            <p:sp>
              <p:nvSpPr>
                <p:cNvPr id="22347" name="Freeform 270"/>
                <p:cNvSpPr>
                  <a:spLocks/>
                </p:cNvSpPr>
                <p:nvPr/>
              </p:nvSpPr>
              <p:spPr bwMode="auto">
                <a:xfrm>
                  <a:off x="3507" y="-649"/>
                  <a:ext cx="208" cy="97"/>
                </a:xfrm>
                <a:custGeom>
                  <a:avLst/>
                  <a:gdLst>
                    <a:gd name="T0" fmla="*/ 372 w 416"/>
                    <a:gd name="T1" fmla="*/ 0 h 193"/>
                    <a:gd name="T2" fmla="*/ 0 w 416"/>
                    <a:gd name="T3" fmla="*/ 26 h 193"/>
                    <a:gd name="T4" fmla="*/ 10 w 416"/>
                    <a:gd name="T5" fmla="*/ 45 h 193"/>
                    <a:gd name="T6" fmla="*/ 21 w 416"/>
                    <a:gd name="T7" fmla="*/ 62 h 193"/>
                    <a:gd name="T8" fmla="*/ 31 w 416"/>
                    <a:gd name="T9" fmla="*/ 78 h 193"/>
                    <a:gd name="T10" fmla="*/ 41 w 416"/>
                    <a:gd name="T11" fmla="*/ 92 h 193"/>
                    <a:gd name="T12" fmla="*/ 52 w 416"/>
                    <a:gd name="T13" fmla="*/ 106 h 193"/>
                    <a:gd name="T14" fmla="*/ 62 w 416"/>
                    <a:gd name="T15" fmla="*/ 117 h 193"/>
                    <a:gd name="T16" fmla="*/ 74 w 416"/>
                    <a:gd name="T17" fmla="*/ 127 h 193"/>
                    <a:gd name="T18" fmla="*/ 85 w 416"/>
                    <a:gd name="T19" fmla="*/ 138 h 193"/>
                    <a:gd name="T20" fmla="*/ 97 w 416"/>
                    <a:gd name="T21" fmla="*/ 147 h 193"/>
                    <a:gd name="T22" fmla="*/ 108 w 416"/>
                    <a:gd name="T23" fmla="*/ 155 h 193"/>
                    <a:gd name="T24" fmla="*/ 120 w 416"/>
                    <a:gd name="T25" fmla="*/ 162 h 193"/>
                    <a:gd name="T26" fmla="*/ 132 w 416"/>
                    <a:gd name="T27" fmla="*/ 169 h 193"/>
                    <a:gd name="T28" fmla="*/ 145 w 416"/>
                    <a:gd name="T29" fmla="*/ 176 h 193"/>
                    <a:gd name="T30" fmla="*/ 159 w 416"/>
                    <a:gd name="T31" fmla="*/ 182 h 193"/>
                    <a:gd name="T32" fmla="*/ 173 w 416"/>
                    <a:gd name="T33" fmla="*/ 187 h 193"/>
                    <a:gd name="T34" fmla="*/ 188 w 416"/>
                    <a:gd name="T35" fmla="*/ 193 h 193"/>
                    <a:gd name="T36" fmla="*/ 416 w 416"/>
                    <a:gd name="T37" fmla="*/ 49 h 193"/>
                    <a:gd name="T38" fmla="*/ 407 w 416"/>
                    <a:gd name="T39" fmla="*/ 41 h 193"/>
                    <a:gd name="T40" fmla="*/ 400 w 416"/>
                    <a:gd name="T41" fmla="*/ 34 h 193"/>
                    <a:gd name="T42" fmla="*/ 394 w 416"/>
                    <a:gd name="T43" fmla="*/ 28 h 193"/>
                    <a:gd name="T44" fmla="*/ 388 w 416"/>
                    <a:gd name="T45" fmla="*/ 24 h 193"/>
                    <a:gd name="T46" fmla="*/ 382 w 416"/>
                    <a:gd name="T47" fmla="*/ 20 h 193"/>
                    <a:gd name="T48" fmla="*/ 379 w 416"/>
                    <a:gd name="T49" fmla="*/ 17 h 193"/>
                    <a:gd name="T50" fmla="*/ 374 w 416"/>
                    <a:gd name="T51" fmla="*/ 10 h 193"/>
                    <a:gd name="T52" fmla="*/ 372 w 416"/>
                    <a:gd name="T53" fmla="*/ 0 h 19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416"/>
                    <a:gd name="T82" fmla="*/ 0 h 193"/>
                    <a:gd name="T83" fmla="*/ 416 w 416"/>
                    <a:gd name="T84" fmla="*/ 193 h 193"/>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416" h="193">
                      <a:moveTo>
                        <a:pt x="372" y="0"/>
                      </a:moveTo>
                      <a:lnTo>
                        <a:pt x="0" y="26"/>
                      </a:lnTo>
                      <a:lnTo>
                        <a:pt x="10" y="45"/>
                      </a:lnTo>
                      <a:lnTo>
                        <a:pt x="21" y="62"/>
                      </a:lnTo>
                      <a:lnTo>
                        <a:pt x="31" y="78"/>
                      </a:lnTo>
                      <a:lnTo>
                        <a:pt x="41" y="92"/>
                      </a:lnTo>
                      <a:lnTo>
                        <a:pt x="52" y="106"/>
                      </a:lnTo>
                      <a:lnTo>
                        <a:pt x="62" y="117"/>
                      </a:lnTo>
                      <a:lnTo>
                        <a:pt x="74" y="127"/>
                      </a:lnTo>
                      <a:lnTo>
                        <a:pt x="85" y="138"/>
                      </a:lnTo>
                      <a:lnTo>
                        <a:pt x="97" y="147"/>
                      </a:lnTo>
                      <a:lnTo>
                        <a:pt x="108" y="155"/>
                      </a:lnTo>
                      <a:lnTo>
                        <a:pt x="120" y="162"/>
                      </a:lnTo>
                      <a:lnTo>
                        <a:pt x="132" y="169"/>
                      </a:lnTo>
                      <a:lnTo>
                        <a:pt x="145" y="176"/>
                      </a:lnTo>
                      <a:lnTo>
                        <a:pt x="159" y="182"/>
                      </a:lnTo>
                      <a:lnTo>
                        <a:pt x="173" y="187"/>
                      </a:lnTo>
                      <a:lnTo>
                        <a:pt x="188" y="193"/>
                      </a:lnTo>
                      <a:lnTo>
                        <a:pt x="416" y="49"/>
                      </a:lnTo>
                      <a:lnTo>
                        <a:pt x="407" y="41"/>
                      </a:lnTo>
                      <a:lnTo>
                        <a:pt x="400" y="34"/>
                      </a:lnTo>
                      <a:lnTo>
                        <a:pt x="394" y="28"/>
                      </a:lnTo>
                      <a:lnTo>
                        <a:pt x="388" y="24"/>
                      </a:lnTo>
                      <a:lnTo>
                        <a:pt x="382" y="20"/>
                      </a:lnTo>
                      <a:lnTo>
                        <a:pt x="379" y="17"/>
                      </a:lnTo>
                      <a:lnTo>
                        <a:pt x="374" y="10"/>
                      </a:lnTo>
                      <a:lnTo>
                        <a:pt x="372" y="0"/>
                      </a:lnTo>
                      <a:close/>
                    </a:path>
                  </a:pathLst>
                </a:custGeom>
                <a:solidFill>
                  <a:srgbClr val="CEFFFF"/>
                </a:solidFill>
                <a:ln w="9525">
                  <a:noFill/>
                  <a:round/>
                  <a:headEnd/>
                  <a:tailEnd/>
                </a:ln>
              </p:spPr>
              <p:txBody>
                <a:bodyPr/>
                <a:lstStyle/>
                <a:p>
                  <a:endParaRPr lang="en-US"/>
                </a:p>
              </p:txBody>
            </p:sp>
            <p:sp>
              <p:nvSpPr>
                <p:cNvPr id="22348" name="Freeform 271"/>
                <p:cNvSpPr>
                  <a:spLocks/>
                </p:cNvSpPr>
                <p:nvPr/>
              </p:nvSpPr>
              <p:spPr bwMode="auto">
                <a:xfrm>
                  <a:off x="3529" y="-641"/>
                  <a:ext cx="174" cy="65"/>
                </a:xfrm>
                <a:custGeom>
                  <a:avLst/>
                  <a:gdLst>
                    <a:gd name="T0" fmla="*/ 332 w 348"/>
                    <a:gd name="T1" fmla="*/ 0 h 130"/>
                    <a:gd name="T2" fmla="*/ 0 w 348"/>
                    <a:gd name="T3" fmla="*/ 72 h 130"/>
                    <a:gd name="T4" fmla="*/ 15 w 348"/>
                    <a:gd name="T5" fmla="*/ 91 h 130"/>
                    <a:gd name="T6" fmla="*/ 26 w 348"/>
                    <a:gd name="T7" fmla="*/ 103 h 130"/>
                    <a:gd name="T8" fmla="*/ 33 w 348"/>
                    <a:gd name="T9" fmla="*/ 110 h 130"/>
                    <a:gd name="T10" fmla="*/ 38 w 348"/>
                    <a:gd name="T11" fmla="*/ 114 h 130"/>
                    <a:gd name="T12" fmla="*/ 41 w 348"/>
                    <a:gd name="T13" fmla="*/ 116 h 130"/>
                    <a:gd name="T14" fmla="*/ 45 w 348"/>
                    <a:gd name="T15" fmla="*/ 118 h 130"/>
                    <a:gd name="T16" fmla="*/ 51 w 348"/>
                    <a:gd name="T17" fmla="*/ 123 h 130"/>
                    <a:gd name="T18" fmla="*/ 57 w 348"/>
                    <a:gd name="T19" fmla="*/ 130 h 130"/>
                    <a:gd name="T20" fmla="*/ 74 w 348"/>
                    <a:gd name="T21" fmla="*/ 123 h 130"/>
                    <a:gd name="T22" fmla="*/ 90 w 348"/>
                    <a:gd name="T23" fmla="*/ 117 h 130"/>
                    <a:gd name="T24" fmla="*/ 107 w 348"/>
                    <a:gd name="T25" fmla="*/ 110 h 130"/>
                    <a:gd name="T26" fmla="*/ 125 w 348"/>
                    <a:gd name="T27" fmla="*/ 102 h 130"/>
                    <a:gd name="T28" fmla="*/ 144 w 348"/>
                    <a:gd name="T29" fmla="*/ 95 h 130"/>
                    <a:gd name="T30" fmla="*/ 163 w 348"/>
                    <a:gd name="T31" fmla="*/ 88 h 130"/>
                    <a:gd name="T32" fmla="*/ 182 w 348"/>
                    <a:gd name="T33" fmla="*/ 80 h 130"/>
                    <a:gd name="T34" fmla="*/ 201 w 348"/>
                    <a:gd name="T35" fmla="*/ 73 h 130"/>
                    <a:gd name="T36" fmla="*/ 221 w 348"/>
                    <a:gd name="T37" fmla="*/ 65 h 130"/>
                    <a:gd name="T38" fmla="*/ 241 w 348"/>
                    <a:gd name="T39" fmla="*/ 58 h 130"/>
                    <a:gd name="T40" fmla="*/ 260 w 348"/>
                    <a:gd name="T41" fmla="*/ 50 h 130"/>
                    <a:gd name="T42" fmla="*/ 279 w 348"/>
                    <a:gd name="T43" fmla="*/ 44 h 130"/>
                    <a:gd name="T44" fmla="*/ 297 w 348"/>
                    <a:gd name="T45" fmla="*/ 37 h 130"/>
                    <a:gd name="T46" fmla="*/ 314 w 348"/>
                    <a:gd name="T47" fmla="*/ 30 h 130"/>
                    <a:gd name="T48" fmla="*/ 332 w 348"/>
                    <a:gd name="T49" fmla="*/ 23 h 130"/>
                    <a:gd name="T50" fmla="*/ 348 w 348"/>
                    <a:gd name="T51" fmla="*/ 17 h 130"/>
                    <a:gd name="T52" fmla="*/ 339 w 348"/>
                    <a:gd name="T53" fmla="*/ 11 h 130"/>
                    <a:gd name="T54" fmla="*/ 335 w 348"/>
                    <a:gd name="T55" fmla="*/ 10 h 130"/>
                    <a:gd name="T56" fmla="*/ 333 w 348"/>
                    <a:gd name="T57" fmla="*/ 9 h 130"/>
                    <a:gd name="T58" fmla="*/ 332 w 348"/>
                    <a:gd name="T59" fmla="*/ 0 h 13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348"/>
                    <a:gd name="T91" fmla="*/ 0 h 130"/>
                    <a:gd name="T92" fmla="*/ 348 w 348"/>
                    <a:gd name="T93" fmla="*/ 130 h 13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348" h="130">
                      <a:moveTo>
                        <a:pt x="332" y="0"/>
                      </a:moveTo>
                      <a:lnTo>
                        <a:pt x="0" y="72"/>
                      </a:lnTo>
                      <a:lnTo>
                        <a:pt x="15" y="91"/>
                      </a:lnTo>
                      <a:lnTo>
                        <a:pt x="26" y="103"/>
                      </a:lnTo>
                      <a:lnTo>
                        <a:pt x="33" y="110"/>
                      </a:lnTo>
                      <a:lnTo>
                        <a:pt x="38" y="114"/>
                      </a:lnTo>
                      <a:lnTo>
                        <a:pt x="41" y="116"/>
                      </a:lnTo>
                      <a:lnTo>
                        <a:pt x="45" y="118"/>
                      </a:lnTo>
                      <a:lnTo>
                        <a:pt x="51" y="123"/>
                      </a:lnTo>
                      <a:lnTo>
                        <a:pt x="57" y="130"/>
                      </a:lnTo>
                      <a:lnTo>
                        <a:pt x="74" y="123"/>
                      </a:lnTo>
                      <a:lnTo>
                        <a:pt x="90" y="117"/>
                      </a:lnTo>
                      <a:lnTo>
                        <a:pt x="107" y="110"/>
                      </a:lnTo>
                      <a:lnTo>
                        <a:pt x="125" y="102"/>
                      </a:lnTo>
                      <a:lnTo>
                        <a:pt x="144" y="95"/>
                      </a:lnTo>
                      <a:lnTo>
                        <a:pt x="163" y="88"/>
                      </a:lnTo>
                      <a:lnTo>
                        <a:pt x="182" y="80"/>
                      </a:lnTo>
                      <a:lnTo>
                        <a:pt x="201" y="73"/>
                      </a:lnTo>
                      <a:lnTo>
                        <a:pt x="221" y="65"/>
                      </a:lnTo>
                      <a:lnTo>
                        <a:pt x="241" y="58"/>
                      </a:lnTo>
                      <a:lnTo>
                        <a:pt x="260" y="50"/>
                      </a:lnTo>
                      <a:lnTo>
                        <a:pt x="279" y="44"/>
                      </a:lnTo>
                      <a:lnTo>
                        <a:pt x="297" y="37"/>
                      </a:lnTo>
                      <a:lnTo>
                        <a:pt x="314" y="30"/>
                      </a:lnTo>
                      <a:lnTo>
                        <a:pt x="332" y="23"/>
                      </a:lnTo>
                      <a:lnTo>
                        <a:pt x="348" y="17"/>
                      </a:lnTo>
                      <a:lnTo>
                        <a:pt x="339" y="11"/>
                      </a:lnTo>
                      <a:lnTo>
                        <a:pt x="335" y="10"/>
                      </a:lnTo>
                      <a:lnTo>
                        <a:pt x="333" y="9"/>
                      </a:lnTo>
                      <a:lnTo>
                        <a:pt x="332" y="0"/>
                      </a:lnTo>
                      <a:close/>
                    </a:path>
                  </a:pathLst>
                </a:custGeom>
                <a:solidFill>
                  <a:srgbClr val="FFFFFF"/>
                </a:solidFill>
                <a:ln w="9525">
                  <a:noFill/>
                  <a:round/>
                  <a:headEnd/>
                  <a:tailEnd/>
                </a:ln>
              </p:spPr>
              <p:txBody>
                <a:bodyPr/>
                <a:lstStyle/>
                <a:p>
                  <a:endParaRPr lang="en-US"/>
                </a:p>
              </p:txBody>
            </p:sp>
          </p:grpSp>
          <p:grpSp>
            <p:nvGrpSpPr>
              <p:cNvPr id="22206" name="Group 272"/>
              <p:cNvGrpSpPr>
                <a:grpSpLocks/>
              </p:cNvGrpSpPr>
              <p:nvPr/>
            </p:nvGrpSpPr>
            <p:grpSpPr bwMode="auto">
              <a:xfrm>
                <a:off x="2011" y="238"/>
                <a:ext cx="553" cy="299"/>
                <a:chOff x="3499" y="-801"/>
                <a:chExt cx="553" cy="299"/>
              </a:xfrm>
            </p:grpSpPr>
            <p:sp>
              <p:nvSpPr>
                <p:cNvPr id="22303" name="Freeform 273"/>
                <p:cNvSpPr>
                  <a:spLocks/>
                </p:cNvSpPr>
                <p:nvPr/>
              </p:nvSpPr>
              <p:spPr bwMode="auto">
                <a:xfrm>
                  <a:off x="3499" y="-801"/>
                  <a:ext cx="553" cy="299"/>
                </a:xfrm>
                <a:custGeom>
                  <a:avLst/>
                  <a:gdLst>
                    <a:gd name="T0" fmla="*/ 609 w 1106"/>
                    <a:gd name="T1" fmla="*/ 1 h 596"/>
                    <a:gd name="T2" fmla="*/ 718 w 1106"/>
                    <a:gd name="T3" fmla="*/ 13 h 596"/>
                    <a:gd name="T4" fmla="*/ 817 w 1106"/>
                    <a:gd name="T5" fmla="*/ 35 h 596"/>
                    <a:gd name="T6" fmla="*/ 904 w 1106"/>
                    <a:gd name="T7" fmla="*/ 68 h 596"/>
                    <a:gd name="T8" fmla="*/ 979 w 1106"/>
                    <a:gd name="T9" fmla="*/ 108 h 596"/>
                    <a:gd name="T10" fmla="*/ 1039 w 1106"/>
                    <a:gd name="T11" fmla="*/ 156 h 596"/>
                    <a:gd name="T12" fmla="*/ 1081 w 1106"/>
                    <a:gd name="T13" fmla="*/ 209 h 596"/>
                    <a:gd name="T14" fmla="*/ 1104 w 1106"/>
                    <a:gd name="T15" fmla="*/ 268 h 596"/>
                    <a:gd name="T16" fmla="*/ 1104 w 1106"/>
                    <a:gd name="T17" fmla="*/ 328 h 596"/>
                    <a:gd name="T18" fmla="*/ 1081 w 1106"/>
                    <a:gd name="T19" fmla="*/ 387 h 596"/>
                    <a:gd name="T20" fmla="*/ 1039 w 1106"/>
                    <a:gd name="T21" fmla="*/ 440 h 596"/>
                    <a:gd name="T22" fmla="*/ 979 w 1106"/>
                    <a:gd name="T23" fmla="*/ 487 h 596"/>
                    <a:gd name="T24" fmla="*/ 904 w 1106"/>
                    <a:gd name="T25" fmla="*/ 528 h 596"/>
                    <a:gd name="T26" fmla="*/ 817 w 1106"/>
                    <a:gd name="T27" fmla="*/ 560 h 596"/>
                    <a:gd name="T28" fmla="*/ 718 w 1106"/>
                    <a:gd name="T29" fmla="*/ 582 h 596"/>
                    <a:gd name="T30" fmla="*/ 609 w 1106"/>
                    <a:gd name="T31" fmla="*/ 595 h 596"/>
                    <a:gd name="T32" fmla="*/ 496 w 1106"/>
                    <a:gd name="T33" fmla="*/ 595 h 596"/>
                    <a:gd name="T34" fmla="*/ 388 w 1106"/>
                    <a:gd name="T35" fmla="*/ 582 h 596"/>
                    <a:gd name="T36" fmla="*/ 289 w 1106"/>
                    <a:gd name="T37" fmla="*/ 560 h 596"/>
                    <a:gd name="T38" fmla="*/ 201 w 1106"/>
                    <a:gd name="T39" fmla="*/ 528 h 596"/>
                    <a:gd name="T40" fmla="*/ 127 w 1106"/>
                    <a:gd name="T41" fmla="*/ 487 h 596"/>
                    <a:gd name="T42" fmla="*/ 67 w 1106"/>
                    <a:gd name="T43" fmla="*/ 440 h 596"/>
                    <a:gd name="T44" fmla="*/ 25 w 1106"/>
                    <a:gd name="T45" fmla="*/ 387 h 596"/>
                    <a:gd name="T46" fmla="*/ 2 w 1106"/>
                    <a:gd name="T47" fmla="*/ 328 h 596"/>
                    <a:gd name="T48" fmla="*/ 2 w 1106"/>
                    <a:gd name="T49" fmla="*/ 268 h 596"/>
                    <a:gd name="T50" fmla="*/ 25 w 1106"/>
                    <a:gd name="T51" fmla="*/ 209 h 596"/>
                    <a:gd name="T52" fmla="*/ 67 w 1106"/>
                    <a:gd name="T53" fmla="*/ 156 h 596"/>
                    <a:gd name="T54" fmla="*/ 127 w 1106"/>
                    <a:gd name="T55" fmla="*/ 108 h 596"/>
                    <a:gd name="T56" fmla="*/ 201 w 1106"/>
                    <a:gd name="T57" fmla="*/ 68 h 596"/>
                    <a:gd name="T58" fmla="*/ 289 w 1106"/>
                    <a:gd name="T59" fmla="*/ 35 h 596"/>
                    <a:gd name="T60" fmla="*/ 388 w 1106"/>
                    <a:gd name="T61" fmla="*/ 13 h 596"/>
                    <a:gd name="T62" fmla="*/ 496 w 1106"/>
                    <a:gd name="T63" fmla="*/ 1 h 59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06"/>
                    <a:gd name="T97" fmla="*/ 0 h 596"/>
                    <a:gd name="T98" fmla="*/ 1106 w 1106"/>
                    <a:gd name="T99" fmla="*/ 596 h 59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06" h="596">
                      <a:moveTo>
                        <a:pt x="553" y="0"/>
                      </a:moveTo>
                      <a:lnTo>
                        <a:pt x="609" y="1"/>
                      </a:lnTo>
                      <a:lnTo>
                        <a:pt x="665" y="5"/>
                      </a:lnTo>
                      <a:lnTo>
                        <a:pt x="718" y="13"/>
                      </a:lnTo>
                      <a:lnTo>
                        <a:pt x="768" y="23"/>
                      </a:lnTo>
                      <a:lnTo>
                        <a:pt x="817" y="35"/>
                      </a:lnTo>
                      <a:lnTo>
                        <a:pt x="862" y="50"/>
                      </a:lnTo>
                      <a:lnTo>
                        <a:pt x="904" y="68"/>
                      </a:lnTo>
                      <a:lnTo>
                        <a:pt x="944" y="87"/>
                      </a:lnTo>
                      <a:lnTo>
                        <a:pt x="979" y="108"/>
                      </a:lnTo>
                      <a:lnTo>
                        <a:pt x="1012" y="131"/>
                      </a:lnTo>
                      <a:lnTo>
                        <a:pt x="1039" y="156"/>
                      </a:lnTo>
                      <a:lnTo>
                        <a:pt x="1062" y="182"/>
                      </a:lnTo>
                      <a:lnTo>
                        <a:pt x="1081" y="209"/>
                      </a:lnTo>
                      <a:lnTo>
                        <a:pt x="1095" y="238"/>
                      </a:lnTo>
                      <a:lnTo>
                        <a:pt x="1104" y="268"/>
                      </a:lnTo>
                      <a:lnTo>
                        <a:pt x="1106" y="298"/>
                      </a:lnTo>
                      <a:lnTo>
                        <a:pt x="1104" y="328"/>
                      </a:lnTo>
                      <a:lnTo>
                        <a:pt x="1095" y="358"/>
                      </a:lnTo>
                      <a:lnTo>
                        <a:pt x="1081" y="387"/>
                      </a:lnTo>
                      <a:lnTo>
                        <a:pt x="1062" y="413"/>
                      </a:lnTo>
                      <a:lnTo>
                        <a:pt x="1039" y="440"/>
                      </a:lnTo>
                      <a:lnTo>
                        <a:pt x="1012" y="464"/>
                      </a:lnTo>
                      <a:lnTo>
                        <a:pt x="979" y="487"/>
                      </a:lnTo>
                      <a:lnTo>
                        <a:pt x="944" y="509"/>
                      </a:lnTo>
                      <a:lnTo>
                        <a:pt x="904" y="528"/>
                      </a:lnTo>
                      <a:lnTo>
                        <a:pt x="862" y="544"/>
                      </a:lnTo>
                      <a:lnTo>
                        <a:pt x="817" y="560"/>
                      </a:lnTo>
                      <a:lnTo>
                        <a:pt x="768" y="572"/>
                      </a:lnTo>
                      <a:lnTo>
                        <a:pt x="718" y="582"/>
                      </a:lnTo>
                      <a:lnTo>
                        <a:pt x="665" y="590"/>
                      </a:lnTo>
                      <a:lnTo>
                        <a:pt x="609" y="595"/>
                      </a:lnTo>
                      <a:lnTo>
                        <a:pt x="553" y="596"/>
                      </a:lnTo>
                      <a:lnTo>
                        <a:pt x="496" y="595"/>
                      </a:lnTo>
                      <a:lnTo>
                        <a:pt x="441" y="590"/>
                      </a:lnTo>
                      <a:lnTo>
                        <a:pt x="388" y="582"/>
                      </a:lnTo>
                      <a:lnTo>
                        <a:pt x="337" y="572"/>
                      </a:lnTo>
                      <a:lnTo>
                        <a:pt x="289" y="560"/>
                      </a:lnTo>
                      <a:lnTo>
                        <a:pt x="244" y="544"/>
                      </a:lnTo>
                      <a:lnTo>
                        <a:pt x="201" y="528"/>
                      </a:lnTo>
                      <a:lnTo>
                        <a:pt x="162" y="509"/>
                      </a:lnTo>
                      <a:lnTo>
                        <a:pt x="127" y="487"/>
                      </a:lnTo>
                      <a:lnTo>
                        <a:pt x="94" y="464"/>
                      </a:lnTo>
                      <a:lnTo>
                        <a:pt x="67" y="440"/>
                      </a:lnTo>
                      <a:lnTo>
                        <a:pt x="44" y="413"/>
                      </a:lnTo>
                      <a:lnTo>
                        <a:pt x="25" y="387"/>
                      </a:lnTo>
                      <a:lnTo>
                        <a:pt x="11" y="358"/>
                      </a:lnTo>
                      <a:lnTo>
                        <a:pt x="2" y="328"/>
                      </a:lnTo>
                      <a:lnTo>
                        <a:pt x="0" y="298"/>
                      </a:lnTo>
                      <a:lnTo>
                        <a:pt x="2" y="268"/>
                      </a:lnTo>
                      <a:lnTo>
                        <a:pt x="11" y="238"/>
                      </a:lnTo>
                      <a:lnTo>
                        <a:pt x="25" y="209"/>
                      </a:lnTo>
                      <a:lnTo>
                        <a:pt x="44" y="182"/>
                      </a:lnTo>
                      <a:lnTo>
                        <a:pt x="67" y="156"/>
                      </a:lnTo>
                      <a:lnTo>
                        <a:pt x="94" y="131"/>
                      </a:lnTo>
                      <a:lnTo>
                        <a:pt x="127" y="108"/>
                      </a:lnTo>
                      <a:lnTo>
                        <a:pt x="162" y="87"/>
                      </a:lnTo>
                      <a:lnTo>
                        <a:pt x="201" y="68"/>
                      </a:lnTo>
                      <a:lnTo>
                        <a:pt x="244" y="50"/>
                      </a:lnTo>
                      <a:lnTo>
                        <a:pt x="289" y="35"/>
                      </a:lnTo>
                      <a:lnTo>
                        <a:pt x="337" y="23"/>
                      </a:lnTo>
                      <a:lnTo>
                        <a:pt x="388" y="13"/>
                      </a:lnTo>
                      <a:lnTo>
                        <a:pt x="441" y="5"/>
                      </a:lnTo>
                      <a:lnTo>
                        <a:pt x="496" y="1"/>
                      </a:lnTo>
                      <a:lnTo>
                        <a:pt x="553" y="0"/>
                      </a:lnTo>
                      <a:close/>
                    </a:path>
                  </a:pathLst>
                </a:custGeom>
                <a:solidFill>
                  <a:srgbClr val="000000"/>
                </a:solidFill>
                <a:ln w="9525">
                  <a:noFill/>
                  <a:round/>
                  <a:headEnd/>
                  <a:tailEnd/>
                </a:ln>
              </p:spPr>
              <p:txBody>
                <a:bodyPr/>
                <a:lstStyle/>
                <a:p>
                  <a:endParaRPr lang="en-US"/>
                </a:p>
              </p:txBody>
            </p:sp>
            <p:sp>
              <p:nvSpPr>
                <p:cNvPr id="22304" name="Freeform 274"/>
                <p:cNvSpPr>
                  <a:spLocks/>
                </p:cNvSpPr>
                <p:nvPr/>
              </p:nvSpPr>
              <p:spPr bwMode="auto">
                <a:xfrm>
                  <a:off x="3499" y="-801"/>
                  <a:ext cx="553" cy="299"/>
                </a:xfrm>
                <a:custGeom>
                  <a:avLst/>
                  <a:gdLst>
                    <a:gd name="T0" fmla="*/ 553 w 1106"/>
                    <a:gd name="T1" fmla="*/ 0 h 596"/>
                    <a:gd name="T2" fmla="*/ 665 w 1106"/>
                    <a:gd name="T3" fmla="*/ 5 h 596"/>
                    <a:gd name="T4" fmla="*/ 768 w 1106"/>
                    <a:gd name="T5" fmla="*/ 23 h 596"/>
                    <a:gd name="T6" fmla="*/ 862 w 1106"/>
                    <a:gd name="T7" fmla="*/ 50 h 596"/>
                    <a:gd name="T8" fmla="*/ 944 w 1106"/>
                    <a:gd name="T9" fmla="*/ 87 h 596"/>
                    <a:gd name="T10" fmla="*/ 1012 w 1106"/>
                    <a:gd name="T11" fmla="*/ 131 h 596"/>
                    <a:gd name="T12" fmla="*/ 1062 w 1106"/>
                    <a:gd name="T13" fmla="*/ 182 h 596"/>
                    <a:gd name="T14" fmla="*/ 1095 w 1106"/>
                    <a:gd name="T15" fmla="*/ 238 h 596"/>
                    <a:gd name="T16" fmla="*/ 1106 w 1106"/>
                    <a:gd name="T17" fmla="*/ 298 h 596"/>
                    <a:gd name="T18" fmla="*/ 1104 w 1106"/>
                    <a:gd name="T19" fmla="*/ 328 h 596"/>
                    <a:gd name="T20" fmla="*/ 1081 w 1106"/>
                    <a:gd name="T21" fmla="*/ 387 h 596"/>
                    <a:gd name="T22" fmla="*/ 1039 w 1106"/>
                    <a:gd name="T23" fmla="*/ 440 h 596"/>
                    <a:gd name="T24" fmla="*/ 979 w 1106"/>
                    <a:gd name="T25" fmla="*/ 487 h 596"/>
                    <a:gd name="T26" fmla="*/ 904 w 1106"/>
                    <a:gd name="T27" fmla="*/ 528 h 596"/>
                    <a:gd name="T28" fmla="*/ 817 w 1106"/>
                    <a:gd name="T29" fmla="*/ 560 h 596"/>
                    <a:gd name="T30" fmla="*/ 718 w 1106"/>
                    <a:gd name="T31" fmla="*/ 582 h 596"/>
                    <a:gd name="T32" fmla="*/ 609 w 1106"/>
                    <a:gd name="T33" fmla="*/ 595 h 596"/>
                    <a:gd name="T34" fmla="*/ 553 w 1106"/>
                    <a:gd name="T35" fmla="*/ 596 h 596"/>
                    <a:gd name="T36" fmla="*/ 441 w 1106"/>
                    <a:gd name="T37" fmla="*/ 590 h 596"/>
                    <a:gd name="T38" fmla="*/ 337 w 1106"/>
                    <a:gd name="T39" fmla="*/ 572 h 596"/>
                    <a:gd name="T40" fmla="*/ 244 w 1106"/>
                    <a:gd name="T41" fmla="*/ 544 h 596"/>
                    <a:gd name="T42" fmla="*/ 162 w 1106"/>
                    <a:gd name="T43" fmla="*/ 509 h 596"/>
                    <a:gd name="T44" fmla="*/ 94 w 1106"/>
                    <a:gd name="T45" fmla="*/ 464 h 596"/>
                    <a:gd name="T46" fmla="*/ 44 w 1106"/>
                    <a:gd name="T47" fmla="*/ 413 h 596"/>
                    <a:gd name="T48" fmla="*/ 11 w 1106"/>
                    <a:gd name="T49" fmla="*/ 358 h 596"/>
                    <a:gd name="T50" fmla="*/ 0 w 1106"/>
                    <a:gd name="T51" fmla="*/ 298 h 596"/>
                    <a:gd name="T52" fmla="*/ 2 w 1106"/>
                    <a:gd name="T53" fmla="*/ 268 h 596"/>
                    <a:gd name="T54" fmla="*/ 25 w 1106"/>
                    <a:gd name="T55" fmla="*/ 209 h 596"/>
                    <a:gd name="T56" fmla="*/ 67 w 1106"/>
                    <a:gd name="T57" fmla="*/ 156 h 596"/>
                    <a:gd name="T58" fmla="*/ 127 w 1106"/>
                    <a:gd name="T59" fmla="*/ 108 h 596"/>
                    <a:gd name="T60" fmla="*/ 201 w 1106"/>
                    <a:gd name="T61" fmla="*/ 68 h 596"/>
                    <a:gd name="T62" fmla="*/ 289 w 1106"/>
                    <a:gd name="T63" fmla="*/ 35 h 596"/>
                    <a:gd name="T64" fmla="*/ 388 w 1106"/>
                    <a:gd name="T65" fmla="*/ 13 h 596"/>
                    <a:gd name="T66" fmla="*/ 496 w 1106"/>
                    <a:gd name="T67" fmla="*/ 1 h 59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106"/>
                    <a:gd name="T103" fmla="*/ 0 h 596"/>
                    <a:gd name="T104" fmla="*/ 1106 w 1106"/>
                    <a:gd name="T105" fmla="*/ 596 h 59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106" h="596">
                      <a:moveTo>
                        <a:pt x="553" y="0"/>
                      </a:moveTo>
                      <a:lnTo>
                        <a:pt x="553" y="0"/>
                      </a:lnTo>
                      <a:lnTo>
                        <a:pt x="609" y="1"/>
                      </a:lnTo>
                      <a:lnTo>
                        <a:pt x="665" y="5"/>
                      </a:lnTo>
                      <a:lnTo>
                        <a:pt x="718" y="13"/>
                      </a:lnTo>
                      <a:lnTo>
                        <a:pt x="768" y="23"/>
                      </a:lnTo>
                      <a:lnTo>
                        <a:pt x="817" y="35"/>
                      </a:lnTo>
                      <a:lnTo>
                        <a:pt x="862" y="50"/>
                      </a:lnTo>
                      <a:lnTo>
                        <a:pt x="904" y="68"/>
                      </a:lnTo>
                      <a:lnTo>
                        <a:pt x="944" y="87"/>
                      </a:lnTo>
                      <a:lnTo>
                        <a:pt x="979" y="108"/>
                      </a:lnTo>
                      <a:lnTo>
                        <a:pt x="1012" y="131"/>
                      </a:lnTo>
                      <a:lnTo>
                        <a:pt x="1039" y="156"/>
                      </a:lnTo>
                      <a:lnTo>
                        <a:pt x="1062" y="182"/>
                      </a:lnTo>
                      <a:lnTo>
                        <a:pt x="1081" y="209"/>
                      </a:lnTo>
                      <a:lnTo>
                        <a:pt x="1095" y="238"/>
                      </a:lnTo>
                      <a:lnTo>
                        <a:pt x="1104" y="268"/>
                      </a:lnTo>
                      <a:lnTo>
                        <a:pt x="1106" y="298"/>
                      </a:lnTo>
                      <a:lnTo>
                        <a:pt x="1104" y="328"/>
                      </a:lnTo>
                      <a:lnTo>
                        <a:pt x="1095" y="358"/>
                      </a:lnTo>
                      <a:lnTo>
                        <a:pt x="1081" y="387"/>
                      </a:lnTo>
                      <a:lnTo>
                        <a:pt x="1062" y="413"/>
                      </a:lnTo>
                      <a:lnTo>
                        <a:pt x="1039" y="440"/>
                      </a:lnTo>
                      <a:lnTo>
                        <a:pt x="1012" y="464"/>
                      </a:lnTo>
                      <a:lnTo>
                        <a:pt x="979" y="487"/>
                      </a:lnTo>
                      <a:lnTo>
                        <a:pt x="944" y="509"/>
                      </a:lnTo>
                      <a:lnTo>
                        <a:pt x="904" y="528"/>
                      </a:lnTo>
                      <a:lnTo>
                        <a:pt x="862" y="544"/>
                      </a:lnTo>
                      <a:lnTo>
                        <a:pt x="817" y="560"/>
                      </a:lnTo>
                      <a:lnTo>
                        <a:pt x="768" y="572"/>
                      </a:lnTo>
                      <a:lnTo>
                        <a:pt x="718" y="582"/>
                      </a:lnTo>
                      <a:lnTo>
                        <a:pt x="665" y="590"/>
                      </a:lnTo>
                      <a:lnTo>
                        <a:pt x="609" y="595"/>
                      </a:lnTo>
                      <a:lnTo>
                        <a:pt x="553" y="596"/>
                      </a:lnTo>
                      <a:lnTo>
                        <a:pt x="496" y="595"/>
                      </a:lnTo>
                      <a:lnTo>
                        <a:pt x="441" y="590"/>
                      </a:lnTo>
                      <a:lnTo>
                        <a:pt x="388" y="582"/>
                      </a:lnTo>
                      <a:lnTo>
                        <a:pt x="337" y="572"/>
                      </a:lnTo>
                      <a:lnTo>
                        <a:pt x="289" y="560"/>
                      </a:lnTo>
                      <a:lnTo>
                        <a:pt x="244" y="544"/>
                      </a:lnTo>
                      <a:lnTo>
                        <a:pt x="201" y="528"/>
                      </a:lnTo>
                      <a:lnTo>
                        <a:pt x="162" y="509"/>
                      </a:lnTo>
                      <a:lnTo>
                        <a:pt x="127" y="487"/>
                      </a:lnTo>
                      <a:lnTo>
                        <a:pt x="94" y="464"/>
                      </a:lnTo>
                      <a:lnTo>
                        <a:pt x="67" y="440"/>
                      </a:lnTo>
                      <a:lnTo>
                        <a:pt x="44" y="413"/>
                      </a:lnTo>
                      <a:lnTo>
                        <a:pt x="25" y="387"/>
                      </a:lnTo>
                      <a:lnTo>
                        <a:pt x="11" y="358"/>
                      </a:lnTo>
                      <a:lnTo>
                        <a:pt x="2" y="328"/>
                      </a:lnTo>
                      <a:lnTo>
                        <a:pt x="0" y="298"/>
                      </a:lnTo>
                      <a:lnTo>
                        <a:pt x="2" y="268"/>
                      </a:lnTo>
                      <a:lnTo>
                        <a:pt x="11" y="238"/>
                      </a:lnTo>
                      <a:lnTo>
                        <a:pt x="25" y="209"/>
                      </a:lnTo>
                      <a:lnTo>
                        <a:pt x="44" y="182"/>
                      </a:lnTo>
                      <a:lnTo>
                        <a:pt x="67" y="156"/>
                      </a:lnTo>
                      <a:lnTo>
                        <a:pt x="94" y="131"/>
                      </a:lnTo>
                      <a:lnTo>
                        <a:pt x="127" y="108"/>
                      </a:lnTo>
                      <a:lnTo>
                        <a:pt x="162" y="87"/>
                      </a:lnTo>
                      <a:lnTo>
                        <a:pt x="201" y="68"/>
                      </a:lnTo>
                      <a:lnTo>
                        <a:pt x="244" y="50"/>
                      </a:lnTo>
                      <a:lnTo>
                        <a:pt x="289" y="35"/>
                      </a:lnTo>
                      <a:lnTo>
                        <a:pt x="337" y="23"/>
                      </a:lnTo>
                      <a:lnTo>
                        <a:pt x="388" y="13"/>
                      </a:lnTo>
                      <a:lnTo>
                        <a:pt x="441" y="5"/>
                      </a:lnTo>
                      <a:lnTo>
                        <a:pt x="496" y="1"/>
                      </a:lnTo>
                      <a:lnTo>
                        <a:pt x="553" y="0"/>
                      </a:lnTo>
                    </a:path>
                  </a:pathLst>
                </a:custGeom>
                <a:noFill/>
                <a:ln w="0">
                  <a:solidFill>
                    <a:srgbClr val="000000"/>
                  </a:solidFill>
                  <a:round/>
                  <a:headEnd/>
                  <a:tailEnd/>
                </a:ln>
              </p:spPr>
              <p:txBody>
                <a:bodyPr/>
                <a:lstStyle/>
                <a:p>
                  <a:endParaRPr lang="en-US"/>
                </a:p>
              </p:txBody>
            </p:sp>
            <p:sp>
              <p:nvSpPr>
                <p:cNvPr id="22305" name="Freeform 275"/>
                <p:cNvSpPr>
                  <a:spLocks/>
                </p:cNvSpPr>
                <p:nvPr/>
              </p:nvSpPr>
              <p:spPr bwMode="auto">
                <a:xfrm>
                  <a:off x="3904" y="-607"/>
                  <a:ext cx="119" cy="72"/>
                </a:xfrm>
                <a:custGeom>
                  <a:avLst/>
                  <a:gdLst>
                    <a:gd name="T0" fmla="*/ 0 w 237"/>
                    <a:gd name="T1" fmla="*/ 144 h 144"/>
                    <a:gd name="T2" fmla="*/ 237 w 237"/>
                    <a:gd name="T3" fmla="*/ 0 h 144"/>
                    <a:gd name="T4" fmla="*/ 228 w 237"/>
                    <a:gd name="T5" fmla="*/ 11 h 144"/>
                    <a:gd name="T6" fmla="*/ 219 w 237"/>
                    <a:gd name="T7" fmla="*/ 21 h 144"/>
                    <a:gd name="T8" fmla="*/ 207 w 237"/>
                    <a:gd name="T9" fmla="*/ 33 h 144"/>
                    <a:gd name="T10" fmla="*/ 196 w 237"/>
                    <a:gd name="T11" fmla="*/ 43 h 144"/>
                    <a:gd name="T12" fmla="*/ 184 w 237"/>
                    <a:gd name="T13" fmla="*/ 54 h 144"/>
                    <a:gd name="T14" fmla="*/ 170 w 237"/>
                    <a:gd name="T15" fmla="*/ 63 h 144"/>
                    <a:gd name="T16" fmla="*/ 157 w 237"/>
                    <a:gd name="T17" fmla="*/ 72 h 144"/>
                    <a:gd name="T18" fmla="*/ 142 w 237"/>
                    <a:gd name="T19" fmla="*/ 81 h 144"/>
                    <a:gd name="T20" fmla="*/ 127 w 237"/>
                    <a:gd name="T21" fmla="*/ 91 h 144"/>
                    <a:gd name="T22" fmla="*/ 111 w 237"/>
                    <a:gd name="T23" fmla="*/ 100 h 144"/>
                    <a:gd name="T24" fmla="*/ 93 w 237"/>
                    <a:gd name="T25" fmla="*/ 108 h 144"/>
                    <a:gd name="T26" fmla="*/ 76 w 237"/>
                    <a:gd name="T27" fmla="*/ 116 h 144"/>
                    <a:gd name="T28" fmla="*/ 58 w 237"/>
                    <a:gd name="T29" fmla="*/ 123 h 144"/>
                    <a:gd name="T30" fmla="*/ 39 w 237"/>
                    <a:gd name="T31" fmla="*/ 130 h 144"/>
                    <a:gd name="T32" fmla="*/ 19 w 237"/>
                    <a:gd name="T33" fmla="*/ 137 h 144"/>
                    <a:gd name="T34" fmla="*/ 0 w 237"/>
                    <a:gd name="T35" fmla="*/ 144 h 14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37"/>
                    <a:gd name="T55" fmla="*/ 0 h 144"/>
                    <a:gd name="T56" fmla="*/ 237 w 237"/>
                    <a:gd name="T57" fmla="*/ 144 h 14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37" h="144">
                      <a:moveTo>
                        <a:pt x="0" y="144"/>
                      </a:moveTo>
                      <a:lnTo>
                        <a:pt x="237" y="0"/>
                      </a:lnTo>
                      <a:lnTo>
                        <a:pt x="228" y="11"/>
                      </a:lnTo>
                      <a:lnTo>
                        <a:pt x="219" y="21"/>
                      </a:lnTo>
                      <a:lnTo>
                        <a:pt x="207" y="33"/>
                      </a:lnTo>
                      <a:lnTo>
                        <a:pt x="196" y="43"/>
                      </a:lnTo>
                      <a:lnTo>
                        <a:pt x="184" y="54"/>
                      </a:lnTo>
                      <a:lnTo>
                        <a:pt x="170" y="63"/>
                      </a:lnTo>
                      <a:lnTo>
                        <a:pt x="157" y="72"/>
                      </a:lnTo>
                      <a:lnTo>
                        <a:pt x="142" y="81"/>
                      </a:lnTo>
                      <a:lnTo>
                        <a:pt x="127" y="91"/>
                      </a:lnTo>
                      <a:lnTo>
                        <a:pt x="111" y="100"/>
                      </a:lnTo>
                      <a:lnTo>
                        <a:pt x="93" y="108"/>
                      </a:lnTo>
                      <a:lnTo>
                        <a:pt x="76" y="116"/>
                      </a:lnTo>
                      <a:lnTo>
                        <a:pt x="58" y="123"/>
                      </a:lnTo>
                      <a:lnTo>
                        <a:pt x="39" y="130"/>
                      </a:lnTo>
                      <a:lnTo>
                        <a:pt x="19" y="137"/>
                      </a:lnTo>
                      <a:lnTo>
                        <a:pt x="0" y="144"/>
                      </a:lnTo>
                      <a:close/>
                    </a:path>
                  </a:pathLst>
                </a:custGeom>
                <a:solidFill>
                  <a:srgbClr val="3838FF"/>
                </a:solidFill>
                <a:ln w="9525">
                  <a:noFill/>
                  <a:round/>
                  <a:headEnd/>
                  <a:tailEnd/>
                </a:ln>
              </p:spPr>
              <p:txBody>
                <a:bodyPr/>
                <a:lstStyle/>
                <a:p>
                  <a:endParaRPr lang="en-US"/>
                </a:p>
              </p:txBody>
            </p:sp>
            <p:sp>
              <p:nvSpPr>
                <p:cNvPr id="22306" name="Freeform 276"/>
                <p:cNvSpPr>
                  <a:spLocks/>
                </p:cNvSpPr>
                <p:nvPr/>
              </p:nvSpPr>
              <p:spPr bwMode="auto">
                <a:xfrm>
                  <a:off x="3823" y="-650"/>
                  <a:ext cx="218" cy="130"/>
                </a:xfrm>
                <a:custGeom>
                  <a:avLst/>
                  <a:gdLst>
                    <a:gd name="T0" fmla="*/ 398 w 434"/>
                    <a:gd name="T1" fmla="*/ 87 h 260"/>
                    <a:gd name="T2" fmla="*/ 161 w 434"/>
                    <a:gd name="T3" fmla="*/ 231 h 260"/>
                    <a:gd name="T4" fmla="*/ 142 w 434"/>
                    <a:gd name="T5" fmla="*/ 235 h 260"/>
                    <a:gd name="T6" fmla="*/ 123 w 434"/>
                    <a:gd name="T7" fmla="*/ 240 h 260"/>
                    <a:gd name="T8" fmla="*/ 103 w 434"/>
                    <a:gd name="T9" fmla="*/ 244 h 260"/>
                    <a:gd name="T10" fmla="*/ 83 w 434"/>
                    <a:gd name="T11" fmla="*/ 249 h 260"/>
                    <a:gd name="T12" fmla="*/ 62 w 434"/>
                    <a:gd name="T13" fmla="*/ 252 h 260"/>
                    <a:gd name="T14" fmla="*/ 42 w 434"/>
                    <a:gd name="T15" fmla="*/ 256 h 260"/>
                    <a:gd name="T16" fmla="*/ 20 w 434"/>
                    <a:gd name="T17" fmla="*/ 258 h 260"/>
                    <a:gd name="T18" fmla="*/ 0 w 434"/>
                    <a:gd name="T19" fmla="*/ 260 h 260"/>
                    <a:gd name="T20" fmla="*/ 434 w 434"/>
                    <a:gd name="T21" fmla="*/ 0 h 260"/>
                    <a:gd name="T22" fmla="*/ 433 w 434"/>
                    <a:gd name="T23" fmla="*/ 12 h 260"/>
                    <a:gd name="T24" fmla="*/ 431 w 434"/>
                    <a:gd name="T25" fmla="*/ 22 h 260"/>
                    <a:gd name="T26" fmla="*/ 427 w 434"/>
                    <a:gd name="T27" fmla="*/ 34 h 260"/>
                    <a:gd name="T28" fmla="*/ 424 w 434"/>
                    <a:gd name="T29" fmla="*/ 44 h 260"/>
                    <a:gd name="T30" fmla="*/ 418 w 434"/>
                    <a:gd name="T31" fmla="*/ 55 h 260"/>
                    <a:gd name="T32" fmla="*/ 412 w 434"/>
                    <a:gd name="T33" fmla="*/ 66 h 260"/>
                    <a:gd name="T34" fmla="*/ 405 w 434"/>
                    <a:gd name="T35" fmla="*/ 76 h 260"/>
                    <a:gd name="T36" fmla="*/ 398 w 434"/>
                    <a:gd name="T37" fmla="*/ 87 h 26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34"/>
                    <a:gd name="T58" fmla="*/ 0 h 260"/>
                    <a:gd name="T59" fmla="*/ 434 w 434"/>
                    <a:gd name="T60" fmla="*/ 260 h 26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34" h="260">
                      <a:moveTo>
                        <a:pt x="398" y="87"/>
                      </a:moveTo>
                      <a:lnTo>
                        <a:pt x="161" y="231"/>
                      </a:lnTo>
                      <a:lnTo>
                        <a:pt x="142" y="235"/>
                      </a:lnTo>
                      <a:lnTo>
                        <a:pt x="123" y="240"/>
                      </a:lnTo>
                      <a:lnTo>
                        <a:pt x="103" y="244"/>
                      </a:lnTo>
                      <a:lnTo>
                        <a:pt x="83" y="249"/>
                      </a:lnTo>
                      <a:lnTo>
                        <a:pt x="62" y="252"/>
                      </a:lnTo>
                      <a:lnTo>
                        <a:pt x="42" y="256"/>
                      </a:lnTo>
                      <a:lnTo>
                        <a:pt x="20" y="258"/>
                      </a:lnTo>
                      <a:lnTo>
                        <a:pt x="0" y="260"/>
                      </a:lnTo>
                      <a:lnTo>
                        <a:pt x="434" y="0"/>
                      </a:lnTo>
                      <a:lnTo>
                        <a:pt x="433" y="12"/>
                      </a:lnTo>
                      <a:lnTo>
                        <a:pt x="431" y="22"/>
                      </a:lnTo>
                      <a:lnTo>
                        <a:pt x="427" y="34"/>
                      </a:lnTo>
                      <a:lnTo>
                        <a:pt x="424" y="44"/>
                      </a:lnTo>
                      <a:lnTo>
                        <a:pt x="418" y="55"/>
                      </a:lnTo>
                      <a:lnTo>
                        <a:pt x="412" y="66"/>
                      </a:lnTo>
                      <a:lnTo>
                        <a:pt x="405" y="76"/>
                      </a:lnTo>
                      <a:lnTo>
                        <a:pt x="398" y="87"/>
                      </a:lnTo>
                      <a:close/>
                    </a:path>
                  </a:pathLst>
                </a:custGeom>
                <a:solidFill>
                  <a:srgbClr val="4F4FFF"/>
                </a:solidFill>
                <a:ln w="9525">
                  <a:noFill/>
                  <a:round/>
                  <a:headEnd/>
                  <a:tailEnd/>
                </a:ln>
              </p:spPr>
              <p:txBody>
                <a:bodyPr/>
                <a:lstStyle/>
                <a:p>
                  <a:endParaRPr lang="en-US"/>
                </a:p>
              </p:txBody>
            </p:sp>
            <p:sp>
              <p:nvSpPr>
                <p:cNvPr id="22307" name="Freeform 277"/>
                <p:cNvSpPr>
                  <a:spLocks/>
                </p:cNvSpPr>
                <p:nvPr/>
              </p:nvSpPr>
              <p:spPr bwMode="auto">
                <a:xfrm>
                  <a:off x="3764" y="-682"/>
                  <a:ext cx="277" cy="164"/>
                </a:xfrm>
                <a:custGeom>
                  <a:avLst/>
                  <a:gdLst>
                    <a:gd name="T0" fmla="*/ 553 w 554"/>
                    <a:gd name="T1" fmla="*/ 62 h 327"/>
                    <a:gd name="T2" fmla="*/ 119 w 554"/>
                    <a:gd name="T3" fmla="*/ 322 h 327"/>
                    <a:gd name="T4" fmla="*/ 106 w 554"/>
                    <a:gd name="T5" fmla="*/ 324 h 327"/>
                    <a:gd name="T6" fmla="*/ 93 w 554"/>
                    <a:gd name="T7" fmla="*/ 324 h 327"/>
                    <a:gd name="T8" fmla="*/ 82 w 554"/>
                    <a:gd name="T9" fmla="*/ 325 h 327"/>
                    <a:gd name="T10" fmla="*/ 69 w 554"/>
                    <a:gd name="T11" fmla="*/ 326 h 327"/>
                    <a:gd name="T12" fmla="*/ 56 w 554"/>
                    <a:gd name="T13" fmla="*/ 326 h 327"/>
                    <a:gd name="T14" fmla="*/ 44 w 554"/>
                    <a:gd name="T15" fmla="*/ 327 h 327"/>
                    <a:gd name="T16" fmla="*/ 31 w 554"/>
                    <a:gd name="T17" fmla="*/ 327 h 327"/>
                    <a:gd name="T18" fmla="*/ 18 w 554"/>
                    <a:gd name="T19" fmla="*/ 327 h 327"/>
                    <a:gd name="T20" fmla="*/ 14 w 554"/>
                    <a:gd name="T21" fmla="*/ 327 h 327"/>
                    <a:gd name="T22" fmla="*/ 9 w 554"/>
                    <a:gd name="T23" fmla="*/ 327 h 327"/>
                    <a:gd name="T24" fmla="*/ 4 w 554"/>
                    <a:gd name="T25" fmla="*/ 327 h 327"/>
                    <a:gd name="T26" fmla="*/ 0 w 554"/>
                    <a:gd name="T27" fmla="*/ 327 h 327"/>
                    <a:gd name="T28" fmla="*/ 544 w 554"/>
                    <a:gd name="T29" fmla="*/ 0 h 327"/>
                    <a:gd name="T30" fmla="*/ 548 w 554"/>
                    <a:gd name="T31" fmla="*/ 13 h 327"/>
                    <a:gd name="T32" fmla="*/ 552 w 554"/>
                    <a:gd name="T33" fmla="*/ 24 h 327"/>
                    <a:gd name="T34" fmla="*/ 553 w 554"/>
                    <a:gd name="T35" fmla="*/ 37 h 327"/>
                    <a:gd name="T36" fmla="*/ 554 w 554"/>
                    <a:gd name="T37" fmla="*/ 50 h 327"/>
                    <a:gd name="T38" fmla="*/ 554 w 554"/>
                    <a:gd name="T39" fmla="*/ 53 h 327"/>
                    <a:gd name="T40" fmla="*/ 554 w 554"/>
                    <a:gd name="T41" fmla="*/ 56 h 327"/>
                    <a:gd name="T42" fmla="*/ 553 w 554"/>
                    <a:gd name="T43" fmla="*/ 59 h 327"/>
                    <a:gd name="T44" fmla="*/ 553 w 554"/>
                    <a:gd name="T45" fmla="*/ 62 h 32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54"/>
                    <a:gd name="T70" fmla="*/ 0 h 327"/>
                    <a:gd name="T71" fmla="*/ 554 w 554"/>
                    <a:gd name="T72" fmla="*/ 327 h 32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54" h="327">
                      <a:moveTo>
                        <a:pt x="553" y="62"/>
                      </a:moveTo>
                      <a:lnTo>
                        <a:pt x="119" y="322"/>
                      </a:lnTo>
                      <a:lnTo>
                        <a:pt x="106" y="324"/>
                      </a:lnTo>
                      <a:lnTo>
                        <a:pt x="93" y="324"/>
                      </a:lnTo>
                      <a:lnTo>
                        <a:pt x="82" y="325"/>
                      </a:lnTo>
                      <a:lnTo>
                        <a:pt x="69" y="326"/>
                      </a:lnTo>
                      <a:lnTo>
                        <a:pt x="56" y="326"/>
                      </a:lnTo>
                      <a:lnTo>
                        <a:pt x="44" y="327"/>
                      </a:lnTo>
                      <a:lnTo>
                        <a:pt x="31" y="327"/>
                      </a:lnTo>
                      <a:lnTo>
                        <a:pt x="18" y="327"/>
                      </a:lnTo>
                      <a:lnTo>
                        <a:pt x="14" y="327"/>
                      </a:lnTo>
                      <a:lnTo>
                        <a:pt x="9" y="327"/>
                      </a:lnTo>
                      <a:lnTo>
                        <a:pt x="4" y="327"/>
                      </a:lnTo>
                      <a:lnTo>
                        <a:pt x="0" y="327"/>
                      </a:lnTo>
                      <a:lnTo>
                        <a:pt x="544" y="0"/>
                      </a:lnTo>
                      <a:lnTo>
                        <a:pt x="548" y="13"/>
                      </a:lnTo>
                      <a:lnTo>
                        <a:pt x="552" y="24"/>
                      </a:lnTo>
                      <a:lnTo>
                        <a:pt x="553" y="37"/>
                      </a:lnTo>
                      <a:lnTo>
                        <a:pt x="554" y="50"/>
                      </a:lnTo>
                      <a:lnTo>
                        <a:pt x="554" y="53"/>
                      </a:lnTo>
                      <a:lnTo>
                        <a:pt x="554" y="56"/>
                      </a:lnTo>
                      <a:lnTo>
                        <a:pt x="553" y="59"/>
                      </a:lnTo>
                      <a:lnTo>
                        <a:pt x="553" y="62"/>
                      </a:lnTo>
                      <a:close/>
                    </a:path>
                  </a:pathLst>
                </a:custGeom>
                <a:solidFill>
                  <a:srgbClr val="6D6DFF"/>
                </a:solidFill>
                <a:ln w="9525">
                  <a:noFill/>
                  <a:round/>
                  <a:headEnd/>
                  <a:tailEnd/>
                </a:ln>
              </p:spPr>
              <p:txBody>
                <a:bodyPr/>
                <a:lstStyle/>
                <a:p>
                  <a:endParaRPr lang="en-US"/>
                </a:p>
              </p:txBody>
            </p:sp>
            <p:sp>
              <p:nvSpPr>
                <p:cNvPr id="22308" name="Freeform 278"/>
                <p:cNvSpPr>
                  <a:spLocks/>
                </p:cNvSpPr>
                <p:nvPr/>
              </p:nvSpPr>
              <p:spPr bwMode="auto">
                <a:xfrm>
                  <a:off x="3713" y="-706"/>
                  <a:ext cx="323" cy="188"/>
                </a:xfrm>
                <a:custGeom>
                  <a:avLst/>
                  <a:gdLst>
                    <a:gd name="T0" fmla="*/ 646 w 646"/>
                    <a:gd name="T1" fmla="*/ 50 h 377"/>
                    <a:gd name="T2" fmla="*/ 102 w 646"/>
                    <a:gd name="T3" fmla="*/ 377 h 377"/>
                    <a:gd name="T4" fmla="*/ 89 w 646"/>
                    <a:gd name="T5" fmla="*/ 377 h 377"/>
                    <a:gd name="T6" fmla="*/ 75 w 646"/>
                    <a:gd name="T7" fmla="*/ 376 h 377"/>
                    <a:gd name="T8" fmla="*/ 63 w 646"/>
                    <a:gd name="T9" fmla="*/ 376 h 377"/>
                    <a:gd name="T10" fmla="*/ 50 w 646"/>
                    <a:gd name="T11" fmla="*/ 375 h 377"/>
                    <a:gd name="T12" fmla="*/ 37 w 646"/>
                    <a:gd name="T13" fmla="*/ 374 h 377"/>
                    <a:gd name="T14" fmla="*/ 26 w 646"/>
                    <a:gd name="T15" fmla="*/ 372 h 377"/>
                    <a:gd name="T16" fmla="*/ 13 w 646"/>
                    <a:gd name="T17" fmla="*/ 371 h 377"/>
                    <a:gd name="T18" fmla="*/ 0 w 646"/>
                    <a:gd name="T19" fmla="*/ 370 h 377"/>
                    <a:gd name="T20" fmla="*/ 619 w 646"/>
                    <a:gd name="T21" fmla="*/ 0 h 377"/>
                    <a:gd name="T22" fmla="*/ 629 w 646"/>
                    <a:gd name="T23" fmla="*/ 13 h 377"/>
                    <a:gd name="T24" fmla="*/ 635 w 646"/>
                    <a:gd name="T25" fmla="*/ 25 h 377"/>
                    <a:gd name="T26" fmla="*/ 641 w 646"/>
                    <a:gd name="T27" fmla="*/ 37 h 377"/>
                    <a:gd name="T28" fmla="*/ 646 w 646"/>
                    <a:gd name="T29" fmla="*/ 50 h 37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46"/>
                    <a:gd name="T46" fmla="*/ 0 h 377"/>
                    <a:gd name="T47" fmla="*/ 646 w 646"/>
                    <a:gd name="T48" fmla="*/ 377 h 37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46" h="377">
                      <a:moveTo>
                        <a:pt x="646" y="50"/>
                      </a:moveTo>
                      <a:lnTo>
                        <a:pt x="102" y="377"/>
                      </a:lnTo>
                      <a:lnTo>
                        <a:pt x="89" y="377"/>
                      </a:lnTo>
                      <a:lnTo>
                        <a:pt x="75" y="376"/>
                      </a:lnTo>
                      <a:lnTo>
                        <a:pt x="63" y="376"/>
                      </a:lnTo>
                      <a:lnTo>
                        <a:pt x="50" y="375"/>
                      </a:lnTo>
                      <a:lnTo>
                        <a:pt x="37" y="374"/>
                      </a:lnTo>
                      <a:lnTo>
                        <a:pt x="26" y="372"/>
                      </a:lnTo>
                      <a:lnTo>
                        <a:pt x="13" y="371"/>
                      </a:lnTo>
                      <a:lnTo>
                        <a:pt x="0" y="370"/>
                      </a:lnTo>
                      <a:lnTo>
                        <a:pt x="619" y="0"/>
                      </a:lnTo>
                      <a:lnTo>
                        <a:pt x="629" y="13"/>
                      </a:lnTo>
                      <a:lnTo>
                        <a:pt x="635" y="25"/>
                      </a:lnTo>
                      <a:lnTo>
                        <a:pt x="641" y="37"/>
                      </a:lnTo>
                      <a:lnTo>
                        <a:pt x="646" y="50"/>
                      </a:lnTo>
                      <a:close/>
                    </a:path>
                  </a:pathLst>
                </a:custGeom>
                <a:solidFill>
                  <a:srgbClr val="8787FF"/>
                </a:solidFill>
                <a:ln w="9525">
                  <a:noFill/>
                  <a:round/>
                  <a:headEnd/>
                  <a:tailEnd/>
                </a:ln>
              </p:spPr>
              <p:txBody>
                <a:bodyPr/>
                <a:lstStyle/>
                <a:p>
                  <a:endParaRPr lang="en-US"/>
                </a:p>
              </p:txBody>
            </p:sp>
            <p:sp>
              <p:nvSpPr>
                <p:cNvPr id="22309" name="Freeform 279"/>
                <p:cNvSpPr>
                  <a:spLocks/>
                </p:cNvSpPr>
                <p:nvPr/>
              </p:nvSpPr>
              <p:spPr bwMode="auto">
                <a:xfrm>
                  <a:off x="3671" y="-727"/>
                  <a:ext cx="352" cy="206"/>
                </a:xfrm>
                <a:custGeom>
                  <a:avLst/>
                  <a:gdLst>
                    <a:gd name="T0" fmla="*/ 704 w 704"/>
                    <a:gd name="T1" fmla="*/ 41 h 411"/>
                    <a:gd name="T2" fmla="*/ 85 w 704"/>
                    <a:gd name="T3" fmla="*/ 411 h 411"/>
                    <a:gd name="T4" fmla="*/ 74 w 704"/>
                    <a:gd name="T5" fmla="*/ 410 h 411"/>
                    <a:gd name="T6" fmla="*/ 64 w 704"/>
                    <a:gd name="T7" fmla="*/ 409 h 411"/>
                    <a:gd name="T8" fmla="*/ 52 w 704"/>
                    <a:gd name="T9" fmla="*/ 408 h 411"/>
                    <a:gd name="T10" fmla="*/ 42 w 704"/>
                    <a:gd name="T11" fmla="*/ 405 h 411"/>
                    <a:gd name="T12" fmla="*/ 31 w 704"/>
                    <a:gd name="T13" fmla="*/ 403 h 411"/>
                    <a:gd name="T14" fmla="*/ 21 w 704"/>
                    <a:gd name="T15" fmla="*/ 401 h 411"/>
                    <a:gd name="T16" fmla="*/ 11 w 704"/>
                    <a:gd name="T17" fmla="*/ 398 h 411"/>
                    <a:gd name="T18" fmla="*/ 0 w 704"/>
                    <a:gd name="T19" fmla="*/ 396 h 411"/>
                    <a:gd name="T20" fmla="*/ 664 w 704"/>
                    <a:gd name="T21" fmla="*/ 0 h 411"/>
                    <a:gd name="T22" fmla="*/ 670 w 704"/>
                    <a:gd name="T23" fmla="*/ 5 h 411"/>
                    <a:gd name="T24" fmla="*/ 675 w 704"/>
                    <a:gd name="T25" fmla="*/ 10 h 411"/>
                    <a:gd name="T26" fmla="*/ 681 w 704"/>
                    <a:gd name="T27" fmla="*/ 15 h 411"/>
                    <a:gd name="T28" fmla="*/ 686 w 704"/>
                    <a:gd name="T29" fmla="*/ 21 h 411"/>
                    <a:gd name="T30" fmla="*/ 690 w 704"/>
                    <a:gd name="T31" fmla="*/ 25 h 411"/>
                    <a:gd name="T32" fmla="*/ 695 w 704"/>
                    <a:gd name="T33" fmla="*/ 31 h 411"/>
                    <a:gd name="T34" fmla="*/ 700 w 704"/>
                    <a:gd name="T35" fmla="*/ 36 h 411"/>
                    <a:gd name="T36" fmla="*/ 704 w 704"/>
                    <a:gd name="T37" fmla="*/ 41 h 41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04"/>
                    <a:gd name="T58" fmla="*/ 0 h 411"/>
                    <a:gd name="T59" fmla="*/ 704 w 704"/>
                    <a:gd name="T60" fmla="*/ 411 h 41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04" h="411">
                      <a:moveTo>
                        <a:pt x="704" y="41"/>
                      </a:moveTo>
                      <a:lnTo>
                        <a:pt x="85" y="411"/>
                      </a:lnTo>
                      <a:lnTo>
                        <a:pt x="74" y="410"/>
                      </a:lnTo>
                      <a:lnTo>
                        <a:pt x="64" y="409"/>
                      </a:lnTo>
                      <a:lnTo>
                        <a:pt x="52" y="408"/>
                      </a:lnTo>
                      <a:lnTo>
                        <a:pt x="42" y="405"/>
                      </a:lnTo>
                      <a:lnTo>
                        <a:pt x="31" y="403"/>
                      </a:lnTo>
                      <a:lnTo>
                        <a:pt x="21" y="401"/>
                      </a:lnTo>
                      <a:lnTo>
                        <a:pt x="11" y="398"/>
                      </a:lnTo>
                      <a:lnTo>
                        <a:pt x="0" y="396"/>
                      </a:lnTo>
                      <a:lnTo>
                        <a:pt x="664" y="0"/>
                      </a:lnTo>
                      <a:lnTo>
                        <a:pt x="670" y="5"/>
                      </a:lnTo>
                      <a:lnTo>
                        <a:pt x="675" y="10"/>
                      </a:lnTo>
                      <a:lnTo>
                        <a:pt x="681" y="15"/>
                      </a:lnTo>
                      <a:lnTo>
                        <a:pt x="686" y="21"/>
                      </a:lnTo>
                      <a:lnTo>
                        <a:pt x="690" y="25"/>
                      </a:lnTo>
                      <a:lnTo>
                        <a:pt x="695" y="31"/>
                      </a:lnTo>
                      <a:lnTo>
                        <a:pt x="700" y="36"/>
                      </a:lnTo>
                      <a:lnTo>
                        <a:pt x="704" y="41"/>
                      </a:lnTo>
                      <a:close/>
                    </a:path>
                  </a:pathLst>
                </a:custGeom>
                <a:solidFill>
                  <a:srgbClr val="A5A5FF"/>
                </a:solidFill>
                <a:ln w="9525">
                  <a:noFill/>
                  <a:round/>
                  <a:headEnd/>
                  <a:tailEnd/>
                </a:ln>
              </p:spPr>
              <p:txBody>
                <a:bodyPr/>
                <a:lstStyle/>
                <a:p>
                  <a:endParaRPr lang="en-US"/>
                </a:p>
              </p:txBody>
            </p:sp>
            <p:sp>
              <p:nvSpPr>
                <p:cNvPr id="22310" name="Freeform 280"/>
                <p:cNvSpPr>
                  <a:spLocks/>
                </p:cNvSpPr>
                <p:nvPr/>
              </p:nvSpPr>
              <p:spPr bwMode="auto">
                <a:xfrm>
                  <a:off x="3631" y="-745"/>
                  <a:ext cx="371" cy="216"/>
                </a:xfrm>
                <a:custGeom>
                  <a:avLst/>
                  <a:gdLst>
                    <a:gd name="T0" fmla="*/ 742 w 742"/>
                    <a:gd name="T1" fmla="*/ 37 h 433"/>
                    <a:gd name="T2" fmla="*/ 78 w 742"/>
                    <a:gd name="T3" fmla="*/ 433 h 433"/>
                    <a:gd name="T4" fmla="*/ 68 w 742"/>
                    <a:gd name="T5" fmla="*/ 431 h 433"/>
                    <a:gd name="T6" fmla="*/ 57 w 742"/>
                    <a:gd name="T7" fmla="*/ 430 h 433"/>
                    <a:gd name="T8" fmla="*/ 48 w 742"/>
                    <a:gd name="T9" fmla="*/ 427 h 433"/>
                    <a:gd name="T10" fmla="*/ 38 w 742"/>
                    <a:gd name="T11" fmla="*/ 425 h 433"/>
                    <a:gd name="T12" fmla="*/ 29 w 742"/>
                    <a:gd name="T13" fmla="*/ 423 h 433"/>
                    <a:gd name="T14" fmla="*/ 19 w 742"/>
                    <a:gd name="T15" fmla="*/ 421 h 433"/>
                    <a:gd name="T16" fmla="*/ 9 w 742"/>
                    <a:gd name="T17" fmla="*/ 418 h 433"/>
                    <a:gd name="T18" fmla="*/ 0 w 742"/>
                    <a:gd name="T19" fmla="*/ 415 h 433"/>
                    <a:gd name="T20" fmla="*/ 692 w 742"/>
                    <a:gd name="T21" fmla="*/ 0 h 433"/>
                    <a:gd name="T22" fmla="*/ 699 w 742"/>
                    <a:gd name="T23" fmla="*/ 4 h 433"/>
                    <a:gd name="T24" fmla="*/ 705 w 742"/>
                    <a:gd name="T25" fmla="*/ 8 h 433"/>
                    <a:gd name="T26" fmla="*/ 712 w 742"/>
                    <a:gd name="T27" fmla="*/ 13 h 433"/>
                    <a:gd name="T28" fmla="*/ 718 w 742"/>
                    <a:gd name="T29" fmla="*/ 17 h 433"/>
                    <a:gd name="T30" fmla="*/ 725 w 742"/>
                    <a:gd name="T31" fmla="*/ 22 h 433"/>
                    <a:gd name="T32" fmla="*/ 730 w 742"/>
                    <a:gd name="T33" fmla="*/ 27 h 433"/>
                    <a:gd name="T34" fmla="*/ 736 w 742"/>
                    <a:gd name="T35" fmla="*/ 32 h 433"/>
                    <a:gd name="T36" fmla="*/ 742 w 742"/>
                    <a:gd name="T37" fmla="*/ 37 h 43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42"/>
                    <a:gd name="T58" fmla="*/ 0 h 433"/>
                    <a:gd name="T59" fmla="*/ 742 w 742"/>
                    <a:gd name="T60" fmla="*/ 433 h 43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42" h="433">
                      <a:moveTo>
                        <a:pt x="742" y="37"/>
                      </a:moveTo>
                      <a:lnTo>
                        <a:pt x="78" y="433"/>
                      </a:lnTo>
                      <a:lnTo>
                        <a:pt x="68" y="431"/>
                      </a:lnTo>
                      <a:lnTo>
                        <a:pt x="57" y="430"/>
                      </a:lnTo>
                      <a:lnTo>
                        <a:pt x="48" y="427"/>
                      </a:lnTo>
                      <a:lnTo>
                        <a:pt x="38" y="425"/>
                      </a:lnTo>
                      <a:lnTo>
                        <a:pt x="29" y="423"/>
                      </a:lnTo>
                      <a:lnTo>
                        <a:pt x="19" y="421"/>
                      </a:lnTo>
                      <a:lnTo>
                        <a:pt x="9" y="418"/>
                      </a:lnTo>
                      <a:lnTo>
                        <a:pt x="0" y="415"/>
                      </a:lnTo>
                      <a:lnTo>
                        <a:pt x="692" y="0"/>
                      </a:lnTo>
                      <a:lnTo>
                        <a:pt x="699" y="4"/>
                      </a:lnTo>
                      <a:lnTo>
                        <a:pt x="705" y="8"/>
                      </a:lnTo>
                      <a:lnTo>
                        <a:pt x="712" y="13"/>
                      </a:lnTo>
                      <a:lnTo>
                        <a:pt x="718" y="17"/>
                      </a:lnTo>
                      <a:lnTo>
                        <a:pt x="725" y="22"/>
                      </a:lnTo>
                      <a:lnTo>
                        <a:pt x="730" y="27"/>
                      </a:lnTo>
                      <a:lnTo>
                        <a:pt x="736" y="32"/>
                      </a:lnTo>
                      <a:lnTo>
                        <a:pt x="742" y="37"/>
                      </a:lnTo>
                      <a:close/>
                    </a:path>
                  </a:pathLst>
                </a:custGeom>
                <a:solidFill>
                  <a:srgbClr val="BFBFFF"/>
                </a:solidFill>
                <a:ln w="9525">
                  <a:noFill/>
                  <a:round/>
                  <a:headEnd/>
                  <a:tailEnd/>
                </a:ln>
              </p:spPr>
              <p:txBody>
                <a:bodyPr/>
                <a:lstStyle/>
                <a:p>
                  <a:endParaRPr lang="en-US"/>
                </a:p>
              </p:txBody>
            </p:sp>
            <p:sp>
              <p:nvSpPr>
                <p:cNvPr id="22311" name="Freeform 281"/>
                <p:cNvSpPr>
                  <a:spLocks/>
                </p:cNvSpPr>
                <p:nvPr/>
              </p:nvSpPr>
              <p:spPr bwMode="auto">
                <a:xfrm>
                  <a:off x="3597" y="-762"/>
                  <a:ext cx="381" cy="224"/>
                </a:xfrm>
                <a:custGeom>
                  <a:avLst/>
                  <a:gdLst>
                    <a:gd name="T0" fmla="*/ 760 w 760"/>
                    <a:gd name="T1" fmla="*/ 32 h 447"/>
                    <a:gd name="T2" fmla="*/ 68 w 760"/>
                    <a:gd name="T3" fmla="*/ 447 h 447"/>
                    <a:gd name="T4" fmla="*/ 60 w 760"/>
                    <a:gd name="T5" fmla="*/ 443 h 447"/>
                    <a:gd name="T6" fmla="*/ 51 w 760"/>
                    <a:gd name="T7" fmla="*/ 440 h 447"/>
                    <a:gd name="T8" fmla="*/ 42 w 760"/>
                    <a:gd name="T9" fmla="*/ 436 h 447"/>
                    <a:gd name="T10" fmla="*/ 34 w 760"/>
                    <a:gd name="T11" fmla="*/ 433 h 447"/>
                    <a:gd name="T12" fmla="*/ 25 w 760"/>
                    <a:gd name="T13" fmla="*/ 429 h 447"/>
                    <a:gd name="T14" fmla="*/ 17 w 760"/>
                    <a:gd name="T15" fmla="*/ 426 h 447"/>
                    <a:gd name="T16" fmla="*/ 8 w 760"/>
                    <a:gd name="T17" fmla="*/ 423 h 447"/>
                    <a:gd name="T18" fmla="*/ 0 w 760"/>
                    <a:gd name="T19" fmla="*/ 419 h 447"/>
                    <a:gd name="T20" fmla="*/ 699 w 760"/>
                    <a:gd name="T21" fmla="*/ 0 h 447"/>
                    <a:gd name="T22" fmla="*/ 707 w 760"/>
                    <a:gd name="T23" fmla="*/ 3 h 447"/>
                    <a:gd name="T24" fmla="*/ 715 w 760"/>
                    <a:gd name="T25" fmla="*/ 8 h 447"/>
                    <a:gd name="T26" fmla="*/ 724 w 760"/>
                    <a:gd name="T27" fmla="*/ 11 h 447"/>
                    <a:gd name="T28" fmla="*/ 732 w 760"/>
                    <a:gd name="T29" fmla="*/ 16 h 447"/>
                    <a:gd name="T30" fmla="*/ 739 w 760"/>
                    <a:gd name="T31" fmla="*/ 19 h 447"/>
                    <a:gd name="T32" fmla="*/ 747 w 760"/>
                    <a:gd name="T33" fmla="*/ 24 h 447"/>
                    <a:gd name="T34" fmla="*/ 754 w 760"/>
                    <a:gd name="T35" fmla="*/ 28 h 447"/>
                    <a:gd name="T36" fmla="*/ 760 w 760"/>
                    <a:gd name="T37" fmla="*/ 32 h 44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60"/>
                    <a:gd name="T58" fmla="*/ 0 h 447"/>
                    <a:gd name="T59" fmla="*/ 760 w 760"/>
                    <a:gd name="T60" fmla="*/ 447 h 44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60" h="447">
                      <a:moveTo>
                        <a:pt x="760" y="32"/>
                      </a:moveTo>
                      <a:lnTo>
                        <a:pt x="68" y="447"/>
                      </a:lnTo>
                      <a:lnTo>
                        <a:pt x="60" y="443"/>
                      </a:lnTo>
                      <a:lnTo>
                        <a:pt x="51" y="440"/>
                      </a:lnTo>
                      <a:lnTo>
                        <a:pt x="42" y="436"/>
                      </a:lnTo>
                      <a:lnTo>
                        <a:pt x="34" y="433"/>
                      </a:lnTo>
                      <a:lnTo>
                        <a:pt x="25" y="429"/>
                      </a:lnTo>
                      <a:lnTo>
                        <a:pt x="17" y="426"/>
                      </a:lnTo>
                      <a:lnTo>
                        <a:pt x="8" y="423"/>
                      </a:lnTo>
                      <a:lnTo>
                        <a:pt x="0" y="419"/>
                      </a:lnTo>
                      <a:lnTo>
                        <a:pt x="699" y="0"/>
                      </a:lnTo>
                      <a:lnTo>
                        <a:pt x="707" y="3"/>
                      </a:lnTo>
                      <a:lnTo>
                        <a:pt x="715" y="8"/>
                      </a:lnTo>
                      <a:lnTo>
                        <a:pt x="724" y="11"/>
                      </a:lnTo>
                      <a:lnTo>
                        <a:pt x="732" y="16"/>
                      </a:lnTo>
                      <a:lnTo>
                        <a:pt x="739" y="19"/>
                      </a:lnTo>
                      <a:lnTo>
                        <a:pt x="747" y="24"/>
                      </a:lnTo>
                      <a:lnTo>
                        <a:pt x="754" y="28"/>
                      </a:lnTo>
                      <a:lnTo>
                        <a:pt x="760" y="32"/>
                      </a:lnTo>
                      <a:close/>
                    </a:path>
                  </a:pathLst>
                </a:custGeom>
                <a:solidFill>
                  <a:srgbClr val="DBDBFF"/>
                </a:solidFill>
                <a:ln w="9525">
                  <a:noFill/>
                  <a:round/>
                  <a:headEnd/>
                  <a:tailEnd/>
                </a:ln>
              </p:spPr>
              <p:txBody>
                <a:bodyPr/>
                <a:lstStyle/>
                <a:p>
                  <a:endParaRPr lang="en-US"/>
                </a:p>
              </p:txBody>
            </p:sp>
            <p:sp>
              <p:nvSpPr>
                <p:cNvPr id="22312" name="Freeform 282"/>
                <p:cNvSpPr>
                  <a:spLocks/>
                </p:cNvSpPr>
                <p:nvPr/>
              </p:nvSpPr>
              <p:spPr bwMode="auto">
                <a:xfrm>
                  <a:off x="3570" y="-774"/>
                  <a:ext cx="377" cy="222"/>
                </a:xfrm>
                <a:custGeom>
                  <a:avLst/>
                  <a:gdLst>
                    <a:gd name="T0" fmla="*/ 755 w 755"/>
                    <a:gd name="T1" fmla="*/ 25 h 444"/>
                    <a:gd name="T2" fmla="*/ 56 w 755"/>
                    <a:gd name="T3" fmla="*/ 444 h 444"/>
                    <a:gd name="T4" fmla="*/ 48 w 755"/>
                    <a:gd name="T5" fmla="*/ 441 h 444"/>
                    <a:gd name="T6" fmla="*/ 41 w 755"/>
                    <a:gd name="T7" fmla="*/ 437 h 444"/>
                    <a:gd name="T8" fmla="*/ 34 w 755"/>
                    <a:gd name="T9" fmla="*/ 434 h 444"/>
                    <a:gd name="T10" fmla="*/ 27 w 755"/>
                    <a:gd name="T11" fmla="*/ 429 h 444"/>
                    <a:gd name="T12" fmla="*/ 20 w 755"/>
                    <a:gd name="T13" fmla="*/ 426 h 444"/>
                    <a:gd name="T14" fmla="*/ 13 w 755"/>
                    <a:gd name="T15" fmla="*/ 422 h 444"/>
                    <a:gd name="T16" fmla="*/ 6 w 755"/>
                    <a:gd name="T17" fmla="*/ 418 h 444"/>
                    <a:gd name="T18" fmla="*/ 0 w 755"/>
                    <a:gd name="T19" fmla="*/ 414 h 444"/>
                    <a:gd name="T20" fmla="*/ 687 w 755"/>
                    <a:gd name="T21" fmla="*/ 0 h 444"/>
                    <a:gd name="T22" fmla="*/ 697 w 755"/>
                    <a:gd name="T23" fmla="*/ 3 h 444"/>
                    <a:gd name="T24" fmla="*/ 706 w 755"/>
                    <a:gd name="T25" fmla="*/ 5 h 444"/>
                    <a:gd name="T26" fmla="*/ 715 w 755"/>
                    <a:gd name="T27" fmla="*/ 9 h 444"/>
                    <a:gd name="T28" fmla="*/ 723 w 755"/>
                    <a:gd name="T29" fmla="*/ 12 h 444"/>
                    <a:gd name="T30" fmla="*/ 731 w 755"/>
                    <a:gd name="T31" fmla="*/ 15 h 444"/>
                    <a:gd name="T32" fmla="*/ 739 w 755"/>
                    <a:gd name="T33" fmla="*/ 18 h 444"/>
                    <a:gd name="T34" fmla="*/ 747 w 755"/>
                    <a:gd name="T35" fmla="*/ 21 h 444"/>
                    <a:gd name="T36" fmla="*/ 755 w 755"/>
                    <a:gd name="T37" fmla="*/ 25 h 44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55"/>
                    <a:gd name="T58" fmla="*/ 0 h 444"/>
                    <a:gd name="T59" fmla="*/ 755 w 755"/>
                    <a:gd name="T60" fmla="*/ 444 h 44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55" h="444">
                      <a:moveTo>
                        <a:pt x="755" y="25"/>
                      </a:moveTo>
                      <a:lnTo>
                        <a:pt x="56" y="444"/>
                      </a:lnTo>
                      <a:lnTo>
                        <a:pt x="48" y="441"/>
                      </a:lnTo>
                      <a:lnTo>
                        <a:pt x="41" y="437"/>
                      </a:lnTo>
                      <a:lnTo>
                        <a:pt x="34" y="434"/>
                      </a:lnTo>
                      <a:lnTo>
                        <a:pt x="27" y="429"/>
                      </a:lnTo>
                      <a:lnTo>
                        <a:pt x="20" y="426"/>
                      </a:lnTo>
                      <a:lnTo>
                        <a:pt x="13" y="422"/>
                      </a:lnTo>
                      <a:lnTo>
                        <a:pt x="6" y="418"/>
                      </a:lnTo>
                      <a:lnTo>
                        <a:pt x="0" y="414"/>
                      </a:lnTo>
                      <a:lnTo>
                        <a:pt x="687" y="0"/>
                      </a:lnTo>
                      <a:lnTo>
                        <a:pt x="697" y="3"/>
                      </a:lnTo>
                      <a:lnTo>
                        <a:pt x="706" y="5"/>
                      </a:lnTo>
                      <a:lnTo>
                        <a:pt x="715" y="9"/>
                      </a:lnTo>
                      <a:lnTo>
                        <a:pt x="723" y="12"/>
                      </a:lnTo>
                      <a:lnTo>
                        <a:pt x="731" y="15"/>
                      </a:lnTo>
                      <a:lnTo>
                        <a:pt x="739" y="18"/>
                      </a:lnTo>
                      <a:lnTo>
                        <a:pt x="747" y="21"/>
                      </a:lnTo>
                      <a:lnTo>
                        <a:pt x="755" y="25"/>
                      </a:lnTo>
                      <a:close/>
                    </a:path>
                  </a:pathLst>
                </a:custGeom>
                <a:solidFill>
                  <a:srgbClr val="F9F9FF"/>
                </a:solidFill>
                <a:ln w="9525">
                  <a:noFill/>
                  <a:round/>
                  <a:headEnd/>
                  <a:tailEnd/>
                </a:ln>
              </p:spPr>
              <p:txBody>
                <a:bodyPr/>
                <a:lstStyle/>
                <a:p>
                  <a:endParaRPr lang="en-US"/>
                </a:p>
              </p:txBody>
            </p:sp>
            <p:sp>
              <p:nvSpPr>
                <p:cNvPr id="22313" name="Freeform 283"/>
                <p:cNvSpPr>
                  <a:spLocks/>
                </p:cNvSpPr>
                <p:nvPr/>
              </p:nvSpPr>
              <p:spPr bwMode="auto">
                <a:xfrm>
                  <a:off x="3544" y="-784"/>
                  <a:ext cx="369" cy="217"/>
                </a:xfrm>
                <a:custGeom>
                  <a:avLst/>
                  <a:gdLst>
                    <a:gd name="T0" fmla="*/ 737 w 737"/>
                    <a:gd name="T1" fmla="*/ 20 h 434"/>
                    <a:gd name="T2" fmla="*/ 50 w 737"/>
                    <a:gd name="T3" fmla="*/ 434 h 434"/>
                    <a:gd name="T4" fmla="*/ 44 w 737"/>
                    <a:gd name="T5" fmla="*/ 431 h 434"/>
                    <a:gd name="T6" fmla="*/ 37 w 737"/>
                    <a:gd name="T7" fmla="*/ 426 h 434"/>
                    <a:gd name="T8" fmla="*/ 30 w 737"/>
                    <a:gd name="T9" fmla="*/ 422 h 434"/>
                    <a:gd name="T10" fmla="*/ 23 w 737"/>
                    <a:gd name="T11" fmla="*/ 417 h 434"/>
                    <a:gd name="T12" fmla="*/ 17 w 737"/>
                    <a:gd name="T13" fmla="*/ 412 h 434"/>
                    <a:gd name="T14" fmla="*/ 11 w 737"/>
                    <a:gd name="T15" fmla="*/ 408 h 434"/>
                    <a:gd name="T16" fmla="*/ 6 w 737"/>
                    <a:gd name="T17" fmla="*/ 403 h 434"/>
                    <a:gd name="T18" fmla="*/ 0 w 737"/>
                    <a:gd name="T19" fmla="*/ 398 h 434"/>
                    <a:gd name="T20" fmla="*/ 661 w 737"/>
                    <a:gd name="T21" fmla="*/ 0 h 434"/>
                    <a:gd name="T22" fmla="*/ 672 w 737"/>
                    <a:gd name="T23" fmla="*/ 2 h 434"/>
                    <a:gd name="T24" fmla="*/ 682 w 737"/>
                    <a:gd name="T25" fmla="*/ 5 h 434"/>
                    <a:gd name="T26" fmla="*/ 691 w 737"/>
                    <a:gd name="T27" fmla="*/ 7 h 434"/>
                    <a:gd name="T28" fmla="*/ 702 w 737"/>
                    <a:gd name="T29" fmla="*/ 9 h 434"/>
                    <a:gd name="T30" fmla="*/ 711 w 737"/>
                    <a:gd name="T31" fmla="*/ 12 h 434"/>
                    <a:gd name="T32" fmla="*/ 720 w 737"/>
                    <a:gd name="T33" fmla="*/ 15 h 434"/>
                    <a:gd name="T34" fmla="*/ 728 w 737"/>
                    <a:gd name="T35" fmla="*/ 17 h 434"/>
                    <a:gd name="T36" fmla="*/ 737 w 737"/>
                    <a:gd name="T37" fmla="*/ 20 h 43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37"/>
                    <a:gd name="T58" fmla="*/ 0 h 434"/>
                    <a:gd name="T59" fmla="*/ 737 w 737"/>
                    <a:gd name="T60" fmla="*/ 434 h 43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37" h="434">
                      <a:moveTo>
                        <a:pt x="737" y="20"/>
                      </a:moveTo>
                      <a:lnTo>
                        <a:pt x="50" y="434"/>
                      </a:lnTo>
                      <a:lnTo>
                        <a:pt x="44" y="431"/>
                      </a:lnTo>
                      <a:lnTo>
                        <a:pt x="37" y="426"/>
                      </a:lnTo>
                      <a:lnTo>
                        <a:pt x="30" y="422"/>
                      </a:lnTo>
                      <a:lnTo>
                        <a:pt x="23" y="417"/>
                      </a:lnTo>
                      <a:lnTo>
                        <a:pt x="17" y="412"/>
                      </a:lnTo>
                      <a:lnTo>
                        <a:pt x="11" y="408"/>
                      </a:lnTo>
                      <a:lnTo>
                        <a:pt x="6" y="403"/>
                      </a:lnTo>
                      <a:lnTo>
                        <a:pt x="0" y="398"/>
                      </a:lnTo>
                      <a:lnTo>
                        <a:pt x="661" y="0"/>
                      </a:lnTo>
                      <a:lnTo>
                        <a:pt x="672" y="2"/>
                      </a:lnTo>
                      <a:lnTo>
                        <a:pt x="682" y="5"/>
                      </a:lnTo>
                      <a:lnTo>
                        <a:pt x="691" y="7"/>
                      </a:lnTo>
                      <a:lnTo>
                        <a:pt x="702" y="9"/>
                      </a:lnTo>
                      <a:lnTo>
                        <a:pt x="711" y="12"/>
                      </a:lnTo>
                      <a:lnTo>
                        <a:pt x="720" y="15"/>
                      </a:lnTo>
                      <a:lnTo>
                        <a:pt x="728" y="17"/>
                      </a:lnTo>
                      <a:lnTo>
                        <a:pt x="737" y="20"/>
                      </a:lnTo>
                      <a:close/>
                    </a:path>
                  </a:pathLst>
                </a:custGeom>
                <a:solidFill>
                  <a:srgbClr val="BCE2D3"/>
                </a:solidFill>
                <a:ln w="9525">
                  <a:noFill/>
                  <a:round/>
                  <a:headEnd/>
                  <a:tailEnd/>
                </a:ln>
              </p:spPr>
              <p:txBody>
                <a:bodyPr/>
                <a:lstStyle/>
                <a:p>
                  <a:endParaRPr lang="en-US"/>
                </a:p>
              </p:txBody>
            </p:sp>
            <p:sp>
              <p:nvSpPr>
                <p:cNvPr id="22314" name="Freeform 284"/>
                <p:cNvSpPr>
                  <a:spLocks/>
                </p:cNvSpPr>
                <p:nvPr/>
              </p:nvSpPr>
              <p:spPr bwMode="auto">
                <a:xfrm>
                  <a:off x="3524" y="-791"/>
                  <a:ext cx="351" cy="206"/>
                </a:xfrm>
                <a:custGeom>
                  <a:avLst/>
                  <a:gdLst>
                    <a:gd name="T0" fmla="*/ 702 w 702"/>
                    <a:gd name="T1" fmla="*/ 14 h 412"/>
                    <a:gd name="T2" fmla="*/ 41 w 702"/>
                    <a:gd name="T3" fmla="*/ 412 h 412"/>
                    <a:gd name="T4" fmla="*/ 35 w 702"/>
                    <a:gd name="T5" fmla="*/ 407 h 412"/>
                    <a:gd name="T6" fmla="*/ 29 w 702"/>
                    <a:gd name="T7" fmla="*/ 402 h 412"/>
                    <a:gd name="T8" fmla="*/ 25 w 702"/>
                    <a:gd name="T9" fmla="*/ 396 h 412"/>
                    <a:gd name="T10" fmla="*/ 19 w 702"/>
                    <a:gd name="T11" fmla="*/ 391 h 412"/>
                    <a:gd name="T12" fmla="*/ 14 w 702"/>
                    <a:gd name="T13" fmla="*/ 386 h 412"/>
                    <a:gd name="T14" fmla="*/ 9 w 702"/>
                    <a:gd name="T15" fmla="*/ 380 h 412"/>
                    <a:gd name="T16" fmla="*/ 5 w 702"/>
                    <a:gd name="T17" fmla="*/ 376 h 412"/>
                    <a:gd name="T18" fmla="*/ 0 w 702"/>
                    <a:gd name="T19" fmla="*/ 370 h 412"/>
                    <a:gd name="T20" fmla="*/ 616 w 702"/>
                    <a:gd name="T21" fmla="*/ 0 h 412"/>
                    <a:gd name="T22" fmla="*/ 626 w 702"/>
                    <a:gd name="T23" fmla="*/ 1 h 412"/>
                    <a:gd name="T24" fmla="*/ 638 w 702"/>
                    <a:gd name="T25" fmla="*/ 2 h 412"/>
                    <a:gd name="T26" fmla="*/ 648 w 702"/>
                    <a:gd name="T27" fmla="*/ 5 h 412"/>
                    <a:gd name="T28" fmla="*/ 660 w 702"/>
                    <a:gd name="T29" fmla="*/ 6 h 412"/>
                    <a:gd name="T30" fmla="*/ 670 w 702"/>
                    <a:gd name="T31" fmla="*/ 7 h 412"/>
                    <a:gd name="T32" fmla="*/ 682 w 702"/>
                    <a:gd name="T33" fmla="*/ 9 h 412"/>
                    <a:gd name="T34" fmla="*/ 692 w 702"/>
                    <a:gd name="T35" fmla="*/ 12 h 412"/>
                    <a:gd name="T36" fmla="*/ 702 w 702"/>
                    <a:gd name="T37" fmla="*/ 14 h 41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02"/>
                    <a:gd name="T58" fmla="*/ 0 h 412"/>
                    <a:gd name="T59" fmla="*/ 702 w 702"/>
                    <a:gd name="T60" fmla="*/ 412 h 41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02" h="412">
                      <a:moveTo>
                        <a:pt x="702" y="14"/>
                      </a:moveTo>
                      <a:lnTo>
                        <a:pt x="41" y="412"/>
                      </a:lnTo>
                      <a:lnTo>
                        <a:pt x="35" y="407"/>
                      </a:lnTo>
                      <a:lnTo>
                        <a:pt x="29" y="402"/>
                      </a:lnTo>
                      <a:lnTo>
                        <a:pt x="25" y="396"/>
                      </a:lnTo>
                      <a:lnTo>
                        <a:pt x="19" y="391"/>
                      </a:lnTo>
                      <a:lnTo>
                        <a:pt x="14" y="386"/>
                      </a:lnTo>
                      <a:lnTo>
                        <a:pt x="9" y="380"/>
                      </a:lnTo>
                      <a:lnTo>
                        <a:pt x="5" y="376"/>
                      </a:lnTo>
                      <a:lnTo>
                        <a:pt x="0" y="370"/>
                      </a:lnTo>
                      <a:lnTo>
                        <a:pt x="616" y="0"/>
                      </a:lnTo>
                      <a:lnTo>
                        <a:pt x="626" y="1"/>
                      </a:lnTo>
                      <a:lnTo>
                        <a:pt x="638" y="2"/>
                      </a:lnTo>
                      <a:lnTo>
                        <a:pt x="648" y="5"/>
                      </a:lnTo>
                      <a:lnTo>
                        <a:pt x="660" y="6"/>
                      </a:lnTo>
                      <a:lnTo>
                        <a:pt x="670" y="7"/>
                      </a:lnTo>
                      <a:lnTo>
                        <a:pt x="682" y="9"/>
                      </a:lnTo>
                      <a:lnTo>
                        <a:pt x="692" y="12"/>
                      </a:lnTo>
                      <a:lnTo>
                        <a:pt x="702" y="14"/>
                      </a:lnTo>
                      <a:close/>
                    </a:path>
                  </a:pathLst>
                </a:custGeom>
                <a:solidFill>
                  <a:srgbClr val="ADD6C9"/>
                </a:solidFill>
                <a:ln w="9525">
                  <a:noFill/>
                  <a:round/>
                  <a:headEnd/>
                  <a:tailEnd/>
                </a:ln>
              </p:spPr>
              <p:txBody>
                <a:bodyPr/>
                <a:lstStyle/>
                <a:p>
                  <a:endParaRPr lang="en-US"/>
                </a:p>
              </p:txBody>
            </p:sp>
            <p:sp>
              <p:nvSpPr>
                <p:cNvPr id="22315" name="Freeform 285"/>
                <p:cNvSpPr>
                  <a:spLocks/>
                </p:cNvSpPr>
                <p:nvPr/>
              </p:nvSpPr>
              <p:spPr bwMode="auto">
                <a:xfrm>
                  <a:off x="3510" y="-794"/>
                  <a:ext cx="322" cy="188"/>
                </a:xfrm>
                <a:custGeom>
                  <a:avLst/>
                  <a:gdLst>
                    <a:gd name="T0" fmla="*/ 643 w 643"/>
                    <a:gd name="T1" fmla="*/ 7 h 377"/>
                    <a:gd name="T2" fmla="*/ 27 w 643"/>
                    <a:gd name="T3" fmla="*/ 377 h 377"/>
                    <a:gd name="T4" fmla="*/ 19 w 643"/>
                    <a:gd name="T5" fmla="*/ 364 h 377"/>
                    <a:gd name="T6" fmla="*/ 11 w 643"/>
                    <a:gd name="T7" fmla="*/ 352 h 377"/>
                    <a:gd name="T8" fmla="*/ 4 w 643"/>
                    <a:gd name="T9" fmla="*/ 340 h 377"/>
                    <a:gd name="T10" fmla="*/ 0 w 643"/>
                    <a:gd name="T11" fmla="*/ 326 h 377"/>
                    <a:gd name="T12" fmla="*/ 543 w 643"/>
                    <a:gd name="T13" fmla="*/ 0 h 377"/>
                    <a:gd name="T14" fmla="*/ 555 w 643"/>
                    <a:gd name="T15" fmla="*/ 0 h 377"/>
                    <a:gd name="T16" fmla="*/ 568 w 643"/>
                    <a:gd name="T17" fmla="*/ 0 h 377"/>
                    <a:gd name="T18" fmla="*/ 581 w 643"/>
                    <a:gd name="T19" fmla="*/ 1 h 377"/>
                    <a:gd name="T20" fmla="*/ 593 w 643"/>
                    <a:gd name="T21" fmla="*/ 1 h 377"/>
                    <a:gd name="T22" fmla="*/ 606 w 643"/>
                    <a:gd name="T23" fmla="*/ 3 h 377"/>
                    <a:gd name="T24" fmla="*/ 619 w 643"/>
                    <a:gd name="T25" fmla="*/ 4 h 377"/>
                    <a:gd name="T26" fmla="*/ 630 w 643"/>
                    <a:gd name="T27" fmla="*/ 5 h 377"/>
                    <a:gd name="T28" fmla="*/ 643 w 643"/>
                    <a:gd name="T29" fmla="*/ 7 h 37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43"/>
                    <a:gd name="T46" fmla="*/ 0 h 377"/>
                    <a:gd name="T47" fmla="*/ 643 w 643"/>
                    <a:gd name="T48" fmla="*/ 377 h 37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43" h="377">
                      <a:moveTo>
                        <a:pt x="643" y="7"/>
                      </a:moveTo>
                      <a:lnTo>
                        <a:pt x="27" y="377"/>
                      </a:lnTo>
                      <a:lnTo>
                        <a:pt x="19" y="364"/>
                      </a:lnTo>
                      <a:lnTo>
                        <a:pt x="11" y="352"/>
                      </a:lnTo>
                      <a:lnTo>
                        <a:pt x="4" y="340"/>
                      </a:lnTo>
                      <a:lnTo>
                        <a:pt x="0" y="326"/>
                      </a:lnTo>
                      <a:lnTo>
                        <a:pt x="543" y="0"/>
                      </a:lnTo>
                      <a:lnTo>
                        <a:pt x="555" y="0"/>
                      </a:lnTo>
                      <a:lnTo>
                        <a:pt x="568" y="0"/>
                      </a:lnTo>
                      <a:lnTo>
                        <a:pt x="581" y="1"/>
                      </a:lnTo>
                      <a:lnTo>
                        <a:pt x="593" y="1"/>
                      </a:lnTo>
                      <a:lnTo>
                        <a:pt x="606" y="3"/>
                      </a:lnTo>
                      <a:lnTo>
                        <a:pt x="619" y="4"/>
                      </a:lnTo>
                      <a:lnTo>
                        <a:pt x="630" y="5"/>
                      </a:lnTo>
                      <a:lnTo>
                        <a:pt x="643" y="7"/>
                      </a:lnTo>
                      <a:close/>
                    </a:path>
                  </a:pathLst>
                </a:custGeom>
                <a:solidFill>
                  <a:srgbClr val="A0CCBF"/>
                </a:solidFill>
                <a:ln w="9525">
                  <a:noFill/>
                  <a:round/>
                  <a:headEnd/>
                  <a:tailEnd/>
                </a:ln>
              </p:spPr>
              <p:txBody>
                <a:bodyPr/>
                <a:lstStyle/>
                <a:p>
                  <a:endParaRPr lang="en-US"/>
                </a:p>
              </p:txBody>
            </p:sp>
            <p:sp>
              <p:nvSpPr>
                <p:cNvPr id="22316" name="Freeform 286"/>
                <p:cNvSpPr>
                  <a:spLocks/>
                </p:cNvSpPr>
                <p:nvPr/>
              </p:nvSpPr>
              <p:spPr bwMode="auto">
                <a:xfrm>
                  <a:off x="3506" y="-794"/>
                  <a:ext cx="276" cy="163"/>
                </a:xfrm>
                <a:custGeom>
                  <a:avLst/>
                  <a:gdLst>
                    <a:gd name="T0" fmla="*/ 551 w 551"/>
                    <a:gd name="T1" fmla="*/ 0 h 326"/>
                    <a:gd name="T2" fmla="*/ 8 w 551"/>
                    <a:gd name="T3" fmla="*/ 326 h 326"/>
                    <a:gd name="T4" fmla="*/ 4 w 551"/>
                    <a:gd name="T5" fmla="*/ 315 h 326"/>
                    <a:gd name="T6" fmla="*/ 2 w 551"/>
                    <a:gd name="T7" fmla="*/ 302 h 326"/>
                    <a:gd name="T8" fmla="*/ 1 w 551"/>
                    <a:gd name="T9" fmla="*/ 289 h 326"/>
                    <a:gd name="T10" fmla="*/ 0 w 551"/>
                    <a:gd name="T11" fmla="*/ 276 h 326"/>
                    <a:gd name="T12" fmla="*/ 0 w 551"/>
                    <a:gd name="T13" fmla="*/ 273 h 326"/>
                    <a:gd name="T14" fmla="*/ 0 w 551"/>
                    <a:gd name="T15" fmla="*/ 270 h 326"/>
                    <a:gd name="T16" fmla="*/ 0 w 551"/>
                    <a:gd name="T17" fmla="*/ 267 h 326"/>
                    <a:gd name="T18" fmla="*/ 1 w 551"/>
                    <a:gd name="T19" fmla="*/ 265 h 326"/>
                    <a:gd name="T20" fmla="*/ 432 w 551"/>
                    <a:gd name="T21" fmla="*/ 4 h 326"/>
                    <a:gd name="T22" fmla="*/ 445 w 551"/>
                    <a:gd name="T23" fmla="*/ 3 h 326"/>
                    <a:gd name="T24" fmla="*/ 456 w 551"/>
                    <a:gd name="T25" fmla="*/ 1 h 326"/>
                    <a:gd name="T26" fmla="*/ 469 w 551"/>
                    <a:gd name="T27" fmla="*/ 1 h 326"/>
                    <a:gd name="T28" fmla="*/ 481 w 551"/>
                    <a:gd name="T29" fmla="*/ 0 h 326"/>
                    <a:gd name="T30" fmla="*/ 494 w 551"/>
                    <a:gd name="T31" fmla="*/ 0 h 326"/>
                    <a:gd name="T32" fmla="*/ 507 w 551"/>
                    <a:gd name="T33" fmla="*/ 0 h 326"/>
                    <a:gd name="T34" fmla="*/ 519 w 551"/>
                    <a:gd name="T35" fmla="*/ 0 h 326"/>
                    <a:gd name="T36" fmla="*/ 533 w 551"/>
                    <a:gd name="T37" fmla="*/ 0 h 326"/>
                    <a:gd name="T38" fmla="*/ 537 w 551"/>
                    <a:gd name="T39" fmla="*/ 0 h 326"/>
                    <a:gd name="T40" fmla="*/ 541 w 551"/>
                    <a:gd name="T41" fmla="*/ 0 h 326"/>
                    <a:gd name="T42" fmla="*/ 546 w 551"/>
                    <a:gd name="T43" fmla="*/ 0 h 326"/>
                    <a:gd name="T44" fmla="*/ 551 w 551"/>
                    <a:gd name="T45" fmla="*/ 0 h 32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51"/>
                    <a:gd name="T70" fmla="*/ 0 h 326"/>
                    <a:gd name="T71" fmla="*/ 551 w 551"/>
                    <a:gd name="T72" fmla="*/ 326 h 32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51" h="326">
                      <a:moveTo>
                        <a:pt x="551" y="0"/>
                      </a:moveTo>
                      <a:lnTo>
                        <a:pt x="8" y="326"/>
                      </a:lnTo>
                      <a:lnTo>
                        <a:pt x="4" y="315"/>
                      </a:lnTo>
                      <a:lnTo>
                        <a:pt x="2" y="302"/>
                      </a:lnTo>
                      <a:lnTo>
                        <a:pt x="1" y="289"/>
                      </a:lnTo>
                      <a:lnTo>
                        <a:pt x="0" y="276"/>
                      </a:lnTo>
                      <a:lnTo>
                        <a:pt x="0" y="273"/>
                      </a:lnTo>
                      <a:lnTo>
                        <a:pt x="0" y="270"/>
                      </a:lnTo>
                      <a:lnTo>
                        <a:pt x="0" y="267"/>
                      </a:lnTo>
                      <a:lnTo>
                        <a:pt x="1" y="265"/>
                      </a:lnTo>
                      <a:lnTo>
                        <a:pt x="432" y="4"/>
                      </a:lnTo>
                      <a:lnTo>
                        <a:pt x="445" y="3"/>
                      </a:lnTo>
                      <a:lnTo>
                        <a:pt x="456" y="1"/>
                      </a:lnTo>
                      <a:lnTo>
                        <a:pt x="469" y="1"/>
                      </a:lnTo>
                      <a:lnTo>
                        <a:pt x="481" y="0"/>
                      </a:lnTo>
                      <a:lnTo>
                        <a:pt x="494" y="0"/>
                      </a:lnTo>
                      <a:lnTo>
                        <a:pt x="507" y="0"/>
                      </a:lnTo>
                      <a:lnTo>
                        <a:pt x="519" y="0"/>
                      </a:lnTo>
                      <a:lnTo>
                        <a:pt x="533" y="0"/>
                      </a:lnTo>
                      <a:lnTo>
                        <a:pt x="537" y="0"/>
                      </a:lnTo>
                      <a:lnTo>
                        <a:pt x="541" y="0"/>
                      </a:lnTo>
                      <a:lnTo>
                        <a:pt x="546" y="0"/>
                      </a:lnTo>
                      <a:lnTo>
                        <a:pt x="551" y="0"/>
                      </a:lnTo>
                      <a:close/>
                    </a:path>
                  </a:pathLst>
                </a:custGeom>
                <a:solidFill>
                  <a:srgbClr val="8EBCB2"/>
                </a:solidFill>
                <a:ln w="9525">
                  <a:noFill/>
                  <a:round/>
                  <a:headEnd/>
                  <a:tailEnd/>
                </a:ln>
              </p:spPr>
              <p:txBody>
                <a:bodyPr/>
                <a:lstStyle/>
                <a:p>
                  <a:endParaRPr lang="en-US"/>
                </a:p>
              </p:txBody>
            </p:sp>
            <p:sp>
              <p:nvSpPr>
                <p:cNvPr id="22317" name="Freeform 287"/>
                <p:cNvSpPr>
                  <a:spLocks/>
                </p:cNvSpPr>
                <p:nvPr/>
              </p:nvSpPr>
              <p:spPr bwMode="auto">
                <a:xfrm>
                  <a:off x="3507" y="-793"/>
                  <a:ext cx="215" cy="131"/>
                </a:xfrm>
                <a:custGeom>
                  <a:avLst/>
                  <a:gdLst>
                    <a:gd name="T0" fmla="*/ 431 w 431"/>
                    <a:gd name="T1" fmla="*/ 0 h 261"/>
                    <a:gd name="T2" fmla="*/ 0 w 431"/>
                    <a:gd name="T3" fmla="*/ 261 h 261"/>
                    <a:gd name="T4" fmla="*/ 1 w 431"/>
                    <a:gd name="T5" fmla="*/ 250 h 261"/>
                    <a:gd name="T6" fmla="*/ 3 w 431"/>
                    <a:gd name="T7" fmla="*/ 238 h 261"/>
                    <a:gd name="T8" fmla="*/ 6 w 431"/>
                    <a:gd name="T9" fmla="*/ 227 h 261"/>
                    <a:gd name="T10" fmla="*/ 10 w 431"/>
                    <a:gd name="T11" fmla="*/ 216 h 261"/>
                    <a:gd name="T12" fmla="*/ 15 w 431"/>
                    <a:gd name="T13" fmla="*/ 205 h 261"/>
                    <a:gd name="T14" fmla="*/ 21 w 431"/>
                    <a:gd name="T15" fmla="*/ 194 h 261"/>
                    <a:gd name="T16" fmla="*/ 26 w 431"/>
                    <a:gd name="T17" fmla="*/ 184 h 261"/>
                    <a:gd name="T18" fmla="*/ 34 w 431"/>
                    <a:gd name="T19" fmla="*/ 174 h 261"/>
                    <a:gd name="T20" fmla="*/ 268 w 431"/>
                    <a:gd name="T21" fmla="*/ 32 h 261"/>
                    <a:gd name="T22" fmla="*/ 288 w 431"/>
                    <a:gd name="T23" fmla="*/ 26 h 261"/>
                    <a:gd name="T24" fmla="*/ 306 w 431"/>
                    <a:gd name="T25" fmla="*/ 22 h 261"/>
                    <a:gd name="T26" fmla="*/ 327 w 431"/>
                    <a:gd name="T27" fmla="*/ 17 h 261"/>
                    <a:gd name="T28" fmla="*/ 347 w 431"/>
                    <a:gd name="T29" fmla="*/ 12 h 261"/>
                    <a:gd name="T30" fmla="*/ 368 w 431"/>
                    <a:gd name="T31" fmla="*/ 9 h 261"/>
                    <a:gd name="T32" fmla="*/ 388 w 431"/>
                    <a:gd name="T33" fmla="*/ 5 h 261"/>
                    <a:gd name="T34" fmla="*/ 409 w 431"/>
                    <a:gd name="T35" fmla="*/ 2 h 261"/>
                    <a:gd name="T36" fmla="*/ 431 w 431"/>
                    <a:gd name="T37" fmla="*/ 0 h 26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31"/>
                    <a:gd name="T58" fmla="*/ 0 h 261"/>
                    <a:gd name="T59" fmla="*/ 431 w 431"/>
                    <a:gd name="T60" fmla="*/ 261 h 26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31" h="261">
                      <a:moveTo>
                        <a:pt x="431" y="0"/>
                      </a:moveTo>
                      <a:lnTo>
                        <a:pt x="0" y="261"/>
                      </a:lnTo>
                      <a:lnTo>
                        <a:pt x="1" y="250"/>
                      </a:lnTo>
                      <a:lnTo>
                        <a:pt x="3" y="238"/>
                      </a:lnTo>
                      <a:lnTo>
                        <a:pt x="6" y="227"/>
                      </a:lnTo>
                      <a:lnTo>
                        <a:pt x="10" y="216"/>
                      </a:lnTo>
                      <a:lnTo>
                        <a:pt x="15" y="205"/>
                      </a:lnTo>
                      <a:lnTo>
                        <a:pt x="21" y="194"/>
                      </a:lnTo>
                      <a:lnTo>
                        <a:pt x="26" y="184"/>
                      </a:lnTo>
                      <a:lnTo>
                        <a:pt x="34" y="174"/>
                      </a:lnTo>
                      <a:lnTo>
                        <a:pt x="268" y="32"/>
                      </a:lnTo>
                      <a:lnTo>
                        <a:pt x="288" y="26"/>
                      </a:lnTo>
                      <a:lnTo>
                        <a:pt x="306" y="22"/>
                      </a:lnTo>
                      <a:lnTo>
                        <a:pt x="327" y="17"/>
                      </a:lnTo>
                      <a:lnTo>
                        <a:pt x="347" y="12"/>
                      </a:lnTo>
                      <a:lnTo>
                        <a:pt x="368" y="9"/>
                      </a:lnTo>
                      <a:lnTo>
                        <a:pt x="388" y="5"/>
                      </a:lnTo>
                      <a:lnTo>
                        <a:pt x="409" y="2"/>
                      </a:lnTo>
                      <a:lnTo>
                        <a:pt x="431" y="0"/>
                      </a:lnTo>
                      <a:close/>
                    </a:path>
                  </a:pathLst>
                </a:custGeom>
                <a:solidFill>
                  <a:srgbClr val="82B2A8"/>
                </a:solidFill>
                <a:ln w="9525">
                  <a:noFill/>
                  <a:round/>
                  <a:headEnd/>
                  <a:tailEnd/>
                </a:ln>
              </p:spPr>
              <p:txBody>
                <a:bodyPr/>
                <a:lstStyle/>
                <a:p>
                  <a:endParaRPr lang="en-US"/>
                </a:p>
              </p:txBody>
            </p:sp>
            <p:sp>
              <p:nvSpPr>
                <p:cNvPr id="22318" name="Freeform 288"/>
                <p:cNvSpPr>
                  <a:spLocks/>
                </p:cNvSpPr>
                <p:nvPr/>
              </p:nvSpPr>
              <p:spPr bwMode="auto">
                <a:xfrm>
                  <a:off x="3524" y="-777"/>
                  <a:ext cx="117" cy="71"/>
                </a:xfrm>
                <a:custGeom>
                  <a:avLst/>
                  <a:gdLst>
                    <a:gd name="T0" fmla="*/ 234 w 234"/>
                    <a:gd name="T1" fmla="*/ 0 h 142"/>
                    <a:gd name="T2" fmla="*/ 0 w 234"/>
                    <a:gd name="T3" fmla="*/ 142 h 142"/>
                    <a:gd name="T4" fmla="*/ 10 w 234"/>
                    <a:gd name="T5" fmla="*/ 130 h 142"/>
                    <a:gd name="T6" fmla="*/ 19 w 234"/>
                    <a:gd name="T7" fmla="*/ 120 h 142"/>
                    <a:gd name="T8" fmla="*/ 29 w 234"/>
                    <a:gd name="T9" fmla="*/ 108 h 142"/>
                    <a:gd name="T10" fmla="*/ 41 w 234"/>
                    <a:gd name="T11" fmla="*/ 98 h 142"/>
                    <a:gd name="T12" fmla="*/ 52 w 234"/>
                    <a:gd name="T13" fmla="*/ 87 h 142"/>
                    <a:gd name="T14" fmla="*/ 65 w 234"/>
                    <a:gd name="T15" fmla="*/ 78 h 142"/>
                    <a:gd name="T16" fmla="*/ 79 w 234"/>
                    <a:gd name="T17" fmla="*/ 68 h 142"/>
                    <a:gd name="T18" fmla="*/ 94 w 234"/>
                    <a:gd name="T19" fmla="*/ 59 h 142"/>
                    <a:gd name="T20" fmla="*/ 109 w 234"/>
                    <a:gd name="T21" fmla="*/ 51 h 142"/>
                    <a:gd name="T22" fmla="*/ 124 w 234"/>
                    <a:gd name="T23" fmla="*/ 41 h 142"/>
                    <a:gd name="T24" fmla="*/ 141 w 234"/>
                    <a:gd name="T25" fmla="*/ 33 h 142"/>
                    <a:gd name="T26" fmla="*/ 158 w 234"/>
                    <a:gd name="T27" fmla="*/ 26 h 142"/>
                    <a:gd name="T28" fmla="*/ 177 w 234"/>
                    <a:gd name="T29" fmla="*/ 18 h 142"/>
                    <a:gd name="T30" fmla="*/ 195 w 234"/>
                    <a:gd name="T31" fmla="*/ 13 h 142"/>
                    <a:gd name="T32" fmla="*/ 215 w 234"/>
                    <a:gd name="T33" fmla="*/ 6 h 142"/>
                    <a:gd name="T34" fmla="*/ 234 w 234"/>
                    <a:gd name="T35" fmla="*/ 0 h 14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34"/>
                    <a:gd name="T55" fmla="*/ 0 h 142"/>
                    <a:gd name="T56" fmla="*/ 234 w 234"/>
                    <a:gd name="T57" fmla="*/ 142 h 14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34" h="142">
                      <a:moveTo>
                        <a:pt x="234" y="0"/>
                      </a:moveTo>
                      <a:lnTo>
                        <a:pt x="0" y="142"/>
                      </a:lnTo>
                      <a:lnTo>
                        <a:pt x="10" y="130"/>
                      </a:lnTo>
                      <a:lnTo>
                        <a:pt x="19" y="120"/>
                      </a:lnTo>
                      <a:lnTo>
                        <a:pt x="29" y="108"/>
                      </a:lnTo>
                      <a:lnTo>
                        <a:pt x="41" y="98"/>
                      </a:lnTo>
                      <a:lnTo>
                        <a:pt x="52" y="87"/>
                      </a:lnTo>
                      <a:lnTo>
                        <a:pt x="65" y="78"/>
                      </a:lnTo>
                      <a:lnTo>
                        <a:pt x="79" y="68"/>
                      </a:lnTo>
                      <a:lnTo>
                        <a:pt x="94" y="59"/>
                      </a:lnTo>
                      <a:lnTo>
                        <a:pt x="109" y="51"/>
                      </a:lnTo>
                      <a:lnTo>
                        <a:pt x="124" y="41"/>
                      </a:lnTo>
                      <a:lnTo>
                        <a:pt x="141" y="33"/>
                      </a:lnTo>
                      <a:lnTo>
                        <a:pt x="158" y="26"/>
                      </a:lnTo>
                      <a:lnTo>
                        <a:pt x="177" y="18"/>
                      </a:lnTo>
                      <a:lnTo>
                        <a:pt x="195" y="13"/>
                      </a:lnTo>
                      <a:lnTo>
                        <a:pt x="215" y="6"/>
                      </a:lnTo>
                      <a:lnTo>
                        <a:pt x="234" y="0"/>
                      </a:lnTo>
                      <a:close/>
                    </a:path>
                  </a:pathLst>
                </a:custGeom>
                <a:solidFill>
                  <a:srgbClr val="70A39B"/>
                </a:solidFill>
                <a:ln w="9525">
                  <a:noFill/>
                  <a:round/>
                  <a:headEnd/>
                  <a:tailEnd/>
                </a:ln>
              </p:spPr>
              <p:txBody>
                <a:bodyPr/>
                <a:lstStyle/>
                <a:p>
                  <a:endParaRPr lang="en-US"/>
                </a:p>
              </p:txBody>
            </p:sp>
            <p:sp>
              <p:nvSpPr>
                <p:cNvPr id="22319" name="Freeform 289"/>
                <p:cNvSpPr>
                  <a:spLocks/>
                </p:cNvSpPr>
                <p:nvPr/>
              </p:nvSpPr>
              <p:spPr bwMode="auto">
                <a:xfrm>
                  <a:off x="3693" y="-698"/>
                  <a:ext cx="164" cy="87"/>
                </a:xfrm>
                <a:custGeom>
                  <a:avLst/>
                  <a:gdLst>
                    <a:gd name="T0" fmla="*/ 165 w 329"/>
                    <a:gd name="T1" fmla="*/ 0 h 173"/>
                    <a:gd name="T2" fmla="*/ 197 w 329"/>
                    <a:gd name="T3" fmla="*/ 1 h 173"/>
                    <a:gd name="T4" fmla="*/ 228 w 329"/>
                    <a:gd name="T5" fmla="*/ 7 h 173"/>
                    <a:gd name="T6" fmla="*/ 256 w 329"/>
                    <a:gd name="T7" fmla="*/ 15 h 173"/>
                    <a:gd name="T8" fmla="*/ 280 w 329"/>
                    <a:gd name="T9" fmla="*/ 25 h 173"/>
                    <a:gd name="T10" fmla="*/ 300 w 329"/>
                    <a:gd name="T11" fmla="*/ 38 h 173"/>
                    <a:gd name="T12" fmla="*/ 316 w 329"/>
                    <a:gd name="T13" fmla="*/ 53 h 173"/>
                    <a:gd name="T14" fmla="*/ 325 w 329"/>
                    <a:gd name="T15" fmla="*/ 69 h 173"/>
                    <a:gd name="T16" fmla="*/ 329 w 329"/>
                    <a:gd name="T17" fmla="*/ 86 h 173"/>
                    <a:gd name="T18" fmla="*/ 325 w 329"/>
                    <a:gd name="T19" fmla="*/ 103 h 173"/>
                    <a:gd name="T20" fmla="*/ 316 w 329"/>
                    <a:gd name="T21" fmla="*/ 119 h 173"/>
                    <a:gd name="T22" fmla="*/ 300 w 329"/>
                    <a:gd name="T23" fmla="*/ 134 h 173"/>
                    <a:gd name="T24" fmla="*/ 280 w 329"/>
                    <a:gd name="T25" fmla="*/ 147 h 173"/>
                    <a:gd name="T26" fmla="*/ 256 w 329"/>
                    <a:gd name="T27" fmla="*/ 159 h 173"/>
                    <a:gd name="T28" fmla="*/ 228 w 329"/>
                    <a:gd name="T29" fmla="*/ 167 h 173"/>
                    <a:gd name="T30" fmla="*/ 197 w 329"/>
                    <a:gd name="T31" fmla="*/ 171 h 173"/>
                    <a:gd name="T32" fmla="*/ 165 w 329"/>
                    <a:gd name="T33" fmla="*/ 173 h 173"/>
                    <a:gd name="T34" fmla="*/ 131 w 329"/>
                    <a:gd name="T35" fmla="*/ 171 h 173"/>
                    <a:gd name="T36" fmla="*/ 100 w 329"/>
                    <a:gd name="T37" fmla="*/ 167 h 173"/>
                    <a:gd name="T38" fmla="*/ 73 w 329"/>
                    <a:gd name="T39" fmla="*/ 159 h 173"/>
                    <a:gd name="T40" fmla="*/ 49 w 329"/>
                    <a:gd name="T41" fmla="*/ 147 h 173"/>
                    <a:gd name="T42" fmla="*/ 28 w 329"/>
                    <a:gd name="T43" fmla="*/ 134 h 173"/>
                    <a:gd name="T44" fmla="*/ 13 w 329"/>
                    <a:gd name="T45" fmla="*/ 119 h 173"/>
                    <a:gd name="T46" fmla="*/ 4 w 329"/>
                    <a:gd name="T47" fmla="*/ 103 h 173"/>
                    <a:gd name="T48" fmla="*/ 0 w 329"/>
                    <a:gd name="T49" fmla="*/ 86 h 173"/>
                    <a:gd name="T50" fmla="*/ 4 w 329"/>
                    <a:gd name="T51" fmla="*/ 69 h 173"/>
                    <a:gd name="T52" fmla="*/ 13 w 329"/>
                    <a:gd name="T53" fmla="*/ 53 h 173"/>
                    <a:gd name="T54" fmla="*/ 28 w 329"/>
                    <a:gd name="T55" fmla="*/ 38 h 173"/>
                    <a:gd name="T56" fmla="*/ 49 w 329"/>
                    <a:gd name="T57" fmla="*/ 25 h 173"/>
                    <a:gd name="T58" fmla="*/ 73 w 329"/>
                    <a:gd name="T59" fmla="*/ 15 h 173"/>
                    <a:gd name="T60" fmla="*/ 100 w 329"/>
                    <a:gd name="T61" fmla="*/ 7 h 173"/>
                    <a:gd name="T62" fmla="*/ 131 w 329"/>
                    <a:gd name="T63" fmla="*/ 1 h 173"/>
                    <a:gd name="T64" fmla="*/ 165 w 329"/>
                    <a:gd name="T65" fmla="*/ 0 h 17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29"/>
                    <a:gd name="T100" fmla="*/ 0 h 173"/>
                    <a:gd name="T101" fmla="*/ 329 w 329"/>
                    <a:gd name="T102" fmla="*/ 173 h 17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29" h="173">
                      <a:moveTo>
                        <a:pt x="165" y="0"/>
                      </a:moveTo>
                      <a:lnTo>
                        <a:pt x="197" y="1"/>
                      </a:lnTo>
                      <a:lnTo>
                        <a:pt x="228" y="7"/>
                      </a:lnTo>
                      <a:lnTo>
                        <a:pt x="256" y="15"/>
                      </a:lnTo>
                      <a:lnTo>
                        <a:pt x="280" y="25"/>
                      </a:lnTo>
                      <a:lnTo>
                        <a:pt x="300" y="38"/>
                      </a:lnTo>
                      <a:lnTo>
                        <a:pt x="316" y="53"/>
                      </a:lnTo>
                      <a:lnTo>
                        <a:pt x="325" y="69"/>
                      </a:lnTo>
                      <a:lnTo>
                        <a:pt x="329" y="86"/>
                      </a:lnTo>
                      <a:lnTo>
                        <a:pt x="325" y="103"/>
                      </a:lnTo>
                      <a:lnTo>
                        <a:pt x="316" y="119"/>
                      </a:lnTo>
                      <a:lnTo>
                        <a:pt x="300" y="134"/>
                      </a:lnTo>
                      <a:lnTo>
                        <a:pt x="280" y="147"/>
                      </a:lnTo>
                      <a:lnTo>
                        <a:pt x="256" y="159"/>
                      </a:lnTo>
                      <a:lnTo>
                        <a:pt x="228" y="167"/>
                      </a:lnTo>
                      <a:lnTo>
                        <a:pt x="197" y="171"/>
                      </a:lnTo>
                      <a:lnTo>
                        <a:pt x="165" y="173"/>
                      </a:lnTo>
                      <a:lnTo>
                        <a:pt x="131" y="171"/>
                      </a:lnTo>
                      <a:lnTo>
                        <a:pt x="100" y="167"/>
                      </a:lnTo>
                      <a:lnTo>
                        <a:pt x="73" y="159"/>
                      </a:lnTo>
                      <a:lnTo>
                        <a:pt x="49" y="147"/>
                      </a:lnTo>
                      <a:lnTo>
                        <a:pt x="28" y="134"/>
                      </a:lnTo>
                      <a:lnTo>
                        <a:pt x="13" y="119"/>
                      </a:lnTo>
                      <a:lnTo>
                        <a:pt x="4" y="103"/>
                      </a:lnTo>
                      <a:lnTo>
                        <a:pt x="0" y="86"/>
                      </a:lnTo>
                      <a:lnTo>
                        <a:pt x="4" y="69"/>
                      </a:lnTo>
                      <a:lnTo>
                        <a:pt x="13" y="53"/>
                      </a:lnTo>
                      <a:lnTo>
                        <a:pt x="28" y="38"/>
                      </a:lnTo>
                      <a:lnTo>
                        <a:pt x="49" y="25"/>
                      </a:lnTo>
                      <a:lnTo>
                        <a:pt x="73" y="15"/>
                      </a:lnTo>
                      <a:lnTo>
                        <a:pt x="100" y="7"/>
                      </a:lnTo>
                      <a:lnTo>
                        <a:pt x="131" y="1"/>
                      </a:lnTo>
                      <a:lnTo>
                        <a:pt x="165" y="0"/>
                      </a:lnTo>
                      <a:close/>
                    </a:path>
                  </a:pathLst>
                </a:custGeom>
                <a:solidFill>
                  <a:srgbClr val="6391FF"/>
                </a:solidFill>
                <a:ln w="9525">
                  <a:noFill/>
                  <a:round/>
                  <a:headEnd/>
                  <a:tailEnd/>
                </a:ln>
              </p:spPr>
              <p:txBody>
                <a:bodyPr/>
                <a:lstStyle/>
                <a:p>
                  <a:endParaRPr lang="en-US"/>
                </a:p>
              </p:txBody>
            </p:sp>
            <p:sp>
              <p:nvSpPr>
                <p:cNvPr id="22320" name="Freeform 290"/>
                <p:cNvSpPr>
                  <a:spLocks/>
                </p:cNvSpPr>
                <p:nvPr/>
              </p:nvSpPr>
              <p:spPr bwMode="auto">
                <a:xfrm>
                  <a:off x="3728" y="-679"/>
                  <a:ext cx="94" cy="49"/>
                </a:xfrm>
                <a:custGeom>
                  <a:avLst/>
                  <a:gdLst>
                    <a:gd name="T0" fmla="*/ 95 w 188"/>
                    <a:gd name="T1" fmla="*/ 0 h 97"/>
                    <a:gd name="T2" fmla="*/ 113 w 188"/>
                    <a:gd name="T3" fmla="*/ 1 h 97"/>
                    <a:gd name="T4" fmla="*/ 131 w 188"/>
                    <a:gd name="T5" fmla="*/ 3 h 97"/>
                    <a:gd name="T6" fmla="*/ 147 w 188"/>
                    <a:gd name="T7" fmla="*/ 8 h 97"/>
                    <a:gd name="T8" fmla="*/ 161 w 188"/>
                    <a:gd name="T9" fmla="*/ 13 h 97"/>
                    <a:gd name="T10" fmla="*/ 172 w 188"/>
                    <a:gd name="T11" fmla="*/ 21 h 97"/>
                    <a:gd name="T12" fmla="*/ 181 w 188"/>
                    <a:gd name="T13" fmla="*/ 30 h 97"/>
                    <a:gd name="T14" fmla="*/ 186 w 188"/>
                    <a:gd name="T15" fmla="*/ 39 h 97"/>
                    <a:gd name="T16" fmla="*/ 188 w 188"/>
                    <a:gd name="T17" fmla="*/ 48 h 97"/>
                    <a:gd name="T18" fmla="*/ 186 w 188"/>
                    <a:gd name="T19" fmla="*/ 58 h 97"/>
                    <a:gd name="T20" fmla="*/ 181 w 188"/>
                    <a:gd name="T21" fmla="*/ 68 h 97"/>
                    <a:gd name="T22" fmla="*/ 172 w 188"/>
                    <a:gd name="T23" fmla="*/ 77 h 97"/>
                    <a:gd name="T24" fmla="*/ 161 w 188"/>
                    <a:gd name="T25" fmla="*/ 84 h 97"/>
                    <a:gd name="T26" fmla="*/ 147 w 188"/>
                    <a:gd name="T27" fmla="*/ 89 h 97"/>
                    <a:gd name="T28" fmla="*/ 131 w 188"/>
                    <a:gd name="T29" fmla="*/ 94 h 97"/>
                    <a:gd name="T30" fmla="*/ 113 w 188"/>
                    <a:gd name="T31" fmla="*/ 96 h 97"/>
                    <a:gd name="T32" fmla="*/ 95 w 188"/>
                    <a:gd name="T33" fmla="*/ 97 h 97"/>
                    <a:gd name="T34" fmla="*/ 75 w 188"/>
                    <a:gd name="T35" fmla="*/ 96 h 97"/>
                    <a:gd name="T36" fmla="*/ 58 w 188"/>
                    <a:gd name="T37" fmla="*/ 94 h 97"/>
                    <a:gd name="T38" fmla="*/ 42 w 188"/>
                    <a:gd name="T39" fmla="*/ 89 h 97"/>
                    <a:gd name="T40" fmla="*/ 28 w 188"/>
                    <a:gd name="T41" fmla="*/ 84 h 97"/>
                    <a:gd name="T42" fmla="*/ 17 w 188"/>
                    <a:gd name="T43" fmla="*/ 77 h 97"/>
                    <a:gd name="T44" fmla="*/ 7 w 188"/>
                    <a:gd name="T45" fmla="*/ 68 h 97"/>
                    <a:gd name="T46" fmla="*/ 3 w 188"/>
                    <a:gd name="T47" fmla="*/ 58 h 97"/>
                    <a:gd name="T48" fmla="*/ 0 w 188"/>
                    <a:gd name="T49" fmla="*/ 48 h 97"/>
                    <a:gd name="T50" fmla="*/ 3 w 188"/>
                    <a:gd name="T51" fmla="*/ 39 h 97"/>
                    <a:gd name="T52" fmla="*/ 7 w 188"/>
                    <a:gd name="T53" fmla="*/ 30 h 97"/>
                    <a:gd name="T54" fmla="*/ 17 w 188"/>
                    <a:gd name="T55" fmla="*/ 21 h 97"/>
                    <a:gd name="T56" fmla="*/ 28 w 188"/>
                    <a:gd name="T57" fmla="*/ 13 h 97"/>
                    <a:gd name="T58" fmla="*/ 42 w 188"/>
                    <a:gd name="T59" fmla="*/ 8 h 97"/>
                    <a:gd name="T60" fmla="*/ 58 w 188"/>
                    <a:gd name="T61" fmla="*/ 3 h 97"/>
                    <a:gd name="T62" fmla="*/ 75 w 188"/>
                    <a:gd name="T63" fmla="*/ 1 h 97"/>
                    <a:gd name="T64" fmla="*/ 95 w 188"/>
                    <a:gd name="T65" fmla="*/ 0 h 9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88"/>
                    <a:gd name="T100" fmla="*/ 0 h 97"/>
                    <a:gd name="T101" fmla="*/ 188 w 188"/>
                    <a:gd name="T102" fmla="*/ 97 h 9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88" h="97">
                      <a:moveTo>
                        <a:pt x="95" y="0"/>
                      </a:moveTo>
                      <a:lnTo>
                        <a:pt x="113" y="1"/>
                      </a:lnTo>
                      <a:lnTo>
                        <a:pt x="131" y="3"/>
                      </a:lnTo>
                      <a:lnTo>
                        <a:pt x="147" y="8"/>
                      </a:lnTo>
                      <a:lnTo>
                        <a:pt x="161" y="13"/>
                      </a:lnTo>
                      <a:lnTo>
                        <a:pt x="172" y="21"/>
                      </a:lnTo>
                      <a:lnTo>
                        <a:pt x="181" y="30"/>
                      </a:lnTo>
                      <a:lnTo>
                        <a:pt x="186" y="39"/>
                      </a:lnTo>
                      <a:lnTo>
                        <a:pt x="188" y="48"/>
                      </a:lnTo>
                      <a:lnTo>
                        <a:pt x="186" y="58"/>
                      </a:lnTo>
                      <a:lnTo>
                        <a:pt x="181" y="68"/>
                      </a:lnTo>
                      <a:lnTo>
                        <a:pt x="172" y="77"/>
                      </a:lnTo>
                      <a:lnTo>
                        <a:pt x="161" y="84"/>
                      </a:lnTo>
                      <a:lnTo>
                        <a:pt x="147" y="89"/>
                      </a:lnTo>
                      <a:lnTo>
                        <a:pt x="131" y="94"/>
                      </a:lnTo>
                      <a:lnTo>
                        <a:pt x="113" y="96"/>
                      </a:lnTo>
                      <a:lnTo>
                        <a:pt x="95" y="97"/>
                      </a:lnTo>
                      <a:lnTo>
                        <a:pt x="75" y="96"/>
                      </a:lnTo>
                      <a:lnTo>
                        <a:pt x="58" y="94"/>
                      </a:lnTo>
                      <a:lnTo>
                        <a:pt x="42" y="89"/>
                      </a:lnTo>
                      <a:lnTo>
                        <a:pt x="28" y="84"/>
                      </a:lnTo>
                      <a:lnTo>
                        <a:pt x="17" y="77"/>
                      </a:lnTo>
                      <a:lnTo>
                        <a:pt x="7" y="68"/>
                      </a:lnTo>
                      <a:lnTo>
                        <a:pt x="3" y="58"/>
                      </a:lnTo>
                      <a:lnTo>
                        <a:pt x="0" y="48"/>
                      </a:lnTo>
                      <a:lnTo>
                        <a:pt x="3" y="39"/>
                      </a:lnTo>
                      <a:lnTo>
                        <a:pt x="7" y="30"/>
                      </a:lnTo>
                      <a:lnTo>
                        <a:pt x="17" y="21"/>
                      </a:lnTo>
                      <a:lnTo>
                        <a:pt x="28" y="13"/>
                      </a:lnTo>
                      <a:lnTo>
                        <a:pt x="42" y="8"/>
                      </a:lnTo>
                      <a:lnTo>
                        <a:pt x="58" y="3"/>
                      </a:lnTo>
                      <a:lnTo>
                        <a:pt x="75" y="1"/>
                      </a:lnTo>
                      <a:lnTo>
                        <a:pt x="95" y="0"/>
                      </a:lnTo>
                      <a:close/>
                    </a:path>
                  </a:pathLst>
                </a:custGeom>
                <a:solidFill>
                  <a:srgbClr val="000000"/>
                </a:solidFill>
                <a:ln w="9525">
                  <a:noFill/>
                  <a:round/>
                  <a:headEnd/>
                  <a:tailEnd/>
                </a:ln>
              </p:spPr>
              <p:txBody>
                <a:bodyPr/>
                <a:lstStyle/>
                <a:p>
                  <a:endParaRPr lang="en-US"/>
                </a:p>
              </p:txBody>
            </p:sp>
            <p:sp>
              <p:nvSpPr>
                <p:cNvPr id="22321" name="Freeform 291"/>
                <p:cNvSpPr>
                  <a:spLocks/>
                </p:cNvSpPr>
                <p:nvPr/>
              </p:nvSpPr>
              <p:spPr bwMode="auto">
                <a:xfrm>
                  <a:off x="3735" y="-676"/>
                  <a:ext cx="80" cy="42"/>
                </a:xfrm>
                <a:custGeom>
                  <a:avLst/>
                  <a:gdLst>
                    <a:gd name="T0" fmla="*/ 82 w 160"/>
                    <a:gd name="T1" fmla="*/ 0 h 86"/>
                    <a:gd name="T2" fmla="*/ 98 w 160"/>
                    <a:gd name="T3" fmla="*/ 2 h 86"/>
                    <a:gd name="T4" fmla="*/ 112 w 160"/>
                    <a:gd name="T5" fmla="*/ 4 h 86"/>
                    <a:gd name="T6" fmla="*/ 126 w 160"/>
                    <a:gd name="T7" fmla="*/ 7 h 86"/>
                    <a:gd name="T8" fmla="*/ 137 w 160"/>
                    <a:gd name="T9" fmla="*/ 13 h 86"/>
                    <a:gd name="T10" fmla="*/ 146 w 160"/>
                    <a:gd name="T11" fmla="*/ 20 h 86"/>
                    <a:gd name="T12" fmla="*/ 155 w 160"/>
                    <a:gd name="T13" fmla="*/ 27 h 86"/>
                    <a:gd name="T14" fmla="*/ 159 w 160"/>
                    <a:gd name="T15" fmla="*/ 35 h 86"/>
                    <a:gd name="T16" fmla="*/ 160 w 160"/>
                    <a:gd name="T17" fmla="*/ 43 h 86"/>
                    <a:gd name="T18" fmla="*/ 159 w 160"/>
                    <a:gd name="T19" fmla="*/ 51 h 86"/>
                    <a:gd name="T20" fmla="*/ 155 w 160"/>
                    <a:gd name="T21" fmla="*/ 59 h 86"/>
                    <a:gd name="T22" fmla="*/ 146 w 160"/>
                    <a:gd name="T23" fmla="*/ 66 h 86"/>
                    <a:gd name="T24" fmla="*/ 137 w 160"/>
                    <a:gd name="T25" fmla="*/ 73 h 86"/>
                    <a:gd name="T26" fmla="*/ 126 w 160"/>
                    <a:gd name="T27" fmla="*/ 79 h 86"/>
                    <a:gd name="T28" fmla="*/ 112 w 160"/>
                    <a:gd name="T29" fmla="*/ 82 h 86"/>
                    <a:gd name="T30" fmla="*/ 98 w 160"/>
                    <a:gd name="T31" fmla="*/ 84 h 86"/>
                    <a:gd name="T32" fmla="*/ 82 w 160"/>
                    <a:gd name="T33" fmla="*/ 86 h 86"/>
                    <a:gd name="T34" fmla="*/ 66 w 160"/>
                    <a:gd name="T35" fmla="*/ 84 h 86"/>
                    <a:gd name="T36" fmla="*/ 51 w 160"/>
                    <a:gd name="T37" fmla="*/ 82 h 86"/>
                    <a:gd name="T38" fmla="*/ 37 w 160"/>
                    <a:gd name="T39" fmla="*/ 79 h 86"/>
                    <a:gd name="T40" fmla="*/ 24 w 160"/>
                    <a:gd name="T41" fmla="*/ 73 h 86"/>
                    <a:gd name="T42" fmla="*/ 14 w 160"/>
                    <a:gd name="T43" fmla="*/ 66 h 86"/>
                    <a:gd name="T44" fmla="*/ 7 w 160"/>
                    <a:gd name="T45" fmla="*/ 59 h 86"/>
                    <a:gd name="T46" fmla="*/ 1 w 160"/>
                    <a:gd name="T47" fmla="*/ 51 h 86"/>
                    <a:gd name="T48" fmla="*/ 0 w 160"/>
                    <a:gd name="T49" fmla="*/ 43 h 86"/>
                    <a:gd name="T50" fmla="*/ 1 w 160"/>
                    <a:gd name="T51" fmla="*/ 35 h 86"/>
                    <a:gd name="T52" fmla="*/ 7 w 160"/>
                    <a:gd name="T53" fmla="*/ 27 h 86"/>
                    <a:gd name="T54" fmla="*/ 14 w 160"/>
                    <a:gd name="T55" fmla="*/ 20 h 86"/>
                    <a:gd name="T56" fmla="*/ 24 w 160"/>
                    <a:gd name="T57" fmla="*/ 13 h 86"/>
                    <a:gd name="T58" fmla="*/ 37 w 160"/>
                    <a:gd name="T59" fmla="*/ 7 h 86"/>
                    <a:gd name="T60" fmla="*/ 51 w 160"/>
                    <a:gd name="T61" fmla="*/ 4 h 86"/>
                    <a:gd name="T62" fmla="*/ 66 w 160"/>
                    <a:gd name="T63" fmla="*/ 2 h 86"/>
                    <a:gd name="T64" fmla="*/ 82 w 160"/>
                    <a:gd name="T65" fmla="*/ 0 h 8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60"/>
                    <a:gd name="T100" fmla="*/ 0 h 86"/>
                    <a:gd name="T101" fmla="*/ 160 w 160"/>
                    <a:gd name="T102" fmla="*/ 86 h 8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60" h="86">
                      <a:moveTo>
                        <a:pt x="82" y="0"/>
                      </a:moveTo>
                      <a:lnTo>
                        <a:pt x="98" y="2"/>
                      </a:lnTo>
                      <a:lnTo>
                        <a:pt x="112" y="4"/>
                      </a:lnTo>
                      <a:lnTo>
                        <a:pt x="126" y="7"/>
                      </a:lnTo>
                      <a:lnTo>
                        <a:pt x="137" y="13"/>
                      </a:lnTo>
                      <a:lnTo>
                        <a:pt x="146" y="20"/>
                      </a:lnTo>
                      <a:lnTo>
                        <a:pt x="155" y="27"/>
                      </a:lnTo>
                      <a:lnTo>
                        <a:pt x="159" y="35"/>
                      </a:lnTo>
                      <a:lnTo>
                        <a:pt x="160" y="43"/>
                      </a:lnTo>
                      <a:lnTo>
                        <a:pt x="159" y="51"/>
                      </a:lnTo>
                      <a:lnTo>
                        <a:pt x="155" y="59"/>
                      </a:lnTo>
                      <a:lnTo>
                        <a:pt x="146" y="66"/>
                      </a:lnTo>
                      <a:lnTo>
                        <a:pt x="137" y="73"/>
                      </a:lnTo>
                      <a:lnTo>
                        <a:pt x="126" y="79"/>
                      </a:lnTo>
                      <a:lnTo>
                        <a:pt x="112" y="82"/>
                      </a:lnTo>
                      <a:lnTo>
                        <a:pt x="98" y="84"/>
                      </a:lnTo>
                      <a:lnTo>
                        <a:pt x="82" y="86"/>
                      </a:lnTo>
                      <a:lnTo>
                        <a:pt x="66" y="84"/>
                      </a:lnTo>
                      <a:lnTo>
                        <a:pt x="51" y="82"/>
                      </a:lnTo>
                      <a:lnTo>
                        <a:pt x="37" y="79"/>
                      </a:lnTo>
                      <a:lnTo>
                        <a:pt x="24" y="73"/>
                      </a:lnTo>
                      <a:lnTo>
                        <a:pt x="14" y="66"/>
                      </a:lnTo>
                      <a:lnTo>
                        <a:pt x="7" y="59"/>
                      </a:lnTo>
                      <a:lnTo>
                        <a:pt x="1" y="51"/>
                      </a:lnTo>
                      <a:lnTo>
                        <a:pt x="0" y="43"/>
                      </a:lnTo>
                      <a:lnTo>
                        <a:pt x="1" y="35"/>
                      </a:lnTo>
                      <a:lnTo>
                        <a:pt x="7" y="27"/>
                      </a:lnTo>
                      <a:lnTo>
                        <a:pt x="14" y="20"/>
                      </a:lnTo>
                      <a:lnTo>
                        <a:pt x="24" y="13"/>
                      </a:lnTo>
                      <a:lnTo>
                        <a:pt x="37" y="7"/>
                      </a:lnTo>
                      <a:lnTo>
                        <a:pt x="51" y="4"/>
                      </a:lnTo>
                      <a:lnTo>
                        <a:pt x="66" y="2"/>
                      </a:lnTo>
                      <a:lnTo>
                        <a:pt x="82" y="0"/>
                      </a:lnTo>
                      <a:close/>
                    </a:path>
                  </a:pathLst>
                </a:custGeom>
                <a:solidFill>
                  <a:srgbClr val="EFEFFF"/>
                </a:solidFill>
                <a:ln w="9525">
                  <a:noFill/>
                  <a:round/>
                  <a:headEnd/>
                  <a:tailEnd/>
                </a:ln>
              </p:spPr>
              <p:txBody>
                <a:bodyPr/>
                <a:lstStyle/>
                <a:p>
                  <a:endParaRPr lang="en-US"/>
                </a:p>
              </p:txBody>
            </p:sp>
            <p:sp>
              <p:nvSpPr>
                <p:cNvPr id="22322" name="Freeform 292"/>
                <p:cNvSpPr>
                  <a:spLocks/>
                </p:cNvSpPr>
                <p:nvPr/>
              </p:nvSpPr>
              <p:spPr bwMode="auto">
                <a:xfrm>
                  <a:off x="3841" y="-765"/>
                  <a:ext cx="193" cy="102"/>
                </a:xfrm>
                <a:custGeom>
                  <a:avLst/>
                  <a:gdLst>
                    <a:gd name="T0" fmla="*/ 0 w 386"/>
                    <a:gd name="T1" fmla="*/ 167 h 204"/>
                    <a:gd name="T2" fmla="*/ 202 w 386"/>
                    <a:gd name="T3" fmla="*/ 0 h 204"/>
                    <a:gd name="T4" fmla="*/ 223 w 386"/>
                    <a:gd name="T5" fmla="*/ 10 h 204"/>
                    <a:gd name="T6" fmla="*/ 242 w 386"/>
                    <a:gd name="T7" fmla="*/ 20 h 204"/>
                    <a:gd name="T8" fmla="*/ 258 w 386"/>
                    <a:gd name="T9" fmla="*/ 29 h 204"/>
                    <a:gd name="T10" fmla="*/ 275 w 386"/>
                    <a:gd name="T11" fmla="*/ 37 h 204"/>
                    <a:gd name="T12" fmla="*/ 287 w 386"/>
                    <a:gd name="T13" fmla="*/ 45 h 204"/>
                    <a:gd name="T14" fmla="*/ 300 w 386"/>
                    <a:gd name="T15" fmla="*/ 53 h 204"/>
                    <a:gd name="T16" fmla="*/ 310 w 386"/>
                    <a:gd name="T17" fmla="*/ 61 h 204"/>
                    <a:gd name="T18" fmla="*/ 321 w 386"/>
                    <a:gd name="T19" fmla="*/ 69 h 204"/>
                    <a:gd name="T20" fmla="*/ 330 w 386"/>
                    <a:gd name="T21" fmla="*/ 78 h 204"/>
                    <a:gd name="T22" fmla="*/ 338 w 386"/>
                    <a:gd name="T23" fmla="*/ 88 h 204"/>
                    <a:gd name="T24" fmla="*/ 346 w 386"/>
                    <a:gd name="T25" fmla="*/ 97 h 204"/>
                    <a:gd name="T26" fmla="*/ 354 w 386"/>
                    <a:gd name="T27" fmla="*/ 108 h 204"/>
                    <a:gd name="T28" fmla="*/ 361 w 386"/>
                    <a:gd name="T29" fmla="*/ 120 h 204"/>
                    <a:gd name="T30" fmla="*/ 369 w 386"/>
                    <a:gd name="T31" fmla="*/ 134 h 204"/>
                    <a:gd name="T32" fmla="*/ 377 w 386"/>
                    <a:gd name="T33" fmla="*/ 149 h 204"/>
                    <a:gd name="T34" fmla="*/ 386 w 386"/>
                    <a:gd name="T35" fmla="*/ 165 h 204"/>
                    <a:gd name="T36" fmla="*/ 33 w 386"/>
                    <a:gd name="T37" fmla="*/ 204 h 204"/>
                    <a:gd name="T38" fmla="*/ 26 w 386"/>
                    <a:gd name="T39" fmla="*/ 191 h 204"/>
                    <a:gd name="T40" fmla="*/ 21 w 386"/>
                    <a:gd name="T41" fmla="*/ 183 h 204"/>
                    <a:gd name="T42" fmla="*/ 13 w 386"/>
                    <a:gd name="T43" fmla="*/ 176 h 204"/>
                    <a:gd name="T44" fmla="*/ 0 w 386"/>
                    <a:gd name="T45" fmla="*/ 167 h 20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86"/>
                    <a:gd name="T70" fmla="*/ 0 h 204"/>
                    <a:gd name="T71" fmla="*/ 386 w 386"/>
                    <a:gd name="T72" fmla="*/ 204 h 20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86" h="204">
                      <a:moveTo>
                        <a:pt x="0" y="167"/>
                      </a:moveTo>
                      <a:lnTo>
                        <a:pt x="202" y="0"/>
                      </a:lnTo>
                      <a:lnTo>
                        <a:pt x="223" y="10"/>
                      </a:lnTo>
                      <a:lnTo>
                        <a:pt x="242" y="20"/>
                      </a:lnTo>
                      <a:lnTo>
                        <a:pt x="258" y="29"/>
                      </a:lnTo>
                      <a:lnTo>
                        <a:pt x="275" y="37"/>
                      </a:lnTo>
                      <a:lnTo>
                        <a:pt x="287" y="45"/>
                      </a:lnTo>
                      <a:lnTo>
                        <a:pt x="300" y="53"/>
                      </a:lnTo>
                      <a:lnTo>
                        <a:pt x="310" y="61"/>
                      </a:lnTo>
                      <a:lnTo>
                        <a:pt x="321" y="69"/>
                      </a:lnTo>
                      <a:lnTo>
                        <a:pt x="330" y="78"/>
                      </a:lnTo>
                      <a:lnTo>
                        <a:pt x="338" y="88"/>
                      </a:lnTo>
                      <a:lnTo>
                        <a:pt x="346" y="97"/>
                      </a:lnTo>
                      <a:lnTo>
                        <a:pt x="354" y="108"/>
                      </a:lnTo>
                      <a:lnTo>
                        <a:pt x="361" y="120"/>
                      </a:lnTo>
                      <a:lnTo>
                        <a:pt x="369" y="134"/>
                      </a:lnTo>
                      <a:lnTo>
                        <a:pt x="377" y="149"/>
                      </a:lnTo>
                      <a:lnTo>
                        <a:pt x="386" y="165"/>
                      </a:lnTo>
                      <a:lnTo>
                        <a:pt x="33" y="204"/>
                      </a:lnTo>
                      <a:lnTo>
                        <a:pt x="26" y="191"/>
                      </a:lnTo>
                      <a:lnTo>
                        <a:pt x="21" y="183"/>
                      </a:lnTo>
                      <a:lnTo>
                        <a:pt x="13" y="176"/>
                      </a:lnTo>
                      <a:lnTo>
                        <a:pt x="0" y="167"/>
                      </a:lnTo>
                      <a:close/>
                    </a:path>
                  </a:pathLst>
                </a:custGeom>
                <a:solidFill>
                  <a:srgbClr val="FFFF8E"/>
                </a:solidFill>
                <a:ln w="9525">
                  <a:noFill/>
                  <a:round/>
                  <a:headEnd/>
                  <a:tailEnd/>
                </a:ln>
              </p:spPr>
              <p:txBody>
                <a:bodyPr/>
                <a:lstStyle/>
                <a:p>
                  <a:endParaRPr lang="en-US"/>
                </a:p>
              </p:txBody>
            </p:sp>
            <p:sp>
              <p:nvSpPr>
                <p:cNvPr id="22323" name="Freeform 293"/>
                <p:cNvSpPr>
                  <a:spLocks/>
                </p:cNvSpPr>
                <p:nvPr/>
              </p:nvSpPr>
              <p:spPr bwMode="auto">
                <a:xfrm>
                  <a:off x="3850" y="-732"/>
                  <a:ext cx="152" cy="59"/>
                </a:xfrm>
                <a:custGeom>
                  <a:avLst/>
                  <a:gdLst>
                    <a:gd name="T0" fmla="*/ 0 w 305"/>
                    <a:gd name="T1" fmla="*/ 106 h 118"/>
                    <a:gd name="T2" fmla="*/ 267 w 305"/>
                    <a:gd name="T3" fmla="*/ 0 h 118"/>
                    <a:gd name="T4" fmla="*/ 277 w 305"/>
                    <a:gd name="T5" fmla="*/ 4 h 118"/>
                    <a:gd name="T6" fmla="*/ 284 w 305"/>
                    <a:gd name="T7" fmla="*/ 8 h 118"/>
                    <a:gd name="T8" fmla="*/ 289 w 305"/>
                    <a:gd name="T9" fmla="*/ 10 h 118"/>
                    <a:gd name="T10" fmla="*/ 292 w 305"/>
                    <a:gd name="T11" fmla="*/ 11 h 118"/>
                    <a:gd name="T12" fmla="*/ 295 w 305"/>
                    <a:gd name="T13" fmla="*/ 13 h 118"/>
                    <a:gd name="T14" fmla="*/ 297 w 305"/>
                    <a:gd name="T15" fmla="*/ 17 h 118"/>
                    <a:gd name="T16" fmla="*/ 299 w 305"/>
                    <a:gd name="T17" fmla="*/ 24 h 118"/>
                    <a:gd name="T18" fmla="*/ 305 w 305"/>
                    <a:gd name="T19" fmla="*/ 33 h 118"/>
                    <a:gd name="T20" fmla="*/ 12 w 305"/>
                    <a:gd name="T21" fmla="*/ 118 h 118"/>
                    <a:gd name="T22" fmla="*/ 9 w 305"/>
                    <a:gd name="T23" fmla="*/ 110 h 118"/>
                    <a:gd name="T24" fmla="*/ 11 w 305"/>
                    <a:gd name="T25" fmla="*/ 109 h 118"/>
                    <a:gd name="T26" fmla="*/ 10 w 305"/>
                    <a:gd name="T27" fmla="*/ 110 h 118"/>
                    <a:gd name="T28" fmla="*/ 0 w 305"/>
                    <a:gd name="T29" fmla="*/ 106 h 11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05"/>
                    <a:gd name="T46" fmla="*/ 0 h 118"/>
                    <a:gd name="T47" fmla="*/ 305 w 305"/>
                    <a:gd name="T48" fmla="*/ 118 h 11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05" h="118">
                      <a:moveTo>
                        <a:pt x="0" y="106"/>
                      </a:moveTo>
                      <a:lnTo>
                        <a:pt x="267" y="0"/>
                      </a:lnTo>
                      <a:lnTo>
                        <a:pt x="277" y="4"/>
                      </a:lnTo>
                      <a:lnTo>
                        <a:pt x="284" y="8"/>
                      </a:lnTo>
                      <a:lnTo>
                        <a:pt x="289" y="10"/>
                      </a:lnTo>
                      <a:lnTo>
                        <a:pt x="292" y="11"/>
                      </a:lnTo>
                      <a:lnTo>
                        <a:pt x="295" y="13"/>
                      </a:lnTo>
                      <a:lnTo>
                        <a:pt x="297" y="17"/>
                      </a:lnTo>
                      <a:lnTo>
                        <a:pt x="299" y="24"/>
                      </a:lnTo>
                      <a:lnTo>
                        <a:pt x="305" y="33"/>
                      </a:lnTo>
                      <a:lnTo>
                        <a:pt x="12" y="118"/>
                      </a:lnTo>
                      <a:lnTo>
                        <a:pt x="9" y="110"/>
                      </a:lnTo>
                      <a:lnTo>
                        <a:pt x="11" y="109"/>
                      </a:lnTo>
                      <a:lnTo>
                        <a:pt x="10" y="110"/>
                      </a:lnTo>
                      <a:lnTo>
                        <a:pt x="0" y="106"/>
                      </a:lnTo>
                      <a:close/>
                    </a:path>
                  </a:pathLst>
                </a:custGeom>
                <a:solidFill>
                  <a:srgbClr val="FFFFFF"/>
                </a:solidFill>
                <a:ln w="9525">
                  <a:noFill/>
                  <a:round/>
                  <a:headEnd/>
                  <a:tailEnd/>
                </a:ln>
              </p:spPr>
              <p:txBody>
                <a:bodyPr/>
                <a:lstStyle/>
                <a:p>
                  <a:endParaRPr lang="en-US"/>
                </a:p>
              </p:txBody>
            </p:sp>
            <p:sp>
              <p:nvSpPr>
                <p:cNvPr id="22324" name="Freeform 294"/>
                <p:cNvSpPr>
                  <a:spLocks/>
                </p:cNvSpPr>
                <p:nvPr/>
              </p:nvSpPr>
              <p:spPr bwMode="auto">
                <a:xfrm>
                  <a:off x="3507" y="-649"/>
                  <a:ext cx="208" cy="97"/>
                </a:xfrm>
                <a:custGeom>
                  <a:avLst/>
                  <a:gdLst>
                    <a:gd name="T0" fmla="*/ 372 w 416"/>
                    <a:gd name="T1" fmla="*/ 0 h 193"/>
                    <a:gd name="T2" fmla="*/ 0 w 416"/>
                    <a:gd name="T3" fmla="*/ 26 h 193"/>
                    <a:gd name="T4" fmla="*/ 10 w 416"/>
                    <a:gd name="T5" fmla="*/ 45 h 193"/>
                    <a:gd name="T6" fmla="*/ 21 w 416"/>
                    <a:gd name="T7" fmla="*/ 62 h 193"/>
                    <a:gd name="T8" fmla="*/ 31 w 416"/>
                    <a:gd name="T9" fmla="*/ 78 h 193"/>
                    <a:gd name="T10" fmla="*/ 41 w 416"/>
                    <a:gd name="T11" fmla="*/ 92 h 193"/>
                    <a:gd name="T12" fmla="*/ 52 w 416"/>
                    <a:gd name="T13" fmla="*/ 106 h 193"/>
                    <a:gd name="T14" fmla="*/ 62 w 416"/>
                    <a:gd name="T15" fmla="*/ 117 h 193"/>
                    <a:gd name="T16" fmla="*/ 74 w 416"/>
                    <a:gd name="T17" fmla="*/ 127 h 193"/>
                    <a:gd name="T18" fmla="*/ 85 w 416"/>
                    <a:gd name="T19" fmla="*/ 138 h 193"/>
                    <a:gd name="T20" fmla="*/ 97 w 416"/>
                    <a:gd name="T21" fmla="*/ 147 h 193"/>
                    <a:gd name="T22" fmla="*/ 108 w 416"/>
                    <a:gd name="T23" fmla="*/ 155 h 193"/>
                    <a:gd name="T24" fmla="*/ 120 w 416"/>
                    <a:gd name="T25" fmla="*/ 162 h 193"/>
                    <a:gd name="T26" fmla="*/ 132 w 416"/>
                    <a:gd name="T27" fmla="*/ 169 h 193"/>
                    <a:gd name="T28" fmla="*/ 145 w 416"/>
                    <a:gd name="T29" fmla="*/ 176 h 193"/>
                    <a:gd name="T30" fmla="*/ 159 w 416"/>
                    <a:gd name="T31" fmla="*/ 182 h 193"/>
                    <a:gd name="T32" fmla="*/ 173 w 416"/>
                    <a:gd name="T33" fmla="*/ 187 h 193"/>
                    <a:gd name="T34" fmla="*/ 188 w 416"/>
                    <a:gd name="T35" fmla="*/ 193 h 193"/>
                    <a:gd name="T36" fmla="*/ 416 w 416"/>
                    <a:gd name="T37" fmla="*/ 49 h 193"/>
                    <a:gd name="T38" fmla="*/ 407 w 416"/>
                    <a:gd name="T39" fmla="*/ 41 h 193"/>
                    <a:gd name="T40" fmla="*/ 400 w 416"/>
                    <a:gd name="T41" fmla="*/ 34 h 193"/>
                    <a:gd name="T42" fmla="*/ 394 w 416"/>
                    <a:gd name="T43" fmla="*/ 28 h 193"/>
                    <a:gd name="T44" fmla="*/ 388 w 416"/>
                    <a:gd name="T45" fmla="*/ 24 h 193"/>
                    <a:gd name="T46" fmla="*/ 382 w 416"/>
                    <a:gd name="T47" fmla="*/ 20 h 193"/>
                    <a:gd name="T48" fmla="*/ 379 w 416"/>
                    <a:gd name="T49" fmla="*/ 17 h 193"/>
                    <a:gd name="T50" fmla="*/ 374 w 416"/>
                    <a:gd name="T51" fmla="*/ 10 h 193"/>
                    <a:gd name="T52" fmla="*/ 372 w 416"/>
                    <a:gd name="T53" fmla="*/ 0 h 19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416"/>
                    <a:gd name="T82" fmla="*/ 0 h 193"/>
                    <a:gd name="T83" fmla="*/ 416 w 416"/>
                    <a:gd name="T84" fmla="*/ 193 h 193"/>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416" h="193">
                      <a:moveTo>
                        <a:pt x="372" y="0"/>
                      </a:moveTo>
                      <a:lnTo>
                        <a:pt x="0" y="26"/>
                      </a:lnTo>
                      <a:lnTo>
                        <a:pt x="10" y="45"/>
                      </a:lnTo>
                      <a:lnTo>
                        <a:pt x="21" y="62"/>
                      </a:lnTo>
                      <a:lnTo>
                        <a:pt x="31" y="78"/>
                      </a:lnTo>
                      <a:lnTo>
                        <a:pt x="41" y="92"/>
                      </a:lnTo>
                      <a:lnTo>
                        <a:pt x="52" y="106"/>
                      </a:lnTo>
                      <a:lnTo>
                        <a:pt x="62" y="117"/>
                      </a:lnTo>
                      <a:lnTo>
                        <a:pt x="74" y="127"/>
                      </a:lnTo>
                      <a:lnTo>
                        <a:pt x="85" y="138"/>
                      </a:lnTo>
                      <a:lnTo>
                        <a:pt x="97" y="147"/>
                      </a:lnTo>
                      <a:lnTo>
                        <a:pt x="108" y="155"/>
                      </a:lnTo>
                      <a:lnTo>
                        <a:pt x="120" y="162"/>
                      </a:lnTo>
                      <a:lnTo>
                        <a:pt x="132" y="169"/>
                      </a:lnTo>
                      <a:lnTo>
                        <a:pt x="145" y="176"/>
                      </a:lnTo>
                      <a:lnTo>
                        <a:pt x="159" y="182"/>
                      </a:lnTo>
                      <a:lnTo>
                        <a:pt x="173" y="187"/>
                      </a:lnTo>
                      <a:lnTo>
                        <a:pt x="188" y="193"/>
                      </a:lnTo>
                      <a:lnTo>
                        <a:pt x="416" y="49"/>
                      </a:lnTo>
                      <a:lnTo>
                        <a:pt x="407" y="41"/>
                      </a:lnTo>
                      <a:lnTo>
                        <a:pt x="400" y="34"/>
                      </a:lnTo>
                      <a:lnTo>
                        <a:pt x="394" y="28"/>
                      </a:lnTo>
                      <a:lnTo>
                        <a:pt x="388" y="24"/>
                      </a:lnTo>
                      <a:lnTo>
                        <a:pt x="382" y="20"/>
                      </a:lnTo>
                      <a:lnTo>
                        <a:pt x="379" y="17"/>
                      </a:lnTo>
                      <a:lnTo>
                        <a:pt x="374" y="10"/>
                      </a:lnTo>
                      <a:lnTo>
                        <a:pt x="372" y="0"/>
                      </a:lnTo>
                      <a:close/>
                    </a:path>
                  </a:pathLst>
                </a:custGeom>
                <a:solidFill>
                  <a:srgbClr val="CEFFFF"/>
                </a:solidFill>
                <a:ln w="9525">
                  <a:noFill/>
                  <a:round/>
                  <a:headEnd/>
                  <a:tailEnd/>
                </a:ln>
              </p:spPr>
              <p:txBody>
                <a:bodyPr/>
                <a:lstStyle/>
                <a:p>
                  <a:endParaRPr lang="en-US"/>
                </a:p>
              </p:txBody>
            </p:sp>
            <p:sp>
              <p:nvSpPr>
                <p:cNvPr id="22325" name="Freeform 295"/>
                <p:cNvSpPr>
                  <a:spLocks/>
                </p:cNvSpPr>
                <p:nvPr/>
              </p:nvSpPr>
              <p:spPr bwMode="auto">
                <a:xfrm>
                  <a:off x="3529" y="-641"/>
                  <a:ext cx="174" cy="65"/>
                </a:xfrm>
                <a:custGeom>
                  <a:avLst/>
                  <a:gdLst>
                    <a:gd name="T0" fmla="*/ 332 w 348"/>
                    <a:gd name="T1" fmla="*/ 0 h 130"/>
                    <a:gd name="T2" fmla="*/ 0 w 348"/>
                    <a:gd name="T3" fmla="*/ 72 h 130"/>
                    <a:gd name="T4" fmla="*/ 15 w 348"/>
                    <a:gd name="T5" fmla="*/ 91 h 130"/>
                    <a:gd name="T6" fmla="*/ 26 w 348"/>
                    <a:gd name="T7" fmla="*/ 103 h 130"/>
                    <a:gd name="T8" fmla="*/ 33 w 348"/>
                    <a:gd name="T9" fmla="*/ 110 h 130"/>
                    <a:gd name="T10" fmla="*/ 38 w 348"/>
                    <a:gd name="T11" fmla="*/ 114 h 130"/>
                    <a:gd name="T12" fmla="*/ 41 w 348"/>
                    <a:gd name="T13" fmla="*/ 116 h 130"/>
                    <a:gd name="T14" fmla="*/ 45 w 348"/>
                    <a:gd name="T15" fmla="*/ 118 h 130"/>
                    <a:gd name="T16" fmla="*/ 51 w 348"/>
                    <a:gd name="T17" fmla="*/ 123 h 130"/>
                    <a:gd name="T18" fmla="*/ 57 w 348"/>
                    <a:gd name="T19" fmla="*/ 130 h 130"/>
                    <a:gd name="T20" fmla="*/ 74 w 348"/>
                    <a:gd name="T21" fmla="*/ 123 h 130"/>
                    <a:gd name="T22" fmla="*/ 90 w 348"/>
                    <a:gd name="T23" fmla="*/ 117 h 130"/>
                    <a:gd name="T24" fmla="*/ 107 w 348"/>
                    <a:gd name="T25" fmla="*/ 110 h 130"/>
                    <a:gd name="T26" fmla="*/ 125 w 348"/>
                    <a:gd name="T27" fmla="*/ 102 h 130"/>
                    <a:gd name="T28" fmla="*/ 144 w 348"/>
                    <a:gd name="T29" fmla="*/ 95 h 130"/>
                    <a:gd name="T30" fmla="*/ 163 w 348"/>
                    <a:gd name="T31" fmla="*/ 88 h 130"/>
                    <a:gd name="T32" fmla="*/ 182 w 348"/>
                    <a:gd name="T33" fmla="*/ 80 h 130"/>
                    <a:gd name="T34" fmla="*/ 201 w 348"/>
                    <a:gd name="T35" fmla="*/ 73 h 130"/>
                    <a:gd name="T36" fmla="*/ 221 w 348"/>
                    <a:gd name="T37" fmla="*/ 65 h 130"/>
                    <a:gd name="T38" fmla="*/ 241 w 348"/>
                    <a:gd name="T39" fmla="*/ 58 h 130"/>
                    <a:gd name="T40" fmla="*/ 260 w 348"/>
                    <a:gd name="T41" fmla="*/ 50 h 130"/>
                    <a:gd name="T42" fmla="*/ 279 w 348"/>
                    <a:gd name="T43" fmla="*/ 44 h 130"/>
                    <a:gd name="T44" fmla="*/ 297 w 348"/>
                    <a:gd name="T45" fmla="*/ 37 h 130"/>
                    <a:gd name="T46" fmla="*/ 314 w 348"/>
                    <a:gd name="T47" fmla="*/ 30 h 130"/>
                    <a:gd name="T48" fmla="*/ 332 w 348"/>
                    <a:gd name="T49" fmla="*/ 23 h 130"/>
                    <a:gd name="T50" fmla="*/ 348 w 348"/>
                    <a:gd name="T51" fmla="*/ 17 h 130"/>
                    <a:gd name="T52" fmla="*/ 339 w 348"/>
                    <a:gd name="T53" fmla="*/ 11 h 130"/>
                    <a:gd name="T54" fmla="*/ 335 w 348"/>
                    <a:gd name="T55" fmla="*/ 10 h 130"/>
                    <a:gd name="T56" fmla="*/ 333 w 348"/>
                    <a:gd name="T57" fmla="*/ 9 h 130"/>
                    <a:gd name="T58" fmla="*/ 332 w 348"/>
                    <a:gd name="T59" fmla="*/ 0 h 13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348"/>
                    <a:gd name="T91" fmla="*/ 0 h 130"/>
                    <a:gd name="T92" fmla="*/ 348 w 348"/>
                    <a:gd name="T93" fmla="*/ 130 h 13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348" h="130">
                      <a:moveTo>
                        <a:pt x="332" y="0"/>
                      </a:moveTo>
                      <a:lnTo>
                        <a:pt x="0" y="72"/>
                      </a:lnTo>
                      <a:lnTo>
                        <a:pt x="15" y="91"/>
                      </a:lnTo>
                      <a:lnTo>
                        <a:pt x="26" y="103"/>
                      </a:lnTo>
                      <a:lnTo>
                        <a:pt x="33" y="110"/>
                      </a:lnTo>
                      <a:lnTo>
                        <a:pt x="38" y="114"/>
                      </a:lnTo>
                      <a:lnTo>
                        <a:pt x="41" y="116"/>
                      </a:lnTo>
                      <a:lnTo>
                        <a:pt x="45" y="118"/>
                      </a:lnTo>
                      <a:lnTo>
                        <a:pt x="51" y="123"/>
                      </a:lnTo>
                      <a:lnTo>
                        <a:pt x="57" y="130"/>
                      </a:lnTo>
                      <a:lnTo>
                        <a:pt x="74" y="123"/>
                      </a:lnTo>
                      <a:lnTo>
                        <a:pt x="90" y="117"/>
                      </a:lnTo>
                      <a:lnTo>
                        <a:pt x="107" y="110"/>
                      </a:lnTo>
                      <a:lnTo>
                        <a:pt x="125" y="102"/>
                      </a:lnTo>
                      <a:lnTo>
                        <a:pt x="144" y="95"/>
                      </a:lnTo>
                      <a:lnTo>
                        <a:pt x="163" y="88"/>
                      </a:lnTo>
                      <a:lnTo>
                        <a:pt x="182" y="80"/>
                      </a:lnTo>
                      <a:lnTo>
                        <a:pt x="201" y="73"/>
                      </a:lnTo>
                      <a:lnTo>
                        <a:pt x="221" y="65"/>
                      </a:lnTo>
                      <a:lnTo>
                        <a:pt x="241" y="58"/>
                      </a:lnTo>
                      <a:lnTo>
                        <a:pt x="260" y="50"/>
                      </a:lnTo>
                      <a:lnTo>
                        <a:pt x="279" y="44"/>
                      </a:lnTo>
                      <a:lnTo>
                        <a:pt x="297" y="37"/>
                      </a:lnTo>
                      <a:lnTo>
                        <a:pt x="314" y="30"/>
                      </a:lnTo>
                      <a:lnTo>
                        <a:pt x="332" y="23"/>
                      </a:lnTo>
                      <a:lnTo>
                        <a:pt x="348" y="17"/>
                      </a:lnTo>
                      <a:lnTo>
                        <a:pt x="339" y="11"/>
                      </a:lnTo>
                      <a:lnTo>
                        <a:pt x="335" y="10"/>
                      </a:lnTo>
                      <a:lnTo>
                        <a:pt x="333" y="9"/>
                      </a:lnTo>
                      <a:lnTo>
                        <a:pt x="332" y="0"/>
                      </a:lnTo>
                      <a:close/>
                    </a:path>
                  </a:pathLst>
                </a:custGeom>
                <a:solidFill>
                  <a:srgbClr val="FFFFFF"/>
                </a:solidFill>
                <a:ln w="9525">
                  <a:noFill/>
                  <a:round/>
                  <a:headEnd/>
                  <a:tailEnd/>
                </a:ln>
              </p:spPr>
              <p:txBody>
                <a:bodyPr/>
                <a:lstStyle/>
                <a:p>
                  <a:endParaRPr lang="en-US"/>
                </a:p>
              </p:txBody>
            </p:sp>
          </p:grpSp>
          <p:grpSp>
            <p:nvGrpSpPr>
              <p:cNvPr id="22207" name="Group 296"/>
              <p:cNvGrpSpPr>
                <a:grpSpLocks/>
              </p:cNvGrpSpPr>
              <p:nvPr/>
            </p:nvGrpSpPr>
            <p:grpSpPr bwMode="auto">
              <a:xfrm>
                <a:off x="2011" y="179"/>
                <a:ext cx="553" cy="299"/>
                <a:chOff x="3499" y="-801"/>
                <a:chExt cx="553" cy="299"/>
              </a:xfrm>
            </p:grpSpPr>
            <p:sp>
              <p:nvSpPr>
                <p:cNvPr id="22280" name="Freeform 297"/>
                <p:cNvSpPr>
                  <a:spLocks/>
                </p:cNvSpPr>
                <p:nvPr/>
              </p:nvSpPr>
              <p:spPr bwMode="auto">
                <a:xfrm>
                  <a:off x="3499" y="-801"/>
                  <a:ext cx="553" cy="299"/>
                </a:xfrm>
                <a:custGeom>
                  <a:avLst/>
                  <a:gdLst>
                    <a:gd name="T0" fmla="*/ 609 w 1106"/>
                    <a:gd name="T1" fmla="*/ 1 h 596"/>
                    <a:gd name="T2" fmla="*/ 718 w 1106"/>
                    <a:gd name="T3" fmla="*/ 13 h 596"/>
                    <a:gd name="T4" fmla="*/ 817 w 1106"/>
                    <a:gd name="T5" fmla="*/ 35 h 596"/>
                    <a:gd name="T6" fmla="*/ 904 w 1106"/>
                    <a:gd name="T7" fmla="*/ 68 h 596"/>
                    <a:gd name="T8" fmla="*/ 979 w 1106"/>
                    <a:gd name="T9" fmla="*/ 108 h 596"/>
                    <a:gd name="T10" fmla="*/ 1039 w 1106"/>
                    <a:gd name="T11" fmla="*/ 156 h 596"/>
                    <a:gd name="T12" fmla="*/ 1081 w 1106"/>
                    <a:gd name="T13" fmla="*/ 209 h 596"/>
                    <a:gd name="T14" fmla="*/ 1104 w 1106"/>
                    <a:gd name="T15" fmla="*/ 268 h 596"/>
                    <a:gd name="T16" fmla="*/ 1104 w 1106"/>
                    <a:gd name="T17" fmla="*/ 328 h 596"/>
                    <a:gd name="T18" fmla="*/ 1081 w 1106"/>
                    <a:gd name="T19" fmla="*/ 387 h 596"/>
                    <a:gd name="T20" fmla="*/ 1039 w 1106"/>
                    <a:gd name="T21" fmla="*/ 440 h 596"/>
                    <a:gd name="T22" fmla="*/ 979 w 1106"/>
                    <a:gd name="T23" fmla="*/ 487 h 596"/>
                    <a:gd name="T24" fmla="*/ 904 w 1106"/>
                    <a:gd name="T25" fmla="*/ 528 h 596"/>
                    <a:gd name="T26" fmla="*/ 817 w 1106"/>
                    <a:gd name="T27" fmla="*/ 560 h 596"/>
                    <a:gd name="T28" fmla="*/ 718 w 1106"/>
                    <a:gd name="T29" fmla="*/ 582 h 596"/>
                    <a:gd name="T30" fmla="*/ 609 w 1106"/>
                    <a:gd name="T31" fmla="*/ 595 h 596"/>
                    <a:gd name="T32" fmla="*/ 496 w 1106"/>
                    <a:gd name="T33" fmla="*/ 595 h 596"/>
                    <a:gd name="T34" fmla="*/ 388 w 1106"/>
                    <a:gd name="T35" fmla="*/ 582 h 596"/>
                    <a:gd name="T36" fmla="*/ 289 w 1106"/>
                    <a:gd name="T37" fmla="*/ 560 h 596"/>
                    <a:gd name="T38" fmla="*/ 201 w 1106"/>
                    <a:gd name="T39" fmla="*/ 528 h 596"/>
                    <a:gd name="T40" fmla="*/ 127 w 1106"/>
                    <a:gd name="T41" fmla="*/ 487 h 596"/>
                    <a:gd name="T42" fmla="*/ 67 w 1106"/>
                    <a:gd name="T43" fmla="*/ 440 h 596"/>
                    <a:gd name="T44" fmla="*/ 25 w 1106"/>
                    <a:gd name="T45" fmla="*/ 387 h 596"/>
                    <a:gd name="T46" fmla="*/ 2 w 1106"/>
                    <a:gd name="T47" fmla="*/ 328 h 596"/>
                    <a:gd name="T48" fmla="*/ 2 w 1106"/>
                    <a:gd name="T49" fmla="*/ 268 h 596"/>
                    <a:gd name="T50" fmla="*/ 25 w 1106"/>
                    <a:gd name="T51" fmla="*/ 209 h 596"/>
                    <a:gd name="T52" fmla="*/ 67 w 1106"/>
                    <a:gd name="T53" fmla="*/ 156 h 596"/>
                    <a:gd name="T54" fmla="*/ 127 w 1106"/>
                    <a:gd name="T55" fmla="*/ 108 h 596"/>
                    <a:gd name="T56" fmla="*/ 201 w 1106"/>
                    <a:gd name="T57" fmla="*/ 68 h 596"/>
                    <a:gd name="T58" fmla="*/ 289 w 1106"/>
                    <a:gd name="T59" fmla="*/ 35 h 596"/>
                    <a:gd name="T60" fmla="*/ 388 w 1106"/>
                    <a:gd name="T61" fmla="*/ 13 h 596"/>
                    <a:gd name="T62" fmla="*/ 496 w 1106"/>
                    <a:gd name="T63" fmla="*/ 1 h 59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06"/>
                    <a:gd name="T97" fmla="*/ 0 h 596"/>
                    <a:gd name="T98" fmla="*/ 1106 w 1106"/>
                    <a:gd name="T99" fmla="*/ 596 h 59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06" h="596">
                      <a:moveTo>
                        <a:pt x="553" y="0"/>
                      </a:moveTo>
                      <a:lnTo>
                        <a:pt x="609" y="1"/>
                      </a:lnTo>
                      <a:lnTo>
                        <a:pt x="665" y="5"/>
                      </a:lnTo>
                      <a:lnTo>
                        <a:pt x="718" y="13"/>
                      </a:lnTo>
                      <a:lnTo>
                        <a:pt x="768" y="23"/>
                      </a:lnTo>
                      <a:lnTo>
                        <a:pt x="817" y="35"/>
                      </a:lnTo>
                      <a:lnTo>
                        <a:pt x="862" y="50"/>
                      </a:lnTo>
                      <a:lnTo>
                        <a:pt x="904" y="68"/>
                      </a:lnTo>
                      <a:lnTo>
                        <a:pt x="944" y="87"/>
                      </a:lnTo>
                      <a:lnTo>
                        <a:pt x="979" y="108"/>
                      </a:lnTo>
                      <a:lnTo>
                        <a:pt x="1012" y="131"/>
                      </a:lnTo>
                      <a:lnTo>
                        <a:pt x="1039" y="156"/>
                      </a:lnTo>
                      <a:lnTo>
                        <a:pt x="1062" y="182"/>
                      </a:lnTo>
                      <a:lnTo>
                        <a:pt x="1081" y="209"/>
                      </a:lnTo>
                      <a:lnTo>
                        <a:pt x="1095" y="238"/>
                      </a:lnTo>
                      <a:lnTo>
                        <a:pt x="1104" y="268"/>
                      </a:lnTo>
                      <a:lnTo>
                        <a:pt x="1106" y="298"/>
                      </a:lnTo>
                      <a:lnTo>
                        <a:pt x="1104" y="328"/>
                      </a:lnTo>
                      <a:lnTo>
                        <a:pt x="1095" y="358"/>
                      </a:lnTo>
                      <a:lnTo>
                        <a:pt x="1081" y="387"/>
                      </a:lnTo>
                      <a:lnTo>
                        <a:pt x="1062" y="413"/>
                      </a:lnTo>
                      <a:lnTo>
                        <a:pt x="1039" y="440"/>
                      </a:lnTo>
                      <a:lnTo>
                        <a:pt x="1012" y="464"/>
                      </a:lnTo>
                      <a:lnTo>
                        <a:pt x="979" y="487"/>
                      </a:lnTo>
                      <a:lnTo>
                        <a:pt x="944" y="509"/>
                      </a:lnTo>
                      <a:lnTo>
                        <a:pt x="904" y="528"/>
                      </a:lnTo>
                      <a:lnTo>
                        <a:pt x="862" y="544"/>
                      </a:lnTo>
                      <a:lnTo>
                        <a:pt x="817" y="560"/>
                      </a:lnTo>
                      <a:lnTo>
                        <a:pt x="768" y="572"/>
                      </a:lnTo>
                      <a:lnTo>
                        <a:pt x="718" y="582"/>
                      </a:lnTo>
                      <a:lnTo>
                        <a:pt x="665" y="590"/>
                      </a:lnTo>
                      <a:lnTo>
                        <a:pt x="609" y="595"/>
                      </a:lnTo>
                      <a:lnTo>
                        <a:pt x="553" y="596"/>
                      </a:lnTo>
                      <a:lnTo>
                        <a:pt x="496" y="595"/>
                      </a:lnTo>
                      <a:lnTo>
                        <a:pt x="441" y="590"/>
                      </a:lnTo>
                      <a:lnTo>
                        <a:pt x="388" y="582"/>
                      </a:lnTo>
                      <a:lnTo>
                        <a:pt x="337" y="572"/>
                      </a:lnTo>
                      <a:lnTo>
                        <a:pt x="289" y="560"/>
                      </a:lnTo>
                      <a:lnTo>
                        <a:pt x="244" y="544"/>
                      </a:lnTo>
                      <a:lnTo>
                        <a:pt x="201" y="528"/>
                      </a:lnTo>
                      <a:lnTo>
                        <a:pt x="162" y="509"/>
                      </a:lnTo>
                      <a:lnTo>
                        <a:pt x="127" y="487"/>
                      </a:lnTo>
                      <a:lnTo>
                        <a:pt x="94" y="464"/>
                      </a:lnTo>
                      <a:lnTo>
                        <a:pt x="67" y="440"/>
                      </a:lnTo>
                      <a:lnTo>
                        <a:pt x="44" y="413"/>
                      </a:lnTo>
                      <a:lnTo>
                        <a:pt x="25" y="387"/>
                      </a:lnTo>
                      <a:lnTo>
                        <a:pt x="11" y="358"/>
                      </a:lnTo>
                      <a:lnTo>
                        <a:pt x="2" y="328"/>
                      </a:lnTo>
                      <a:lnTo>
                        <a:pt x="0" y="298"/>
                      </a:lnTo>
                      <a:lnTo>
                        <a:pt x="2" y="268"/>
                      </a:lnTo>
                      <a:lnTo>
                        <a:pt x="11" y="238"/>
                      </a:lnTo>
                      <a:lnTo>
                        <a:pt x="25" y="209"/>
                      </a:lnTo>
                      <a:lnTo>
                        <a:pt x="44" y="182"/>
                      </a:lnTo>
                      <a:lnTo>
                        <a:pt x="67" y="156"/>
                      </a:lnTo>
                      <a:lnTo>
                        <a:pt x="94" y="131"/>
                      </a:lnTo>
                      <a:lnTo>
                        <a:pt x="127" y="108"/>
                      </a:lnTo>
                      <a:lnTo>
                        <a:pt x="162" y="87"/>
                      </a:lnTo>
                      <a:lnTo>
                        <a:pt x="201" y="68"/>
                      </a:lnTo>
                      <a:lnTo>
                        <a:pt x="244" y="50"/>
                      </a:lnTo>
                      <a:lnTo>
                        <a:pt x="289" y="35"/>
                      </a:lnTo>
                      <a:lnTo>
                        <a:pt x="337" y="23"/>
                      </a:lnTo>
                      <a:lnTo>
                        <a:pt x="388" y="13"/>
                      </a:lnTo>
                      <a:lnTo>
                        <a:pt x="441" y="5"/>
                      </a:lnTo>
                      <a:lnTo>
                        <a:pt x="496" y="1"/>
                      </a:lnTo>
                      <a:lnTo>
                        <a:pt x="553" y="0"/>
                      </a:lnTo>
                      <a:close/>
                    </a:path>
                  </a:pathLst>
                </a:custGeom>
                <a:solidFill>
                  <a:srgbClr val="000000"/>
                </a:solidFill>
                <a:ln w="9525">
                  <a:noFill/>
                  <a:round/>
                  <a:headEnd/>
                  <a:tailEnd/>
                </a:ln>
              </p:spPr>
              <p:txBody>
                <a:bodyPr/>
                <a:lstStyle/>
                <a:p>
                  <a:endParaRPr lang="en-US"/>
                </a:p>
              </p:txBody>
            </p:sp>
            <p:sp>
              <p:nvSpPr>
                <p:cNvPr id="22281" name="Freeform 298"/>
                <p:cNvSpPr>
                  <a:spLocks/>
                </p:cNvSpPr>
                <p:nvPr/>
              </p:nvSpPr>
              <p:spPr bwMode="auto">
                <a:xfrm>
                  <a:off x="3499" y="-801"/>
                  <a:ext cx="553" cy="299"/>
                </a:xfrm>
                <a:custGeom>
                  <a:avLst/>
                  <a:gdLst>
                    <a:gd name="T0" fmla="*/ 553 w 1106"/>
                    <a:gd name="T1" fmla="*/ 0 h 596"/>
                    <a:gd name="T2" fmla="*/ 665 w 1106"/>
                    <a:gd name="T3" fmla="*/ 5 h 596"/>
                    <a:gd name="T4" fmla="*/ 768 w 1106"/>
                    <a:gd name="T5" fmla="*/ 23 h 596"/>
                    <a:gd name="T6" fmla="*/ 862 w 1106"/>
                    <a:gd name="T7" fmla="*/ 50 h 596"/>
                    <a:gd name="T8" fmla="*/ 944 w 1106"/>
                    <a:gd name="T9" fmla="*/ 87 h 596"/>
                    <a:gd name="T10" fmla="*/ 1012 w 1106"/>
                    <a:gd name="T11" fmla="*/ 131 h 596"/>
                    <a:gd name="T12" fmla="*/ 1062 w 1106"/>
                    <a:gd name="T13" fmla="*/ 182 h 596"/>
                    <a:gd name="T14" fmla="*/ 1095 w 1106"/>
                    <a:gd name="T15" fmla="*/ 238 h 596"/>
                    <a:gd name="T16" fmla="*/ 1106 w 1106"/>
                    <a:gd name="T17" fmla="*/ 298 h 596"/>
                    <a:gd name="T18" fmla="*/ 1104 w 1106"/>
                    <a:gd name="T19" fmla="*/ 328 h 596"/>
                    <a:gd name="T20" fmla="*/ 1081 w 1106"/>
                    <a:gd name="T21" fmla="*/ 387 h 596"/>
                    <a:gd name="T22" fmla="*/ 1039 w 1106"/>
                    <a:gd name="T23" fmla="*/ 440 h 596"/>
                    <a:gd name="T24" fmla="*/ 979 w 1106"/>
                    <a:gd name="T25" fmla="*/ 487 h 596"/>
                    <a:gd name="T26" fmla="*/ 904 w 1106"/>
                    <a:gd name="T27" fmla="*/ 528 h 596"/>
                    <a:gd name="T28" fmla="*/ 817 w 1106"/>
                    <a:gd name="T29" fmla="*/ 560 h 596"/>
                    <a:gd name="T30" fmla="*/ 718 w 1106"/>
                    <a:gd name="T31" fmla="*/ 582 h 596"/>
                    <a:gd name="T32" fmla="*/ 609 w 1106"/>
                    <a:gd name="T33" fmla="*/ 595 h 596"/>
                    <a:gd name="T34" fmla="*/ 553 w 1106"/>
                    <a:gd name="T35" fmla="*/ 596 h 596"/>
                    <a:gd name="T36" fmla="*/ 441 w 1106"/>
                    <a:gd name="T37" fmla="*/ 590 h 596"/>
                    <a:gd name="T38" fmla="*/ 337 w 1106"/>
                    <a:gd name="T39" fmla="*/ 572 h 596"/>
                    <a:gd name="T40" fmla="*/ 244 w 1106"/>
                    <a:gd name="T41" fmla="*/ 544 h 596"/>
                    <a:gd name="T42" fmla="*/ 162 w 1106"/>
                    <a:gd name="T43" fmla="*/ 509 h 596"/>
                    <a:gd name="T44" fmla="*/ 94 w 1106"/>
                    <a:gd name="T45" fmla="*/ 464 h 596"/>
                    <a:gd name="T46" fmla="*/ 44 w 1106"/>
                    <a:gd name="T47" fmla="*/ 413 h 596"/>
                    <a:gd name="T48" fmla="*/ 11 w 1106"/>
                    <a:gd name="T49" fmla="*/ 358 h 596"/>
                    <a:gd name="T50" fmla="*/ 0 w 1106"/>
                    <a:gd name="T51" fmla="*/ 298 h 596"/>
                    <a:gd name="T52" fmla="*/ 2 w 1106"/>
                    <a:gd name="T53" fmla="*/ 268 h 596"/>
                    <a:gd name="T54" fmla="*/ 25 w 1106"/>
                    <a:gd name="T55" fmla="*/ 209 h 596"/>
                    <a:gd name="T56" fmla="*/ 67 w 1106"/>
                    <a:gd name="T57" fmla="*/ 156 h 596"/>
                    <a:gd name="T58" fmla="*/ 127 w 1106"/>
                    <a:gd name="T59" fmla="*/ 108 h 596"/>
                    <a:gd name="T60" fmla="*/ 201 w 1106"/>
                    <a:gd name="T61" fmla="*/ 68 h 596"/>
                    <a:gd name="T62" fmla="*/ 289 w 1106"/>
                    <a:gd name="T63" fmla="*/ 35 h 596"/>
                    <a:gd name="T64" fmla="*/ 388 w 1106"/>
                    <a:gd name="T65" fmla="*/ 13 h 596"/>
                    <a:gd name="T66" fmla="*/ 496 w 1106"/>
                    <a:gd name="T67" fmla="*/ 1 h 59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106"/>
                    <a:gd name="T103" fmla="*/ 0 h 596"/>
                    <a:gd name="T104" fmla="*/ 1106 w 1106"/>
                    <a:gd name="T105" fmla="*/ 596 h 59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106" h="596">
                      <a:moveTo>
                        <a:pt x="553" y="0"/>
                      </a:moveTo>
                      <a:lnTo>
                        <a:pt x="553" y="0"/>
                      </a:lnTo>
                      <a:lnTo>
                        <a:pt x="609" y="1"/>
                      </a:lnTo>
                      <a:lnTo>
                        <a:pt x="665" y="5"/>
                      </a:lnTo>
                      <a:lnTo>
                        <a:pt x="718" y="13"/>
                      </a:lnTo>
                      <a:lnTo>
                        <a:pt x="768" y="23"/>
                      </a:lnTo>
                      <a:lnTo>
                        <a:pt x="817" y="35"/>
                      </a:lnTo>
                      <a:lnTo>
                        <a:pt x="862" y="50"/>
                      </a:lnTo>
                      <a:lnTo>
                        <a:pt x="904" y="68"/>
                      </a:lnTo>
                      <a:lnTo>
                        <a:pt x="944" y="87"/>
                      </a:lnTo>
                      <a:lnTo>
                        <a:pt x="979" y="108"/>
                      </a:lnTo>
                      <a:lnTo>
                        <a:pt x="1012" y="131"/>
                      </a:lnTo>
                      <a:lnTo>
                        <a:pt x="1039" y="156"/>
                      </a:lnTo>
                      <a:lnTo>
                        <a:pt x="1062" y="182"/>
                      </a:lnTo>
                      <a:lnTo>
                        <a:pt x="1081" y="209"/>
                      </a:lnTo>
                      <a:lnTo>
                        <a:pt x="1095" y="238"/>
                      </a:lnTo>
                      <a:lnTo>
                        <a:pt x="1104" y="268"/>
                      </a:lnTo>
                      <a:lnTo>
                        <a:pt x="1106" y="298"/>
                      </a:lnTo>
                      <a:lnTo>
                        <a:pt x="1104" y="328"/>
                      </a:lnTo>
                      <a:lnTo>
                        <a:pt x="1095" y="358"/>
                      </a:lnTo>
                      <a:lnTo>
                        <a:pt x="1081" y="387"/>
                      </a:lnTo>
                      <a:lnTo>
                        <a:pt x="1062" y="413"/>
                      </a:lnTo>
                      <a:lnTo>
                        <a:pt x="1039" y="440"/>
                      </a:lnTo>
                      <a:lnTo>
                        <a:pt x="1012" y="464"/>
                      </a:lnTo>
                      <a:lnTo>
                        <a:pt x="979" y="487"/>
                      </a:lnTo>
                      <a:lnTo>
                        <a:pt x="944" y="509"/>
                      </a:lnTo>
                      <a:lnTo>
                        <a:pt x="904" y="528"/>
                      </a:lnTo>
                      <a:lnTo>
                        <a:pt x="862" y="544"/>
                      </a:lnTo>
                      <a:lnTo>
                        <a:pt x="817" y="560"/>
                      </a:lnTo>
                      <a:lnTo>
                        <a:pt x="768" y="572"/>
                      </a:lnTo>
                      <a:lnTo>
                        <a:pt x="718" y="582"/>
                      </a:lnTo>
                      <a:lnTo>
                        <a:pt x="665" y="590"/>
                      </a:lnTo>
                      <a:lnTo>
                        <a:pt x="609" y="595"/>
                      </a:lnTo>
                      <a:lnTo>
                        <a:pt x="553" y="596"/>
                      </a:lnTo>
                      <a:lnTo>
                        <a:pt x="496" y="595"/>
                      </a:lnTo>
                      <a:lnTo>
                        <a:pt x="441" y="590"/>
                      </a:lnTo>
                      <a:lnTo>
                        <a:pt x="388" y="582"/>
                      </a:lnTo>
                      <a:lnTo>
                        <a:pt x="337" y="572"/>
                      </a:lnTo>
                      <a:lnTo>
                        <a:pt x="289" y="560"/>
                      </a:lnTo>
                      <a:lnTo>
                        <a:pt x="244" y="544"/>
                      </a:lnTo>
                      <a:lnTo>
                        <a:pt x="201" y="528"/>
                      </a:lnTo>
                      <a:lnTo>
                        <a:pt x="162" y="509"/>
                      </a:lnTo>
                      <a:lnTo>
                        <a:pt x="127" y="487"/>
                      </a:lnTo>
                      <a:lnTo>
                        <a:pt x="94" y="464"/>
                      </a:lnTo>
                      <a:lnTo>
                        <a:pt x="67" y="440"/>
                      </a:lnTo>
                      <a:lnTo>
                        <a:pt x="44" y="413"/>
                      </a:lnTo>
                      <a:lnTo>
                        <a:pt x="25" y="387"/>
                      </a:lnTo>
                      <a:lnTo>
                        <a:pt x="11" y="358"/>
                      </a:lnTo>
                      <a:lnTo>
                        <a:pt x="2" y="328"/>
                      </a:lnTo>
                      <a:lnTo>
                        <a:pt x="0" y="298"/>
                      </a:lnTo>
                      <a:lnTo>
                        <a:pt x="2" y="268"/>
                      </a:lnTo>
                      <a:lnTo>
                        <a:pt x="11" y="238"/>
                      </a:lnTo>
                      <a:lnTo>
                        <a:pt x="25" y="209"/>
                      </a:lnTo>
                      <a:lnTo>
                        <a:pt x="44" y="182"/>
                      </a:lnTo>
                      <a:lnTo>
                        <a:pt x="67" y="156"/>
                      </a:lnTo>
                      <a:lnTo>
                        <a:pt x="94" y="131"/>
                      </a:lnTo>
                      <a:lnTo>
                        <a:pt x="127" y="108"/>
                      </a:lnTo>
                      <a:lnTo>
                        <a:pt x="162" y="87"/>
                      </a:lnTo>
                      <a:lnTo>
                        <a:pt x="201" y="68"/>
                      </a:lnTo>
                      <a:lnTo>
                        <a:pt x="244" y="50"/>
                      </a:lnTo>
                      <a:lnTo>
                        <a:pt x="289" y="35"/>
                      </a:lnTo>
                      <a:lnTo>
                        <a:pt x="337" y="23"/>
                      </a:lnTo>
                      <a:lnTo>
                        <a:pt x="388" y="13"/>
                      </a:lnTo>
                      <a:lnTo>
                        <a:pt x="441" y="5"/>
                      </a:lnTo>
                      <a:lnTo>
                        <a:pt x="496" y="1"/>
                      </a:lnTo>
                      <a:lnTo>
                        <a:pt x="553" y="0"/>
                      </a:lnTo>
                    </a:path>
                  </a:pathLst>
                </a:custGeom>
                <a:noFill/>
                <a:ln w="0">
                  <a:solidFill>
                    <a:srgbClr val="000000"/>
                  </a:solidFill>
                  <a:round/>
                  <a:headEnd/>
                  <a:tailEnd/>
                </a:ln>
              </p:spPr>
              <p:txBody>
                <a:bodyPr/>
                <a:lstStyle/>
                <a:p>
                  <a:endParaRPr lang="en-US"/>
                </a:p>
              </p:txBody>
            </p:sp>
            <p:sp>
              <p:nvSpPr>
                <p:cNvPr id="22282" name="Freeform 299"/>
                <p:cNvSpPr>
                  <a:spLocks/>
                </p:cNvSpPr>
                <p:nvPr/>
              </p:nvSpPr>
              <p:spPr bwMode="auto">
                <a:xfrm>
                  <a:off x="3904" y="-607"/>
                  <a:ext cx="119" cy="72"/>
                </a:xfrm>
                <a:custGeom>
                  <a:avLst/>
                  <a:gdLst>
                    <a:gd name="T0" fmla="*/ 0 w 237"/>
                    <a:gd name="T1" fmla="*/ 144 h 144"/>
                    <a:gd name="T2" fmla="*/ 237 w 237"/>
                    <a:gd name="T3" fmla="*/ 0 h 144"/>
                    <a:gd name="T4" fmla="*/ 228 w 237"/>
                    <a:gd name="T5" fmla="*/ 11 h 144"/>
                    <a:gd name="T6" fmla="*/ 219 w 237"/>
                    <a:gd name="T7" fmla="*/ 21 h 144"/>
                    <a:gd name="T8" fmla="*/ 207 w 237"/>
                    <a:gd name="T9" fmla="*/ 33 h 144"/>
                    <a:gd name="T10" fmla="*/ 196 w 237"/>
                    <a:gd name="T11" fmla="*/ 43 h 144"/>
                    <a:gd name="T12" fmla="*/ 184 w 237"/>
                    <a:gd name="T13" fmla="*/ 54 h 144"/>
                    <a:gd name="T14" fmla="*/ 170 w 237"/>
                    <a:gd name="T15" fmla="*/ 63 h 144"/>
                    <a:gd name="T16" fmla="*/ 157 w 237"/>
                    <a:gd name="T17" fmla="*/ 72 h 144"/>
                    <a:gd name="T18" fmla="*/ 142 w 237"/>
                    <a:gd name="T19" fmla="*/ 81 h 144"/>
                    <a:gd name="T20" fmla="*/ 127 w 237"/>
                    <a:gd name="T21" fmla="*/ 91 h 144"/>
                    <a:gd name="T22" fmla="*/ 111 w 237"/>
                    <a:gd name="T23" fmla="*/ 100 h 144"/>
                    <a:gd name="T24" fmla="*/ 93 w 237"/>
                    <a:gd name="T25" fmla="*/ 108 h 144"/>
                    <a:gd name="T26" fmla="*/ 76 w 237"/>
                    <a:gd name="T27" fmla="*/ 116 h 144"/>
                    <a:gd name="T28" fmla="*/ 58 w 237"/>
                    <a:gd name="T29" fmla="*/ 123 h 144"/>
                    <a:gd name="T30" fmla="*/ 39 w 237"/>
                    <a:gd name="T31" fmla="*/ 130 h 144"/>
                    <a:gd name="T32" fmla="*/ 19 w 237"/>
                    <a:gd name="T33" fmla="*/ 137 h 144"/>
                    <a:gd name="T34" fmla="*/ 0 w 237"/>
                    <a:gd name="T35" fmla="*/ 144 h 14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37"/>
                    <a:gd name="T55" fmla="*/ 0 h 144"/>
                    <a:gd name="T56" fmla="*/ 237 w 237"/>
                    <a:gd name="T57" fmla="*/ 144 h 14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37" h="144">
                      <a:moveTo>
                        <a:pt x="0" y="144"/>
                      </a:moveTo>
                      <a:lnTo>
                        <a:pt x="237" y="0"/>
                      </a:lnTo>
                      <a:lnTo>
                        <a:pt x="228" y="11"/>
                      </a:lnTo>
                      <a:lnTo>
                        <a:pt x="219" y="21"/>
                      </a:lnTo>
                      <a:lnTo>
                        <a:pt x="207" y="33"/>
                      </a:lnTo>
                      <a:lnTo>
                        <a:pt x="196" y="43"/>
                      </a:lnTo>
                      <a:lnTo>
                        <a:pt x="184" y="54"/>
                      </a:lnTo>
                      <a:lnTo>
                        <a:pt x="170" y="63"/>
                      </a:lnTo>
                      <a:lnTo>
                        <a:pt x="157" y="72"/>
                      </a:lnTo>
                      <a:lnTo>
                        <a:pt x="142" y="81"/>
                      </a:lnTo>
                      <a:lnTo>
                        <a:pt x="127" y="91"/>
                      </a:lnTo>
                      <a:lnTo>
                        <a:pt x="111" y="100"/>
                      </a:lnTo>
                      <a:lnTo>
                        <a:pt x="93" y="108"/>
                      </a:lnTo>
                      <a:lnTo>
                        <a:pt x="76" y="116"/>
                      </a:lnTo>
                      <a:lnTo>
                        <a:pt x="58" y="123"/>
                      </a:lnTo>
                      <a:lnTo>
                        <a:pt x="39" y="130"/>
                      </a:lnTo>
                      <a:lnTo>
                        <a:pt x="19" y="137"/>
                      </a:lnTo>
                      <a:lnTo>
                        <a:pt x="0" y="144"/>
                      </a:lnTo>
                      <a:close/>
                    </a:path>
                  </a:pathLst>
                </a:custGeom>
                <a:solidFill>
                  <a:srgbClr val="3838FF"/>
                </a:solidFill>
                <a:ln w="9525">
                  <a:noFill/>
                  <a:round/>
                  <a:headEnd/>
                  <a:tailEnd/>
                </a:ln>
              </p:spPr>
              <p:txBody>
                <a:bodyPr/>
                <a:lstStyle/>
                <a:p>
                  <a:endParaRPr lang="en-US"/>
                </a:p>
              </p:txBody>
            </p:sp>
            <p:sp>
              <p:nvSpPr>
                <p:cNvPr id="22283" name="Freeform 300"/>
                <p:cNvSpPr>
                  <a:spLocks/>
                </p:cNvSpPr>
                <p:nvPr/>
              </p:nvSpPr>
              <p:spPr bwMode="auto">
                <a:xfrm>
                  <a:off x="3823" y="-650"/>
                  <a:ext cx="218" cy="130"/>
                </a:xfrm>
                <a:custGeom>
                  <a:avLst/>
                  <a:gdLst>
                    <a:gd name="T0" fmla="*/ 398 w 434"/>
                    <a:gd name="T1" fmla="*/ 87 h 260"/>
                    <a:gd name="T2" fmla="*/ 161 w 434"/>
                    <a:gd name="T3" fmla="*/ 231 h 260"/>
                    <a:gd name="T4" fmla="*/ 142 w 434"/>
                    <a:gd name="T5" fmla="*/ 235 h 260"/>
                    <a:gd name="T6" fmla="*/ 123 w 434"/>
                    <a:gd name="T7" fmla="*/ 240 h 260"/>
                    <a:gd name="T8" fmla="*/ 103 w 434"/>
                    <a:gd name="T9" fmla="*/ 244 h 260"/>
                    <a:gd name="T10" fmla="*/ 83 w 434"/>
                    <a:gd name="T11" fmla="*/ 249 h 260"/>
                    <a:gd name="T12" fmla="*/ 62 w 434"/>
                    <a:gd name="T13" fmla="*/ 252 h 260"/>
                    <a:gd name="T14" fmla="*/ 42 w 434"/>
                    <a:gd name="T15" fmla="*/ 256 h 260"/>
                    <a:gd name="T16" fmla="*/ 20 w 434"/>
                    <a:gd name="T17" fmla="*/ 258 h 260"/>
                    <a:gd name="T18" fmla="*/ 0 w 434"/>
                    <a:gd name="T19" fmla="*/ 260 h 260"/>
                    <a:gd name="T20" fmla="*/ 434 w 434"/>
                    <a:gd name="T21" fmla="*/ 0 h 260"/>
                    <a:gd name="T22" fmla="*/ 433 w 434"/>
                    <a:gd name="T23" fmla="*/ 12 h 260"/>
                    <a:gd name="T24" fmla="*/ 431 w 434"/>
                    <a:gd name="T25" fmla="*/ 22 h 260"/>
                    <a:gd name="T26" fmla="*/ 427 w 434"/>
                    <a:gd name="T27" fmla="*/ 34 h 260"/>
                    <a:gd name="T28" fmla="*/ 424 w 434"/>
                    <a:gd name="T29" fmla="*/ 44 h 260"/>
                    <a:gd name="T30" fmla="*/ 418 w 434"/>
                    <a:gd name="T31" fmla="*/ 55 h 260"/>
                    <a:gd name="T32" fmla="*/ 412 w 434"/>
                    <a:gd name="T33" fmla="*/ 66 h 260"/>
                    <a:gd name="T34" fmla="*/ 405 w 434"/>
                    <a:gd name="T35" fmla="*/ 76 h 260"/>
                    <a:gd name="T36" fmla="*/ 398 w 434"/>
                    <a:gd name="T37" fmla="*/ 87 h 26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34"/>
                    <a:gd name="T58" fmla="*/ 0 h 260"/>
                    <a:gd name="T59" fmla="*/ 434 w 434"/>
                    <a:gd name="T60" fmla="*/ 260 h 26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34" h="260">
                      <a:moveTo>
                        <a:pt x="398" y="87"/>
                      </a:moveTo>
                      <a:lnTo>
                        <a:pt x="161" y="231"/>
                      </a:lnTo>
                      <a:lnTo>
                        <a:pt x="142" y="235"/>
                      </a:lnTo>
                      <a:lnTo>
                        <a:pt x="123" y="240"/>
                      </a:lnTo>
                      <a:lnTo>
                        <a:pt x="103" y="244"/>
                      </a:lnTo>
                      <a:lnTo>
                        <a:pt x="83" y="249"/>
                      </a:lnTo>
                      <a:lnTo>
                        <a:pt x="62" y="252"/>
                      </a:lnTo>
                      <a:lnTo>
                        <a:pt x="42" y="256"/>
                      </a:lnTo>
                      <a:lnTo>
                        <a:pt x="20" y="258"/>
                      </a:lnTo>
                      <a:lnTo>
                        <a:pt x="0" y="260"/>
                      </a:lnTo>
                      <a:lnTo>
                        <a:pt x="434" y="0"/>
                      </a:lnTo>
                      <a:lnTo>
                        <a:pt x="433" y="12"/>
                      </a:lnTo>
                      <a:lnTo>
                        <a:pt x="431" y="22"/>
                      </a:lnTo>
                      <a:lnTo>
                        <a:pt x="427" y="34"/>
                      </a:lnTo>
                      <a:lnTo>
                        <a:pt x="424" y="44"/>
                      </a:lnTo>
                      <a:lnTo>
                        <a:pt x="418" y="55"/>
                      </a:lnTo>
                      <a:lnTo>
                        <a:pt x="412" y="66"/>
                      </a:lnTo>
                      <a:lnTo>
                        <a:pt x="405" y="76"/>
                      </a:lnTo>
                      <a:lnTo>
                        <a:pt x="398" y="87"/>
                      </a:lnTo>
                      <a:close/>
                    </a:path>
                  </a:pathLst>
                </a:custGeom>
                <a:solidFill>
                  <a:srgbClr val="4F4FFF"/>
                </a:solidFill>
                <a:ln w="9525">
                  <a:noFill/>
                  <a:round/>
                  <a:headEnd/>
                  <a:tailEnd/>
                </a:ln>
              </p:spPr>
              <p:txBody>
                <a:bodyPr/>
                <a:lstStyle/>
                <a:p>
                  <a:endParaRPr lang="en-US"/>
                </a:p>
              </p:txBody>
            </p:sp>
            <p:sp>
              <p:nvSpPr>
                <p:cNvPr id="22284" name="Freeform 301"/>
                <p:cNvSpPr>
                  <a:spLocks/>
                </p:cNvSpPr>
                <p:nvPr/>
              </p:nvSpPr>
              <p:spPr bwMode="auto">
                <a:xfrm>
                  <a:off x="3764" y="-682"/>
                  <a:ext cx="277" cy="164"/>
                </a:xfrm>
                <a:custGeom>
                  <a:avLst/>
                  <a:gdLst>
                    <a:gd name="T0" fmla="*/ 553 w 554"/>
                    <a:gd name="T1" fmla="*/ 62 h 327"/>
                    <a:gd name="T2" fmla="*/ 119 w 554"/>
                    <a:gd name="T3" fmla="*/ 322 h 327"/>
                    <a:gd name="T4" fmla="*/ 106 w 554"/>
                    <a:gd name="T5" fmla="*/ 324 h 327"/>
                    <a:gd name="T6" fmla="*/ 93 w 554"/>
                    <a:gd name="T7" fmla="*/ 324 h 327"/>
                    <a:gd name="T8" fmla="*/ 82 w 554"/>
                    <a:gd name="T9" fmla="*/ 325 h 327"/>
                    <a:gd name="T10" fmla="*/ 69 w 554"/>
                    <a:gd name="T11" fmla="*/ 326 h 327"/>
                    <a:gd name="T12" fmla="*/ 56 w 554"/>
                    <a:gd name="T13" fmla="*/ 326 h 327"/>
                    <a:gd name="T14" fmla="*/ 44 w 554"/>
                    <a:gd name="T15" fmla="*/ 327 h 327"/>
                    <a:gd name="T16" fmla="*/ 31 w 554"/>
                    <a:gd name="T17" fmla="*/ 327 h 327"/>
                    <a:gd name="T18" fmla="*/ 18 w 554"/>
                    <a:gd name="T19" fmla="*/ 327 h 327"/>
                    <a:gd name="T20" fmla="*/ 14 w 554"/>
                    <a:gd name="T21" fmla="*/ 327 h 327"/>
                    <a:gd name="T22" fmla="*/ 9 w 554"/>
                    <a:gd name="T23" fmla="*/ 327 h 327"/>
                    <a:gd name="T24" fmla="*/ 4 w 554"/>
                    <a:gd name="T25" fmla="*/ 327 h 327"/>
                    <a:gd name="T26" fmla="*/ 0 w 554"/>
                    <a:gd name="T27" fmla="*/ 327 h 327"/>
                    <a:gd name="T28" fmla="*/ 544 w 554"/>
                    <a:gd name="T29" fmla="*/ 0 h 327"/>
                    <a:gd name="T30" fmla="*/ 548 w 554"/>
                    <a:gd name="T31" fmla="*/ 13 h 327"/>
                    <a:gd name="T32" fmla="*/ 552 w 554"/>
                    <a:gd name="T33" fmla="*/ 24 h 327"/>
                    <a:gd name="T34" fmla="*/ 553 w 554"/>
                    <a:gd name="T35" fmla="*/ 37 h 327"/>
                    <a:gd name="T36" fmla="*/ 554 w 554"/>
                    <a:gd name="T37" fmla="*/ 50 h 327"/>
                    <a:gd name="T38" fmla="*/ 554 w 554"/>
                    <a:gd name="T39" fmla="*/ 53 h 327"/>
                    <a:gd name="T40" fmla="*/ 554 w 554"/>
                    <a:gd name="T41" fmla="*/ 56 h 327"/>
                    <a:gd name="T42" fmla="*/ 553 w 554"/>
                    <a:gd name="T43" fmla="*/ 59 h 327"/>
                    <a:gd name="T44" fmla="*/ 553 w 554"/>
                    <a:gd name="T45" fmla="*/ 62 h 32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54"/>
                    <a:gd name="T70" fmla="*/ 0 h 327"/>
                    <a:gd name="T71" fmla="*/ 554 w 554"/>
                    <a:gd name="T72" fmla="*/ 327 h 32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54" h="327">
                      <a:moveTo>
                        <a:pt x="553" y="62"/>
                      </a:moveTo>
                      <a:lnTo>
                        <a:pt x="119" y="322"/>
                      </a:lnTo>
                      <a:lnTo>
                        <a:pt x="106" y="324"/>
                      </a:lnTo>
                      <a:lnTo>
                        <a:pt x="93" y="324"/>
                      </a:lnTo>
                      <a:lnTo>
                        <a:pt x="82" y="325"/>
                      </a:lnTo>
                      <a:lnTo>
                        <a:pt x="69" y="326"/>
                      </a:lnTo>
                      <a:lnTo>
                        <a:pt x="56" y="326"/>
                      </a:lnTo>
                      <a:lnTo>
                        <a:pt x="44" y="327"/>
                      </a:lnTo>
                      <a:lnTo>
                        <a:pt x="31" y="327"/>
                      </a:lnTo>
                      <a:lnTo>
                        <a:pt x="18" y="327"/>
                      </a:lnTo>
                      <a:lnTo>
                        <a:pt x="14" y="327"/>
                      </a:lnTo>
                      <a:lnTo>
                        <a:pt x="9" y="327"/>
                      </a:lnTo>
                      <a:lnTo>
                        <a:pt x="4" y="327"/>
                      </a:lnTo>
                      <a:lnTo>
                        <a:pt x="0" y="327"/>
                      </a:lnTo>
                      <a:lnTo>
                        <a:pt x="544" y="0"/>
                      </a:lnTo>
                      <a:lnTo>
                        <a:pt x="548" y="13"/>
                      </a:lnTo>
                      <a:lnTo>
                        <a:pt x="552" y="24"/>
                      </a:lnTo>
                      <a:lnTo>
                        <a:pt x="553" y="37"/>
                      </a:lnTo>
                      <a:lnTo>
                        <a:pt x="554" y="50"/>
                      </a:lnTo>
                      <a:lnTo>
                        <a:pt x="554" y="53"/>
                      </a:lnTo>
                      <a:lnTo>
                        <a:pt x="554" y="56"/>
                      </a:lnTo>
                      <a:lnTo>
                        <a:pt x="553" y="59"/>
                      </a:lnTo>
                      <a:lnTo>
                        <a:pt x="553" y="62"/>
                      </a:lnTo>
                      <a:close/>
                    </a:path>
                  </a:pathLst>
                </a:custGeom>
                <a:solidFill>
                  <a:srgbClr val="6D6DFF"/>
                </a:solidFill>
                <a:ln w="9525">
                  <a:noFill/>
                  <a:round/>
                  <a:headEnd/>
                  <a:tailEnd/>
                </a:ln>
              </p:spPr>
              <p:txBody>
                <a:bodyPr/>
                <a:lstStyle/>
                <a:p>
                  <a:endParaRPr lang="en-US"/>
                </a:p>
              </p:txBody>
            </p:sp>
            <p:sp>
              <p:nvSpPr>
                <p:cNvPr id="22285" name="Freeform 302"/>
                <p:cNvSpPr>
                  <a:spLocks/>
                </p:cNvSpPr>
                <p:nvPr/>
              </p:nvSpPr>
              <p:spPr bwMode="auto">
                <a:xfrm>
                  <a:off x="3713" y="-706"/>
                  <a:ext cx="323" cy="188"/>
                </a:xfrm>
                <a:custGeom>
                  <a:avLst/>
                  <a:gdLst>
                    <a:gd name="T0" fmla="*/ 646 w 646"/>
                    <a:gd name="T1" fmla="*/ 50 h 377"/>
                    <a:gd name="T2" fmla="*/ 102 w 646"/>
                    <a:gd name="T3" fmla="*/ 377 h 377"/>
                    <a:gd name="T4" fmla="*/ 89 w 646"/>
                    <a:gd name="T5" fmla="*/ 377 h 377"/>
                    <a:gd name="T6" fmla="*/ 75 w 646"/>
                    <a:gd name="T7" fmla="*/ 376 h 377"/>
                    <a:gd name="T8" fmla="*/ 63 w 646"/>
                    <a:gd name="T9" fmla="*/ 376 h 377"/>
                    <a:gd name="T10" fmla="*/ 50 w 646"/>
                    <a:gd name="T11" fmla="*/ 375 h 377"/>
                    <a:gd name="T12" fmla="*/ 37 w 646"/>
                    <a:gd name="T13" fmla="*/ 374 h 377"/>
                    <a:gd name="T14" fmla="*/ 26 w 646"/>
                    <a:gd name="T15" fmla="*/ 372 h 377"/>
                    <a:gd name="T16" fmla="*/ 13 w 646"/>
                    <a:gd name="T17" fmla="*/ 371 h 377"/>
                    <a:gd name="T18" fmla="*/ 0 w 646"/>
                    <a:gd name="T19" fmla="*/ 370 h 377"/>
                    <a:gd name="T20" fmla="*/ 619 w 646"/>
                    <a:gd name="T21" fmla="*/ 0 h 377"/>
                    <a:gd name="T22" fmla="*/ 629 w 646"/>
                    <a:gd name="T23" fmla="*/ 13 h 377"/>
                    <a:gd name="T24" fmla="*/ 635 w 646"/>
                    <a:gd name="T25" fmla="*/ 25 h 377"/>
                    <a:gd name="T26" fmla="*/ 641 w 646"/>
                    <a:gd name="T27" fmla="*/ 37 h 377"/>
                    <a:gd name="T28" fmla="*/ 646 w 646"/>
                    <a:gd name="T29" fmla="*/ 50 h 37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46"/>
                    <a:gd name="T46" fmla="*/ 0 h 377"/>
                    <a:gd name="T47" fmla="*/ 646 w 646"/>
                    <a:gd name="T48" fmla="*/ 377 h 37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46" h="377">
                      <a:moveTo>
                        <a:pt x="646" y="50"/>
                      </a:moveTo>
                      <a:lnTo>
                        <a:pt x="102" y="377"/>
                      </a:lnTo>
                      <a:lnTo>
                        <a:pt x="89" y="377"/>
                      </a:lnTo>
                      <a:lnTo>
                        <a:pt x="75" y="376"/>
                      </a:lnTo>
                      <a:lnTo>
                        <a:pt x="63" y="376"/>
                      </a:lnTo>
                      <a:lnTo>
                        <a:pt x="50" y="375"/>
                      </a:lnTo>
                      <a:lnTo>
                        <a:pt x="37" y="374"/>
                      </a:lnTo>
                      <a:lnTo>
                        <a:pt x="26" y="372"/>
                      </a:lnTo>
                      <a:lnTo>
                        <a:pt x="13" y="371"/>
                      </a:lnTo>
                      <a:lnTo>
                        <a:pt x="0" y="370"/>
                      </a:lnTo>
                      <a:lnTo>
                        <a:pt x="619" y="0"/>
                      </a:lnTo>
                      <a:lnTo>
                        <a:pt x="629" y="13"/>
                      </a:lnTo>
                      <a:lnTo>
                        <a:pt x="635" y="25"/>
                      </a:lnTo>
                      <a:lnTo>
                        <a:pt x="641" y="37"/>
                      </a:lnTo>
                      <a:lnTo>
                        <a:pt x="646" y="50"/>
                      </a:lnTo>
                      <a:close/>
                    </a:path>
                  </a:pathLst>
                </a:custGeom>
                <a:solidFill>
                  <a:srgbClr val="8787FF"/>
                </a:solidFill>
                <a:ln w="9525">
                  <a:noFill/>
                  <a:round/>
                  <a:headEnd/>
                  <a:tailEnd/>
                </a:ln>
              </p:spPr>
              <p:txBody>
                <a:bodyPr/>
                <a:lstStyle/>
                <a:p>
                  <a:endParaRPr lang="en-US"/>
                </a:p>
              </p:txBody>
            </p:sp>
            <p:sp>
              <p:nvSpPr>
                <p:cNvPr id="22286" name="Freeform 303"/>
                <p:cNvSpPr>
                  <a:spLocks/>
                </p:cNvSpPr>
                <p:nvPr/>
              </p:nvSpPr>
              <p:spPr bwMode="auto">
                <a:xfrm>
                  <a:off x="3671" y="-727"/>
                  <a:ext cx="352" cy="206"/>
                </a:xfrm>
                <a:custGeom>
                  <a:avLst/>
                  <a:gdLst>
                    <a:gd name="T0" fmla="*/ 704 w 704"/>
                    <a:gd name="T1" fmla="*/ 41 h 411"/>
                    <a:gd name="T2" fmla="*/ 85 w 704"/>
                    <a:gd name="T3" fmla="*/ 411 h 411"/>
                    <a:gd name="T4" fmla="*/ 74 w 704"/>
                    <a:gd name="T5" fmla="*/ 410 h 411"/>
                    <a:gd name="T6" fmla="*/ 64 w 704"/>
                    <a:gd name="T7" fmla="*/ 409 h 411"/>
                    <a:gd name="T8" fmla="*/ 52 w 704"/>
                    <a:gd name="T9" fmla="*/ 408 h 411"/>
                    <a:gd name="T10" fmla="*/ 42 w 704"/>
                    <a:gd name="T11" fmla="*/ 405 h 411"/>
                    <a:gd name="T12" fmla="*/ 31 w 704"/>
                    <a:gd name="T13" fmla="*/ 403 h 411"/>
                    <a:gd name="T14" fmla="*/ 21 w 704"/>
                    <a:gd name="T15" fmla="*/ 401 h 411"/>
                    <a:gd name="T16" fmla="*/ 11 w 704"/>
                    <a:gd name="T17" fmla="*/ 398 h 411"/>
                    <a:gd name="T18" fmla="*/ 0 w 704"/>
                    <a:gd name="T19" fmla="*/ 396 h 411"/>
                    <a:gd name="T20" fmla="*/ 664 w 704"/>
                    <a:gd name="T21" fmla="*/ 0 h 411"/>
                    <a:gd name="T22" fmla="*/ 670 w 704"/>
                    <a:gd name="T23" fmla="*/ 5 h 411"/>
                    <a:gd name="T24" fmla="*/ 675 w 704"/>
                    <a:gd name="T25" fmla="*/ 10 h 411"/>
                    <a:gd name="T26" fmla="*/ 681 w 704"/>
                    <a:gd name="T27" fmla="*/ 15 h 411"/>
                    <a:gd name="T28" fmla="*/ 686 w 704"/>
                    <a:gd name="T29" fmla="*/ 21 h 411"/>
                    <a:gd name="T30" fmla="*/ 690 w 704"/>
                    <a:gd name="T31" fmla="*/ 25 h 411"/>
                    <a:gd name="T32" fmla="*/ 695 w 704"/>
                    <a:gd name="T33" fmla="*/ 31 h 411"/>
                    <a:gd name="T34" fmla="*/ 700 w 704"/>
                    <a:gd name="T35" fmla="*/ 36 h 411"/>
                    <a:gd name="T36" fmla="*/ 704 w 704"/>
                    <a:gd name="T37" fmla="*/ 41 h 41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04"/>
                    <a:gd name="T58" fmla="*/ 0 h 411"/>
                    <a:gd name="T59" fmla="*/ 704 w 704"/>
                    <a:gd name="T60" fmla="*/ 411 h 41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04" h="411">
                      <a:moveTo>
                        <a:pt x="704" y="41"/>
                      </a:moveTo>
                      <a:lnTo>
                        <a:pt x="85" y="411"/>
                      </a:lnTo>
                      <a:lnTo>
                        <a:pt x="74" y="410"/>
                      </a:lnTo>
                      <a:lnTo>
                        <a:pt x="64" y="409"/>
                      </a:lnTo>
                      <a:lnTo>
                        <a:pt x="52" y="408"/>
                      </a:lnTo>
                      <a:lnTo>
                        <a:pt x="42" y="405"/>
                      </a:lnTo>
                      <a:lnTo>
                        <a:pt x="31" y="403"/>
                      </a:lnTo>
                      <a:lnTo>
                        <a:pt x="21" y="401"/>
                      </a:lnTo>
                      <a:lnTo>
                        <a:pt x="11" y="398"/>
                      </a:lnTo>
                      <a:lnTo>
                        <a:pt x="0" y="396"/>
                      </a:lnTo>
                      <a:lnTo>
                        <a:pt x="664" y="0"/>
                      </a:lnTo>
                      <a:lnTo>
                        <a:pt x="670" y="5"/>
                      </a:lnTo>
                      <a:lnTo>
                        <a:pt x="675" y="10"/>
                      </a:lnTo>
                      <a:lnTo>
                        <a:pt x="681" y="15"/>
                      </a:lnTo>
                      <a:lnTo>
                        <a:pt x="686" y="21"/>
                      </a:lnTo>
                      <a:lnTo>
                        <a:pt x="690" y="25"/>
                      </a:lnTo>
                      <a:lnTo>
                        <a:pt x="695" y="31"/>
                      </a:lnTo>
                      <a:lnTo>
                        <a:pt x="700" y="36"/>
                      </a:lnTo>
                      <a:lnTo>
                        <a:pt x="704" y="41"/>
                      </a:lnTo>
                      <a:close/>
                    </a:path>
                  </a:pathLst>
                </a:custGeom>
                <a:solidFill>
                  <a:srgbClr val="A5A5FF"/>
                </a:solidFill>
                <a:ln w="9525">
                  <a:noFill/>
                  <a:round/>
                  <a:headEnd/>
                  <a:tailEnd/>
                </a:ln>
              </p:spPr>
              <p:txBody>
                <a:bodyPr/>
                <a:lstStyle/>
                <a:p>
                  <a:endParaRPr lang="en-US"/>
                </a:p>
              </p:txBody>
            </p:sp>
            <p:sp>
              <p:nvSpPr>
                <p:cNvPr id="22287" name="Freeform 304"/>
                <p:cNvSpPr>
                  <a:spLocks/>
                </p:cNvSpPr>
                <p:nvPr/>
              </p:nvSpPr>
              <p:spPr bwMode="auto">
                <a:xfrm>
                  <a:off x="3631" y="-745"/>
                  <a:ext cx="371" cy="216"/>
                </a:xfrm>
                <a:custGeom>
                  <a:avLst/>
                  <a:gdLst>
                    <a:gd name="T0" fmla="*/ 742 w 742"/>
                    <a:gd name="T1" fmla="*/ 37 h 433"/>
                    <a:gd name="T2" fmla="*/ 78 w 742"/>
                    <a:gd name="T3" fmla="*/ 433 h 433"/>
                    <a:gd name="T4" fmla="*/ 68 w 742"/>
                    <a:gd name="T5" fmla="*/ 431 h 433"/>
                    <a:gd name="T6" fmla="*/ 57 w 742"/>
                    <a:gd name="T7" fmla="*/ 430 h 433"/>
                    <a:gd name="T8" fmla="*/ 48 w 742"/>
                    <a:gd name="T9" fmla="*/ 427 h 433"/>
                    <a:gd name="T10" fmla="*/ 38 w 742"/>
                    <a:gd name="T11" fmla="*/ 425 h 433"/>
                    <a:gd name="T12" fmla="*/ 29 w 742"/>
                    <a:gd name="T13" fmla="*/ 423 h 433"/>
                    <a:gd name="T14" fmla="*/ 19 w 742"/>
                    <a:gd name="T15" fmla="*/ 421 h 433"/>
                    <a:gd name="T16" fmla="*/ 9 w 742"/>
                    <a:gd name="T17" fmla="*/ 418 h 433"/>
                    <a:gd name="T18" fmla="*/ 0 w 742"/>
                    <a:gd name="T19" fmla="*/ 415 h 433"/>
                    <a:gd name="T20" fmla="*/ 692 w 742"/>
                    <a:gd name="T21" fmla="*/ 0 h 433"/>
                    <a:gd name="T22" fmla="*/ 699 w 742"/>
                    <a:gd name="T23" fmla="*/ 4 h 433"/>
                    <a:gd name="T24" fmla="*/ 705 w 742"/>
                    <a:gd name="T25" fmla="*/ 8 h 433"/>
                    <a:gd name="T26" fmla="*/ 712 w 742"/>
                    <a:gd name="T27" fmla="*/ 13 h 433"/>
                    <a:gd name="T28" fmla="*/ 718 w 742"/>
                    <a:gd name="T29" fmla="*/ 17 h 433"/>
                    <a:gd name="T30" fmla="*/ 725 w 742"/>
                    <a:gd name="T31" fmla="*/ 22 h 433"/>
                    <a:gd name="T32" fmla="*/ 730 w 742"/>
                    <a:gd name="T33" fmla="*/ 27 h 433"/>
                    <a:gd name="T34" fmla="*/ 736 w 742"/>
                    <a:gd name="T35" fmla="*/ 32 h 433"/>
                    <a:gd name="T36" fmla="*/ 742 w 742"/>
                    <a:gd name="T37" fmla="*/ 37 h 43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42"/>
                    <a:gd name="T58" fmla="*/ 0 h 433"/>
                    <a:gd name="T59" fmla="*/ 742 w 742"/>
                    <a:gd name="T60" fmla="*/ 433 h 43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42" h="433">
                      <a:moveTo>
                        <a:pt x="742" y="37"/>
                      </a:moveTo>
                      <a:lnTo>
                        <a:pt x="78" y="433"/>
                      </a:lnTo>
                      <a:lnTo>
                        <a:pt x="68" y="431"/>
                      </a:lnTo>
                      <a:lnTo>
                        <a:pt x="57" y="430"/>
                      </a:lnTo>
                      <a:lnTo>
                        <a:pt x="48" y="427"/>
                      </a:lnTo>
                      <a:lnTo>
                        <a:pt x="38" y="425"/>
                      </a:lnTo>
                      <a:lnTo>
                        <a:pt x="29" y="423"/>
                      </a:lnTo>
                      <a:lnTo>
                        <a:pt x="19" y="421"/>
                      </a:lnTo>
                      <a:lnTo>
                        <a:pt x="9" y="418"/>
                      </a:lnTo>
                      <a:lnTo>
                        <a:pt x="0" y="415"/>
                      </a:lnTo>
                      <a:lnTo>
                        <a:pt x="692" y="0"/>
                      </a:lnTo>
                      <a:lnTo>
                        <a:pt x="699" y="4"/>
                      </a:lnTo>
                      <a:lnTo>
                        <a:pt x="705" y="8"/>
                      </a:lnTo>
                      <a:lnTo>
                        <a:pt x="712" y="13"/>
                      </a:lnTo>
                      <a:lnTo>
                        <a:pt x="718" y="17"/>
                      </a:lnTo>
                      <a:lnTo>
                        <a:pt x="725" y="22"/>
                      </a:lnTo>
                      <a:lnTo>
                        <a:pt x="730" y="27"/>
                      </a:lnTo>
                      <a:lnTo>
                        <a:pt x="736" y="32"/>
                      </a:lnTo>
                      <a:lnTo>
                        <a:pt x="742" y="37"/>
                      </a:lnTo>
                      <a:close/>
                    </a:path>
                  </a:pathLst>
                </a:custGeom>
                <a:solidFill>
                  <a:srgbClr val="BFBFFF"/>
                </a:solidFill>
                <a:ln w="9525">
                  <a:noFill/>
                  <a:round/>
                  <a:headEnd/>
                  <a:tailEnd/>
                </a:ln>
              </p:spPr>
              <p:txBody>
                <a:bodyPr/>
                <a:lstStyle/>
                <a:p>
                  <a:endParaRPr lang="en-US"/>
                </a:p>
              </p:txBody>
            </p:sp>
            <p:sp>
              <p:nvSpPr>
                <p:cNvPr id="22288" name="Freeform 305"/>
                <p:cNvSpPr>
                  <a:spLocks/>
                </p:cNvSpPr>
                <p:nvPr/>
              </p:nvSpPr>
              <p:spPr bwMode="auto">
                <a:xfrm>
                  <a:off x="3597" y="-762"/>
                  <a:ext cx="381" cy="224"/>
                </a:xfrm>
                <a:custGeom>
                  <a:avLst/>
                  <a:gdLst>
                    <a:gd name="T0" fmla="*/ 760 w 760"/>
                    <a:gd name="T1" fmla="*/ 32 h 447"/>
                    <a:gd name="T2" fmla="*/ 68 w 760"/>
                    <a:gd name="T3" fmla="*/ 447 h 447"/>
                    <a:gd name="T4" fmla="*/ 60 w 760"/>
                    <a:gd name="T5" fmla="*/ 443 h 447"/>
                    <a:gd name="T6" fmla="*/ 51 w 760"/>
                    <a:gd name="T7" fmla="*/ 440 h 447"/>
                    <a:gd name="T8" fmla="*/ 42 w 760"/>
                    <a:gd name="T9" fmla="*/ 436 h 447"/>
                    <a:gd name="T10" fmla="*/ 34 w 760"/>
                    <a:gd name="T11" fmla="*/ 433 h 447"/>
                    <a:gd name="T12" fmla="*/ 25 w 760"/>
                    <a:gd name="T13" fmla="*/ 429 h 447"/>
                    <a:gd name="T14" fmla="*/ 17 w 760"/>
                    <a:gd name="T15" fmla="*/ 426 h 447"/>
                    <a:gd name="T16" fmla="*/ 8 w 760"/>
                    <a:gd name="T17" fmla="*/ 423 h 447"/>
                    <a:gd name="T18" fmla="*/ 0 w 760"/>
                    <a:gd name="T19" fmla="*/ 419 h 447"/>
                    <a:gd name="T20" fmla="*/ 699 w 760"/>
                    <a:gd name="T21" fmla="*/ 0 h 447"/>
                    <a:gd name="T22" fmla="*/ 707 w 760"/>
                    <a:gd name="T23" fmla="*/ 3 h 447"/>
                    <a:gd name="T24" fmla="*/ 715 w 760"/>
                    <a:gd name="T25" fmla="*/ 8 h 447"/>
                    <a:gd name="T26" fmla="*/ 724 w 760"/>
                    <a:gd name="T27" fmla="*/ 11 h 447"/>
                    <a:gd name="T28" fmla="*/ 732 w 760"/>
                    <a:gd name="T29" fmla="*/ 16 h 447"/>
                    <a:gd name="T30" fmla="*/ 739 w 760"/>
                    <a:gd name="T31" fmla="*/ 19 h 447"/>
                    <a:gd name="T32" fmla="*/ 747 w 760"/>
                    <a:gd name="T33" fmla="*/ 24 h 447"/>
                    <a:gd name="T34" fmla="*/ 754 w 760"/>
                    <a:gd name="T35" fmla="*/ 28 h 447"/>
                    <a:gd name="T36" fmla="*/ 760 w 760"/>
                    <a:gd name="T37" fmla="*/ 32 h 44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60"/>
                    <a:gd name="T58" fmla="*/ 0 h 447"/>
                    <a:gd name="T59" fmla="*/ 760 w 760"/>
                    <a:gd name="T60" fmla="*/ 447 h 44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60" h="447">
                      <a:moveTo>
                        <a:pt x="760" y="32"/>
                      </a:moveTo>
                      <a:lnTo>
                        <a:pt x="68" y="447"/>
                      </a:lnTo>
                      <a:lnTo>
                        <a:pt x="60" y="443"/>
                      </a:lnTo>
                      <a:lnTo>
                        <a:pt x="51" y="440"/>
                      </a:lnTo>
                      <a:lnTo>
                        <a:pt x="42" y="436"/>
                      </a:lnTo>
                      <a:lnTo>
                        <a:pt x="34" y="433"/>
                      </a:lnTo>
                      <a:lnTo>
                        <a:pt x="25" y="429"/>
                      </a:lnTo>
                      <a:lnTo>
                        <a:pt x="17" y="426"/>
                      </a:lnTo>
                      <a:lnTo>
                        <a:pt x="8" y="423"/>
                      </a:lnTo>
                      <a:lnTo>
                        <a:pt x="0" y="419"/>
                      </a:lnTo>
                      <a:lnTo>
                        <a:pt x="699" y="0"/>
                      </a:lnTo>
                      <a:lnTo>
                        <a:pt x="707" y="3"/>
                      </a:lnTo>
                      <a:lnTo>
                        <a:pt x="715" y="8"/>
                      </a:lnTo>
                      <a:lnTo>
                        <a:pt x="724" y="11"/>
                      </a:lnTo>
                      <a:lnTo>
                        <a:pt x="732" y="16"/>
                      </a:lnTo>
                      <a:lnTo>
                        <a:pt x="739" y="19"/>
                      </a:lnTo>
                      <a:lnTo>
                        <a:pt x="747" y="24"/>
                      </a:lnTo>
                      <a:lnTo>
                        <a:pt x="754" y="28"/>
                      </a:lnTo>
                      <a:lnTo>
                        <a:pt x="760" y="32"/>
                      </a:lnTo>
                      <a:close/>
                    </a:path>
                  </a:pathLst>
                </a:custGeom>
                <a:solidFill>
                  <a:srgbClr val="DBDBFF"/>
                </a:solidFill>
                <a:ln w="9525">
                  <a:noFill/>
                  <a:round/>
                  <a:headEnd/>
                  <a:tailEnd/>
                </a:ln>
              </p:spPr>
              <p:txBody>
                <a:bodyPr/>
                <a:lstStyle/>
                <a:p>
                  <a:endParaRPr lang="en-US"/>
                </a:p>
              </p:txBody>
            </p:sp>
            <p:sp>
              <p:nvSpPr>
                <p:cNvPr id="22289" name="Freeform 306"/>
                <p:cNvSpPr>
                  <a:spLocks/>
                </p:cNvSpPr>
                <p:nvPr/>
              </p:nvSpPr>
              <p:spPr bwMode="auto">
                <a:xfrm>
                  <a:off x="3570" y="-774"/>
                  <a:ext cx="377" cy="222"/>
                </a:xfrm>
                <a:custGeom>
                  <a:avLst/>
                  <a:gdLst>
                    <a:gd name="T0" fmla="*/ 755 w 755"/>
                    <a:gd name="T1" fmla="*/ 25 h 444"/>
                    <a:gd name="T2" fmla="*/ 56 w 755"/>
                    <a:gd name="T3" fmla="*/ 444 h 444"/>
                    <a:gd name="T4" fmla="*/ 48 w 755"/>
                    <a:gd name="T5" fmla="*/ 441 h 444"/>
                    <a:gd name="T6" fmla="*/ 41 w 755"/>
                    <a:gd name="T7" fmla="*/ 437 h 444"/>
                    <a:gd name="T8" fmla="*/ 34 w 755"/>
                    <a:gd name="T9" fmla="*/ 434 h 444"/>
                    <a:gd name="T10" fmla="*/ 27 w 755"/>
                    <a:gd name="T11" fmla="*/ 429 h 444"/>
                    <a:gd name="T12" fmla="*/ 20 w 755"/>
                    <a:gd name="T13" fmla="*/ 426 h 444"/>
                    <a:gd name="T14" fmla="*/ 13 w 755"/>
                    <a:gd name="T15" fmla="*/ 422 h 444"/>
                    <a:gd name="T16" fmla="*/ 6 w 755"/>
                    <a:gd name="T17" fmla="*/ 418 h 444"/>
                    <a:gd name="T18" fmla="*/ 0 w 755"/>
                    <a:gd name="T19" fmla="*/ 414 h 444"/>
                    <a:gd name="T20" fmla="*/ 687 w 755"/>
                    <a:gd name="T21" fmla="*/ 0 h 444"/>
                    <a:gd name="T22" fmla="*/ 697 w 755"/>
                    <a:gd name="T23" fmla="*/ 3 h 444"/>
                    <a:gd name="T24" fmla="*/ 706 w 755"/>
                    <a:gd name="T25" fmla="*/ 5 h 444"/>
                    <a:gd name="T26" fmla="*/ 715 w 755"/>
                    <a:gd name="T27" fmla="*/ 9 h 444"/>
                    <a:gd name="T28" fmla="*/ 723 w 755"/>
                    <a:gd name="T29" fmla="*/ 12 h 444"/>
                    <a:gd name="T30" fmla="*/ 731 w 755"/>
                    <a:gd name="T31" fmla="*/ 15 h 444"/>
                    <a:gd name="T32" fmla="*/ 739 w 755"/>
                    <a:gd name="T33" fmla="*/ 18 h 444"/>
                    <a:gd name="T34" fmla="*/ 747 w 755"/>
                    <a:gd name="T35" fmla="*/ 21 h 444"/>
                    <a:gd name="T36" fmla="*/ 755 w 755"/>
                    <a:gd name="T37" fmla="*/ 25 h 44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55"/>
                    <a:gd name="T58" fmla="*/ 0 h 444"/>
                    <a:gd name="T59" fmla="*/ 755 w 755"/>
                    <a:gd name="T60" fmla="*/ 444 h 44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55" h="444">
                      <a:moveTo>
                        <a:pt x="755" y="25"/>
                      </a:moveTo>
                      <a:lnTo>
                        <a:pt x="56" y="444"/>
                      </a:lnTo>
                      <a:lnTo>
                        <a:pt x="48" y="441"/>
                      </a:lnTo>
                      <a:lnTo>
                        <a:pt x="41" y="437"/>
                      </a:lnTo>
                      <a:lnTo>
                        <a:pt x="34" y="434"/>
                      </a:lnTo>
                      <a:lnTo>
                        <a:pt x="27" y="429"/>
                      </a:lnTo>
                      <a:lnTo>
                        <a:pt x="20" y="426"/>
                      </a:lnTo>
                      <a:lnTo>
                        <a:pt x="13" y="422"/>
                      </a:lnTo>
                      <a:lnTo>
                        <a:pt x="6" y="418"/>
                      </a:lnTo>
                      <a:lnTo>
                        <a:pt x="0" y="414"/>
                      </a:lnTo>
                      <a:lnTo>
                        <a:pt x="687" y="0"/>
                      </a:lnTo>
                      <a:lnTo>
                        <a:pt x="697" y="3"/>
                      </a:lnTo>
                      <a:lnTo>
                        <a:pt x="706" y="5"/>
                      </a:lnTo>
                      <a:lnTo>
                        <a:pt x="715" y="9"/>
                      </a:lnTo>
                      <a:lnTo>
                        <a:pt x="723" y="12"/>
                      </a:lnTo>
                      <a:lnTo>
                        <a:pt x="731" y="15"/>
                      </a:lnTo>
                      <a:lnTo>
                        <a:pt x="739" y="18"/>
                      </a:lnTo>
                      <a:lnTo>
                        <a:pt x="747" y="21"/>
                      </a:lnTo>
                      <a:lnTo>
                        <a:pt x="755" y="25"/>
                      </a:lnTo>
                      <a:close/>
                    </a:path>
                  </a:pathLst>
                </a:custGeom>
                <a:solidFill>
                  <a:srgbClr val="F9F9FF"/>
                </a:solidFill>
                <a:ln w="9525">
                  <a:noFill/>
                  <a:round/>
                  <a:headEnd/>
                  <a:tailEnd/>
                </a:ln>
              </p:spPr>
              <p:txBody>
                <a:bodyPr/>
                <a:lstStyle/>
                <a:p>
                  <a:endParaRPr lang="en-US"/>
                </a:p>
              </p:txBody>
            </p:sp>
            <p:sp>
              <p:nvSpPr>
                <p:cNvPr id="22290" name="Freeform 307"/>
                <p:cNvSpPr>
                  <a:spLocks/>
                </p:cNvSpPr>
                <p:nvPr/>
              </p:nvSpPr>
              <p:spPr bwMode="auto">
                <a:xfrm>
                  <a:off x="3544" y="-784"/>
                  <a:ext cx="369" cy="217"/>
                </a:xfrm>
                <a:custGeom>
                  <a:avLst/>
                  <a:gdLst>
                    <a:gd name="T0" fmla="*/ 737 w 737"/>
                    <a:gd name="T1" fmla="*/ 20 h 434"/>
                    <a:gd name="T2" fmla="*/ 50 w 737"/>
                    <a:gd name="T3" fmla="*/ 434 h 434"/>
                    <a:gd name="T4" fmla="*/ 44 w 737"/>
                    <a:gd name="T5" fmla="*/ 431 h 434"/>
                    <a:gd name="T6" fmla="*/ 37 w 737"/>
                    <a:gd name="T7" fmla="*/ 426 h 434"/>
                    <a:gd name="T8" fmla="*/ 30 w 737"/>
                    <a:gd name="T9" fmla="*/ 422 h 434"/>
                    <a:gd name="T10" fmla="*/ 23 w 737"/>
                    <a:gd name="T11" fmla="*/ 417 h 434"/>
                    <a:gd name="T12" fmla="*/ 17 w 737"/>
                    <a:gd name="T13" fmla="*/ 412 h 434"/>
                    <a:gd name="T14" fmla="*/ 11 w 737"/>
                    <a:gd name="T15" fmla="*/ 408 h 434"/>
                    <a:gd name="T16" fmla="*/ 6 w 737"/>
                    <a:gd name="T17" fmla="*/ 403 h 434"/>
                    <a:gd name="T18" fmla="*/ 0 w 737"/>
                    <a:gd name="T19" fmla="*/ 398 h 434"/>
                    <a:gd name="T20" fmla="*/ 661 w 737"/>
                    <a:gd name="T21" fmla="*/ 0 h 434"/>
                    <a:gd name="T22" fmla="*/ 672 w 737"/>
                    <a:gd name="T23" fmla="*/ 2 h 434"/>
                    <a:gd name="T24" fmla="*/ 682 w 737"/>
                    <a:gd name="T25" fmla="*/ 5 h 434"/>
                    <a:gd name="T26" fmla="*/ 691 w 737"/>
                    <a:gd name="T27" fmla="*/ 7 h 434"/>
                    <a:gd name="T28" fmla="*/ 702 w 737"/>
                    <a:gd name="T29" fmla="*/ 9 h 434"/>
                    <a:gd name="T30" fmla="*/ 711 w 737"/>
                    <a:gd name="T31" fmla="*/ 12 h 434"/>
                    <a:gd name="T32" fmla="*/ 720 w 737"/>
                    <a:gd name="T33" fmla="*/ 15 h 434"/>
                    <a:gd name="T34" fmla="*/ 728 w 737"/>
                    <a:gd name="T35" fmla="*/ 17 h 434"/>
                    <a:gd name="T36" fmla="*/ 737 w 737"/>
                    <a:gd name="T37" fmla="*/ 20 h 43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37"/>
                    <a:gd name="T58" fmla="*/ 0 h 434"/>
                    <a:gd name="T59" fmla="*/ 737 w 737"/>
                    <a:gd name="T60" fmla="*/ 434 h 43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37" h="434">
                      <a:moveTo>
                        <a:pt x="737" y="20"/>
                      </a:moveTo>
                      <a:lnTo>
                        <a:pt x="50" y="434"/>
                      </a:lnTo>
                      <a:lnTo>
                        <a:pt x="44" y="431"/>
                      </a:lnTo>
                      <a:lnTo>
                        <a:pt x="37" y="426"/>
                      </a:lnTo>
                      <a:lnTo>
                        <a:pt x="30" y="422"/>
                      </a:lnTo>
                      <a:lnTo>
                        <a:pt x="23" y="417"/>
                      </a:lnTo>
                      <a:lnTo>
                        <a:pt x="17" y="412"/>
                      </a:lnTo>
                      <a:lnTo>
                        <a:pt x="11" y="408"/>
                      </a:lnTo>
                      <a:lnTo>
                        <a:pt x="6" y="403"/>
                      </a:lnTo>
                      <a:lnTo>
                        <a:pt x="0" y="398"/>
                      </a:lnTo>
                      <a:lnTo>
                        <a:pt x="661" y="0"/>
                      </a:lnTo>
                      <a:lnTo>
                        <a:pt x="672" y="2"/>
                      </a:lnTo>
                      <a:lnTo>
                        <a:pt x="682" y="5"/>
                      </a:lnTo>
                      <a:lnTo>
                        <a:pt x="691" y="7"/>
                      </a:lnTo>
                      <a:lnTo>
                        <a:pt x="702" y="9"/>
                      </a:lnTo>
                      <a:lnTo>
                        <a:pt x="711" y="12"/>
                      </a:lnTo>
                      <a:lnTo>
                        <a:pt x="720" y="15"/>
                      </a:lnTo>
                      <a:lnTo>
                        <a:pt x="728" y="17"/>
                      </a:lnTo>
                      <a:lnTo>
                        <a:pt x="737" y="20"/>
                      </a:lnTo>
                      <a:close/>
                    </a:path>
                  </a:pathLst>
                </a:custGeom>
                <a:solidFill>
                  <a:srgbClr val="BCE2D3"/>
                </a:solidFill>
                <a:ln w="9525">
                  <a:noFill/>
                  <a:round/>
                  <a:headEnd/>
                  <a:tailEnd/>
                </a:ln>
              </p:spPr>
              <p:txBody>
                <a:bodyPr/>
                <a:lstStyle/>
                <a:p>
                  <a:endParaRPr lang="en-US"/>
                </a:p>
              </p:txBody>
            </p:sp>
            <p:sp>
              <p:nvSpPr>
                <p:cNvPr id="22291" name="Freeform 308"/>
                <p:cNvSpPr>
                  <a:spLocks/>
                </p:cNvSpPr>
                <p:nvPr/>
              </p:nvSpPr>
              <p:spPr bwMode="auto">
                <a:xfrm>
                  <a:off x="3524" y="-791"/>
                  <a:ext cx="351" cy="206"/>
                </a:xfrm>
                <a:custGeom>
                  <a:avLst/>
                  <a:gdLst>
                    <a:gd name="T0" fmla="*/ 702 w 702"/>
                    <a:gd name="T1" fmla="*/ 14 h 412"/>
                    <a:gd name="T2" fmla="*/ 41 w 702"/>
                    <a:gd name="T3" fmla="*/ 412 h 412"/>
                    <a:gd name="T4" fmla="*/ 35 w 702"/>
                    <a:gd name="T5" fmla="*/ 407 h 412"/>
                    <a:gd name="T6" fmla="*/ 29 w 702"/>
                    <a:gd name="T7" fmla="*/ 402 h 412"/>
                    <a:gd name="T8" fmla="*/ 25 w 702"/>
                    <a:gd name="T9" fmla="*/ 396 h 412"/>
                    <a:gd name="T10" fmla="*/ 19 w 702"/>
                    <a:gd name="T11" fmla="*/ 391 h 412"/>
                    <a:gd name="T12" fmla="*/ 14 w 702"/>
                    <a:gd name="T13" fmla="*/ 386 h 412"/>
                    <a:gd name="T14" fmla="*/ 9 w 702"/>
                    <a:gd name="T15" fmla="*/ 380 h 412"/>
                    <a:gd name="T16" fmla="*/ 5 w 702"/>
                    <a:gd name="T17" fmla="*/ 376 h 412"/>
                    <a:gd name="T18" fmla="*/ 0 w 702"/>
                    <a:gd name="T19" fmla="*/ 370 h 412"/>
                    <a:gd name="T20" fmla="*/ 616 w 702"/>
                    <a:gd name="T21" fmla="*/ 0 h 412"/>
                    <a:gd name="T22" fmla="*/ 626 w 702"/>
                    <a:gd name="T23" fmla="*/ 1 h 412"/>
                    <a:gd name="T24" fmla="*/ 638 w 702"/>
                    <a:gd name="T25" fmla="*/ 2 h 412"/>
                    <a:gd name="T26" fmla="*/ 648 w 702"/>
                    <a:gd name="T27" fmla="*/ 5 h 412"/>
                    <a:gd name="T28" fmla="*/ 660 w 702"/>
                    <a:gd name="T29" fmla="*/ 6 h 412"/>
                    <a:gd name="T30" fmla="*/ 670 w 702"/>
                    <a:gd name="T31" fmla="*/ 7 h 412"/>
                    <a:gd name="T32" fmla="*/ 682 w 702"/>
                    <a:gd name="T33" fmla="*/ 9 h 412"/>
                    <a:gd name="T34" fmla="*/ 692 w 702"/>
                    <a:gd name="T35" fmla="*/ 12 h 412"/>
                    <a:gd name="T36" fmla="*/ 702 w 702"/>
                    <a:gd name="T37" fmla="*/ 14 h 41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02"/>
                    <a:gd name="T58" fmla="*/ 0 h 412"/>
                    <a:gd name="T59" fmla="*/ 702 w 702"/>
                    <a:gd name="T60" fmla="*/ 412 h 41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02" h="412">
                      <a:moveTo>
                        <a:pt x="702" y="14"/>
                      </a:moveTo>
                      <a:lnTo>
                        <a:pt x="41" y="412"/>
                      </a:lnTo>
                      <a:lnTo>
                        <a:pt x="35" y="407"/>
                      </a:lnTo>
                      <a:lnTo>
                        <a:pt x="29" y="402"/>
                      </a:lnTo>
                      <a:lnTo>
                        <a:pt x="25" y="396"/>
                      </a:lnTo>
                      <a:lnTo>
                        <a:pt x="19" y="391"/>
                      </a:lnTo>
                      <a:lnTo>
                        <a:pt x="14" y="386"/>
                      </a:lnTo>
                      <a:lnTo>
                        <a:pt x="9" y="380"/>
                      </a:lnTo>
                      <a:lnTo>
                        <a:pt x="5" y="376"/>
                      </a:lnTo>
                      <a:lnTo>
                        <a:pt x="0" y="370"/>
                      </a:lnTo>
                      <a:lnTo>
                        <a:pt x="616" y="0"/>
                      </a:lnTo>
                      <a:lnTo>
                        <a:pt x="626" y="1"/>
                      </a:lnTo>
                      <a:lnTo>
                        <a:pt x="638" y="2"/>
                      </a:lnTo>
                      <a:lnTo>
                        <a:pt x="648" y="5"/>
                      </a:lnTo>
                      <a:lnTo>
                        <a:pt x="660" y="6"/>
                      </a:lnTo>
                      <a:lnTo>
                        <a:pt x="670" y="7"/>
                      </a:lnTo>
                      <a:lnTo>
                        <a:pt x="682" y="9"/>
                      </a:lnTo>
                      <a:lnTo>
                        <a:pt x="692" y="12"/>
                      </a:lnTo>
                      <a:lnTo>
                        <a:pt x="702" y="14"/>
                      </a:lnTo>
                      <a:close/>
                    </a:path>
                  </a:pathLst>
                </a:custGeom>
                <a:solidFill>
                  <a:srgbClr val="ADD6C9"/>
                </a:solidFill>
                <a:ln w="9525">
                  <a:noFill/>
                  <a:round/>
                  <a:headEnd/>
                  <a:tailEnd/>
                </a:ln>
              </p:spPr>
              <p:txBody>
                <a:bodyPr/>
                <a:lstStyle/>
                <a:p>
                  <a:endParaRPr lang="en-US"/>
                </a:p>
              </p:txBody>
            </p:sp>
            <p:sp>
              <p:nvSpPr>
                <p:cNvPr id="22292" name="Freeform 309"/>
                <p:cNvSpPr>
                  <a:spLocks/>
                </p:cNvSpPr>
                <p:nvPr/>
              </p:nvSpPr>
              <p:spPr bwMode="auto">
                <a:xfrm>
                  <a:off x="3510" y="-794"/>
                  <a:ext cx="322" cy="188"/>
                </a:xfrm>
                <a:custGeom>
                  <a:avLst/>
                  <a:gdLst>
                    <a:gd name="T0" fmla="*/ 643 w 643"/>
                    <a:gd name="T1" fmla="*/ 7 h 377"/>
                    <a:gd name="T2" fmla="*/ 27 w 643"/>
                    <a:gd name="T3" fmla="*/ 377 h 377"/>
                    <a:gd name="T4" fmla="*/ 19 w 643"/>
                    <a:gd name="T5" fmla="*/ 364 h 377"/>
                    <a:gd name="T6" fmla="*/ 11 w 643"/>
                    <a:gd name="T7" fmla="*/ 352 h 377"/>
                    <a:gd name="T8" fmla="*/ 4 w 643"/>
                    <a:gd name="T9" fmla="*/ 340 h 377"/>
                    <a:gd name="T10" fmla="*/ 0 w 643"/>
                    <a:gd name="T11" fmla="*/ 326 h 377"/>
                    <a:gd name="T12" fmla="*/ 543 w 643"/>
                    <a:gd name="T13" fmla="*/ 0 h 377"/>
                    <a:gd name="T14" fmla="*/ 555 w 643"/>
                    <a:gd name="T15" fmla="*/ 0 h 377"/>
                    <a:gd name="T16" fmla="*/ 568 w 643"/>
                    <a:gd name="T17" fmla="*/ 0 h 377"/>
                    <a:gd name="T18" fmla="*/ 581 w 643"/>
                    <a:gd name="T19" fmla="*/ 1 h 377"/>
                    <a:gd name="T20" fmla="*/ 593 w 643"/>
                    <a:gd name="T21" fmla="*/ 1 h 377"/>
                    <a:gd name="T22" fmla="*/ 606 w 643"/>
                    <a:gd name="T23" fmla="*/ 3 h 377"/>
                    <a:gd name="T24" fmla="*/ 619 w 643"/>
                    <a:gd name="T25" fmla="*/ 4 h 377"/>
                    <a:gd name="T26" fmla="*/ 630 w 643"/>
                    <a:gd name="T27" fmla="*/ 5 h 377"/>
                    <a:gd name="T28" fmla="*/ 643 w 643"/>
                    <a:gd name="T29" fmla="*/ 7 h 37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43"/>
                    <a:gd name="T46" fmla="*/ 0 h 377"/>
                    <a:gd name="T47" fmla="*/ 643 w 643"/>
                    <a:gd name="T48" fmla="*/ 377 h 37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43" h="377">
                      <a:moveTo>
                        <a:pt x="643" y="7"/>
                      </a:moveTo>
                      <a:lnTo>
                        <a:pt x="27" y="377"/>
                      </a:lnTo>
                      <a:lnTo>
                        <a:pt x="19" y="364"/>
                      </a:lnTo>
                      <a:lnTo>
                        <a:pt x="11" y="352"/>
                      </a:lnTo>
                      <a:lnTo>
                        <a:pt x="4" y="340"/>
                      </a:lnTo>
                      <a:lnTo>
                        <a:pt x="0" y="326"/>
                      </a:lnTo>
                      <a:lnTo>
                        <a:pt x="543" y="0"/>
                      </a:lnTo>
                      <a:lnTo>
                        <a:pt x="555" y="0"/>
                      </a:lnTo>
                      <a:lnTo>
                        <a:pt x="568" y="0"/>
                      </a:lnTo>
                      <a:lnTo>
                        <a:pt x="581" y="1"/>
                      </a:lnTo>
                      <a:lnTo>
                        <a:pt x="593" y="1"/>
                      </a:lnTo>
                      <a:lnTo>
                        <a:pt x="606" y="3"/>
                      </a:lnTo>
                      <a:lnTo>
                        <a:pt x="619" y="4"/>
                      </a:lnTo>
                      <a:lnTo>
                        <a:pt x="630" y="5"/>
                      </a:lnTo>
                      <a:lnTo>
                        <a:pt x="643" y="7"/>
                      </a:lnTo>
                      <a:close/>
                    </a:path>
                  </a:pathLst>
                </a:custGeom>
                <a:solidFill>
                  <a:srgbClr val="A0CCBF"/>
                </a:solidFill>
                <a:ln w="9525">
                  <a:noFill/>
                  <a:round/>
                  <a:headEnd/>
                  <a:tailEnd/>
                </a:ln>
              </p:spPr>
              <p:txBody>
                <a:bodyPr/>
                <a:lstStyle/>
                <a:p>
                  <a:endParaRPr lang="en-US"/>
                </a:p>
              </p:txBody>
            </p:sp>
            <p:sp>
              <p:nvSpPr>
                <p:cNvPr id="22293" name="Freeform 310"/>
                <p:cNvSpPr>
                  <a:spLocks/>
                </p:cNvSpPr>
                <p:nvPr/>
              </p:nvSpPr>
              <p:spPr bwMode="auto">
                <a:xfrm>
                  <a:off x="3506" y="-794"/>
                  <a:ext cx="276" cy="163"/>
                </a:xfrm>
                <a:custGeom>
                  <a:avLst/>
                  <a:gdLst>
                    <a:gd name="T0" fmla="*/ 551 w 551"/>
                    <a:gd name="T1" fmla="*/ 0 h 326"/>
                    <a:gd name="T2" fmla="*/ 8 w 551"/>
                    <a:gd name="T3" fmla="*/ 326 h 326"/>
                    <a:gd name="T4" fmla="*/ 4 w 551"/>
                    <a:gd name="T5" fmla="*/ 315 h 326"/>
                    <a:gd name="T6" fmla="*/ 2 w 551"/>
                    <a:gd name="T7" fmla="*/ 302 h 326"/>
                    <a:gd name="T8" fmla="*/ 1 w 551"/>
                    <a:gd name="T9" fmla="*/ 289 h 326"/>
                    <a:gd name="T10" fmla="*/ 0 w 551"/>
                    <a:gd name="T11" fmla="*/ 276 h 326"/>
                    <a:gd name="T12" fmla="*/ 0 w 551"/>
                    <a:gd name="T13" fmla="*/ 273 h 326"/>
                    <a:gd name="T14" fmla="*/ 0 w 551"/>
                    <a:gd name="T15" fmla="*/ 270 h 326"/>
                    <a:gd name="T16" fmla="*/ 0 w 551"/>
                    <a:gd name="T17" fmla="*/ 267 h 326"/>
                    <a:gd name="T18" fmla="*/ 1 w 551"/>
                    <a:gd name="T19" fmla="*/ 265 h 326"/>
                    <a:gd name="T20" fmla="*/ 432 w 551"/>
                    <a:gd name="T21" fmla="*/ 4 h 326"/>
                    <a:gd name="T22" fmla="*/ 445 w 551"/>
                    <a:gd name="T23" fmla="*/ 3 h 326"/>
                    <a:gd name="T24" fmla="*/ 456 w 551"/>
                    <a:gd name="T25" fmla="*/ 1 h 326"/>
                    <a:gd name="T26" fmla="*/ 469 w 551"/>
                    <a:gd name="T27" fmla="*/ 1 h 326"/>
                    <a:gd name="T28" fmla="*/ 481 w 551"/>
                    <a:gd name="T29" fmla="*/ 0 h 326"/>
                    <a:gd name="T30" fmla="*/ 494 w 551"/>
                    <a:gd name="T31" fmla="*/ 0 h 326"/>
                    <a:gd name="T32" fmla="*/ 507 w 551"/>
                    <a:gd name="T33" fmla="*/ 0 h 326"/>
                    <a:gd name="T34" fmla="*/ 519 w 551"/>
                    <a:gd name="T35" fmla="*/ 0 h 326"/>
                    <a:gd name="T36" fmla="*/ 533 w 551"/>
                    <a:gd name="T37" fmla="*/ 0 h 326"/>
                    <a:gd name="T38" fmla="*/ 537 w 551"/>
                    <a:gd name="T39" fmla="*/ 0 h 326"/>
                    <a:gd name="T40" fmla="*/ 541 w 551"/>
                    <a:gd name="T41" fmla="*/ 0 h 326"/>
                    <a:gd name="T42" fmla="*/ 546 w 551"/>
                    <a:gd name="T43" fmla="*/ 0 h 326"/>
                    <a:gd name="T44" fmla="*/ 551 w 551"/>
                    <a:gd name="T45" fmla="*/ 0 h 32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51"/>
                    <a:gd name="T70" fmla="*/ 0 h 326"/>
                    <a:gd name="T71" fmla="*/ 551 w 551"/>
                    <a:gd name="T72" fmla="*/ 326 h 32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51" h="326">
                      <a:moveTo>
                        <a:pt x="551" y="0"/>
                      </a:moveTo>
                      <a:lnTo>
                        <a:pt x="8" y="326"/>
                      </a:lnTo>
                      <a:lnTo>
                        <a:pt x="4" y="315"/>
                      </a:lnTo>
                      <a:lnTo>
                        <a:pt x="2" y="302"/>
                      </a:lnTo>
                      <a:lnTo>
                        <a:pt x="1" y="289"/>
                      </a:lnTo>
                      <a:lnTo>
                        <a:pt x="0" y="276"/>
                      </a:lnTo>
                      <a:lnTo>
                        <a:pt x="0" y="273"/>
                      </a:lnTo>
                      <a:lnTo>
                        <a:pt x="0" y="270"/>
                      </a:lnTo>
                      <a:lnTo>
                        <a:pt x="0" y="267"/>
                      </a:lnTo>
                      <a:lnTo>
                        <a:pt x="1" y="265"/>
                      </a:lnTo>
                      <a:lnTo>
                        <a:pt x="432" y="4"/>
                      </a:lnTo>
                      <a:lnTo>
                        <a:pt x="445" y="3"/>
                      </a:lnTo>
                      <a:lnTo>
                        <a:pt x="456" y="1"/>
                      </a:lnTo>
                      <a:lnTo>
                        <a:pt x="469" y="1"/>
                      </a:lnTo>
                      <a:lnTo>
                        <a:pt x="481" y="0"/>
                      </a:lnTo>
                      <a:lnTo>
                        <a:pt x="494" y="0"/>
                      </a:lnTo>
                      <a:lnTo>
                        <a:pt x="507" y="0"/>
                      </a:lnTo>
                      <a:lnTo>
                        <a:pt x="519" y="0"/>
                      </a:lnTo>
                      <a:lnTo>
                        <a:pt x="533" y="0"/>
                      </a:lnTo>
                      <a:lnTo>
                        <a:pt x="537" y="0"/>
                      </a:lnTo>
                      <a:lnTo>
                        <a:pt x="541" y="0"/>
                      </a:lnTo>
                      <a:lnTo>
                        <a:pt x="546" y="0"/>
                      </a:lnTo>
                      <a:lnTo>
                        <a:pt x="551" y="0"/>
                      </a:lnTo>
                      <a:close/>
                    </a:path>
                  </a:pathLst>
                </a:custGeom>
                <a:solidFill>
                  <a:srgbClr val="8EBCB2"/>
                </a:solidFill>
                <a:ln w="9525">
                  <a:noFill/>
                  <a:round/>
                  <a:headEnd/>
                  <a:tailEnd/>
                </a:ln>
              </p:spPr>
              <p:txBody>
                <a:bodyPr/>
                <a:lstStyle/>
                <a:p>
                  <a:endParaRPr lang="en-US"/>
                </a:p>
              </p:txBody>
            </p:sp>
            <p:sp>
              <p:nvSpPr>
                <p:cNvPr id="22294" name="Freeform 311"/>
                <p:cNvSpPr>
                  <a:spLocks/>
                </p:cNvSpPr>
                <p:nvPr/>
              </p:nvSpPr>
              <p:spPr bwMode="auto">
                <a:xfrm>
                  <a:off x="3507" y="-793"/>
                  <a:ext cx="215" cy="131"/>
                </a:xfrm>
                <a:custGeom>
                  <a:avLst/>
                  <a:gdLst>
                    <a:gd name="T0" fmla="*/ 431 w 431"/>
                    <a:gd name="T1" fmla="*/ 0 h 261"/>
                    <a:gd name="T2" fmla="*/ 0 w 431"/>
                    <a:gd name="T3" fmla="*/ 261 h 261"/>
                    <a:gd name="T4" fmla="*/ 1 w 431"/>
                    <a:gd name="T5" fmla="*/ 250 h 261"/>
                    <a:gd name="T6" fmla="*/ 3 w 431"/>
                    <a:gd name="T7" fmla="*/ 238 h 261"/>
                    <a:gd name="T8" fmla="*/ 6 w 431"/>
                    <a:gd name="T9" fmla="*/ 227 h 261"/>
                    <a:gd name="T10" fmla="*/ 10 w 431"/>
                    <a:gd name="T11" fmla="*/ 216 h 261"/>
                    <a:gd name="T12" fmla="*/ 15 w 431"/>
                    <a:gd name="T13" fmla="*/ 205 h 261"/>
                    <a:gd name="T14" fmla="*/ 21 w 431"/>
                    <a:gd name="T15" fmla="*/ 194 h 261"/>
                    <a:gd name="T16" fmla="*/ 26 w 431"/>
                    <a:gd name="T17" fmla="*/ 184 h 261"/>
                    <a:gd name="T18" fmla="*/ 34 w 431"/>
                    <a:gd name="T19" fmla="*/ 174 h 261"/>
                    <a:gd name="T20" fmla="*/ 268 w 431"/>
                    <a:gd name="T21" fmla="*/ 32 h 261"/>
                    <a:gd name="T22" fmla="*/ 288 w 431"/>
                    <a:gd name="T23" fmla="*/ 26 h 261"/>
                    <a:gd name="T24" fmla="*/ 306 w 431"/>
                    <a:gd name="T25" fmla="*/ 22 h 261"/>
                    <a:gd name="T26" fmla="*/ 327 w 431"/>
                    <a:gd name="T27" fmla="*/ 17 h 261"/>
                    <a:gd name="T28" fmla="*/ 347 w 431"/>
                    <a:gd name="T29" fmla="*/ 12 h 261"/>
                    <a:gd name="T30" fmla="*/ 368 w 431"/>
                    <a:gd name="T31" fmla="*/ 9 h 261"/>
                    <a:gd name="T32" fmla="*/ 388 w 431"/>
                    <a:gd name="T33" fmla="*/ 5 h 261"/>
                    <a:gd name="T34" fmla="*/ 409 w 431"/>
                    <a:gd name="T35" fmla="*/ 2 h 261"/>
                    <a:gd name="T36" fmla="*/ 431 w 431"/>
                    <a:gd name="T37" fmla="*/ 0 h 26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31"/>
                    <a:gd name="T58" fmla="*/ 0 h 261"/>
                    <a:gd name="T59" fmla="*/ 431 w 431"/>
                    <a:gd name="T60" fmla="*/ 261 h 26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31" h="261">
                      <a:moveTo>
                        <a:pt x="431" y="0"/>
                      </a:moveTo>
                      <a:lnTo>
                        <a:pt x="0" y="261"/>
                      </a:lnTo>
                      <a:lnTo>
                        <a:pt x="1" y="250"/>
                      </a:lnTo>
                      <a:lnTo>
                        <a:pt x="3" y="238"/>
                      </a:lnTo>
                      <a:lnTo>
                        <a:pt x="6" y="227"/>
                      </a:lnTo>
                      <a:lnTo>
                        <a:pt x="10" y="216"/>
                      </a:lnTo>
                      <a:lnTo>
                        <a:pt x="15" y="205"/>
                      </a:lnTo>
                      <a:lnTo>
                        <a:pt x="21" y="194"/>
                      </a:lnTo>
                      <a:lnTo>
                        <a:pt x="26" y="184"/>
                      </a:lnTo>
                      <a:lnTo>
                        <a:pt x="34" y="174"/>
                      </a:lnTo>
                      <a:lnTo>
                        <a:pt x="268" y="32"/>
                      </a:lnTo>
                      <a:lnTo>
                        <a:pt x="288" y="26"/>
                      </a:lnTo>
                      <a:lnTo>
                        <a:pt x="306" y="22"/>
                      </a:lnTo>
                      <a:lnTo>
                        <a:pt x="327" y="17"/>
                      </a:lnTo>
                      <a:lnTo>
                        <a:pt x="347" y="12"/>
                      </a:lnTo>
                      <a:lnTo>
                        <a:pt x="368" y="9"/>
                      </a:lnTo>
                      <a:lnTo>
                        <a:pt x="388" y="5"/>
                      </a:lnTo>
                      <a:lnTo>
                        <a:pt x="409" y="2"/>
                      </a:lnTo>
                      <a:lnTo>
                        <a:pt x="431" y="0"/>
                      </a:lnTo>
                      <a:close/>
                    </a:path>
                  </a:pathLst>
                </a:custGeom>
                <a:solidFill>
                  <a:srgbClr val="82B2A8"/>
                </a:solidFill>
                <a:ln w="9525">
                  <a:noFill/>
                  <a:round/>
                  <a:headEnd/>
                  <a:tailEnd/>
                </a:ln>
              </p:spPr>
              <p:txBody>
                <a:bodyPr/>
                <a:lstStyle/>
                <a:p>
                  <a:endParaRPr lang="en-US"/>
                </a:p>
              </p:txBody>
            </p:sp>
            <p:sp>
              <p:nvSpPr>
                <p:cNvPr id="22295" name="Freeform 312"/>
                <p:cNvSpPr>
                  <a:spLocks/>
                </p:cNvSpPr>
                <p:nvPr/>
              </p:nvSpPr>
              <p:spPr bwMode="auto">
                <a:xfrm>
                  <a:off x="3524" y="-777"/>
                  <a:ext cx="117" cy="71"/>
                </a:xfrm>
                <a:custGeom>
                  <a:avLst/>
                  <a:gdLst>
                    <a:gd name="T0" fmla="*/ 234 w 234"/>
                    <a:gd name="T1" fmla="*/ 0 h 142"/>
                    <a:gd name="T2" fmla="*/ 0 w 234"/>
                    <a:gd name="T3" fmla="*/ 142 h 142"/>
                    <a:gd name="T4" fmla="*/ 10 w 234"/>
                    <a:gd name="T5" fmla="*/ 130 h 142"/>
                    <a:gd name="T6" fmla="*/ 19 w 234"/>
                    <a:gd name="T7" fmla="*/ 120 h 142"/>
                    <a:gd name="T8" fmla="*/ 29 w 234"/>
                    <a:gd name="T9" fmla="*/ 108 h 142"/>
                    <a:gd name="T10" fmla="*/ 41 w 234"/>
                    <a:gd name="T11" fmla="*/ 98 h 142"/>
                    <a:gd name="T12" fmla="*/ 52 w 234"/>
                    <a:gd name="T13" fmla="*/ 87 h 142"/>
                    <a:gd name="T14" fmla="*/ 65 w 234"/>
                    <a:gd name="T15" fmla="*/ 78 h 142"/>
                    <a:gd name="T16" fmla="*/ 79 w 234"/>
                    <a:gd name="T17" fmla="*/ 68 h 142"/>
                    <a:gd name="T18" fmla="*/ 94 w 234"/>
                    <a:gd name="T19" fmla="*/ 59 h 142"/>
                    <a:gd name="T20" fmla="*/ 109 w 234"/>
                    <a:gd name="T21" fmla="*/ 51 h 142"/>
                    <a:gd name="T22" fmla="*/ 124 w 234"/>
                    <a:gd name="T23" fmla="*/ 41 h 142"/>
                    <a:gd name="T24" fmla="*/ 141 w 234"/>
                    <a:gd name="T25" fmla="*/ 33 h 142"/>
                    <a:gd name="T26" fmla="*/ 158 w 234"/>
                    <a:gd name="T27" fmla="*/ 26 h 142"/>
                    <a:gd name="T28" fmla="*/ 177 w 234"/>
                    <a:gd name="T29" fmla="*/ 18 h 142"/>
                    <a:gd name="T30" fmla="*/ 195 w 234"/>
                    <a:gd name="T31" fmla="*/ 13 h 142"/>
                    <a:gd name="T32" fmla="*/ 215 w 234"/>
                    <a:gd name="T33" fmla="*/ 6 h 142"/>
                    <a:gd name="T34" fmla="*/ 234 w 234"/>
                    <a:gd name="T35" fmla="*/ 0 h 14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34"/>
                    <a:gd name="T55" fmla="*/ 0 h 142"/>
                    <a:gd name="T56" fmla="*/ 234 w 234"/>
                    <a:gd name="T57" fmla="*/ 142 h 14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34" h="142">
                      <a:moveTo>
                        <a:pt x="234" y="0"/>
                      </a:moveTo>
                      <a:lnTo>
                        <a:pt x="0" y="142"/>
                      </a:lnTo>
                      <a:lnTo>
                        <a:pt x="10" y="130"/>
                      </a:lnTo>
                      <a:lnTo>
                        <a:pt x="19" y="120"/>
                      </a:lnTo>
                      <a:lnTo>
                        <a:pt x="29" y="108"/>
                      </a:lnTo>
                      <a:lnTo>
                        <a:pt x="41" y="98"/>
                      </a:lnTo>
                      <a:lnTo>
                        <a:pt x="52" y="87"/>
                      </a:lnTo>
                      <a:lnTo>
                        <a:pt x="65" y="78"/>
                      </a:lnTo>
                      <a:lnTo>
                        <a:pt x="79" y="68"/>
                      </a:lnTo>
                      <a:lnTo>
                        <a:pt x="94" y="59"/>
                      </a:lnTo>
                      <a:lnTo>
                        <a:pt x="109" y="51"/>
                      </a:lnTo>
                      <a:lnTo>
                        <a:pt x="124" y="41"/>
                      </a:lnTo>
                      <a:lnTo>
                        <a:pt x="141" y="33"/>
                      </a:lnTo>
                      <a:lnTo>
                        <a:pt x="158" y="26"/>
                      </a:lnTo>
                      <a:lnTo>
                        <a:pt x="177" y="18"/>
                      </a:lnTo>
                      <a:lnTo>
                        <a:pt x="195" y="13"/>
                      </a:lnTo>
                      <a:lnTo>
                        <a:pt x="215" y="6"/>
                      </a:lnTo>
                      <a:lnTo>
                        <a:pt x="234" y="0"/>
                      </a:lnTo>
                      <a:close/>
                    </a:path>
                  </a:pathLst>
                </a:custGeom>
                <a:solidFill>
                  <a:srgbClr val="70A39B"/>
                </a:solidFill>
                <a:ln w="9525">
                  <a:noFill/>
                  <a:round/>
                  <a:headEnd/>
                  <a:tailEnd/>
                </a:ln>
              </p:spPr>
              <p:txBody>
                <a:bodyPr/>
                <a:lstStyle/>
                <a:p>
                  <a:endParaRPr lang="en-US"/>
                </a:p>
              </p:txBody>
            </p:sp>
            <p:sp>
              <p:nvSpPr>
                <p:cNvPr id="22296" name="Freeform 313"/>
                <p:cNvSpPr>
                  <a:spLocks/>
                </p:cNvSpPr>
                <p:nvPr/>
              </p:nvSpPr>
              <p:spPr bwMode="auto">
                <a:xfrm>
                  <a:off x="3693" y="-698"/>
                  <a:ext cx="164" cy="87"/>
                </a:xfrm>
                <a:custGeom>
                  <a:avLst/>
                  <a:gdLst>
                    <a:gd name="T0" fmla="*/ 165 w 329"/>
                    <a:gd name="T1" fmla="*/ 0 h 173"/>
                    <a:gd name="T2" fmla="*/ 197 w 329"/>
                    <a:gd name="T3" fmla="*/ 1 h 173"/>
                    <a:gd name="T4" fmla="*/ 228 w 329"/>
                    <a:gd name="T5" fmla="*/ 7 h 173"/>
                    <a:gd name="T6" fmla="*/ 256 w 329"/>
                    <a:gd name="T7" fmla="*/ 15 h 173"/>
                    <a:gd name="T8" fmla="*/ 280 w 329"/>
                    <a:gd name="T9" fmla="*/ 25 h 173"/>
                    <a:gd name="T10" fmla="*/ 300 w 329"/>
                    <a:gd name="T11" fmla="*/ 38 h 173"/>
                    <a:gd name="T12" fmla="*/ 316 w 329"/>
                    <a:gd name="T13" fmla="*/ 53 h 173"/>
                    <a:gd name="T14" fmla="*/ 325 w 329"/>
                    <a:gd name="T15" fmla="*/ 69 h 173"/>
                    <a:gd name="T16" fmla="*/ 329 w 329"/>
                    <a:gd name="T17" fmla="*/ 86 h 173"/>
                    <a:gd name="T18" fmla="*/ 325 w 329"/>
                    <a:gd name="T19" fmla="*/ 103 h 173"/>
                    <a:gd name="T20" fmla="*/ 316 w 329"/>
                    <a:gd name="T21" fmla="*/ 119 h 173"/>
                    <a:gd name="T22" fmla="*/ 300 w 329"/>
                    <a:gd name="T23" fmla="*/ 134 h 173"/>
                    <a:gd name="T24" fmla="*/ 280 w 329"/>
                    <a:gd name="T25" fmla="*/ 147 h 173"/>
                    <a:gd name="T26" fmla="*/ 256 w 329"/>
                    <a:gd name="T27" fmla="*/ 159 h 173"/>
                    <a:gd name="T28" fmla="*/ 228 w 329"/>
                    <a:gd name="T29" fmla="*/ 167 h 173"/>
                    <a:gd name="T30" fmla="*/ 197 w 329"/>
                    <a:gd name="T31" fmla="*/ 171 h 173"/>
                    <a:gd name="T32" fmla="*/ 165 w 329"/>
                    <a:gd name="T33" fmla="*/ 173 h 173"/>
                    <a:gd name="T34" fmla="*/ 131 w 329"/>
                    <a:gd name="T35" fmla="*/ 171 h 173"/>
                    <a:gd name="T36" fmla="*/ 100 w 329"/>
                    <a:gd name="T37" fmla="*/ 167 h 173"/>
                    <a:gd name="T38" fmla="*/ 73 w 329"/>
                    <a:gd name="T39" fmla="*/ 159 h 173"/>
                    <a:gd name="T40" fmla="*/ 49 w 329"/>
                    <a:gd name="T41" fmla="*/ 147 h 173"/>
                    <a:gd name="T42" fmla="*/ 28 w 329"/>
                    <a:gd name="T43" fmla="*/ 134 h 173"/>
                    <a:gd name="T44" fmla="*/ 13 w 329"/>
                    <a:gd name="T45" fmla="*/ 119 h 173"/>
                    <a:gd name="T46" fmla="*/ 4 w 329"/>
                    <a:gd name="T47" fmla="*/ 103 h 173"/>
                    <a:gd name="T48" fmla="*/ 0 w 329"/>
                    <a:gd name="T49" fmla="*/ 86 h 173"/>
                    <a:gd name="T50" fmla="*/ 4 w 329"/>
                    <a:gd name="T51" fmla="*/ 69 h 173"/>
                    <a:gd name="T52" fmla="*/ 13 w 329"/>
                    <a:gd name="T53" fmla="*/ 53 h 173"/>
                    <a:gd name="T54" fmla="*/ 28 w 329"/>
                    <a:gd name="T55" fmla="*/ 38 h 173"/>
                    <a:gd name="T56" fmla="*/ 49 w 329"/>
                    <a:gd name="T57" fmla="*/ 25 h 173"/>
                    <a:gd name="T58" fmla="*/ 73 w 329"/>
                    <a:gd name="T59" fmla="*/ 15 h 173"/>
                    <a:gd name="T60" fmla="*/ 100 w 329"/>
                    <a:gd name="T61" fmla="*/ 7 h 173"/>
                    <a:gd name="T62" fmla="*/ 131 w 329"/>
                    <a:gd name="T63" fmla="*/ 1 h 173"/>
                    <a:gd name="T64" fmla="*/ 165 w 329"/>
                    <a:gd name="T65" fmla="*/ 0 h 17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29"/>
                    <a:gd name="T100" fmla="*/ 0 h 173"/>
                    <a:gd name="T101" fmla="*/ 329 w 329"/>
                    <a:gd name="T102" fmla="*/ 173 h 17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29" h="173">
                      <a:moveTo>
                        <a:pt x="165" y="0"/>
                      </a:moveTo>
                      <a:lnTo>
                        <a:pt x="197" y="1"/>
                      </a:lnTo>
                      <a:lnTo>
                        <a:pt x="228" y="7"/>
                      </a:lnTo>
                      <a:lnTo>
                        <a:pt x="256" y="15"/>
                      </a:lnTo>
                      <a:lnTo>
                        <a:pt x="280" y="25"/>
                      </a:lnTo>
                      <a:lnTo>
                        <a:pt x="300" y="38"/>
                      </a:lnTo>
                      <a:lnTo>
                        <a:pt x="316" y="53"/>
                      </a:lnTo>
                      <a:lnTo>
                        <a:pt x="325" y="69"/>
                      </a:lnTo>
                      <a:lnTo>
                        <a:pt x="329" y="86"/>
                      </a:lnTo>
                      <a:lnTo>
                        <a:pt x="325" y="103"/>
                      </a:lnTo>
                      <a:lnTo>
                        <a:pt x="316" y="119"/>
                      </a:lnTo>
                      <a:lnTo>
                        <a:pt x="300" y="134"/>
                      </a:lnTo>
                      <a:lnTo>
                        <a:pt x="280" y="147"/>
                      </a:lnTo>
                      <a:lnTo>
                        <a:pt x="256" y="159"/>
                      </a:lnTo>
                      <a:lnTo>
                        <a:pt x="228" y="167"/>
                      </a:lnTo>
                      <a:lnTo>
                        <a:pt x="197" y="171"/>
                      </a:lnTo>
                      <a:lnTo>
                        <a:pt x="165" y="173"/>
                      </a:lnTo>
                      <a:lnTo>
                        <a:pt x="131" y="171"/>
                      </a:lnTo>
                      <a:lnTo>
                        <a:pt x="100" y="167"/>
                      </a:lnTo>
                      <a:lnTo>
                        <a:pt x="73" y="159"/>
                      </a:lnTo>
                      <a:lnTo>
                        <a:pt x="49" y="147"/>
                      </a:lnTo>
                      <a:lnTo>
                        <a:pt x="28" y="134"/>
                      </a:lnTo>
                      <a:lnTo>
                        <a:pt x="13" y="119"/>
                      </a:lnTo>
                      <a:lnTo>
                        <a:pt x="4" y="103"/>
                      </a:lnTo>
                      <a:lnTo>
                        <a:pt x="0" y="86"/>
                      </a:lnTo>
                      <a:lnTo>
                        <a:pt x="4" y="69"/>
                      </a:lnTo>
                      <a:lnTo>
                        <a:pt x="13" y="53"/>
                      </a:lnTo>
                      <a:lnTo>
                        <a:pt x="28" y="38"/>
                      </a:lnTo>
                      <a:lnTo>
                        <a:pt x="49" y="25"/>
                      </a:lnTo>
                      <a:lnTo>
                        <a:pt x="73" y="15"/>
                      </a:lnTo>
                      <a:lnTo>
                        <a:pt x="100" y="7"/>
                      </a:lnTo>
                      <a:lnTo>
                        <a:pt x="131" y="1"/>
                      </a:lnTo>
                      <a:lnTo>
                        <a:pt x="165" y="0"/>
                      </a:lnTo>
                      <a:close/>
                    </a:path>
                  </a:pathLst>
                </a:custGeom>
                <a:solidFill>
                  <a:srgbClr val="6391FF"/>
                </a:solidFill>
                <a:ln w="9525">
                  <a:noFill/>
                  <a:round/>
                  <a:headEnd/>
                  <a:tailEnd/>
                </a:ln>
              </p:spPr>
              <p:txBody>
                <a:bodyPr/>
                <a:lstStyle/>
                <a:p>
                  <a:endParaRPr lang="en-US"/>
                </a:p>
              </p:txBody>
            </p:sp>
            <p:sp>
              <p:nvSpPr>
                <p:cNvPr id="22297" name="Freeform 314"/>
                <p:cNvSpPr>
                  <a:spLocks/>
                </p:cNvSpPr>
                <p:nvPr/>
              </p:nvSpPr>
              <p:spPr bwMode="auto">
                <a:xfrm>
                  <a:off x="3728" y="-679"/>
                  <a:ext cx="94" cy="49"/>
                </a:xfrm>
                <a:custGeom>
                  <a:avLst/>
                  <a:gdLst>
                    <a:gd name="T0" fmla="*/ 95 w 188"/>
                    <a:gd name="T1" fmla="*/ 0 h 97"/>
                    <a:gd name="T2" fmla="*/ 113 w 188"/>
                    <a:gd name="T3" fmla="*/ 1 h 97"/>
                    <a:gd name="T4" fmla="*/ 131 w 188"/>
                    <a:gd name="T5" fmla="*/ 3 h 97"/>
                    <a:gd name="T6" fmla="*/ 147 w 188"/>
                    <a:gd name="T7" fmla="*/ 8 h 97"/>
                    <a:gd name="T8" fmla="*/ 161 w 188"/>
                    <a:gd name="T9" fmla="*/ 13 h 97"/>
                    <a:gd name="T10" fmla="*/ 172 w 188"/>
                    <a:gd name="T11" fmla="*/ 21 h 97"/>
                    <a:gd name="T12" fmla="*/ 181 w 188"/>
                    <a:gd name="T13" fmla="*/ 30 h 97"/>
                    <a:gd name="T14" fmla="*/ 186 w 188"/>
                    <a:gd name="T15" fmla="*/ 39 h 97"/>
                    <a:gd name="T16" fmla="*/ 188 w 188"/>
                    <a:gd name="T17" fmla="*/ 48 h 97"/>
                    <a:gd name="T18" fmla="*/ 186 w 188"/>
                    <a:gd name="T19" fmla="*/ 58 h 97"/>
                    <a:gd name="T20" fmla="*/ 181 w 188"/>
                    <a:gd name="T21" fmla="*/ 68 h 97"/>
                    <a:gd name="T22" fmla="*/ 172 w 188"/>
                    <a:gd name="T23" fmla="*/ 77 h 97"/>
                    <a:gd name="T24" fmla="*/ 161 w 188"/>
                    <a:gd name="T25" fmla="*/ 84 h 97"/>
                    <a:gd name="T26" fmla="*/ 147 w 188"/>
                    <a:gd name="T27" fmla="*/ 89 h 97"/>
                    <a:gd name="T28" fmla="*/ 131 w 188"/>
                    <a:gd name="T29" fmla="*/ 94 h 97"/>
                    <a:gd name="T30" fmla="*/ 113 w 188"/>
                    <a:gd name="T31" fmla="*/ 96 h 97"/>
                    <a:gd name="T32" fmla="*/ 95 w 188"/>
                    <a:gd name="T33" fmla="*/ 97 h 97"/>
                    <a:gd name="T34" fmla="*/ 75 w 188"/>
                    <a:gd name="T35" fmla="*/ 96 h 97"/>
                    <a:gd name="T36" fmla="*/ 58 w 188"/>
                    <a:gd name="T37" fmla="*/ 94 h 97"/>
                    <a:gd name="T38" fmla="*/ 42 w 188"/>
                    <a:gd name="T39" fmla="*/ 89 h 97"/>
                    <a:gd name="T40" fmla="*/ 28 w 188"/>
                    <a:gd name="T41" fmla="*/ 84 h 97"/>
                    <a:gd name="T42" fmla="*/ 17 w 188"/>
                    <a:gd name="T43" fmla="*/ 77 h 97"/>
                    <a:gd name="T44" fmla="*/ 7 w 188"/>
                    <a:gd name="T45" fmla="*/ 68 h 97"/>
                    <a:gd name="T46" fmla="*/ 3 w 188"/>
                    <a:gd name="T47" fmla="*/ 58 h 97"/>
                    <a:gd name="T48" fmla="*/ 0 w 188"/>
                    <a:gd name="T49" fmla="*/ 48 h 97"/>
                    <a:gd name="T50" fmla="*/ 3 w 188"/>
                    <a:gd name="T51" fmla="*/ 39 h 97"/>
                    <a:gd name="T52" fmla="*/ 7 w 188"/>
                    <a:gd name="T53" fmla="*/ 30 h 97"/>
                    <a:gd name="T54" fmla="*/ 17 w 188"/>
                    <a:gd name="T55" fmla="*/ 21 h 97"/>
                    <a:gd name="T56" fmla="*/ 28 w 188"/>
                    <a:gd name="T57" fmla="*/ 13 h 97"/>
                    <a:gd name="T58" fmla="*/ 42 w 188"/>
                    <a:gd name="T59" fmla="*/ 8 h 97"/>
                    <a:gd name="T60" fmla="*/ 58 w 188"/>
                    <a:gd name="T61" fmla="*/ 3 h 97"/>
                    <a:gd name="T62" fmla="*/ 75 w 188"/>
                    <a:gd name="T63" fmla="*/ 1 h 97"/>
                    <a:gd name="T64" fmla="*/ 95 w 188"/>
                    <a:gd name="T65" fmla="*/ 0 h 9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88"/>
                    <a:gd name="T100" fmla="*/ 0 h 97"/>
                    <a:gd name="T101" fmla="*/ 188 w 188"/>
                    <a:gd name="T102" fmla="*/ 97 h 9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88" h="97">
                      <a:moveTo>
                        <a:pt x="95" y="0"/>
                      </a:moveTo>
                      <a:lnTo>
                        <a:pt x="113" y="1"/>
                      </a:lnTo>
                      <a:lnTo>
                        <a:pt x="131" y="3"/>
                      </a:lnTo>
                      <a:lnTo>
                        <a:pt x="147" y="8"/>
                      </a:lnTo>
                      <a:lnTo>
                        <a:pt x="161" y="13"/>
                      </a:lnTo>
                      <a:lnTo>
                        <a:pt x="172" y="21"/>
                      </a:lnTo>
                      <a:lnTo>
                        <a:pt x="181" y="30"/>
                      </a:lnTo>
                      <a:lnTo>
                        <a:pt x="186" y="39"/>
                      </a:lnTo>
                      <a:lnTo>
                        <a:pt x="188" y="48"/>
                      </a:lnTo>
                      <a:lnTo>
                        <a:pt x="186" y="58"/>
                      </a:lnTo>
                      <a:lnTo>
                        <a:pt x="181" y="68"/>
                      </a:lnTo>
                      <a:lnTo>
                        <a:pt x="172" y="77"/>
                      </a:lnTo>
                      <a:lnTo>
                        <a:pt x="161" y="84"/>
                      </a:lnTo>
                      <a:lnTo>
                        <a:pt x="147" y="89"/>
                      </a:lnTo>
                      <a:lnTo>
                        <a:pt x="131" y="94"/>
                      </a:lnTo>
                      <a:lnTo>
                        <a:pt x="113" y="96"/>
                      </a:lnTo>
                      <a:lnTo>
                        <a:pt x="95" y="97"/>
                      </a:lnTo>
                      <a:lnTo>
                        <a:pt x="75" y="96"/>
                      </a:lnTo>
                      <a:lnTo>
                        <a:pt x="58" y="94"/>
                      </a:lnTo>
                      <a:lnTo>
                        <a:pt x="42" y="89"/>
                      </a:lnTo>
                      <a:lnTo>
                        <a:pt x="28" y="84"/>
                      </a:lnTo>
                      <a:lnTo>
                        <a:pt x="17" y="77"/>
                      </a:lnTo>
                      <a:lnTo>
                        <a:pt x="7" y="68"/>
                      </a:lnTo>
                      <a:lnTo>
                        <a:pt x="3" y="58"/>
                      </a:lnTo>
                      <a:lnTo>
                        <a:pt x="0" y="48"/>
                      </a:lnTo>
                      <a:lnTo>
                        <a:pt x="3" y="39"/>
                      </a:lnTo>
                      <a:lnTo>
                        <a:pt x="7" y="30"/>
                      </a:lnTo>
                      <a:lnTo>
                        <a:pt x="17" y="21"/>
                      </a:lnTo>
                      <a:lnTo>
                        <a:pt x="28" y="13"/>
                      </a:lnTo>
                      <a:lnTo>
                        <a:pt x="42" y="8"/>
                      </a:lnTo>
                      <a:lnTo>
                        <a:pt x="58" y="3"/>
                      </a:lnTo>
                      <a:lnTo>
                        <a:pt x="75" y="1"/>
                      </a:lnTo>
                      <a:lnTo>
                        <a:pt x="95" y="0"/>
                      </a:lnTo>
                      <a:close/>
                    </a:path>
                  </a:pathLst>
                </a:custGeom>
                <a:solidFill>
                  <a:srgbClr val="000000"/>
                </a:solidFill>
                <a:ln w="9525">
                  <a:noFill/>
                  <a:round/>
                  <a:headEnd/>
                  <a:tailEnd/>
                </a:ln>
              </p:spPr>
              <p:txBody>
                <a:bodyPr/>
                <a:lstStyle/>
                <a:p>
                  <a:endParaRPr lang="en-US"/>
                </a:p>
              </p:txBody>
            </p:sp>
            <p:sp>
              <p:nvSpPr>
                <p:cNvPr id="22298" name="Freeform 315"/>
                <p:cNvSpPr>
                  <a:spLocks/>
                </p:cNvSpPr>
                <p:nvPr/>
              </p:nvSpPr>
              <p:spPr bwMode="auto">
                <a:xfrm>
                  <a:off x="3735" y="-676"/>
                  <a:ext cx="80" cy="42"/>
                </a:xfrm>
                <a:custGeom>
                  <a:avLst/>
                  <a:gdLst>
                    <a:gd name="T0" fmla="*/ 82 w 160"/>
                    <a:gd name="T1" fmla="*/ 0 h 86"/>
                    <a:gd name="T2" fmla="*/ 98 w 160"/>
                    <a:gd name="T3" fmla="*/ 2 h 86"/>
                    <a:gd name="T4" fmla="*/ 112 w 160"/>
                    <a:gd name="T5" fmla="*/ 4 h 86"/>
                    <a:gd name="T6" fmla="*/ 126 w 160"/>
                    <a:gd name="T7" fmla="*/ 7 h 86"/>
                    <a:gd name="T8" fmla="*/ 137 w 160"/>
                    <a:gd name="T9" fmla="*/ 13 h 86"/>
                    <a:gd name="T10" fmla="*/ 146 w 160"/>
                    <a:gd name="T11" fmla="*/ 20 h 86"/>
                    <a:gd name="T12" fmla="*/ 155 w 160"/>
                    <a:gd name="T13" fmla="*/ 27 h 86"/>
                    <a:gd name="T14" fmla="*/ 159 w 160"/>
                    <a:gd name="T15" fmla="*/ 35 h 86"/>
                    <a:gd name="T16" fmla="*/ 160 w 160"/>
                    <a:gd name="T17" fmla="*/ 43 h 86"/>
                    <a:gd name="T18" fmla="*/ 159 w 160"/>
                    <a:gd name="T19" fmla="*/ 51 h 86"/>
                    <a:gd name="T20" fmla="*/ 155 w 160"/>
                    <a:gd name="T21" fmla="*/ 59 h 86"/>
                    <a:gd name="T22" fmla="*/ 146 w 160"/>
                    <a:gd name="T23" fmla="*/ 66 h 86"/>
                    <a:gd name="T24" fmla="*/ 137 w 160"/>
                    <a:gd name="T25" fmla="*/ 73 h 86"/>
                    <a:gd name="T26" fmla="*/ 126 w 160"/>
                    <a:gd name="T27" fmla="*/ 79 h 86"/>
                    <a:gd name="T28" fmla="*/ 112 w 160"/>
                    <a:gd name="T29" fmla="*/ 82 h 86"/>
                    <a:gd name="T30" fmla="*/ 98 w 160"/>
                    <a:gd name="T31" fmla="*/ 84 h 86"/>
                    <a:gd name="T32" fmla="*/ 82 w 160"/>
                    <a:gd name="T33" fmla="*/ 86 h 86"/>
                    <a:gd name="T34" fmla="*/ 66 w 160"/>
                    <a:gd name="T35" fmla="*/ 84 h 86"/>
                    <a:gd name="T36" fmla="*/ 51 w 160"/>
                    <a:gd name="T37" fmla="*/ 82 h 86"/>
                    <a:gd name="T38" fmla="*/ 37 w 160"/>
                    <a:gd name="T39" fmla="*/ 79 h 86"/>
                    <a:gd name="T40" fmla="*/ 24 w 160"/>
                    <a:gd name="T41" fmla="*/ 73 h 86"/>
                    <a:gd name="T42" fmla="*/ 14 w 160"/>
                    <a:gd name="T43" fmla="*/ 66 h 86"/>
                    <a:gd name="T44" fmla="*/ 7 w 160"/>
                    <a:gd name="T45" fmla="*/ 59 h 86"/>
                    <a:gd name="T46" fmla="*/ 1 w 160"/>
                    <a:gd name="T47" fmla="*/ 51 h 86"/>
                    <a:gd name="T48" fmla="*/ 0 w 160"/>
                    <a:gd name="T49" fmla="*/ 43 h 86"/>
                    <a:gd name="T50" fmla="*/ 1 w 160"/>
                    <a:gd name="T51" fmla="*/ 35 h 86"/>
                    <a:gd name="T52" fmla="*/ 7 w 160"/>
                    <a:gd name="T53" fmla="*/ 27 h 86"/>
                    <a:gd name="T54" fmla="*/ 14 w 160"/>
                    <a:gd name="T55" fmla="*/ 20 h 86"/>
                    <a:gd name="T56" fmla="*/ 24 w 160"/>
                    <a:gd name="T57" fmla="*/ 13 h 86"/>
                    <a:gd name="T58" fmla="*/ 37 w 160"/>
                    <a:gd name="T59" fmla="*/ 7 h 86"/>
                    <a:gd name="T60" fmla="*/ 51 w 160"/>
                    <a:gd name="T61" fmla="*/ 4 h 86"/>
                    <a:gd name="T62" fmla="*/ 66 w 160"/>
                    <a:gd name="T63" fmla="*/ 2 h 86"/>
                    <a:gd name="T64" fmla="*/ 82 w 160"/>
                    <a:gd name="T65" fmla="*/ 0 h 8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60"/>
                    <a:gd name="T100" fmla="*/ 0 h 86"/>
                    <a:gd name="T101" fmla="*/ 160 w 160"/>
                    <a:gd name="T102" fmla="*/ 86 h 8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60" h="86">
                      <a:moveTo>
                        <a:pt x="82" y="0"/>
                      </a:moveTo>
                      <a:lnTo>
                        <a:pt x="98" y="2"/>
                      </a:lnTo>
                      <a:lnTo>
                        <a:pt x="112" y="4"/>
                      </a:lnTo>
                      <a:lnTo>
                        <a:pt x="126" y="7"/>
                      </a:lnTo>
                      <a:lnTo>
                        <a:pt x="137" y="13"/>
                      </a:lnTo>
                      <a:lnTo>
                        <a:pt x="146" y="20"/>
                      </a:lnTo>
                      <a:lnTo>
                        <a:pt x="155" y="27"/>
                      </a:lnTo>
                      <a:lnTo>
                        <a:pt x="159" y="35"/>
                      </a:lnTo>
                      <a:lnTo>
                        <a:pt x="160" y="43"/>
                      </a:lnTo>
                      <a:lnTo>
                        <a:pt x="159" y="51"/>
                      </a:lnTo>
                      <a:lnTo>
                        <a:pt x="155" y="59"/>
                      </a:lnTo>
                      <a:lnTo>
                        <a:pt x="146" y="66"/>
                      </a:lnTo>
                      <a:lnTo>
                        <a:pt x="137" y="73"/>
                      </a:lnTo>
                      <a:lnTo>
                        <a:pt x="126" y="79"/>
                      </a:lnTo>
                      <a:lnTo>
                        <a:pt x="112" y="82"/>
                      </a:lnTo>
                      <a:lnTo>
                        <a:pt x="98" y="84"/>
                      </a:lnTo>
                      <a:lnTo>
                        <a:pt x="82" y="86"/>
                      </a:lnTo>
                      <a:lnTo>
                        <a:pt x="66" y="84"/>
                      </a:lnTo>
                      <a:lnTo>
                        <a:pt x="51" y="82"/>
                      </a:lnTo>
                      <a:lnTo>
                        <a:pt x="37" y="79"/>
                      </a:lnTo>
                      <a:lnTo>
                        <a:pt x="24" y="73"/>
                      </a:lnTo>
                      <a:lnTo>
                        <a:pt x="14" y="66"/>
                      </a:lnTo>
                      <a:lnTo>
                        <a:pt x="7" y="59"/>
                      </a:lnTo>
                      <a:lnTo>
                        <a:pt x="1" y="51"/>
                      </a:lnTo>
                      <a:lnTo>
                        <a:pt x="0" y="43"/>
                      </a:lnTo>
                      <a:lnTo>
                        <a:pt x="1" y="35"/>
                      </a:lnTo>
                      <a:lnTo>
                        <a:pt x="7" y="27"/>
                      </a:lnTo>
                      <a:lnTo>
                        <a:pt x="14" y="20"/>
                      </a:lnTo>
                      <a:lnTo>
                        <a:pt x="24" y="13"/>
                      </a:lnTo>
                      <a:lnTo>
                        <a:pt x="37" y="7"/>
                      </a:lnTo>
                      <a:lnTo>
                        <a:pt x="51" y="4"/>
                      </a:lnTo>
                      <a:lnTo>
                        <a:pt x="66" y="2"/>
                      </a:lnTo>
                      <a:lnTo>
                        <a:pt x="82" y="0"/>
                      </a:lnTo>
                      <a:close/>
                    </a:path>
                  </a:pathLst>
                </a:custGeom>
                <a:solidFill>
                  <a:srgbClr val="EFEFFF"/>
                </a:solidFill>
                <a:ln w="9525">
                  <a:noFill/>
                  <a:round/>
                  <a:headEnd/>
                  <a:tailEnd/>
                </a:ln>
              </p:spPr>
              <p:txBody>
                <a:bodyPr/>
                <a:lstStyle/>
                <a:p>
                  <a:endParaRPr lang="en-US"/>
                </a:p>
              </p:txBody>
            </p:sp>
            <p:sp>
              <p:nvSpPr>
                <p:cNvPr id="22299" name="Freeform 316"/>
                <p:cNvSpPr>
                  <a:spLocks/>
                </p:cNvSpPr>
                <p:nvPr/>
              </p:nvSpPr>
              <p:spPr bwMode="auto">
                <a:xfrm>
                  <a:off x="3841" y="-765"/>
                  <a:ext cx="193" cy="102"/>
                </a:xfrm>
                <a:custGeom>
                  <a:avLst/>
                  <a:gdLst>
                    <a:gd name="T0" fmla="*/ 0 w 386"/>
                    <a:gd name="T1" fmla="*/ 167 h 204"/>
                    <a:gd name="T2" fmla="*/ 202 w 386"/>
                    <a:gd name="T3" fmla="*/ 0 h 204"/>
                    <a:gd name="T4" fmla="*/ 223 w 386"/>
                    <a:gd name="T5" fmla="*/ 10 h 204"/>
                    <a:gd name="T6" fmla="*/ 242 w 386"/>
                    <a:gd name="T7" fmla="*/ 20 h 204"/>
                    <a:gd name="T8" fmla="*/ 258 w 386"/>
                    <a:gd name="T9" fmla="*/ 29 h 204"/>
                    <a:gd name="T10" fmla="*/ 275 w 386"/>
                    <a:gd name="T11" fmla="*/ 37 h 204"/>
                    <a:gd name="T12" fmla="*/ 287 w 386"/>
                    <a:gd name="T13" fmla="*/ 45 h 204"/>
                    <a:gd name="T14" fmla="*/ 300 w 386"/>
                    <a:gd name="T15" fmla="*/ 53 h 204"/>
                    <a:gd name="T16" fmla="*/ 310 w 386"/>
                    <a:gd name="T17" fmla="*/ 61 h 204"/>
                    <a:gd name="T18" fmla="*/ 321 w 386"/>
                    <a:gd name="T19" fmla="*/ 69 h 204"/>
                    <a:gd name="T20" fmla="*/ 330 w 386"/>
                    <a:gd name="T21" fmla="*/ 78 h 204"/>
                    <a:gd name="T22" fmla="*/ 338 w 386"/>
                    <a:gd name="T23" fmla="*/ 88 h 204"/>
                    <a:gd name="T24" fmla="*/ 346 w 386"/>
                    <a:gd name="T25" fmla="*/ 97 h 204"/>
                    <a:gd name="T26" fmla="*/ 354 w 386"/>
                    <a:gd name="T27" fmla="*/ 108 h 204"/>
                    <a:gd name="T28" fmla="*/ 361 w 386"/>
                    <a:gd name="T29" fmla="*/ 120 h 204"/>
                    <a:gd name="T30" fmla="*/ 369 w 386"/>
                    <a:gd name="T31" fmla="*/ 134 h 204"/>
                    <a:gd name="T32" fmla="*/ 377 w 386"/>
                    <a:gd name="T33" fmla="*/ 149 h 204"/>
                    <a:gd name="T34" fmla="*/ 386 w 386"/>
                    <a:gd name="T35" fmla="*/ 165 h 204"/>
                    <a:gd name="T36" fmla="*/ 33 w 386"/>
                    <a:gd name="T37" fmla="*/ 204 h 204"/>
                    <a:gd name="T38" fmla="*/ 26 w 386"/>
                    <a:gd name="T39" fmla="*/ 191 h 204"/>
                    <a:gd name="T40" fmla="*/ 21 w 386"/>
                    <a:gd name="T41" fmla="*/ 183 h 204"/>
                    <a:gd name="T42" fmla="*/ 13 w 386"/>
                    <a:gd name="T43" fmla="*/ 176 h 204"/>
                    <a:gd name="T44" fmla="*/ 0 w 386"/>
                    <a:gd name="T45" fmla="*/ 167 h 20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86"/>
                    <a:gd name="T70" fmla="*/ 0 h 204"/>
                    <a:gd name="T71" fmla="*/ 386 w 386"/>
                    <a:gd name="T72" fmla="*/ 204 h 20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86" h="204">
                      <a:moveTo>
                        <a:pt x="0" y="167"/>
                      </a:moveTo>
                      <a:lnTo>
                        <a:pt x="202" y="0"/>
                      </a:lnTo>
                      <a:lnTo>
                        <a:pt x="223" y="10"/>
                      </a:lnTo>
                      <a:lnTo>
                        <a:pt x="242" y="20"/>
                      </a:lnTo>
                      <a:lnTo>
                        <a:pt x="258" y="29"/>
                      </a:lnTo>
                      <a:lnTo>
                        <a:pt x="275" y="37"/>
                      </a:lnTo>
                      <a:lnTo>
                        <a:pt x="287" y="45"/>
                      </a:lnTo>
                      <a:lnTo>
                        <a:pt x="300" y="53"/>
                      </a:lnTo>
                      <a:lnTo>
                        <a:pt x="310" y="61"/>
                      </a:lnTo>
                      <a:lnTo>
                        <a:pt x="321" y="69"/>
                      </a:lnTo>
                      <a:lnTo>
                        <a:pt x="330" y="78"/>
                      </a:lnTo>
                      <a:lnTo>
                        <a:pt x="338" y="88"/>
                      </a:lnTo>
                      <a:lnTo>
                        <a:pt x="346" y="97"/>
                      </a:lnTo>
                      <a:lnTo>
                        <a:pt x="354" y="108"/>
                      </a:lnTo>
                      <a:lnTo>
                        <a:pt x="361" y="120"/>
                      </a:lnTo>
                      <a:lnTo>
                        <a:pt x="369" y="134"/>
                      </a:lnTo>
                      <a:lnTo>
                        <a:pt x="377" y="149"/>
                      </a:lnTo>
                      <a:lnTo>
                        <a:pt x="386" y="165"/>
                      </a:lnTo>
                      <a:lnTo>
                        <a:pt x="33" y="204"/>
                      </a:lnTo>
                      <a:lnTo>
                        <a:pt x="26" y="191"/>
                      </a:lnTo>
                      <a:lnTo>
                        <a:pt x="21" y="183"/>
                      </a:lnTo>
                      <a:lnTo>
                        <a:pt x="13" y="176"/>
                      </a:lnTo>
                      <a:lnTo>
                        <a:pt x="0" y="167"/>
                      </a:lnTo>
                      <a:close/>
                    </a:path>
                  </a:pathLst>
                </a:custGeom>
                <a:solidFill>
                  <a:srgbClr val="FFFF8E"/>
                </a:solidFill>
                <a:ln w="9525">
                  <a:noFill/>
                  <a:round/>
                  <a:headEnd/>
                  <a:tailEnd/>
                </a:ln>
              </p:spPr>
              <p:txBody>
                <a:bodyPr/>
                <a:lstStyle/>
                <a:p>
                  <a:endParaRPr lang="en-US"/>
                </a:p>
              </p:txBody>
            </p:sp>
            <p:sp>
              <p:nvSpPr>
                <p:cNvPr id="22300" name="Freeform 317"/>
                <p:cNvSpPr>
                  <a:spLocks/>
                </p:cNvSpPr>
                <p:nvPr/>
              </p:nvSpPr>
              <p:spPr bwMode="auto">
                <a:xfrm>
                  <a:off x="3850" y="-732"/>
                  <a:ext cx="152" cy="59"/>
                </a:xfrm>
                <a:custGeom>
                  <a:avLst/>
                  <a:gdLst>
                    <a:gd name="T0" fmla="*/ 0 w 305"/>
                    <a:gd name="T1" fmla="*/ 106 h 118"/>
                    <a:gd name="T2" fmla="*/ 267 w 305"/>
                    <a:gd name="T3" fmla="*/ 0 h 118"/>
                    <a:gd name="T4" fmla="*/ 277 w 305"/>
                    <a:gd name="T5" fmla="*/ 4 h 118"/>
                    <a:gd name="T6" fmla="*/ 284 w 305"/>
                    <a:gd name="T7" fmla="*/ 8 h 118"/>
                    <a:gd name="T8" fmla="*/ 289 w 305"/>
                    <a:gd name="T9" fmla="*/ 10 h 118"/>
                    <a:gd name="T10" fmla="*/ 292 w 305"/>
                    <a:gd name="T11" fmla="*/ 11 h 118"/>
                    <a:gd name="T12" fmla="*/ 295 w 305"/>
                    <a:gd name="T13" fmla="*/ 13 h 118"/>
                    <a:gd name="T14" fmla="*/ 297 w 305"/>
                    <a:gd name="T15" fmla="*/ 17 h 118"/>
                    <a:gd name="T16" fmla="*/ 299 w 305"/>
                    <a:gd name="T17" fmla="*/ 24 h 118"/>
                    <a:gd name="T18" fmla="*/ 305 w 305"/>
                    <a:gd name="T19" fmla="*/ 33 h 118"/>
                    <a:gd name="T20" fmla="*/ 12 w 305"/>
                    <a:gd name="T21" fmla="*/ 118 h 118"/>
                    <a:gd name="T22" fmla="*/ 9 w 305"/>
                    <a:gd name="T23" fmla="*/ 110 h 118"/>
                    <a:gd name="T24" fmla="*/ 11 w 305"/>
                    <a:gd name="T25" fmla="*/ 109 h 118"/>
                    <a:gd name="T26" fmla="*/ 10 w 305"/>
                    <a:gd name="T27" fmla="*/ 110 h 118"/>
                    <a:gd name="T28" fmla="*/ 0 w 305"/>
                    <a:gd name="T29" fmla="*/ 106 h 11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05"/>
                    <a:gd name="T46" fmla="*/ 0 h 118"/>
                    <a:gd name="T47" fmla="*/ 305 w 305"/>
                    <a:gd name="T48" fmla="*/ 118 h 11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05" h="118">
                      <a:moveTo>
                        <a:pt x="0" y="106"/>
                      </a:moveTo>
                      <a:lnTo>
                        <a:pt x="267" y="0"/>
                      </a:lnTo>
                      <a:lnTo>
                        <a:pt x="277" y="4"/>
                      </a:lnTo>
                      <a:lnTo>
                        <a:pt x="284" y="8"/>
                      </a:lnTo>
                      <a:lnTo>
                        <a:pt x="289" y="10"/>
                      </a:lnTo>
                      <a:lnTo>
                        <a:pt x="292" y="11"/>
                      </a:lnTo>
                      <a:lnTo>
                        <a:pt x="295" y="13"/>
                      </a:lnTo>
                      <a:lnTo>
                        <a:pt x="297" y="17"/>
                      </a:lnTo>
                      <a:lnTo>
                        <a:pt x="299" y="24"/>
                      </a:lnTo>
                      <a:lnTo>
                        <a:pt x="305" y="33"/>
                      </a:lnTo>
                      <a:lnTo>
                        <a:pt x="12" y="118"/>
                      </a:lnTo>
                      <a:lnTo>
                        <a:pt x="9" y="110"/>
                      </a:lnTo>
                      <a:lnTo>
                        <a:pt x="11" y="109"/>
                      </a:lnTo>
                      <a:lnTo>
                        <a:pt x="10" y="110"/>
                      </a:lnTo>
                      <a:lnTo>
                        <a:pt x="0" y="106"/>
                      </a:lnTo>
                      <a:close/>
                    </a:path>
                  </a:pathLst>
                </a:custGeom>
                <a:solidFill>
                  <a:srgbClr val="FFFFFF"/>
                </a:solidFill>
                <a:ln w="9525">
                  <a:noFill/>
                  <a:round/>
                  <a:headEnd/>
                  <a:tailEnd/>
                </a:ln>
              </p:spPr>
              <p:txBody>
                <a:bodyPr/>
                <a:lstStyle/>
                <a:p>
                  <a:endParaRPr lang="en-US"/>
                </a:p>
              </p:txBody>
            </p:sp>
            <p:sp>
              <p:nvSpPr>
                <p:cNvPr id="22301" name="Freeform 318"/>
                <p:cNvSpPr>
                  <a:spLocks/>
                </p:cNvSpPr>
                <p:nvPr/>
              </p:nvSpPr>
              <p:spPr bwMode="auto">
                <a:xfrm>
                  <a:off x="3507" y="-649"/>
                  <a:ext cx="208" cy="97"/>
                </a:xfrm>
                <a:custGeom>
                  <a:avLst/>
                  <a:gdLst>
                    <a:gd name="T0" fmla="*/ 372 w 416"/>
                    <a:gd name="T1" fmla="*/ 0 h 193"/>
                    <a:gd name="T2" fmla="*/ 0 w 416"/>
                    <a:gd name="T3" fmla="*/ 26 h 193"/>
                    <a:gd name="T4" fmla="*/ 10 w 416"/>
                    <a:gd name="T5" fmla="*/ 45 h 193"/>
                    <a:gd name="T6" fmla="*/ 21 w 416"/>
                    <a:gd name="T7" fmla="*/ 62 h 193"/>
                    <a:gd name="T8" fmla="*/ 31 w 416"/>
                    <a:gd name="T9" fmla="*/ 78 h 193"/>
                    <a:gd name="T10" fmla="*/ 41 w 416"/>
                    <a:gd name="T11" fmla="*/ 92 h 193"/>
                    <a:gd name="T12" fmla="*/ 52 w 416"/>
                    <a:gd name="T13" fmla="*/ 106 h 193"/>
                    <a:gd name="T14" fmla="*/ 62 w 416"/>
                    <a:gd name="T15" fmla="*/ 117 h 193"/>
                    <a:gd name="T16" fmla="*/ 74 w 416"/>
                    <a:gd name="T17" fmla="*/ 127 h 193"/>
                    <a:gd name="T18" fmla="*/ 85 w 416"/>
                    <a:gd name="T19" fmla="*/ 138 h 193"/>
                    <a:gd name="T20" fmla="*/ 97 w 416"/>
                    <a:gd name="T21" fmla="*/ 147 h 193"/>
                    <a:gd name="T22" fmla="*/ 108 w 416"/>
                    <a:gd name="T23" fmla="*/ 155 h 193"/>
                    <a:gd name="T24" fmla="*/ 120 w 416"/>
                    <a:gd name="T25" fmla="*/ 162 h 193"/>
                    <a:gd name="T26" fmla="*/ 132 w 416"/>
                    <a:gd name="T27" fmla="*/ 169 h 193"/>
                    <a:gd name="T28" fmla="*/ 145 w 416"/>
                    <a:gd name="T29" fmla="*/ 176 h 193"/>
                    <a:gd name="T30" fmla="*/ 159 w 416"/>
                    <a:gd name="T31" fmla="*/ 182 h 193"/>
                    <a:gd name="T32" fmla="*/ 173 w 416"/>
                    <a:gd name="T33" fmla="*/ 187 h 193"/>
                    <a:gd name="T34" fmla="*/ 188 w 416"/>
                    <a:gd name="T35" fmla="*/ 193 h 193"/>
                    <a:gd name="T36" fmla="*/ 416 w 416"/>
                    <a:gd name="T37" fmla="*/ 49 h 193"/>
                    <a:gd name="T38" fmla="*/ 407 w 416"/>
                    <a:gd name="T39" fmla="*/ 41 h 193"/>
                    <a:gd name="T40" fmla="*/ 400 w 416"/>
                    <a:gd name="T41" fmla="*/ 34 h 193"/>
                    <a:gd name="T42" fmla="*/ 394 w 416"/>
                    <a:gd name="T43" fmla="*/ 28 h 193"/>
                    <a:gd name="T44" fmla="*/ 388 w 416"/>
                    <a:gd name="T45" fmla="*/ 24 h 193"/>
                    <a:gd name="T46" fmla="*/ 382 w 416"/>
                    <a:gd name="T47" fmla="*/ 20 h 193"/>
                    <a:gd name="T48" fmla="*/ 379 w 416"/>
                    <a:gd name="T49" fmla="*/ 17 h 193"/>
                    <a:gd name="T50" fmla="*/ 374 w 416"/>
                    <a:gd name="T51" fmla="*/ 10 h 193"/>
                    <a:gd name="T52" fmla="*/ 372 w 416"/>
                    <a:gd name="T53" fmla="*/ 0 h 19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416"/>
                    <a:gd name="T82" fmla="*/ 0 h 193"/>
                    <a:gd name="T83" fmla="*/ 416 w 416"/>
                    <a:gd name="T84" fmla="*/ 193 h 193"/>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416" h="193">
                      <a:moveTo>
                        <a:pt x="372" y="0"/>
                      </a:moveTo>
                      <a:lnTo>
                        <a:pt x="0" y="26"/>
                      </a:lnTo>
                      <a:lnTo>
                        <a:pt x="10" y="45"/>
                      </a:lnTo>
                      <a:lnTo>
                        <a:pt x="21" y="62"/>
                      </a:lnTo>
                      <a:lnTo>
                        <a:pt x="31" y="78"/>
                      </a:lnTo>
                      <a:lnTo>
                        <a:pt x="41" y="92"/>
                      </a:lnTo>
                      <a:lnTo>
                        <a:pt x="52" y="106"/>
                      </a:lnTo>
                      <a:lnTo>
                        <a:pt x="62" y="117"/>
                      </a:lnTo>
                      <a:lnTo>
                        <a:pt x="74" y="127"/>
                      </a:lnTo>
                      <a:lnTo>
                        <a:pt x="85" y="138"/>
                      </a:lnTo>
                      <a:lnTo>
                        <a:pt x="97" y="147"/>
                      </a:lnTo>
                      <a:lnTo>
                        <a:pt x="108" y="155"/>
                      </a:lnTo>
                      <a:lnTo>
                        <a:pt x="120" y="162"/>
                      </a:lnTo>
                      <a:lnTo>
                        <a:pt x="132" y="169"/>
                      </a:lnTo>
                      <a:lnTo>
                        <a:pt x="145" y="176"/>
                      </a:lnTo>
                      <a:lnTo>
                        <a:pt x="159" y="182"/>
                      </a:lnTo>
                      <a:lnTo>
                        <a:pt x="173" y="187"/>
                      </a:lnTo>
                      <a:lnTo>
                        <a:pt x="188" y="193"/>
                      </a:lnTo>
                      <a:lnTo>
                        <a:pt x="416" y="49"/>
                      </a:lnTo>
                      <a:lnTo>
                        <a:pt x="407" y="41"/>
                      </a:lnTo>
                      <a:lnTo>
                        <a:pt x="400" y="34"/>
                      </a:lnTo>
                      <a:lnTo>
                        <a:pt x="394" y="28"/>
                      </a:lnTo>
                      <a:lnTo>
                        <a:pt x="388" y="24"/>
                      </a:lnTo>
                      <a:lnTo>
                        <a:pt x="382" y="20"/>
                      </a:lnTo>
                      <a:lnTo>
                        <a:pt x="379" y="17"/>
                      </a:lnTo>
                      <a:lnTo>
                        <a:pt x="374" y="10"/>
                      </a:lnTo>
                      <a:lnTo>
                        <a:pt x="372" y="0"/>
                      </a:lnTo>
                      <a:close/>
                    </a:path>
                  </a:pathLst>
                </a:custGeom>
                <a:solidFill>
                  <a:srgbClr val="CEFFFF"/>
                </a:solidFill>
                <a:ln w="9525">
                  <a:noFill/>
                  <a:round/>
                  <a:headEnd/>
                  <a:tailEnd/>
                </a:ln>
              </p:spPr>
              <p:txBody>
                <a:bodyPr/>
                <a:lstStyle/>
                <a:p>
                  <a:endParaRPr lang="en-US"/>
                </a:p>
              </p:txBody>
            </p:sp>
            <p:sp>
              <p:nvSpPr>
                <p:cNvPr id="22302" name="Freeform 319"/>
                <p:cNvSpPr>
                  <a:spLocks/>
                </p:cNvSpPr>
                <p:nvPr/>
              </p:nvSpPr>
              <p:spPr bwMode="auto">
                <a:xfrm>
                  <a:off x="3529" y="-641"/>
                  <a:ext cx="174" cy="65"/>
                </a:xfrm>
                <a:custGeom>
                  <a:avLst/>
                  <a:gdLst>
                    <a:gd name="T0" fmla="*/ 332 w 348"/>
                    <a:gd name="T1" fmla="*/ 0 h 130"/>
                    <a:gd name="T2" fmla="*/ 0 w 348"/>
                    <a:gd name="T3" fmla="*/ 72 h 130"/>
                    <a:gd name="T4" fmla="*/ 15 w 348"/>
                    <a:gd name="T5" fmla="*/ 91 h 130"/>
                    <a:gd name="T6" fmla="*/ 26 w 348"/>
                    <a:gd name="T7" fmla="*/ 103 h 130"/>
                    <a:gd name="T8" fmla="*/ 33 w 348"/>
                    <a:gd name="T9" fmla="*/ 110 h 130"/>
                    <a:gd name="T10" fmla="*/ 38 w 348"/>
                    <a:gd name="T11" fmla="*/ 114 h 130"/>
                    <a:gd name="T12" fmla="*/ 41 w 348"/>
                    <a:gd name="T13" fmla="*/ 116 h 130"/>
                    <a:gd name="T14" fmla="*/ 45 w 348"/>
                    <a:gd name="T15" fmla="*/ 118 h 130"/>
                    <a:gd name="T16" fmla="*/ 51 w 348"/>
                    <a:gd name="T17" fmla="*/ 123 h 130"/>
                    <a:gd name="T18" fmla="*/ 57 w 348"/>
                    <a:gd name="T19" fmla="*/ 130 h 130"/>
                    <a:gd name="T20" fmla="*/ 74 w 348"/>
                    <a:gd name="T21" fmla="*/ 123 h 130"/>
                    <a:gd name="T22" fmla="*/ 90 w 348"/>
                    <a:gd name="T23" fmla="*/ 117 h 130"/>
                    <a:gd name="T24" fmla="*/ 107 w 348"/>
                    <a:gd name="T25" fmla="*/ 110 h 130"/>
                    <a:gd name="T26" fmla="*/ 125 w 348"/>
                    <a:gd name="T27" fmla="*/ 102 h 130"/>
                    <a:gd name="T28" fmla="*/ 144 w 348"/>
                    <a:gd name="T29" fmla="*/ 95 h 130"/>
                    <a:gd name="T30" fmla="*/ 163 w 348"/>
                    <a:gd name="T31" fmla="*/ 88 h 130"/>
                    <a:gd name="T32" fmla="*/ 182 w 348"/>
                    <a:gd name="T33" fmla="*/ 80 h 130"/>
                    <a:gd name="T34" fmla="*/ 201 w 348"/>
                    <a:gd name="T35" fmla="*/ 73 h 130"/>
                    <a:gd name="T36" fmla="*/ 221 w 348"/>
                    <a:gd name="T37" fmla="*/ 65 h 130"/>
                    <a:gd name="T38" fmla="*/ 241 w 348"/>
                    <a:gd name="T39" fmla="*/ 58 h 130"/>
                    <a:gd name="T40" fmla="*/ 260 w 348"/>
                    <a:gd name="T41" fmla="*/ 50 h 130"/>
                    <a:gd name="T42" fmla="*/ 279 w 348"/>
                    <a:gd name="T43" fmla="*/ 44 h 130"/>
                    <a:gd name="T44" fmla="*/ 297 w 348"/>
                    <a:gd name="T45" fmla="*/ 37 h 130"/>
                    <a:gd name="T46" fmla="*/ 314 w 348"/>
                    <a:gd name="T47" fmla="*/ 30 h 130"/>
                    <a:gd name="T48" fmla="*/ 332 w 348"/>
                    <a:gd name="T49" fmla="*/ 23 h 130"/>
                    <a:gd name="T50" fmla="*/ 348 w 348"/>
                    <a:gd name="T51" fmla="*/ 17 h 130"/>
                    <a:gd name="T52" fmla="*/ 339 w 348"/>
                    <a:gd name="T53" fmla="*/ 11 h 130"/>
                    <a:gd name="T54" fmla="*/ 335 w 348"/>
                    <a:gd name="T55" fmla="*/ 10 h 130"/>
                    <a:gd name="T56" fmla="*/ 333 w 348"/>
                    <a:gd name="T57" fmla="*/ 9 h 130"/>
                    <a:gd name="T58" fmla="*/ 332 w 348"/>
                    <a:gd name="T59" fmla="*/ 0 h 13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348"/>
                    <a:gd name="T91" fmla="*/ 0 h 130"/>
                    <a:gd name="T92" fmla="*/ 348 w 348"/>
                    <a:gd name="T93" fmla="*/ 130 h 13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348" h="130">
                      <a:moveTo>
                        <a:pt x="332" y="0"/>
                      </a:moveTo>
                      <a:lnTo>
                        <a:pt x="0" y="72"/>
                      </a:lnTo>
                      <a:lnTo>
                        <a:pt x="15" y="91"/>
                      </a:lnTo>
                      <a:lnTo>
                        <a:pt x="26" y="103"/>
                      </a:lnTo>
                      <a:lnTo>
                        <a:pt x="33" y="110"/>
                      </a:lnTo>
                      <a:lnTo>
                        <a:pt x="38" y="114"/>
                      </a:lnTo>
                      <a:lnTo>
                        <a:pt x="41" y="116"/>
                      </a:lnTo>
                      <a:lnTo>
                        <a:pt x="45" y="118"/>
                      </a:lnTo>
                      <a:lnTo>
                        <a:pt x="51" y="123"/>
                      </a:lnTo>
                      <a:lnTo>
                        <a:pt x="57" y="130"/>
                      </a:lnTo>
                      <a:lnTo>
                        <a:pt x="74" y="123"/>
                      </a:lnTo>
                      <a:lnTo>
                        <a:pt x="90" y="117"/>
                      </a:lnTo>
                      <a:lnTo>
                        <a:pt x="107" y="110"/>
                      </a:lnTo>
                      <a:lnTo>
                        <a:pt x="125" y="102"/>
                      </a:lnTo>
                      <a:lnTo>
                        <a:pt x="144" y="95"/>
                      </a:lnTo>
                      <a:lnTo>
                        <a:pt x="163" y="88"/>
                      </a:lnTo>
                      <a:lnTo>
                        <a:pt x="182" y="80"/>
                      </a:lnTo>
                      <a:lnTo>
                        <a:pt x="201" y="73"/>
                      </a:lnTo>
                      <a:lnTo>
                        <a:pt x="221" y="65"/>
                      </a:lnTo>
                      <a:lnTo>
                        <a:pt x="241" y="58"/>
                      </a:lnTo>
                      <a:lnTo>
                        <a:pt x="260" y="50"/>
                      </a:lnTo>
                      <a:lnTo>
                        <a:pt x="279" y="44"/>
                      </a:lnTo>
                      <a:lnTo>
                        <a:pt x="297" y="37"/>
                      </a:lnTo>
                      <a:lnTo>
                        <a:pt x="314" y="30"/>
                      </a:lnTo>
                      <a:lnTo>
                        <a:pt x="332" y="23"/>
                      </a:lnTo>
                      <a:lnTo>
                        <a:pt x="348" y="17"/>
                      </a:lnTo>
                      <a:lnTo>
                        <a:pt x="339" y="11"/>
                      </a:lnTo>
                      <a:lnTo>
                        <a:pt x="335" y="10"/>
                      </a:lnTo>
                      <a:lnTo>
                        <a:pt x="333" y="9"/>
                      </a:lnTo>
                      <a:lnTo>
                        <a:pt x="332" y="0"/>
                      </a:lnTo>
                      <a:close/>
                    </a:path>
                  </a:pathLst>
                </a:custGeom>
                <a:solidFill>
                  <a:srgbClr val="FFFFFF"/>
                </a:solidFill>
                <a:ln w="9525">
                  <a:noFill/>
                  <a:round/>
                  <a:headEnd/>
                  <a:tailEnd/>
                </a:ln>
              </p:spPr>
              <p:txBody>
                <a:bodyPr/>
                <a:lstStyle/>
                <a:p>
                  <a:endParaRPr lang="en-US"/>
                </a:p>
              </p:txBody>
            </p:sp>
          </p:grpSp>
          <p:grpSp>
            <p:nvGrpSpPr>
              <p:cNvPr id="22208" name="Group 320"/>
              <p:cNvGrpSpPr>
                <a:grpSpLocks/>
              </p:cNvGrpSpPr>
              <p:nvPr/>
            </p:nvGrpSpPr>
            <p:grpSpPr bwMode="auto">
              <a:xfrm>
                <a:off x="2011" y="119"/>
                <a:ext cx="553" cy="299"/>
                <a:chOff x="3499" y="-801"/>
                <a:chExt cx="553" cy="299"/>
              </a:xfrm>
            </p:grpSpPr>
            <p:sp>
              <p:nvSpPr>
                <p:cNvPr id="22257" name="Freeform 321"/>
                <p:cNvSpPr>
                  <a:spLocks/>
                </p:cNvSpPr>
                <p:nvPr/>
              </p:nvSpPr>
              <p:spPr bwMode="auto">
                <a:xfrm>
                  <a:off x="3499" y="-801"/>
                  <a:ext cx="553" cy="299"/>
                </a:xfrm>
                <a:custGeom>
                  <a:avLst/>
                  <a:gdLst>
                    <a:gd name="T0" fmla="*/ 609 w 1106"/>
                    <a:gd name="T1" fmla="*/ 1 h 596"/>
                    <a:gd name="T2" fmla="*/ 718 w 1106"/>
                    <a:gd name="T3" fmla="*/ 13 h 596"/>
                    <a:gd name="T4" fmla="*/ 817 w 1106"/>
                    <a:gd name="T5" fmla="*/ 35 h 596"/>
                    <a:gd name="T6" fmla="*/ 904 w 1106"/>
                    <a:gd name="T7" fmla="*/ 68 h 596"/>
                    <a:gd name="T8" fmla="*/ 979 w 1106"/>
                    <a:gd name="T9" fmla="*/ 108 h 596"/>
                    <a:gd name="T10" fmla="*/ 1039 w 1106"/>
                    <a:gd name="T11" fmla="*/ 156 h 596"/>
                    <a:gd name="T12" fmla="*/ 1081 w 1106"/>
                    <a:gd name="T13" fmla="*/ 209 h 596"/>
                    <a:gd name="T14" fmla="*/ 1104 w 1106"/>
                    <a:gd name="T15" fmla="*/ 268 h 596"/>
                    <a:gd name="T16" fmla="*/ 1104 w 1106"/>
                    <a:gd name="T17" fmla="*/ 328 h 596"/>
                    <a:gd name="T18" fmla="*/ 1081 w 1106"/>
                    <a:gd name="T19" fmla="*/ 387 h 596"/>
                    <a:gd name="T20" fmla="*/ 1039 w 1106"/>
                    <a:gd name="T21" fmla="*/ 440 h 596"/>
                    <a:gd name="T22" fmla="*/ 979 w 1106"/>
                    <a:gd name="T23" fmla="*/ 487 h 596"/>
                    <a:gd name="T24" fmla="*/ 904 w 1106"/>
                    <a:gd name="T25" fmla="*/ 528 h 596"/>
                    <a:gd name="T26" fmla="*/ 817 w 1106"/>
                    <a:gd name="T27" fmla="*/ 560 h 596"/>
                    <a:gd name="T28" fmla="*/ 718 w 1106"/>
                    <a:gd name="T29" fmla="*/ 582 h 596"/>
                    <a:gd name="T30" fmla="*/ 609 w 1106"/>
                    <a:gd name="T31" fmla="*/ 595 h 596"/>
                    <a:gd name="T32" fmla="*/ 496 w 1106"/>
                    <a:gd name="T33" fmla="*/ 595 h 596"/>
                    <a:gd name="T34" fmla="*/ 388 w 1106"/>
                    <a:gd name="T35" fmla="*/ 582 h 596"/>
                    <a:gd name="T36" fmla="*/ 289 w 1106"/>
                    <a:gd name="T37" fmla="*/ 560 h 596"/>
                    <a:gd name="T38" fmla="*/ 201 w 1106"/>
                    <a:gd name="T39" fmla="*/ 528 h 596"/>
                    <a:gd name="T40" fmla="*/ 127 w 1106"/>
                    <a:gd name="T41" fmla="*/ 487 h 596"/>
                    <a:gd name="T42" fmla="*/ 67 w 1106"/>
                    <a:gd name="T43" fmla="*/ 440 h 596"/>
                    <a:gd name="T44" fmla="*/ 25 w 1106"/>
                    <a:gd name="T45" fmla="*/ 387 h 596"/>
                    <a:gd name="T46" fmla="*/ 2 w 1106"/>
                    <a:gd name="T47" fmla="*/ 328 h 596"/>
                    <a:gd name="T48" fmla="*/ 2 w 1106"/>
                    <a:gd name="T49" fmla="*/ 268 h 596"/>
                    <a:gd name="T50" fmla="*/ 25 w 1106"/>
                    <a:gd name="T51" fmla="*/ 209 h 596"/>
                    <a:gd name="T52" fmla="*/ 67 w 1106"/>
                    <a:gd name="T53" fmla="*/ 156 h 596"/>
                    <a:gd name="T54" fmla="*/ 127 w 1106"/>
                    <a:gd name="T55" fmla="*/ 108 h 596"/>
                    <a:gd name="T56" fmla="*/ 201 w 1106"/>
                    <a:gd name="T57" fmla="*/ 68 h 596"/>
                    <a:gd name="T58" fmla="*/ 289 w 1106"/>
                    <a:gd name="T59" fmla="*/ 35 h 596"/>
                    <a:gd name="T60" fmla="*/ 388 w 1106"/>
                    <a:gd name="T61" fmla="*/ 13 h 596"/>
                    <a:gd name="T62" fmla="*/ 496 w 1106"/>
                    <a:gd name="T63" fmla="*/ 1 h 59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06"/>
                    <a:gd name="T97" fmla="*/ 0 h 596"/>
                    <a:gd name="T98" fmla="*/ 1106 w 1106"/>
                    <a:gd name="T99" fmla="*/ 596 h 59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06" h="596">
                      <a:moveTo>
                        <a:pt x="553" y="0"/>
                      </a:moveTo>
                      <a:lnTo>
                        <a:pt x="609" y="1"/>
                      </a:lnTo>
                      <a:lnTo>
                        <a:pt x="665" y="5"/>
                      </a:lnTo>
                      <a:lnTo>
                        <a:pt x="718" y="13"/>
                      </a:lnTo>
                      <a:lnTo>
                        <a:pt x="768" y="23"/>
                      </a:lnTo>
                      <a:lnTo>
                        <a:pt x="817" y="35"/>
                      </a:lnTo>
                      <a:lnTo>
                        <a:pt x="862" y="50"/>
                      </a:lnTo>
                      <a:lnTo>
                        <a:pt x="904" y="68"/>
                      </a:lnTo>
                      <a:lnTo>
                        <a:pt x="944" y="87"/>
                      </a:lnTo>
                      <a:lnTo>
                        <a:pt x="979" y="108"/>
                      </a:lnTo>
                      <a:lnTo>
                        <a:pt x="1012" y="131"/>
                      </a:lnTo>
                      <a:lnTo>
                        <a:pt x="1039" y="156"/>
                      </a:lnTo>
                      <a:lnTo>
                        <a:pt x="1062" y="182"/>
                      </a:lnTo>
                      <a:lnTo>
                        <a:pt x="1081" y="209"/>
                      </a:lnTo>
                      <a:lnTo>
                        <a:pt x="1095" y="238"/>
                      </a:lnTo>
                      <a:lnTo>
                        <a:pt x="1104" y="268"/>
                      </a:lnTo>
                      <a:lnTo>
                        <a:pt x="1106" y="298"/>
                      </a:lnTo>
                      <a:lnTo>
                        <a:pt x="1104" y="328"/>
                      </a:lnTo>
                      <a:lnTo>
                        <a:pt x="1095" y="358"/>
                      </a:lnTo>
                      <a:lnTo>
                        <a:pt x="1081" y="387"/>
                      </a:lnTo>
                      <a:lnTo>
                        <a:pt x="1062" y="413"/>
                      </a:lnTo>
                      <a:lnTo>
                        <a:pt x="1039" y="440"/>
                      </a:lnTo>
                      <a:lnTo>
                        <a:pt x="1012" y="464"/>
                      </a:lnTo>
                      <a:lnTo>
                        <a:pt x="979" y="487"/>
                      </a:lnTo>
                      <a:lnTo>
                        <a:pt x="944" y="509"/>
                      </a:lnTo>
                      <a:lnTo>
                        <a:pt x="904" y="528"/>
                      </a:lnTo>
                      <a:lnTo>
                        <a:pt x="862" y="544"/>
                      </a:lnTo>
                      <a:lnTo>
                        <a:pt x="817" y="560"/>
                      </a:lnTo>
                      <a:lnTo>
                        <a:pt x="768" y="572"/>
                      </a:lnTo>
                      <a:lnTo>
                        <a:pt x="718" y="582"/>
                      </a:lnTo>
                      <a:lnTo>
                        <a:pt x="665" y="590"/>
                      </a:lnTo>
                      <a:lnTo>
                        <a:pt x="609" y="595"/>
                      </a:lnTo>
                      <a:lnTo>
                        <a:pt x="553" y="596"/>
                      </a:lnTo>
                      <a:lnTo>
                        <a:pt x="496" y="595"/>
                      </a:lnTo>
                      <a:lnTo>
                        <a:pt x="441" y="590"/>
                      </a:lnTo>
                      <a:lnTo>
                        <a:pt x="388" y="582"/>
                      </a:lnTo>
                      <a:lnTo>
                        <a:pt x="337" y="572"/>
                      </a:lnTo>
                      <a:lnTo>
                        <a:pt x="289" y="560"/>
                      </a:lnTo>
                      <a:lnTo>
                        <a:pt x="244" y="544"/>
                      </a:lnTo>
                      <a:lnTo>
                        <a:pt x="201" y="528"/>
                      </a:lnTo>
                      <a:lnTo>
                        <a:pt x="162" y="509"/>
                      </a:lnTo>
                      <a:lnTo>
                        <a:pt x="127" y="487"/>
                      </a:lnTo>
                      <a:lnTo>
                        <a:pt x="94" y="464"/>
                      </a:lnTo>
                      <a:lnTo>
                        <a:pt x="67" y="440"/>
                      </a:lnTo>
                      <a:lnTo>
                        <a:pt x="44" y="413"/>
                      </a:lnTo>
                      <a:lnTo>
                        <a:pt x="25" y="387"/>
                      </a:lnTo>
                      <a:lnTo>
                        <a:pt x="11" y="358"/>
                      </a:lnTo>
                      <a:lnTo>
                        <a:pt x="2" y="328"/>
                      </a:lnTo>
                      <a:lnTo>
                        <a:pt x="0" y="298"/>
                      </a:lnTo>
                      <a:lnTo>
                        <a:pt x="2" y="268"/>
                      </a:lnTo>
                      <a:lnTo>
                        <a:pt x="11" y="238"/>
                      </a:lnTo>
                      <a:lnTo>
                        <a:pt x="25" y="209"/>
                      </a:lnTo>
                      <a:lnTo>
                        <a:pt x="44" y="182"/>
                      </a:lnTo>
                      <a:lnTo>
                        <a:pt x="67" y="156"/>
                      </a:lnTo>
                      <a:lnTo>
                        <a:pt x="94" y="131"/>
                      </a:lnTo>
                      <a:lnTo>
                        <a:pt x="127" y="108"/>
                      </a:lnTo>
                      <a:lnTo>
                        <a:pt x="162" y="87"/>
                      </a:lnTo>
                      <a:lnTo>
                        <a:pt x="201" y="68"/>
                      </a:lnTo>
                      <a:lnTo>
                        <a:pt x="244" y="50"/>
                      </a:lnTo>
                      <a:lnTo>
                        <a:pt x="289" y="35"/>
                      </a:lnTo>
                      <a:lnTo>
                        <a:pt x="337" y="23"/>
                      </a:lnTo>
                      <a:lnTo>
                        <a:pt x="388" y="13"/>
                      </a:lnTo>
                      <a:lnTo>
                        <a:pt x="441" y="5"/>
                      </a:lnTo>
                      <a:lnTo>
                        <a:pt x="496" y="1"/>
                      </a:lnTo>
                      <a:lnTo>
                        <a:pt x="553" y="0"/>
                      </a:lnTo>
                      <a:close/>
                    </a:path>
                  </a:pathLst>
                </a:custGeom>
                <a:solidFill>
                  <a:srgbClr val="000000"/>
                </a:solidFill>
                <a:ln w="9525">
                  <a:noFill/>
                  <a:round/>
                  <a:headEnd/>
                  <a:tailEnd/>
                </a:ln>
              </p:spPr>
              <p:txBody>
                <a:bodyPr/>
                <a:lstStyle/>
                <a:p>
                  <a:endParaRPr lang="en-US"/>
                </a:p>
              </p:txBody>
            </p:sp>
            <p:sp>
              <p:nvSpPr>
                <p:cNvPr id="22258" name="Freeform 322"/>
                <p:cNvSpPr>
                  <a:spLocks/>
                </p:cNvSpPr>
                <p:nvPr/>
              </p:nvSpPr>
              <p:spPr bwMode="auto">
                <a:xfrm>
                  <a:off x="3499" y="-801"/>
                  <a:ext cx="553" cy="299"/>
                </a:xfrm>
                <a:custGeom>
                  <a:avLst/>
                  <a:gdLst>
                    <a:gd name="T0" fmla="*/ 553 w 1106"/>
                    <a:gd name="T1" fmla="*/ 0 h 596"/>
                    <a:gd name="T2" fmla="*/ 665 w 1106"/>
                    <a:gd name="T3" fmla="*/ 5 h 596"/>
                    <a:gd name="T4" fmla="*/ 768 w 1106"/>
                    <a:gd name="T5" fmla="*/ 23 h 596"/>
                    <a:gd name="T6" fmla="*/ 862 w 1106"/>
                    <a:gd name="T7" fmla="*/ 50 h 596"/>
                    <a:gd name="T8" fmla="*/ 944 w 1106"/>
                    <a:gd name="T9" fmla="*/ 87 h 596"/>
                    <a:gd name="T10" fmla="*/ 1012 w 1106"/>
                    <a:gd name="T11" fmla="*/ 131 h 596"/>
                    <a:gd name="T12" fmla="*/ 1062 w 1106"/>
                    <a:gd name="T13" fmla="*/ 182 h 596"/>
                    <a:gd name="T14" fmla="*/ 1095 w 1106"/>
                    <a:gd name="T15" fmla="*/ 238 h 596"/>
                    <a:gd name="T16" fmla="*/ 1106 w 1106"/>
                    <a:gd name="T17" fmla="*/ 298 h 596"/>
                    <a:gd name="T18" fmla="*/ 1104 w 1106"/>
                    <a:gd name="T19" fmla="*/ 328 h 596"/>
                    <a:gd name="T20" fmla="*/ 1081 w 1106"/>
                    <a:gd name="T21" fmla="*/ 387 h 596"/>
                    <a:gd name="T22" fmla="*/ 1039 w 1106"/>
                    <a:gd name="T23" fmla="*/ 440 h 596"/>
                    <a:gd name="T24" fmla="*/ 979 w 1106"/>
                    <a:gd name="T25" fmla="*/ 487 h 596"/>
                    <a:gd name="T26" fmla="*/ 904 w 1106"/>
                    <a:gd name="T27" fmla="*/ 528 h 596"/>
                    <a:gd name="T28" fmla="*/ 817 w 1106"/>
                    <a:gd name="T29" fmla="*/ 560 h 596"/>
                    <a:gd name="T30" fmla="*/ 718 w 1106"/>
                    <a:gd name="T31" fmla="*/ 582 h 596"/>
                    <a:gd name="T32" fmla="*/ 609 w 1106"/>
                    <a:gd name="T33" fmla="*/ 595 h 596"/>
                    <a:gd name="T34" fmla="*/ 553 w 1106"/>
                    <a:gd name="T35" fmla="*/ 596 h 596"/>
                    <a:gd name="T36" fmla="*/ 441 w 1106"/>
                    <a:gd name="T37" fmla="*/ 590 h 596"/>
                    <a:gd name="T38" fmla="*/ 337 w 1106"/>
                    <a:gd name="T39" fmla="*/ 572 h 596"/>
                    <a:gd name="T40" fmla="*/ 244 w 1106"/>
                    <a:gd name="T41" fmla="*/ 544 h 596"/>
                    <a:gd name="T42" fmla="*/ 162 w 1106"/>
                    <a:gd name="T43" fmla="*/ 509 h 596"/>
                    <a:gd name="T44" fmla="*/ 94 w 1106"/>
                    <a:gd name="T45" fmla="*/ 464 h 596"/>
                    <a:gd name="T46" fmla="*/ 44 w 1106"/>
                    <a:gd name="T47" fmla="*/ 413 h 596"/>
                    <a:gd name="T48" fmla="*/ 11 w 1106"/>
                    <a:gd name="T49" fmla="*/ 358 h 596"/>
                    <a:gd name="T50" fmla="*/ 0 w 1106"/>
                    <a:gd name="T51" fmla="*/ 298 h 596"/>
                    <a:gd name="T52" fmla="*/ 2 w 1106"/>
                    <a:gd name="T53" fmla="*/ 268 h 596"/>
                    <a:gd name="T54" fmla="*/ 25 w 1106"/>
                    <a:gd name="T55" fmla="*/ 209 h 596"/>
                    <a:gd name="T56" fmla="*/ 67 w 1106"/>
                    <a:gd name="T57" fmla="*/ 156 h 596"/>
                    <a:gd name="T58" fmla="*/ 127 w 1106"/>
                    <a:gd name="T59" fmla="*/ 108 h 596"/>
                    <a:gd name="T60" fmla="*/ 201 w 1106"/>
                    <a:gd name="T61" fmla="*/ 68 h 596"/>
                    <a:gd name="T62" fmla="*/ 289 w 1106"/>
                    <a:gd name="T63" fmla="*/ 35 h 596"/>
                    <a:gd name="T64" fmla="*/ 388 w 1106"/>
                    <a:gd name="T65" fmla="*/ 13 h 596"/>
                    <a:gd name="T66" fmla="*/ 496 w 1106"/>
                    <a:gd name="T67" fmla="*/ 1 h 59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106"/>
                    <a:gd name="T103" fmla="*/ 0 h 596"/>
                    <a:gd name="T104" fmla="*/ 1106 w 1106"/>
                    <a:gd name="T105" fmla="*/ 596 h 59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106" h="596">
                      <a:moveTo>
                        <a:pt x="553" y="0"/>
                      </a:moveTo>
                      <a:lnTo>
                        <a:pt x="553" y="0"/>
                      </a:lnTo>
                      <a:lnTo>
                        <a:pt x="609" y="1"/>
                      </a:lnTo>
                      <a:lnTo>
                        <a:pt x="665" y="5"/>
                      </a:lnTo>
                      <a:lnTo>
                        <a:pt x="718" y="13"/>
                      </a:lnTo>
                      <a:lnTo>
                        <a:pt x="768" y="23"/>
                      </a:lnTo>
                      <a:lnTo>
                        <a:pt x="817" y="35"/>
                      </a:lnTo>
                      <a:lnTo>
                        <a:pt x="862" y="50"/>
                      </a:lnTo>
                      <a:lnTo>
                        <a:pt x="904" y="68"/>
                      </a:lnTo>
                      <a:lnTo>
                        <a:pt x="944" y="87"/>
                      </a:lnTo>
                      <a:lnTo>
                        <a:pt x="979" y="108"/>
                      </a:lnTo>
                      <a:lnTo>
                        <a:pt x="1012" y="131"/>
                      </a:lnTo>
                      <a:lnTo>
                        <a:pt x="1039" y="156"/>
                      </a:lnTo>
                      <a:lnTo>
                        <a:pt x="1062" y="182"/>
                      </a:lnTo>
                      <a:lnTo>
                        <a:pt x="1081" y="209"/>
                      </a:lnTo>
                      <a:lnTo>
                        <a:pt x="1095" y="238"/>
                      </a:lnTo>
                      <a:lnTo>
                        <a:pt x="1104" y="268"/>
                      </a:lnTo>
                      <a:lnTo>
                        <a:pt x="1106" y="298"/>
                      </a:lnTo>
                      <a:lnTo>
                        <a:pt x="1104" y="328"/>
                      </a:lnTo>
                      <a:lnTo>
                        <a:pt x="1095" y="358"/>
                      </a:lnTo>
                      <a:lnTo>
                        <a:pt x="1081" y="387"/>
                      </a:lnTo>
                      <a:lnTo>
                        <a:pt x="1062" y="413"/>
                      </a:lnTo>
                      <a:lnTo>
                        <a:pt x="1039" y="440"/>
                      </a:lnTo>
                      <a:lnTo>
                        <a:pt x="1012" y="464"/>
                      </a:lnTo>
                      <a:lnTo>
                        <a:pt x="979" y="487"/>
                      </a:lnTo>
                      <a:lnTo>
                        <a:pt x="944" y="509"/>
                      </a:lnTo>
                      <a:lnTo>
                        <a:pt x="904" y="528"/>
                      </a:lnTo>
                      <a:lnTo>
                        <a:pt x="862" y="544"/>
                      </a:lnTo>
                      <a:lnTo>
                        <a:pt x="817" y="560"/>
                      </a:lnTo>
                      <a:lnTo>
                        <a:pt x="768" y="572"/>
                      </a:lnTo>
                      <a:lnTo>
                        <a:pt x="718" y="582"/>
                      </a:lnTo>
                      <a:lnTo>
                        <a:pt x="665" y="590"/>
                      </a:lnTo>
                      <a:lnTo>
                        <a:pt x="609" y="595"/>
                      </a:lnTo>
                      <a:lnTo>
                        <a:pt x="553" y="596"/>
                      </a:lnTo>
                      <a:lnTo>
                        <a:pt x="496" y="595"/>
                      </a:lnTo>
                      <a:lnTo>
                        <a:pt x="441" y="590"/>
                      </a:lnTo>
                      <a:lnTo>
                        <a:pt x="388" y="582"/>
                      </a:lnTo>
                      <a:lnTo>
                        <a:pt x="337" y="572"/>
                      </a:lnTo>
                      <a:lnTo>
                        <a:pt x="289" y="560"/>
                      </a:lnTo>
                      <a:lnTo>
                        <a:pt x="244" y="544"/>
                      </a:lnTo>
                      <a:lnTo>
                        <a:pt x="201" y="528"/>
                      </a:lnTo>
                      <a:lnTo>
                        <a:pt x="162" y="509"/>
                      </a:lnTo>
                      <a:lnTo>
                        <a:pt x="127" y="487"/>
                      </a:lnTo>
                      <a:lnTo>
                        <a:pt x="94" y="464"/>
                      </a:lnTo>
                      <a:lnTo>
                        <a:pt x="67" y="440"/>
                      </a:lnTo>
                      <a:lnTo>
                        <a:pt x="44" y="413"/>
                      </a:lnTo>
                      <a:lnTo>
                        <a:pt x="25" y="387"/>
                      </a:lnTo>
                      <a:lnTo>
                        <a:pt x="11" y="358"/>
                      </a:lnTo>
                      <a:lnTo>
                        <a:pt x="2" y="328"/>
                      </a:lnTo>
                      <a:lnTo>
                        <a:pt x="0" y="298"/>
                      </a:lnTo>
                      <a:lnTo>
                        <a:pt x="2" y="268"/>
                      </a:lnTo>
                      <a:lnTo>
                        <a:pt x="11" y="238"/>
                      </a:lnTo>
                      <a:lnTo>
                        <a:pt x="25" y="209"/>
                      </a:lnTo>
                      <a:lnTo>
                        <a:pt x="44" y="182"/>
                      </a:lnTo>
                      <a:lnTo>
                        <a:pt x="67" y="156"/>
                      </a:lnTo>
                      <a:lnTo>
                        <a:pt x="94" y="131"/>
                      </a:lnTo>
                      <a:lnTo>
                        <a:pt x="127" y="108"/>
                      </a:lnTo>
                      <a:lnTo>
                        <a:pt x="162" y="87"/>
                      </a:lnTo>
                      <a:lnTo>
                        <a:pt x="201" y="68"/>
                      </a:lnTo>
                      <a:lnTo>
                        <a:pt x="244" y="50"/>
                      </a:lnTo>
                      <a:lnTo>
                        <a:pt x="289" y="35"/>
                      </a:lnTo>
                      <a:lnTo>
                        <a:pt x="337" y="23"/>
                      </a:lnTo>
                      <a:lnTo>
                        <a:pt x="388" y="13"/>
                      </a:lnTo>
                      <a:lnTo>
                        <a:pt x="441" y="5"/>
                      </a:lnTo>
                      <a:lnTo>
                        <a:pt x="496" y="1"/>
                      </a:lnTo>
                      <a:lnTo>
                        <a:pt x="553" y="0"/>
                      </a:lnTo>
                    </a:path>
                  </a:pathLst>
                </a:custGeom>
                <a:noFill/>
                <a:ln w="0">
                  <a:solidFill>
                    <a:srgbClr val="000000"/>
                  </a:solidFill>
                  <a:round/>
                  <a:headEnd/>
                  <a:tailEnd/>
                </a:ln>
              </p:spPr>
              <p:txBody>
                <a:bodyPr/>
                <a:lstStyle/>
                <a:p>
                  <a:endParaRPr lang="en-US"/>
                </a:p>
              </p:txBody>
            </p:sp>
            <p:sp>
              <p:nvSpPr>
                <p:cNvPr id="22259" name="Freeform 323"/>
                <p:cNvSpPr>
                  <a:spLocks/>
                </p:cNvSpPr>
                <p:nvPr/>
              </p:nvSpPr>
              <p:spPr bwMode="auto">
                <a:xfrm>
                  <a:off x="3904" y="-607"/>
                  <a:ext cx="119" cy="72"/>
                </a:xfrm>
                <a:custGeom>
                  <a:avLst/>
                  <a:gdLst>
                    <a:gd name="T0" fmla="*/ 0 w 237"/>
                    <a:gd name="T1" fmla="*/ 144 h 144"/>
                    <a:gd name="T2" fmla="*/ 237 w 237"/>
                    <a:gd name="T3" fmla="*/ 0 h 144"/>
                    <a:gd name="T4" fmla="*/ 228 w 237"/>
                    <a:gd name="T5" fmla="*/ 11 h 144"/>
                    <a:gd name="T6" fmla="*/ 219 w 237"/>
                    <a:gd name="T7" fmla="*/ 21 h 144"/>
                    <a:gd name="T8" fmla="*/ 207 w 237"/>
                    <a:gd name="T9" fmla="*/ 33 h 144"/>
                    <a:gd name="T10" fmla="*/ 196 w 237"/>
                    <a:gd name="T11" fmla="*/ 43 h 144"/>
                    <a:gd name="T12" fmla="*/ 184 w 237"/>
                    <a:gd name="T13" fmla="*/ 54 h 144"/>
                    <a:gd name="T14" fmla="*/ 170 w 237"/>
                    <a:gd name="T15" fmla="*/ 63 h 144"/>
                    <a:gd name="T16" fmla="*/ 157 w 237"/>
                    <a:gd name="T17" fmla="*/ 72 h 144"/>
                    <a:gd name="T18" fmla="*/ 142 w 237"/>
                    <a:gd name="T19" fmla="*/ 81 h 144"/>
                    <a:gd name="T20" fmla="*/ 127 w 237"/>
                    <a:gd name="T21" fmla="*/ 91 h 144"/>
                    <a:gd name="T22" fmla="*/ 111 w 237"/>
                    <a:gd name="T23" fmla="*/ 100 h 144"/>
                    <a:gd name="T24" fmla="*/ 93 w 237"/>
                    <a:gd name="T25" fmla="*/ 108 h 144"/>
                    <a:gd name="T26" fmla="*/ 76 w 237"/>
                    <a:gd name="T27" fmla="*/ 116 h 144"/>
                    <a:gd name="T28" fmla="*/ 58 w 237"/>
                    <a:gd name="T29" fmla="*/ 123 h 144"/>
                    <a:gd name="T30" fmla="*/ 39 w 237"/>
                    <a:gd name="T31" fmla="*/ 130 h 144"/>
                    <a:gd name="T32" fmla="*/ 19 w 237"/>
                    <a:gd name="T33" fmla="*/ 137 h 144"/>
                    <a:gd name="T34" fmla="*/ 0 w 237"/>
                    <a:gd name="T35" fmla="*/ 144 h 14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37"/>
                    <a:gd name="T55" fmla="*/ 0 h 144"/>
                    <a:gd name="T56" fmla="*/ 237 w 237"/>
                    <a:gd name="T57" fmla="*/ 144 h 14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37" h="144">
                      <a:moveTo>
                        <a:pt x="0" y="144"/>
                      </a:moveTo>
                      <a:lnTo>
                        <a:pt x="237" y="0"/>
                      </a:lnTo>
                      <a:lnTo>
                        <a:pt x="228" y="11"/>
                      </a:lnTo>
                      <a:lnTo>
                        <a:pt x="219" y="21"/>
                      </a:lnTo>
                      <a:lnTo>
                        <a:pt x="207" y="33"/>
                      </a:lnTo>
                      <a:lnTo>
                        <a:pt x="196" y="43"/>
                      </a:lnTo>
                      <a:lnTo>
                        <a:pt x="184" y="54"/>
                      </a:lnTo>
                      <a:lnTo>
                        <a:pt x="170" y="63"/>
                      </a:lnTo>
                      <a:lnTo>
                        <a:pt x="157" y="72"/>
                      </a:lnTo>
                      <a:lnTo>
                        <a:pt x="142" y="81"/>
                      </a:lnTo>
                      <a:lnTo>
                        <a:pt x="127" y="91"/>
                      </a:lnTo>
                      <a:lnTo>
                        <a:pt x="111" y="100"/>
                      </a:lnTo>
                      <a:lnTo>
                        <a:pt x="93" y="108"/>
                      </a:lnTo>
                      <a:lnTo>
                        <a:pt x="76" y="116"/>
                      </a:lnTo>
                      <a:lnTo>
                        <a:pt x="58" y="123"/>
                      </a:lnTo>
                      <a:lnTo>
                        <a:pt x="39" y="130"/>
                      </a:lnTo>
                      <a:lnTo>
                        <a:pt x="19" y="137"/>
                      </a:lnTo>
                      <a:lnTo>
                        <a:pt x="0" y="144"/>
                      </a:lnTo>
                      <a:close/>
                    </a:path>
                  </a:pathLst>
                </a:custGeom>
                <a:solidFill>
                  <a:srgbClr val="3838FF"/>
                </a:solidFill>
                <a:ln w="9525">
                  <a:noFill/>
                  <a:round/>
                  <a:headEnd/>
                  <a:tailEnd/>
                </a:ln>
              </p:spPr>
              <p:txBody>
                <a:bodyPr/>
                <a:lstStyle/>
                <a:p>
                  <a:endParaRPr lang="en-US"/>
                </a:p>
              </p:txBody>
            </p:sp>
            <p:sp>
              <p:nvSpPr>
                <p:cNvPr id="22260" name="Freeform 324"/>
                <p:cNvSpPr>
                  <a:spLocks/>
                </p:cNvSpPr>
                <p:nvPr/>
              </p:nvSpPr>
              <p:spPr bwMode="auto">
                <a:xfrm>
                  <a:off x="3823" y="-650"/>
                  <a:ext cx="218" cy="130"/>
                </a:xfrm>
                <a:custGeom>
                  <a:avLst/>
                  <a:gdLst>
                    <a:gd name="T0" fmla="*/ 398 w 434"/>
                    <a:gd name="T1" fmla="*/ 87 h 260"/>
                    <a:gd name="T2" fmla="*/ 161 w 434"/>
                    <a:gd name="T3" fmla="*/ 231 h 260"/>
                    <a:gd name="T4" fmla="*/ 142 w 434"/>
                    <a:gd name="T5" fmla="*/ 235 h 260"/>
                    <a:gd name="T6" fmla="*/ 123 w 434"/>
                    <a:gd name="T7" fmla="*/ 240 h 260"/>
                    <a:gd name="T8" fmla="*/ 103 w 434"/>
                    <a:gd name="T9" fmla="*/ 244 h 260"/>
                    <a:gd name="T10" fmla="*/ 83 w 434"/>
                    <a:gd name="T11" fmla="*/ 249 h 260"/>
                    <a:gd name="T12" fmla="*/ 62 w 434"/>
                    <a:gd name="T13" fmla="*/ 252 h 260"/>
                    <a:gd name="T14" fmla="*/ 42 w 434"/>
                    <a:gd name="T15" fmla="*/ 256 h 260"/>
                    <a:gd name="T16" fmla="*/ 20 w 434"/>
                    <a:gd name="T17" fmla="*/ 258 h 260"/>
                    <a:gd name="T18" fmla="*/ 0 w 434"/>
                    <a:gd name="T19" fmla="*/ 260 h 260"/>
                    <a:gd name="T20" fmla="*/ 434 w 434"/>
                    <a:gd name="T21" fmla="*/ 0 h 260"/>
                    <a:gd name="T22" fmla="*/ 433 w 434"/>
                    <a:gd name="T23" fmla="*/ 12 h 260"/>
                    <a:gd name="T24" fmla="*/ 431 w 434"/>
                    <a:gd name="T25" fmla="*/ 22 h 260"/>
                    <a:gd name="T26" fmla="*/ 427 w 434"/>
                    <a:gd name="T27" fmla="*/ 34 h 260"/>
                    <a:gd name="T28" fmla="*/ 424 w 434"/>
                    <a:gd name="T29" fmla="*/ 44 h 260"/>
                    <a:gd name="T30" fmla="*/ 418 w 434"/>
                    <a:gd name="T31" fmla="*/ 55 h 260"/>
                    <a:gd name="T32" fmla="*/ 412 w 434"/>
                    <a:gd name="T33" fmla="*/ 66 h 260"/>
                    <a:gd name="T34" fmla="*/ 405 w 434"/>
                    <a:gd name="T35" fmla="*/ 76 h 260"/>
                    <a:gd name="T36" fmla="*/ 398 w 434"/>
                    <a:gd name="T37" fmla="*/ 87 h 26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34"/>
                    <a:gd name="T58" fmla="*/ 0 h 260"/>
                    <a:gd name="T59" fmla="*/ 434 w 434"/>
                    <a:gd name="T60" fmla="*/ 260 h 26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34" h="260">
                      <a:moveTo>
                        <a:pt x="398" y="87"/>
                      </a:moveTo>
                      <a:lnTo>
                        <a:pt x="161" y="231"/>
                      </a:lnTo>
                      <a:lnTo>
                        <a:pt x="142" y="235"/>
                      </a:lnTo>
                      <a:lnTo>
                        <a:pt x="123" y="240"/>
                      </a:lnTo>
                      <a:lnTo>
                        <a:pt x="103" y="244"/>
                      </a:lnTo>
                      <a:lnTo>
                        <a:pt x="83" y="249"/>
                      </a:lnTo>
                      <a:lnTo>
                        <a:pt x="62" y="252"/>
                      </a:lnTo>
                      <a:lnTo>
                        <a:pt x="42" y="256"/>
                      </a:lnTo>
                      <a:lnTo>
                        <a:pt x="20" y="258"/>
                      </a:lnTo>
                      <a:lnTo>
                        <a:pt x="0" y="260"/>
                      </a:lnTo>
                      <a:lnTo>
                        <a:pt x="434" y="0"/>
                      </a:lnTo>
                      <a:lnTo>
                        <a:pt x="433" y="12"/>
                      </a:lnTo>
                      <a:lnTo>
                        <a:pt x="431" y="22"/>
                      </a:lnTo>
                      <a:lnTo>
                        <a:pt x="427" y="34"/>
                      </a:lnTo>
                      <a:lnTo>
                        <a:pt x="424" y="44"/>
                      </a:lnTo>
                      <a:lnTo>
                        <a:pt x="418" y="55"/>
                      </a:lnTo>
                      <a:lnTo>
                        <a:pt x="412" y="66"/>
                      </a:lnTo>
                      <a:lnTo>
                        <a:pt x="405" y="76"/>
                      </a:lnTo>
                      <a:lnTo>
                        <a:pt x="398" y="87"/>
                      </a:lnTo>
                      <a:close/>
                    </a:path>
                  </a:pathLst>
                </a:custGeom>
                <a:solidFill>
                  <a:srgbClr val="4F4FFF"/>
                </a:solidFill>
                <a:ln w="9525">
                  <a:noFill/>
                  <a:round/>
                  <a:headEnd/>
                  <a:tailEnd/>
                </a:ln>
              </p:spPr>
              <p:txBody>
                <a:bodyPr/>
                <a:lstStyle/>
                <a:p>
                  <a:endParaRPr lang="en-US"/>
                </a:p>
              </p:txBody>
            </p:sp>
            <p:sp>
              <p:nvSpPr>
                <p:cNvPr id="22261" name="Freeform 325"/>
                <p:cNvSpPr>
                  <a:spLocks/>
                </p:cNvSpPr>
                <p:nvPr/>
              </p:nvSpPr>
              <p:spPr bwMode="auto">
                <a:xfrm>
                  <a:off x="3764" y="-682"/>
                  <a:ext cx="277" cy="164"/>
                </a:xfrm>
                <a:custGeom>
                  <a:avLst/>
                  <a:gdLst>
                    <a:gd name="T0" fmla="*/ 553 w 554"/>
                    <a:gd name="T1" fmla="*/ 62 h 327"/>
                    <a:gd name="T2" fmla="*/ 119 w 554"/>
                    <a:gd name="T3" fmla="*/ 322 h 327"/>
                    <a:gd name="T4" fmla="*/ 106 w 554"/>
                    <a:gd name="T5" fmla="*/ 324 h 327"/>
                    <a:gd name="T6" fmla="*/ 93 w 554"/>
                    <a:gd name="T7" fmla="*/ 324 h 327"/>
                    <a:gd name="T8" fmla="*/ 82 w 554"/>
                    <a:gd name="T9" fmla="*/ 325 h 327"/>
                    <a:gd name="T10" fmla="*/ 69 w 554"/>
                    <a:gd name="T11" fmla="*/ 326 h 327"/>
                    <a:gd name="T12" fmla="*/ 56 w 554"/>
                    <a:gd name="T13" fmla="*/ 326 h 327"/>
                    <a:gd name="T14" fmla="*/ 44 w 554"/>
                    <a:gd name="T15" fmla="*/ 327 h 327"/>
                    <a:gd name="T16" fmla="*/ 31 w 554"/>
                    <a:gd name="T17" fmla="*/ 327 h 327"/>
                    <a:gd name="T18" fmla="*/ 18 w 554"/>
                    <a:gd name="T19" fmla="*/ 327 h 327"/>
                    <a:gd name="T20" fmla="*/ 14 w 554"/>
                    <a:gd name="T21" fmla="*/ 327 h 327"/>
                    <a:gd name="T22" fmla="*/ 9 w 554"/>
                    <a:gd name="T23" fmla="*/ 327 h 327"/>
                    <a:gd name="T24" fmla="*/ 4 w 554"/>
                    <a:gd name="T25" fmla="*/ 327 h 327"/>
                    <a:gd name="T26" fmla="*/ 0 w 554"/>
                    <a:gd name="T27" fmla="*/ 327 h 327"/>
                    <a:gd name="T28" fmla="*/ 544 w 554"/>
                    <a:gd name="T29" fmla="*/ 0 h 327"/>
                    <a:gd name="T30" fmla="*/ 548 w 554"/>
                    <a:gd name="T31" fmla="*/ 13 h 327"/>
                    <a:gd name="T32" fmla="*/ 552 w 554"/>
                    <a:gd name="T33" fmla="*/ 24 h 327"/>
                    <a:gd name="T34" fmla="*/ 553 w 554"/>
                    <a:gd name="T35" fmla="*/ 37 h 327"/>
                    <a:gd name="T36" fmla="*/ 554 w 554"/>
                    <a:gd name="T37" fmla="*/ 50 h 327"/>
                    <a:gd name="T38" fmla="*/ 554 w 554"/>
                    <a:gd name="T39" fmla="*/ 53 h 327"/>
                    <a:gd name="T40" fmla="*/ 554 w 554"/>
                    <a:gd name="T41" fmla="*/ 56 h 327"/>
                    <a:gd name="T42" fmla="*/ 553 w 554"/>
                    <a:gd name="T43" fmla="*/ 59 h 327"/>
                    <a:gd name="T44" fmla="*/ 553 w 554"/>
                    <a:gd name="T45" fmla="*/ 62 h 32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54"/>
                    <a:gd name="T70" fmla="*/ 0 h 327"/>
                    <a:gd name="T71" fmla="*/ 554 w 554"/>
                    <a:gd name="T72" fmla="*/ 327 h 32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54" h="327">
                      <a:moveTo>
                        <a:pt x="553" y="62"/>
                      </a:moveTo>
                      <a:lnTo>
                        <a:pt x="119" y="322"/>
                      </a:lnTo>
                      <a:lnTo>
                        <a:pt x="106" y="324"/>
                      </a:lnTo>
                      <a:lnTo>
                        <a:pt x="93" y="324"/>
                      </a:lnTo>
                      <a:lnTo>
                        <a:pt x="82" y="325"/>
                      </a:lnTo>
                      <a:lnTo>
                        <a:pt x="69" y="326"/>
                      </a:lnTo>
                      <a:lnTo>
                        <a:pt x="56" y="326"/>
                      </a:lnTo>
                      <a:lnTo>
                        <a:pt x="44" y="327"/>
                      </a:lnTo>
                      <a:lnTo>
                        <a:pt x="31" y="327"/>
                      </a:lnTo>
                      <a:lnTo>
                        <a:pt x="18" y="327"/>
                      </a:lnTo>
                      <a:lnTo>
                        <a:pt x="14" y="327"/>
                      </a:lnTo>
                      <a:lnTo>
                        <a:pt x="9" y="327"/>
                      </a:lnTo>
                      <a:lnTo>
                        <a:pt x="4" y="327"/>
                      </a:lnTo>
                      <a:lnTo>
                        <a:pt x="0" y="327"/>
                      </a:lnTo>
                      <a:lnTo>
                        <a:pt x="544" y="0"/>
                      </a:lnTo>
                      <a:lnTo>
                        <a:pt x="548" y="13"/>
                      </a:lnTo>
                      <a:lnTo>
                        <a:pt x="552" y="24"/>
                      </a:lnTo>
                      <a:lnTo>
                        <a:pt x="553" y="37"/>
                      </a:lnTo>
                      <a:lnTo>
                        <a:pt x="554" y="50"/>
                      </a:lnTo>
                      <a:lnTo>
                        <a:pt x="554" y="53"/>
                      </a:lnTo>
                      <a:lnTo>
                        <a:pt x="554" y="56"/>
                      </a:lnTo>
                      <a:lnTo>
                        <a:pt x="553" y="59"/>
                      </a:lnTo>
                      <a:lnTo>
                        <a:pt x="553" y="62"/>
                      </a:lnTo>
                      <a:close/>
                    </a:path>
                  </a:pathLst>
                </a:custGeom>
                <a:solidFill>
                  <a:srgbClr val="6D6DFF"/>
                </a:solidFill>
                <a:ln w="9525">
                  <a:noFill/>
                  <a:round/>
                  <a:headEnd/>
                  <a:tailEnd/>
                </a:ln>
              </p:spPr>
              <p:txBody>
                <a:bodyPr/>
                <a:lstStyle/>
                <a:p>
                  <a:endParaRPr lang="en-US"/>
                </a:p>
              </p:txBody>
            </p:sp>
            <p:sp>
              <p:nvSpPr>
                <p:cNvPr id="22262" name="Freeform 326"/>
                <p:cNvSpPr>
                  <a:spLocks/>
                </p:cNvSpPr>
                <p:nvPr/>
              </p:nvSpPr>
              <p:spPr bwMode="auto">
                <a:xfrm>
                  <a:off x="3713" y="-706"/>
                  <a:ext cx="323" cy="188"/>
                </a:xfrm>
                <a:custGeom>
                  <a:avLst/>
                  <a:gdLst>
                    <a:gd name="T0" fmla="*/ 646 w 646"/>
                    <a:gd name="T1" fmla="*/ 50 h 377"/>
                    <a:gd name="T2" fmla="*/ 102 w 646"/>
                    <a:gd name="T3" fmla="*/ 377 h 377"/>
                    <a:gd name="T4" fmla="*/ 89 w 646"/>
                    <a:gd name="T5" fmla="*/ 377 h 377"/>
                    <a:gd name="T6" fmla="*/ 75 w 646"/>
                    <a:gd name="T7" fmla="*/ 376 h 377"/>
                    <a:gd name="T8" fmla="*/ 63 w 646"/>
                    <a:gd name="T9" fmla="*/ 376 h 377"/>
                    <a:gd name="T10" fmla="*/ 50 w 646"/>
                    <a:gd name="T11" fmla="*/ 375 h 377"/>
                    <a:gd name="T12" fmla="*/ 37 w 646"/>
                    <a:gd name="T13" fmla="*/ 374 h 377"/>
                    <a:gd name="T14" fmla="*/ 26 w 646"/>
                    <a:gd name="T15" fmla="*/ 372 h 377"/>
                    <a:gd name="T16" fmla="*/ 13 w 646"/>
                    <a:gd name="T17" fmla="*/ 371 h 377"/>
                    <a:gd name="T18" fmla="*/ 0 w 646"/>
                    <a:gd name="T19" fmla="*/ 370 h 377"/>
                    <a:gd name="T20" fmla="*/ 619 w 646"/>
                    <a:gd name="T21" fmla="*/ 0 h 377"/>
                    <a:gd name="T22" fmla="*/ 629 w 646"/>
                    <a:gd name="T23" fmla="*/ 13 h 377"/>
                    <a:gd name="T24" fmla="*/ 635 w 646"/>
                    <a:gd name="T25" fmla="*/ 25 h 377"/>
                    <a:gd name="T26" fmla="*/ 641 w 646"/>
                    <a:gd name="T27" fmla="*/ 37 h 377"/>
                    <a:gd name="T28" fmla="*/ 646 w 646"/>
                    <a:gd name="T29" fmla="*/ 50 h 37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46"/>
                    <a:gd name="T46" fmla="*/ 0 h 377"/>
                    <a:gd name="T47" fmla="*/ 646 w 646"/>
                    <a:gd name="T48" fmla="*/ 377 h 37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46" h="377">
                      <a:moveTo>
                        <a:pt x="646" y="50"/>
                      </a:moveTo>
                      <a:lnTo>
                        <a:pt x="102" y="377"/>
                      </a:lnTo>
                      <a:lnTo>
                        <a:pt x="89" y="377"/>
                      </a:lnTo>
                      <a:lnTo>
                        <a:pt x="75" y="376"/>
                      </a:lnTo>
                      <a:lnTo>
                        <a:pt x="63" y="376"/>
                      </a:lnTo>
                      <a:lnTo>
                        <a:pt x="50" y="375"/>
                      </a:lnTo>
                      <a:lnTo>
                        <a:pt x="37" y="374"/>
                      </a:lnTo>
                      <a:lnTo>
                        <a:pt x="26" y="372"/>
                      </a:lnTo>
                      <a:lnTo>
                        <a:pt x="13" y="371"/>
                      </a:lnTo>
                      <a:lnTo>
                        <a:pt x="0" y="370"/>
                      </a:lnTo>
                      <a:lnTo>
                        <a:pt x="619" y="0"/>
                      </a:lnTo>
                      <a:lnTo>
                        <a:pt x="629" y="13"/>
                      </a:lnTo>
                      <a:lnTo>
                        <a:pt x="635" y="25"/>
                      </a:lnTo>
                      <a:lnTo>
                        <a:pt x="641" y="37"/>
                      </a:lnTo>
                      <a:lnTo>
                        <a:pt x="646" y="50"/>
                      </a:lnTo>
                      <a:close/>
                    </a:path>
                  </a:pathLst>
                </a:custGeom>
                <a:solidFill>
                  <a:srgbClr val="8787FF"/>
                </a:solidFill>
                <a:ln w="9525">
                  <a:noFill/>
                  <a:round/>
                  <a:headEnd/>
                  <a:tailEnd/>
                </a:ln>
              </p:spPr>
              <p:txBody>
                <a:bodyPr/>
                <a:lstStyle/>
                <a:p>
                  <a:endParaRPr lang="en-US"/>
                </a:p>
              </p:txBody>
            </p:sp>
            <p:sp>
              <p:nvSpPr>
                <p:cNvPr id="22263" name="Freeform 327"/>
                <p:cNvSpPr>
                  <a:spLocks/>
                </p:cNvSpPr>
                <p:nvPr/>
              </p:nvSpPr>
              <p:spPr bwMode="auto">
                <a:xfrm>
                  <a:off x="3671" y="-727"/>
                  <a:ext cx="352" cy="206"/>
                </a:xfrm>
                <a:custGeom>
                  <a:avLst/>
                  <a:gdLst>
                    <a:gd name="T0" fmla="*/ 704 w 704"/>
                    <a:gd name="T1" fmla="*/ 41 h 411"/>
                    <a:gd name="T2" fmla="*/ 85 w 704"/>
                    <a:gd name="T3" fmla="*/ 411 h 411"/>
                    <a:gd name="T4" fmla="*/ 74 w 704"/>
                    <a:gd name="T5" fmla="*/ 410 h 411"/>
                    <a:gd name="T6" fmla="*/ 64 w 704"/>
                    <a:gd name="T7" fmla="*/ 409 h 411"/>
                    <a:gd name="T8" fmla="*/ 52 w 704"/>
                    <a:gd name="T9" fmla="*/ 408 h 411"/>
                    <a:gd name="T10" fmla="*/ 42 w 704"/>
                    <a:gd name="T11" fmla="*/ 405 h 411"/>
                    <a:gd name="T12" fmla="*/ 31 w 704"/>
                    <a:gd name="T13" fmla="*/ 403 h 411"/>
                    <a:gd name="T14" fmla="*/ 21 w 704"/>
                    <a:gd name="T15" fmla="*/ 401 h 411"/>
                    <a:gd name="T16" fmla="*/ 11 w 704"/>
                    <a:gd name="T17" fmla="*/ 398 h 411"/>
                    <a:gd name="T18" fmla="*/ 0 w 704"/>
                    <a:gd name="T19" fmla="*/ 396 h 411"/>
                    <a:gd name="T20" fmla="*/ 664 w 704"/>
                    <a:gd name="T21" fmla="*/ 0 h 411"/>
                    <a:gd name="T22" fmla="*/ 670 w 704"/>
                    <a:gd name="T23" fmla="*/ 5 h 411"/>
                    <a:gd name="T24" fmla="*/ 675 w 704"/>
                    <a:gd name="T25" fmla="*/ 10 h 411"/>
                    <a:gd name="T26" fmla="*/ 681 w 704"/>
                    <a:gd name="T27" fmla="*/ 15 h 411"/>
                    <a:gd name="T28" fmla="*/ 686 w 704"/>
                    <a:gd name="T29" fmla="*/ 21 h 411"/>
                    <a:gd name="T30" fmla="*/ 690 w 704"/>
                    <a:gd name="T31" fmla="*/ 25 h 411"/>
                    <a:gd name="T32" fmla="*/ 695 w 704"/>
                    <a:gd name="T33" fmla="*/ 31 h 411"/>
                    <a:gd name="T34" fmla="*/ 700 w 704"/>
                    <a:gd name="T35" fmla="*/ 36 h 411"/>
                    <a:gd name="T36" fmla="*/ 704 w 704"/>
                    <a:gd name="T37" fmla="*/ 41 h 41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04"/>
                    <a:gd name="T58" fmla="*/ 0 h 411"/>
                    <a:gd name="T59" fmla="*/ 704 w 704"/>
                    <a:gd name="T60" fmla="*/ 411 h 41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04" h="411">
                      <a:moveTo>
                        <a:pt x="704" y="41"/>
                      </a:moveTo>
                      <a:lnTo>
                        <a:pt x="85" y="411"/>
                      </a:lnTo>
                      <a:lnTo>
                        <a:pt x="74" y="410"/>
                      </a:lnTo>
                      <a:lnTo>
                        <a:pt x="64" y="409"/>
                      </a:lnTo>
                      <a:lnTo>
                        <a:pt x="52" y="408"/>
                      </a:lnTo>
                      <a:lnTo>
                        <a:pt x="42" y="405"/>
                      </a:lnTo>
                      <a:lnTo>
                        <a:pt x="31" y="403"/>
                      </a:lnTo>
                      <a:lnTo>
                        <a:pt x="21" y="401"/>
                      </a:lnTo>
                      <a:lnTo>
                        <a:pt x="11" y="398"/>
                      </a:lnTo>
                      <a:lnTo>
                        <a:pt x="0" y="396"/>
                      </a:lnTo>
                      <a:lnTo>
                        <a:pt x="664" y="0"/>
                      </a:lnTo>
                      <a:lnTo>
                        <a:pt x="670" y="5"/>
                      </a:lnTo>
                      <a:lnTo>
                        <a:pt x="675" y="10"/>
                      </a:lnTo>
                      <a:lnTo>
                        <a:pt x="681" y="15"/>
                      </a:lnTo>
                      <a:lnTo>
                        <a:pt x="686" y="21"/>
                      </a:lnTo>
                      <a:lnTo>
                        <a:pt x="690" y="25"/>
                      </a:lnTo>
                      <a:lnTo>
                        <a:pt x="695" y="31"/>
                      </a:lnTo>
                      <a:lnTo>
                        <a:pt x="700" y="36"/>
                      </a:lnTo>
                      <a:lnTo>
                        <a:pt x="704" y="41"/>
                      </a:lnTo>
                      <a:close/>
                    </a:path>
                  </a:pathLst>
                </a:custGeom>
                <a:solidFill>
                  <a:srgbClr val="A5A5FF"/>
                </a:solidFill>
                <a:ln w="9525">
                  <a:noFill/>
                  <a:round/>
                  <a:headEnd/>
                  <a:tailEnd/>
                </a:ln>
              </p:spPr>
              <p:txBody>
                <a:bodyPr/>
                <a:lstStyle/>
                <a:p>
                  <a:endParaRPr lang="en-US"/>
                </a:p>
              </p:txBody>
            </p:sp>
            <p:sp>
              <p:nvSpPr>
                <p:cNvPr id="22264" name="Freeform 328"/>
                <p:cNvSpPr>
                  <a:spLocks/>
                </p:cNvSpPr>
                <p:nvPr/>
              </p:nvSpPr>
              <p:spPr bwMode="auto">
                <a:xfrm>
                  <a:off x="3631" y="-745"/>
                  <a:ext cx="371" cy="216"/>
                </a:xfrm>
                <a:custGeom>
                  <a:avLst/>
                  <a:gdLst>
                    <a:gd name="T0" fmla="*/ 742 w 742"/>
                    <a:gd name="T1" fmla="*/ 37 h 433"/>
                    <a:gd name="T2" fmla="*/ 78 w 742"/>
                    <a:gd name="T3" fmla="*/ 433 h 433"/>
                    <a:gd name="T4" fmla="*/ 68 w 742"/>
                    <a:gd name="T5" fmla="*/ 431 h 433"/>
                    <a:gd name="T6" fmla="*/ 57 w 742"/>
                    <a:gd name="T7" fmla="*/ 430 h 433"/>
                    <a:gd name="T8" fmla="*/ 48 w 742"/>
                    <a:gd name="T9" fmla="*/ 427 h 433"/>
                    <a:gd name="T10" fmla="*/ 38 w 742"/>
                    <a:gd name="T11" fmla="*/ 425 h 433"/>
                    <a:gd name="T12" fmla="*/ 29 w 742"/>
                    <a:gd name="T13" fmla="*/ 423 h 433"/>
                    <a:gd name="T14" fmla="*/ 19 w 742"/>
                    <a:gd name="T15" fmla="*/ 421 h 433"/>
                    <a:gd name="T16" fmla="*/ 9 w 742"/>
                    <a:gd name="T17" fmla="*/ 418 h 433"/>
                    <a:gd name="T18" fmla="*/ 0 w 742"/>
                    <a:gd name="T19" fmla="*/ 415 h 433"/>
                    <a:gd name="T20" fmla="*/ 692 w 742"/>
                    <a:gd name="T21" fmla="*/ 0 h 433"/>
                    <a:gd name="T22" fmla="*/ 699 w 742"/>
                    <a:gd name="T23" fmla="*/ 4 h 433"/>
                    <a:gd name="T24" fmla="*/ 705 w 742"/>
                    <a:gd name="T25" fmla="*/ 8 h 433"/>
                    <a:gd name="T26" fmla="*/ 712 w 742"/>
                    <a:gd name="T27" fmla="*/ 13 h 433"/>
                    <a:gd name="T28" fmla="*/ 718 w 742"/>
                    <a:gd name="T29" fmla="*/ 17 h 433"/>
                    <a:gd name="T30" fmla="*/ 725 w 742"/>
                    <a:gd name="T31" fmla="*/ 22 h 433"/>
                    <a:gd name="T32" fmla="*/ 730 w 742"/>
                    <a:gd name="T33" fmla="*/ 27 h 433"/>
                    <a:gd name="T34" fmla="*/ 736 w 742"/>
                    <a:gd name="T35" fmla="*/ 32 h 433"/>
                    <a:gd name="T36" fmla="*/ 742 w 742"/>
                    <a:gd name="T37" fmla="*/ 37 h 43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42"/>
                    <a:gd name="T58" fmla="*/ 0 h 433"/>
                    <a:gd name="T59" fmla="*/ 742 w 742"/>
                    <a:gd name="T60" fmla="*/ 433 h 43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42" h="433">
                      <a:moveTo>
                        <a:pt x="742" y="37"/>
                      </a:moveTo>
                      <a:lnTo>
                        <a:pt x="78" y="433"/>
                      </a:lnTo>
                      <a:lnTo>
                        <a:pt x="68" y="431"/>
                      </a:lnTo>
                      <a:lnTo>
                        <a:pt x="57" y="430"/>
                      </a:lnTo>
                      <a:lnTo>
                        <a:pt x="48" y="427"/>
                      </a:lnTo>
                      <a:lnTo>
                        <a:pt x="38" y="425"/>
                      </a:lnTo>
                      <a:lnTo>
                        <a:pt x="29" y="423"/>
                      </a:lnTo>
                      <a:lnTo>
                        <a:pt x="19" y="421"/>
                      </a:lnTo>
                      <a:lnTo>
                        <a:pt x="9" y="418"/>
                      </a:lnTo>
                      <a:lnTo>
                        <a:pt x="0" y="415"/>
                      </a:lnTo>
                      <a:lnTo>
                        <a:pt x="692" y="0"/>
                      </a:lnTo>
                      <a:lnTo>
                        <a:pt x="699" y="4"/>
                      </a:lnTo>
                      <a:lnTo>
                        <a:pt x="705" y="8"/>
                      </a:lnTo>
                      <a:lnTo>
                        <a:pt x="712" y="13"/>
                      </a:lnTo>
                      <a:lnTo>
                        <a:pt x="718" y="17"/>
                      </a:lnTo>
                      <a:lnTo>
                        <a:pt x="725" y="22"/>
                      </a:lnTo>
                      <a:lnTo>
                        <a:pt x="730" y="27"/>
                      </a:lnTo>
                      <a:lnTo>
                        <a:pt x="736" y="32"/>
                      </a:lnTo>
                      <a:lnTo>
                        <a:pt x="742" y="37"/>
                      </a:lnTo>
                      <a:close/>
                    </a:path>
                  </a:pathLst>
                </a:custGeom>
                <a:solidFill>
                  <a:srgbClr val="BFBFFF"/>
                </a:solidFill>
                <a:ln w="9525">
                  <a:noFill/>
                  <a:round/>
                  <a:headEnd/>
                  <a:tailEnd/>
                </a:ln>
              </p:spPr>
              <p:txBody>
                <a:bodyPr/>
                <a:lstStyle/>
                <a:p>
                  <a:endParaRPr lang="en-US"/>
                </a:p>
              </p:txBody>
            </p:sp>
            <p:sp>
              <p:nvSpPr>
                <p:cNvPr id="22265" name="Freeform 329"/>
                <p:cNvSpPr>
                  <a:spLocks/>
                </p:cNvSpPr>
                <p:nvPr/>
              </p:nvSpPr>
              <p:spPr bwMode="auto">
                <a:xfrm>
                  <a:off x="3597" y="-762"/>
                  <a:ext cx="381" cy="224"/>
                </a:xfrm>
                <a:custGeom>
                  <a:avLst/>
                  <a:gdLst>
                    <a:gd name="T0" fmla="*/ 760 w 760"/>
                    <a:gd name="T1" fmla="*/ 32 h 447"/>
                    <a:gd name="T2" fmla="*/ 68 w 760"/>
                    <a:gd name="T3" fmla="*/ 447 h 447"/>
                    <a:gd name="T4" fmla="*/ 60 w 760"/>
                    <a:gd name="T5" fmla="*/ 443 h 447"/>
                    <a:gd name="T6" fmla="*/ 51 w 760"/>
                    <a:gd name="T7" fmla="*/ 440 h 447"/>
                    <a:gd name="T8" fmla="*/ 42 w 760"/>
                    <a:gd name="T9" fmla="*/ 436 h 447"/>
                    <a:gd name="T10" fmla="*/ 34 w 760"/>
                    <a:gd name="T11" fmla="*/ 433 h 447"/>
                    <a:gd name="T12" fmla="*/ 25 w 760"/>
                    <a:gd name="T13" fmla="*/ 429 h 447"/>
                    <a:gd name="T14" fmla="*/ 17 w 760"/>
                    <a:gd name="T15" fmla="*/ 426 h 447"/>
                    <a:gd name="T16" fmla="*/ 8 w 760"/>
                    <a:gd name="T17" fmla="*/ 423 h 447"/>
                    <a:gd name="T18" fmla="*/ 0 w 760"/>
                    <a:gd name="T19" fmla="*/ 419 h 447"/>
                    <a:gd name="T20" fmla="*/ 699 w 760"/>
                    <a:gd name="T21" fmla="*/ 0 h 447"/>
                    <a:gd name="T22" fmla="*/ 707 w 760"/>
                    <a:gd name="T23" fmla="*/ 3 h 447"/>
                    <a:gd name="T24" fmla="*/ 715 w 760"/>
                    <a:gd name="T25" fmla="*/ 8 h 447"/>
                    <a:gd name="T26" fmla="*/ 724 w 760"/>
                    <a:gd name="T27" fmla="*/ 11 h 447"/>
                    <a:gd name="T28" fmla="*/ 732 w 760"/>
                    <a:gd name="T29" fmla="*/ 16 h 447"/>
                    <a:gd name="T30" fmla="*/ 739 w 760"/>
                    <a:gd name="T31" fmla="*/ 19 h 447"/>
                    <a:gd name="T32" fmla="*/ 747 w 760"/>
                    <a:gd name="T33" fmla="*/ 24 h 447"/>
                    <a:gd name="T34" fmla="*/ 754 w 760"/>
                    <a:gd name="T35" fmla="*/ 28 h 447"/>
                    <a:gd name="T36" fmla="*/ 760 w 760"/>
                    <a:gd name="T37" fmla="*/ 32 h 44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60"/>
                    <a:gd name="T58" fmla="*/ 0 h 447"/>
                    <a:gd name="T59" fmla="*/ 760 w 760"/>
                    <a:gd name="T60" fmla="*/ 447 h 44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60" h="447">
                      <a:moveTo>
                        <a:pt x="760" y="32"/>
                      </a:moveTo>
                      <a:lnTo>
                        <a:pt x="68" y="447"/>
                      </a:lnTo>
                      <a:lnTo>
                        <a:pt x="60" y="443"/>
                      </a:lnTo>
                      <a:lnTo>
                        <a:pt x="51" y="440"/>
                      </a:lnTo>
                      <a:lnTo>
                        <a:pt x="42" y="436"/>
                      </a:lnTo>
                      <a:lnTo>
                        <a:pt x="34" y="433"/>
                      </a:lnTo>
                      <a:lnTo>
                        <a:pt x="25" y="429"/>
                      </a:lnTo>
                      <a:lnTo>
                        <a:pt x="17" y="426"/>
                      </a:lnTo>
                      <a:lnTo>
                        <a:pt x="8" y="423"/>
                      </a:lnTo>
                      <a:lnTo>
                        <a:pt x="0" y="419"/>
                      </a:lnTo>
                      <a:lnTo>
                        <a:pt x="699" y="0"/>
                      </a:lnTo>
                      <a:lnTo>
                        <a:pt x="707" y="3"/>
                      </a:lnTo>
                      <a:lnTo>
                        <a:pt x="715" y="8"/>
                      </a:lnTo>
                      <a:lnTo>
                        <a:pt x="724" y="11"/>
                      </a:lnTo>
                      <a:lnTo>
                        <a:pt x="732" y="16"/>
                      </a:lnTo>
                      <a:lnTo>
                        <a:pt x="739" y="19"/>
                      </a:lnTo>
                      <a:lnTo>
                        <a:pt x="747" y="24"/>
                      </a:lnTo>
                      <a:lnTo>
                        <a:pt x="754" y="28"/>
                      </a:lnTo>
                      <a:lnTo>
                        <a:pt x="760" y="32"/>
                      </a:lnTo>
                      <a:close/>
                    </a:path>
                  </a:pathLst>
                </a:custGeom>
                <a:solidFill>
                  <a:srgbClr val="DBDBFF"/>
                </a:solidFill>
                <a:ln w="9525">
                  <a:noFill/>
                  <a:round/>
                  <a:headEnd/>
                  <a:tailEnd/>
                </a:ln>
              </p:spPr>
              <p:txBody>
                <a:bodyPr/>
                <a:lstStyle/>
                <a:p>
                  <a:endParaRPr lang="en-US"/>
                </a:p>
              </p:txBody>
            </p:sp>
            <p:sp>
              <p:nvSpPr>
                <p:cNvPr id="22266" name="Freeform 330"/>
                <p:cNvSpPr>
                  <a:spLocks/>
                </p:cNvSpPr>
                <p:nvPr/>
              </p:nvSpPr>
              <p:spPr bwMode="auto">
                <a:xfrm>
                  <a:off x="3570" y="-774"/>
                  <a:ext cx="377" cy="222"/>
                </a:xfrm>
                <a:custGeom>
                  <a:avLst/>
                  <a:gdLst>
                    <a:gd name="T0" fmla="*/ 755 w 755"/>
                    <a:gd name="T1" fmla="*/ 25 h 444"/>
                    <a:gd name="T2" fmla="*/ 56 w 755"/>
                    <a:gd name="T3" fmla="*/ 444 h 444"/>
                    <a:gd name="T4" fmla="*/ 48 w 755"/>
                    <a:gd name="T5" fmla="*/ 441 h 444"/>
                    <a:gd name="T6" fmla="*/ 41 w 755"/>
                    <a:gd name="T7" fmla="*/ 437 h 444"/>
                    <a:gd name="T8" fmla="*/ 34 w 755"/>
                    <a:gd name="T9" fmla="*/ 434 h 444"/>
                    <a:gd name="T10" fmla="*/ 27 w 755"/>
                    <a:gd name="T11" fmla="*/ 429 h 444"/>
                    <a:gd name="T12" fmla="*/ 20 w 755"/>
                    <a:gd name="T13" fmla="*/ 426 h 444"/>
                    <a:gd name="T14" fmla="*/ 13 w 755"/>
                    <a:gd name="T15" fmla="*/ 422 h 444"/>
                    <a:gd name="T16" fmla="*/ 6 w 755"/>
                    <a:gd name="T17" fmla="*/ 418 h 444"/>
                    <a:gd name="T18" fmla="*/ 0 w 755"/>
                    <a:gd name="T19" fmla="*/ 414 h 444"/>
                    <a:gd name="T20" fmla="*/ 687 w 755"/>
                    <a:gd name="T21" fmla="*/ 0 h 444"/>
                    <a:gd name="T22" fmla="*/ 697 w 755"/>
                    <a:gd name="T23" fmla="*/ 3 h 444"/>
                    <a:gd name="T24" fmla="*/ 706 w 755"/>
                    <a:gd name="T25" fmla="*/ 5 h 444"/>
                    <a:gd name="T26" fmla="*/ 715 w 755"/>
                    <a:gd name="T27" fmla="*/ 9 h 444"/>
                    <a:gd name="T28" fmla="*/ 723 w 755"/>
                    <a:gd name="T29" fmla="*/ 12 h 444"/>
                    <a:gd name="T30" fmla="*/ 731 w 755"/>
                    <a:gd name="T31" fmla="*/ 15 h 444"/>
                    <a:gd name="T32" fmla="*/ 739 w 755"/>
                    <a:gd name="T33" fmla="*/ 18 h 444"/>
                    <a:gd name="T34" fmla="*/ 747 w 755"/>
                    <a:gd name="T35" fmla="*/ 21 h 444"/>
                    <a:gd name="T36" fmla="*/ 755 w 755"/>
                    <a:gd name="T37" fmla="*/ 25 h 44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55"/>
                    <a:gd name="T58" fmla="*/ 0 h 444"/>
                    <a:gd name="T59" fmla="*/ 755 w 755"/>
                    <a:gd name="T60" fmla="*/ 444 h 44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55" h="444">
                      <a:moveTo>
                        <a:pt x="755" y="25"/>
                      </a:moveTo>
                      <a:lnTo>
                        <a:pt x="56" y="444"/>
                      </a:lnTo>
                      <a:lnTo>
                        <a:pt x="48" y="441"/>
                      </a:lnTo>
                      <a:lnTo>
                        <a:pt x="41" y="437"/>
                      </a:lnTo>
                      <a:lnTo>
                        <a:pt x="34" y="434"/>
                      </a:lnTo>
                      <a:lnTo>
                        <a:pt x="27" y="429"/>
                      </a:lnTo>
                      <a:lnTo>
                        <a:pt x="20" y="426"/>
                      </a:lnTo>
                      <a:lnTo>
                        <a:pt x="13" y="422"/>
                      </a:lnTo>
                      <a:lnTo>
                        <a:pt x="6" y="418"/>
                      </a:lnTo>
                      <a:lnTo>
                        <a:pt x="0" y="414"/>
                      </a:lnTo>
                      <a:lnTo>
                        <a:pt x="687" y="0"/>
                      </a:lnTo>
                      <a:lnTo>
                        <a:pt x="697" y="3"/>
                      </a:lnTo>
                      <a:lnTo>
                        <a:pt x="706" y="5"/>
                      </a:lnTo>
                      <a:lnTo>
                        <a:pt x="715" y="9"/>
                      </a:lnTo>
                      <a:lnTo>
                        <a:pt x="723" y="12"/>
                      </a:lnTo>
                      <a:lnTo>
                        <a:pt x="731" y="15"/>
                      </a:lnTo>
                      <a:lnTo>
                        <a:pt x="739" y="18"/>
                      </a:lnTo>
                      <a:lnTo>
                        <a:pt x="747" y="21"/>
                      </a:lnTo>
                      <a:lnTo>
                        <a:pt x="755" y="25"/>
                      </a:lnTo>
                      <a:close/>
                    </a:path>
                  </a:pathLst>
                </a:custGeom>
                <a:solidFill>
                  <a:srgbClr val="F9F9FF"/>
                </a:solidFill>
                <a:ln w="9525">
                  <a:noFill/>
                  <a:round/>
                  <a:headEnd/>
                  <a:tailEnd/>
                </a:ln>
              </p:spPr>
              <p:txBody>
                <a:bodyPr/>
                <a:lstStyle/>
                <a:p>
                  <a:endParaRPr lang="en-US"/>
                </a:p>
              </p:txBody>
            </p:sp>
            <p:sp>
              <p:nvSpPr>
                <p:cNvPr id="22267" name="Freeform 331"/>
                <p:cNvSpPr>
                  <a:spLocks/>
                </p:cNvSpPr>
                <p:nvPr/>
              </p:nvSpPr>
              <p:spPr bwMode="auto">
                <a:xfrm>
                  <a:off x="3544" y="-784"/>
                  <a:ext cx="369" cy="217"/>
                </a:xfrm>
                <a:custGeom>
                  <a:avLst/>
                  <a:gdLst>
                    <a:gd name="T0" fmla="*/ 737 w 737"/>
                    <a:gd name="T1" fmla="*/ 20 h 434"/>
                    <a:gd name="T2" fmla="*/ 50 w 737"/>
                    <a:gd name="T3" fmla="*/ 434 h 434"/>
                    <a:gd name="T4" fmla="*/ 44 w 737"/>
                    <a:gd name="T5" fmla="*/ 431 h 434"/>
                    <a:gd name="T6" fmla="*/ 37 w 737"/>
                    <a:gd name="T7" fmla="*/ 426 h 434"/>
                    <a:gd name="T8" fmla="*/ 30 w 737"/>
                    <a:gd name="T9" fmla="*/ 422 h 434"/>
                    <a:gd name="T10" fmla="*/ 23 w 737"/>
                    <a:gd name="T11" fmla="*/ 417 h 434"/>
                    <a:gd name="T12" fmla="*/ 17 w 737"/>
                    <a:gd name="T13" fmla="*/ 412 h 434"/>
                    <a:gd name="T14" fmla="*/ 11 w 737"/>
                    <a:gd name="T15" fmla="*/ 408 h 434"/>
                    <a:gd name="T16" fmla="*/ 6 w 737"/>
                    <a:gd name="T17" fmla="*/ 403 h 434"/>
                    <a:gd name="T18" fmla="*/ 0 w 737"/>
                    <a:gd name="T19" fmla="*/ 398 h 434"/>
                    <a:gd name="T20" fmla="*/ 661 w 737"/>
                    <a:gd name="T21" fmla="*/ 0 h 434"/>
                    <a:gd name="T22" fmla="*/ 672 w 737"/>
                    <a:gd name="T23" fmla="*/ 2 h 434"/>
                    <a:gd name="T24" fmla="*/ 682 w 737"/>
                    <a:gd name="T25" fmla="*/ 5 h 434"/>
                    <a:gd name="T26" fmla="*/ 691 w 737"/>
                    <a:gd name="T27" fmla="*/ 7 h 434"/>
                    <a:gd name="T28" fmla="*/ 702 w 737"/>
                    <a:gd name="T29" fmla="*/ 9 h 434"/>
                    <a:gd name="T30" fmla="*/ 711 w 737"/>
                    <a:gd name="T31" fmla="*/ 12 h 434"/>
                    <a:gd name="T32" fmla="*/ 720 w 737"/>
                    <a:gd name="T33" fmla="*/ 15 h 434"/>
                    <a:gd name="T34" fmla="*/ 728 w 737"/>
                    <a:gd name="T35" fmla="*/ 17 h 434"/>
                    <a:gd name="T36" fmla="*/ 737 w 737"/>
                    <a:gd name="T37" fmla="*/ 20 h 43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37"/>
                    <a:gd name="T58" fmla="*/ 0 h 434"/>
                    <a:gd name="T59" fmla="*/ 737 w 737"/>
                    <a:gd name="T60" fmla="*/ 434 h 43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37" h="434">
                      <a:moveTo>
                        <a:pt x="737" y="20"/>
                      </a:moveTo>
                      <a:lnTo>
                        <a:pt x="50" y="434"/>
                      </a:lnTo>
                      <a:lnTo>
                        <a:pt x="44" y="431"/>
                      </a:lnTo>
                      <a:lnTo>
                        <a:pt x="37" y="426"/>
                      </a:lnTo>
                      <a:lnTo>
                        <a:pt x="30" y="422"/>
                      </a:lnTo>
                      <a:lnTo>
                        <a:pt x="23" y="417"/>
                      </a:lnTo>
                      <a:lnTo>
                        <a:pt x="17" y="412"/>
                      </a:lnTo>
                      <a:lnTo>
                        <a:pt x="11" y="408"/>
                      </a:lnTo>
                      <a:lnTo>
                        <a:pt x="6" y="403"/>
                      </a:lnTo>
                      <a:lnTo>
                        <a:pt x="0" y="398"/>
                      </a:lnTo>
                      <a:lnTo>
                        <a:pt x="661" y="0"/>
                      </a:lnTo>
                      <a:lnTo>
                        <a:pt x="672" y="2"/>
                      </a:lnTo>
                      <a:lnTo>
                        <a:pt x="682" y="5"/>
                      </a:lnTo>
                      <a:lnTo>
                        <a:pt x="691" y="7"/>
                      </a:lnTo>
                      <a:lnTo>
                        <a:pt x="702" y="9"/>
                      </a:lnTo>
                      <a:lnTo>
                        <a:pt x="711" y="12"/>
                      </a:lnTo>
                      <a:lnTo>
                        <a:pt x="720" y="15"/>
                      </a:lnTo>
                      <a:lnTo>
                        <a:pt x="728" y="17"/>
                      </a:lnTo>
                      <a:lnTo>
                        <a:pt x="737" y="20"/>
                      </a:lnTo>
                      <a:close/>
                    </a:path>
                  </a:pathLst>
                </a:custGeom>
                <a:solidFill>
                  <a:srgbClr val="BCE2D3"/>
                </a:solidFill>
                <a:ln w="9525">
                  <a:noFill/>
                  <a:round/>
                  <a:headEnd/>
                  <a:tailEnd/>
                </a:ln>
              </p:spPr>
              <p:txBody>
                <a:bodyPr/>
                <a:lstStyle/>
                <a:p>
                  <a:endParaRPr lang="en-US"/>
                </a:p>
              </p:txBody>
            </p:sp>
            <p:sp>
              <p:nvSpPr>
                <p:cNvPr id="22268" name="Freeform 332"/>
                <p:cNvSpPr>
                  <a:spLocks/>
                </p:cNvSpPr>
                <p:nvPr/>
              </p:nvSpPr>
              <p:spPr bwMode="auto">
                <a:xfrm>
                  <a:off x="3524" y="-791"/>
                  <a:ext cx="351" cy="206"/>
                </a:xfrm>
                <a:custGeom>
                  <a:avLst/>
                  <a:gdLst>
                    <a:gd name="T0" fmla="*/ 702 w 702"/>
                    <a:gd name="T1" fmla="*/ 14 h 412"/>
                    <a:gd name="T2" fmla="*/ 41 w 702"/>
                    <a:gd name="T3" fmla="*/ 412 h 412"/>
                    <a:gd name="T4" fmla="*/ 35 w 702"/>
                    <a:gd name="T5" fmla="*/ 407 h 412"/>
                    <a:gd name="T6" fmla="*/ 29 w 702"/>
                    <a:gd name="T7" fmla="*/ 402 h 412"/>
                    <a:gd name="T8" fmla="*/ 25 w 702"/>
                    <a:gd name="T9" fmla="*/ 396 h 412"/>
                    <a:gd name="T10" fmla="*/ 19 w 702"/>
                    <a:gd name="T11" fmla="*/ 391 h 412"/>
                    <a:gd name="T12" fmla="*/ 14 w 702"/>
                    <a:gd name="T13" fmla="*/ 386 h 412"/>
                    <a:gd name="T14" fmla="*/ 9 w 702"/>
                    <a:gd name="T15" fmla="*/ 380 h 412"/>
                    <a:gd name="T16" fmla="*/ 5 w 702"/>
                    <a:gd name="T17" fmla="*/ 376 h 412"/>
                    <a:gd name="T18" fmla="*/ 0 w 702"/>
                    <a:gd name="T19" fmla="*/ 370 h 412"/>
                    <a:gd name="T20" fmla="*/ 616 w 702"/>
                    <a:gd name="T21" fmla="*/ 0 h 412"/>
                    <a:gd name="T22" fmla="*/ 626 w 702"/>
                    <a:gd name="T23" fmla="*/ 1 h 412"/>
                    <a:gd name="T24" fmla="*/ 638 w 702"/>
                    <a:gd name="T25" fmla="*/ 2 h 412"/>
                    <a:gd name="T26" fmla="*/ 648 w 702"/>
                    <a:gd name="T27" fmla="*/ 5 h 412"/>
                    <a:gd name="T28" fmla="*/ 660 w 702"/>
                    <a:gd name="T29" fmla="*/ 6 h 412"/>
                    <a:gd name="T30" fmla="*/ 670 w 702"/>
                    <a:gd name="T31" fmla="*/ 7 h 412"/>
                    <a:gd name="T32" fmla="*/ 682 w 702"/>
                    <a:gd name="T33" fmla="*/ 9 h 412"/>
                    <a:gd name="T34" fmla="*/ 692 w 702"/>
                    <a:gd name="T35" fmla="*/ 12 h 412"/>
                    <a:gd name="T36" fmla="*/ 702 w 702"/>
                    <a:gd name="T37" fmla="*/ 14 h 41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02"/>
                    <a:gd name="T58" fmla="*/ 0 h 412"/>
                    <a:gd name="T59" fmla="*/ 702 w 702"/>
                    <a:gd name="T60" fmla="*/ 412 h 41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02" h="412">
                      <a:moveTo>
                        <a:pt x="702" y="14"/>
                      </a:moveTo>
                      <a:lnTo>
                        <a:pt x="41" y="412"/>
                      </a:lnTo>
                      <a:lnTo>
                        <a:pt x="35" y="407"/>
                      </a:lnTo>
                      <a:lnTo>
                        <a:pt x="29" y="402"/>
                      </a:lnTo>
                      <a:lnTo>
                        <a:pt x="25" y="396"/>
                      </a:lnTo>
                      <a:lnTo>
                        <a:pt x="19" y="391"/>
                      </a:lnTo>
                      <a:lnTo>
                        <a:pt x="14" y="386"/>
                      </a:lnTo>
                      <a:lnTo>
                        <a:pt x="9" y="380"/>
                      </a:lnTo>
                      <a:lnTo>
                        <a:pt x="5" y="376"/>
                      </a:lnTo>
                      <a:lnTo>
                        <a:pt x="0" y="370"/>
                      </a:lnTo>
                      <a:lnTo>
                        <a:pt x="616" y="0"/>
                      </a:lnTo>
                      <a:lnTo>
                        <a:pt x="626" y="1"/>
                      </a:lnTo>
                      <a:lnTo>
                        <a:pt x="638" y="2"/>
                      </a:lnTo>
                      <a:lnTo>
                        <a:pt x="648" y="5"/>
                      </a:lnTo>
                      <a:lnTo>
                        <a:pt x="660" y="6"/>
                      </a:lnTo>
                      <a:lnTo>
                        <a:pt x="670" y="7"/>
                      </a:lnTo>
                      <a:lnTo>
                        <a:pt x="682" y="9"/>
                      </a:lnTo>
                      <a:lnTo>
                        <a:pt x="692" y="12"/>
                      </a:lnTo>
                      <a:lnTo>
                        <a:pt x="702" y="14"/>
                      </a:lnTo>
                      <a:close/>
                    </a:path>
                  </a:pathLst>
                </a:custGeom>
                <a:solidFill>
                  <a:srgbClr val="ADD6C9"/>
                </a:solidFill>
                <a:ln w="9525">
                  <a:noFill/>
                  <a:round/>
                  <a:headEnd/>
                  <a:tailEnd/>
                </a:ln>
              </p:spPr>
              <p:txBody>
                <a:bodyPr/>
                <a:lstStyle/>
                <a:p>
                  <a:endParaRPr lang="en-US"/>
                </a:p>
              </p:txBody>
            </p:sp>
            <p:sp>
              <p:nvSpPr>
                <p:cNvPr id="22269" name="Freeform 333"/>
                <p:cNvSpPr>
                  <a:spLocks/>
                </p:cNvSpPr>
                <p:nvPr/>
              </p:nvSpPr>
              <p:spPr bwMode="auto">
                <a:xfrm>
                  <a:off x="3510" y="-794"/>
                  <a:ext cx="322" cy="188"/>
                </a:xfrm>
                <a:custGeom>
                  <a:avLst/>
                  <a:gdLst>
                    <a:gd name="T0" fmla="*/ 643 w 643"/>
                    <a:gd name="T1" fmla="*/ 7 h 377"/>
                    <a:gd name="T2" fmla="*/ 27 w 643"/>
                    <a:gd name="T3" fmla="*/ 377 h 377"/>
                    <a:gd name="T4" fmla="*/ 19 w 643"/>
                    <a:gd name="T5" fmla="*/ 364 h 377"/>
                    <a:gd name="T6" fmla="*/ 11 w 643"/>
                    <a:gd name="T7" fmla="*/ 352 h 377"/>
                    <a:gd name="T8" fmla="*/ 4 w 643"/>
                    <a:gd name="T9" fmla="*/ 340 h 377"/>
                    <a:gd name="T10" fmla="*/ 0 w 643"/>
                    <a:gd name="T11" fmla="*/ 326 h 377"/>
                    <a:gd name="T12" fmla="*/ 543 w 643"/>
                    <a:gd name="T13" fmla="*/ 0 h 377"/>
                    <a:gd name="T14" fmla="*/ 555 w 643"/>
                    <a:gd name="T15" fmla="*/ 0 h 377"/>
                    <a:gd name="T16" fmla="*/ 568 w 643"/>
                    <a:gd name="T17" fmla="*/ 0 h 377"/>
                    <a:gd name="T18" fmla="*/ 581 w 643"/>
                    <a:gd name="T19" fmla="*/ 1 h 377"/>
                    <a:gd name="T20" fmla="*/ 593 w 643"/>
                    <a:gd name="T21" fmla="*/ 1 h 377"/>
                    <a:gd name="T22" fmla="*/ 606 w 643"/>
                    <a:gd name="T23" fmla="*/ 3 h 377"/>
                    <a:gd name="T24" fmla="*/ 619 w 643"/>
                    <a:gd name="T25" fmla="*/ 4 h 377"/>
                    <a:gd name="T26" fmla="*/ 630 w 643"/>
                    <a:gd name="T27" fmla="*/ 5 h 377"/>
                    <a:gd name="T28" fmla="*/ 643 w 643"/>
                    <a:gd name="T29" fmla="*/ 7 h 37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43"/>
                    <a:gd name="T46" fmla="*/ 0 h 377"/>
                    <a:gd name="T47" fmla="*/ 643 w 643"/>
                    <a:gd name="T48" fmla="*/ 377 h 37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43" h="377">
                      <a:moveTo>
                        <a:pt x="643" y="7"/>
                      </a:moveTo>
                      <a:lnTo>
                        <a:pt x="27" y="377"/>
                      </a:lnTo>
                      <a:lnTo>
                        <a:pt x="19" y="364"/>
                      </a:lnTo>
                      <a:lnTo>
                        <a:pt x="11" y="352"/>
                      </a:lnTo>
                      <a:lnTo>
                        <a:pt x="4" y="340"/>
                      </a:lnTo>
                      <a:lnTo>
                        <a:pt x="0" y="326"/>
                      </a:lnTo>
                      <a:lnTo>
                        <a:pt x="543" y="0"/>
                      </a:lnTo>
                      <a:lnTo>
                        <a:pt x="555" y="0"/>
                      </a:lnTo>
                      <a:lnTo>
                        <a:pt x="568" y="0"/>
                      </a:lnTo>
                      <a:lnTo>
                        <a:pt x="581" y="1"/>
                      </a:lnTo>
                      <a:lnTo>
                        <a:pt x="593" y="1"/>
                      </a:lnTo>
                      <a:lnTo>
                        <a:pt x="606" y="3"/>
                      </a:lnTo>
                      <a:lnTo>
                        <a:pt x="619" y="4"/>
                      </a:lnTo>
                      <a:lnTo>
                        <a:pt x="630" y="5"/>
                      </a:lnTo>
                      <a:lnTo>
                        <a:pt x="643" y="7"/>
                      </a:lnTo>
                      <a:close/>
                    </a:path>
                  </a:pathLst>
                </a:custGeom>
                <a:solidFill>
                  <a:srgbClr val="A0CCBF"/>
                </a:solidFill>
                <a:ln w="9525">
                  <a:noFill/>
                  <a:round/>
                  <a:headEnd/>
                  <a:tailEnd/>
                </a:ln>
              </p:spPr>
              <p:txBody>
                <a:bodyPr/>
                <a:lstStyle/>
                <a:p>
                  <a:endParaRPr lang="en-US"/>
                </a:p>
              </p:txBody>
            </p:sp>
            <p:sp>
              <p:nvSpPr>
                <p:cNvPr id="22270" name="Freeform 334"/>
                <p:cNvSpPr>
                  <a:spLocks/>
                </p:cNvSpPr>
                <p:nvPr/>
              </p:nvSpPr>
              <p:spPr bwMode="auto">
                <a:xfrm>
                  <a:off x="3506" y="-794"/>
                  <a:ext cx="276" cy="163"/>
                </a:xfrm>
                <a:custGeom>
                  <a:avLst/>
                  <a:gdLst>
                    <a:gd name="T0" fmla="*/ 551 w 551"/>
                    <a:gd name="T1" fmla="*/ 0 h 326"/>
                    <a:gd name="T2" fmla="*/ 8 w 551"/>
                    <a:gd name="T3" fmla="*/ 326 h 326"/>
                    <a:gd name="T4" fmla="*/ 4 w 551"/>
                    <a:gd name="T5" fmla="*/ 315 h 326"/>
                    <a:gd name="T6" fmla="*/ 2 w 551"/>
                    <a:gd name="T7" fmla="*/ 302 h 326"/>
                    <a:gd name="T8" fmla="*/ 1 w 551"/>
                    <a:gd name="T9" fmla="*/ 289 h 326"/>
                    <a:gd name="T10" fmla="*/ 0 w 551"/>
                    <a:gd name="T11" fmla="*/ 276 h 326"/>
                    <a:gd name="T12" fmla="*/ 0 w 551"/>
                    <a:gd name="T13" fmla="*/ 273 h 326"/>
                    <a:gd name="T14" fmla="*/ 0 w 551"/>
                    <a:gd name="T15" fmla="*/ 270 h 326"/>
                    <a:gd name="T16" fmla="*/ 0 w 551"/>
                    <a:gd name="T17" fmla="*/ 267 h 326"/>
                    <a:gd name="T18" fmla="*/ 1 w 551"/>
                    <a:gd name="T19" fmla="*/ 265 h 326"/>
                    <a:gd name="T20" fmla="*/ 432 w 551"/>
                    <a:gd name="T21" fmla="*/ 4 h 326"/>
                    <a:gd name="T22" fmla="*/ 445 w 551"/>
                    <a:gd name="T23" fmla="*/ 3 h 326"/>
                    <a:gd name="T24" fmla="*/ 456 w 551"/>
                    <a:gd name="T25" fmla="*/ 1 h 326"/>
                    <a:gd name="T26" fmla="*/ 469 w 551"/>
                    <a:gd name="T27" fmla="*/ 1 h 326"/>
                    <a:gd name="T28" fmla="*/ 481 w 551"/>
                    <a:gd name="T29" fmla="*/ 0 h 326"/>
                    <a:gd name="T30" fmla="*/ 494 w 551"/>
                    <a:gd name="T31" fmla="*/ 0 h 326"/>
                    <a:gd name="T32" fmla="*/ 507 w 551"/>
                    <a:gd name="T33" fmla="*/ 0 h 326"/>
                    <a:gd name="T34" fmla="*/ 519 w 551"/>
                    <a:gd name="T35" fmla="*/ 0 h 326"/>
                    <a:gd name="T36" fmla="*/ 533 w 551"/>
                    <a:gd name="T37" fmla="*/ 0 h 326"/>
                    <a:gd name="T38" fmla="*/ 537 w 551"/>
                    <a:gd name="T39" fmla="*/ 0 h 326"/>
                    <a:gd name="T40" fmla="*/ 541 w 551"/>
                    <a:gd name="T41" fmla="*/ 0 h 326"/>
                    <a:gd name="T42" fmla="*/ 546 w 551"/>
                    <a:gd name="T43" fmla="*/ 0 h 326"/>
                    <a:gd name="T44" fmla="*/ 551 w 551"/>
                    <a:gd name="T45" fmla="*/ 0 h 32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51"/>
                    <a:gd name="T70" fmla="*/ 0 h 326"/>
                    <a:gd name="T71" fmla="*/ 551 w 551"/>
                    <a:gd name="T72" fmla="*/ 326 h 32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51" h="326">
                      <a:moveTo>
                        <a:pt x="551" y="0"/>
                      </a:moveTo>
                      <a:lnTo>
                        <a:pt x="8" y="326"/>
                      </a:lnTo>
                      <a:lnTo>
                        <a:pt x="4" y="315"/>
                      </a:lnTo>
                      <a:lnTo>
                        <a:pt x="2" y="302"/>
                      </a:lnTo>
                      <a:lnTo>
                        <a:pt x="1" y="289"/>
                      </a:lnTo>
                      <a:lnTo>
                        <a:pt x="0" y="276"/>
                      </a:lnTo>
                      <a:lnTo>
                        <a:pt x="0" y="273"/>
                      </a:lnTo>
                      <a:lnTo>
                        <a:pt x="0" y="270"/>
                      </a:lnTo>
                      <a:lnTo>
                        <a:pt x="0" y="267"/>
                      </a:lnTo>
                      <a:lnTo>
                        <a:pt x="1" y="265"/>
                      </a:lnTo>
                      <a:lnTo>
                        <a:pt x="432" y="4"/>
                      </a:lnTo>
                      <a:lnTo>
                        <a:pt x="445" y="3"/>
                      </a:lnTo>
                      <a:lnTo>
                        <a:pt x="456" y="1"/>
                      </a:lnTo>
                      <a:lnTo>
                        <a:pt x="469" y="1"/>
                      </a:lnTo>
                      <a:lnTo>
                        <a:pt x="481" y="0"/>
                      </a:lnTo>
                      <a:lnTo>
                        <a:pt x="494" y="0"/>
                      </a:lnTo>
                      <a:lnTo>
                        <a:pt x="507" y="0"/>
                      </a:lnTo>
                      <a:lnTo>
                        <a:pt x="519" y="0"/>
                      </a:lnTo>
                      <a:lnTo>
                        <a:pt x="533" y="0"/>
                      </a:lnTo>
                      <a:lnTo>
                        <a:pt x="537" y="0"/>
                      </a:lnTo>
                      <a:lnTo>
                        <a:pt x="541" y="0"/>
                      </a:lnTo>
                      <a:lnTo>
                        <a:pt x="546" y="0"/>
                      </a:lnTo>
                      <a:lnTo>
                        <a:pt x="551" y="0"/>
                      </a:lnTo>
                      <a:close/>
                    </a:path>
                  </a:pathLst>
                </a:custGeom>
                <a:solidFill>
                  <a:srgbClr val="8EBCB2"/>
                </a:solidFill>
                <a:ln w="9525">
                  <a:noFill/>
                  <a:round/>
                  <a:headEnd/>
                  <a:tailEnd/>
                </a:ln>
              </p:spPr>
              <p:txBody>
                <a:bodyPr/>
                <a:lstStyle/>
                <a:p>
                  <a:endParaRPr lang="en-US"/>
                </a:p>
              </p:txBody>
            </p:sp>
            <p:sp>
              <p:nvSpPr>
                <p:cNvPr id="22271" name="Freeform 335"/>
                <p:cNvSpPr>
                  <a:spLocks/>
                </p:cNvSpPr>
                <p:nvPr/>
              </p:nvSpPr>
              <p:spPr bwMode="auto">
                <a:xfrm>
                  <a:off x="3507" y="-793"/>
                  <a:ext cx="215" cy="131"/>
                </a:xfrm>
                <a:custGeom>
                  <a:avLst/>
                  <a:gdLst>
                    <a:gd name="T0" fmla="*/ 431 w 431"/>
                    <a:gd name="T1" fmla="*/ 0 h 261"/>
                    <a:gd name="T2" fmla="*/ 0 w 431"/>
                    <a:gd name="T3" fmla="*/ 261 h 261"/>
                    <a:gd name="T4" fmla="*/ 1 w 431"/>
                    <a:gd name="T5" fmla="*/ 250 h 261"/>
                    <a:gd name="T6" fmla="*/ 3 w 431"/>
                    <a:gd name="T7" fmla="*/ 238 h 261"/>
                    <a:gd name="T8" fmla="*/ 6 w 431"/>
                    <a:gd name="T9" fmla="*/ 227 h 261"/>
                    <a:gd name="T10" fmla="*/ 10 w 431"/>
                    <a:gd name="T11" fmla="*/ 216 h 261"/>
                    <a:gd name="T12" fmla="*/ 15 w 431"/>
                    <a:gd name="T13" fmla="*/ 205 h 261"/>
                    <a:gd name="T14" fmla="*/ 21 w 431"/>
                    <a:gd name="T15" fmla="*/ 194 h 261"/>
                    <a:gd name="T16" fmla="*/ 26 w 431"/>
                    <a:gd name="T17" fmla="*/ 184 h 261"/>
                    <a:gd name="T18" fmla="*/ 34 w 431"/>
                    <a:gd name="T19" fmla="*/ 174 h 261"/>
                    <a:gd name="T20" fmla="*/ 268 w 431"/>
                    <a:gd name="T21" fmla="*/ 32 h 261"/>
                    <a:gd name="T22" fmla="*/ 288 w 431"/>
                    <a:gd name="T23" fmla="*/ 26 h 261"/>
                    <a:gd name="T24" fmla="*/ 306 w 431"/>
                    <a:gd name="T25" fmla="*/ 22 h 261"/>
                    <a:gd name="T26" fmla="*/ 327 w 431"/>
                    <a:gd name="T27" fmla="*/ 17 h 261"/>
                    <a:gd name="T28" fmla="*/ 347 w 431"/>
                    <a:gd name="T29" fmla="*/ 12 h 261"/>
                    <a:gd name="T30" fmla="*/ 368 w 431"/>
                    <a:gd name="T31" fmla="*/ 9 h 261"/>
                    <a:gd name="T32" fmla="*/ 388 w 431"/>
                    <a:gd name="T33" fmla="*/ 5 h 261"/>
                    <a:gd name="T34" fmla="*/ 409 w 431"/>
                    <a:gd name="T35" fmla="*/ 2 h 261"/>
                    <a:gd name="T36" fmla="*/ 431 w 431"/>
                    <a:gd name="T37" fmla="*/ 0 h 26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31"/>
                    <a:gd name="T58" fmla="*/ 0 h 261"/>
                    <a:gd name="T59" fmla="*/ 431 w 431"/>
                    <a:gd name="T60" fmla="*/ 261 h 26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31" h="261">
                      <a:moveTo>
                        <a:pt x="431" y="0"/>
                      </a:moveTo>
                      <a:lnTo>
                        <a:pt x="0" y="261"/>
                      </a:lnTo>
                      <a:lnTo>
                        <a:pt x="1" y="250"/>
                      </a:lnTo>
                      <a:lnTo>
                        <a:pt x="3" y="238"/>
                      </a:lnTo>
                      <a:lnTo>
                        <a:pt x="6" y="227"/>
                      </a:lnTo>
                      <a:lnTo>
                        <a:pt x="10" y="216"/>
                      </a:lnTo>
                      <a:lnTo>
                        <a:pt x="15" y="205"/>
                      </a:lnTo>
                      <a:lnTo>
                        <a:pt x="21" y="194"/>
                      </a:lnTo>
                      <a:lnTo>
                        <a:pt x="26" y="184"/>
                      </a:lnTo>
                      <a:lnTo>
                        <a:pt x="34" y="174"/>
                      </a:lnTo>
                      <a:lnTo>
                        <a:pt x="268" y="32"/>
                      </a:lnTo>
                      <a:lnTo>
                        <a:pt x="288" y="26"/>
                      </a:lnTo>
                      <a:lnTo>
                        <a:pt x="306" y="22"/>
                      </a:lnTo>
                      <a:lnTo>
                        <a:pt x="327" y="17"/>
                      </a:lnTo>
                      <a:lnTo>
                        <a:pt x="347" y="12"/>
                      </a:lnTo>
                      <a:lnTo>
                        <a:pt x="368" y="9"/>
                      </a:lnTo>
                      <a:lnTo>
                        <a:pt x="388" y="5"/>
                      </a:lnTo>
                      <a:lnTo>
                        <a:pt x="409" y="2"/>
                      </a:lnTo>
                      <a:lnTo>
                        <a:pt x="431" y="0"/>
                      </a:lnTo>
                      <a:close/>
                    </a:path>
                  </a:pathLst>
                </a:custGeom>
                <a:solidFill>
                  <a:srgbClr val="82B2A8"/>
                </a:solidFill>
                <a:ln w="9525">
                  <a:noFill/>
                  <a:round/>
                  <a:headEnd/>
                  <a:tailEnd/>
                </a:ln>
              </p:spPr>
              <p:txBody>
                <a:bodyPr/>
                <a:lstStyle/>
                <a:p>
                  <a:endParaRPr lang="en-US"/>
                </a:p>
              </p:txBody>
            </p:sp>
            <p:sp>
              <p:nvSpPr>
                <p:cNvPr id="22272" name="Freeform 336"/>
                <p:cNvSpPr>
                  <a:spLocks/>
                </p:cNvSpPr>
                <p:nvPr/>
              </p:nvSpPr>
              <p:spPr bwMode="auto">
                <a:xfrm>
                  <a:off x="3524" y="-777"/>
                  <a:ext cx="117" cy="71"/>
                </a:xfrm>
                <a:custGeom>
                  <a:avLst/>
                  <a:gdLst>
                    <a:gd name="T0" fmla="*/ 234 w 234"/>
                    <a:gd name="T1" fmla="*/ 0 h 142"/>
                    <a:gd name="T2" fmla="*/ 0 w 234"/>
                    <a:gd name="T3" fmla="*/ 142 h 142"/>
                    <a:gd name="T4" fmla="*/ 10 w 234"/>
                    <a:gd name="T5" fmla="*/ 130 h 142"/>
                    <a:gd name="T6" fmla="*/ 19 w 234"/>
                    <a:gd name="T7" fmla="*/ 120 h 142"/>
                    <a:gd name="T8" fmla="*/ 29 w 234"/>
                    <a:gd name="T9" fmla="*/ 108 h 142"/>
                    <a:gd name="T10" fmla="*/ 41 w 234"/>
                    <a:gd name="T11" fmla="*/ 98 h 142"/>
                    <a:gd name="T12" fmla="*/ 52 w 234"/>
                    <a:gd name="T13" fmla="*/ 87 h 142"/>
                    <a:gd name="T14" fmla="*/ 65 w 234"/>
                    <a:gd name="T15" fmla="*/ 78 h 142"/>
                    <a:gd name="T16" fmla="*/ 79 w 234"/>
                    <a:gd name="T17" fmla="*/ 68 h 142"/>
                    <a:gd name="T18" fmla="*/ 94 w 234"/>
                    <a:gd name="T19" fmla="*/ 59 h 142"/>
                    <a:gd name="T20" fmla="*/ 109 w 234"/>
                    <a:gd name="T21" fmla="*/ 51 h 142"/>
                    <a:gd name="T22" fmla="*/ 124 w 234"/>
                    <a:gd name="T23" fmla="*/ 41 h 142"/>
                    <a:gd name="T24" fmla="*/ 141 w 234"/>
                    <a:gd name="T25" fmla="*/ 33 h 142"/>
                    <a:gd name="T26" fmla="*/ 158 w 234"/>
                    <a:gd name="T27" fmla="*/ 26 h 142"/>
                    <a:gd name="T28" fmla="*/ 177 w 234"/>
                    <a:gd name="T29" fmla="*/ 18 h 142"/>
                    <a:gd name="T30" fmla="*/ 195 w 234"/>
                    <a:gd name="T31" fmla="*/ 13 h 142"/>
                    <a:gd name="T32" fmla="*/ 215 w 234"/>
                    <a:gd name="T33" fmla="*/ 6 h 142"/>
                    <a:gd name="T34" fmla="*/ 234 w 234"/>
                    <a:gd name="T35" fmla="*/ 0 h 14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34"/>
                    <a:gd name="T55" fmla="*/ 0 h 142"/>
                    <a:gd name="T56" fmla="*/ 234 w 234"/>
                    <a:gd name="T57" fmla="*/ 142 h 14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34" h="142">
                      <a:moveTo>
                        <a:pt x="234" y="0"/>
                      </a:moveTo>
                      <a:lnTo>
                        <a:pt x="0" y="142"/>
                      </a:lnTo>
                      <a:lnTo>
                        <a:pt x="10" y="130"/>
                      </a:lnTo>
                      <a:lnTo>
                        <a:pt x="19" y="120"/>
                      </a:lnTo>
                      <a:lnTo>
                        <a:pt x="29" y="108"/>
                      </a:lnTo>
                      <a:lnTo>
                        <a:pt x="41" y="98"/>
                      </a:lnTo>
                      <a:lnTo>
                        <a:pt x="52" y="87"/>
                      </a:lnTo>
                      <a:lnTo>
                        <a:pt x="65" y="78"/>
                      </a:lnTo>
                      <a:lnTo>
                        <a:pt x="79" y="68"/>
                      </a:lnTo>
                      <a:lnTo>
                        <a:pt x="94" y="59"/>
                      </a:lnTo>
                      <a:lnTo>
                        <a:pt x="109" y="51"/>
                      </a:lnTo>
                      <a:lnTo>
                        <a:pt x="124" y="41"/>
                      </a:lnTo>
                      <a:lnTo>
                        <a:pt x="141" y="33"/>
                      </a:lnTo>
                      <a:lnTo>
                        <a:pt x="158" y="26"/>
                      </a:lnTo>
                      <a:lnTo>
                        <a:pt x="177" y="18"/>
                      </a:lnTo>
                      <a:lnTo>
                        <a:pt x="195" y="13"/>
                      </a:lnTo>
                      <a:lnTo>
                        <a:pt x="215" y="6"/>
                      </a:lnTo>
                      <a:lnTo>
                        <a:pt x="234" y="0"/>
                      </a:lnTo>
                      <a:close/>
                    </a:path>
                  </a:pathLst>
                </a:custGeom>
                <a:solidFill>
                  <a:srgbClr val="70A39B"/>
                </a:solidFill>
                <a:ln w="9525">
                  <a:noFill/>
                  <a:round/>
                  <a:headEnd/>
                  <a:tailEnd/>
                </a:ln>
              </p:spPr>
              <p:txBody>
                <a:bodyPr/>
                <a:lstStyle/>
                <a:p>
                  <a:endParaRPr lang="en-US"/>
                </a:p>
              </p:txBody>
            </p:sp>
            <p:sp>
              <p:nvSpPr>
                <p:cNvPr id="22273" name="Freeform 337"/>
                <p:cNvSpPr>
                  <a:spLocks/>
                </p:cNvSpPr>
                <p:nvPr/>
              </p:nvSpPr>
              <p:spPr bwMode="auto">
                <a:xfrm>
                  <a:off x="3693" y="-698"/>
                  <a:ext cx="164" cy="87"/>
                </a:xfrm>
                <a:custGeom>
                  <a:avLst/>
                  <a:gdLst>
                    <a:gd name="T0" fmla="*/ 165 w 329"/>
                    <a:gd name="T1" fmla="*/ 0 h 173"/>
                    <a:gd name="T2" fmla="*/ 197 w 329"/>
                    <a:gd name="T3" fmla="*/ 1 h 173"/>
                    <a:gd name="T4" fmla="*/ 228 w 329"/>
                    <a:gd name="T5" fmla="*/ 7 h 173"/>
                    <a:gd name="T6" fmla="*/ 256 w 329"/>
                    <a:gd name="T7" fmla="*/ 15 h 173"/>
                    <a:gd name="T8" fmla="*/ 280 w 329"/>
                    <a:gd name="T9" fmla="*/ 25 h 173"/>
                    <a:gd name="T10" fmla="*/ 300 w 329"/>
                    <a:gd name="T11" fmla="*/ 38 h 173"/>
                    <a:gd name="T12" fmla="*/ 316 w 329"/>
                    <a:gd name="T13" fmla="*/ 53 h 173"/>
                    <a:gd name="T14" fmla="*/ 325 w 329"/>
                    <a:gd name="T15" fmla="*/ 69 h 173"/>
                    <a:gd name="T16" fmla="*/ 329 w 329"/>
                    <a:gd name="T17" fmla="*/ 86 h 173"/>
                    <a:gd name="T18" fmla="*/ 325 w 329"/>
                    <a:gd name="T19" fmla="*/ 103 h 173"/>
                    <a:gd name="T20" fmla="*/ 316 w 329"/>
                    <a:gd name="T21" fmla="*/ 119 h 173"/>
                    <a:gd name="T22" fmla="*/ 300 w 329"/>
                    <a:gd name="T23" fmla="*/ 134 h 173"/>
                    <a:gd name="T24" fmla="*/ 280 w 329"/>
                    <a:gd name="T25" fmla="*/ 147 h 173"/>
                    <a:gd name="T26" fmla="*/ 256 w 329"/>
                    <a:gd name="T27" fmla="*/ 159 h 173"/>
                    <a:gd name="T28" fmla="*/ 228 w 329"/>
                    <a:gd name="T29" fmla="*/ 167 h 173"/>
                    <a:gd name="T30" fmla="*/ 197 w 329"/>
                    <a:gd name="T31" fmla="*/ 171 h 173"/>
                    <a:gd name="T32" fmla="*/ 165 w 329"/>
                    <a:gd name="T33" fmla="*/ 173 h 173"/>
                    <a:gd name="T34" fmla="*/ 131 w 329"/>
                    <a:gd name="T35" fmla="*/ 171 h 173"/>
                    <a:gd name="T36" fmla="*/ 100 w 329"/>
                    <a:gd name="T37" fmla="*/ 167 h 173"/>
                    <a:gd name="T38" fmla="*/ 73 w 329"/>
                    <a:gd name="T39" fmla="*/ 159 h 173"/>
                    <a:gd name="T40" fmla="*/ 49 w 329"/>
                    <a:gd name="T41" fmla="*/ 147 h 173"/>
                    <a:gd name="T42" fmla="*/ 28 w 329"/>
                    <a:gd name="T43" fmla="*/ 134 h 173"/>
                    <a:gd name="T44" fmla="*/ 13 w 329"/>
                    <a:gd name="T45" fmla="*/ 119 h 173"/>
                    <a:gd name="T46" fmla="*/ 4 w 329"/>
                    <a:gd name="T47" fmla="*/ 103 h 173"/>
                    <a:gd name="T48" fmla="*/ 0 w 329"/>
                    <a:gd name="T49" fmla="*/ 86 h 173"/>
                    <a:gd name="T50" fmla="*/ 4 w 329"/>
                    <a:gd name="T51" fmla="*/ 69 h 173"/>
                    <a:gd name="T52" fmla="*/ 13 w 329"/>
                    <a:gd name="T53" fmla="*/ 53 h 173"/>
                    <a:gd name="T54" fmla="*/ 28 w 329"/>
                    <a:gd name="T55" fmla="*/ 38 h 173"/>
                    <a:gd name="T56" fmla="*/ 49 w 329"/>
                    <a:gd name="T57" fmla="*/ 25 h 173"/>
                    <a:gd name="T58" fmla="*/ 73 w 329"/>
                    <a:gd name="T59" fmla="*/ 15 h 173"/>
                    <a:gd name="T60" fmla="*/ 100 w 329"/>
                    <a:gd name="T61" fmla="*/ 7 h 173"/>
                    <a:gd name="T62" fmla="*/ 131 w 329"/>
                    <a:gd name="T63" fmla="*/ 1 h 173"/>
                    <a:gd name="T64" fmla="*/ 165 w 329"/>
                    <a:gd name="T65" fmla="*/ 0 h 17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29"/>
                    <a:gd name="T100" fmla="*/ 0 h 173"/>
                    <a:gd name="T101" fmla="*/ 329 w 329"/>
                    <a:gd name="T102" fmla="*/ 173 h 17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29" h="173">
                      <a:moveTo>
                        <a:pt x="165" y="0"/>
                      </a:moveTo>
                      <a:lnTo>
                        <a:pt x="197" y="1"/>
                      </a:lnTo>
                      <a:lnTo>
                        <a:pt x="228" y="7"/>
                      </a:lnTo>
                      <a:lnTo>
                        <a:pt x="256" y="15"/>
                      </a:lnTo>
                      <a:lnTo>
                        <a:pt x="280" y="25"/>
                      </a:lnTo>
                      <a:lnTo>
                        <a:pt x="300" y="38"/>
                      </a:lnTo>
                      <a:lnTo>
                        <a:pt x="316" y="53"/>
                      </a:lnTo>
                      <a:lnTo>
                        <a:pt x="325" y="69"/>
                      </a:lnTo>
                      <a:lnTo>
                        <a:pt x="329" y="86"/>
                      </a:lnTo>
                      <a:lnTo>
                        <a:pt x="325" y="103"/>
                      </a:lnTo>
                      <a:lnTo>
                        <a:pt x="316" y="119"/>
                      </a:lnTo>
                      <a:lnTo>
                        <a:pt x="300" y="134"/>
                      </a:lnTo>
                      <a:lnTo>
                        <a:pt x="280" y="147"/>
                      </a:lnTo>
                      <a:lnTo>
                        <a:pt x="256" y="159"/>
                      </a:lnTo>
                      <a:lnTo>
                        <a:pt x="228" y="167"/>
                      </a:lnTo>
                      <a:lnTo>
                        <a:pt x="197" y="171"/>
                      </a:lnTo>
                      <a:lnTo>
                        <a:pt x="165" y="173"/>
                      </a:lnTo>
                      <a:lnTo>
                        <a:pt x="131" y="171"/>
                      </a:lnTo>
                      <a:lnTo>
                        <a:pt x="100" y="167"/>
                      </a:lnTo>
                      <a:lnTo>
                        <a:pt x="73" y="159"/>
                      </a:lnTo>
                      <a:lnTo>
                        <a:pt x="49" y="147"/>
                      </a:lnTo>
                      <a:lnTo>
                        <a:pt x="28" y="134"/>
                      </a:lnTo>
                      <a:lnTo>
                        <a:pt x="13" y="119"/>
                      </a:lnTo>
                      <a:lnTo>
                        <a:pt x="4" y="103"/>
                      </a:lnTo>
                      <a:lnTo>
                        <a:pt x="0" y="86"/>
                      </a:lnTo>
                      <a:lnTo>
                        <a:pt x="4" y="69"/>
                      </a:lnTo>
                      <a:lnTo>
                        <a:pt x="13" y="53"/>
                      </a:lnTo>
                      <a:lnTo>
                        <a:pt x="28" y="38"/>
                      </a:lnTo>
                      <a:lnTo>
                        <a:pt x="49" y="25"/>
                      </a:lnTo>
                      <a:lnTo>
                        <a:pt x="73" y="15"/>
                      </a:lnTo>
                      <a:lnTo>
                        <a:pt x="100" y="7"/>
                      </a:lnTo>
                      <a:lnTo>
                        <a:pt x="131" y="1"/>
                      </a:lnTo>
                      <a:lnTo>
                        <a:pt x="165" y="0"/>
                      </a:lnTo>
                      <a:close/>
                    </a:path>
                  </a:pathLst>
                </a:custGeom>
                <a:solidFill>
                  <a:srgbClr val="6391FF"/>
                </a:solidFill>
                <a:ln w="9525">
                  <a:noFill/>
                  <a:round/>
                  <a:headEnd/>
                  <a:tailEnd/>
                </a:ln>
              </p:spPr>
              <p:txBody>
                <a:bodyPr/>
                <a:lstStyle/>
                <a:p>
                  <a:endParaRPr lang="en-US"/>
                </a:p>
              </p:txBody>
            </p:sp>
            <p:sp>
              <p:nvSpPr>
                <p:cNvPr id="22274" name="Freeform 338"/>
                <p:cNvSpPr>
                  <a:spLocks/>
                </p:cNvSpPr>
                <p:nvPr/>
              </p:nvSpPr>
              <p:spPr bwMode="auto">
                <a:xfrm>
                  <a:off x="3728" y="-679"/>
                  <a:ext cx="94" cy="49"/>
                </a:xfrm>
                <a:custGeom>
                  <a:avLst/>
                  <a:gdLst>
                    <a:gd name="T0" fmla="*/ 95 w 188"/>
                    <a:gd name="T1" fmla="*/ 0 h 97"/>
                    <a:gd name="T2" fmla="*/ 113 w 188"/>
                    <a:gd name="T3" fmla="*/ 1 h 97"/>
                    <a:gd name="T4" fmla="*/ 131 w 188"/>
                    <a:gd name="T5" fmla="*/ 3 h 97"/>
                    <a:gd name="T6" fmla="*/ 147 w 188"/>
                    <a:gd name="T7" fmla="*/ 8 h 97"/>
                    <a:gd name="T8" fmla="*/ 161 w 188"/>
                    <a:gd name="T9" fmla="*/ 13 h 97"/>
                    <a:gd name="T10" fmla="*/ 172 w 188"/>
                    <a:gd name="T11" fmla="*/ 21 h 97"/>
                    <a:gd name="T12" fmla="*/ 181 w 188"/>
                    <a:gd name="T13" fmla="*/ 30 h 97"/>
                    <a:gd name="T14" fmla="*/ 186 w 188"/>
                    <a:gd name="T15" fmla="*/ 39 h 97"/>
                    <a:gd name="T16" fmla="*/ 188 w 188"/>
                    <a:gd name="T17" fmla="*/ 48 h 97"/>
                    <a:gd name="T18" fmla="*/ 186 w 188"/>
                    <a:gd name="T19" fmla="*/ 58 h 97"/>
                    <a:gd name="T20" fmla="*/ 181 w 188"/>
                    <a:gd name="T21" fmla="*/ 68 h 97"/>
                    <a:gd name="T22" fmla="*/ 172 w 188"/>
                    <a:gd name="T23" fmla="*/ 77 h 97"/>
                    <a:gd name="T24" fmla="*/ 161 w 188"/>
                    <a:gd name="T25" fmla="*/ 84 h 97"/>
                    <a:gd name="T26" fmla="*/ 147 w 188"/>
                    <a:gd name="T27" fmla="*/ 89 h 97"/>
                    <a:gd name="T28" fmla="*/ 131 w 188"/>
                    <a:gd name="T29" fmla="*/ 94 h 97"/>
                    <a:gd name="T30" fmla="*/ 113 w 188"/>
                    <a:gd name="T31" fmla="*/ 96 h 97"/>
                    <a:gd name="T32" fmla="*/ 95 w 188"/>
                    <a:gd name="T33" fmla="*/ 97 h 97"/>
                    <a:gd name="T34" fmla="*/ 75 w 188"/>
                    <a:gd name="T35" fmla="*/ 96 h 97"/>
                    <a:gd name="T36" fmla="*/ 58 w 188"/>
                    <a:gd name="T37" fmla="*/ 94 h 97"/>
                    <a:gd name="T38" fmla="*/ 42 w 188"/>
                    <a:gd name="T39" fmla="*/ 89 h 97"/>
                    <a:gd name="T40" fmla="*/ 28 w 188"/>
                    <a:gd name="T41" fmla="*/ 84 h 97"/>
                    <a:gd name="T42" fmla="*/ 17 w 188"/>
                    <a:gd name="T43" fmla="*/ 77 h 97"/>
                    <a:gd name="T44" fmla="*/ 7 w 188"/>
                    <a:gd name="T45" fmla="*/ 68 h 97"/>
                    <a:gd name="T46" fmla="*/ 3 w 188"/>
                    <a:gd name="T47" fmla="*/ 58 h 97"/>
                    <a:gd name="T48" fmla="*/ 0 w 188"/>
                    <a:gd name="T49" fmla="*/ 48 h 97"/>
                    <a:gd name="T50" fmla="*/ 3 w 188"/>
                    <a:gd name="T51" fmla="*/ 39 h 97"/>
                    <a:gd name="T52" fmla="*/ 7 w 188"/>
                    <a:gd name="T53" fmla="*/ 30 h 97"/>
                    <a:gd name="T54" fmla="*/ 17 w 188"/>
                    <a:gd name="T55" fmla="*/ 21 h 97"/>
                    <a:gd name="T56" fmla="*/ 28 w 188"/>
                    <a:gd name="T57" fmla="*/ 13 h 97"/>
                    <a:gd name="T58" fmla="*/ 42 w 188"/>
                    <a:gd name="T59" fmla="*/ 8 h 97"/>
                    <a:gd name="T60" fmla="*/ 58 w 188"/>
                    <a:gd name="T61" fmla="*/ 3 h 97"/>
                    <a:gd name="T62" fmla="*/ 75 w 188"/>
                    <a:gd name="T63" fmla="*/ 1 h 97"/>
                    <a:gd name="T64" fmla="*/ 95 w 188"/>
                    <a:gd name="T65" fmla="*/ 0 h 9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88"/>
                    <a:gd name="T100" fmla="*/ 0 h 97"/>
                    <a:gd name="T101" fmla="*/ 188 w 188"/>
                    <a:gd name="T102" fmla="*/ 97 h 9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88" h="97">
                      <a:moveTo>
                        <a:pt x="95" y="0"/>
                      </a:moveTo>
                      <a:lnTo>
                        <a:pt x="113" y="1"/>
                      </a:lnTo>
                      <a:lnTo>
                        <a:pt x="131" y="3"/>
                      </a:lnTo>
                      <a:lnTo>
                        <a:pt x="147" y="8"/>
                      </a:lnTo>
                      <a:lnTo>
                        <a:pt x="161" y="13"/>
                      </a:lnTo>
                      <a:lnTo>
                        <a:pt x="172" y="21"/>
                      </a:lnTo>
                      <a:lnTo>
                        <a:pt x="181" y="30"/>
                      </a:lnTo>
                      <a:lnTo>
                        <a:pt x="186" y="39"/>
                      </a:lnTo>
                      <a:lnTo>
                        <a:pt x="188" y="48"/>
                      </a:lnTo>
                      <a:lnTo>
                        <a:pt x="186" y="58"/>
                      </a:lnTo>
                      <a:lnTo>
                        <a:pt x="181" y="68"/>
                      </a:lnTo>
                      <a:lnTo>
                        <a:pt x="172" y="77"/>
                      </a:lnTo>
                      <a:lnTo>
                        <a:pt x="161" y="84"/>
                      </a:lnTo>
                      <a:lnTo>
                        <a:pt x="147" y="89"/>
                      </a:lnTo>
                      <a:lnTo>
                        <a:pt x="131" y="94"/>
                      </a:lnTo>
                      <a:lnTo>
                        <a:pt x="113" y="96"/>
                      </a:lnTo>
                      <a:lnTo>
                        <a:pt x="95" y="97"/>
                      </a:lnTo>
                      <a:lnTo>
                        <a:pt x="75" y="96"/>
                      </a:lnTo>
                      <a:lnTo>
                        <a:pt x="58" y="94"/>
                      </a:lnTo>
                      <a:lnTo>
                        <a:pt x="42" y="89"/>
                      </a:lnTo>
                      <a:lnTo>
                        <a:pt x="28" y="84"/>
                      </a:lnTo>
                      <a:lnTo>
                        <a:pt x="17" y="77"/>
                      </a:lnTo>
                      <a:lnTo>
                        <a:pt x="7" y="68"/>
                      </a:lnTo>
                      <a:lnTo>
                        <a:pt x="3" y="58"/>
                      </a:lnTo>
                      <a:lnTo>
                        <a:pt x="0" y="48"/>
                      </a:lnTo>
                      <a:lnTo>
                        <a:pt x="3" y="39"/>
                      </a:lnTo>
                      <a:lnTo>
                        <a:pt x="7" y="30"/>
                      </a:lnTo>
                      <a:lnTo>
                        <a:pt x="17" y="21"/>
                      </a:lnTo>
                      <a:lnTo>
                        <a:pt x="28" y="13"/>
                      </a:lnTo>
                      <a:lnTo>
                        <a:pt x="42" y="8"/>
                      </a:lnTo>
                      <a:lnTo>
                        <a:pt x="58" y="3"/>
                      </a:lnTo>
                      <a:lnTo>
                        <a:pt x="75" y="1"/>
                      </a:lnTo>
                      <a:lnTo>
                        <a:pt x="95" y="0"/>
                      </a:lnTo>
                      <a:close/>
                    </a:path>
                  </a:pathLst>
                </a:custGeom>
                <a:solidFill>
                  <a:srgbClr val="000000"/>
                </a:solidFill>
                <a:ln w="9525">
                  <a:noFill/>
                  <a:round/>
                  <a:headEnd/>
                  <a:tailEnd/>
                </a:ln>
              </p:spPr>
              <p:txBody>
                <a:bodyPr/>
                <a:lstStyle/>
                <a:p>
                  <a:endParaRPr lang="en-US"/>
                </a:p>
              </p:txBody>
            </p:sp>
            <p:sp>
              <p:nvSpPr>
                <p:cNvPr id="22275" name="Freeform 339"/>
                <p:cNvSpPr>
                  <a:spLocks/>
                </p:cNvSpPr>
                <p:nvPr/>
              </p:nvSpPr>
              <p:spPr bwMode="auto">
                <a:xfrm>
                  <a:off x="3735" y="-676"/>
                  <a:ext cx="80" cy="42"/>
                </a:xfrm>
                <a:custGeom>
                  <a:avLst/>
                  <a:gdLst>
                    <a:gd name="T0" fmla="*/ 82 w 160"/>
                    <a:gd name="T1" fmla="*/ 0 h 86"/>
                    <a:gd name="T2" fmla="*/ 98 w 160"/>
                    <a:gd name="T3" fmla="*/ 2 h 86"/>
                    <a:gd name="T4" fmla="*/ 112 w 160"/>
                    <a:gd name="T5" fmla="*/ 4 h 86"/>
                    <a:gd name="T6" fmla="*/ 126 w 160"/>
                    <a:gd name="T7" fmla="*/ 7 h 86"/>
                    <a:gd name="T8" fmla="*/ 137 w 160"/>
                    <a:gd name="T9" fmla="*/ 13 h 86"/>
                    <a:gd name="T10" fmla="*/ 146 w 160"/>
                    <a:gd name="T11" fmla="*/ 20 h 86"/>
                    <a:gd name="T12" fmla="*/ 155 w 160"/>
                    <a:gd name="T13" fmla="*/ 27 h 86"/>
                    <a:gd name="T14" fmla="*/ 159 w 160"/>
                    <a:gd name="T15" fmla="*/ 35 h 86"/>
                    <a:gd name="T16" fmla="*/ 160 w 160"/>
                    <a:gd name="T17" fmla="*/ 43 h 86"/>
                    <a:gd name="T18" fmla="*/ 159 w 160"/>
                    <a:gd name="T19" fmla="*/ 51 h 86"/>
                    <a:gd name="T20" fmla="*/ 155 w 160"/>
                    <a:gd name="T21" fmla="*/ 59 h 86"/>
                    <a:gd name="T22" fmla="*/ 146 w 160"/>
                    <a:gd name="T23" fmla="*/ 66 h 86"/>
                    <a:gd name="T24" fmla="*/ 137 w 160"/>
                    <a:gd name="T25" fmla="*/ 73 h 86"/>
                    <a:gd name="T26" fmla="*/ 126 w 160"/>
                    <a:gd name="T27" fmla="*/ 79 h 86"/>
                    <a:gd name="T28" fmla="*/ 112 w 160"/>
                    <a:gd name="T29" fmla="*/ 82 h 86"/>
                    <a:gd name="T30" fmla="*/ 98 w 160"/>
                    <a:gd name="T31" fmla="*/ 84 h 86"/>
                    <a:gd name="T32" fmla="*/ 82 w 160"/>
                    <a:gd name="T33" fmla="*/ 86 h 86"/>
                    <a:gd name="T34" fmla="*/ 66 w 160"/>
                    <a:gd name="T35" fmla="*/ 84 h 86"/>
                    <a:gd name="T36" fmla="*/ 51 w 160"/>
                    <a:gd name="T37" fmla="*/ 82 h 86"/>
                    <a:gd name="T38" fmla="*/ 37 w 160"/>
                    <a:gd name="T39" fmla="*/ 79 h 86"/>
                    <a:gd name="T40" fmla="*/ 24 w 160"/>
                    <a:gd name="T41" fmla="*/ 73 h 86"/>
                    <a:gd name="T42" fmla="*/ 14 w 160"/>
                    <a:gd name="T43" fmla="*/ 66 h 86"/>
                    <a:gd name="T44" fmla="*/ 7 w 160"/>
                    <a:gd name="T45" fmla="*/ 59 h 86"/>
                    <a:gd name="T46" fmla="*/ 1 w 160"/>
                    <a:gd name="T47" fmla="*/ 51 h 86"/>
                    <a:gd name="T48" fmla="*/ 0 w 160"/>
                    <a:gd name="T49" fmla="*/ 43 h 86"/>
                    <a:gd name="T50" fmla="*/ 1 w 160"/>
                    <a:gd name="T51" fmla="*/ 35 h 86"/>
                    <a:gd name="T52" fmla="*/ 7 w 160"/>
                    <a:gd name="T53" fmla="*/ 27 h 86"/>
                    <a:gd name="T54" fmla="*/ 14 w 160"/>
                    <a:gd name="T55" fmla="*/ 20 h 86"/>
                    <a:gd name="T56" fmla="*/ 24 w 160"/>
                    <a:gd name="T57" fmla="*/ 13 h 86"/>
                    <a:gd name="T58" fmla="*/ 37 w 160"/>
                    <a:gd name="T59" fmla="*/ 7 h 86"/>
                    <a:gd name="T60" fmla="*/ 51 w 160"/>
                    <a:gd name="T61" fmla="*/ 4 h 86"/>
                    <a:gd name="T62" fmla="*/ 66 w 160"/>
                    <a:gd name="T63" fmla="*/ 2 h 86"/>
                    <a:gd name="T64" fmla="*/ 82 w 160"/>
                    <a:gd name="T65" fmla="*/ 0 h 8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60"/>
                    <a:gd name="T100" fmla="*/ 0 h 86"/>
                    <a:gd name="T101" fmla="*/ 160 w 160"/>
                    <a:gd name="T102" fmla="*/ 86 h 8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60" h="86">
                      <a:moveTo>
                        <a:pt x="82" y="0"/>
                      </a:moveTo>
                      <a:lnTo>
                        <a:pt x="98" y="2"/>
                      </a:lnTo>
                      <a:lnTo>
                        <a:pt x="112" y="4"/>
                      </a:lnTo>
                      <a:lnTo>
                        <a:pt x="126" y="7"/>
                      </a:lnTo>
                      <a:lnTo>
                        <a:pt x="137" y="13"/>
                      </a:lnTo>
                      <a:lnTo>
                        <a:pt x="146" y="20"/>
                      </a:lnTo>
                      <a:lnTo>
                        <a:pt x="155" y="27"/>
                      </a:lnTo>
                      <a:lnTo>
                        <a:pt x="159" y="35"/>
                      </a:lnTo>
                      <a:lnTo>
                        <a:pt x="160" y="43"/>
                      </a:lnTo>
                      <a:lnTo>
                        <a:pt x="159" y="51"/>
                      </a:lnTo>
                      <a:lnTo>
                        <a:pt x="155" y="59"/>
                      </a:lnTo>
                      <a:lnTo>
                        <a:pt x="146" y="66"/>
                      </a:lnTo>
                      <a:lnTo>
                        <a:pt x="137" y="73"/>
                      </a:lnTo>
                      <a:lnTo>
                        <a:pt x="126" y="79"/>
                      </a:lnTo>
                      <a:lnTo>
                        <a:pt x="112" y="82"/>
                      </a:lnTo>
                      <a:lnTo>
                        <a:pt x="98" y="84"/>
                      </a:lnTo>
                      <a:lnTo>
                        <a:pt x="82" y="86"/>
                      </a:lnTo>
                      <a:lnTo>
                        <a:pt x="66" y="84"/>
                      </a:lnTo>
                      <a:lnTo>
                        <a:pt x="51" y="82"/>
                      </a:lnTo>
                      <a:lnTo>
                        <a:pt x="37" y="79"/>
                      </a:lnTo>
                      <a:lnTo>
                        <a:pt x="24" y="73"/>
                      </a:lnTo>
                      <a:lnTo>
                        <a:pt x="14" y="66"/>
                      </a:lnTo>
                      <a:lnTo>
                        <a:pt x="7" y="59"/>
                      </a:lnTo>
                      <a:lnTo>
                        <a:pt x="1" y="51"/>
                      </a:lnTo>
                      <a:lnTo>
                        <a:pt x="0" y="43"/>
                      </a:lnTo>
                      <a:lnTo>
                        <a:pt x="1" y="35"/>
                      </a:lnTo>
                      <a:lnTo>
                        <a:pt x="7" y="27"/>
                      </a:lnTo>
                      <a:lnTo>
                        <a:pt x="14" y="20"/>
                      </a:lnTo>
                      <a:lnTo>
                        <a:pt x="24" y="13"/>
                      </a:lnTo>
                      <a:lnTo>
                        <a:pt x="37" y="7"/>
                      </a:lnTo>
                      <a:lnTo>
                        <a:pt x="51" y="4"/>
                      </a:lnTo>
                      <a:lnTo>
                        <a:pt x="66" y="2"/>
                      </a:lnTo>
                      <a:lnTo>
                        <a:pt x="82" y="0"/>
                      </a:lnTo>
                      <a:close/>
                    </a:path>
                  </a:pathLst>
                </a:custGeom>
                <a:solidFill>
                  <a:srgbClr val="EFEFFF"/>
                </a:solidFill>
                <a:ln w="9525">
                  <a:noFill/>
                  <a:round/>
                  <a:headEnd/>
                  <a:tailEnd/>
                </a:ln>
              </p:spPr>
              <p:txBody>
                <a:bodyPr/>
                <a:lstStyle/>
                <a:p>
                  <a:endParaRPr lang="en-US"/>
                </a:p>
              </p:txBody>
            </p:sp>
            <p:sp>
              <p:nvSpPr>
                <p:cNvPr id="22276" name="Freeform 340"/>
                <p:cNvSpPr>
                  <a:spLocks/>
                </p:cNvSpPr>
                <p:nvPr/>
              </p:nvSpPr>
              <p:spPr bwMode="auto">
                <a:xfrm>
                  <a:off x="3841" y="-765"/>
                  <a:ext cx="193" cy="102"/>
                </a:xfrm>
                <a:custGeom>
                  <a:avLst/>
                  <a:gdLst>
                    <a:gd name="T0" fmla="*/ 0 w 386"/>
                    <a:gd name="T1" fmla="*/ 167 h 204"/>
                    <a:gd name="T2" fmla="*/ 202 w 386"/>
                    <a:gd name="T3" fmla="*/ 0 h 204"/>
                    <a:gd name="T4" fmla="*/ 223 w 386"/>
                    <a:gd name="T5" fmla="*/ 10 h 204"/>
                    <a:gd name="T6" fmla="*/ 242 w 386"/>
                    <a:gd name="T7" fmla="*/ 20 h 204"/>
                    <a:gd name="T8" fmla="*/ 258 w 386"/>
                    <a:gd name="T9" fmla="*/ 29 h 204"/>
                    <a:gd name="T10" fmla="*/ 275 w 386"/>
                    <a:gd name="T11" fmla="*/ 37 h 204"/>
                    <a:gd name="T12" fmla="*/ 287 w 386"/>
                    <a:gd name="T13" fmla="*/ 45 h 204"/>
                    <a:gd name="T14" fmla="*/ 300 w 386"/>
                    <a:gd name="T15" fmla="*/ 53 h 204"/>
                    <a:gd name="T16" fmla="*/ 310 w 386"/>
                    <a:gd name="T17" fmla="*/ 61 h 204"/>
                    <a:gd name="T18" fmla="*/ 321 w 386"/>
                    <a:gd name="T19" fmla="*/ 69 h 204"/>
                    <a:gd name="T20" fmla="*/ 330 w 386"/>
                    <a:gd name="T21" fmla="*/ 78 h 204"/>
                    <a:gd name="T22" fmla="*/ 338 w 386"/>
                    <a:gd name="T23" fmla="*/ 88 h 204"/>
                    <a:gd name="T24" fmla="*/ 346 w 386"/>
                    <a:gd name="T25" fmla="*/ 97 h 204"/>
                    <a:gd name="T26" fmla="*/ 354 w 386"/>
                    <a:gd name="T27" fmla="*/ 108 h 204"/>
                    <a:gd name="T28" fmla="*/ 361 w 386"/>
                    <a:gd name="T29" fmla="*/ 120 h 204"/>
                    <a:gd name="T30" fmla="*/ 369 w 386"/>
                    <a:gd name="T31" fmla="*/ 134 h 204"/>
                    <a:gd name="T32" fmla="*/ 377 w 386"/>
                    <a:gd name="T33" fmla="*/ 149 h 204"/>
                    <a:gd name="T34" fmla="*/ 386 w 386"/>
                    <a:gd name="T35" fmla="*/ 165 h 204"/>
                    <a:gd name="T36" fmla="*/ 33 w 386"/>
                    <a:gd name="T37" fmla="*/ 204 h 204"/>
                    <a:gd name="T38" fmla="*/ 26 w 386"/>
                    <a:gd name="T39" fmla="*/ 191 h 204"/>
                    <a:gd name="T40" fmla="*/ 21 w 386"/>
                    <a:gd name="T41" fmla="*/ 183 h 204"/>
                    <a:gd name="T42" fmla="*/ 13 w 386"/>
                    <a:gd name="T43" fmla="*/ 176 h 204"/>
                    <a:gd name="T44" fmla="*/ 0 w 386"/>
                    <a:gd name="T45" fmla="*/ 167 h 20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86"/>
                    <a:gd name="T70" fmla="*/ 0 h 204"/>
                    <a:gd name="T71" fmla="*/ 386 w 386"/>
                    <a:gd name="T72" fmla="*/ 204 h 20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86" h="204">
                      <a:moveTo>
                        <a:pt x="0" y="167"/>
                      </a:moveTo>
                      <a:lnTo>
                        <a:pt x="202" y="0"/>
                      </a:lnTo>
                      <a:lnTo>
                        <a:pt x="223" y="10"/>
                      </a:lnTo>
                      <a:lnTo>
                        <a:pt x="242" y="20"/>
                      </a:lnTo>
                      <a:lnTo>
                        <a:pt x="258" y="29"/>
                      </a:lnTo>
                      <a:lnTo>
                        <a:pt x="275" y="37"/>
                      </a:lnTo>
                      <a:lnTo>
                        <a:pt x="287" y="45"/>
                      </a:lnTo>
                      <a:lnTo>
                        <a:pt x="300" y="53"/>
                      </a:lnTo>
                      <a:lnTo>
                        <a:pt x="310" y="61"/>
                      </a:lnTo>
                      <a:lnTo>
                        <a:pt x="321" y="69"/>
                      </a:lnTo>
                      <a:lnTo>
                        <a:pt x="330" y="78"/>
                      </a:lnTo>
                      <a:lnTo>
                        <a:pt x="338" y="88"/>
                      </a:lnTo>
                      <a:lnTo>
                        <a:pt x="346" y="97"/>
                      </a:lnTo>
                      <a:lnTo>
                        <a:pt x="354" y="108"/>
                      </a:lnTo>
                      <a:lnTo>
                        <a:pt x="361" y="120"/>
                      </a:lnTo>
                      <a:lnTo>
                        <a:pt x="369" y="134"/>
                      </a:lnTo>
                      <a:lnTo>
                        <a:pt x="377" y="149"/>
                      </a:lnTo>
                      <a:lnTo>
                        <a:pt x="386" y="165"/>
                      </a:lnTo>
                      <a:lnTo>
                        <a:pt x="33" y="204"/>
                      </a:lnTo>
                      <a:lnTo>
                        <a:pt x="26" y="191"/>
                      </a:lnTo>
                      <a:lnTo>
                        <a:pt x="21" y="183"/>
                      </a:lnTo>
                      <a:lnTo>
                        <a:pt x="13" y="176"/>
                      </a:lnTo>
                      <a:lnTo>
                        <a:pt x="0" y="167"/>
                      </a:lnTo>
                      <a:close/>
                    </a:path>
                  </a:pathLst>
                </a:custGeom>
                <a:solidFill>
                  <a:srgbClr val="FFFF8E"/>
                </a:solidFill>
                <a:ln w="9525">
                  <a:noFill/>
                  <a:round/>
                  <a:headEnd/>
                  <a:tailEnd/>
                </a:ln>
              </p:spPr>
              <p:txBody>
                <a:bodyPr/>
                <a:lstStyle/>
                <a:p>
                  <a:endParaRPr lang="en-US"/>
                </a:p>
              </p:txBody>
            </p:sp>
            <p:sp>
              <p:nvSpPr>
                <p:cNvPr id="22277" name="Freeform 341"/>
                <p:cNvSpPr>
                  <a:spLocks/>
                </p:cNvSpPr>
                <p:nvPr/>
              </p:nvSpPr>
              <p:spPr bwMode="auto">
                <a:xfrm>
                  <a:off x="3850" y="-732"/>
                  <a:ext cx="152" cy="59"/>
                </a:xfrm>
                <a:custGeom>
                  <a:avLst/>
                  <a:gdLst>
                    <a:gd name="T0" fmla="*/ 0 w 305"/>
                    <a:gd name="T1" fmla="*/ 106 h 118"/>
                    <a:gd name="T2" fmla="*/ 267 w 305"/>
                    <a:gd name="T3" fmla="*/ 0 h 118"/>
                    <a:gd name="T4" fmla="*/ 277 w 305"/>
                    <a:gd name="T5" fmla="*/ 4 h 118"/>
                    <a:gd name="T6" fmla="*/ 284 w 305"/>
                    <a:gd name="T7" fmla="*/ 8 h 118"/>
                    <a:gd name="T8" fmla="*/ 289 w 305"/>
                    <a:gd name="T9" fmla="*/ 10 h 118"/>
                    <a:gd name="T10" fmla="*/ 292 w 305"/>
                    <a:gd name="T11" fmla="*/ 11 h 118"/>
                    <a:gd name="T12" fmla="*/ 295 w 305"/>
                    <a:gd name="T13" fmla="*/ 13 h 118"/>
                    <a:gd name="T14" fmla="*/ 297 w 305"/>
                    <a:gd name="T15" fmla="*/ 17 h 118"/>
                    <a:gd name="T16" fmla="*/ 299 w 305"/>
                    <a:gd name="T17" fmla="*/ 24 h 118"/>
                    <a:gd name="T18" fmla="*/ 305 w 305"/>
                    <a:gd name="T19" fmla="*/ 33 h 118"/>
                    <a:gd name="T20" fmla="*/ 12 w 305"/>
                    <a:gd name="T21" fmla="*/ 118 h 118"/>
                    <a:gd name="T22" fmla="*/ 9 w 305"/>
                    <a:gd name="T23" fmla="*/ 110 h 118"/>
                    <a:gd name="T24" fmla="*/ 11 w 305"/>
                    <a:gd name="T25" fmla="*/ 109 h 118"/>
                    <a:gd name="T26" fmla="*/ 10 w 305"/>
                    <a:gd name="T27" fmla="*/ 110 h 118"/>
                    <a:gd name="T28" fmla="*/ 0 w 305"/>
                    <a:gd name="T29" fmla="*/ 106 h 11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05"/>
                    <a:gd name="T46" fmla="*/ 0 h 118"/>
                    <a:gd name="T47" fmla="*/ 305 w 305"/>
                    <a:gd name="T48" fmla="*/ 118 h 11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05" h="118">
                      <a:moveTo>
                        <a:pt x="0" y="106"/>
                      </a:moveTo>
                      <a:lnTo>
                        <a:pt x="267" y="0"/>
                      </a:lnTo>
                      <a:lnTo>
                        <a:pt x="277" y="4"/>
                      </a:lnTo>
                      <a:lnTo>
                        <a:pt x="284" y="8"/>
                      </a:lnTo>
                      <a:lnTo>
                        <a:pt x="289" y="10"/>
                      </a:lnTo>
                      <a:lnTo>
                        <a:pt x="292" y="11"/>
                      </a:lnTo>
                      <a:lnTo>
                        <a:pt x="295" y="13"/>
                      </a:lnTo>
                      <a:lnTo>
                        <a:pt x="297" y="17"/>
                      </a:lnTo>
                      <a:lnTo>
                        <a:pt x="299" y="24"/>
                      </a:lnTo>
                      <a:lnTo>
                        <a:pt x="305" y="33"/>
                      </a:lnTo>
                      <a:lnTo>
                        <a:pt x="12" y="118"/>
                      </a:lnTo>
                      <a:lnTo>
                        <a:pt x="9" y="110"/>
                      </a:lnTo>
                      <a:lnTo>
                        <a:pt x="11" y="109"/>
                      </a:lnTo>
                      <a:lnTo>
                        <a:pt x="10" y="110"/>
                      </a:lnTo>
                      <a:lnTo>
                        <a:pt x="0" y="106"/>
                      </a:lnTo>
                      <a:close/>
                    </a:path>
                  </a:pathLst>
                </a:custGeom>
                <a:solidFill>
                  <a:srgbClr val="FFFFFF"/>
                </a:solidFill>
                <a:ln w="9525">
                  <a:noFill/>
                  <a:round/>
                  <a:headEnd/>
                  <a:tailEnd/>
                </a:ln>
              </p:spPr>
              <p:txBody>
                <a:bodyPr/>
                <a:lstStyle/>
                <a:p>
                  <a:endParaRPr lang="en-US"/>
                </a:p>
              </p:txBody>
            </p:sp>
            <p:sp>
              <p:nvSpPr>
                <p:cNvPr id="22278" name="Freeform 342"/>
                <p:cNvSpPr>
                  <a:spLocks/>
                </p:cNvSpPr>
                <p:nvPr/>
              </p:nvSpPr>
              <p:spPr bwMode="auto">
                <a:xfrm>
                  <a:off x="3507" y="-649"/>
                  <a:ext cx="208" cy="97"/>
                </a:xfrm>
                <a:custGeom>
                  <a:avLst/>
                  <a:gdLst>
                    <a:gd name="T0" fmla="*/ 372 w 416"/>
                    <a:gd name="T1" fmla="*/ 0 h 193"/>
                    <a:gd name="T2" fmla="*/ 0 w 416"/>
                    <a:gd name="T3" fmla="*/ 26 h 193"/>
                    <a:gd name="T4" fmla="*/ 10 w 416"/>
                    <a:gd name="T5" fmla="*/ 45 h 193"/>
                    <a:gd name="T6" fmla="*/ 21 w 416"/>
                    <a:gd name="T7" fmla="*/ 62 h 193"/>
                    <a:gd name="T8" fmla="*/ 31 w 416"/>
                    <a:gd name="T9" fmla="*/ 78 h 193"/>
                    <a:gd name="T10" fmla="*/ 41 w 416"/>
                    <a:gd name="T11" fmla="*/ 92 h 193"/>
                    <a:gd name="T12" fmla="*/ 52 w 416"/>
                    <a:gd name="T13" fmla="*/ 106 h 193"/>
                    <a:gd name="T14" fmla="*/ 62 w 416"/>
                    <a:gd name="T15" fmla="*/ 117 h 193"/>
                    <a:gd name="T16" fmla="*/ 74 w 416"/>
                    <a:gd name="T17" fmla="*/ 127 h 193"/>
                    <a:gd name="T18" fmla="*/ 85 w 416"/>
                    <a:gd name="T19" fmla="*/ 138 h 193"/>
                    <a:gd name="T20" fmla="*/ 97 w 416"/>
                    <a:gd name="T21" fmla="*/ 147 h 193"/>
                    <a:gd name="T22" fmla="*/ 108 w 416"/>
                    <a:gd name="T23" fmla="*/ 155 h 193"/>
                    <a:gd name="T24" fmla="*/ 120 w 416"/>
                    <a:gd name="T25" fmla="*/ 162 h 193"/>
                    <a:gd name="T26" fmla="*/ 132 w 416"/>
                    <a:gd name="T27" fmla="*/ 169 h 193"/>
                    <a:gd name="T28" fmla="*/ 145 w 416"/>
                    <a:gd name="T29" fmla="*/ 176 h 193"/>
                    <a:gd name="T30" fmla="*/ 159 w 416"/>
                    <a:gd name="T31" fmla="*/ 182 h 193"/>
                    <a:gd name="T32" fmla="*/ 173 w 416"/>
                    <a:gd name="T33" fmla="*/ 187 h 193"/>
                    <a:gd name="T34" fmla="*/ 188 w 416"/>
                    <a:gd name="T35" fmla="*/ 193 h 193"/>
                    <a:gd name="T36" fmla="*/ 416 w 416"/>
                    <a:gd name="T37" fmla="*/ 49 h 193"/>
                    <a:gd name="T38" fmla="*/ 407 w 416"/>
                    <a:gd name="T39" fmla="*/ 41 h 193"/>
                    <a:gd name="T40" fmla="*/ 400 w 416"/>
                    <a:gd name="T41" fmla="*/ 34 h 193"/>
                    <a:gd name="T42" fmla="*/ 394 w 416"/>
                    <a:gd name="T43" fmla="*/ 28 h 193"/>
                    <a:gd name="T44" fmla="*/ 388 w 416"/>
                    <a:gd name="T45" fmla="*/ 24 h 193"/>
                    <a:gd name="T46" fmla="*/ 382 w 416"/>
                    <a:gd name="T47" fmla="*/ 20 h 193"/>
                    <a:gd name="T48" fmla="*/ 379 w 416"/>
                    <a:gd name="T49" fmla="*/ 17 h 193"/>
                    <a:gd name="T50" fmla="*/ 374 w 416"/>
                    <a:gd name="T51" fmla="*/ 10 h 193"/>
                    <a:gd name="T52" fmla="*/ 372 w 416"/>
                    <a:gd name="T53" fmla="*/ 0 h 19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416"/>
                    <a:gd name="T82" fmla="*/ 0 h 193"/>
                    <a:gd name="T83" fmla="*/ 416 w 416"/>
                    <a:gd name="T84" fmla="*/ 193 h 193"/>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416" h="193">
                      <a:moveTo>
                        <a:pt x="372" y="0"/>
                      </a:moveTo>
                      <a:lnTo>
                        <a:pt x="0" y="26"/>
                      </a:lnTo>
                      <a:lnTo>
                        <a:pt x="10" y="45"/>
                      </a:lnTo>
                      <a:lnTo>
                        <a:pt x="21" y="62"/>
                      </a:lnTo>
                      <a:lnTo>
                        <a:pt x="31" y="78"/>
                      </a:lnTo>
                      <a:lnTo>
                        <a:pt x="41" y="92"/>
                      </a:lnTo>
                      <a:lnTo>
                        <a:pt x="52" y="106"/>
                      </a:lnTo>
                      <a:lnTo>
                        <a:pt x="62" y="117"/>
                      </a:lnTo>
                      <a:lnTo>
                        <a:pt x="74" y="127"/>
                      </a:lnTo>
                      <a:lnTo>
                        <a:pt x="85" y="138"/>
                      </a:lnTo>
                      <a:lnTo>
                        <a:pt x="97" y="147"/>
                      </a:lnTo>
                      <a:lnTo>
                        <a:pt x="108" y="155"/>
                      </a:lnTo>
                      <a:lnTo>
                        <a:pt x="120" y="162"/>
                      </a:lnTo>
                      <a:lnTo>
                        <a:pt x="132" y="169"/>
                      </a:lnTo>
                      <a:lnTo>
                        <a:pt x="145" y="176"/>
                      </a:lnTo>
                      <a:lnTo>
                        <a:pt x="159" y="182"/>
                      </a:lnTo>
                      <a:lnTo>
                        <a:pt x="173" y="187"/>
                      </a:lnTo>
                      <a:lnTo>
                        <a:pt x="188" y="193"/>
                      </a:lnTo>
                      <a:lnTo>
                        <a:pt x="416" y="49"/>
                      </a:lnTo>
                      <a:lnTo>
                        <a:pt x="407" y="41"/>
                      </a:lnTo>
                      <a:lnTo>
                        <a:pt x="400" y="34"/>
                      </a:lnTo>
                      <a:lnTo>
                        <a:pt x="394" y="28"/>
                      </a:lnTo>
                      <a:lnTo>
                        <a:pt x="388" y="24"/>
                      </a:lnTo>
                      <a:lnTo>
                        <a:pt x="382" y="20"/>
                      </a:lnTo>
                      <a:lnTo>
                        <a:pt x="379" y="17"/>
                      </a:lnTo>
                      <a:lnTo>
                        <a:pt x="374" y="10"/>
                      </a:lnTo>
                      <a:lnTo>
                        <a:pt x="372" y="0"/>
                      </a:lnTo>
                      <a:close/>
                    </a:path>
                  </a:pathLst>
                </a:custGeom>
                <a:solidFill>
                  <a:srgbClr val="CEFFFF"/>
                </a:solidFill>
                <a:ln w="9525">
                  <a:noFill/>
                  <a:round/>
                  <a:headEnd/>
                  <a:tailEnd/>
                </a:ln>
              </p:spPr>
              <p:txBody>
                <a:bodyPr/>
                <a:lstStyle/>
                <a:p>
                  <a:endParaRPr lang="en-US"/>
                </a:p>
              </p:txBody>
            </p:sp>
            <p:sp>
              <p:nvSpPr>
                <p:cNvPr id="22279" name="Freeform 343"/>
                <p:cNvSpPr>
                  <a:spLocks/>
                </p:cNvSpPr>
                <p:nvPr/>
              </p:nvSpPr>
              <p:spPr bwMode="auto">
                <a:xfrm>
                  <a:off x="3529" y="-641"/>
                  <a:ext cx="174" cy="65"/>
                </a:xfrm>
                <a:custGeom>
                  <a:avLst/>
                  <a:gdLst>
                    <a:gd name="T0" fmla="*/ 332 w 348"/>
                    <a:gd name="T1" fmla="*/ 0 h 130"/>
                    <a:gd name="T2" fmla="*/ 0 w 348"/>
                    <a:gd name="T3" fmla="*/ 72 h 130"/>
                    <a:gd name="T4" fmla="*/ 15 w 348"/>
                    <a:gd name="T5" fmla="*/ 91 h 130"/>
                    <a:gd name="T6" fmla="*/ 26 w 348"/>
                    <a:gd name="T7" fmla="*/ 103 h 130"/>
                    <a:gd name="T8" fmla="*/ 33 w 348"/>
                    <a:gd name="T9" fmla="*/ 110 h 130"/>
                    <a:gd name="T10" fmla="*/ 38 w 348"/>
                    <a:gd name="T11" fmla="*/ 114 h 130"/>
                    <a:gd name="T12" fmla="*/ 41 w 348"/>
                    <a:gd name="T13" fmla="*/ 116 h 130"/>
                    <a:gd name="T14" fmla="*/ 45 w 348"/>
                    <a:gd name="T15" fmla="*/ 118 h 130"/>
                    <a:gd name="T16" fmla="*/ 51 w 348"/>
                    <a:gd name="T17" fmla="*/ 123 h 130"/>
                    <a:gd name="T18" fmla="*/ 57 w 348"/>
                    <a:gd name="T19" fmla="*/ 130 h 130"/>
                    <a:gd name="T20" fmla="*/ 74 w 348"/>
                    <a:gd name="T21" fmla="*/ 123 h 130"/>
                    <a:gd name="T22" fmla="*/ 90 w 348"/>
                    <a:gd name="T23" fmla="*/ 117 h 130"/>
                    <a:gd name="T24" fmla="*/ 107 w 348"/>
                    <a:gd name="T25" fmla="*/ 110 h 130"/>
                    <a:gd name="T26" fmla="*/ 125 w 348"/>
                    <a:gd name="T27" fmla="*/ 102 h 130"/>
                    <a:gd name="T28" fmla="*/ 144 w 348"/>
                    <a:gd name="T29" fmla="*/ 95 h 130"/>
                    <a:gd name="T30" fmla="*/ 163 w 348"/>
                    <a:gd name="T31" fmla="*/ 88 h 130"/>
                    <a:gd name="T32" fmla="*/ 182 w 348"/>
                    <a:gd name="T33" fmla="*/ 80 h 130"/>
                    <a:gd name="T34" fmla="*/ 201 w 348"/>
                    <a:gd name="T35" fmla="*/ 73 h 130"/>
                    <a:gd name="T36" fmla="*/ 221 w 348"/>
                    <a:gd name="T37" fmla="*/ 65 h 130"/>
                    <a:gd name="T38" fmla="*/ 241 w 348"/>
                    <a:gd name="T39" fmla="*/ 58 h 130"/>
                    <a:gd name="T40" fmla="*/ 260 w 348"/>
                    <a:gd name="T41" fmla="*/ 50 h 130"/>
                    <a:gd name="T42" fmla="*/ 279 w 348"/>
                    <a:gd name="T43" fmla="*/ 44 h 130"/>
                    <a:gd name="T44" fmla="*/ 297 w 348"/>
                    <a:gd name="T45" fmla="*/ 37 h 130"/>
                    <a:gd name="T46" fmla="*/ 314 w 348"/>
                    <a:gd name="T47" fmla="*/ 30 h 130"/>
                    <a:gd name="T48" fmla="*/ 332 w 348"/>
                    <a:gd name="T49" fmla="*/ 23 h 130"/>
                    <a:gd name="T50" fmla="*/ 348 w 348"/>
                    <a:gd name="T51" fmla="*/ 17 h 130"/>
                    <a:gd name="T52" fmla="*/ 339 w 348"/>
                    <a:gd name="T53" fmla="*/ 11 h 130"/>
                    <a:gd name="T54" fmla="*/ 335 w 348"/>
                    <a:gd name="T55" fmla="*/ 10 h 130"/>
                    <a:gd name="T56" fmla="*/ 333 w 348"/>
                    <a:gd name="T57" fmla="*/ 9 h 130"/>
                    <a:gd name="T58" fmla="*/ 332 w 348"/>
                    <a:gd name="T59" fmla="*/ 0 h 13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348"/>
                    <a:gd name="T91" fmla="*/ 0 h 130"/>
                    <a:gd name="T92" fmla="*/ 348 w 348"/>
                    <a:gd name="T93" fmla="*/ 130 h 13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348" h="130">
                      <a:moveTo>
                        <a:pt x="332" y="0"/>
                      </a:moveTo>
                      <a:lnTo>
                        <a:pt x="0" y="72"/>
                      </a:lnTo>
                      <a:lnTo>
                        <a:pt x="15" y="91"/>
                      </a:lnTo>
                      <a:lnTo>
                        <a:pt x="26" y="103"/>
                      </a:lnTo>
                      <a:lnTo>
                        <a:pt x="33" y="110"/>
                      </a:lnTo>
                      <a:lnTo>
                        <a:pt x="38" y="114"/>
                      </a:lnTo>
                      <a:lnTo>
                        <a:pt x="41" y="116"/>
                      </a:lnTo>
                      <a:lnTo>
                        <a:pt x="45" y="118"/>
                      </a:lnTo>
                      <a:lnTo>
                        <a:pt x="51" y="123"/>
                      </a:lnTo>
                      <a:lnTo>
                        <a:pt x="57" y="130"/>
                      </a:lnTo>
                      <a:lnTo>
                        <a:pt x="74" y="123"/>
                      </a:lnTo>
                      <a:lnTo>
                        <a:pt x="90" y="117"/>
                      </a:lnTo>
                      <a:lnTo>
                        <a:pt x="107" y="110"/>
                      </a:lnTo>
                      <a:lnTo>
                        <a:pt x="125" y="102"/>
                      </a:lnTo>
                      <a:lnTo>
                        <a:pt x="144" y="95"/>
                      </a:lnTo>
                      <a:lnTo>
                        <a:pt x="163" y="88"/>
                      </a:lnTo>
                      <a:lnTo>
                        <a:pt x="182" y="80"/>
                      </a:lnTo>
                      <a:lnTo>
                        <a:pt x="201" y="73"/>
                      </a:lnTo>
                      <a:lnTo>
                        <a:pt x="221" y="65"/>
                      </a:lnTo>
                      <a:lnTo>
                        <a:pt x="241" y="58"/>
                      </a:lnTo>
                      <a:lnTo>
                        <a:pt x="260" y="50"/>
                      </a:lnTo>
                      <a:lnTo>
                        <a:pt x="279" y="44"/>
                      </a:lnTo>
                      <a:lnTo>
                        <a:pt x="297" y="37"/>
                      </a:lnTo>
                      <a:lnTo>
                        <a:pt x="314" y="30"/>
                      </a:lnTo>
                      <a:lnTo>
                        <a:pt x="332" y="23"/>
                      </a:lnTo>
                      <a:lnTo>
                        <a:pt x="348" y="17"/>
                      </a:lnTo>
                      <a:lnTo>
                        <a:pt x="339" y="11"/>
                      </a:lnTo>
                      <a:lnTo>
                        <a:pt x="335" y="10"/>
                      </a:lnTo>
                      <a:lnTo>
                        <a:pt x="333" y="9"/>
                      </a:lnTo>
                      <a:lnTo>
                        <a:pt x="332" y="0"/>
                      </a:lnTo>
                      <a:close/>
                    </a:path>
                  </a:pathLst>
                </a:custGeom>
                <a:solidFill>
                  <a:srgbClr val="FFFFFF"/>
                </a:solidFill>
                <a:ln w="9525">
                  <a:noFill/>
                  <a:round/>
                  <a:headEnd/>
                  <a:tailEnd/>
                </a:ln>
              </p:spPr>
              <p:txBody>
                <a:bodyPr/>
                <a:lstStyle/>
                <a:p>
                  <a:endParaRPr lang="en-US"/>
                </a:p>
              </p:txBody>
            </p:sp>
          </p:grpSp>
          <p:grpSp>
            <p:nvGrpSpPr>
              <p:cNvPr id="22209" name="Group 344"/>
              <p:cNvGrpSpPr>
                <a:grpSpLocks/>
              </p:cNvGrpSpPr>
              <p:nvPr/>
            </p:nvGrpSpPr>
            <p:grpSpPr bwMode="auto">
              <a:xfrm>
                <a:off x="2011" y="60"/>
                <a:ext cx="553" cy="299"/>
                <a:chOff x="3499" y="-801"/>
                <a:chExt cx="553" cy="299"/>
              </a:xfrm>
            </p:grpSpPr>
            <p:sp>
              <p:nvSpPr>
                <p:cNvPr id="22234" name="Freeform 345"/>
                <p:cNvSpPr>
                  <a:spLocks/>
                </p:cNvSpPr>
                <p:nvPr/>
              </p:nvSpPr>
              <p:spPr bwMode="auto">
                <a:xfrm>
                  <a:off x="3499" y="-801"/>
                  <a:ext cx="553" cy="299"/>
                </a:xfrm>
                <a:custGeom>
                  <a:avLst/>
                  <a:gdLst>
                    <a:gd name="T0" fmla="*/ 609 w 1106"/>
                    <a:gd name="T1" fmla="*/ 1 h 596"/>
                    <a:gd name="T2" fmla="*/ 718 w 1106"/>
                    <a:gd name="T3" fmla="*/ 13 h 596"/>
                    <a:gd name="T4" fmla="*/ 817 w 1106"/>
                    <a:gd name="T5" fmla="*/ 35 h 596"/>
                    <a:gd name="T6" fmla="*/ 904 w 1106"/>
                    <a:gd name="T7" fmla="*/ 68 h 596"/>
                    <a:gd name="T8" fmla="*/ 979 w 1106"/>
                    <a:gd name="T9" fmla="*/ 108 h 596"/>
                    <a:gd name="T10" fmla="*/ 1039 w 1106"/>
                    <a:gd name="T11" fmla="*/ 156 h 596"/>
                    <a:gd name="T12" fmla="*/ 1081 w 1106"/>
                    <a:gd name="T13" fmla="*/ 209 h 596"/>
                    <a:gd name="T14" fmla="*/ 1104 w 1106"/>
                    <a:gd name="T15" fmla="*/ 268 h 596"/>
                    <a:gd name="T16" fmla="*/ 1104 w 1106"/>
                    <a:gd name="T17" fmla="*/ 328 h 596"/>
                    <a:gd name="T18" fmla="*/ 1081 w 1106"/>
                    <a:gd name="T19" fmla="*/ 387 h 596"/>
                    <a:gd name="T20" fmla="*/ 1039 w 1106"/>
                    <a:gd name="T21" fmla="*/ 440 h 596"/>
                    <a:gd name="T22" fmla="*/ 979 w 1106"/>
                    <a:gd name="T23" fmla="*/ 487 h 596"/>
                    <a:gd name="T24" fmla="*/ 904 w 1106"/>
                    <a:gd name="T25" fmla="*/ 528 h 596"/>
                    <a:gd name="T26" fmla="*/ 817 w 1106"/>
                    <a:gd name="T27" fmla="*/ 560 h 596"/>
                    <a:gd name="T28" fmla="*/ 718 w 1106"/>
                    <a:gd name="T29" fmla="*/ 582 h 596"/>
                    <a:gd name="T30" fmla="*/ 609 w 1106"/>
                    <a:gd name="T31" fmla="*/ 595 h 596"/>
                    <a:gd name="T32" fmla="*/ 496 w 1106"/>
                    <a:gd name="T33" fmla="*/ 595 h 596"/>
                    <a:gd name="T34" fmla="*/ 388 w 1106"/>
                    <a:gd name="T35" fmla="*/ 582 h 596"/>
                    <a:gd name="T36" fmla="*/ 289 w 1106"/>
                    <a:gd name="T37" fmla="*/ 560 h 596"/>
                    <a:gd name="T38" fmla="*/ 201 w 1106"/>
                    <a:gd name="T39" fmla="*/ 528 h 596"/>
                    <a:gd name="T40" fmla="*/ 127 w 1106"/>
                    <a:gd name="T41" fmla="*/ 487 h 596"/>
                    <a:gd name="T42" fmla="*/ 67 w 1106"/>
                    <a:gd name="T43" fmla="*/ 440 h 596"/>
                    <a:gd name="T44" fmla="*/ 25 w 1106"/>
                    <a:gd name="T45" fmla="*/ 387 h 596"/>
                    <a:gd name="T46" fmla="*/ 2 w 1106"/>
                    <a:gd name="T47" fmla="*/ 328 h 596"/>
                    <a:gd name="T48" fmla="*/ 2 w 1106"/>
                    <a:gd name="T49" fmla="*/ 268 h 596"/>
                    <a:gd name="T50" fmla="*/ 25 w 1106"/>
                    <a:gd name="T51" fmla="*/ 209 h 596"/>
                    <a:gd name="T52" fmla="*/ 67 w 1106"/>
                    <a:gd name="T53" fmla="*/ 156 h 596"/>
                    <a:gd name="T54" fmla="*/ 127 w 1106"/>
                    <a:gd name="T55" fmla="*/ 108 h 596"/>
                    <a:gd name="T56" fmla="*/ 201 w 1106"/>
                    <a:gd name="T57" fmla="*/ 68 h 596"/>
                    <a:gd name="T58" fmla="*/ 289 w 1106"/>
                    <a:gd name="T59" fmla="*/ 35 h 596"/>
                    <a:gd name="T60" fmla="*/ 388 w 1106"/>
                    <a:gd name="T61" fmla="*/ 13 h 596"/>
                    <a:gd name="T62" fmla="*/ 496 w 1106"/>
                    <a:gd name="T63" fmla="*/ 1 h 59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06"/>
                    <a:gd name="T97" fmla="*/ 0 h 596"/>
                    <a:gd name="T98" fmla="*/ 1106 w 1106"/>
                    <a:gd name="T99" fmla="*/ 596 h 59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06" h="596">
                      <a:moveTo>
                        <a:pt x="553" y="0"/>
                      </a:moveTo>
                      <a:lnTo>
                        <a:pt x="609" y="1"/>
                      </a:lnTo>
                      <a:lnTo>
                        <a:pt x="665" y="5"/>
                      </a:lnTo>
                      <a:lnTo>
                        <a:pt x="718" y="13"/>
                      </a:lnTo>
                      <a:lnTo>
                        <a:pt x="768" y="23"/>
                      </a:lnTo>
                      <a:lnTo>
                        <a:pt x="817" y="35"/>
                      </a:lnTo>
                      <a:lnTo>
                        <a:pt x="862" y="50"/>
                      </a:lnTo>
                      <a:lnTo>
                        <a:pt x="904" y="68"/>
                      </a:lnTo>
                      <a:lnTo>
                        <a:pt x="944" y="87"/>
                      </a:lnTo>
                      <a:lnTo>
                        <a:pt x="979" y="108"/>
                      </a:lnTo>
                      <a:lnTo>
                        <a:pt x="1012" y="131"/>
                      </a:lnTo>
                      <a:lnTo>
                        <a:pt x="1039" y="156"/>
                      </a:lnTo>
                      <a:lnTo>
                        <a:pt x="1062" y="182"/>
                      </a:lnTo>
                      <a:lnTo>
                        <a:pt x="1081" y="209"/>
                      </a:lnTo>
                      <a:lnTo>
                        <a:pt x="1095" y="238"/>
                      </a:lnTo>
                      <a:lnTo>
                        <a:pt x="1104" y="268"/>
                      </a:lnTo>
                      <a:lnTo>
                        <a:pt x="1106" y="298"/>
                      </a:lnTo>
                      <a:lnTo>
                        <a:pt x="1104" y="328"/>
                      </a:lnTo>
                      <a:lnTo>
                        <a:pt x="1095" y="358"/>
                      </a:lnTo>
                      <a:lnTo>
                        <a:pt x="1081" y="387"/>
                      </a:lnTo>
                      <a:lnTo>
                        <a:pt x="1062" y="413"/>
                      </a:lnTo>
                      <a:lnTo>
                        <a:pt x="1039" y="440"/>
                      </a:lnTo>
                      <a:lnTo>
                        <a:pt x="1012" y="464"/>
                      </a:lnTo>
                      <a:lnTo>
                        <a:pt x="979" y="487"/>
                      </a:lnTo>
                      <a:lnTo>
                        <a:pt x="944" y="509"/>
                      </a:lnTo>
                      <a:lnTo>
                        <a:pt x="904" y="528"/>
                      </a:lnTo>
                      <a:lnTo>
                        <a:pt x="862" y="544"/>
                      </a:lnTo>
                      <a:lnTo>
                        <a:pt x="817" y="560"/>
                      </a:lnTo>
                      <a:lnTo>
                        <a:pt x="768" y="572"/>
                      </a:lnTo>
                      <a:lnTo>
                        <a:pt x="718" y="582"/>
                      </a:lnTo>
                      <a:lnTo>
                        <a:pt x="665" y="590"/>
                      </a:lnTo>
                      <a:lnTo>
                        <a:pt x="609" y="595"/>
                      </a:lnTo>
                      <a:lnTo>
                        <a:pt x="553" y="596"/>
                      </a:lnTo>
                      <a:lnTo>
                        <a:pt x="496" y="595"/>
                      </a:lnTo>
                      <a:lnTo>
                        <a:pt x="441" y="590"/>
                      </a:lnTo>
                      <a:lnTo>
                        <a:pt x="388" y="582"/>
                      </a:lnTo>
                      <a:lnTo>
                        <a:pt x="337" y="572"/>
                      </a:lnTo>
                      <a:lnTo>
                        <a:pt x="289" y="560"/>
                      </a:lnTo>
                      <a:lnTo>
                        <a:pt x="244" y="544"/>
                      </a:lnTo>
                      <a:lnTo>
                        <a:pt x="201" y="528"/>
                      </a:lnTo>
                      <a:lnTo>
                        <a:pt x="162" y="509"/>
                      </a:lnTo>
                      <a:lnTo>
                        <a:pt x="127" y="487"/>
                      </a:lnTo>
                      <a:lnTo>
                        <a:pt x="94" y="464"/>
                      </a:lnTo>
                      <a:lnTo>
                        <a:pt x="67" y="440"/>
                      </a:lnTo>
                      <a:lnTo>
                        <a:pt x="44" y="413"/>
                      </a:lnTo>
                      <a:lnTo>
                        <a:pt x="25" y="387"/>
                      </a:lnTo>
                      <a:lnTo>
                        <a:pt x="11" y="358"/>
                      </a:lnTo>
                      <a:lnTo>
                        <a:pt x="2" y="328"/>
                      </a:lnTo>
                      <a:lnTo>
                        <a:pt x="0" y="298"/>
                      </a:lnTo>
                      <a:lnTo>
                        <a:pt x="2" y="268"/>
                      </a:lnTo>
                      <a:lnTo>
                        <a:pt x="11" y="238"/>
                      </a:lnTo>
                      <a:lnTo>
                        <a:pt x="25" y="209"/>
                      </a:lnTo>
                      <a:lnTo>
                        <a:pt x="44" y="182"/>
                      </a:lnTo>
                      <a:lnTo>
                        <a:pt x="67" y="156"/>
                      </a:lnTo>
                      <a:lnTo>
                        <a:pt x="94" y="131"/>
                      </a:lnTo>
                      <a:lnTo>
                        <a:pt x="127" y="108"/>
                      </a:lnTo>
                      <a:lnTo>
                        <a:pt x="162" y="87"/>
                      </a:lnTo>
                      <a:lnTo>
                        <a:pt x="201" y="68"/>
                      </a:lnTo>
                      <a:lnTo>
                        <a:pt x="244" y="50"/>
                      </a:lnTo>
                      <a:lnTo>
                        <a:pt x="289" y="35"/>
                      </a:lnTo>
                      <a:lnTo>
                        <a:pt x="337" y="23"/>
                      </a:lnTo>
                      <a:lnTo>
                        <a:pt x="388" y="13"/>
                      </a:lnTo>
                      <a:lnTo>
                        <a:pt x="441" y="5"/>
                      </a:lnTo>
                      <a:lnTo>
                        <a:pt x="496" y="1"/>
                      </a:lnTo>
                      <a:lnTo>
                        <a:pt x="553" y="0"/>
                      </a:lnTo>
                      <a:close/>
                    </a:path>
                  </a:pathLst>
                </a:custGeom>
                <a:solidFill>
                  <a:srgbClr val="000000"/>
                </a:solidFill>
                <a:ln w="9525">
                  <a:noFill/>
                  <a:round/>
                  <a:headEnd/>
                  <a:tailEnd/>
                </a:ln>
              </p:spPr>
              <p:txBody>
                <a:bodyPr/>
                <a:lstStyle/>
                <a:p>
                  <a:endParaRPr lang="en-US"/>
                </a:p>
              </p:txBody>
            </p:sp>
            <p:sp>
              <p:nvSpPr>
                <p:cNvPr id="22235" name="Freeform 346"/>
                <p:cNvSpPr>
                  <a:spLocks/>
                </p:cNvSpPr>
                <p:nvPr/>
              </p:nvSpPr>
              <p:spPr bwMode="auto">
                <a:xfrm>
                  <a:off x="3499" y="-801"/>
                  <a:ext cx="553" cy="299"/>
                </a:xfrm>
                <a:custGeom>
                  <a:avLst/>
                  <a:gdLst>
                    <a:gd name="T0" fmla="*/ 553 w 1106"/>
                    <a:gd name="T1" fmla="*/ 0 h 596"/>
                    <a:gd name="T2" fmla="*/ 665 w 1106"/>
                    <a:gd name="T3" fmla="*/ 5 h 596"/>
                    <a:gd name="T4" fmla="*/ 768 w 1106"/>
                    <a:gd name="T5" fmla="*/ 23 h 596"/>
                    <a:gd name="T6" fmla="*/ 862 w 1106"/>
                    <a:gd name="T7" fmla="*/ 50 h 596"/>
                    <a:gd name="T8" fmla="*/ 944 w 1106"/>
                    <a:gd name="T9" fmla="*/ 87 h 596"/>
                    <a:gd name="T10" fmla="*/ 1012 w 1106"/>
                    <a:gd name="T11" fmla="*/ 131 h 596"/>
                    <a:gd name="T12" fmla="*/ 1062 w 1106"/>
                    <a:gd name="T13" fmla="*/ 182 h 596"/>
                    <a:gd name="T14" fmla="*/ 1095 w 1106"/>
                    <a:gd name="T15" fmla="*/ 238 h 596"/>
                    <a:gd name="T16" fmla="*/ 1106 w 1106"/>
                    <a:gd name="T17" fmla="*/ 298 h 596"/>
                    <a:gd name="T18" fmla="*/ 1104 w 1106"/>
                    <a:gd name="T19" fmla="*/ 328 h 596"/>
                    <a:gd name="T20" fmla="*/ 1081 w 1106"/>
                    <a:gd name="T21" fmla="*/ 387 h 596"/>
                    <a:gd name="T22" fmla="*/ 1039 w 1106"/>
                    <a:gd name="T23" fmla="*/ 440 h 596"/>
                    <a:gd name="T24" fmla="*/ 979 w 1106"/>
                    <a:gd name="T25" fmla="*/ 487 h 596"/>
                    <a:gd name="T26" fmla="*/ 904 w 1106"/>
                    <a:gd name="T27" fmla="*/ 528 h 596"/>
                    <a:gd name="T28" fmla="*/ 817 w 1106"/>
                    <a:gd name="T29" fmla="*/ 560 h 596"/>
                    <a:gd name="T30" fmla="*/ 718 w 1106"/>
                    <a:gd name="T31" fmla="*/ 582 h 596"/>
                    <a:gd name="T32" fmla="*/ 609 w 1106"/>
                    <a:gd name="T33" fmla="*/ 595 h 596"/>
                    <a:gd name="T34" fmla="*/ 553 w 1106"/>
                    <a:gd name="T35" fmla="*/ 596 h 596"/>
                    <a:gd name="T36" fmla="*/ 441 w 1106"/>
                    <a:gd name="T37" fmla="*/ 590 h 596"/>
                    <a:gd name="T38" fmla="*/ 337 w 1106"/>
                    <a:gd name="T39" fmla="*/ 572 h 596"/>
                    <a:gd name="T40" fmla="*/ 244 w 1106"/>
                    <a:gd name="T41" fmla="*/ 544 h 596"/>
                    <a:gd name="T42" fmla="*/ 162 w 1106"/>
                    <a:gd name="T43" fmla="*/ 509 h 596"/>
                    <a:gd name="T44" fmla="*/ 94 w 1106"/>
                    <a:gd name="T45" fmla="*/ 464 h 596"/>
                    <a:gd name="T46" fmla="*/ 44 w 1106"/>
                    <a:gd name="T47" fmla="*/ 413 h 596"/>
                    <a:gd name="T48" fmla="*/ 11 w 1106"/>
                    <a:gd name="T49" fmla="*/ 358 h 596"/>
                    <a:gd name="T50" fmla="*/ 0 w 1106"/>
                    <a:gd name="T51" fmla="*/ 298 h 596"/>
                    <a:gd name="T52" fmla="*/ 2 w 1106"/>
                    <a:gd name="T53" fmla="*/ 268 h 596"/>
                    <a:gd name="T54" fmla="*/ 25 w 1106"/>
                    <a:gd name="T55" fmla="*/ 209 h 596"/>
                    <a:gd name="T56" fmla="*/ 67 w 1106"/>
                    <a:gd name="T57" fmla="*/ 156 h 596"/>
                    <a:gd name="T58" fmla="*/ 127 w 1106"/>
                    <a:gd name="T59" fmla="*/ 108 h 596"/>
                    <a:gd name="T60" fmla="*/ 201 w 1106"/>
                    <a:gd name="T61" fmla="*/ 68 h 596"/>
                    <a:gd name="T62" fmla="*/ 289 w 1106"/>
                    <a:gd name="T63" fmla="*/ 35 h 596"/>
                    <a:gd name="T64" fmla="*/ 388 w 1106"/>
                    <a:gd name="T65" fmla="*/ 13 h 596"/>
                    <a:gd name="T66" fmla="*/ 496 w 1106"/>
                    <a:gd name="T67" fmla="*/ 1 h 59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106"/>
                    <a:gd name="T103" fmla="*/ 0 h 596"/>
                    <a:gd name="T104" fmla="*/ 1106 w 1106"/>
                    <a:gd name="T105" fmla="*/ 596 h 59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106" h="596">
                      <a:moveTo>
                        <a:pt x="553" y="0"/>
                      </a:moveTo>
                      <a:lnTo>
                        <a:pt x="553" y="0"/>
                      </a:lnTo>
                      <a:lnTo>
                        <a:pt x="609" y="1"/>
                      </a:lnTo>
                      <a:lnTo>
                        <a:pt x="665" y="5"/>
                      </a:lnTo>
                      <a:lnTo>
                        <a:pt x="718" y="13"/>
                      </a:lnTo>
                      <a:lnTo>
                        <a:pt x="768" y="23"/>
                      </a:lnTo>
                      <a:lnTo>
                        <a:pt x="817" y="35"/>
                      </a:lnTo>
                      <a:lnTo>
                        <a:pt x="862" y="50"/>
                      </a:lnTo>
                      <a:lnTo>
                        <a:pt x="904" y="68"/>
                      </a:lnTo>
                      <a:lnTo>
                        <a:pt x="944" y="87"/>
                      </a:lnTo>
                      <a:lnTo>
                        <a:pt x="979" y="108"/>
                      </a:lnTo>
                      <a:lnTo>
                        <a:pt x="1012" y="131"/>
                      </a:lnTo>
                      <a:lnTo>
                        <a:pt x="1039" y="156"/>
                      </a:lnTo>
                      <a:lnTo>
                        <a:pt x="1062" y="182"/>
                      </a:lnTo>
                      <a:lnTo>
                        <a:pt x="1081" y="209"/>
                      </a:lnTo>
                      <a:lnTo>
                        <a:pt x="1095" y="238"/>
                      </a:lnTo>
                      <a:lnTo>
                        <a:pt x="1104" y="268"/>
                      </a:lnTo>
                      <a:lnTo>
                        <a:pt x="1106" y="298"/>
                      </a:lnTo>
                      <a:lnTo>
                        <a:pt x="1104" y="328"/>
                      </a:lnTo>
                      <a:lnTo>
                        <a:pt x="1095" y="358"/>
                      </a:lnTo>
                      <a:lnTo>
                        <a:pt x="1081" y="387"/>
                      </a:lnTo>
                      <a:lnTo>
                        <a:pt x="1062" y="413"/>
                      </a:lnTo>
                      <a:lnTo>
                        <a:pt x="1039" y="440"/>
                      </a:lnTo>
                      <a:lnTo>
                        <a:pt x="1012" y="464"/>
                      </a:lnTo>
                      <a:lnTo>
                        <a:pt x="979" y="487"/>
                      </a:lnTo>
                      <a:lnTo>
                        <a:pt x="944" y="509"/>
                      </a:lnTo>
                      <a:lnTo>
                        <a:pt x="904" y="528"/>
                      </a:lnTo>
                      <a:lnTo>
                        <a:pt x="862" y="544"/>
                      </a:lnTo>
                      <a:lnTo>
                        <a:pt x="817" y="560"/>
                      </a:lnTo>
                      <a:lnTo>
                        <a:pt x="768" y="572"/>
                      </a:lnTo>
                      <a:lnTo>
                        <a:pt x="718" y="582"/>
                      </a:lnTo>
                      <a:lnTo>
                        <a:pt x="665" y="590"/>
                      </a:lnTo>
                      <a:lnTo>
                        <a:pt x="609" y="595"/>
                      </a:lnTo>
                      <a:lnTo>
                        <a:pt x="553" y="596"/>
                      </a:lnTo>
                      <a:lnTo>
                        <a:pt x="496" y="595"/>
                      </a:lnTo>
                      <a:lnTo>
                        <a:pt x="441" y="590"/>
                      </a:lnTo>
                      <a:lnTo>
                        <a:pt x="388" y="582"/>
                      </a:lnTo>
                      <a:lnTo>
                        <a:pt x="337" y="572"/>
                      </a:lnTo>
                      <a:lnTo>
                        <a:pt x="289" y="560"/>
                      </a:lnTo>
                      <a:lnTo>
                        <a:pt x="244" y="544"/>
                      </a:lnTo>
                      <a:lnTo>
                        <a:pt x="201" y="528"/>
                      </a:lnTo>
                      <a:lnTo>
                        <a:pt x="162" y="509"/>
                      </a:lnTo>
                      <a:lnTo>
                        <a:pt x="127" y="487"/>
                      </a:lnTo>
                      <a:lnTo>
                        <a:pt x="94" y="464"/>
                      </a:lnTo>
                      <a:lnTo>
                        <a:pt x="67" y="440"/>
                      </a:lnTo>
                      <a:lnTo>
                        <a:pt x="44" y="413"/>
                      </a:lnTo>
                      <a:lnTo>
                        <a:pt x="25" y="387"/>
                      </a:lnTo>
                      <a:lnTo>
                        <a:pt x="11" y="358"/>
                      </a:lnTo>
                      <a:lnTo>
                        <a:pt x="2" y="328"/>
                      </a:lnTo>
                      <a:lnTo>
                        <a:pt x="0" y="298"/>
                      </a:lnTo>
                      <a:lnTo>
                        <a:pt x="2" y="268"/>
                      </a:lnTo>
                      <a:lnTo>
                        <a:pt x="11" y="238"/>
                      </a:lnTo>
                      <a:lnTo>
                        <a:pt x="25" y="209"/>
                      </a:lnTo>
                      <a:lnTo>
                        <a:pt x="44" y="182"/>
                      </a:lnTo>
                      <a:lnTo>
                        <a:pt x="67" y="156"/>
                      </a:lnTo>
                      <a:lnTo>
                        <a:pt x="94" y="131"/>
                      </a:lnTo>
                      <a:lnTo>
                        <a:pt x="127" y="108"/>
                      </a:lnTo>
                      <a:lnTo>
                        <a:pt x="162" y="87"/>
                      </a:lnTo>
                      <a:lnTo>
                        <a:pt x="201" y="68"/>
                      </a:lnTo>
                      <a:lnTo>
                        <a:pt x="244" y="50"/>
                      </a:lnTo>
                      <a:lnTo>
                        <a:pt x="289" y="35"/>
                      </a:lnTo>
                      <a:lnTo>
                        <a:pt x="337" y="23"/>
                      </a:lnTo>
                      <a:lnTo>
                        <a:pt x="388" y="13"/>
                      </a:lnTo>
                      <a:lnTo>
                        <a:pt x="441" y="5"/>
                      </a:lnTo>
                      <a:lnTo>
                        <a:pt x="496" y="1"/>
                      </a:lnTo>
                      <a:lnTo>
                        <a:pt x="553" y="0"/>
                      </a:lnTo>
                    </a:path>
                  </a:pathLst>
                </a:custGeom>
                <a:noFill/>
                <a:ln w="0">
                  <a:solidFill>
                    <a:srgbClr val="000000"/>
                  </a:solidFill>
                  <a:round/>
                  <a:headEnd/>
                  <a:tailEnd/>
                </a:ln>
              </p:spPr>
              <p:txBody>
                <a:bodyPr/>
                <a:lstStyle/>
                <a:p>
                  <a:endParaRPr lang="en-US"/>
                </a:p>
              </p:txBody>
            </p:sp>
            <p:sp>
              <p:nvSpPr>
                <p:cNvPr id="22236" name="Freeform 347"/>
                <p:cNvSpPr>
                  <a:spLocks/>
                </p:cNvSpPr>
                <p:nvPr/>
              </p:nvSpPr>
              <p:spPr bwMode="auto">
                <a:xfrm>
                  <a:off x="3904" y="-607"/>
                  <a:ext cx="119" cy="72"/>
                </a:xfrm>
                <a:custGeom>
                  <a:avLst/>
                  <a:gdLst>
                    <a:gd name="T0" fmla="*/ 0 w 237"/>
                    <a:gd name="T1" fmla="*/ 144 h 144"/>
                    <a:gd name="T2" fmla="*/ 237 w 237"/>
                    <a:gd name="T3" fmla="*/ 0 h 144"/>
                    <a:gd name="T4" fmla="*/ 228 w 237"/>
                    <a:gd name="T5" fmla="*/ 11 h 144"/>
                    <a:gd name="T6" fmla="*/ 219 w 237"/>
                    <a:gd name="T7" fmla="*/ 21 h 144"/>
                    <a:gd name="T8" fmla="*/ 207 w 237"/>
                    <a:gd name="T9" fmla="*/ 33 h 144"/>
                    <a:gd name="T10" fmla="*/ 196 w 237"/>
                    <a:gd name="T11" fmla="*/ 43 h 144"/>
                    <a:gd name="T12" fmla="*/ 184 w 237"/>
                    <a:gd name="T13" fmla="*/ 54 h 144"/>
                    <a:gd name="T14" fmla="*/ 170 w 237"/>
                    <a:gd name="T15" fmla="*/ 63 h 144"/>
                    <a:gd name="T16" fmla="*/ 157 w 237"/>
                    <a:gd name="T17" fmla="*/ 72 h 144"/>
                    <a:gd name="T18" fmla="*/ 142 w 237"/>
                    <a:gd name="T19" fmla="*/ 81 h 144"/>
                    <a:gd name="T20" fmla="*/ 127 w 237"/>
                    <a:gd name="T21" fmla="*/ 91 h 144"/>
                    <a:gd name="T22" fmla="*/ 111 w 237"/>
                    <a:gd name="T23" fmla="*/ 100 h 144"/>
                    <a:gd name="T24" fmla="*/ 93 w 237"/>
                    <a:gd name="T25" fmla="*/ 108 h 144"/>
                    <a:gd name="T26" fmla="*/ 76 w 237"/>
                    <a:gd name="T27" fmla="*/ 116 h 144"/>
                    <a:gd name="T28" fmla="*/ 58 w 237"/>
                    <a:gd name="T29" fmla="*/ 123 h 144"/>
                    <a:gd name="T30" fmla="*/ 39 w 237"/>
                    <a:gd name="T31" fmla="*/ 130 h 144"/>
                    <a:gd name="T32" fmla="*/ 19 w 237"/>
                    <a:gd name="T33" fmla="*/ 137 h 144"/>
                    <a:gd name="T34" fmla="*/ 0 w 237"/>
                    <a:gd name="T35" fmla="*/ 144 h 14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37"/>
                    <a:gd name="T55" fmla="*/ 0 h 144"/>
                    <a:gd name="T56" fmla="*/ 237 w 237"/>
                    <a:gd name="T57" fmla="*/ 144 h 14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37" h="144">
                      <a:moveTo>
                        <a:pt x="0" y="144"/>
                      </a:moveTo>
                      <a:lnTo>
                        <a:pt x="237" y="0"/>
                      </a:lnTo>
                      <a:lnTo>
                        <a:pt x="228" y="11"/>
                      </a:lnTo>
                      <a:lnTo>
                        <a:pt x="219" y="21"/>
                      </a:lnTo>
                      <a:lnTo>
                        <a:pt x="207" y="33"/>
                      </a:lnTo>
                      <a:lnTo>
                        <a:pt x="196" y="43"/>
                      </a:lnTo>
                      <a:lnTo>
                        <a:pt x="184" y="54"/>
                      </a:lnTo>
                      <a:lnTo>
                        <a:pt x="170" y="63"/>
                      </a:lnTo>
                      <a:lnTo>
                        <a:pt x="157" y="72"/>
                      </a:lnTo>
                      <a:lnTo>
                        <a:pt x="142" y="81"/>
                      </a:lnTo>
                      <a:lnTo>
                        <a:pt x="127" y="91"/>
                      </a:lnTo>
                      <a:lnTo>
                        <a:pt x="111" y="100"/>
                      </a:lnTo>
                      <a:lnTo>
                        <a:pt x="93" y="108"/>
                      </a:lnTo>
                      <a:lnTo>
                        <a:pt x="76" y="116"/>
                      </a:lnTo>
                      <a:lnTo>
                        <a:pt x="58" y="123"/>
                      </a:lnTo>
                      <a:lnTo>
                        <a:pt x="39" y="130"/>
                      </a:lnTo>
                      <a:lnTo>
                        <a:pt x="19" y="137"/>
                      </a:lnTo>
                      <a:lnTo>
                        <a:pt x="0" y="144"/>
                      </a:lnTo>
                      <a:close/>
                    </a:path>
                  </a:pathLst>
                </a:custGeom>
                <a:solidFill>
                  <a:srgbClr val="3838FF"/>
                </a:solidFill>
                <a:ln w="9525">
                  <a:noFill/>
                  <a:round/>
                  <a:headEnd/>
                  <a:tailEnd/>
                </a:ln>
              </p:spPr>
              <p:txBody>
                <a:bodyPr/>
                <a:lstStyle/>
                <a:p>
                  <a:endParaRPr lang="en-US"/>
                </a:p>
              </p:txBody>
            </p:sp>
            <p:sp>
              <p:nvSpPr>
                <p:cNvPr id="22237" name="Freeform 348"/>
                <p:cNvSpPr>
                  <a:spLocks/>
                </p:cNvSpPr>
                <p:nvPr/>
              </p:nvSpPr>
              <p:spPr bwMode="auto">
                <a:xfrm>
                  <a:off x="3823" y="-650"/>
                  <a:ext cx="218" cy="130"/>
                </a:xfrm>
                <a:custGeom>
                  <a:avLst/>
                  <a:gdLst>
                    <a:gd name="T0" fmla="*/ 398 w 434"/>
                    <a:gd name="T1" fmla="*/ 87 h 260"/>
                    <a:gd name="T2" fmla="*/ 161 w 434"/>
                    <a:gd name="T3" fmla="*/ 231 h 260"/>
                    <a:gd name="T4" fmla="*/ 142 w 434"/>
                    <a:gd name="T5" fmla="*/ 235 h 260"/>
                    <a:gd name="T6" fmla="*/ 123 w 434"/>
                    <a:gd name="T7" fmla="*/ 240 h 260"/>
                    <a:gd name="T8" fmla="*/ 103 w 434"/>
                    <a:gd name="T9" fmla="*/ 244 h 260"/>
                    <a:gd name="T10" fmla="*/ 83 w 434"/>
                    <a:gd name="T11" fmla="*/ 249 h 260"/>
                    <a:gd name="T12" fmla="*/ 62 w 434"/>
                    <a:gd name="T13" fmla="*/ 252 h 260"/>
                    <a:gd name="T14" fmla="*/ 42 w 434"/>
                    <a:gd name="T15" fmla="*/ 256 h 260"/>
                    <a:gd name="T16" fmla="*/ 20 w 434"/>
                    <a:gd name="T17" fmla="*/ 258 h 260"/>
                    <a:gd name="T18" fmla="*/ 0 w 434"/>
                    <a:gd name="T19" fmla="*/ 260 h 260"/>
                    <a:gd name="T20" fmla="*/ 434 w 434"/>
                    <a:gd name="T21" fmla="*/ 0 h 260"/>
                    <a:gd name="T22" fmla="*/ 433 w 434"/>
                    <a:gd name="T23" fmla="*/ 12 h 260"/>
                    <a:gd name="T24" fmla="*/ 431 w 434"/>
                    <a:gd name="T25" fmla="*/ 22 h 260"/>
                    <a:gd name="T26" fmla="*/ 427 w 434"/>
                    <a:gd name="T27" fmla="*/ 34 h 260"/>
                    <a:gd name="T28" fmla="*/ 424 w 434"/>
                    <a:gd name="T29" fmla="*/ 44 h 260"/>
                    <a:gd name="T30" fmla="*/ 418 w 434"/>
                    <a:gd name="T31" fmla="*/ 55 h 260"/>
                    <a:gd name="T32" fmla="*/ 412 w 434"/>
                    <a:gd name="T33" fmla="*/ 66 h 260"/>
                    <a:gd name="T34" fmla="*/ 405 w 434"/>
                    <a:gd name="T35" fmla="*/ 76 h 260"/>
                    <a:gd name="T36" fmla="*/ 398 w 434"/>
                    <a:gd name="T37" fmla="*/ 87 h 26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34"/>
                    <a:gd name="T58" fmla="*/ 0 h 260"/>
                    <a:gd name="T59" fmla="*/ 434 w 434"/>
                    <a:gd name="T60" fmla="*/ 260 h 26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34" h="260">
                      <a:moveTo>
                        <a:pt x="398" y="87"/>
                      </a:moveTo>
                      <a:lnTo>
                        <a:pt x="161" y="231"/>
                      </a:lnTo>
                      <a:lnTo>
                        <a:pt x="142" y="235"/>
                      </a:lnTo>
                      <a:lnTo>
                        <a:pt x="123" y="240"/>
                      </a:lnTo>
                      <a:lnTo>
                        <a:pt x="103" y="244"/>
                      </a:lnTo>
                      <a:lnTo>
                        <a:pt x="83" y="249"/>
                      </a:lnTo>
                      <a:lnTo>
                        <a:pt x="62" y="252"/>
                      </a:lnTo>
                      <a:lnTo>
                        <a:pt x="42" y="256"/>
                      </a:lnTo>
                      <a:lnTo>
                        <a:pt x="20" y="258"/>
                      </a:lnTo>
                      <a:lnTo>
                        <a:pt x="0" y="260"/>
                      </a:lnTo>
                      <a:lnTo>
                        <a:pt x="434" y="0"/>
                      </a:lnTo>
                      <a:lnTo>
                        <a:pt x="433" y="12"/>
                      </a:lnTo>
                      <a:lnTo>
                        <a:pt x="431" y="22"/>
                      </a:lnTo>
                      <a:lnTo>
                        <a:pt x="427" y="34"/>
                      </a:lnTo>
                      <a:lnTo>
                        <a:pt x="424" y="44"/>
                      </a:lnTo>
                      <a:lnTo>
                        <a:pt x="418" y="55"/>
                      </a:lnTo>
                      <a:lnTo>
                        <a:pt x="412" y="66"/>
                      </a:lnTo>
                      <a:lnTo>
                        <a:pt x="405" y="76"/>
                      </a:lnTo>
                      <a:lnTo>
                        <a:pt x="398" y="87"/>
                      </a:lnTo>
                      <a:close/>
                    </a:path>
                  </a:pathLst>
                </a:custGeom>
                <a:solidFill>
                  <a:srgbClr val="4F4FFF"/>
                </a:solidFill>
                <a:ln w="9525">
                  <a:noFill/>
                  <a:round/>
                  <a:headEnd/>
                  <a:tailEnd/>
                </a:ln>
              </p:spPr>
              <p:txBody>
                <a:bodyPr/>
                <a:lstStyle/>
                <a:p>
                  <a:endParaRPr lang="en-US"/>
                </a:p>
              </p:txBody>
            </p:sp>
            <p:sp>
              <p:nvSpPr>
                <p:cNvPr id="22238" name="Freeform 349"/>
                <p:cNvSpPr>
                  <a:spLocks/>
                </p:cNvSpPr>
                <p:nvPr/>
              </p:nvSpPr>
              <p:spPr bwMode="auto">
                <a:xfrm>
                  <a:off x="3764" y="-682"/>
                  <a:ext cx="277" cy="164"/>
                </a:xfrm>
                <a:custGeom>
                  <a:avLst/>
                  <a:gdLst>
                    <a:gd name="T0" fmla="*/ 553 w 554"/>
                    <a:gd name="T1" fmla="*/ 62 h 327"/>
                    <a:gd name="T2" fmla="*/ 119 w 554"/>
                    <a:gd name="T3" fmla="*/ 322 h 327"/>
                    <a:gd name="T4" fmla="*/ 106 w 554"/>
                    <a:gd name="T5" fmla="*/ 324 h 327"/>
                    <a:gd name="T6" fmla="*/ 93 w 554"/>
                    <a:gd name="T7" fmla="*/ 324 h 327"/>
                    <a:gd name="T8" fmla="*/ 82 w 554"/>
                    <a:gd name="T9" fmla="*/ 325 h 327"/>
                    <a:gd name="T10" fmla="*/ 69 w 554"/>
                    <a:gd name="T11" fmla="*/ 326 h 327"/>
                    <a:gd name="T12" fmla="*/ 56 w 554"/>
                    <a:gd name="T13" fmla="*/ 326 h 327"/>
                    <a:gd name="T14" fmla="*/ 44 w 554"/>
                    <a:gd name="T15" fmla="*/ 327 h 327"/>
                    <a:gd name="T16" fmla="*/ 31 w 554"/>
                    <a:gd name="T17" fmla="*/ 327 h 327"/>
                    <a:gd name="T18" fmla="*/ 18 w 554"/>
                    <a:gd name="T19" fmla="*/ 327 h 327"/>
                    <a:gd name="T20" fmla="*/ 14 w 554"/>
                    <a:gd name="T21" fmla="*/ 327 h 327"/>
                    <a:gd name="T22" fmla="*/ 9 w 554"/>
                    <a:gd name="T23" fmla="*/ 327 h 327"/>
                    <a:gd name="T24" fmla="*/ 4 w 554"/>
                    <a:gd name="T25" fmla="*/ 327 h 327"/>
                    <a:gd name="T26" fmla="*/ 0 w 554"/>
                    <a:gd name="T27" fmla="*/ 327 h 327"/>
                    <a:gd name="T28" fmla="*/ 544 w 554"/>
                    <a:gd name="T29" fmla="*/ 0 h 327"/>
                    <a:gd name="T30" fmla="*/ 548 w 554"/>
                    <a:gd name="T31" fmla="*/ 13 h 327"/>
                    <a:gd name="T32" fmla="*/ 552 w 554"/>
                    <a:gd name="T33" fmla="*/ 24 h 327"/>
                    <a:gd name="T34" fmla="*/ 553 w 554"/>
                    <a:gd name="T35" fmla="*/ 37 h 327"/>
                    <a:gd name="T36" fmla="*/ 554 w 554"/>
                    <a:gd name="T37" fmla="*/ 50 h 327"/>
                    <a:gd name="T38" fmla="*/ 554 w 554"/>
                    <a:gd name="T39" fmla="*/ 53 h 327"/>
                    <a:gd name="T40" fmla="*/ 554 w 554"/>
                    <a:gd name="T41" fmla="*/ 56 h 327"/>
                    <a:gd name="T42" fmla="*/ 553 w 554"/>
                    <a:gd name="T43" fmla="*/ 59 h 327"/>
                    <a:gd name="T44" fmla="*/ 553 w 554"/>
                    <a:gd name="T45" fmla="*/ 62 h 32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54"/>
                    <a:gd name="T70" fmla="*/ 0 h 327"/>
                    <a:gd name="T71" fmla="*/ 554 w 554"/>
                    <a:gd name="T72" fmla="*/ 327 h 32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54" h="327">
                      <a:moveTo>
                        <a:pt x="553" y="62"/>
                      </a:moveTo>
                      <a:lnTo>
                        <a:pt x="119" y="322"/>
                      </a:lnTo>
                      <a:lnTo>
                        <a:pt x="106" y="324"/>
                      </a:lnTo>
                      <a:lnTo>
                        <a:pt x="93" y="324"/>
                      </a:lnTo>
                      <a:lnTo>
                        <a:pt x="82" y="325"/>
                      </a:lnTo>
                      <a:lnTo>
                        <a:pt x="69" y="326"/>
                      </a:lnTo>
                      <a:lnTo>
                        <a:pt x="56" y="326"/>
                      </a:lnTo>
                      <a:lnTo>
                        <a:pt x="44" y="327"/>
                      </a:lnTo>
                      <a:lnTo>
                        <a:pt x="31" y="327"/>
                      </a:lnTo>
                      <a:lnTo>
                        <a:pt x="18" y="327"/>
                      </a:lnTo>
                      <a:lnTo>
                        <a:pt x="14" y="327"/>
                      </a:lnTo>
                      <a:lnTo>
                        <a:pt x="9" y="327"/>
                      </a:lnTo>
                      <a:lnTo>
                        <a:pt x="4" y="327"/>
                      </a:lnTo>
                      <a:lnTo>
                        <a:pt x="0" y="327"/>
                      </a:lnTo>
                      <a:lnTo>
                        <a:pt x="544" y="0"/>
                      </a:lnTo>
                      <a:lnTo>
                        <a:pt x="548" y="13"/>
                      </a:lnTo>
                      <a:lnTo>
                        <a:pt x="552" y="24"/>
                      </a:lnTo>
                      <a:lnTo>
                        <a:pt x="553" y="37"/>
                      </a:lnTo>
                      <a:lnTo>
                        <a:pt x="554" y="50"/>
                      </a:lnTo>
                      <a:lnTo>
                        <a:pt x="554" y="53"/>
                      </a:lnTo>
                      <a:lnTo>
                        <a:pt x="554" y="56"/>
                      </a:lnTo>
                      <a:lnTo>
                        <a:pt x="553" y="59"/>
                      </a:lnTo>
                      <a:lnTo>
                        <a:pt x="553" y="62"/>
                      </a:lnTo>
                      <a:close/>
                    </a:path>
                  </a:pathLst>
                </a:custGeom>
                <a:solidFill>
                  <a:srgbClr val="6D6DFF"/>
                </a:solidFill>
                <a:ln w="9525">
                  <a:noFill/>
                  <a:round/>
                  <a:headEnd/>
                  <a:tailEnd/>
                </a:ln>
              </p:spPr>
              <p:txBody>
                <a:bodyPr/>
                <a:lstStyle/>
                <a:p>
                  <a:endParaRPr lang="en-US"/>
                </a:p>
              </p:txBody>
            </p:sp>
            <p:sp>
              <p:nvSpPr>
                <p:cNvPr id="22239" name="Freeform 350"/>
                <p:cNvSpPr>
                  <a:spLocks/>
                </p:cNvSpPr>
                <p:nvPr/>
              </p:nvSpPr>
              <p:spPr bwMode="auto">
                <a:xfrm>
                  <a:off x="3713" y="-706"/>
                  <a:ext cx="323" cy="188"/>
                </a:xfrm>
                <a:custGeom>
                  <a:avLst/>
                  <a:gdLst>
                    <a:gd name="T0" fmla="*/ 646 w 646"/>
                    <a:gd name="T1" fmla="*/ 50 h 377"/>
                    <a:gd name="T2" fmla="*/ 102 w 646"/>
                    <a:gd name="T3" fmla="*/ 377 h 377"/>
                    <a:gd name="T4" fmla="*/ 89 w 646"/>
                    <a:gd name="T5" fmla="*/ 377 h 377"/>
                    <a:gd name="T6" fmla="*/ 75 w 646"/>
                    <a:gd name="T7" fmla="*/ 376 h 377"/>
                    <a:gd name="T8" fmla="*/ 63 w 646"/>
                    <a:gd name="T9" fmla="*/ 376 h 377"/>
                    <a:gd name="T10" fmla="*/ 50 w 646"/>
                    <a:gd name="T11" fmla="*/ 375 h 377"/>
                    <a:gd name="T12" fmla="*/ 37 w 646"/>
                    <a:gd name="T13" fmla="*/ 374 h 377"/>
                    <a:gd name="T14" fmla="*/ 26 w 646"/>
                    <a:gd name="T15" fmla="*/ 372 h 377"/>
                    <a:gd name="T16" fmla="*/ 13 w 646"/>
                    <a:gd name="T17" fmla="*/ 371 h 377"/>
                    <a:gd name="T18" fmla="*/ 0 w 646"/>
                    <a:gd name="T19" fmla="*/ 370 h 377"/>
                    <a:gd name="T20" fmla="*/ 619 w 646"/>
                    <a:gd name="T21" fmla="*/ 0 h 377"/>
                    <a:gd name="T22" fmla="*/ 629 w 646"/>
                    <a:gd name="T23" fmla="*/ 13 h 377"/>
                    <a:gd name="T24" fmla="*/ 635 w 646"/>
                    <a:gd name="T25" fmla="*/ 25 h 377"/>
                    <a:gd name="T26" fmla="*/ 641 w 646"/>
                    <a:gd name="T27" fmla="*/ 37 h 377"/>
                    <a:gd name="T28" fmla="*/ 646 w 646"/>
                    <a:gd name="T29" fmla="*/ 50 h 37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46"/>
                    <a:gd name="T46" fmla="*/ 0 h 377"/>
                    <a:gd name="T47" fmla="*/ 646 w 646"/>
                    <a:gd name="T48" fmla="*/ 377 h 37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46" h="377">
                      <a:moveTo>
                        <a:pt x="646" y="50"/>
                      </a:moveTo>
                      <a:lnTo>
                        <a:pt x="102" y="377"/>
                      </a:lnTo>
                      <a:lnTo>
                        <a:pt x="89" y="377"/>
                      </a:lnTo>
                      <a:lnTo>
                        <a:pt x="75" y="376"/>
                      </a:lnTo>
                      <a:lnTo>
                        <a:pt x="63" y="376"/>
                      </a:lnTo>
                      <a:lnTo>
                        <a:pt x="50" y="375"/>
                      </a:lnTo>
                      <a:lnTo>
                        <a:pt x="37" y="374"/>
                      </a:lnTo>
                      <a:lnTo>
                        <a:pt x="26" y="372"/>
                      </a:lnTo>
                      <a:lnTo>
                        <a:pt x="13" y="371"/>
                      </a:lnTo>
                      <a:lnTo>
                        <a:pt x="0" y="370"/>
                      </a:lnTo>
                      <a:lnTo>
                        <a:pt x="619" y="0"/>
                      </a:lnTo>
                      <a:lnTo>
                        <a:pt x="629" y="13"/>
                      </a:lnTo>
                      <a:lnTo>
                        <a:pt x="635" y="25"/>
                      </a:lnTo>
                      <a:lnTo>
                        <a:pt x="641" y="37"/>
                      </a:lnTo>
                      <a:lnTo>
                        <a:pt x="646" y="50"/>
                      </a:lnTo>
                      <a:close/>
                    </a:path>
                  </a:pathLst>
                </a:custGeom>
                <a:solidFill>
                  <a:srgbClr val="8787FF"/>
                </a:solidFill>
                <a:ln w="9525">
                  <a:noFill/>
                  <a:round/>
                  <a:headEnd/>
                  <a:tailEnd/>
                </a:ln>
              </p:spPr>
              <p:txBody>
                <a:bodyPr/>
                <a:lstStyle/>
                <a:p>
                  <a:endParaRPr lang="en-US"/>
                </a:p>
              </p:txBody>
            </p:sp>
            <p:sp>
              <p:nvSpPr>
                <p:cNvPr id="22240" name="Freeform 351"/>
                <p:cNvSpPr>
                  <a:spLocks/>
                </p:cNvSpPr>
                <p:nvPr/>
              </p:nvSpPr>
              <p:spPr bwMode="auto">
                <a:xfrm>
                  <a:off x="3671" y="-727"/>
                  <a:ext cx="352" cy="206"/>
                </a:xfrm>
                <a:custGeom>
                  <a:avLst/>
                  <a:gdLst>
                    <a:gd name="T0" fmla="*/ 704 w 704"/>
                    <a:gd name="T1" fmla="*/ 41 h 411"/>
                    <a:gd name="T2" fmla="*/ 85 w 704"/>
                    <a:gd name="T3" fmla="*/ 411 h 411"/>
                    <a:gd name="T4" fmla="*/ 74 w 704"/>
                    <a:gd name="T5" fmla="*/ 410 h 411"/>
                    <a:gd name="T6" fmla="*/ 64 w 704"/>
                    <a:gd name="T7" fmla="*/ 409 h 411"/>
                    <a:gd name="T8" fmla="*/ 52 w 704"/>
                    <a:gd name="T9" fmla="*/ 408 h 411"/>
                    <a:gd name="T10" fmla="*/ 42 w 704"/>
                    <a:gd name="T11" fmla="*/ 405 h 411"/>
                    <a:gd name="T12" fmla="*/ 31 w 704"/>
                    <a:gd name="T13" fmla="*/ 403 h 411"/>
                    <a:gd name="T14" fmla="*/ 21 w 704"/>
                    <a:gd name="T15" fmla="*/ 401 h 411"/>
                    <a:gd name="T16" fmla="*/ 11 w 704"/>
                    <a:gd name="T17" fmla="*/ 398 h 411"/>
                    <a:gd name="T18" fmla="*/ 0 w 704"/>
                    <a:gd name="T19" fmla="*/ 396 h 411"/>
                    <a:gd name="T20" fmla="*/ 664 w 704"/>
                    <a:gd name="T21" fmla="*/ 0 h 411"/>
                    <a:gd name="T22" fmla="*/ 670 w 704"/>
                    <a:gd name="T23" fmla="*/ 5 h 411"/>
                    <a:gd name="T24" fmla="*/ 675 w 704"/>
                    <a:gd name="T25" fmla="*/ 10 h 411"/>
                    <a:gd name="T26" fmla="*/ 681 w 704"/>
                    <a:gd name="T27" fmla="*/ 15 h 411"/>
                    <a:gd name="T28" fmla="*/ 686 w 704"/>
                    <a:gd name="T29" fmla="*/ 21 h 411"/>
                    <a:gd name="T30" fmla="*/ 690 w 704"/>
                    <a:gd name="T31" fmla="*/ 25 h 411"/>
                    <a:gd name="T32" fmla="*/ 695 w 704"/>
                    <a:gd name="T33" fmla="*/ 31 h 411"/>
                    <a:gd name="T34" fmla="*/ 700 w 704"/>
                    <a:gd name="T35" fmla="*/ 36 h 411"/>
                    <a:gd name="T36" fmla="*/ 704 w 704"/>
                    <a:gd name="T37" fmla="*/ 41 h 41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04"/>
                    <a:gd name="T58" fmla="*/ 0 h 411"/>
                    <a:gd name="T59" fmla="*/ 704 w 704"/>
                    <a:gd name="T60" fmla="*/ 411 h 41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04" h="411">
                      <a:moveTo>
                        <a:pt x="704" y="41"/>
                      </a:moveTo>
                      <a:lnTo>
                        <a:pt x="85" y="411"/>
                      </a:lnTo>
                      <a:lnTo>
                        <a:pt x="74" y="410"/>
                      </a:lnTo>
                      <a:lnTo>
                        <a:pt x="64" y="409"/>
                      </a:lnTo>
                      <a:lnTo>
                        <a:pt x="52" y="408"/>
                      </a:lnTo>
                      <a:lnTo>
                        <a:pt x="42" y="405"/>
                      </a:lnTo>
                      <a:lnTo>
                        <a:pt x="31" y="403"/>
                      </a:lnTo>
                      <a:lnTo>
                        <a:pt x="21" y="401"/>
                      </a:lnTo>
                      <a:lnTo>
                        <a:pt x="11" y="398"/>
                      </a:lnTo>
                      <a:lnTo>
                        <a:pt x="0" y="396"/>
                      </a:lnTo>
                      <a:lnTo>
                        <a:pt x="664" y="0"/>
                      </a:lnTo>
                      <a:lnTo>
                        <a:pt x="670" y="5"/>
                      </a:lnTo>
                      <a:lnTo>
                        <a:pt x="675" y="10"/>
                      </a:lnTo>
                      <a:lnTo>
                        <a:pt x="681" y="15"/>
                      </a:lnTo>
                      <a:lnTo>
                        <a:pt x="686" y="21"/>
                      </a:lnTo>
                      <a:lnTo>
                        <a:pt x="690" y="25"/>
                      </a:lnTo>
                      <a:lnTo>
                        <a:pt x="695" y="31"/>
                      </a:lnTo>
                      <a:lnTo>
                        <a:pt x="700" y="36"/>
                      </a:lnTo>
                      <a:lnTo>
                        <a:pt x="704" y="41"/>
                      </a:lnTo>
                      <a:close/>
                    </a:path>
                  </a:pathLst>
                </a:custGeom>
                <a:solidFill>
                  <a:srgbClr val="A5A5FF"/>
                </a:solidFill>
                <a:ln w="9525">
                  <a:noFill/>
                  <a:round/>
                  <a:headEnd/>
                  <a:tailEnd/>
                </a:ln>
              </p:spPr>
              <p:txBody>
                <a:bodyPr/>
                <a:lstStyle/>
                <a:p>
                  <a:endParaRPr lang="en-US"/>
                </a:p>
              </p:txBody>
            </p:sp>
            <p:sp>
              <p:nvSpPr>
                <p:cNvPr id="22241" name="Freeform 352"/>
                <p:cNvSpPr>
                  <a:spLocks/>
                </p:cNvSpPr>
                <p:nvPr/>
              </p:nvSpPr>
              <p:spPr bwMode="auto">
                <a:xfrm>
                  <a:off x="3631" y="-745"/>
                  <a:ext cx="371" cy="216"/>
                </a:xfrm>
                <a:custGeom>
                  <a:avLst/>
                  <a:gdLst>
                    <a:gd name="T0" fmla="*/ 742 w 742"/>
                    <a:gd name="T1" fmla="*/ 37 h 433"/>
                    <a:gd name="T2" fmla="*/ 78 w 742"/>
                    <a:gd name="T3" fmla="*/ 433 h 433"/>
                    <a:gd name="T4" fmla="*/ 68 w 742"/>
                    <a:gd name="T5" fmla="*/ 431 h 433"/>
                    <a:gd name="T6" fmla="*/ 57 w 742"/>
                    <a:gd name="T7" fmla="*/ 430 h 433"/>
                    <a:gd name="T8" fmla="*/ 48 w 742"/>
                    <a:gd name="T9" fmla="*/ 427 h 433"/>
                    <a:gd name="T10" fmla="*/ 38 w 742"/>
                    <a:gd name="T11" fmla="*/ 425 h 433"/>
                    <a:gd name="T12" fmla="*/ 29 w 742"/>
                    <a:gd name="T13" fmla="*/ 423 h 433"/>
                    <a:gd name="T14" fmla="*/ 19 w 742"/>
                    <a:gd name="T15" fmla="*/ 421 h 433"/>
                    <a:gd name="T16" fmla="*/ 9 w 742"/>
                    <a:gd name="T17" fmla="*/ 418 h 433"/>
                    <a:gd name="T18" fmla="*/ 0 w 742"/>
                    <a:gd name="T19" fmla="*/ 415 h 433"/>
                    <a:gd name="T20" fmla="*/ 692 w 742"/>
                    <a:gd name="T21" fmla="*/ 0 h 433"/>
                    <a:gd name="T22" fmla="*/ 699 w 742"/>
                    <a:gd name="T23" fmla="*/ 4 h 433"/>
                    <a:gd name="T24" fmla="*/ 705 w 742"/>
                    <a:gd name="T25" fmla="*/ 8 h 433"/>
                    <a:gd name="T26" fmla="*/ 712 w 742"/>
                    <a:gd name="T27" fmla="*/ 13 h 433"/>
                    <a:gd name="T28" fmla="*/ 718 w 742"/>
                    <a:gd name="T29" fmla="*/ 17 h 433"/>
                    <a:gd name="T30" fmla="*/ 725 w 742"/>
                    <a:gd name="T31" fmla="*/ 22 h 433"/>
                    <a:gd name="T32" fmla="*/ 730 w 742"/>
                    <a:gd name="T33" fmla="*/ 27 h 433"/>
                    <a:gd name="T34" fmla="*/ 736 w 742"/>
                    <a:gd name="T35" fmla="*/ 32 h 433"/>
                    <a:gd name="T36" fmla="*/ 742 w 742"/>
                    <a:gd name="T37" fmla="*/ 37 h 43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42"/>
                    <a:gd name="T58" fmla="*/ 0 h 433"/>
                    <a:gd name="T59" fmla="*/ 742 w 742"/>
                    <a:gd name="T60" fmla="*/ 433 h 43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42" h="433">
                      <a:moveTo>
                        <a:pt x="742" y="37"/>
                      </a:moveTo>
                      <a:lnTo>
                        <a:pt x="78" y="433"/>
                      </a:lnTo>
                      <a:lnTo>
                        <a:pt x="68" y="431"/>
                      </a:lnTo>
                      <a:lnTo>
                        <a:pt x="57" y="430"/>
                      </a:lnTo>
                      <a:lnTo>
                        <a:pt x="48" y="427"/>
                      </a:lnTo>
                      <a:lnTo>
                        <a:pt x="38" y="425"/>
                      </a:lnTo>
                      <a:lnTo>
                        <a:pt x="29" y="423"/>
                      </a:lnTo>
                      <a:lnTo>
                        <a:pt x="19" y="421"/>
                      </a:lnTo>
                      <a:lnTo>
                        <a:pt x="9" y="418"/>
                      </a:lnTo>
                      <a:lnTo>
                        <a:pt x="0" y="415"/>
                      </a:lnTo>
                      <a:lnTo>
                        <a:pt x="692" y="0"/>
                      </a:lnTo>
                      <a:lnTo>
                        <a:pt x="699" y="4"/>
                      </a:lnTo>
                      <a:lnTo>
                        <a:pt x="705" y="8"/>
                      </a:lnTo>
                      <a:lnTo>
                        <a:pt x="712" y="13"/>
                      </a:lnTo>
                      <a:lnTo>
                        <a:pt x="718" y="17"/>
                      </a:lnTo>
                      <a:lnTo>
                        <a:pt x="725" y="22"/>
                      </a:lnTo>
                      <a:lnTo>
                        <a:pt x="730" y="27"/>
                      </a:lnTo>
                      <a:lnTo>
                        <a:pt x="736" y="32"/>
                      </a:lnTo>
                      <a:lnTo>
                        <a:pt x="742" y="37"/>
                      </a:lnTo>
                      <a:close/>
                    </a:path>
                  </a:pathLst>
                </a:custGeom>
                <a:solidFill>
                  <a:srgbClr val="BFBFFF"/>
                </a:solidFill>
                <a:ln w="9525">
                  <a:noFill/>
                  <a:round/>
                  <a:headEnd/>
                  <a:tailEnd/>
                </a:ln>
              </p:spPr>
              <p:txBody>
                <a:bodyPr/>
                <a:lstStyle/>
                <a:p>
                  <a:endParaRPr lang="en-US"/>
                </a:p>
              </p:txBody>
            </p:sp>
            <p:sp>
              <p:nvSpPr>
                <p:cNvPr id="22242" name="Freeform 353"/>
                <p:cNvSpPr>
                  <a:spLocks/>
                </p:cNvSpPr>
                <p:nvPr/>
              </p:nvSpPr>
              <p:spPr bwMode="auto">
                <a:xfrm>
                  <a:off x="3597" y="-762"/>
                  <a:ext cx="381" cy="224"/>
                </a:xfrm>
                <a:custGeom>
                  <a:avLst/>
                  <a:gdLst>
                    <a:gd name="T0" fmla="*/ 760 w 760"/>
                    <a:gd name="T1" fmla="*/ 32 h 447"/>
                    <a:gd name="T2" fmla="*/ 68 w 760"/>
                    <a:gd name="T3" fmla="*/ 447 h 447"/>
                    <a:gd name="T4" fmla="*/ 60 w 760"/>
                    <a:gd name="T5" fmla="*/ 443 h 447"/>
                    <a:gd name="T6" fmla="*/ 51 w 760"/>
                    <a:gd name="T7" fmla="*/ 440 h 447"/>
                    <a:gd name="T8" fmla="*/ 42 w 760"/>
                    <a:gd name="T9" fmla="*/ 436 h 447"/>
                    <a:gd name="T10" fmla="*/ 34 w 760"/>
                    <a:gd name="T11" fmla="*/ 433 h 447"/>
                    <a:gd name="T12" fmla="*/ 25 w 760"/>
                    <a:gd name="T13" fmla="*/ 429 h 447"/>
                    <a:gd name="T14" fmla="*/ 17 w 760"/>
                    <a:gd name="T15" fmla="*/ 426 h 447"/>
                    <a:gd name="T16" fmla="*/ 8 w 760"/>
                    <a:gd name="T17" fmla="*/ 423 h 447"/>
                    <a:gd name="T18" fmla="*/ 0 w 760"/>
                    <a:gd name="T19" fmla="*/ 419 h 447"/>
                    <a:gd name="T20" fmla="*/ 699 w 760"/>
                    <a:gd name="T21" fmla="*/ 0 h 447"/>
                    <a:gd name="T22" fmla="*/ 707 w 760"/>
                    <a:gd name="T23" fmla="*/ 3 h 447"/>
                    <a:gd name="T24" fmla="*/ 715 w 760"/>
                    <a:gd name="T25" fmla="*/ 8 h 447"/>
                    <a:gd name="T26" fmla="*/ 724 w 760"/>
                    <a:gd name="T27" fmla="*/ 11 h 447"/>
                    <a:gd name="T28" fmla="*/ 732 w 760"/>
                    <a:gd name="T29" fmla="*/ 16 h 447"/>
                    <a:gd name="T30" fmla="*/ 739 w 760"/>
                    <a:gd name="T31" fmla="*/ 19 h 447"/>
                    <a:gd name="T32" fmla="*/ 747 w 760"/>
                    <a:gd name="T33" fmla="*/ 24 h 447"/>
                    <a:gd name="T34" fmla="*/ 754 w 760"/>
                    <a:gd name="T35" fmla="*/ 28 h 447"/>
                    <a:gd name="T36" fmla="*/ 760 w 760"/>
                    <a:gd name="T37" fmla="*/ 32 h 44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60"/>
                    <a:gd name="T58" fmla="*/ 0 h 447"/>
                    <a:gd name="T59" fmla="*/ 760 w 760"/>
                    <a:gd name="T60" fmla="*/ 447 h 44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60" h="447">
                      <a:moveTo>
                        <a:pt x="760" y="32"/>
                      </a:moveTo>
                      <a:lnTo>
                        <a:pt x="68" y="447"/>
                      </a:lnTo>
                      <a:lnTo>
                        <a:pt x="60" y="443"/>
                      </a:lnTo>
                      <a:lnTo>
                        <a:pt x="51" y="440"/>
                      </a:lnTo>
                      <a:lnTo>
                        <a:pt x="42" y="436"/>
                      </a:lnTo>
                      <a:lnTo>
                        <a:pt x="34" y="433"/>
                      </a:lnTo>
                      <a:lnTo>
                        <a:pt x="25" y="429"/>
                      </a:lnTo>
                      <a:lnTo>
                        <a:pt x="17" y="426"/>
                      </a:lnTo>
                      <a:lnTo>
                        <a:pt x="8" y="423"/>
                      </a:lnTo>
                      <a:lnTo>
                        <a:pt x="0" y="419"/>
                      </a:lnTo>
                      <a:lnTo>
                        <a:pt x="699" y="0"/>
                      </a:lnTo>
                      <a:lnTo>
                        <a:pt x="707" y="3"/>
                      </a:lnTo>
                      <a:lnTo>
                        <a:pt x="715" y="8"/>
                      </a:lnTo>
                      <a:lnTo>
                        <a:pt x="724" y="11"/>
                      </a:lnTo>
                      <a:lnTo>
                        <a:pt x="732" y="16"/>
                      </a:lnTo>
                      <a:lnTo>
                        <a:pt x="739" y="19"/>
                      </a:lnTo>
                      <a:lnTo>
                        <a:pt x="747" y="24"/>
                      </a:lnTo>
                      <a:lnTo>
                        <a:pt x="754" y="28"/>
                      </a:lnTo>
                      <a:lnTo>
                        <a:pt x="760" y="32"/>
                      </a:lnTo>
                      <a:close/>
                    </a:path>
                  </a:pathLst>
                </a:custGeom>
                <a:solidFill>
                  <a:srgbClr val="DBDBFF"/>
                </a:solidFill>
                <a:ln w="9525">
                  <a:noFill/>
                  <a:round/>
                  <a:headEnd/>
                  <a:tailEnd/>
                </a:ln>
              </p:spPr>
              <p:txBody>
                <a:bodyPr/>
                <a:lstStyle/>
                <a:p>
                  <a:endParaRPr lang="en-US"/>
                </a:p>
              </p:txBody>
            </p:sp>
            <p:sp>
              <p:nvSpPr>
                <p:cNvPr id="22243" name="Freeform 354"/>
                <p:cNvSpPr>
                  <a:spLocks/>
                </p:cNvSpPr>
                <p:nvPr/>
              </p:nvSpPr>
              <p:spPr bwMode="auto">
                <a:xfrm>
                  <a:off x="3570" y="-774"/>
                  <a:ext cx="377" cy="222"/>
                </a:xfrm>
                <a:custGeom>
                  <a:avLst/>
                  <a:gdLst>
                    <a:gd name="T0" fmla="*/ 755 w 755"/>
                    <a:gd name="T1" fmla="*/ 25 h 444"/>
                    <a:gd name="T2" fmla="*/ 56 w 755"/>
                    <a:gd name="T3" fmla="*/ 444 h 444"/>
                    <a:gd name="T4" fmla="*/ 48 w 755"/>
                    <a:gd name="T5" fmla="*/ 441 h 444"/>
                    <a:gd name="T6" fmla="*/ 41 w 755"/>
                    <a:gd name="T7" fmla="*/ 437 h 444"/>
                    <a:gd name="T8" fmla="*/ 34 w 755"/>
                    <a:gd name="T9" fmla="*/ 434 h 444"/>
                    <a:gd name="T10" fmla="*/ 27 w 755"/>
                    <a:gd name="T11" fmla="*/ 429 h 444"/>
                    <a:gd name="T12" fmla="*/ 20 w 755"/>
                    <a:gd name="T13" fmla="*/ 426 h 444"/>
                    <a:gd name="T14" fmla="*/ 13 w 755"/>
                    <a:gd name="T15" fmla="*/ 422 h 444"/>
                    <a:gd name="T16" fmla="*/ 6 w 755"/>
                    <a:gd name="T17" fmla="*/ 418 h 444"/>
                    <a:gd name="T18" fmla="*/ 0 w 755"/>
                    <a:gd name="T19" fmla="*/ 414 h 444"/>
                    <a:gd name="T20" fmla="*/ 687 w 755"/>
                    <a:gd name="T21" fmla="*/ 0 h 444"/>
                    <a:gd name="T22" fmla="*/ 697 w 755"/>
                    <a:gd name="T23" fmla="*/ 3 h 444"/>
                    <a:gd name="T24" fmla="*/ 706 w 755"/>
                    <a:gd name="T25" fmla="*/ 5 h 444"/>
                    <a:gd name="T26" fmla="*/ 715 w 755"/>
                    <a:gd name="T27" fmla="*/ 9 h 444"/>
                    <a:gd name="T28" fmla="*/ 723 w 755"/>
                    <a:gd name="T29" fmla="*/ 12 h 444"/>
                    <a:gd name="T30" fmla="*/ 731 w 755"/>
                    <a:gd name="T31" fmla="*/ 15 h 444"/>
                    <a:gd name="T32" fmla="*/ 739 w 755"/>
                    <a:gd name="T33" fmla="*/ 18 h 444"/>
                    <a:gd name="T34" fmla="*/ 747 w 755"/>
                    <a:gd name="T35" fmla="*/ 21 h 444"/>
                    <a:gd name="T36" fmla="*/ 755 w 755"/>
                    <a:gd name="T37" fmla="*/ 25 h 44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55"/>
                    <a:gd name="T58" fmla="*/ 0 h 444"/>
                    <a:gd name="T59" fmla="*/ 755 w 755"/>
                    <a:gd name="T60" fmla="*/ 444 h 44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55" h="444">
                      <a:moveTo>
                        <a:pt x="755" y="25"/>
                      </a:moveTo>
                      <a:lnTo>
                        <a:pt x="56" y="444"/>
                      </a:lnTo>
                      <a:lnTo>
                        <a:pt x="48" y="441"/>
                      </a:lnTo>
                      <a:lnTo>
                        <a:pt x="41" y="437"/>
                      </a:lnTo>
                      <a:lnTo>
                        <a:pt x="34" y="434"/>
                      </a:lnTo>
                      <a:lnTo>
                        <a:pt x="27" y="429"/>
                      </a:lnTo>
                      <a:lnTo>
                        <a:pt x="20" y="426"/>
                      </a:lnTo>
                      <a:lnTo>
                        <a:pt x="13" y="422"/>
                      </a:lnTo>
                      <a:lnTo>
                        <a:pt x="6" y="418"/>
                      </a:lnTo>
                      <a:lnTo>
                        <a:pt x="0" y="414"/>
                      </a:lnTo>
                      <a:lnTo>
                        <a:pt x="687" y="0"/>
                      </a:lnTo>
                      <a:lnTo>
                        <a:pt x="697" y="3"/>
                      </a:lnTo>
                      <a:lnTo>
                        <a:pt x="706" y="5"/>
                      </a:lnTo>
                      <a:lnTo>
                        <a:pt x="715" y="9"/>
                      </a:lnTo>
                      <a:lnTo>
                        <a:pt x="723" y="12"/>
                      </a:lnTo>
                      <a:lnTo>
                        <a:pt x="731" y="15"/>
                      </a:lnTo>
                      <a:lnTo>
                        <a:pt x="739" y="18"/>
                      </a:lnTo>
                      <a:lnTo>
                        <a:pt x="747" y="21"/>
                      </a:lnTo>
                      <a:lnTo>
                        <a:pt x="755" y="25"/>
                      </a:lnTo>
                      <a:close/>
                    </a:path>
                  </a:pathLst>
                </a:custGeom>
                <a:solidFill>
                  <a:srgbClr val="F9F9FF"/>
                </a:solidFill>
                <a:ln w="9525">
                  <a:noFill/>
                  <a:round/>
                  <a:headEnd/>
                  <a:tailEnd/>
                </a:ln>
              </p:spPr>
              <p:txBody>
                <a:bodyPr/>
                <a:lstStyle/>
                <a:p>
                  <a:endParaRPr lang="en-US"/>
                </a:p>
              </p:txBody>
            </p:sp>
            <p:sp>
              <p:nvSpPr>
                <p:cNvPr id="22244" name="Freeform 355"/>
                <p:cNvSpPr>
                  <a:spLocks/>
                </p:cNvSpPr>
                <p:nvPr/>
              </p:nvSpPr>
              <p:spPr bwMode="auto">
                <a:xfrm>
                  <a:off x="3544" y="-784"/>
                  <a:ext cx="369" cy="217"/>
                </a:xfrm>
                <a:custGeom>
                  <a:avLst/>
                  <a:gdLst>
                    <a:gd name="T0" fmla="*/ 737 w 737"/>
                    <a:gd name="T1" fmla="*/ 20 h 434"/>
                    <a:gd name="T2" fmla="*/ 50 w 737"/>
                    <a:gd name="T3" fmla="*/ 434 h 434"/>
                    <a:gd name="T4" fmla="*/ 44 w 737"/>
                    <a:gd name="T5" fmla="*/ 431 h 434"/>
                    <a:gd name="T6" fmla="*/ 37 w 737"/>
                    <a:gd name="T7" fmla="*/ 426 h 434"/>
                    <a:gd name="T8" fmla="*/ 30 w 737"/>
                    <a:gd name="T9" fmla="*/ 422 h 434"/>
                    <a:gd name="T10" fmla="*/ 23 w 737"/>
                    <a:gd name="T11" fmla="*/ 417 h 434"/>
                    <a:gd name="T12" fmla="*/ 17 w 737"/>
                    <a:gd name="T13" fmla="*/ 412 h 434"/>
                    <a:gd name="T14" fmla="*/ 11 w 737"/>
                    <a:gd name="T15" fmla="*/ 408 h 434"/>
                    <a:gd name="T16" fmla="*/ 6 w 737"/>
                    <a:gd name="T17" fmla="*/ 403 h 434"/>
                    <a:gd name="T18" fmla="*/ 0 w 737"/>
                    <a:gd name="T19" fmla="*/ 398 h 434"/>
                    <a:gd name="T20" fmla="*/ 661 w 737"/>
                    <a:gd name="T21" fmla="*/ 0 h 434"/>
                    <a:gd name="T22" fmla="*/ 672 w 737"/>
                    <a:gd name="T23" fmla="*/ 2 h 434"/>
                    <a:gd name="T24" fmla="*/ 682 w 737"/>
                    <a:gd name="T25" fmla="*/ 5 h 434"/>
                    <a:gd name="T26" fmla="*/ 691 w 737"/>
                    <a:gd name="T27" fmla="*/ 7 h 434"/>
                    <a:gd name="T28" fmla="*/ 702 w 737"/>
                    <a:gd name="T29" fmla="*/ 9 h 434"/>
                    <a:gd name="T30" fmla="*/ 711 w 737"/>
                    <a:gd name="T31" fmla="*/ 12 h 434"/>
                    <a:gd name="T32" fmla="*/ 720 w 737"/>
                    <a:gd name="T33" fmla="*/ 15 h 434"/>
                    <a:gd name="T34" fmla="*/ 728 w 737"/>
                    <a:gd name="T35" fmla="*/ 17 h 434"/>
                    <a:gd name="T36" fmla="*/ 737 w 737"/>
                    <a:gd name="T37" fmla="*/ 20 h 43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37"/>
                    <a:gd name="T58" fmla="*/ 0 h 434"/>
                    <a:gd name="T59" fmla="*/ 737 w 737"/>
                    <a:gd name="T60" fmla="*/ 434 h 43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37" h="434">
                      <a:moveTo>
                        <a:pt x="737" y="20"/>
                      </a:moveTo>
                      <a:lnTo>
                        <a:pt x="50" y="434"/>
                      </a:lnTo>
                      <a:lnTo>
                        <a:pt x="44" y="431"/>
                      </a:lnTo>
                      <a:lnTo>
                        <a:pt x="37" y="426"/>
                      </a:lnTo>
                      <a:lnTo>
                        <a:pt x="30" y="422"/>
                      </a:lnTo>
                      <a:lnTo>
                        <a:pt x="23" y="417"/>
                      </a:lnTo>
                      <a:lnTo>
                        <a:pt x="17" y="412"/>
                      </a:lnTo>
                      <a:lnTo>
                        <a:pt x="11" y="408"/>
                      </a:lnTo>
                      <a:lnTo>
                        <a:pt x="6" y="403"/>
                      </a:lnTo>
                      <a:lnTo>
                        <a:pt x="0" y="398"/>
                      </a:lnTo>
                      <a:lnTo>
                        <a:pt x="661" y="0"/>
                      </a:lnTo>
                      <a:lnTo>
                        <a:pt x="672" y="2"/>
                      </a:lnTo>
                      <a:lnTo>
                        <a:pt x="682" y="5"/>
                      </a:lnTo>
                      <a:lnTo>
                        <a:pt x="691" y="7"/>
                      </a:lnTo>
                      <a:lnTo>
                        <a:pt x="702" y="9"/>
                      </a:lnTo>
                      <a:lnTo>
                        <a:pt x="711" y="12"/>
                      </a:lnTo>
                      <a:lnTo>
                        <a:pt x="720" y="15"/>
                      </a:lnTo>
                      <a:lnTo>
                        <a:pt x="728" y="17"/>
                      </a:lnTo>
                      <a:lnTo>
                        <a:pt x="737" y="20"/>
                      </a:lnTo>
                      <a:close/>
                    </a:path>
                  </a:pathLst>
                </a:custGeom>
                <a:solidFill>
                  <a:srgbClr val="BCE2D3"/>
                </a:solidFill>
                <a:ln w="9525">
                  <a:noFill/>
                  <a:round/>
                  <a:headEnd/>
                  <a:tailEnd/>
                </a:ln>
              </p:spPr>
              <p:txBody>
                <a:bodyPr/>
                <a:lstStyle/>
                <a:p>
                  <a:endParaRPr lang="en-US"/>
                </a:p>
              </p:txBody>
            </p:sp>
            <p:sp>
              <p:nvSpPr>
                <p:cNvPr id="22245" name="Freeform 356"/>
                <p:cNvSpPr>
                  <a:spLocks/>
                </p:cNvSpPr>
                <p:nvPr/>
              </p:nvSpPr>
              <p:spPr bwMode="auto">
                <a:xfrm>
                  <a:off x="3524" y="-791"/>
                  <a:ext cx="351" cy="206"/>
                </a:xfrm>
                <a:custGeom>
                  <a:avLst/>
                  <a:gdLst>
                    <a:gd name="T0" fmla="*/ 702 w 702"/>
                    <a:gd name="T1" fmla="*/ 14 h 412"/>
                    <a:gd name="T2" fmla="*/ 41 w 702"/>
                    <a:gd name="T3" fmla="*/ 412 h 412"/>
                    <a:gd name="T4" fmla="*/ 35 w 702"/>
                    <a:gd name="T5" fmla="*/ 407 h 412"/>
                    <a:gd name="T6" fmla="*/ 29 w 702"/>
                    <a:gd name="T7" fmla="*/ 402 h 412"/>
                    <a:gd name="T8" fmla="*/ 25 w 702"/>
                    <a:gd name="T9" fmla="*/ 396 h 412"/>
                    <a:gd name="T10" fmla="*/ 19 w 702"/>
                    <a:gd name="T11" fmla="*/ 391 h 412"/>
                    <a:gd name="T12" fmla="*/ 14 w 702"/>
                    <a:gd name="T13" fmla="*/ 386 h 412"/>
                    <a:gd name="T14" fmla="*/ 9 w 702"/>
                    <a:gd name="T15" fmla="*/ 380 h 412"/>
                    <a:gd name="T16" fmla="*/ 5 w 702"/>
                    <a:gd name="T17" fmla="*/ 376 h 412"/>
                    <a:gd name="T18" fmla="*/ 0 w 702"/>
                    <a:gd name="T19" fmla="*/ 370 h 412"/>
                    <a:gd name="T20" fmla="*/ 616 w 702"/>
                    <a:gd name="T21" fmla="*/ 0 h 412"/>
                    <a:gd name="T22" fmla="*/ 626 w 702"/>
                    <a:gd name="T23" fmla="*/ 1 h 412"/>
                    <a:gd name="T24" fmla="*/ 638 w 702"/>
                    <a:gd name="T25" fmla="*/ 2 h 412"/>
                    <a:gd name="T26" fmla="*/ 648 w 702"/>
                    <a:gd name="T27" fmla="*/ 5 h 412"/>
                    <a:gd name="T28" fmla="*/ 660 w 702"/>
                    <a:gd name="T29" fmla="*/ 6 h 412"/>
                    <a:gd name="T30" fmla="*/ 670 w 702"/>
                    <a:gd name="T31" fmla="*/ 7 h 412"/>
                    <a:gd name="T32" fmla="*/ 682 w 702"/>
                    <a:gd name="T33" fmla="*/ 9 h 412"/>
                    <a:gd name="T34" fmla="*/ 692 w 702"/>
                    <a:gd name="T35" fmla="*/ 12 h 412"/>
                    <a:gd name="T36" fmla="*/ 702 w 702"/>
                    <a:gd name="T37" fmla="*/ 14 h 41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02"/>
                    <a:gd name="T58" fmla="*/ 0 h 412"/>
                    <a:gd name="T59" fmla="*/ 702 w 702"/>
                    <a:gd name="T60" fmla="*/ 412 h 41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02" h="412">
                      <a:moveTo>
                        <a:pt x="702" y="14"/>
                      </a:moveTo>
                      <a:lnTo>
                        <a:pt x="41" y="412"/>
                      </a:lnTo>
                      <a:lnTo>
                        <a:pt x="35" y="407"/>
                      </a:lnTo>
                      <a:lnTo>
                        <a:pt x="29" y="402"/>
                      </a:lnTo>
                      <a:lnTo>
                        <a:pt x="25" y="396"/>
                      </a:lnTo>
                      <a:lnTo>
                        <a:pt x="19" y="391"/>
                      </a:lnTo>
                      <a:lnTo>
                        <a:pt x="14" y="386"/>
                      </a:lnTo>
                      <a:lnTo>
                        <a:pt x="9" y="380"/>
                      </a:lnTo>
                      <a:lnTo>
                        <a:pt x="5" y="376"/>
                      </a:lnTo>
                      <a:lnTo>
                        <a:pt x="0" y="370"/>
                      </a:lnTo>
                      <a:lnTo>
                        <a:pt x="616" y="0"/>
                      </a:lnTo>
                      <a:lnTo>
                        <a:pt x="626" y="1"/>
                      </a:lnTo>
                      <a:lnTo>
                        <a:pt x="638" y="2"/>
                      </a:lnTo>
                      <a:lnTo>
                        <a:pt x="648" y="5"/>
                      </a:lnTo>
                      <a:lnTo>
                        <a:pt x="660" y="6"/>
                      </a:lnTo>
                      <a:lnTo>
                        <a:pt x="670" y="7"/>
                      </a:lnTo>
                      <a:lnTo>
                        <a:pt x="682" y="9"/>
                      </a:lnTo>
                      <a:lnTo>
                        <a:pt x="692" y="12"/>
                      </a:lnTo>
                      <a:lnTo>
                        <a:pt x="702" y="14"/>
                      </a:lnTo>
                      <a:close/>
                    </a:path>
                  </a:pathLst>
                </a:custGeom>
                <a:solidFill>
                  <a:srgbClr val="ADD6C9"/>
                </a:solidFill>
                <a:ln w="9525">
                  <a:noFill/>
                  <a:round/>
                  <a:headEnd/>
                  <a:tailEnd/>
                </a:ln>
              </p:spPr>
              <p:txBody>
                <a:bodyPr/>
                <a:lstStyle/>
                <a:p>
                  <a:endParaRPr lang="en-US"/>
                </a:p>
              </p:txBody>
            </p:sp>
            <p:sp>
              <p:nvSpPr>
                <p:cNvPr id="22246" name="Freeform 357"/>
                <p:cNvSpPr>
                  <a:spLocks/>
                </p:cNvSpPr>
                <p:nvPr/>
              </p:nvSpPr>
              <p:spPr bwMode="auto">
                <a:xfrm>
                  <a:off x="3510" y="-794"/>
                  <a:ext cx="322" cy="188"/>
                </a:xfrm>
                <a:custGeom>
                  <a:avLst/>
                  <a:gdLst>
                    <a:gd name="T0" fmla="*/ 643 w 643"/>
                    <a:gd name="T1" fmla="*/ 7 h 377"/>
                    <a:gd name="T2" fmla="*/ 27 w 643"/>
                    <a:gd name="T3" fmla="*/ 377 h 377"/>
                    <a:gd name="T4" fmla="*/ 19 w 643"/>
                    <a:gd name="T5" fmla="*/ 364 h 377"/>
                    <a:gd name="T6" fmla="*/ 11 w 643"/>
                    <a:gd name="T7" fmla="*/ 352 h 377"/>
                    <a:gd name="T8" fmla="*/ 4 w 643"/>
                    <a:gd name="T9" fmla="*/ 340 h 377"/>
                    <a:gd name="T10" fmla="*/ 0 w 643"/>
                    <a:gd name="T11" fmla="*/ 326 h 377"/>
                    <a:gd name="T12" fmla="*/ 543 w 643"/>
                    <a:gd name="T13" fmla="*/ 0 h 377"/>
                    <a:gd name="T14" fmla="*/ 555 w 643"/>
                    <a:gd name="T15" fmla="*/ 0 h 377"/>
                    <a:gd name="T16" fmla="*/ 568 w 643"/>
                    <a:gd name="T17" fmla="*/ 0 h 377"/>
                    <a:gd name="T18" fmla="*/ 581 w 643"/>
                    <a:gd name="T19" fmla="*/ 1 h 377"/>
                    <a:gd name="T20" fmla="*/ 593 w 643"/>
                    <a:gd name="T21" fmla="*/ 1 h 377"/>
                    <a:gd name="T22" fmla="*/ 606 w 643"/>
                    <a:gd name="T23" fmla="*/ 3 h 377"/>
                    <a:gd name="T24" fmla="*/ 619 w 643"/>
                    <a:gd name="T25" fmla="*/ 4 h 377"/>
                    <a:gd name="T26" fmla="*/ 630 w 643"/>
                    <a:gd name="T27" fmla="*/ 5 h 377"/>
                    <a:gd name="T28" fmla="*/ 643 w 643"/>
                    <a:gd name="T29" fmla="*/ 7 h 37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43"/>
                    <a:gd name="T46" fmla="*/ 0 h 377"/>
                    <a:gd name="T47" fmla="*/ 643 w 643"/>
                    <a:gd name="T48" fmla="*/ 377 h 37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43" h="377">
                      <a:moveTo>
                        <a:pt x="643" y="7"/>
                      </a:moveTo>
                      <a:lnTo>
                        <a:pt x="27" y="377"/>
                      </a:lnTo>
                      <a:lnTo>
                        <a:pt x="19" y="364"/>
                      </a:lnTo>
                      <a:lnTo>
                        <a:pt x="11" y="352"/>
                      </a:lnTo>
                      <a:lnTo>
                        <a:pt x="4" y="340"/>
                      </a:lnTo>
                      <a:lnTo>
                        <a:pt x="0" y="326"/>
                      </a:lnTo>
                      <a:lnTo>
                        <a:pt x="543" y="0"/>
                      </a:lnTo>
                      <a:lnTo>
                        <a:pt x="555" y="0"/>
                      </a:lnTo>
                      <a:lnTo>
                        <a:pt x="568" y="0"/>
                      </a:lnTo>
                      <a:lnTo>
                        <a:pt x="581" y="1"/>
                      </a:lnTo>
                      <a:lnTo>
                        <a:pt x="593" y="1"/>
                      </a:lnTo>
                      <a:lnTo>
                        <a:pt x="606" y="3"/>
                      </a:lnTo>
                      <a:lnTo>
                        <a:pt x="619" y="4"/>
                      </a:lnTo>
                      <a:lnTo>
                        <a:pt x="630" y="5"/>
                      </a:lnTo>
                      <a:lnTo>
                        <a:pt x="643" y="7"/>
                      </a:lnTo>
                      <a:close/>
                    </a:path>
                  </a:pathLst>
                </a:custGeom>
                <a:solidFill>
                  <a:srgbClr val="A0CCBF"/>
                </a:solidFill>
                <a:ln w="9525">
                  <a:noFill/>
                  <a:round/>
                  <a:headEnd/>
                  <a:tailEnd/>
                </a:ln>
              </p:spPr>
              <p:txBody>
                <a:bodyPr/>
                <a:lstStyle/>
                <a:p>
                  <a:endParaRPr lang="en-US"/>
                </a:p>
              </p:txBody>
            </p:sp>
            <p:sp>
              <p:nvSpPr>
                <p:cNvPr id="22247" name="Freeform 358"/>
                <p:cNvSpPr>
                  <a:spLocks/>
                </p:cNvSpPr>
                <p:nvPr/>
              </p:nvSpPr>
              <p:spPr bwMode="auto">
                <a:xfrm>
                  <a:off x="3506" y="-794"/>
                  <a:ext cx="276" cy="163"/>
                </a:xfrm>
                <a:custGeom>
                  <a:avLst/>
                  <a:gdLst>
                    <a:gd name="T0" fmla="*/ 551 w 551"/>
                    <a:gd name="T1" fmla="*/ 0 h 326"/>
                    <a:gd name="T2" fmla="*/ 8 w 551"/>
                    <a:gd name="T3" fmla="*/ 326 h 326"/>
                    <a:gd name="T4" fmla="*/ 4 w 551"/>
                    <a:gd name="T5" fmla="*/ 315 h 326"/>
                    <a:gd name="T6" fmla="*/ 2 w 551"/>
                    <a:gd name="T7" fmla="*/ 302 h 326"/>
                    <a:gd name="T8" fmla="*/ 1 w 551"/>
                    <a:gd name="T9" fmla="*/ 289 h 326"/>
                    <a:gd name="T10" fmla="*/ 0 w 551"/>
                    <a:gd name="T11" fmla="*/ 276 h 326"/>
                    <a:gd name="T12" fmla="*/ 0 w 551"/>
                    <a:gd name="T13" fmla="*/ 273 h 326"/>
                    <a:gd name="T14" fmla="*/ 0 w 551"/>
                    <a:gd name="T15" fmla="*/ 270 h 326"/>
                    <a:gd name="T16" fmla="*/ 0 w 551"/>
                    <a:gd name="T17" fmla="*/ 267 h 326"/>
                    <a:gd name="T18" fmla="*/ 1 w 551"/>
                    <a:gd name="T19" fmla="*/ 265 h 326"/>
                    <a:gd name="T20" fmla="*/ 432 w 551"/>
                    <a:gd name="T21" fmla="*/ 4 h 326"/>
                    <a:gd name="T22" fmla="*/ 445 w 551"/>
                    <a:gd name="T23" fmla="*/ 3 h 326"/>
                    <a:gd name="T24" fmla="*/ 456 w 551"/>
                    <a:gd name="T25" fmla="*/ 1 h 326"/>
                    <a:gd name="T26" fmla="*/ 469 w 551"/>
                    <a:gd name="T27" fmla="*/ 1 h 326"/>
                    <a:gd name="T28" fmla="*/ 481 w 551"/>
                    <a:gd name="T29" fmla="*/ 0 h 326"/>
                    <a:gd name="T30" fmla="*/ 494 w 551"/>
                    <a:gd name="T31" fmla="*/ 0 h 326"/>
                    <a:gd name="T32" fmla="*/ 507 w 551"/>
                    <a:gd name="T33" fmla="*/ 0 h 326"/>
                    <a:gd name="T34" fmla="*/ 519 w 551"/>
                    <a:gd name="T35" fmla="*/ 0 h 326"/>
                    <a:gd name="T36" fmla="*/ 533 w 551"/>
                    <a:gd name="T37" fmla="*/ 0 h 326"/>
                    <a:gd name="T38" fmla="*/ 537 w 551"/>
                    <a:gd name="T39" fmla="*/ 0 h 326"/>
                    <a:gd name="T40" fmla="*/ 541 w 551"/>
                    <a:gd name="T41" fmla="*/ 0 h 326"/>
                    <a:gd name="T42" fmla="*/ 546 w 551"/>
                    <a:gd name="T43" fmla="*/ 0 h 326"/>
                    <a:gd name="T44" fmla="*/ 551 w 551"/>
                    <a:gd name="T45" fmla="*/ 0 h 32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51"/>
                    <a:gd name="T70" fmla="*/ 0 h 326"/>
                    <a:gd name="T71" fmla="*/ 551 w 551"/>
                    <a:gd name="T72" fmla="*/ 326 h 32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51" h="326">
                      <a:moveTo>
                        <a:pt x="551" y="0"/>
                      </a:moveTo>
                      <a:lnTo>
                        <a:pt x="8" y="326"/>
                      </a:lnTo>
                      <a:lnTo>
                        <a:pt x="4" y="315"/>
                      </a:lnTo>
                      <a:lnTo>
                        <a:pt x="2" y="302"/>
                      </a:lnTo>
                      <a:lnTo>
                        <a:pt x="1" y="289"/>
                      </a:lnTo>
                      <a:lnTo>
                        <a:pt x="0" y="276"/>
                      </a:lnTo>
                      <a:lnTo>
                        <a:pt x="0" y="273"/>
                      </a:lnTo>
                      <a:lnTo>
                        <a:pt x="0" y="270"/>
                      </a:lnTo>
                      <a:lnTo>
                        <a:pt x="0" y="267"/>
                      </a:lnTo>
                      <a:lnTo>
                        <a:pt x="1" y="265"/>
                      </a:lnTo>
                      <a:lnTo>
                        <a:pt x="432" y="4"/>
                      </a:lnTo>
                      <a:lnTo>
                        <a:pt x="445" y="3"/>
                      </a:lnTo>
                      <a:lnTo>
                        <a:pt x="456" y="1"/>
                      </a:lnTo>
                      <a:lnTo>
                        <a:pt x="469" y="1"/>
                      </a:lnTo>
                      <a:lnTo>
                        <a:pt x="481" y="0"/>
                      </a:lnTo>
                      <a:lnTo>
                        <a:pt x="494" y="0"/>
                      </a:lnTo>
                      <a:lnTo>
                        <a:pt x="507" y="0"/>
                      </a:lnTo>
                      <a:lnTo>
                        <a:pt x="519" y="0"/>
                      </a:lnTo>
                      <a:lnTo>
                        <a:pt x="533" y="0"/>
                      </a:lnTo>
                      <a:lnTo>
                        <a:pt x="537" y="0"/>
                      </a:lnTo>
                      <a:lnTo>
                        <a:pt x="541" y="0"/>
                      </a:lnTo>
                      <a:lnTo>
                        <a:pt x="546" y="0"/>
                      </a:lnTo>
                      <a:lnTo>
                        <a:pt x="551" y="0"/>
                      </a:lnTo>
                      <a:close/>
                    </a:path>
                  </a:pathLst>
                </a:custGeom>
                <a:solidFill>
                  <a:srgbClr val="8EBCB2"/>
                </a:solidFill>
                <a:ln w="9525">
                  <a:noFill/>
                  <a:round/>
                  <a:headEnd/>
                  <a:tailEnd/>
                </a:ln>
              </p:spPr>
              <p:txBody>
                <a:bodyPr/>
                <a:lstStyle/>
                <a:p>
                  <a:endParaRPr lang="en-US"/>
                </a:p>
              </p:txBody>
            </p:sp>
            <p:sp>
              <p:nvSpPr>
                <p:cNvPr id="22248" name="Freeform 359"/>
                <p:cNvSpPr>
                  <a:spLocks/>
                </p:cNvSpPr>
                <p:nvPr/>
              </p:nvSpPr>
              <p:spPr bwMode="auto">
                <a:xfrm>
                  <a:off x="3507" y="-793"/>
                  <a:ext cx="215" cy="131"/>
                </a:xfrm>
                <a:custGeom>
                  <a:avLst/>
                  <a:gdLst>
                    <a:gd name="T0" fmla="*/ 431 w 431"/>
                    <a:gd name="T1" fmla="*/ 0 h 261"/>
                    <a:gd name="T2" fmla="*/ 0 w 431"/>
                    <a:gd name="T3" fmla="*/ 261 h 261"/>
                    <a:gd name="T4" fmla="*/ 1 w 431"/>
                    <a:gd name="T5" fmla="*/ 250 h 261"/>
                    <a:gd name="T6" fmla="*/ 3 w 431"/>
                    <a:gd name="T7" fmla="*/ 238 h 261"/>
                    <a:gd name="T8" fmla="*/ 6 w 431"/>
                    <a:gd name="T9" fmla="*/ 227 h 261"/>
                    <a:gd name="T10" fmla="*/ 10 w 431"/>
                    <a:gd name="T11" fmla="*/ 216 h 261"/>
                    <a:gd name="T12" fmla="*/ 15 w 431"/>
                    <a:gd name="T13" fmla="*/ 205 h 261"/>
                    <a:gd name="T14" fmla="*/ 21 w 431"/>
                    <a:gd name="T15" fmla="*/ 194 h 261"/>
                    <a:gd name="T16" fmla="*/ 26 w 431"/>
                    <a:gd name="T17" fmla="*/ 184 h 261"/>
                    <a:gd name="T18" fmla="*/ 34 w 431"/>
                    <a:gd name="T19" fmla="*/ 174 h 261"/>
                    <a:gd name="T20" fmla="*/ 268 w 431"/>
                    <a:gd name="T21" fmla="*/ 32 h 261"/>
                    <a:gd name="T22" fmla="*/ 288 w 431"/>
                    <a:gd name="T23" fmla="*/ 26 h 261"/>
                    <a:gd name="T24" fmla="*/ 306 w 431"/>
                    <a:gd name="T25" fmla="*/ 22 h 261"/>
                    <a:gd name="T26" fmla="*/ 327 w 431"/>
                    <a:gd name="T27" fmla="*/ 17 h 261"/>
                    <a:gd name="T28" fmla="*/ 347 w 431"/>
                    <a:gd name="T29" fmla="*/ 12 h 261"/>
                    <a:gd name="T30" fmla="*/ 368 w 431"/>
                    <a:gd name="T31" fmla="*/ 9 h 261"/>
                    <a:gd name="T32" fmla="*/ 388 w 431"/>
                    <a:gd name="T33" fmla="*/ 5 h 261"/>
                    <a:gd name="T34" fmla="*/ 409 w 431"/>
                    <a:gd name="T35" fmla="*/ 2 h 261"/>
                    <a:gd name="T36" fmla="*/ 431 w 431"/>
                    <a:gd name="T37" fmla="*/ 0 h 26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31"/>
                    <a:gd name="T58" fmla="*/ 0 h 261"/>
                    <a:gd name="T59" fmla="*/ 431 w 431"/>
                    <a:gd name="T60" fmla="*/ 261 h 26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31" h="261">
                      <a:moveTo>
                        <a:pt x="431" y="0"/>
                      </a:moveTo>
                      <a:lnTo>
                        <a:pt x="0" y="261"/>
                      </a:lnTo>
                      <a:lnTo>
                        <a:pt x="1" y="250"/>
                      </a:lnTo>
                      <a:lnTo>
                        <a:pt x="3" y="238"/>
                      </a:lnTo>
                      <a:lnTo>
                        <a:pt x="6" y="227"/>
                      </a:lnTo>
                      <a:lnTo>
                        <a:pt x="10" y="216"/>
                      </a:lnTo>
                      <a:lnTo>
                        <a:pt x="15" y="205"/>
                      </a:lnTo>
                      <a:lnTo>
                        <a:pt x="21" y="194"/>
                      </a:lnTo>
                      <a:lnTo>
                        <a:pt x="26" y="184"/>
                      </a:lnTo>
                      <a:lnTo>
                        <a:pt x="34" y="174"/>
                      </a:lnTo>
                      <a:lnTo>
                        <a:pt x="268" y="32"/>
                      </a:lnTo>
                      <a:lnTo>
                        <a:pt x="288" y="26"/>
                      </a:lnTo>
                      <a:lnTo>
                        <a:pt x="306" y="22"/>
                      </a:lnTo>
                      <a:lnTo>
                        <a:pt x="327" y="17"/>
                      </a:lnTo>
                      <a:lnTo>
                        <a:pt x="347" y="12"/>
                      </a:lnTo>
                      <a:lnTo>
                        <a:pt x="368" y="9"/>
                      </a:lnTo>
                      <a:lnTo>
                        <a:pt x="388" y="5"/>
                      </a:lnTo>
                      <a:lnTo>
                        <a:pt x="409" y="2"/>
                      </a:lnTo>
                      <a:lnTo>
                        <a:pt x="431" y="0"/>
                      </a:lnTo>
                      <a:close/>
                    </a:path>
                  </a:pathLst>
                </a:custGeom>
                <a:solidFill>
                  <a:srgbClr val="82B2A8"/>
                </a:solidFill>
                <a:ln w="9525">
                  <a:noFill/>
                  <a:round/>
                  <a:headEnd/>
                  <a:tailEnd/>
                </a:ln>
              </p:spPr>
              <p:txBody>
                <a:bodyPr/>
                <a:lstStyle/>
                <a:p>
                  <a:endParaRPr lang="en-US"/>
                </a:p>
              </p:txBody>
            </p:sp>
            <p:sp>
              <p:nvSpPr>
                <p:cNvPr id="22249" name="Freeform 360"/>
                <p:cNvSpPr>
                  <a:spLocks/>
                </p:cNvSpPr>
                <p:nvPr/>
              </p:nvSpPr>
              <p:spPr bwMode="auto">
                <a:xfrm>
                  <a:off x="3524" y="-777"/>
                  <a:ext cx="117" cy="71"/>
                </a:xfrm>
                <a:custGeom>
                  <a:avLst/>
                  <a:gdLst>
                    <a:gd name="T0" fmla="*/ 234 w 234"/>
                    <a:gd name="T1" fmla="*/ 0 h 142"/>
                    <a:gd name="T2" fmla="*/ 0 w 234"/>
                    <a:gd name="T3" fmla="*/ 142 h 142"/>
                    <a:gd name="T4" fmla="*/ 10 w 234"/>
                    <a:gd name="T5" fmla="*/ 130 h 142"/>
                    <a:gd name="T6" fmla="*/ 19 w 234"/>
                    <a:gd name="T7" fmla="*/ 120 h 142"/>
                    <a:gd name="T8" fmla="*/ 29 w 234"/>
                    <a:gd name="T9" fmla="*/ 108 h 142"/>
                    <a:gd name="T10" fmla="*/ 41 w 234"/>
                    <a:gd name="T11" fmla="*/ 98 h 142"/>
                    <a:gd name="T12" fmla="*/ 52 w 234"/>
                    <a:gd name="T13" fmla="*/ 87 h 142"/>
                    <a:gd name="T14" fmla="*/ 65 w 234"/>
                    <a:gd name="T15" fmla="*/ 78 h 142"/>
                    <a:gd name="T16" fmla="*/ 79 w 234"/>
                    <a:gd name="T17" fmla="*/ 68 h 142"/>
                    <a:gd name="T18" fmla="*/ 94 w 234"/>
                    <a:gd name="T19" fmla="*/ 59 h 142"/>
                    <a:gd name="T20" fmla="*/ 109 w 234"/>
                    <a:gd name="T21" fmla="*/ 51 h 142"/>
                    <a:gd name="T22" fmla="*/ 124 w 234"/>
                    <a:gd name="T23" fmla="*/ 41 h 142"/>
                    <a:gd name="T24" fmla="*/ 141 w 234"/>
                    <a:gd name="T25" fmla="*/ 33 h 142"/>
                    <a:gd name="T26" fmla="*/ 158 w 234"/>
                    <a:gd name="T27" fmla="*/ 26 h 142"/>
                    <a:gd name="T28" fmla="*/ 177 w 234"/>
                    <a:gd name="T29" fmla="*/ 18 h 142"/>
                    <a:gd name="T30" fmla="*/ 195 w 234"/>
                    <a:gd name="T31" fmla="*/ 13 h 142"/>
                    <a:gd name="T32" fmla="*/ 215 w 234"/>
                    <a:gd name="T33" fmla="*/ 6 h 142"/>
                    <a:gd name="T34" fmla="*/ 234 w 234"/>
                    <a:gd name="T35" fmla="*/ 0 h 14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34"/>
                    <a:gd name="T55" fmla="*/ 0 h 142"/>
                    <a:gd name="T56" fmla="*/ 234 w 234"/>
                    <a:gd name="T57" fmla="*/ 142 h 14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34" h="142">
                      <a:moveTo>
                        <a:pt x="234" y="0"/>
                      </a:moveTo>
                      <a:lnTo>
                        <a:pt x="0" y="142"/>
                      </a:lnTo>
                      <a:lnTo>
                        <a:pt x="10" y="130"/>
                      </a:lnTo>
                      <a:lnTo>
                        <a:pt x="19" y="120"/>
                      </a:lnTo>
                      <a:lnTo>
                        <a:pt x="29" y="108"/>
                      </a:lnTo>
                      <a:lnTo>
                        <a:pt x="41" y="98"/>
                      </a:lnTo>
                      <a:lnTo>
                        <a:pt x="52" y="87"/>
                      </a:lnTo>
                      <a:lnTo>
                        <a:pt x="65" y="78"/>
                      </a:lnTo>
                      <a:lnTo>
                        <a:pt x="79" y="68"/>
                      </a:lnTo>
                      <a:lnTo>
                        <a:pt x="94" y="59"/>
                      </a:lnTo>
                      <a:lnTo>
                        <a:pt x="109" y="51"/>
                      </a:lnTo>
                      <a:lnTo>
                        <a:pt x="124" y="41"/>
                      </a:lnTo>
                      <a:lnTo>
                        <a:pt x="141" y="33"/>
                      </a:lnTo>
                      <a:lnTo>
                        <a:pt x="158" y="26"/>
                      </a:lnTo>
                      <a:lnTo>
                        <a:pt x="177" y="18"/>
                      </a:lnTo>
                      <a:lnTo>
                        <a:pt x="195" y="13"/>
                      </a:lnTo>
                      <a:lnTo>
                        <a:pt x="215" y="6"/>
                      </a:lnTo>
                      <a:lnTo>
                        <a:pt x="234" y="0"/>
                      </a:lnTo>
                      <a:close/>
                    </a:path>
                  </a:pathLst>
                </a:custGeom>
                <a:solidFill>
                  <a:srgbClr val="70A39B"/>
                </a:solidFill>
                <a:ln w="9525">
                  <a:noFill/>
                  <a:round/>
                  <a:headEnd/>
                  <a:tailEnd/>
                </a:ln>
              </p:spPr>
              <p:txBody>
                <a:bodyPr/>
                <a:lstStyle/>
                <a:p>
                  <a:endParaRPr lang="en-US"/>
                </a:p>
              </p:txBody>
            </p:sp>
            <p:sp>
              <p:nvSpPr>
                <p:cNvPr id="22250" name="Freeform 361"/>
                <p:cNvSpPr>
                  <a:spLocks/>
                </p:cNvSpPr>
                <p:nvPr/>
              </p:nvSpPr>
              <p:spPr bwMode="auto">
                <a:xfrm>
                  <a:off x="3693" y="-698"/>
                  <a:ext cx="164" cy="87"/>
                </a:xfrm>
                <a:custGeom>
                  <a:avLst/>
                  <a:gdLst>
                    <a:gd name="T0" fmla="*/ 165 w 329"/>
                    <a:gd name="T1" fmla="*/ 0 h 173"/>
                    <a:gd name="T2" fmla="*/ 197 w 329"/>
                    <a:gd name="T3" fmla="*/ 1 h 173"/>
                    <a:gd name="T4" fmla="*/ 228 w 329"/>
                    <a:gd name="T5" fmla="*/ 7 h 173"/>
                    <a:gd name="T6" fmla="*/ 256 w 329"/>
                    <a:gd name="T7" fmla="*/ 15 h 173"/>
                    <a:gd name="T8" fmla="*/ 280 w 329"/>
                    <a:gd name="T9" fmla="*/ 25 h 173"/>
                    <a:gd name="T10" fmla="*/ 300 w 329"/>
                    <a:gd name="T11" fmla="*/ 38 h 173"/>
                    <a:gd name="T12" fmla="*/ 316 w 329"/>
                    <a:gd name="T13" fmla="*/ 53 h 173"/>
                    <a:gd name="T14" fmla="*/ 325 w 329"/>
                    <a:gd name="T15" fmla="*/ 69 h 173"/>
                    <a:gd name="T16" fmla="*/ 329 w 329"/>
                    <a:gd name="T17" fmla="*/ 86 h 173"/>
                    <a:gd name="T18" fmla="*/ 325 w 329"/>
                    <a:gd name="T19" fmla="*/ 103 h 173"/>
                    <a:gd name="T20" fmla="*/ 316 w 329"/>
                    <a:gd name="T21" fmla="*/ 119 h 173"/>
                    <a:gd name="T22" fmla="*/ 300 w 329"/>
                    <a:gd name="T23" fmla="*/ 134 h 173"/>
                    <a:gd name="T24" fmla="*/ 280 w 329"/>
                    <a:gd name="T25" fmla="*/ 147 h 173"/>
                    <a:gd name="T26" fmla="*/ 256 w 329"/>
                    <a:gd name="T27" fmla="*/ 159 h 173"/>
                    <a:gd name="T28" fmla="*/ 228 w 329"/>
                    <a:gd name="T29" fmla="*/ 167 h 173"/>
                    <a:gd name="T30" fmla="*/ 197 w 329"/>
                    <a:gd name="T31" fmla="*/ 171 h 173"/>
                    <a:gd name="T32" fmla="*/ 165 w 329"/>
                    <a:gd name="T33" fmla="*/ 173 h 173"/>
                    <a:gd name="T34" fmla="*/ 131 w 329"/>
                    <a:gd name="T35" fmla="*/ 171 h 173"/>
                    <a:gd name="T36" fmla="*/ 100 w 329"/>
                    <a:gd name="T37" fmla="*/ 167 h 173"/>
                    <a:gd name="T38" fmla="*/ 73 w 329"/>
                    <a:gd name="T39" fmla="*/ 159 h 173"/>
                    <a:gd name="T40" fmla="*/ 49 w 329"/>
                    <a:gd name="T41" fmla="*/ 147 h 173"/>
                    <a:gd name="T42" fmla="*/ 28 w 329"/>
                    <a:gd name="T43" fmla="*/ 134 h 173"/>
                    <a:gd name="T44" fmla="*/ 13 w 329"/>
                    <a:gd name="T45" fmla="*/ 119 h 173"/>
                    <a:gd name="T46" fmla="*/ 4 w 329"/>
                    <a:gd name="T47" fmla="*/ 103 h 173"/>
                    <a:gd name="T48" fmla="*/ 0 w 329"/>
                    <a:gd name="T49" fmla="*/ 86 h 173"/>
                    <a:gd name="T50" fmla="*/ 4 w 329"/>
                    <a:gd name="T51" fmla="*/ 69 h 173"/>
                    <a:gd name="T52" fmla="*/ 13 w 329"/>
                    <a:gd name="T53" fmla="*/ 53 h 173"/>
                    <a:gd name="T54" fmla="*/ 28 w 329"/>
                    <a:gd name="T55" fmla="*/ 38 h 173"/>
                    <a:gd name="T56" fmla="*/ 49 w 329"/>
                    <a:gd name="T57" fmla="*/ 25 h 173"/>
                    <a:gd name="T58" fmla="*/ 73 w 329"/>
                    <a:gd name="T59" fmla="*/ 15 h 173"/>
                    <a:gd name="T60" fmla="*/ 100 w 329"/>
                    <a:gd name="T61" fmla="*/ 7 h 173"/>
                    <a:gd name="T62" fmla="*/ 131 w 329"/>
                    <a:gd name="T63" fmla="*/ 1 h 173"/>
                    <a:gd name="T64" fmla="*/ 165 w 329"/>
                    <a:gd name="T65" fmla="*/ 0 h 17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29"/>
                    <a:gd name="T100" fmla="*/ 0 h 173"/>
                    <a:gd name="T101" fmla="*/ 329 w 329"/>
                    <a:gd name="T102" fmla="*/ 173 h 17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29" h="173">
                      <a:moveTo>
                        <a:pt x="165" y="0"/>
                      </a:moveTo>
                      <a:lnTo>
                        <a:pt x="197" y="1"/>
                      </a:lnTo>
                      <a:lnTo>
                        <a:pt x="228" y="7"/>
                      </a:lnTo>
                      <a:lnTo>
                        <a:pt x="256" y="15"/>
                      </a:lnTo>
                      <a:lnTo>
                        <a:pt x="280" y="25"/>
                      </a:lnTo>
                      <a:lnTo>
                        <a:pt x="300" y="38"/>
                      </a:lnTo>
                      <a:lnTo>
                        <a:pt x="316" y="53"/>
                      </a:lnTo>
                      <a:lnTo>
                        <a:pt x="325" y="69"/>
                      </a:lnTo>
                      <a:lnTo>
                        <a:pt x="329" y="86"/>
                      </a:lnTo>
                      <a:lnTo>
                        <a:pt x="325" y="103"/>
                      </a:lnTo>
                      <a:lnTo>
                        <a:pt x="316" y="119"/>
                      </a:lnTo>
                      <a:lnTo>
                        <a:pt x="300" y="134"/>
                      </a:lnTo>
                      <a:lnTo>
                        <a:pt x="280" y="147"/>
                      </a:lnTo>
                      <a:lnTo>
                        <a:pt x="256" y="159"/>
                      </a:lnTo>
                      <a:lnTo>
                        <a:pt x="228" y="167"/>
                      </a:lnTo>
                      <a:lnTo>
                        <a:pt x="197" y="171"/>
                      </a:lnTo>
                      <a:lnTo>
                        <a:pt x="165" y="173"/>
                      </a:lnTo>
                      <a:lnTo>
                        <a:pt x="131" y="171"/>
                      </a:lnTo>
                      <a:lnTo>
                        <a:pt x="100" y="167"/>
                      </a:lnTo>
                      <a:lnTo>
                        <a:pt x="73" y="159"/>
                      </a:lnTo>
                      <a:lnTo>
                        <a:pt x="49" y="147"/>
                      </a:lnTo>
                      <a:lnTo>
                        <a:pt x="28" y="134"/>
                      </a:lnTo>
                      <a:lnTo>
                        <a:pt x="13" y="119"/>
                      </a:lnTo>
                      <a:lnTo>
                        <a:pt x="4" y="103"/>
                      </a:lnTo>
                      <a:lnTo>
                        <a:pt x="0" y="86"/>
                      </a:lnTo>
                      <a:lnTo>
                        <a:pt x="4" y="69"/>
                      </a:lnTo>
                      <a:lnTo>
                        <a:pt x="13" y="53"/>
                      </a:lnTo>
                      <a:lnTo>
                        <a:pt x="28" y="38"/>
                      </a:lnTo>
                      <a:lnTo>
                        <a:pt x="49" y="25"/>
                      </a:lnTo>
                      <a:lnTo>
                        <a:pt x="73" y="15"/>
                      </a:lnTo>
                      <a:lnTo>
                        <a:pt x="100" y="7"/>
                      </a:lnTo>
                      <a:lnTo>
                        <a:pt x="131" y="1"/>
                      </a:lnTo>
                      <a:lnTo>
                        <a:pt x="165" y="0"/>
                      </a:lnTo>
                      <a:close/>
                    </a:path>
                  </a:pathLst>
                </a:custGeom>
                <a:solidFill>
                  <a:srgbClr val="6391FF"/>
                </a:solidFill>
                <a:ln w="9525">
                  <a:noFill/>
                  <a:round/>
                  <a:headEnd/>
                  <a:tailEnd/>
                </a:ln>
              </p:spPr>
              <p:txBody>
                <a:bodyPr/>
                <a:lstStyle/>
                <a:p>
                  <a:endParaRPr lang="en-US"/>
                </a:p>
              </p:txBody>
            </p:sp>
            <p:sp>
              <p:nvSpPr>
                <p:cNvPr id="22251" name="Freeform 362"/>
                <p:cNvSpPr>
                  <a:spLocks/>
                </p:cNvSpPr>
                <p:nvPr/>
              </p:nvSpPr>
              <p:spPr bwMode="auto">
                <a:xfrm>
                  <a:off x="3728" y="-679"/>
                  <a:ext cx="94" cy="49"/>
                </a:xfrm>
                <a:custGeom>
                  <a:avLst/>
                  <a:gdLst>
                    <a:gd name="T0" fmla="*/ 95 w 188"/>
                    <a:gd name="T1" fmla="*/ 0 h 97"/>
                    <a:gd name="T2" fmla="*/ 113 w 188"/>
                    <a:gd name="T3" fmla="*/ 1 h 97"/>
                    <a:gd name="T4" fmla="*/ 131 w 188"/>
                    <a:gd name="T5" fmla="*/ 3 h 97"/>
                    <a:gd name="T6" fmla="*/ 147 w 188"/>
                    <a:gd name="T7" fmla="*/ 8 h 97"/>
                    <a:gd name="T8" fmla="*/ 161 w 188"/>
                    <a:gd name="T9" fmla="*/ 13 h 97"/>
                    <a:gd name="T10" fmla="*/ 172 w 188"/>
                    <a:gd name="T11" fmla="*/ 21 h 97"/>
                    <a:gd name="T12" fmla="*/ 181 w 188"/>
                    <a:gd name="T13" fmla="*/ 30 h 97"/>
                    <a:gd name="T14" fmla="*/ 186 w 188"/>
                    <a:gd name="T15" fmla="*/ 39 h 97"/>
                    <a:gd name="T16" fmla="*/ 188 w 188"/>
                    <a:gd name="T17" fmla="*/ 48 h 97"/>
                    <a:gd name="T18" fmla="*/ 186 w 188"/>
                    <a:gd name="T19" fmla="*/ 58 h 97"/>
                    <a:gd name="T20" fmla="*/ 181 w 188"/>
                    <a:gd name="T21" fmla="*/ 68 h 97"/>
                    <a:gd name="T22" fmla="*/ 172 w 188"/>
                    <a:gd name="T23" fmla="*/ 77 h 97"/>
                    <a:gd name="T24" fmla="*/ 161 w 188"/>
                    <a:gd name="T25" fmla="*/ 84 h 97"/>
                    <a:gd name="T26" fmla="*/ 147 w 188"/>
                    <a:gd name="T27" fmla="*/ 89 h 97"/>
                    <a:gd name="T28" fmla="*/ 131 w 188"/>
                    <a:gd name="T29" fmla="*/ 94 h 97"/>
                    <a:gd name="T30" fmla="*/ 113 w 188"/>
                    <a:gd name="T31" fmla="*/ 96 h 97"/>
                    <a:gd name="T32" fmla="*/ 95 w 188"/>
                    <a:gd name="T33" fmla="*/ 97 h 97"/>
                    <a:gd name="T34" fmla="*/ 75 w 188"/>
                    <a:gd name="T35" fmla="*/ 96 h 97"/>
                    <a:gd name="T36" fmla="*/ 58 w 188"/>
                    <a:gd name="T37" fmla="*/ 94 h 97"/>
                    <a:gd name="T38" fmla="*/ 42 w 188"/>
                    <a:gd name="T39" fmla="*/ 89 h 97"/>
                    <a:gd name="T40" fmla="*/ 28 w 188"/>
                    <a:gd name="T41" fmla="*/ 84 h 97"/>
                    <a:gd name="T42" fmla="*/ 17 w 188"/>
                    <a:gd name="T43" fmla="*/ 77 h 97"/>
                    <a:gd name="T44" fmla="*/ 7 w 188"/>
                    <a:gd name="T45" fmla="*/ 68 h 97"/>
                    <a:gd name="T46" fmla="*/ 3 w 188"/>
                    <a:gd name="T47" fmla="*/ 58 h 97"/>
                    <a:gd name="T48" fmla="*/ 0 w 188"/>
                    <a:gd name="T49" fmla="*/ 48 h 97"/>
                    <a:gd name="T50" fmla="*/ 3 w 188"/>
                    <a:gd name="T51" fmla="*/ 39 h 97"/>
                    <a:gd name="T52" fmla="*/ 7 w 188"/>
                    <a:gd name="T53" fmla="*/ 30 h 97"/>
                    <a:gd name="T54" fmla="*/ 17 w 188"/>
                    <a:gd name="T55" fmla="*/ 21 h 97"/>
                    <a:gd name="T56" fmla="*/ 28 w 188"/>
                    <a:gd name="T57" fmla="*/ 13 h 97"/>
                    <a:gd name="T58" fmla="*/ 42 w 188"/>
                    <a:gd name="T59" fmla="*/ 8 h 97"/>
                    <a:gd name="T60" fmla="*/ 58 w 188"/>
                    <a:gd name="T61" fmla="*/ 3 h 97"/>
                    <a:gd name="T62" fmla="*/ 75 w 188"/>
                    <a:gd name="T63" fmla="*/ 1 h 97"/>
                    <a:gd name="T64" fmla="*/ 95 w 188"/>
                    <a:gd name="T65" fmla="*/ 0 h 9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88"/>
                    <a:gd name="T100" fmla="*/ 0 h 97"/>
                    <a:gd name="T101" fmla="*/ 188 w 188"/>
                    <a:gd name="T102" fmla="*/ 97 h 9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88" h="97">
                      <a:moveTo>
                        <a:pt x="95" y="0"/>
                      </a:moveTo>
                      <a:lnTo>
                        <a:pt x="113" y="1"/>
                      </a:lnTo>
                      <a:lnTo>
                        <a:pt x="131" y="3"/>
                      </a:lnTo>
                      <a:lnTo>
                        <a:pt x="147" y="8"/>
                      </a:lnTo>
                      <a:lnTo>
                        <a:pt x="161" y="13"/>
                      </a:lnTo>
                      <a:lnTo>
                        <a:pt x="172" y="21"/>
                      </a:lnTo>
                      <a:lnTo>
                        <a:pt x="181" y="30"/>
                      </a:lnTo>
                      <a:lnTo>
                        <a:pt x="186" y="39"/>
                      </a:lnTo>
                      <a:lnTo>
                        <a:pt x="188" y="48"/>
                      </a:lnTo>
                      <a:lnTo>
                        <a:pt x="186" y="58"/>
                      </a:lnTo>
                      <a:lnTo>
                        <a:pt x="181" y="68"/>
                      </a:lnTo>
                      <a:lnTo>
                        <a:pt x="172" y="77"/>
                      </a:lnTo>
                      <a:lnTo>
                        <a:pt x="161" y="84"/>
                      </a:lnTo>
                      <a:lnTo>
                        <a:pt x="147" y="89"/>
                      </a:lnTo>
                      <a:lnTo>
                        <a:pt x="131" y="94"/>
                      </a:lnTo>
                      <a:lnTo>
                        <a:pt x="113" y="96"/>
                      </a:lnTo>
                      <a:lnTo>
                        <a:pt x="95" y="97"/>
                      </a:lnTo>
                      <a:lnTo>
                        <a:pt x="75" y="96"/>
                      </a:lnTo>
                      <a:lnTo>
                        <a:pt x="58" y="94"/>
                      </a:lnTo>
                      <a:lnTo>
                        <a:pt x="42" y="89"/>
                      </a:lnTo>
                      <a:lnTo>
                        <a:pt x="28" y="84"/>
                      </a:lnTo>
                      <a:lnTo>
                        <a:pt x="17" y="77"/>
                      </a:lnTo>
                      <a:lnTo>
                        <a:pt x="7" y="68"/>
                      </a:lnTo>
                      <a:lnTo>
                        <a:pt x="3" y="58"/>
                      </a:lnTo>
                      <a:lnTo>
                        <a:pt x="0" y="48"/>
                      </a:lnTo>
                      <a:lnTo>
                        <a:pt x="3" y="39"/>
                      </a:lnTo>
                      <a:lnTo>
                        <a:pt x="7" y="30"/>
                      </a:lnTo>
                      <a:lnTo>
                        <a:pt x="17" y="21"/>
                      </a:lnTo>
                      <a:lnTo>
                        <a:pt x="28" y="13"/>
                      </a:lnTo>
                      <a:lnTo>
                        <a:pt x="42" y="8"/>
                      </a:lnTo>
                      <a:lnTo>
                        <a:pt x="58" y="3"/>
                      </a:lnTo>
                      <a:lnTo>
                        <a:pt x="75" y="1"/>
                      </a:lnTo>
                      <a:lnTo>
                        <a:pt x="95" y="0"/>
                      </a:lnTo>
                      <a:close/>
                    </a:path>
                  </a:pathLst>
                </a:custGeom>
                <a:solidFill>
                  <a:srgbClr val="000000"/>
                </a:solidFill>
                <a:ln w="9525">
                  <a:noFill/>
                  <a:round/>
                  <a:headEnd/>
                  <a:tailEnd/>
                </a:ln>
              </p:spPr>
              <p:txBody>
                <a:bodyPr/>
                <a:lstStyle/>
                <a:p>
                  <a:endParaRPr lang="en-US"/>
                </a:p>
              </p:txBody>
            </p:sp>
            <p:sp>
              <p:nvSpPr>
                <p:cNvPr id="22252" name="Freeform 363"/>
                <p:cNvSpPr>
                  <a:spLocks/>
                </p:cNvSpPr>
                <p:nvPr/>
              </p:nvSpPr>
              <p:spPr bwMode="auto">
                <a:xfrm>
                  <a:off x="3735" y="-676"/>
                  <a:ext cx="80" cy="42"/>
                </a:xfrm>
                <a:custGeom>
                  <a:avLst/>
                  <a:gdLst>
                    <a:gd name="T0" fmla="*/ 82 w 160"/>
                    <a:gd name="T1" fmla="*/ 0 h 86"/>
                    <a:gd name="T2" fmla="*/ 98 w 160"/>
                    <a:gd name="T3" fmla="*/ 2 h 86"/>
                    <a:gd name="T4" fmla="*/ 112 w 160"/>
                    <a:gd name="T5" fmla="*/ 4 h 86"/>
                    <a:gd name="T6" fmla="*/ 126 w 160"/>
                    <a:gd name="T7" fmla="*/ 7 h 86"/>
                    <a:gd name="T8" fmla="*/ 137 w 160"/>
                    <a:gd name="T9" fmla="*/ 13 h 86"/>
                    <a:gd name="T10" fmla="*/ 146 w 160"/>
                    <a:gd name="T11" fmla="*/ 20 h 86"/>
                    <a:gd name="T12" fmla="*/ 155 w 160"/>
                    <a:gd name="T13" fmla="*/ 27 h 86"/>
                    <a:gd name="T14" fmla="*/ 159 w 160"/>
                    <a:gd name="T15" fmla="*/ 35 h 86"/>
                    <a:gd name="T16" fmla="*/ 160 w 160"/>
                    <a:gd name="T17" fmla="*/ 43 h 86"/>
                    <a:gd name="T18" fmla="*/ 159 w 160"/>
                    <a:gd name="T19" fmla="*/ 51 h 86"/>
                    <a:gd name="T20" fmla="*/ 155 w 160"/>
                    <a:gd name="T21" fmla="*/ 59 h 86"/>
                    <a:gd name="T22" fmla="*/ 146 w 160"/>
                    <a:gd name="T23" fmla="*/ 66 h 86"/>
                    <a:gd name="T24" fmla="*/ 137 w 160"/>
                    <a:gd name="T25" fmla="*/ 73 h 86"/>
                    <a:gd name="T26" fmla="*/ 126 w 160"/>
                    <a:gd name="T27" fmla="*/ 79 h 86"/>
                    <a:gd name="T28" fmla="*/ 112 w 160"/>
                    <a:gd name="T29" fmla="*/ 82 h 86"/>
                    <a:gd name="T30" fmla="*/ 98 w 160"/>
                    <a:gd name="T31" fmla="*/ 84 h 86"/>
                    <a:gd name="T32" fmla="*/ 82 w 160"/>
                    <a:gd name="T33" fmla="*/ 86 h 86"/>
                    <a:gd name="T34" fmla="*/ 66 w 160"/>
                    <a:gd name="T35" fmla="*/ 84 h 86"/>
                    <a:gd name="T36" fmla="*/ 51 w 160"/>
                    <a:gd name="T37" fmla="*/ 82 h 86"/>
                    <a:gd name="T38" fmla="*/ 37 w 160"/>
                    <a:gd name="T39" fmla="*/ 79 h 86"/>
                    <a:gd name="T40" fmla="*/ 24 w 160"/>
                    <a:gd name="T41" fmla="*/ 73 h 86"/>
                    <a:gd name="T42" fmla="*/ 14 w 160"/>
                    <a:gd name="T43" fmla="*/ 66 h 86"/>
                    <a:gd name="T44" fmla="*/ 7 w 160"/>
                    <a:gd name="T45" fmla="*/ 59 h 86"/>
                    <a:gd name="T46" fmla="*/ 1 w 160"/>
                    <a:gd name="T47" fmla="*/ 51 h 86"/>
                    <a:gd name="T48" fmla="*/ 0 w 160"/>
                    <a:gd name="T49" fmla="*/ 43 h 86"/>
                    <a:gd name="T50" fmla="*/ 1 w 160"/>
                    <a:gd name="T51" fmla="*/ 35 h 86"/>
                    <a:gd name="T52" fmla="*/ 7 w 160"/>
                    <a:gd name="T53" fmla="*/ 27 h 86"/>
                    <a:gd name="T54" fmla="*/ 14 w 160"/>
                    <a:gd name="T55" fmla="*/ 20 h 86"/>
                    <a:gd name="T56" fmla="*/ 24 w 160"/>
                    <a:gd name="T57" fmla="*/ 13 h 86"/>
                    <a:gd name="T58" fmla="*/ 37 w 160"/>
                    <a:gd name="T59" fmla="*/ 7 h 86"/>
                    <a:gd name="T60" fmla="*/ 51 w 160"/>
                    <a:gd name="T61" fmla="*/ 4 h 86"/>
                    <a:gd name="T62" fmla="*/ 66 w 160"/>
                    <a:gd name="T63" fmla="*/ 2 h 86"/>
                    <a:gd name="T64" fmla="*/ 82 w 160"/>
                    <a:gd name="T65" fmla="*/ 0 h 8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60"/>
                    <a:gd name="T100" fmla="*/ 0 h 86"/>
                    <a:gd name="T101" fmla="*/ 160 w 160"/>
                    <a:gd name="T102" fmla="*/ 86 h 8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60" h="86">
                      <a:moveTo>
                        <a:pt x="82" y="0"/>
                      </a:moveTo>
                      <a:lnTo>
                        <a:pt x="98" y="2"/>
                      </a:lnTo>
                      <a:lnTo>
                        <a:pt x="112" y="4"/>
                      </a:lnTo>
                      <a:lnTo>
                        <a:pt x="126" y="7"/>
                      </a:lnTo>
                      <a:lnTo>
                        <a:pt x="137" y="13"/>
                      </a:lnTo>
                      <a:lnTo>
                        <a:pt x="146" y="20"/>
                      </a:lnTo>
                      <a:lnTo>
                        <a:pt x="155" y="27"/>
                      </a:lnTo>
                      <a:lnTo>
                        <a:pt x="159" y="35"/>
                      </a:lnTo>
                      <a:lnTo>
                        <a:pt x="160" y="43"/>
                      </a:lnTo>
                      <a:lnTo>
                        <a:pt x="159" y="51"/>
                      </a:lnTo>
                      <a:lnTo>
                        <a:pt x="155" y="59"/>
                      </a:lnTo>
                      <a:lnTo>
                        <a:pt x="146" y="66"/>
                      </a:lnTo>
                      <a:lnTo>
                        <a:pt x="137" y="73"/>
                      </a:lnTo>
                      <a:lnTo>
                        <a:pt x="126" y="79"/>
                      </a:lnTo>
                      <a:lnTo>
                        <a:pt x="112" y="82"/>
                      </a:lnTo>
                      <a:lnTo>
                        <a:pt x="98" y="84"/>
                      </a:lnTo>
                      <a:lnTo>
                        <a:pt x="82" y="86"/>
                      </a:lnTo>
                      <a:lnTo>
                        <a:pt x="66" y="84"/>
                      </a:lnTo>
                      <a:lnTo>
                        <a:pt x="51" y="82"/>
                      </a:lnTo>
                      <a:lnTo>
                        <a:pt x="37" y="79"/>
                      </a:lnTo>
                      <a:lnTo>
                        <a:pt x="24" y="73"/>
                      </a:lnTo>
                      <a:lnTo>
                        <a:pt x="14" y="66"/>
                      </a:lnTo>
                      <a:lnTo>
                        <a:pt x="7" y="59"/>
                      </a:lnTo>
                      <a:lnTo>
                        <a:pt x="1" y="51"/>
                      </a:lnTo>
                      <a:lnTo>
                        <a:pt x="0" y="43"/>
                      </a:lnTo>
                      <a:lnTo>
                        <a:pt x="1" y="35"/>
                      </a:lnTo>
                      <a:lnTo>
                        <a:pt x="7" y="27"/>
                      </a:lnTo>
                      <a:lnTo>
                        <a:pt x="14" y="20"/>
                      </a:lnTo>
                      <a:lnTo>
                        <a:pt x="24" y="13"/>
                      </a:lnTo>
                      <a:lnTo>
                        <a:pt x="37" y="7"/>
                      </a:lnTo>
                      <a:lnTo>
                        <a:pt x="51" y="4"/>
                      </a:lnTo>
                      <a:lnTo>
                        <a:pt x="66" y="2"/>
                      </a:lnTo>
                      <a:lnTo>
                        <a:pt x="82" y="0"/>
                      </a:lnTo>
                      <a:close/>
                    </a:path>
                  </a:pathLst>
                </a:custGeom>
                <a:solidFill>
                  <a:srgbClr val="EFEFFF"/>
                </a:solidFill>
                <a:ln w="9525">
                  <a:noFill/>
                  <a:round/>
                  <a:headEnd/>
                  <a:tailEnd/>
                </a:ln>
              </p:spPr>
              <p:txBody>
                <a:bodyPr/>
                <a:lstStyle/>
                <a:p>
                  <a:endParaRPr lang="en-US"/>
                </a:p>
              </p:txBody>
            </p:sp>
            <p:sp>
              <p:nvSpPr>
                <p:cNvPr id="22253" name="Freeform 364"/>
                <p:cNvSpPr>
                  <a:spLocks/>
                </p:cNvSpPr>
                <p:nvPr/>
              </p:nvSpPr>
              <p:spPr bwMode="auto">
                <a:xfrm>
                  <a:off x="3841" y="-765"/>
                  <a:ext cx="193" cy="102"/>
                </a:xfrm>
                <a:custGeom>
                  <a:avLst/>
                  <a:gdLst>
                    <a:gd name="T0" fmla="*/ 0 w 386"/>
                    <a:gd name="T1" fmla="*/ 167 h 204"/>
                    <a:gd name="T2" fmla="*/ 202 w 386"/>
                    <a:gd name="T3" fmla="*/ 0 h 204"/>
                    <a:gd name="T4" fmla="*/ 223 w 386"/>
                    <a:gd name="T5" fmla="*/ 10 h 204"/>
                    <a:gd name="T6" fmla="*/ 242 w 386"/>
                    <a:gd name="T7" fmla="*/ 20 h 204"/>
                    <a:gd name="T8" fmla="*/ 258 w 386"/>
                    <a:gd name="T9" fmla="*/ 29 h 204"/>
                    <a:gd name="T10" fmla="*/ 275 w 386"/>
                    <a:gd name="T11" fmla="*/ 37 h 204"/>
                    <a:gd name="T12" fmla="*/ 287 w 386"/>
                    <a:gd name="T13" fmla="*/ 45 h 204"/>
                    <a:gd name="T14" fmla="*/ 300 w 386"/>
                    <a:gd name="T15" fmla="*/ 53 h 204"/>
                    <a:gd name="T16" fmla="*/ 310 w 386"/>
                    <a:gd name="T17" fmla="*/ 61 h 204"/>
                    <a:gd name="T18" fmla="*/ 321 w 386"/>
                    <a:gd name="T19" fmla="*/ 69 h 204"/>
                    <a:gd name="T20" fmla="*/ 330 w 386"/>
                    <a:gd name="T21" fmla="*/ 78 h 204"/>
                    <a:gd name="T22" fmla="*/ 338 w 386"/>
                    <a:gd name="T23" fmla="*/ 88 h 204"/>
                    <a:gd name="T24" fmla="*/ 346 w 386"/>
                    <a:gd name="T25" fmla="*/ 97 h 204"/>
                    <a:gd name="T26" fmla="*/ 354 w 386"/>
                    <a:gd name="T27" fmla="*/ 108 h 204"/>
                    <a:gd name="T28" fmla="*/ 361 w 386"/>
                    <a:gd name="T29" fmla="*/ 120 h 204"/>
                    <a:gd name="T30" fmla="*/ 369 w 386"/>
                    <a:gd name="T31" fmla="*/ 134 h 204"/>
                    <a:gd name="T32" fmla="*/ 377 w 386"/>
                    <a:gd name="T33" fmla="*/ 149 h 204"/>
                    <a:gd name="T34" fmla="*/ 386 w 386"/>
                    <a:gd name="T35" fmla="*/ 165 h 204"/>
                    <a:gd name="T36" fmla="*/ 33 w 386"/>
                    <a:gd name="T37" fmla="*/ 204 h 204"/>
                    <a:gd name="T38" fmla="*/ 26 w 386"/>
                    <a:gd name="T39" fmla="*/ 191 h 204"/>
                    <a:gd name="T40" fmla="*/ 21 w 386"/>
                    <a:gd name="T41" fmla="*/ 183 h 204"/>
                    <a:gd name="T42" fmla="*/ 13 w 386"/>
                    <a:gd name="T43" fmla="*/ 176 h 204"/>
                    <a:gd name="T44" fmla="*/ 0 w 386"/>
                    <a:gd name="T45" fmla="*/ 167 h 20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86"/>
                    <a:gd name="T70" fmla="*/ 0 h 204"/>
                    <a:gd name="T71" fmla="*/ 386 w 386"/>
                    <a:gd name="T72" fmla="*/ 204 h 20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86" h="204">
                      <a:moveTo>
                        <a:pt x="0" y="167"/>
                      </a:moveTo>
                      <a:lnTo>
                        <a:pt x="202" y="0"/>
                      </a:lnTo>
                      <a:lnTo>
                        <a:pt x="223" y="10"/>
                      </a:lnTo>
                      <a:lnTo>
                        <a:pt x="242" y="20"/>
                      </a:lnTo>
                      <a:lnTo>
                        <a:pt x="258" y="29"/>
                      </a:lnTo>
                      <a:lnTo>
                        <a:pt x="275" y="37"/>
                      </a:lnTo>
                      <a:lnTo>
                        <a:pt x="287" y="45"/>
                      </a:lnTo>
                      <a:lnTo>
                        <a:pt x="300" y="53"/>
                      </a:lnTo>
                      <a:lnTo>
                        <a:pt x="310" y="61"/>
                      </a:lnTo>
                      <a:lnTo>
                        <a:pt x="321" y="69"/>
                      </a:lnTo>
                      <a:lnTo>
                        <a:pt x="330" y="78"/>
                      </a:lnTo>
                      <a:lnTo>
                        <a:pt x="338" y="88"/>
                      </a:lnTo>
                      <a:lnTo>
                        <a:pt x="346" y="97"/>
                      </a:lnTo>
                      <a:lnTo>
                        <a:pt x="354" y="108"/>
                      </a:lnTo>
                      <a:lnTo>
                        <a:pt x="361" y="120"/>
                      </a:lnTo>
                      <a:lnTo>
                        <a:pt x="369" y="134"/>
                      </a:lnTo>
                      <a:lnTo>
                        <a:pt x="377" y="149"/>
                      </a:lnTo>
                      <a:lnTo>
                        <a:pt x="386" y="165"/>
                      </a:lnTo>
                      <a:lnTo>
                        <a:pt x="33" y="204"/>
                      </a:lnTo>
                      <a:lnTo>
                        <a:pt x="26" y="191"/>
                      </a:lnTo>
                      <a:lnTo>
                        <a:pt x="21" y="183"/>
                      </a:lnTo>
                      <a:lnTo>
                        <a:pt x="13" y="176"/>
                      </a:lnTo>
                      <a:lnTo>
                        <a:pt x="0" y="167"/>
                      </a:lnTo>
                      <a:close/>
                    </a:path>
                  </a:pathLst>
                </a:custGeom>
                <a:solidFill>
                  <a:srgbClr val="FFFF8E"/>
                </a:solidFill>
                <a:ln w="9525">
                  <a:noFill/>
                  <a:round/>
                  <a:headEnd/>
                  <a:tailEnd/>
                </a:ln>
              </p:spPr>
              <p:txBody>
                <a:bodyPr/>
                <a:lstStyle/>
                <a:p>
                  <a:endParaRPr lang="en-US"/>
                </a:p>
              </p:txBody>
            </p:sp>
            <p:sp>
              <p:nvSpPr>
                <p:cNvPr id="22254" name="Freeform 365"/>
                <p:cNvSpPr>
                  <a:spLocks/>
                </p:cNvSpPr>
                <p:nvPr/>
              </p:nvSpPr>
              <p:spPr bwMode="auto">
                <a:xfrm>
                  <a:off x="3850" y="-732"/>
                  <a:ext cx="152" cy="59"/>
                </a:xfrm>
                <a:custGeom>
                  <a:avLst/>
                  <a:gdLst>
                    <a:gd name="T0" fmla="*/ 0 w 305"/>
                    <a:gd name="T1" fmla="*/ 106 h 118"/>
                    <a:gd name="T2" fmla="*/ 267 w 305"/>
                    <a:gd name="T3" fmla="*/ 0 h 118"/>
                    <a:gd name="T4" fmla="*/ 277 w 305"/>
                    <a:gd name="T5" fmla="*/ 4 h 118"/>
                    <a:gd name="T6" fmla="*/ 284 w 305"/>
                    <a:gd name="T7" fmla="*/ 8 h 118"/>
                    <a:gd name="T8" fmla="*/ 289 w 305"/>
                    <a:gd name="T9" fmla="*/ 10 h 118"/>
                    <a:gd name="T10" fmla="*/ 292 w 305"/>
                    <a:gd name="T11" fmla="*/ 11 h 118"/>
                    <a:gd name="T12" fmla="*/ 295 w 305"/>
                    <a:gd name="T13" fmla="*/ 13 h 118"/>
                    <a:gd name="T14" fmla="*/ 297 w 305"/>
                    <a:gd name="T15" fmla="*/ 17 h 118"/>
                    <a:gd name="T16" fmla="*/ 299 w 305"/>
                    <a:gd name="T17" fmla="*/ 24 h 118"/>
                    <a:gd name="T18" fmla="*/ 305 w 305"/>
                    <a:gd name="T19" fmla="*/ 33 h 118"/>
                    <a:gd name="T20" fmla="*/ 12 w 305"/>
                    <a:gd name="T21" fmla="*/ 118 h 118"/>
                    <a:gd name="T22" fmla="*/ 9 w 305"/>
                    <a:gd name="T23" fmla="*/ 110 h 118"/>
                    <a:gd name="T24" fmla="*/ 11 w 305"/>
                    <a:gd name="T25" fmla="*/ 109 h 118"/>
                    <a:gd name="T26" fmla="*/ 10 w 305"/>
                    <a:gd name="T27" fmla="*/ 110 h 118"/>
                    <a:gd name="T28" fmla="*/ 0 w 305"/>
                    <a:gd name="T29" fmla="*/ 106 h 11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05"/>
                    <a:gd name="T46" fmla="*/ 0 h 118"/>
                    <a:gd name="T47" fmla="*/ 305 w 305"/>
                    <a:gd name="T48" fmla="*/ 118 h 11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05" h="118">
                      <a:moveTo>
                        <a:pt x="0" y="106"/>
                      </a:moveTo>
                      <a:lnTo>
                        <a:pt x="267" y="0"/>
                      </a:lnTo>
                      <a:lnTo>
                        <a:pt x="277" y="4"/>
                      </a:lnTo>
                      <a:lnTo>
                        <a:pt x="284" y="8"/>
                      </a:lnTo>
                      <a:lnTo>
                        <a:pt x="289" y="10"/>
                      </a:lnTo>
                      <a:lnTo>
                        <a:pt x="292" y="11"/>
                      </a:lnTo>
                      <a:lnTo>
                        <a:pt x="295" y="13"/>
                      </a:lnTo>
                      <a:lnTo>
                        <a:pt x="297" y="17"/>
                      </a:lnTo>
                      <a:lnTo>
                        <a:pt x="299" y="24"/>
                      </a:lnTo>
                      <a:lnTo>
                        <a:pt x="305" y="33"/>
                      </a:lnTo>
                      <a:lnTo>
                        <a:pt x="12" y="118"/>
                      </a:lnTo>
                      <a:lnTo>
                        <a:pt x="9" y="110"/>
                      </a:lnTo>
                      <a:lnTo>
                        <a:pt x="11" y="109"/>
                      </a:lnTo>
                      <a:lnTo>
                        <a:pt x="10" y="110"/>
                      </a:lnTo>
                      <a:lnTo>
                        <a:pt x="0" y="106"/>
                      </a:lnTo>
                      <a:close/>
                    </a:path>
                  </a:pathLst>
                </a:custGeom>
                <a:solidFill>
                  <a:srgbClr val="FFFFFF"/>
                </a:solidFill>
                <a:ln w="9525">
                  <a:noFill/>
                  <a:round/>
                  <a:headEnd/>
                  <a:tailEnd/>
                </a:ln>
              </p:spPr>
              <p:txBody>
                <a:bodyPr/>
                <a:lstStyle/>
                <a:p>
                  <a:endParaRPr lang="en-US"/>
                </a:p>
              </p:txBody>
            </p:sp>
            <p:sp>
              <p:nvSpPr>
                <p:cNvPr id="22255" name="Freeform 366"/>
                <p:cNvSpPr>
                  <a:spLocks/>
                </p:cNvSpPr>
                <p:nvPr/>
              </p:nvSpPr>
              <p:spPr bwMode="auto">
                <a:xfrm>
                  <a:off x="3507" y="-649"/>
                  <a:ext cx="208" cy="97"/>
                </a:xfrm>
                <a:custGeom>
                  <a:avLst/>
                  <a:gdLst>
                    <a:gd name="T0" fmla="*/ 372 w 416"/>
                    <a:gd name="T1" fmla="*/ 0 h 193"/>
                    <a:gd name="T2" fmla="*/ 0 w 416"/>
                    <a:gd name="T3" fmla="*/ 26 h 193"/>
                    <a:gd name="T4" fmla="*/ 10 w 416"/>
                    <a:gd name="T5" fmla="*/ 45 h 193"/>
                    <a:gd name="T6" fmla="*/ 21 w 416"/>
                    <a:gd name="T7" fmla="*/ 62 h 193"/>
                    <a:gd name="T8" fmla="*/ 31 w 416"/>
                    <a:gd name="T9" fmla="*/ 78 h 193"/>
                    <a:gd name="T10" fmla="*/ 41 w 416"/>
                    <a:gd name="T11" fmla="*/ 92 h 193"/>
                    <a:gd name="T12" fmla="*/ 52 w 416"/>
                    <a:gd name="T13" fmla="*/ 106 h 193"/>
                    <a:gd name="T14" fmla="*/ 62 w 416"/>
                    <a:gd name="T15" fmla="*/ 117 h 193"/>
                    <a:gd name="T16" fmla="*/ 74 w 416"/>
                    <a:gd name="T17" fmla="*/ 127 h 193"/>
                    <a:gd name="T18" fmla="*/ 85 w 416"/>
                    <a:gd name="T19" fmla="*/ 138 h 193"/>
                    <a:gd name="T20" fmla="*/ 97 w 416"/>
                    <a:gd name="T21" fmla="*/ 147 h 193"/>
                    <a:gd name="T22" fmla="*/ 108 w 416"/>
                    <a:gd name="T23" fmla="*/ 155 h 193"/>
                    <a:gd name="T24" fmla="*/ 120 w 416"/>
                    <a:gd name="T25" fmla="*/ 162 h 193"/>
                    <a:gd name="T26" fmla="*/ 132 w 416"/>
                    <a:gd name="T27" fmla="*/ 169 h 193"/>
                    <a:gd name="T28" fmla="*/ 145 w 416"/>
                    <a:gd name="T29" fmla="*/ 176 h 193"/>
                    <a:gd name="T30" fmla="*/ 159 w 416"/>
                    <a:gd name="T31" fmla="*/ 182 h 193"/>
                    <a:gd name="T32" fmla="*/ 173 w 416"/>
                    <a:gd name="T33" fmla="*/ 187 h 193"/>
                    <a:gd name="T34" fmla="*/ 188 w 416"/>
                    <a:gd name="T35" fmla="*/ 193 h 193"/>
                    <a:gd name="T36" fmla="*/ 416 w 416"/>
                    <a:gd name="T37" fmla="*/ 49 h 193"/>
                    <a:gd name="T38" fmla="*/ 407 w 416"/>
                    <a:gd name="T39" fmla="*/ 41 h 193"/>
                    <a:gd name="T40" fmla="*/ 400 w 416"/>
                    <a:gd name="T41" fmla="*/ 34 h 193"/>
                    <a:gd name="T42" fmla="*/ 394 w 416"/>
                    <a:gd name="T43" fmla="*/ 28 h 193"/>
                    <a:gd name="T44" fmla="*/ 388 w 416"/>
                    <a:gd name="T45" fmla="*/ 24 h 193"/>
                    <a:gd name="T46" fmla="*/ 382 w 416"/>
                    <a:gd name="T47" fmla="*/ 20 h 193"/>
                    <a:gd name="T48" fmla="*/ 379 w 416"/>
                    <a:gd name="T49" fmla="*/ 17 h 193"/>
                    <a:gd name="T50" fmla="*/ 374 w 416"/>
                    <a:gd name="T51" fmla="*/ 10 h 193"/>
                    <a:gd name="T52" fmla="*/ 372 w 416"/>
                    <a:gd name="T53" fmla="*/ 0 h 19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416"/>
                    <a:gd name="T82" fmla="*/ 0 h 193"/>
                    <a:gd name="T83" fmla="*/ 416 w 416"/>
                    <a:gd name="T84" fmla="*/ 193 h 193"/>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416" h="193">
                      <a:moveTo>
                        <a:pt x="372" y="0"/>
                      </a:moveTo>
                      <a:lnTo>
                        <a:pt x="0" y="26"/>
                      </a:lnTo>
                      <a:lnTo>
                        <a:pt x="10" y="45"/>
                      </a:lnTo>
                      <a:lnTo>
                        <a:pt x="21" y="62"/>
                      </a:lnTo>
                      <a:lnTo>
                        <a:pt x="31" y="78"/>
                      </a:lnTo>
                      <a:lnTo>
                        <a:pt x="41" y="92"/>
                      </a:lnTo>
                      <a:lnTo>
                        <a:pt x="52" y="106"/>
                      </a:lnTo>
                      <a:lnTo>
                        <a:pt x="62" y="117"/>
                      </a:lnTo>
                      <a:lnTo>
                        <a:pt x="74" y="127"/>
                      </a:lnTo>
                      <a:lnTo>
                        <a:pt x="85" y="138"/>
                      </a:lnTo>
                      <a:lnTo>
                        <a:pt x="97" y="147"/>
                      </a:lnTo>
                      <a:lnTo>
                        <a:pt x="108" y="155"/>
                      </a:lnTo>
                      <a:lnTo>
                        <a:pt x="120" y="162"/>
                      </a:lnTo>
                      <a:lnTo>
                        <a:pt x="132" y="169"/>
                      </a:lnTo>
                      <a:lnTo>
                        <a:pt x="145" y="176"/>
                      </a:lnTo>
                      <a:lnTo>
                        <a:pt x="159" y="182"/>
                      </a:lnTo>
                      <a:lnTo>
                        <a:pt x="173" y="187"/>
                      </a:lnTo>
                      <a:lnTo>
                        <a:pt x="188" y="193"/>
                      </a:lnTo>
                      <a:lnTo>
                        <a:pt x="416" y="49"/>
                      </a:lnTo>
                      <a:lnTo>
                        <a:pt x="407" y="41"/>
                      </a:lnTo>
                      <a:lnTo>
                        <a:pt x="400" y="34"/>
                      </a:lnTo>
                      <a:lnTo>
                        <a:pt x="394" y="28"/>
                      </a:lnTo>
                      <a:lnTo>
                        <a:pt x="388" y="24"/>
                      </a:lnTo>
                      <a:lnTo>
                        <a:pt x="382" y="20"/>
                      </a:lnTo>
                      <a:lnTo>
                        <a:pt x="379" y="17"/>
                      </a:lnTo>
                      <a:lnTo>
                        <a:pt x="374" y="10"/>
                      </a:lnTo>
                      <a:lnTo>
                        <a:pt x="372" y="0"/>
                      </a:lnTo>
                      <a:close/>
                    </a:path>
                  </a:pathLst>
                </a:custGeom>
                <a:solidFill>
                  <a:srgbClr val="CEFFFF"/>
                </a:solidFill>
                <a:ln w="9525">
                  <a:noFill/>
                  <a:round/>
                  <a:headEnd/>
                  <a:tailEnd/>
                </a:ln>
              </p:spPr>
              <p:txBody>
                <a:bodyPr/>
                <a:lstStyle/>
                <a:p>
                  <a:endParaRPr lang="en-US"/>
                </a:p>
              </p:txBody>
            </p:sp>
            <p:sp>
              <p:nvSpPr>
                <p:cNvPr id="22256" name="Freeform 367"/>
                <p:cNvSpPr>
                  <a:spLocks/>
                </p:cNvSpPr>
                <p:nvPr/>
              </p:nvSpPr>
              <p:spPr bwMode="auto">
                <a:xfrm>
                  <a:off x="3529" y="-641"/>
                  <a:ext cx="174" cy="65"/>
                </a:xfrm>
                <a:custGeom>
                  <a:avLst/>
                  <a:gdLst>
                    <a:gd name="T0" fmla="*/ 332 w 348"/>
                    <a:gd name="T1" fmla="*/ 0 h 130"/>
                    <a:gd name="T2" fmla="*/ 0 w 348"/>
                    <a:gd name="T3" fmla="*/ 72 h 130"/>
                    <a:gd name="T4" fmla="*/ 15 w 348"/>
                    <a:gd name="T5" fmla="*/ 91 h 130"/>
                    <a:gd name="T6" fmla="*/ 26 w 348"/>
                    <a:gd name="T7" fmla="*/ 103 h 130"/>
                    <a:gd name="T8" fmla="*/ 33 w 348"/>
                    <a:gd name="T9" fmla="*/ 110 h 130"/>
                    <a:gd name="T10" fmla="*/ 38 w 348"/>
                    <a:gd name="T11" fmla="*/ 114 h 130"/>
                    <a:gd name="T12" fmla="*/ 41 w 348"/>
                    <a:gd name="T13" fmla="*/ 116 h 130"/>
                    <a:gd name="T14" fmla="*/ 45 w 348"/>
                    <a:gd name="T15" fmla="*/ 118 h 130"/>
                    <a:gd name="T16" fmla="*/ 51 w 348"/>
                    <a:gd name="T17" fmla="*/ 123 h 130"/>
                    <a:gd name="T18" fmla="*/ 57 w 348"/>
                    <a:gd name="T19" fmla="*/ 130 h 130"/>
                    <a:gd name="T20" fmla="*/ 74 w 348"/>
                    <a:gd name="T21" fmla="*/ 123 h 130"/>
                    <a:gd name="T22" fmla="*/ 90 w 348"/>
                    <a:gd name="T23" fmla="*/ 117 h 130"/>
                    <a:gd name="T24" fmla="*/ 107 w 348"/>
                    <a:gd name="T25" fmla="*/ 110 h 130"/>
                    <a:gd name="T26" fmla="*/ 125 w 348"/>
                    <a:gd name="T27" fmla="*/ 102 h 130"/>
                    <a:gd name="T28" fmla="*/ 144 w 348"/>
                    <a:gd name="T29" fmla="*/ 95 h 130"/>
                    <a:gd name="T30" fmla="*/ 163 w 348"/>
                    <a:gd name="T31" fmla="*/ 88 h 130"/>
                    <a:gd name="T32" fmla="*/ 182 w 348"/>
                    <a:gd name="T33" fmla="*/ 80 h 130"/>
                    <a:gd name="T34" fmla="*/ 201 w 348"/>
                    <a:gd name="T35" fmla="*/ 73 h 130"/>
                    <a:gd name="T36" fmla="*/ 221 w 348"/>
                    <a:gd name="T37" fmla="*/ 65 h 130"/>
                    <a:gd name="T38" fmla="*/ 241 w 348"/>
                    <a:gd name="T39" fmla="*/ 58 h 130"/>
                    <a:gd name="T40" fmla="*/ 260 w 348"/>
                    <a:gd name="T41" fmla="*/ 50 h 130"/>
                    <a:gd name="T42" fmla="*/ 279 w 348"/>
                    <a:gd name="T43" fmla="*/ 44 h 130"/>
                    <a:gd name="T44" fmla="*/ 297 w 348"/>
                    <a:gd name="T45" fmla="*/ 37 h 130"/>
                    <a:gd name="T46" fmla="*/ 314 w 348"/>
                    <a:gd name="T47" fmla="*/ 30 h 130"/>
                    <a:gd name="T48" fmla="*/ 332 w 348"/>
                    <a:gd name="T49" fmla="*/ 23 h 130"/>
                    <a:gd name="T50" fmla="*/ 348 w 348"/>
                    <a:gd name="T51" fmla="*/ 17 h 130"/>
                    <a:gd name="T52" fmla="*/ 339 w 348"/>
                    <a:gd name="T53" fmla="*/ 11 h 130"/>
                    <a:gd name="T54" fmla="*/ 335 w 348"/>
                    <a:gd name="T55" fmla="*/ 10 h 130"/>
                    <a:gd name="T56" fmla="*/ 333 w 348"/>
                    <a:gd name="T57" fmla="*/ 9 h 130"/>
                    <a:gd name="T58" fmla="*/ 332 w 348"/>
                    <a:gd name="T59" fmla="*/ 0 h 13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348"/>
                    <a:gd name="T91" fmla="*/ 0 h 130"/>
                    <a:gd name="T92" fmla="*/ 348 w 348"/>
                    <a:gd name="T93" fmla="*/ 130 h 13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348" h="130">
                      <a:moveTo>
                        <a:pt x="332" y="0"/>
                      </a:moveTo>
                      <a:lnTo>
                        <a:pt x="0" y="72"/>
                      </a:lnTo>
                      <a:lnTo>
                        <a:pt x="15" y="91"/>
                      </a:lnTo>
                      <a:lnTo>
                        <a:pt x="26" y="103"/>
                      </a:lnTo>
                      <a:lnTo>
                        <a:pt x="33" y="110"/>
                      </a:lnTo>
                      <a:lnTo>
                        <a:pt x="38" y="114"/>
                      </a:lnTo>
                      <a:lnTo>
                        <a:pt x="41" y="116"/>
                      </a:lnTo>
                      <a:lnTo>
                        <a:pt x="45" y="118"/>
                      </a:lnTo>
                      <a:lnTo>
                        <a:pt x="51" y="123"/>
                      </a:lnTo>
                      <a:lnTo>
                        <a:pt x="57" y="130"/>
                      </a:lnTo>
                      <a:lnTo>
                        <a:pt x="74" y="123"/>
                      </a:lnTo>
                      <a:lnTo>
                        <a:pt x="90" y="117"/>
                      </a:lnTo>
                      <a:lnTo>
                        <a:pt x="107" y="110"/>
                      </a:lnTo>
                      <a:lnTo>
                        <a:pt x="125" y="102"/>
                      </a:lnTo>
                      <a:lnTo>
                        <a:pt x="144" y="95"/>
                      </a:lnTo>
                      <a:lnTo>
                        <a:pt x="163" y="88"/>
                      </a:lnTo>
                      <a:lnTo>
                        <a:pt x="182" y="80"/>
                      </a:lnTo>
                      <a:lnTo>
                        <a:pt x="201" y="73"/>
                      </a:lnTo>
                      <a:lnTo>
                        <a:pt x="221" y="65"/>
                      </a:lnTo>
                      <a:lnTo>
                        <a:pt x="241" y="58"/>
                      </a:lnTo>
                      <a:lnTo>
                        <a:pt x="260" y="50"/>
                      </a:lnTo>
                      <a:lnTo>
                        <a:pt x="279" y="44"/>
                      </a:lnTo>
                      <a:lnTo>
                        <a:pt x="297" y="37"/>
                      </a:lnTo>
                      <a:lnTo>
                        <a:pt x="314" y="30"/>
                      </a:lnTo>
                      <a:lnTo>
                        <a:pt x="332" y="23"/>
                      </a:lnTo>
                      <a:lnTo>
                        <a:pt x="348" y="17"/>
                      </a:lnTo>
                      <a:lnTo>
                        <a:pt x="339" y="11"/>
                      </a:lnTo>
                      <a:lnTo>
                        <a:pt x="335" y="10"/>
                      </a:lnTo>
                      <a:lnTo>
                        <a:pt x="333" y="9"/>
                      </a:lnTo>
                      <a:lnTo>
                        <a:pt x="332" y="0"/>
                      </a:lnTo>
                      <a:close/>
                    </a:path>
                  </a:pathLst>
                </a:custGeom>
                <a:solidFill>
                  <a:srgbClr val="FFFFFF"/>
                </a:solidFill>
                <a:ln w="9525">
                  <a:noFill/>
                  <a:round/>
                  <a:headEnd/>
                  <a:tailEnd/>
                </a:ln>
              </p:spPr>
              <p:txBody>
                <a:bodyPr/>
                <a:lstStyle/>
                <a:p>
                  <a:endParaRPr lang="en-US"/>
                </a:p>
              </p:txBody>
            </p:sp>
          </p:grpSp>
          <p:grpSp>
            <p:nvGrpSpPr>
              <p:cNvPr id="22210" name="Group 368"/>
              <p:cNvGrpSpPr>
                <a:grpSpLocks/>
              </p:cNvGrpSpPr>
              <p:nvPr/>
            </p:nvGrpSpPr>
            <p:grpSpPr bwMode="auto">
              <a:xfrm>
                <a:off x="2011" y="0"/>
                <a:ext cx="553" cy="299"/>
                <a:chOff x="3499" y="-801"/>
                <a:chExt cx="553" cy="299"/>
              </a:xfrm>
            </p:grpSpPr>
            <p:sp>
              <p:nvSpPr>
                <p:cNvPr id="22211" name="Freeform 369"/>
                <p:cNvSpPr>
                  <a:spLocks/>
                </p:cNvSpPr>
                <p:nvPr/>
              </p:nvSpPr>
              <p:spPr bwMode="auto">
                <a:xfrm>
                  <a:off x="3499" y="-801"/>
                  <a:ext cx="553" cy="299"/>
                </a:xfrm>
                <a:custGeom>
                  <a:avLst/>
                  <a:gdLst>
                    <a:gd name="T0" fmla="*/ 609 w 1106"/>
                    <a:gd name="T1" fmla="*/ 1 h 596"/>
                    <a:gd name="T2" fmla="*/ 718 w 1106"/>
                    <a:gd name="T3" fmla="*/ 13 h 596"/>
                    <a:gd name="T4" fmla="*/ 817 w 1106"/>
                    <a:gd name="T5" fmla="*/ 35 h 596"/>
                    <a:gd name="T6" fmla="*/ 904 w 1106"/>
                    <a:gd name="T7" fmla="*/ 68 h 596"/>
                    <a:gd name="T8" fmla="*/ 979 w 1106"/>
                    <a:gd name="T9" fmla="*/ 108 h 596"/>
                    <a:gd name="T10" fmla="*/ 1039 w 1106"/>
                    <a:gd name="T11" fmla="*/ 156 h 596"/>
                    <a:gd name="T12" fmla="*/ 1081 w 1106"/>
                    <a:gd name="T13" fmla="*/ 209 h 596"/>
                    <a:gd name="T14" fmla="*/ 1104 w 1106"/>
                    <a:gd name="T15" fmla="*/ 268 h 596"/>
                    <a:gd name="T16" fmla="*/ 1104 w 1106"/>
                    <a:gd name="T17" fmla="*/ 328 h 596"/>
                    <a:gd name="T18" fmla="*/ 1081 w 1106"/>
                    <a:gd name="T19" fmla="*/ 387 h 596"/>
                    <a:gd name="T20" fmla="*/ 1039 w 1106"/>
                    <a:gd name="T21" fmla="*/ 440 h 596"/>
                    <a:gd name="T22" fmla="*/ 979 w 1106"/>
                    <a:gd name="T23" fmla="*/ 487 h 596"/>
                    <a:gd name="T24" fmla="*/ 904 w 1106"/>
                    <a:gd name="T25" fmla="*/ 528 h 596"/>
                    <a:gd name="T26" fmla="*/ 817 w 1106"/>
                    <a:gd name="T27" fmla="*/ 560 h 596"/>
                    <a:gd name="T28" fmla="*/ 718 w 1106"/>
                    <a:gd name="T29" fmla="*/ 582 h 596"/>
                    <a:gd name="T30" fmla="*/ 609 w 1106"/>
                    <a:gd name="T31" fmla="*/ 595 h 596"/>
                    <a:gd name="T32" fmla="*/ 496 w 1106"/>
                    <a:gd name="T33" fmla="*/ 595 h 596"/>
                    <a:gd name="T34" fmla="*/ 388 w 1106"/>
                    <a:gd name="T35" fmla="*/ 582 h 596"/>
                    <a:gd name="T36" fmla="*/ 289 w 1106"/>
                    <a:gd name="T37" fmla="*/ 560 h 596"/>
                    <a:gd name="T38" fmla="*/ 201 w 1106"/>
                    <a:gd name="T39" fmla="*/ 528 h 596"/>
                    <a:gd name="T40" fmla="*/ 127 w 1106"/>
                    <a:gd name="T41" fmla="*/ 487 h 596"/>
                    <a:gd name="T42" fmla="*/ 67 w 1106"/>
                    <a:gd name="T43" fmla="*/ 440 h 596"/>
                    <a:gd name="T44" fmla="*/ 25 w 1106"/>
                    <a:gd name="T45" fmla="*/ 387 h 596"/>
                    <a:gd name="T46" fmla="*/ 2 w 1106"/>
                    <a:gd name="T47" fmla="*/ 328 h 596"/>
                    <a:gd name="T48" fmla="*/ 2 w 1106"/>
                    <a:gd name="T49" fmla="*/ 268 h 596"/>
                    <a:gd name="T50" fmla="*/ 25 w 1106"/>
                    <a:gd name="T51" fmla="*/ 209 h 596"/>
                    <a:gd name="T52" fmla="*/ 67 w 1106"/>
                    <a:gd name="T53" fmla="*/ 156 h 596"/>
                    <a:gd name="T54" fmla="*/ 127 w 1106"/>
                    <a:gd name="T55" fmla="*/ 108 h 596"/>
                    <a:gd name="T56" fmla="*/ 201 w 1106"/>
                    <a:gd name="T57" fmla="*/ 68 h 596"/>
                    <a:gd name="T58" fmla="*/ 289 w 1106"/>
                    <a:gd name="T59" fmla="*/ 35 h 596"/>
                    <a:gd name="T60" fmla="*/ 388 w 1106"/>
                    <a:gd name="T61" fmla="*/ 13 h 596"/>
                    <a:gd name="T62" fmla="*/ 496 w 1106"/>
                    <a:gd name="T63" fmla="*/ 1 h 59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06"/>
                    <a:gd name="T97" fmla="*/ 0 h 596"/>
                    <a:gd name="T98" fmla="*/ 1106 w 1106"/>
                    <a:gd name="T99" fmla="*/ 596 h 59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06" h="596">
                      <a:moveTo>
                        <a:pt x="553" y="0"/>
                      </a:moveTo>
                      <a:lnTo>
                        <a:pt x="609" y="1"/>
                      </a:lnTo>
                      <a:lnTo>
                        <a:pt x="665" y="5"/>
                      </a:lnTo>
                      <a:lnTo>
                        <a:pt x="718" y="13"/>
                      </a:lnTo>
                      <a:lnTo>
                        <a:pt x="768" y="23"/>
                      </a:lnTo>
                      <a:lnTo>
                        <a:pt x="817" y="35"/>
                      </a:lnTo>
                      <a:lnTo>
                        <a:pt x="862" y="50"/>
                      </a:lnTo>
                      <a:lnTo>
                        <a:pt x="904" y="68"/>
                      </a:lnTo>
                      <a:lnTo>
                        <a:pt x="944" y="87"/>
                      </a:lnTo>
                      <a:lnTo>
                        <a:pt x="979" y="108"/>
                      </a:lnTo>
                      <a:lnTo>
                        <a:pt x="1012" y="131"/>
                      </a:lnTo>
                      <a:lnTo>
                        <a:pt x="1039" y="156"/>
                      </a:lnTo>
                      <a:lnTo>
                        <a:pt x="1062" y="182"/>
                      </a:lnTo>
                      <a:lnTo>
                        <a:pt x="1081" y="209"/>
                      </a:lnTo>
                      <a:lnTo>
                        <a:pt x="1095" y="238"/>
                      </a:lnTo>
                      <a:lnTo>
                        <a:pt x="1104" y="268"/>
                      </a:lnTo>
                      <a:lnTo>
                        <a:pt x="1106" y="298"/>
                      </a:lnTo>
                      <a:lnTo>
                        <a:pt x="1104" y="328"/>
                      </a:lnTo>
                      <a:lnTo>
                        <a:pt x="1095" y="358"/>
                      </a:lnTo>
                      <a:lnTo>
                        <a:pt x="1081" y="387"/>
                      </a:lnTo>
                      <a:lnTo>
                        <a:pt x="1062" y="413"/>
                      </a:lnTo>
                      <a:lnTo>
                        <a:pt x="1039" y="440"/>
                      </a:lnTo>
                      <a:lnTo>
                        <a:pt x="1012" y="464"/>
                      </a:lnTo>
                      <a:lnTo>
                        <a:pt x="979" y="487"/>
                      </a:lnTo>
                      <a:lnTo>
                        <a:pt x="944" y="509"/>
                      </a:lnTo>
                      <a:lnTo>
                        <a:pt x="904" y="528"/>
                      </a:lnTo>
                      <a:lnTo>
                        <a:pt x="862" y="544"/>
                      </a:lnTo>
                      <a:lnTo>
                        <a:pt x="817" y="560"/>
                      </a:lnTo>
                      <a:lnTo>
                        <a:pt x="768" y="572"/>
                      </a:lnTo>
                      <a:lnTo>
                        <a:pt x="718" y="582"/>
                      </a:lnTo>
                      <a:lnTo>
                        <a:pt x="665" y="590"/>
                      </a:lnTo>
                      <a:lnTo>
                        <a:pt x="609" y="595"/>
                      </a:lnTo>
                      <a:lnTo>
                        <a:pt x="553" y="596"/>
                      </a:lnTo>
                      <a:lnTo>
                        <a:pt x="496" y="595"/>
                      </a:lnTo>
                      <a:lnTo>
                        <a:pt x="441" y="590"/>
                      </a:lnTo>
                      <a:lnTo>
                        <a:pt x="388" y="582"/>
                      </a:lnTo>
                      <a:lnTo>
                        <a:pt x="337" y="572"/>
                      </a:lnTo>
                      <a:lnTo>
                        <a:pt x="289" y="560"/>
                      </a:lnTo>
                      <a:lnTo>
                        <a:pt x="244" y="544"/>
                      </a:lnTo>
                      <a:lnTo>
                        <a:pt x="201" y="528"/>
                      </a:lnTo>
                      <a:lnTo>
                        <a:pt x="162" y="509"/>
                      </a:lnTo>
                      <a:lnTo>
                        <a:pt x="127" y="487"/>
                      </a:lnTo>
                      <a:lnTo>
                        <a:pt x="94" y="464"/>
                      </a:lnTo>
                      <a:lnTo>
                        <a:pt x="67" y="440"/>
                      </a:lnTo>
                      <a:lnTo>
                        <a:pt x="44" y="413"/>
                      </a:lnTo>
                      <a:lnTo>
                        <a:pt x="25" y="387"/>
                      </a:lnTo>
                      <a:lnTo>
                        <a:pt x="11" y="358"/>
                      </a:lnTo>
                      <a:lnTo>
                        <a:pt x="2" y="328"/>
                      </a:lnTo>
                      <a:lnTo>
                        <a:pt x="0" y="298"/>
                      </a:lnTo>
                      <a:lnTo>
                        <a:pt x="2" y="268"/>
                      </a:lnTo>
                      <a:lnTo>
                        <a:pt x="11" y="238"/>
                      </a:lnTo>
                      <a:lnTo>
                        <a:pt x="25" y="209"/>
                      </a:lnTo>
                      <a:lnTo>
                        <a:pt x="44" y="182"/>
                      </a:lnTo>
                      <a:lnTo>
                        <a:pt x="67" y="156"/>
                      </a:lnTo>
                      <a:lnTo>
                        <a:pt x="94" y="131"/>
                      </a:lnTo>
                      <a:lnTo>
                        <a:pt x="127" y="108"/>
                      </a:lnTo>
                      <a:lnTo>
                        <a:pt x="162" y="87"/>
                      </a:lnTo>
                      <a:lnTo>
                        <a:pt x="201" y="68"/>
                      </a:lnTo>
                      <a:lnTo>
                        <a:pt x="244" y="50"/>
                      </a:lnTo>
                      <a:lnTo>
                        <a:pt x="289" y="35"/>
                      </a:lnTo>
                      <a:lnTo>
                        <a:pt x="337" y="23"/>
                      </a:lnTo>
                      <a:lnTo>
                        <a:pt x="388" y="13"/>
                      </a:lnTo>
                      <a:lnTo>
                        <a:pt x="441" y="5"/>
                      </a:lnTo>
                      <a:lnTo>
                        <a:pt x="496" y="1"/>
                      </a:lnTo>
                      <a:lnTo>
                        <a:pt x="553" y="0"/>
                      </a:lnTo>
                      <a:close/>
                    </a:path>
                  </a:pathLst>
                </a:custGeom>
                <a:solidFill>
                  <a:srgbClr val="000000"/>
                </a:solidFill>
                <a:ln w="9525">
                  <a:noFill/>
                  <a:round/>
                  <a:headEnd/>
                  <a:tailEnd/>
                </a:ln>
              </p:spPr>
              <p:txBody>
                <a:bodyPr/>
                <a:lstStyle/>
                <a:p>
                  <a:endParaRPr lang="en-US"/>
                </a:p>
              </p:txBody>
            </p:sp>
            <p:sp>
              <p:nvSpPr>
                <p:cNvPr id="22212" name="Freeform 370"/>
                <p:cNvSpPr>
                  <a:spLocks/>
                </p:cNvSpPr>
                <p:nvPr/>
              </p:nvSpPr>
              <p:spPr bwMode="auto">
                <a:xfrm>
                  <a:off x="3499" y="-801"/>
                  <a:ext cx="553" cy="299"/>
                </a:xfrm>
                <a:custGeom>
                  <a:avLst/>
                  <a:gdLst>
                    <a:gd name="T0" fmla="*/ 553 w 1106"/>
                    <a:gd name="T1" fmla="*/ 0 h 596"/>
                    <a:gd name="T2" fmla="*/ 665 w 1106"/>
                    <a:gd name="T3" fmla="*/ 5 h 596"/>
                    <a:gd name="T4" fmla="*/ 768 w 1106"/>
                    <a:gd name="T5" fmla="*/ 23 h 596"/>
                    <a:gd name="T6" fmla="*/ 862 w 1106"/>
                    <a:gd name="T7" fmla="*/ 50 h 596"/>
                    <a:gd name="T8" fmla="*/ 944 w 1106"/>
                    <a:gd name="T9" fmla="*/ 87 h 596"/>
                    <a:gd name="T10" fmla="*/ 1012 w 1106"/>
                    <a:gd name="T11" fmla="*/ 131 h 596"/>
                    <a:gd name="T12" fmla="*/ 1062 w 1106"/>
                    <a:gd name="T13" fmla="*/ 182 h 596"/>
                    <a:gd name="T14" fmla="*/ 1095 w 1106"/>
                    <a:gd name="T15" fmla="*/ 238 h 596"/>
                    <a:gd name="T16" fmla="*/ 1106 w 1106"/>
                    <a:gd name="T17" fmla="*/ 298 h 596"/>
                    <a:gd name="T18" fmla="*/ 1104 w 1106"/>
                    <a:gd name="T19" fmla="*/ 328 h 596"/>
                    <a:gd name="T20" fmla="*/ 1081 w 1106"/>
                    <a:gd name="T21" fmla="*/ 387 h 596"/>
                    <a:gd name="T22" fmla="*/ 1039 w 1106"/>
                    <a:gd name="T23" fmla="*/ 440 h 596"/>
                    <a:gd name="T24" fmla="*/ 979 w 1106"/>
                    <a:gd name="T25" fmla="*/ 487 h 596"/>
                    <a:gd name="T26" fmla="*/ 904 w 1106"/>
                    <a:gd name="T27" fmla="*/ 528 h 596"/>
                    <a:gd name="T28" fmla="*/ 817 w 1106"/>
                    <a:gd name="T29" fmla="*/ 560 h 596"/>
                    <a:gd name="T30" fmla="*/ 718 w 1106"/>
                    <a:gd name="T31" fmla="*/ 582 h 596"/>
                    <a:gd name="T32" fmla="*/ 609 w 1106"/>
                    <a:gd name="T33" fmla="*/ 595 h 596"/>
                    <a:gd name="T34" fmla="*/ 553 w 1106"/>
                    <a:gd name="T35" fmla="*/ 596 h 596"/>
                    <a:gd name="T36" fmla="*/ 441 w 1106"/>
                    <a:gd name="T37" fmla="*/ 590 h 596"/>
                    <a:gd name="T38" fmla="*/ 337 w 1106"/>
                    <a:gd name="T39" fmla="*/ 572 h 596"/>
                    <a:gd name="T40" fmla="*/ 244 w 1106"/>
                    <a:gd name="T41" fmla="*/ 544 h 596"/>
                    <a:gd name="T42" fmla="*/ 162 w 1106"/>
                    <a:gd name="T43" fmla="*/ 509 h 596"/>
                    <a:gd name="T44" fmla="*/ 94 w 1106"/>
                    <a:gd name="T45" fmla="*/ 464 h 596"/>
                    <a:gd name="T46" fmla="*/ 44 w 1106"/>
                    <a:gd name="T47" fmla="*/ 413 h 596"/>
                    <a:gd name="T48" fmla="*/ 11 w 1106"/>
                    <a:gd name="T49" fmla="*/ 358 h 596"/>
                    <a:gd name="T50" fmla="*/ 0 w 1106"/>
                    <a:gd name="T51" fmla="*/ 298 h 596"/>
                    <a:gd name="T52" fmla="*/ 2 w 1106"/>
                    <a:gd name="T53" fmla="*/ 268 h 596"/>
                    <a:gd name="T54" fmla="*/ 25 w 1106"/>
                    <a:gd name="T55" fmla="*/ 209 h 596"/>
                    <a:gd name="T56" fmla="*/ 67 w 1106"/>
                    <a:gd name="T57" fmla="*/ 156 h 596"/>
                    <a:gd name="T58" fmla="*/ 127 w 1106"/>
                    <a:gd name="T59" fmla="*/ 108 h 596"/>
                    <a:gd name="T60" fmla="*/ 201 w 1106"/>
                    <a:gd name="T61" fmla="*/ 68 h 596"/>
                    <a:gd name="T62" fmla="*/ 289 w 1106"/>
                    <a:gd name="T63" fmla="*/ 35 h 596"/>
                    <a:gd name="T64" fmla="*/ 388 w 1106"/>
                    <a:gd name="T65" fmla="*/ 13 h 596"/>
                    <a:gd name="T66" fmla="*/ 496 w 1106"/>
                    <a:gd name="T67" fmla="*/ 1 h 59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106"/>
                    <a:gd name="T103" fmla="*/ 0 h 596"/>
                    <a:gd name="T104" fmla="*/ 1106 w 1106"/>
                    <a:gd name="T105" fmla="*/ 596 h 59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106" h="596">
                      <a:moveTo>
                        <a:pt x="553" y="0"/>
                      </a:moveTo>
                      <a:lnTo>
                        <a:pt x="553" y="0"/>
                      </a:lnTo>
                      <a:lnTo>
                        <a:pt x="609" y="1"/>
                      </a:lnTo>
                      <a:lnTo>
                        <a:pt x="665" y="5"/>
                      </a:lnTo>
                      <a:lnTo>
                        <a:pt x="718" y="13"/>
                      </a:lnTo>
                      <a:lnTo>
                        <a:pt x="768" y="23"/>
                      </a:lnTo>
                      <a:lnTo>
                        <a:pt x="817" y="35"/>
                      </a:lnTo>
                      <a:lnTo>
                        <a:pt x="862" y="50"/>
                      </a:lnTo>
                      <a:lnTo>
                        <a:pt x="904" y="68"/>
                      </a:lnTo>
                      <a:lnTo>
                        <a:pt x="944" y="87"/>
                      </a:lnTo>
                      <a:lnTo>
                        <a:pt x="979" y="108"/>
                      </a:lnTo>
                      <a:lnTo>
                        <a:pt x="1012" y="131"/>
                      </a:lnTo>
                      <a:lnTo>
                        <a:pt x="1039" y="156"/>
                      </a:lnTo>
                      <a:lnTo>
                        <a:pt x="1062" y="182"/>
                      </a:lnTo>
                      <a:lnTo>
                        <a:pt x="1081" y="209"/>
                      </a:lnTo>
                      <a:lnTo>
                        <a:pt x="1095" y="238"/>
                      </a:lnTo>
                      <a:lnTo>
                        <a:pt x="1104" y="268"/>
                      </a:lnTo>
                      <a:lnTo>
                        <a:pt x="1106" y="298"/>
                      </a:lnTo>
                      <a:lnTo>
                        <a:pt x="1104" y="328"/>
                      </a:lnTo>
                      <a:lnTo>
                        <a:pt x="1095" y="358"/>
                      </a:lnTo>
                      <a:lnTo>
                        <a:pt x="1081" y="387"/>
                      </a:lnTo>
                      <a:lnTo>
                        <a:pt x="1062" y="413"/>
                      </a:lnTo>
                      <a:lnTo>
                        <a:pt x="1039" y="440"/>
                      </a:lnTo>
                      <a:lnTo>
                        <a:pt x="1012" y="464"/>
                      </a:lnTo>
                      <a:lnTo>
                        <a:pt x="979" y="487"/>
                      </a:lnTo>
                      <a:lnTo>
                        <a:pt x="944" y="509"/>
                      </a:lnTo>
                      <a:lnTo>
                        <a:pt x="904" y="528"/>
                      </a:lnTo>
                      <a:lnTo>
                        <a:pt x="862" y="544"/>
                      </a:lnTo>
                      <a:lnTo>
                        <a:pt x="817" y="560"/>
                      </a:lnTo>
                      <a:lnTo>
                        <a:pt x="768" y="572"/>
                      </a:lnTo>
                      <a:lnTo>
                        <a:pt x="718" y="582"/>
                      </a:lnTo>
                      <a:lnTo>
                        <a:pt x="665" y="590"/>
                      </a:lnTo>
                      <a:lnTo>
                        <a:pt x="609" y="595"/>
                      </a:lnTo>
                      <a:lnTo>
                        <a:pt x="553" y="596"/>
                      </a:lnTo>
                      <a:lnTo>
                        <a:pt x="496" y="595"/>
                      </a:lnTo>
                      <a:lnTo>
                        <a:pt x="441" y="590"/>
                      </a:lnTo>
                      <a:lnTo>
                        <a:pt x="388" y="582"/>
                      </a:lnTo>
                      <a:lnTo>
                        <a:pt x="337" y="572"/>
                      </a:lnTo>
                      <a:lnTo>
                        <a:pt x="289" y="560"/>
                      </a:lnTo>
                      <a:lnTo>
                        <a:pt x="244" y="544"/>
                      </a:lnTo>
                      <a:lnTo>
                        <a:pt x="201" y="528"/>
                      </a:lnTo>
                      <a:lnTo>
                        <a:pt x="162" y="509"/>
                      </a:lnTo>
                      <a:lnTo>
                        <a:pt x="127" y="487"/>
                      </a:lnTo>
                      <a:lnTo>
                        <a:pt x="94" y="464"/>
                      </a:lnTo>
                      <a:lnTo>
                        <a:pt x="67" y="440"/>
                      </a:lnTo>
                      <a:lnTo>
                        <a:pt x="44" y="413"/>
                      </a:lnTo>
                      <a:lnTo>
                        <a:pt x="25" y="387"/>
                      </a:lnTo>
                      <a:lnTo>
                        <a:pt x="11" y="358"/>
                      </a:lnTo>
                      <a:lnTo>
                        <a:pt x="2" y="328"/>
                      </a:lnTo>
                      <a:lnTo>
                        <a:pt x="0" y="298"/>
                      </a:lnTo>
                      <a:lnTo>
                        <a:pt x="2" y="268"/>
                      </a:lnTo>
                      <a:lnTo>
                        <a:pt x="11" y="238"/>
                      </a:lnTo>
                      <a:lnTo>
                        <a:pt x="25" y="209"/>
                      </a:lnTo>
                      <a:lnTo>
                        <a:pt x="44" y="182"/>
                      </a:lnTo>
                      <a:lnTo>
                        <a:pt x="67" y="156"/>
                      </a:lnTo>
                      <a:lnTo>
                        <a:pt x="94" y="131"/>
                      </a:lnTo>
                      <a:lnTo>
                        <a:pt x="127" y="108"/>
                      </a:lnTo>
                      <a:lnTo>
                        <a:pt x="162" y="87"/>
                      </a:lnTo>
                      <a:lnTo>
                        <a:pt x="201" y="68"/>
                      </a:lnTo>
                      <a:lnTo>
                        <a:pt x="244" y="50"/>
                      </a:lnTo>
                      <a:lnTo>
                        <a:pt x="289" y="35"/>
                      </a:lnTo>
                      <a:lnTo>
                        <a:pt x="337" y="23"/>
                      </a:lnTo>
                      <a:lnTo>
                        <a:pt x="388" y="13"/>
                      </a:lnTo>
                      <a:lnTo>
                        <a:pt x="441" y="5"/>
                      </a:lnTo>
                      <a:lnTo>
                        <a:pt x="496" y="1"/>
                      </a:lnTo>
                      <a:lnTo>
                        <a:pt x="553" y="0"/>
                      </a:lnTo>
                    </a:path>
                  </a:pathLst>
                </a:custGeom>
                <a:noFill/>
                <a:ln w="0">
                  <a:solidFill>
                    <a:srgbClr val="000000"/>
                  </a:solidFill>
                  <a:round/>
                  <a:headEnd/>
                  <a:tailEnd/>
                </a:ln>
              </p:spPr>
              <p:txBody>
                <a:bodyPr/>
                <a:lstStyle/>
                <a:p>
                  <a:endParaRPr lang="en-US"/>
                </a:p>
              </p:txBody>
            </p:sp>
            <p:sp>
              <p:nvSpPr>
                <p:cNvPr id="22213" name="Freeform 371"/>
                <p:cNvSpPr>
                  <a:spLocks/>
                </p:cNvSpPr>
                <p:nvPr/>
              </p:nvSpPr>
              <p:spPr bwMode="auto">
                <a:xfrm>
                  <a:off x="3904" y="-607"/>
                  <a:ext cx="119" cy="72"/>
                </a:xfrm>
                <a:custGeom>
                  <a:avLst/>
                  <a:gdLst>
                    <a:gd name="T0" fmla="*/ 0 w 237"/>
                    <a:gd name="T1" fmla="*/ 144 h 144"/>
                    <a:gd name="T2" fmla="*/ 237 w 237"/>
                    <a:gd name="T3" fmla="*/ 0 h 144"/>
                    <a:gd name="T4" fmla="*/ 228 w 237"/>
                    <a:gd name="T5" fmla="*/ 11 h 144"/>
                    <a:gd name="T6" fmla="*/ 219 w 237"/>
                    <a:gd name="T7" fmla="*/ 21 h 144"/>
                    <a:gd name="T8" fmla="*/ 207 w 237"/>
                    <a:gd name="T9" fmla="*/ 33 h 144"/>
                    <a:gd name="T10" fmla="*/ 196 w 237"/>
                    <a:gd name="T11" fmla="*/ 43 h 144"/>
                    <a:gd name="T12" fmla="*/ 184 w 237"/>
                    <a:gd name="T13" fmla="*/ 54 h 144"/>
                    <a:gd name="T14" fmla="*/ 170 w 237"/>
                    <a:gd name="T15" fmla="*/ 63 h 144"/>
                    <a:gd name="T16" fmla="*/ 157 w 237"/>
                    <a:gd name="T17" fmla="*/ 72 h 144"/>
                    <a:gd name="T18" fmla="*/ 142 w 237"/>
                    <a:gd name="T19" fmla="*/ 81 h 144"/>
                    <a:gd name="T20" fmla="*/ 127 w 237"/>
                    <a:gd name="T21" fmla="*/ 91 h 144"/>
                    <a:gd name="T22" fmla="*/ 111 w 237"/>
                    <a:gd name="T23" fmla="*/ 100 h 144"/>
                    <a:gd name="T24" fmla="*/ 93 w 237"/>
                    <a:gd name="T25" fmla="*/ 108 h 144"/>
                    <a:gd name="T26" fmla="*/ 76 w 237"/>
                    <a:gd name="T27" fmla="*/ 116 h 144"/>
                    <a:gd name="T28" fmla="*/ 58 w 237"/>
                    <a:gd name="T29" fmla="*/ 123 h 144"/>
                    <a:gd name="T30" fmla="*/ 39 w 237"/>
                    <a:gd name="T31" fmla="*/ 130 h 144"/>
                    <a:gd name="T32" fmla="*/ 19 w 237"/>
                    <a:gd name="T33" fmla="*/ 137 h 144"/>
                    <a:gd name="T34" fmla="*/ 0 w 237"/>
                    <a:gd name="T35" fmla="*/ 144 h 14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37"/>
                    <a:gd name="T55" fmla="*/ 0 h 144"/>
                    <a:gd name="T56" fmla="*/ 237 w 237"/>
                    <a:gd name="T57" fmla="*/ 144 h 14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37" h="144">
                      <a:moveTo>
                        <a:pt x="0" y="144"/>
                      </a:moveTo>
                      <a:lnTo>
                        <a:pt x="237" y="0"/>
                      </a:lnTo>
                      <a:lnTo>
                        <a:pt x="228" y="11"/>
                      </a:lnTo>
                      <a:lnTo>
                        <a:pt x="219" y="21"/>
                      </a:lnTo>
                      <a:lnTo>
                        <a:pt x="207" y="33"/>
                      </a:lnTo>
                      <a:lnTo>
                        <a:pt x="196" y="43"/>
                      </a:lnTo>
                      <a:lnTo>
                        <a:pt x="184" y="54"/>
                      </a:lnTo>
                      <a:lnTo>
                        <a:pt x="170" y="63"/>
                      </a:lnTo>
                      <a:lnTo>
                        <a:pt x="157" y="72"/>
                      </a:lnTo>
                      <a:lnTo>
                        <a:pt x="142" y="81"/>
                      </a:lnTo>
                      <a:lnTo>
                        <a:pt x="127" y="91"/>
                      </a:lnTo>
                      <a:lnTo>
                        <a:pt x="111" y="100"/>
                      </a:lnTo>
                      <a:lnTo>
                        <a:pt x="93" y="108"/>
                      </a:lnTo>
                      <a:lnTo>
                        <a:pt x="76" y="116"/>
                      </a:lnTo>
                      <a:lnTo>
                        <a:pt x="58" y="123"/>
                      </a:lnTo>
                      <a:lnTo>
                        <a:pt x="39" y="130"/>
                      </a:lnTo>
                      <a:lnTo>
                        <a:pt x="19" y="137"/>
                      </a:lnTo>
                      <a:lnTo>
                        <a:pt x="0" y="144"/>
                      </a:lnTo>
                      <a:close/>
                    </a:path>
                  </a:pathLst>
                </a:custGeom>
                <a:solidFill>
                  <a:srgbClr val="3838FF"/>
                </a:solidFill>
                <a:ln w="9525">
                  <a:noFill/>
                  <a:round/>
                  <a:headEnd/>
                  <a:tailEnd/>
                </a:ln>
              </p:spPr>
              <p:txBody>
                <a:bodyPr/>
                <a:lstStyle/>
                <a:p>
                  <a:endParaRPr lang="en-US"/>
                </a:p>
              </p:txBody>
            </p:sp>
            <p:sp>
              <p:nvSpPr>
                <p:cNvPr id="22214" name="Freeform 372"/>
                <p:cNvSpPr>
                  <a:spLocks/>
                </p:cNvSpPr>
                <p:nvPr/>
              </p:nvSpPr>
              <p:spPr bwMode="auto">
                <a:xfrm>
                  <a:off x="3823" y="-650"/>
                  <a:ext cx="218" cy="130"/>
                </a:xfrm>
                <a:custGeom>
                  <a:avLst/>
                  <a:gdLst>
                    <a:gd name="T0" fmla="*/ 398 w 434"/>
                    <a:gd name="T1" fmla="*/ 87 h 260"/>
                    <a:gd name="T2" fmla="*/ 161 w 434"/>
                    <a:gd name="T3" fmla="*/ 231 h 260"/>
                    <a:gd name="T4" fmla="*/ 142 w 434"/>
                    <a:gd name="T5" fmla="*/ 235 h 260"/>
                    <a:gd name="T6" fmla="*/ 123 w 434"/>
                    <a:gd name="T7" fmla="*/ 240 h 260"/>
                    <a:gd name="T8" fmla="*/ 103 w 434"/>
                    <a:gd name="T9" fmla="*/ 244 h 260"/>
                    <a:gd name="T10" fmla="*/ 83 w 434"/>
                    <a:gd name="T11" fmla="*/ 249 h 260"/>
                    <a:gd name="T12" fmla="*/ 62 w 434"/>
                    <a:gd name="T13" fmla="*/ 252 h 260"/>
                    <a:gd name="T14" fmla="*/ 42 w 434"/>
                    <a:gd name="T15" fmla="*/ 256 h 260"/>
                    <a:gd name="T16" fmla="*/ 20 w 434"/>
                    <a:gd name="T17" fmla="*/ 258 h 260"/>
                    <a:gd name="T18" fmla="*/ 0 w 434"/>
                    <a:gd name="T19" fmla="*/ 260 h 260"/>
                    <a:gd name="T20" fmla="*/ 434 w 434"/>
                    <a:gd name="T21" fmla="*/ 0 h 260"/>
                    <a:gd name="T22" fmla="*/ 433 w 434"/>
                    <a:gd name="T23" fmla="*/ 12 h 260"/>
                    <a:gd name="T24" fmla="*/ 431 w 434"/>
                    <a:gd name="T25" fmla="*/ 22 h 260"/>
                    <a:gd name="T26" fmla="*/ 427 w 434"/>
                    <a:gd name="T27" fmla="*/ 34 h 260"/>
                    <a:gd name="T28" fmla="*/ 424 w 434"/>
                    <a:gd name="T29" fmla="*/ 44 h 260"/>
                    <a:gd name="T30" fmla="*/ 418 w 434"/>
                    <a:gd name="T31" fmla="*/ 55 h 260"/>
                    <a:gd name="T32" fmla="*/ 412 w 434"/>
                    <a:gd name="T33" fmla="*/ 66 h 260"/>
                    <a:gd name="T34" fmla="*/ 405 w 434"/>
                    <a:gd name="T35" fmla="*/ 76 h 260"/>
                    <a:gd name="T36" fmla="*/ 398 w 434"/>
                    <a:gd name="T37" fmla="*/ 87 h 26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34"/>
                    <a:gd name="T58" fmla="*/ 0 h 260"/>
                    <a:gd name="T59" fmla="*/ 434 w 434"/>
                    <a:gd name="T60" fmla="*/ 260 h 26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34" h="260">
                      <a:moveTo>
                        <a:pt x="398" y="87"/>
                      </a:moveTo>
                      <a:lnTo>
                        <a:pt x="161" y="231"/>
                      </a:lnTo>
                      <a:lnTo>
                        <a:pt x="142" y="235"/>
                      </a:lnTo>
                      <a:lnTo>
                        <a:pt x="123" y="240"/>
                      </a:lnTo>
                      <a:lnTo>
                        <a:pt x="103" y="244"/>
                      </a:lnTo>
                      <a:lnTo>
                        <a:pt x="83" y="249"/>
                      </a:lnTo>
                      <a:lnTo>
                        <a:pt x="62" y="252"/>
                      </a:lnTo>
                      <a:lnTo>
                        <a:pt x="42" y="256"/>
                      </a:lnTo>
                      <a:lnTo>
                        <a:pt x="20" y="258"/>
                      </a:lnTo>
                      <a:lnTo>
                        <a:pt x="0" y="260"/>
                      </a:lnTo>
                      <a:lnTo>
                        <a:pt x="434" y="0"/>
                      </a:lnTo>
                      <a:lnTo>
                        <a:pt x="433" y="12"/>
                      </a:lnTo>
                      <a:lnTo>
                        <a:pt x="431" y="22"/>
                      </a:lnTo>
                      <a:lnTo>
                        <a:pt x="427" y="34"/>
                      </a:lnTo>
                      <a:lnTo>
                        <a:pt x="424" y="44"/>
                      </a:lnTo>
                      <a:lnTo>
                        <a:pt x="418" y="55"/>
                      </a:lnTo>
                      <a:lnTo>
                        <a:pt x="412" y="66"/>
                      </a:lnTo>
                      <a:lnTo>
                        <a:pt x="405" y="76"/>
                      </a:lnTo>
                      <a:lnTo>
                        <a:pt x="398" y="87"/>
                      </a:lnTo>
                      <a:close/>
                    </a:path>
                  </a:pathLst>
                </a:custGeom>
                <a:solidFill>
                  <a:srgbClr val="4F4FFF"/>
                </a:solidFill>
                <a:ln w="9525">
                  <a:noFill/>
                  <a:round/>
                  <a:headEnd/>
                  <a:tailEnd/>
                </a:ln>
              </p:spPr>
              <p:txBody>
                <a:bodyPr/>
                <a:lstStyle/>
                <a:p>
                  <a:endParaRPr lang="en-US"/>
                </a:p>
              </p:txBody>
            </p:sp>
            <p:sp>
              <p:nvSpPr>
                <p:cNvPr id="22215" name="Freeform 373"/>
                <p:cNvSpPr>
                  <a:spLocks/>
                </p:cNvSpPr>
                <p:nvPr/>
              </p:nvSpPr>
              <p:spPr bwMode="auto">
                <a:xfrm>
                  <a:off x="3764" y="-682"/>
                  <a:ext cx="277" cy="164"/>
                </a:xfrm>
                <a:custGeom>
                  <a:avLst/>
                  <a:gdLst>
                    <a:gd name="T0" fmla="*/ 553 w 554"/>
                    <a:gd name="T1" fmla="*/ 62 h 327"/>
                    <a:gd name="T2" fmla="*/ 119 w 554"/>
                    <a:gd name="T3" fmla="*/ 322 h 327"/>
                    <a:gd name="T4" fmla="*/ 106 w 554"/>
                    <a:gd name="T5" fmla="*/ 324 h 327"/>
                    <a:gd name="T6" fmla="*/ 93 w 554"/>
                    <a:gd name="T7" fmla="*/ 324 h 327"/>
                    <a:gd name="T8" fmla="*/ 82 w 554"/>
                    <a:gd name="T9" fmla="*/ 325 h 327"/>
                    <a:gd name="T10" fmla="*/ 69 w 554"/>
                    <a:gd name="T11" fmla="*/ 326 h 327"/>
                    <a:gd name="T12" fmla="*/ 56 w 554"/>
                    <a:gd name="T13" fmla="*/ 326 h 327"/>
                    <a:gd name="T14" fmla="*/ 44 w 554"/>
                    <a:gd name="T15" fmla="*/ 327 h 327"/>
                    <a:gd name="T16" fmla="*/ 31 w 554"/>
                    <a:gd name="T17" fmla="*/ 327 h 327"/>
                    <a:gd name="T18" fmla="*/ 18 w 554"/>
                    <a:gd name="T19" fmla="*/ 327 h 327"/>
                    <a:gd name="T20" fmla="*/ 14 w 554"/>
                    <a:gd name="T21" fmla="*/ 327 h 327"/>
                    <a:gd name="T22" fmla="*/ 9 w 554"/>
                    <a:gd name="T23" fmla="*/ 327 h 327"/>
                    <a:gd name="T24" fmla="*/ 4 w 554"/>
                    <a:gd name="T25" fmla="*/ 327 h 327"/>
                    <a:gd name="T26" fmla="*/ 0 w 554"/>
                    <a:gd name="T27" fmla="*/ 327 h 327"/>
                    <a:gd name="T28" fmla="*/ 544 w 554"/>
                    <a:gd name="T29" fmla="*/ 0 h 327"/>
                    <a:gd name="T30" fmla="*/ 548 w 554"/>
                    <a:gd name="T31" fmla="*/ 13 h 327"/>
                    <a:gd name="T32" fmla="*/ 552 w 554"/>
                    <a:gd name="T33" fmla="*/ 24 h 327"/>
                    <a:gd name="T34" fmla="*/ 553 w 554"/>
                    <a:gd name="T35" fmla="*/ 37 h 327"/>
                    <a:gd name="T36" fmla="*/ 554 w 554"/>
                    <a:gd name="T37" fmla="*/ 50 h 327"/>
                    <a:gd name="T38" fmla="*/ 554 w 554"/>
                    <a:gd name="T39" fmla="*/ 53 h 327"/>
                    <a:gd name="T40" fmla="*/ 554 w 554"/>
                    <a:gd name="T41" fmla="*/ 56 h 327"/>
                    <a:gd name="T42" fmla="*/ 553 w 554"/>
                    <a:gd name="T43" fmla="*/ 59 h 327"/>
                    <a:gd name="T44" fmla="*/ 553 w 554"/>
                    <a:gd name="T45" fmla="*/ 62 h 32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54"/>
                    <a:gd name="T70" fmla="*/ 0 h 327"/>
                    <a:gd name="T71" fmla="*/ 554 w 554"/>
                    <a:gd name="T72" fmla="*/ 327 h 32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54" h="327">
                      <a:moveTo>
                        <a:pt x="553" y="62"/>
                      </a:moveTo>
                      <a:lnTo>
                        <a:pt x="119" y="322"/>
                      </a:lnTo>
                      <a:lnTo>
                        <a:pt x="106" y="324"/>
                      </a:lnTo>
                      <a:lnTo>
                        <a:pt x="93" y="324"/>
                      </a:lnTo>
                      <a:lnTo>
                        <a:pt x="82" y="325"/>
                      </a:lnTo>
                      <a:lnTo>
                        <a:pt x="69" y="326"/>
                      </a:lnTo>
                      <a:lnTo>
                        <a:pt x="56" y="326"/>
                      </a:lnTo>
                      <a:lnTo>
                        <a:pt x="44" y="327"/>
                      </a:lnTo>
                      <a:lnTo>
                        <a:pt x="31" y="327"/>
                      </a:lnTo>
                      <a:lnTo>
                        <a:pt x="18" y="327"/>
                      </a:lnTo>
                      <a:lnTo>
                        <a:pt x="14" y="327"/>
                      </a:lnTo>
                      <a:lnTo>
                        <a:pt x="9" y="327"/>
                      </a:lnTo>
                      <a:lnTo>
                        <a:pt x="4" y="327"/>
                      </a:lnTo>
                      <a:lnTo>
                        <a:pt x="0" y="327"/>
                      </a:lnTo>
                      <a:lnTo>
                        <a:pt x="544" y="0"/>
                      </a:lnTo>
                      <a:lnTo>
                        <a:pt x="548" y="13"/>
                      </a:lnTo>
                      <a:lnTo>
                        <a:pt x="552" y="24"/>
                      </a:lnTo>
                      <a:lnTo>
                        <a:pt x="553" y="37"/>
                      </a:lnTo>
                      <a:lnTo>
                        <a:pt x="554" y="50"/>
                      </a:lnTo>
                      <a:lnTo>
                        <a:pt x="554" y="53"/>
                      </a:lnTo>
                      <a:lnTo>
                        <a:pt x="554" y="56"/>
                      </a:lnTo>
                      <a:lnTo>
                        <a:pt x="553" y="59"/>
                      </a:lnTo>
                      <a:lnTo>
                        <a:pt x="553" y="62"/>
                      </a:lnTo>
                      <a:close/>
                    </a:path>
                  </a:pathLst>
                </a:custGeom>
                <a:solidFill>
                  <a:srgbClr val="6D6DFF"/>
                </a:solidFill>
                <a:ln w="9525">
                  <a:noFill/>
                  <a:round/>
                  <a:headEnd/>
                  <a:tailEnd/>
                </a:ln>
              </p:spPr>
              <p:txBody>
                <a:bodyPr/>
                <a:lstStyle/>
                <a:p>
                  <a:endParaRPr lang="en-US"/>
                </a:p>
              </p:txBody>
            </p:sp>
            <p:sp>
              <p:nvSpPr>
                <p:cNvPr id="22216" name="Freeform 374"/>
                <p:cNvSpPr>
                  <a:spLocks/>
                </p:cNvSpPr>
                <p:nvPr/>
              </p:nvSpPr>
              <p:spPr bwMode="auto">
                <a:xfrm>
                  <a:off x="3713" y="-706"/>
                  <a:ext cx="323" cy="188"/>
                </a:xfrm>
                <a:custGeom>
                  <a:avLst/>
                  <a:gdLst>
                    <a:gd name="T0" fmla="*/ 646 w 646"/>
                    <a:gd name="T1" fmla="*/ 50 h 377"/>
                    <a:gd name="T2" fmla="*/ 102 w 646"/>
                    <a:gd name="T3" fmla="*/ 377 h 377"/>
                    <a:gd name="T4" fmla="*/ 89 w 646"/>
                    <a:gd name="T5" fmla="*/ 377 h 377"/>
                    <a:gd name="T6" fmla="*/ 75 w 646"/>
                    <a:gd name="T7" fmla="*/ 376 h 377"/>
                    <a:gd name="T8" fmla="*/ 63 w 646"/>
                    <a:gd name="T9" fmla="*/ 376 h 377"/>
                    <a:gd name="T10" fmla="*/ 50 w 646"/>
                    <a:gd name="T11" fmla="*/ 375 h 377"/>
                    <a:gd name="T12" fmla="*/ 37 w 646"/>
                    <a:gd name="T13" fmla="*/ 374 h 377"/>
                    <a:gd name="T14" fmla="*/ 26 w 646"/>
                    <a:gd name="T15" fmla="*/ 372 h 377"/>
                    <a:gd name="T16" fmla="*/ 13 w 646"/>
                    <a:gd name="T17" fmla="*/ 371 h 377"/>
                    <a:gd name="T18" fmla="*/ 0 w 646"/>
                    <a:gd name="T19" fmla="*/ 370 h 377"/>
                    <a:gd name="T20" fmla="*/ 619 w 646"/>
                    <a:gd name="T21" fmla="*/ 0 h 377"/>
                    <a:gd name="T22" fmla="*/ 629 w 646"/>
                    <a:gd name="T23" fmla="*/ 13 h 377"/>
                    <a:gd name="T24" fmla="*/ 635 w 646"/>
                    <a:gd name="T25" fmla="*/ 25 h 377"/>
                    <a:gd name="T26" fmla="*/ 641 w 646"/>
                    <a:gd name="T27" fmla="*/ 37 h 377"/>
                    <a:gd name="T28" fmla="*/ 646 w 646"/>
                    <a:gd name="T29" fmla="*/ 50 h 37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46"/>
                    <a:gd name="T46" fmla="*/ 0 h 377"/>
                    <a:gd name="T47" fmla="*/ 646 w 646"/>
                    <a:gd name="T48" fmla="*/ 377 h 37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46" h="377">
                      <a:moveTo>
                        <a:pt x="646" y="50"/>
                      </a:moveTo>
                      <a:lnTo>
                        <a:pt x="102" y="377"/>
                      </a:lnTo>
                      <a:lnTo>
                        <a:pt x="89" y="377"/>
                      </a:lnTo>
                      <a:lnTo>
                        <a:pt x="75" y="376"/>
                      </a:lnTo>
                      <a:lnTo>
                        <a:pt x="63" y="376"/>
                      </a:lnTo>
                      <a:lnTo>
                        <a:pt x="50" y="375"/>
                      </a:lnTo>
                      <a:lnTo>
                        <a:pt x="37" y="374"/>
                      </a:lnTo>
                      <a:lnTo>
                        <a:pt x="26" y="372"/>
                      </a:lnTo>
                      <a:lnTo>
                        <a:pt x="13" y="371"/>
                      </a:lnTo>
                      <a:lnTo>
                        <a:pt x="0" y="370"/>
                      </a:lnTo>
                      <a:lnTo>
                        <a:pt x="619" y="0"/>
                      </a:lnTo>
                      <a:lnTo>
                        <a:pt x="629" y="13"/>
                      </a:lnTo>
                      <a:lnTo>
                        <a:pt x="635" y="25"/>
                      </a:lnTo>
                      <a:lnTo>
                        <a:pt x="641" y="37"/>
                      </a:lnTo>
                      <a:lnTo>
                        <a:pt x="646" y="50"/>
                      </a:lnTo>
                      <a:close/>
                    </a:path>
                  </a:pathLst>
                </a:custGeom>
                <a:solidFill>
                  <a:srgbClr val="8787FF"/>
                </a:solidFill>
                <a:ln w="9525">
                  <a:noFill/>
                  <a:round/>
                  <a:headEnd/>
                  <a:tailEnd/>
                </a:ln>
              </p:spPr>
              <p:txBody>
                <a:bodyPr/>
                <a:lstStyle/>
                <a:p>
                  <a:endParaRPr lang="en-US"/>
                </a:p>
              </p:txBody>
            </p:sp>
            <p:sp>
              <p:nvSpPr>
                <p:cNvPr id="22217" name="Freeform 375"/>
                <p:cNvSpPr>
                  <a:spLocks/>
                </p:cNvSpPr>
                <p:nvPr/>
              </p:nvSpPr>
              <p:spPr bwMode="auto">
                <a:xfrm>
                  <a:off x="3671" y="-727"/>
                  <a:ext cx="352" cy="206"/>
                </a:xfrm>
                <a:custGeom>
                  <a:avLst/>
                  <a:gdLst>
                    <a:gd name="T0" fmla="*/ 704 w 704"/>
                    <a:gd name="T1" fmla="*/ 41 h 411"/>
                    <a:gd name="T2" fmla="*/ 85 w 704"/>
                    <a:gd name="T3" fmla="*/ 411 h 411"/>
                    <a:gd name="T4" fmla="*/ 74 w 704"/>
                    <a:gd name="T5" fmla="*/ 410 h 411"/>
                    <a:gd name="T6" fmla="*/ 64 w 704"/>
                    <a:gd name="T7" fmla="*/ 409 h 411"/>
                    <a:gd name="T8" fmla="*/ 52 w 704"/>
                    <a:gd name="T9" fmla="*/ 408 h 411"/>
                    <a:gd name="T10" fmla="*/ 42 w 704"/>
                    <a:gd name="T11" fmla="*/ 405 h 411"/>
                    <a:gd name="T12" fmla="*/ 31 w 704"/>
                    <a:gd name="T13" fmla="*/ 403 h 411"/>
                    <a:gd name="T14" fmla="*/ 21 w 704"/>
                    <a:gd name="T15" fmla="*/ 401 h 411"/>
                    <a:gd name="T16" fmla="*/ 11 w 704"/>
                    <a:gd name="T17" fmla="*/ 398 h 411"/>
                    <a:gd name="T18" fmla="*/ 0 w 704"/>
                    <a:gd name="T19" fmla="*/ 396 h 411"/>
                    <a:gd name="T20" fmla="*/ 664 w 704"/>
                    <a:gd name="T21" fmla="*/ 0 h 411"/>
                    <a:gd name="T22" fmla="*/ 670 w 704"/>
                    <a:gd name="T23" fmla="*/ 5 h 411"/>
                    <a:gd name="T24" fmla="*/ 675 w 704"/>
                    <a:gd name="T25" fmla="*/ 10 h 411"/>
                    <a:gd name="T26" fmla="*/ 681 w 704"/>
                    <a:gd name="T27" fmla="*/ 15 h 411"/>
                    <a:gd name="T28" fmla="*/ 686 w 704"/>
                    <a:gd name="T29" fmla="*/ 21 h 411"/>
                    <a:gd name="T30" fmla="*/ 690 w 704"/>
                    <a:gd name="T31" fmla="*/ 25 h 411"/>
                    <a:gd name="T32" fmla="*/ 695 w 704"/>
                    <a:gd name="T33" fmla="*/ 31 h 411"/>
                    <a:gd name="T34" fmla="*/ 700 w 704"/>
                    <a:gd name="T35" fmla="*/ 36 h 411"/>
                    <a:gd name="T36" fmla="*/ 704 w 704"/>
                    <a:gd name="T37" fmla="*/ 41 h 41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04"/>
                    <a:gd name="T58" fmla="*/ 0 h 411"/>
                    <a:gd name="T59" fmla="*/ 704 w 704"/>
                    <a:gd name="T60" fmla="*/ 411 h 41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04" h="411">
                      <a:moveTo>
                        <a:pt x="704" y="41"/>
                      </a:moveTo>
                      <a:lnTo>
                        <a:pt x="85" y="411"/>
                      </a:lnTo>
                      <a:lnTo>
                        <a:pt x="74" y="410"/>
                      </a:lnTo>
                      <a:lnTo>
                        <a:pt x="64" y="409"/>
                      </a:lnTo>
                      <a:lnTo>
                        <a:pt x="52" y="408"/>
                      </a:lnTo>
                      <a:lnTo>
                        <a:pt x="42" y="405"/>
                      </a:lnTo>
                      <a:lnTo>
                        <a:pt x="31" y="403"/>
                      </a:lnTo>
                      <a:lnTo>
                        <a:pt x="21" y="401"/>
                      </a:lnTo>
                      <a:lnTo>
                        <a:pt x="11" y="398"/>
                      </a:lnTo>
                      <a:lnTo>
                        <a:pt x="0" y="396"/>
                      </a:lnTo>
                      <a:lnTo>
                        <a:pt x="664" y="0"/>
                      </a:lnTo>
                      <a:lnTo>
                        <a:pt x="670" y="5"/>
                      </a:lnTo>
                      <a:lnTo>
                        <a:pt x="675" y="10"/>
                      </a:lnTo>
                      <a:lnTo>
                        <a:pt x="681" y="15"/>
                      </a:lnTo>
                      <a:lnTo>
                        <a:pt x="686" y="21"/>
                      </a:lnTo>
                      <a:lnTo>
                        <a:pt x="690" y="25"/>
                      </a:lnTo>
                      <a:lnTo>
                        <a:pt x="695" y="31"/>
                      </a:lnTo>
                      <a:lnTo>
                        <a:pt x="700" y="36"/>
                      </a:lnTo>
                      <a:lnTo>
                        <a:pt x="704" y="41"/>
                      </a:lnTo>
                      <a:close/>
                    </a:path>
                  </a:pathLst>
                </a:custGeom>
                <a:solidFill>
                  <a:srgbClr val="A5A5FF"/>
                </a:solidFill>
                <a:ln w="9525">
                  <a:noFill/>
                  <a:round/>
                  <a:headEnd/>
                  <a:tailEnd/>
                </a:ln>
              </p:spPr>
              <p:txBody>
                <a:bodyPr/>
                <a:lstStyle/>
                <a:p>
                  <a:endParaRPr lang="en-US"/>
                </a:p>
              </p:txBody>
            </p:sp>
            <p:sp>
              <p:nvSpPr>
                <p:cNvPr id="22218" name="Freeform 376"/>
                <p:cNvSpPr>
                  <a:spLocks/>
                </p:cNvSpPr>
                <p:nvPr/>
              </p:nvSpPr>
              <p:spPr bwMode="auto">
                <a:xfrm>
                  <a:off x="3631" y="-745"/>
                  <a:ext cx="371" cy="216"/>
                </a:xfrm>
                <a:custGeom>
                  <a:avLst/>
                  <a:gdLst>
                    <a:gd name="T0" fmla="*/ 742 w 742"/>
                    <a:gd name="T1" fmla="*/ 37 h 433"/>
                    <a:gd name="T2" fmla="*/ 78 w 742"/>
                    <a:gd name="T3" fmla="*/ 433 h 433"/>
                    <a:gd name="T4" fmla="*/ 68 w 742"/>
                    <a:gd name="T5" fmla="*/ 431 h 433"/>
                    <a:gd name="T6" fmla="*/ 57 w 742"/>
                    <a:gd name="T7" fmla="*/ 430 h 433"/>
                    <a:gd name="T8" fmla="*/ 48 w 742"/>
                    <a:gd name="T9" fmla="*/ 427 h 433"/>
                    <a:gd name="T10" fmla="*/ 38 w 742"/>
                    <a:gd name="T11" fmla="*/ 425 h 433"/>
                    <a:gd name="T12" fmla="*/ 29 w 742"/>
                    <a:gd name="T13" fmla="*/ 423 h 433"/>
                    <a:gd name="T14" fmla="*/ 19 w 742"/>
                    <a:gd name="T15" fmla="*/ 421 h 433"/>
                    <a:gd name="T16" fmla="*/ 9 w 742"/>
                    <a:gd name="T17" fmla="*/ 418 h 433"/>
                    <a:gd name="T18" fmla="*/ 0 w 742"/>
                    <a:gd name="T19" fmla="*/ 415 h 433"/>
                    <a:gd name="T20" fmla="*/ 692 w 742"/>
                    <a:gd name="T21" fmla="*/ 0 h 433"/>
                    <a:gd name="T22" fmla="*/ 699 w 742"/>
                    <a:gd name="T23" fmla="*/ 4 h 433"/>
                    <a:gd name="T24" fmla="*/ 705 w 742"/>
                    <a:gd name="T25" fmla="*/ 8 h 433"/>
                    <a:gd name="T26" fmla="*/ 712 w 742"/>
                    <a:gd name="T27" fmla="*/ 13 h 433"/>
                    <a:gd name="T28" fmla="*/ 718 w 742"/>
                    <a:gd name="T29" fmla="*/ 17 h 433"/>
                    <a:gd name="T30" fmla="*/ 725 w 742"/>
                    <a:gd name="T31" fmla="*/ 22 h 433"/>
                    <a:gd name="T32" fmla="*/ 730 w 742"/>
                    <a:gd name="T33" fmla="*/ 27 h 433"/>
                    <a:gd name="T34" fmla="*/ 736 w 742"/>
                    <a:gd name="T35" fmla="*/ 32 h 433"/>
                    <a:gd name="T36" fmla="*/ 742 w 742"/>
                    <a:gd name="T37" fmla="*/ 37 h 43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42"/>
                    <a:gd name="T58" fmla="*/ 0 h 433"/>
                    <a:gd name="T59" fmla="*/ 742 w 742"/>
                    <a:gd name="T60" fmla="*/ 433 h 43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42" h="433">
                      <a:moveTo>
                        <a:pt x="742" y="37"/>
                      </a:moveTo>
                      <a:lnTo>
                        <a:pt x="78" y="433"/>
                      </a:lnTo>
                      <a:lnTo>
                        <a:pt x="68" y="431"/>
                      </a:lnTo>
                      <a:lnTo>
                        <a:pt x="57" y="430"/>
                      </a:lnTo>
                      <a:lnTo>
                        <a:pt x="48" y="427"/>
                      </a:lnTo>
                      <a:lnTo>
                        <a:pt x="38" y="425"/>
                      </a:lnTo>
                      <a:lnTo>
                        <a:pt x="29" y="423"/>
                      </a:lnTo>
                      <a:lnTo>
                        <a:pt x="19" y="421"/>
                      </a:lnTo>
                      <a:lnTo>
                        <a:pt x="9" y="418"/>
                      </a:lnTo>
                      <a:lnTo>
                        <a:pt x="0" y="415"/>
                      </a:lnTo>
                      <a:lnTo>
                        <a:pt x="692" y="0"/>
                      </a:lnTo>
                      <a:lnTo>
                        <a:pt x="699" y="4"/>
                      </a:lnTo>
                      <a:lnTo>
                        <a:pt x="705" y="8"/>
                      </a:lnTo>
                      <a:lnTo>
                        <a:pt x="712" y="13"/>
                      </a:lnTo>
                      <a:lnTo>
                        <a:pt x="718" y="17"/>
                      </a:lnTo>
                      <a:lnTo>
                        <a:pt x="725" y="22"/>
                      </a:lnTo>
                      <a:lnTo>
                        <a:pt x="730" y="27"/>
                      </a:lnTo>
                      <a:lnTo>
                        <a:pt x="736" y="32"/>
                      </a:lnTo>
                      <a:lnTo>
                        <a:pt x="742" y="37"/>
                      </a:lnTo>
                      <a:close/>
                    </a:path>
                  </a:pathLst>
                </a:custGeom>
                <a:solidFill>
                  <a:srgbClr val="BFBFFF"/>
                </a:solidFill>
                <a:ln w="9525">
                  <a:noFill/>
                  <a:round/>
                  <a:headEnd/>
                  <a:tailEnd/>
                </a:ln>
              </p:spPr>
              <p:txBody>
                <a:bodyPr/>
                <a:lstStyle/>
                <a:p>
                  <a:endParaRPr lang="en-US"/>
                </a:p>
              </p:txBody>
            </p:sp>
            <p:sp>
              <p:nvSpPr>
                <p:cNvPr id="22219" name="Freeform 377"/>
                <p:cNvSpPr>
                  <a:spLocks/>
                </p:cNvSpPr>
                <p:nvPr/>
              </p:nvSpPr>
              <p:spPr bwMode="auto">
                <a:xfrm>
                  <a:off x="3597" y="-762"/>
                  <a:ext cx="381" cy="224"/>
                </a:xfrm>
                <a:custGeom>
                  <a:avLst/>
                  <a:gdLst>
                    <a:gd name="T0" fmla="*/ 760 w 760"/>
                    <a:gd name="T1" fmla="*/ 32 h 447"/>
                    <a:gd name="T2" fmla="*/ 68 w 760"/>
                    <a:gd name="T3" fmla="*/ 447 h 447"/>
                    <a:gd name="T4" fmla="*/ 60 w 760"/>
                    <a:gd name="T5" fmla="*/ 443 h 447"/>
                    <a:gd name="T6" fmla="*/ 51 w 760"/>
                    <a:gd name="T7" fmla="*/ 440 h 447"/>
                    <a:gd name="T8" fmla="*/ 42 w 760"/>
                    <a:gd name="T9" fmla="*/ 436 h 447"/>
                    <a:gd name="T10" fmla="*/ 34 w 760"/>
                    <a:gd name="T11" fmla="*/ 433 h 447"/>
                    <a:gd name="T12" fmla="*/ 25 w 760"/>
                    <a:gd name="T13" fmla="*/ 429 h 447"/>
                    <a:gd name="T14" fmla="*/ 17 w 760"/>
                    <a:gd name="T15" fmla="*/ 426 h 447"/>
                    <a:gd name="T16" fmla="*/ 8 w 760"/>
                    <a:gd name="T17" fmla="*/ 423 h 447"/>
                    <a:gd name="T18" fmla="*/ 0 w 760"/>
                    <a:gd name="T19" fmla="*/ 419 h 447"/>
                    <a:gd name="T20" fmla="*/ 699 w 760"/>
                    <a:gd name="T21" fmla="*/ 0 h 447"/>
                    <a:gd name="T22" fmla="*/ 707 w 760"/>
                    <a:gd name="T23" fmla="*/ 3 h 447"/>
                    <a:gd name="T24" fmla="*/ 715 w 760"/>
                    <a:gd name="T25" fmla="*/ 8 h 447"/>
                    <a:gd name="T26" fmla="*/ 724 w 760"/>
                    <a:gd name="T27" fmla="*/ 11 h 447"/>
                    <a:gd name="T28" fmla="*/ 732 w 760"/>
                    <a:gd name="T29" fmla="*/ 16 h 447"/>
                    <a:gd name="T30" fmla="*/ 739 w 760"/>
                    <a:gd name="T31" fmla="*/ 19 h 447"/>
                    <a:gd name="T32" fmla="*/ 747 w 760"/>
                    <a:gd name="T33" fmla="*/ 24 h 447"/>
                    <a:gd name="T34" fmla="*/ 754 w 760"/>
                    <a:gd name="T35" fmla="*/ 28 h 447"/>
                    <a:gd name="T36" fmla="*/ 760 w 760"/>
                    <a:gd name="T37" fmla="*/ 32 h 44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60"/>
                    <a:gd name="T58" fmla="*/ 0 h 447"/>
                    <a:gd name="T59" fmla="*/ 760 w 760"/>
                    <a:gd name="T60" fmla="*/ 447 h 44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60" h="447">
                      <a:moveTo>
                        <a:pt x="760" y="32"/>
                      </a:moveTo>
                      <a:lnTo>
                        <a:pt x="68" y="447"/>
                      </a:lnTo>
                      <a:lnTo>
                        <a:pt x="60" y="443"/>
                      </a:lnTo>
                      <a:lnTo>
                        <a:pt x="51" y="440"/>
                      </a:lnTo>
                      <a:lnTo>
                        <a:pt x="42" y="436"/>
                      </a:lnTo>
                      <a:lnTo>
                        <a:pt x="34" y="433"/>
                      </a:lnTo>
                      <a:lnTo>
                        <a:pt x="25" y="429"/>
                      </a:lnTo>
                      <a:lnTo>
                        <a:pt x="17" y="426"/>
                      </a:lnTo>
                      <a:lnTo>
                        <a:pt x="8" y="423"/>
                      </a:lnTo>
                      <a:lnTo>
                        <a:pt x="0" y="419"/>
                      </a:lnTo>
                      <a:lnTo>
                        <a:pt x="699" y="0"/>
                      </a:lnTo>
                      <a:lnTo>
                        <a:pt x="707" y="3"/>
                      </a:lnTo>
                      <a:lnTo>
                        <a:pt x="715" y="8"/>
                      </a:lnTo>
                      <a:lnTo>
                        <a:pt x="724" y="11"/>
                      </a:lnTo>
                      <a:lnTo>
                        <a:pt x="732" y="16"/>
                      </a:lnTo>
                      <a:lnTo>
                        <a:pt x="739" y="19"/>
                      </a:lnTo>
                      <a:lnTo>
                        <a:pt x="747" y="24"/>
                      </a:lnTo>
                      <a:lnTo>
                        <a:pt x="754" y="28"/>
                      </a:lnTo>
                      <a:lnTo>
                        <a:pt x="760" y="32"/>
                      </a:lnTo>
                      <a:close/>
                    </a:path>
                  </a:pathLst>
                </a:custGeom>
                <a:solidFill>
                  <a:srgbClr val="DBDBFF"/>
                </a:solidFill>
                <a:ln w="9525">
                  <a:noFill/>
                  <a:round/>
                  <a:headEnd/>
                  <a:tailEnd/>
                </a:ln>
              </p:spPr>
              <p:txBody>
                <a:bodyPr/>
                <a:lstStyle/>
                <a:p>
                  <a:endParaRPr lang="en-US"/>
                </a:p>
              </p:txBody>
            </p:sp>
            <p:sp>
              <p:nvSpPr>
                <p:cNvPr id="22220" name="Freeform 378"/>
                <p:cNvSpPr>
                  <a:spLocks/>
                </p:cNvSpPr>
                <p:nvPr/>
              </p:nvSpPr>
              <p:spPr bwMode="auto">
                <a:xfrm>
                  <a:off x="3570" y="-774"/>
                  <a:ext cx="377" cy="222"/>
                </a:xfrm>
                <a:custGeom>
                  <a:avLst/>
                  <a:gdLst>
                    <a:gd name="T0" fmla="*/ 755 w 755"/>
                    <a:gd name="T1" fmla="*/ 25 h 444"/>
                    <a:gd name="T2" fmla="*/ 56 w 755"/>
                    <a:gd name="T3" fmla="*/ 444 h 444"/>
                    <a:gd name="T4" fmla="*/ 48 w 755"/>
                    <a:gd name="T5" fmla="*/ 441 h 444"/>
                    <a:gd name="T6" fmla="*/ 41 w 755"/>
                    <a:gd name="T7" fmla="*/ 437 h 444"/>
                    <a:gd name="T8" fmla="*/ 34 w 755"/>
                    <a:gd name="T9" fmla="*/ 434 h 444"/>
                    <a:gd name="T10" fmla="*/ 27 w 755"/>
                    <a:gd name="T11" fmla="*/ 429 h 444"/>
                    <a:gd name="T12" fmla="*/ 20 w 755"/>
                    <a:gd name="T13" fmla="*/ 426 h 444"/>
                    <a:gd name="T14" fmla="*/ 13 w 755"/>
                    <a:gd name="T15" fmla="*/ 422 h 444"/>
                    <a:gd name="T16" fmla="*/ 6 w 755"/>
                    <a:gd name="T17" fmla="*/ 418 h 444"/>
                    <a:gd name="T18" fmla="*/ 0 w 755"/>
                    <a:gd name="T19" fmla="*/ 414 h 444"/>
                    <a:gd name="T20" fmla="*/ 687 w 755"/>
                    <a:gd name="T21" fmla="*/ 0 h 444"/>
                    <a:gd name="T22" fmla="*/ 697 w 755"/>
                    <a:gd name="T23" fmla="*/ 3 h 444"/>
                    <a:gd name="T24" fmla="*/ 706 w 755"/>
                    <a:gd name="T25" fmla="*/ 5 h 444"/>
                    <a:gd name="T26" fmla="*/ 715 w 755"/>
                    <a:gd name="T27" fmla="*/ 9 h 444"/>
                    <a:gd name="T28" fmla="*/ 723 w 755"/>
                    <a:gd name="T29" fmla="*/ 12 h 444"/>
                    <a:gd name="T30" fmla="*/ 731 w 755"/>
                    <a:gd name="T31" fmla="*/ 15 h 444"/>
                    <a:gd name="T32" fmla="*/ 739 w 755"/>
                    <a:gd name="T33" fmla="*/ 18 h 444"/>
                    <a:gd name="T34" fmla="*/ 747 w 755"/>
                    <a:gd name="T35" fmla="*/ 21 h 444"/>
                    <a:gd name="T36" fmla="*/ 755 w 755"/>
                    <a:gd name="T37" fmla="*/ 25 h 44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55"/>
                    <a:gd name="T58" fmla="*/ 0 h 444"/>
                    <a:gd name="T59" fmla="*/ 755 w 755"/>
                    <a:gd name="T60" fmla="*/ 444 h 44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55" h="444">
                      <a:moveTo>
                        <a:pt x="755" y="25"/>
                      </a:moveTo>
                      <a:lnTo>
                        <a:pt x="56" y="444"/>
                      </a:lnTo>
                      <a:lnTo>
                        <a:pt x="48" y="441"/>
                      </a:lnTo>
                      <a:lnTo>
                        <a:pt x="41" y="437"/>
                      </a:lnTo>
                      <a:lnTo>
                        <a:pt x="34" y="434"/>
                      </a:lnTo>
                      <a:lnTo>
                        <a:pt x="27" y="429"/>
                      </a:lnTo>
                      <a:lnTo>
                        <a:pt x="20" y="426"/>
                      </a:lnTo>
                      <a:lnTo>
                        <a:pt x="13" y="422"/>
                      </a:lnTo>
                      <a:lnTo>
                        <a:pt x="6" y="418"/>
                      </a:lnTo>
                      <a:lnTo>
                        <a:pt x="0" y="414"/>
                      </a:lnTo>
                      <a:lnTo>
                        <a:pt x="687" y="0"/>
                      </a:lnTo>
                      <a:lnTo>
                        <a:pt x="697" y="3"/>
                      </a:lnTo>
                      <a:lnTo>
                        <a:pt x="706" y="5"/>
                      </a:lnTo>
                      <a:lnTo>
                        <a:pt x="715" y="9"/>
                      </a:lnTo>
                      <a:lnTo>
                        <a:pt x="723" y="12"/>
                      </a:lnTo>
                      <a:lnTo>
                        <a:pt x="731" y="15"/>
                      </a:lnTo>
                      <a:lnTo>
                        <a:pt x="739" y="18"/>
                      </a:lnTo>
                      <a:lnTo>
                        <a:pt x="747" y="21"/>
                      </a:lnTo>
                      <a:lnTo>
                        <a:pt x="755" y="25"/>
                      </a:lnTo>
                      <a:close/>
                    </a:path>
                  </a:pathLst>
                </a:custGeom>
                <a:solidFill>
                  <a:srgbClr val="F9F9FF"/>
                </a:solidFill>
                <a:ln w="9525">
                  <a:noFill/>
                  <a:round/>
                  <a:headEnd/>
                  <a:tailEnd/>
                </a:ln>
              </p:spPr>
              <p:txBody>
                <a:bodyPr/>
                <a:lstStyle/>
                <a:p>
                  <a:endParaRPr lang="en-US"/>
                </a:p>
              </p:txBody>
            </p:sp>
            <p:sp>
              <p:nvSpPr>
                <p:cNvPr id="22221" name="Freeform 379"/>
                <p:cNvSpPr>
                  <a:spLocks/>
                </p:cNvSpPr>
                <p:nvPr/>
              </p:nvSpPr>
              <p:spPr bwMode="auto">
                <a:xfrm>
                  <a:off x="3544" y="-784"/>
                  <a:ext cx="369" cy="217"/>
                </a:xfrm>
                <a:custGeom>
                  <a:avLst/>
                  <a:gdLst>
                    <a:gd name="T0" fmla="*/ 737 w 737"/>
                    <a:gd name="T1" fmla="*/ 20 h 434"/>
                    <a:gd name="T2" fmla="*/ 50 w 737"/>
                    <a:gd name="T3" fmla="*/ 434 h 434"/>
                    <a:gd name="T4" fmla="*/ 44 w 737"/>
                    <a:gd name="T5" fmla="*/ 431 h 434"/>
                    <a:gd name="T6" fmla="*/ 37 w 737"/>
                    <a:gd name="T7" fmla="*/ 426 h 434"/>
                    <a:gd name="T8" fmla="*/ 30 w 737"/>
                    <a:gd name="T9" fmla="*/ 422 h 434"/>
                    <a:gd name="T10" fmla="*/ 23 w 737"/>
                    <a:gd name="T11" fmla="*/ 417 h 434"/>
                    <a:gd name="T12" fmla="*/ 17 w 737"/>
                    <a:gd name="T13" fmla="*/ 412 h 434"/>
                    <a:gd name="T14" fmla="*/ 11 w 737"/>
                    <a:gd name="T15" fmla="*/ 408 h 434"/>
                    <a:gd name="T16" fmla="*/ 6 w 737"/>
                    <a:gd name="T17" fmla="*/ 403 h 434"/>
                    <a:gd name="T18" fmla="*/ 0 w 737"/>
                    <a:gd name="T19" fmla="*/ 398 h 434"/>
                    <a:gd name="T20" fmla="*/ 661 w 737"/>
                    <a:gd name="T21" fmla="*/ 0 h 434"/>
                    <a:gd name="T22" fmla="*/ 672 w 737"/>
                    <a:gd name="T23" fmla="*/ 2 h 434"/>
                    <a:gd name="T24" fmla="*/ 682 w 737"/>
                    <a:gd name="T25" fmla="*/ 5 h 434"/>
                    <a:gd name="T26" fmla="*/ 691 w 737"/>
                    <a:gd name="T27" fmla="*/ 7 h 434"/>
                    <a:gd name="T28" fmla="*/ 702 w 737"/>
                    <a:gd name="T29" fmla="*/ 9 h 434"/>
                    <a:gd name="T30" fmla="*/ 711 w 737"/>
                    <a:gd name="T31" fmla="*/ 12 h 434"/>
                    <a:gd name="T32" fmla="*/ 720 w 737"/>
                    <a:gd name="T33" fmla="*/ 15 h 434"/>
                    <a:gd name="T34" fmla="*/ 728 w 737"/>
                    <a:gd name="T35" fmla="*/ 17 h 434"/>
                    <a:gd name="T36" fmla="*/ 737 w 737"/>
                    <a:gd name="T37" fmla="*/ 20 h 43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37"/>
                    <a:gd name="T58" fmla="*/ 0 h 434"/>
                    <a:gd name="T59" fmla="*/ 737 w 737"/>
                    <a:gd name="T60" fmla="*/ 434 h 43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37" h="434">
                      <a:moveTo>
                        <a:pt x="737" y="20"/>
                      </a:moveTo>
                      <a:lnTo>
                        <a:pt x="50" y="434"/>
                      </a:lnTo>
                      <a:lnTo>
                        <a:pt x="44" y="431"/>
                      </a:lnTo>
                      <a:lnTo>
                        <a:pt x="37" y="426"/>
                      </a:lnTo>
                      <a:lnTo>
                        <a:pt x="30" y="422"/>
                      </a:lnTo>
                      <a:lnTo>
                        <a:pt x="23" y="417"/>
                      </a:lnTo>
                      <a:lnTo>
                        <a:pt x="17" y="412"/>
                      </a:lnTo>
                      <a:lnTo>
                        <a:pt x="11" y="408"/>
                      </a:lnTo>
                      <a:lnTo>
                        <a:pt x="6" y="403"/>
                      </a:lnTo>
                      <a:lnTo>
                        <a:pt x="0" y="398"/>
                      </a:lnTo>
                      <a:lnTo>
                        <a:pt x="661" y="0"/>
                      </a:lnTo>
                      <a:lnTo>
                        <a:pt x="672" y="2"/>
                      </a:lnTo>
                      <a:lnTo>
                        <a:pt x="682" y="5"/>
                      </a:lnTo>
                      <a:lnTo>
                        <a:pt x="691" y="7"/>
                      </a:lnTo>
                      <a:lnTo>
                        <a:pt x="702" y="9"/>
                      </a:lnTo>
                      <a:lnTo>
                        <a:pt x="711" y="12"/>
                      </a:lnTo>
                      <a:lnTo>
                        <a:pt x="720" y="15"/>
                      </a:lnTo>
                      <a:lnTo>
                        <a:pt x="728" y="17"/>
                      </a:lnTo>
                      <a:lnTo>
                        <a:pt x="737" y="20"/>
                      </a:lnTo>
                      <a:close/>
                    </a:path>
                  </a:pathLst>
                </a:custGeom>
                <a:solidFill>
                  <a:srgbClr val="BCE2D3"/>
                </a:solidFill>
                <a:ln w="9525">
                  <a:noFill/>
                  <a:round/>
                  <a:headEnd/>
                  <a:tailEnd/>
                </a:ln>
              </p:spPr>
              <p:txBody>
                <a:bodyPr/>
                <a:lstStyle/>
                <a:p>
                  <a:endParaRPr lang="en-US"/>
                </a:p>
              </p:txBody>
            </p:sp>
            <p:sp>
              <p:nvSpPr>
                <p:cNvPr id="22222" name="Freeform 380"/>
                <p:cNvSpPr>
                  <a:spLocks/>
                </p:cNvSpPr>
                <p:nvPr/>
              </p:nvSpPr>
              <p:spPr bwMode="auto">
                <a:xfrm>
                  <a:off x="3524" y="-791"/>
                  <a:ext cx="351" cy="206"/>
                </a:xfrm>
                <a:custGeom>
                  <a:avLst/>
                  <a:gdLst>
                    <a:gd name="T0" fmla="*/ 702 w 702"/>
                    <a:gd name="T1" fmla="*/ 14 h 412"/>
                    <a:gd name="T2" fmla="*/ 41 w 702"/>
                    <a:gd name="T3" fmla="*/ 412 h 412"/>
                    <a:gd name="T4" fmla="*/ 35 w 702"/>
                    <a:gd name="T5" fmla="*/ 407 h 412"/>
                    <a:gd name="T6" fmla="*/ 29 w 702"/>
                    <a:gd name="T7" fmla="*/ 402 h 412"/>
                    <a:gd name="T8" fmla="*/ 25 w 702"/>
                    <a:gd name="T9" fmla="*/ 396 h 412"/>
                    <a:gd name="T10" fmla="*/ 19 w 702"/>
                    <a:gd name="T11" fmla="*/ 391 h 412"/>
                    <a:gd name="T12" fmla="*/ 14 w 702"/>
                    <a:gd name="T13" fmla="*/ 386 h 412"/>
                    <a:gd name="T14" fmla="*/ 9 w 702"/>
                    <a:gd name="T15" fmla="*/ 380 h 412"/>
                    <a:gd name="T16" fmla="*/ 5 w 702"/>
                    <a:gd name="T17" fmla="*/ 376 h 412"/>
                    <a:gd name="T18" fmla="*/ 0 w 702"/>
                    <a:gd name="T19" fmla="*/ 370 h 412"/>
                    <a:gd name="T20" fmla="*/ 616 w 702"/>
                    <a:gd name="T21" fmla="*/ 0 h 412"/>
                    <a:gd name="T22" fmla="*/ 626 w 702"/>
                    <a:gd name="T23" fmla="*/ 1 h 412"/>
                    <a:gd name="T24" fmla="*/ 638 w 702"/>
                    <a:gd name="T25" fmla="*/ 2 h 412"/>
                    <a:gd name="T26" fmla="*/ 648 w 702"/>
                    <a:gd name="T27" fmla="*/ 5 h 412"/>
                    <a:gd name="T28" fmla="*/ 660 w 702"/>
                    <a:gd name="T29" fmla="*/ 6 h 412"/>
                    <a:gd name="T30" fmla="*/ 670 w 702"/>
                    <a:gd name="T31" fmla="*/ 7 h 412"/>
                    <a:gd name="T32" fmla="*/ 682 w 702"/>
                    <a:gd name="T33" fmla="*/ 9 h 412"/>
                    <a:gd name="T34" fmla="*/ 692 w 702"/>
                    <a:gd name="T35" fmla="*/ 12 h 412"/>
                    <a:gd name="T36" fmla="*/ 702 w 702"/>
                    <a:gd name="T37" fmla="*/ 14 h 41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02"/>
                    <a:gd name="T58" fmla="*/ 0 h 412"/>
                    <a:gd name="T59" fmla="*/ 702 w 702"/>
                    <a:gd name="T60" fmla="*/ 412 h 41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02" h="412">
                      <a:moveTo>
                        <a:pt x="702" y="14"/>
                      </a:moveTo>
                      <a:lnTo>
                        <a:pt x="41" y="412"/>
                      </a:lnTo>
                      <a:lnTo>
                        <a:pt x="35" y="407"/>
                      </a:lnTo>
                      <a:lnTo>
                        <a:pt x="29" y="402"/>
                      </a:lnTo>
                      <a:lnTo>
                        <a:pt x="25" y="396"/>
                      </a:lnTo>
                      <a:lnTo>
                        <a:pt x="19" y="391"/>
                      </a:lnTo>
                      <a:lnTo>
                        <a:pt x="14" y="386"/>
                      </a:lnTo>
                      <a:lnTo>
                        <a:pt x="9" y="380"/>
                      </a:lnTo>
                      <a:lnTo>
                        <a:pt x="5" y="376"/>
                      </a:lnTo>
                      <a:lnTo>
                        <a:pt x="0" y="370"/>
                      </a:lnTo>
                      <a:lnTo>
                        <a:pt x="616" y="0"/>
                      </a:lnTo>
                      <a:lnTo>
                        <a:pt x="626" y="1"/>
                      </a:lnTo>
                      <a:lnTo>
                        <a:pt x="638" y="2"/>
                      </a:lnTo>
                      <a:lnTo>
                        <a:pt x="648" y="5"/>
                      </a:lnTo>
                      <a:lnTo>
                        <a:pt x="660" y="6"/>
                      </a:lnTo>
                      <a:lnTo>
                        <a:pt x="670" y="7"/>
                      </a:lnTo>
                      <a:lnTo>
                        <a:pt x="682" y="9"/>
                      </a:lnTo>
                      <a:lnTo>
                        <a:pt x="692" y="12"/>
                      </a:lnTo>
                      <a:lnTo>
                        <a:pt x="702" y="14"/>
                      </a:lnTo>
                      <a:close/>
                    </a:path>
                  </a:pathLst>
                </a:custGeom>
                <a:solidFill>
                  <a:srgbClr val="ADD6C9"/>
                </a:solidFill>
                <a:ln w="9525">
                  <a:noFill/>
                  <a:round/>
                  <a:headEnd/>
                  <a:tailEnd/>
                </a:ln>
              </p:spPr>
              <p:txBody>
                <a:bodyPr/>
                <a:lstStyle/>
                <a:p>
                  <a:endParaRPr lang="en-US"/>
                </a:p>
              </p:txBody>
            </p:sp>
            <p:sp>
              <p:nvSpPr>
                <p:cNvPr id="22223" name="Freeform 381"/>
                <p:cNvSpPr>
                  <a:spLocks/>
                </p:cNvSpPr>
                <p:nvPr/>
              </p:nvSpPr>
              <p:spPr bwMode="auto">
                <a:xfrm>
                  <a:off x="3510" y="-794"/>
                  <a:ext cx="322" cy="188"/>
                </a:xfrm>
                <a:custGeom>
                  <a:avLst/>
                  <a:gdLst>
                    <a:gd name="T0" fmla="*/ 643 w 643"/>
                    <a:gd name="T1" fmla="*/ 7 h 377"/>
                    <a:gd name="T2" fmla="*/ 27 w 643"/>
                    <a:gd name="T3" fmla="*/ 377 h 377"/>
                    <a:gd name="T4" fmla="*/ 19 w 643"/>
                    <a:gd name="T5" fmla="*/ 364 h 377"/>
                    <a:gd name="T6" fmla="*/ 11 w 643"/>
                    <a:gd name="T7" fmla="*/ 352 h 377"/>
                    <a:gd name="T8" fmla="*/ 4 w 643"/>
                    <a:gd name="T9" fmla="*/ 340 h 377"/>
                    <a:gd name="T10" fmla="*/ 0 w 643"/>
                    <a:gd name="T11" fmla="*/ 326 h 377"/>
                    <a:gd name="T12" fmla="*/ 543 w 643"/>
                    <a:gd name="T13" fmla="*/ 0 h 377"/>
                    <a:gd name="T14" fmla="*/ 555 w 643"/>
                    <a:gd name="T15" fmla="*/ 0 h 377"/>
                    <a:gd name="T16" fmla="*/ 568 w 643"/>
                    <a:gd name="T17" fmla="*/ 0 h 377"/>
                    <a:gd name="T18" fmla="*/ 581 w 643"/>
                    <a:gd name="T19" fmla="*/ 1 h 377"/>
                    <a:gd name="T20" fmla="*/ 593 w 643"/>
                    <a:gd name="T21" fmla="*/ 1 h 377"/>
                    <a:gd name="T22" fmla="*/ 606 w 643"/>
                    <a:gd name="T23" fmla="*/ 3 h 377"/>
                    <a:gd name="T24" fmla="*/ 619 w 643"/>
                    <a:gd name="T25" fmla="*/ 4 h 377"/>
                    <a:gd name="T26" fmla="*/ 630 w 643"/>
                    <a:gd name="T27" fmla="*/ 5 h 377"/>
                    <a:gd name="T28" fmla="*/ 643 w 643"/>
                    <a:gd name="T29" fmla="*/ 7 h 37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43"/>
                    <a:gd name="T46" fmla="*/ 0 h 377"/>
                    <a:gd name="T47" fmla="*/ 643 w 643"/>
                    <a:gd name="T48" fmla="*/ 377 h 37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43" h="377">
                      <a:moveTo>
                        <a:pt x="643" y="7"/>
                      </a:moveTo>
                      <a:lnTo>
                        <a:pt x="27" y="377"/>
                      </a:lnTo>
                      <a:lnTo>
                        <a:pt x="19" y="364"/>
                      </a:lnTo>
                      <a:lnTo>
                        <a:pt x="11" y="352"/>
                      </a:lnTo>
                      <a:lnTo>
                        <a:pt x="4" y="340"/>
                      </a:lnTo>
                      <a:lnTo>
                        <a:pt x="0" y="326"/>
                      </a:lnTo>
                      <a:lnTo>
                        <a:pt x="543" y="0"/>
                      </a:lnTo>
                      <a:lnTo>
                        <a:pt x="555" y="0"/>
                      </a:lnTo>
                      <a:lnTo>
                        <a:pt x="568" y="0"/>
                      </a:lnTo>
                      <a:lnTo>
                        <a:pt x="581" y="1"/>
                      </a:lnTo>
                      <a:lnTo>
                        <a:pt x="593" y="1"/>
                      </a:lnTo>
                      <a:lnTo>
                        <a:pt x="606" y="3"/>
                      </a:lnTo>
                      <a:lnTo>
                        <a:pt x="619" y="4"/>
                      </a:lnTo>
                      <a:lnTo>
                        <a:pt x="630" y="5"/>
                      </a:lnTo>
                      <a:lnTo>
                        <a:pt x="643" y="7"/>
                      </a:lnTo>
                      <a:close/>
                    </a:path>
                  </a:pathLst>
                </a:custGeom>
                <a:solidFill>
                  <a:srgbClr val="A0CCBF"/>
                </a:solidFill>
                <a:ln w="9525">
                  <a:noFill/>
                  <a:round/>
                  <a:headEnd/>
                  <a:tailEnd/>
                </a:ln>
              </p:spPr>
              <p:txBody>
                <a:bodyPr/>
                <a:lstStyle/>
                <a:p>
                  <a:endParaRPr lang="en-US"/>
                </a:p>
              </p:txBody>
            </p:sp>
            <p:sp>
              <p:nvSpPr>
                <p:cNvPr id="22224" name="Freeform 382"/>
                <p:cNvSpPr>
                  <a:spLocks/>
                </p:cNvSpPr>
                <p:nvPr/>
              </p:nvSpPr>
              <p:spPr bwMode="auto">
                <a:xfrm>
                  <a:off x="3506" y="-794"/>
                  <a:ext cx="276" cy="163"/>
                </a:xfrm>
                <a:custGeom>
                  <a:avLst/>
                  <a:gdLst>
                    <a:gd name="T0" fmla="*/ 551 w 551"/>
                    <a:gd name="T1" fmla="*/ 0 h 326"/>
                    <a:gd name="T2" fmla="*/ 8 w 551"/>
                    <a:gd name="T3" fmla="*/ 326 h 326"/>
                    <a:gd name="T4" fmla="*/ 4 w 551"/>
                    <a:gd name="T5" fmla="*/ 315 h 326"/>
                    <a:gd name="T6" fmla="*/ 2 w 551"/>
                    <a:gd name="T7" fmla="*/ 302 h 326"/>
                    <a:gd name="T8" fmla="*/ 1 w 551"/>
                    <a:gd name="T9" fmla="*/ 289 h 326"/>
                    <a:gd name="T10" fmla="*/ 0 w 551"/>
                    <a:gd name="T11" fmla="*/ 276 h 326"/>
                    <a:gd name="T12" fmla="*/ 0 w 551"/>
                    <a:gd name="T13" fmla="*/ 273 h 326"/>
                    <a:gd name="T14" fmla="*/ 0 w 551"/>
                    <a:gd name="T15" fmla="*/ 270 h 326"/>
                    <a:gd name="T16" fmla="*/ 0 w 551"/>
                    <a:gd name="T17" fmla="*/ 267 h 326"/>
                    <a:gd name="T18" fmla="*/ 1 w 551"/>
                    <a:gd name="T19" fmla="*/ 265 h 326"/>
                    <a:gd name="T20" fmla="*/ 432 w 551"/>
                    <a:gd name="T21" fmla="*/ 4 h 326"/>
                    <a:gd name="T22" fmla="*/ 445 w 551"/>
                    <a:gd name="T23" fmla="*/ 3 h 326"/>
                    <a:gd name="T24" fmla="*/ 456 w 551"/>
                    <a:gd name="T25" fmla="*/ 1 h 326"/>
                    <a:gd name="T26" fmla="*/ 469 w 551"/>
                    <a:gd name="T27" fmla="*/ 1 h 326"/>
                    <a:gd name="T28" fmla="*/ 481 w 551"/>
                    <a:gd name="T29" fmla="*/ 0 h 326"/>
                    <a:gd name="T30" fmla="*/ 494 w 551"/>
                    <a:gd name="T31" fmla="*/ 0 h 326"/>
                    <a:gd name="T32" fmla="*/ 507 w 551"/>
                    <a:gd name="T33" fmla="*/ 0 h 326"/>
                    <a:gd name="T34" fmla="*/ 519 w 551"/>
                    <a:gd name="T35" fmla="*/ 0 h 326"/>
                    <a:gd name="T36" fmla="*/ 533 w 551"/>
                    <a:gd name="T37" fmla="*/ 0 h 326"/>
                    <a:gd name="T38" fmla="*/ 537 w 551"/>
                    <a:gd name="T39" fmla="*/ 0 h 326"/>
                    <a:gd name="T40" fmla="*/ 541 w 551"/>
                    <a:gd name="T41" fmla="*/ 0 h 326"/>
                    <a:gd name="T42" fmla="*/ 546 w 551"/>
                    <a:gd name="T43" fmla="*/ 0 h 326"/>
                    <a:gd name="T44" fmla="*/ 551 w 551"/>
                    <a:gd name="T45" fmla="*/ 0 h 32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51"/>
                    <a:gd name="T70" fmla="*/ 0 h 326"/>
                    <a:gd name="T71" fmla="*/ 551 w 551"/>
                    <a:gd name="T72" fmla="*/ 326 h 32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51" h="326">
                      <a:moveTo>
                        <a:pt x="551" y="0"/>
                      </a:moveTo>
                      <a:lnTo>
                        <a:pt x="8" y="326"/>
                      </a:lnTo>
                      <a:lnTo>
                        <a:pt x="4" y="315"/>
                      </a:lnTo>
                      <a:lnTo>
                        <a:pt x="2" y="302"/>
                      </a:lnTo>
                      <a:lnTo>
                        <a:pt x="1" y="289"/>
                      </a:lnTo>
                      <a:lnTo>
                        <a:pt x="0" y="276"/>
                      </a:lnTo>
                      <a:lnTo>
                        <a:pt x="0" y="273"/>
                      </a:lnTo>
                      <a:lnTo>
                        <a:pt x="0" y="270"/>
                      </a:lnTo>
                      <a:lnTo>
                        <a:pt x="0" y="267"/>
                      </a:lnTo>
                      <a:lnTo>
                        <a:pt x="1" y="265"/>
                      </a:lnTo>
                      <a:lnTo>
                        <a:pt x="432" y="4"/>
                      </a:lnTo>
                      <a:lnTo>
                        <a:pt x="445" y="3"/>
                      </a:lnTo>
                      <a:lnTo>
                        <a:pt x="456" y="1"/>
                      </a:lnTo>
                      <a:lnTo>
                        <a:pt x="469" y="1"/>
                      </a:lnTo>
                      <a:lnTo>
                        <a:pt x="481" y="0"/>
                      </a:lnTo>
                      <a:lnTo>
                        <a:pt x="494" y="0"/>
                      </a:lnTo>
                      <a:lnTo>
                        <a:pt x="507" y="0"/>
                      </a:lnTo>
                      <a:lnTo>
                        <a:pt x="519" y="0"/>
                      </a:lnTo>
                      <a:lnTo>
                        <a:pt x="533" y="0"/>
                      </a:lnTo>
                      <a:lnTo>
                        <a:pt x="537" y="0"/>
                      </a:lnTo>
                      <a:lnTo>
                        <a:pt x="541" y="0"/>
                      </a:lnTo>
                      <a:lnTo>
                        <a:pt x="546" y="0"/>
                      </a:lnTo>
                      <a:lnTo>
                        <a:pt x="551" y="0"/>
                      </a:lnTo>
                      <a:close/>
                    </a:path>
                  </a:pathLst>
                </a:custGeom>
                <a:solidFill>
                  <a:srgbClr val="8EBCB2"/>
                </a:solidFill>
                <a:ln w="9525">
                  <a:noFill/>
                  <a:round/>
                  <a:headEnd/>
                  <a:tailEnd/>
                </a:ln>
              </p:spPr>
              <p:txBody>
                <a:bodyPr/>
                <a:lstStyle/>
                <a:p>
                  <a:endParaRPr lang="en-US"/>
                </a:p>
              </p:txBody>
            </p:sp>
            <p:sp>
              <p:nvSpPr>
                <p:cNvPr id="22225" name="Freeform 383"/>
                <p:cNvSpPr>
                  <a:spLocks/>
                </p:cNvSpPr>
                <p:nvPr/>
              </p:nvSpPr>
              <p:spPr bwMode="auto">
                <a:xfrm>
                  <a:off x="3507" y="-793"/>
                  <a:ext cx="215" cy="131"/>
                </a:xfrm>
                <a:custGeom>
                  <a:avLst/>
                  <a:gdLst>
                    <a:gd name="T0" fmla="*/ 431 w 431"/>
                    <a:gd name="T1" fmla="*/ 0 h 261"/>
                    <a:gd name="T2" fmla="*/ 0 w 431"/>
                    <a:gd name="T3" fmla="*/ 261 h 261"/>
                    <a:gd name="T4" fmla="*/ 1 w 431"/>
                    <a:gd name="T5" fmla="*/ 250 h 261"/>
                    <a:gd name="T6" fmla="*/ 3 w 431"/>
                    <a:gd name="T7" fmla="*/ 238 h 261"/>
                    <a:gd name="T8" fmla="*/ 6 w 431"/>
                    <a:gd name="T9" fmla="*/ 227 h 261"/>
                    <a:gd name="T10" fmla="*/ 10 w 431"/>
                    <a:gd name="T11" fmla="*/ 216 h 261"/>
                    <a:gd name="T12" fmla="*/ 15 w 431"/>
                    <a:gd name="T13" fmla="*/ 205 h 261"/>
                    <a:gd name="T14" fmla="*/ 21 w 431"/>
                    <a:gd name="T15" fmla="*/ 194 h 261"/>
                    <a:gd name="T16" fmla="*/ 26 w 431"/>
                    <a:gd name="T17" fmla="*/ 184 h 261"/>
                    <a:gd name="T18" fmla="*/ 34 w 431"/>
                    <a:gd name="T19" fmla="*/ 174 h 261"/>
                    <a:gd name="T20" fmla="*/ 268 w 431"/>
                    <a:gd name="T21" fmla="*/ 32 h 261"/>
                    <a:gd name="T22" fmla="*/ 288 w 431"/>
                    <a:gd name="T23" fmla="*/ 26 h 261"/>
                    <a:gd name="T24" fmla="*/ 306 w 431"/>
                    <a:gd name="T25" fmla="*/ 22 h 261"/>
                    <a:gd name="T26" fmla="*/ 327 w 431"/>
                    <a:gd name="T27" fmla="*/ 17 h 261"/>
                    <a:gd name="T28" fmla="*/ 347 w 431"/>
                    <a:gd name="T29" fmla="*/ 12 h 261"/>
                    <a:gd name="T30" fmla="*/ 368 w 431"/>
                    <a:gd name="T31" fmla="*/ 9 h 261"/>
                    <a:gd name="T32" fmla="*/ 388 w 431"/>
                    <a:gd name="T33" fmla="*/ 5 h 261"/>
                    <a:gd name="T34" fmla="*/ 409 w 431"/>
                    <a:gd name="T35" fmla="*/ 2 h 261"/>
                    <a:gd name="T36" fmla="*/ 431 w 431"/>
                    <a:gd name="T37" fmla="*/ 0 h 26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31"/>
                    <a:gd name="T58" fmla="*/ 0 h 261"/>
                    <a:gd name="T59" fmla="*/ 431 w 431"/>
                    <a:gd name="T60" fmla="*/ 261 h 26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31" h="261">
                      <a:moveTo>
                        <a:pt x="431" y="0"/>
                      </a:moveTo>
                      <a:lnTo>
                        <a:pt x="0" y="261"/>
                      </a:lnTo>
                      <a:lnTo>
                        <a:pt x="1" y="250"/>
                      </a:lnTo>
                      <a:lnTo>
                        <a:pt x="3" y="238"/>
                      </a:lnTo>
                      <a:lnTo>
                        <a:pt x="6" y="227"/>
                      </a:lnTo>
                      <a:lnTo>
                        <a:pt x="10" y="216"/>
                      </a:lnTo>
                      <a:lnTo>
                        <a:pt x="15" y="205"/>
                      </a:lnTo>
                      <a:lnTo>
                        <a:pt x="21" y="194"/>
                      </a:lnTo>
                      <a:lnTo>
                        <a:pt x="26" y="184"/>
                      </a:lnTo>
                      <a:lnTo>
                        <a:pt x="34" y="174"/>
                      </a:lnTo>
                      <a:lnTo>
                        <a:pt x="268" y="32"/>
                      </a:lnTo>
                      <a:lnTo>
                        <a:pt x="288" y="26"/>
                      </a:lnTo>
                      <a:lnTo>
                        <a:pt x="306" y="22"/>
                      </a:lnTo>
                      <a:lnTo>
                        <a:pt x="327" y="17"/>
                      </a:lnTo>
                      <a:lnTo>
                        <a:pt x="347" y="12"/>
                      </a:lnTo>
                      <a:lnTo>
                        <a:pt x="368" y="9"/>
                      </a:lnTo>
                      <a:lnTo>
                        <a:pt x="388" y="5"/>
                      </a:lnTo>
                      <a:lnTo>
                        <a:pt x="409" y="2"/>
                      </a:lnTo>
                      <a:lnTo>
                        <a:pt x="431" y="0"/>
                      </a:lnTo>
                      <a:close/>
                    </a:path>
                  </a:pathLst>
                </a:custGeom>
                <a:solidFill>
                  <a:srgbClr val="82B2A8"/>
                </a:solidFill>
                <a:ln w="9525">
                  <a:noFill/>
                  <a:round/>
                  <a:headEnd/>
                  <a:tailEnd/>
                </a:ln>
              </p:spPr>
              <p:txBody>
                <a:bodyPr/>
                <a:lstStyle/>
                <a:p>
                  <a:endParaRPr lang="en-US"/>
                </a:p>
              </p:txBody>
            </p:sp>
            <p:sp>
              <p:nvSpPr>
                <p:cNvPr id="22226" name="Freeform 384"/>
                <p:cNvSpPr>
                  <a:spLocks/>
                </p:cNvSpPr>
                <p:nvPr/>
              </p:nvSpPr>
              <p:spPr bwMode="auto">
                <a:xfrm>
                  <a:off x="3524" y="-777"/>
                  <a:ext cx="117" cy="71"/>
                </a:xfrm>
                <a:custGeom>
                  <a:avLst/>
                  <a:gdLst>
                    <a:gd name="T0" fmla="*/ 234 w 234"/>
                    <a:gd name="T1" fmla="*/ 0 h 142"/>
                    <a:gd name="T2" fmla="*/ 0 w 234"/>
                    <a:gd name="T3" fmla="*/ 142 h 142"/>
                    <a:gd name="T4" fmla="*/ 10 w 234"/>
                    <a:gd name="T5" fmla="*/ 130 h 142"/>
                    <a:gd name="T6" fmla="*/ 19 w 234"/>
                    <a:gd name="T7" fmla="*/ 120 h 142"/>
                    <a:gd name="T8" fmla="*/ 29 w 234"/>
                    <a:gd name="T9" fmla="*/ 108 h 142"/>
                    <a:gd name="T10" fmla="*/ 41 w 234"/>
                    <a:gd name="T11" fmla="*/ 98 h 142"/>
                    <a:gd name="T12" fmla="*/ 52 w 234"/>
                    <a:gd name="T13" fmla="*/ 87 h 142"/>
                    <a:gd name="T14" fmla="*/ 65 w 234"/>
                    <a:gd name="T15" fmla="*/ 78 h 142"/>
                    <a:gd name="T16" fmla="*/ 79 w 234"/>
                    <a:gd name="T17" fmla="*/ 68 h 142"/>
                    <a:gd name="T18" fmla="*/ 94 w 234"/>
                    <a:gd name="T19" fmla="*/ 59 h 142"/>
                    <a:gd name="T20" fmla="*/ 109 w 234"/>
                    <a:gd name="T21" fmla="*/ 51 h 142"/>
                    <a:gd name="T22" fmla="*/ 124 w 234"/>
                    <a:gd name="T23" fmla="*/ 41 h 142"/>
                    <a:gd name="T24" fmla="*/ 141 w 234"/>
                    <a:gd name="T25" fmla="*/ 33 h 142"/>
                    <a:gd name="T26" fmla="*/ 158 w 234"/>
                    <a:gd name="T27" fmla="*/ 26 h 142"/>
                    <a:gd name="T28" fmla="*/ 177 w 234"/>
                    <a:gd name="T29" fmla="*/ 18 h 142"/>
                    <a:gd name="T30" fmla="*/ 195 w 234"/>
                    <a:gd name="T31" fmla="*/ 13 h 142"/>
                    <a:gd name="T32" fmla="*/ 215 w 234"/>
                    <a:gd name="T33" fmla="*/ 6 h 142"/>
                    <a:gd name="T34" fmla="*/ 234 w 234"/>
                    <a:gd name="T35" fmla="*/ 0 h 14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34"/>
                    <a:gd name="T55" fmla="*/ 0 h 142"/>
                    <a:gd name="T56" fmla="*/ 234 w 234"/>
                    <a:gd name="T57" fmla="*/ 142 h 14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34" h="142">
                      <a:moveTo>
                        <a:pt x="234" y="0"/>
                      </a:moveTo>
                      <a:lnTo>
                        <a:pt x="0" y="142"/>
                      </a:lnTo>
                      <a:lnTo>
                        <a:pt x="10" y="130"/>
                      </a:lnTo>
                      <a:lnTo>
                        <a:pt x="19" y="120"/>
                      </a:lnTo>
                      <a:lnTo>
                        <a:pt x="29" y="108"/>
                      </a:lnTo>
                      <a:lnTo>
                        <a:pt x="41" y="98"/>
                      </a:lnTo>
                      <a:lnTo>
                        <a:pt x="52" y="87"/>
                      </a:lnTo>
                      <a:lnTo>
                        <a:pt x="65" y="78"/>
                      </a:lnTo>
                      <a:lnTo>
                        <a:pt x="79" y="68"/>
                      </a:lnTo>
                      <a:lnTo>
                        <a:pt x="94" y="59"/>
                      </a:lnTo>
                      <a:lnTo>
                        <a:pt x="109" y="51"/>
                      </a:lnTo>
                      <a:lnTo>
                        <a:pt x="124" y="41"/>
                      </a:lnTo>
                      <a:lnTo>
                        <a:pt x="141" y="33"/>
                      </a:lnTo>
                      <a:lnTo>
                        <a:pt x="158" y="26"/>
                      </a:lnTo>
                      <a:lnTo>
                        <a:pt x="177" y="18"/>
                      </a:lnTo>
                      <a:lnTo>
                        <a:pt x="195" y="13"/>
                      </a:lnTo>
                      <a:lnTo>
                        <a:pt x="215" y="6"/>
                      </a:lnTo>
                      <a:lnTo>
                        <a:pt x="234" y="0"/>
                      </a:lnTo>
                      <a:close/>
                    </a:path>
                  </a:pathLst>
                </a:custGeom>
                <a:solidFill>
                  <a:srgbClr val="70A39B"/>
                </a:solidFill>
                <a:ln w="9525">
                  <a:noFill/>
                  <a:round/>
                  <a:headEnd/>
                  <a:tailEnd/>
                </a:ln>
              </p:spPr>
              <p:txBody>
                <a:bodyPr/>
                <a:lstStyle/>
                <a:p>
                  <a:endParaRPr lang="en-US"/>
                </a:p>
              </p:txBody>
            </p:sp>
            <p:sp>
              <p:nvSpPr>
                <p:cNvPr id="22227" name="Freeform 385"/>
                <p:cNvSpPr>
                  <a:spLocks/>
                </p:cNvSpPr>
                <p:nvPr/>
              </p:nvSpPr>
              <p:spPr bwMode="auto">
                <a:xfrm>
                  <a:off x="3693" y="-698"/>
                  <a:ext cx="164" cy="87"/>
                </a:xfrm>
                <a:custGeom>
                  <a:avLst/>
                  <a:gdLst>
                    <a:gd name="T0" fmla="*/ 165 w 329"/>
                    <a:gd name="T1" fmla="*/ 0 h 173"/>
                    <a:gd name="T2" fmla="*/ 197 w 329"/>
                    <a:gd name="T3" fmla="*/ 1 h 173"/>
                    <a:gd name="T4" fmla="*/ 228 w 329"/>
                    <a:gd name="T5" fmla="*/ 7 h 173"/>
                    <a:gd name="T6" fmla="*/ 256 w 329"/>
                    <a:gd name="T7" fmla="*/ 15 h 173"/>
                    <a:gd name="T8" fmla="*/ 280 w 329"/>
                    <a:gd name="T9" fmla="*/ 25 h 173"/>
                    <a:gd name="T10" fmla="*/ 300 w 329"/>
                    <a:gd name="T11" fmla="*/ 38 h 173"/>
                    <a:gd name="T12" fmla="*/ 316 w 329"/>
                    <a:gd name="T13" fmla="*/ 53 h 173"/>
                    <a:gd name="T14" fmla="*/ 325 w 329"/>
                    <a:gd name="T15" fmla="*/ 69 h 173"/>
                    <a:gd name="T16" fmla="*/ 329 w 329"/>
                    <a:gd name="T17" fmla="*/ 86 h 173"/>
                    <a:gd name="T18" fmla="*/ 325 w 329"/>
                    <a:gd name="T19" fmla="*/ 103 h 173"/>
                    <a:gd name="T20" fmla="*/ 316 w 329"/>
                    <a:gd name="T21" fmla="*/ 119 h 173"/>
                    <a:gd name="T22" fmla="*/ 300 w 329"/>
                    <a:gd name="T23" fmla="*/ 134 h 173"/>
                    <a:gd name="T24" fmla="*/ 280 w 329"/>
                    <a:gd name="T25" fmla="*/ 147 h 173"/>
                    <a:gd name="T26" fmla="*/ 256 w 329"/>
                    <a:gd name="T27" fmla="*/ 159 h 173"/>
                    <a:gd name="T28" fmla="*/ 228 w 329"/>
                    <a:gd name="T29" fmla="*/ 167 h 173"/>
                    <a:gd name="T30" fmla="*/ 197 w 329"/>
                    <a:gd name="T31" fmla="*/ 171 h 173"/>
                    <a:gd name="T32" fmla="*/ 165 w 329"/>
                    <a:gd name="T33" fmla="*/ 173 h 173"/>
                    <a:gd name="T34" fmla="*/ 131 w 329"/>
                    <a:gd name="T35" fmla="*/ 171 h 173"/>
                    <a:gd name="T36" fmla="*/ 100 w 329"/>
                    <a:gd name="T37" fmla="*/ 167 h 173"/>
                    <a:gd name="T38" fmla="*/ 73 w 329"/>
                    <a:gd name="T39" fmla="*/ 159 h 173"/>
                    <a:gd name="T40" fmla="*/ 49 w 329"/>
                    <a:gd name="T41" fmla="*/ 147 h 173"/>
                    <a:gd name="T42" fmla="*/ 28 w 329"/>
                    <a:gd name="T43" fmla="*/ 134 h 173"/>
                    <a:gd name="T44" fmla="*/ 13 w 329"/>
                    <a:gd name="T45" fmla="*/ 119 h 173"/>
                    <a:gd name="T46" fmla="*/ 4 w 329"/>
                    <a:gd name="T47" fmla="*/ 103 h 173"/>
                    <a:gd name="T48" fmla="*/ 0 w 329"/>
                    <a:gd name="T49" fmla="*/ 86 h 173"/>
                    <a:gd name="T50" fmla="*/ 4 w 329"/>
                    <a:gd name="T51" fmla="*/ 69 h 173"/>
                    <a:gd name="T52" fmla="*/ 13 w 329"/>
                    <a:gd name="T53" fmla="*/ 53 h 173"/>
                    <a:gd name="T54" fmla="*/ 28 w 329"/>
                    <a:gd name="T55" fmla="*/ 38 h 173"/>
                    <a:gd name="T56" fmla="*/ 49 w 329"/>
                    <a:gd name="T57" fmla="*/ 25 h 173"/>
                    <a:gd name="T58" fmla="*/ 73 w 329"/>
                    <a:gd name="T59" fmla="*/ 15 h 173"/>
                    <a:gd name="T60" fmla="*/ 100 w 329"/>
                    <a:gd name="T61" fmla="*/ 7 h 173"/>
                    <a:gd name="T62" fmla="*/ 131 w 329"/>
                    <a:gd name="T63" fmla="*/ 1 h 173"/>
                    <a:gd name="T64" fmla="*/ 165 w 329"/>
                    <a:gd name="T65" fmla="*/ 0 h 17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29"/>
                    <a:gd name="T100" fmla="*/ 0 h 173"/>
                    <a:gd name="T101" fmla="*/ 329 w 329"/>
                    <a:gd name="T102" fmla="*/ 173 h 17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29" h="173">
                      <a:moveTo>
                        <a:pt x="165" y="0"/>
                      </a:moveTo>
                      <a:lnTo>
                        <a:pt x="197" y="1"/>
                      </a:lnTo>
                      <a:lnTo>
                        <a:pt x="228" y="7"/>
                      </a:lnTo>
                      <a:lnTo>
                        <a:pt x="256" y="15"/>
                      </a:lnTo>
                      <a:lnTo>
                        <a:pt x="280" y="25"/>
                      </a:lnTo>
                      <a:lnTo>
                        <a:pt x="300" y="38"/>
                      </a:lnTo>
                      <a:lnTo>
                        <a:pt x="316" y="53"/>
                      </a:lnTo>
                      <a:lnTo>
                        <a:pt x="325" y="69"/>
                      </a:lnTo>
                      <a:lnTo>
                        <a:pt x="329" y="86"/>
                      </a:lnTo>
                      <a:lnTo>
                        <a:pt x="325" y="103"/>
                      </a:lnTo>
                      <a:lnTo>
                        <a:pt x="316" y="119"/>
                      </a:lnTo>
                      <a:lnTo>
                        <a:pt x="300" y="134"/>
                      </a:lnTo>
                      <a:lnTo>
                        <a:pt x="280" y="147"/>
                      </a:lnTo>
                      <a:lnTo>
                        <a:pt x="256" y="159"/>
                      </a:lnTo>
                      <a:lnTo>
                        <a:pt x="228" y="167"/>
                      </a:lnTo>
                      <a:lnTo>
                        <a:pt x="197" y="171"/>
                      </a:lnTo>
                      <a:lnTo>
                        <a:pt x="165" y="173"/>
                      </a:lnTo>
                      <a:lnTo>
                        <a:pt x="131" y="171"/>
                      </a:lnTo>
                      <a:lnTo>
                        <a:pt x="100" y="167"/>
                      </a:lnTo>
                      <a:lnTo>
                        <a:pt x="73" y="159"/>
                      </a:lnTo>
                      <a:lnTo>
                        <a:pt x="49" y="147"/>
                      </a:lnTo>
                      <a:lnTo>
                        <a:pt x="28" y="134"/>
                      </a:lnTo>
                      <a:lnTo>
                        <a:pt x="13" y="119"/>
                      </a:lnTo>
                      <a:lnTo>
                        <a:pt x="4" y="103"/>
                      </a:lnTo>
                      <a:lnTo>
                        <a:pt x="0" y="86"/>
                      </a:lnTo>
                      <a:lnTo>
                        <a:pt x="4" y="69"/>
                      </a:lnTo>
                      <a:lnTo>
                        <a:pt x="13" y="53"/>
                      </a:lnTo>
                      <a:lnTo>
                        <a:pt x="28" y="38"/>
                      </a:lnTo>
                      <a:lnTo>
                        <a:pt x="49" y="25"/>
                      </a:lnTo>
                      <a:lnTo>
                        <a:pt x="73" y="15"/>
                      </a:lnTo>
                      <a:lnTo>
                        <a:pt x="100" y="7"/>
                      </a:lnTo>
                      <a:lnTo>
                        <a:pt x="131" y="1"/>
                      </a:lnTo>
                      <a:lnTo>
                        <a:pt x="165" y="0"/>
                      </a:lnTo>
                      <a:close/>
                    </a:path>
                  </a:pathLst>
                </a:custGeom>
                <a:solidFill>
                  <a:srgbClr val="6391FF"/>
                </a:solidFill>
                <a:ln w="9525">
                  <a:noFill/>
                  <a:round/>
                  <a:headEnd/>
                  <a:tailEnd/>
                </a:ln>
              </p:spPr>
              <p:txBody>
                <a:bodyPr/>
                <a:lstStyle/>
                <a:p>
                  <a:endParaRPr lang="en-US"/>
                </a:p>
              </p:txBody>
            </p:sp>
            <p:sp>
              <p:nvSpPr>
                <p:cNvPr id="22228" name="Freeform 386"/>
                <p:cNvSpPr>
                  <a:spLocks/>
                </p:cNvSpPr>
                <p:nvPr/>
              </p:nvSpPr>
              <p:spPr bwMode="auto">
                <a:xfrm>
                  <a:off x="3728" y="-679"/>
                  <a:ext cx="94" cy="49"/>
                </a:xfrm>
                <a:custGeom>
                  <a:avLst/>
                  <a:gdLst>
                    <a:gd name="T0" fmla="*/ 95 w 188"/>
                    <a:gd name="T1" fmla="*/ 0 h 97"/>
                    <a:gd name="T2" fmla="*/ 113 w 188"/>
                    <a:gd name="T3" fmla="*/ 1 h 97"/>
                    <a:gd name="T4" fmla="*/ 131 w 188"/>
                    <a:gd name="T5" fmla="*/ 3 h 97"/>
                    <a:gd name="T6" fmla="*/ 147 w 188"/>
                    <a:gd name="T7" fmla="*/ 8 h 97"/>
                    <a:gd name="T8" fmla="*/ 161 w 188"/>
                    <a:gd name="T9" fmla="*/ 13 h 97"/>
                    <a:gd name="T10" fmla="*/ 172 w 188"/>
                    <a:gd name="T11" fmla="*/ 21 h 97"/>
                    <a:gd name="T12" fmla="*/ 181 w 188"/>
                    <a:gd name="T13" fmla="*/ 30 h 97"/>
                    <a:gd name="T14" fmla="*/ 186 w 188"/>
                    <a:gd name="T15" fmla="*/ 39 h 97"/>
                    <a:gd name="T16" fmla="*/ 188 w 188"/>
                    <a:gd name="T17" fmla="*/ 48 h 97"/>
                    <a:gd name="T18" fmla="*/ 186 w 188"/>
                    <a:gd name="T19" fmla="*/ 58 h 97"/>
                    <a:gd name="T20" fmla="*/ 181 w 188"/>
                    <a:gd name="T21" fmla="*/ 68 h 97"/>
                    <a:gd name="T22" fmla="*/ 172 w 188"/>
                    <a:gd name="T23" fmla="*/ 77 h 97"/>
                    <a:gd name="T24" fmla="*/ 161 w 188"/>
                    <a:gd name="T25" fmla="*/ 84 h 97"/>
                    <a:gd name="T26" fmla="*/ 147 w 188"/>
                    <a:gd name="T27" fmla="*/ 89 h 97"/>
                    <a:gd name="T28" fmla="*/ 131 w 188"/>
                    <a:gd name="T29" fmla="*/ 94 h 97"/>
                    <a:gd name="T30" fmla="*/ 113 w 188"/>
                    <a:gd name="T31" fmla="*/ 96 h 97"/>
                    <a:gd name="T32" fmla="*/ 95 w 188"/>
                    <a:gd name="T33" fmla="*/ 97 h 97"/>
                    <a:gd name="T34" fmla="*/ 75 w 188"/>
                    <a:gd name="T35" fmla="*/ 96 h 97"/>
                    <a:gd name="T36" fmla="*/ 58 w 188"/>
                    <a:gd name="T37" fmla="*/ 94 h 97"/>
                    <a:gd name="T38" fmla="*/ 42 w 188"/>
                    <a:gd name="T39" fmla="*/ 89 h 97"/>
                    <a:gd name="T40" fmla="*/ 28 w 188"/>
                    <a:gd name="T41" fmla="*/ 84 h 97"/>
                    <a:gd name="T42" fmla="*/ 17 w 188"/>
                    <a:gd name="T43" fmla="*/ 77 h 97"/>
                    <a:gd name="T44" fmla="*/ 7 w 188"/>
                    <a:gd name="T45" fmla="*/ 68 h 97"/>
                    <a:gd name="T46" fmla="*/ 3 w 188"/>
                    <a:gd name="T47" fmla="*/ 58 h 97"/>
                    <a:gd name="T48" fmla="*/ 0 w 188"/>
                    <a:gd name="T49" fmla="*/ 48 h 97"/>
                    <a:gd name="T50" fmla="*/ 3 w 188"/>
                    <a:gd name="T51" fmla="*/ 39 h 97"/>
                    <a:gd name="T52" fmla="*/ 7 w 188"/>
                    <a:gd name="T53" fmla="*/ 30 h 97"/>
                    <a:gd name="T54" fmla="*/ 17 w 188"/>
                    <a:gd name="T55" fmla="*/ 21 h 97"/>
                    <a:gd name="T56" fmla="*/ 28 w 188"/>
                    <a:gd name="T57" fmla="*/ 13 h 97"/>
                    <a:gd name="T58" fmla="*/ 42 w 188"/>
                    <a:gd name="T59" fmla="*/ 8 h 97"/>
                    <a:gd name="T60" fmla="*/ 58 w 188"/>
                    <a:gd name="T61" fmla="*/ 3 h 97"/>
                    <a:gd name="T62" fmla="*/ 75 w 188"/>
                    <a:gd name="T63" fmla="*/ 1 h 97"/>
                    <a:gd name="T64" fmla="*/ 95 w 188"/>
                    <a:gd name="T65" fmla="*/ 0 h 9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88"/>
                    <a:gd name="T100" fmla="*/ 0 h 97"/>
                    <a:gd name="T101" fmla="*/ 188 w 188"/>
                    <a:gd name="T102" fmla="*/ 97 h 9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88" h="97">
                      <a:moveTo>
                        <a:pt x="95" y="0"/>
                      </a:moveTo>
                      <a:lnTo>
                        <a:pt x="113" y="1"/>
                      </a:lnTo>
                      <a:lnTo>
                        <a:pt x="131" y="3"/>
                      </a:lnTo>
                      <a:lnTo>
                        <a:pt x="147" y="8"/>
                      </a:lnTo>
                      <a:lnTo>
                        <a:pt x="161" y="13"/>
                      </a:lnTo>
                      <a:lnTo>
                        <a:pt x="172" y="21"/>
                      </a:lnTo>
                      <a:lnTo>
                        <a:pt x="181" y="30"/>
                      </a:lnTo>
                      <a:lnTo>
                        <a:pt x="186" y="39"/>
                      </a:lnTo>
                      <a:lnTo>
                        <a:pt x="188" y="48"/>
                      </a:lnTo>
                      <a:lnTo>
                        <a:pt x="186" y="58"/>
                      </a:lnTo>
                      <a:lnTo>
                        <a:pt x="181" y="68"/>
                      </a:lnTo>
                      <a:lnTo>
                        <a:pt x="172" y="77"/>
                      </a:lnTo>
                      <a:lnTo>
                        <a:pt x="161" y="84"/>
                      </a:lnTo>
                      <a:lnTo>
                        <a:pt x="147" y="89"/>
                      </a:lnTo>
                      <a:lnTo>
                        <a:pt x="131" y="94"/>
                      </a:lnTo>
                      <a:lnTo>
                        <a:pt x="113" y="96"/>
                      </a:lnTo>
                      <a:lnTo>
                        <a:pt x="95" y="97"/>
                      </a:lnTo>
                      <a:lnTo>
                        <a:pt x="75" y="96"/>
                      </a:lnTo>
                      <a:lnTo>
                        <a:pt x="58" y="94"/>
                      </a:lnTo>
                      <a:lnTo>
                        <a:pt x="42" y="89"/>
                      </a:lnTo>
                      <a:lnTo>
                        <a:pt x="28" y="84"/>
                      </a:lnTo>
                      <a:lnTo>
                        <a:pt x="17" y="77"/>
                      </a:lnTo>
                      <a:lnTo>
                        <a:pt x="7" y="68"/>
                      </a:lnTo>
                      <a:lnTo>
                        <a:pt x="3" y="58"/>
                      </a:lnTo>
                      <a:lnTo>
                        <a:pt x="0" y="48"/>
                      </a:lnTo>
                      <a:lnTo>
                        <a:pt x="3" y="39"/>
                      </a:lnTo>
                      <a:lnTo>
                        <a:pt x="7" y="30"/>
                      </a:lnTo>
                      <a:lnTo>
                        <a:pt x="17" y="21"/>
                      </a:lnTo>
                      <a:lnTo>
                        <a:pt x="28" y="13"/>
                      </a:lnTo>
                      <a:lnTo>
                        <a:pt x="42" y="8"/>
                      </a:lnTo>
                      <a:lnTo>
                        <a:pt x="58" y="3"/>
                      </a:lnTo>
                      <a:lnTo>
                        <a:pt x="75" y="1"/>
                      </a:lnTo>
                      <a:lnTo>
                        <a:pt x="95" y="0"/>
                      </a:lnTo>
                      <a:close/>
                    </a:path>
                  </a:pathLst>
                </a:custGeom>
                <a:solidFill>
                  <a:srgbClr val="000000"/>
                </a:solidFill>
                <a:ln w="9525">
                  <a:noFill/>
                  <a:round/>
                  <a:headEnd/>
                  <a:tailEnd/>
                </a:ln>
              </p:spPr>
              <p:txBody>
                <a:bodyPr/>
                <a:lstStyle/>
                <a:p>
                  <a:endParaRPr lang="en-US"/>
                </a:p>
              </p:txBody>
            </p:sp>
            <p:sp>
              <p:nvSpPr>
                <p:cNvPr id="22229" name="Freeform 387"/>
                <p:cNvSpPr>
                  <a:spLocks/>
                </p:cNvSpPr>
                <p:nvPr/>
              </p:nvSpPr>
              <p:spPr bwMode="auto">
                <a:xfrm>
                  <a:off x="3735" y="-676"/>
                  <a:ext cx="80" cy="42"/>
                </a:xfrm>
                <a:custGeom>
                  <a:avLst/>
                  <a:gdLst>
                    <a:gd name="T0" fmla="*/ 82 w 160"/>
                    <a:gd name="T1" fmla="*/ 0 h 86"/>
                    <a:gd name="T2" fmla="*/ 98 w 160"/>
                    <a:gd name="T3" fmla="*/ 2 h 86"/>
                    <a:gd name="T4" fmla="*/ 112 w 160"/>
                    <a:gd name="T5" fmla="*/ 4 h 86"/>
                    <a:gd name="T6" fmla="*/ 126 w 160"/>
                    <a:gd name="T7" fmla="*/ 7 h 86"/>
                    <a:gd name="T8" fmla="*/ 137 w 160"/>
                    <a:gd name="T9" fmla="*/ 13 h 86"/>
                    <a:gd name="T10" fmla="*/ 146 w 160"/>
                    <a:gd name="T11" fmla="*/ 20 h 86"/>
                    <a:gd name="T12" fmla="*/ 155 w 160"/>
                    <a:gd name="T13" fmla="*/ 27 h 86"/>
                    <a:gd name="T14" fmla="*/ 159 w 160"/>
                    <a:gd name="T15" fmla="*/ 35 h 86"/>
                    <a:gd name="T16" fmla="*/ 160 w 160"/>
                    <a:gd name="T17" fmla="*/ 43 h 86"/>
                    <a:gd name="T18" fmla="*/ 159 w 160"/>
                    <a:gd name="T19" fmla="*/ 51 h 86"/>
                    <a:gd name="T20" fmla="*/ 155 w 160"/>
                    <a:gd name="T21" fmla="*/ 59 h 86"/>
                    <a:gd name="T22" fmla="*/ 146 w 160"/>
                    <a:gd name="T23" fmla="*/ 66 h 86"/>
                    <a:gd name="T24" fmla="*/ 137 w 160"/>
                    <a:gd name="T25" fmla="*/ 73 h 86"/>
                    <a:gd name="T26" fmla="*/ 126 w 160"/>
                    <a:gd name="T27" fmla="*/ 79 h 86"/>
                    <a:gd name="T28" fmla="*/ 112 w 160"/>
                    <a:gd name="T29" fmla="*/ 82 h 86"/>
                    <a:gd name="T30" fmla="*/ 98 w 160"/>
                    <a:gd name="T31" fmla="*/ 84 h 86"/>
                    <a:gd name="T32" fmla="*/ 82 w 160"/>
                    <a:gd name="T33" fmla="*/ 86 h 86"/>
                    <a:gd name="T34" fmla="*/ 66 w 160"/>
                    <a:gd name="T35" fmla="*/ 84 h 86"/>
                    <a:gd name="T36" fmla="*/ 51 w 160"/>
                    <a:gd name="T37" fmla="*/ 82 h 86"/>
                    <a:gd name="T38" fmla="*/ 37 w 160"/>
                    <a:gd name="T39" fmla="*/ 79 h 86"/>
                    <a:gd name="T40" fmla="*/ 24 w 160"/>
                    <a:gd name="T41" fmla="*/ 73 h 86"/>
                    <a:gd name="T42" fmla="*/ 14 w 160"/>
                    <a:gd name="T43" fmla="*/ 66 h 86"/>
                    <a:gd name="T44" fmla="*/ 7 w 160"/>
                    <a:gd name="T45" fmla="*/ 59 h 86"/>
                    <a:gd name="T46" fmla="*/ 1 w 160"/>
                    <a:gd name="T47" fmla="*/ 51 h 86"/>
                    <a:gd name="T48" fmla="*/ 0 w 160"/>
                    <a:gd name="T49" fmla="*/ 43 h 86"/>
                    <a:gd name="T50" fmla="*/ 1 w 160"/>
                    <a:gd name="T51" fmla="*/ 35 h 86"/>
                    <a:gd name="T52" fmla="*/ 7 w 160"/>
                    <a:gd name="T53" fmla="*/ 27 h 86"/>
                    <a:gd name="T54" fmla="*/ 14 w 160"/>
                    <a:gd name="T55" fmla="*/ 20 h 86"/>
                    <a:gd name="T56" fmla="*/ 24 w 160"/>
                    <a:gd name="T57" fmla="*/ 13 h 86"/>
                    <a:gd name="T58" fmla="*/ 37 w 160"/>
                    <a:gd name="T59" fmla="*/ 7 h 86"/>
                    <a:gd name="T60" fmla="*/ 51 w 160"/>
                    <a:gd name="T61" fmla="*/ 4 h 86"/>
                    <a:gd name="T62" fmla="*/ 66 w 160"/>
                    <a:gd name="T63" fmla="*/ 2 h 86"/>
                    <a:gd name="T64" fmla="*/ 82 w 160"/>
                    <a:gd name="T65" fmla="*/ 0 h 8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60"/>
                    <a:gd name="T100" fmla="*/ 0 h 86"/>
                    <a:gd name="T101" fmla="*/ 160 w 160"/>
                    <a:gd name="T102" fmla="*/ 86 h 8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60" h="86">
                      <a:moveTo>
                        <a:pt x="82" y="0"/>
                      </a:moveTo>
                      <a:lnTo>
                        <a:pt x="98" y="2"/>
                      </a:lnTo>
                      <a:lnTo>
                        <a:pt x="112" y="4"/>
                      </a:lnTo>
                      <a:lnTo>
                        <a:pt x="126" y="7"/>
                      </a:lnTo>
                      <a:lnTo>
                        <a:pt x="137" y="13"/>
                      </a:lnTo>
                      <a:lnTo>
                        <a:pt x="146" y="20"/>
                      </a:lnTo>
                      <a:lnTo>
                        <a:pt x="155" y="27"/>
                      </a:lnTo>
                      <a:lnTo>
                        <a:pt x="159" y="35"/>
                      </a:lnTo>
                      <a:lnTo>
                        <a:pt x="160" y="43"/>
                      </a:lnTo>
                      <a:lnTo>
                        <a:pt x="159" y="51"/>
                      </a:lnTo>
                      <a:lnTo>
                        <a:pt x="155" y="59"/>
                      </a:lnTo>
                      <a:lnTo>
                        <a:pt x="146" y="66"/>
                      </a:lnTo>
                      <a:lnTo>
                        <a:pt x="137" y="73"/>
                      </a:lnTo>
                      <a:lnTo>
                        <a:pt x="126" y="79"/>
                      </a:lnTo>
                      <a:lnTo>
                        <a:pt x="112" y="82"/>
                      </a:lnTo>
                      <a:lnTo>
                        <a:pt x="98" y="84"/>
                      </a:lnTo>
                      <a:lnTo>
                        <a:pt x="82" y="86"/>
                      </a:lnTo>
                      <a:lnTo>
                        <a:pt x="66" y="84"/>
                      </a:lnTo>
                      <a:lnTo>
                        <a:pt x="51" y="82"/>
                      </a:lnTo>
                      <a:lnTo>
                        <a:pt x="37" y="79"/>
                      </a:lnTo>
                      <a:lnTo>
                        <a:pt x="24" y="73"/>
                      </a:lnTo>
                      <a:lnTo>
                        <a:pt x="14" y="66"/>
                      </a:lnTo>
                      <a:lnTo>
                        <a:pt x="7" y="59"/>
                      </a:lnTo>
                      <a:lnTo>
                        <a:pt x="1" y="51"/>
                      </a:lnTo>
                      <a:lnTo>
                        <a:pt x="0" y="43"/>
                      </a:lnTo>
                      <a:lnTo>
                        <a:pt x="1" y="35"/>
                      </a:lnTo>
                      <a:lnTo>
                        <a:pt x="7" y="27"/>
                      </a:lnTo>
                      <a:lnTo>
                        <a:pt x="14" y="20"/>
                      </a:lnTo>
                      <a:lnTo>
                        <a:pt x="24" y="13"/>
                      </a:lnTo>
                      <a:lnTo>
                        <a:pt x="37" y="7"/>
                      </a:lnTo>
                      <a:lnTo>
                        <a:pt x="51" y="4"/>
                      </a:lnTo>
                      <a:lnTo>
                        <a:pt x="66" y="2"/>
                      </a:lnTo>
                      <a:lnTo>
                        <a:pt x="82" y="0"/>
                      </a:lnTo>
                      <a:close/>
                    </a:path>
                  </a:pathLst>
                </a:custGeom>
                <a:solidFill>
                  <a:srgbClr val="EFEFFF"/>
                </a:solidFill>
                <a:ln w="9525">
                  <a:noFill/>
                  <a:round/>
                  <a:headEnd/>
                  <a:tailEnd/>
                </a:ln>
              </p:spPr>
              <p:txBody>
                <a:bodyPr/>
                <a:lstStyle/>
                <a:p>
                  <a:endParaRPr lang="en-US"/>
                </a:p>
              </p:txBody>
            </p:sp>
            <p:sp>
              <p:nvSpPr>
                <p:cNvPr id="22230" name="Freeform 388"/>
                <p:cNvSpPr>
                  <a:spLocks/>
                </p:cNvSpPr>
                <p:nvPr/>
              </p:nvSpPr>
              <p:spPr bwMode="auto">
                <a:xfrm>
                  <a:off x="3841" y="-765"/>
                  <a:ext cx="193" cy="102"/>
                </a:xfrm>
                <a:custGeom>
                  <a:avLst/>
                  <a:gdLst>
                    <a:gd name="T0" fmla="*/ 0 w 386"/>
                    <a:gd name="T1" fmla="*/ 167 h 204"/>
                    <a:gd name="T2" fmla="*/ 202 w 386"/>
                    <a:gd name="T3" fmla="*/ 0 h 204"/>
                    <a:gd name="T4" fmla="*/ 223 w 386"/>
                    <a:gd name="T5" fmla="*/ 10 h 204"/>
                    <a:gd name="T6" fmla="*/ 242 w 386"/>
                    <a:gd name="T7" fmla="*/ 20 h 204"/>
                    <a:gd name="T8" fmla="*/ 258 w 386"/>
                    <a:gd name="T9" fmla="*/ 29 h 204"/>
                    <a:gd name="T10" fmla="*/ 275 w 386"/>
                    <a:gd name="T11" fmla="*/ 37 h 204"/>
                    <a:gd name="T12" fmla="*/ 287 w 386"/>
                    <a:gd name="T13" fmla="*/ 45 h 204"/>
                    <a:gd name="T14" fmla="*/ 300 w 386"/>
                    <a:gd name="T15" fmla="*/ 53 h 204"/>
                    <a:gd name="T16" fmla="*/ 310 w 386"/>
                    <a:gd name="T17" fmla="*/ 61 h 204"/>
                    <a:gd name="T18" fmla="*/ 321 w 386"/>
                    <a:gd name="T19" fmla="*/ 69 h 204"/>
                    <a:gd name="T20" fmla="*/ 330 w 386"/>
                    <a:gd name="T21" fmla="*/ 78 h 204"/>
                    <a:gd name="T22" fmla="*/ 338 w 386"/>
                    <a:gd name="T23" fmla="*/ 88 h 204"/>
                    <a:gd name="T24" fmla="*/ 346 w 386"/>
                    <a:gd name="T25" fmla="*/ 97 h 204"/>
                    <a:gd name="T26" fmla="*/ 354 w 386"/>
                    <a:gd name="T27" fmla="*/ 108 h 204"/>
                    <a:gd name="T28" fmla="*/ 361 w 386"/>
                    <a:gd name="T29" fmla="*/ 120 h 204"/>
                    <a:gd name="T30" fmla="*/ 369 w 386"/>
                    <a:gd name="T31" fmla="*/ 134 h 204"/>
                    <a:gd name="T32" fmla="*/ 377 w 386"/>
                    <a:gd name="T33" fmla="*/ 149 h 204"/>
                    <a:gd name="T34" fmla="*/ 386 w 386"/>
                    <a:gd name="T35" fmla="*/ 165 h 204"/>
                    <a:gd name="T36" fmla="*/ 33 w 386"/>
                    <a:gd name="T37" fmla="*/ 204 h 204"/>
                    <a:gd name="T38" fmla="*/ 26 w 386"/>
                    <a:gd name="T39" fmla="*/ 191 h 204"/>
                    <a:gd name="T40" fmla="*/ 21 w 386"/>
                    <a:gd name="T41" fmla="*/ 183 h 204"/>
                    <a:gd name="T42" fmla="*/ 13 w 386"/>
                    <a:gd name="T43" fmla="*/ 176 h 204"/>
                    <a:gd name="T44" fmla="*/ 0 w 386"/>
                    <a:gd name="T45" fmla="*/ 167 h 20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86"/>
                    <a:gd name="T70" fmla="*/ 0 h 204"/>
                    <a:gd name="T71" fmla="*/ 386 w 386"/>
                    <a:gd name="T72" fmla="*/ 204 h 20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86" h="204">
                      <a:moveTo>
                        <a:pt x="0" y="167"/>
                      </a:moveTo>
                      <a:lnTo>
                        <a:pt x="202" y="0"/>
                      </a:lnTo>
                      <a:lnTo>
                        <a:pt x="223" y="10"/>
                      </a:lnTo>
                      <a:lnTo>
                        <a:pt x="242" y="20"/>
                      </a:lnTo>
                      <a:lnTo>
                        <a:pt x="258" y="29"/>
                      </a:lnTo>
                      <a:lnTo>
                        <a:pt x="275" y="37"/>
                      </a:lnTo>
                      <a:lnTo>
                        <a:pt x="287" y="45"/>
                      </a:lnTo>
                      <a:lnTo>
                        <a:pt x="300" y="53"/>
                      </a:lnTo>
                      <a:lnTo>
                        <a:pt x="310" y="61"/>
                      </a:lnTo>
                      <a:lnTo>
                        <a:pt x="321" y="69"/>
                      </a:lnTo>
                      <a:lnTo>
                        <a:pt x="330" y="78"/>
                      </a:lnTo>
                      <a:lnTo>
                        <a:pt x="338" y="88"/>
                      </a:lnTo>
                      <a:lnTo>
                        <a:pt x="346" y="97"/>
                      </a:lnTo>
                      <a:lnTo>
                        <a:pt x="354" y="108"/>
                      </a:lnTo>
                      <a:lnTo>
                        <a:pt x="361" y="120"/>
                      </a:lnTo>
                      <a:lnTo>
                        <a:pt x="369" y="134"/>
                      </a:lnTo>
                      <a:lnTo>
                        <a:pt x="377" y="149"/>
                      </a:lnTo>
                      <a:lnTo>
                        <a:pt x="386" y="165"/>
                      </a:lnTo>
                      <a:lnTo>
                        <a:pt x="33" y="204"/>
                      </a:lnTo>
                      <a:lnTo>
                        <a:pt x="26" y="191"/>
                      </a:lnTo>
                      <a:lnTo>
                        <a:pt x="21" y="183"/>
                      </a:lnTo>
                      <a:lnTo>
                        <a:pt x="13" y="176"/>
                      </a:lnTo>
                      <a:lnTo>
                        <a:pt x="0" y="167"/>
                      </a:lnTo>
                      <a:close/>
                    </a:path>
                  </a:pathLst>
                </a:custGeom>
                <a:solidFill>
                  <a:srgbClr val="FFFF8E"/>
                </a:solidFill>
                <a:ln w="9525">
                  <a:noFill/>
                  <a:round/>
                  <a:headEnd/>
                  <a:tailEnd/>
                </a:ln>
              </p:spPr>
              <p:txBody>
                <a:bodyPr/>
                <a:lstStyle/>
                <a:p>
                  <a:endParaRPr lang="en-US"/>
                </a:p>
              </p:txBody>
            </p:sp>
            <p:sp>
              <p:nvSpPr>
                <p:cNvPr id="22231" name="Freeform 389"/>
                <p:cNvSpPr>
                  <a:spLocks/>
                </p:cNvSpPr>
                <p:nvPr/>
              </p:nvSpPr>
              <p:spPr bwMode="auto">
                <a:xfrm>
                  <a:off x="3850" y="-732"/>
                  <a:ext cx="152" cy="59"/>
                </a:xfrm>
                <a:custGeom>
                  <a:avLst/>
                  <a:gdLst>
                    <a:gd name="T0" fmla="*/ 0 w 305"/>
                    <a:gd name="T1" fmla="*/ 106 h 118"/>
                    <a:gd name="T2" fmla="*/ 267 w 305"/>
                    <a:gd name="T3" fmla="*/ 0 h 118"/>
                    <a:gd name="T4" fmla="*/ 277 w 305"/>
                    <a:gd name="T5" fmla="*/ 4 h 118"/>
                    <a:gd name="T6" fmla="*/ 284 w 305"/>
                    <a:gd name="T7" fmla="*/ 8 h 118"/>
                    <a:gd name="T8" fmla="*/ 289 w 305"/>
                    <a:gd name="T9" fmla="*/ 10 h 118"/>
                    <a:gd name="T10" fmla="*/ 292 w 305"/>
                    <a:gd name="T11" fmla="*/ 11 h 118"/>
                    <a:gd name="T12" fmla="*/ 295 w 305"/>
                    <a:gd name="T13" fmla="*/ 13 h 118"/>
                    <a:gd name="T14" fmla="*/ 297 w 305"/>
                    <a:gd name="T15" fmla="*/ 17 h 118"/>
                    <a:gd name="T16" fmla="*/ 299 w 305"/>
                    <a:gd name="T17" fmla="*/ 24 h 118"/>
                    <a:gd name="T18" fmla="*/ 305 w 305"/>
                    <a:gd name="T19" fmla="*/ 33 h 118"/>
                    <a:gd name="T20" fmla="*/ 12 w 305"/>
                    <a:gd name="T21" fmla="*/ 118 h 118"/>
                    <a:gd name="T22" fmla="*/ 9 w 305"/>
                    <a:gd name="T23" fmla="*/ 110 h 118"/>
                    <a:gd name="T24" fmla="*/ 11 w 305"/>
                    <a:gd name="T25" fmla="*/ 109 h 118"/>
                    <a:gd name="T26" fmla="*/ 10 w 305"/>
                    <a:gd name="T27" fmla="*/ 110 h 118"/>
                    <a:gd name="T28" fmla="*/ 0 w 305"/>
                    <a:gd name="T29" fmla="*/ 106 h 11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05"/>
                    <a:gd name="T46" fmla="*/ 0 h 118"/>
                    <a:gd name="T47" fmla="*/ 305 w 305"/>
                    <a:gd name="T48" fmla="*/ 118 h 11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05" h="118">
                      <a:moveTo>
                        <a:pt x="0" y="106"/>
                      </a:moveTo>
                      <a:lnTo>
                        <a:pt x="267" y="0"/>
                      </a:lnTo>
                      <a:lnTo>
                        <a:pt x="277" y="4"/>
                      </a:lnTo>
                      <a:lnTo>
                        <a:pt x="284" y="8"/>
                      </a:lnTo>
                      <a:lnTo>
                        <a:pt x="289" y="10"/>
                      </a:lnTo>
                      <a:lnTo>
                        <a:pt x="292" y="11"/>
                      </a:lnTo>
                      <a:lnTo>
                        <a:pt x="295" y="13"/>
                      </a:lnTo>
                      <a:lnTo>
                        <a:pt x="297" y="17"/>
                      </a:lnTo>
                      <a:lnTo>
                        <a:pt x="299" y="24"/>
                      </a:lnTo>
                      <a:lnTo>
                        <a:pt x="305" y="33"/>
                      </a:lnTo>
                      <a:lnTo>
                        <a:pt x="12" y="118"/>
                      </a:lnTo>
                      <a:lnTo>
                        <a:pt x="9" y="110"/>
                      </a:lnTo>
                      <a:lnTo>
                        <a:pt x="11" y="109"/>
                      </a:lnTo>
                      <a:lnTo>
                        <a:pt x="10" y="110"/>
                      </a:lnTo>
                      <a:lnTo>
                        <a:pt x="0" y="106"/>
                      </a:lnTo>
                      <a:close/>
                    </a:path>
                  </a:pathLst>
                </a:custGeom>
                <a:solidFill>
                  <a:srgbClr val="FFFFFF"/>
                </a:solidFill>
                <a:ln w="9525">
                  <a:noFill/>
                  <a:round/>
                  <a:headEnd/>
                  <a:tailEnd/>
                </a:ln>
              </p:spPr>
              <p:txBody>
                <a:bodyPr/>
                <a:lstStyle/>
                <a:p>
                  <a:endParaRPr lang="en-US"/>
                </a:p>
              </p:txBody>
            </p:sp>
            <p:sp>
              <p:nvSpPr>
                <p:cNvPr id="22232" name="Freeform 390"/>
                <p:cNvSpPr>
                  <a:spLocks/>
                </p:cNvSpPr>
                <p:nvPr/>
              </p:nvSpPr>
              <p:spPr bwMode="auto">
                <a:xfrm>
                  <a:off x="3507" y="-649"/>
                  <a:ext cx="208" cy="97"/>
                </a:xfrm>
                <a:custGeom>
                  <a:avLst/>
                  <a:gdLst>
                    <a:gd name="T0" fmla="*/ 372 w 416"/>
                    <a:gd name="T1" fmla="*/ 0 h 193"/>
                    <a:gd name="T2" fmla="*/ 0 w 416"/>
                    <a:gd name="T3" fmla="*/ 26 h 193"/>
                    <a:gd name="T4" fmla="*/ 10 w 416"/>
                    <a:gd name="T5" fmla="*/ 45 h 193"/>
                    <a:gd name="T6" fmla="*/ 21 w 416"/>
                    <a:gd name="T7" fmla="*/ 62 h 193"/>
                    <a:gd name="T8" fmla="*/ 31 w 416"/>
                    <a:gd name="T9" fmla="*/ 78 h 193"/>
                    <a:gd name="T10" fmla="*/ 41 w 416"/>
                    <a:gd name="T11" fmla="*/ 92 h 193"/>
                    <a:gd name="T12" fmla="*/ 52 w 416"/>
                    <a:gd name="T13" fmla="*/ 106 h 193"/>
                    <a:gd name="T14" fmla="*/ 62 w 416"/>
                    <a:gd name="T15" fmla="*/ 117 h 193"/>
                    <a:gd name="T16" fmla="*/ 74 w 416"/>
                    <a:gd name="T17" fmla="*/ 127 h 193"/>
                    <a:gd name="T18" fmla="*/ 85 w 416"/>
                    <a:gd name="T19" fmla="*/ 138 h 193"/>
                    <a:gd name="T20" fmla="*/ 97 w 416"/>
                    <a:gd name="T21" fmla="*/ 147 h 193"/>
                    <a:gd name="T22" fmla="*/ 108 w 416"/>
                    <a:gd name="T23" fmla="*/ 155 h 193"/>
                    <a:gd name="T24" fmla="*/ 120 w 416"/>
                    <a:gd name="T25" fmla="*/ 162 h 193"/>
                    <a:gd name="T26" fmla="*/ 132 w 416"/>
                    <a:gd name="T27" fmla="*/ 169 h 193"/>
                    <a:gd name="T28" fmla="*/ 145 w 416"/>
                    <a:gd name="T29" fmla="*/ 176 h 193"/>
                    <a:gd name="T30" fmla="*/ 159 w 416"/>
                    <a:gd name="T31" fmla="*/ 182 h 193"/>
                    <a:gd name="T32" fmla="*/ 173 w 416"/>
                    <a:gd name="T33" fmla="*/ 187 h 193"/>
                    <a:gd name="T34" fmla="*/ 188 w 416"/>
                    <a:gd name="T35" fmla="*/ 193 h 193"/>
                    <a:gd name="T36" fmla="*/ 416 w 416"/>
                    <a:gd name="T37" fmla="*/ 49 h 193"/>
                    <a:gd name="T38" fmla="*/ 407 w 416"/>
                    <a:gd name="T39" fmla="*/ 41 h 193"/>
                    <a:gd name="T40" fmla="*/ 400 w 416"/>
                    <a:gd name="T41" fmla="*/ 34 h 193"/>
                    <a:gd name="T42" fmla="*/ 394 w 416"/>
                    <a:gd name="T43" fmla="*/ 28 h 193"/>
                    <a:gd name="T44" fmla="*/ 388 w 416"/>
                    <a:gd name="T45" fmla="*/ 24 h 193"/>
                    <a:gd name="T46" fmla="*/ 382 w 416"/>
                    <a:gd name="T47" fmla="*/ 20 h 193"/>
                    <a:gd name="T48" fmla="*/ 379 w 416"/>
                    <a:gd name="T49" fmla="*/ 17 h 193"/>
                    <a:gd name="T50" fmla="*/ 374 w 416"/>
                    <a:gd name="T51" fmla="*/ 10 h 193"/>
                    <a:gd name="T52" fmla="*/ 372 w 416"/>
                    <a:gd name="T53" fmla="*/ 0 h 19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416"/>
                    <a:gd name="T82" fmla="*/ 0 h 193"/>
                    <a:gd name="T83" fmla="*/ 416 w 416"/>
                    <a:gd name="T84" fmla="*/ 193 h 193"/>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416" h="193">
                      <a:moveTo>
                        <a:pt x="372" y="0"/>
                      </a:moveTo>
                      <a:lnTo>
                        <a:pt x="0" y="26"/>
                      </a:lnTo>
                      <a:lnTo>
                        <a:pt x="10" y="45"/>
                      </a:lnTo>
                      <a:lnTo>
                        <a:pt x="21" y="62"/>
                      </a:lnTo>
                      <a:lnTo>
                        <a:pt x="31" y="78"/>
                      </a:lnTo>
                      <a:lnTo>
                        <a:pt x="41" y="92"/>
                      </a:lnTo>
                      <a:lnTo>
                        <a:pt x="52" y="106"/>
                      </a:lnTo>
                      <a:lnTo>
                        <a:pt x="62" y="117"/>
                      </a:lnTo>
                      <a:lnTo>
                        <a:pt x="74" y="127"/>
                      </a:lnTo>
                      <a:lnTo>
                        <a:pt x="85" y="138"/>
                      </a:lnTo>
                      <a:lnTo>
                        <a:pt x="97" y="147"/>
                      </a:lnTo>
                      <a:lnTo>
                        <a:pt x="108" y="155"/>
                      </a:lnTo>
                      <a:lnTo>
                        <a:pt x="120" y="162"/>
                      </a:lnTo>
                      <a:lnTo>
                        <a:pt x="132" y="169"/>
                      </a:lnTo>
                      <a:lnTo>
                        <a:pt x="145" y="176"/>
                      </a:lnTo>
                      <a:lnTo>
                        <a:pt x="159" y="182"/>
                      </a:lnTo>
                      <a:lnTo>
                        <a:pt x="173" y="187"/>
                      </a:lnTo>
                      <a:lnTo>
                        <a:pt x="188" y="193"/>
                      </a:lnTo>
                      <a:lnTo>
                        <a:pt x="416" y="49"/>
                      </a:lnTo>
                      <a:lnTo>
                        <a:pt x="407" y="41"/>
                      </a:lnTo>
                      <a:lnTo>
                        <a:pt x="400" y="34"/>
                      </a:lnTo>
                      <a:lnTo>
                        <a:pt x="394" y="28"/>
                      </a:lnTo>
                      <a:lnTo>
                        <a:pt x="388" y="24"/>
                      </a:lnTo>
                      <a:lnTo>
                        <a:pt x="382" y="20"/>
                      </a:lnTo>
                      <a:lnTo>
                        <a:pt x="379" y="17"/>
                      </a:lnTo>
                      <a:lnTo>
                        <a:pt x="374" y="10"/>
                      </a:lnTo>
                      <a:lnTo>
                        <a:pt x="372" y="0"/>
                      </a:lnTo>
                      <a:close/>
                    </a:path>
                  </a:pathLst>
                </a:custGeom>
                <a:solidFill>
                  <a:srgbClr val="CEFFFF"/>
                </a:solidFill>
                <a:ln w="9525">
                  <a:noFill/>
                  <a:round/>
                  <a:headEnd/>
                  <a:tailEnd/>
                </a:ln>
              </p:spPr>
              <p:txBody>
                <a:bodyPr/>
                <a:lstStyle/>
                <a:p>
                  <a:endParaRPr lang="en-US"/>
                </a:p>
              </p:txBody>
            </p:sp>
            <p:sp>
              <p:nvSpPr>
                <p:cNvPr id="22233" name="Freeform 391"/>
                <p:cNvSpPr>
                  <a:spLocks/>
                </p:cNvSpPr>
                <p:nvPr/>
              </p:nvSpPr>
              <p:spPr bwMode="auto">
                <a:xfrm>
                  <a:off x="3529" y="-641"/>
                  <a:ext cx="174" cy="65"/>
                </a:xfrm>
                <a:custGeom>
                  <a:avLst/>
                  <a:gdLst>
                    <a:gd name="T0" fmla="*/ 332 w 348"/>
                    <a:gd name="T1" fmla="*/ 0 h 130"/>
                    <a:gd name="T2" fmla="*/ 0 w 348"/>
                    <a:gd name="T3" fmla="*/ 72 h 130"/>
                    <a:gd name="T4" fmla="*/ 15 w 348"/>
                    <a:gd name="T5" fmla="*/ 91 h 130"/>
                    <a:gd name="T6" fmla="*/ 26 w 348"/>
                    <a:gd name="T7" fmla="*/ 103 h 130"/>
                    <a:gd name="T8" fmla="*/ 33 w 348"/>
                    <a:gd name="T9" fmla="*/ 110 h 130"/>
                    <a:gd name="T10" fmla="*/ 38 w 348"/>
                    <a:gd name="T11" fmla="*/ 114 h 130"/>
                    <a:gd name="T12" fmla="*/ 41 w 348"/>
                    <a:gd name="T13" fmla="*/ 116 h 130"/>
                    <a:gd name="T14" fmla="*/ 45 w 348"/>
                    <a:gd name="T15" fmla="*/ 118 h 130"/>
                    <a:gd name="T16" fmla="*/ 51 w 348"/>
                    <a:gd name="T17" fmla="*/ 123 h 130"/>
                    <a:gd name="T18" fmla="*/ 57 w 348"/>
                    <a:gd name="T19" fmla="*/ 130 h 130"/>
                    <a:gd name="T20" fmla="*/ 74 w 348"/>
                    <a:gd name="T21" fmla="*/ 123 h 130"/>
                    <a:gd name="T22" fmla="*/ 90 w 348"/>
                    <a:gd name="T23" fmla="*/ 117 h 130"/>
                    <a:gd name="T24" fmla="*/ 107 w 348"/>
                    <a:gd name="T25" fmla="*/ 110 h 130"/>
                    <a:gd name="T26" fmla="*/ 125 w 348"/>
                    <a:gd name="T27" fmla="*/ 102 h 130"/>
                    <a:gd name="T28" fmla="*/ 144 w 348"/>
                    <a:gd name="T29" fmla="*/ 95 h 130"/>
                    <a:gd name="T30" fmla="*/ 163 w 348"/>
                    <a:gd name="T31" fmla="*/ 88 h 130"/>
                    <a:gd name="T32" fmla="*/ 182 w 348"/>
                    <a:gd name="T33" fmla="*/ 80 h 130"/>
                    <a:gd name="T34" fmla="*/ 201 w 348"/>
                    <a:gd name="T35" fmla="*/ 73 h 130"/>
                    <a:gd name="T36" fmla="*/ 221 w 348"/>
                    <a:gd name="T37" fmla="*/ 65 h 130"/>
                    <a:gd name="T38" fmla="*/ 241 w 348"/>
                    <a:gd name="T39" fmla="*/ 58 h 130"/>
                    <a:gd name="T40" fmla="*/ 260 w 348"/>
                    <a:gd name="T41" fmla="*/ 50 h 130"/>
                    <a:gd name="T42" fmla="*/ 279 w 348"/>
                    <a:gd name="T43" fmla="*/ 44 h 130"/>
                    <a:gd name="T44" fmla="*/ 297 w 348"/>
                    <a:gd name="T45" fmla="*/ 37 h 130"/>
                    <a:gd name="T46" fmla="*/ 314 w 348"/>
                    <a:gd name="T47" fmla="*/ 30 h 130"/>
                    <a:gd name="T48" fmla="*/ 332 w 348"/>
                    <a:gd name="T49" fmla="*/ 23 h 130"/>
                    <a:gd name="T50" fmla="*/ 348 w 348"/>
                    <a:gd name="T51" fmla="*/ 17 h 130"/>
                    <a:gd name="T52" fmla="*/ 339 w 348"/>
                    <a:gd name="T53" fmla="*/ 11 h 130"/>
                    <a:gd name="T54" fmla="*/ 335 w 348"/>
                    <a:gd name="T55" fmla="*/ 10 h 130"/>
                    <a:gd name="T56" fmla="*/ 333 w 348"/>
                    <a:gd name="T57" fmla="*/ 9 h 130"/>
                    <a:gd name="T58" fmla="*/ 332 w 348"/>
                    <a:gd name="T59" fmla="*/ 0 h 13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348"/>
                    <a:gd name="T91" fmla="*/ 0 h 130"/>
                    <a:gd name="T92" fmla="*/ 348 w 348"/>
                    <a:gd name="T93" fmla="*/ 130 h 13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348" h="130">
                      <a:moveTo>
                        <a:pt x="332" y="0"/>
                      </a:moveTo>
                      <a:lnTo>
                        <a:pt x="0" y="72"/>
                      </a:lnTo>
                      <a:lnTo>
                        <a:pt x="15" y="91"/>
                      </a:lnTo>
                      <a:lnTo>
                        <a:pt x="26" y="103"/>
                      </a:lnTo>
                      <a:lnTo>
                        <a:pt x="33" y="110"/>
                      </a:lnTo>
                      <a:lnTo>
                        <a:pt x="38" y="114"/>
                      </a:lnTo>
                      <a:lnTo>
                        <a:pt x="41" y="116"/>
                      </a:lnTo>
                      <a:lnTo>
                        <a:pt x="45" y="118"/>
                      </a:lnTo>
                      <a:lnTo>
                        <a:pt x="51" y="123"/>
                      </a:lnTo>
                      <a:lnTo>
                        <a:pt x="57" y="130"/>
                      </a:lnTo>
                      <a:lnTo>
                        <a:pt x="74" y="123"/>
                      </a:lnTo>
                      <a:lnTo>
                        <a:pt x="90" y="117"/>
                      </a:lnTo>
                      <a:lnTo>
                        <a:pt x="107" y="110"/>
                      </a:lnTo>
                      <a:lnTo>
                        <a:pt x="125" y="102"/>
                      </a:lnTo>
                      <a:lnTo>
                        <a:pt x="144" y="95"/>
                      </a:lnTo>
                      <a:lnTo>
                        <a:pt x="163" y="88"/>
                      </a:lnTo>
                      <a:lnTo>
                        <a:pt x="182" y="80"/>
                      </a:lnTo>
                      <a:lnTo>
                        <a:pt x="201" y="73"/>
                      </a:lnTo>
                      <a:lnTo>
                        <a:pt x="221" y="65"/>
                      </a:lnTo>
                      <a:lnTo>
                        <a:pt x="241" y="58"/>
                      </a:lnTo>
                      <a:lnTo>
                        <a:pt x="260" y="50"/>
                      </a:lnTo>
                      <a:lnTo>
                        <a:pt x="279" y="44"/>
                      </a:lnTo>
                      <a:lnTo>
                        <a:pt x="297" y="37"/>
                      </a:lnTo>
                      <a:lnTo>
                        <a:pt x="314" y="30"/>
                      </a:lnTo>
                      <a:lnTo>
                        <a:pt x="332" y="23"/>
                      </a:lnTo>
                      <a:lnTo>
                        <a:pt x="348" y="17"/>
                      </a:lnTo>
                      <a:lnTo>
                        <a:pt x="339" y="11"/>
                      </a:lnTo>
                      <a:lnTo>
                        <a:pt x="335" y="10"/>
                      </a:lnTo>
                      <a:lnTo>
                        <a:pt x="333" y="9"/>
                      </a:lnTo>
                      <a:lnTo>
                        <a:pt x="332" y="0"/>
                      </a:lnTo>
                      <a:close/>
                    </a:path>
                  </a:pathLst>
                </a:custGeom>
                <a:solidFill>
                  <a:srgbClr val="FFFFFF"/>
                </a:solidFill>
                <a:ln w="9525">
                  <a:noFill/>
                  <a:round/>
                  <a:headEnd/>
                  <a:tailEnd/>
                </a:ln>
              </p:spPr>
              <p:txBody>
                <a:bodyPr/>
                <a:lstStyle/>
                <a:p>
                  <a:endParaRPr lang="en-US"/>
                </a:p>
              </p:txBody>
            </p:sp>
          </p:grpSp>
        </p:grpSp>
      </p:grpSp>
      <p:grpSp>
        <p:nvGrpSpPr>
          <p:cNvPr id="21510" name="Group 392"/>
          <p:cNvGrpSpPr>
            <a:grpSpLocks/>
          </p:cNvGrpSpPr>
          <p:nvPr/>
        </p:nvGrpSpPr>
        <p:grpSpPr bwMode="auto">
          <a:xfrm>
            <a:off x="8189913" y="5105400"/>
            <a:ext cx="603250" cy="820738"/>
            <a:chOff x="4996" y="984"/>
            <a:chExt cx="380" cy="517"/>
          </a:xfrm>
        </p:grpSpPr>
        <p:sp>
          <p:nvSpPr>
            <p:cNvPr id="22182" name="Freeform 393"/>
            <p:cNvSpPr>
              <a:spLocks/>
            </p:cNvSpPr>
            <p:nvPr/>
          </p:nvSpPr>
          <p:spPr bwMode="auto">
            <a:xfrm flipH="1">
              <a:off x="4996" y="984"/>
              <a:ext cx="380" cy="517"/>
            </a:xfrm>
            <a:custGeom>
              <a:avLst/>
              <a:gdLst>
                <a:gd name="T0" fmla="*/ 152 w 724"/>
                <a:gd name="T1" fmla="*/ 56 h 1033"/>
                <a:gd name="T2" fmla="*/ 31 w 724"/>
                <a:gd name="T3" fmla="*/ 642 h 1033"/>
                <a:gd name="T4" fmla="*/ 132 w 724"/>
                <a:gd name="T5" fmla="*/ 719 h 1033"/>
                <a:gd name="T6" fmla="*/ 143 w 724"/>
                <a:gd name="T7" fmla="*/ 720 h 1033"/>
                <a:gd name="T8" fmla="*/ 169 w 724"/>
                <a:gd name="T9" fmla="*/ 721 h 1033"/>
                <a:gd name="T10" fmla="*/ 209 w 724"/>
                <a:gd name="T11" fmla="*/ 725 h 1033"/>
                <a:gd name="T12" fmla="*/ 255 w 724"/>
                <a:gd name="T13" fmla="*/ 728 h 1033"/>
                <a:gd name="T14" fmla="*/ 302 w 724"/>
                <a:gd name="T15" fmla="*/ 733 h 1033"/>
                <a:gd name="T16" fmla="*/ 348 w 724"/>
                <a:gd name="T17" fmla="*/ 736 h 1033"/>
                <a:gd name="T18" fmla="*/ 387 w 724"/>
                <a:gd name="T19" fmla="*/ 740 h 1033"/>
                <a:gd name="T20" fmla="*/ 414 w 724"/>
                <a:gd name="T21" fmla="*/ 743 h 1033"/>
                <a:gd name="T22" fmla="*/ 415 w 724"/>
                <a:gd name="T23" fmla="*/ 752 h 1033"/>
                <a:gd name="T24" fmla="*/ 414 w 724"/>
                <a:gd name="T25" fmla="*/ 777 h 1033"/>
                <a:gd name="T26" fmla="*/ 407 w 724"/>
                <a:gd name="T27" fmla="*/ 811 h 1033"/>
                <a:gd name="T28" fmla="*/ 387 w 724"/>
                <a:gd name="T29" fmla="*/ 853 h 1033"/>
                <a:gd name="T30" fmla="*/ 377 w 724"/>
                <a:gd name="T31" fmla="*/ 854 h 1033"/>
                <a:gd name="T32" fmla="*/ 350 w 724"/>
                <a:gd name="T33" fmla="*/ 857 h 1033"/>
                <a:gd name="T34" fmla="*/ 313 w 724"/>
                <a:gd name="T35" fmla="*/ 862 h 1033"/>
                <a:gd name="T36" fmla="*/ 268 w 724"/>
                <a:gd name="T37" fmla="*/ 869 h 1033"/>
                <a:gd name="T38" fmla="*/ 222 w 724"/>
                <a:gd name="T39" fmla="*/ 876 h 1033"/>
                <a:gd name="T40" fmla="*/ 181 w 724"/>
                <a:gd name="T41" fmla="*/ 884 h 1033"/>
                <a:gd name="T42" fmla="*/ 146 w 724"/>
                <a:gd name="T43" fmla="*/ 891 h 1033"/>
                <a:gd name="T44" fmla="*/ 127 w 724"/>
                <a:gd name="T45" fmla="*/ 899 h 1033"/>
                <a:gd name="T46" fmla="*/ 113 w 724"/>
                <a:gd name="T47" fmla="*/ 914 h 1033"/>
                <a:gd name="T48" fmla="*/ 109 w 724"/>
                <a:gd name="T49" fmla="*/ 930 h 1033"/>
                <a:gd name="T50" fmla="*/ 118 w 724"/>
                <a:gd name="T51" fmla="*/ 951 h 1033"/>
                <a:gd name="T52" fmla="*/ 136 w 724"/>
                <a:gd name="T53" fmla="*/ 963 h 1033"/>
                <a:gd name="T54" fmla="*/ 156 w 724"/>
                <a:gd name="T55" fmla="*/ 969 h 1033"/>
                <a:gd name="T56" fmla="*/ 190 w 724"/>
                <a:gd name="T57" fmla="*/ 978 h 1033"/>
                <a:gd name="T58" fmla="*/ 235 w 724"/>
                <a:gd name="T59" fmla="*/ 990 h 1033"/>
                <a:gd name="T60" fmla="*/ 285 w 724"/>
                <a:gd name="T61" fmla="*/ 1001 h 1033"/>
                <a:gd name="T62" fmla="*/ 335 w 724"/>
                <a:gd name="T63" fmla="*/ 1014 h 1033"/>
                <a:gd name="T64" fmla="*/ 384 w 724"/>
                <a:gd name="T65" fmla="*/ 1024 h 1033"/>
                <a:gd name="T66" fmla="*/ 425 w 724"/>
                <a:gd name="T67" fmla="*/ 1031 h 1033"/>
                <a:gd name="T68" fmla="*/ 455 w 724"/>
                <a:gd name="T69" fmla="*/ 1033 h 1033"/>
                <a:gd name="T70" fmla="*/ 483 w 724"/>
                <a:gd name="T71" fmla="*/ 1030 h 1033"/>
                <a:gd name="T72" fmla="*/ 517 w 724"/>
                <a:gd name="T73" fmla="*/ 1020 h 1033"/>
                <a:gd name="T74" fmla="*/ 555 w 724"/>
                <a:gd name="T75" fmla="*/ 1005 h 1033"/>
                <a:gd name="T76" fmla="*/ 594 w 724"/>
                <a:gd name="T77" fmla="*/ 987 h 1033"/>
                <a:gd name="T78" fmla="*/ 631 w 724"/>
                <a:gd name="T79" fmla="*/ 969 h 1033"/>
                <a:gd name="T80" fmla="*/ 664 w 724"/>
                <a:gd name="T81" fmla="*/ 952 h 1033"/>
                <a:gd name="T82" fmla="*/ 687 w 724"/>
                <a:gd name="T83" fmla="*/ 936 h 1033"/>
                <a:gd name="T84" fmla="*/ 699 w 724"/>
                <a:gd name="T85" fmla="*/ 925 h 1033"/>
                <a:gd name="T86" fmla="*/ 699 w 724"/>
                <a:gd name="T87" fmla="*/ 910 h 1033"/>
                <a:gd name="T88" fmla="*/ 682 w 724"/>
                <a:gd name="T89" fmla="*/ 900 h 1033"/>
                <a:gd name="T90" fmla="*/ 657 w 724"/>
                <a:gd name="T91" fmla="*/ 892 h 1033"/>
                <a:gd name="T92" fmla="*/ 634 w 724"/>
                <a:gd name="T93" fmla="*/ 886 h 1033"/>
                <a:gd name="T94" fmla="*/ 631 w 724"/>
                <a:gd name="T95" fmla="*/ 861 h 1033"/>
                <a:gd name="T96" fmla="*/ 623 w 724"/>
                <a:gd name="T97" fmla="*/ 798 h 1033"/>
                <a:gd name="T98" fmla="*/ 611 w 724"/>
                <a:gd name="T99" fmla="*/ 720 h 1033"/>
                <a:gd name="T100" fmla="*/ 592 w 724"/>
                <a:gd name="T101" fmla="*/ 647 h 1033"/>
                <a:gd name="T102" fmla="*/ 697 w 724"/>
                <a:gd name="T103" fmla="*/ 86 h 1033"/>
                <a:gd name="T104" fmla="*/ 643 w 724"/>
                <a:gd name="T105" fmla="*/ 0 h 1033"/>
                <a:gd name="T106" fmla="*/ 179 w 724"/>
                <a:gd name="T107" fmla="*/ 62 h 103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724"/>
                <a:gd name="T163" fmla="*/ 0 h 1033"/>
                <a:gd name="T164" fmla="*/ 724 w 724"/>
                <a:gd name="T165" fmla="*/ 1033 h 1033"/>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724" h="1033">
                  <a:moveTo>
                    <a:pt x="179" y="62"/>
                  </a:moveTo>
                  <a:lnTo>
                    <a:pt x="152" y="56"/>
                  </a:lnTo>
                  <a:lnTo>
                    <a:pt x="0" y="623"/>
                  </a:lnTo>
                  <a:lnTo>
                    <a:pt x="31" y="642"/>
                  </a:lnTo>
                  <a:lnTo>
                    <a:pt x="31" y="671"/>
                  </a:lnTo>
                  <a:lnTo>
                    <a:pt x="132" y="719"/>
                  </a:lnTo>
                  <a:lnTo>
                    <a:pt x="135" y="719"/>
                  </a:lnTo>
                  <a:lnTo>
                    <a:pt x="143" y="720"/>
                  </a:lnTo>
                  <a:lnTo>
                    <a:pt x="154" y="720"/>
                  </a:lnTo>
                  <a:lnTo>
                    <a:pt x="169" y="721"/>
                  </a:lnTo>
                  <a:lnTo>
                    <a:pt x="188" y="724"/>
                  </a:lnTo>
                  <a:lnTo>
                    <a:pt x="209" y="725"/>
                  </a:lnTo>
                  <a:lnTo>
                    <a:pt x="230" y="727"/>
                  </a:lnTo>
                  <a:lnTo>
                    <a:pt x="255" y="728"/>
                  </a:lnTo>
                  <a:lnTo>
                    <a:pt x="278" y="730"/>
                  </a:lnTo>
                  <a:lnTo>
                    <a:pt x="302" y="733"/>
                  </a:lnTo>
                  <a:lnTo>
                    <a:pt x="326" y="734"/>
                  </a:lnTo>
                  <a:lnTo>
                    <a:pt x="348" y="736"/>
                  </a:lnTo>
                  <a:lnTo>
                    <a:pt x="369" y="739"/>
                  </a:lnTo>
                  <a:lnTo>
                    <a:pt x="387" y="740"/>
                  </a:lnTo>
                  <a:lnTo>
                    <a:pt x="402" y="742"/>
                  </a:lnTo>
                  <a:lnTo>
                    <a:pt x="414" y="743"/>
                  </a:lnTo>
                  <a:lnTo>
                    <a:pt x="414" y="745"/>
                  </a:lnTo>
                  <a:lnTo>
                    <a:pt x="415" y="752"/>
                  </a:lnTo>
                  <a:lnTo>
                    <a:pt x="415" y="763"/>
                  </a:lnTo>
                  <a:lnTo>
                    <a:pt x="414" y="777"/>
                  </a:lnTo>
                  <a:lnTo>
                    <a:pt x="411" y="793"/>
                  </a:lnTo>
                  <a:lnTo>
                    <a:pt x="407" y="811"/>
                  </a:lnTo>
                  <a:lnTo>
                    <a:pt x="399" y="832"/>
                  </a:lnTo>
                  <a:lnTo>
                    <a:pt x="387" y="853"/>
                  </a:lnTo>
                  <a:lnTo>
                    <a:pt x="385" y="853"/>
                  </a:lnTo>
                  <a:lnTo>
                    <a:pt x="377" y="854"/>
                  </a:lnTo>
                  <a:lnTo>
                    <a:pt x="365" y="855"/>
                  </a:lnTo>
                  <a:lnTo>
                    <a:pt x="350" y="857"/>
                  </a:lnTo>
                  <a:lnTo>
                    <a:pt x="333" y="859"/>
                  </a:lnTo>
                  <a:lnTo>
                    <a:pt x="313" y="862"/>
                  </a:lnTo>
                  <a:lnTo>
                    <a:pt x="291" y="865"/>
                  </a:lnTo>
                  <a:lnTo>
                    <a:pt x="268" y="869"/>
                  </a:lnTo>
                  <a:lnTo>
                    <a:pt x="245" y="872"/>
                  </a:lnTo>
                  <a:lnTo>
                    <a:pt x="222" y="876"/>
                  </a:lnTo>
                  <a:lnTo>
                    <a:pt x="200" y="879"/>
                  </a:lnTo>
                  <a:lnTo>
                    <a:pt x="181" y="884"/>
                  </a:lnTo>
                  <a:lnTo>
                    <a:pt x="162" y="887"/>
                  </a:lnTo>
                  <a:lnTo>
                    <a:pt x="146" y="891"/>
                  </a:lnTo>
                  <a:lnTo>
                    <a:pt x="135" y="895"/>
                  </a:lnTo>
                  <a:lnTo>
                    <a:pt x="127" y="899"/>
                  </a:lnTo>
                  <a:lnTo>
                    <a:pt x="119" y="906"/>
                  </a:lnTo>
                  <a:lnTo>
                    <a:pt x="113" y="914"/>
                  </a:lnTo>
                  <a:lnTo>
                    <a:pt x="111" y="922"/>
                  </a:lnTo>
                  <a:lnTo>
                    <a:pt x="109" y="930"/>
                  </a:lnTo>
                  <a:lnTo>
                    <a:pt x="112" y="940"/>
                  </a:lnTo>
                  <a:lnTo>
                    <a:pt x="118" y="951"/>
                  </a:lnTo>
                  <a:lnTo>
                    <a:pt x="126" y="959"/>
                  </a:lnTo>
                  <a:lnTo>
                    <a:pt x="136" y="963"/>
                  </a:lnTo>
                  <a:lnTo>
                    <a:pt x="144" y="965"/>
                  </a:lnTo>
                  <a:lnTo>
                    <a:pt x="156" y="969"/>
                  </a:lnTo>
                  <a:lnTo>
                    <a:pt x="172" y="974"/>
                  </a:lnTo>
                  <a:lnTo>
                    <a:pt x="190" y="978"/>
                  </a:lnTo>
                  <a:lnTo>
                    <a:pt x="212" y="984"/>
                  </a:lnTo>
                  <a:lnTo>
                    <a:pt x="235" y="990"/>
                  </a:lnTo>
                  <a:lnTo>
                    <a:pt x="259" y="995"/>
                  </a:lnTo>
                  <a:lnTo>
                    <a:pt x="285" y="1001"/>
                  </a:lnTo>
                  <a:lnTo>
                    <a:pt x="310" y="1008"/>
                  </a:lnTo>
                  <a:lnTo>
                    <a:pt x="335" y="1014"/>
                  </a:lnTo>
                  <a:lnTo>
                    <a:pt x="361" y="1018"/>
                  </a:lnTo>
                  <a:lnTo>
                    <a:pt x="384" y="1024"/>
                  </a:lnTo>
                  <a:lnTo>
                    <a:pt x="406" y="1028"/>
                  </a:lnTo>
                  <a:lnTo>
                    <a:pt x="425" y="1031"/>
                  </a:lnTo>
                  <a:lnTo>
                    <a:pt x="441" y="1032"/>
                  </a:lnTo>
                  <a:lnTo>
                    <a:pt x="455" y="1033"/>
                  </a:lnTo>
                  <a:lnTo>
                    <a:pt x="468" y="1032"/>
                  </a:lnTo>
                  <a:lnTo>
                    <a:pt x="483" y="1030"/>
                  </a:lnTo>
                  <a:lnTo>
                    <a:pt x="500" y="1025"/>
                  </a:lnTo>
                  <a:lnTo>
                    <a:pt x="517" y="1020"/>
                  </a:lnTo>
                  <a:lnTo>
                    <a:pt x="536" y="1013"/>
                  </a:lnTo>
                  <a:lnTo>
                    <a:pt x="555" y="1005"/>
                  </a:lnTo>
                  <a:lnTo>
                    <a:pt x="575" y="997"/>
                  </a:lnTo>
                  <a:lnTo>
                    <a:pt x="594" y="987"/>
                  </a:lnTo>
                  <a:lnTo>
                    <a:pt x="614" y="978"/>
                  </a:lnTo>
                  <a:lnTo>
                    <a:pt x="631" y="969"/>
                  </a:lnTo>
                  <a:lnTo>
                    <a:pt x="649" y="960"/>
                  </a:lnTo>
                  <a:lnTo>
                    <a:pt x="664" y="952"/>
                  </a:lnTo>
                  <a:lnTo>
                    <a:pt x="676" y="944"/>
                  </a:lnTo>
                  <a:lnTo>
                    <a:pt x="687" y="936"/>
                  </a:lnTo>
                  <a:lnTo>
                    <a:pt x="695" y="930"/>
                  </a:lnTo>
                  <a:lnTo>
                    <a:pt x="699" y="925"/>
                  </a:lnTo>
                  <a:lnTo>
                    <a:pt x="702" y="917"/>
                  </a:lnTo>
                  <a:lnTo>
                    <a:pt x="699" y="910"/>
                  </a:lnTo>
                  <a:lnTo>
                    <a:pt x="692" y="904"/>
                  </a:lnTo>
                  <a:lnTo>
                    <a:pt x="682" y="900"/>
                  </a:lnTo>
                  <a:lnTo>
                    <a:pt x="669" y="895"/>
                  </a:lnTo>
                  <a:lnTo>
                    <a:pt x="657" y="892"/>
                  </a:lnTo>
                  <a:lnTo>
                    <a:pt x="644" y="888"/>
                  </a:lnTo>
                  <a:lnTo>
                    <a:pt x="634" y="886"/>
                  </a:lnTo>
                  <a:lnTo>
                    <a:pt x="633" y="879"/>
                  </a:lnTo>
                  <a:lnTo>
                    <a:pt x="631" y="861"/>
                  </a:lnTo>
                  <a:lnTo>
                    <a:pt x="628" y="833"/>
                  </a:lnTo>
                  <a:lnTo>
                    <a:pt x="623" y="798"/>
                  </a:lnTo>
                  <a:lnTo>
                    <a:pt x="618" y="760"/>
                  </a:lnTo>
                  <a:lnTo>
                    <a:pt x="611" y="720"/>
                  </a:lnTo>
                  <a:lnTo>
                    <a:pt x="603" y="682"/>
                  </a:lnTo>
                  <a:lnTo>
                    <a:pt x="592" y="647"/>
                  </a:lnTo>
                  <a:lnTo>
                    <a:pt x="724" y="137"/>
                  </a:lnTo>
                  <a:lnTo>
                    <a:pt x="697" y="86"/>
                  </a:lnTo>
                  <a:lnTo>
                    <a:pt x="712" y="52"/>
                  </a:lnTo>
                  <a:lnTo>
                    <a:pt x="643" y="0"/>
                  </a:lnTo>
                  <a:lnTo>
                    <a:pt x="627" y="9"/>
                  </a:lnTo>
                  <a:lnTo>
                    <a:pt x="179" y="62"/>
                  </a:lnTo>
                  <a:close/>
                </a:path>
              </a:pathLst>
            </a:custGeom>
            <a:solidFill>
              <a:srgbClr val="000000"/>
            </a:solidFill>
            <a:ln w="9525">
              <a:noFill/>
              <a:round/>
              <a:headEnd/>
              <a:tailEnd/>
            </a:ln>
          </p:spPr>
          <p:txBody>
            <a:bodyPr/>
            <a:lstStyle/>
            <a:p>
              <a:endParaRPr lang="en-US"/>
            </a:p>
          </p:txBody>
        </p:sp>
        <p:sp>
          <p:nvSpPr>
            <p:cNvPr id="22183" name="Freeform 394"/>
            <p:cNvSpPr>
              <a:spLocks/>
            </p:cNvSpPr>
            <p:nvPr/>
          </p:nvSpPr>
          <p:spPr bwMode="auto">
            <a:xfrm flipH="1">
              <a:off x="5042" y="1000"/>
              <a:ext cx="314" cy="300"/>
            </a:xfrm>
            <a:custGeom>
              <a:avLst/>
              <a:gdLst>
                <a:gd name="T0" fmla="*/ 0 w 598"/>
                <a:gd name="T1" fmla="*/ 573 h 602"/>
                <a:gd name="T2" fmla="*/ 436 w 598"/>
                <a:gd name="T3" fmla="*/ 602 h 602"/>
                <a:gd name="T4" fmla="*/ 598 w 598"/>
                <a:gd name="T5" fmla="*/ 0 h 602"/>
                <a:gd name="T6" fmla="*/ 578 w 598"/>
                <a:gd name="T7" fmla="*/ 9 h 602"/>
                <a:gd name="T8" fmla="*/ 147 w 598"/>
                <a:gd name="T9" fmla="*/ 54 h 602"/>
                <a:gd name="T10" fmla="*/ 131 w 598"/>
                <a:gd name="T11" fmla="*/ 51 h 602"/>
                <a:gd name="T12" fmla="*/ 0 w 598"/>
                <a:gd name="T13" fmla="*/ 573 h 602"/>
                <a:gd name="T14" fmla="*/ 0 60000 65536"/>
                <a:gd name="T15" fmla="*/ 0 60000 65536"/>
                <a:gd name="T16" fmla="*/ 0 60000 65536"/>
                <a:gd name="T17" fmla="*/ 0 60000 65536"/>
                <a:gd name="T18" fmla="*/ 0 60000 65536"/>
                <a:gd name="T19" fmla="*/ 0 60000 65536"/>
                <a:gd name="T20" fmla="*/ 0 60000 65536"/>
                <a:gd name="T21" fmla="*/ 0 w 598"/>
                <a:gd name="T22" fmla="*/ 0 h 602"/>
                <a:gd name="T23" fmla="*/ 598 w 598"/>
                <a:gd name="T24" fmla="*/ 602 h 60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98" h="602">
                  <a:moveTo>
                    <a:pt x="0" y="573"/>
                  </a:moveTo>
                  <a:lnTo>
                    <a:pt x="436" y="602"/>
                  </a:lnTo>
                  <a:lnTo>
                    <a:pt x="598" y="0"/>
                  </a:lnTo>
                  <a:lnTo>
                    <a:pt x="578" y="9"/>
                  </a:lnTo>
                  <a:lnTo>
                    <a:pt x="147" y="54"/>
                  </a:lnTo>
                  <a:lnTo>
                    <a:pt x="131" y="51"/>
                  </a:lnTo>
                  <a:lnTo>
                    <a:pt x="0" y="573"/>
                  </a:lnTo>
                  <a:close/>
                </a:path>
              </a:pathLst>
            </a:custGeom>
            <a:solidFill>
              <a:srgbClr val="E5E0BA"/>
            </a:solidFill>
            <a:ln w="9525">
              <a:noFill/>
              <a:round/>
              <a:headEnd/>
              <a:tailEnd/>
            </a:ln>
          </p:spPr>
          <p:txBody>
            <a:bodyPr/>
            <a:lstStyle/>
            <a:p>
              <a:endParaRPr lang="en-US"/>
            </a:p>
          </p:txBody>
        </p:sp>
        <p:sp>
          <p:nvSpPr>
            <p:cNvPr id="22184" name="Freeform 395"/>
            <p:cNvSpPr>
              <a:spLocks/>
            </p:cNvSpPr>
            <p:nvPr/>
          </p:nvSpPr>
          <p:spPr bwMode="auto">
            <a:xfrm flipH="1">
              <a:off x="5027" y="1001"/>
              <a:ext cx="93" cy="308"/>
            </a:xfrm>
            <a:custGeom>
              <a:avLst/>
              <a:gdLst>
                <a:gd name="T0" fmla="*/ 165 w 177"/>
                <a:gd name="T1" fmla="*/ 0 h 617"/>
                <a:gd name="T2" fmla="*/ 177 w 177"/>
                <a:gd name="T3" fmla="*/ 5 h 617"/>
                <a:gd name="T4" fmla="*/ 10 w 177"/>
                <a:gd name="T5" fmla="*/ 617 h 617"/>
                <a:gd name="T6" fmla="*/ 0 w 177"/>
                <a:gd name="T7" fmla="*/ 609 h 617"/>
                <a:gd name="T8" fmla="*/ 165 w 177"/>
                <a:gd name="T9" fmla="*/ 0 h 617"/>
                <a:gd name="T10" fmla="*/ 0 60000 65536"/>
                <a:gd name="T11" fmla="*/ 0 60000 65536"/>
                <a:gd name="T12" fmla="*/ 0 60000 65536"/>
                <a:gd name="T13" fmla="*/ 0 60000 65536"/>
                <a:gd name="T14" fmla="*/ 0 60000 65536"/>
                <a:gd name="T15" fmla="*/ 0 w 177"/>
                <a:gd name="T16" fmla="*/ 0 h 617"/>
                <a:gd name="T17" fmla="*/ 177 w 177"/>
                <a:gd name="T18" fmla="*/ 617 h 617"/>
              </a:gdLst>
              <a:ahLst/>
              <a:cxnLst>
                <a:cxn ang="T10">
                  <a:pos x="T0" y="T1"/>
                </a:cxn>
                <a:cxn ang="T11">
                  <a:pos x="T2" y="T3"/>
                </a:cxn>
                <a:cxn ang="T12">
                  <a:pos x="T4" y="T5"/>
                </a:cxn>
                <a:cxn ang="T13">
                  <a:pos x="T6" y="T7"/>
                </a:cxn>
                <a:cxn ang="T14">
                  <a:pos x="T8" y="T9"/>
                </a:cxn>
              </a:cxnLst>
              <a:rect l="T15" t="T16" r="T17" b="T18"/>
              <a:pathLst>
                <a:path w="177" h="617">
                  <a:moveTo>
                    <a:pt x="165" y="0"/>
                  </a:moveTo>
                  <a:lnTo>
                    <a:pt x="177" y="5"/>
                  </a:lnTo>
                  <a:lnTo>
                    <a:pt x="10" y="617"/>
                  </a:lnTo>
                  <a:lnTo>
                    <a:pt x="0" y="609"/>
                  </a:lnTo>
                  <a:lnTo>
                    <a:pt x="165" y="0"/>
                  </a:lnTo>
                  <a:close/>
                </a:path>
              </a:pathLst>
            </a:custGeom>
            <a:solidFill>
              <a:srgbClr val="F2EDD6"/>
            </a:solidFill>
            <a:ln w="9525">
              <a:noFill/>
              <a:round/>
              <a:headEnd/>
              <a:tailEnd/>
            </a:ln>
          </p:spPr>
          <p:txBody>
            <a:bodyPr/>
            <a:lstStyle/>
            <a:p>
              <a:endParaRPr lang="en-US"/>
            </a:p>
          </p:txBody>
        </p:sp>
        <p:sp>
          <p:nvSpPr>
            <p:cNvPr id="22185" name="Freeform 396"/>
            <p:cNvSpPr>
              <a:spLocks/>
            </p:cNvSpPr>
            <p:nvPr/>
          </p:nvSpPr>
          <p:spPr bwMode="auto">
            <a:xfrm flipH="1">
              <a:off x="5016" y="1007"/>
              <a:ext cx="92" cy="311"/>
            </a:xfrm>
            <a:custGeom>
              <a:avLst/>
              <a:gdLst>
                <a:gd name="T0" fmla="*/ 167 w 178"/>
                <a:gd name="T1" fmla="*/ 0 h 621"/>
                <a:gd name="T2" fmla="*/ 178 w 178"/>
                <a:gd name="T3" fmla="*/ 12 h 621"/>
                <a:gd name="T4" fmla="*/ 9 w 178"/>
                <a:gd name="T5" fmla="*/ 621 h 621"/>
                <a:gd name="T6" fmla="*/ 0 w 178"/>
                <a:gd name="T7" fmla="*/ 612 h 621"/>
                <a:gd name="T8" fmla="*/ 167 w 178"/>
                <a:gd name="T9" fmla="*/ 0 h 621"/>
                <a:gd name="T10" fmla="*/ 0 60000 65536"/>
                <a:gd name="T11" fmla="*/ 0 60000 65536"/>
                <a:gd name="T12" fmla="*/ 0 60000 65536"/>
                <a:gd name="T13" fmla="*/ 0 60000 65536"/>
                <a:gd name="T14" fmla="*/ 0 60000 65536"/>
                <a:gd name="T15" fmla="*/ 0 w 178"/>
                <a:gd name="T16" fmla="*/ 0 h 621"/>
                <a:gd name="T17" fmla="*/ 178 w 178"/>
                <a:gd name="T18" fmla="*/ 621 h 621"/>
              </a:gdLst>
              <a:ahLst/>
              <a:cxnLst>
                <a:cxn ang="T10">
                  <a:pos x="T0" y="T1"/>
                </a:cxn>
                <a:cxn ang="T11">
                  <a:pos x="T2" y="T3"/>
                </a:cxn>
                <a:cxn ang="T12">
                  <a:pos x="T4" y="T5"/>
                </a:cxn>
                <a:cxn ang="T13">
                  <a:pos x="T6" y="T7"/>
                </a:cxn>
                <a:cxn ang="T14">
                  <a:pos x="T8" y="T9"/>
                </a:cxn>
              </a:cxnLst>
              <a:rect l="T15" t="T16" r="T17" b="T18"/>
              <a:pathLst>
                <a:path w="178" h="621">
                  <a:moveTo>
                    <a:pt x="167" y="0"/>
                  </a:moveTo>
                  <a:lnTo>
                    <a:pt x="178" y="12"/>
                  </a:lnTo>
                  <a:lnTo>
                    <a:pt x="9" y="621"/>
                  </a:lnTo>
                  <a:lnTo>
                    <a:pt x="0" y="612"/>
                  </a:lnTo>
                  <a:lnTo>
                    <a:pt x="167" y="0"/>
                  </a:lnTo>
                  <a:close/>
                </a:path>
              </a:pathLst>
            </a:custGeom>
            <a:solidFill>
              <a:srgbClr val="F2EDD6"/>
            </a:solidFill>
            <a:ln w="9525">
              <a:noFill/>
              <a:round/>
              <a:headEnd/>
              <a:tailEnd/>
            </a:ln>
          </p:spPr>
          <p:txBody>
            <a:bodyPr/>
            <a:lstStyle/>
            <a:p>
              <a:endParaRPr lang="en-US"/>
            </a:p>
          </p:txBody>
        </p:sp>
        <p:sp>
          <p:nvSpPr>
            <p:cNvPr id="22186" name="Freeform 397"/>
            <p:cNvSpPr>
              <a:spLocks/>
            </p:cNvSpPr>
            <p:nvPr/>
          </p:nvSpPr>
          <p:spPr bwMode="auto">
            <a:xfrm flipH="1">
              <a:off x="5120" y="1309"/>
              <a:ext cx="15" cy="11"/>
            </a:xfrm>
            <a:custGeom>
              <a:avLst/>
              <a:gdLst>
                <a:gd name="T0" fmla="*/ 18 w 27"/>
                <a:gd name="T1" fmla="*/ 0 h 22"/>
                <a:gd name="T2" fmla="*/ 0 w 27"/>
                <a:gd name="T3" fmla="*/ 12 h 22"/>
                <a:gd name="T4" fmla="*/ 8 w 27"/>
                <a:gd name="T5" fmla="*/ 22 h 22"/>
                <a:gd name="T6" fmla="*/ 27 w 27"/>
                <a:gd name="T7" fmla="*/ 9 h 22"/>
                <a:gd name="T8" fmla="*/ 18 w 27"/>
                <a:gd name="T9" fmla="*/ 0 h 22"/>
                <a:gd name="T10" fmla="*/ 0 60000 65536"/>
                <a:gd name="T11" fmla="*/ 0 60000 65536"/>
                <a:gd name="T12" fmla="*/ 0 60000 65536"/>
                <a:gd name="T13" fmla="*/ 0 60000 65536"/>
                <a:gd name="T14" fmla="*/ 0 60000 65536"/>
                <a:gd name="T15" fmla="*/ 0 w 27"/>
                <a:gd name="T16" fmla="*/ 0 h 22"/>
                <a:gd name="T17" fmla="*/ 27 w 27"/>
                <a:gd name="T18" fmla="*/ 22 h 22"/>
              </a:gdLst>
              <a:ahLst/>
              <a:cxnLst>
                <a:cxn ang="T10">
                  <a:pos x="T0" y="T1"/>
                </a:cxn>
                <a:cxn ang="T11">
                  <a:pos x="T2" y="T3"/>
                </a:cxn>
                <a:cxn ang="T12">
                  <a:pos x="T4" y="T5"/>
                </a:cxn>
                <a:cxn ang="T13">
                  <a:pos x="T6" y="T7"/>
                </a:cxn>
                <a:cxn ang="T14">
                  <a:pos x="T8" y="T9"/>
                </a:cxn>
              </a:cxnLst>
              <a:rect l="T15" t="T16" r="T17" b="T18"/>
              <a:pathLst>
                <a:path w="27" h="22">
                  <a:moveTo>
                    <a:pt x="18" y="0"/>
                  </a:moveTo>
                  <a:lnTo>
                    <a:pt x="0" y="12"/>
                  </a:lnTo>
                  <a:lnTo>
                    <a:pt x="8" y="22"/>
                  </a:lnTo>
                  <a:lnTo>
                    <a:pt x="27" y="9"/>
                  </a:lnTo>
                  <a:lnTo>
                    <a:pt x="18" y="0"/>
                  </a:lnTo>
                  <a:close/>
                </a:path>
              </a:pathLst>
            </a:custGeom>
            <a:solidFill>
              <a:srgbClr val="F2EDD6"/>
            </a:solidFill>
            <a:ln w="9525">
              <a:noFill/>
              <a:round/>
              <a:headEnd/>
              <a:tailEnd/>
            </a:ln>
          </p:spPr>
          <p:txBody>
            <a:bodyPr/>
            <a:lstStyle/>
            <a:p>
              <a:endParaRPr lang="en-US"/>
            </a:p>
          </p:txBody>
        </p:sp>
        <p:sp>
          <p:nvSpPr>
            <p:cNvPr id="22187" name="Freeform 398"/>
            <p:cNvSpPr>
              <a:spLocks/>
            </p:cNvSpPr>
            <p:nvPr/>
          </p:nvSpPr>
          <p:spPr bwMode="auto">
            <a:xfrm flipH="1">
              <a:off x="5110" y="1317"/>
              <a:ext cx="15" cy="11"/>
            </a:xfrm>
            <a:custGeom>
              <a:avLst/>
              <a:gdLst>
                <a:gd name="T0" fmla="*/ 19 w 28"/>
                <a:gd name="T1" fmla="*/ 0 h 22"/>
                <a:gd name="T2" fmla="*/ 0 w 28"/>
                <a:gd name="T3" fmla="*/ 13 h 22"/>
                <a:gd name="T4" fmla="*/ 8 w 28"/>
                <a:gd name="T5" fmla="*/ 22 h 22"/>
                <a:gd name="T6" fmla="*/ 28 w 28"/>
                <a:gd name="T7" fmla="*/ 8 h 22"/>
                <a:gd name="T8" fmla="*/ 19 w 28"/>
                <a:gd name="T9" fmla="*/ 0 h 22"/>
                <a:gd name="T10" fmla="*/ 0 60000 65536"/>
                <a:gd name="T11" fmla="*/ 0 60000 65536"/>
                <a:gd name="T12" fmla="*/ 0 60000 65536"/>
                <a:gd name="T13" fmla="*/ 0 60000 65536"/>
                <a:gd name="T14" fmla="*/ 0 60000 65536"/>
                <a:gd name="T15" fmla="*/ 0 w 28"/>
                <a:gd name="T16" fmla="*/ 0 h 22"/>
                <a:gd name="T17" fmla="*/ 28 w 28"/>
                <a:gd name="T18" fmla="*/ 22 h 22"/>
              </a:gdLst>
              <a:ahLst/>
              <a:cxnLst>
                <a:cxn ang="T10">
                  <a:pos x="T0" y="T1"/>
                </a:cxn>
                <a:cxn ang="T11">
                  <a:pos x="T2" y="T3"/>
                </a:cxn>
                <a:cxn ang="T12">
                  <a:pos x="T4" y="T5"/>
                </a:cxn>
                <a:cxn ang="T13">
                  <a:pos x="T6" y="T7"/>
                </a:cxn>
                <a:cxn ang="T14">
                  <a:pos x="T8" y="T9"/>
                </a:cxn>
              </a:cxnLst>
              <a:rect l="T15" t="T16" r="T17" b="T18"/>
              <a:pathLst>
                <a:path w="28" h="22">
                  <a:moveTo>
                    <a:pt x="19" y="0"/>
                  </a:moveTo>
                  <a:lnTo>
                    <a:pt x="0" y="13"/>
                  </a:lnTo>
                  <a:lnTo>
                    <a:pt x="8" y="22"/>
                  </a:lnTo>
                  <a:lnTo>
                    <a:pt x="28" y="8"/>
                  </a:lnTo>
                  <a:lnTo>
                    <a:pt x="19" y="0"/>
                  </a:lnTo>
                  <a:close/>
                </a:path>
              </a:pathLst>
            </a:custGeom>
            <a:solidFill>
              <a:srgbClr val="F2EDD6"/>
            </a:solidFill>
            <a:ln w="9525">
              <a:noFill/>
              <a:round/>
              <a:headEnd/>
              <a:tailEnd/>
            </a:ln>
          </p:spPr>
          <p:txBody>
            <a:bodyPr/>
            <a:lstStyle/>
            <a:p>
              <a:endParaRPr lang="en-US"/>
            </a:p>
          </p:txBody>
        </p:sp>
        <p:sp>
          <p:nvSpPr>
            <p:cNvPr id="22188" name="Freeform 399"/>
            <p:cNvSpPr>
              <a:spLocks/>
            </p:cNvSpPr>
            <p:nvPr/>
          </p:nvSpPr>
          <p:spPr bwMode="auto">
            <a:xfrm flipH="1">
              <a:off x="5148" y="1304"/>
              <a:ext cx="192" cy="22"/>
            </a:xfrm>
            <a:custGeom>
              <a:avLst/>
              <a:gdLst>
                <a:gd name="T0" fmla="*/ 366 w 366"/>
                <a:gd name="T1" fmla="*/ 23 h 45"/>
                <a:gd name="T2" fmla="*/ 364 w 366"/>
                <a:gd name="T3" fmla="*/ 45 h 45"/>
                <a:gd name="T4" fmla="*/ 362 w 366"/>
                <a:gd name="T5" fmla="*/ 45 h 45"/>
                <a:gd name="T6" fmla="*/ 356 w 366"/>
                <a:gd name="T7" fmla="*/ 44 h 45"/>
                <a:gd name="T8" fmla="*/ 346 w 366"/>
                <a:gd name="T9" fmla="*/ 42 h 45"/>
                <a:gd name="T10" fmla="*/ 332 w 366"/>
                <a:gd name="T11" fmla="*/ 41 h 45"/>
                <a:gd name="T12" fmla="*/ 316 w 366"/>
                <a:gd name="T13" fmla="*/ 38 h 45"/>
                <a:gd name="T14" fmla="*/ 295 w 366"/>
                <a:gd name="T15" fmla="*/ 36 h 45"/>
                <a:gd name="T16" fmla="*/ 273 w 366"/>
                <a:gd name="T17" fmla="*/ 33 h 45"/>
                <a:gd name="T18" fmla="*/ 248 w 366"/>
                <a:gd name="T19" fmla="*/ 30 h 45"/>
                <a:gd name="T20" fmla="*/ 221 w 366"/>
                <a:gd name="T21" fmla="*/ 28 h 45"/>
                <a:gd name="T22" fmla="*/ 192 w 366"/>
                <a:gd name="T23" fmla="*/ 26 h 45"/>
                <a:gd name="T24" fmla="*/ 162 w 366"/>
                <a:gd name="T25" fmla="*/ 23 h 45"/>
                <a:gd name="T26" fmla="*/ 131 w 366"/>
                <a:gd name="T27" fmla="*/ 22 h 45"/>
                <a:gd name="T28" fmla="*/ 99 w 366"/>
                <a:gd name="T29" fmla="*/ 21 h 45"/>
                <a:gd name="T30" fmla="*/ 67 w 366"/>
                <a:gd name="T31" fmla="*/ 21 h 45"/>
                <a:gd name="T32" fmla="*/ 33 w 366"/>
                <a:gd name="T33" fmla="*/ 21 h 45"/>
                <a:gd name="T34" fmla="*/ 0 w 366"/>
                <a:gd name="T35" fmla="*/ 22 h 45"/>
                <a:gd name="T36" fmla="*/ 5 w 366"/>
                <a:gd name="T37" fmla="*/ 5 h 45"/>
                <a:gd name="T38" fmla="*/ 6 w 366"/>
                <a:gd name="T39" fmla="*/ 5 h 45"/>
                <a:gd name="T40" fmla="*/ 9 w 366"/>
                <a:gd name="T41" fmla="*/ 4 h 45"/>
                <a:gd name="T42" fmla="*/ 15 w 366"/>
                <a:gd name="T43" fmla="*/ 4 h 45"/>
                <a:gd name="T44" fmla="*/ 23 w 366"/>
                <a:gd name="T45" fmla="*/ 3 h 45"/>
                <a:gd name="T46" fmla="*/ 35 w 366"/>
                <a:gd name="T47" fmla="*/ 2 h 45"/>
                <a:gd name="T48" fmla="*/ 48 w 366"/>
                <a:gd name="T49" fmla="*/ 2 h 45"/>
                <a:gd name="T50" fmla="*/ 64 w 366"/>
                <a:gd name="T51" fmla="*/ 0 h 45"/>
                <a:gd name="T52" fmla="*/ 84 w 366"/>
                <a:gd name="T53" fmla="*/ 0 h 45"/>
                <a:gd name="T54" fmla="*/ 107 w 366"/>
                <a:gd name="T55" fmla="*/ 0 h 45"/>
                <a:gd name="T56" fmla="*/ 134 w 366"/>
                <a:gd name="T57" fmla="*/ 2 h 45"/>
                <a:gd name="T58" fmla="*/ 162 w 366"/>
                <a:gd name="T59" fmla="*/ 3 h 45"/>
                <a:gd name="T60" fmla="*/ 196 w 366"/>
                <a:gd name="T61" fmla="*/ 5 h 45"/>
                <a:gd name="T62" fmla="*/ 233 w 366"/>
                <a:gd name="T63" fmla="*/ 8 h 45"/>
                <a:gd name="T64" fmla="*/ 273 w 366"/>
                <a:gd name="T65" fmla="*/ 12 h 45"/>
                <a:gd name="T66" fmla="*/ 318 w 366"/>
                <a:gd name="T67" fmla="*/ 18 h 45"/>
                <a:gd name="T68" fmla="*/ 366 w 366"/>
                <a:gd name="T69" fmla="*/ 23 h 4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66"/>
                <a:gd name="T106" fmla="*/ 0 h 45"/>
                <a:gd name="T107" fmla="*/ 366 w 366"/>
                <a:gd name="T108" fmla="*/ 45 h 45"/>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66" h="45">
                  <a:moveTo>
                    <a:pt x="366" y="23"/>
                  </a:moveTo>
                  <a:lnTo>
                    <a:pt x="364" y="45"/>
                  </a:lnTo>
                  <a:lnTo>
                    <a:pt x="362" y="45"/>
                  </a:lnTo>
                  <a:lnTo>
                    <a:pt x="356" y="44"/>
                  </a:lnTo>
                  <a:lnTo>
                    <a:pt x="346" y="42"/>
                  </a:lnTo>
                  <a:lnTo>
                    <a:pt x="332" y="41"/>
                  </a:lnTo>
                  <a:lnTo>
                    <a:pt x="316" y="38"/>
                  </a:lnTo>
                  <a:lnTo>
                    <a:pt x="295" y="36"/>
                  </a:lnTo>
                  <a:lnTo>
                    <a:pt x="273" y="33"/>
                  </a:lnTo>
                  <a:lnTo>
                    <a:pt x="248" y="30"/>
                  </a:lnTo>
                  <a:lnTo>
                    <a:pt x="221" y="28"/>
                  </a:lnTo>
                  <a:lnTo>
                    <a:pt x="192" y="26"/>
                  </a:lnTo>
                  <a:lnTo>
                    <a:pt x="162" y="23"/>
                  </a:lnTo>
                  <a:lnTo>
                    <a:pt x="131" y="22"/>
                  </a:lnTo>
                  <a:lnTo>
                    <a:pt x="99" y="21"/>
                  </a:lnTo>
                  <a:lnTo>
                    <a:pt x="67" y="21"/>
                  </a:lnTo>
                  <a:lnTo>
                    <a:pt x="33" y="21"/>
                  </a:lnTo>
                  <a:lnTo>
                    <a:pt x="0" y="22"/>
                  </a:lnTo>
                  <a:lnTo>
                    <a:pt x="5" y="5"/>
                  </a:lnTo>
                  <a:lnTo>
                    <a:pt x="6" y="5"/>
                  </a:lnTo>
                  <a:lnTo>
                    <a:pt x="9" y="4"/>
                  </a:lnTo>
                  <a:lnTo>
                    <a:pt x="15" y="4"/>
                  </a:lnTo>
                  <a:lnTo>
                    <a:pt x="23" y="3"/>
                  </a:lnTo>
                  <a:lnTo>
                    <a:pt x="35" y="2"/>
                  </a:lnTo>
                  <a:lnTo>
                    <a:pt x="48" y="2"/>
                  </a:lnTo>
                  <a:lnTo>
                    <a:pt x="64" y="0"/>
                  </a:lnTo>
                  <a:lnTo>
                    <a:pt x="84" y="0"/>
                  </a:lnTo>
                  <a:lnTo>
                    <a:pt x="107" y="0"/>
                  </a:lnTo>
                  <a:lnTo>
                    <a:pt x="134" y="2"/>
                  </a:lnTo>
                  <a:lnTo>
                    <a:pt x="162" y="3"/>
                  </a:lnTo>
                  <a:lnTo>
                    <a:pt x="196" y="5"/>
                  </a:lnTo>
                  <a:lnTo>
                    <a:pt x="233" y="8"/>
                  </a:lnTo>
                  <a:lnTo>
                    <a:pt x="273" y="12"/>
                  </a:lnTo>
                  <a:lnTo>
                    <a:pt x="318" y="18"/>
                  </a:lnTo>
                  <a:lnTo>
                    <a:pt x="366" y="23"/>
                  </a:lnTo>
                  <a:close/>
                </a:path>
              </a:pathLst>
            </a:custGeom>
            <a:solidFill>
              <a:srgbClr val="6BADC9"/>
            </a:solidFill>
            <a:ln w="9525">
              <a:noFill/>
              <a:round/>
              <a:headEnd/>
              <a:tailEnd/>
            </a:ln>
          </p:spPr>
          <p:txBody>
            <a:bodyPr/>
            <a:lstStyle/>
            <a:p>
              <a:endParaRPr lang="en-US"/>
            </a:p>
          </p:txBody>
        </p:sp>
        <p:sp>
          <p:nvSpPr>
            <p:cNvPr id="22189" name="Freeform 400"/>
            <p:cNvSpPr>
              <a:spLocks/>
            </p:cNvSpPr>
            <p:nvPr/>
          </p:nvSpPr>
          <p:spPr bwMode="auto">
            <a:xfrm flipH="1">
              <a:off x="5241" y="1265"/>
              <a:ext cx="21" cy="19"/>
            </a:xfrm>
            <a:custGeom>
              <a:avLst/>
              <a:gdLst>
                <a:gd name="T0" fmla="*/ 30 w 39"/>
                <a:gd name="T1" fmla="*/ 38 h 38"/>
                <a:gd name="T2" fmla="*/ 18 w 39"/>
                <a:gd name="T3" fmla="*/ 31 h 38"/>
                <a:gd name="T4" fmla="*/ 6 w 39"/>
                <a:gd name="T5" fmla="*/ 37 h 38"/>
                <a:gd name="T6" fmla="*/ 9 w 39"/>
                <a:gd name="T7" fmla="*/ 23 h 38"/>
                <a:gd name="T8" fmla="*/ 0 w 39"/>
                <a:gd name="T9" fmla="*/ 13 h 38"/>
                <a:gd name="T10" fmla="*/ 14 w 39"/>
                <a:gd name="T11" fmla="*/ 13 h 38"/>
                <a:gd name="T12" fmla="*/ 21 w 39"/>
                <a:gd name="T13" fmla="*/ 0 h 38"/>
                <a:gd name="T14" fmla="*/ 25 w 39"/>
                <a:gd name="T15" fmla="*/ 13 h 38"/>
                <a:gd name="T16" fmla="*/ 39 w 39"/>
                <a:gd name="T17" fmla="*/ 16 h 38"/>
                <a:gd name="T18" fmla="*/ 29 w 39"/>
                <a:gd name="T19" fmla="*/ 25 h 38"/>
                <a:gd name="T20" fmla="*/ 30 w 39"/>
                <a:gd name="T21" fmla="*/ 38 h 3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9"/>
                <a:gd name="T34" fmla="*/ 0 h 38"/>
                <a:gd name="T35" fmla="*/ 39 w 39"/>
                <a:gd name="T36" fmla="*/ 38 h 3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9" h="38">
                  <a:moveTo>
                    <a:pt x="30" y="38"/>
                  </a:moveTo>
                  <a:lnTo>
                    <a:pt x="18" y="31"/>
                  </a:lnTo>
                  <a:lnTo>
                    <a:pt x="6" y="37"/>
                  </a:lnTo>
                  <a:lnTo>
                    <a:pt x="9" y="23"/>
                  </a:lnTo>
                  <a:lnTo>
                    <a:pt x="0" y="13"/>
                  </a:lnTo>
                  <a:lnTo>
                    <a:pt x="14" y="13"/>
                  </a:lnTo>
                  <a:lnTo>
                    <a:pt x="21" y="0"/>
                  </a:lnTo>
                  <a:lnTo>
                    <a:pt x="25" y="13"/>
                  </a:lnTo>
                  <a:lnTo>
                    <a:pt x="39" y="16"/>
                  </a:lnTo>
                  <a:lnTo>
                    <a:pt x="29" y="25"/>
                  </a:lnTo>
                  <a:lnTo>
                    <a:pt x="30" y="38"/>
                  </a:lnTo>
                  <a:close/>
                </a:path>
              </a:pathLst>
            </a:custGeom>
            <a:solidFill>
              <a:srgbClr val="FF1900"/>
            </a:solidFill>
            <a:ln w="9525">
              <a:noFill/>
              <a:round/>
              <a:headEnd/>
              <a:tailEnd/>
            </a:ln>
          </p:spPr>
          <p:txBody>
            <a:bodyPr/>
            <a:lstStyle/>
            <a:p>
              <a:endParaRPr lang="en-US"/>
            </a:p>
          </p:txBody>
        </p:sp>
        <p:sp>
          <p:nvSpPr>
            <p:cNvPr id="22190" name="Freeform 401"/>
            <p:cNvSpPr>
              <a:spLocks/>
            </p:cNvSpPr>
            <p:nvPr/>
          </p:nvSpPr>
          <p:spPr bwMode="auto">
            <a:xfrm flipH="1">
              <a:off x="5080" y="1030"/>
              <a:ext cx="246" cy="229"/>
            </a:xfrm>
            <a:custGeom>
              <a:avLst/>
              <a:gdLst>
                <a:gd name="T0" fmla="*/ 464 w 466"/>
                <a:gd name="T1" fmla="*/ 7 h 459"/>
                <a:gd name="T2" fmla="*/ 466 w 466"/>
                <a:gd name="T3" fmla="*/ 0 h 459"/>
                <a:gd name="T4" fmla="*/ 108 w 466"/>
                <a:gd name="T5" fmla="*/ 30 h 459"/>
                <a:gd name="T6" fmla="*/ 0 w 466"/>
                <a:gd name="T7" fmla="*/ 459 h 459"/>
                <a:gd name="T8" fmla="*/ 14 w 466"/>
                <a:gd name="T9" fmla="*/ 457 h 459"/>
                <a:gd name="T10" fmla="*/ 118 w 466"/>
                <a:gd name="T11" fmla="*/ 38 h 459"/>
                <a:gd name="T12" fmla="*/ 464 w 466"/>
                <a:gd name="T13" fmla="*/ 7 h 459"/>
                <a:gd name="T14" fmla="*/ 0 60000 65536"/>
                <a:gd name="T15" fmla="*/ 0 60000 65536"/>
                <a:gd name="T16" fmla="*/ 0 60000 65536"/>
                <a:gd name="T17" fmla="*/ 0 60000 65536"/>
                <a:gd name="T18" fmla="*/ 0 60000 65536"/>
                <a:gd name="T19" fmla="*/ 0 60000 65536"/>
                <a:gd name="T20" fmla="*/ 0 60000 65536"/>
                <a:gd name="T21" fmla="*/ 0 w 466"/>
                <a:gd name="T22" fmla="*/ 0 h 459"/>
                <a:gd name="T23" fmla="*/ 466 w 466"/>
                <a:gd name="T24" fmla="*/ 459 h 4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66" h="459">
                  <a:moveTo>
                    <a:pt x="464" y="7"/>
                  </a:moveTo>
                  <a:lnTo>
                    <a:pt x="466" y="0"/>
                  </a:lnTo>
                  <a:lnTo>
                    <a:pt x="108" y="30"/>
                  </a:lnTo>
                  <a:lnTo>
                    <a:pt x="0" y="459"/>
                  </a:lnTo>
                  <a:lnTo>
                    <a:pt x="14" y="457"/>
                  </a:lnTo>
                  <a:lnTo>
                    <a:pt x="118" y="38"/>
                  </a:lnTo>
                  <a:lnTo>
                    <a:pt x="464" y="7"/>
                  </a:lnTo>
                  <a:close/>
                </a:path>
              </a:pathLst>
            </a:custGeom>
            <a:solidFill>
              <a:srgbClr val="000000"/>
            </a:solidFill>
            <a:ln w="9525">
              <a:noFill/>
              <a:round/>
              <a:headEnd/>
              <a:tailEnd/>
            </a:ln>
          </p:spPr>
          <p:txBody>
            <a:bodyPr/>
            <a:lstStyle/>
            <a:p>
              <a:endParaRPr lang="en-US"/>
            </a:p>
          </p:txBody>
        </p:sp>
        <p:sp>
          <p:nvSpPr>
            <p:cNvPr id="22191" name="Freeform 402"/>
            <p:cNvSpPr>
              <a:spLocks/>
            </p:cNvSpPr>
            <p:nvPr/>
          </p:nvSpPr>
          <p:spPr bwMode="auto">
            <a:xfrm flipH="1">
              <a:off x="5083" y="1038"/>
              <a:ext cx="236" cy="223"/>
            </a:xfrm>
            <a:custGeom>
              <a:avLst/>
              <a:gdLst>
                <a:gd name="T0" fmla="*/ 445 w 451"/>
                <a:gd name="T1" fmla="*/ 24 h 445"/>
                <a:gd name="T2" fmla="*/ 451 w 451"/>
                <a:gd name="T3" fmla="*/ 0 h 445"/>
                <a:gd name="T4" fmla="*/ 439 w 451"/>
                <a:gd name="T5" fmla="*/ 1 h 445"/>
                <a:gd name="T6" fmla="*/ 424 w 451"/>
                <a:gd name="T7" fmla="*/ 3 h 445"/>
                <a:gd name="T8" fmla="*/ 407 w 451"/>
                <a:gd name="T9" fmla="*/ 6 h 445"/>
                <a:gd name="T10" fmla="*/ 386 w 451"/>
                <a:gd name="T11" fmla="*/ 10 h 445"/>
                <a:gd name="T12" fmla="*/ 363 w 451"/>
                <a:gd name="T13" fmla="*/ 15 h 445"/>
                <a:gd name="T14" fmla="*/ 338 w 451"/>
                <a:gd name="T15" fmla="*/ 22 h 445"/>
                <a:gd name="T16" fmla="*/ 311 w 451"/>
                <a:gd name="T17" fmla="*/ 31 h 445"/>
                <a:gd name="T18" fmla="*/ 284 w 451"/>
                <a:gd name="T19" fmla="*/ 43 h 445"/>
                <a:gd name="T20" fmla="*/ 254 w 451"/>
                <a:gd name="T21" fmla="*/ 57 h 445"/>
                <a:gd name="T22" fmla="*/ 224 w 451"/>
                <a:gd name="T23" fmla="*/ 73 h 445"/>
                <a:gd name="T24" fmla="*/ 194 w 451"/>
                <a:gd name="T25" fmla="*/ 92 h 445"/>
                <a:gd name="T26" fmla="*/ 164 w 451"/>
                <a:gd name="T27" fmla="*/ 116 h 445"/>
                <a:gd name="T28" fmla="*/ 134 w 451"/>
                <a:gd name="T29" fmla="*/ 141 h 445"/>
                <a:gd name="T30" fmla="*/ 105 w 451"/>
                <a:gd name="T31" fmla="*/ 171 h 445"/>
                <a:gd name="T32" fmla="*/ 77 w 451"/>
                <a:gd name="T33" fmla="*/ 204 h 445"/>
                <a:gd name="T34" fmla="*/ 51 w 451"/>
                <a:gd name="T35" fmla="*/ 242 h 445"/>
                <a:gd name="T36" fmla="*/ 0 w 451"/>
                <a:gd name="T37" fmla="*/ 442 h 445"/>
                <a:gd name="T38" fmla="*/ 121 w 451"/>
                <a:gd name="T39" fmla="*/ 445 h 445"/>
                <a:gd name="T40" fmla="*/ 126 w 451"/>
                <a:gd name="T41" fmla="*/ 423 h 445"/>
                <a:gd name="T42" fmla="*/ 130 w 451"/>
                <a:gd name="T43" fmla="*/ 399 h 445"/>
                <a:gd name="T44" fmla="*/ 136 w 451"/>
                <a:gd name="T45" fmla="*/ 374 h 445"/>
                <a:gd name="T46" fmla="*/ 142 w 451"/>
                <a:gd name="T47" fmla="*/ 345 h 445"/>
                <a:gd name="T48" fmla="*/ 149 w 451"/>
                <a:gd name="T49" fmla="*/ 316 h 445"/>
                <a:gd name="T50" fmla="*/ 158 w 451"/>
                <a:gd name="T51" fmla="*/ 286 h 445"/>
                <a:gd name="T52" fmla="*/ 170 w 451"/>
                <a:gd name="T53" fmla="*/ 255 h 445"/>
                <a:gd name="T54" fmla="*/ 183 w 451"/>
                <a:gd name="T55" fmla="*/ 224 h 445"/>
                <a:gd name="T56" fmla="*/ 201 w 451"/>
                <a:gd name="T57" fmla="*/ 194 h 445"/>
                <a:gd name="T58" fmla="*/ 221 w 451"/>
                <a:gd name="T59" fmla="*/ 164 h 445"/>
                <a:gd name="T60" fmla="*/ 246 w 451"/>
                <a:gd name="T61" fmla="*/ 135 h 445"/>
                <a:gd name="T62" fmla="*/ 276 w 451"/>
                <a:gd name="T63" fmla="*/ 109 h 445"/>
                <a:gd name="T64" fmla="*/ 309 w 451"/>
                <a:gd name="T65" fmla="*/ 83 h 445"/>
                <a:gd name="T66" fmla="*/ 348 w 451"/>
                <a:gd name="T67" fmla="*/ 60 h 445"/>
                <a:gd name="T68" fmla="*/ 393 w 451"/>
                <a:gd name="T69" fmla="*/ 41 h 445"/>
                <a:gd name="T70" fmla="*/ 445 w 451"/>
                <a:gd name="T71" fmla="*/ 24 h 44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51"/>
                <a:gd name="T109" fmla="*/ 0 h 445"/>
                <a:gd name="T110" fmla="*/ 451 w 451"/>
                <a:gd name="T111" fmla="*/ 445 h 445"/>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51" h="445">
                  <a:moveTo>
                    <a:pt x="445" y="24"/>
                  </a:moveTo>
                  <a:lnTo>
                    <a:pt x="451" y="0"/>
                  </a:lnTo>
                  <a:lnTo>
                    <a:pt x="439" y="1"/>
                  </a:lnTo>
                  <a:lnTo>
                    <a:pt x="424" y="3"/>
                  </a:lnTo>
                  <a:lnTo>
                    <a:pt x="407" y="6"/>
                  </a:lnTo>
                  <a:lnTo>
                    <a:pt x="386" y="10"/>
                  </a:lnTo>
                  <a:lnTo>
                    <a:pt x="363" y="15"/>
                  </a:lnTo>
                  <a:lnTo>
                    <a:pt x="338" y="22"/>
                  </a:lnTo>
                  <a:lnTo>
                    <a:pt x="311" y="31"/>
                  </a:lnTo>
                  <a:lnTo>
                    <a:pt x="284" y="43"/>
                  </a:lnTo>
                  <a:lnTo>
                    <a:pt x="254" y="57"/>
                  </a:lnTo>
                  <a:lnTo>
                    <a:pt x="224" y="73"/>
                  </a:lnTo>
                  <a:lnTo>
                    <a:pt x="194" y="92"/>
                  </a:lnTo>
                  <a:lnTo>
                    <a:pt x="164" y="116"/>
                  </a:lnTo>
                  <a:lnTo>
                    <a:pt x="134" y="141"/>
                  </a:lnTo>
                  <a:lnTo>
                    <a:pt x="105" y="171"/>
                  </a:lnTo>
                  <a:lnTo>
                    <a:pt x="77" y="204"/>
                  </a:lnTo>
                  <a:lnTo>
                    <a:pt x="51" y="242"/>
                  </a:lnTo>
                  <a:lnTo>
                    <a:pt x="0" y="442"/>
                  </a:lnTo>
                  <a:lnTo>
                    <a:pt x="121" y="445"/>
                  </a:lnTo>
                  <a:lnTo>
                    <a:pt x="126" y="423"/>
                  </a:lnTo>
                  <a:lnTo>
                    <a:pt x="130" y="399"/>
                  </a:lnTo>
                  <a:lnTo>
                    <a:pt x="136" y="374"/>
                  </a:lnTo>
                  <a:lnTo>
                    <a:pt x="142" y="345"/>
                  </a:lnTo>
                  <a:lnTo>
                    <a:pt x="149" y="316"/>
                  </a:lnTo>
                  <a:lnTo>
                    <a:pt x="158" y="286"/>
                  </a:lnTo>
                  <a:lnTo>
                    <a:pt x="170" y="255"/>
                  </a:lnTo>
                  <a:lnTo>
                    <a:pt x="183" y="224"/>
                  </a:lnTo>
                  <a:lnTo>
                    <a:pt x="201" y="194"/>
                  </a:lnTo>
                  <a:lnTo>
                    <a:pt x="221" y="164"/>
                  </a:lnTo>
                  <a:lnTo>
                    <a:pt x="246" y="135"/>
                  </a:lnTo>
                  <a:lnTo>
                    <a:pt x="276" y="109"/>
                  </a:lnTo>
                  <a:lnTo>
                    <a:pt x="309" y="83"/>
                  </a:lnTo>
                  <a:lnTo>
                    <a:pt x="348" y="60"/>
                  </a:lnTo>
                  <a:lnTo>
                    <a:pt x="393" y="41"/>
                  </a:lnTo>
                  <a:lnTo>
                    <a:pt x="445" y="24"/>
                  </a:lnTo>
                  <a:close/>
                </a:path>
              </a:pathLst>
            </a:custGeom>
            <a:solidFill>
              <a:srgbClr val="8ED3ED"/>
            </a:solidFill>
            <a:ln w="9525">
              <a:noFill/>
              <a:round/>
              <a:headEnd/>
              <a:tailEnd/>
            </a:ln>
          </p:spPr>
          <p:txBody>
            <a:bodyPr/>
            <a:lstStyle/>
            <a:p>
              <a:endParaRPr lang="en-US"/>
            </a:p>
          </p:txBody>
        </p:sp>
        <p:sp>
          <p:nvSpPr>
            <p:cNvPr id="22192" name="Freeform 403"/>
            <p:cNvSpPr>
              <a:spLocks/>
            </p:cNvSpPr>
            <p:nvPr/>
          </p:nvSpPr>
          <p:spPr bwMode="auto">
            <a:xfrm flipH="1">
              <a:off x="5081" y="1033"/>
              <a:ext cx="212" cy="126"/>
            </a:xfrm>
            <a:custGeom>
              <a:avLst/>
              <a:gdLst>
                <a:gd name="T0" fmla="*/ 400 w 402"/>
                <a:gd name="T1" fmla="*/ 10 h 252"/>
                <a:gd name="T2" fmla="*/ 402 w 402"/>
                <a:gd name="T3" fmla="*/ 0 h 252"/>
                <a:gd name="T4" fmla="*/ 55 w 402"/>
                <a:gd name="T5" fmla="*/ 32 h 252"/>
                <a:gd name="T6" fmla="*/ 0 w 402"/>
                <a:gd name="T7" fmla="*/ 252 h 252"/>
                <a:gd name="T8" fmla="*/ 26 w 402"/>
                <a:gd name="T9" fmla="*/ 214 h 252"/>
                <a:gd name="T10" fmla="*/ 54 w 402"/>
                <a:gd name="T11" fmla="*/ 181 h 252"/>
                <a:gd name="T12" fmla="*/ 83 w 402"/>
                <a:gd name="T13" fmla="*/ 151 h 252"/>
                <a:gd name="T14" fmla="*/ 113 w 402"/>
                <a:gd name="T15" fmla="*/ 126 h 252"/>
                <a:gd name="T16" fmla="*/ 143 w 402"/>
                <a:gd name="T17" fmla="*/ 102 h 252"/>
                <a:gd name="T18" fmla="*/ 173 w 402"/>
                <a:gd name="T19" fmla="*/ 83 h 252"/>
                <a:gd name="T20" fmla="*/ 203 w 402"/>
                <a:gd name="T21" fmla="*/ 67 h 252"/>
                <a:gd name="T22" fmla="*/ 233 w 402"/>
                <a:gd name="T23" fmla="*/ 53 h 252"/>
                <a:gd name="T24" fmla="*/ 260 w 402"/>
                <a:gd name="T25" fmla="*/ 41 h 252"/>
                <a:gd name="T26" fmla="*/ 287 w 402"/>
                <a:gd name="T27" fmla="*/ 32 h 252"/>
                <a:gd name="T28" fmla="*/ 312 w 402"/>
                <a:gd name="T29" fmla="*/ 25 h 252"/>
                <a:gd name="T30" fmla="*/ 335 w 402"/>
                <a:gd name="T31" fmla="*/ 20 h 252"/>
                <a:gd name="T32" fmla="*/ 356 w 402"/>
                <a:gd name="T33" fmla="*/ 16 h 252"/>
                <a:gd name="T34" fmla="*/ 373 w 402"/>
                <a:gd name="T35" fmla="*/ 13 h 252"/>
                <a:gd name="T36" fmla="*/ 388 w 402"/>
                <a:gd name="T37" fmla="*/ 11 h 252"/>
                <a:gd name="T38" fmla="*/ 400 w 402"/>
                <a:gd name="T39" fmla="*/ 10 h 25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02"/>
                <a:gd name="T61" fmla="*/ 0 h 252"/>
                <a:gd name="T62" fmla="*/ 402 w 402"/>
                <a:gd name="T63" fmla="*/ 252 h 25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02" h="252">
                  <a:moveTo>
                    <a:pt x="400" y="10"/>
                  </a:moveTo>
                  <a:lnTo>
                    <a:pt x="402" y="0"/>
                  </a:lnTo>
                  <a:lnTo>
                    <a:pt x="55" y="32"/>
                  </a:lnTo>
                  <a:lnTo>
                    <a:pt x="0" y="252"/>
                  </a:lnTo>
                  <a:lnTo>
                    <a:pt x="26" y="214"/>
                  </a:lnTo>
                  <a:lnTo>
                    <a:pt x="54" y="181"/>
                  </a:lnTo>
                  <a:lnTo>
                    <a:pt x="83" y="151"/>
                  </a:lnTo>
                  <a:lnTo>
                    <a:pt x="113" y="126"/>
                  </a:lnTo>
                  <a:lnTo>
                    <a:pt x="143" y="102"/>
                  </a:lnTo>
                  <a:lnTo>
                    <a:pt x="173" y="83"/>
                  </a:lnTo>
                  <a:lnTo>
                    <a:pt x="203" y="67"/>
                  </a:lnTo>
                  <a:lnTo>
                    <a:pt x="233" y="53"/>
                  </a:lnTo>
                  <a:lnTo>
                    <a:pt x="260" y="41"/>
                  </a:lnTo>
                  <a:lnTo>
                    <a:pt x="287" y="32"/>
                  </a:lnTo>
                  <a:lnTo>
                    <a:pt x="312" y="25"/>
                  </a:lnTo>
                  <a:lnTo>
                    <a:pt x="335" y="20"/>
                  </a:lnTo>
                  <a:lnTo>
                    <a:pt x="356" y="16"/>
                  </a:lnTo>
                  <a:lnTo>
                    <a:pt x="373" y="13"/>
                  </a:lnTo>
                  <a:lnTo>
                    <a:pt x="388" y="11"/>
                  </a:lnTo>
                  <a:lnTo>
                    <a:pt x="400" y="10"/>
                  </a:lnTo>
                  <a:close/>
                </a:path>
              </a:pathLst>
            </a:custGeom>
            <a:solidFill>
              <a:srgbClr val="005E9E"/>
            </a:solidFill>
            <a:ln w="9525">
              <a:noFill/>
              <a:round/>
              <a:headEnd/>
              <a:tailEnd/>
            </a:ln>
          </p:spPr>
          <p:txBody>
            <a:bodyPr/>
            <a:lstStyle/>
            <a:p>
              <a:endParaRPr lang="en-US"/>
            </a:p>
          </p:txBody>
        </p:sp>
        <p:sp>
          <p:nvSpPr>
            <p:cNvPr id="22193" name="Freeform 404"/>
            <p:cNvSpPr>
              <a:spLocks/>
            </p:cNvSpPr>
            <p:nvPr/>
          </p:nvSpPr>
          <p:spPr bwMode="auto">
            <a:xfrm flipH="1">
              <a:off x="5095" y="1081"/>
              <a:ext cx="125" cy="183"/>
            </a:xfrm>
            <a:custGeom>
              <a:avLst/>
              <a:gdLst>
                <a:gd name="T0" fmla="*/ 0 w 239"/>
                <a:gd name="T1" fmla="*/ 360 h 365"/>
                <a:gd name="T2" fmla="*/ 144 w 239"/>
                <a:gd name="T3" fmla="*/ 365 h 365"/>
                <a:gd name="T4" fmla="*/ 239 w 239"/>
                <a:gd name="T5" fmla="*/ 0 h 365"/>
                <a:gd name="T6" fmla="*/ 229 w 239"/>
                <a:gd name="T7" fmla="*/ 8 h 365"/>
                <a:gd name="T8" fmla="*/ 217 w 239"/>
                <a:gd name="T9" fmla="*/ 17 h 365"/>
                <a:gd name="T10" fmla="*/ 203 w 239"/>
                <a:gd name="T11" fmla="*/ 30 h 365"/>
                <a:gd name="T12" fmla="*/ 188 w 239"/>
                <a:gd name="T13" fmla="*/ 42 h 365"/>
                <a:gd name="T14" fmla="*/ 173 w 239"/>
                <a:gd name="T15" fmla="*/ 58 h 365"/>
                <a:gd name="T16" fmla="*/ 157 w 239"/>
                <a:gd name="T17" fmla="*/ 76 h 365"/>
                <a:gd name="T18" fmla="*/ 140 w 239"/>
                <a:gd name="T19" fmla="*/ 95 h 365"/>
                <a:gd name="T20" fmla="*/ 124 w 239"/>
                <a:gd name="T21" fmla="*/ 116 h 365"/>
                <a:gd name="T22" fmla="*/ 106 w 239"/>
                <a:gd name="T23" fmla="*/ 139 h 365"/>
                <a:gd name="T24" fmla="*/ 89 w 239"/>
                <a:gd name="T25" fmla="*/ 164 h 365"/>
                <a:gd name="T26" fmla="*/ 72 w 239"/>
                <a:gd name="T27" fmla="*/ 192 h 365"/>
                <a:gd name="T28" fmla="*/ 56 w 239"/>
                <a:gd name="T29" fmla="*/ 221 h 365"/>
                <a:gd name="T30" fmla="*/ 41 w 239"/>
                <a:gd name="T31" fmla="*/ 253 h 365"/>
                <a:gd name="T32" fmla="*/ 26 w 239"/>
                <a:gd name="T33" fmla="*/ 287 h 365"/>
                <a:gd name="T34" fmla="*/ 12 w 239"/>
                <a:gd name="T35" fmla="*/ 322 h 365"/>
                <a:gd name="T36" fmla="*/ 0 w 239"/>
                <a:gd name="T37" fmla="*/ 360 h 36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39"/>
                <a:gd name="T58" fmla="*/ 0 h 365"/>
                <a:gd name="T59" fmla="*/ 239 w 239"/>
                <a:gd name="T60" fmla="*/ 365 h 36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39" h="365">
                  <a:moveTo>
                    <a:pt x="0" y="360"/>
                  </a:moveTo>
                  <a:lnTo>
                    <a:pt x="144" y="365"/>
                  </a:lnTo>
                  <a:lnTo>
                    <a:pt x="239" y="0"/>
                  </a:lnTo>
                  <a:lnTo>
                    <a:pt x="229" y="8"/>
                  </a:lnTo>
                  <a:lnTo>
                    <a:pt x="217" y="17"/>
                  </a:lnTo>
                  <a:lnTo>
                    <a:pt x="203" y="30"/>
                  </a:lnTo>
                  <a:lnTo>
                    <a:pt x="188" y="42"/>
                  </a:lnTo>
                  <a:lnTo>
                    <a:pt x="173" y="58"/>
                  </a:lnTo>
                  <a:lnTo>
                    <a:pt x="157" y="76"/>
                  </a:lnTo>
                  <a:lnTo>
                    <a:pt x="140" y="95"/>
                  </a:lnTo>
                  <a:lnTo>
                    <a:pt x="124" y="116"/>
                  </a:lnTo>
                  <a:lnTo>
                    <a:pt x="106" y="139"/>
                  </a:lnTo>
                  <a:lnTo>
                    <a:pt x="89" y="164"/>
                  </a:lnTo>
                  <a:lnTo>
                    <a:pt x="72" y="192"/>
                  </a:lnTo>
                  <a:lnTo>
                    <a:pt x="56" y="221"/>
                  </a:lnTo>
                  <a:lnTo>
                    <a:pt x="41" y="253"/>
                  </a:lnTo>
                  <a:lnTo>
                    <a:pt x="26" y="287"/>
                  </a:lnTo>
                  <a:lnTo>
                    <a:pt x="12" y="322"/>
                  </a:lnTo>
                  <a:lnTo>
                    <a:pt x="0" y="360"/>
                  </a:lnTo>
                  <a:close/>
                </a:path>
              </a:pathLst>
            </a:custGeom>
            <a:solidFill>
              <a:srgbClr val="8ED3ED"/>
            </a:solidFill>
            <a:ln w="9525">
              <a:noFill/>
              <a:round/>
              <a:headEnd/>
              <a:tailEnd/>
            </a:ln>
          </p:spPr>
          <p:txBody>
            <a:bodyPr/>
            <a:lstStyle/>
            <a:p>
              <a:endParaRPr lang="en-US"/>
            </a:p>
          </p:txBody>
        </p:sp>
        <p:sp>
          <p:nvSpPr>
            <p:cNvPr id="22194" name="Freeform 405"/>
            <p:cNvSpPr>
              <a:spLocks/>
            </p:cNvSpPr>
            <p:nvPr/>
          </p:nvSpPr>
          <p:spPr bwMode="auto">
            <a:xfrm flipH="1">
              <a:off x="5085" y="1050"/>
              <a:ext cx="170" cy="212"/>
            </a:xfrm>
            <a:custGeom>
              <a:avLst/>
              <a:gdLst>
                <a:gd name="T0" fmla="*/ 0 w 324"/>
                <a:gd name="T1" fmla="*/ 421 h 423"/>
                <a:gd name="T2" fmla="*/ 69 w 324"/>
                <a:gd name="T3" fmla="*/ 423 h 423"/>
                <a:gd name="T4" fmla="*/ 81 w 324"/>
                <a:gd name="T5" fmla="*/ 385 h 423"/>
                <a:gd name="T6" fmla="*/ 95 w 324"/>
                <a:gd name="T7" fmla="*/ 350 h 423"/>
                <a:gd name="T8" fmla="*/ 110 w 324"/>
                <a:gd name="T9" fmla="*/ 316 h 423"/>
                <a:gd name="T10" fmla="*/ 125 w 324"/>
                <a:gd name="T11" fmla="*/ 284 h 423"/>
                <a:gd name="T12" fmla="*/ 141 w 324"/>
                <a:gd name="T13" fmla="*/ 255 h 423"/>
                <a:gd name="T14" fmla="*/ 158 w 324"/>
                <a:gd name="T15" fmla="*/ 227 h 423"/>
                <a:gd name="T16" fmla="*/ 175 w 324"/>
                <a:gd name="T17" fmla="*/ 202 h 423"/>
                <a:gd name="T18" fmla="*/ 193 w 324"/>
                <a:gd name="T19" fmla="*/ 179 h 423"/>
                <a:gd name="T20" fmla="*/ 209 w 324"/>
                <a:gd name="T21" fmla="*/ 158 h 423"/>
                <a:gd name="T22" fmla="*/ 226 w 324"/>
                <a:gd name="T23" fmla="*/ 139 h 423"/>
                <a:gd name="T24" fmla="*/ 242 w 324"/>
                <a:gd name="T25" fmla="*/ 121 h 423"/>
                <a:gd name="T26" fmla="*/ 257 w 324"/>
                <a:gd name="T27" fmla="*/ 105 h 423"/>
                <a:gd name="T28" fmla="*/ 272 w 324"/>
                <a:gd name="T29" fmla="*/ 93 h 423"/>
                <a:gd name="T30" fmla="*/ 286 w 324"/>
                <a:gd name="T31" fmla="*/ 80 h 423"/>
                <a:gd name="T32" fmla="*/ 298 w 324"/>
                <a:gd name="T33" fmla="*/ 71 h 423"/>
                <a:gd name="T34" fmla="*/ 308 w 324"/>
                <a:gd name="T35" fmla="*/ 63 h 423"/>
                <a:gd name="T36" fmla="*/ 324 w 324"/>
                <a:gd name="T37" fmla="*/ 0 h 423"/>
                <a:gd name="T38" fmla="*/ 272 w 324"/>
                <a:gd name="T39" fmla="*/ 17 h 423"/>
                <a:gd name="T40" fmla="*/ 227 w 324"/>
                <a:gd name="T41" fmla="*/ 36 h 423"/>
                <a:gd name="T42" fmla="*/ 188 w 324"/>
                <a:gd name="T43" fmla="*/ 59 h 423"/>
                <a:gd name="T44" fmla="*/ 155 w 324"/>
                <a:gd name="T45" fmla="*/ 85 h 423"/>
                <a:gd name="T46" fmla="*/ 125 w 324"/>
                <a:gd name="T47" fmla="*/ 111 h 423"/>
                <a:gd name="T48" fmla="*/ 100 w 324"/>
                <a:gd name="T49" fmla="*/ 140 h 423"/>
                <a:gd name="T50" fmla="*/ 80 w 324"/>
                <a:gd name="T51" fmla="*/ 170 h 423"/>
                <a:gd name="T52" fmla="*/ 62 w 324"/>
                <a:gd name="T53" fmla="*/ 200 h 423"/>
                <a:gd name="T54" fmla="*/ 49 w 324"/>
                <a:gd name="T55" fmla="*/ 231 h 423"/>
                <a:gd name="T56" fmla="*/ 37 w 324"/>
                <a:gd name="T57" fmla="*/ 262 h 423"/>
                <a:gd name="T58" fmla="*/ 28 w 324"/>
                <a:gd name="T59" fmla="*/ 292 h 423"/>
                <a:gd name="T60" fmla="*/ 21 w 324"/>
                <a:gd name="T61" fmla="*/ 321 h 423"/>
                <a:gd name="T62" fmla="*/ 15 w 324"/>
                <a:gd name="T63" fmla="*/ 350 h 423"/>
                <a:gd name="T64" fmla="*/ 9 w 324"/>
                <a:gd name="T65" fmla="*/ 375 h 423"/>
                <a:gd name="T66" fmla="*/ 5 w 324"/>
                <a:gd name="T67" fmla="*/ 399 h 423"/>
                <a:gd name="T68" fmla="*/ 0 w 324"/>
                <a:gd name="T69" fmla="*/ 421 h 42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24"/>
                <a:gd name="T106" fmla="*/ 0 h 423"/>
                <a:gd name="T107" fmla="*/ 324 w 324"/>
                <a:gd name="T108" fmla="*/ 423 h 42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24" h="423">
                  <a:moveTo>
                    <a:pt x="0" y="421"/>
                  </a:moveTo>
                  <a:lnTo>
                    <a:pt x="69" y="423"/>
                  </a:lnTo>
                  <a:lnTo>
                    <a:pt x="81" y="385"/>
                  </a:lnTo>
                  <a:lnTo>
                    <a:pt x="95" y="350"/>
                  </a:lnTo>
                  <a:lnTo>
                    <a:pt x="110" y="316"/>
                  </a:lnTo>
                  <a:lnTo>
                    <a:pt x="125" y="284"/>
                  </a:lnTo>
                  <a:lnTo>
                    <a:pt x="141" y="255"/>
                  </a:lnTo>
                  <a:lnTo>
                    <a:pt x="158" y="227"/>
                  </a:lnTo>
                  <a:lnTo>
                    <a:pt x="175" y="202"/>
                  </a:lnTo>
                  <a:lnTo>
                    <a:pt x="193" y="179"/>
                  </a:lnTo>
                  <a:lnTo>
                    <a:pt x="209" y="158"/>
                  </a:lnTo>
                  <a:lnTo>
                    <a:pt x="226" y="139"/>
                  </a:lnTo>
                  <a:lnTo>
                    <a:pt x="242" y="121"/>
                  </a:lnTo>
                  <a:lnTo>
                    <a:pt x="257" y="105"/>
                  </a:lnTo>
                  <a:lnTo>
                    <a:pt x="272" y="93"/>
                  </a:lnTo>
                  <a:lnTo>
                    <a:pt x="286" y="80"/>
                  </a:lnTo>
                  <a:lnTo>
                    <a:pt x="298" y="71"/>
                  </a:lnTo>
                  <a:lnTo>
                    <a:pt x="308" y="63"/>
                  </a:lnTo>
                  <a:lnTo>
                    <a:pt x="324" y="0"/>
                  </a:lnTo>
                  <a:lnTo>
                    <a:pt x="272" y="17"/>
                  </a:lnTo>
                  <a:lnTo>
                    <a:pt x="227" y="36"/>
                  </a:lnTo>
                  <a:lnTo>
                    <a:pt x="188" y="59"/>
                  </a:lnTo>
                  <a:lnTo>
                    <a:pt x="155" y="85"/>
                  </a:lnTo>
                  <a:lnTo>
                    <a:pt x="125" y="111"/>
                  </a:lnTo>
                  <a:lnTo>
                    <a:pt x="100" y="140"/>
                  </a:lnTo>
                  <a:lnTo>
                    <a:pt x="80" y="170"/>
                  </a:lnTo>
                  <a:lnTo>
                    <a:pt x="62" y="200"/>
                  </a:lnTo>
                  <a:lnTo>
                    <a:pt x="49" y="231"/>
                  </a:lnTo>
                  <a:lnTo>
                    <a:pt x="37" y="262"/>
                  </a:lnTo>
                  <a:lnTo>
                    <a:pt x="28" y="292"/>
                  </a:lnTo>
                  <a:lnTo>
                    <a:pt x="21" y="321"/>
                  </a:lnTo>
                  <a:lnTo>
                    <a:pt x="15" y="350"/>
                  </a:lnTo>
                  <a:lnTo>
                    <a:pt x="9" y="375"/>
                  </a:lnTo>
                  <a:lnTo>
                    <a:pt x="5" y="399"/>
                  </a:lnTo>
                  <a:lnTo>
                    <a:pt x="0" y="421"/>
                  </a:lnTo>
                  <a:close/>
                </a:path>
              </a:pathLst>
            </a:custGeom>
            <a:solidFill>
              <a:srgbClr val="0099D8"/>
            </a:solidFill>
            <a:ln w="9525">
              <a:noFill/>
              <a:round/>
              <a:headEnd/>
              <a:tailEnd/>
            </a:ln>
          </p:spPr>
          <p:txBody>
            <a:bodyPr/>
            <a:lstStyle/>
            <a:p>
              <a:endParaRPr lang="en-US"/>
            </a:p>
          </p:txBody>
        </p:sp>
        <p:sp>
          <p:nvSpPr>
            <p:cNvPr id="22195" name="Freeform 406"/>
            <p:cNvSpPr>
              <a:spLocks/>
            </p:cNvSpPr>
            <p:nvPr/>
          </p:nvSpPr>
          <p:spPr bwMode="auto">
            <a:xfrm flipH="1">
              <a:off x="5012" y="1036"/>
              <a:ext cx="83" cy="280"/>
            </a:xfrm>
            <a:custGeom>
              <a:avLst/>
              <a:gdLst>
                <a:gd name="T0" fmla="*/ 157 w 157"/>
                <a:gd name="T1" fmla="*/ 15 h 560"/>
                <a:gd name="T2" fmla="*/ 15 w 157"/>
                <a:gd name="T3" fmla="*/ 553 h 560"/>
                <a:gd name="T4" fmla="*/ 0 w 157"/>
                <a:gd name="T5" fmla="*/ 560 h 560"/>
                <a:gd name="T6" fmla="*/ 154 w 157"/>
                <a:gd name="T7" fmla="*/ 0 h 560"/>
                <a:gd name="T8" fmla="*/ 157 w 157"/>
                <a:gd name="T9" fmla="*/ 15 h 560"/>
                <a:gd name="T10" fmla="*/ 0 60000 65536"/>
                <a:gd name="T11" fmla="*/ 0 60000 65536"/>
                <a:gd name="T12" fmla="*/ 0 60000 65536"/>
                <a:gd name="T13" fmla="*/ 0 60000 65536"/>
                <a:gd name="T14" fmla="*/ 0 60000 65536"/>
                <a:gd name="T15" fmla="*/ 0 w 157"/>
                <a:gd name="T16" fmla="*/ 0 h 560"/>
                <a:gd name="T17" fmla="*/ 157 w 157"/>
                <a:gd name="T18" fmla="*/ 560 h 560"/>
              </a:gdLst>
              <a:ahLst/>
              <a:cxnLst>
                <a:cxn ang="T10">
                  <a:pos x="T0" y="T1"/>
                </a:cxn>
                <a:cxn ang="T11">
                  <a:pos x="T2" y="T3"/>
                </a:cxn>
                <a:cxn ang="T12">
                  <a:pos x="T4" y="T5"/>
                </a:cxn>
                <a:cxn ang="T13">
                  <a:pos x="T6" y="T7"/>
                </a:cxn>
                <a:cxn ang="T14">
                  <a:pos x="T8" y="T9"/>
                </a:cxn>
              </a:cxnLst>
              <a:rect l="T15" t="T16" r="T17" b="T18"/>
              <a:pathLst>
                <a:path w="157" h="560">
                  <a:moveTo>
                    <a:pt x="157" y="15"/>
                  </a:moveTo>
                  <a:lnTo>
                    <a:pt x="15" y="553"/>
                  </a:lnTo>
                  <a:lnTo>
                    <a:pt x="0" y="560"/>
                  </a:lnTo>
                  <a:lnTo>
                    <a:pt x="154" y="0"/>
                  </a:lnTo>
                  <a:lnTo>
                    <a:pt x="157" y="15"/>
                  </a:lnTo>
                  <a:close/>
                </a:path>
              </a:pathLst>
            </a:custGeom>
            <a:solidFill>
              <a:srgbClr val="AA9911"/>
            </a:solidFill>
            <a:ln w="9525">
              <a:noFill/>
              <a:round/>
              <a:headEnd/>
              <a:tailEnd/>
            </a:ln>
          </p:spPr>
          <p:txBody>
            <a:bodyPr/>
            <a:lstStyle/>
            <a:p>
              <a:endParaRPr lang="en-US"/>
            </a:p>
          </p:txBody>
        </p:sp>
        <p:sp>
          <p:nvSpPr>
            <p:cNvPr id="22196" name="Freeform 407"/>
            <p:cNvSpPr>
              <a:spLocks/>
            </p:cNvSpPr>
            <p:nvPr/>
          </p:nvSpPr>
          <p:spPr bwMode="auto">
            <a:xfrm flipH="1">
              <a:off x="5156" y="1321"/>
              <a:ext cx="150" cy="21"/>
            </a:xfrm>
            <a:custGeom>
              <a:avLst/>
              <a:gdLst>
                <a:gd name="T0" fmla="*/ 18 w 287"/>
                <a:gd name="T1" fmla="*/ 0 h 43"/>
                <a:gd name="T2" fmla="*/ 17 w 287"/>
                <a:gd name="T3" fmla="*/ 0 h 43"/>
                <a:gd name="T4" fmla="*/ 13 w 287"/>
                <a:gd name="T5" fmla="*/ 1 h 43"/>
                <a:gd name="T6" fmla="*/ 8 w 287"/>
                <a:gd name="T7" fmla="*/ 3 h 43"/>
                <a:gd name="T8" fmla="*/ 3 w 287"/>
                <a:gd name="T9" fmla="*/ 7 h 43"/>
                <a:gd name="T10" fmla="*/ 0 w 287"/>
                <a:gd name="T11" fmla="*/ 10 h 43"/>
                <a:gd name="T12" fmla="*/ 0 w 287"/>
                <a:gd name="T13" fmla="*/ 14 h 43"/>
                <a:gd name="T14" fmla="*/ 2 w 287"/>
                <a:gd name="T15" fmla="*/ 18 h 43"/>
                <a:gd name="T16" fmla="*/ 9 w 287"/>
                <a:gd name="T17" fmla="*/ 24 h 43"/>
                <a:gd name="T18" fmla="*/ 16 w 287"/>
                <a:gd name="T19" fmla="*/ 26 h 43"/>
                <a:gd name="T20" fmla="*/ 28 w 287"/>
                <a:gd name="T21" fmla="*/ 30 h 43"/>
                <a:gd name="T22" fmla="*/ 45 w 287"/>
                <a:gd name="T23" fmla="*/ 32 h 43"/>
                <a:gd name="T24" fmla="*/ 63 w 287"/>
                <a:gd name="T25" fmla="*/ 33 h 43"/>
                <a:gd name="T26" fmla="*/ 85 w 287"/>
                <a:gd name="T27" fmla="*/ 36 h 43"/>
                <a:gd name="T28" fmla="*/ 108 w 287"/>
                <a:gd name="T29" fmla="*/ 37 h 43"/>
                <a:gd name="T30" fmla="*/ 133 w 287"/>
                <a:gd name="T31" fmla="*/ 38 h 43"/>
                <a:gd name="T32" fmla="*/ 157 w 287"/>
                <a:gd name="T33" fmla="*/ 39 h 43"/>
                <a:gd name="T34" fmla="*/ 182 w 287"/>
                <a:gd name="T35" fmla="*/ 40 h 43"/>
                <a:gd name="T36" fmla="*/ 206 w 287"/>
                <a:gd name="T37" fmla="*/ 41 h 43"/>
                <a:gd name="T38" fmla="*/ 228 w 287"/>
                <a:gd name="T39" fmla="*/ 41 h 43"/>
                <a:gd name="T40" fmla="*/ 247 w 287"/>
                <a:gd name="T41" fmla="*/ 41 h 43"/>
                <a:gd name="T42" fmla="*/ 263 w 287"/>
                <a:gd name="T43" fmla="*/ 43 h 43"/>
                <a:gd name="T44" fmla="*/ 276 w 287"/>
                <a:gd name="T45" fmla="*/ 43 h 43"/>
                <a:gd name="T46" fmla="*/ 284 w 287"/>
                <a:gd name="T47" fmla="*/ 43 h 43"/>
                <a:gd name="T48" fmla="*/ 287 w 287"/>
                <a:gd name="T49" fmla="*/ 43 h 43"/>
                <a:gd name="T50" fmla="*/ 284 w 287"/>
                <a:gd name="T51" fmla="*/ 43 h 43"/>
                <a:gd name="T52" fmla="*/ 276 w 287"/>
                <a:gd name="T53" fmla="*/ 41 h 43"/>
                <a:gd name="T54" fmla="*/ 266 w 287"/>
                <a:gd name="T55" fmla="*/ 41 h 43"/>
                <a:gd name="T56" fmla="*/ 251 w 287"/>
                <a:gd name="T57" fmla="*/ 39 h 43"/>
                <a:gd name="T58" fmla="*/ 232 w 287"/>
                <a:gd name="T59" fmla="*/ 38 h 43"/>
                <a:gd name="T60" fmla="*/ 213 w 287"/>
                <a:gd name="T61" fmla="*/ 37 h 43"/>
                <a:gd name="T62" fmla="*/ 192 w 287"/>
                <a:gd name="T63" fmla="*/ 35 h 43"/>
                <a:gd name="T64" fmla="*/ 170 w 287"/>
                <a:gd name="T65" fmla="*/ 33 h 43"/>
                <a:gd name="T66" fmla="*/ 147 w 287"/>
                <a:gd name="T67" fmla="*/ 31 h 43"/>
                <a:gd name="T68" fmla="*/ 125 w 287"/>
                <a:gd name="T69" fmla="*/ 29 h 43"/>
                <a:gd name="T70" fmla="*/ 103 w 287"/>
                <a:gd name="T71" fmla="*/ 28 h 43"/>
                <a:gd name="T72" fmla="*/ 85 w 287"/>
                <a:gd name="T73" fmla="*/ 25 h 43"/>
                <a:gd name="T74" fmla="*/ 68 w 287"/>
                <a:gd name="T75" fmla="*/ 24 h 43"/>
                <a:gd name="T76" fmla="*/ 53 w 287"/>
                <a:gd name="T77" fmla="*/ 23 h 43"/>
                <a:gd name="T78" fmla="*/ 42 w 287"/>
                <a:gd name="T79" fmla="*/ 22 h 43"/>
                <a:gd name="T80" fmla="*/ 35 w 287"/>
                <a:gd name="T81" fmla="*/ 21 h 43"/>
                <a:gd name="T82" fmla="*/ 24 w 287"/>
                <a:gd name="T83" fmla="*/ 15 h 43"/>
                <a:gd name="T84" fmla="*/ 18 w 287"/>
                <a:gd name="T85" fmla="*/ 8 h 43"/>
                <a:gd name="T86" fmla="*/ 18 w 287"/>
                <a:gd name="T87" fmla="*/ 2 h 43"/>
                <a:gd name="T88" fmla="*/ 18 w 287"/>
                <a:gd name="T89" fmla="*/ 0 h 4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87"/>
                <a:gd name="T136" fmla="*/ 0 h 43"/>
                <a:gd name="T137" fmla="*/ 287 w 287"/>
                <a:gd name="T138" fmla="*/ 43 h 43"/>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87" h="43">
                  <a:moveTo>
                    <a:pt x="18" y="0"/>
                  </a:moveTo>
                  <a:lnTo>
                    <a:pt x="17" y="0"/>
                  </a:lnTo>
                  <a:lnTo>
                    <a:pt x="13" y="1"/>
                  </a:lnTo>
                  <a:lnTo>
                    <a:pt x="8" y="3"/>
                  </a:lnTo>
                  <a:lnTo>
                    <a:pt x="3" y="7"/>
                  </a:lnTo>
                  <a:lnTo>
                    <a:pt x="0" y="10"/>
                  </a:lnTo>
                  <a:lnTo>
                    <a:pt x="0" y="14"/>
                  </a:lnTo>
                  <a:lnTo>
                    <a:pt x="2" y="18"/>
                  </a:lnTo>
                  <a:lnTo>
                    <a:pt x="9" y="24"/>
                  </a:lnTo>
                  <a:lnTo>
                    <a:pt x="16" y="26"/>
                  </a:lnTo>
                  <a:lnTo>
                    <a:pt x="28" y="30"/>
                  </a:lnTo>
                  <a:lnTo>
                    <a:pt x="45" y="32"/>
                  </a:lnTo>
                  <a:lnTo>
                    <a:pt x="63" y="33"/>
                  </a:lnTo>
                  <a:lnTo>
                    <a:pt x="85" y="36"/>
                  </a:lnTo>
                  <a:lnTo>
                    <a:pt x="108" y="37"/>
                  </a:lnTo>
                  <a:lnTo>
                    <a:pt x="133" y="38"/>
                  </a:lnTo>
                  <a:lnTo>
                    <a:pt x="157" y="39"/>
                  </a:lnTo>
                  <a:lnTo>
                    <a:pt x="182" y="40"/>
                  </a:lnTo>
                  <a:lnTo>
                    <a:pt x="206" y="41"/>
                  </a:lnTo>
                  <a:lnTo>
                    <a:pt x="228" y="41"/>
                  </a:lnTo>
                  <a:lnTo>
                    <a:pt x="247" y="41"/>
                  </a:lnTo>
                  <a:lnTo>
                    <a:pt x="263" y="43"/>
                  </a:lnTo>
                  <a:lnTo>
                    <a:pt x="276" y="43"/>
                  </a:lnTo>
                  <a:lnTo>
                    <a:pt x="284" y="43"/>
                  </a:lnTo>
                  <a:lnTo>
                    <a:pt x="287" y="43"/>
                  </a:lnTo>
                  <a:lnTo>
                    <a:pt x="284" y="43"/>
                  </a:lnTo>
                  <a:lnTo>
                    <a:pt x="276" y="41"/>
                  </a:lnTo>
                  <a:lnTo>
                    <a:pt x="266" y="41"/>
                  </a:lnTo>
                  <a:lnTo>
                    <a:pt x="251" y="39"/>
                  </a:lnTo>
                  <a:lnTo>
                    <a:pt x="232" y="38"/>
                  </a:lnTo>
                  <a:lnTo>
                    <a:pt x="213" y="37"/>
                  </a:lnTo>
                  <a:lnTo>
                    <a:pt x="192" y="35"/>
                  </a:lnTo>
                  <a:lnTo>
                    <a:pt x="170" y="33"/>
                  </a:lnTo>
                  <a:lnTo>
                    <a:pt x="147" y="31"/>
                  </a:lnTo>
                  <a:lnTo>
                    <a:pt x="125" y="29"/>
                  </a:lnTo>
                  <a:lnTo>
                    <a:pt x="103" y="28"/>
                  </a:lnTo>
                  <a:lnTo>
                    <a:pt x="85" y="25"/>
                  </a:lnTo>
                  <a:lnTo>
                    <a:pt x="68" y="24"/>
                  </a:lnTo>
                  <a:lnTo>
                    <a:pt x="53" y="23"/>
                  </a:lnTo>
                  <a:lnTo>
                    <a:pt x="42" y="22"/>
                  </a:lnTo>
                  <a:lnTo>
                    <a:pt x="35" y="21"/>
                  </a:lnTo>
                  <a:lnTo>
                    <a:pt x="24" y="15"/>
                  </a:lnTo>
                  <a:lnTo>
                    <a:pt x="18" y="8"/>
                  </a:lnTo>
                  <a:lnTo>
                    <a:pt x="18" y="2"/>
                  </a:lnTo>
                  <a:lnTo>
                    <a:pt x="18" y="0"/>
                  </a:lnTo>
                  <a:close/>
                </a:path>
              </a:pathLst>
            </a:custGeom>
            <a:solidFill>
              <a:srgbClr val="AA9911"/>
            </a:solidFill>
            <a:ln w="9525">
              <a:noFill/>
              <a:round/>
              <a:headEnd/>
              <a:tailEnd/>
            </a:ln>
          </p:spPr>
          <p:txBody>
            <a:bodyPr/>
            <a:lstStyle/>
            <a:p>
              <a:endParaRPr lang="en-US"/>
            </a:p>
          </p:txBody>
        </p:sp>
        <p:sp>
          <p:nvSpPr>
            <p:cNvPr id="22197" name="Freeform 408"/>
            <p:cNvSpPr>
              <a:spLocks/>
            </p:cNvSpPr>
            <p:nvPr/>
          </p:nvSpPr>
          <p:spPr bwMode="auto">
            <a:xfrm flipH="1">
              <a:off x="5092" y="1356"/>
              <a:ext cx="54" cy="30"/>
            </a:xfrm>
            <a:custGeom>
              <a:avLst/>
              <a:gdLst>
                <a:gd name="T0" fmla="*/ 94 w 103"/>
                <a:gd name="T1" fmla="*/ 5 h 60"/>
                <a:gd name="T2" fmla="*/ 0 w 103"/>
                <a:gd name="T3" fmla="*/ 0 h 60"/>
                <a:gd name="T4" fmla="*/ 1 w 103"/>
                <a:gd name="T5" fmla="*/ 11 h 60"/>
                <a:gd name="T6" fmla="*/ 1 w 103"/>
                <a:gd name="T7" fmla="*/ 20 h 60"/>
                <a:gd name="T8" fmla="*/ 1 w 103"/>
                <a:gd name="T9" fmla="*/ 29 h 60"/>
                <a:gd name="T10" fmla="*/ 1 w 103"/>
                <a:gd name="T11" fmla="*/ 38 h 60"/>
                <a:gd name="T12" fmla="*/ 103 w 103"/>
                <a:gd name="T13" fmla="*/ 60 h 60"/>
                <a:gd name="T14" fmla="*/ 100 w 103"/>
                <a:gd name="T15" fmla="*/ 37 h 60"/>
                <a:gd name="T16" fmla="*/ 98 w 103"/>
                <a:gd name="T17" fmla="*/ 20 h 60"/>
                <a:gd name="T18" fmla="*/ 95 w 103"/>
                <a:gd name="T19" fmla="*/ 8 h 60"/>
                <a:gd name="T20" fmla="*/ 94 w 103"/>
                <a:gd name="T21" fmla="*/ 5 h 6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3"/>
                <a:gd name="T34" fmla="*/ 0 h 60"/>
                <a:gd name="T35" fmla="*/ 103 w 103"/>
                <a:gd name="T36" fmla="*/ 60 h 6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03" h="60">
                  <a:moveTo>
                    <a:pt x="94" y="5"/>
                  </a:moveTo>
                  <a:lnTo>
                    <a:pt x="0" y="0"/>
                  </a:lnTo>
                  <a:lnTo>
                    <a:pt x="1" y="11"/>
                  </a:lnTo>
                  <a:lnTo>
                    <a:pt x="1" y="20"/>
                  </a:lnTo>
                  <a:lnTo>
                    <a:pt x="1" y="29"/>
                  </a:lnTo>
                  <a:lnTo>
                    <a:pt x="1" y="38"/>
                  </a:lnTo>
                  <a:lnTo>
                    <a:pt x="103" y="60"/>
                  </a:lnTo>
                  <a:lnTo>
                    <a:pt x="100" y="37"/>
                  </a:lnTo>
                  <a:lnTo>
                    <a:pt x="98" y="20"/>
                  </a:lnTo>
                  <a:lnTo>
                    <a:pt x="95" y="8"/>
                  </a:lnTo>
                  <a:lnTo>
                    <a:pt x="94" y="5"/>
                  </a:lnTo>
                  <a:close/>
                </a:path>
              </a:pathLst>
            </a:custGeom>
            <a:solidFill>
              <a:srgbClr val="AA9911"/>
            </a:solidFill>
            <a:ln w="9525">
              <a:noFill/>
              <a:round/>
              <a:headEnd/>
              <a:tailEnd/>
            </a:ln>
          </p:spPr>
          <p:txBody>
            <a:bodyPr/>
            <a:lstStyle/>
            <a:p>
              <a:endParaRPr lang="en-US"/>
            </a:p>
          </p:txBody>
        </p:sp>
        <p:sp>
          <p:nvSpPr>
            <p:cNvPr id="22198" name="Freeform 409"/>
            <p:cNvSpPr>
              <a:spLocks/>
            </p:cNvSpPr>
            <p:nvPr/>
          </p:nvSpPr>
          <p:spPr bwMode="auto">
            <a:xfrm flipH="1">
              <a:off x="5092" y="1375"/>
              <a:ext cx="70" cy="65"/>
            </a:xfrm>
            <a:custGeom>
              <a:avLst/>
              <a:gdLst>
                <a:gd name="T0" fmla="*/ 30 w 134"/>
                <a:gd name="T1" fmla="*/ 0 h 129"/>
                <a:gd name="T2" fmla="*/ 24 w 134"/>
                <a:gd name="T3" fmla="*/ 43 h 129"/>
                <a:gd name="T4" fmla="*/ 14 w 134"/>
                <a:gd name="T5" fmla="*/ 73 h 129"/>
                <a:gd name="T6" fmla="*/ 5 w 134"/>
                <a:gd name="T7" fmla="*/ 91 h 129"/>
                <a:gd name="T8" fmla="*/ 0 w 134"/>
                <a:gd name="T9" fmla="*/ 97 h 129"/>
                <a:gd name="T10" fmla="*/ 130 w 134"/>
                <a:gd name="T11" fmla="*/ 129 h 129"/>
                <a:gd name="T12" fmla="*/ 132 w 134"/>
                <a:gd name="T13" fmla="*/ 98 h 129"/>
                <a:gd name="T14" fmla="*/ 134 w 134"/>
                <a:gd name="T15" fmla="*/ 71 h 129"/>
                <a:gd name="T16" fmla="*/ 134 w 134"/>
                <a:gd name="T17" fmla="*/ 44 h 129"/>
                <a:gd name="T18" fmla="*/ 132 w 134"/>
                <a:gd name="T19" fmla="*/ 22 h 129"/>
                <a:gd name="T20" fmla="*/ 30 w 134"/>
                <a:gd name="T21" fmla="*/ 0 h 12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34"/>
                <a:gd name="T34" fmla="*/ 0 h 129"/>
                <a:gd name="T35" fmla="*/ 134 w 134"/>
                <a:gd name="T36" fmla="*/ 129 h 12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34" h="129">
                  <a:moveTo>
                    <a:pt x="30" y="0"/>
                  </a:moveTo>
                  <a:lnTo>
                    <a:pt x="24" y="43"/>
                  </a:lnTo>
                  <a:lnTo>
                    <a:pt x="14" y="73"/>
                  </a:lnTo>
                  <a:lnTo>
                    <a:pt x="5" y="91"/>
                  </a:lnTo>
                  <a:lnTo>
                    <a:pt x="0" y="97"/>
                  </a:lnTo>
                  <a:lnTo>
                    <a:pt x="130" y="129"/>
                  </a:lnTo>
                  <a:lnTo>
                    <a:pt x="132" y="98"/>
                  </a:lnTo>
                  <a:lnTo>
                    <a:pt x="134" y="71"/>
                  </a:lnTo>
                  <a:lnTo>
                    <a:pt x="134" y="44"/>
                  </a:lnTo>
                  <a:lnTo>
                    <a:pt x="132" y="22"/>
                  </a:lnTo>
                  <a:lnTo>
                    <a:pt x="30" y="0"/>
                  </a:lnTo>
                  <a:close/>
                </a:path>
              </a:pathLst>
            </a:custGeom>
            <a:solidFill>
              <a:srgbClr val="DDD8A3"/>
            </a:solidFill>
            <a:ln w="9525">
              <a:noFill/>
              <a:round/>
              <a:headEnd/>
              <a:tailEnd/>
            </a:ln>
          </p:spPr>
          <p:txBody>
            <a:bodyPr/>
            <a:lstStyle/>
            <a:p>
              <a:endParaRPr lang="en-US"/>
            </a:p>
          </p:txBody>
        </p:sp>
        <p:sp>
          <p:nvSpPr>
            <p:cNvPr id="22199" name="Freeform 410"/>
            <p:cNvSpPr>
              <a:spLocks/>
            </p:cNvSpPr>
            <p:nvPr/>
          </p:nvSpPr>
          <p:spPr bwMode="auto">
            <a:xfrm flipH="1">
              <a:off x="5052" y="1360"/>
              <a:ext cx="31" cy="79"/>
            </a:xfrm>
            <a:custGeom>
              <a:avLst/>
              <a:gdLst>
                <a:gd name="T0" fmla="*/ 0 w 60"/>
                <a:gd name="T1" fmla="*/ 0 h 159"/>
                <a:gd name="T2" fmla="*/ 2 w 60"/>
                <a:gd name="T3" fmla="*/ 4 h 159"/>
                <a:gd name="T4" fmla="*/ 7 w 60"/>
                <a:gd name="T5" fmla="*/ 14 h 159"/>
                <a:gd name="T6" fmla="*/ 15 w 60"/>
                <a:gd name="T7" fmla="*/ 28 h 159"/>
                <a:gd name="T8" fmla="*/ 24 w 60"/>
                <a:gd name="T9" fmla="*/ 46 h 159"/>
                <a:gd name="T10" fmla="*/ 33 w 60"/>
                <a:gd name="T11" fmla="*/ 68 h 159"/>
                <a:gd name="T12" fmla="*/ 44 w 60"/>
                <a:gd name="T13" fmla="*/ 90 h 159"/>
                <a:gd name="T14" fmla="*/ 53 w 60"/>
                <a:gd name="T15" fmla="*/ 113 h 159"/>
                <a:gd name="T16" fmla="*/ 60 w 60"/>
                <a:gd name="T17" fmla="*/ 135 h 159"/>
                <a:gd name="T18" fmla="*/ 59 w 60"/>
                <a:gd name="T19" fmla="*/ 136 h 159"/>
                <a:gd name="T20" fmla="*/ 54 w 60"/>
                <a:gd name="T21" fmla="*/ 138 h 159"/>
                <a:gd name="T22" fmla="*/ 48 w 60"/>
                <a:gd name="T23" fmla="*/ 142 h 159"/>
                <a:gd name="T24" fmla="*/ 40 w 60"/>
                <a:gd name="T25" fmla="*/ 145 h 159"/>
                <a:gd name="T26" fmla="*/ 32 w 60"/>
                <a:gd name="T27" fmla="*/ 150 h 159"/>
                <a:gd name="T28" fmla="*/ 23 w 60"/>
                <a:gd name="T29" fmla="*/ 153 h 159"/>
                <a:gd name="T30" fmla="*/ 15 w 60"/>
                <a:gd name="T31" fmla="*/ 157 h 159"/>
                <a:gd name="T32" fmla="*/ 7 w 60"/>
                <a:gd name="T33" fmla="*/ 159 h 159"/>
                <a:gd name="T34" fmla="*/ 8 w 60"/>
                <a:gd name="T35" fmla="*/ 144 h 159"/>
                <a:gd name="T36" fmla="*/ 10 w 60"/>
                <a:gd name="T37" fmla="*/ 105 h 159"/>
                <a:gd name="T38" fmla="*/ 9 w 60"/>
                <a:gd name="T39" fmla="*/ 53 h 159"/>
                <a:gd name="T40" fmla="*/ 0 w 60"/>
                <a:gd name="T41" fmla="*/ 0 h 15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0"/>
                <a:gd name="T64" fmla="*/ 0 h 159"/>
                <a:gd name="T65" fmla="*/ 60 w 60"/>
                <a:gd name="T66" fmla="*/ 159 h 15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0" h="159">
                  <a:moveTo>
                    <a:pt x="0" y="0"/>
                  </a:moveTo>
                  <a:lnTo>
                    <a:pt x="2" y="4"/>
                  </a:lnTo>
                  <a:lnTo>
                    <a:pt x="7" y="14"/>
                  </a:lnTo>
                  <a:lnTo>
                    <a:pt x="15" y="28"/>
                  </a:lnTo>
                  <a:lnTo>
                    <a:pt x="24" y="46"/>
                  </a:lnTo>
                  <a:lnTo>
                    <a:pt x="33" y="68"/>
                  </a:lnTo>
                  <a:lnTo>
                    <a:pt x="44" y="90"/>
                  </a:lnTo>
                  <a:lnTo>
                    <a:pt x="53" y="113"/>
                  </a:lnTo>
                  <a:lnTo>
                    <a:pt x="60" y="135"/>
                  </a:lnTo>
                  <a:lnTo>
                    <a:pt x="59" y="136"/>
                  </a:lnTo>
                  <a:lnTo>
                    <a:pt x="54" y="138"/>
                  </a:lnTo>
                  <a:lnTo>
                    <a:pt x="48" y="142"/>
                  </a:lnTo>
                  <a:lnTo>
                    <a:pt x="40" y="145"/>
                  </a:lnTo>
                  <a:lnTo>
                    <a:pt x="32" y="150"/>
                  </a:lnTo>
                  <a:lnTo>
                    <a:pt x="23" y="153"/>
                  </a:lnTo>
                  <a:lnTo>
                    <a:pt x="15" y="157"/>
                  </a:lnTo>
                  <a:lnTo>
                    <a:pt x="7" y="159"/>
                  </a:lnTo>
                  <a:lnTo>
                    <a:pt x="8" y="144"/>
                  </a:lnTo>
                  <a:lnTo>
                    <a:pt x="10" y="105"/>
                  </a:lnTo>
                  <a:lnTo>
                    <a:pt x="9" y="53"/>
                  </a:lnTo>
                  <a:lnTo>
                    <a:pt x="0" y="0"/>
                  </a:lnTo>
                  <a:close/>
                </a:path>
              </a:pathLst>
            </a:custGeom>
            <a:solidFill>
              <a:srgbClr val="AA9911"/>
            </a:solidFill>
            <a:ln w="9525">
              <a:noFill/>
              <a:round/>
              <a:headEnd/>
              <a:tailEnd/>
            </a:ln>
          </p:spPr>
          <p:txBody>
            <a:bodyPr/>
            <a:lstStyle/>
            <a:p>
              <a:endParaRPr lang="en-US"/>
            </a:p>
          </p:txBody>
        </p:sp>
        <p:sp>
          <p:nvSpPr>
            <p:cNvPr id="22200" name="Freeform 411"/>
            <p:cNvSpPr>
              <a:spLocks/>
            </p:cNvSpPr>
            <p:nvPr/>
          </p:nvSpPr>
          <p:spPr bwMode="auto">
            <a:xfrm flipH="1">
              <a:off x="5113" y="1057"/>
              <a:ext cx="19" cy="17"/>
            </a:xfrm>
            <a:custGeom>
              <a:avLst/>
              <a:gdLst>
                <a:gd name="T0" fmla="*/ 20 w 39"/>
                <a:gd name="T1" fmla="*/ 36 h 36"/>
                <a:gd name="T2" fmla="*/ 27 w 39"/>
                <a:gd name="T3" fmla="*/ 35 h 36"/>
                <a:gd name="T4" fmla="*/ 34 w 39"/>
                <a:gd name="T5" fmla="*/ 30 h 36"/>
                <a:gd name="T6" fmla="*/ 38 w 39"/>
                <a:gd name="T7" fmla="*/ 26 h 36"/>
                <a:gd name="T8" fmla="*/ 39 w 39"/>
                <a:gd name="T9" fmla="*/ 19 h 36"/>
                <a:gd name="T10" fmla="*/ 38 w 39"/>
                <a:gd name="T11" fmla="*/ 12 h 36"/>
                <a:gd name="T12" fmla="*/ 34 w 39"/>
                <a:gd name="T13" fmla="*/ 6 h 36"/>
                <a:gd name="T14" fmla="*/ 27 w 39"/>
                <a:gd name="T15" fmla="*/ 1 h 36"/>
                <a:gd name="T16" fmla="*/ 20 w 39"/>
                <a:gd name="T17" fmla="*/ 0 h 36"/>
                <a:gd name="T18" fmla="*/ 12 w 39"/>
                <a:gd name="T19" fmla="*/ 1 h 36"/>
                <a:gd name="T20" fmla="*/ 6 w 39"/>
                <a:gd name="T21" fmla="*/ 6 h 36"/>
                <a:gd name="T22" fmla="*/ 1 w 39"/>
                <a:gd name="T23" fmla="*/ 12 h 36"/>
                <a:gd name="T24" fmla="*/ 0 w 39"/>
                <a:gd name="T25" fmla="*/ 19 h 36"/>
                <a:gd name="T26" fmla="*/ 1 w 39"/>
                <a:gd name="T27" fmla="*/ 26 h 36"/>
                <a:gd name="T28" fmla="*/ 6 w 39"/>
                <a:gd name="T29" fmla="*/ 30 h 36"/>
                <a:gd name="T30" fmla="*/ 12 w 39"/>
                <a:gd name="T31" fmla="*/ 35 h 36"/>
                <a:gd name="T32" fmla="*/ 20 w 39"/>
                <a:gd name="T33" fmla="*/ 36 h 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9"/>
                <a:gd name="T52" fmla="*/ 0 h 36"/>
                <a:gd name="T53" fmla="*/ 39 w 39"/>
                <a:gd name="T54" fmla="*/ 36 h 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9" h="36">
                  <a:moveTo>
                    <a:pt x="20" y="36"/>
                  </a:moveTo>
                  <a:lnTo>
                    <a:pt x="27" y="35"/>
                  </a:lnTo>
                  <a:lnTo>
                    <a:pt x="34" y="30"/>
                  </a:lnTo>
                  <a:lnTo>
                    <a:pt x="38" y="26"/>
                  </a:lnTo>
                  <a:lnTo>
                    <a:pt x="39" y="19"/>
                  </a:lnTo>
                  <a:lnTo>
                    <a:pt x="38" y="12"/>
                  </a:lnTo>
                  <a:lnTo>
                    <a:pt x="34" y="6"/>
                  </a:lnTo>
                  <a:lnTo>
                    <a:pt x="27" y="1"/>
                  </a:lnTo>
                  <a:lnTo>
                    <a:pt x="20" y="0"/>
                  </a:lnTo>
                  <a:lnTo>
                    <a:pt x="12" y="1"/>
                  </a:lnTo>
                  <a:lnTo>
                    <a:pt x="6" y="6"/>
                  </a:lnTo>
                  <a:lnTo>
                    <a:pt x="1" y="12"/>
                  </a:lnTo>
                  <a:lnTo>
                    <a:pt x="0" y="19"/>
                  </a:lnTo>
                  <a:lnTo>
                    <a:pt x="1" y="26"/>
                  </a:lnTo>
                  <a:lnTo>
                    <a:pt x="6" y="30"/>
                  </a:lnTo>
                  <a:lnTo>
                    <a:pt x="12" y="35"/>
                  </a:lnTo>
                  <a:lnTo>
                    <a:pt x="20" y="36"/>
                  </a:lnTo>
                  <a:close/>
                </a:path>
              </a:pathLst>
            </a:custGeom>
            <a:solidFill>
              <a:srgbClr val="FFFFFF"/>
            </a:solidFill>
            <a:ln w="9525">
              <a:noFill/>
              <a:round/>
              <a:headEnd/>
              <a:tailEnd/>
            </a:ln>
          </p:spPr>
          <p:txBody>
            <a:bodyPr/>
            <a:lstStyle/>
            <a:p>
              <a:endParaRPr lang="en-US"/>
            </a:p>
          </p:txBody>
        </p:sp>
      </p:grpSp>
      <p:sp>
        <p:nvSpPr>
          <p:cNvPr id="21511" name="Line 412"/>
          <p:cNvSpPr>
            <a:spLocks noChangeShapeType="1"/>
          </p:cNvSpPr>
          <p:nvPr/>
        </p:nvSpPr>
        <p:spPr bwMode="auto">
          <a:xfrm>
            <a:off x="4591050" y="1879600"/>
            <a:ext cx="0" cy="431800"/>
          </a:xfrm>
          <a:prstGeom prst="line">
            <a:avLst/>
          </a:prstGeom>
          <a:noFill/>
          <a:ln w="38100">
            <a:solidFill>
              <a:schemeClr val="tx1"/>
            </a:solidFill>
            <a:round/>
            <a:headEnd/>
            <a:tailEnd type="arrow" w="med" len="med"/>
          </a:ln>
        </p:spPr>
        <p:txBody>
          <a:bodyPr/>
          <a:lstStyle/>
          <a:p>
            <a:endParaRPr lang="en-US"/>
          </a:p>
        </p:txBody>
      </p:sp>
      <p:sp>
        <p:nvSpPr>
          <p:cNvPr id="21512" name="Text Box 413"/>
          <p:cNvSpPr txBox="1">
            <a:spLocks noChangeArrowheads="1"/>
          </p:cNvSpPr>
          <p:nvPr/>
        </p:nvSpPr>
        <p:spPr bwMode="auto">
          <a:xfrm>
            <a:off x="4719638" y="1878013"/>
            <a:ext cx="473075" cy="396875"/>
          </a:xfrm>
          <a:prstGeom prst="rect">
            <a:avLst/>
          </a:prstGeom>
          <a:noFill/>
          <a:ln w="9525">
            <a:noFill/>
            <a:miter lim="800000"/>
            <a:headEnd/>
            <a:tailEnd/>
          </a:ln>
        </p:spPr>
        <p:txBody>
          <a:bodyPr wrap="none">
            <a:spAutoFit/>
          </a:bodyPr>
          <a:lstStyle/>
          <a:p>
            <a:r>
              <a:rPr lang="en-US" b="1" i="1"/>
              <a:t>w</a:t>
            </a:r>
            <a:r>
              <a:rPr lang="en-US" b="1" i="1" baseline="-25000"/>
              <a:t>0</a:t>
            </a:r>
          </a:p>
        </p:txBody>
      </p:sp>
      <p:grpSp>
        <p:nvGrpSpPr>
          <p:cNvPr id="21513" name="Group 414"/>
          <p:cNvGrpSpPr>
            <a:grpSpLocks/>
          </p:cNvGrpSpPr>
          <p:nvPr/>
        </p:nvGrpSpPr>
        <p:grpSpPr bwMode="auto">
          <a:xfrm>
            <a:off x="3821114" y="2363788"/>
            <a:ext cx="1471613" cy="968375"/>
            <a:chOff x="2407" y="1986"/>
            <a:chExt cx="927" cy="610"/>
          </a:xfrm>
        </p:grpSpPr>
        <p:sp>
          <p:nvSpPr>
            <p:cNvPr id="22180" name="Text Box 415"/>
            <p:cNvSpPr txBox="1">
              <a:spLocks noChangeArrowheads="1"/>
            </p:cNvSpPr>
            <p:nvPr/>
          </p:nvSpPr>
          <p:spPr bwMode="auto">
            <a:xfrm>
              <a:off x="2418" y="2017"/>
              <a:ext cx="916" cy="446"/>
            </a:xfrm>
            <a:prstGeom prst="rect">
              <a:avLst/>
            </a:prstGeom>
            <a:noFill/>
            <a:ln w="38100">
              <a:noFill/>
              <a:miter lim="800000"/>
              <a:headEnd/>
              <a:tailEnd/>
            </a:ln>
          </p:spPr>
          <p:txBody>
            <a:bodyPr wrap="none" anchor="ctr" anchorCtr="1">
              <a:spAutoFit/>
            </a:bodyPr>
            <a:lstStyle/>
            <a:p>
              <a:pPr algn="ctr"/>
              <a:r>
                <a:rPr lang="en-US" dirty="0" smtClean="0"/>
                <a:t>Data</a:t>
              </a:r>
              <a:r>
                <a:rPr lang="en-US" dirty="0"/>
                <a:t/>
              </a:r>
              <a:br>
                <a:rPr lang="en-US" dirty="0"/>
              </a:br>
              <a:r>
                <a:rPr lang="en-US" dirty="0" smtClean="0"/>
                <a:t>Processing</a:t>
              </a:r>
              <a:endParaRPr lang="en-US" dirty="0"/>
            </a:p>
          </p:txBody>
        </p:sp>
        <p:sp>
          <p:nvSpPr>
            <p:cNvPr id="22181" name="Oval 416"/>
            <p:cNvSpPr>
              <a:spLocks noChangeArrowheads="1"/>
            </p:cNvSpPr>
            <p:nvPr/>
          </p:nvSpPr>
          <p:spPr bwMode="auto">
            <a:xfrm>
              <a:off x="2407" y="1986"/>
              <a:ext cx="921" cy="610"/>
            </a:xfrm>
            <a:prstGeom prst="ellipse">
              <a:avLst/>
            </a:prstGeom>
            <a:noFill/>
            <a:ln w="28575">
              <a:solidFill>
                <a:schemeClr val="tx1"/>
              </a:solidFill>
              <a:round/>
              <a:headEnd type="none" w="sm" len="sm"/>
              <a:tailEnd type="none" w="sm" len="sm"/>
            </a:ln>
          </p:spPr>
          <p:txBody>
            <a:bodyPr wrap="none" anchor="ctr" anchorCtr="1"/>
            <a:lstStyle/>
            <a:p>
              <a:endParaRPr lang="en-US"/>
            </a:p>
          </p:txBody>
        </p:sp>
      </p:grpSp>
      <p:grpSp>
        <p:nvGrpSpPr>
          <p:cNvPr id="21514" name="Group 417"/>
          <p:cNvGrpSpPr>
            <a:grpSpLocks/>
          </p:cNvGrpSpPr>
          <p:nvPr/>
        </p:nvGrpSpPr>
        <p:grpSpPr bwMode="auto">
          <a:xfrm>
            <a:off x="5745161" y="2363788"/>
            <a:ext cx="1911388" cy="968375"/>
            <a:chOff x="3593" y="1936"/>
            <a:chExt cx="1023" cy="610"/>
          </a:xfrm>
        </p:grpSpPr>
        <p:sp>
          <p:nvSpPr>
            <p:cNvPr id="22178" name="Text Box 418"/>
            <p:cNvSpPr txBox="1">
              <a:spLocks noChangeArrowheads="1"/>
            </p:cNvSpPr>
            <p:nvPr/>
          </p:nvSpPr>
          <p:spPr bwMode="auto">
            <a:xfrm>
              <a:off x="3593" y="1986"/>
              <a:ext cx="1023" cy="446"/>
            </a:xfrm>
            <a:prstGeom prst="rect">
              <a:avLst/>
            </a:prstGeom>
            <a:noFill/>
            <a:ln w="38100">
              <a:noFill/>
              <a:miter lim="800000"/>
              <a:headEnd/>
              <a:tailEnd/>
            </a:ln>
          </p:spPr>
          <p:txBody>
            <a:bodyPr wrap="none" anchor="ctr" anchorCtr="1">
              <a:spAutoFit/>
            </a:bodyPr>
            <a:lstStyle/>
            <a:p>
              <a:pPr algn="ctr"/>
              <a:r>
                <a:rPr lang="en-US" dirty="0" smtClean="0"/>
                <a:t>Data</a:t>
              </a:r>
              <a:endParaRPr lang="en-US" dirty="0"/>
            </a:p>
            <a:p>
              <a:pPr algn="ctr"/>
              <a:r>
                <a:rPr lang="en-US" dirty="0" smtClean="0"/>
                <a:t>Presentation</a:t>
              </a:r>
              <a:endParaRPr lang="en-US" dirty="0"/>
            </a:p>
          </p:txBody>
        </p:sp>
        <p:sp>
          <p:nvSpPr>
            <p:cNvPr id="22179" name="Oval 419"/>
            <p:cNvSpPr>
              <a:spLocks noChangeArrowheads="1"/>
            </p:cNvSpPr>
            <p:nvPr/>
          </p:nvSpPr>
          <p:spPr bwMode="auto">
            <a:xfrm>
              <a:off x="3634" y="1936"/>
              <a:ext cx="921" cy="610"/>
            </a:xfrm>
            <a:prstGeom prst="ellipse">
              <a:avLst/>
            </a:prstGeom>
            <a:noFill/>
            <a:ln w="28575">
              <a:solidFill>
                <a:schemeClr val="tx1"/>
              </a:solidFill>
              <a:round/>
              <a:headEnd type="none" w="sm" len="sm"/>
              <a:tailEnd type="none" w="sm" len="sm"/>
            </a:ln>
          </p:spPr>
          <p:txBody>
            <a:bodyPr wrap="none" anchor="ctr"/>
            <a:lstStyle/>
            <a:p>
              <a:endParaRPr lang="en-US"/>
            </a:p>
          </p:txBody>
        </p:sp>
      </p:grpSp>
      <p:grpSp>
        <p:nvGrpSpPr>
          <p:cNvPr id="21515" name="Group 420"/>
          <p:cNvGrpSpPr>
            <a:grpSpLocks/>
          </p:cNvGrpSpPr>
          <p:nvPr/>
        </p:nvGrpSpPr>
        <p:grpSpPr bwMode="auto">
          <a:xfrm>
            <a:off x="1846265" y="2365375"/>
            <a:ext cx="1462088" cy="968375"/>
            <a:chOff x="1229" y="2051"/>
            <a:chExt cx="921" cy="610"/>
          </a:xfrm>
        </p:grpSpPr>
        <p:sp>
          <p:nvSpPr>
            <p:cNvPr id="22176" name="Text Box 421"/>
            <p:cNvSpPr txBox="1">
              <a:spLocks noChangeArrowheads="1"/>
            </p:cNvSpPr>
            <p:nvPr/>
          </p:nvSpPr>
          <p:spPr bwMode="auto">
            <a:xfrm>
              <a:off x="1271" y="2135"/>
              <a:ext cx="872" cy="446"/>
            </a:xfrm>
            <a:prstGeom prst="rect">
              <a:avLst/>
            </a:prstGeom>
            <a:noFill/>
            <a:ln w="38100">
              <a:noFill/>
              <a:miter lim="800000"/>
              <a:headEnd/>
              <a:tailEnd/>
            </a:ln>
          </p:spPr>
          <p:txBody>
            <a:bodyPr wrap="none" anchor="ctr" anchorCtr="1">
              <a:spAutoFit/>
            </a:bodyPr>
            <a:lstStyle/>
            <a:p>
              <a:pPr algn="ctr"/>
              <a:r>
                <a:rPr lang="en-US" dirty="0" smtClean="0"/>
                <a:t>Collecting </a:t>
              </a:r>
              <a:br>
                <a:rPr lang="en-US" dirty="0" smtClean="0"/>
              </a:br>
              <a:r>
                <a:rPr lang="en-US" dirty="0" smtClean="0"/>
                <a:t>Data</a:t>
              </a:r>
              <a:endParaRPr lang="en-US" dirty="0"/>
            </a:p>
          </p:txBody>
        </p:sp>
        <p:sp>
          <p:nvSpPr>
            <p:cNvPr id="22177" name="Oval 422"/>
            <p:cNvSpPr>
              <a:spLocks noChangeArrowheads="1"/>
            </p:cNvSpPr>
            <p:nvPr/>
          </p:nvSpPr>
          <p:spPr bwMode="auto">
            <a:xfrm>
              <a:off x="1229" y="2051"/>
              <a:ext cx="921" cy="610"/>
            </a:xfrm>
            <a:prstGeom prst="ellipse">
              <a:avLst/>
            </a:prstGeom>
            <a:noFill/>
            <a:ln w="28575">
              <a:solidFill>
                <a:schemeClr val="tx1"/>
              </a:solidFill>
              <a:round/>
              <a:headEnd type="none" w="sm" len="sm"/>
              <a:tailEnd type="none" w="sm" len="sm"/>
            </a:ln>
          </p:spPr>
          <p:txBody>
            <a:bodyPr wrap="none" anchor="ctr" anchorCtr="1"/>
            <a:lstStyle/>
            <a:p>
              <a:endParaRPr lang="en-US"/>
            </a:p>
          </p:txBody>
        </p:sp>
      </p:grpSp>
      <p:pic>
        <p:nvPicPr>
          <p:cNvPr id="21516" name="Picture 423" descr="j0249791"/>
          <p:cNvPicPr>
            <a:picLocks noChangeAspect="1" noChangeArrowheads="1"/>
          </p:cNvPicPr>
          <p:nvPr/>
        </p:nvPicPr>
        <p:blipFill>
          <a:blip r:embed="rId2"/>
          <a:srcRect/>
          <a:stretch>
            <a:fillRect/>
          </a:stretch>
        </p:blipFill>
        <p:spPr bwMode="auto">
          <a:xfrm>
            <a:off x="300038" y="3838575"/>
            <a:ext cx="1395412" cy="554038"/>
          </a:xfrm>
          <a:prstGeom prst="rect">
            <a:avLst/>
          </a:prstGeom>
          <a:noFill/>
          <a:ln w="9525">
            <a:noFill/>
            <a:miter lim="800000"/>
            <a:headEnd/>
            <a:tailEnd/>
          </a:ln>
        </p:spPr>
      </p:pic>
      <p:grpSp>
        <p:nvGrpSpPr>
          <p:cNvPr id="21517" name="Group 424"/>
          <p:cNvGrpSpPr>
            <a:grpSpLocks/>
          </p:cNvGrpSpPr>
          <p:nvPr/>
        </p:nvGrpSpPr>
        <p:grpSpPr bwMode="auto">
          <a:xfrm>
            <a:off x="7816850" y="3660775"/>
            <a:ext cx="1025525" cy="669925"/>
            <a:chOff x="4859" y="1144"/>
            <a:chExt cx="646" cy="422"/>
          </a:xfrm>
        </p:grpSpPr>
        <p:grpSp>
          <p:nvGrpSpPr>
            <p:cNvPr id="21708" name="Group 425"/>
            <p:cNvGrpSpPr>
              <a:grpSpLocks/>
            </p:cNvGrpSpPr>
            <p:nvPr/>
          </p:nvGrpSpPr>
          <p:grpSpPr bwMode="auto">
            <a:xfrm flipH="1">
              <a:off x="5204" y="1144"/>
              <a:ext cx="301" cy="139"/>
              <a:chOff x="1285" y="2071"/>
              <a:chExt cx="1021" cy="571"/>
            </a:xfrm>
          </p:grpSpPr>
          <p:sp>
            <p:nvSpPr>
              <p:cNvPr id="22099" name="Freeform 426"/>
              <p:cNvSpPr>
                <a:spLocks/>
              </p:cNvSpPr>
              <p:nvPr/>
            </p:nvSpPr>
            <p:spPr bwMode="auto">
              <a:xfrm>
                <a:off x="1286" y="2072"/>
                <a:ext cx="1020" cy="570"/>
              </a:xfrm>
              <a:custGeom>
                <a:avLst/>
                <a:gdLst>
                  <a:gd name="T0" fmla="*/ 0 w 2041"/>
                  <a:gd name="T1" fmla="*/ 235 h 1140"/>
                  <a:gd name="T2" fmla="*/ 0 w 2041"/>
                  <a:gd name="T3" fmla="*/ 814 h 1140"/>
                  <a:gd name="T4" fmla="*/ 64 w 2041"/>
                  <a:gd name="T5" fmla="*/ 967 h 1140"/>
                  <a:gd name="T6" fmla="*/ 106 w 2041"/>
                  <a:gd name="T7" fmla="*/ 973 h 1140"/>
                  <a:gd name="T8" fmla="*/ 117 w 2041"/>
                  <a:gd name="T9" fmla="*/ 1040 h 1140"/>
                  <a:gd name="T10" fmla="*/ 1503 w 2041"/>
                  <a:gd name="T11" fmla="*/ 1140 h 1140"/>
                  <a:gd name="T12" fmla="*/ 1610 w 2041"/>
                  <a:gd name="T13" fmla="*/ 1057 h 1140"/>
                  <a:gd name="T14" fmla="*/ 1610 w 2041"/>
                  <a:gd name="T15" fmla="*/ 1039 h 1140"/>
                  <a:gd name="T16" fmla="*/ 1691 w 2041"/>
                  <a:gd name="T17" fmla="*/ 977 h 1140"/>
                  <a:gd name="T18" fmla="*/ 1691 w 2041"/>
                  <a:gd name="T19" fmla="*/ 922 h 1140"/>
                  <a:gd name="T20" fmla="*/ 1780 w 2041"/>
                  <a:gd name="T21" fmla="*/ 859 h 1140"/>
                  <a:gd name="T22" fmla="*/ 1855 w 2041"/>
                  <a:gd name="T23" fmla="*/ 861 h 1140"/>
                  <a:gd name="T24" fmla="*/ 2040 w 2041"/>
                  <a:gd name="T25" fmla="*/ 688 h 1140"/>
                  <a:gd name="T26" fmla="*/ 2041 w 2041"/>
                  <a:gd name="T27" fmla="*/ 64 h 1140"/>
                  <a:gd name="T28" fmla="*/ 1996 w 2041"/>
                  <a:gd name="T29" fmla="*/ 47 h 1140"/>
                  <a:gd name="T30" fmla="*/ 798 w 2041"/>
                  <a:gd name="T31" fmla="*/ 0 h 1140"/>
                  <a:gd name="T32" fmla="*/ 717 w 2041"/>
                  <a:gd name="T33" fmla="*/ 10 h 1140"/>
                  <a:gd name="T34" fmla="*/ 0 w 2041"/>
                  <a:gd name="T35" fmla="*/ 235 h 114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041"/>
                  <a:gd name="T55" fmla="*/ 0 h 1140"/>
                  <a:gd name="T56" fmla="*/ 2041 w 2041"/>
                  <a:gd name="T57" fmla="*/ 1140 h 114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041" h="1140">
                    <a:moveTo>
                      <a:pt x="0" y="235"/>
                    </a:moveTo>
                    <a:lnTo>
                      <a:pt x="0" y="814"/>
                    </a:lnTo>
                    <a:lnTo>
                      <a:pt x="64" y="967"/>
                    </a:lnTo>
                    <a:lnTo>
                      <a:pt x="106" y="973"/>
                    </a:lnTo>
                    <a:lnTo>
                      <a:pt x="117" y="1040"/>
                    </a:lnTo>
                    <a:lnTo>
                      <a:pt x="1503" y="1140"/>
                    </a:lnTo>
                    <a:lnTo>
                      <a:pt x="1610" y="1057"/>
                    </a:lnTo>
                    <a:lnTo>
                      <a:pt x="1610" y="1039"/>
                    </a:lnTo>
                    <a:lnTo>
                      <a:pt x="1691" y="977"/>
                    </a:lnTo>
                    <a:lnTo>
                      <a:pt x="1691" y="922"/>
                    </a:lnTo>
                    <a:lnTo>
                      <a:pt x="1780" y="859"/>
                    </a:lnTo>
                    <a:lnTo>
                      <a:pt x="1855" y="861"/>
                    </a:lnTo>
                    <a:lnTo>
                      <a:pt x="2040" y="688"/>
                    </a:lnTo>
                    <a:lnTo>
                      <a:pt x="2041" y="64"/>
                    </a:lnTo>
                    <a:lnTo>
                      <a:pt x="1996" y="47"/>
                    </a:lnTo>
                    <a:lnTo>
                      <a:pt x="798" y="0"/>
                    </a:lnTo>
                    <a:lnTo>
                      <a:pt x="717" y="10"/>
                    </a:lnTo>
                    <a:lnTo>
                      <a:pt x="0" y="235"/>
                    </a:lnTo>
                    <a:close/>
                  </a:path>
                </a:pathLst>
              </a:custGeom>
              <a:solidFill>
                <a:srgbClr val="00335B"/>
              </a:solidFill>
              <a:ln w="9525">
                <a:noFill/>
                <a:round/>
                <a:headEnd/>
                <a:tailEnd/>
              </a:ln>
            </p:spPr>
            <p:txBody>
              <a:bodyPr/>
              <a:lstStyle/>
              <a:p>
                <a:endParaRPr lang="en-US"/>
              </a:p>
            </p:txBody>
          </p:sp>
          <p:sp>
            <p:nvSpPr>
              <p:cNvPr id="22100" name="Freeform 427"/>
              <p:cNvSpPr>
                <a:spLocks/>
              </p:cNvSpPr>
              <p:nvPr/>
            </p:nvSpPr>
            <p:spPr bwMode="auto">
              <a:xfrm>
                <a:off x="1291" y="2071"/>
                <a:ext cx="1003" cy="140"/>
              </a:xfrm>
              <a:custGeom>
                <a:avLst/>
                <a:gdLst>
                  <a:gd name="T0" fmla="*/ 6 w 2007"/>
                  <a:gd name="T1" fmla="*/ 218 h 280"/>
                  <a:gd name="T2" fmla="*/ 696 w 2007"/>
                  <a:gd name="T3" fmla="*/ 15 h 280"/>
                  <a:gd name="T4" fmla="*/ 765 w 2007"/>
                  <a:gd name="T5" fmla="*/ 0 h 280"/>
                  <a:gd name="T6" fmla="*/ 1981 w 2007"/>
                  <a:gd name="T7" fmla="*/ 29 h 280"/>
                  <a:gd name="T8" fmla="*/ 2007 w 2007"/>
                  <a:gd name="T9" fmla="*/ 55 h 280"/>
                  <a:gd name="T10" fmla="*/ 1466 w 2007"/>
                  <a:gd name="T11" fmla="*/ 280 h 280"/>
                  <a:gd name="T12" fmla="*/ 0 w 2007"/>
                  <a:gd name="T13" fmla="*/ 274 h 280"/>
                  <a:gd name="T14" fmla="*/ 2 w 2007"/>
                  <a:gd name="T15" fmla="*/ 265 h 280"/>
                  <a:gd name="T16" fmla="*/ 5 w 2007"/>
                  <a:gd name="T17" fmla="*/ 245 h 280"/>
                  <a:gd name="T18" fmla="*/ 9 w 2007"/>
                  <a:gd name="T19" fmla="*/ 227 h 280"/>
                  <a:gd name="T20" fmla="*/ 6 w 2007"/>
                  <a:gd name="T21" fmla="*/ 218 h 2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007"/>
                  <a:gd name="T34" fmla="*/ 0 h 280"/>
                  <a:gd name="T35" fmla="*/ 2007 w 2007"/>
                  <a:gd name="T36" fmla="*/ 280 h 28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007" h="280">
                    <a:moveTo>
                      <a:pt x="6" y="218"/>
                    </a:moveTo>
                    <a:lnTo>
                      <a:pt x="696" y="15"/>
                    </a:lnTo>
                    <a:lnTo>
                      <a:pt x="765" y="0"/>
                    </a:lnTo>
                    <a:lnTo>
                      <a:pt x="1981" y="29"/>
                    </a:lnTo>
                    <a:lnTo>
                      <a:pt x="2007" y="55"/>
                    </a:lnTo>
                    <a:lnTo>
                      <a:pt x="1466" y="280"/>
                    </a:lnTo>
                    <a:lnTo>
                      <a:pt x="0" y="274"/>
                    </a:lnTo>
                    <a:lnTo>
                      <a:pt x="2" y="265"/>
                    </a:lnTo>
                    <a:lnTo>
                      <a:pt x="5" y="245"/>
                    </a:lnTo>
                    <a:lnTo>
                      <a:pt x="9" y="227"/>
                    </a:lnTo>
                    <a:lnTo>
                      <a:pt x="6" y="218"/>
                    </a:lnTo>
                    <a:close/>
                  </a:path>
                </a:pathLst>
              </a:custGeom>
              <a:solidFill>
                <a:srgbClr val="B76B05"/>
              </a:solidFill>
              <a:ln w="9525">
                <a:noFill/>
                <a:round/>
                <a:headEnd/>
                <a:tailEnd/>
              </a:ln>
            </p:spPr>
            <p:txBody>
              <a:bodyPr/>
              <a:lstStyle/>
              <a:p>
                <a:endParaRPr lang="en-US"/>
              </a:p>
            </p:txBody>
          </p:sp>
          <p:sp>
            <p:nvSpPr>
              <p:cNvPr id="22101" name="Freeform 428"/>
              <p:cNvSpPr>
                <a:spLocks/>
              </p:cNvSpPr>
              <p:nvPr/>
            </p:nvSpPr>
            <p:spPr bwMode="auto">
              <a:xfrm>
                <a:off x="1291" y="2081"/>
                <a:ext cx="976" cy="131"/>
              </a:xfrm>
              <a:custGeom>
                <a:avLst/>
                <a:gdLst>
                  <a:gd name="T0" fmla="*/ 44 w 1953"/>
                  <a:gd name="T1" fmla="*/ 185 h 261"/>
                  <a:gd name="T2" fmla="*/ 124 w 1953"/>
                  <a:gd name="T3" fmla="*/ 162 h 261"/>
                  <a:gd name="T4" fmla="*/ 203 w 1953"/>
                  <a:gd name="T5" fmla="*/ 139 h 261"/>
                  <a:gd name="T6" fmla="*/ 283 w 1953"/>
                  <a:gd name="T7" fmla="*/ 116 h 261"/>
                  <a:gd name="T8" fmla="*/ 362 w 1953"/>
                  <a:gd name="T9" fmla="*/ 94 h 261"/>
                  <a:gd name="T10" fmla="*/ 442 w 1953"/>
                  <a:gd name="T11" fmla="*/ 71 h 261"/>
                  <a:gd name="T12" fmla="*/ 522 w 1953"/>
                  <a:gd name="T13" fmla="*/ 48 h 261"/>
                  <a:gd name="T14" fmla="*/ 601 w 1953"/>
                  <a:gd name="T15" fmla="*/ 25 h 261"/>
                  <a:gd name="T16" fmla="*/ 651 w 1953"/>
                  <a:gd name="T17" fmla="*/ 11 h 261"/>
                  <a:gd name="T18" fmla="*/ 668 w 1953"/>
                  <a:gd name="T19" fmla="*/ 8 h 261"/>
                  <a:gd name="T20" fmla="*/ 685 w 1953"/>
                  <a:gd name="T21" fmla="*/ 4 h 261"/>
                  <a:gd name="T22" fmla="*/ 702 w 1953"/>
                  <a:gd name="T23" fmla="*/ 1 h 261"/>
                  <a:gd name="T24" fmla="*/ 750 w 1953"/>
                  <a:gd name="T25" fmla="*/ 1 h 261"/>
                  <a:gd name="T26" fmla="*/ 826 w 1953"/>
                  <a:gd name="T27" fmla="*/ 2 h 261"/>
                  <a:gd name="T28" fmla="*/ 902 w 1953"/>
                  <a:gd name="T29" fmla="*/ 4 h 261"/>
                  <a:gd name="T30" fmla="*/ 978 w 1953"/>
                  <a:gd name="T31" fmla="*/ 6 h 261"/>
                  <a:gd name="T32" fmla="*/ 1054 w 1953"/>
                  <a:gd name="T33" fmla="*/ 8 h 261"/>
                  <a:gd name="T34" fmla="*/ 1130 w 1953"/>
                  <a:gd name="T35" fmla="*/ 9 h 261"/>
                  <a:gd name="T36" fmla="*/ 1206 w 1953"/>
                  <a:gd name="T37" fmla="*/ 11 h 261"/>
                  <a:gd name="T38" fmla="*/ 1282 w 1953"/>
                  <a:gd name="T39" fmla="*/ 13 h 261"/>
                  <a:gd name="T40" fmla="*/ 1357 w 1953"/>
                  <a:gd name="T41" fmla="*/ 15 h 261"/>
                  <a:gd name="T42" fmla="*/ 1433 w 1953"/>
                  <a:gd name="T43" fmla="*/ 16 h 261"/>
                  <a:gd name="T44" fmla="*/ 1509 w 1953"/>
                  <a:gd name="T45" fmla="*/ 18 h 261"/>
                  <a:gd name="T46" fmla="*/ 1585 w 1953"/>
                  <a:gd name="T47" fmla="*/ 19 h 261"/>
                  <a:gd name="T48" fmla="*/ 1661 w 1953"/>
                  <a:gd name="T49" fmla="*/ 22 h 261"/>
                  <a:gd name="T50" fmla="*/ 1737 w 1953"/>
                  <a:gd name="T51" fmla="*/ 23 h 261"/>
                  <a:gd name="T52" fmla="*/ 1813 w 1953"/>
                  <a:gd name="T53" fmla="*/ 25 h 261"/>
                  <a:gd name="T54" fmla="*/ 1889 w 1953"/>
                  <a:gd name="T55" fmla="*/ 26 h 261"/>
                  <a:gd name="T56" fmla="*/ 1933 w 1953"/>
                  <a:gd name="T57" fmla="*/ 34 h 261"/>
                  <a:gd name="T58" fmla="*/ 1947 w 1953"/>
                  <a:gd name="T59" fmla="*/ 49 h 261"/>
                  <a:gd name="T60" fmla="*/ 1922 w 1953"/>
                  <a:gd name="T61" fmla="*/ 69 h 261"/>
                  <a:gd name="T62" fmla="*/ 1859 w 1953"/>
                  <a:gd name="T63" fmla="*/ 94 h 261"/>
                  <a:gd name="T64" fmla="*/ 1798 w 1953"/>
                  <a:gd name="T65" fmla="*/ 121 h 261"/>
                  <a:gd name="T66" fmla="*/ 1736 w 1953"/>
                  <a:gd name="T67" fmla="*/ 146 h 261"/>
                  <a:gd name="T68" fmla="*/ 1674 w 1953"/>
                  <a:gd name="T69" fmla="*/ 171 h 261"/>
                  <a:gd name="T70" fmla="*/ 1612 w 1953"/>
                  <a:gd name="T71" fmla="*/ 197 h 261"/>
                  <a:gd name="T72" fmla="*/ 1551 w 1953"/>
                  <a:gd name="T73" fmla="*/ 223 h 261"/>
                  <a:gd name="T74" fmla="*/ 1488 w 1953"/>
                  <a:gd name="T75" fmla="*/ 249 h 261"/>
                  <a:gd name="T76" fmla="*/ 1412 w 1953"/>
                  <a:gd name="T77" fmla="*/ 261 h 261"/>
                  <a:gd name="T78" fmla="*/ 1321 w 1953"/>
                  <a:gd name="T79" fmla="*/ 260 h 261"/>
                  <a:gd name="T80" fmla="*/ 1230 w 1953"/>
                  <a:gd name="T81" fmla="*/ 260 h 261"/>
                  <a:gd name="T82" fmla="*/ 1139 w 1953"/>
                  <a:gd name="T83" fmla="*/ 260 h 261"/>
                  <a:gd name="T84" fmla="*/ 1048 w 1953"/>
                  <a:gd name="T85" fmla="*/ 259 h 261"/>
                  <a:gd name="T86" fmla="*/ 957 w 1953"/>
                  <a:gd name="T87" fmla="*/ 259 h 261"/>
                  <a:gd name="T88" fmla="*/ 866 w 1953"/>
                  <a:gd name="T89" fmla="*/ 258 h 261"/>
                  <a:gd name="T90" fmla="*/ 775 w 1953"/>
                  <a:gd name="T91" fmla="*/ 258 h 261"/>
                  <a:gd name="T92" fmla="*/ 684 w 1953"/>
                  <a:gd name="T93" fmla="*/ 258 h 261"/>
                  <a:gd name="T94" fmla="*/ 593 w 1953"/>
                  <a:gd name="T95" fmla="*/ 257 h 261"/>
                  <a:gd name="T96" fmla="*/ 501 w 1953"/>
                  <a:gd name="T97" fmla="*/ 257 h 261"/>
                  <a:gd name="T98" fmla="*/ 410 w 1953"/>
                  <a:gd name="T99" fmla="*/ 255 h 261"/>
                  <a:gd name="T100" fmla="*/ 319 w 1953"/>
                  <a:gd name="T101" fmla="*/ 255 h 261"/>
                  <a:gd name="T102" fmla="*/ 228 w 1953"/>
                  <a:gd name="T103" fmla="*/ 254 h 261"/>
                  <a:gd name="T104" fmla="*/ 137 w 1953"/>
                  <a:gd name="T105" fmla="*/ 254 h 261"/>
                  <a:gd name="T106" fmla="*/ 46 w 1953"/>
                  <a:gd name="T107" fmla="*/ 253 h 261"/>
                  <a:gd name="T108" fmla="*/ 1 w 1953"/>
                  <a:gd name="T109" fmla="*/ 244 h 261"/>
                  <a:gd name="T110" fmla="*/ 6 w 1953"/>
                  <a:gd name="T111" fmla="*/ 206 h 261"/>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953"/>
                  <a:gd name="T169" fmla="*/ 0 h 261"/>
                  <a:gd name="T170" fmla="*/ 1953 w 1953"/>
                  <a:gd name="T171" fmla="*/ 261 h 261"/>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953" h="261">
                    <a:moveTo>
                      <a:pt x="4" y="197"/>
                    </a:moveTo>
                    <a:lnTo>
                      <a:pt x="44" y="185"/>
                    </a:lnTo>
                    <a:lnTo>
                      <a:pt x="84" y="174"/>
                    </a:lnTo>
                    <a:lnTo>
                      <a:pt x="124" y="162"/>
                    </a:lnTo>
                    <a:lnTo>
                      <a:pt x="164" y="151"/>
                    </a:lnTo>
                    <a:lnTo>
                      <a:pt x="203" y="139"/>
                    </a:lnTo>
                    <a:lnTo>
                      <a:pt x="244" y="128"/>
                    </a:lnTo>
                    <a:lnTo>
                      <a:pt x="283" y="116"/>
                    </a:lnTo>
                    <a:lnTo>
                      <a:pt x="323" y="105"/>
                    </a:lnTo>
                    <a:lnTo>
                      <a:pt x="362" y="94"/>
                    </a:lnTo>
                    <a:lnTo>
                      <a:pt x="403" y="83"/>
                    </a:lnTo>
                    <a:lnTo>
                      <a:pt x="442" y="71"/>
                    </a:lnTo>
                    <a:lnTo>
                      <a:pt x="482" y="60"/>
                    </a:lnTo>
                    <a:lnTo>
                      <a:pt x="522" y="48"/>
                    </a:lnTo>
                    <a:lnTo>
                      <a:pt x="562" y="37"/>
                    </a:lnTo>
                    <a:lnTo>
                      <a:pt x="601" y="25"/>
                    </a:lnTo>
                    <a:lnTo>
                      <a:pt x="641" y="14"/>
                    </a:lnTo>
                    <a:lnTo>
                      <a:pt x="651" y="11"/>
                    </a:lnTo>
                    <a:lnTo>
                      <a:pt x="659" y="10"/>
                    </a:lnTo>
                    <a:lnTo>
                      <a:pt x="668" y="8"/>
                    </a:lnTo>
                    <a:lnTo>
                      <a:pt x="676" y="7"/>
                    </a:lnTo>
                    <a:lnTo>
                      <a:pt x="685" y="4"/>
                    </a:lnTo>
                    <a:lnTo>
                      <a:pt x="693" y="3"/>
                    </a:lnTo>
                    <a:lnTo>
                      <a:pt x="702" y="1"/>
                    </a:lnTo>
                    <a:lnTo>
                      <a:pt x="712" y="0"/>
                    </a:lnTo>
                    <a:lnTo>
                      <a:pt x="750" y="1"/>
                    </a:lnTo>
                    <a:lnTo>
                      <a:pt x="788" y="1"/>
                    </a:lnTo>
                    <a:lnTo>
                      <a:pt x="826" y="2"/>
                    </a:lnTo>
                    <a:lnTo>
                      <a:pt x="864" y="3"/>
                    </a:lnTo>
                    <a:lnTo>
                      <a:pt x="902" y="4"/>
                    </a:lnTo>
                    <a:lnTo>
                      <a:pt x="940" y="4"/>
                    </a:lnTo>
                    <a:lnTo>
                      <a:pt x="978" y="6"/>
                    </a:lnTo>
                    <a:lnTo>
                      <a:pt x="1016" y="7"/>
                    </a:lnTo>
                    <a:lnTo>
                      <a:pt x="1054" y="8"/>
                    </a:lnTo>
                    <a:lnTo>
                      <a:pt x="1092" y="8"/>
                    </a:lnTo>
                    <a:lnTo>
                      <a:pt x="1130" y="9"/>
                    </a:lnTo>
                    <a:lnTo>
                      <a:pt x="1168" y="10"/>
                    </a:lnTo>
                    <a:lnTo>
                      <a:pt x="1206" y="11"/>
                    </a:lnTo>
                    <a:lnTo>
                      <a:pt x="1244" y="11"/>
                    </a:lnTo>
                    <a:lnTo>
                      <a:pt x="1282" y="13"/>
                    </a:lnTo>
                    <a:lnTo>
                      <a:pt x="1320" y="14"/>
                    </a:lnTo>
                    <a:lnTo>
                      <a:pt x="1357" y="15"/>
                    </a:lnTo>
                    <a:lnTo>
                      <a:pt x="1395" y="15"/>
                    </a:lnTo>
                    <a:lnTo>
                      <a:pt x="1433" y="16"/>
                    </a:lnTo>
                    <a:lnTo>
                      <a:pt x="1471" y="17"/>
                    </a:lnTo>
                    <a:lnTo>
                      <a:pt x="1509" y="18"/>
                    </a:lnTo>
                    <a:lnTo>
                      <a:pt x="1547" y="18"/>
                    </a:lnTo>
                    <a:lnTo>
                      <a:pt x="1585" y="19"/>
                    </a:lnTo>
                    <a:lnTo>
                      <a:pt x="1623" y="21"/>
                    </a:lnTo>
                    <a:lnTo>
                      <a:pt x="1661" y="22"/>
                    </a:lnTo>
                    <a:lnTo>
                      <a:pt x="1699" y="22"/>
                    </a:lnTo>
                    <a:lnTo>
                      <a:pt x="1737" y="23"/>
                    </a:lnTo>
                    <a:lnTo>
                      <a:pt x="1775" y="24"/>
                    </a:lnTo>
                    <a:lnTo>
                      <a:pt x="1813" y="25"/>
                    </a:lnTo>
                    <a:lnTo>
                      <a:pt x="1851" y="25"/>
                    </a:lnTo>
                    <a:lnTo>
                      <a:pt x="1889" y="26"/>
                    </a:lnTo>
                    <a:lnTo>
                      <a:pt x="1927" y="28"/>
                    </a:lnTo>
                    <a:lnTo>
                      <a:pt x="1933" y="34"/>
                    </a:lnTo>
                    <a:lnTo>
                      <a:pt x="1940" y="41"/>
                    </a:lnTo>
                    <a:lnTo>
                      <a:pt x="1947" y="49"/>
                    </a:lnTo>
                    <a:lnTo>
                      <a:pt x="1953" y="56"/>
                    </a:lnTo>
                    <a:lnTo>
                      <a:pt x="1922" y="69"/>
                    </a:lnTo>
                    <a:lnTo>
                      <a:pt x="1890" y="82"/>
                    </a:lnTo>
                    <a:lnTo>
                      <a:pt x="1859" y="94"/>
                    </a:lnTo>
                    <a:lnTo>
                      <a:pt x="1829" y="107"/>
                    </a:lnTo>
                    <a:lnTo>
                      <a:pt x="1798" y="121"/>
                    </a:lnTo>
                    <a:lnTo>
                      <a:pt x="1767" y="133"/>
                    </a:lnTo>
                    <a:lnTo>
                      <a:pt x="1736" y="146"/>
                    </a:lnTo>
                    <a:lnTo>
                      <a:pt x="1705" y="159"/>
                    </a:lnTo>
                    <a:lnTo>
                      <a:pt x="1674" y="171"/>
                    </a:lnTo>
                    <a:lnTo>
                      <a:pt x="1643" y="184"/>
                    </a:lnTo>
                    <a:lnTo>
                      <a:pt x="1612" y="197"/>
                    </a:lnTo>
                    <a:lnTo>
                      <a:pt x="1580" y="211"/>
                    </a:lnTo>
                    <a:lnTo>
                      <a:pt x="1551" y="223"/>
                    </a:lnTo>
                    <a:lnTo>
                      <a:pt x="1519" y="236"/>
                    </a:lnTo>
                    <a:lnTo>
                      <a:pt x="1488" y="249"/>
                    </a:lnTo>
                    <a:lnTo>
                      <a:pt x="1457" y="261"/>
                    </a:lnTo>
                    <a:lnTo>
                      <a:pt x="1412" y="261"/>
                    </a:lnTo>
                    <a:lnTo>
                      <a:pt x="1366" y="261"/>
                    </a:lnTo>
                    <a:lnTo>
                      <a:pt x="1321" y="260"/>
                    </a:lnTo>
                    <a:lnTo>
                      <a:pt x="1275" y="260"/>
                    </a:lnTo>
                    <a:lnTo>
                      <a:pt x="1230" y="260"/>
                    </a:lnTo>
                    <a:lnTo>
                      <a:pt x="1184" y="260"/>
                    </a:lnTo>
                    <a:lnTo>
                      <a:pt x="1139" y="260"/>
                    </a:lnTo>
                    <a:lnTo>
                      <a:pt x="1094" y="259"/>
                    </a:lnTo>
                    <a:lnTo>
                      <a:pt x="1048" y="259"/>
                    </a:lnTo>
                    <a:lnTo>
                      <a:pt x="1002" y="259"/>
                    </a:lnTo>
                    <a:lnTo>
                      <a:pt x="957" y="259"/>
                    </a:lnTo>
                    <a:lnTo>
                      <a:pt x="911" y="259"/>
                    </a:lnTo>
                    <a:lnTo>
                      <a:pt x="866" y="258"/>
                    </a:lnTo>
                    <a:lnTo>
                      <a:pt x="820" y="258"/>
                    </a:lnTo>
                    <a:lnTo>
                      <a:pt x="775" y="258"/>
                    </a:lnTo>
                    <a:lnTo>
                      <a:pt x="729" y="258"/>
                    </a:lnTo>
                    <a:lnTo>
                      <a:pt x="684" y="258"/>
                    </a:lnTo>
                    <a:lnTo>
                      <a:pt x="638" y="257"/>
                    </a:lnTo>
                    <a:lnTo>
                      <a:pt x="593" y="257"/>
                    </a:lnTo>
                    <a:lnTo>
                      <a:pt x="547" y="257"/>
                    </a:lnTo>
                    <a:lnTo>
                      <a:pt x="501" y="257"/>
                    </a:lnTo>
                    <a:lnTo>
                      <a:pt x="456" y="257"/>
                    </a:lnTo>
                    <a:lnTo>
                      <a:pt x="410" y="255"/>
                    </a:lnTo>
                    <a:lnTo>
                      <a:pt x="365" y="255"/>
                    </a:lnTo>
                    <a:lnTo>
                      <a:pt x="319" y="255"/>
                    </a:lnTo>
                    <a:lnTo>
                      <a:pt x="273" y="255"/>
                    </a:lnTo>
                    <a:lnTo>
                      <a:pt x="228" y="254"/>
                    </a:lnTo>
                    <a:lnTo>
                      <a:pt x="182" y="254"/>
                    </a:lnTo>
                    <a:lnTo>
                      <a:pt x="137" y="254"/>
                    </a:lnTo>
                    <a:lnTo>
                      <a:pt x="91" y="254"/>
                    </a:lnTo>
                    <a:lnTo>
                      <a:pt x="46" y="253"/>
                    </a:lnTo>
                    <a:lnTo>
                      <a:pt x="0" y="253"/>
                    </a:lnTo>
                    <a:lnTo>
                      <a:pt x="1" y="244"/>
                    </a:lnTo>
                    <a:lnTo>
                      <a:pt x="4" y="224"/>
                    </a:lnTo>
                    <a:lnTo>
                      <a:pt x="6" y="206"/>
                    </a:lnTo>
                    <a:lnTo>
                      <a:pt x="4" y="197"/>
                    </a:lnTo>
                    <a:close/>
                  </a:path>
                </a:pathLst>
              </a:custGeom>
              <a:solidFill>
                <a:srgbClr val="BF7505"/>
              </a:solidFill>
              <a:ln w="9525">
                <a:noFill/>
                <a:round/>
                <a:headEnd/>
                <a:tailEnd/>
              </a:ln>
            </p:spPr>
            <p:txBody>
              <a:bodyPr/>
              <a:lstStyle/>
              <a:p>
                <a:endParaRPr lang="en-US"/>
              </a:p>
            </p:txBody>
          </p:sp>
          <p:sp>
            <p:nvSpPr>
              <p:cNvPr id="22102" name="Freeform 429"/>
              <p:cNvSpPr>
                <a:spLocks/>
              </p:cNvSpPr>
              <p:nvPr/>
            </p:nvSpPr>
            <p:spPr bwMode="auto">
              <a:xfrm>
                <a:off x="1291" y="2091"/>
                <a:ext cx="949" cy="122"/>
              </a:xfrm>
              <a:custGeom>
                <a:avLst/>
                <a:gdLst>
                  <a:gd name="T0" fmla="*/ 40 w 1899"/>
                  <a:gd name="T1" fmla="*/ 167 h 244"/>
                  <a:gd name="T2" fmla="*/ 112 w 1899"/>
                  <a:gd name="T3" fmla="*/ 147 h 244"/>
                  <a:gd name="T4" fmla="*/ 185 w 1899"/>
                  <a:gd name="T5" fmla="*/ 127 h 244"/>
                  <a:gd name="T6" fmla="*/ 259 w 1899"/>
                  <a:gd name="T7" fmla="*/ 106 h 244"/>
                  <a:gd name="T8" fmla="*/ 331 w 1899"/>
                  <a:gd name="T9" fmla="*/ 86 h 244"/>
                  <a:gd name="T10" fmla="*/ 405 w 1899"/>
                  <a:gd name="T11" fmla="*/ 65 h 244"/>
                  <a:gd name="T12" fmla="*/ 478 w 1899"/>
                  <a:gd name="T13" fmla="*/ 45 h 244"/>
                  <a:gd name="T14" fmla="*/ 551 w 1899"/>
                  <a:gd name="T15" fmla="*/ 25 h 244"/>
                  <a:gd name="T16" fmla="*/ 598 w 1899"/>
                  <a:gd name="T17" fmla="*/ 12 h 244"/>
                  <a:gd name="T18" fmla="*/ 615 w 1899"/>
                  <a:gd name="T19" fmla="*/ 9 h 244"/>
                  <a:gd name="T20" fmla="*/ 632 w 1899"/>
                  <a:gd name="T21" fmla="*/ 5 h 244"/>
                  <a:gd name="T22" fmla="*/ 649 w 1899"/>
                  <a:gd name="T23" fmla="*/ 2 h 244"/>
                  <a:gd name="T24" fmla="*/ 696 w 1899"/>
                  <a:gd name="T25" fmla="*/ 2 h 244"/>
                  <a:gd name="T26" fmla="*/ 772 w 1899"/>
                  <a:gd name="T27" fmla="*/ 3 h 244"/>
                  <a:gd name="T28" fmla="*/ 848 w 1899"/>
                  <a:gd name="T29" fmla="*/ 5 h 244"/>
                  <a:gd name="T30" fmla="*/ 924 w 1899"/>
                  <a:gd name="T31" fmla="*/ 6 h 244"/>
                  <a:gd name="T32" fmla="*/ 1000 w 1899"/>
                  <a:gd name="T33" fmla="*/ 9 h 244"/>
                  <a:gd name="T34" fmla="*/ 1076 w 1899"/>
                  <a:gd name="T35" fmla="*/ 10 h 244"/>
                  <a:gd name="T36" fmla="*/ 1152 w 1899"/>
                  <a:gd name="T37" fmla="*/ 12 h 244"/>
                  <a:gd name="T38" fmla="*/ 1228 w 1899"/>
                  <a:gd name="T39" fmla="*/ 13 h 244"/>
                  <a:gd name="T40" fmla="*/ 1303 w 1899"/>
                  <a:gd name="T41" fmla="*/ 15 h 244"/>
                  <a:gd name="T42" fmla="*/ 1379 w 1899"/>
                  <a:gd name="T43" fmla="*/ 17 h 244"/>
                  <a:gd name="T44" fmla="*/ 1455 w 1899"/>
                  <a:gd name="T45" fmla="*/ 19 h 244"/>
                  <a:gd name="T46" fmla="*/ 1531 w 1899"/>
                  <a:gd name="T47" fmla="*/ 20 h 244"/>
                  <a:gd name="T48" fmla="*/ 1607 w 1899"/>
                  <a:gd name="T49" fmla="*/ 22 h 244"/>
                  <a:gd name="T50" fmla="*/ 1683 w 1899"/>
                  <a:gd name="T51" fmla="*/ 23 h 244"/>
                  <a:gd name="T52" fmla="*/ 1759 w 1899"/>
                  <a:gd name="T53" fmla="*/ 26 h 244"/>
                  <a:gd name="T54" fmla="*/ 1835 w 1899"/>
                  <a:gd name="T55" fmla="*/ 27 h 244"/>
                  <a:gd name="T56" fmla="*/ 1880 w 1899"/>
                  <a:gd name="T57" fmla="*/ 36 h 244"/>
                  <a:gd name="T58" fmla="*/ 1893 w 1899"/>
                  <a:gd name="T59" fmla="*/ 50 h 244"/>
                  <a:gd name="T60" fmla="*/ 1871 w 1899"/>
                  <a:gd name="T61" fmla="*/ 70 h 244"/>
                  <a:gd name="T62" fmla="*/ 1814 w 1899"/>
                  <a:gd name="T63" fmla="*/ 93 h 244"/>
                  <a:gd name="T64" fmla="*/ 1758 w 1899"/>
                  <a:gd name="T65" fmla="*/ 117 h 244"/>
                  <a:gd name="T66" fmla="*/ 1701 w 1899"/>
                  <a:gd name="T67" fmla="*/ 140 h 244"/>
                  <a:gd name="T68" fmla="*/ 1645 w 1899"/>
                  <a:gd name="T69" fmla="*/ 163 h 244"/>
                  <a:gd name="T70" fmla="*/ 1590 w 1899"/>
                  <a:gd name="T71" fmla="*/ 186 h 244"/>
                  <a:gd name="T72" fmla="*/ 1533 w 1899"/>
                  <a:gd name="T73" fmla="*/ 210 h 244"/>
                  <a:gd name="T74" fmla="*/ 1477 w 1899"/>
                  <a:gd name="T75" fmla="*/ 233 h 244"/>
                  <a:gd name="T76" fmla="*/ 1403 w 1899"/>
                  <a:gd name="T77" fmla="*/ 244 h 244"/>
                  <a:gd name="T78" fmla="*/ 1313 w 1899"/>
                  <a:gd name="T79" fmla="*/ 243 h 244"/>
                  <a:gd name="T80" fmla="*/ 1222 w 1899"/>
                  <a:gd name="T81" fmla="*/ 243 h 244"/>
                  <a:gd name="T82" fmla="*/ 1132 w 1899"/>
                  <a:gd name="T83" fmla="*/ 242 h 244"/>
                  <a:gd name="T84" fmla="*/ 1042 w 1899"/>
                  <a:gd name="T85" fmla="*/ 241 h 244"/>
                  <a:gd name="T86" fmla="*/ 951 w 1899"/>
                  <a:gd name="T87" fmla="*/ 241 h 244"/>
                  <a:gd name="T88" fmla="*/ 860 w 1899"/>
                  <a:gd name="T89" fmla="*/ 240 h 244"/>
                  <a:gd name="T90" fmla="*/ 770 w 1899"/>
                  <a:gd name="T91" fmla="*/ 240 h 244"/>
                  <a:gd name="T92" fmla="*/ 679 w 1899"/>
                  <a:gd name="T93" fmla="*/ 239 h 244"/>
                  <a:gd name="T94" fmla="*/ 590 w 1899"/>
                  <a:gd name="T95" fmla="*/ 239 h 244"/>
                  <a:gd name="T96" fmla="*/ 498 w 1899"/>
                  <a:gd name="T97" fmla="*/ 238 h 244"/>
                  <a:gd name="T98" fmla="*/ 407 w 1899"/>
                  <a:gd name="T99" fmla="*/ 238 h 244"/>
                  <a:gd name="T100" fmla="*/ 318 w 1899"/>
                  <a:gd name="T101" fmla="*/ 236 h 244"/>
                  <a:gd name="T102" fmla="*/ 227 w 1899"/>
                  <a:gd name="T103" fmla="*/ 235 h 244"/>
                  <a:gd name="T104" fmla="*/ 135 w 1899"/>
                  <a:gd name="T105" fmla="*/ 235 h 244"/>
                  <a:gd name="T106" fmla="*/ 44 w 1899"/>
                  <a:gd name="T107" fmla="*/ 234 h 244"/>
                  <a:gd name="T108" fmla="*/ 1 w 1899"/>
                  <a:gd name="T109" fmla="*/ 225 h 244"/>
                  <a:gd name="T110" fmla="*/ 5 w 1899"/>
                  <a:gd name="T111" fmla="*/ 187 h 24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899"/>
                  <a:gd name="T169" fmla="*/ 0 h 244"/>
                  <a:gd name="T170" fmla="*/ 1899 w 1899"/>
                  <a:gd name="T171" fmla="*/ 244 h 244"/>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899" h="244">
                    <a:moveTo>
                      <a:pt x="3" y="178"/>
                    </a:moveTo>
                    <a:lnTo>
                      <a:pt x="40" y="167"/>
                    </a:lnTo>
                    <a:lnTo>
                      <a:pt x="76" y="157"/>
                    </a:lnTo>
                    <a:lnTo>
                      <a:pt x="112" y="147"/>
                    </a:lnTo>
                    <a:lnTo>
                      <a:pt x="149" y="137"/>
                    </a:lnTo>
                    <a:lnTo>
                      <a:pt x="185" y="127"/>
                    </a:lnTo>
                    <a:lnTo>
                      <a:pt x="222" y="117"/>
                    </a:lnTo>
                    <a:lnTo>
                      <a:pt x="259" y="106"/>
                    </a:lnTo>
                    <a:lnTo>
                      <a:pt x="296" y="96"/>
                    </a:lnTo>
                    <a:lnTo>
                      <a:pt x="331" y="86"/>
                    </a:lnTo>
                    <a:lnTo>
                      <a:pt x="368" y="75"/>
                    </a:lnTo>
                    <a:lnTo>
                      <a:pt x="405" y="65"/>
                    </a:lnTo>
                    <a:lnTo>
                      <a:pt x="442" y="55"/>
                    </a:lnTo>
                    <a:lnTo>
                      <a:pt x="478" y="45"/>
                    </a:lnTo>
                    <a:lnTo>
                      <a:pt x="515" y="35"/>
                    </a:lnTo>
                    <a:lnTo>
                      <a:pt x="551" y="25"/>
                    </a:lnTo>
                    <a:lnTo>
                      <a:pt x="588" y="14"/>
                    </a:lnTo>
                    <a:lnTo>
                      <a:pt x="598" y="12"/>
                    </a:lnTo>
                    <a:lnTo>
                      <a:pt x="606" y="11"/>
                    </a:lnTo>
                    <a:lnTo>
                      <a:pt x="615" y="9"/>
                    </a:lnTo>
                    <a:lnTo>
                      <a:pt x="623" y="7"/>
                    </a:lnTo>
                    <a:lnTo>
                      <a:pt x="632" y="5"/>
                    </a:lnTo>
                    <a:lnTo>
                      <a:pt x="640" y="4"/>
                    </a:lnTo>
                    <a:lnTo>
                      <a:pt x="649" y="2"/>
                    </a:lnTo>
                    <a:lnTo>
                      <a:pt x="657" y="0"/>
                    </a:lnTo>
                    <a:lnTo>
                      <a:pt x="696" y="2"/>
                    </a:lnTo>
                    <a:lnTo>
                      <a:pt x="734" y="2"/>
                    </a:lnTo>
                    <a:lnTo>
                      <a:pt x="772" y="3"/>
                    </a:lnTo>
                    <a:lnTo>
                      <a:pt x="810" y="4"/>
                    </a:lnTo>
                    <a:lnTo>
                      <a:pt x="848" y="5"/>
                    </a:lnTo>
                    <a:lnTo>
                      <a:pt x="886" y="5"/>
                    </a:lnTo>
                    <a:lnTo>
                      <a:pt x="924" y="6"/>
                    </a:lnTo>
                    <a:lnTo>
                      <a:pt x="962" y="7"/>
                    </a:lnTo>
                    <a:lnTo>
                      <a:pt x="1000" y="9"/>
                    </a:lnTo>
                    <a:lnTo>
                      <a:pt x="1038" y="9"/>
                    </a:lnTo>
                    <a:lnTo>
                      <a:pt x="1076" y="10"/>
                    </a:lnTo>
                    <a:lnTo>
                      <a:pt x="1114" y="11"/>
                    </a:lnTo>
                    <a:lnTo>
                      <a:pt x="1152" y="12"/>
                    </a:lnTo>
                    <a:lnTo>
                      <a:pt x="1190" y="12"/>
                    </a:lnTo>
                    <a:lnTo>
                      <a:pt x="1228" y="13"/>
                    </a:lnTo>
                    <a:lnTo>
                      <a:pt x="1266" y="14"/>
                    </a:lnTo>
                    <a:lnTo>
                      <a:pt x="1303" y="15"/>
                    </a:lnTo>
                    <a:lnTo>
                      <a:pt x="1341" y="15"/>
                    </a:lnTo>
                    <a:lnTo>
                      <a:pt x="1379" y="17"/>
                    </a:lnTo>
                    <a:lnTo>
                      <a:pt x="1417" y="18"/>
                    </a:lnTo>
                    <a:lnTo>
                      <a:pt x="1455" y="19"/>
                    </a:lnTo>
                    <a:lnTo>
                      <a:pt x="1493" y="19"/>
                    </a:lnTo>
                    <a:lnTo>
                      <a:pt x="1531" y="20"/>
                    </a:lnTo>
                    <a:lnTo>
                      <a:pt x="1569" y="21"/>
                    </a:lnTo>
                    <a:lnTo>
                      <a:pt x="1607" y="22"/>
                    </a:lnTo>
                    <a:lnTo>
                      <a:pt x="1645" y="22"/>
                    </a:lnTo>
                    <a:lnTo>
                      <a:pt x="1683" y="23"/>
                    </a:lnTo>
                    <a:lnTo>
                      <a:pt x="1721" y="25"/>
                    </a:lnTo>
                    <a:lnTo>
                      <a:pt x="1759" y="26"/>
                    </a:lnTo>
                    <a:lnTo>
                      <a:pt x="1797" y="26"/>
                    </a:lnTo>
                    <a:lnTo>
                      <a:pt x="1835" y="27"/>
                    </a:lnTo>
                    <a:lnTo>
                      <a:pt x="1873" y="28"/>
                    </a:lnTo>
                    <a:lnTo>
                      <a:pt x="1880" y="36"/>
                    </a:lnTo>
                    <a:lnTo>
                      <a:pt x="1887" y="43"/>
                    </a:lnTo>
                    <a:lnTo>
                      <a:pt x="1893" y="50"/>
                    </a:lnTo>
                    <a:lnTo>
                      <a:pt x="1899" y="58"/>
                    </a:lnTo>
                    <a:lnTo>
                      <a:pt x="1871" y="70"/>
                    </a:lnTo>
                    <a:lnTo>
                      <a:pt x="1842" y="81"/>
                    </a:lnTo>
                    <a:lnTo>
                      <a:pt x="1814" y="93"/>
                    </a:lnTo>
                    <a:lnTo>
                      <a:pt x="1786" y="104"/>
                    </a:lnTo>
                    <a:lnTo>
                      <a:pt x="1758" y="117"/>
                    </a:lnTo>
                    <a:lnTo>
                      <a:pt x="1730" y="128"/>
                    </a:lnTo>
                    <a:lnTo>
                      <a:pt x="1701" y="140"/>
                    </a:lnTo>
                    <a:lnTo>
                      <a:pt x="1674" y="151"/>
                    </a:lnTo>
                    <a:lnTo>
                      <a:pt x="1645" y="163"/>
                    </a:lnTo>
                    <a:lnTo>
                      <a:pt x="1617" y="174"/>
                    </a:lnTo>
                    <a:lnTo>
                      <a:pt x="1590" y="186"/>
                    </a:lnTo>
                    <a:lnTo>
                      <a:pt x="1561" y="197"/>
                    </a:lnTo>
                    <a:lnTo>
                      <a:pt x="1533" y="210"/>
                    </a:lnTo>
                    <a:lnTo>
                      <a:pt x="1504" y="221"/>
                    </a:lnTo>
                    <a:lnTo>
                      <a:pt x="1477" y="233"/>
                    </a:lnTo>
                    <a:lnTo>
                      <a:pt x="1448" y="244"/>
                    </a:lnTo>
                    <a:lnTo>
                      <a:pt x="1403" y="244"/>
                    </a:lnTo>
                    <a:lnTo>
                      <a:pt x="1358" y="243"/>
                    </a:lnTo>
                    <a:lnTo>
                      <a:pt x="1313" y="243"/>
                    </a:lnTo>
                    <a:lnTo>
                      <a:pt x="1267" y="243"/>
                    </a:lnTo>
                    <a:lnTo>
                      <a:pt x="1222" y="243"/>
                    </a:lnTo>
                    <a:lnTo>
                      <a:pt x="1177" y="242"/>
                    </a:lnTo>
                    <a:lnTo>
                      <a:pt x="1132" y="242"/>
                    </a:lnTo>
                    <a:lnTo>
                      <a:pt x="1087" y="242"/>
                    </a:lnTo>
                    <a:lnTo>
                      <a:pt x="1042" y="241"/>
                    </a:lnTo>
                    <a:lnTo>
                      <a:pt x="996" y="241"/>
                    </a:lnTo>
                    <a:lnTo>
                      <a:pt x="951" y="241"/>
                    </a:lnTo>
                    <a:lnTo>
                      <a:pt x="906" y="241"/>
                    </a:lnTo>
                    <a:lnTo>
                      <a:pt x="860" y="240"/>
                    </a:lnTo>
                    <a:lnTo>
                      <a:pt x="815" y="240"/>
                    </a:lnTo>
                    <a:lnTo>
                      <a:pt x="770" y="240"/>
                    </a:lnTo>
                    <a:lnTo>
                      <a:pt x="725" y="239"/>
                    </a:lnTo>
                    <a:lnTo>
                      <a:pt x="679" y="239"/>
                    </a:lnTo>
                    <a:lnTo>
                      <a:pt x="634" y="239"/>
                    </a:lnTo>
                    <a:lnTo>
                      <a:pt x="590" y="239"/>
                    </a:lnTo>
                    <a:lnTo>
                      <a:pt x="543" y="238"/>
                    </a:lnTo>
                    <a:lnTo>
                      <a:pt x="498" y="238"/>
                    </a:lnTo>
                    <a:lnTo>
                      <a:pt x="454" y="238"/>
                    </a:lnTo>
                    <a:lnTo>
                      <a:pt x="407" y="238"/>
                    </a:lnTo>
                    <a:lnTo>
                      <a:pt x="362" y="236"/>
                    </a:lnTo>
                    <a:lnTo>
                      <a:pt x="318" y="236"/>
                    </a:lnTo>
                    <a:lnTo>
                      <a:pt x="271" y="236"/>
                    </a:lnTo>
                    <a:lnTo>
                      <a:pt x="227" y="235"/>
                    </a:lnTo>
                    <a:lnTo>
                      <a:pt x="180" y="235"/>
                    </a:lnTo>
                    <a:lnTo>
                      <a:pt x="135" y="235"/>
                    </a:lnTo>
                    <a:lnTo>
                      <a:pt x="91" y="235"/>
                    </a:lnTo>
                    <a:lnTo>
                      <a:pt x="44" y="234"/>
                    </a:lnTo>
                    <a:lnTo>
                      <a:pt x="0" y="234"/>
                    </a:lnTo>
                    <a:lnTo>
                      <a:pt x="1" y="225"/>
                    </a:lnTo>
                    <a:lnTo>
                      <a:pt x="4" y="205"/>
                    </a:lnTo>
                    <a:lnTo>
                      <a:pt x="5" y="187"/>
                    </a:lnTo>
                    <a:lnTo>
                      <a:pt x="3" y="178"/>
                    </a:lnTo>
                    <a:close/>
                  </a:path>
                </a:pathLst>
              </a:custGeom>
              <a:solidFill>
                <a:srgbClr val="C47C05"/>
              </a:solidFill>
              <a:ln w="9525">
                <a:noFill/>
                <a:round/>
                <a:headEnd/>
                <a:tailEnd/>
              </a:ln>
            </p:spPr>
            <p:txBody>
              <a:bodyPr/>
              <a:lstStyle/>
              <a:p>
                <a:endParaRPr lang="en-US"/>
              </a:p>
            </p:txBody>
          </p:sp>
          <p:sp>
            <p:nvSpPr>
              <p:cNvPr id="22103" name="Freeform 430"/>
              <p:cNvSpPr>
                <a:spLocks/>
              </p:cNvSpPr>
              <p:nvPr/>
            </p:nvSpPr>
            <p:spPr bwMode="auto">
              <a:xfrm>
                <a:off x="1291" y="2101"/>
                <a:ext cx="922" cy="113"/>
              </a:xfrm>
              <a:custGeom>
                <a:avLst/>
                <a:gdLst>
                  <a:gd name="T0" fmla="*/ 35 w 1844"/>
                  <a:gd name="T1" fmla="*/ 148 h 227"/>
                  <a:gd name="T2" fmla="*/ 102 w 1844"/>
                  <a:gd name="T3" fmla="*/ 131 h 227"/>
                  <a:gd name="T4" fmla="*/ 168 w 1844"/>
                  <a:gd name="T5" fmla="*/ 113 h 227"/>
                  <a:gd name="T6" fmla="*/ 235 w 1844"/>
                  <a:gd name="T7" fmla="*/ 96 h 227"/>
                  <a:gd name="T8" fmla="*/ 301 w 1844"/>
                  <a:gd name="T9" fmla="*/ 77 h 227"/>
                  <a:gd name="T10" fmla="*/ 368 w 1844"/>
                  <a:gd name="T11" fmla="*/ 59 h 227"/>
                  <a:gd name="T12" fmla="*/ 434 w 1844"/>
                  <a:gd name="T13" fmla="*/ 41 h 227"/>
                  <a:gd name="T14" fmla="*/ 501 w 1844"/>
                  <a:gd name="T15" fmla="*/ 23 h 227"/>
                  <a:gd name="T16" fmla="*/ 543 w 1844"/>
                  <a:gd name="T17" fmla="*/ 12 h 227"/>
                  <a:gd name="T18" fmla="*/ 561 w 1844"/>
                  <a:gd name="T19" fmla="*/ 8 h 227"/>
                  <a:gd name="T20" fmla="*/ 578 w 1844"/>
                  <a:gd name="T21" fmla="*/ 5 h 227"/>
                  <a:gd name="T22" fmla="*/ 595 w 1844"/>
                  <a:gd name="T23" fmla="*/ 1 h 227"/>
                  <a:gd name="T24" fmla="*/ 641 w 1844"/>
                  <a:gd name="T25" fmla="*/ 1 h 227"/>
                  <a:gd name="T26" fmla="*/ 717 w 1844"/>
                  <a:gd name="T27" fmla="*/ 2 h 227"/>
                  <a:gd name="T28" fmla="*/ 793 w 1844"/>
                  <a:gd name="T29" fmla="*/ 5 h 227"/>
                  <a:gd name="T30" fmla="*/ 870 w 1844"/>
                  <a:gd name="T31" fmla="*/ 6 h 227"/>
                  <a:gd name="T32" fmla="*/ 946 w 1844"/>
                  <a:gd name="T33" fmla="*/ 8 h 227"/>
                  <a:gd name="T34" fmla="*/ 1022 w 1844"/>
                  <a:gd name="T35" fmla="*/ 9 h 227"/>
                  <a:gd name="T36" fmla="*/ 1098 w 1844"/>
                  <a:gd name="T37" fmla="*/ 12 h 227"/>
                  <a:gd name="T38" fmla="*/ 1174 w 1844"/>
                  <a:gd name="T39" fmla="*/ 13 h 227"/>
                  <a:gd name="T40" fmla="*/ 1250 w 1844"/>
                  <a:gd name="T41" fmla="*/ 15 h 227"/>
                  <a:gd name="T42" fmla="*/ 1326 w 1844"/>
                  <a:gd name="T43" fmla="*/ 16 h 227"/>
                  <a:gd name="T44" fmla="*/ 1402 w 1844"/>
                  <a:gd name="T45" fmla="*/ 18 h 227"/>
                  <a:gd name="T46" fmla="*/ 1478 w 1844"/>
                  <a:gd name="T47" fmla="*/ 20 h 227"/>
                  <a:gd name="T48" fmla="*/ 1554 w 1844"/>
                  <a:gd name="T49" fmla="*/ 22 h 227"/>
                  <a:gd name="T50" fmla="*/ 1630 w 1844"/>
                  <a:gd name="T51" fmla="*/ 23 h 227"/>
                  <a:gd name="T52" fmla="*/ 1706 w 1844"/>
                  <a:gd name="T53" fmla="*/ 25 h 227"/>
                  <a:gd name="T54" fmla="*/ 1782 w 1844"/>
                  <a:gd name="T55" fmla="*/ 26 h 227"/>
                  <a:gd name="T56" fmla="*/ 1826 w 1844"/>
                  <a:gd name="T57" fmla="*/ 36 h 227"/>
                  <a:gd name="T58" fmla="*/ 1839 w 1844"/>
                  <a:gd name="T59" fmla="*/ 52 h 227"/>
                  <a:gd name="T60" fmla="*/ 1819 w 1844"/>
                  <a:gd name="T61" fmla="*/ 70 h 227"/>
                  <a:gd name="T62" fmla="*/ 1768 w 1844"/>
                  <a:gd name="T63" fmla="*/ 91 h 227"/>
                  <a:gd name="T64" fmla="*/ 1718 w 1844"/>
                  <a:gd name="T65" fmla="*/ 112 h 227"/>
                  <a:gd name="T66" fmla="*/ 1667 w 1844"/>
                  <a:gd name="T67" fmla="*/ 132 h 227"/>
                  <a:gd name="T68" fmla="*/ 1617 w 1844"/>
                  <a:gd name="T69" fmla="*/ 154 h 227"/>
                  <a:gd name="T70" fmla="*/ 1567 w 1844"/>
                  <a:gd name="T71" fmla="*/ 175 h 227"/>
                  <a:gd name="T72" fmla="*/ 1516 w 1844"/>
                  <a:gd name="T73" fmla="*/ 196 h 227"/>
                  <a:gd name="T74" fmla="*/ 1465 w 1844"/>
                  <a:gd name="T75" fmla="*/ 216 h 227"/>
                  <a:gd name="T76" fmla="*/ 1395 w 1844"/>
                  <a:gd name="T77" fmla="*/ 227 h 227"/>
                  <a:gd name="T78" fmla="*/ 1305 w 1844"/>
                  <a:gd name="T79" fmla="*/ 226 h 227"/>
                  <a:gd name="T80" fmla="*/ 1215 w 1844"/>
                  <a:gd name="T81" fmla="*/ 224 h 227"/>
                  <a:gd name="T82" fmla="*/ 1125 w 1844"/>
                  <a:gd name="T83" fmla="*/ 223 h 227"/>
                  <a:gd name="T84" fmla="*/ 1035 w 1844"/>
                  <a:gd name="T85" fmla="*/ 223 h 227"/>
                  <a:gd name="T86" fmla="*/ 946 w 1844"/>
                  <a:gd name="T87" fmla="*/ 222 h 227"/>
                  <a:gd name="T88" fmla="*/ 856 w 1844"/>
                  <a:gd name="T89" fmla="*/ 221 h 227"/>
                  <a:gd name="T90" fmla="*/ 765 w 1844"/>
                  <a:gd name="T91" fmla="*/ 221 h 227"/>
                  <a:gd name="T92" fmla="*/ 675 w 1844"/>
                  <a:gd name="T93" fmla="*/ 220 h 227"/>
                  <a:gd name="T94" fmla="*/ 585 w 1844"/>
                  <a:gd name="T95" fmla="*/ 220 h 227"/>
                  <a:gd name="T96" fmla="*/ 495 w 1844"/>
                  <a:gd name="T97" fmla="*/ 219 h 227"/>
                  <a:gd name="T98" fmla="*/ 405 w 1844"/>
                  <a:gd name="T99" fmla="*/ 218 h 227"/>
                  <a:gd name="T100" fmla="*/ 315 w 1844"/>
                  <a:gd name="T101" fmla="*/ 218 h 227"/>
                  <a:gd name="T102" fmla="*/ 224 w 1844"/>
                  <a:gd name="T103" fmla="*/ 216 h 227"/>
                  <a:gd name="T104" fmla="*/ 134 w 1844"/>
                  <a:gd name="T105" fmla="*/ 215 h 227"/>
                  <a:gd name="T106" fmla="*/ 44 w 1844"/>
                  <a:gd name="T107" fmla="*/ 214 h 227"/>
                  <a:gd name="T108" fmla="*/ 1 w 1844"/>
                  <a:gd name="T109" fmla="*/ 205 h 227"/>
                  <a:gd name="T110" fmla="*/ 4 w 1844"/>
                  <a:gd name="T111" fmla="*/ 167 h 227"/>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844"/>
                  <a:gd name="T169" fmla="*/ 0 h 227"/>
                  <a:gd name="T170" fmla="*/ 1844 w 1844"/>
                  <a:gd name="T171" fmla="*/ 227 h 227"/>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844" h="227">
                    <a:moveTo>
                      <a:pt x="2" y="158"/>
                    </a:moveTo>
                    <a:lnTo>
                      <a:pt x="35" y="148"/>
                    </a:lnTo>
                    <a:lnTo>
                      <a:pt x="69" y="140"/>
                    </a:lnTo>
                    <a:lnTo>
                      <a:pt x="102" y="131"/>
                    </a:lnTo>
                    <a:lnTo>
                      <a:pt x="135" y="122"/>
                    </a:lnTo>
                    <a:lnTo>
                      <a:pt x="168" y="113"/>
                    </a:lnTo>
                    <a:lnTo>
                      <a:pt x="201" y="105"/>
                    </a:lnTo>
                    <a:lnTo>
                      <a:pt x="235" y="96"/>
                    </a:lnTo>
                    <a:lnTo>
                      <a:pt x="268" y="86"/>
                    </a:lnTo>
                    <a:lnTo>
                      <a:pt x="301" y="77"/>
                    </a:lnTo>
                    <a:lnTo>
                      <a:pt x="335" y="68"/>
                    </a:lnTo>
                    <a:lnTo>
                      <a:pt x="368" y="59"/>
                    </a:lnTo>
                    <a:lnTo>
                      <a:pt x="402" y="50"/>
                    </a:lnTo>
                    <a:lnTo>
                      <a:pt x="434" y="41"/>
                    </a:lnTo>
                    <a:lnTo>
                      <a:pt x="467" y="32"/>
                    </a:lnTo>
                    <a:lnTo>
                      <a:pt x="501" y="23"/>
                    </a:lnTo>
                    <a:lnTo>
                      <a:pt x="534" y="14"/>
                    </a:lnTo>
                    <a:lnTo>
                      <a:pt x="543" y="12"/>
                    </a:lnTo>
                    <a:lnTo>
                      <a:pt x="551" y="10"/>
                    </a:lnTo>
                    <a:lnTo>
                      <a:pt x="561" y="8"/>
                    </a:lnTo>
                    <a:lnTo>
                      <a:pt x="569" y="7"/>
                    </a:lnTo>
                    <a:lnTo>
                      <a:pt x="578" y="5"/>
                    </a:lnTo>
                    <a:lnTo>
                      <a:pt x="586" y="3"/>
                    </a:lnTo>
                    <a:lnTo>
                      <a:pt x="595" y="1"/>
                    </a:lnTo>
                    <a:lnTo>
                      <a:pt x="603" y="0"/>
                    </a:lnTo>
                    <a:lnTo>
                      <a:pt x="641" y="1"/>
                    </a:lnTo>
                    <a:lnTo>
                      <a:pt x="679" y="1"/>
                    </a:lnTo>
                    <a:lnTo>
                      <a:pt x="717" y="2"/>
                    </a:lnTo>
                    <a:lnTo>
                      <a:pt x="755" y="3"/>
                    </a:lnTo>
                    <a:lnTo>
                      <a:pt x="793" y="5"/>
                    </a:lnTo>
                    <a:lnTo>
                      <a:pt x="831" y="5"/>
                    </a:lnTo>
                    <a:lnTo>
                      <a:pt x="870" y="6"/>
                    </a:lnTo>
                    <a:lnTo>
                      <a:pt x="908" y="7"/>
                    </a:lnTo>
                    <a:lnTo>
                      <a:pt x="946" y="8"/>
                    </a:lnTo>
                    <a:lnTo>
                      <a:pt x="984" y="8"/>
                    </a:lnTo>
                    <a:lnTo>
                      <a:pt x="1022" y="9"/>
                    </a:lnTo>
                    <a:lnTo>
                      <a:pt x="1060" y="10"/>
                    </a:lnTo>
                    <a:lnTo>
                      <a:pt x="1098" y="12"/>
                    </a:lnTo>
                    <a:lnTo>
                      <a:pt x="1136" y="12"/>
                    </a:lnTo>
                    <a:lnTo>
                      <a:pt x="1174" y="13"/>
                    </a:lnTo>
                    <a:lnTo>
                      <a:pt x="1212" y="14"/>
                    </a:lnTo>
                    <a:lnTo>
                      <a:pt x="1250" y="15"/>
                    </a:lnTo>
                    <a:lnTo>
                      <a:pt x="1288" y="15"/>
                    </a:lnTo>
                    <a:lnTo>
                      <a:pt x="1326" y="16"/>
                    </a:lnTo>
                    <a:lnTo>
                      <a:pt x="1364" y="17"/>
                    </a:lnTo>
                    <a:lnTo>
                      <a:pt x="1402" y="18"/>
                    </a:lnTo>
                    <a:lnTo>
                      <a:pt x="1440" y="18"/>
                    </a:lnTo>
                    <a:lnTo>
                      <a:pt x="1478" y="20"/>
                    </a:lnTo>
                    <a:lnTo>
                      <a:pt x="1516" y="21"/>
                    </a:lnTo>
                    <a:lnTo>
                      <a:pt x="1554" y="22"/>
                    </a:lnTo>
                    <a:lnTo>
                      <a:pt x="1592" y="22"/>
                    </a:lnTo>
                    <a:lnTo>
                      <a:pt x="1630" y="23"/>
                    </a:lnTo>
                    <a:lnTo>
                      <a:pt x="1668" y="24"/>
                    </a:lnTo>
                    <a:lnTo>
                      <a:pt x="1706" y="25"/>
                    </a:lnTo>
                    <a:lnTo>
                      <a:pt x="1744" y="25"/>
                    </a:lnTo>
                    <a:lnTo>
                      <a:pt x="1782" y="26"/>
                    </a:lnTo>
                    <a:lnTo>
                      <a:pt x="1820" y="28"/>
                    </a:lnTo>
                    <a:lnTo>
                      <a:pt x="1826" y="36"/>
                    </a:lnTo>
                    <a:lnTo>
                      <a:pt x="1833" y="44"/>
                    </a:lnTo>
                    <a:lnTo>
                      <a:pt x="1839" y="52"/>
                    </a:lnTo>
                    <a:lnTo>
                      <a:pt x="1844" y="60"/>
                    </a:lnTo>
                    <a:lnTo>
                      <a:pt x="1819" y="70"/>
                    </a:lnTo>
                    <a:lnTo>
                      <a:pt x="1794" y="81"/>
                    </a:lnTo>
                    <a:lnTo>
                      <a:pt x="1768" y="91"/>
                    </a:lnTo>
                    <a:lnTo>
                      <a:pt x="1743" y="101"/>
                    </a:lnTo>
                    <a:lnTo>
                      <a:pt x="1718" y="112"/>
                    </a:lnTo>
                    <a:lnTo>
                      <a:pt x="1692" y="122"/>
                    </a:lnTo>
                    <a:lnTo>
                      <a:pt x="1667" y="132"/>
                    </a:lnTo>
                    <a:lnTo>
                      <a:pt x="1643" y="143"/>
                    </a:lnTo>
                    <a:lnTo>
                      <a:pt x="1617" y="154"/>
                    </a:lnTo>
                    <a:lnTo>
                      <a:pt x="1592" y="165"/>
                    </a:lnTo>
                    <a:lnTo>
                      <a:pt x="1567" y="175"/>
                    </a:lnTo>
                    <a:lnTo>
                      <a:pt x="1541" y="185"/>
                    </a:lnTo>
                    <a:lnTo>
                      <a:pt x="1516" y="196"/>
                    </a:lnTo>
                    <a:lnTo>
                      <a:pt x="1491" y="206"/>
                    </a:lnTo>
                    <a:lnTo>
                      <a:pt x="1465" y="216"/>
                    </a:lnTo>
                    <a:lnTo>
                      <a:pt x="1440" y="227"/>
                    </a:lnTo>
                    <a:lnTo>
                      <a:pt x="1395" y="227"/>
                    </a:lnTo>
                    <a:lnTo>
                      <a:pt x="1350" y="226"/>
                    </a:lnTo>
                    <a:lnTo>
                      <a:pt x="1305" y="226"/>
                    </a:lnTo>
                    <a:lnTo>
                      <a:pt x="1260" y="226"/>
                    </a:lnTo>
                    <a:lnTo>
                      <a:pt x="1215" y="224"/>
                    </a:lnTo>
                    <a:lnTo>
                      <a:pt x="1170" y="224"/>
                    </a:lnTo>
                    <a:lnTo>
                      <a:pt x="1125" y="223"/>
                    </a:lnTo>
                    <a:lnTo>
                      <a:pt x="1080" y="223"/>
                    </a:lnTo>
                    <a:lnTo>
                      <a:pt x="1035" y="223"/>
                    </a:lnTo>
                    <a:lnTo>
                      <a:pt x="991" y="222"/>
                    </a:lnTo>
                    <a:lnTo>
                      <a:pt x="946" y="222"/>
                    </a:lnTo>
                    <a:lnTo>
                      <a:pt x="901" y="222"/>
                    </a:lnTo>
                    <a:lnTo>
                      <a:pt x="856" y="221"/>
                    </a:lnTo>
                    <a:lnTo>
                      <a:pt x="811" y="221"/>
                    </a:lnTo>
                    <a:lnTo>
                      <a:pt x="765" y="221"/>
                    </a:lnTo>
                    <a:lnTo>
                      <a:pt x="720" y="220"/>
                    </a:lnTo>
                    <a:lnTo>
                      <a:pt x="675" y="220"/>
                    </a:lnTo>
                    <a:lnTo>
                      <a:pt x="630" y="220"/>
                    </a:lnTo>
                    <a:lnTo>
                      <a:pt x="585" y="220"/>
                    </a:lnTo>
                    <a:lnTo>
                      <a:pt x="540" y="219"/>
                    </a:lnTo>
                    <a:lnTo>
                      <a:pt x="495" y="219"/>
                    </a:lnTo>
                    <a:lnTo>
                      <a:pt x="450" y="219"/>
                    </a:lnTo>
                    <a:lnTo>
                      <a:pt x="405" y="218"/>
                    </a:lnTo>
                    <a:lnTo>
                      <a:pt x="360" y="218"/>
                    </a:lnTo>
                    <a:lnTo>
                      <a:pt x="315" y="218"/>
                    </a:lnTo>
                    <a:lnTo>
                      <a:pt x="270" y="216"/>
                    </a:lnTo>
                    <a:lnTo>
                      <a:pt x="224" y="216"/>
                    </a:lnTo>
                    <a:lnTo>
                      <a:pt x="179" y="215"/>
                    </a:lnTo>
                    <a:lnTo>
                      <a:pt x="134" y="215"/>
                    </a:lnTo>
                    <a:lnTo>
                      <a:pt x="89" y="215"/>
                    </a:lnTo>
                    <a:lnTo>
                      <a:pt x="44" y="214"/>
                    </a:lnTo>
                    <a:lnTo>
                      <a:pt x="0" y="214"/>
                    </a:lnTo>
                    <a:lnTo>
                      <a:pt x="1" y="205"/>
                    </a:lnTo>
                    <a:lnTo>
                      <a:pt x="3" y="185"/>
                    </a:lnTo>
                    <a:lnTo>
                      <a:pt x="4" y="167"/>
                    </a:lnTo>
                    <a:lnTo>
                      <a:pt x="2" y="158"/>
                    </a:lnTo>
                    <a:close/>
                  </a:path>
                </a:pathLst>
              </a:custGeom>
              <a:solidFill>
                <a:srgbClr val="CC8405"/>
              </a:solidFill>
              <a:ln w="9525">
                <a:noFill/>
                <a:round/>
                <a:headEnd/>
                <a:tailEnd/>
              </a:ln>
            </p:spPr>
            <p:txBody>
              <a:bodyPr/>
              <a:lstStyle/>
              <a:p>
                <a:endParaRPr lang="en-US"/>
              </a:p>
            </p:txBody>
          </p:sp>
          <p:sp>
            <p:nvSpPr>
              <p:cNvPr id="22104" name="Freeform 431"/>
              <p:cNvSpPr>
                <a:spLocks/>
              </p:cNvSpPr>
              <p:nvPr/>
            </p:nvSpPr>
            <p:spPr bwMode="auto">
              <a:xfrm>
                <a:off x="1291" y="2111"/>
                <a:ext cx="895" cy="105"/>
              </a:xfrm>
              <a:custGeom>
                <a:avLst/>
                <a:gdLst>
                  <a:gd name="T0" fmla="*/ 29 w 1790"/>
                  <a:gd name="T1" fmla="*/ 130 h 209"/>
                  <a:gd name="T2" fmla="*/ 89 w 1790"/>
                  <a:gd name="T3" fmla="*/ 115 h 209"/>
                  <a:gd name="T4" fmla="*/ 149 w 1790"/>
                  <a:gd name="T5" fmla="*/ 99 h 209"/>
                  <a:gd name="T6" fmla="*/ 209 w 1790"/>
                  <a:gd name="T7" fmla="*/ 84 h 209"/>
                  <a:gd name="T8" fmla="*/ 270 w 1790"/>
                  <a:gd name="T9" fmla="*/ 67 h 209"/>
                  <a:gd name="T10" fmla="*/ 330 w 1790"/>
                  <a:gd name="T11" fmla="*/ 53 h 209"/>
                  <a:gd name="T12" fmla="*/ 390 w 1790"/>
                  <a:gd name="T13" fmla="*/ 36 h 209"/>
                  <a:gd name="T14" fmla="*/ 450 w 1790"/>
                  <a:gd name="T15" fmla="*/ 21 h 209"/>
                  <a:gd name="T16" fmla="*/ 489 w 1790"/>
                  <a:gd name="T17" fmla="*/ 11 h 209"/>
                  <a:gd name="T18" fmla="*/ 507 w 1790"/>
                  <a:gd name="T19" fmla="*/ 8 h 209"/>
                  <a:gd name="T20" fmla="*/ 524 w 1790"/>
                  <a:gd name="T21" fmla="*/ 4 h 209"/>
                  <a:gd name="T22" fmla="*/ 541 w 1790"/>
                  <a:gd name="T23" fmla="*/ 1 h 209"/>
                  <a:gd name="T24" fmla="*/ 588 w 1790"/>
                  <a:gd name="T25" fmla="*/ 1 h 209"/>
                  <a:gd name="T26" fmla="*/ 664 w 1790"/>
                  <a:gd name="T27" fmla="*/ 2 h 209"/>
                  <a:gd name="T28" fmla="*/ 740 w 1790"/>
                  <a:gd name="T29" fmla="*/ 4 h 209"/>
                  <a:gd name="T30" fmla="*/ 817 w 1790"/>
                  <a:gd name="T31" fmla="*/ 5 h 209"/>
                  <a:gd name="T32" fmla="*/ 893 w 1790"/>
                  <a:gd name="T33" fmla="*/ 8 h 209"/>
                  <a:gd name="T34" fmla="*/ 967 w 1790"/>
                  <a:gd name="T35" fmla="*/ 9 h 209"/>
                  <a:gd name="T36" fmla="*/ 1044 w 1790"/>
                  <a:gd name="T37" fmla="*/ 11 h 209"/>
                  <a:gd name="T38" fmla="*/ 1120 w 1790"/>
                  <a:gd name="T39" fmla="*/ 12 h 209"/>
                  <a:gd name="T40" fmla="*/ 1196 w 1790"/>
                  <a:gd name="T41" fmla="*/ 15 h 209"/>
                  <a:gd name="T42" fmla="*/ 1272 w 1790"/>
                  <a:gd name="T43" fmla="*/ 16 h 209"/>
                  <a:gd name="T44" fmla="*/ 1348 w 1790"/>
                  <a:gd name="T45" fmla="*/ 18 h 209"/>
                  <a:gd name="T46" fmla="*/ 1424 w 1790"/>
                  <a:gd name="T47" fmla="*/ 19 h 209"/>
                  <a:gd name="T48" fmla="*/ 1500 w 1790"/>
                  <a:gd name="T49" fmla="*/ 21 h 209"/>
                  <a:gd name="T50" fmla="*/ 1576 w 1790"/>
                  <a:gd name="T51" fmla="*/ 23 h 209"/>
                  <a:gd name="T52" fmla="*/ 1652 w 1790"/>
                  <a:gd name="T53" fmla="*/ 25 h 209"/>
                  <a:gd name="T54" fmla="*/ 1728 w 1790"/>
                  <a:gd name="T55" fmla="*/ 26 h 209"/>
                  <a:gd name="T56" fmla="*/ 1772 w 1790"/>
                  <a:gd name="T57" fmla="*/ 35 h 209"/>
                  <a:gd name="T58" fmla="*/ 1784 w 1790"/>
                  <a:gd name="T59" fmla="*/ 53 h 209"/>
                  <a:gd name="T60" fmla="*/ 1768 w 1790"/>
                  <a:gd name="T61" fmla="*/ 70 h 209"/>
                  <a:gd name="T62" fmla="*/ 1723 w 1790"/>
                  <a:gd name="T63" fmla="*/ 88 h 209"/>
                  <a:gd name="T64" fmla="*/ 1678 w 1790"/>
                  <a:gd name="T65" fmla="*/ 107 h 209"/>
                  <a:gd name="T66" fmla="*/ 1633 w 1790"/>
                  <a:gd name="T67" fmla="*/ 125 h 209"/>
                  <a:gd name="T68" fmla="*/ 1589 w 1790"/>
                  <a:gd name="T69" fmla="*/ 145 h 209"/>
                  <a:gd name="T70" fmla="*/ 1544 w 1790"/>
                  <a:gd name="T71" fmla="*/ 163 h 209"/>
                  <a:gd name="T72" fmla="*/ 1499 w 1790"/>
                  <a:gd name="T73" fmla="*/ 181 h 209"/>
                  <a:gd name="T74" fmla="*/ 1454 w 1790"/>
                  <a:gd name="T75" fmla="*/ 200 h 209"/>
                  <a:gd name="T76" fmla="*/ 1386 w 1790"/>
                  <a:gd name="T77" fmla="*/ 209 h 209"/>
                  <a:gd name="T78" fmla="*/ 1297 w 1790"/>
                  <a:gd name="T79" fmla="*/ 208 h 209"/>
                  <a:gd name="T80" fmla="*/ 1207 w 1790"/>
                  <a:gd name="T81" fmla="*/ 207 h 209"/>
                  <a:gd name="T82" fmla="*/ 1118 w 1790"/>
                  <a:gd name="T83" fmla="*/ 206 h 209"/>
                  <a:gd name="T84" fmla="*/ 1029 w 1790"/>
                  <a:gd name="T85" fmla="*/ 204 h 209"/>
                  <a:gd name="T86" fmla="*/ 940 w 1790"/>
                  <a:gd name="T87" fmla="*/ 204 h 209"/>
                  <a:gd name="T88" fmla="*/ 850 w 1790"/>
                  <a:gd name="T89" fmla="*/ 203 h 209"/>
                  <a:gd name="T90" fmla="*/ 761 w 1790"/>
                  <a:gd name="T91" fmla="*/ 202 h 209"/>
                  <a:gd name="T92" fmla="*/ 671 w 1790"/>
                  <a:gd name="T93" fmla="*/ 201 h 209"/>
                  <a:gd name="T94" fmla="*/ 581 w 1790"/>
                  <a:gd name="T95" fmla="*/ 200 h 209"/>
                  <a:gd name="T96" fmla="*/ 493 w 1790"/>
                  <a:gd name="T97" fmla="*/ 199 h 209"/>
                  <a:gd name="T98" fmla="*/ 403 w 1790"/>
                  <a:gd name="T99" fmla="*/ 199 h 209"/>
                  <a:gd name="T100" fmla="*/ 313 w 1790"/>
                  <a:gd name="T101" fmla="*/ 198 h 209"/>
                  <a:gd name="T102" fmla="*/ 223 w 1790"/>
                  <a:gd name="T103" fmla="*/ 196 h 209"/>
                  <a:gd name="T104" fmla="*/ 134 w 1790"/>
                  <a:gd name="T105" fmla="*/ 195 h 209"/>
                  <a:gd name="T106" fmla="*/ 44 w 1790"/>
                  <a:gd name="T107" fmla="*/ 194 h 209"/>
                  <a:gd name="T108" fmla="*/ 1 w 1790"/>
                  <a:gd name="T109" fmla="*/ 185 h 209"/>
                  <a:gd name="T110" fmla="*/ 3 w 1790"/>
                  <a:gd name="T111" fmla="*/ 147 h 20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790"/>
                  <a:gd name="T169" fmla="*/ 0 h 209"/>
                  <a:gd name="T170" fmla="*/ 1790 w 1790"/>
                  <a:gd name="T171" fmla="*/ 209 h 209"/>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790" h="209">
                    <a:moveTo>
                      <a:pt x="0" y="138"/>
                    </a:moveTo>
                    <a:lnTo>
                      <a:pt x="29" y="130"/>
                    </a:lnTo>
                    <a:lnTo>
                      <a:pt x="59" y="122"/>
                    </a:lnTo>
                    <a:lnTo>
                      <a:pt x="89" y="115"/>
                    </a:lnTo>
                    <a:lnTo>
                      <a:pt x="119" y="107"/>
                    </a:lnTo>
                    <a:lnTo>
                      <a:pt x="149" y="99"/>
                    </a:lnTo>
                    <a:lnTo>
                      <a:pt x="179" y="91"/>
                    </a:lnTo>
                    <a:lnTo>
                      <a:pt x="209" y="84"/>
                    </a:lnTo>
                    <a:lnTo>
                      <a:pt x="240" y="76"/>
                    </a:lnTo>
                    <a:lnTo>
                      <a:pt x="270" y="67"/>
                    </a:lnTo>
                    <a:lnTo>
                      <a:pt x="300" y="59"/>
                    </a:lnTo>
                    <a:lnTo>
                      <a:pt x="330" y="53"/>
                    </a:lnTo>
                    <a:lnTo>
                      <a:pt x="360" y="44"/>
                    </a:lnTo>
                    <a:lnTo>
                      <a:pt x="390" y="36"/>
                    </a:lnTo>
                    <a:lnTo>
                      <a:pt x="420" y="28"/>
                    </a:lnTo>
                    <a:lnTo>
                      <a:pt x="450" y="21"/>
                    </a:lnTo>
                    <a:lnTo>
                      <a:pt x="480" y="13"/>
                    </a:lnTo>
                    <a:lnTo>
                      <a:pt x="489" y="11"/>
                    </a:lnTo>
                    <a:lnTo>
                      <a:pt x="497" y="10"/>
                    </a:lnTo>
                    <a:lnTo>
                      <a:pt x="507" y="8"/>
                    </a:lnTo>
                    <a:lnTo>
                      <a:pt x="515" y="6"/>
                    </a:lnTo>
                    <a:lnTo>
                      <a:pt x="524" y="4"/>
                    </a:lnTo>
                    <a:lnTo>
                      <a:pt x="532" y="3"/>
                    </a:lnTo>
                    <a:lnTo>
                      <a:pt x="541" y="1"/>
                    </a:lnTo>
                    <a:lnTo>
                      <a:pt x="550" y="0"/>
                    </a:lnTo>
                    <a:lnTo>
                      <a:pt x="588" y="1"/>
                    </a:lnTo>
                    <a:lnTo>
                      <a:pt x="626" y="1"/>
                    </a:lnTo>
                    <a:lnTo>
                      <a:pt x="664" y="2"/>
                    </a:lnTo>
                    <a:lnTo>
                      <a:pt x="702" y="3"/>
                    </a:lnTo>
                    <a:lnTo>
                      <a:pt x="740" y="4"/>
                    </a:lnTo>
                    <a:lnTo>
                      <a:pt x="778" y="4"/>
                    </a:lnTo>
                    <a:lnTo>
                      <a:pt x="817" y="5"/>
                    </a:lnTo>
                    <a:lnTo>
                      <a:pt x="855" y="6"/>
                    </a:lnTo>
                    <a:lnTo>
                      <a:pt x="893" y="8"/>
                    </a:lnTo>
                    <a:lnTo>
                      <a:pt x="931" y="8"/>
                    </a:lnTo>
                    <a:lnTo>
                      <a:pt x="967" y="9"/>
                    </a:lnTo>
                    <a:lnTo>
                      <a:pt x="1005" y="10"/>
                    </a:lnTo>
                    <a:lnTo>
                      <a:pt x="1044" y="11"/>
                    </a:lnTo>
                    <a:lnTo>
                      <a:pt x="1082" y="11"/>
                    </a:lnTo>
                    <a:lnTo>
                      <a:pt x="1120" y="12"/>
                    </a:lnTo>
                    <a:lnTo>
                      <a:pt x="1158" y="13"/>
                    </a:lnTo>
                    <a:lnTo>
                      <a:pt x="1196" y="15"/>
                    </a:lnTo>
                    <a:lnTo>
                      <a:pt x="1234" y="15"/>
                    </a:lnTo>
                    <a:lnTo>
                      <a:pt x="1272" y="16"/>
                    </a:lnTo>
                    <a:lnTo>
                      <a:pt x="1310" y="17"/>
                    </a:lnTo>
                    <a:lnTo>
                      <a:pt x="1348" y="18"/>
                    </a:lnTo>
                    <a:lnTo>
                      <a:pt x="1386" y="18"/>
                    </a:lnTo>
                    <a:lnTo>
                      <a:pt x="1424" y="19"/>
                    </a:lnTo>
                    <a:lnTo>
                      <a:pt x="1462" y="20"/>
                    </a:lnTo>
                    <a:lnTo>
                      <a:pt x="1500" y="21"/>
                    </a:lnTo>
                    <a:lnTo>
                      <a:pt x="1538" y="21"/>
                    </a:lnTo>
                    <a:lnTo>
                      <a:pt x="1576" y="23"/>
                    </a:lnTo>
                    <a:lnTo>
                      <a:pt x="1614" y="24"/>
                    </a:lnTo>
                    <a:lnTo>
                      <a:pt x="1652" y="25"/>
                    </a:lnTo>
                    <a:lnTo>
                      <a:pt x="1690" y="25"/>
                    </a:lnTo>
                    <a:lnTo>
                      <a:pt x="1728" y="26"/>
                    </a:lnTo>
                    <a:lnTo>
                      <a:pt x="1766" y="27"/>
                    </a:lnTo>
                    <a:lnTo>
                      <a:pt x="1772" y="35"/>
                    </a:lnTo>
                    <a:lnTo>
                      <a:pt x="1779" y="43"/>
                    </a:lnTo>
                    <a:lnTo>
                      <a:pt x="1784" y="53"/>
                    </a:lnTo>
                    <a:lnTo>
                      <a:pt x="1790" y="61"/>
                    </a:lnTo>
                    <a:lnTo>
                      <a:pt x="1768" y="70"/>
                    </a:lnTo>
                    <a:lnTo>
                      <a:pt x="1745" y="79"/>
                    </a:lnTo>
                    <a:lnTo>
                      <a:pt x="1723" y="88"/>
                    </a:lnTo>
                    <a:lnTo>
                      <a:pt x="1700" y="97"/>
                    </a:lnTo>
                    <a:lnTo>
                      <a:pt x="1678" y="107"/>
                    </a:lnTo>
                    <a:lnTo>
                      <a:pt x="1655" y="116"/>
                    </a:lnTo>
                    <a:lnTo>
                      <a:pt x="1633" y="125"/>
                    </a:lnTo>
                    <a:lnTo>
                      <a:pt x="1610" y="134"/>
                    </a:lnTo>
                    <a:lnTo>
                      <a:pt x="1589" y="145"/>
                    </a:lnTo>
                    <a:lnTo>
                      <a:pt x="1566" y="154"/>
                    </a:lnTo>
                    <a:lnTo>
                      <a:pt x="1544" y="163"/>
                    </a:lnTo>
                    <a:lnTo>
                      <a:pt x="1521" y="172"/>
                    </a:lnTo>
                    <a:lnTo>
                      <a:pt x="1499" y="181"/>
                    </a:lnTo>
                    <a:lnTo>
                      <a:pt x="1476" y="191"/>
                    </a:lnTo>
                    <a:lnTo>
                      <a:pt x="1454" y="200"/>
                    </a:lnTo>
                    <a:lnTo>
                      <a:pt x="1431" y="209"/>
                    </a:lnTo>
                    <a:lnTo>
                      <a:pt x="1386" y="209"/>
                    </a:lnTo>
                    <a:lnTo>
                      <a:pt x="1342" y="208"/>
                    </a:lnTo>
                    <a:lnTo>
                      <a:pt x="1297" y="208"/>
                    </a:lnTo>
                    <a:lnTo>
                      <a:pt x="1252" y="207"/>
                    </a:lnTo>
                    <a:lnTo>
                      <a:pt x="1207" y="207"/>
                    </a:lnTo>
                    <a:lnTo>
                      <a:pt x="1163" y="207"/>
                    </a:lnTo>
                    <a:lnTo>
                      <a:pt x="1118" y="206"/>
                    </a:lnTo>
                    <a:lnTo>
                      <a:pt x="1073" y="206"/>
                    </a:lnTo>
                    <a:lnTo>
                      <a:pt x="1029" y="204"/>
                    </a:lnTo>
                    <a:lnTo>
                      <a:pt x="985" y="204"/>
                    </a:lnTo>
                    <a:lnTo>
                      <a:pt x="940" y="204"/>
                    </a:lnTo>
                    <a:lnTo>
                      <a:pt x="895" y="203"/>
                    </a:lnTo>
                    <a:lnTo>
                      <a:pt x="850" y="203"/>
                    </a:lnTo>
                    <a:lnTo>
                      <a:pt x="805" y="202"/>
                    </a:lnTo>
                    <a:lnTo>
                      <a:pt x="761" y="202"/>
                    </a:lnTo>
                    <a:lnTo>
                      <a:pt x="716" y="201"/>
                    </a:lnTo>
                    <a:lnTo>
                      <a:pt x="671" y="201"/>
                    </a:lnTo>
                    <a:lnTo>
                      <a:pt x="626" y="201"/>
                    </a:lnTo>
                    <a:lnTo>
                      <a:pt x="581" y="200"/>
                    </a:lnTo>
                    <a:lnTo>
                      <a:pt x="536" y="200"/>
                    </a:lnTo>
                    <a:lnTo>
                      <a:pt x="493" y="199"/>
                    </a:lnTo>
                    <a:lnTo>
                      <a:pt x="448" y="199"/>
                    </a:lnTo>
                    <a:lnTo>
                      <a:pt x="403" y="199"/>
                    </a:lnTo>
                    <a:lnTo>
                      <a:pt x="358" y="198"/>
                    </a:lnTo>
                    <a:lnTo>
                      <a:pt x="313" y="198"/>
                    </a:lnTo>
                    <a:lnTo>
                      <a:pt x="268" y="196"/>
                    </a:lnTo>
                    <a:lnTo>
                      <a:pt x="223" y="196"/>
                    </a:lnTo>
                    <a:lnTo>
                      <a:pt x="179" y="196"/>
                    </a:lnTo>
                    <a:lnTo>
                      <a:pt x="134" y="195"/>
                    </a:lnTo>
                    <a:lnTo>
                      <a:pt x="89" y="195"/>
                    </a:lnTo>
                    <a:lnTo>
                      <a:pt x="44" y="194"/>
                    </a:lnTo>
                    <a:lnTo>
                      <a:pt x="0" y="194"/>
                    </a:lnTo>
                    <a:lnTo>
                      <a:pt x="1" y="185"/>
                    </a:lnTo>
                    <a:lnTo>
                      <a:pt x="3" y="165"/>
                    </a:lnTo>
                    <a:lnTo>
                      <a:pt x="3" y="147"/>
                    </a:lnTo>
                    <a:lnTo>
                      <a:pt x="0" y="138"/>
                    </a:lnTo>
                    <a:close/>
                  </a:path>
                </a:pathLst>
              </a:custGeom>
              <a:solidFill>
                <a:srgbClr val="D18C02"/>
              </a:solidFill>
              <a:ln w="9525">
                <a:noFill/>
                <a:round/>
                <a:headEnd/>
                <a:tailEnd/>
              </a:ln>
            </p:spPr>
            <p:txBody>
              <a:bodyPr/>
              <a:lstStyle/>
              <a:p>
                <a:endParaRPr lang="en-US"/>
              </a:p>
            </p:txBody>
          </p:sp>
          <p:sp>
            <p:nvSpPr>
              <p:cNvPr id="22105" name="Freeform 432"/>
              <p:cNvSpPr>
                <a:spLocks/>
              </p:cNvSpPr>
              <p:nvPr/>
            </p:nvSpPr>
            <p:spPr bwMode="auto">
              <a:xfrm>
                <a:off x="1290" y="2121"/>
                <a:ext cx="869" cy="96"/>
              </a:xfrm>
              <a:custGeom>
                <a:avLst/>
                <a:gdLst>
                  <a:gd name="T0" fmla="*/ 27 w 1738"/>
                  <a:gd name="T1" fmla="*/ 112 h 192"/>
                  <a:gd name="T2" fmla="*/ 81 w 1738"/>
                  <a:gd name="T3" fmla="*/ 99 h 192"/>
                  <a:gd name="T4" fmla="*/ 134 w 1738"/>
                  <a:gd name="T5" fmla="*/ 86 h 192"/>
                  <a:gd name="T6" fmla="*/ 188 w 1738"/>
                  <a:gd name="T7" fmla="*/ 74 h 192"/>
                  <a:gd name="T8" fmla="*/ 241 w 1738"/>
                  <a:gd name="T9" fmla="*/ 60 h 192"/>
                  <a:gd name="T10" fmla="*/ 294 w 1738"/>
                  <a:gd name="T11" fmla="*/ 47 h 192"/>
                  <a:gd name="T12" fmla="*/ 348 w 1738"/>
                  <a:gd name="T13" fmla="*/ 34 h 192"/>
                  <a:gd name="T14" fmla="*/ 401 w 1738"/>
                  <a:gd name="T15" fmla="*/ 21 h 192"/>
                  <a:gd name="T16" fmla="*/ 437 w 1738"/>
                  <a:gd name="T17" fmla="*/ 12 h 192"/>
                  <a:gd name="T18" fmla="*/ 454 w 1738"/>
                  <a:gd name="T19" fmla="*/ 8 h 192"/>
                  <a:gd name="T20" fmla="*/ 472 w 1738"/>
                  <a:gd name="T21" fmla="*/ 5 h 192"/>
                  <a:gd name="T22" fmla="*/ 489 w 1738"/>
                  <a:gd name="T23" fmla="*/ 1 h 192"/>
                  <a:gd name="T24" fmla="*/ 536 w 1738"/>
                  <a:gd name="T25" fmla="*/ 1 h 192"/>
                  <a:gd name="T26" fmla="*/ 612 w 1738"/>
                  <a:gd name="T27" fmla="*/ 2 h 192"/>
                  <a:gd name="T28" fmla="*/ 688 w 1738"/>
                  <a:gd name="T29" fmla="*/ 5 h 192"/>
                  <a:gd name="T30" fmla="*/ 764 w 1738"/>
                  <a:gd name="T31" fmla="*/ 6 h 192"/>
                  <a:gd name="T32" fmla="*/ 840 w 1738"/>
                  <a:gd name="T33" fmla="*/ 8 h 192"/>
                  <a:gd name="T34" fmla="*/ 916 w 1738"/>
                  <a:gd name="T35" fmla="*/ 11 h 192"/>
                  <a:gd name="T36" fmla="*/ 993 w 1738"/>
                  <a:gd name="T37" fmla="*/ 12 h 192"/>
                  <a:gd name="T38" fmla="*/ 1069 w 1738"/>
                  <a:gd name="T39" fmla="*/ 14 h 192"/>
                  <a:gd name="T40" fmla="*/ 1145 w 1738"/>
                  <a:gd name="T41" fmla="*/ 15 h 192"/>
                  <a:gd name="T42" fmla="*/ 1221 w 1738"/>
                  <a:gd name="T43" fmla="*/ 17 h 192"/>
                  <a:gd name="T44" fmla="*/ 1297 w 1738"/>
                  <a:gd name="T45" fmla="*/ 19 h 192"/>
                  <a:gd name="T46" fmla="*/ 1373 w 1738"/>
                  <a:gd name="T47" fmla="*/ 21 h 192"/>
                  <a:gd name="T48" fmla="*/ 1449 w 1738"/>
                  <a:gd name="T49" fmla="*/ 23 h 192"/>
                  <a:gd name="T50" fmla="*/ 1524 w 1738"/>
                  <a:gd name="T51" fmla="*/ 24 h 192"/>
                  <a:gd name="T52" fmla="*/ 1600 w 1738"/>
                  <a:gd name="T53" fmla="*/ 27 h 192"/>
                  <a:gd name="T54" fmla="*/ 1676 w 1738"/>
                  <a:gd name="T55" fmla="*/ 28 h 192"/>
                  <a:gd name="T56" fmla="*/ 1720 w 1738"/>
                  <a:gd name="T57" fmla="*/ 37 h 192"/>
                  <a:gd name="T58" fmla="*/ 1732 w 1738"/>
                  <a:gd name="T59" fmla="*/ 54 h 192"/>
                  <a:gd name="T60" fmla="*/ 1718 w 1738"/>
                  <a:gd name="T61" fmla="*/ 70 h 192"/>
                  <a:gd name="T62" fmla="*/ 1679 w 1738"/>
                  <a:gd name="T63" fmla="*/ 86 h 192"/>
                  <a:gd name="T64" fmla="*/ 1640 w 1738"/>
                  <a:gd name="T65" fmla="*/ 103 h 192"/>
                  <a:gd name="T66" fmla="*/ 1601 w 1738"/>
                  <a:gd name="T67" fmla="*/ 119 h 192"/>
                  <a:gd name="T68" fmla="*/ 1562 w 1738"/>
                  <a:gd name="T69" fmla="*/ 136 h 192"/>
                  <a:gd name="T70" fmla="*/ 1523 w 1738"/>
                  <a:gd name="T71" fmla="*/ 152 h 192"/>
                  <a:gd name="T72" fmla="*/ 1483 w 1738"/>
                  <a:gd name="T73" fmla="*/ 168 h 192"/>
                  <a:gd name="T74" fmla="*/ 1444 w 1738"/>
                  <a:gd name="T75" fmla="*/ 184 h 192"/>
                  <a:gd name="T76" fmla="*/ 1381 w 1738"/>
                  <a:gd name="T77" fmla="*/ 192 h 192"/>
                  <a:gd name="T78" fmla="*/ 1292 w 1738"/>
                  <a:gd name="T79" fmla="*/ 191 h 192"/>
                  <a:gd name="T80" fmla="*/ 1203 w 1738"/>
                  <a:gd name="T81" fmla="*/ 190 h 192"/>
                  <a:gd name="T82" fmla="*/ 1115 w 1738"/>
                  <a:gd name="T83" fmla="*/ 189 h 192"/>
                  <a:gd name="T84" fmla="*/ 1025 w 1738"/>
                  <a:gd name="T85" fmla="*/ 188 h 192"/>
                  <a:gd name="T86" fmla="*/ 936 w 1738"/>
                  <a:gd name="T87" fmla="*/ 187 h 192"/>
                  <a:gd name="T88" fmla="*/ 847 w 1738"/>
                  <a:gd name="T89" fmla="*/ 185 h 192"/>
                  <a:gd name="T90" fmla="*/ 759 w 1738"/>
                  <a:gd name="T91" fmla="*/ 184 h 192"/>
                  <a:gd name="T92" fmla="*/ 670 w 1738"/>
                  <a:gd name="T93" fmla="*/ 183 h 192"/>
                  <a:gd name="T94" fmla="*/ 580 w 1738"/>
                  <a:gd name="T95" fmla="*/ 182 h 192"/>
                  <a:gd name="T96" fmla="*/ 491 w 1738"/>
                  <a:gd name="T97" fmla="*/ 181 h 192"/>
                  <a:gd name="T98" fmla="*/ 403 w 1738"/>
                  <a:gd name="T99" fmla="*/ 180 h 192"/>
                  <a:gd name="T100" fmla="*/ 313 w 1738"/>
                  <a:gd name="T101" fmla="*/ 179 h 192"/>
                  <a:gd name="T102" fmla="*/ 224 w 1738"/>
                  <a:gd name="T103" fmla="*/ 177 h 192"/>
                  <a:gd name="T104" fmla="*/ 135 w 1738"/>
                  <a:gd name="T105" fmla="*/ 176 h 192"/>
                  <a:gd name="T106" fmla="*/ 46 w 1738"/>
                  <a:gd name="T107" fmla="*/ 175 h 192"/>
                  <a:gd name="T108" fmla="*/ 3 w 1738"/>
                  <a:gd name="T109" fmla="*/ 166 h 192"/>
                  <a:gd name="T110" fmla="*/ 4 w 1738"/>
                  <a:gd name="T111" fmla="*/ 128 h 19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738"/>
                  <a:gd name="T169" fmla="*/ 0 h 192"/>
                  <a:gd name="T170" fmla="*/ 1738 w 1738"/>
                  <a:gd name="T171" fmla="*/ 192 h 192"/>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738" h="192">
                    <a:moveTo>
                      <a:pt x="0" y="119"/>
                    </a:moveTo>
                    <a:lnTo>
                      <a:pt x="27" y="112"/>
                    </a:lnTo>
                    <a:lnTo>
                      <a:pt x="53" y="106"/>
                    </a:lnTo>
                    <a:lnTo>
                      <a:pt x="81" y="99"/>
                    </a:lnTo>
                    <a:lnTo>
                      <a:pt x="108" y="92"/>
                    </a:lnTo>
                    <a:lnTo>
                      <a:pt x="134" y="86"/>
                    </a:lnTo>
                    <a:lnTo>
                      <a:pt x="161" y="80"/>
                    </a:lnTo>
                    <a:lnTo>
                      <a:pt x="188" y="74"/>
                    </a:lnTo>
                    <a:lnTo>
                      <a:pt x="215" y="67"/>
                    </a:lnTo>
                    <a:lnTo>
                      <a:pt x="241" y="60"/>
                    </a:lnTo>
                    <a:lnTo>
                      <a:pt x="268" y="54"/>
                    </a:lnTo>
                    <a:lnTo>
                      <a:pt x="294" y="47"/>
                    </a:lnTo>
                    <a:lnTo>
                      <a:pt x="322" y="40"/>
                    </a:lnTo>
                    <a:lnTo>
                      <a:pt x="348" y="34"/>
                    </a:lnTo>
                    <a:lnTo>
                      <a:pt x="375" y="28"/>
                    </a:lnTo>
                    <a:lnTo>
                      <a:pt x="401" y="21"/>
                    </a:lnTo>
                    <a:lnTo>
                      <a:pt x="428" y="14"/>
                    </a:lnTo>
                    <a:lnTo>
                      <a:pt x="437" y="12"/>
                    </a:lnTo>
                    <a:lnTo>
                      <a:pt x="446" y="11"/>
                    </a:lnTo>
                    <a:lnTo>
                      <a:pt x="454" y="8"/>
                    </a:lnTo>
                    <a:lnTo>
                      <a:pt x="464" y="7"/>
                    </a:lnTo>
                    <a:lnTo>
                      <a:pt x="472" y="5"/>
                    </a:lnTo>
                    <a:lnTo>
                      <a:pt x="481" y="4"/>
                    </a:lnTo>
                    <a:lnTo>
                      <a:pt x="489" y="1"/>
                    </a:lnTo>
                    <a:lnTo>
                      <a:pt x="498" y="0"/>
                    </a:lnTo>
                    <a:lnTo>
                      <a:pt x="536" y="1"/>
                    </a:lnTo>
                    <a:lnTo>
                      <a:pt x="574" y="2"/>
                    </a:lnTo>
                    <a:lnTo>
                      <a:pt x="612" y="2"/>
                    </a:lnTo>
                    <a:lnTo>
                      <a:pt x="650" y="4"/>
                    </a:lnTo>
                    <a:lnTo>
                      <a:pt x="688" y="5"/>
                    </a:lnTo>
                    <a:lnTo>
                      <a:pt x="726" y="6"/>
                    </a:lnTo>
                    <a:lnTo>
                      <a:pt x="764" y="6"/>
                    </a:lnTo>
                    <a:lnTo>
                      <a:pt x="802" y="7"/>
                    </a:lnTo>
                    <a:lnTo>
                      <a:pt x="840" y="8"/>
                    </a:lnTo>
                    <a:lnTo>
                      <a:pt x="878" y="9"/>
                    </a:lnTo>
                    <a:lnTo>
                      <a:pt x="916" y="11"/>
                    </a:lnTo>
                    <a:lnTo>
                      <a:pt x="954" y="11"/>
                    </a:lnTo>
                    <a:lnTo>
                      <a:pt x="993" y="12"/>
                    </a:lnTo>
                    <a:lnTo>
                      <a:pt x="1031" y="13"/>
                    </a:lnTo>
                    <a:lnTo>
                      <a:pt x="1069" y="14"/>
                    </a:lnTo>
                    <a:lnTo>
                      <a:pt x="1107" y="14"/>
                    </a:lnTo>
                    <a:lnTo>
                      <a:pt x="1145" y="15"/>
                    </a:lnTo>
                    <a:lnTo>
                      <a:pt x="1183" y="16"/>
                    </a:lnTo>
                    <a:lnTo>
                      <a:pt x="1221" y="17"/>
                    </a:lnTo>
                    <a:lnTo>
                      <a:pt x="1259" y="19"/>
                    </a:lnTo>
                    <a:lnTo>
                      <a:pt x="1297" y="19"/>
                    </a:lnTo>
                    <a:lnTo>
                      <a:pt x="1335" y="20"/>
                    </a:lnTo>
                    <a:lnTo>
                      <a:pt x="1373" y="21"/>
                    </a:lnTo>
                    <a:lnTo>
                      <a:pt x="1411" y="22"/>
                    </a:lnTo>
                    <a:lnTo>
                      <a:pt x="1449" y="23"/>
                    </a:lnTo>
                    <a:lnTo>
                      <a:pt x="1486" y="23"/>
                    </a:lnTo>
                    <a:lnTo>
                      <a:pt x="1524" y="24"/>
                    </a:lnTo>
                    <a:lnTo>
                      <a:pt x="1562" y="25"/>
                    </a:lnTo>
                    <a:lnTo>
                      <a:pt x="1600" y="27"/>
                    </a:lnTo>
                    <a:lnTo>
                      <a:pt x="1638" y="27"/>
                    </a:lnTo>
                    <a:lnTo>
                      <a:pt x="1676" y="28"/>
                    </a:lnTo>
                    <a:lnTo>
                      <a:pt x="1714" y="29"/>
                    </a:lnTo>
                    <a:lnTo>
                      <a:pt x="1720" y="37"/>
                    </a:lnTo>
                    <a:lnTo>
                      <a:pt x="1727" y="45"/>
                    </a:lnTo>
                    <a:lnTo>
                      <a:pt x="1732" y="54"/>
                    </a:lnTo>
                    <a:lnTo>
                      <a:pt x="1738" y="62"/>
                    </a:lnTo>
                    <a:lnTo>
                      <a:pt x="1718" y="70"/>
                    </a:lnTo>
                    <a:lnTo>
                      <a:pt x="1699" y="78"/>
                    </a:lnTo>
                    <a:lnTo>
                      <a:pt x="1679" y="86"/>
                    </a:lnTo>
                    <a:lnTo>
                      <a:pt x="1660" y="95"/>
                    </a:lnTo>
                    <a:lnTo>
                      <a:pt x="1640" y="103"/>
                    </a:lnTo>
                    <a:lnTo>
                      <a:pt x="1621" y="111"/>
                    </a:lnTo>
                    <a:lnTo>
                      <a:pt x="1601" y="119"/>
                    </a:lnTo>
                    <a:lnTo>
                      <a:pt x="1581" y="127"/>
                    </a:lnTo>
                    <a:lnTo>
                      <a:pt x="1562" y="136"/>
                    </a:lnTo>
                    <a:lnTo>
                      <a:pt x="1542" y="144"/>
                    </a:lnTo>
                    <a:lnTo>
                      <a:pt x="1523" y="152"/>
                    </a:lnTo>
                    <a:lnTo>
                      <a:pt x="1503" y="160"/>
                    </a:lnTo>
                    <a:lnTo>
                      <a:pt x="1483" y="168"/>
                    </a:lnTo>
                    <a:lnTo>
                      <a:pt x="1464" y="176"/>
                    </a:lnTo>
                    <a:lnTo>
                      <a:pt x="1444" y="184"/>
                    </a:lnTo>
                    <a:lnTo>
                      <a:pt x="1425" y="192"/>
                    </a:lnTo>
                    <a:lnTo>
                      <a:pt x="1381" y="192"/>
                    </a:lnTo>
                    <a:lnTo>
                      <a:pt x="1336" y="191"/>
                    </a:lnTo>
                    <a:lnTo>
                      <a:pt x="1292" y="191"/>
                    </a:lnTo>
                    <a:lnTo>
                      <a:pt x="1247" y="190"/>
                    </a:lnTo>
                    <a:lnTo>
                      <a:pt x="1203" y="190"/>
                    </a:lnTo>
                    <a:lnTo>
                      <a:pt x="1158" y="189"/>
                    </a:lnTo>
                    <a:lnTo>
                      <a:pt x="1115" y="189"/>
                    </a:lnTo>
                    <a:lnTo>
                      <a:pt x="1070" y="188"/>
                    </a:lnTo>
                    <a:lnTo>
                      <a:pt x="1025" y="188"/>
                    </a:lnTo>
                    <a:lnTo>
                      <a:pt x="981" y="187"/>
                    </a:lnTo>
                    <a:lnTo>
                      <a:pt x="936" y="187"/>
                    </a:lnTo>
                    <a:lnTo>
                      <a:pt x="892" y="185"/>
                    </a:lnTo>
                    <a:lnTo>
                      <a:pt x="847" y="185"/>
                    </a:lnTo>
                    <a:lnTo>
                      <a:pt x="802" y="184"/>
                    </a:lnTo>
                    <a:lnTo>
                      <a:pt x="759" y="184"/>
                    </a:lnTo>
                    <a:lnTo>
                      <a:pt x="714" y="183"/>
                    </a:lnTo>
                    <a:lnTo>
                      <a:pt x="670" y="183"/>
                    </a:lnTo>
                    <a:lnTo>
                      <a:pt x="625" y="183"/>
                    </a:lnTo>
                    <a:lnTo>
                      <a:pt x="580" y="182"/>
                    </a:lnTo>
                    <a:lnTo>
                      <a:pt x="536" y="182"/>
                    </a:lnTo>
                    <a:lnTo>
                      <a:pt x="491" y="181"/>
                    </a:lnTo>
                    <a:lnTo>
                      <a:pt x="446" y="181"/>
                    </a:lnTo>
                    <a:lnTo>
                      <a:pt x="403" y="180"/>
                    </a:lnTo>
                    <a:lnTo>
                      <a:pt x="358" y="180"/>
                    </a:lnTo>
                    <a:lnTo>
                      <a:pt x="313" y="179"/>
                    </a:lnTo>
                    <a:lnTo>
                      <a:pt x="269" y="179"/>
                    </a:lnTo>
                    <a:lnTo>
                      <a:pt x="224" y="177"/>
                    </a:lnTo>
                    <a:lnTo>
                      <a:pt x="180" y="177"/>
                    </a:lnTo>
                    <a:lnTo>
                      <a:pt x="135" y="176"/>
                    </a:lnTo>
                    <a:lnTo>
                      <a:pt x="90" y="176"/>
                    </a:lnTo>
                    <a:lnTo>
                      <a:pt x="46" y="175"/>
                    </a:lnTo>
                    <a:lnTo>
                      <a:pt x="2" y="175"/>
                    </a:lnTo>
                    <a:lnTo>
                      <a:pt x="3" y="166"/>
                    </a:lnTo>
                    <a:lnTo>
                      <a:pt x="4" y="146"/>
                    </a:lnTo>
                    <a:lnTo>
                      <a:pt x="4" y="128"/>
                    </a:lnTo>
                    <a:lnTo>
                      <a:pt x="0" y="119"/>
                    </a:lnTo>
                    <a:close/>
                  </a:path>
                </a:pathLst>
              </a:custGeom>
              <a:solidFill>
                <a:srgbClr val="D89602"/>
              </a:solidFill>
              <a:ln w="9525">
                <a:noFill/>
                <a:round/>
                <a:headEnd/>
                <a:tailEnd/>
              </a:ln>
            </p:spPr>
            <p:txBody>
              <a:bodyPr/>
              <a:lstStyle/>
              <a:p>
                <a:endParaRPr lang="en-US"/>
              </a:p>
            </p:txBody>
          </p:sp>
          <p:sp>
            <p:nvSpPr>
              <p:cNvPr id="22106" name="Freeform 433"/>
              <p:cNvSpPr>
                <a:spLocks/>
              </p:cNvSpPr>
              <p:nvPr/>
            </p:nvSpPr>
            <p:spPr bwMode="auto">
              <a:xfrm>
                <a:off x="1290" y="2130"/>
                <a:ext cx="842" cy="88"/>
              </a:xfrm>
              <a:custGeom>
                <a:avLst/>
                <a:gdLst>
                  <a:gd name="T0" fmla="*/ 23 w 1685"/>
                  <a:gd name="T1" fmla="*/ 93 h 175"/>
                  <a:gd name="T2" fmla="*/ 71 w 1685"/>
                  <a:gd name="T3" fmla="*/ 83 h 175"/>
                  <a:gd name="T4" fmla="*/ 118 w 1685"/>
                  <a:gd name="T5" fmla="*/ 72 h 175"/>
                  <a:gd name="T6" fmla="*/ 165 w 1685"/>
                  <a:gd name="T7" fmla="*/ 62 h 175"/>
                  <a:gd name="T8" fmla="*/ 211 w 1685"/>
                  <a:gd name="T9" fmla="*/ 52 h 175"/>
                  <a:gd name="T10" fmla="*/ 258 w 1685"/>
                  <a:gd name="T11" fmla="*/ 41 h 175"/>
                  <a:gd name="T12" fmla="*/ 306 w 1685"/>
                  <a:gd name="T13" fmla="*/ 31 h 175"/>
                  <a:gd name="T14" fmla="*/ 353 w 1685"/>
                  <a:gd name="T15" fmla="*/ 20 h 175"/>
                  <a:gd name="T16" fmla="*/ 385 w 1685"/>
                  <a:gd name="T17" fmla="*/ 12 h 175"/>
                  <a:gd name="T18" fmla="*/ 402 w 1685"/>
                  <a:gd name="T19" fmla="*/ 9 h 175"/>
                  <a:gd name="T20" fmla="*/ 420 w 1685"/>
                  <a:gd name="T21" fmla="*/ 5 h 175"/>
                  <a:gd name="T22" fmla="*/ 437 w 1685"/>
                  <a:gd name="T23" fmla="*/ 2 h 175"/>
                  <a:gd name="T24" fmla="*/ 483 w 1685"/>
                  <a:gd name="T25" fmla="*/ 1 h 175"/>
                  <a:gd name="T26" fmla="*/ 559 w 1685"/>
                  <a:gd name="T27" fmla="*/ 3 h 175"/>
                  <a:gd name="T28" fmla="*/ 635 w 1685"/>
                  <a:gd name="T29" fmla="*/ 4 h 175"/>
                  <a:gd name="T30" fmla="*/ 711 w 1685"/>
                  <a:gd name="T31" fmla="*/ 7 h 175"/>
                  <a:gd name="T32" fmla="*/ 787 w 1685"/>
                  <a:gd name="T33" fmla="*/ 8 h 175"/>
                  <a:gd name="T34" fmla="*/ 863 w 1685"/>
                  <a:gd name="T35" fmla="*/ 10 h 175"/>
                  <a:gd name="T36" fmla="*/ 939 w 1685"/>
                  <a:gd name="T37" fmla="*/ 12 h 175"/>
                  <a:gd name="T38" fmla="*/ 1015 w 1685"/>
                  <a:gd name="T39" fmla="*/ 14 h 175"/>
                  <a:gd name="T40" fmla="*/ 1091 w 1685"/>
                  <a:gd name="T41" fmla="*/ 16 h 175"/>
                  <a:gd name="T42" fmla="*/ 1168 w 1685"/>
                  <a:gd name="T43" fmla="*/ 17 h 175"/>
                  <a:gd name="T44" fmla="*/ 1244 w 1685"/>
                  <a:gd name="T45" fmla="*/ 19 h 175"/>
                  <a:gd name="T46" fmla="*/ 1320 w 1685"/>
                  <a:gd name="T47" fmla="*/ 20 h 175"/>
                  <a:gd name="T48" fmla="*/ 1396 w 1685"/>
                  <a:gd name="T49" fmla="*/ 23 h 175"/>
                  <a:gd name="T50" fmla="*/ 1472 w 1685"/>
                  <a:gd name="T51" fmla="*/ 24 h 175"/>
                  <a:gd name="T52" fmla="*/ 1548 w 1685"/>
                  <a:gd name="T53" fmla="*/ 26 h 175"/>
                  <a:gd name="T54" fmla="*/ 1624 w 1685"/>
                  <a:gd name="T55" fmla="*/ 27 h 175"/>
                  <a:gd name="T56" fmla="*/ 1668 w 1685"/>
                  <a:gd name="T57" fmla="*/ 38 h 175"/>
                  <a:gd name="T58" fmla="*/ 1679 w 1685"/>
                  <a:gd name="T59" fmla="*/ 55 h 175"/>
                  <a:gd name="T60" fmla="*/ 1668 w 1685"/>
                  <a:gd name="T61" fmla="*/ 71 h 175"/>
                  <a:gd name="T62" fmla="*/ 1634 w 1685"/>
                  <a:gd name="T63" fmla="*/ 85 h 175"/>
                  <a:gd name="T64" fmla="*/ 1601 w 1685"/>
                  <a:gd name="T65" fmla="*/ 99 h 175"/>
                  <a:gd name="T66" fmla="*/ 1567 w 1685"/>
                  <a:gd name="T67" fmla="*/ 113 h 175"/>
                  <a:gd name="T68" fmla="*/ 1534 w 1685"/>
                  <a:gd name="T69" fmla="*/ 126 h 175"/>
                  <a:gd name="T70" fmla="*/ 1501 w 1685"/>
                  <a:gd name="T71" fmla="*/ 140 h 175"/>
                  <a:gd name="T72" fmla="*/ 1467 w 1685"/>
                  <a:gd name="T73" fmla="*/ 154 h 175"/>
                  <a:gd name="T74" fmla="*/ 1434 w 1685"/>
                  <a:gd name="T75" fmla="*/ 168 h 175"/>
                  <a:gd name="T76" fmla="*/ 1373 w 1685"/>
                  <a:gd name="T77" fmla="*/ 174 h 175"/>
                  <a:gd name="T78" fmla="*/ 1284 w 1685"/>
                  <a:gd name="T79" fmla="*/ 172 h 175"/>
                  <a:gd name="T80" fmla="*/ 1196 w 1685"/>
                  <a:gd name="T81" fmla="*/ 171 h 175"/>
                  <a:gd name="T82" fmla="*/ 1108 w 1685"/>
                  <a:gd name="T83" fmla="*/ 170 h 175"/>
                  <a:gd name="T84" fmla="*/ 1019 w 1685"/>
                  <a:gd name="T85" fmla="*/ 169 h 175"/>
                  <a:gd name="T86" fmla="*/ 931 w 1685"/>
                  <a:gd name="T87" fmla="*/ 168 h 175"/>
                  <a:gd name="T88" fmla="*/ 843 w 1685"/>
                  <a:gd name="T89" fmla="*/ 167 h 175"/>
                  <a:gd name="T90" fmla="*/ 754 w 1685"/>
                  <a:gd name="T91" fmla="*/ 165 h 175"/>
                  <a:gd name="T92" fmla="*/ 666 w 1685"/>
                  <a:gd name="T93" fmla="*/ 164 h 175"/>
                  <a:gd name="T94" fmla="*/ 578 w 1685"/>
                  <a:gd name="T95" fmla="*/ 163 h 175"/>
                  <a:gd name="T96" fmla="*/ 489 w 1685"/>
                  <a:gd name="T97" fmla="*/ 162 h 175"/>
                  <a:gd name="T98" fmla="*/ 400 w 1685"/>
                  <a:gd name="T99" fmla="*/ 161 h 175"/>
                  <a:gd name="T100" fmla="*/ 312 w 1685"/>
                  <a:gd name="T101" fmla="*/ 160 h 175"/>
                  <a:gd name="T102" fmla="*/ 224 w 1685"/>
                  <a:gd name="T103" fmla="*/ 159 h 175"/>
                  <a:gd name="T104" fmla="*/ 135 w 1685"/>
                  <a:gd name="T105" fmla="*/ 157 h 175"/>
                  <a:gd name="T106" fmla="*/ 46 w 1685"/>
                  <a:gd name="T107" fmla="*/ 156 h 175"/>
                  <a:gd name="T108" fmla="*/ 4 w 1685"/>
                  <a:gd name="T109" fmla="*/ 146 h 175"/>
                  <a:gd name="T110" fmla="*/ 4 w 1685"/>
                  <a:gd name="T111" fmla="*/ 108 h 17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685"/>
                  <a:gd name="T169" fmla="*/ 0 h 175"/>
                  <a:gd name="T170" fmla="*/ 1685 w 1685"/>
                  <a:gd name="T171" fmla="*/ 175 h 175"/>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685" h="175">
                    <a:moveTo>
                      <a:pt x="0" y="99"/>
                    </a:moveTo>
                    <a:lnTo>
                      <a:pt x="23" y="93"/>
                    </a:lnTo>
                    <a:lnTo>
                      <a:pt x="47" y="88"/>
                    </a:lnTo>
                    <a:lnTo>
                      <a:pt x="71" y="83"/>
                    </a:lnTo>
                    <a:lnTo>
                      <a:pt x="95" y="78"/>
                    </a:lnTo>
                    <a:lnTo>
                      <a:pt x="118" y="72"/>
                    </a:lnTo>
                    <a:lnTo>
                      <a:pt x="141" y="68"/>
                    </a:lnTo>
                    <a:lnTo>
                      <a:pt x="165" y="62"/>
                    </a:lnTo>
                    <a:lnTo>
                      <a:pt x="188" y="56"/>
                    </a:lnTo>
                    <a:lnTo>
                      <a:pt x="211" y="52"/>
                    </a:lnTo>
                    <a:lnTo>
                      <a:pt x="235" y="46"/>
                    </a:lnTo>
                    <a:lnTo>
                      <a:pt x="258" y="41"/>
                    </a:lnTo>
                    <a:lnTo>
                      <a:pt x="281" y="35"/>
                    </a:lnTo>
                    <a:lnTo>
                      <a:pt x="306" y="31"/>
                    </a:lnTo>
                    <a:lnTo>
                      <a:pt x="329" y="25"/>
                    </a:lnTo>
                    <a:lnTo>
                      <a:pt x="353" y="20"/>
                    </a:lnTo>
                    <a:lnTo>
                      <a:pt x="376" y="15"/>
                    </a:lnTo>
                    <a:lnTo>
                      <a:pt x="385" y="12"/>
                    </a:lnTo>
                    <a:lnTo>
                      <a:pt x="393" y="11"/>
                    </a:lnTo>
                    <a:lnTo>
                      <a:pt x="402" y="9"/>
                    </a:lnTo>
                    <a:lnTo>
                      <a:pt x="410" y="8"/>
                    </a:lnTo>
                    <a:lnTo>
                      <a:pt x="420" y="5"/>
                    </a:lnTo>
                    <a:lnTo>
                      <a:pt x="428" y="4"/>
                    </a:lnTo>
                    <a:lnTo>
                      <a:pt x="437" y="2"/>
                    </a:lnTo>
                    <a:lnTo>
                      <a:pt x="445" y="0"/>
                    </a:lnTo>
                    <a:lnTo>
                      <a:pt x="483" y="1"/>
                    </a:lnTo>
                    <a:lnTo>
                      <a:pt x="521" y="2"/>
                    </a:lnTo>
                    <a:lnTo>
                      <a:pt x="559" y="3"/>
                    </a:lnTo>
                    <a:lnTo>
                      <a:pt x="597" y="3"/>
                    </a:lnTo>
                    <a:lnTo>
                      <a:pt x="635" y="4"/>
                    </a:lnTo>
                    <a:lnTo>
                      <a:pt x="673" y="5"/>
                    </a:lnTo>
                    <a:lnTo>
                      <a:pt x="711" y="7"/>
                    </a:lnTo>
                    <a:lnTo>
                      <a:pt x="749" y="8"/>
                    </a:lnTo>
                    <a:lnTo>
                      <a:pt x="787" y="8"/>
                    </a:lnTo>
                    <a:lnTo>
                      <a:pt x="825" y="9"/>
                    </a:lnTo>
                    <a:lnTo>
                      <a:pt x="863" y="10"/>
                    </a:lnTo>
                    <a:lnTo>
                      <a:pt x="901" y="11"/>
                    </a:lnTo>
                    <a:lnTo>
                      <a:pt x="939" y="12"/>
                    </a:lnTo>
                    <a:lnTo>
                      <a:pt x="977" y="12"/>
                    </a:lnTo>
                    <a:lnTo>
                      <a:pt x="1015" y="14"/>
                    </a:lnTo>
                    <a:lnTo>
                      <a:pt x="1053" y="15"/>
                    </a:lnTo>
                    <a:lnTo>
                      <a:pt x="1091" y="16"/>
                    </a:lnTo>
                    <a:lnTo>
                      <a:pt x="1129" y="16"/>
                    </a:lnTo>
                    <a:lnTo>
                      <a:pt x="1168" y="17"/>
                    </a:lnTo>
                    <a:lnTo>
                      <a:pt x="1206" y="18"/>
                    </a:lnTo>
                    <a:lnTo>
                      <a:pt x="1244" y="19"/>
                    </a:lnTo>
                    <a:lnTo>
                      <a:pt x="1282" y="19"/>
                    </a:lnTo>
                    <a:lnTo>
                      <a:pt x="1320" y="20"/>
                    </a:lnTo>
                    <a:lnTo>
                      <a:pt x="1358" y="22"/>
                    </a:lnTo>
                    <a:lnTo>
                      <a:pt x="1396" y="23"/>
                    </a:lnTo>
                    <a:lnTo>
                      <a:pt x="1434" y="23"/>
                    </a:lnTo>
                    <a:lnTo>
                      <a:pt x="1472" y="24"/>
                    </a:lnTo>
                    <a:lnTo>
                      <a:pt x="1510" y="25"/>
                    </a:lnTo>
                    <a:lnTo>
                      <a:pt x="1548" y="26"/>
                    </a:lnTo>
                    <a:lnTo>
                      <a:pt x="1586" y="26"/>
                    </a:lnTo>
                    <a:lnTo>
                      <a:pt x="1624" y="27"/>
                    </a:lnTo>
                    <a:lnTo>
                      <a:pt x="1662" y="28"/>
                    </a:lnTo>
                    <a:lnTo>
                      <a:pt x="1668" y="38"/>
                    </a:lnTo>
                    <a:lnTo>
                      <a:pt x="1673" y="46"/>
                    </a:lnTo>
                    <a:lnTo>
                      <a:pt x="1679" y="55"/>
                    </a:lnTo>
                    <a:lnTo>
                      <a:pt x="1685" y="64"/>
                    </a:lnTo>
                    <a:lnTo>
                      <a:pt x="1668" y="71"/>
                    </a:lnTo>
                    <a:lnTo>
                      <a:pt x="1651" y="78"/>
                    </a:lnTo>
                    <a:lnTo>
                      <a:pt x="1634" y="85"/>
                    </a:lnTo>
                    <a:lnTo>
                      <a:pt x="1618" y="92"/>
                    </a:lnTo>
                    <a:lnTo>
                      <a:pt x="1601" y="99"/>
                    </a:lnTo>
                    <a:lnTo>
                      <a:pt x="1585" y="106"/>
                    </a:lnTo>
                    <a:lnTo>
                      <a:pt x="1567" y="113"/>
                    </a:lnTo>
                    <a:lnTo>
                      <a:pt x="1551" y="119"/>
                    </a:lnTo>
                    <a:lnTo>
                      <a:pt x="1534" y="126"/>
                    </a:lnTo>
                    <a:lnTo>
                      <a:pt x="1517" y="133"/>
                    </a:lnTo>
                    <a:lnTo>
                      <a:pt x="1501" y="140"/>
                    </a:lnTo>
                    <a:lnTo>
                      <a:pt x="1483" y="147"/>
                    </a:lnTo>
                    <a:lnTo>
                      <a:pt x="1467" y="154"/>
                    </a:lnTo>
                    <a:lnTo>
                      <a:pt x="1450" y="161"/>
                    </a:lnTo>
                    <a:lnTo>
                      <a:pt x="1434" y="168"/>
                    </a:lnTo>
                    <a:lnTo>
                      <a:pt x="1416" y="175"/>
                    </a:lnTo>
                    <a:lnTo>
                      <a:pt x="1373" y="174"/>
                    </a:lnTo>
                    <a:lnTo>
                      <a:pt x="1328" y="174"/>
                    </a:lnTo>
                    <a:lnTo>
                      <a:pt x="1284" y="172"/>
                    </a:lnTo>
                    <a:lnTo>
                      <a:pt x="1240" y="172"/>
                    </a:lnTo>
                    <a:lnTo>
                      <a:pt x="1196" y="171"/>
                    </a:lnTo>
                    <a:lnTo>
                      <a:pt x="1151" y="171"/>
                    </a:lnTo>
                    <a:lnTo>
                      <a:pt x="1108" y="170"/>
                    </a:lnTo>
                    <a:lnTo>
                      <a:pt x="1064" y="170"/>
                    </a:lnTo>
                    <a:lnTo>
                      <a:pt x="1019" y="169"/>
                    </a:lnTo>
                    <a:lnTo>
                      <a:pt x="975" y="169"/>
                    </a:lnTo>
                    <a:lnTo>
                      <a:pt x="931" y="168"/>
                    </a:lnTo>
                    <a:lnTo>
                      <a:pt x="886" y="168"/>
                    </a:lnTo>
                    <a:lnTo>
                      <a:pt x="843" y="167"/>
                    </a:lnTo>
                    <a:lnTo>
                      <a:pt x="799" y="167"/>
                    </a:lnTo>
                    <a:lnTo>
                      <a:pt x="754" y="165"/>
                    </a:lnTo>
                    <a:lnTo>
                      <a:pt x="710" y="164"/>
                    </a:lnTo>
                    <a:lnTo>
                      <a:pt x="666" y="164"/>
                    </a:lnTo>
                    <a:lnTo>
                      <a:pt x="621" y="163"/>
                    </a:lnTo>
                    <a:lnTo>
                      <a:pt x="578" y="163"/>
                    </a:lnTo>
                    <a:lnTo>
                      <a:pt x="533" y="162"/>
                    </a:lnTo>
                    <a:lnTo>
                      <a:pt x="489" y="162"/>
                    </a:lnTo>
                    <a:lnTo>
                      <a:pt x="445" y="161"/>
                    </a:lnTo>
                    <a:lnTo>
                      <a:pt x="400" y="161"/>
                    </a:lnTo>
                    <a:lnTo>
                      <a:pt x="356" y="160"/>
                    </a:lnTo>
                    <a:lnTo>
                      <a:pt x="312" y="160"/>
                    </a:lnTo>
                    <a:lnTo>
                      <a:pt x="268" y="159"/>
                    </a:lnTo>
                    <a:lnTo>
                      <a:pt x="224" y="159"/>
                    </a:lnTo>
                    <a:lnTo>
                      <a:pt x="179" y="157"/>
                    </a:lnTo>
                    <a:lnTo>
                      <a:pt x="135" y="157"/>
                    </a:lnTo>
                    <a:lnTo>
                      <a:pt x="91" y="156"/>
                    </a:lnTo>
                    <a:lnTo>
                      <a:pt x="46" y="156"/>
                    </a:lnTo>
                    <a:lnTo>
                      <a:pt x="3" y="155"/>
                    </a:lnTo>
                    <a:lnTo>
                      <a:pt x="4" y="146"/>
                    </a:lnTo>
                    <a:lnTo>
                      <a:pt x="4" y="126"/>
                    </a:lnTo>
                    <a:lnTo>
                      <a:pt x="4" y="108"/>
                    </a:lnTo>
                    <a:lnTo>
                      <a:pt x="0" y="99"/>
                    </a:lnTo>
                    <a:close/>
                  </a:path>
                </a:pathLst>
              </a:custGeom>
              <a:solidFill>
                <a:srgbClr val="DD9E02"/>
              </a:solidFill>
              <a:ln w="9525">
                <a:noFill/>
                <a:round/>
                <a:headEnd/>
                <a:tailEnd/>
              </a:ln>
            </p:spPr>
            <p:txBody>
              <a:bodyPr/>
              <a:lstStyle/>
              <a:p>
                <a:endParaRPr lang="en-US"/>
              </a:p>
            </p:txBody>
          </p:sp>
          <p:sp>
            <p:nvSpPr>
              <p:cNvPr id="22107" name="Freeform 434"/>
              <p:cNvSpPr>
                <a:spLocks/>
              </p:cNvSpPr>
              <p:nvPr/>
            </p:nvSpPr>
            <p:spPr bwMode="auto">
              <a:xfrm>
                <a:off x="1289" y="2141"/>
                <a:ext cx="816" cy="78"/>
              </a:xfrm>
              <a:custGeom>
                <a:avLst/>
                <a:gdLst>
                  <a:gd name="T0" fmla="*/ 20 w 1632"/>
                  <a:gd name="T1" fmla="*/ 75 h 157"/>
                  <a:gd name="T2" fmla="*/ 60 w 1632"/>
                  <a:gd name="T3" fmla="*/ 67 h 157"/>
                  <a:gd name="T4" fmla="*/ 100 w 1632"/>
                  <a:gd name="T5" fmla="*/ 59 h 157"/>
                  <a:gd name="T6" fmla="*/ 141 w 1632"/>
                  <a:gd name="T7" fmla="*/ 51 h 157"/>
                  <a:gd name="T8" fmla="*/ 182 w 1632"/>
                  <a:gd name="T9" fmla="*/ 43 h 157"/>
                  <a:gd name="T10" fmla="*/ 222 w 1632"/>
                  <a:gd name="T11" fmla="*/ 35 h 157"/>
                  <a:gd name="T12" fmla="*/ 263 w 1632"/>
                  <a:gd name="T13" fmla="*/ 27 h 157"/>
                  <a:gd name="T14" fmla="*/ 303 w 1632"/>
                  <a:gd name="T15" fmla="*/ 19 h 157"/>
                  <a:gd name="T16" fmla="*/ 332 w 1632"/>
                  <a:gd name="T17" fmla="*/ 12 h 157"/>
                  <a:gd name="T18" fmla="*/ 349 w 1632"/>
                  <a:gd name="T19" fmla="*/ 8 h 157"/>
                  <a:gd name="T20" fmla="*/ 366 w 1632"/>
                  <a:gd name="T21" fmla="*/ 5 h 157"/>
                  <a:gd name="T22" fmla="*/ 384 w 1632"/>
                  <a:gd name="T23" fmla="*/ 2 h 157"/>
                  <a:gd name="T24" fmla="*/ 430 w 1632"/>
                  <a:gd name="T25" fmla="*/ 2 h 157"/>
                  <a:gd name="T26" fmla="*/ 506 w 1632"/>
                  <a:gd name="T27" fmla="*/ 3 h 157"/>
                  <a:gd name="T28" fmla="*/ 582 w 1632"/>
                  <a:gd name="T29" fmla="*/ 5 h 157"/>
                  <a:gd name="T30" fmla="*/ 659 w 1632"/>
                  <a:gd name="T31" fmla="*/ 6 h 157"/>
                  <a:gd name="T32" fmla="*/ 735 w 1632"/>
                  <a:gd name="T33" fmla="*/ 8 h 157"/>
                  <a:gd name="T34" fmla="*/ 811 w 1632"/>
                  <a:gd name="T35" fmla="*/ 10 h 157"/>
                  <a:gd name="T36" fmla="*/ 887 w 1632"/>
                  <a:gd name="T37" fmla="*/ 12 h 157"/>
                  <a:gd name="T38" fmla="*/ 963 w 1632"/>
                  <a:gd name="T39" fmla="*/ 13 h 157"/>
                  <a:gd name="T40" fmla="*/ 1039 w 1632"/>
                  <a:gd name="T41" fmla="*/ 15 h 157"/>
                  <a:gd name="T42" fmla="*/ 1115 w 1632"/>
                  <a:gd name="T43" fmla="*/ 17 h 157"/>
                  <a:gd name="T44" fmla="*/ 1192 w 1632"/>
                  <a:gd name="T45" fmla="*/ 19 h 157"/>
                  <a:gd name="T46" fmla="*/ 1268 w 1632"/>
                  <a:gd name="T47" fmla="*/ 20 h 157"/>
                  <a:gd name="T48" fmla="*/ 1344 w 1632"/>
                  <a:gd name="T49" fmla="*/ 22 h 157"/>
                  <a:gd name="T50" fmla="*/ 1419 w 1632"/>
                  <a:gd name="T51" fmla="*/ 23 h 157"/>
                  <a:gd name="T52" fmla="*/ 1495 w 1632"/>
                  <a:gd name="T53" fmla="*/ 26 h 157"/>
                  <a:gd name="T54" fmla="*/ 1571 w 1632"/>
                  <a:gd name="T55" fmla="*/ 27 h 157"/>
                  <a:gd name="T56" fmla="*/ 1614 w 1632"/>
                  <a:gd name="T57" fmla="*/ 37 h 157"/>
                  <a:gd name="T58" fmla="*/ 1626 w 1632"/>
                  <a:gd name="T59" fmla="*/ 56 h 157"/>
                  <a:gd name="T60" fmla="*/ 1618 w 1632"/>
                  <a:gd name="T61" fmla="*/ 71 h 157"/>
                  <a:gd name="T62" fmla="*/ 1590 w 1632"/>
                  <a:gd name="T63" fmla="*/ 82 h 157"/>
                  <a:gd name="T64" fmla="*/ 1561 w 1632"/>
                  <a:gd name="T65" fmla="*/ 94 h 157"/>
                  <a:gd name="T66" fmla="*/ 1534 w 1632"/>
                  <a:gd name="T67" fmla="*/ 105 h 157"/>
                  <a:gd name="T68" fmla="*/ 1506 w 1632"/>
                  <a:gd name="T69" fmla="*/ 117 h 157"/>
                  <a:gd name="T70" fmla="*/ 1478 w 1632"/>
                  <a:gd name="T71" fmla="*/ 128 h 157"/>
                  <a:gd name="T72" fmla="*/ 1451 w 1632"/>
                  <a:gd name="T73" fmla="*/ 140 h 157"/>
                  <a:gd name="T74" fmla="*/ 1423 w 1632"/>
                  <a:gd name="T75" fmla="*/ 151 h 157"/>
                  <a:gd name="T76" fmla="*/ 1366 w 1632"/>
                  <a:gd name="T77" fmla="*/ 156 h 157"/>
                  <a:gd name="T78" fmla="*/ 1278 w 1632"/>
                  <a:gd name="T79" fmla="*/ 155 h 157"/>
                  <a:gd name="T80" fmla="*/ 1190 w 1632"/>
                  <a:gd name="T81" fmla="*/ 154 h 157"/>
                  <a:gd name="T82" fmla="*/ 1102 w 1632"/>
                  <a:gd name="T83" fmla="*/ 152 h 157"/>
                  <a:gd name="T84" fmla="*/ 1014 w 1632"/>
                  <a:gd name="T85" fmla="*/ 150 h 157"/>
                  <a:gd name="T86" fmla="*/ 927 w 1632"/>
                  <a:gd name="T87" fmla="*/ 149 h 157"/>
                  <a:gd name="T88" fmla="*/ 839 w 1632"/>
                  <a:gd name="T89" fmla="*/ 148 h 157"/>
                  <a:gd name="T90" fmla="*/ 751 w 1632"/>
                  <a:gd name="T91" fmla="*/ 147 h 157"/>
                  <a:gd name="T92" fmla="*/ 663 w 1632"/>
                  <a:gd name="T93" fmla="*/ 145 h 157"/>
                  <a:gd name="T94" fmla="*/ 575 w 1632"/>
                  <a:gd name="T95" fmla="*/ 143 h 157"/>
                  <a:gd name="T96" fmla="*/ 487 w 1632"/>
                  <a:gd name="T97" fmla="*/ 142 h 157"/>
                  <a:gd name="T98" fmla="*/ 399 w 1632"/>
                  <a:gd name="T99" fmla="*/ 141 h 157"/>
                  <a:gd name="T100" fmla="*/ 311 w 1632"/>
                  <a:gd name="T101" fmla="*/ 140 h 157"/>
                  <a:gd name="T102" fmla="*/ 224 w 1632"/>
                  <a:gd name="T103" fmla="*/ 139 h 157"/>
                  <a:gd name="T104" fmla="*/ 135 w 1632"/>
                  <a:gd name="T105" fmla="*/ 137 h 157"/>
                  <a:gd name="T106" fmla="*/ 47 w 1632"/>
                  <a:gd name="T107" fmla="*/ 136 h 157"/>
                  <a:gd name="T108" fmla="*/ 4 w 1632"/>
                  <a:gd name="T109" fmla="*/ 126 h 157"/>
                  <a:gd name="T110" fmla="*/ 4 w 1632"/>
                  <a:gd name="T111" fmla="*/ 88 h 157"/>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632"/>
                  <a:gd name="T169" fmla="*/ 0 h 157"/>
                  <a:gd name="T170" fmla="*/ 1632 w 1632"/>
                  <a:gd name="T171" fmla="*/ 157 h 157"/>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632" h="157">
                    <a:moveTo>
                      <a:pt x="0" y="79"/>
                    </a:moveTo>
                    <a:lnTo>
                      <a:pt x="20" y="75"/>
                    </a:lnTo>
                    <a:lnTo>
                      <a:pt x="40" y="71"/>
                    </a:lnTo>
                    <a:lnTo>
                      <a:pt x="60" y="67"/>
                    </a:lnTo>
                    <a:lnTo>
                      <a:pt x="81" y="63"/>
                    </a:lnTo>
                    <a:lnTo>
                      <a:pt x="100" y="59"/>
                    </a:lnTo>
                    <a:lnTo>
                      <a:pt x="121" y="55"/>
                    </a:lnTo>
                    <a:lnTo>
                      <a:pt x="141" y="51"/>
                    </a:lnTo>
                    <a:lnTo>
                      <a:pt x="161" y="46"/>
                    </a:lnTo>
                    <a:lnTo>
                      <a:pt x="182" y="43"/>
                    </a:lnTo>
                    <a:lnTo>
                      <a:pt x="202" y="38"/>
                    </a:lnTo>
                    <a:lnTo>
                      <a:pt x="222" y="35"/>
                    </a:lnTo>
                    <a:lnTo>
                      <a:pt x="242" y="30"/>
                    </a:lnTo>
                    <a:lnTo>
                      <a:pt x="263" y="27"/>
                    </a:lnTo>
                    <a:lnTo>
                      <a:pt x="282" y="22"/>
                    </a:lnTo>
                    <a:lnTo>
                      <a:pt x="303" y="19"/>
                    </a:lnTo>
                    <a:lnTo>
                      <a:pt x="323" y="14"/>
                    </a:lnTo>
                    <a:lnTo>
                      <a:pt x="332" y="12"/>
                    </a:lnTo>
                    <a:lnTo>
                      <a:pt x="340" y="11"/>
                    </a:lnTo>
                    <a:lnTo>
                      <a:pt x="349" y="8"/>
                    </a:lnTo>
                    <a:lnTo>
                      <a:pt x="357" y="7"/>
                    </a:lnTo>
                    <a:lnTo>
                      <a:pt x="366" y="5"/>
                    </a:lnTo>
                    <a:lnTo>
                      <a:pt x="375" y="4"/>
                    </a:lnTo>
                    <a:lnTo>
                      <a:pt x="384" y="2"/>
                    </a:lnTo>
                    <a:lnTo>
                      <a:pt x="392" y="0"/>
                    </a:lnTo>
                    <a:lnTo>
                      <a:pt x="430" y="2"/>
                    </a:lnTo>
                    <a:lnTo>
                      <a:pt x="468" y="2"/>
                    </a:lnTo>
                    <a:lnTo>
                      <a:pt x="506" y="3"/>
                    </a:lnTo>
                    <a:lnTo>
                      <a:pt x="544" y="4"/>
                    </a:lnTo>
                    <a:lnTo>
                      <a:pt x="582" y="5"/>
                    </a:lnTo>
                    <a:lnTo>
                      <a:pt x="620" y="5"/>
                    </a:lnTo>
                    <a:lnTo>
                      <a:pt x="659" y="6"/>
                    </a:lnTo>
                    <a:lnTo>
                      <a:pt x="697" y="7"/>
                    </a:lnTo>
                    <a:lnTo>
                      <a:pt x="735" y="8"/>
                    </a:lnTo>
                    <a:lnTo>
                      <a:pt x="773" y="8"/>
                    </a:lnTo>
                    <a:lnTo>
                      <a:pt x="811" y="10"/>
                    </a:lnTo>
                    <a:lnTo>
                      <a:pt x="849" y="11"/>
                    </a:lnTo>
                    <a:lnTo>
                      <a:pt x="887" y="12"/>
                    </a:lnTo>
                    <a:lnTo>
                      <a:pt x="925" y="12"/>
                    </a:lnTo>
                    <a:lnTo>
                      <a:pt x="963" y="13"/>
                    </a:lnTo>
                    <a:lnTo>
                      <a:pt x="1001" y="14"/>
                    </a:lnTo>
                    <a:lnTo>
                      <a:pt x="1039" y="15"/>
                    </a:lnTo>
                    <a:lnTo>
                      <a:pt x="1077" y="15"/>
                    </a:lnTo>
                    <a:lnTo>
                      <a:pt x="1115" y="17"/>
                    </a:lnTo>
                    <a:lnTo>
                      <a:pt x="1154" y="18"/>
                    </a:lnTo>
                    <a:lnTo>
                      <a:pt x="1192" y="19"/>
                    </a:lnTo>
                    <a:lnTo>
                      <a:pt x="1230" y="19"/>
                    </a:lnTo>
                    <a:lnTo>
                      <a:pt x="1268" y="20"/>
                    </a:lnTo>
                    <a:lnTo>
                      <a:pt x="1306" y="21"/>
                    </a:lnTo>
                    <a:lnTo>
                      <a:pt x="1344" y="22"/>
                    </a:lnTo>
                    <a:lnTo>
                      <a:pt x="1381" y="22"/>
                    </a:lnTo>
                    <a:lnTo>
                      <a:pt x="1419" y="23"/>
                    </a:lnTo>
                    <a:lnTo>
                      <a:pt x="1457" y="25"/>
                    </a:lnTo>
                    <a:lnTo>
                      <a:pt x="1495" y="26"/>
                    </a:lnTo>
                    <a:lnTo>
                      <a:pt x="1533" y="26"/>
                    </a:lnTo>
                    <a:lnTo>
                      <a:pt x="1571" y="27"/>
                    </a:lnTo>
                    <a:lnTo>
                      <a:pt x="1609" y="28"/>
                    </a:lnTo>
                    <a:lnTo>
                      <a:pt x="1614" y="37"/>
                    </a:lnTo>
                    <a:lnTo>
                      <a:pt x="1620" y="46"/>
                    </a:lnTo>
                    <a:lnTo>
                      <a:pt x="1626" y="56"/>
                    </a:lnTo>
                    <a:lnTo>
                      <a:pt x="1632" y="65"/>
                    </a:lnTo>
                    <a:lnTo>
                      <a:pt x="1618" y="71"/>
                    </a:lnTo>
                    <a:lnTo>
                      <a:pt x="1604" y="76"/>
                    </a:lnTo>
                    <a:lnTo>
                      <a:pt x="1590" y="82"/>
                    </a:lnTo>
                    <a:lnTo>
                      <a:pt x="1575" y="88"/>
                    </a:lnTo>
                    <a:lnTo>
                      <a:pt x="1561" y="94"/>
                    </a:lnTo>
                    <a:lnTo>
                      <a:pt x="1548" y="99"/>
                    </a:lnTo>
                    <a:lnTo>
                      <a:pt x="1534" y="105"/>
                    </a:lnTo>
                    <a:lnTo>
                      <a:pt x="1520" y="111"/>
                    </a:lnTo>
                    <a:lnTo>
                      <a:pt x="1506" y="117"/>
                    </a:lnTo>
                    <a:lnTo>
                      <a:pt x="1492" y="122"/>
                    </a:lnTo>
                    <a:lnTo>
                      <a:pt x="1478" y="128"/>
                    </a:lnTo>
                    <a:lnTo>
                      <a:pt x="1465" y="134"/>
                    </a:lnTo>
                    <a:lnTo>
                      <a:pt x="1451" y="140"/>
                    </a:lnTo>
                    <a:lnTo>
                      <a:pt x="1437" y="145"/>
                    </a:lnTo>
                    <a:lnTo>
                      <a:pt x="1423" y="151"/>
                    </a:lnTo>
                    <a:lnTo>
                      <a:pt x="1409" y="157"/>
                    </a:lnTo>
                    <a:lnTo>
                      <a:pt x="1366" y="156"/>
                    </a:lnTo>
                    <a:lnTo>
                      <a:pt x="1322" y="156"/>
                    </a:lnTo>
                    <a:lnTo>
                      <a:pt x="1278" y="155"/>
                    </a:lnTo>
                    <a:lnTo>
                      <a:pt x="1234" y="154"/>
                    </a:lnTo>
                    <a:lnTo>
                      <a:pt x="1190" y="154"/>
                    </a:lnTo>
                    <a:lnTo>
                      <a:pt x="1147" y="152"/>
                    </a:lnTo>
                    <a:lnTo>
                      <a:pt x="1102" y="152"/>
                    </a:lnTo>
                    <a:lnTo>
                      <a:pt x="1058" y="151"/>
                    </a:lnTo>
                    <a:lnTo>
                      <a:pt x="1014" y="150"/>
                    </a:lnTo>
                    <a:lnTo>
                      <a:pt x="970" y="150"/>
                    </a:lnTo>
                    <a:lnTo>
                      <a:pt x="927" y="149"/>
                    </a:lnTo>
                    <a:lnTo>
                      <a:pt x="883" y="148"/>
                    </a:lnTo>
                    <a:lnTo>
                      <a:pt x="839" y="148"/>
                    </a:lnTo>
                    <a:lnTo>
                      <a:pt x="795" y="147"/>
                    </a:lnTo>
                    <a:lnTo>
                      <a:pt x="751" y="147"/>
                    </a:lnTo>
                    <a:lnTo>
                      <a:pt x="706" y="145"/>
                    </a:lnTo>
                    <a:lnTo>
                      <a:pt x="663" y="145"/>
                    </a:lnTo>
                    <a:lnTo>
                      <a:pt x="619" y="144"/>
                    </a:lnTo>
                    <a:lnTo>
                      <a:pt x="575" y="143"/>
                    </a:lnTo>
                    <a:lnTo>
                      <a:pt x="531" y="143"/>
                    </a:lnTo>
                    <a:lnTo>
                      <a:pt x="487" y="142"/>
                    </a:lnTo>
                    <a:lnTo>
                      <a:pt x="444" y="142"/>
                    </a:lnTo>
                    <a:lnTo>
                      <a:pt x="399" y="141"/>
                    </a:lnTo>
                    <a:lnTo>
                      <a:pt x="355" y="141"/>
                    </a:lnTo>
                    <a:lnTo>
                      <a:pt x="311" y="140"/>
                    </a:lnTo>
                    <a:lnTo>
                      <a:pt x="267" y="139"/>
                    </a:lnTo>
                    <a:lnTo>
                      <a:pt x="224" y="139"/>
                    </a:lnTo>
                    <a:lnTo>
                      <a:pt x="180" y="137"/>
                    </a:lnTo>
                    <a:lnTo>
                      <a:pt x="135" y="137"/>
                    </a:lnTo>
                    <a:lnTo>
                      <a:pt x="91" y="136"/>
                    </a:lnTo>
                    <a:lnTo>
                      <a:pt x="47" y="136"/>
                    </a:lnTo>
                    <a:lnTo>
                      <a:pt x="4" y="135"/>
                    </a:lnTo>
                    <a:lnTo>
                      <a:pt x="4" y="126"/>
                    </a:lnTo>
                    <a:lnTo>
                      <a:pt x="5" y="106"/>
                    </a:lnTo>
                    <a:lnTo>
                      <a:pt x="4" y="88"/>
                    </a:lnTo>
                    <a:lnTo>
                      <a:pt x="0" y="79"/>
                    </a:lnTo>
                    <a:close/>
                  </a:path>
                </a:pathLst>
              </a:custGeom>
              <a:solidFill>
                <a:srgbClr val="E5A802"/>
              </a:solidFill>
              <a:ln w="9525">
                <a:noFill/>
                <a:round/>
                <a:headEnd/>
                <a:tailEnd/>
              </a:ln>
            </p:spPr>
            <p:txBody>
              <a:bodyPr/>
              <a:lstStyle/>
              <a:p>
                <a:endParaRPr lang="en-US"/>
              </a:p>
            </p:txBody>
          </p:sp>
          <p:sp>
            <p:nvSpPr>
              <p:cNvPr id="22108" name="Freeform 435"/>
              <p:cNvSpPr>
                <a:spLocks/>
              </p:cNvSpPr>
              <p:nvPr/>
            </p:nvSpPr>
            <p:spPr bwMode="auto">
              <a:xfrm>
                <a:off x="1288" y="2151"/>
                <a:ext cx="789" cy="69"/>
              </a:xfrm>
              <a:custGeom>
                <a:avLst/>
                <a:gdLst>
                  <a:gd name="T0" fmla="*/ 17 w 1578"/>
                  <a:gd name="T1" fmla="*/ 56 h 139"/>
                  <a:gd name="T2" fmla="*/ 50 w 1578"/>
                  <a:gd name="T3" fmla="*/ 51 h 139"/>
                  <a:gd name="T4" fmla="*/ 85 w 1578"/>
                  <a:gd name="T5" fmla="*/ 45 h 139"/>
                  <a:gd name="T6" fmla="*/ 118 w 1578"/>
                  <a:gd name="T7" fmla="*/ 39 h 139"/>
                  <a:gd name="T8" fmla="*/ 153 w 1578"/>
                  <a:gd name="T9" fmla="*/ 33 h 139"/>
                  <a:gd name="T10" fmla="*/ 186 w 1578"/>
                  <a:gd name="T11" fmla="*/ 28 h 139"/>
                  <a:gd name="T12" fmla="*/ 220 w 1578"/>
                  <a:gd name="T13" fmla="*/ 22 h 139"/>
                  <a:gd name="T14" fmla="*/ 253 w 1578"/>
                  <a:gd name="T15" fmla="*/ 16 h 139"/>
                  <a:gd name="T16" fmla="*/ 280 w 1578"/>
                  <a:gd name="T17" fmla="*/ 12 h 139"/>
                  <a:gd name="T18" fmla="*/ 297 w 1578"/>
                  <a:gd name="T19" fmla="*/ 8 h 139"/>
                  <a:gd name="T20" fmla="*/ 314 w 1578"/>
                  <a:gd name="T21" fmla="*/ 5 h 139"/>
                  <a:gd name="T22" fmla="*/ 332 w 1578"/>
                  <a:gd name="T23" fmla="*/ 1 h 139"/>
                  <a:gd name="T24" fmla="*/ 379 w 1578"/>
                  <a:gd name="T25" fmla="*/ 1 h 139"/>
                  <a:gd name="T26" fmla="*/ 455 w 1578"/>
                  <a:gd name="T27" fmla="*/ 2 h 139"/>
                  <a:gd name="T28" fmla="*/ 531 w 1578"/>
                  <a:gd name="T29" fmla="*/ 5 h 139"/>
                  <a:gd name="T30" fmla="*/ 607 w 1578"/>
                  <a:gd name="T31" fmla="*/ 6 h 139"/>
                  <a:gd name="T32" fmla="*/ 683 w 1578"/>
                  <a:gd name="T33" fmla="*/ 8 h 139"/>
                  <a:gd name="T34" fmla="*/ 759 w 1578"/>
                  <a:gd name="T35" fmla="*/ 9 h 139"/>
                  <a:gd name="T36" fmla="*/ 835 w 1578"/>
                  <a:gd name="T37" fmla="*/ 12 h 139"/>
                  <a:gd name="T38" fmla="*/ 911 w 1578"/>
                  <a:gd name="T39" fmla="*/ 13 h 139"/>
                  <a:gd name="T40" fmla="*/ 987 w 1578"/>
                  <a:gd name="T41" fmla="*/ 15 h 139"/>
                  <a:gd name="T42" fmla="*/ 1063 w 1578"/>
                  <a:gd name="T43" fmla="*/ 16 h 139"/>
                  <a:gd name="T44" fmla="*/ 1139 w 1578"/>
                  <a:gd name="T45" fmla="*/ 18 h 139"/>
                  <a:gd name="T46" fmla="*/ 1215 w 1578"/>
                  <a:gd name="T47" fmla="*/ 20 h 139"/>
                  <a:gd name="T48" fmla="*/ 1291 w 1578"/>
                  <a:gd name="T49" fmla="*/ 22 h 139"/>
                  <a:gd name="T50" fmla="*/ 1368 w 1578"/>
                  <a:gd name="T51" fmla="*/ 23 h 139"/>
                  <a:gd name="T52" fmla="*/ 1442 w 1578"/>
                  <a:gd name="T53" fmla="*/ 25 h 139"/>
                  <a:gd name="T54" fmla="*/ 1518 w 1578"/>
                  <a:gd name="T55" fmla="*/ 26 h 139"/>
                  <a:gd name="T56" fmla="*/ 1562 w 1578"/>
                  <a:gd name="T57" fmla="*/ 37 h 139"/>
                  <a:gd name="T58" fmla="*/ 1573 w 1578"/>
                  <a:gd name="T59" fmla="*/ 56 h 139"/>
                  <a:gd name="T60" fmla="*/ 1557 w 1578"/>
                  <a:gd name="T61" fmla="*/ 75 h 139"/>
                  <a:gd name="T62" fmla="*/ 1513 w 1578"/>
                  <a:gd name="T63" fmla="*/ 93 h 139"/>
                  <a:gd name="T64" fmla="*/ 1468 w 1578"/>
                  <a:gd name="T65" fmla="*/ 112 h 139"/>
                  <a:gd name="T66" fmla="*/ 1424 w 1578"/>
                  <a:gd name="T67" fmla="*/ 130 h 139"/>
                  <a:gd name="T68" fmla="*/ 1358 w 1578"/>
                  <a:gd name="T69" fmla="*/ 138 h 139"/>
                  <a:gd name="T70" fmla="*/ 1272 w 1578"/>
                  <a:gd name="T71" fmla="*/ 137 h 139"/>
                  <a:gd name="T72" fmla="*/ 1184 w 1578"/>
                  <a:gd name="T73" fmla="*/ 136 h 139"/>
                  <a:gd name="T74" fmla="*/ 1097 w 1578"/>
                  <a:gd name="T75" fmla="*/ 134 h 139"/>
                  <a:gd name="T76" fmla="*/ 1010 w 1578"/>
                  <a:gd name="T77" fmla="*/ 132 h 139"/>
                  <a:gd name="T78" fmla="*/ 923 w 1578"/>
                  <a:gd name="T79" fmla="*/ 131 h 139"/>
                  <a:gd name="T80" fmla="*/ 835 w 1578"/>
                  <a:gd name="T81" fmla="*/ 129 h 139"/>
                  <a:gd name="T82" fmla="*/ 748 w 1578"/>
                  <a:gd name="T83" fmla="*/ 128 h 139"/>
                  <a:gd name="T84" fmla="*/ 660 w 1578"/>
                  <a:gd name="T85" fmla="*/ 127 h 139"/>
                  <a:gd name="T86" fmla="*/ 574 w 1578"/>
                  <a:gd name="T87" fmla="*/ 125 h 139"/>
                  <a:gd name="T88" fmla="*/ 486 w 1578"/>
                  <a:gd name="T89" fmla="*/ 123 h 139"/>
                  <a:gd name="T90" fmla="*/ 398 w 1578"/>
                  <a:gd name="T91" fmla="*/ 122 h 139"/>
                  <a:gd name="T92" fmla="*/ 311 w 1578"/>
                  <a:gd name="T93" fmla="*/ 121 h 139"/>
                  <a:gd name="T94" fmla="*/ 223 w 1578"/>
                  <a:gd name="T95" fmla="*/ 119 h 139"/>
                  <a:gd name="T96" fmla="*/ 137 w 1578"/>
                  <a:gd name="T97" fmla="*/ 117 h 139"/>
                  <a:gd name="T98" fmla="*/ 49 w 1578"/>
                  <a:gd name="T99" fmla="*/ 116 h 139"/>
                  <a:gd name="T100" fmla="*/ 6 w 1578"/>
                  <a:gd name="T101" fmla="*/ 106 h 139"/>
                  <a:gd name="T102" fmla="*/ 3 w 1578"/>
                  <a:gd name="T103" fmla="*/ 68 h 139"/>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578"/>
                  <a:gd name="T157" fmla="*/ 0 h 139"/>
                  <a:gd name="T158" fmla="*/ 1578 w 1578"/>
                  <a:gd name="T159" fmla="*/ 139 h 139"/>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578" h="139">
                    <a:moveTo>
                      <a:pt x="0" y="59"/>
                    </a:moveTo>
                    <a:lnTo>
                      <a:pt x="17" y="56"/>
                    </a:lnTo>
                    <a:lnTo>
                      <a:pt x="34" y="53"/>
                    </a:lnTo>
                    <a:lnTo>
                      <a:pt x="50" y="51"/>
                    </a:lnTo>
                    <a:lnTo>
                      <a:pt x="68" y="47"/>
                    </a:lnTo>
                    <a:lnTo>
                      <a:pt x="85" y="45"/>
                    </a:lnTo>
                    <a:lnTo>
                      <a:pt x="102" y="41"/>
                    </a:lnTo>
                    <a:lnTo>
                      <a:pt x="118" y="39"/>
                    </a:lnTo>
                    <a:lnTo>
                      <a:pt x="136" y="36"/>
                    </a:lnTo>
                    <a:lnTo>
                      <a:pt x="153" y="33"/>
                    </a:lnTo>
                    <a:lnTo>
                      <a:pt x="169" y="31"/>
                    </a:lnTo>
                    <a:lnTo>
                      <a:pt x="186" y="28"/>
                    </a:lnTo>
                    <a:lnTo>
                      <a:pt x="203" y="25"/>
                    </a:lnTo>
                    <a:lnTo>
                      <a:pt x="220" y="22"/>
                    </a:lnTo>
                    <a:lnTo>
                      <a:pt x="237" y="20"/>
                    </a:lnTo>
                    <a:lnTo>
                      <a:pt x="253" y="16"/>
                    </a:lnTo>
                    <a:lnTo>
                      <a:pt x="271" y="14"/>
                    </a:lnTo>
                    <a:lnTo>
                      <a:pt x="280" y="12"/>
                    </a:lnTo>
                    <a:lnTo>
                      <a:pt x="288" y="10"/>
                    </a:lnTo>
                    <a:lnTo>
                      <a:pt x="297" y="8"/>
                    </a:lnTo>
                    <a:lnTo>
                      <a:pt x="306" y="7"/>
                    </a:lnTo>
                    <a:lnTo>
                      <a:pt x="314" y="5"/>
                    </a:lnTo>
                    <a:lnTo>
                      <a:pt x="324" y="3"/>
                    </a:lnTo>
                    <a:lnTo>
                      <a:pt x="332" y="1"/>
                    </a:lnTo>
                    <a:lnTo>
                      <a:pt x="341" y="0"/>
                    </a:lnTo>
                    <a:lnTo>
                      <a:pt x="379" y="1"/>
                    </a:lnTo>
                    <a:lnTo>
                      <a:pt x="417" y="1"/>
                    </a:lnTo>
                    <a:lnTo>
                      <a:pt x="455" y="2"/>
                    </a:lnTo>
                    <a:lnTo>
                      <a:pt x="493" y="3"/>
                    </a:lnTo>
                    <a:lnTo>
                      <a:pt x="531" y="5"/>
                    </a:lnTo>
                    <a:lnTo>
                      <a:pt x="569" y="5"/>
                    </a:lnTo>
                    <a:lnTo>
                      <a:pt x="607" y="6"/>
                    </a:lnTo>
                    <a:lnTo>
                      <a:pt x="645" y="7"/>
                    </a:lnTo>
                    <a:lnTo>
                      <a:pt x="683" y="8"/>
                    </a:lnTo>
                    <a:lnTo>
                      <a:pt x="721" y="8"/>
                    </a:lnTo>
                    <a:lnTo>
                      <a:pt x="759" y="9"/>
                    </a:lnTo>
                    <a:lnTo>
                      <a:pt x="797" y="10"/>
                    </a:lnTo>
                    <a:lnTo>
                      <a:pt x="835" y="12"/>
                    </a:lnTo>
                    <a:lnTo>
                      <a:pt x="873" y="12"/>
                    </a:lnTo>
                    <a:lnTo>
                      <a:pt x="911" y="13"/>
                    </a:lnTo>
                    <a:lnTo>
                      <a:pt x="949" y="14"/>
                    </a:lnTo>
                    <a:lnTo>
                      <a:pt x="987" y="15"/>
                    </a:lnTo>
                    <a:lnTo>
                      <a:pt x="1025" y="15"/>
                    </a:lnTo>
                    <a:lnTo>
                      <a:pt x="1063" y="16"/>
                    </a:lnTo>
                    <a:lnTo>
                      <a:pt x="1101" y="17"/>
                    </a:lnTo>
                    <a:lnTo>
                      <a:pt x="1139" y="18"/>
                    </a:lnTo>
                    <a:lnTo>
                      <a:pt x="1177" y="18"/>
                    </a:lnTo>
                    <a:lnTo>
                      <a:pt x="1215" y="20"/>
                    </a:lnTo>
                    <a:lnTo>
                      <a:pt x="1253" y="21"/>
                    </a:lnTo>
                    <a:lnTo>
                      <a:pt x="1291" y="22"/>
                    </a:lnTo>
                    <a:lnTo>
                      <a:pt x="1330" y="22"/>
                    </a:lnTo>
                    <a:lnTo>
                      <a:pt x="1368" y="23"/>
                    </a:lnTo>
                    <a:lnTo>
                      <a:pt x="1406" y="24"/>
                    </a:lnTo>
                    <a:lnTo>
                      <a:pt x="1442" y="25"/>
                    </a:lnTo>
                    <a:lnTo>
                      <a:pt x="1480" y="25"/>
                    </a:lnTo>
                    <a:lnTo>
                      <a:pt x="1518" y="26"/>
                    </a:lnTo>
                    <a:lnTo>
                      <a:pt x="1557" y="28"/>
                    </a:lnTo>
                    <a:lnTo>
                      <a:pt x="1562" y="37"/>
                    </a:lnTo>
                    <a:lnTo>
                      <a:pt x="1568" y="46"/>
                    </a:lnTo>
                    <a:lnTo>
                      <a:pt x="1573" y="56"/>
                    </a:lnTo>
                    <a:lnTo>
                      <a:pt x="1578" y="66"/>
                    </a:lnTo>
                    <a:lnTo>
                      <a:pt x="1557" y="75"/>
                    </a:lnTo>
                    <a:lnTo>
                      <a:pt x="1535" y="84"/>
                    </a:lnTo>
                    <a:lnTo>
                      <a:pt x="1513" y="93"/>
                    </a:lnTo>
                    <a:lnTo>
                      <a:pt x="1491" y="102"/>
                    </a:lnTo>
                    <a:lnTo>
                      <a:pt x="1468" y="112"/>
                    </a:lnTo>
                    <a:lnTo>
                      <a:pt x="1446" y="121"/>
                    </a:lnTo>
                    <a:lnTo>
                      <a:pt x="1424" y="130"/>
                    </a:lnTo>
                    <a:lnTo>
                      <a:pt x="1402" y="139"/>
                    </a:lnTo>
                    <a:lnTo>
                      <a:pt x="1358" y="138"/>
                    </a:lnTo>
                    <a:lnTo>
                      <a:pt x="1315" y="138"/>
                    </a:lnTo>
                    <a:lnTo>
                      <a:pt x="1272" y="137"/>
                    </a:lnTo>
                    <a:lnTo>
                      <a:pt x="1228" y="136"/>
                    </a:lnTo>
                    <a:lnTo>
                      <a:pt x="1184" y="136"/>
                    </a:lnTo>
                    <a:lnTo>
                      <a:pt x="1141" y="135"/>
                    </a:lnTo>
                    <a:lnTo>
                      <a:pt x="1097" y="134"/>
                    </a:lnTo>
                    <a:lnTo>
                      <a:pt x="1053" y="134"/>
                    </a:lnTo>
                    <a:lnTo>
                      <a:pt x="1010" y="132"/>
                    </a:lnTo>
                    <a:lnTo>
                      <a:pt x="967" y="131"/>
                    </a:lnTo>
                    <a:lnTo>
                      <a:pt x="923" y="131"/>
                    </a:lnTo>
                    <a:lnTo>
                      <a:pt x="879" y="130"/>
                    </a:lnTo>
                    <a:lnTo>
                      <a:pt x="835" y="129"/>
                    </a:lnTo>
                    <a:lnTo>
                      <a:pt x="791" y="129"/>
                    </a:lnTo>
                    <a:lnTo>
                      <a:pt x="748" y="128"/>
                    </a:lnTo>
                    <a:lnTo>
                      <a:pt x="704" y="127"/>
                    </a:lnTo>
                    <a:lnTo>
                      <a:pt x="660" y="127"/>
                    </a:lnTo>
                    <a:lnTo>
                      <a:pt x="617" y="125"/>
                    </a:lnTo>
                    <a:lnTo>
                      <a:pt x="574" y="125"/>
                    </a:lnTo>
                    <a:lnTo>
                      <a:pt x="530" y="124"/>
                    </a:lnTo>
                    <a:lnTo>
                      <a:pt x="486" y="123"/>
                    </a:lnTo>
                    <a:lnTo>
                      <a:pt x="442" y="123"/>
                    </a:lnTo>
                    <a:lnTo>
                      <a:pt x="398" y="122"/>
                    </a:lnTo>
                    <a:lnTo>
                      <a:pt x="355" y="121"/>
                    </a:lnTo>
                    <a:lnTo>
                      <a:pt x="311" y="121"/>
                    </a:lnTo>
                    <a:lnTo>
                      <a:pt x="267" y="120"/>
                    </a:lnTo>
                    <a:lnTo>
                      <a:pt x="223" y="119"/>
                    </a:lnTo>
                    <a:lnTo>
                      <a:pt x="181" y="119"/>
                    </a:lnTo>
                    <a:lnTo>
                      <a:pt x="137" y="117"/>
                    </a:lnTo>
                    <a:lnTo>
                      <a:pt x="93" y="116"/>
                    </a:lnTo>
                    <a:lnTo>
                      <a:pt x="49" y="116"/>
                    </a:lnTo>
                    <a:lnTo>
                      <a:pt x="6" y="115"/>
                    </a:lnTo>
                    <a:lnTo>
                      <a:pt x="6" y="106"/>
                    </a:lnTo>
                    <a:lnTo>
                      <a:pt x="6" y="86"/>
                    </a:lnTo>
                    <a:lnTo>
                      <a:pt x="3" y="68"/>
                    </a:lnTo>
                    <a:lnTo>
                      <a:pt x="0" y="59"/>
                    </a:lnTo>
                    <a:close/>
                  </a:path>
                </a:pathLst>
              </a:custGeom>
              <a:solidFill>
                <a:srgbClr val="EAAF00"/>
              </a:solidFill>
              <a:ln w="9525">
                <a:noFill/>
                <a:round/>
                <a:headEnd/>
                <a:tailEnd/>
              </a:ln>
            </p:spPr>
            <p:txBody>
              <a:bodyPr/>
              <a:lstStyle/>
              <a:p>
                <a:endParaRPr lang="en-US"/>
              </a:p>
            </p:txBody>
          </p:sp>
          <p:sp>
            <p:nvSpPr>
              <p:cNvPr id="22109" name="Freeform 436"/>
              <p:cNvSpPr>
                <a:spLocks/>
              </p:cNvSpPr>
              <p:nvPr/>
            </p:nvSpPr>
            <p:spPr bwMode="auto">
              <a:xfrm>
                <a:off x="1287" y="2160"/>
                <a:ext cx="763" cy="61"/>
              </a:xfrm>
              <a:custGeom>
                <a:avLst/>
                <a:gdLst>
                  <a:gd name="T0" fmla="*/ 13 w 1525"/>
                  <a:gd name="T1" fmla="*/ 38 h 120"/>
                  <a:gd name="T2" fmla="*/ 40 w 1525"/>
                  <a:gd name="T3" fmla="*/ 34 h 120"/>
                  <a:gd name="T4" fmla="*/ 68 w 1525"/>
                  <a:gd name="T5" fmla="*/ 31 h 120"/>
                  <a:gd name="T6" fmla="*/ 95 w 1525"/>
                  <a:gd name="T7" fmla="*/ 28 h 120"/>
                  <a:gd name="T8" fmla="*/ 122 w 1525"/>
                  <a:gd name="T9" fmla="*/ 25 h 120"/>
                  <a:gd name="T10" fmla="*/ 149 w 1525"/>
                  <a:gd name="T11" fmla="*/ 21 h 120"/>
                  <a:gd name="T12" fmla="*/ 177 w 1525"/>
                  <a:gd name="T13" fmla="*/ 18 h 120"/>
                  <a:gd name="T14" fmla="*/ 205 w 1525"/>
                  <a:gd name="T15" fmla="*/ 15 h 120"/>
                  <a:gd name="T16" fmla="*/ 228 w 1525"/>
                  <a:gd name="T17" fmla="*/ 11 h 120"/>
                  <a:gd name="T18" fmla="*/ 245 w 1525"/>
                  <a:gd name="T19" fmla="*/ 8 h 120"/>
                  <a:gd name="T20" fmla="*/ 262 w 1525"/>
                  <a:gd name="T21" fmla="*/ 4 h 120"/>
                  <a:gd name="T22" fmla="*/ 280 w 1525"/>
                  <a:gd name="T23" fmla="*/ 1 h 120"/>
                  <a:gd name="T24" fmla="*/ 326 w 1525"/>
                  <a:gd name="T25" fmla="*/ 1 h 120"/>
                  <a:gd name="T26" fmla="*/ 402 w 1525"/>
                  <a:gd name="T27" fmla="*/ 2 h 120"/>
                  <a:gd name="T28" fmla="*/ 478 w 1525"/>
                  <a:gd name="T29" fmla="*/ 4 h 120"/>
                  <a:gd name="T30" fmla="*/ 555 w 1525"/>
                  <a:gd name="T31" fmla="*/ 5 h 120"/>
                  <a:gd name="T32" fmla="*/ 631 w 1525"/>
                  <a:gd name="T33" fmla="*/ 8 h 120"/>
                  <a:gd name="T34" fmla="*/ 707 w 1525"/>
                  <a:gd name="T35" fmla="*/ 9 h 120"/>
                  <a:gd name="T36" fmla="*/ 783 w 1525"/>
                  <a:gd name="T37" fmla="*/ 11 h 120"/>
                  <a:gd name="T38" fmla="*/ 859 w 1525"/>
                  <a:gd name="T39" fmla="*/ 12 h 120"/>
                  <a:gd name="T40" fmla="*/ 935 w 1525"/>
                  <a:gd name="T41" fmla="*/ 15 h 120"/>
                  <a:gd name="T42" fmla="*/ 1011 w 1525"/>
                  <a:gd name="T43" fmla="*/ 16 h 120"/>
                  <a:gd name="T44" fmla="*/ 1087 w 1525"/>
                  <a:gd name="T45" fmla="*/ 18 h 120"/>
                  <a:gd name="T46" fmla="*/ 1163 w 1525"/>
                  <a:gd name="T47" fmla="*/ 19 h 120"/>
                  <a:gd name="T48" fmla="*/ 1239 w 1525"/>
                  <a:gd name="T49" fmla="*/ 21 h 120"/>
                  <a:gd name="T50" fmla="*/ 1316 w 1525"/>
                  <a:gd name="T51" fmla="*/ 23 h 120"/>
                  <a:gd name="T52" fmla="*/ 1392 w 1525"/>
                  <a:gd name="T53" fmla="*/ 25 h 120"/>
                  <a:gd name="T54" fmla="*/ 1468 w 1525"/>
                  <a:gd name="T55" fmla="*/ 26 h 120"/>
                  <a:gd name="T56" fmla="*/ 1510 w 1525"/>
                  <a:gd name="T57" fmla="*/ 38 h 120"/>
                  <a:gd name="T58" fmla="*/ 1521 w 1525"/>
                  <a:gd name="T59" fmla="*/ 57 h 120"/>
                  <a:gd name="T60" fmla="*/ 1509 w 1525"/>
                  <a:gd name="T61" fmla="*/ 74 h 120"/>
                  <a:gd name="T62" fmla="*/ 1476 w 1525"/>
                  <a:gd name="T63" fmla="*/ 87 h 120"/>
                  <a:gd name="T64" fmla="*/ 1443 w 1525"/>
                  <a:gd name="T65" fmla="*/ 101 h 120"/>
                  <a:gd name="T66" fmla="*/ 1411 w 1525"/>
                  <a:gd name="T67" fmla="*/ 114 h 120"/>
                  <a:gd name="T68" fmla="*/ 1351 w 1525"/>
                  <a:gd name="T69" fmla="*/ 119 h 120"/>
                  <a:gd name="T70" fmla="*/ 1265 w 1525"/>
                  <a:gd name="T71" fmla="*/ 118 h 120"/>
                  <a:gd name="T72" fmla="*/ 1178 w 1525"/>
                  <a:gd name="T73" fmla="*/ 117 h 120"/>
                  <a:gd name="T74" fmla="*/ 1092 w 1525"/>
                  <a:gd name="T75" fmla="*/ 115 h 120"/>
                  <a:gd name="T76" fmla="*/ 1004 w 1525"/>
                  <a:gd name="T77" fmla="*/ 114 h 120"/>
                  <a:gd name="T78" fmla="*/ 918 w 1525"/>
                  <a:gd name="T79" fmla="*/ 112 h 120"/>
                  <a:gd name="T80" fmla="*/ 832 w 1525"/>
                  <a:gd name="T81" fmla="*/ 110 h 120"/>
                  <a:gd name="T82" fmla="*/ 745 w 1525"/>
                  <a:gd name="T83" fmla="*/ 109 h 120"/>
                  <a:gd name="T84" fmla="*/ 658 w 1525"/>
                  <a:gd name="T85" fmla="*/ 108 h 120"/>
                  <a:gd name="T86" fmla="*/ 571 w 1525"/>
                  <a:gd name="T87" fmla="*/ 105 h 120"/>
                  <a:gd name="T88" fmla="*/ 485 w 1525"/>
                  <a:gd name="T89" fmla="*/ 104 h 120"/>
                  <a:gd name="T90" fmla="*/ 397 w 1525"/>
                  <a:gd name="T91" fmla="*/ 103 h 120"/>
                  <a:gd name="T92" fmla="*/ 311 w 1525"/>
                  <a:gd name="T93" fmla="*/ 101 h 120"/>
                  <a:gd name="T94" fmla="*/ 223 w 1525"/>
                  <a:gd name="T95" fmla="*/ 100 h 120"/>
                  <a:gd name="T96" fmla="*/ 137 w 1525"/>
                  <a:gd name="T97" fmla="*/ 97 h 120"/>
                  <a:gd name="T98" fmla="*/ 50 w 1525"/>
                  <a:gd name="T99" fmla="*/ 96 h 120"/>
                  <a:gd name="T100" fmla="*/ 7 w 1525"/>
                  <a:gd name="T101" fmla="*/ 86 h 120"/>
                  <a:gd name="T102" fmla="*/ 3 w 1525"/>
                  <a:gd name="T103" fmla="*/ 48 h 12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525"/>
                  <a:gd name="T157" fmla="*/ 0 h 120"/>
                  <a:gd name="T158" fmla="*/ 1525 w 1525"/>
                  <a:gd name="T159" fmla="*/ 120 h 12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525" h="120">
                    <a:moveTo>
                      <a:pt x="0" y="39"/>
                    </a:moveTo>
                    <a:lnTo>
                      <a:pt x="13" y="38"/>
                    </a:lnTo>
                    <a:lnTo>
                      <a:pt x="27" y="35"/>
                    </a:lnTo>
                    <a:lnTo>
                      <a:pt x="40" y="34"/>
                    </a:lnTo>
                    <a:lnTo>
                      <a:pt x="54" y="33"/>
                    </a:lnTo>
                    <a:lnTo>
                      <a:pt x="68" y="31"/>
                    </a:lnTo>
                    <a:lnTo>
                      <a:pt x="81" y="29"/>
                    </a:lnTo>
                    <a:lnTo>
                      <a:pt x="95" y="28"/>
                    </a:lnTo>
                    <a:lnTo>
                      <a:pt x="109" y="26"/>
                    </a:lnTo>
                    <a:lnTo>
                      <a:pt x="122" y="25"/>
                    </a:lnTo>
                    <a:lnTo>
                      <a:pt x="136" y="24"/>
                    </a:lnTo>
                    <a:lnTo>
                      <a:pt x="149" y="21"/>
                    </a:lnTo>
                    <a:lnTo>
                      <a:pt x="163" y="20"/>
                    </a:lnTo>
                    <a:lnTo>
                      <a:pt x="177" y="18"/>
                    </a:lnTo>
                    <a:lnTo>
                      <a:pt x="191" y="17"/>
                    </a:lnTo>
                    <a:lnTo>
                      <a:pt x="205" y="15"/>
                    </a:lnTo>
                    <a:lnTo>
                      <a:pt x="219" y="13"/>
                    </a:lnTo>
                    <a:lnTo>
                      <a:pt x="228" y="11"/>
                    </a:lnTo>
                    <a:lnTo>
                      <a:pt x="236" y="10"/>
                    </a:lnTo>
                    <a:lnTo>
                      <a:pt x="245" y="8"/>
                    </a:lnTo>
                    <a:lnTo>
                      <a:pt x="253" y="6"/>
                    </a:lnTo>
                    <a:lnTo>
                      <a:pt x="262" y="4"/>
                    </a:lnTo>
                    <a:lnTo>
                      <a:pt x="270" y="3"/>
                    </a:lnTo>
                    <a:lnTo>
                      <a:pt x="280" y="1"/>
                    </a:lnTo>
                    <a:lnTo>
                      <a:pt x="288" y="0"/>
                    </a:lnTo>
                    <a:lnTo>
                      <a:pt x="326" y="1"/>
                    </a:lnTo>
                    <a:lnTo>
                      <a:pt x="364" y="1"/>
                    </a:lnTo>
                    <a:lnTo>
                      <a:pt x="402" y="2"/>
                    </a:lnTo>
                    <a:lnTo>
                      <a:pt x="440" y="3"/>
                    </a:lnTo>
                    <a:lnTo>
                      <a:pt x="478" y="4"/>
                    </a:lnTo>
                    <a:lnTo>
                      <a:pt x="516" y="4"/>
                    </a:lnTo>
                    <a:lnTo>
                      <a:pt x="555" y="5"/>
                    </a:lnTo>
                    <a:lnTo>
                      <a:pt x="593" y="6"/>
                    </a:lnTo>
                    <a:lnTo>
                      <a:pt x="631" y="8"/>
                    </a:lnTo>
                    <a:lnTo>
                      <a:pt x="669" y="8"/>
                    </a:lnTo>
                    <a:lnTo>
                      <a:pt x="707" y="9"/>
                    </a:lnTo>
                    <a:lnTo>
                      <a:pt x="745" y="10"/>
                    </a:lnTo>
                    <a:lnTo>
                      <a:pt x="783" y="11"/>
                    </a:lnTo>
                    <a:lnTo>
                      <a:pt x="821" y="11"/>
                    </a:lnTo>
                    <a:lnTo>
                      <a:pt x="859" y="12"/>
                    </a:lnTo>
                    <a:lnTo>
                      <a:pt x="897" y="13"/>
                    </a:lnTo>
                    <a:lnTo>
                      <a:pt x="935" y="15"/>
                    </a:lnTo>
                    <a:lnTo>
                      <a:pt x="973" y="15"/>
                    </a:lnTo>
                    <a:lnTo>
                      <a:pt x="1011" y="16"/>
                    </a:lnTo>
                    <a:lnTo>
                      <a:pt x="1049" y="17"/>
                    </a:lnTo>
                    <a:lnTo>
                      <a:pt x="1087" y="18"/>
                    </a:lnTo>
                    <a:lnTo>
                      <a:pt x="1125" y="18"/>
                    </a:lnTo>
                    <a:lnTo>
                      <a:pt x="1163" y="19"/>
                    </a:lnTo>
                    <a:lnTo>
                      <a:pt x="1201" y="20"/>
                    </a:lnTo>
                    <a:lnTo>
                      <a:pt x="1239" y="21"/>
                    </a:lnTo>
                    <a:lnTo>
                      <a:pt x="1278" y="21"/>
                    </a:lnTo>
                    <a:lnTo>
                      <a:pt x="1316" y="23"/>
                    </a:lnTo>
                    <a:lnTo>
                      <a:pt x="1354" y="24"/>
                    </a:lnTo>
                    <a:lnTo>
                      <a:pt x="1392" y="25"/>
                    </a:lnTo>
                    <a:lnTo>
                      <a:pt x="1430" y="25"/>
                    </a:lnTo>
                    <a:lnTo>
                      <a:pt x="1468" y="26"/>
                    </a:lnTo>
                    <a:lnTo>
                      <a:pt x="1506" y="27"/>
                    </a:lnTo>
                    <a:lnTo>
                      <a:pt x="1510" y="38"/>
                    </a:lnTo>
                    <a:lnTo>
                      <a:pt x="1515" y="47"/>
                    </a:lnTo>
                    <a:lnTo>
                      <a:pt x="1521" y="57"/>
                    </a:lnTo>
                    <a:lnTo>
                      <a:pt x="1525" y="67"/>
                    </a:lnTo>
                    <a:lnTo>
                      <a:pt x="1509" y="74"/>
                    </a:lnTo>
                    <a:lnTo>
                      <a:pt x="1493" y="80"/>
                    </a:lnTo>
                    <a:lnTo>
                      <a:pt x="1476" y="87"/>
                    </a:lnTo>
                    <a:lnTo>
                      <a:pt x="1460" y="94"/>
                    </a:lnTo>
                    <a:lnTo>
                      <a:pt x="1443" y="101"/>
                    </a:lnTo>
                    <a:lnTo>
                      <a:pt x="1427" y="108"/>
                    </a:lnTo>
                    <a:lnTo>
                      <a:pt x="1411" y="114"/>
                    </a:lnTo>
                    <a:lnTo>
                      <a:pt x="1395" y="120"/>
                    </a:lnTo>
                    <a:lnTo>
                      <a:pt x="1351" y="119"/>
                    </a:lnTo>
                    <a:lnTo>
                      <a:pt x="1309" y="119"/>
                    </a:lnTo>
                    <a:lnTo>
                      <a:pt x="1265" y="118"/>
                    </a:lnTo>
                    <a:lnTo>
                      <a:pt x="1222" y="117"/>
                    </a:lnTo>
                    <a:lnTo>
                      <a:pt x="1178" y="117"/>
                    </a:lnTo>
                    <a:lnTo>
                      <a:pt x="1135" y="116"/>
                    </a:lnTo>
                    <a:lnTo>
                      <a:pt x="1092" y="115"/>
                    </a:lnTo>
                    <a:lnTo>
                      <a:pt x="1048" y="115"/>
                    </a:lnTo>
                    <a:lnTo>
                      <a:pt x="1004" y="114"/>
                    </a:lnTo>
                    <a:lnTo>
                      <a:pt x="962" y="112"/>
                    </a:lnTo>
                    <a:lnTo>
                      <a:pt x="918" y="112"/>
                    </a:lnTo>
                    <a:lnTo>
                      <a:pt x="875" y="111"/>
                    </a:lnTo>
                    <a:lnTo>
                      <a:pt x="832" y="110"/>
                    </a:lnTo>
                    <a:lnTo>
                      <a:pt x="788" y="110"/>
                    </a:lnTo>
                    <a:lnTo>
                      <a:pt x="745" y="109"/>
                    </a:lnTo>
                    <a:lnTo>
                      <a:pt x="701" y="108"/>
                    </a:lnTo>
                    <a:lnTo>
                      <a:pt x="658" y="108"/>
                    </a:lnTo>
                    <a:lnTo>
                      <a:pt x="615" y="107"/>
                    </a:lnTo>
                    <a:lnTo>
                      <a:pt x="571" y="105"/>
                    </a:lnTo>
                    <a:lnTo>
                      <a:pt x="527" y="105"/>
                    </a:lnTo>
                    <a:lnTo>
                      <a:pt x="485" y="104"/>
                    </a:lnTo>
                    <a:lnTo>
                      <a:pt x="441" y="103"/>
                    </a:lnTo>
                    <a:lnTo>
                      <a:pt x="397" y="103"/>
                    </a:lnTo>
                    <a:lnTo>
                      <a:pt x="353" y="102"/>
                    </a:lnTo>
                    <a:lnTo>
                      <a:pt x="311" y="101"/>
                    </a:lnTo>
                    <a:lnTo>
                      <a:pt x="267" y="100"/>
                    </a:lnTo>
                    <a:lnTo>
                      <a:pt x="223" y="100"/>
                    </a:lnTo>
                    <a:lnTo>
                      <a:pt x="181" y="99"/>
                    </a:lnTo>
                    <a:lnTo>
                      <a:pt x="137" y="97"/>
                    </a:lnTo>
                    <a:lnTo>
                      <a:pt x="93" y="96"/>
                    </a:lnTo>
                    <a:lnTo>
                      <a:pt x="50" y="96"/>
                    </a:lnTo>
                    <a:lnTo>
                      <a:pt x="7" y="95"/>
                    </a:lnTo>
                    <a:lnTo>
                      <a:pt x="7" y="86"/>
                    </a:lnTo>
                    <a:lnTo>
                      <a:pt x="5" y="66"/>
                    </a:lnTo>
                    <a:lnTo>
                      <a:pt x="3" y="48"/>
                    </a:lnTo>
                    <a:lnTo>
                      <a:pt x="0" y="39"/>
                    </a:lnTo>
                    <a:close/>
                  </a:path>
                </a:pathLst>
              </a:custGeom>
              <a:solidFill>
                <a:srgbClr val="F2B700"/>
              </a:solidFill>
              <a:ln w="9525">
                <a:noFill/>
                <a:round/>
                <a:headEnd/>
                <a:tailEnd/>
              </a:ln>
            </p:spPr>
            <p:txBody>
              <a:bodyPr/>
              <a:lstStyle/>
              <a:p>
                <a:endParaRPr lang="en-US"/>
              </a:p>
            </p:txBody>
          </p:sp>
          <p:sp>
            <p:nvSpPr>
              <p:cNvPr id="22110" name="Freeform 437"/>
              <p:cNvSpPr>
                <a:spLocks/>
              </p:cNvSpPr>
              <p:nvPr/>
            </p:nvSpPr>
            <p:spPr bwMode="auto">
              <a:xfrm>
                <a:off x="1287" y="2170"/>
                <a:ext cx="736" cy="52"/>
              </a:xfrm>
              <a:custGeom>
                <a:avLst/>
                <a:gdLst>
                  <a:gd name="T0" fmla="*/ 21 w 1473"/>
                  <a:gd name="T1" fmla="*/ 20 h 104"/>
                  <a:gd name="T2" fmla="*/ 63 w 1473"/>
                  <a:gd name="T3" fmla="*/ 19 h 104"/>
                  <a:gd name="T4" fmla="*/ 104 w 1473"/>
                  <a:gd name="T5" fmla="*/ 16 h 104"/>
                  <a:gd name="T6" fmla="*/ 146 w 1473"/>
                  <a:gd name="T7" fmla="*/ 15 h 104"/>
                  <a:gd name="T8" fmla="*/ 176 w 1473"/>
                  <a:gd name="T9" fmla="*/ 12 h 104"/>
                  <a:gd name="T10" fmla="*/ 193 w 1473"/>
                  <a:gd name="T11" fmla="*/ 8 h 104"/>
                  <a:gd name="T12" fmla="*/ 210 w 1473"/>
                  <a:gd name="T13" fmla="*/ 5 h 104"/>
                  <a:gd name="T14" fmla="*/ 227 w 1473"/>
                  <a:gd name="T15" fmla="*/ 1 h 104"/>
                  <a:gd name="T16" fmla="*/ 274 w 1473"/>
                  <a:gd name="T17" fmla="*/ 1 h 104"/>
                  <a:gd name="T18" fmla="*/ 350 w 1473"/>
                  <a:gd name="T19" fmla="*/ 2 h 104"/>
                  <a:gd name="T20" fmla="*/ 426 w 1473"/>
                  <a:gd name="T21" fmla="*/ 5 h 104"/>
                  <a:gd name="T22" fmla="*/ 503 w 1473"/>
                  <a:gd name="T23" fmla="*/ 6 h 104"/>
                  <a:gd name="T24" fmla="*/ 579 w 1473"/>
                  <a:gd name="T25" fmla="*/ 8 h 104"/>
                  <a:gd name="T26" fmla="*/ 655 w 1473"/>
                  <a:gd name="T27" fmla="*/ 9 h 104"/>
                  <a:gd name="T28" fmla="*/ 731 w 1473"/>
                  <a:gd name="T29" fmla="*/ 12 h 104"/>
                  <a:gd name="T30" fmla="*/ 807 w 1473"/>
                  <a:gd name="T31" fmla="*/ 13 h 104"/>
                  <a:gd name="T32" fmla="*/ 883 w 1473"/>
                  <a:gd name="T33" fmla="*/ 15 h 104"/>
                  <a:gd name="T34" fmla="*/ 959 w 1473"/>
                  <a:gd name="T35" fmla="*/ 16 h 104"/>
                  <a:gd name="T36" fmla="*/ 1035 w 1473"/>
                  <a:gd name="T37" fmla="*/ 19 h 104"/>
                  <a:gd name="T38" fmla="*/ 1111 w 1473"/>
                  <a:gd name="T39" fmla="*/ 21 h 104"/>
                  <a:gd name="T40" fmla="*/ 1187 w 1473"/>
                  <a:gd name="T41" fmla="*/ 22 h 104"/>
                  <a:gd name="T42" fmla="*/ 1262 w 1473"/>
                  <a:gd name="T43" fmla="*/ 24 h 104"/>
                  <a:gd name="T44" fmla="*/ 1338 w 1473"/>
                  <a:gd name="T45" fmla="*/ 25 h 104"/>
                  <a:gd name="T46" fmla="*/ 1414 w 1473"/>
                  <a:gd name="T47" fmla="*/ 28 h 104"/>
                  <a:gd name="T48" fmla="*/ 1458 w 1473"/>
                  <a:gd name="T49" fmla="*/ 38 h 104"/>
                  <a:gd name="T50" fmla="*/ 1468 w 1473"/>
                  <a:gd name="T51" fmla="*/ 59 h 104"/>
                  <a:gd name="T52" fmla="*/ 1463 w 1473"/>
                  <a:gd name="T53" fmla="*/ 74 h 104"/>
                  <a:gd name="T54" fmla="*/ 1442 w 1473"/>
                  <a:gd name="T55" fmla="*/ 82 h 104"/>
                  <a:gd name="T56" fmla="*/ 1420 w 1473"/>
                  <a:gd name="T57" fmla="*/ 91 h 104"/>
                  <a:gd name="T58" fmla="*/ 1399 w 1473"/>
                  <a:gd name="T59" fmla="*/ 99 h 104"/>
                  <a:gd name="T60" fmla="*/ 1346 w 1473"/>
                  <a:gd name="T61" fmla="*/ 103 h 104"/>
                  <a:gd name="T62" fmla="*/ 1260 w 1473"/>
                  <a:gd name="T63" fmla="*/ 101 h 104"/>
                  <a:gd name="T64" fmla="*/ 1174 w 1473"/>
                  <a:gd name="T65" fmla="*/ 99 h 104"/>
                  <a:gd name="T66" fmla="*/ 1087 w 1473"/>
                  <a:gd name="T67" fmla="*/ 98 h 104"/>
                  <a:gd name="T68" fmla="*/ 1001 w 1473"/>
                  <a:gd name="T69" fmla="*/ 96 h 104"/>
                  <a:gd name="T70" fmla="*/ 914 w 1473"/>
                  <a:gd name="T71" fmla="*/ 95 h 104"/>
                  <a:gd name="T72" fmla="*/ 828 w 1473"/>
                  <a:gd name="T73" fmla="*/ 92 h 104"/>
                  <a:gd name="T74" fmla="*/ 741 w 1473"/>
                  <a:gd name="T75" fmla="*/ 91 h 104"/>
                  <a:gd name="T76" fmla="*/ 656 w 1473"/>
                  <a:gd name="T77" fmla="*/ 89 h 104"/>
                  <a:gd name="T78" fmla="*/ 570 w 1473"/>
                  <a:gd name="T79" fmla="*/ 88 h 104"/>
                  <a:gd name="T80" fmla="*/ 483 w 1473"/>
                  <a:gd name="T81" fmla="*/ 85 h 104"/>
                  <a:gd name="T82" fmla="*/ 397 w 1473"/>
                  <a:gd name="T83" fmla="*/ 84 h 104"/>
                  <a:gd name="T84" fmla="*/ 310 w 1473"/>
                  <a:gd name="T85" fmla="*/ 82 h 104"/>
                  <a:gd name="T86" fmla="*/ 224 w 1473"/>
                  <a:gd name="T87" fmla="*/ 81 h 104"/>
                  <a:gd name="T88" fmla="*/ 138 w 1473"/>
                  <a:gd name="T89" fmla="*/ 78 h 104"/>
                  <a:gd name="T90" fmla="*/ 51 w 1473"/>
                  <a:gd name="T91" fmla="*/ 77 h 104"/>
                  <a:gd name="T92" fmla="*/ 9 w 1473"/>
                  <a:gd name="T93" fmla="*/ 67 h 104"/>
                  <a:gd name="T94" fmla="*/ 5 w 1473"/>
                  <a:gd name="T95" fmla="*/ 29 h 10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473"/>
                  <a:gd name="T145" fmla="*/ 0 h 104"/>
                  <a:gd name="T146" fmla="*/ 1473 w 1473"/>
                  <a:gd name="T147" fmla="*/ 104 h 10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473" h="104">
                    <a:moveTo>
                      <a:pt x="0" y="20"/>
                    </a:moveTo>
                    <a:lnTo>
                      <a:pt x="21" y="20"/>
                    </a:lnTo>
                    <a:lnTo>
                      <a:pt x="42" y="19"/>
                    </a:lnTo>
                    <a:lnTo>
                      <a:pt x="63" y="19"/>
                    </a:lnTo>
                    <a:lnTo>
                      <a:pt x="83" y="17"/>
                    </a:lnTo>
                    <a:lnTo>
                      <a:pt x="104" y="16"/>
                    </a:lnTo>
                    <a:lnTo>
                      <a:pt x="125" y="15"/>
                    </a:lnTo>
                    <a:lnTo>
                      <a:pt x="146" y="15"/>
                    </a:lnTo>
                    <a:lnTo>
                      <a:pt x="166" y="14"/>
                    </a:lnTo>
                    <a:lnTo>
                      <a:pt x="176" y="12"/>
                    </a:lnTo>
                    <a:lnTo>
                      <a:pt x="184" y="10"/>
                    </a:lnTo>
                    <a:lnTo>
                      <a:pt x="193" y="8"/>
                    </a:lnTo>
                    <a:lnTo>
                      <a:pt x="201" y="7"/>
                    </a:lnTo>
                    <a:lnTo>
                      <a:pt x="210" y="5"/>
                    </a:lnTo>
                    <a:lnTo>
                      <a:pt x="218" y="4"/>
                    </a:lnTo>
                    <a:lnTo>
                      <a:pt x="227" y="1"/>
                    </a:lnTo>
                    <a:lnTo>
                      <a:pt x="236" y="0"/>
                    </a:lnTo>
                    <a:lnTo>
                      <a:pt x="274" y="1"/>
                    </a:lnTo>
                    <a:lnTo>
                      <a:pt x="312" y="2"/>
                    </a:lnTo>
                    <a:lnTo>
                      <a:pt x="350" y="2"/>
                    </a:lnTo>
                    <a:lnTo>
                      <a:pt x="388" y="4"/>
                    </a:lnTo>
                    <a:lnTo>
                      <a:pt x="426" y="5"/>
                    </a:lnTo>
                    <a:lnTo>
                      <a:pt x="464" y="6"/>
                    </a:lnTo>
                    <a:lnTo>
                      <a:pt x="503" y="6"/>
                    </a:lnTo>
                    <a:lnTo>
                      <a:pt x="541" y="7"/>
                    </a:lnTo>
                    <a:lnTo>
                      <a:pt x="579" y="8"/>
                    </a:lnTo>
                    <a:lnTo>
                      <a:pt x="617" y="9"/>
                    </a:lnTo>
                    <a:lnTo>
                      <a:pt x="655" y="9"/>
                    </a:lnTo>
                    <a:lnTo>
                      <a:pt x="693" y="10"/>
                    </a:lnTo>
                    <a:lnTo>
                      <a:pt x="731" y="12"/>
                    </a:lnTo>
                    <a:lnTo>
                      <a:pt x="769" y="13"/>
                    </a:lnTo>
                    <a:lnTo>
                      <a:pt x="807" y="13"/>
                    </a:lnTo>
                    <a:lnTo>
                      <a:pt x="845" y="14"/>
                    </a:lnTo>
                    <a:lnTo>
                      <a:pt x="883" y="15"/>
                    </a:lnTo>
                    <a:lnTo>
                      <a:pt x="921" y="16"/>
                    </a:lnTo>
                    <a:lnTo>
                      <a:pt x="959" y="16"/>
                    </a:lnTo>
                    <a:lnTo>
                      <a:pt x="997" y="17"/>
                    </a:lnTo>
                    <a:lnTo>
                      <a:pt x="1035" y="19"/>
                    </a:lnTo>
                    <a:lnTo>
                      <a:pt x="1073" y="20"/>
                    </a:lnTo>
                    <a:lnTo>
                      <a:pt x="1111" y="21"/>
                    </a:lnTo>
                    <a:lnTo>
                      <a:pt x="1149" y="21"/>
                    </a:lnTo>
                    <a:lnTo>
                      <a:pt x="1187" y="22"/>
                    </a:lnTo>
                    <a:lnTo>
                      <a:pt x="1224" y="23"/>
                    </a:lnTo>
                    <a:lnTo>
                      <a:pt x="1262" y="24"/>
                    </a:lnTo>
                    <a:lnTo>
                      <a:pt x="1300" y="25"/>
                    </a:lnTo>
                    <a:lnTo>
                      <a:pt x="1338" y="25"/>
                    </a:lnTo>
                    <a:lnTo>
                      <a:pt x="1376" y="27"/>
                    </a:lnTo>
                    <a:lnTo>
                      <a:pt x="1414" y="28"/>
                    </a:lnTo>
                    <a:lnTo>
                      <a:pt x="1452" y="29"/>
                    </a:lnTo>
                    <a:lnTo>
                      <a:pt x="1458" y="38"/>
                    </a:lnTo>
                    <a:lnTo>
                      <a:pt x="1463" y="48"/>
                    </a:lnTo>
                    <a:lnTo>
                      <a:pt x="1468" y="59"/>
                    </a:lnTo>
                    <a:lnTo>
                      <a:pt x="1473" y="69"/>
                    </a:lnTo>
                    <a:lnTo>
                      <a:pt x="1463" y="74"/>
                    </a:lnTo>
                    <a:lnTo>
                      <a:pt x="1452" y="77"/>
                    </a:lnTo>
                    <a:lnTo>
                      <a:pt x="1442" y="82"/>
                    </a:lnTo>
                    <a:lnTo>
                      <a:pt x="1432" y="86"/>
                    </a:lnTo>
                    <a:lnTo>
                      <a:pt x="1420" y="91"/>
                    </a:lnTo>
                    <a:lnTo>
                      <a:pt x="1410" y="95"/>
                    </a:lnTo>
                    <a:lnTo>
                      <a:pt x="1399" y="99"/>
                    </a:lnTo>
                    <a:lnTo>
                      <a:pt x="1389" y="104"/>
                    </a:lnTo>
                    <a:lnTo>
                      <a:pt x="1346" y="103"/>
                    </a:lnTo>
                    <a:lnTo>
                      <a:pt x="1303" y="101"/>
                    </a:lnTo>
                    <a:lnTo>
                      <a:pt x="1260" y="101"/>
                    </a:lnTo>
                    <a:lnTo>
                      <a:pt x="1216" y="100"/>
                    </a:lnTo>
                    <a:lnTo>
                      <a:pt x="1174" y="99"/>
                    </a:lnTo>
                    <a:lnTo>
                      <a:pt x="1130" y="98"/>
                    </a:lnTo>
                    <a:lnTo>
                      <a:pt x="1087" y="98"/>
                    </a:lnTo>
                    <a:lnTo>
                      <a:pt x="1044" y="97"/>
                    </a:lnTo>
                    <a:lnTo>
                      <a:pt x="1001" y="96"/>
                    </a:lnTo>
                    <a:lnTo>
                      <a:pt x="958" y="95"/>
                    </a:lnTo>
                    <a:lnTo>
                      <a:pt x="914" y="95"/>
                    </a:lnTo>
                    <a:lnTo>
                      <a:pt x="872" y="93"/>
                    </a:lnTo>
                    <a:lnTo>
                      <a:pt x="828" y="92"/>
                    </a:lnTo>
                    <a:lnTo>
                      <a:pt x="785" y="91"/>
                    </a:lnTo>
                    <a:lnTo>
                      <a:pt x="741" y="91"/>
                    </a:lnTo>
                    <a:lnTo>
                      <a:pt x="699" y="90"/>
                    </a:lnTo>
                    <a:lnTo>
                      <a:pt x="656" y="89"/>
                    </a:lnTo>
                    <a:lnTo>
                      <a:pt x="612" y="88"/>
                    </a:lnTo>
                    <a:lnTo>
                      <a:pt x="570" y="88"/>
                    </a:lnTo>
                    <a:lnTo>
                      <a:pt x="526" y="86"/>
                    </a:lnTo>
                    <a:lnTo>
                      <a:pt x="483" y="85"/>
                    </a:lnTo>
                    <a:lnTo>
                      <a:pt x="439" y="84"/>
                    </a:lnTo>
                    <a:lnTo>
                      <a:pt x="397" y="84"/>
                    </a:lnTo>
                    <a:lnTo>
                      <a:pt x="353" y="83"/>
                    </a:lnTo>
                    <a:lnTo>
                      <a:pt x="310" y="82"/>
                    </a:lnTo>
                    <a:lnTo>
                      <a:pt x="268" y="81"/>
                    </a:lnTo>
                    <a:lnTo>
                      <a:pt x="224" y="81"/>
                    </a:lnTo>
                    <a:lnTo>
                      <a:pt x="181" y="80"/>
                    </a:lnTo>
                    <a:lnTo>
                      <a:pt x="138" y="78"/>
                    </a:lnTo>
                    <a:lnTo>
                      <a:pt x="95" y="77"/>
                    </a:lnTo>
                    <a:lnTo>
                      <a:pt x="51" y="77"/>
                    </a:lnTo>
                    <a:lnTo>
                      <a:pt x="9" y="76"/>
                    </a:lnTo>
                    <a:lnTo>
                      <a:pt x="9" y="67"/>
                    </a:lnTo>
                    <a:lnTo>
                      <a:pt x="7" y="47"/>
                    </a:lnTo>
                    <a:lnTo>
                      <a:pt x="5" y="29"/>
                    </a:lnTo>
                    <a:lnTo>
                      <a:pt x="0" y="20"/>
                    </a:lnTo>
                    <a:close/>
                  </a:path>
                </a:pathLst>
              </a:custGeom>
              <a:solidFill>
                <a:srgbClr val="F7BF00"/>
              </a:solidFill>
              <a:ln w="9525">
                <a:noFill/>
                <a:round/>
                <a:headEnd/>
                <a:tailEnd/>
              </a:ln>
            </p:spPr>
            <p:txBody>
              <a:bodyPr/>
              <a:lstStyle/>
              <a:p>
                <a:endParaRPr lang="en-US"/>
              </a:p>
            </p:txBody>
          </p:sp>
          <p:sp>
            <p:nvSpPr>
              <p:cNvPr id="22111" name="Freeform 438"/>
              <p:cNvSpPr>
                <a:spLocks/>
              </p:cNvSpPr>
              <p:nvPr/>
            </p:nvSpPr>
            <p:spPr bwMode="auto">
              <a:xfrm>
                <a:off x="1286" y="2180"/>
                <a:ext cx="710" cy="43"/>
              </a:xfrm>
              <a:custGeom>
                <a:avLst/>
                <a:gdLst>
                  <a:gd name="T0" fmla="*/ 0 w 1421"/>
                  <a:gd name="T1" fmla="*/ 0 h 86"/>
                  <a:gd name="T2" fmla="*/ 114 w 1421"/>
                  <a:gd name="T3" fmla="*/ 15 h 86"/>
                  <a:gd name="T4" fmla="*/ 185 w 1421"/>
                  <a:gd name="T5" fmla="*/ 0 h 86"/>
                  <a:gd name="T6" fmla="*/ 1400 w 1421"/>
                  <a:gd name="T7" fmla="*/ 28 h 86"/>
                  <a:gd name="T8" fmla="*/ 1421 w 1421"/>
                  <a:gd name="T9" fmla="*/ 70 h 86"/>
                  <a:gd name="T10" fmla="*/ 1381 w 1421"/>
                  <a:gd name="T11" fmla="*/ 86 h 86"/>
                  <a:gd name="T12" fmla="*/ 11 w 1421"/>
                  <a:gd name="T13" fmla="*/ 56 h 86"/>
                  <a:gd name="T14" fmla="*/ 9 w 1421"/>
                  <a:gd name="T15" fmla="*/ 47 h 86"/>
                  <a:gd name="T16" fmla="*/ 8 w 1421"/>
                  <a:gd name="T17" fmla="*/ 27 h 86"/>
                  <a:gd name="T18" fmla="*/ 5 w 1421"/>
                  <a:gd name="T19" fmla="*/ 9 h 86"/>
                  <a:gd name="T20" fmla="*/ 0 w 1421"/>
                  <a:gd name="T21" fmla="*/ 0 h 8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421"/>
                  <a:gd name="T34" fmla="*/ 0 h 86"/>
                  <a:gd name="T35" fmla="*/ 1421 w 1421"/>
                  <a:gd name="T36" fmla="*/ 86 h 8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421" h="86">
                    <a:moveTo>
                      <a:pt x="0" y="0"/>
                    </a:moveTo>
                    <a:lnTo>
                      <a:pt x="114" y="15"/>
                    </a:lnTo>
                    <a:lnTo>
                      <a:pt x="185" y="0"/>
                    </a:lnTo>
                    <a:lnTo>
                      <a:pt x="1400" y="28"/>
                    </a:lnTo>
                    <a:lnTo>
                      <a:pt x="1421" y="70"/>
                    </a:lnTo>
                    <a:lnTo>
                      <a:pt x="1381" y="86"/>
                    </a:lnTo>
                    <a:lnTo>
                      <a:pt x="11" y="56"/>
                    </a:lnTo>
                    <a:lnTo>
                      <a:pt x="9" y="47"/>
                    </a:lnTo>
                    <a:lnTo>
                      <a:pt x="8" y="27"/>
                    </a:lnTo>
                    <a:lnTo>
                      <a:pt x="5" y="9"/>
                    </a:lnTo>
                    <a:lnTo>
                      <a:pt x="0" y="0"/>
                    </a:lnTo>
                    <a:close/>
                  </a:path>
                </a:pathLst>
              </a:custGeom>
              <a:solidFill>
                <a:srgbClr val="FFC900"/>
              </a:solidFill>
              <a:ln w="9525">
                <a:noFill/>
                <a:round/>
                <a:headEnd/>
                <a:tailEnd/>
              </a:ln>
            </p:spPr>
            <p:txBody>
              <a:bodyPr/>
              <a:lstStyle/>
              <a:p>
                <a:endParaRPr lang="en-US"/>
              </a:p>
            </p:txBody>
          </p:sp>
          <p:sp>
            <p:nvSpPr>
              <p:cNvPr id="22112" name="Freeform 439"/>
              <p:cNvSpPr>
                <a:spLocks/>
              </p:cNvSpPr>
              <p:nvPr/>
            </p:nvSpPr>
            <p:spPr bwMode="auto">
              <a:xfrm>
                <a:off x="1285" y="2471"/>
                <a:ext cx="762" cy="133"/>
              </a:xfrm>
              <a:custGeom>
                <a:avLst/>
                <a:gdLst>
                  <a:gd name="T0" fmla="*/ 0 w 1524"/>
                  <a:gd name="T1" fmla="*/ 0 h 266"/>
                  <a:gd name="T2" fmla="*/ 1496 w 1524"/>
                  <a:gd name="T3" fmla="*/ 77 h 266"/>
                  <a:gd name="T4" fmla="*/ 1524 w 1524"/>
                  <a:gd name="T5" fmla="*/ 260 h 266"/>
                  <a:gd name="T6" fmla="*/ 1478 w 1524"/>
                  <a:gd name="T7" fmla="*/ 261 h 266"/>
                  <a:gd name="T8" fmla="*/ 1431 w 1524"/>
                  <a:gd name="T9" fmla="*/ 263 h 266"/>
                  <a:gd name="T10" fmla="*/ 1385 w 1524"/>
                  <a:gd name="T11" fmla="*/ 264 h 266"/>
                  <a:gd name="T12" fmla="*/ 1339 w 1524"/>
                  <a:gd name="T13" fmla="*/ 265 h 266"/>
                  <a:gd name="T14" fmla="*/ 1294 w 1524"/>
                  <a:gd name="T15" fmla="*/ 265 h 266"/>
                  <a:gd name="T16" fmla="*/ 1248 w 1524"/>
                  <a:gd name="T17" fmla="*/ 266 h 266"/>
                  <a:gd name="T18" fmla="*/ 1202 w 1524"/>
                  <a:gd name="T19" fmla="*/ 266 h 266"/>
                  <a:gd name="T20" fmla="*/ 1157 w 1524"/>
                  <a:gd name="T21" fmla="*/ 266 h 266"/>
                  <a:gd name="T22" fmla="*/ 1111 w 1524"/>
                  <a:gd name="T23" fmla="*/ 266 h 266"/>
                  <a:gd name="T24" fmla="*/ 1066 w 1524"/>
                  <a:gd name="T25" fmla="*/ 265 h 266"/>
                  <a:gd name="T26" fmla="*/ 1020 w 1524"/>
                  <a:gd name="T27" fmla="*/ 265 h 266"/>
                  <a:gd name="T28" fmla="*/ 975 w 1524"/>
                  <a:gd name="T29" fmla="*/ 264 h 266"/>
                  <a:gd name="T30" fmla="*/ 930 w 1524"/>
                  <a:gd name="T31" fmla="*/ 263 h 266"/>
                  <a:gd name="T32" fmla="*/ 885 w 1524"/>
                  <a:gd name="T33" fmla="*/ 260 h 266"/>
                  <a:gd name="T34" fmla="*/ 839 w 1524"/>
                  <a:gd name="T35" fmla="*/ 259 h 266"/>
                  <a:gd name="T36" fmla="*/ 794 w 1524"/>
                  <a:gd name="T37" fmla="*/ 257 h 266"/>
                  <a:gd name="T38" fmla="*/ 749 w 1524"/>
                  <a:gd name="T39" fmla="*/ 255 h 266"/>
                  <a:gd name="T40" fmla="*/ 704 w 1524"/>
                  <a:gd name="T41" fmla="*/ 252 h 266"/>
                  <a:gd name="T42" fmla="*/ 659 w 1524"/>
                  <a:gd name="T43" fmla="*/ 249 h 266"/>
                  <a:gd name="T44" fmla="*/ 613 w 1524"/>
                  <a:gd name="T45" fmla="*/ 246 h 266"/>
                  <a:gd name="T46" fmla="*/ 568 w 1524"/>
                  <a:gd name="T47" fmla="*/ 242 h 266"/>
                  <a:gd name="T48" fmla="*/ 523 w 1524"/>
                  <a:gd name="T49" fmla="*/ 238 h 266"/>
                  <a:gd name="T50" fmla="*/ 478 w 1524"/>
                  <a:gd name="T51" fmla="*/ 235 h 266"/>
                  <a:gd name="T52" fmla="*/ 432 w 1524"/>
                  <a:gd name="T53" fmla="*/ 230 h 266"/>
                  <a:gd name="T54" fmla="*/ 387 w 1524"/>
                  <a:gd name="T55" fmla="*/ 226 h 266"/>
                  <a:gd name="T56" fmla="*/ 341 w 1524"/>
                  <a:gd name="T57" fmla="*/ 220 h 266"/>
                  <a:gd name="T58" fmla="*/ 296 w 1524"/>
                  <a:gd name="T59" fmla="*/ 214 h 266"/>
                  <a:gd name="T60" fmla="*/ 250 w 1524"/>
                  <a:gd name="T61" fmla="*/ 208 h 266"/>
                  <a:gd name="T62" fmla="*/ 204 w 1524"/>
                  <a:gd name="T63" fmla="*/ 203 h 266"/>
                  <a:gd name="T64" fmla="*/ 158 w 1524"/>
                  <a:gd name="T65" fmla="*/ 196 h 266"/>
                  <a:gd name="T66" fmla="*/ 112 w 1524"/>
                  <a:gd name="T67" fmla="*/ 189 h 266"/>
                  <a:gd name="T68" fmla="*/ 66 w 1524"/>
                  <a:gd name="T69" fmla="*/ 182 h 266"/>
                  <a:gd name="T70" fmla="*/ 0 w 1524"/>
                  <a:gd name="T71" fmla="*/ 0 h 26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524"/>
                  <a:gd name="T109" fmla="*/ 0 h 266"/>
                  <a:gd name="T110" fmla="*/ 1524 w 1524"/>
                  <a:gd name="T111" fmla="*/ 266 h 26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524" h="266">
                    <a:moveTo>
                      <a:pt x="0" y="0"/>
                    </a:moveTo>
                    <a:lnTo>
                      <a:pt x="1496" y="77"/>
                    </a:lnTo>
                    <a:lnTo>
                      <a:pt x="1524" y="260"/>
                    </a:lnTo>
                    <a:lnTo>
                      <a:pt x="1478" y="261"/>
                    </a:lnTo>
                    <a:lnTo>
                      <a:pt x="1431" y="263"/>
                    </a:lnTo>
                    <a:lnTo>
                      <a:pt x="1385" y="264"/>
                    </a:lnTo>
                    <a:lnTo>
                      <a:pt x="1339" y="265"/>
                    </a:lnTo>
                    <a:lnTo>
                      <a:pt x="1294" y="265"/>
                    </a:lnTo>
                    <a:lnTo>
                      <a:pt x="1248" y="266"/>
                    </a:lnTo>
                    <a:lnTo>
                      <a:pt x="1202" y="266"/>
                    </a:lnTo>
                    <a:lnTo>
                      <a:pt x="1157" y="266"/>
                    </a:lnTo>
                    <a:lnTo>
                      <a:pt x="1111" y="266"/>
                    </a:lnTo>
                    <a:lnTo>
                      <a:pt x="1066" y="265"/>
                    </a:lnTo>
                    <a:lnTo>
                      <a:pt x="1020" y="265"/>
                    </a:lnTo>
                    <a:lnTo>
                      <a:pt x="975" y="264"/>
                    </a:lnTo>
                    <a:lnTo>
                      <a:pt x="930" y="263"/>
                    </a:lnTo>
                    <a:lnTo>
                      <a:pt x="885" y="260"/>
                    </a:lnTo>
                    <a:lnTo>
                      <a:pt x="839" y="259"/>
                    </a:lnTo>
                    <a:lnTo>
                      <a:pt x="794" y="257"/>
                    </a:lnTo>
                    <a:lnTo>
                      <a:pt x="749" y="255"/>
                    </a:lnTo>
                    <a:lnTo>
                      <a:pt x="704" y="252"/>
                    </a:lnTo>
                    <a:lnTo>
                      <a:pt x="659" y="249"/>
                    </a:lnTo>
                    <a:lnTo>
                      <a:pt x="613" y="246"/>
                    </a:lnTo>
                    <a:lnTo>
                      <a:pt x="568" y="242"/>
                    </a:lnTo>
                    <a:lnTo>
                      <a:pt x="523" y="238"/>
                    </a:lnTo>
                    <a:lnTo>
                      <a:pt x="478" y="235"/>
                    </a:lnTo>
                    <a:lnTo>
                      <a:pt x="432" y="230"/>
                    </a:lnTo>
                    <a:lnTo>
                      <a:pt x="387" y="226"/>
                    </a:lnTo>
                    <a:lnTo>
                      <a:pt x="341" y="220"/>
                    </a:lnTo>
                    <a:lnTo>
                      <a:pt x="296" y="214"/>
                    </a:lnTo>
                    <a:lnTo>
                      <a:pt x="250" y="208"/>
                    </a:lnTo>
                    <a:lnTo>
                      <a:pt x="204" y="203"/>
                    </a:lnTo>
                    <a:lnTo>
                      <a:pt x="158" y="196"/>
                    </a:lnTo>
                    <a:lnTo>
                      <a:pt x="112" y="189"/>
                    </a:lnTo>
                    <a:lnTo>
                      <a:pt x="66" y="182"/>
                    </a:lnTo>
                    <a:lnTo>
                      <a:pt x="0" y="0"/>
                    </a:lnTo>
                    <a:close/>
                  </a:path>
                </a:pathLst>
              </a:custGeom>
              <a:solidFill>
                <a:srgbClr val="8C4400"/>
              </a:solidFill>
              <a:ln w="9525">
                <a:noFill/>
                <a:round/>
                <a:headEnd/>
                <a:tailEnd/>
              </a:ln>
            </p:spPr>
            <p:txBody>
              <a:bodyPr/>
              <a:lstStyle/>
              <a:p>
                <a:endParaRPr lang="en-US"/>
              </a:p>
            </p:txBody>
          </p:sp>
          <p:sp>
            <p:nvSpPr>
              <p:cNvPr id="22113" name="Freeform 440"/>
              <p:cNvSpPr>
                <a:spLocks/>
              </p:cNvSpPr>
              <p:nvPr/>
            </p:nvSpPr>
            <p:spPr bwMode="auto">
              <a:xfrm>
                <a:off x="1286" y="2181"/>
                <a:ext cx="746" cy="338"/>
              </a:xfrm>
              <a:custGeom>
                <a:avLst/>
                <a:gdLst>
                  <a:gd name="T0" fmla="*/ 39 w 1494"/>
                  <a:gd name="T1" fmla="*/ 3 h 676"/>
                  <a:gd name="T2" fmla="*/ 120 w 1494"/>
                  <a:gd name="T3" fmla="*/ 10 h 676"/>
                  <a:gd name="T4" fmla="*/ 205 w 1494"/>
                  <a:gd name="T5" fmla="*/ 16 h 676"/>
                  <a:gd name="T6" fmla="*/ 293 w 1494"/>
                  <a:gd name="T7" fmla="*/ 22 h 676"/>
                  <a:gd name="T8" fmla="*/ 384 w 1494"/>
                  <a:gd name="T9" fmla="*/ 26 h 676"/>
                  <a:gd name="T10" fmla="*/ 477 w 1494"/>
                  <a:gd name="T11" fmla="*/ 31 h 676"/>
                  <a:gd name="T12" fmla="*/ 573 w 1494"/>
                  <a:gd name="T13" fmla="*/ 35 h 676"/>
                  <a:gd name="T14" fmla="*/ 670 w 1494"/>
                  <a:gd name="T15" fmla="*/ 38 h 676"/>
                  <a:gd name="T16" fmla="*/ 768 w 1494"/>
                  <a:gd name="T17" fmla="*/ 41 h 676"/>
                  <a:gd name="T18" fmla="*/ 867 w 1494"/>
                  <a:gd name="T19" fmla="*/ 44 h 676"/>
                  <a:gd name="T20" fmla="*/ 966 w 1494"/>
                  <a:gd name="T21" fmla="*/ 46 h 676"/>
                  <a:gd name="T22" fmla="*/ 1064 w 1494"/>
                  <a:gd name="T23" fmla="*/ 47 h 676"/>
                  <a:gd name="T24" fmla="*/ 1162 w 1494"/>
                  <a:gd name="T25" fmla="*/ 48 h 676"/>
                  <a:gd name="T26" fmla="*/ 1258 w 1494"/>
                  <a:gd name="T27" fmla="*/ 50 h 676"/>
                  <a:gd name="T28" fmla="*/ 1354 w 1494"/>
                  <a:gd name="T29" fmla="*/ 51 h 676"/>
                  <a:gd name="T30" fmla="*/ 1447 w 1494"/>
                  <a:gd name="T31" fmla="*/ 51 h 676"/>
                  <a:gd name="T32" fmla="*/ 1494 w 1494"/>
                  <a:gd name="T33" fmla="*/ 668 h 676"/>
                  <a:gd name="T34" fmla="*/ 1399 w 1494"/>
                  <a:gd name="T35" fmla="*/ 671 h 676"/>
                  <a:gd name="T36" fmla="*/ 1302 w 1494"/>
                  <a:gd name="T37" fmla="*/ 673 h 676"/>
                  <a:gd name="T38" fmla="*/ 1202 w 1494"/>
                  <a:gd name="T39" fmla="*/ 675 h 676"/>
                  <a:gd name="T40" fmla="*/ 1099 w 1494"/>
                  <a:gd name="T41" fmla="*/ 676 h 676"/>
                  <a:gd name="T42" fmla="*/ 996 w 1494"/>
                  <a:gd name="T43" fmla="*/ 675 h 676"/>
                  <a:gd name="T44" fmla="*/ 892 w 1494"/>
                  <a:gd name="T45" fmla="*/ 672 h 676"/>
                  <a:gd name="T46" fmla="*/ 788 w 1494"/>
                  <a:gd name="T47" fmla="*/ 669 h 676"/>
                  <a:gd name="T48" fmla="*/ 687 w 1494"/>
                  <a:gd name="T49" fmla="*/ 665 h 676"/>
                  <a:gd name="T50" fmla="*/ 586 w 1494"/>
                  <a:gd name="T51" fmla="*/ 661 h 676"/>
                  <a:gd name="T52" fmla="*/ 488 w 1494"/>
                  <a:gd name="T53" fmla="*/ 655 h 676"/>
                  <a:gd name="T54" fmla="*/ 394 w 1494"/>
                  <a:gd name="T55" fmla="*/ 648 h 676"/>
                  <a:gd name="T56" fmla="*/ 303 w 1494"/>
                  <a:gd name="T57" fmla="*/ 641 h 676"/>
                  <a:gd name="T58" fmla="*/ 218 w 1494"/>
                  <a:gd name="T59" fmla="*/ 633 h 676"/>
                  <a:gd name="T60" fmla="*/ 138 w 1494"/>
                  <a:gd name="T61" fmla="*/ 624 h 676"/>
                  <a:gd name="T62" fmla="*/ 66 w 1494"/>
                  <a:gd name="T63" fmla="*/ 615 h 676"/>
                  <a:gd name="T64" fmla="*/ 0 w 1494"/>
                  <a:gd name="T65" fmla="*/ 604 h 67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494"/>
                  <a:gd name="T100" fmla="*/ 0 h 676"/>
                  <a:gd name="T101" fmla="*/ 1494 w 1494"/>
                  <a:gd name="T102" fmla="*/ 676 h 67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494" h="676">
                    <a:moveTo>
                      <a:pt x="0" y="0"/>
                    </a:moveTo>
                    <a:lnTo>
                      <a:pt x="39" y="3"/>
                    </a:lnTo>
                    <a:lnTo>
                      <a:pt x="80" y="7"/>
                    </a:lnTo>
                    <a:lnTo>
                      <a:pt x="120" y="10"/>
                    </a:lnTo>
                    <a:lnTo>
                      <a:pt x="163" y="13"/>
                    </a:lnTo>
                    <a:lnTo>
                      <a:pt x="205" y="16"/>
                    </a:lnTo>
                    <a:lnTo>
                      <a:pt x="249" y="18"/>
                    </a:lnTo>
                    <a:lnTo>
                      <a:pt x="293" y="22"/>
                    </a:lnTo>
                    <a:lnTo>
                      <a:pt x="338" y="24"/>
                    </a:lnTo>
                    <a:lnTo>
                      <a:pt x="384" y="26"/>
                    </a:lnTo>
                    <a:lnTo>
                      <a:pt x="431" y="29"/>
                    </a:lnTo>
                    <a:lnTo>
                      <a:pt x="477" y="31"/>
                    </a:lnTo>
                    <a:lnTo>
                      <a:pt x="526" y="32"/>
                    </a:lnTo>
                    <a:lnTo>
                      <a:pt x="573" y="35"/>
                    </a:lnTo>
                    <a:lnTo>
                      <a:pt x="621" y="37"/>
                    </a:lnTo>
                    <a:lnTo>
                      <a:pt x="670" y="38"/>
                    </a:lnTo>
                    <a:lnTo>
                      <a:pt x="719" y="39"/>
                    </a:lnTo>
                    <a:lnTo>
                      <a:pt x="768" y="41"/>
                    </a:lnTo>
                    <a:lnTo>
                      <a:pt x="817" y="43"/>
                    </a:lnTo>
                    <a:lnTo>
                      <a:pt x="867" y="44"/>
                    </a:lnTo>
                    <a:lnTo>
                      <a:pt x="916" y="45"/>
                    </a:lnTo>
                    <a:lnTo>
                      <a:pt x="966" y="46"/>
                    </a:lnTo>
                    <a:lnTo>
                      <a:pt x="1015" y="46"/>
                    </a:lnTo>
                    <a:lnTo>
                      <a:pt x="1064" y="47"/>
                    </a:lnTo>
                    <a:lnTo>
                      <a:pt x="1113" y="48"/>
                    </a:lnTo>
                    <a:lnTo>
                      <a:pt x="1162" y="48"/>
                    </a:lnTo>
                    <a:lnTo>
                      <a:pt x="1211" y="50"/>
                    </a:lnTo>
                    <a:lnTo>
                      <a:pt x="1258" y="50"/>
                    </a:lnTo>
                    <a:lnTo>
                      <a:pt x="1307" y="50"/>
                    </a:lnTo>
                    <a:lnTo>
                      <a:pt x="1354" y="51"/>
                    </a:lnTo>
                    <a:lnTo>
                      <a:pt x="1401" y="51"/>
                    </a:lnTo>
                    <a:lnTo>
                      <a:pt x="1447" y="51"/>
                    </a:lnTo>
                    <a:lnTo>
                      <a:pt x="1494" y="51"/>
                    </a:lnTo>
                    <a:lnTo>
                      <a:pt x="1494" y="668"/>
                    </a:lnTo>
                    <a:lnTo>
                      <a:pt x="1447" y="670"/>
                    </a:lnTo>
                    <a:lnTo>
                      <a:pt x="1399" y="671"/>
                    </a:lnTo>
                    <a:lnTo>
                      <a:pt x="1351" y="672"/>
                    </a:lnTo>
                    <a:lnTo>
                      <a:pt x="1302" y="673"/>
                    </a:lnTo>
                    <a:lnTo>
                      <a:pt x="1252" y="675"/>
                    </a:lnTo>
                    <a:lnTo>
                      <a:pt x="1202" y="675"/>
                    </a:lnTo>
                    <a:lnTo>
                      <a:pt x="1151" y="676"/>
                    </a:lnTo>
                    <a:lnTo>
                      <a:pt x="1099" y="676"/>
                    </a:lnTo>
                    <a:lnTo>
                      <a:pt x="1048" y="675"/>
                    </a:lnTo>
                    <a:lnTo>
                      <a:pt x="996" y="675"/>
                    </a:lnTo>
                    <a:lnTo>
                      <a:pt x="944" y="673"/>
                    </a:lnTo>
                    <a:lnTo>
                      <a:pt x="892" y="672"/>
                    </a:lnTo>
                    <a:lnTo>
                      <a:pt x="840" y="671"/>
                    </a:lnTo>
                    <a:lnTo>
                      <a:pt x="788" y="669"/>
                    </a:lnTo>
                    <a:lnTo>
                      <a:pt x="738" y="668"/>
                    </a:lnTo>
                    <a:lnTo>
                      <a:pt x="687" y="665"/>
                    </a:lnTo>
                    <a:lnTo>
                      <a:pt x="636" y="663"/>
                    </a:lnTo>
                    <a:lnTo>
                      <a:pt x="586" y="661"/>
                    </a:lnTo>
                    <a:lnTo>
                      <a:pt x="537" y="657"/>
                    </a:lnTo>
                    <a:lnTo>
                      <a:pt x="488" y="655"/>
                    </a:lnTo>
                    <a:lnTo>
                      <a:pt x="440" y="652"/>
                    </a:lnTo>
                    <a:lnTo>
                      <a:pt x="394" y="648"/>
                    </a:lnTo>
                    <a:lnTo>
                      <a:pt x="348" y="645"/>
                    </a:lnTo>
                    <a:lnTo>
                      <a:pt x="303" y="641"/>
                    </a:lnTo>
                    <a:lnTo>
                      <a:pt x="261" y="637"/>
                    </a:lnTo>
                    <a:lnTo>
                      <a:pt x="218" y="633"/>
                    </a:lnTo>
                    <a:lnTo>
                      <a:pt x="178" y="628"/>
                    </a:lnTo>
                    <a:lnTo>
                      <a:pt x="138" y="624"/>
                    </a:lnTo>
                    <a:lnTo>
                      <a:pt x="102" y="619"/>
                    </a:lnTo>
                    <a:lnTo>
                      <a:pt x="66" y="615"/>
                    </a:lnTo>
                    <a:lnTo>
                      <a:pt x="32" y="609"/>
                    </a:lnTo>
                    <a:lnTo>
                      <a:pt x="0" y="604"/>
                    </a:lnTo>
                    <a:lnTo>
                      <a:pt x="0" y="0"/>
                    </a:lnTo>
                    <a:close/>
                  </a:path>
                </a:pathLst>
              </a:custGeom>
              <a:solidFill>
                <a:srgbClr val="B76B05"/>
              </a:solidFill>
              <a:ln w="9525">
                <a:noFill/>
                <a:round/>
                <a:headEnd/>
                <a:tailEnd/>
              </a:ln>
            </p:spPr>
            <p:txBody>
              <a:bodyPr/>
              <a:lstStyle/>
              <a:p>
                <a:endParaRPr lang="en-US"/>
              </a:p>
            </p:txBody>
          </p:sp>
          <p:sp>
            <p:nvSpPr>
              <p:cNvPr id="22114" name="Freeform 441"/>
              <p:cNvSpPr>
                <a:spLocks/>
              </p:cNvSpPr>
              <p:nvPr/>
            </p:nvSpPr>
            <p:spPr bwMode="auto">
              <a:xfrm>
                <a:off x="1286" y="2181"/>
                <a:ext cx="705" cy="321"/>
              </a:xfrm>
              <a:custGeom>
                <a:avLst/>
                <a:gdLst>
                  <a:gd name="T0" fmla="*/ 37 w 1412"/>
                  <a:gd name="T1" fmla="*/ 3 h 641"/>
                  <a:gd name="T2" fmla="*/ 113 w 1412"/>
                  <a:gd name="T3" fmla="*/ 9 h 641"/>
                  <a:gd name="T4" fmla="*/ 194 w 1412"/>
                  <a:gd name="T5" fmla="*/ 16 h 641"/>
                  <a:gd name="T6" fmla="*/ 277 w 1412"/>
                  <a:gd name="T7" fmla="*/ 21 h 641"/>
                  <a:gd name="T8" fmla="*/ 363 w 1412"/>
                  <a:gd name="T9" fmla="*/ 25 h 641"/>
                  <a:gd name="T10" fmla="*/ 451 w 1412"/>
                  <a:gd name="T11" fmla="*/ 30 h 641"/>
                  <a:gd name="T12" fmla="*/ 542 w 1412"/>
                  <a:gd name="T13" fmla="*/ 33 h 641"/>
                  <a:gd name="T14" fmla="*/ 633 w 1412"/>
                  <a:gd name="T15" fmla="*/ 37 h 641"/>
                  <a:gd name="T16" fmla="*/ 726 w 1412"/>
                  <a:gd name="T17" fmla="*/ 40 h 641"/>
                  <a:gd name="T18" fmla="*/ 819 w 1412"/>
                  <a:gd name="T19" fmla="*/ 43 h 641"/>
                  <a:gd name="T20" fmla="*/ 913 w 1412"/>
                  <a:gd name="T21" fmla="*/ 45 h 641"/>
                  <a:gd name="T22" fmla="*/ 1006 w 1412"/>
                  <a:gd name="T23" fmla="*/ 46 h 641"/>
                  <a:gd name="T24" fmla="*/ 1098 w 1412"/>
                  <a:gd name="T25" fmla="*/ 47 h 641"/>
                  <a:gd name="T26" fmla="*/ 1190 w 1412"/>
                  <a:gd name="T27" fmla="*/ 48 h 641"/>
                  <a:gd name="T28" fmla="*/ 1280 w 1412"/>
                  <a:gd name="T29" fmla="*/ 50 h 641"/>
                  <a:gd name="T30" fmla="*/ 1368 w 1412"/>
                  <a:gd name="T31" fmla="*/ 50 h 641"/>
                  <a:gd name="T32" fmla="*/ 1412 w 1412"/>
                  <a:gd name="T33" fmla="*/ 196 h 641"/>
                  <a:gd name="T34" fmla="*/ 1412 w 1412"/>
                  <a:gd name="T35" fmla="*/ 488 h 641"/>
                  <a:gd name="T36" fmla="*/ 1368 w 1412"/>
                  <a:gd name="T37" fmla="*/ 637 h 641"/>
                  <a:gd name="T38" fmla="*/ 1277 w 1412"/>
                  <a:gd name="T39" fmla="*/ 639 h 641"/>
                  <a:gd name="T40" fmla="*/ 1184 w 1412"/>
                  <a:gd name="T41" fmla="*/ 641 h 641"/>
                  <a:gd name="T42" fmla="*/ 1088 w 1412"/>
                  <a:gd name="T43" fmla="*/ 641 h 641"/>
                  <a:gd name="T44" fmla="*/ 991 w 1412"/>
                  <a:gd name="T45" fmla="*/ 641 h 641"/>
                  <a:gd name="T46" fmla="*/ 893 w 1412"/>
                  <a:gd name="T47" fmla="*/ 640 h 641"/>
                  <a:gd name="T48" fmla="*/ 796 w 1412"/>
                  <a:gd name="T49" fmla="*/ 638 h 641"/>
                  <a:gd name="T50" fmla="*/ 700 w 1412"/>
                  <a:gd name="T51" fmla="*/ 634 h 641"/>
                  <a:gd name="T52" fmla="*/ 604 w 1412"/>
                  <a:gd name="T53" fmla="*/ 630 h 641"/>
                  <a:gd name="T54" fmla="*/ 509 w 1412"/>
                  <a:gd name="T55" fmla="*/ 625 h 641"/>
                  <a:gd name="T56" fmla="*/ 420 w 1412"/>
                  <a:gd name="T57" fmla="*/ 619 h 641"/>
                  <a:gd name="T58" fmla="*/ 332 w 1412"/>
                  <a:gd name="T59" fmla="*/ 612 h 641"/>
                  <a:gd name="T60" fmla="*/ 249 w 1412"/>
                  <a:gd name="T61" fmla="*/ 605 h 641"/>
                  <a:gd name="T62" fmla="*/ 171 w 1412"/>
                  <a:gd name="T63" fmla="*/ 597 h 641"/>
                  <a:gd name="T64" fmla="*/ 97 w 1412"/>
                  <a:gd name="T65" fmla="*/ 588 h 641"/>
                  <a:gd name="T66" fmla="*/ 31 w 1412"/>
                  <a:gd name="T67" fmla="*/ 579 h 641"/>
                  <a:gd name="T68" fmla="*/ 0 w 1412"/>
                  <a:gd name="T69" fmla="*/ 431 h 641"/>
                  <a:gd name="T70" fmla="*/ 0 w 1412"/>
                  <a:gd name="T71" fmla="*/ 144 h 64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412"/>
                  <a:gd name="T109" fmla="*/ 0 h 641"/>
                  <a:gd name="T110" fmla="*/ 1412 w 1412"/>
                  <a:gd name="T111" fmla="*/ 641 h 64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412" h="641">
                    <a:moveTo>
                      <a:pt x="0" y="0"/>
                    </a:moveTo>
                    <a:lnTo>
                      <a:pt x="37" y="3"/>
                    </a:lnTo>
                    <a:lnTo>
                      <a:pt x="75" y="7"/>
                    </a:lnTo>
                    <a:lnTo>
                      <a:pt x="113" y="9"/>
                    </a:lnTo>
                    <a:lnTo>
                      <a:pt x="153" y="13"/>
                    </a:lnTo>
                    <a:lnTo>
                      <a:pt x="194" y="16"/>
                    </a:lnTo>
                    <a:lnTo>
                      <a:pt x="235" y="18"/>
                    </a:lnTo>
                    <a:lnTo>
                      <a:pt x="277" y="21"/>
                    </a:lnTo>
                    <a:lnTo>
                      <a:pt x="319" y="23"/>
                    </a:lnTo>
                    <a:lnTo>
                      <a:pt x="363" y="25"/>
                    </a:lnTo>
                    <a:lnTo>
                      <a:pt x="407" y="28"/>
                    </a:lnTo>
                    <a:lnTo>
                      <a:pt x="451" y="30"/>
                    </a:lnTo>
                    <a:lnTo>
                      <a:pt x="496" y="32"/>
                    </a:lnTo>
                    <a:lnTo>
                      <a:pt x="542" y="33"/>
                    </a:lnTo>
                    <a:lnTo>
                      <a:pt x="587" y="36"/>
                    </a:lnTo>
                    <a:lnTo>
                      <a:pt x="633" y="37"/>
                    </a:lnTo>
                    <a:lnTo>
                      <a:pt x="679" y="38"/>
                    </a:lnTo>
                    <a:lnTo>
                      <a:pt x="726" y="40"/>
                    </a:lnTo>
                    <a:lnTo>
                      <a:pt x="772" y="41"/>
                    </a:lnTo>
                    <a:lnTo>
                      <a:pt x="819" y="43"/>
                    </a:lnTo>
                    <a:lnTo>
                      <a:pt x="866" y="44"/>
                    </a:lnTo>
                    <a:lnTo>
                      <a:pt x="913" y="45"/>
                    </a:lnTo>
                    <a:lnTo>
                      <a:pt x="959" y="45"/>
                    </a:lnTo>
                    <a:lnTo>
                      <a:pt x="1006" y="46"/>
                    </a:lnTo>
                    <a:lnTo>
                      <a:pt x="1052" y="47"/>
                    </a:lnTo>
                    <a:lnTo>
                      <a:pt x="1098" y="47"/>
                    </a:lnTo>
                    <a:lnTo>
                      <a:pt x="1144" y="48"/>
                    </a:lnTo>
                    <a:lnTo>
                      <a:pt x="1190" y="48"/>
                    </a:lnTo>
                    <a:lnTo>
                      <a:pt x="1235" y="48"/>
                    </a:lnTo>
                    <a:lnTo>
                      <a:pt x="1280" y="50"/>
                    </a:lnTo>
                    <a:lnTo>
                      <a:pt x="1324" y="50"/>
                    </a:lnTo>
                    <a:lnTo>
                      <a:pt x="1368" y="50"/>
                    </a:lnTo>
                    <a:lnTo>
                      <a:pt x="1412" y="50"/>
                    </a:lnTo>
                    <a:lnTo>
                      <a:pt x="1412" y="196"/>
                    </a:lnTo>
                    <a:lnTo>
                      <a:pt x="1412" y="342"/>
                    </a:lnTo>
                    <a:lnTo>
                      <a:pt x="1412" y="488"/>
                    </a:lnTo>
                    <a:lnTo>
                      <a:pt x="1412" y="634"/>
                    </a:lnTo>
                    <a:lnTo>
                      <a:pt x="1368" y="637"/>
                    </a:lnTo>
                    <a:lnTo>
                      <a:pt x="1323" y="638"/>
                    </a:lnTo>
                    <a:lnTo>
                      <a:pt x="1277" y="639"/>
                    </a:lnTo>
                    <a:lnTo>
                      <a:pt x="1231" y="640"/>
                    </a:lnTo>
                    <a:lnTo>
                      <a:pt x="1184" y="641"/>
                    </a:lnTo>
                    <a:lnTo>
                      <a:pt x="1136" y="641"/>
                    </a:lnTo>
                    <a:lnTo>
                      <a:pt x="1088" y="641"/>
                    </a:lnTo>
                    <a:lnTo>
                      <a:pt x="1040" y="641"/>
                    </a:lnTo>
                    <a:lnTo>
                      <a:pt x="991" y="641"/>
                    </a:lnTo>
                    <a:lnTo>
                      <a:pt x="943" y="641"/>
                    </a:lnTo>
                    <a:lnTo>
                      <a:pt x="893" y="640"/>
                    </a:lnTo>
                    <a:lnTo>
                      <a:pt x="845" y="639"/>
                    </a:lnTo>
                    <a:lnTo>
                      <a:pt x="796" y="638"/>
                    </a:lnTo>
                    <a:lnTo>
                      <a:pt x="748" y="637"/>
                    </a:lnTo>
                    <a:lnTo>
                      <a:pt x="700" y="634"/>
                    </a:lnTo>
                    <a:lnTo>
                      <a:pt x="651" y="632"/>
                    </a:lnTo>
                    <a:lnTo>
                      <a:pt x="604" y="630"/>
                    </a:lnTo>
                    <a:lnTo>
                      <a:pt x="557" y="627"/>
                    </a:lnTo>
                    <a:lnTo>
                      <a:pt x="509" y="625"/>
                    </a:lnTo>
                    <a:lnTo>
                      <a:pt x="465" y="623"/>
                    </a:lnTo>
                    <a:lnTo>
                      <a:pt x="420" y="619"/>
                    </a:lnTo>
                    <a:lnTo>
                      <a:pt x="375" y="616"/>
                    </a:lnTo>
                    <a:lnTo>
                      <a:pt x="332" y="612"/>
                    </a:lnTo>
                    <a:lnTo>
                      <a:pt x="289" y="609"/>
                    </a:lnTo>
                    <a:lnTo>
                      <a:pt x="249" y="605"/>
                    </a:lnTo>
                    <a:lnTo>
                      <a:pt x="209" y="602"/>
                    </a:lnTo>
                    <a:lnTo>
                      <a:pt x="171" y="597"/>
                    </a:lnTo>
                    <a:lnTo>
                      <a:pt x="133" y="593"/>
                    </a:lnTo>
                    <a:lnTo>
                      <a:pt x="97" y="588"/>
                    </a:lnTo>
                    <a:lnTo>
                      <a:pt x="64" y="584"/>
                    </a:lnTo>
                    <a:lnTo>
                      <a:pt x="31" y="579"/>
                    </a:lnTo>
                    <a:lnTo>
                      <a:pt x="0" y="574"/>
                    </a:lnTo>
                    <a:lnTo>
                      <a:pt x="0" y="431"/>
                    </a:lnTo>
                    <a:lnTo>
                      <a:pt x="0" y="287"/>
                    </a:lnTo>
                    <a:lnTo>
                      <a:pt x="0" y="144"/>
                    </a:lnTo>
                    <a:lnTo>
                      <a:pt x="0" y="0"/>
                    </a:lnTo>
                    <a:close/>
                  </a:path>
                </a:pathLst>
              </a:custGeom>
              <a:solidFill>
                <a:srgbClr val="BA6D00"/>
              </a:solidFill>
              <a:ln w="9525">
                <a:noFill/>
                <a:round/>
                <a:headEnd/>
                <a:tailEnd/>
              </a:ln>
            </p:spPr>
            <p:txBody>
              <a:bodyPr/>
              <a:lstStyle/>
              <a:p>
                <a:endParaRPr lang="en-US"/>
              </a:p>
            </p:txBody>
          </p:sp>
          <p:sp>
            <p:nvSpPr>
              <p:cNvPr id="22115" name="Freeform 442"/>
              <p:cNvSpPr>
                <a:spLocks/>
              </p:cNvSpPr>
              <p:nvPr/>
            </p:nvSpPr>
            <p:spPr bwMode="auto">
              <a:xfrm>
                <a:off x="1286" y="2181"/>
                <a:ext cx="664" cy="303"/>
              </a:xfrm>
              <a:custGeom>
                <a:avLst/>
                <a:gdLst>
                  <a:gd name="T0" fmla="*/ 35 w 1330"/>
                  <a:gd name="T1" fmla="*/ 3 h 607"/>
                  <a:gd name="T2" fmla="*/ 107 w 1330"/>
                  <a:gd name="T3" fmla="*/ 9 h 607"/>
                  <a:gd name="T4" fmla="*/ 182 w 1330"/>
                  <a:gd name="T5" fmla="*/ 15 h 607"/>
                  <a:gd name="T6" fmla="*/ 261 w 1330"/>
                  <a:gd name="T7" fmla="*/ 20 h 607"/>
                  <a:gd name="T8" fmla="*/ 342 w 1330"/>
                  <a:gd name="T9" fmla="*/ 24 h 607"/>
                  <a:gd name="T10" fmla="*/ 425 w 1330"/>
                  <a:gd name="T11" fmla="*/ 29 h 607"/>
                  <a:gd name="T12" fmla="*/ 511 w 1330"/>
                  <a:gd name="T13" fmla="*/ 32 h 607"/>
                  <a:gd name="T14" fmla="*/ 596 w 1330"/>
                  <a:gd name="T15" fmla="*/ 36 h 607"/>
                  <a:gd name="T16" fmla="*/ 683 w 1330"/>
                  <a:gd name="T17" fmla="*/ 38 h 607"/>
                  <a:gd name="T18" fmla="*/ 771 w 1330"/>
                  <a:gd name="T19" fmla="*/ 41 h 607"/>
                  <a:gd name="T20" fmla="*/ 860 w 1330"/>
                  <a:gd name="T21" fmla="*/ 44 h 607"/>
                  <a:gd name="T22" fmla="*/ 947 w 1330"/>
                  <a:gd name="T23" fmla="*/ 45 h 607"/>
                  <a:gd name="T24" fmla="*/ 1035 w 1330"/>
                  <a:gd name="T25" fmla="*/ 46 h 607"/>
                  <a:gd name="T26" fmla="*/ 1121 w 1330"/>
                  <a:gd name="T27" fmla="*/ 47 h 607"/>
                  <a:gd name="T28" fmla="*/ 1205 w 1330"/>
                  <a:gd name="T29" fmla="*/ 48 h 607"/>
                  <a:gd name="T30" fmla="*/ 1290 w 1330"/>
                  <a:gd name="T31" fmla="*/ 48 h 607"/>
                  <a:gd name="T32" fmla="*/ 1330 w 1330"/>
                  <a:gd name="T33" fmla="*/ 186 h 607"/>
                  <a:gd name="T34" fmla="*/ 1330 w 1330"/>
                  <a:gd name="T35" fmla="*/ 463 h 607"/>
                  <a:gd name="T36" fmla="*/ 1288 w 1330"/>
                  <a:gd name="T37" fmla="*/ 602 h 607"/>
                  <a:gd name="T38" fmla="*/ 1203 w 1330"/>
                  <a:gd name="T39" fmla="*/ 604 h 607"/>
                  <a:gd name="T40" fmla="*/ 1116 w 1330"/>
                  <a:gd name="T41" fmla="*/ 607 h 607"/>
                  <a:gd name="T42" fmla="*/ 1026 w 1330"/>
                  <a:gd name="T43" fmla="*/ 607 h 607"/>
                  <a:gd name="T44" fmla="*/ 935 w 1330"/>
                  <a:gd name="T45" fmla="*/ 607 h 607"/>
                  <a:gd name="T46" fmla="*/ 844 w 1330"/>
                  <a:gd name="T47" fmla="*/ 605 h 607"/>
                  <a:gd name="T48" fmla="*/ 751 w 1330"/>
                  <a:gd name="T49" fmla="*/ 603 h 607"/>
                  <a:gd name="T50" fmla="*/ 660 w 1330"/>
                  <a:gd name="T51" fmla="*/ 601 h 607"/>
                  <a:gd name="T52" fmla="*/ 571 w 1330"/>
                  <a:gd name="T53" fmla="*/ 596 h 607"/>
                  <a:gd name="T54" fmla="*/ 483 w 1330"/>
                  <a:gd name="T55" fmla="*/ 592 h 607"/>
                  <a:gd name="T56" fmla="*/ 398 w 1330"/>
                  <a:gd name="T57" fmla="*/ 587 h 607"/>
                  <a:gd name="T58" fmla="*/ 316 w 1330"/>
                  <a:gd name="T59" fmla="*/ 580 h 607"/>
                  <a:gd name="T60" fmla="*/ 236 w 1330"/>
                  <a:gd name="T61" fmla="*/ 573 h 607"/>
                  <a:gd name="T62" fmla="*/ 163 w 1330"/>
                  <a:gd name="T63" fmla="*/ 565 h 607"/>
                  <a:gd name="T64" fmla="*/ 93 w 1330"/>
                  <a:gd name="T65" fmla="*/ 557 h 607"/>
                  <a:gd name="T66" fmla="*/ 30 w 1330"/>
                  <a:gd name="T67" fmla="*/ 548 h 607"/>
                  <a:gd name="T68" fmla="*/ 0 w 1330"/>
                  <a:gd name="T69" fmla="*/ 407 h 607"/>
                  <a:gd name="T70" fmla="*/ 0 w 1330"/>
                  <a:gd name="T71" fmla="*/ 136 h 60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330"/>
                  <a:gd name="T109" fmla="*/ 0 h 607"/>
                  <a:gd name="T110" fmla="*/ 1330 w 1330"/>
                  <a:gd name="T111" fmla="*/ 607 h 607"/>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330" h="607">
                    <a:moveTo>
                      <a:pt x="0" y="0"/>
                    </a:moveTo>
                    <a:lnTo>
                      <a:pt x="35" y="3"/>
                    </a:lnTo>
                    <a:lnTo>
                      <a:pt x="70" y="6"/>
                    </a:lnTo>
                    <a:lnTo>
                      <a:pt x="107" y="9"/>
                    </a:lnTo>
                    <a:lnTo>
                      <a:pt x="144" y="12"/>
                    </a:lnTo>
                    <a:lnTo>
                      <a:pt x="182" y="15"/>
                    </a:lnTo>
                    <a:lnTo>
                      <a:pt x="221" y="17"/>
                    </a:lnTo>
                    <a:lnTo>
                      <a:pt x="261" y="20"/>
                    </a:lnTo>
                    <a:lnTo>
                      <a:pt x="301" y="22"/>
                    </a:lnTo>
                    <a:lnTo>
                      <a:pt x="342" y="24"/>
                    </a:lnTo>
                    <a:lnTo>
                      <a:pt x="384" y="26"/>
                    </a:lnTo>
                    <a:lnTo>
                      <a:pt x="425" y="29"/>
                    </a:lnTo>
                    <a:lnTo>
                      <a:pt x="468" y="30"/>
                    </a:lnTo>
                    <a:lnTo>
                      <a:pt x="511" y="32"/>
                    </a:lnTo>
                    <a:lnTo>
                      <a:pt x="553" y="35"/>
                    </a:lnTo>
                    <a:lnTo>
                      <a:pt x="596" y="36"/>
                    </a:lnTo>
                    <a:lnTo>
                      <a:pt x="640" y="37"/>
                    </a:lnTo>
                    <a:lnTo>
                      <a:pt x="683" y="38"/>
                    </a:lnTo>
                    <a:lnTo>
                      <a:pt x="727" y="40"/>
                    </a:lnTo>
                    <a:lnTo>
                      <a:pt x="771" y="41"/>
                    </a:lnTo>
                    <a:lnTo>
                      <a:pt x="816" y="43"/>
                    </a:lnTo>
                    <a:lnTo>
                      <a:pt x="860" y="44"/>
                    </a:lnTo>
                    <a:lnTo>
                      <a:pt x="904" y="44"/>
                    </a:lnTo>
                    <a:lnTo>
                      <a:pt x="947" y="45"/>
                    </a:lnTo>
                    <a:lnTo>
                      <a:pt x="991" y="46"/>
                    </a:lnTo>
                    <a:lnTo>
                      <a:pt x="1035" y="46"/>
                    </a:lnTo>
                    <a:lnTo>
                      <a:pt x="1078" y="47"/>
                    </a:lnTo>
                    <a:lnTo>
                      <a:pt x="1121" y="47"/>
                    </a:lnTo>
                    <a:lnTo>
                      <a:pt x="1164" y="47"/>
                    </a:lnTo>
                    <a:lnTo>
                      <a:pt x="1205" y="48"/>
                    </a:lnTo>
                    <a:lnTo>
                      <a:pt x="1248" y="48"/>
                    </a:lnTo>
                    <a:lnTo>
                      <a:pt x="1290" y="48"/>
                    </a:lnTo>
                    <a:lnTo>
                      <a:pt x="1330" y="48"/>
                    </a:lnTo>
                    <a:lnTo>
                      <a:pt x="1330" y="186"/>
                    </a:lnTo>
                    <a:lnTo>
                      <a:pt x="1330" y="325"/>
                    </a:lnTo>
                    <a:lnTo>
                      <a:pt x="1330" y="463"/>
                    </a:lnTo>
                    <a:lnTo>
                      <a:pt x="1330" y="600"/>
                    </a:lnTo>
                    <a:lnTo>
                      <a:pt x="1288" y="602"/>
                    </a:lnTo>
                    <a:lnTo>
                      <a:pt x="1246" y="603"/>
                    </a:lnTo>
                    <a:lnTo>
                      <a:pt x="1203" y="604"/>
                    </a:lnTo>
                    <a:lnTo>
                      <a:pt x="1159" y="605"/>
                    </a:lnTo>
                    <a:lnTo>
                      <a:pt x="1116" y="607"/>
                    </a:lnTo>
                    <a:lnTo>
                      <a:pt x="1071" y="607"/>
                    </a:lnTo>
                    <a:lnTo>
                      <a:pt x="1026" y="607"/>
                    </a:lnTo>
                    <a:lnTo>
                      <a:pt x="981" y="607"/>
                    </a:lnTo>
                    <a:lnTo>
                      <a:pt x="935" y="607"/>
                    </a:lnTo>
                    <a:lnTo>
                      <a:pt x="890" y="607"/>
                    </a:lnTo>
                    <a:lnTo>
                      <a:pt x="844" y="605"/>
                    </a:lnTo>
                    <a:lnTo>
                      <a:pt x="798" y="604"/>
                    </a:lnTo>
                    <a:lnTo>
                      <a:pt x="751" y="603"/>
                    </a:lnTo>
                    <a:lnTo>
                      <a:pt x="707" y="602"/>
                    </a:lnTo>
                    <a:lnTo>
                      <a:pt x="660" y="601"/>
                    </a:lnTo>
                    <a:lnTo>
                      <a:pt x="615" y="599"/>
                    </a:lnTo>
                    <a:lnTo>
                      <a:pt x="571" y="596"/>
                    </a:lnTo>
                    <a:lnTo>
                      <a:pt x="527" y="594"/>
                    </a:lnTo>
                    <a:lnTo>
                      <a:pt x="483" y="592"/>
                    </a:lnTo>
                    <a:lnTo>
                      <a:pt x="440" y="589"/>
                    </a:lnTo>
                    <a:lnTo>
                      <a:pt x="398" y="587"/>
                    </a:lnTo>
                    <a:lnTo>
                      <a:pt x="356" y="584"/>
                    </a:lnTo>
                    <a:lnTo>
                      <a:pt x="316" y="580"/>
                    </a:lnTo>
                    <a:lnTo>
                      <a:pt x="276" y="577"/>
                    </a:lnTo>
                    <a:lnTo>
                      <a:pt x="236" y="573"/>
                    </a:lnTo>
                    <a:lnTo>
                      <a:pt x="200" y="570"/>
                    </a:lnTo>
                    <a:lnTo>
                      <a:pt x="163" y="565"/>
                    </a:lnTo>
                    <a:lnTo>
                      <a:pt x="127" y="562"/>
                    </a:lnTo>
                    <a:lnTo>
                      <a:pt x="93" y="557"/>
                    </a:lnTo>
                    <a:lnTo>
                      <a:pt x="61" y="553"/>
                    </a:lnTo>
                    <a:lnTo>
                      <a:pt x="30" y="548"/>
                    </a:lnTo>
                    <a:lnTo>
                      <a:pt x="0" y="543"/>
                    </a:lnTo>
                    <a:lnTo>
                      <a:pt x="0" y="407"/>
                    </a:lnTo>
                    <a:lnTo>
                      <a:pt x="0" y="272"/>
                    </a:lnTo>
                    <a:lnTo>
                      <a:pt x="0" y="136"/>
                    </a:lnTo>
                    <a:lnTo>
                      <a:pt x="0" y="0"/>
                    </a:lnTo>
                    <a:close/>
                  </a:path>
                </a:pathLst>
              </a:custGeom>
              <a:solidFill>
                <a:srgbClr val="BC7200"/>
              </a:solidFill>
              <a:ln w="9525">
                <a:noFill/>
                <a:round/>
                <a:headEnd/>
                <a:tailEnd/>
              </a:ln>
            </p:spPr>
            <p:txBody>
              <a:bodyPr/>
              <a:lstStyle/>
              <a:p>
                <a:endParaRPr lang="en-US"/>
              </a:p>
            </p:txBody>
          </p:sp>
          <p:sp>
            <p:nvSpPr>
              <p:cNvPr id="22116" name="Freeform 443"/>
              <p:cNvSpPr>
                <a:spLocks/>
              </p:cNvSpPr>
              <p:nvPr/>
            </p:nvSpPr>
            <p:spPr bwMode="auto">
              <a:xfrm>
                <a:off x="1286" y="2181"/>
                <a:ext cx="624" cy="287"/>
              </a:xfrm>
              <a:custGeom>
                <a:avLst/>
                <a:gdLst>
                  <a:gd name="T0" fmla="*/ 32 w 1248"/>
                  <a:gd name="T1" fmla="*/ 3 h 573"/>
                  <a:gd name="T2" fmla="*/ 100 w 1248"/>
                  <a:gd name="T3" fmla="*/ 9 h 573"/>
                  <a:gd name="T4" fmla="*/ 171 w 1248"/>
                  <a:gd name="T5" fmla="*/ 14 h 573"/>
                  <a:gd name="T6" fmla="*/ 244 w 1248"/>
                  <a:gd name="T7" fmla="*/ 20 h 573"/>
                  <a:gd name="T8" fmla="*/ 320 w 1248"/>
                  <a:gd name="T9" fmla="*/ 24 h 573"/>
                  <a:gd name="T10" fmla="*/ 399 w 1248"/>
                  <a:gd name="T11" fmla="*/ 28 h 573"/>
                  <a:gd name="T12" fmla="*/ 478 w 1248"/>
                  <a:gd name="T13" fmla="*/ 32 h 573"/>
                  <a:gd name="T14" fmla="*/ 559 w 1248"/>
                  <a:gd name="T15" fmla="*/ 36 h 573"/>
                  <a:gd name="T16" fmla="*/ 641 w 1248"/>
                  <a:gd name="T17" fmla="*/ 38 h 573"/>
                  <a:gd name="T18" fmla="*/ 724 w 1248"/>
                  <a:gd name="T19" fmla="*/ 40 h 573"/>
                  <a:gd name="T20" fmla="*/ 806 w 1248"/>
                  <a:gd name="T21" fmla="*/ 43 h 573"/>
                  <a:gd name="T22" fmla="*/ 889 w 1248"/>
                  <a:gd name="T23" fmla="*/ 45 h 573"/>
                  <a:gd name="T24" fmla="*/ 970 w 1248"/>
                  <a:gd name="T25" fmla="*/ 46 h 573"/>
                  <a:gd name="T26" fmla="*/ 1051 w 1248"/>
                  <a:gd name="T27" fmla="*/ 47 h 573"/>
                  <a:gd name="T28" fmla="*/ 1132 w 1248"/>
                  <a:gd name="T29" fmla="*/ 48 h 573"/>
                  <a:gd name="T30" fmla="*/ 1210 w 1248"/>
                  <a:gd name="T31" fmla="*/ 48 h 573"/>
                  <a:gd name="T32" fmla="*/ 1248 w 1248"/>
                  <a:gd name="T33" fmla="*/ 177 h 573"/>
                  <a:gd name="T34" fmla="*/ 1248 w 1248"/>
                  <a:gd name="T35" fmla="*/ 436 h 573"/>
                  <a:gd name="T36" fmla="*/ 1209 w 1248"/>
                  <a:gd name="T37" fmla="*/ 567 h 573"/>
                  <a:gd name="T38" fmla="*/ 1129 w 1248"/>
                  <a:gd name="T39" fmla="*/ 570 h 573"/>
                  <a:gd name="T40" fmla="*/ 1046 w 1248"/>
                  <a:gd name="T41" fmla="*/ 572 h 573"/>
                  <a:gd name="T42" fmla="*/ 963 w 1248"/>
                  <a:gd name="T43" fmla="*/ 573 h 573"/>
                  <a:gd name="T44" fmla="*/ 878 w 1248"/>
                  <a:gd name="T45" fmla="*/ 573 h 573"/>
                  <a:gd name="T46" fmla="*/ 793 w 1248"/>
                  <a:gd name="T47" fmla="*/ 572 h 573"/>
                  <a:gd name="T48" fmla="*/ 707 w 1248"/>
                  <a:gd name="T49" fmla="*/ 570 h 573"/>
                  <a:gd name="T50" fmla="*/ 622 w 1248"/>
                  <a:gd name="T51" fmla="*/ 567 h 573"/>
                  <a:gd name="T52" fmla="*/ 538 w 1248"/>
                  <a:gd name="T53" fmla="*/ 564 h 573"/>
                  <a:gd name="T54" fmla="*/ 456 w 1248"/>
                  <a:gd name="T55" fmla="*/ 559 h 573"/>
                  <a:gd name="T56" fmla="*/ 376 w 1248"/>
                  <a:gd name="T57" fmla="*/ 555 h 573"/>
                  <a:gd name="T58" fmla="*/ 299 w 1248"/>
                  <a:gd name="T59" fmla="*/ 548 h 573"/>
                  <a:gd name="T60" fmla="*/ 225 w 1248"/>
                  <a:gd name="T61" fmla="*/ 542 h 573"/>
                  <a:gd name="T62" fmla="*/ 155 w 1248"/>
                  <a:gd name="T63" fmla="*/ 534 h 573"/>
                  <a:gd name="T64" fmla="*/ 89 w 1248"/>
                  <a:gd name="T65" fmla="*/ 526 h 573"/>
                  <a:gd name="T66" fmla="*/ 29 w 1248"/>
                  <a:gd name="T67" fmla="*/ 518 h 573"/>
                  <a:gd name="T68" fmla="*/ 0 w 1248"/>
                  <a:gd name="T69" fmla="*/ 384 h 573"/>
                  <a:gd name="T70" fmla="*/ 0 w 1248"/>
                  <a:gd name="T71" fmla="*/ 129 h 57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248"/>
                  <a:gd name="T109" fmla="*/ 0 h 573"/>
                  <a:gd name="T110" fmla="*/ 1248 w 1248"/>
                  <a:gd name="T111" fmla="*/ 573 h 573"/>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248" h="573">
                    <a:moveTo>
                      <a:pt x="0" y="0"/>
                    </a:moveTo>
                    <a:lnTo>
                      <a:pt x="32" y="3"/>
                    </a:lnTo>
                    <a:lnTo>
                      <a:pt x="66" y="6"/>
                    </a:lnTo>
                    <a:lnTo>
                      <a:pt x="100" y="9"/>
                    </a:lnTo>
                    <a:lnTo>
                      <a:pt x="135" y="12"/>
                    </a:lnTo>
                    <a:lnTo>
                      <a:pt x="171" y="14"/>
                    </a:lnTo>
                    <a:lnTo>
                      <a:pt x="208" y="17"/>
                    </a:lnTo>
                    <a:lnTo>
                      <a:pt x="244" y="20"/>
                    </a:lnTo>
                    <a:lnTo>
                      <a:pt x="282" y="22"/>
                    </a:lnTo>
                    <a:lnTo>
                      <a:pt x="320" y="24"/>
                    </a:lnTo>
                    <a:lnTo>
                      <a:pt x="360" y="26"/>
                    </a:lnTo>
                    <a:lnTo>
                      <a:pt x="399" y="28"/>
                    </a:lnTo>
                    <a:lnTo>
                      <a:pt x="438" y="30"/>
                    </a:lnTo>
                    <a:lnTo>
                      <a:pt x="478" y="32"/>
                    </a:lnTo>
                    <a:lnTo>
                      <a:pt x="519" y="33"/>
                    </a:lnTo>
                    <a:lnTo>
                      <a:pt x="559" y="36"/>
                    </a:lnTo>
                    <a:lnTo>
                      <a:pt x="601" y="37"/>
                    </a:lnTo>
                    <a:lnTo>
                      <a:pt x="641" y="38"/>
                    </a:lnTo>
                    <a:lnTo>
                      <a:pt x="682" y="39"/>
                    </a:lnTo>
                    <a:lnTo>
                      <a:pt x="724" y="40"/>
                    </a:lnTo>
                    <a:lnTo>
                      <a:pt x="765" y="41"/>
                    </a:lnTo>
                    <a:lnTo>
                      <a:pt x="806" y="43"/>
                    </a:lnTo>
                    <a:lnTo>
                      <a:pt x="847" y="44"/>
                    </a:lnTo>
                    <a:lnTo>
                      <a:pt x="889" y="45"/>
                    </a:lnTo>
                    <a:lnTo>
                      <a:pt x="930" y="46"/>
                    </a:lnTo>
                    <a:lnTo>
                      <a:pt x="970" y="46"/>
                    </a:lnTo>
                    <a:lnTo>
                      <a:pt x="1011" y="47"/>
                    </a:lnTo>
                    <a:lnTo>
                      <a:pt x="1051" y="47"/>
                    </a:lnTo>
                    <a:lnTo>
                      <a:pt x="1091" y="47"/>
                    </a:lnTo>
                    <a:lnTo>
                      <a:pt x="1132" y="48"/>
                    </a:lnTo>
                    <a:lnTo>
                      <a:pt x="1171" y="48"/>
                    </a:lnTo>
                    <a:lnTo>
                      <a:pt x="1210" y="48"/>
                    </a:lnTo>
                    <a:lnTo>
                      <a:pt x="1248" y="48"/>
                    </a:lnTo>
                    <a:lnTo>
                      <a:pt x="1248" y="177"/>
                    </a:lnTo>
                    <a:lnTo>
                      <a:pt x="1248" y="307"/>
                    </a:lnTo>
                    <a:lnTo>
                      <a:pt x="1248" y="436"/>
                    </a:lnTo>
                    <a:lnTo>
                      <a:pt x="1248" y="565"/>
                    </a:lnTo>
                    <a:lnTo>
                      <a:pt x="1209" y="567"/>
                    </a:lnTo>
                    <a:lnTo>
                      <a:pt x="1170" y="569"/>
                    </a:lnTo>
                    <a:lnTo>
                      <a:pt x="1129" y="570"/>
                    </a:lnTo>
                    <a:lnTo>
                      <a:pt x="1088" y="571"/>
                    </a:lnTo>
                    <a:lnTo>
                      <a:pt x="1046" y="572"/>
                    </a:lnTo>
                    <a:lnTo>
                      <a:pt x="1005" y="572"/>
                    </a:lnTo>
                    <a:lnTo>
                      <a:pt x="963" y="573"/>
                    </a:lnTo>
                    <a:lnTo>
                      <a:pt x="921" y="573"/>
                    </a:lnTo>
                    <a:lnTo>
                      <a:pt x="878" y="573"/>
                    </a:lnTo>
                    <a:lnTo>
                      <a:pt x="836" y="572"/>
                    </a:lnTo>
                    <a:lnTo>
                      <a:pt x="793" y="572"/>
                    </a:lnTo>
                    <a:lnTo>
                      <a:pt x="750" y="571"/>
                    </a:lnTo>
                    <a:lnTo>
                      <a:pt x="707" y="570"/>
                    </a:lnTo>
                    <a:lnTo>
                      <a:pt x="665" y="569"/>
                    </a:lnTo>
                    <a:lnTo>
                      <a:pt x="622" y="567"/>
                    </a:lnTo>
                    <a:lnTo>
                      <a:pt x="580" y="565"/>
                    </a:lnTo>
                    <a:lnTo>
                      <a:pt x="538" y="564"/>
                    </a:lnTo>
                    <a:lnTo>
                      <a:pt x="497" y="562"/>
                    </a:lnTo>
                    <a:lnTo>
                      <a:pt x="456" y="559"/>
                    </a:lnTo>
                    <a:lnTo>
                      <a:pt x="416" y="557"/>
                    </a:lnTo>
                    <a:lnTo>
                      <a:pt x="376" y="555"/>
                    </a:lnTo>
                    <a:lnTo>
                      <a:pt x="338" y="551"/>
                    </a:lnTo>
                    <a:lnTo>
                      <a:pt x="299" y="548"/>
                    </a:lnTo>
                    <a:lnTo>
                      <a:pt x="262" y="546"/>
                    </a:lnTo>
                    <a:lnTo>
                      <a:pt x="225" y="542"/>
                    </a:lnTo>
                    <a:lnTo>
                      <a:pt x="189" y="539"/>
                    </a:lnTo>
                    <a:lnTo>
                      <a:pt x="155" y="534"/>
                    </a:lnTo>
                    <a:lnTo>
                      <a:pt x="121" y="531"/>
                    </a:lnTo>
                    <a:lnTo>
                      <a:pt x="89" y="526"/>
                    </a:lnTo>
                    <a:lnTo>
                      <a:pt x="58" y="523"/>
                    </a:lnTo>
                    <a:lnTo>
                      <a:pt x="29" y="518"/>
                    </a:lnTo>
                    <a:lnTo>
                      <a:pt x="0" y="513"/>
                    </a:lnTo>
                    <a:lnTo>
                      <a:pt x="0" y="384"/>
                    </a:lnTo>
                    <a:lnTo>
                      <a:pt x="0" y="257"/>
                    </a:lnTo>
                    <a:lnTo>
                      <a:pt x="0" y="129"/>
                    </a:lnTo>
                    <a:lnTo>
                      <a:pt x="0" y="0"/>
                    </a:lnTo>
                    <a:close/>
                  </a:path>
                </a:pathLst>
              </a:custGeom>
              <a:solidFill>
                <a:srgbClr val="BF7500"/>
              </a:solidFill>
              <a:ln w="9525">
                <a:noFill/>
                <a:round/>
                <a:headEnd/>
                <a:tailEnd/>
              </a:ln>
            </p:spPr>
            <p:txBody>
              <a:bodyPr/>
              <a:lstStyle/>
              <a:p>
                <a:endParaRPr lang="en-US"/>
              </a:p>
            </p:txBody>
          </p:sp>
          <p:sp>
            <p:nvSpPr>
              <p:cNvPr id="22117" name="Freeform 444"/>
              <p:cNvSpPr>
                <a:spLocks/>
              </p:cNvSpPr>
              <p:nvPr/>
            </p:nvSpPr>
            <p:spPr bwMode="auto">
              <a:xfrm>
                <a:off x="1286" y="2182"/>
                <a:ext cx="584" cy="268"/>
              </a:xfrm>
              <a:custGeom>
                <a:avLst/>
                <a:gdLst>
                  <a:gd name="T0" fmla="*/ 30 w 1169"/>
                  <a:gd name="T1" fmla="*/ 2 h 538"/>
                  <a:gd name="T2" fmla="*/ 93 w 1169"/>
                  <a:gd name="T3" fmla="*/ 8 h 538"/>
                  <a:gd name="T4" fmla="*/ 160 w 1169"/>
                  <a:gd name="T5" fmla="*/ 13 h 538"/>
                  <a:gd name="T6" fmla="*/ 228 w 1169"/>
                  <a:gd name="T7" fmla="*/ 17 h 538"/>
                  <a:gd name="T8" fmla="*/ 300 w 1169"/>
                  <a:gd name="T9" fmla="*/ 22 h 538"/>
                  <a:gd name="T10" fmla="*/ 372 w 1169"/>
                  <a:gd name="T11" fmla="*/ 25 h 538"/>
                  <a:gd name="T12" fmla="*/ 447 w 1169"/>
                  <a:gd name="T13" fmla="*/ 30 h 538"/>
                  <a:gd name="T14" fmla="*/ 523 w 1169"/>
                  <a:gd name="T15" fmla="*/ 32 h 538"/>
                  <a:gd name="T16" fmla="*/ 599 w 1169"/>
                  <a:gd name="T17" fmla="*/ 36 h 538"/>
                  <a:gd name="T18" fmla="*/ 677 w 1169"/>
                  <a:gd name="T19" fmla="*/ 38 h 538"/>
                  <a:gd name="T20" fmla="*/ 754 w 1169"/>
                  <a:gd name="T21" fmla="*/ 40 h 538"/>
                  <a:gd name="T22" fmla="*/ 831 w 1169"/>
                  <a:gd name="T23" fmla="*/ 43 h 538"/>
                  <a:gd name="T24" fmla="*/ 908 w 1169"/>
                  <a:gd name="T25" fmla="*/ 44 h 538"/>
                  <a:gd name="T26" fmla="*/ 984 w 1169"/>
                  <a:gd name="T27" fmla="*/ 45 h 538"/>
                  <a:gd name="T28" fmla="*/ 1059 w 1169"/>
                  <a:gd name="T29" fmla="*/ 46 h 538"/>
                  <a:gd name="T30" fmla="*/ 1133 w 1169"/>
                  <a:gd name="T31" fmla="*/ 46 h 538"/>
                  <a:gd name="T32" fmla="*/ 1169 w 1169"/>
                  <a:gd name="T33" fmla="*/ 167 h 538"/>
                  <a:gd name="T34" fmla="*/ 1169 w 1169"/>
                  <a:gd name="T35" fmla="*/ 409 h 538"/>
                  <a:gd name="T36" fmla="*/ 1132 w 1169"/>
                  <a:gd name="T37" fmla="*/ 532 h 538"/>
                  <a:gd name="T38" fmla="*/ 1057 w 1169"/>
                  <a:gd name="T39" fmla="*/ 535 h 538"/>
                  <a:gd name="T40" fmla="*/ 980 w 1169"/>
                  <a:gd name="T41" fmla="*/ 537 h 538"/>
                  <a:gd name="T42" fmla="*/ 901 w 1169"/>
                  <a:gd name="T43" fmla="*/ 538 h 538"/>
                  <a:gd name="T44" fmla="*/ 823 w 1169"/>
                  <a:gd name="T45" fmla="*/ 538 h 538"/>
                  <a:gd name="T46" fmla="*/ 742 w 1169"/>
                  <a:gd name="T47" fmla="*/ 538 h 538"/>
                  <a:gd name="T48" fmla="*/ 663 w 1169"/>
                  <a:gd name="T49" fmla="*/ 535 h 538"/>
                  <a:gd name="T50" fmla="*/ 584 w 1169"/>
                  <a:gd name="T51" fmla="*/ 533 h 538"/>
                  <a:gd name="T52" fmla="*/ 506 w 1169"/>
                  <a:gd name="T53" fmla="*/ 530 h 538"/>
                  <a:gd name="T54" fmla="*/ 430 w 1169"/>
                  <a:gd name="T55" fmla="*/ 526 h 538"/>
                  <a:gd name="T56" fmla="*/ 355 w 1169"/>
                  <a:gd name="T57" fmla="*/ 520 h 538"/>
                  <a:gd name="T58" fmla="*/ 282 w 1169"/>
                  <a:gd name="T59" fmla="*/ 515 h 538"/>
                  <a:gd name="T60" fmla="*/ 213 w 1169"/>
                  <a:gd name="T61" fmla="*/ 509 h 538"/>
                  <a:gd name="T62" fmla="*/ 148 w 1169"/>
                  <a:gd name="T63" fmla="*/ 502 h 538"/>
                  <a:gd name="T64" fmla="*/ 85 w 1169"/>
                  <a:gd name="T65" fmla="*/ 494 h 538"/>
                  <a:gd name="T66" fmla="*/ 28 w 1169"/>
                  <a:gd name="T67" fmla="*/ 486 h 538"/>
                  <a:gd name="T68" fmla="*/ 0 w 1169"/>
                  <a:gd name="T69" fmla="*/ 362 h 538"/>
                  <a:gd name="T70" fmla="*/ 0 w 1169"/>
                  <a:gd name="T71" fmla="*/ 120 h 53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169"/>
                  <a:gd name="T109" fmla="*/ 0 h 538"/>
                  <a:gd name="T110" fmla="*/ 1169 w 1169"/>
                  <a:gd name="T111" fmla="*/ 538 h 53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169" h="538">
                    <a:moveTo>
                      <a:pt x="0" y="0"/>
                    </a:moveTo>
                    <a:lnTo>
                      <a:pt x="30" y="2"/>
                    </a:lnTo>
                    <a:lnTo>
                      <a:pt x="62" y="6"/>
                    </a:lnTo>
                    <a:lnTo>
                      <a:pt x="93" y="8"/>
                    </a:lnTo>
                    <a:lnTo>
                      <a:pt x="127" y="11"/>
                    </a:lnTo>
                    <a:lnTo>
                      <a:pt x="160" y="13"/>
                    </a:lnTo>
                    <a:lnTo>
                      <a:pt x="194" y="15"/>
                    </a:lnTo>
                    <a:lnTo>
                      <a:pt x="228" y="17"/>
                    </a:lnTo>
                    <a:lnTo>
                      <a:pt x="264" y="20"/>
                    </a:lnTo>
                    <a:lnTo>
                      <a:pt x="300" y="22"/>
                    </a:lnTo>
                    <a:lnTo>
                      <a:pt x="335" y="24"/>
                    </a:lnTo>
                    <a:lnTo>
                      <a:pt x="372" y="25"/>
                    </a:lnTo>
                    <a:lnTo>
                      <a:pt x="409" y="28"/>
                    </a:lnTo>
                    <a:lnTo>
                      <a:pt x="447" y="30"/>
                    </a:lnTo>
                    <a:lnTo>
                      <a:pt x="485" y="31"/>
                    </a:lnTo>
                    <a:lnTo>
                      <a:pt x="523" y="32"/>
                    </a:lnTo>
                    <a:lnTo>
                      <a:pt x="561" y="35"/>
                    </a:lnTo>
                    <a:lnTo>
                      <a:pt x="599" y="36"/>
                    </a:lnTo>
                    <a:lnTo>
                      <a:pt x="637" y="37"/>
                    </a:lnTo>
                    <a:lnTo>
                      <a:pt x="677" y="38"/>
                    </a:lnTo>
                    <a:lnTo>
                      <a:pt x="716" y="39"/>
                    </a:lnTo>
                    <a:lnTo>
                      <a:pt x="754" y="40"/>
                    </a:lnTo>
                    <a:lnTo>
                      <a:pt x="793" y="42"/>
                    </a:lnTo>
                    <a:lnTo>
                      <a:pt x="831" y="43"/>
                    </a:lnTo>
                    <a:lnTo>
                      <a:pt x="870" y="43"/>
                    </a:lnTo>
                    <a:lnTo>
                      <a:pt x="908" y="44"/>
                    </a:lnTo>
                    <a:lnTo>
                      <a:pt x="946" y="45"/>
                    </a:lnTo>
                    <a:lnTo>
                      <a:pt x="984" y="45"/>
                    </a:lnTo>
                    <a:lnTo>
                      <a:pt x="1022" y="45"/>
                    </a:lnTo>
                    <a:lnTo>
                      <a:pt x="1059" y="46"/>
                    </a:lnTo>
                    <a:lnTo>
                      <a:pt x="1096" y="46"/>
                    </a:lnTo>
                    <a:lnTo>
                      <a:pt x="1133" y="46"/>
                    </a:lnTo>
                    <a:lnTo>
                      <a:pt x="1169" y="46"/>
                    </a:lnTo>
                    <a:lnTo>
                      <a:pt x="1169" y="167"/>
                    </a:lnTo>
                    <a:lnTo>
                      <a:pt x="1169" y="288"/>
                    </a:lnTo>
                    <a:lnTo>
                      <a:pt x="1169" y="409"/>
                    </a:lnTo>
                    <a:lnTo>
                      <a:pt x="1169" y="531"/>
                    </a:lnTo>
                    <a:lnTo>
                      <a:pt x="1132" y="532"/>
                    </a:lnTo>
                    <a:lnTo>
                      <a:pt x="1095" y="534"/>
                    </a:lnTo>
                    <a:lnTo>
                      <a:pt x="1057" y="535"/>
                    </a:lnTo>
                    <a:lnTo>
                      <a:pt x="1019" y="537"/>
                    </a:lnTo>
                    <a:lnTo>
                      <a:pt x="980" y="537"/>
                    </a:lnTo>
                    <a:lnTo>
                      <a:pt x="940" y="538"/>
                    </a:lnTo>
                    <a:lnTo>
                      <a:pt x="901" y="538"/>
                    </a:lnTo>
                    <a:lnTo>
                      <a:pt x="862" y="538"/>
                    </a:lnTo>
                    <a:lnTo>
                      <a:pt x="823" y="538"/>
                    </a:lnTo>
                    <a:lnTo>
                      <a:pt x="783" y="538"/>
                    </a:lnTo>
                    <a:lnTo>
                      <a:pt x="742" y="538"/>
                    </a:lnTo>
                    <a:lnTo>
                      <a:pt x="703" y="537"/>
                    </a:lnTo>
                    <a:lnTo>
                      <a:pt x="663" y="535"/>
                    </a:lnTo>
                    <a:lnTo>
                      <a:pt x="624" y="534"/>
                    </a:lnTo>
                    <a:lnTo>
                      <a:pt x="584" y="533"/>
                    </a:lnTo>
                    <a:lnTo>
                      <a:pt x="545" y="532"/>
                    </a:lnTo>
                    <a:lnTo>
                      <a:pt x="506" y="530"/>
                    </a:lnTo>
                    <a:lnTo>
                      <a:pt x="468" y="527"/>
                    </a:lnTo>
                    <a:lnTo>
                      <a:pt x="430" y="526"/>
                    </a:lnTo>
                    <a:lnTo>
                      <a:pt x="392" y="524"/>
                    </a:lnTo>
                    <a:lnTo>
                      <a:pt x="355" y="520"/>
                    </a:lnTo>
                    <a:lnTo>
                      <a:pt x="318" y="518"/>
                    </a:lnTo>
                    <a:lnTo>
                      <a:pt x="282" y="515"/>
                    </a:lnTo>
                    <a:lnTo>
                      <a:pt x="248" y="512"/>
                    </a:lnTo>
                    <a:lnTo>
                      <a:pt x="213" y="509"/>
                    </a:lnTo>
                    <a:lnTo>
                      <a:pt x="180" y="505"/>
                    </a:lnTo>
                    <a:lnTo>
                      <a:pt x="148" y="502"/>
                    </a:lnTo>
                    <a:lnTo>
                      <a:pt x="115" y="499"/>
                    </a:lnTo>
                    <a:lnTo>
                      <a:pt x="85" y="494"/>
                    </a:lnTo>
                    <a:lnTo>
                      <a:pt x="55" y="491"/>
                    </a:lnTo>
                    <a:lnTo>
                      <a:pt x="28" y="486"/>
                    </a:lnTo>
                    <a:lnTo>
                      <a:pt x="0" y="481"/>
                    </a:lnTo>
                    <a:lnTo>
                      <a:pt x="0" y="362"/>
                    </a:lnTo>
                    <a:lnTo>
                      <a:pt x="0" y="241"/>
                    </a:lnTo>
                    <a:lnTo>
                      <a:pt x="0" y="120"/>
                    </a:lnTo>
                    <a:lnTo>
                      <a:pt x="0" y="0"/>
                    </a:lnTo>
                    <a:close/>
                  </a:path>
                </a:pathLst>
              </a:custGeom>
              <a:solidFill>
                <a:srgbClr val="C17700"/>
              </a:solidFill>
              <a:ln w="9525">
                <a:noFill/>
                <a:round/>
                <a:headEnd/>
                <a:tailEnd/>
              </a:ln>
            </p:spPr>
            <p:txBody>
              <a:bodyPr/>
              <a:lstStyle/>
              <a:p>
                <a:endParaRPr lang="en-US"/>
              </a:p>
            </p:txBody>
          </p:sp>
          <p:sp>
            <p:nvSpPr>
              <p:cNvPr id="22118" name="Freeform 445"/>
              <p:cNvSpPr>
                <a:spLocks/>
              </p:cNvSpPr>
              <p:nvPr/>
            </p:nvSpPr>
            <p:spPr bwMode="auto">
              <a:xfrm>
                <a:off x="1286" y="2182"/>
                <a:ext cx="543" cy="251"/>
              </a:xfrm>
              <a:custGeom>
                <a:avLst/>
                <a:gdLst>
                  <a:gd name="T0" fmla="*/ 29 w 1087"/>
                  <a:gd name="T1" fmla="*/ 2 h 503"/>
                  <a:gd name="T2" fmla="*/ 88 w 1087"/>
                  <a:gd name="T3" fmla="*/ 8 h 503"/>
                  <a:gd name="T4" fmla="*/ 149 w 1087"/>
                  <a:gd name="T5" fmla="*/ 13 h 503"/>
                  <a:gd name="T6" fmla="*/ 212 w 1087"/>
                  <a:gd name="T7" fmla="*/ 16 h 503"/>
                  <a:gd name="T8" fmla="*/ 279 w 1087"/>
                  <a:gd name="T9" fmla="*/ 21 h 503"/>
                  <a:gd name="T10" fmla="*/ 346 w 1087"/>
                  <a:gd name="T11" fmla="*/ 24 h 503"/>
                  <a:gd name="T12" fmla="*/ 415 w 1087"/>
                  <a:gd name="T13" fmla="*/ 28 h 503"/>
                  <a:gd name="T14" fmla="*/ 486 w 1087"/>
                  <a:gd name="T15" fmla="*/ 31 h 503"/>
                  <a:gd name="T16" fmla="*/ 557 w 1087"/>
                  <a:gd name="T17" fmla="*/ 35 h 503"/>
                  <a:gd name="T18" fmla="*/ 629 w 1087"/>
                  <a:gd name="T19" fmla="*/ 37 h 503"/>
                  <a:gd name="T20" fmla="*/ 701 w 1087"/>
                  <a:gd name="T21" fmla="*/ 39 h 503"/>
                  <a:gd name="T22" fmla="*/ 772 w 1087"/>
                  <a:gd name="T23" fmla="*/ 42 h 503"/>
                  <a:gd name="T24" fmla="*/ 845 w 1087"/>
                  <a:gd name="T25" fmla="*/ 43 h 503"/>
                  <a:gd name="T26" fmla="*/ 915 w 1087"/>
                  <a:gd name="T27" fmla="*/ 44 h 503"/>
                  <a:gd name="T28" fmla="*/ 984 w 1087"/>
                  <a:gd name="T29" fmla="*/ 45 h 503"/>
                  <a:gd name="T30" fmla="*/ 1053 w 1087"/>
                  <a:gd name="T31" fmla="*/ 45 h 503"/>
                  <a:gd name="T32" fmla="*/ 1087 w 1087"/>
                  <a:gd name="T33" fmla="*/ 158 h 503"/>
                  <a:gd name="T34" fmla="*/ 1087 w 1087"/>
                  <a:gd name="T35" fmla="*/ 383 h 503"/>
                  <a:gd name="T36" fmla="*/ 1052 w 1087"/>
                  <a:gd name="T37" fmla="*/ 497 h 503"/>
                  <a:gd name="T38" fmla="*/ 983 w 1087"/>
                  <a:gd name="T39" fmla="*/ 501 h 503"/>
                  <a:gd name="T40" fmla="*/ 912 w 1087"/>
                  <a:gd name="T41" fmla="*/ 502 h 503"/>
                  <a:gd name="T42" fmla="*/ 839 w 1087"/>
                  <a:gd name="T43" fmla="*/ 503 h 503"/>
                  <a:gd name="T44" fmla="*/ 765 w 1087"/>
                  <a:gd name="T45" fmla="*/ 503 h 503"/>
                  <a:gd name="T46" fmla="*/ 693 w 1087"/>
                  <a:gd name="T47" fmla="*/ 503 h 503"/>
                  <a:gd name="T48" fmla="*/ 619 w 1087"/>
                  <a:gd name="T49" fmla="*/ 501 h 503"/>
                  <a:gd name="T50" fmla="*/ 546 w 1087"/>
                  <a:gd name="T51" fmla="*/ 500 h 503"/>
                  <a:gd name="T52" fmla="*/ 474 w 1087"/>
                  <a:gd name="T53" fmla="*/ 496 h 503"/>
                  <a:gd name="T54" fmla="*/ 403 w 1087"/>
                  <a:gd name="T55" fmla="*/ 493 h 503"/>
                  <a:gd name="T56" fmla="*/ 334 w 1087"/>
                  <a:gd name="T57" fmla="*/ 488 h 503"/>
                  <a:gd name="T58" fmla="*/ 266 w 1087"/>
                  <a:gd name="T59" fmla="*/ 482 h 503"/>
                  <a:gd name="T60" fmla="*/ 202 w 1087"/>
                  <a:gd name="T61" fmla="*/ 477 h 503"/>
                  <a:gd name="T62" fmla="*/ 140 w 1087"/>
                  <a:gd name="T63" fmla="*/ 470 h 503"/>
                  <a:gd name="T64" fmla="*/ 82 w 1087"/>
                  <a:gd name="T65" fmla="*/ 463 h 503"/>
                  <a:gd name="T66" fmla="*/ 27 w 1087"/>
                  <a:gd name="T67" fmla="*/ 455 h 503"/>
                  <a:gd name="T68" fmla="*/ 0 w 1087"/>
                  <a:gd name="T69" fmla="*/ 337 h 503"/>
                  <a:gd name="T70" fmla="*/ 0 w 1087"/>
                  <a:gd name="T71" fmla="*/ 113 h 50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087"/>
                  <a:gd name="T109" fmla="*/ 0 h 503"/>
                  <a:gd name="T110" fmla="*/ 1087 w 1087"/>
                  <a:gd name="T111" fmla="*/ 503 h 503"/>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087" h="503">
                    <a:moveTo>
                      <a:pt x="0" y="0"/>
                    </a:moveTo>
                    <a:lnTo>
                      <a:pt x="29" y="2"/>
                    </a:lnTo>
                    <a:lnTo>
                      <a:pt x="58" y="5"/>
                    </a:lnTo>
                    <a:lnTo>
                      <a:pt x="88" y="8"/>
                    </a:lnTo>
                    <a:lnTo>
                      <a:pt x="118" y="11"/>
                    </a:lnTo>
                    <a:lnTo>
                      <a:pt x="149" y="13"/>
                    </a:lnTo>
                    <a:lnTo>
                      <a:pt x="180" y="15"/>
                    </a:lnTo>
                    <a:lnTo>
                      <a:pt x="212" y="16"/>
                    </a:lnTo>
                    <a:lnTo>
                      <a:pt x="246" y="19"/>
                    </a:lnTo>
                    <a:lnTo>
                      <a:pt x="279" y="21"/>
                    </a:lnTo>
                    <a:lnTo>
                      <a:pt x="312" y="23"/>
                    </a:lnTo>
                    <a:lnTo>
                      <a:pt x="346" y="24"/>
                    </a:lnTo>
                    <a:lnTo>
                      <a:pt x="380" y="27"/>
                    </a:lnTo>
                    <a:lnTo>
                      <a:pt x="415" y="28"/>
                    </a:lnTo>
                    <a:lnTo>
                      <a:pt x="451" y="30"/>
                    </a:lnTo>
                    <a:lnTo>
                      <a:pt x="486" y="31"/>
                    </a:lnTo>
                    <a:lnTo>
                      <a:pt x="521" y="32"/>
                    </a:lnTo>
                    <a:lnTo>
                      <a:pt x="557" y="35"/>
                    </a:lnTo>
                    <a:lnTo>
                      <a:pt x="592" y="36"/>
                    </a:lnTo>
                    <a:lnTo>
                      <a:pt x="629" y="37"/>
                    </a:lnTo>
                    <a:lnTo>
                      <a:pt x="665" y="38"/>
                    </a:lnTo>
                    <a:lnTo>
                      <a:pt x="701" y="39"/>
                    </a:lnTo>
                    <a:lnTo>
                      <a:pt x="736" y="40"/>
                    </a:lnTo>
                    <a:lnTo>
                      <a:pt x="772" y="42"/>
                    </a:lnTo>
                    <a:lnTo>
                      <a:pt x="809" y="42"/>
                    </a:lnTo>
                    <a:lnTo>
                      <a:pt x="845" y="43"/>
                    </a:lnTo>
                    <a:lnTo>
                      <a:pt x="879" y="43"/>
                    </a:lnTo>
                    <a:lnTo>
                      <a:pt x="915" y="44"/>
                    </a:lnTo>
                    <a:lnTo>
                      <a:pt x="950" y="44"/>
                    </a:lnTo>
                    <a:lnTo>
                      <a:pt x="984" y="45"/>
                    </a:lnTo>
                    <a:lnTo>
                      <a:pt x="1019" y="45"/>
                    </a:lnTo>
                    <a:lnTo>
                      <a:pt x="1053" y="45"/>
                    </a:lnTo>
                    <a:lnTo>
                      <a:pt x="1087" y="45"/>
                    </a:lnTo>
                    <a:lnTo>
                      <a:pt x="1087" y="158"/>
                    </a:lnTo>
                    <a:lnTo>
                      <a:pt x="1087" y="271"/>
                    </a:lnTo>
                    <a:lnTo>
                      <a:pt x="1087" y="383"/>
                    </a:lnTo>
                    <a:lnTo>
                      <a:pt x="1087" y="496"/>
                    </a:lnTo>
                    <a:lnTo>
                      <a:pt x="1052" y="497"/>
                    </a:lnTo>
                    <a:lnTo>
                      <a:pt x="1018" y="500"/>
                    </a:lnTo>
                    <a:lnTo>
                      <a:pt x="983" y="501"/>
                    </a:lnTo>
                    <a:lnTo>
                      <a:pt x="947" y="502"/>
                    </a:lnTo>
                    <a:lnTo>
                      <a:pt x="912" y="502"/>
                    </a:lnTo>
                    <a:lnTo>
                      <a:pt x="875" y="503"/>
                    </a:lnTo>
                    <a:lnTo>
                      <a:pt x="839" y="503"/>
                    </a:lnTo>
                    <a:lnTo>
                      <a:pt x="802" y="503"/>
                    </a:lnTo>
                    <a:lnTo>
                      <a:pt x="765" y="503"/>
                    </a:lnTo>
                    <a:lnTo>
                      <a:pt x="728" y="503"/>
                    </a:lnTo>
                    <a:lnTo>
                      <a:pt x="693" y="503"/>
                    </a:lnTo>
                    <a:lnTo>
                      <a:pt x="656" y="502"/>
                    </a:lnTo>
                    <a:lnTo>
                      <a:pt x="619" y="501"/>
                    </a:lnTo>
                    <a:lnTo>
                      <a:pt x="582" y="501"/>
                    </a:lnTo>
                    <a:lnTo>
                      <a:pt x="546" y="500"/>
                    </a:lnTo>
                    <a:lnTo>
                      <a:pt x="509" y="497"/>
                    </a:lnTo>
                    <a:lnTo>
                      <a:pt x="474" y="496"/>
                    </a:lnTo>
                    <a:lnTo>
                      <a:pt x="438" y="494"/>
                    </a:lnTo>
                    <a:lnTo>
                      <a:pt x="403" y="493"/>
                    </a:lnTo>
                    <a:lnTo>
                      <a:pt x="368" y="491"/>
                    </a:lnTo>
                    <a:lnTo>
                      <a:pt x="334" y="488"/>
                    </a:lnTo>
                    <a:lnTo>
                      <a:pt x="300" y="486"/>
                    </a:lnTo>
                    <a:lnTo>
                      <a:pt x="266" y="482"/>
                    </a:lnTo>
                    <a:lnTo>
                      <a:pt x="234" y="480"/>
                    </a:lnTo>
                    <a:lnTo>
                      <a:pt x="202" y="477"/>
                    </a:lnTo>
                    <a:lnTo>
                      <a:pt x="171" y="473"/>
                    </a:lnTo>
                    <a:lnTo>
                      <a:pt x="140" y="470"/>
                    </a:lnTo>
                    <a:lnTo>
                      <a:pt x="111" y="466"/>
                    </a:lnTo>
                    <a:lnTo>
                      <a:pt x="82" y="463"/>
                    </a:lnTo>
                    <a:lnTo>
                      <a:pt x="53" y="458"/>
                    </a:lnTo>
                    <a:lnTo>
                      <a:pt x="27" y="455"/>
                    </a:lnTo>
                    <a:lnTo>
                      <a:pt x="0" y="450"/>
                    </a:lnTo>
                    <a:lnTo>
                      <a:pt x="0" y="337"/>
                    </a:lnTo>
                    <a:lnTo>
                      <a:pt x="0" y="225"/>
                    </a:lnTo>
                    <a:lnTo>
                      <a:pt x="0" y="113"/>
                    </a:lnTo>
                    <a:lnTo>
                      <a:pt x="0" y="0"/>
                    </a:lnTo>
                    <a:close/>
                  </a:path>
                </a:pathLst>
              </a:custGeom>
              <a:solidFill>
                <a:srgbClr val="C47C00"/>
              </a:solidFill>
              <a:ln w="9525">
                <a:noFill/>
                <a:round/>
                <a:headEnd/>
                <a:tailEnd/>
              </a:ln>
            </p:spPr>
            <p:txBody>
              <a:bodyPr/>
              <a:lstStyle/>
              <a:p>
                <a:endParaRPr lang="en-US"/>
              </a:p>
            </p:txBody>
          </p:sp>
          <p:sp>
            <p:nvSpPr>
              <p:cNvPr id="22119" name="Freeform 446"/>
              <p:cNvSpPr>
                <a:spLocks/>
              </p:cNvSpPr>
              <p:nvPr/>
            </p:nvSpPr>
            <p:spPr bwMode="auto">
              <a:xfrm>
                <a:off x="1286" y="2182"/>
                <a:ext cx="502" cy="234"/>
              </a:xfrm>
              <a:custGeom>
                <a:avLst/>
                <a:gdLst>
                  <a:gd name="T0" fmla="*/ 27 w 1005"/>
                  <a:gd name="T1" fmla="*/ 2 h 470"/>
                  <a:gd name="T2" fmla="*/ 81 w 1005"/>
                  <a:gd name="T3" fmla="*/ 7 h 470"/>
                  <a:gd name="T4" fmla="*/ 137 w 1005"/>
                  <a:gd name="T5" fmla="*/ 12 h 470"/>
                  <a:gd name="T6" fmla="*/ 197 w 1005"/>
                  <a:gd name="T7" fmla="*/ 16 h 470"/>
                  <a:gd name="T8" fmla="*/ 258 w 1005"/>
                  <a:gd name="T9" fmla="*/ 20 h 470"/>
                  <a:gd name="T10" fmla="*/ 320 w 1005"/>
                  <a:gd name="T11" fmla="*/ 24 h 470"/>
                  <a:gd name="T12" fmla="*/ 384 w 1005"/>
                  <a:gd name="T13" fmla="*/ 28 h 470"/>
                  <a:gd name="T14" fmla="*/ 450 w 1005"/>
                  <a:gd name="T15" fmla="*/ 30 h 470"/>
                  <a:gd name="T16" fmla="*/ 515 w 1005"/>
                  <a:gd name="T17" fmla="*/ 34 h 470"/>
                  <a:gd name="T18" fmla="*/ 582 w 1005"/>
                  <a:gd name="T19" fmla="*/ 36 h 470"/>
                  <a:gd name="T20" fmla="*/ 648 w 1005"/>
                  <a:gd name="T21" fmla="*/ 38 h 470"/>
                  <a:gd name="T22" fmla="*/ 715 w 1005"/>
                  <a:gd name="T23" fmla="*/ 40 h 470"/>
                  <a:gd name="T24" fmla="*/ 780 w 1005"/>
                  <a:gd name="T25" fmla="*/ 42 h 470"/>
                  <a:gd name="T26" fmla="*/ 846 w 1005"/>
                  <a:gd name="T27" fmla="*/ 43 h 470"/>
                  <a:gd name="T28" fmla="*/ 910 w 1005"/>
                  <a:gd name="T29" fmla="*/ 44 h 470"/>
                  <a:gd name="T30" fmla="*/ 974 w 1005"/>
                  <a:gd name="T31" fmla="*/ 44 h 470"/>
                  <a:gd name="T32" fmla="*/ 1005 w 1005"/>
                  <a:gd name="T33" fmla="*/ 149 h 470"/>
                  <a:gd name="T34" fmla="*/ 1005 w 1005"/>
                  <a:gd name="T35" fmla="*/ 358 h 470"/>
                  <a:gd name="T36" fmla="*/ 973 w 1005"/>
                  <a:gd name="T37" fmla="*/ 464 h 470"/>
                  <a:gd name="T38" fmla="*/ 908 w 1005"/>
                  <a:gd name="T39" fmla="*/ 466 h 470"/>
                  <a:gd name="T40" fmla="*/ 842 w 1005"/>
                  <a:gd name="T41" fmla="*/ 469 h 470"/>
                  <a:gd name="T42" fmla="*/ 777 w 1005"/>
                  <a:gd name="T43" fmla="*/ 470 h 470"/>
                  <a:gd name="T44" fmla="*/ 709 w 1005"/>
                  <a:gd name="T45" fmla="*/ 470 h 470"/>
                  <a:gd name="T46" fmla="*/ 642 w 1005"/>
                  <a:gd name="T47" fmla="*/ 470 h 470"/>
                  <a:gd name="T48" fmla="*/ 574 w 1005"/>
                  <a:gd name="T49" fmla="*/ 469 h 470"/>
                  <a:gd name="T50" fmla="*/ 507 w 1005"/>
                  <a:gd name="T51" fmla="*/ 466 h 470"/>
                  <a:gd name="T52" fmla="*/ 441 w 1005"/>
                  <a:gd name="T53" fmla="*/ 463 h 470"/>
                  <a:gd name="T54" fmla="*/ 377 w 1005"/>
                  <a:gd name="T55" fmla="*/ 461 h 470"/>
                  <a:gd name="T56" fmla="*/ 312 w 1005"/>
                  <a:gd name="T57" fmla="*/ 456 h 470"/>
                  <a:gd name="T58" fmla="*/ 250 w 1005"/>
                  <a:gd name="T59" fmla="*/ 451 h 470"/>
                  <a:gd name="T60" fmla="*/ 190 w 1005"/>
                  <a:gd name="T61" fmla="*/ 446 h 470"/>
                  <a:gd name="T62" fmla="*/ 133 w 1005"/>
                  <a:gd name="T63" fmla="*/ 439 h 470"/>
                  <a:gd name="T64" fmla="*/ 77 w 1005"/>
                  <a:gd name="T65" fmla="*/ 432 h 470"/>
                  <a:gd name="T66" fmla="*/ 26 w 1005"/>
                  <a:gd name="T67" fmla="*/ 425 h 470"/>
                  <a:gd name="T68" fmla="*/ 0 w 1005"/>
                  <a:gd name="T69" fmla="*/ 316 h 470"/>
                  <a:gd name="T70" fmla="*/ 0 w 1005"/>
                  <a:gd name="T71" fmla="*/ 105 h 47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005"/>
                  <a:gd name="T109" fmla="*/ 0 h 470"/>
                  <a:gd name="T110" fmla="*/ 1005 w 1005"/>
                  <a:gd name="T111" fmla="*/ 470 h 47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005" h="470">
                    <a:moveTo>
                      <a:pt x="0" y="0"/>
                    </a:moveTo>
                    <a:lnTo>
                      <a:pt x="27" y="2"/>
                    </a:lnTo>
                    <a:lnTo>
                      <a:pt x="53" y="5"/>
                    </a:lnTo>
                    <a:lnTo>
                      <a:pt x="81" y="7"/>
                    </a:lnTo>
                    <a:lnTo>
                      <a:pt x="108" y="9"/>
                    </a:lnTo>
                    <a:lnTo>
                      <a:pt x="137" y="12"/>
                    </a:lnTo>
                    <a:lnTo>
                      <a:pt x="167" y="14"/>
                    </a:lnTo>
                    <a:lnTo>
                      <a:pt x="197" y="16"/>
                    </a:lnTo>
                    <a:lnTo>
                      <a:pt x="227" y="19"/>
                    </a:lnTo>
                    <a:lnTo>
                      <a:pt x="258" y="20"/>
                    </a:lnTo>
                    <a:lnTo>
                      <a:pt x="289" y="22"/>
                    </a:lnTo>
                    <a:lnTo>
                      <a:pt x="320" y="24"/>
                    </a:lnTo>
                    <a:lnTo>
                      <a:pt x="353" y="25"/>
                    </a:lnTo>
                    <a:lnTo>
                      <a:pt x="384" y="28"/>
                    </a:lnTo>
                    <a:lnTo>
                      <a:pt x="417" y="29"/>
                    </a:lnTo>
                    <a:lnTo>
                      <a:pt x="450" y="30"/>
                    </a:lnTo>
                    <a:lnTo>
                      <a:pt x="482" y="32"/>
                    </a:lnTo>
                    <a:lnTo>
                      <a:pt x="515" y="34"/>
                    </a:lnTo>
                    <a:lnTo>
                      <a:pt x="549" y="35"/>
                    </a:lnTo>
                    <a:lnTo>
                      <a:pt x="582" y="36"/>
                    </a:lnTo>
                    <a:lnTo>
                      <a:pt x="614" y="37"/>
                    </a:lnTo>
                    <a:lnTo>
                      <a:pt x="648" y="38"/>
                    </a:lnTo>
                    <a:lnTo>
                      <a:pt x="681" y="39"/>
                    </a:lnTo>
                    <a:lnTo>
                      <a:pt x="715" y="40"/>
                    </a:lnTo>
                    <a:lnTo>
                      <a:pt x="748" y="40"/>
                    </a:lnTo>
                    <a:lnTo>
                      <a:pt x="780" y="42"/>
                    </a:lnTo>
                    <a:lnTo>
                      <a:pt x="814" y="42"/>
                    </a:lnTo>
                    <a:lnTo>
                      <a:pt x="846" y="43"/>
                    </a:lnTo>
                    <a:lnTo>
                      <a:pt x="878" y="43"/>
                    </a:lnTo>
                    <a:lnTo>
                      <a:pt x="910" y="44"/>
                    </a:lnTo>
                    <a:lnTo>
                      <a:pt x="943" y="44"/>
                    </a:lnTo>
                    <a:lnTo>
                      <a:pt x="974" y="44"/>
                    </a:lnTo>
                    <a:lnTo>
                      <a:pt x="1005" y="44"/>
                    </a:lnTo>
                    <a:lnTo>
                      <a:pt x="1005" y="149"/>
                    </a:lnTo>
                    <a:lnTo>
                      <a:pt x="1005" y="253"/>
                    </a:lnTo>
                    <a:lnTo>
                      <a:pt x="1005" y="358"/>
                    </a:lnTo>
                    <a:lnTo>
                      <a:pt x="1005" y="463"/>
                    </a:lnTo>
                    <a:lnTo>
                      <a:pt x="973" y="464"/>
                    </a:lnTo>
                    <a:lnTo>
                      <a:pt x="942" y="465"/>
                    </a:lnTo>
                    <a:lnTo>
                      <a:pt x="908" y="466"/>
                    </a:lnTo>
                    <a:lnTo>
                      <a:pt x="876" y="467"/>
                    </a:lnTo>
                    <a:lnTo>
                      <a:pt x="842" y="469"/>
                    </a:lnTo>
                    <a:lnTo>
                      <a:pt x="810" y="469"/>
                    </a:lnTo>
                    <a:lnTo>
                      <a:pt x="777" y="470"/>
                    </a:lnTo>
                    <a:lnTo>
                      <a:pt x="742" y="470"/>
                    </a:lnTo>
                    <a:lnTo>
                      <a:pt x="709" y="470"/>
                    </a:lnTo>
                    <a:lnTo>
                      <a:pt x="675" y="470"/>
                    </a:lnTo>
                    <a:lnTo>
                      <a:pt x="642" y="470"/>
                    </a:lnTo>
                    <a:lnTo>
                      <a:pt x="609" y="469"/>
                    </a:lnTo>
                    <a:lnTo>
                      <a:pt x="574" y="469"/>
                    </a:lnTo>
                    <a:lnTo>
                      <a:pt x="541" y="467"/>
                    </a:lnTo>
                    <a:lnTo>
                      <a:pt x="507" y="466"/>
                    </a:lnTo>
                    <a:lnTo>
                      <a:pt x="475" y="465"/>
                    </a:lnTo>
                    <a:lnTo>
                      <a:pt x="441" y="463"/>
                    </a:lnTo>
                    <a:lnTo>
                      <a:pt x="409" y="462"/>
                    </a:lnTo>
                    <a:lnTo>
                      <a:pt x="377" y="461"/>
                    </a:lnTo>
                    <a:lnTo>
                      <a:pt x="345" y="458"/>
                    </a:lnTo>
                    <a:lnTo>
                      <a:pt x="312" y="456"/>
                    </a:lnTo>
                    <a:lnTo>
                      <a:pt x="281" y="454"/>
                    </a:lnTo>
                    <a:lnTo>
                      <a:pt x="250" y="451"/>
                    </a:lnTo>
                    <a:lnTo>
                      <a:pt x="220" y="448"/>
                    </a:lnTo>
                    <a:lnTo>
                      <a:pt x="190" y="446"/>
                    </a:lnTo>
                    <a:lnTo>
                      <a:pt x="161" y="442"/>
                    </a:lnTo>
                    <a:lnTo>
                      <a:pt x="133" y="439"/>
                    </a:lnTo>
                    <a:lnTo>
                      <a:pt x="105" y="435"/>
                    </a:lnTo>
                    <a:lnTo>
                      <a:pt x="77" y="432"/>
                    </a:lnTo>
                    <a:lnTo>
                      <a:pt x="51" y="428"/>
                    </a:lnTo>
                    <a:lnTo>
                      <a:pt x="26" y="425"/>
                    </a:lnTo>
                    <a:lnTo>
                      <a:pt x="0" y="420"/>
                    </a:lnTo>
                    <a:lnTo>
                      <a:pt x="0" y="316"/>
                    </a:lnTo>
                    <a:lnTo>
                      <a:pt x="0" y="210"/>
                    </a:lnTo>
                    <a:lnTo>
                      <a:pt x="0" y="105"/>
                    </a:lnTo>
                    <a:lnTo>
                      <a:pt x="0" y="0"/>
                    </a:lnTo>
                    <a:close/>
                  </a:path>
                </a:pathLst>
              </a:custGeom>
              <a:solidFill>
                <a:srgbClr val="C47C00"/>
              </a:solidFill>
              <a:ln w="9525">
                <a:noFill/>
                <a:round/>
                <a:headEnd/>
                <a:tailEnd/>
              </a:ln>
            </p:spPr>
            <p:txBody>
              <a:bodyPr/>
              <a:lstStyle/>
              <a:p>
                <a:endParaRPr lang="en-US"/>
              </a:p>
            </p:txBody>
          </p:sp>
          <p:sp>
            <p:nvSpPr>
              <p:cNvPr id="22120" name="Freeform 447"/>
              <p:cNvSpPr>
                <a:spLocks/>
              </p:cNvSpPr>
              <p:nvPr/>
            </p:nvSpPr>
            <p:spPr bwMode="auto">
              <a:xfrm>
                <a:off x="1286" y="2182"/>
                <a:ext cx="461" cy="217"/>
              </a:xfrm>
              <a:custGeom>
                <a:avLst/>
                <a:gdLst>
                  <a:gd name="T0" fmla="*/ 24 w 923"/>
                  <a:gd name="T1" fmla="*/ 2 h 435"/>
                  <a:gd name="T2" fmla="*/ 74 w 923"/>
                  <a:gd name="T3" fmla="*/ 7 h 435"/>
                  <a:gd name="T4" fmla="*/ 126 w 923"/>
                  <a:gd name="T5" fmla="*/ 11 h 435"/>
                  <a:gd name="T6" fmla="*/ 180 w 923"/>
                  <a:gd name="T7" fmla="*/ 15 h 435"/>
                  <a:gd name="T8" fmla="*/ 236 w 923"/>
                  <a:gd name="T9" fmla="*/ 19 h 435"/>
                  <a:gd name="T10" fmla="*/ 294 w 923"/>
                  <a:gd name="T11" fmla="*/ 22 h 435"/>
                  <a:gd name="T12" fmla="*/ 353 w 923"/>
                  <a:gd name="T13" fmla="*/ 25 h 435"/>
                  <a:gd name="T14" fmla="*/ 412 w 923"/>
                  <a:gd name="T15" fmla="*/ 29 h 435"/>
                  <a:gd name="T16" fmla="*/ 473 w 923"/>
                  <a:gd name="T17" fmla="*/ 32 h 435"/>
                  <a:gd name="T18" fmla="*/ 534 w 923"/>
                  <a:gd name="T19" fmla="*/ 35 h 435"/>
                  <a:gd name="T20" fmla="*/ 595 w 923"/>
                  <a:gd name="T21" fmla="*/ 37 h 435"/>
                  <a:gd name="T22" fmla="*/ 656 w 923"/>
                  <a:gd name="T23" fmla="*/ 38 h 435"/>
                  <a:gd name="T24" fmla="*/ 717 w 923"/>
                  <a:gd name="T25" fmla="*/ 40 h 435"/>
                  <a:gd name="T26" fmla="*/ 777 w 923"/>
                  <a:gd name="T27" fmla="*/ 42 h 435"/>
                  <a:gd name="T28" fmla="*/ 836 w 923"/>
                  <a:gd name="T29" fmla="*/ 43 h 435"/>
                  <a:gd name="T30" fmla="*/ 894 w 923"/>
                  <a:gd name="T31" fmla="*/ 43 h 435"/>
                  <a:gd name="T32" fmla="*/ 923 w 923"/>
                  <a:gd name="T33" fmla="*/ 139 h 435"/>
                  <a:gd name="T34" fmla="*/ 923 w 923"/>
                  <a:gd name="T35" fmla="*/ 332 h 435"/>
                  <a:gd name="T36" fmla="*/ 894 w 923"/>
                  <a:gd name="T37" fmla="*/ 430 h 435"/>
                  <a:gd name="T38" fmla="*/ 834 w 923"/>
                  <a:gd name="T39" fmla="*/ 433 h 435"/>
                  <a:gd name="T40" fmla="*/ 775 w 923"/>
                  <a:gd name="T41" fmla="*/ 434 h 435"/>
                  <a:gd name="T42" fmla="*/ 713 w 923"/>
                  <a:gd name="T43" fmla="*/ 435 h 435"/>
                  <a:gd name="T44" fmla="*/ 652 w 923"/>
                  <a:gd name="T45" fmla="*/ 435 h 435"/>
                  <a:gd name="T46" fmla="*/ 591 w 923"/>
                  <a:gd name="T47" fmla="*/ 435 h 435"/>
                  <a:gd name="T48" fmla="*/ 530 w 923"/>
                  <a:gd name="T49" fmla="*/ 434 h 435"/>
                  <a:gd name="T50" fmla="*/ 469 w 923"/>
                  <a:gd name="T51" fmla="*/ 433 h 435"/>
                  <a:gd name="T52" fmla="*/ 409 w 923"/>
                  <a:gd name="T53" fmla="*/ 431 h 435"/>
                  <a:gd name="T54" fmla="*/ 349 w 923"/>
                  <a:gd name="T55" fmla="*/ 427 h 435"/>
                  <a:gd name="T56" fmla="*/ 291 w 923"/>
                  <a:gd name="T57" fmla="*/ 424 h 435"/>
                  <a:gd name="T58" fmla="*/ 234 w 923"/>
                  <a:gd name="T59" fmla="*/ 419 h 435"/>
                  <a:gd name="T60" fmla="*/ 179 w 923"/>
                  <a:gd name="T61" fmla="*/ 413 h 435"/>
                  <a:gd name="T62" fmla="*/ 125 w 923"/>
                  <a:gd name="T63" fmla="*/ 408 h 435"/>
                  <a:gd name="T64" fmla="*/ 73 w 923"/>
                  <a:gd name="T65" fmla="*/ 401 h 435"/>
                  <a:gd name="T66" fmla="*/ 24 w 923"/>
                  <a:gd name="T67" fmla="*/ 393 h 435"/>
                  <a:gd name="T68" fmla="*/ 0 w 923"/>
                  <a:gd name="T69" fmla="*/ 291 h 435"/>
                  <a:gd name="T70" fmla="*/ 0 w 923"/>
                  <a:gd name="T71" fmla="*/ 98 h 43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923"/>
                  <a:gd name="T109" fmla="*/ 0 h 435"/>
                  <a:gd name="T110" fmla="*/ 923 w 923"/>
                  <a:gd name="T111" fmla="*/ 435 h 435"/>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923" h="435">
                    <a:moveTo>
                      <a:pt x="0" y="0"/>
                    </a:moveTo>
                    <a:lnTo>
                      <a:pt x="24" y="2"/>
                    </a:lnTo>
                    <a:lnTo>
                      <a:pt x="49" y="5"/>
                    </a:lnTo>
                    <a:lnTo>
                      <a:pt x="74" y="7"/>
                    </a:lnTo>
                    <a:lnTo>
                      <a:pt x="99" y="9"/>
                    </a:lnTo>
                    <a:lnTo>
                      <a:pt x="126" y="11"/>
                    </a:lnTo>
                    <a:lnTo>
                      <a:pt x="153" y="13"/>
                    </a:lnTo>
                    <a:lnTo>
                      <a:pt x="180" y="15"/>
                    </a:lnTo>
                    <a:lnTo>
                      <a:pt x="208" y="17"/>
                    </a:lnTo>
                    <a:lnTo>
                      <a:pt x="236" y="19"/>
                    </a:lnTo>
                    <a:lnTo>
                      <a:pt x="265" y="21"/>
                    </a:lnTo>
                    <a:lnTo>
                      <a:pt x="294" y="22"/>
                    </a:lnTo>
                    <a:lnTo>
                      <a:pt x="323" y="24"/>
                    </a:lnTo>
                    <a:lnTo>
                      <a:pt x="353" y="25"/>
                    </a:lnTo>
                    <a:lnTo>
                      <a:pt x="382" y="28"/>
                    </a:lnTo>
                    <a:lnTo>
                      <a:pt x="412" y="29"/>
                    </a:lnTo>
                    <a:lnTo>
                      <a:pt x="443" y="30"/>
                    </a:lnTo>
                    <a:lnTo>
                      <a:pt x="473" y="32"/>
                    </a:lnTo>
                    <a:lnTo>
                      <a:pt x="503" y="34"/>
                    </a:lnTo>
                    <a:lnTo>
                      <a:pt x="534" y="35"/>
                    </a:lnTo>
                    <a:lnTo>
                      <a:pt x="564" y="36"/>
                    </a:lnTo>
                    <a:lnTo>
                      <a:pt x="595" y="37"/>
                    </a:lnTo>
                    <a:lnTo>
                      <a:pt x="625" y="38"/>
                    </a:lnTo>
                    <a:lnTo>
                      <a:pt x="656" y="38"/>
                    </a:lnTo>
                    <a:lnTo>
                      <a:pt x="686" y="39"/>
                    </a:lnTo>
                    <a:lnTo>
                      <a:pt x="717" y="40"/>
                    </a:lnTo>
                    <a:lnTo>
                      <a:pt x="747" y="40"/>
                    </a:lnTo>
                    <a:lnTo>
                      <a:pt x="777" y="42"/>
                    </a:lnTo>
                    <a:lnTo>
                      <a:pt x="807" y="42"/>
                    </a:lnTo>
                    <a:lnTo>
                      <a:pt x="836" y="43"/>
                    </a:lnTo>
                    <a:lnTo>
                      <a:pt x="866" y="43"/>
                    </a:lnTo>
                    <a:lnTo>
                      <a:pt x="894" y="43"/>
                    </a:lnTo>
                    <a:lnTo>
                      <a:pt x="923" y="43"/>
                    </a:lnTo>
                    <a:lnTo>
                      <a:pt x="923" y="139"/>
                    </a:lnTo>
                    <a:lnTo>
                      <a:pt x="923" y="235"/>
                    </a:lnTo>
                    <a:lnTo>
                      <a:pt x="923" y="332"/>
                    </a:lnTo>
                    <a:lnTo>
                      <a:pt x="923" y="428"/>
                    </a:lnTo>
                    <a:lnTo>
                      <a:pt x="894" y="430"/>
                    </a:lnTo>
                    <a:lnTo>
                      <a:pt x="864" y="432"/>
                    </a:lnTo>
                    <a:lnTo>
                      <a:pt x="834" y="433"/>
                    </a:lnTo>
                    <a:lnTo>
                      <a:pt x="804" y="433"/>
                    </a:lnTo>
                    <a:lnTo>
                      <a:pt x="775" y="434"/>
                    </a:lnTo>
                    <a:lnTo>
                      <a:pt x="743" y="435"/>
                    </a:lnTo>
                    <a:lnTo>
                      <a:pt x="713" y="435"/>
                    </a:lnTo>
                    <a:lnTo>
                      <a:pt x="682" y="435"/>
                    </a:lnTo>
                    <a:lnTo>
                      <a:pt x="652" y="435"/>
                    </a:lnTo>
                    <a:lnTo>
                      <a:pt x="621" y="435"/>
                    </a:lnTo>
                    <a:lnTo>
                      <a:pt x="591" y="435"/>
                    </a:lnTo>
                    <a:lnTo>
                      <a:pt x="560" y="435"/>
                    </a:lnTo>
                    <a:lnTo>
                      <a:pt x="530" y="434"/>
                    </a:lnTo>
                    <a:lnTo>
                      <a:pt x="499" y="434"/>
                    </a:lnTo>
                    <a:lnTo>
                      <a:pt x="469" y="433"/>
                    </a:lnTo>
                    <a:lnTo>
                      <a:pt x="439" y="432"/>
                    </a:lnTo>
                    <a:lnTo>
                      <a:pt x="409" y="431"/>
                    </a:lnTo>
                    <a:lnTo>
                      <a:pt x="379" y="428"/>
                    </a:lnTo>
                    <a:lnTo>
                      <a:pt x="349" y="427"/>
                    </a:lnTo>
                    <a:lnTo>
                      <a:pt x="320" y="425"/>
                    </a:lnTo>
                    <a:lnTo>
                      <a:pt x="291" y="424"/>
                    </a:lnTo>
                    <a:lnTo>
                      <a:pt x="263" y="421"/>
                    </a:lnTo>
                    <a:lnTo>
                      <a:pt x="234" y="419"/>
                    </a:lnTo>
                    <a:lnTo>
                      <a:pt x="206" y="416"/>
                    </a:lnTo>
                    <a:lnTo>
                      <a:pt x="179" y="413"/>
                    </a:lnTo>
                    <a:lnTo>
                      <a:pt x="151" y="411"/>
                    </a:lnTo>
                    <a:lnTo>
                      <a:pt x="125" y="408"/>
                    </a:lnTo>
                    <a:lnTo>
                      <a:pt x="99" y="404"/>
                    </a:lnTo>
                    <a:lnTo>
                      <a:pt x="73" y="401"/>
                    </a:lnTo>
                    <a:lnTo>
                      <a:pt x="49" y="397"/>
                    </a:lnTo>
                    <a:lnTo>
                      <a:pt x="24" y="393"/>
                    </a:lnTo>
                    <a:lnTo>
                      <a:pt x="0" y="389"/>
                    </a:lnTo>
                    <a:lnTo>
                      <a:pt x="0" y="291"/>
                    </a:lnTo>
                    <a:lnTo>
                      <a:pt x="0" y="195"/>
                    </a:lnTo>
                    <a:lnTo>
                      <a:pt x="0" y="98"/>
                    </a:lnTo>
                    <a:lnTo>
                      <a:pt x="0" y="0"/>
                    </a:lnTo>
                    <a:close/>
                  </a:path>
                </a:pathLst>
              </a:custGeom>
              <a:solidFill>
                <a:srgbClr val="C68200"/>
              </a:solidFill>
              <a:ln w="9525">
                <a:noFill/>
                <a:round/>
                <a:headEnd/>
                <a:tailEnd/>
              </a:ln>
            </p:spPr>
            <p:txBody>
              <a:bodyPr/>
              <a:lstStyle/>
              <a:p>
                <a:endParaRPr lang="en-US"/>
              </a:p>
            </p:txBody>
          </p:sp>
          <p:sp>
            <p:nvSpPr>
              <p:cNvPr id="22121" name="Freeform 448"/>
              <p:cNvSpPr>
                <a:spLocks/>
              </p:cNvSpPr>
              <p:nvPr/>
            </p:nvSpPr>
            <p:spPr bwMode="auto">
              <a:xfrm>
                <a:off x="1286" y="2182"/>
                <a:ext cx="420" cy="200"/>
              </a:xfrm>
              <a:custGeom>
                <a:avLst/>
                <a:gdLst>
                  <a:gd name="T0" fmla="*/ 22 w 841"/>
                  <a:gd name="T1" fmla="*/ 3 h 400"/>
                  <a:gd name="T2" fmla="*/ 67 w 841"/>
                  <a:gd name="T3" fmla="*/ 6 h 400"/>
                  <a:gd name="T4" fmla="*/ 115 w 841"/>
                  <a:gd name="T5" fmla="*/ 10 h 400"/>
                  <a:gd name="T6" fmla="*/ 165 w 841"/>
                  <a:gd name="T7" fmla="*/ 14 h 400"/>
                  <a:gd name="T8" fmla="*/ 216 w 841"/>
                  <a:gd name="T9" fmla="*/ 18 h 400"/>
                  <a:gd name="T10" fmla="*/ 267 w 841"/>
                  <a:gd name="T11" fmla="*/ 21 h 400"/>
                  <a:gd name="T12" fmla="*/ 322 w 841"/>
                  <a:gd name="T13" fmla="*/ 23 h 400"/>
                  <a:gd name="T14" fmla="*/ 376 w 841"/>
                  <a:gd name="T15" fmla="*/ 27 h 400"/>
                  <a:gd name="T16" fmla="*/ 431 w 841"/>
                  <a:gd name="T17" fmla="*/ 29 h 400"/>
                  <a:gd name="T18" fmla="*/ 486 w 841"/>
                  <a:gd name="T19" fmla="*/ 33 h 400"/>
                  <a:gd name="T20" fmla="*/ 542 w 841"/>
                  <a:gd name="T21" fmla="*/ 35 h 400"/>
                  <a:gd name="T22" fmla="*/ 597 w 841"/>
                  <a:gd name="T23" fmla="*/ 36 h 400"/>
                  <a:gd name="T24" fmla="*/ 652 w 841"/>
                  <a:gd name="T25" fmla="*/ 38 h 400"/>
                  <a:gd name="T26" fmla="*/ 708 w 841"/>
                  <a:gd name="T27" fmla="*/ 39 h 400"/>
                  <a:gd name="T28" fmla="*/ 762 w 841"/>
                  <a:gd name="T29" fmla="*/ 41 h 400"/>
                  <a:gd name="T30" fmla="*/ 815 w 841"/>
                  <a:gd name="T31" fmla="*/ 41 h 400"/>
                  <a:gd name="T32" fmla="*/ 841 w 841"/>
                  <a:gd name="T33" fmla="*/ 128 h 400"/>
                  <a:gd name="T34" fmla="*/ 841 w 841"/>
                  <a:gd name="T35" fmla="*/ 304 h 400"/>
                  <a:gd name="T36" fmla="*/ 815 w 841"/>
                  <a:gd name="T37" fmla="*/ 394 h 400"/>
                  <a:gd name="T38" fmla="*/ 761 w 841"/>
                  <a:gd name="T39" fmla="*/ 396 h 400"/>
                  <a:gd name="T40" fmla="*/ 705 w 841"/>
                  <a:gd name="T41" fmla="*/ 399 h 400"/>
                  <a:gd name="T42" fmla="*/ 651 w 841"/>
                  <a:gd name="T43" fmla="*/ 400 h 400"/>
                  <a:gd name="T44" fmla="*/ 596 w 841"/>
                  <a:gd name="T45" fmla="*/ 400 h 400"/>
                  <a:gd name="T46" fmla="*/ 541 w 841"/>
                  <a:gd name="T47" fmla="*/ 400 h 400"/>
                  <a:gd name="T48" fmla="*/ 485 w 841"/>
                  <a:gd name="T49" fmla="*/ 400 h 400"/>
                  <a:gd name="T50" fmla="*/ 431 w 841"/>
                  <a:gd name="T51" fmla="*/ 397 h 400"/>
                  <a:gd name="T52" fmla="*/ 376 w 841"/>
                  <a:gd name="T53" fmla="*/ 396 h 400"/>
                  <a:gd name="T54" fmla="*/ 323 w 841"/>
                  <a:gd name="T55" fmla="*/ 393 h 400"/>
                  <a:gd name="T56" fmla="*/ 270 w 841"/>
                  <a:gd name="T57" fmla="*/ 389 h 400"/>
                  <a:gd name="T58" fmla="*/ 218 w 841"/>
                  <a:gd name="T59" fmla="*/ 385 h 400"/>
                  <a:gd name="T60" fmla="*/ 167 w 841"/>
                  <a:gd name="T61" fmla="*/ 380 h 400"/>
                  <a:gd name="T62" fmla="*/ 118 w 841"/>
                  <a:gd name="T63" fmla="*/ 374 h 400"/>
                  <a:gd name="T64" fmla="*/ 69 w 841"/>
                  <a:gd name="T65" fmla="*/ 369 h 400"/>
                  <a:gd name="T66" fmla="*/ 23 w 841"/>
                  <a:gd name="T67" fmla="*/ 361 h 400"/>
                  <a:gd name="T68" fmla="*/ 0 w 841"/>
                  <a:gd name="T69" fmla="*/ 269 h 400"/>
                  <a:gd name="T70" fmla="*/ 0 w 841"/>
                  <a:gd name="T71" fmla="*/ 89 h 40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41"/>
                  <a:gd name="T109" fmla="*/ 0 h 400"/>
                  <a:gd name="T110" fmla="*/ 841 w 841"/>
                  <a:gd name="T111" fmla="*/ 400 h 40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41" h="400">
                    <a:moveTo>
                      <a:pt x="0" y="0"/>
                    </a:moveTo>
                    <a:lnTo>
                      <a:pt x="22" y="3"/>
                    </a:lnTo>
                    <a:lnTo>
                      <a:pt x="45" y="4"/>
                    </a:lnTo>
                    <a:lnTo>
                      <a:pt x="67" y="6"/>
                    </a:lnTo>
                    <a:lnTo>
                      <a:pt x="91" y="8"/>
                    </a:lnTo>
                    <a:lnTo>
                      <a:pt x="115" y="10"/>
                    </a:lnTo>
                    <a:lnTo>
                      <a:pt x="140" y="12"/>
                    </a:lnTo>
                    <a:lnTo>
                      <a:pt x="165" y="14"/>
                    </a:lnTo>
                    <a:lnTo>
                      <a:pt x="190" y="15"/>
                    </a:lnTo>
                    <a:lnTo>
                      <a:pt x="216" y="18"/>
                    </a:lnTo>
                    <a:lnTo>
                      <a:pt x="241" y="19"/>
                    </a:lnTo>
                    <a:lnTo>
                      <a:pt x="267" y="21"/>
                    </a:lnTo>
                    <a:lnTo>
                      <a:pt x="294" y="22"/>
                    </a:lnTo>
                    <a:lnTo>
                      <a:pt x="322" y="23"/>
                    </a:lnTo>
                    <a:lnTo>
                      <a:pt x="348" y="26"/>
                    </a:lnTo>
                    <a:lnTo>
                      <a:pt x="376" y="27"/>
                    </a:lnTo>
                    <a:lnTo>
                      <a:pt x="403" y="28"/>
                    </a:lnTo>
                    <a:lnTo>
                      <a:pt x="431" y="29"/>
                    </a:lnTo>
                    <a:lnTo>
                      <a:pt x="459" y="31"/>
                    </a:lnTo>
                    <a:lnTo>
                      <a:pt x="486" y="33"/>
                    </a:lnTo>
                    <a:lnTo>
                      <a:pt x="514" y="34"/>
                    </a:lnTo>
                    <a:lnTo>
                      <a:pt x="542" y="35"/>
                    </a:lnTo>
                    <a:lnTo>
                      <a:pt x="569" y="36"/>
                    </a:lnTo>
                    <a:lnTo>
                      <a:pt x="597" y="36"/>
                    </a:lnTo>
                    <a:lnTo>
                      <a:pt x="625" y="37"/>
                    </a:lnTo>
                    <a:lnTo>
                      <a:pt x="652" y="38"/>
                    </a:lnTo>
                    <a:lnTo>
                      <a:pt x="680" y="38"/>
                    </a:lnTo>
                    <a:lnTo>
                      <a:pt x="708" y="39"/>
                    </a:lnTo>
                    <a:lnTo>
                      <a:pt x="735" y="39"/>
                    </a:lnTo>
                    <a:lnTo>
                      <a:pt x="762" y="41"/>
                    </a:lnTo>
                    <a:lnTo>
                      <a:pt x="788" y="41"/>
                    </a:lnTo>
                    <a:lnTo>
                      <a:pt x="815" y="41"/>
                    </a:lnTo>
                    <a:lnTo>
                      <a:pt x="841" y="41"/>
                    </a:lnTo>
                    <a:lnTo>
                      <a:pt x="841" y="128"/>
                    </a:lnTo>
                    <a:lnTo>
                      <a:pt x="841" y="217"/>
                    </a:lnTo>
                    <a:lnTo>
                      <a:pt x="841" y="304"/>
                    </a:lnTo>
                    <a:lnTo>
                      <a:pt x="841" y="393"/>
                    </a:lnTo>
                    <a:lnTo>
                      <a:pt x="815" y="394"/>
                    </a:lnTo>
                    <a:lnTo>
                      <a:pt x="787" y="395"/>
                    </a:lnTo>
                    <a:lnTo>
                      <a:pt x="761" y="396"/>
                    </a:lnTo>
                    <a:lnTo>
                      <a:pt x="733" y="397"/>
                    </a:lnTo>
                    <a:lnTo>
                      <a:pt x="705" y="399"/>
                    </a:lnTo>
                    <a:lnTo>
                      <a:pt x="679" y="400"/>
                    </a:lnTo>
                    <a:lnTo>
                      <a:pt x="651" y="400"/>
                    </a:lnTo>
                    <a:lnTo>
                      <a:pt x="624" y="400"/>
                    </a:lnTo>
                    <a:lnTo>
                      <a:pt x="596" y="400"/>
                    </a:lnTo>
                    <a:lnTo>
                      <a:pt x="568" y="400"/>
                    </a:lnTo>
                    <a:lnTo>
                      <a:pt x="541" y="400"/>
                    </a:lnTo>
                    <a:lnTo>
                      <a:pt x="513" y="400"/>
                    </a:lnTo>
                    <a:lnTo>
                      <a:pt x="485" y="400"/>
                    </a:lnTo>
                    <a:lnTo>
                      <a:pt x="458" y="399"/>
                    </a:lnTo>
                    <a:lnTo>
                      <a:pt x="431" y="397"/>
                    </a:lnTo>
                    <a:lnTo>
                      <a:pt x="403" y="397"/>
                    </a:lnTo>
                    <a:lnTo>
                      <a:pt x="376" y="396"/>
                    </a:lnTo>
                    <a:lnTo>
                      <a:pt x="349" y="394"/>
                    </a:lnTo>
                    <a:lnTo>
                      <a:pt x="323" y="393"/>
                    </a:lnTo>
                    <a:lnTo>
                      <a:pt x="296" y="392"/>
                    </a:lnTo>
                    <a:lnTo>
                      <a:pt x="270" y="389"/>
                    </a:lnTo>
                    <a:lnTo>
                      <a:pt x="243" y="387"/>
                    </a:lnTo>
                    <a:lnTo>
                      <a:pt x="218" y="385"/>
                    </a:lnTo>
                    <a:lnTo>
                      <a:pt x="193" y="382"/>
                    </a:lnTo>
                    <a:lnTo>
                      <a:pt x="167" y="380"/>
                    </a:lnTo>
                    <a:lnTo>
                      <a:pt x="142" y="378"/>
                    </a:lnTo>
                    <a:lnTo>
                      <a:pt x="118" y="374"/>
                    </a:lnTo>
                    <a:lnTo>
                      <a:pt x="93" y="372"/>
                    </a:lnTo>
                    <a:lnTo>
                      <a:pt x="69" y="369"/>
                    </a:lnTo>
                    <a:lnTo>
                      <a:pt x="46" y="365"/>
                    </a:lnTo>
                    <a:lnTo>
                      <a:pt x="23" y="361"/>
                    </a:lnTo>
                    <a:lnTo>
                      <a:pt x="0" y="357"/>
                    </a:lnTo>
                    <a:lnTo>
                      <a:pt x="0" y="269"/>
                    </a:lnTo>
                    <a:lnTo>
                      <a:pt x="0" y="179"/>
                    </a:lnTo>
                    <a:lnTo>
                      <a:pt x="0" y="89"/>
                    </a:lnTo>
                    <a:lnTo>
                      <a:pt x="0" y="0"/>
                    </a:lnTo>
                    <a:close/>
                  </a:path>
                </a:pathLst>
              </a:custGeom>
              <a:solidFill>
                <a:srgbClr val="C98400"/>
              </a:solidFill>
              <a:ln w="9525">
                <a:noFill/>
                <a:round/>
                <a:headEnd/>
                <a:tailEnd/>
              </a:ln>
            </p:spPr>
            <p:txBody>
              <a:bodyPr/>
              <a:lstStyle/>
              <a:p>
                <a:endParaRPr lang="en-US"/>
              </a:p>
            </p:txBody>
          </p:sp>
          <p:sp>
            <p:nvSpPr>
              <p:cNvPr id="22122" name="Freeform 449"/>
              <p:cNvSpPr>
                <a:spLocks/>
              </p:cNvSpPr>
              <p:nvPr/>
            </p:nvSpPr>
            <p:spPr bwMode="auto">
              <a:xfrm>
                <a:off x="1286" y="2182"/>
                <a:ext cx="379" cy="183"/>
              </a:xfrm>
              <a:custGeom>
                <a:avLst/>
                <a:gdLst>
                  <a:gd name="T0" fmla="*/ 20 w 760"/>
                  <a:gd name="T1" fmla="*/ 3 h 366"/>
                  <a:gd name="T2" fmla="*/ 61 w 760"/>
                  <a:gd name="T3" fmla="*/ 6 h 366"/>
                  <a:gd name="T4" fmla="*/ 104 w 760"/>
                  <a:gd name="T5" fmla="*/ 10 h 366"/>
                  <a:gd name="T6" fmla="*/ 149 w 760"/>
                  <a:gd name="T7" fmla="*/ 13 h 366"/>
                  <a:gd name="T8" fmla="*/ 195 w 760"/>
                  <a:gd name="T9" fmla="*/ 16 h 366"/>
                  <a:gd name="T10" fmla="*/ 242 w 760"/>
                  <a:gd name="T11" fmla="*/ 20 h 366"/>
                  <a:gd name="T12" fmla="*/ 291 w 760"/>
                  <a:gd name="T13" fmla="*/ 23 h 366"/>
                  <a:gd name="T14" fmla="*/ 339 w 760"/>
                  <a:gd name="T15" fmla="*/ 26 h 366"/>
                  <a:gd name="T16" fmla="*/ 388 w 760"/>
                  <a:gd name="T17" fmla="*/ 29 h 366"/>
                  <a:gd name="T18" fmla="*/ 439 w 760"/>
                  <a:gd name="T19" fmla="*/ 31 h 366"/>
                  <a:gd name="T20" fmla="*/ 489 w 760"/>
                  <a:gd name="T21" fmla="*/ 34 h 366"/>
                  <a:gd name="T22" fmla="*/ 539 w 760"/>
                  <a:gd name="T23" fmla="*/ 35 h 366"/>
                  <a:gd name="T24" fmla="*/ 589 w 760"/>
                  <a:gd name="T25" fmla="*/ 37 h 366"/>
                  <a:gd name="T26" fmla="*/ 639 w 760"/>
                  <a:gd name="T27" fmla="*/ 38 h 366"/>
                  <a:gd name="T28" fmla="*/ 688 w 760"/>
                  <a:gd name="T29" fmla="*/ 39 h 366"/>
                  <a:gd name="T30" fmla="*/ 735 w 760"/>
                  <a:gd name="T31" fmla="*/ 39 h 366"/>
                  <a:gd name="T32" fmla="*/ 760 w 760"/>
                  <a:gd name="T33" fmla="*/ 120 h 366"/>
                  <a:gd name="T34" fmla="*/ 760 w 760"/>
                  <a:gd name="T35" fmla="*/ 279 h 366"/>
                  <a:gd name="T36" fmla="*/ 735 w 760"/>
                  <a:gd name="T37" fmla="*/ 361 h 366"/>
                  <a:gd name="T38" fmla="*/ 686 w 760"/>
                  <a:gd name="T39" fmla="*/ 363 h 366"/>
                  <a:gd name="T40" fmla="*/ 637 w 760"/>
                  <a:gd name="T41" fmla="*/ 365 h 366"/>
                  <a:gd name="T42" fmla="*/ 588 w 760"/>
                  <a:gd name="T43" fmla="*/ 366 h 366"/>
                  <a:gd name="T44" fmla="*/ 538 w 760"/>
                  <a:gd name="T45" fmla="*/ 366 h 366"/>
                  <a:gd name="T46" fmla="*/ 490 w 760"/>
                  <a:gd name="T47" fmla="*/ 366 h 366"/>
                  <a:gd name="T48" fmla="*/ 440 w 760"/>
                  <a:gd name="T49" fmla="*/ 366 h 366"/>
                  <a:gd name="T50" fmla="*/ 392 w 760"/>
                  <a:gd name="T51" fmla="*/ 365 h 366"/>
                  <a:gd name="T52" fmla="*/ 344 w 760"/>
                  <a:gd name="T53" fmla="*/ 363 h 366"/>
                  <a:gd name="T54" fmla="*/ 295 w 760"/>
                  <a:gd name="T55" fmla="*/ 361 h 366"/>
                  <a:gd name="T56" fmla="*/ 248 w 760"/>
                  <a:gd name="T57" fmla="*/ 357 h 366"/>
                  <a:gd name="T58" fmla="*/ 202 w 760"/>
                  <a:gd name="T59" fmla="*/ 354 h 366"/>
                  <a:gd name="T60" fmla="*/ 155 w 760"/>
                  <a:gd name="T61" fmla="*/ 349 h 366"/>
                  <a:gd name="T62" fmla="*/ 110 w 760"/>
                  <a:gd name="T63" fmla="*/ 343 h 366"/>
                  <a:gd name="T64" fmla="*/ 65 w 760"/>
                  <a:gd name="T65" fmla="*/ 338 h 366"/>
                  <a:gd name="T66" fmla="*/ 22 w 760"/>
                  <a:gd name="T67" fmla="*/ 331 h 366"/>
                  <a:gd name="T68" fmla="*/ 0 w 760"/>
                  <a:gd name="T69" fmla="*/ 245 h 366"/>
                  <a:gd name="T70" fmla="*/ 0 w 760"/>
                  <a:gd name="T71" fmla="*/ 82 h 36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760"/>
                  <a:gd name="T109" fmla="*/ 0 h 366"/>
                  <a:gd name="T110" fmla="*/ 760 w 760"/>
                  <a:gd name="T111" fmla="*/ 366 h 36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760" h="366">
                    <a:moveTo>
                      <a:pt x="0" y="0"/>
                    </a:moveTo>
                    <a:lnTo>
                      <a:pt x="20" y="3"/>
                    </a:lnTo>
                    <a:lnTo>
                      <a:pt x="40" y="4"/>
                    </a:lnTo>
                    <a:lnTo>
                      <a:pt x="61" y="6"/>
                    </a:lnTo>
                    <a:lnTo>
                      <a:pt x="82" y="7"/>
                    </a:lnTo>
                    <a:lnTo>
                      <a:pt x="104" y="10"/>
                    </a:lnTo>
                    <a:lnTo>
                      <a:pt x="126" y="11"/>
                    </a:lnTo>
                    <a:lnTo>
                      <a:pt x="149" y="13"/>
                    </a:lnTo>
                    <a:lnTo>
                      <a:pt x="172" y="14"/>
                    </a:lnTo>
                    <a:lnTo>
                      <a:pt x="195" y="16"/>
                    </a:lnTo>
                    <a:lnTo>
                      <a:pt x="218" y="18"/>
                    </a:lnTo>
                    <a:lnTo>
                      <a:pt x="242" y="20"/>
                    </a:lnTo>
                    <a:lnTo>
                      <a:pt x="266" y="21"/>
                    </a:lnTo>
                    <a:lnTo>
                      <a:pt x="291" y="23"/>
                    </a:lnTo>
                    <a:lnTo>
                      <a:pt x="315" y="24"/>
                    </a:lnTo>
                    <a:lnTo>
                      <a:pt x="339" y="26"/>
                    </a:lnTo>
                    <a:lnTo>
                      <a:pt x="364" y="27"/>
                    </a:lnTo>
                    <a:lnTo>
                      <a:pt x="388" y="29"/>
                    </a:lnTo>
                    <a:lnTo>
                      <a:pt x="414" y="30"/>
                    </a:lnTo>
                    <a:lnTo>
                      <a:pt x="439" y="31"/>
                    </a:lnTo>
                    <a:lnTo>
                      <a:pt x="463" y="33"/>
                    </a:lnTo>
                    <a:lnTo>
                      <a:pt x="489" y="34"/>
                    </a:lnTo>
                    <a:lnTo>
                      <a:pt x="514" y="35"/>
                    </a:lnTo>
                    <a:lnTo>
                      <a:pt x="539" y="35"/>
                    </a:lnTo>
                    <a:lnTo>
                      <a:pt x="565" y="36"/>
                    </a:lnTo>
                    <a:lnTo>
                      <a:pt x="589" y="37"/>
                    </a:lnTo>
                    <a:lnTo>
                      <a:pt x="614" y="37"/>
                    </a:lnTo>
                    <a:lnTo>
                      <a:pt x="639" y="38"/>
                    </a:lnTo>
                    <a:lnTo>
                      <a:pt x="664" y="38"/>
                    </a:lnTo>
                    <a:lnTo>
                      <a:pt x="688" y="39"/>
                    </a:lnTo>
                    <a:lnTo>
                      <a:pt x="712" y="39"/>
                    </a:lnTo>
                    <a:lnTo>
                      <a:pt x="735" y="39"/>
                    </a:lnTo>
                    <a:lnTo>
                      <a:pt x="760" y="39"/>
                    </a:lnTo>
                    <a:lnTo>
                      <a:pt x="760" y="120"/>
                    </a:lnTo>
                    <a:lnTo>
                      <a:pt x="760" y="199"/>
                    </a:lnTo>
                    <a:lnTo>
                      <a:pt x="760" y="279"/>
                    </a:lnTo>
                    <a:lnTo>
                      <a:pt x="760" y="359"/>
                    </a:lnTo>
                    <a:lnTo>
                      <a:pt x="735" y="361"/>
                    </a:lnTo>
                    <a:lnTo>
                      <a:pt x="711" y="362"/>
                    </a:lnTo>
                    <a:lnTo>
                      <a:pt x="686" y="363"/>
                    </a:lnTo>
                    <a:lnTo>
                      <a:pt x="662" y="364"/>
                    </a:lnTo>
                    <a:lnTo>
                      <a:pt x="637" y="365"/>
                    </a:lnTo>
                    <a:lnTo>
                      <a:pt x="613" y="365"/>
                    </a:lnTo>
                    <a:lnTo>
                      <a:pt x="588" y="366"/>
                    </a:lnTo>
                    <a:lnTo>
                      <a:pt x="564" y="366"/>
                    </a:lnTo>
                    <a:lnTo>
                      <a:pt x="538" y="366"/>
                    </a:lnTo>
                    <a:lnTo>
                      <a:pt x="514" y="366"/>
                    </a:lnTo>
                    <a:lnTo>
                      <a:pt x="490" y="366"/>
                    </a:lnTo>
                    <a:lnTo>
                      <a:pt x="466" y="366"/>
                    </a:lnTo>
                    <a:lnTo>
                      <a:pt x="440" y="366"/>
                    </a:lnTo>
                    <a:lnTo>
                      <a:pt x="416" y="365"/>
                    </a:lnTo>
                    <a:lnTo>
                      <a:pt x="392" y="365"/>
                    </a:lnTo>
                    <a:lnTo>
                      <a:pt x="368" y="364"/>
                    </a:lnTo>
                    <a:lnTo>
                      <a:pt x="344" y="363"/>
                    </a:lnTo>
                    <a:lnTo>
                      <a:pt x="319" y="362"/>
                    </a:lnTo>
                    <a:lnTo>
                      <a:pt x="295" y="361"/>
                    </a:lnTo>
                    <a:lnTo>
                      <a:pt x="272" y="359"/>
                    </a:lnTo>
                    <a:lnTo>
                      <a:pt x="248" y="357"/>
                    </a:lnTo>
                    <a:lnTo>
                      <a:pt x="225" y="356"/>
                    </a:lnTo>
                    <a:lnTo>
                      <a:pt x="202" y="354"/>
                    </a:lnTo>
                    <a:lnTo>
                      <a:pt x="178" y="351"/>
                    </a:lnTo>
                    <a:lnTo>
                      <a:pt x="155" y="349"/>
                    </a:lnTo>
                    <a:lnTo>
                      <a:pt x="133" y="347"/>
                    </a:lnTo>
                    <a:lnTo>
                      <a:pt x="110" y="343"/>
                    </a:lnTo>
                    <a:lnTo>
                      <a:pt x="88" y="341"/>
                    </a:lnTo>
                    <a:lnTo>
                      <a:pt x="65" y="338"/>
                    </a:lnTo>
                    <a:lnTo>
                      <a:pt x="43" y="334"/>
                    </a:lnTo>
                    <a:lnTo>
                      <a:pt x="22" y="331"/>
                    </a:lnTo>
                    <a:lnTo>
                      <a:pt x="0" y="327"/>
                    </a:lnTo>
                    <a:lnTo>
                      <a:pt x="0" y="245"/>
                    </a:lnTo>
                    <a:lnTo>
                      <a:pt x="0" y="164"/>
                    </a:lnTo>
                    <a:lnTo>
                      <a:pt x="0" y="82"/>
                    </a:lnTo>
                    <a:lnTo>
                      <a:pt x="0" y="0"/>
                    </a:lnTo>
                    <a:close/>
                  </a:path>
                </a:pathLst>
              </a:custGeom>
              <a:solidFill>
                <a:srgbClr val="CC8700"/>
              </a:solidFill>
              <a:ln w="9525">
                <a:noFill/>
                <a:round/>
                <a:headEnd/>
                <a:tailEnd/>
              </a:ln>
            </p:spPr>
            <p:txBody>
              <a:bodyPr/>
              <a:lstStyle/>
              <a:p>
                <a:endParaRPr lang="en-US"/>
              </a:p>
            </p:txBody>
          </p:sp>
          <p:sp>
            <p:nvSpPr>
              <p:cNvPr id="22123" name="Freeform 450"/>
              <p:cNvSpPr>
                <a:spLocks/>
              </p:cNvSpPr>
              <p:nvPr/>
            </p:nvSpPr>
            <p:spPr bwMode="auto">
              <a:xfrm>
                <a:off x="1286" y="2182"/>
                <a:ext cx="338" cy="166"/>
              </a:xfrm>
              <a:custGeom>
                <a:avLst/>
                <a:gdLst>
                  <a:gd name="T0" fmla="*/ 0 w 678"/>
                  <a:gd name="T1" fmla="*/ 0 h 333"/>
                  <a:gd name="T2" fmla="*/ 36 w 678"/>
                  <a:gd name="T3" fmla="*/ 4 h 333"/>
                  <a:gd name="T4" fmla="*/ 73 w 678"/>
                  <a:gd name="T5" fmla="*/ 7 h 333"/>
                  <a:gd name="T6" fmla="*/ 112 w 678"/>
                  <a:gd name="T7" fmla="*/ 11 h 333"/>
                  <a:gd name="T8" fmla="*/ 152 w 678"/>
                  <a:gd name="T9" fmla="*/ 14 h 333"/>
                  <a:gd name="T10" fmla="*/ 194 w 678"/>
                  <a:gd name="T11" fmla="*/ 18 h 333"/>
                  <a:gd name="T12" fmla="*/ 236 w 678"/>
                  <a:gd name="T13" fmla="*/ 20 h 333"/>
                  <a:gd name="T14" fmla="*/ 280 w 678"/>
                  <a:gd name="T15" fmla="*/ 23 h 333"/>
                  <a:gd name="T16" fmla="*/ 324 w 678"/>
                  <a:gd name="T17" fmla="*/ 27 h 333"/>
                  <a:gd name="T18" fmla="*/ 368 w 678"/>
                  <a:gd name="T19" fmla="*/ 29 h 333"/>
                  <a:gd name="T20" fmla="*/ 413 w 678"/>
                  <a:gd name="T21" fmla="*/ 31 h 333"/>
                  <a:gd name="T22" fmla="*/ 458 w 678"/>
                  <a:gd name="T23" fmla="*/ 34 h 333"/>
                  <a:gd name="T24" fmla="*/ 503 w 678"/>
                  <a:gd name="T25" fmla="*/ 36 h 333"/>
                  <a:gd name="T26" fmla="*/ 547 w 678"/>
                  <a:gd name="T27" fmla="*/ 37 h 333"/>
                  <a:gd name="T28" fmla="*/ 591 w 678"/>
                  <a:gd name="T29" fmla="*/ 38 h 333"/>
                  <a:gd name="T30" fmla="*/ 635 w 678"/>
                  <a:gd name="T31" fmla="*/ 39 h 333"/>
                  <a:gd name="T32" fmla="*/ 678 w 678"/>
                  <a:gd name="T33" fmla="*/ 39 h 333"/>
                  <a:gd name="T34" fmla="*/ 678 w 678"/>
                  <a:gd name="T35" fmla="*/ 111 h 333"/>
                  <a:gd name="T36" fmla="*/ 678 w 678"/>
                  <a:gd name="T37" fmla="*/ 182 h 333"/>
                  <a:gd name="T38" fmla="*/ 678 w 678"/>
                  <a:gd name="T39" fmla="*/ 254 h 333"/>
                  <a:gd name="T40" fmla="*/ 678 w 678"/>
                  <a:gd name="T41" fmla="*/ 325 h 333"/>
                  <a:gd name="T42" fmla="*/ 634 w 678"/>
                  <a:gd name="T43" fmla="*/ 327 h 333"/>
                  <a:gd name="T44" fmla="*/ 590 w 678"/>
                  <a:gd name="T45" fmla="*/ 330 h 333"/>
                  <a:gd name="T46" fmla="*/ 547 w 678"/>
                  <a:gd name="T47" fmla="*/ 331 h 333"/>
                  <a:gd name="T48" fmla="*/ 504 w 678"/>
                  <a:gd name="T49" fmla="*/ 332 h 333"/>
                  <a:gd name="T50" fmla="*/ 461 w 678"/>
                  <a:gd name="T51" fmla="*/ 333 h 333"/>
                  <a:gd name="T52" fmla="*/ 417 w 678"/>
                  <a:gd name="T53" fmla="*/ 333 h 333"/>
                  <a:gd name="T54" fmla="*/ 375 w 678"/>
                  <a:gd name="T55" fmla="*/ 332 h 333"/>
                  <a:gd name="T56" fmla="*/ 332 w 678"/>
                  <a:gd name="T57" fmla="*/ 331 h 333"/>
                  <a:gd name="T58" fmla="*/ 291 w 678"/>
                  <a:gd name="T59" fmla="*/ 328 h 333"/>
                  <a:gd name="T60" fmla="*/ 248 w 678"/>
                  <a:gd name="T61" fmla="*/ 326 h 333"/>
                  <a:gd name="T62" fmla="*/ 206 w 678"/>
                  <a:gd name="T63" fmla="*/ 323 h 333"/>
                  <a:gd name="T64" fmla="*/ 164 w 678"/>
                  <a:gd name="T65" fmla="*/ 319 h 333"/>
                  <a:gd name="T66" fmla="*/ 122 w 678"/>
                  <a:gd name="T67" fmla="*/ 315 h 333"/>
                  <a:gd name="T68" fmla="*/ 82 w 678"/>
                  <a:gd name="T69" fmla="*/ 309 h 333"/>
                  <a:gd name="T70" fmla="*/ 40 w 678"/>
                  <a:gd name="T71" fmla="*/ 303 h 333"/>
                  <a:gd name="T72" fmla="*/ 0 w 678"/>
                  <a:gd name="T73" fmla="*/ 296 h 333"/>
                  <a:gd name="T74" fmla="*/ 0 w 678"/>
                  <a:gd name="T75" fmla="*/ 222 h 333"/>
                  <a:gd name="T76" fmla="*/ 0 w 678"/>
                  <a:gd name="T77" fmla="*/ 148 h 333"/>
                  <a:gd name="T78" fmla="*/ 0 w 678"/>
                  <a:gd name="T79" fmla="*/ 74 h 333"/>
                  <a:gd name="T80" fmla="*/ 0 w 678"/>
                  <a:gd name="T81" fmla="*/ 0 h 33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78"/>
                  <a:gd name="T124" fmla="*/ 0 h 333"/>
                  <a:gd name="T125" fmla="*/ 678 w 678"/>
                  <a:gd name="T126" fmla="*/ 333 h 33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78" h="333">
                    <a:moveTo>
                      <a:pt x="0" y="0"/>
                    </a:moveTo>
                    <a:lnTo>
                      <a:pt x="36" y="4"/>
                    </a:lnTo>
                    <a:lnTo>
                      <a:pt x="73" y="7"/>
                    </a:lnTo>
                    <a:lnTo>
                      <a:pt x="112" y="11"/>
                    </a:lnTo>
                    <a:lnTo>
                      <a:pt x="152" y="14"/>
                    </a:lnTo>
                    <a:lnTo>
                      <a:pt x="194" y="18"/>
                    </a:lnTo>
                    <a:lnTo>
                      <a:pt x="236" y="20"/>
                    </a:lnTo>
                    <a:lnTo>
                      <a:pt x="280" y="23"/>
                    </a:lnTo>
                    <a:lnTo>
                      <a:pt x="324" y="27"/>
                    </a:lnTo>
                    <a:lnTo>
                      <a:pt x="368" y="29"/>
                    </a:lnTo>
                    <a:lnTo>
                      <a:pt x="413" y="31"/>
                    </a:lnTo>
                    <a:lnTo>
                      <a:pt x="458" y="34"/>
                    </a:lnTo>
                    <a:lnTo>
                      <a:pt x="503" y="36"/>
                    </a:lnTo>
                    <a:lnTo>
                      <a:pt x="547" y="37"/>
                    </a:lnTo>
                    <a:lnTo>
                      <a:pt x="591" y="38"/>
                    </a:lnTo>
                    <a:lnTo>
                      <a:pt x="635" y="39"/>
                    </a:lnTo>
                    <a:lnTo>
                      <a:pt x="678" y="39"/>
                    </a:lnTo>
                    <a:lnTo>
                      <a:pt x="678" y="111"/>
                    </a:lnTo>
                    <a:lnTo>
                      <a:pt x="678" y="182"/>
                    </a:lnTo>
                    <a:lnTo>
                      <a:pt x="678" y="254"/>
                    </a:lnTo>
                    <a:lnTo>
                      <a:pt x="678" y="325"/>
                    </a:lnTo>
                    <a:lnTo>
                      <a:pt x="634" y="327"/>
                    </a:lnTo>
                    <a:lnTo>
                      <a:pt x="590" y="330"/>
                    </a:lnTo>
                    <a:lnTo>
                      <a:pt x="547" y="331"/>
                    </a:lnTo>
                    <a:lnTo>
                      <a:pt x="504" y="332"/>
                    </a:lnTo>
                    <a:lnTo>
                      <a:pt x="461" y="333"/>
                    </a:lnTo>
                    <a:lnTo>
                      <a:pt x="417" y="333"/>
                    </a:lnTo>
                    <a:lnTo>
                      <a:pt x="375" y="332"/>
                    </a:lnTo>
                    <a:lnTo>
                      <a:pt x="332" y="331"/>
                    </a:lnTo>
                    <a:lnTo>
                      <a:pt x="291" y="328"/>
                    </a:lnTo>
                    <a:lnTo>
                      <a:pt x="248" y="326"/>
                    </a:lnTo>
                    <a:lnTo>
                      <a:pt x="206" y="323"/>
                    </a:lnTo>
                    <a:lnTo>
                      <a:pt x="164" y="319"/>
                    </a:lnTo>
                    <a:lnTo>
                      <a:pt x="122" y="315"/>
                    </a:lnTo>
                    <a:lnTo>
                      <a:pt x="82" y="309"/>
                    </a:lnTo>
                    <a:lnTo>
                      <a:pt x="40" y="303"/>
                    </a:lnTo>
                    <a:lnTo>
                      <a:pt x="0" y="296"/>
                    </a:lnTo>
                    <a:lnTo>
                      <a:pt x="0" y="222"/>
                    </a:lnTo>
                    <a:lnTo>
                      <a:pt x="0" y="148"/>
                    </a:lnTo>
                    <a:lnTo>
                      <a:pt x="0" y="74"/>
                    </a:lnTo>
                    <a:lnTo>
                      <a:pt x="0" y="0"/>
                    </a:lnTo>
                    <a:close/>
                  </a:path>
                </a:pathLst>
              </a:custGeom>
              <a:solidFill>
                <a:srgbClr val="CE8C00"/>
              </a:solidFill>
              <a:ln w="9525">
                <a:noFill/>
                <a:round/>
                <a:headEnd/>
                <a:tailEnd/>
              </a:ln>
            </p:spPr>
            <p:txBody>
              <a:bodyPr/>
              <a:lstStyle/>
              <a:p>
                <a:endParaRPr lang="en-US"/>
              </a:p>
            </p:txBody>
          </p:sp>
          <p:sp>
            <p:nvSpPr>
              <p:cNvPr id="22124" name="Freeform 451"/>
              <p:cNvSpPr>
                <a:spLocks/>
              </p:cNvSpPr>
              <p:nvPr/>
            </p:nvSpPr>
            <p:spPr bwMode="auto">
              <a:xfrm>
                <a:off x="1286" y="2182"/>
                <a:ext cx="297" cy="149"/>
              </a:xfrm>
              <a:custGeom>
                <a:avLst/>
                <a:gdLst>
                  <a:gd name="T0" fmla="*/ 0 w 596"/>
                  <a:gd name="T1" fmla="*/ 0 h 298"/>
                  <a:gd name="T2" fmla="*/ 31 w 596"/>
                  <a:gd name="T3" fmla="*/ 4 h 298"/>
                  <a:gd name="T4" fmla="*/ 65 w 596"/>
                  <a:gd name="T5" fmla="*/ 6 h 298"/>
                  <a:gd name="T6" fmla="*/ 99 w 596"/>
                  <a:gd name="T7" fmla="*/ 10 h 298"/>
                  <a:gd name="T8" fmla="*/ 134 w 596"/>
                  <a:gd name="T9" fmla="*/ 13 h 298"/>
                  <a:gd name="T10" fmla="*/ 171 w 596"/>
                  <a:gd name="T11" fmla="*/ 16 h 298"/>
                  <a:gd name="T12" fmla="*/ 208 w 596"/>
                  <a:gd name="T13" fmla="*/ 20 h 298"/>
                  <a:gd name="T14" fmla="*/ 246 w 596"/>
                  <a:gd name="T15" fmla="*/ 22 h 298"/>
                  <a:gd name="T16" fmla="*/ 285 w 596"/>
                  <a:gd name="T17" fmla="*/ 26 h 298"/>
                  <a:gd name="T18" fmla="*/ 324 w 596"/>
                  <a:gd name="T19" fmla="*/ 28 h 298"/>
                  <a:gd name="T20" fmla="*/ 363 w 596"/>
                  <a:gd name="T21" fmla="*/ 30 h 298"/>
                  <a:gd name="T22" fmla="*/ 402 w 596"/>
                  <a:gd name="T23" fmla="*/ 33 h 298"/>
                  <a:gd name="T24" fmla="*/ 441 w 596"/>
                  <a:gd name="T25" fmla="*/ 35 h 298"/>
                  <a:gd name="T26" fmla="*/ 481 w 596"/>
                  <a:gd name="T27" fmla="*/ 36 h 298"/>
                  <a:gd name="T28" fmla="*/ 520 w 596"/>
                  <a:gd name="T29" fmla="*/ 37 h 298"/>
                  <a:gd name="T30" fmla="*/ 558 w 596"/>
                  <a:gd name="T31" fmla="*/ 38 h 298"/>
                  <a:gd name="T32" fmla="*/ 596 w 596"/>
                  <a:gd name="T33" fmla="*/ 38 h 298"/>
                  <a:gd name="T34" fmla="*/ 596 w 596"/>
                  <a:gd name="T35" fmla="*/ 290 h 298"/>
                  <a:gd name="T36" fmla="*/ 557 w 596"/>
                  <a:gd name="T37" fmla="*/ 293 h 298"/>
                  <a:gd name="T38" fmla="*/ 519 w 596"/>
                  <a:gd name="T39" fmla="*/ 295 h 298"/>
                  <a:gd name="T40" fmla="*/ 482 w 596"/>
                  <a:gd name="T41" fmla="*/ 297 h 298"/>
                  <a:gd name="T42" fmla="*/ 444 w 596"/>
                  <a:gd name="T43" fmla="*/ 298 h 298"/>
                  <a:gd name="T44" fmla="*/ 407 w 596"/>
                  <a:gd name="T45" fmla="*/ 298 h 298"/>
                  <a:gd name="T46" fmla="*/ 370 w 596"/>
                  <a:gd name="T47" fmla="*/ 298 h 298"/>
                  <a:gd name="T48" fmla="*/ 333 w 596"/>
                  <a:gd name="T49" fmla="*/ 298 h 298"/>
                  <a:gd name="T50" fmla="*/ 296 w 596"/>
                  <a:gd name="T51" fmla="*/ 297 h 298"/>
                  <a:gd name="T52" fmla="*/ 261 w 596"/>
                  <a:gd name="T53" fmla="*/ 296 h 298"/>
                  <a:gd name="T54" fmla="*/ 224 w 596"/>
                  <a:gd name="T55" fmla="*/ 294 h 298"/>
                  <a:gd name="T56" fmla="*/ 187 w 596"/>
                  <a:gd name="T57" fmla="*/ 290 h 298"/>
                  <a:gd name="T58" fmla="*/ 150 w 596"/>
                  <a:gd name="T59" fmla="*/ 287 h 298"/>
                  <a:gd name="T60" fmla="*/ 113 w 596"/>
                  <a:gd name="T61" fmla="*/ 282 h 298"/>
                  <a:gd name="T62" fmla="*/ 76 w 596"/>
                  <a:gd name="T63" fmla="*/ 278 h 298"/>
                  <a:gd name="T64" fmla="*/ 38 w 596"/>
                  <a:gd name="T65" fmla="*/ 272 h 298"/>
                  <a:gd name="T66" fmla="*/ 0 w 596"/>
                  <a:gd name="T67" fmla="*/ 265 h 298"/>
                  <a:gd name="T68" fmla="*/ 0 w 596"/>
                  <a:gd name="T69" fmla="*/ 0 h 29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596"/>
                  <a:gd name="T106" fmla="*/ 0 h 298"/>
                  <a:gd name="T107" fmla="*/ 596 w 596"/>
                  <a:gd name="T108" fmla="*/ 298 h 29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596" h="298">
                    <a:moveTo>
                      <a:pt x="0" y="0"/>
                    </a:moveTo>
                    <a:lnTo>
                      <a:pt x="31" y="4"/>
                    </a:lnTo>
                    <a:lnTo>
                      <a:pt x="65" y="6"/>
                    </a:lnTo>
                    <a:lnTo>
                      <a:pt x="99" y="10"/>
                    </a:lnTo>
                    <a:lnTo>
                      <a:pt x="134" y="13"/>
                    </a:lnTo>
                    <a:lnTo>
                      <a:pt x="171" y="16"/>
                    </a:lnTo>
                    <a:lnTo>
                      <a:pt x="208" y="20"/>
                    </a:lnTo>
                    <a:lnTo>
                      <a:pt x="246" y="22"/>
                    </a:lnTo>
                    <a:lnTo>
                      <a:pt x="285" y="26"/>
                    </a:lnTo>
                    <a:lnTo>
                      <a:pt x="324" y="28"/>
                    </a:lnTo>
                    <a:lnTo>
                      <a:pt x="363" y="30"/>
                    </a:lnTo>
                    <a:lnTo>
                      <a:pt x="402" y="33"/>
                    </a:lnTo>
                    <a:lnTo>
                      <a:pt x="441" y="35"/>
                    </a:lnTo>
                    <a:lnTo>
                      <a:pt x="481" y="36"/>
                    </a:lnTo>
                    <a:lnTo>
                      <a:pt x="520" y="37"/>
                    </a:lnTo>
                    <a:lnTo>
                      <a:pt x="558" y="38"/>
                    </a:lnTo>
                    <a:lnTo>
                      <a:pt x="596" y="38"/>
                    </a:lnTo>
                    <a:lnTo>
                      <a:pt x="596" y="290"/>
                    </a:lnTo>
                    <a:lnTo>
                      <a:pt x="557" y="293"/>
                    </a:lnTo>
                    <a:lnTo>
                      <a:pt x="519" y="295"/>
                    </a:lnTo>
                    <a:lnTo>
                      <a:pt x="482" y="297"/>
                    </a:lnTo>
                    <a:lnTo>
                      <a:pt x="444" y="298"/>
                    </a:lnTo>
                    <a:lnTo>
                      <a:pt x="407" y="298"/>
                    </a:lnTo>
                    <a:lnTo>
                      <a:pt x="370" y="298"/>
                    </a:lnTo>
                    <a:lnTo>
                      <a:pt x="333" y="298"/>
                    </a:lnTo>
                    <a:lnTo>
                      <a:pt x="296" y="297"/>
                    </a:lnTo>
                    <a:lnTo>
                      <a:pt x="261" y="296"/>
                    </a:lnTo>
                    <a:lnTo>
                      <a:pt x="224" y="294"/>
                    </a:lnTo>
                    <a:lnTo>
                      <a:pt x="187" y="290"/>
                    </a:lnTo>
                    <a:lnTo>
                      <a:pt x="150" y="287"/>
                    </a:lnTo>
                    <a:lnTo>
                      <a:pt x="113" y="282"/>
                    </a:lnTo>
                    <a:lnTo>
                      <a:pt x="76" y="278"/>
                    </a:lnTo>
                    <a:lnTo>
                      <a:pt x="38" y="272"/>
                    </a:lnTo>
                    <a:lnTo>
                      <a:pt x="0" y="265"/>
                    </a:lnTo>
                    <a:lnTo>
                      <a:pt x="0" y="0"/>
                    </a:lnTo>
                    <a:close/>
                  </a:path>
                </a:pathLst>
              </a:custGeom>
              <a:solidFill>
                <a:srgbClr val="D18E00"/>
              </a:solidFill>
              <a:ln w="9525">
                <a:noFill/>
                <a:round/>
                <a:headEnd/>
                <a:tailEnd/>
              </a:ln>
            </p:spPr>
            <p:txBody>
              <a:bodyPr/>
              <a:lstStyle/>
              <a:p>
                <a:endParaRPr lang="en-US"/>
              </a:p>
            </p:txBody>
          </p:sp>
          <p:sp>
            <p:nvSpPr>
              <p:cNvPr id="22125" name="Freeform 452"/>
              <p:cNvSpPr>
                <a:spLocks/>
              </p:cNvSpPr>
              <p:nvPr/>
            </p:nvSpPr>
            <p:spPr bwMode="auto">
              <a:xfrm>
                <a:off x="1506" y="2254"/>
                <a:ext cx="258" cy="314"/>
              </a:xfrm>
              <a:custGeom>
                <a:avLst/>
                <a:gdLst>
                  <a:gd name="T0" fmla="*/ 0 w 516"/>
                  <a:gd name="T1" fmla="*/ 50 h 629"/>
                  <a:gd name="T2" fmla="*/ 7 w 516"/>
                  <a:gd name="T3" fmla="*/ 492 h 629"/>
                  <a:gd name="T4" fmla="*/ 14 w 516"/>
                  <a:gd name="T5" fmla="*/ 555 h 629"/>
                  <a:gd name="T6" fmla="*/ 50 w 516"/>
                  <a:gd name="T7" fmla="*/ 611 h 629"/>
                  <a:gd name="T8" fmla="*/ 440 w 516"/>
                  <a:gd name="T9" fmla="*/ 629 h 629"/>
                  <a:gd name="T10" fmla="*/ 514 w 516"/>
                  <a:gd name="T11" fmla="*/ 593 h 629"/>
                  <a:gd name="T12" fmla="*/ 516 w 516"/>
                  <a:gd name="T13" fmla="*/ 70 h 629"/>
                  <a:gd name="T14" fmla="*/ 467 w 516"/>
                  <a:gd name="T15" fmla="*/ 22 h 629"/>
                  <a:gd name="T16" fmla="*/ 51 w 516"/>
                  <a:gd name="T17" fmla="*/ 0 h 629"/>
                  <a:gd name="T18" fmla="*/ 0 w 516"/>
                  <a:gd name="T19" fmla="*/ 50 h 62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16"/>
                  <a:gd name="T31" fmla="*/ 0 h 629"/>
                  <a:gd name="T32" fmla="*/ 516 w 516"/>
                  <a:gd name="T33" fmla="*/ 629 h 62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16" h="629">
                    <a:moveTo>
                      <a:pt x="0" y="50"/>
                    </a:moveTo>
                    <a:lnTo>
                      <a:pt x="7" y="492"/>
                    </a:lnTo>
                    <a:lnTo>
                      <a:pt x="14" y="555"/>
                    </a:lnTo>
                    <a:lnTo>
                      <a:pt x="50" y="611"/>
                    </a:lnTo>
                    <a:lnTo>
                      <a:pt x="440" y="629"/>
                    </a:lnTo>
                    <a:lnTo>
                      <a:pt x="514" y="593"/>
                    </a:lnTo>
                    <a:lnTo>
                      <a:pt x="516" y="70"/>
                    </a:lnTo>
                    <a:lnTo>
                      <a:pt x="467" y="22"/>
                    </a:lnTo>
                    <a:lnTo>
                      <a:pt x="51" y="0"/>
                    </a:lnTo>
                    <a:lnTo>
                      <a:pt x="0" y="50"/>
                    </a:lnTo>
                    <a:close/>
                  </a:path>
                </a:pathLst>
              </a:custGeom>
              <a:solidFill>
                <a:srgbClr val="00335B"/>
              </a:solidFill>
              <a:ln w="9525">
                <a:noFill/>
                <a:round/>
                <a:headEnd/>
                <a:tailEnd/>
              </a:ln>
            </p:spPr>
            <p:txBody>
              <a:bodyPr/>
              <a:lstStyle/>
              <a:p>
                <a:endParaRPr lang="en-US"/>
              </a:p>
            </p:txBody>
          </p:sp>
          <p:sp>
            <p:nvSpPr>
              <p:cNvPr id="22126" name="Freeform 453"/>
              <p:cNvSpPr>
                <a:spLocks/>
              </p:cNvSpPr>
              <p:nvPr/>
            </p:nvSpPr>
            <p:spPr bwMode="auto">
              <a:xfrm>
                <a:off x="1555" y="2303"/>
                <a:ext cx="191" cy="246"/>
              </a:xfrm>
              <a:custGeom>
                <a:avLst/>
                <a:gdLst>
                  <a:gd name="T0" fmla="*/ 0 w 383"/>
                  <a:gd name="T1" fmla="*/ 41 h 492"/>
                  <a:gd name="T2" fmla="*/ 168 w 383"/>
                  <a:gd name="T3" fmla="*/ 0 h 492"/>
                  <a:gd name="T4" fmla="*/ 208 w 383"/>
                  <a:gd name="T5" fmla="*/ 14 h 492"/>
                  <a:gd name="T6" fmla="*/ 245 w 383"/>
                  <a:gd name="T7" fmla="*/ 28 h 492"/>
                  <a:gd name="T8" fmla="*/ 275 w 383"/>
                  <a:gd name="T9" fmla="*/ 44 h 492"/>
                  <a:gd name="T10" fmla="*/ 302 w 383"/>
                  <a:gd name="T11" fmla="*/ 60 h 492"/>
                  <a:gd name="T12" fmla="*/ 324 w 383"/>
                  <a:gd name="T13" fmla="*/ 77 h 492"/>
                  <a:gd name="T14" fmla="*/ 343 w 383"/>
                  <a:gd name="T15" fmla="*/ 96 h 492"/>
                  <a:gd name="T16" fmla="*/ 356 w 383"/>
                  <a:gd name="T17" fmla="*/ 115 h 492"/>
                  <a:gd name="T18" fmla="*/ 368 w 383"/>
                  <a:gd name="T19" fmla="*/ 137 h 492"/>
                  <a:gd name="T20" fmla="*/ 376 w 383"/>
                  <a:gd name="T21" fmla="*/ 160 h 492"/>
                  <a:gd name="T22" fmla="*/ 381 w 383"/>
                  <a:gd name="T23" fmla="*/ 185 h 492"/>
                  <a:gd name="T24" fmla="*/ 383 w 383"/>
                  <a:gd name="T25" fmla="*/ 213 h 492"/>
                  <a:gd name="T26" fmla="*/ 383 w 383"/>
                  <a:gd name="T27" fmla="*/ 243 h 492"/>
                  <a:gd name="T28" fmla="*/ 381 w 383"/>
                  <a:gd name="T29" fmla="*/ 274 h 492"/>
                  <a:gd name="T30" fmla="*/ 376 w 383"/>
                  <a:gd name="T31" fmla="*/ 309 h 492"/>
                  <a:gd name="T32" fmla="*/ 370 w 383"/>
                  <a:gd name="T33" fmla="*/ 345 h 492"/>
                  <a:gd name="T34" fmla="*/ 362 w 383"/>
                  <a:gd name="T35" fmla="*/ 386 h 492"/>
                  <a:gd name="T36" fmla="*/ 237 w 383"/>
                  <a:gd name="T37" fmla="*/ 492 h 492"/>
                  <a:gd name="T38" fmla="*/ 0 w 383"/>
                  <a:gd name="T39" fmla="*/ 41 h 49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83"/>
                  <a:gd name="T61" fmla="*/ 0 h 492"/>
                  <a:gd name="T62" fmla="*/ 383 w 383"/>
                  <a:gd name="T63" fmla="*/ 492 h 49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83" h="492">
                    <a:moveTo>
                      <a:pt x="0" y="41"/>
                    </a:moveTo>
                    <a:lnTo>
                      <a:pt x="168" y="0"/>
                    </a:lnTo>
                    <a:lnTo>
                      <a:pt x="208" y="14"/>
                    </a:lnTo>
                    <a:lnTo>
                      <a:pt x="245" y="28"/>
                    </a:lnTo>
                    <a:lnTo>
                      <a:pt x="275" y="44"/>
                    </a:lnTo>
                    <a:lnTo>
                      <a:pt x="302" y="60"/>
                    </a:lnTo>
                    <a:lnTo>
                      <a:pt x="324" y="77"/>
                    </a:lnTo>
                    <a:lnTo>
                      <a:pt x="343" y="96"/>
                    </a:lnTo>
                    <a:lnTo>
                      <a:pt x="356" y="115"/>
                    </a:lnTo>
                    <a:lnTo>
                      <a:pt x="368" y="137"/>
                    </a:lnTo>
                    <a:lnTo>
                      <a:pt x="376" y="160"/>
                    </a:lnTo>
                    <a:lnTo>
                      <a:pt x="381" y="185"/>
                    </a:lnTo>
                    <a:lnTo>
                      <a:pt x="383" y="213"/>
                    </a:lnTo>
                    <a:lnTo>
                      <a:pt x="383" y="243"/>
                    </a:lnTo>
                    <a:lnTo>
                      <a:pt x="381" y="274"/>
                    </a:lnTo>
                    <a:lnTo>
                      <a:pt x="376" y="309"/>
                    </a:lnTo>
                    <a:lnTo>
                      <a:pt x="370" y="345"/>
                    </a:lnTo>
                    <a:lnTo>
                      <a:pt x="362" y="386"/>
                    </a:lnTo>
                    <a:lnTo>
                      <a:pt x="237" y="492"/>
                    </a:lnTo>
                    <a:lnTo>
                      <a:pt x="0" y="41"/>
                    </a:lnTo>
                    <a:close/>
                  </a:path>
                </a:pathLst>
              </a:custGeom>
              <a:solidFill>
                <a:srgbClr val="8C4400"/>
              </a:solidFill>
              <a:ln w="9525">
                <a:noFill/>
                <a:round/>
                <a:headEnd/>
                <a:tailEnd/>
              </a:ln>
            </p:spPr>
            <p:txBody>
              <a:bodyPr/>
              <a:lstStyle/>
              <a:p>
                <a:endParaRPr lang="en-US"/>
              </a:p>
            </p:txBody>
          </p:sp>
          <p:sp>
            <p:nvSpPr>
              <p:cNvPr id="22127" name="Freeform 454"/>
              <p:cNvSpPr>
                <a:spLocks/>
              </p:cNvSpPr>
              <p:nvPr/>
            </p:nvSpPr>
            <p:spPr bwMode="auto">
              <a:xfrm>
                <a:off x="1479" y="2320"/>
                <a:ext cx="233" cy="257"/>
              </a:xfrm>
              <a:custGeom>
                <a:avLst/>
                <a:gdLst>
                  <a:gd name="T0" fmla="*/ 257 w 467"/>
                  <a:gd name="T1" fmla="*/ 1 h 513"/>
                  <a:gd name="T2" fmla="*/ 302 w 467"/>
                  <a:gd name="T3" fmla="*/ 11 h 513"/>
                  <a:gd name="T4" fmla="*/ 345 w 467"/>
                  <a:gd name="T5" fmla="*/ 31 h 513"/>
                  <a:gd name="T6" fmla="*/ 382 w 467"/>
                  <a:gd name="T7" fmla="*/ 58 h 513"/>
                  <a:gd name="T8" fmla="*/ 414 w 467"/>
                  <a:gd name="T9" fmla="*/ 93 h 513"/>
                  <a:gd name="T10" fmla="*/ 438 w 467"/>
                  <a:gd name="T11" fmla="*/ 134 h 513"/>
                  <a:gd name="T12" fmla="*/ 456 w 467"/>
                  <a:gd name="T13" fmla="*/ 180 h 513"/>
                  <a:gd name="T14" fmla="*/ 466 w 467"/>
                  <a:gd name="T15" fmla="*/ 230 h 513"/>
                  <a:gd name="T16" fmla="*/ 466 w 467"/>
                  <a:gd name="T17" fmla="*/ 283 h 513"/>
                  <a:gd name="T18" fmla="*/ 456 w 467"/>
                  <a:gd name="T19" fmla="*/ 332 h 513"/>
                  <a:gd name="T20" fmla="*/ 438 w 467"/>
                  <a:gd name="T21" fmla="*/ 378 h 513"/>
                  <a:gd name="T22" fmla="*/ 414 w 467"/>
                  <a:gd name="T23" fmla="*/ 420 h 513"/>
                  <a:gd name="T24" fmla="*/ 382 w 467"/>
                  <a:gd name="T25" fmla="*/ 454 h 513"/>
                  <a:gd name="T26" fmla="*/ 345 w 467"/>
                  <a:gd name="T27" fmla="*/ 482 h 513"/>
                  <a:gd name="T28" fmla="*/ 302 w 467"/>
                  <a:gd name="T29" fmla="*/ 501 h 513"/>
                  <a:gd name="T30" fmla="*/ 257 w 467"/>
                  <a:gd name="T31" fmla="*/ 512 h 513"/>
                  <a:gd name="T32" fmla="*/ 209 w 467"/>
                  <a:gd name="T33" fmla="*/ 512 h 513"/>
                  <a:gd name="T34" fmla="*/ 164 w 467"/>
                  <a:gd name="T35" fmla="*/ 501 h 513"/>
                  <a:gd name="T36" fmla="*/ 122 w 467"/>
                  <a:gd name="T37" fmla="*/ 482 h 513"/>
                  <a:gd name="T38" fmla="*/ 85 w 467"/>
                  <a:gd name="T39" fmla="*/ 454 h 513"/>
                  <a:gd name="T40" fmla="*/ 53 w 467"/>
                  <a:gd name="T41" fmla="*/ 420 h 513"/>
                  <a:gd name="T42" fmla="*/ 28 w 467"/>
                  <a:gd name="T43" fmla="*/ 378 h 513"/>
                  <a:gd name="T44" fmla="*/ 11 w 467"/>
                  <a:gd name="T45" fmla="*/ 332 h 513"/>
                  <a:gd name="T46" fmla="*/ 1 w 467"/>
                  <a:gd name="T47" fmla="*/ 283 h 513"/>
                  <a:gd name="T48" fmla="*/ 1 w 467"/>
                  <a:gd name="T49" fmla="*/ 230 h 513"/>
                  <a:gd name="T50" fmla="*/ 11 w 467"/>
                  <a:gd name="T51" fmla="*/ 180 h 513"/>
                  <a:gd name="T52" fmla="*/ 28 w 467"/>
                  <a:gd name="T53" fmla="*/ 134 h 513"/>
                  <a:gd name="T54" fmla="*/ 53 w 467"/>
                  <a:gd name="T55" fmla="*/ 93 h 513"/>
                  <a:gd name="T56" fmla="*/ 85 w 467"/>
                  <a:gd name="T57" fmla="*/ 58 h 513"/>
                  <a:gd name="T58" fmla="*/ 122 w 467"/>
                  <a:gd name="T59" fmla="*/ 31 h 513"/>
                  <a:gd name="T60" fmla="*/ 164 w 467"/>
                  <a:gd name="T61" fmla="*/ 11 h 513"/>
                  <a:gd name="T62" fmla="*/ 209 w 467"/>
                  <a:gd name="T63" fmla="*/ 1 h 51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67"/>
                  <a:gd name="T97" fmla="*/ 0 h 513"/>
                  <a:gd name="T98" fmla="*/ 467 w 467"/>
                  <a:gd name="T99" fmla="*/ 513 h 51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67" h="513">
                    <a:moveTo>
                      <a:pt x="233" y="0"/>
                    </a:moveTo>
                    <a:lnTo>
                      <a:pt x="257" y="1"/>
                    </a:lnTo>
                    <a:lnTo>
                      <a:pt x="280" y="5"/>
                    </a:lnTo>
                    <a:lnTo>
                      <a:pt x="302" y="11"/>
                    </a:lnTo>
                    <a:lnTo>
                      <a:pt x="324" y="20"/>
                    </a:lnTo>
                    <a:lnTo>
                      <a:pt x="345" y="31"/>
                    </a:lnTo>
                    <a:lnTo>
                      <a:pt x="363" y="43"/>
                    </a:lnTo>
                    <a:lnTo>
                      <a:pt x="382" y="58"/>
                    </a:lnTo>
                    <a:lnTo>
                      <a:pt x="399" y="74"/>
                    </a:lnTo>
                    <a:lnTo>
                      <a:pt x="414" y="93"/>
                    </a:lnTo>
                    <a:lnTo>
                      <a:pt x="427" y="112"/>
                    </a:lnTo>
                    <a:lnTo>
                      <a:pt x="438" y="134"/>
                    </a:lnTo>
                    <a:lnTo>
                      <a:pt x="448" y="156"/>
                    </a:lnTo>
                    <a:lnTo>
                      <a:pt x="456" y="180"/>
                    </a:lnTo>
                    <a:lnTo>
                      <a:pt x="462" y="204"/>
                    </a:lnTo>
                    <a:lnTo>
                      <a:pt x="466" y="230"/>
                    </a:lnTo>
                    <a:lnTo>
                      <a:pt x="467" y="256"/>
                    </a:lnTo>
                    <a:lnTo>
                      <a:pt x="466" y="283"/>
                    </a:lnTo>
                    <a:lnTo>
                      <a:pt x="462" y="308"/>
                    </a:lnTo>
                    <a:lnTo>
                      <a:pt x="456" y="332"/>
                    </a:lnTo>
                    <a:lnTo>
                      <a:pt x="448" y="356"/>
                    </a:lnTo>
                    <a:lnTo>
                      <a:pt x="438" y="378"/>
                    </a:lnTo>
                    <a:lnTo>
                      <a:pt x="427" y="400"/>
                    </a:lnTo>
                    <a:lnTo>
                      <a:pt x="414" y="420"/>
                    </a:lnTo>
                    <a:lnTo>
                      <a:pt x="399" y="438"/>
                    </a:lnTo>
                    <a:lnTo>
                      <a:pt x="382" y="454"/>
                    </a:lnTo>
                    <a:lnTo>
                      <a:pt x="363" y="469"/>
                    </a:lnTo>
                    <a:lnTo>
                      <a:pt x="345" y="482"/>
                    </a:lnTo>
                    <a:lnTo>
                      <a:pt x="324" y="492"/>
                    </a:lnTo>
                    <a:lnTo>
                      <a:pt x="302" y="501"/>
                    </a:lnTo>
                    <a:lnTo>
                      <a:pt x="280" y="507"/>
                    </a:lnTo>
                    <a:lnTo>
                      <a:pt x="257" y="512"/>
                    </a:lnTo>
                    <a:lnTo>
                      <a:pt x="233" y="513"/>
                    </a:lnTo>
                    <a:lnTo>
                      <a:pt x="209" y="512"/>
                    </a:lnTo>
                    <a:lnTo>
                      <a:pt x="186" y="507"/>
                    </a:lnTo>
                    <a:lnTo>
                      <a:pt x="164" y="501"/>
                    </a:lnTo>
                    <a:lnTo>
                      <a:pt x="143" y="492"/>
                    </a:lnTo>
                    <a:lnTo>
                      <a:pt x="122" y="482"/>
                    </a:lnTo>
                    <a:lnTo>
                      <a:pt x="103" y="469"/>
                    </a:lnTo>
                    <a:lnTo>
                      <a:pt x="85" y="454"/>
                    </a:lnTo>
                    <a:lnTo>
                      <a:pt x="68" y="438"/>
                    </a:lnTo>
                    <a:lnTo>
                      <a:pt x="53" y="420"/>
                    </a:lnTo>
                    <a:lnTo>
                      <a:pt x="41" y="400"/>
                    </a:lnTo>
                    <a:lnTo>
                      <a:pt x="28" y="378"/>
                    </a:lnTo>
                    <a:lnTo>
                      <a:pt x="19" y="356"/>
                    </a:lnTo>
                    <a:lnTo>
                      <a:pt x="11" y="332"/>
                    </a:lnTo>
                    <a:lnTo>
                      <a:pt x="5" y="308"/>
                    </a:lnTo>
                    <a:lnTo>
                      <a:pt x="1" y="283"/>
                    </a:lnTo>
                    <a:lnTo>
                      <a:pt x="0" y="256"/>
                    </a:lnTo>
                    <a:lnTo>
                      <a:pt x="1" y="230"/>
                    </a:lnTo>
                    <a:lnTo>
                      <a:pt x="5" y="204"/>
                    </a:lnTo>
                    <a:lnTo>
                      <a:pt x="11" y="180"/>
                    </a:lnTo>
                    <a:lnTo>
                      <a:pt x="19" y="156"/>
                    </a:lnTo>
                    <a:lnTo>
                      <a:pt x="28" y="134"/>
                    </a:lnTo>
                    <a:lnTo>
                      <a:pt x="41" y="112"/>
                    </a:lnTo>
                    <a:lnTo>
                      <a:pt x="53" y="93"/>
                    </a:lnTo>
                    <a:lnTo>
                      <a:pt x="68" y="74"/>
                    </a:lnTo>
                    <a:lnTo>
                      <a:pt x="85" y="58"/>
                    </a:lnTo>
                    <a:lnTo>
                      <a:pt x="103" y="43"/>
                    </a:lnTo>
                    <a:lnTo>
                      <a:pt x="122" y="31"/>
                    </a:lnTo>
                    <a:lnTo>
                      <a:pt x="143" y="20"/>
                    </a:lnTo>
                    <a:lnTo>
                      <a:pt x="164" y="11"/>
                    </a:lnTo>
                    <a:lnTo>
                      <a:pt x="186" y="5"/>
                    </a:lnTo>
                    <a:lnTo>
                      <a:pt x="209" y="1"/>
                    </a:lnTo>
                    <a:lnTo>
                      <a:pt x="233" y="0"/>
                    </a:lnTo>
                    <a:close/>
                  </a:path>
                </a:pathLst>
              </a:custGeom>
              <a:solidFill>
                <a:srgbClr val="B76B05"/>
              </a:solidFill>
              <a:ln w="9525">
                <a:noFill/>
                <a:round/>
                <a:headEnd/>
                <a:tailEnd/>
              </a:ln>
            </p:spPr>
            <p:txBody>
              <a:bodyPr/>
              <a:lstStyle/>
              <a:p>
                <a:endParaRPr lang="en-US"/>
              </a:p>
            </p:txBody>
          </p:sp>
          <p:sp>
            <p:nvSpPr>
              <p:cNvPr id="22128" name="Freeform 455"/>
              <p:cNvSpPr>
                <a:spLocks/>
              </p:cNvSpPr>
              <p:nvPr/>
            </p:nvSpPr>
            <p:spPr bwMode="auto">
              <a:xfrm>
                <a:off x="1480" y="2323"/>
                <a:ext cx="222" cy="243"/>
              </a:xfrm>
              <a:custGeom>
                <a:avLst/>
                <a:gdLst>
                  <a:gd name="T0" fmla="*/ 244 w 443"/>
                  <a:gd name="T1" fmla="*/ 1 h 487"/>
                  <a:gd name="T2" fmla="*/ 288 w 443"/>
                  <a:gd name="T3" fmla="*/ 12 h 487"/>
                  <a:gd name="T4" fmla="*/ 327 w 443"/>
                  <a:gd name="T5" fmla="*/ 30 h 487"/>
                  <a:gd name="T6" fmla="*/ 363 w 443"/>
                  <a:gd name="T7" fmla="*/ 55 h 487"/>
                  <a:gd name="T8" fmla="*/ 393 w 443"/>
                  <a:gd name="T9" fmla="*/ 89 h 487"/>
                  <a:gd name="T10" fmla="*/ 417 w 443"/>
                  <a:gd name="T11" fmla="*/ 128 h 487"/>
                  <a:gd name="T12" fmla="*/ 433 w 443"/>
                  <a:gd name="T13" fmla="*/ 171 h 487"/>
                  <a:gd name="T14" fmla="*/ 442 w 443"/>
                  <a:gd name="T15" fmla="*/ 219 h 487"/>
                  <a:gd name="T16" fmla="*/ 442 w 443"/>
                  <a:gd name="T17" fmla="*/ 268 h 487"/>
                  <a:gd name="T18" fmla="*/ 433 w 443"/>
                  <a:gd name="T19" fmla="*/ 316 h 487"/>
                  <a:gd name="T20" fmla="*/ 417 w 443"/>
                  <a:gd name="T21" fmla="*/ 359 h 487"/>
                  <a:gd name="T22" fmla="*/ 393 w 443"/>
                  <a:gd name="T23" fmla="*/ 398 h 487"/>
                  <a:gd name="T24" fmla="*/ 363 w 443"/>
                  <a:gd name="T25" fmla="*/ 432 h 487"/>
                  <a:gd name="T26" fmla="*/ 327 w 443"/>
                  <a:gd name="T27" fmla="*/ 457 h 487"/>
                  <a:gd name="T28" fmla="*/ 288 w 443"/>
                  <a:gd name="T29" fmla="*/ 476 h 487"/>
                  <a:gd name="T30" fmla="*/ 244 w 443"/>
                  <a:gd name="T31" fmla="*/ 486 h 487"/>
                  <a:gd name="T32" fmla="*/ 198 w 443"/>
                  <a:gd name="T33" fmla="*/ 486 h 487"/>
                  <a:gd name="T34" fmla="*/ 155 w 443"/>
                  <a:gd name="T35" fmla="*/ 476 h 487"/>
                  <a:gd name="T36" fmla="*/ 115 w 443"/>
                  <a:gd name="T37" fmla="*/ 457 h 487"/>
                  <a:gd name="T38" fmla="*/ 80 w 443"/>
                  <a:gd name="T39" fmla="*/ 432 h 487"/>
                  <a:gd name="T40" fmla="*/ 50 w 443"/>
                  <a:gd name="T41" fmla="*/ 398 h 487"/>
                  <a:gd name="T42" fmla="*/ 26 w 443"/>
                  <a:gd name="T43" fmla="*/ 359 h 487"/>
                  <a:gd name="T44" fmla="*/ 10 w 443"/>
                  <a:gd name="T45" fmla="*/ 316 h 487"/>
                  <a:gd name="T46" fmla="*/ 1 w 443"/>
                  <a:gd name="T47" fmla="*/ 268 h 487"/>
                  <a:gd name="T48" fmla="*/ 1 w 443"/>
                  <a:gd name="T49" fmla="*/ 219 h 487"/>
                  <a:gd name="T50" fmla="*/ 10 w 443"/>
                  <a:gd name="T51" fmla="*/ 171 h 487"/>
                  <a:gd name="T52" fmla="*/ 26 w 443"/>
                  <a:gd name="T53" fmla="*/ 128 h 487"/>
                  <a:gd name="T54" fmla="*/ 50 w 443"/>
                  <a:gd name="T55" fmla="*/ 89 h 487"/>
                  <a:gd name="T56" fmla="*/ 80 w 443"/>
                  <a:gd name="T57" fmla="*/ 55 h 487"/>
                  <a:gd name="T58" fmla="*/ 115 w 443"/>
                  <a:gd name="T59" fmla="*/ 30 h 487"/>
                  <a:gd name="T60" fmla="*/ 155 w 443"/>
                  <a:gd name="T61" fmla="*/ 12 h 487"/>
                  <a:gd name="T62" fmla="*/ 198 w 443"/>
                  <a:gd name="T63" fmla="*/ 1 h 48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43"/>
                  <a:gd name="T97" fmla="*/ 0 h 487"/>
                  <a:gd name="T98" fmla="*/ 443 w 443"/>
                  <a:gd name="T99" fmla="*/ 487 h 48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43" h="487">
                    <a:moveTo>
                      <a:pt x="221" y="0"/>
                    </a:moveTo>
                    <a:lnTo>
                      <a:pt x="244" y="1"/>
                    </a:lnTo>
                    <a:lnTo>
                      <a:pt x="266" y="5"/>
                    </a:lnTo>
                    <a:lnTo>
                      <a:pt x="288" y="12"/>
                    </a:lnTo>
                    <a:lnTo>
                      <a:pt x="307" y="20"/>
                    </a:lnTo>
                    <a:lnTo>
                      <a:pt x="327" y="30"/>
                    </a:lnTo>
                    <a:lnTo>
                      <a:pt x="345" y="42"/>
                    </a:lnTo>
                    <a:lnTo>
                      <a:pt x="363" y="55"/>
                    </a:lnTo>
                    <a:lnTo>
                      <a:pt x="379" y="72"/>
                    </a:lnTo>
                    <a:lnTo>
                      <a:pt x="393" y="89"/>
                    </a:lnTo>
                    <a:lnTo>
                      <a:pt x="405" y="107"/>
                    </a:lnTo>
                    <a:lnTo>
                      <a:pt x="417" y="128"/>
                    </a:lnTo>
                    <a:lnTo>
                      <a:pt x="426" y="149"/>
                    </a:lnTo>
                    <a:lnTo>
                      <a:pt x="433" y="171"/>
                    </a:lnTo>
                    <a:lnTo>
                      <a:pt x="439" y="195"/>
                    </a:lnTo>
                    <a:lnTo>
                      <a:pt x="442" y="219"/>
                    </a:lnTo>
                    <a:lnTo>
                      <a:pt x="443" y="243"/>
                    </a:lnTo>
                    <a:lnTo>
                      <a:pt x="442" y="268"/>
                    </a:lnTo>
                    <a:lnTo>
                      <a:pt x="439" y="293"/>
                    </a:lnTo>
                    <a:lnTo>
                      <a:pt x="433" y="316"/>
                    </a:lnTo>
                    <a:lnTo>
                      <a:pt x="426" y="337"/>
                    </a:lnTo>
                    <a:lnTo>
                      <a:pt x="417" y="359"/>
                    </a:lnTo>
                    <a:lnTo>
                      <a:pt x="405" y="379"/>
                    </a:lnTo>
                    <a:lnTo>
                      <a:pt x="393" y="398"/>
                    </a:lnTo>
                    <a:lnTo>
                      <a:pt x="379" y="416"/>
                    </a:lnTo>
                    <a:lnTo>
                      <a:pt x="363" y="432"/>
                    </a:lnTo>
                    <a:lnTo>
                      <a:pt x="345" y="446"/>
                    </a:lnTo>
                    <a:lnTo>
                      <a:pt x="327" y="457"/>
                    </a:lnTo>
                    <a:lnTo>
                      <a:pt x="307" y="467"/>
                    </a:lnTo>
                    <a:lnTo>
                      <a:pt x="288" y="476"/>
                    </a:lnTo>
                    <a:lnTo>
                      <a:pt x="266" y="482"/>
                    </a:lnTo>
                    <a:lnTo>
                      <a:pt x="244" y="486"/>
                    </a:lnTo>
                    <a:lnTo>
                      <a:pt x="221" y="487"/>
                    </a:lnTo>
                    <a:lnTo>
                      <a:pt x="198" y="486"/>
                    </a:lnTo>
                    <a:lnTo>
                      <a:pt x="176" y="482"/>
                    </a:lnTo>
                    <a:lnTo>
                      <a:pt x="155" y="476"/>
                    </a:lnTo>
                    <a:lnTo>
                      <a:pt x="134" y="467"/>
                    </a:lnTo>
                    <a:lnTo>
                      <a:pt x="115" y="457"/>
                    </a:lnTo>
                    <a:lnTo>
                      <a:pt x="98" y="446"/>
                    </a:lnTo>
                    <a:lnTo>
                      <a:pt x="80" y="432"/>
                    </a:lnTo>
                    <a:lnTo>
                      <a:pt x="64" y="416"/>
                    </a:lnTo>
                    <a:lnTo>
                      <a:pt x="50" y="398"/>
                    </a:lnTo>
                    <a:lnTo>
                      <a:pt x="38" y="379"/>
                    </a:lnTo>
                    <a:lnTo>
                      <a:pt x="26" y="359"/>
                    </a:lnTo>
                    <a:lnTo>
                      <a:pt x="17" y="337"/>
                    </a:lnTo>
                    <a:lnTo>
                      <a:pt x="10" y="316"/>
                    </a:lnTo>
                    <a:lnTo>
                      <a:pt x="4" y="293"/>
                    </a:lnTo>
                    <a:lnTo>
                      <a:pt x="1" y="268"/>
                    </a:lnTo>
                    <a:lnTo>
                      <a:pt x="0" y="243"/>
                    </a:lnTo>
                    <a:lnTo>
                      <a:pt x="1" y="219"/>
                    </a:lnTo>
                    <a:lnTo>
                      <a:pt x="4" y="195"/>
                    </a:lnTo>
                    <a:lnTo>
                      <a:pt x="10" y="171"/>
                    </a:lnTo>
                    <a:lnTo>
                      <a:pt x="17" y="149"/>
                    </a:lnTo>
                    <a:lnTo>
                      <a:pt x="26" y="128"/>
                    </a:lnTo>
                    <a:lnTo>
                      <a:pt x="38" y="107"/>
                    </a:lnTo>
                    <a:lnTo>
                      <a:pt x="50" y="89"/>
                    </a:lnTo>
                    <a:lnTo>
                      <a:pt x="64" y="72"/>
                    </a:lnTo>
                    <a:lnTo>
                      <a:pt x="80" y="55"/>
                    </a:lnTo>
                    <a:lnTo>
                      <a:pt x="98" y="42"/>
                    </a:lnTo>
                    <a:lnTo>
                      <a:pt x="115" y="30"/>
                    </a:lnTo>
                    <a:lnTo>
                      <a:pt x="134" y="20"/>
                    </a:lnTo>
                    <a:lnTo>
                      <a:pt x="155" y="12"/>
                    </a:lnTo>
                    <a:lnTo>
                      <a:pt x="176" y="5"/>
                    </a:lnTo>
                    <a:lnTo>
                      <a:pt x="198" y="1"/>
                    </a:lnTo>
                    <a:lnTo>
                      <a:pt x="221" y="0"/>
                    </a:lnTo>
                    <a:close/>
                  </a:path>
                </a:pathLst>
              </a:custGeom>
              <a:solidFill>
                <a:srgbClr val="BF7505"/>
              </a:solidFill>
              <a:ln w="9525">
                <a:noFill/>
                <a:round/>
                <a:headEnd/>
                <a:tailEnd/>
              </a:ln>
            </p:spPr>
            <p:txBody>
              <a:bodyPr/>
              <a:lstStyle/>
              <a:p>
                <a:endParaRPr lang="en-US"/>
              </a:p>
            </p:txBody>
          </p:sp>
          <p:sp>
            <p:nvSpPr>
              <p:cNvPr id="22129" name="Freeform 456"/>
              <p:cNvSpPr>
                <a:spLocks/>
              </p:cNvSpPr>
              <p:nvPr/>
            </p:nvSpPr>
            <p:spPr bwMode="auto">
              <a:xfrm>
                <a:off x="1482" y="2324"/>
                <a:ext cx="210" cy="232"/>
              </a:xfrm>
              <a:custGeom>
                <a:avLst/>
                <a:gdLst>
                  <a:gd name="T0" fmla="*/ 233 w 421"/>
                  <a:gd name="T1" fmla="*/ 1 h 462"/>
                  <a:gd name="T2" fmla="*/ 273 w 421"/>
                  <a:gd name="T3" fmla="*/ 10 h 462"/>
                  <a:gd name="T4" fmla="*/ 311 w 421"/>
                  <a:gd name="T5" fmla="*/ 27 h 462"/>
                  <a:gd name="T6" fmla="*/ 345 w 421"/>
                  <a:gd name="T7" fmla="*/ 53 h 462"/>
                  <a:gd name="T8" fmla="*/ 373 w 421"/>
                  <a:gd name="T9" fmla="*/ 84 h 462"/>
                  <a:gd name="T10" fmla="*/ 395 w 421"/>
                  <a:gd name="T11" fmla="*/ 120 h 462"/>
                  <a:gd name="T12" fmla="*/ 411 w 421"/>
                  <a:gd name="T13" fmla="*/ 162 h 462"/>
                  <a:gd name="T14" fmla="*/ 420 w 421"/>
                  <a:gd name="T15" fmla="*/ 207 h 462"/>
                  <a:gd name="T16" fmla="*/ 420 w 421"/>
                  <a:gd name="T17" fmla="*/ 255 h 462"/>
                  <a:gd name="T18" fmla="*/ 411 w 421"/>
                  <a:gd name="T19" fmla="*/ 300 h 462"/>
                  <a:gd name="T20" fmla="*/ 395 w 421"/>
                  <a:gd name="T21" fmla="*/ 341 h 462"/>
                  <a:gd name="T22" fmla="*/ 373 w 421"/>
                  <a:gd name="T23" fmla="*/ 378 h 462"/>
                  <a:gd name="T24" fmla="*/ 345 w 421"/>
                  <a:gd name="T25" fmla="*/ 409 h 462"/>
                  <a:gd name="T26" fmla="*/ 311 w 421"/>
                  <a:gd name="T27" fmla="*/ 435 h 462"/>
                  <a:gd name="T28" fmla="*/ 273 w 421"/>
                  <a:gd name="T29" fmla="*/ 452 h 462"/>
                  <a:gd name="T30" fmla="*/ 233 w 421"/>
                  <a:gd name="T31" fmla="*/ 461 h 462"/>
                  <a:gd name="T32" fmla="*/ 189 w 421"/>
                  <a:gd name="T33" fmla="*/ 461 h 462"/>
                  <a:gd name="T34" fmla="*/ 149 w 421"/>
                  <a:gd name="T35" fmla="*/ 452 h 462"/>
                  <a:gd name="T36" fmla="*/ 111 w 421"/>
                  <a:gd name="T37" fmla="*/ 435 h 462"/>
                  <a:gd name="T38" fmla="*/ 77 w 421"/>
                  <a:gd name="T39" fmla="*/ 409 h 462"/>
                  <a:gd name="T40" fmla="*/ 48 w 421"/>
                  <a:gd name="T41" fmla="*/ 378 h 462"/>
                  <a:gd name="T42" fmla="*/ 25 w 421"/>
                  <a:gd name="T43" fmla="*/ 341 h 462"/>
                  <a:gd name="T44" fmla="*/ 9 w 421"/>
                  <a:gd name="T45" fmla="*/ 300 h 462"/>
                  <a:gd name="T46" fmla="*/ 1 w 421"/>
                  <a:gd name="T47" fmla="*/ 255 h 462"/>
                  <a:gd name="T48" fmla="*/ 1 w 421"/>
                  <a:gd name="T49" fmla="*/ 207 h 462"/>
                  <a:gd name="T50" fmla="*/ 9 w 421"/>
                  <a:gd name="T51" fmla="*/ 162 h 462"/>
                  <a:gd name="T52" fmla="*/ 25 w 421"/>
                  <a:gd name="T53" fmla="*/ 120 h 462"/>
                  <a:gd name="T54" fmla="*/ 48 w 421"/>
                  <a:gd name="T55" fmla="*/ 84 h 462"/>
                  <a:gd name="T56" fmla="*/ 77 w 421"/>
                  <a:gd name="T57" fmla="*/ 53 h 462"/>
                  <a:gd name="T58" fmla="*/ 111 w 421"/>
                  <a:gd name="T59" fmla="*/ 27 h 462"/>
                  <a:gd name="T60" fmla="*/ 149 w 421"/>
                  <a:gd name="T61" fmla="*/ 10 h 462"/>
                  <a:gd name="T62" fmla="*/ 189 w 421"/>
                  <a:gd name="T63" fmla="*/ 1 h 46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21"/>
                  <a:gd name="T97" fmla="*/ 0 h 462"/>
                  <a:gd name="T98" fmla="*/ 421 w 421"/>
                  <a:gd name="T99" fmla="*/ 462 h 46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21" h="462">
                    <a:moveTo>
                      <a:pt x="211" y="0"/>
                    </a:moveTo>
                    <a:lnTo>
                      <a:pt x="233" y="1"/>
                    </a:lnTo>
                    <a:lnTo>
                      <a:pt x="254" y="4"/>
                    </a:lnTo>
                    <a:lnTo>
                      <a:pt x="273" y="10"/>
                    </a:lnTo>
                    <a:lnTo>
                      <a:pt x="293" y="18"/>
                    </a:lnTo>
                    <a:lnTo>
                      <a:pt x="311" y="27"/>
                    </a:lnTo>
                    <a:lnTo>
                      <a:pt x="328" y="39"/>
                    </a:lnTo>
                    <a:lnTo>
                      <a:pt x="345" y="53"/>
                    </a:lnTo>
                    <a:lnTo>
                      <a:pt x="360" y="68"/>
                    </a:lnTo>
                    <a:lnTo>
                      <a:pt x="373" y="84"/>
                    </a:lnTo>
                    <a:lnTo>
                      <a:pt x="385" y="102"/>
                    </a:lnTo>
                    <a:lnTo>
                      <a:pt x="395" y="120"/>
                    </a:lnTo>
                    <a:lnTo>
                      <a:pt x="405" y="141"/>
                    </a:lnTo>
                    <a:lnTo>
                      <a:pt x="411" y="162"/>
                    </a:lnTo>
                    <a:lnTo>
                      <a:pt x="416" y="184"/>
                    </a:lnTo>
                    <a:lnTo>
                      <a:pt x="420" y="207"/>
                    </a:lnTo>
                    <a:lnTo>
                      <a:pt x="421" y="231"/>
                    </a:lnTo>
                    <a:lnTo>
                      <a:pt x="420" y="255"/>
                    </a:lnTo>
                    <a:lnTo>
                      <a:pt x="416" y="278"/>
                    </a:lnTo>
                    <a:lnTo>
                      <a:pt x="411" y="300"/>
                    </a:lnTo>
                    <a:lnTo>
                      <a:pt x="405" y="321"/>
                    </a:lnTo>
                    <a:lnTo>
                      <a:pt x="395" y="341"/>
                    </a:lnTo>
                    <a:lnTo>
                      <a:pt x="385" y="360"/>
                    </a:lnTo>
                    <a:lnTo>
                      <a:pt x="373" y="378"/>
                    </a:lnTo>
                    <a:lnTo>
                      <a:pt x="360" y="394"/>
                    </a:lnTo>
                    <a:lnTo>
                      <a:pt x="345" y="409"/>
                    </a:lnTo>
                    <a:lnTo>
                      <a:pt x="328" y="423"/>
                    </a:lnTo>
                    <a:lnTo>
                      <a:pt x="311" y="435"/>
                    </a:lnTo>
                    <a:lnTo>
                      <a:pt x="293" y="444"/>
                    </a:lnTo>
                    <a:lnTo>
                      <a:pt x="273" y="452"/>
                    </a:lnTo>
                    <a:lnTo>
                      <a:pt x="254" y="458"/>
                    </a:lnTo>
                    <a:lnTo>
                      <a:pt x="233" y="461"/>
                    </a:lnTo>
                    <a:lnTo>
                      <a:pt x="211" y="462"/>
                    </a:lnTo>
                    <a:lnTo>
                      <a:pt x="189" y="461"/>
                    </a:lnTo>
                    <a:lnTo>
                      <a:pt x="168" y="458"/>
                    </a:lnTo>
                    <a:lnTo>
                      <a:pt x="149" y="452"/>
                    </a:lnTo>
                    <a:lnTo>
                      <a:pt x="129" y="444"/>
                    </a:lnTo>
                    <a:lnTo>
                      <a:pt x="111" y="435"/>
                    </a:lnTo>
                    <a:lnTo>
                      <a:pt x="93" y="423"/>
                    </a:lnTo>
                    <a:lnTo>
                      <a:pt x="77" y="409"/>
                    </a:lnTo>
                    <a:lnTo>
                      <a:pt x="62" y="394"/>
                    </a:lnTo>
                    <a:lnTo>
                      <a:pt x="48" y="378"/>
                    </a:lnTo>
                    <a:lnTo>
                      <a:pt x="36" y="360"/>
                    </a:lnTo>
                    <a:lnTo>
                      <a:pt x="25" y="341"/>
                    </a:lnTo>
                    <a:lnTo>
                      <a:pt x="16" y="321"/>
                    </a:lnTo>
                    <a:lnTo>
                      <a:pt x="9" y="300"/>
                    </a:lnTo>
                    <a:lnTo>
                      <a:pt x="5" y="278"/>
                    </a:lnTo>
                    <a:lnTo>
                      <a:pt x="1" y="255"/>
                    </a:lnTo>
                    <a:lnTo>
                      <a:pt x="0" y="231"/>
                    </a:lnTo>
                    <a:lnTo>
                      <a:pt x="1" y="207"/>
                    </a:lnTo>
                    <a:lnTo>
                      <a:pt x="5" y="184"/>
                    </a:lnTo>
                    <a:lnTo>
                      <a:pt x="9" y="162"/>
                    </a:lnTo>
                    <a:lnTo>
                      <a:pt x="16" y="141"/>
                    </a:lnTo>
                    <a:lnTo>
                      <a:pt x="25" y="120"/>
                    </a:lnTo>
                    <a:lnTo>
                      <a:pt x="36" y="102"/>
                    </a:lnTo>
                    <a:lnTo>
                      <a:pt x="48" y="84"/>
                    </a:lnTo>
                    <a:lnTo>
                      <a:pt x="62" y="68"/>
                    </a:lnTo>
                    <a:lnTo>
                      <a:pt x="77" y="53"/>
                    </a:lnTo>
                    <a:lnTo>
                      <a:pt x="93" y="39"/>
                    </a:lnTo>
                    <a:lnTo>
                      <a:pt x="111" y="27"/>
                    </a:lnTo>
                    <a:lnTo>
                      <a:pt x="129" y="18"/>
                    </a:lnTo>
                    <a:lnTo>
                      <a:pt x="149" y="10"/>
                    </a:lnTo>
                    <a:lnTo>
                      <a:pt x="168" y="4"/>
                    </a:lnTo>
                    <a:lnTo>
                      <a:pt x="189" y="1"/>
                    </a:lnTo>
                    <a:lnTo>
                      <a:pt x="211" y="0"/>
                    </a:lnTo>
                    <a:close/>
                  </a:path>
                </a:pathLst>
              </a:custGeom>
              <a:solidFill>
                <a:srgbClr val="C47C05"/>
              </a:solidFill>
              <a:ln w="9525">
                <a:noFill/>
                <a:round/>
                <a:headEnd/>
                <a:tailEnd/>
              </a:ln>
            </p:spPr>
            <p:txBody>
              <a:bodyPr/>
              <a:lstStyle/>
              <a:p>
                <a:endParaRPr lang="en-US"/>
              </a:p>
            </p:txBody>
          </p:sp>
          <p:sp>
            <p:nvSpPr>
              <p:cNvPr id="22130" name="Freeform 457"/>
              <p:cNvSpPr>
                <a:spLocks/>
              </p:cNvSpPr>
              <p:nvPr/>
            </p:nvSpPr>
            <p:spPr bwMode="auto">
              <a:xfrm>
                <a:off x="1484" y="2326"/>
                <a:ext cx="199" cy="219"/>
              </a:xfrm>
              <a:custGeom>
                <a:avLst/>
                <a:gdLst>
                  <a:gd name="T0" fmla="*/ 220 w 398"/>
                  <a:gd name="T1" fmla="*/ 1 h 437"/>
                  <a:gd name="T2" fmla="*/ 258 w 398"/>
                  <a:gd name="T3" fmla="*/ 10 h 437"/>
                  <a:gd name="T4" fmla="*/ 293 w 398"/>
                  <a:gd name="T5" fmla="*/ 27 h 437"/>
                  <a:gd name="T6" fmla="*/ 326 w 398"/>
                  <a:gd name="T7" fmla="*/ 51 h 437"/>
                  <a:gd name="T8" fmla="*/ 352 w 398"/>
                  <a:gd name="T9" fmla="*/ 81 h 437"/>
                  <a:gd name="T10" fmla="*/ 374 w 398"/>
                  <a:gd name="T11" fmla="*/ 115 h 437"/>
                  <a:gd name="T12" fmla="*/ 389 w 398"/>
                  <a:gd name="T13" fmla="*/ 154 h 437"/>
                  <a:gd name="T14" fmla="*/ 397 w 398"/>
                  <a:gd name="T15" fmla="*/ 197 h 437"/>
                  <a:gd name="T16" fmla="*/ 397 w 398"/>
                  <a:gd name="T17" fmla="*/ 241 h 437"/>
                  <a:gd name="T18" fmla="*/ 389 w 398"/>
                  <a:gd name="T19" fmla="*/ 284 h 437"/>
                  <a:gd name="T20" fmla="*/ 374 w 398"/>
                  <a:gd name="T21" fmla="*/ 324 h 437"/>
                  <a:gd name="T22" fmla="*/ 352 w 398"/>
                  <a:gd name="T23" fmla="*/ 358 h 437"/>
                  <a:gd name="T24" fmla="*/ 326 w 398"/>
                  <a:gd name="T25" fmla="*/ 388 h 437"/>
                  <a:gd name="T26" fmla="*/ 293 w 398"/>
                  <a:gd name="T27" fmla="*/ 411 h 437"/>
                  <a:gd name="T28" fmla="*/ 258 w 398"/>
                  <a:gd name="T29" fmla="*/ 427 h 437"/>
                  <a:gd name="T30" fmla="*/ 220 w 398"/>
                  <a:gd name="T31" fmla="*/ 436 h 437"/>
                  <a:gd name="T32" fmla="*/ 178 w 398"/>
                  <a:gd name="T33" fmla="*/ 436 h 437"/>
                  <a:gd name="T34" fmla="*/ 139 w 398"/>
                  <a:gd name="T35" fmla="*/ 427 h 437"/>
                  <a:gd name="T36" fmla="*/ 103 w 398"/>
                  <a:gd name="T37" fmla="*/ 411 h 437"/>
                  <a:gd name="T38" fmla="*/ 72 w 398"/>
                  <a:gd name="T39" fmla="*/ 388 h 437"/>
                  <a:gd name="T40" fmla="*/ 44 w 398"/>
                  <a:gd name="T41" fmla="*/ 358 h 437"/>
                  <a:gd name="T42" fmla="*/ 24 w 398"/>
                  <a:gd name="T43" fmla="*/ 324 h 437"/>
                  <a:gd name="T44" fmla="*/ 9 w 398"/>
                  <a:gd name="T45" fmla="*/ 284 h 437"/>
                  <a:gd name="T46" fmla="*/ 1 w 398"/>
                  <a:gd name="T47" fmla="*/ 241 h 437"/>
                  <a:gd name="T48" fmla="*/ 1 w 398"/>
                  <a:gd name="T49" fmla="*/ 197 h 437"/>
                  <a:gd name="T50" fmla="*/ 9 w 398"/>
                  <a:gd name="T51" fmla="*/ 154 h 437"/>
                  <a:gd name="T52" fmla="*/ 24 w 398"/>
                  <a:gd name="T53" fmla="*/ 115 h 437"/>
                  <a:gd name="T54" fmla="*/ 44 w 398"/>
                  <a:gd name="T55" fmla="*/ 81 h 437"/>
                  <a:gd name="T56" fmla="*/ 72 w 398"/>
                  <a:gd name="T57" fmla="*/ 51 h 437"/>
                  <a:gd name="T58" fmla="*/ 103 w 398"/>
                  <a:gd name="T59" fmla="*/ 27 h 437"/>
                  <a:gd name="T60" fmla="*/ 139 w 398"/>
                  <a:gd name="T61" fmla="*/ 10 h 437"/>
                  <a:gd name="T62" fmla="*/ 178 w 398"/>
                  <a:gd name="T63" fmla="*/ 1 h 43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98"/>
                  <a:gd name="T97" fmla="*/ 0 h 437"/>
                  <a:gd name="T98" fmla="*/ 398 w 398"/>
                  <a:gd name="T99" fmla="*/ 437 h 43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98" h="437">
                    <a:moveTo>
                      <a:pt x="199" y="0"/>
                    </a:moveTo>
                    <a:lnTo>
                      <a:pt x="220" y="1"/>
                    </a:lnTo>
                    <a:lnTo>
                      <a:pt x="239" y="5"/>
                    </a:lnTo>
                    <a:lnTo>
                      <a:pt x="258" y="10"/>
                    </a:lnTo>
                    <a:lnTo>
                      <a:pt x="276" y="17"/>
                    </a:lnTo>
                    <a:lnTo>
                      <a:pt x="293" y="27"/>
                    </a:lnTo>
                    <a:lnTo>
                      <a:pt x="310" y="38"/>
                    </a:lnTo>
                    <a:lnTo>
                      <a:pt x="326" y="51"/>
                    </a:lnTo>
                    <a:lnTo>
                      <a:pt x="339" y="65"/>
                    </a:lnTo>
                    <a:lnTo>
                      <a:pt x="352" y="81"/>
                    </a:lnTo>
                    <a:lnTo>
                      <a:pt x="364" y="97"/>
                    </a:lnTo>
                    <a:lnTo>
                      <a:pt x="374" y="115"/>
                    </a:lnTo>
                    <a:lnTo>
                      <a:pt x="382" y="134"/>
                    </a:lnTo>
                    <a:lnTo>
                      <a:pt x="389" y="154"/>
                    </a:lnTo>
                    <a:lnTo>
                      <a:pt x="394" y="175"/>
                    </a:lnTo>
                    <a:lnTo>
                      <a:pt x="397" y="197"/>
                    </a:lnTo>
                    <a:lnTo>
                      <a:pt x="398" y="219"/>
                    </a:lnTo>
                    <a:lnTo>
                      <a:pt x="397" y="241"/>
                    </a:lnTo>
                    <a:lnTo>
                      <a:pt x="394" y="263"/>
                    </a:lnTo>
                    <a:lnTo>
                      <a:pt x="389" y="284"/>
                    </a:lnTo>
                    <a:lnTo>
                      <a:pt x="382" y="304"/>
                    </a:lnTo>
                    <a:lnTo>
                      <a:pt x="374" y="324"/>
                    </a:lnTo>
                    <a:lnTo>
                      <a:pt x="364" y="341"/>
                    </a:lnTo>
                    <a:lnTo>
                      <a:pt x="352" y="358"/>
                    </a:lnTo>
                    <a:lnTo>
                      <a:pt x="339" y="373"/>
                    </a:lnTo>
                    <a:lnTo>
                      <a:pt x="326" y="388"/>
                    </a:lnTo>
                    <a:lnTo>
                      <a:pt x="310" y="401"/>
                    </a:lnTo>
                    <a:lnTo>
                      <a:pt x="293" y="411"/>
                    </a:lnTo>
                    <a:lnTo>
                      <a:pt x="276" y="420"/>
                    </a:lnTo>
                    <a:lnTo>
                      <a:pt x="258" y="427"/>
                    </a:lnTo>
                    <a:lnTo>
                      <a:pt x="239" y="433"/>
                    </a:lnTo>
                    <a:lnTo>
                      <a:pt x="220" y="436"/>
                    </a:lnTo>
                    <a:lnTo>
                      <a:pt x="199" y="437"/>
                    </a:lnTo>
                    <a:lnTo>
                      <a:pt x="178" y="436"/>
                    </a:lnTo>
                    <a:lnTo>
                      <a:pt x="159" y="433"/>
                    </a:lnTo>
                    <a:lnTo>
                      <a:pt x="139" y="427"/>
                    </a:lnTo>
                    <a:lnTo>
                      <a:pt x="121" y="420"/>
                    </a:lnTo>
                    <a:lnTo>
                      <a:pt x="103" y="411"/>
                    </a:lnTo>
                    <a:lnTo>
                      <a:pt x="87" y="401"/>
                    </a:lnTo>
                    <a:lnTo>
                      <a:pt x="72" y="388"/>
                    </a:lnTo>
                    <a:lnTo>
                      <a:pt x="58" y="373"/>
                    </a:lnTo>
                    <a:lnTo>
                      <a:pt x="44" y="358"/>
                    </a:lnTo>
                    <a:lnTo>
                      <a:pt x="33" y="341"/>
                    </a:lnTo>
                    <a:lnTo>
                      <a:pt x="24" y="324"/>
                    </a:lnTo>
                    <a:lnTo>
                      <a:pt x="16" y="304"/>
                    </a:lnTo>
                    <a:lnTo>
                      <a:pt x="9" y="284"/>
                    </a:lnTo>
                    <a:lnTo>
                      <a:pt x="3" y="263"/>
                    </a:lnTo>
                    <a:lnTo>
                      <a:pt x="1" y="241"/>
                    </a:lnTo>
                    <a:lnTo>
                      <a:pt x="0" y="219"/>
                    </a:lnTo>
                    <a:lnTo>
                      <a:pt x="1" y="197"/>
                    </a:lnTo>
                    <a:lnTo>
                      <a:pt x="3" y="175"/>
                    </a:lnTo>
                    <a:lnTo>
                      <a:pt x="9" y="154"/>
                    </a:lnTo>
                    <a:lnTo>
                      <a:pt x="16" y="134"/>
                    </a:lnTo>
                    <a:lnTo>
                      <a:pt x="24" y="115"/>
                    </a:lnTo>
                    <a:lnTo>
                      <a:pt x="33" y="97"/>
                    </a:lnTo>
                    <a:lnTo>
                      <a:pt x="44" y="81"/>
                    </a:lnTo>
                    <a:lnTo>
                      <a:pt x="58" y="65"/>
                    </a:lnTo>
                    <a:lnTo>
                      <a:pt x="72" y="51"/>
                    </a:lnTo>
                    <a:lnTo>
                      <a:pt x="87" y="38"/>
                    </a:lnTo>
                    <a:lnTo>
                      <a:pt x="103" y="27"/>
                    </a:lnTo>
                    <a:lnTo>
                      <a:pt x="121" y="17"/>
                    </a:lnTo>
                    <a:lnTo>
                      <a:pt x="139" y="10"/>
                    </a:lnTo>
                    <a:lnTo>
                      <a:pt x="159" y="5"/>
                    </a:lnTo>
                    <a:lnTo>
                      <a:pt x="178" y="1"/>
                    </a:lnTo>
                    <a:lnTo>
                      <a:pt x="199" y="0"/>
                    </a:lnTo>
                    <a:close/>
                  </a:path>
                </a:pathLst>
              </a:custGeom>
              <a:solidFill>
                <a:srgbClr val="CC8405"/>
              </a:solidFill>
              <a:ln w="9525">
                <a:noFill/>
                <a:round/>
                <a:headEnd/>
                <a:tailEnd/>
              </a:ln>
            </p:spPr>
            <p:txBody>
              <a:bodyPr/>
              <a:lstStyle/>
              <a:p>
                <a:endParaRPr lang="en-US"/>
              </a:p>
            </p:txBody>
          </p:sp>
          <p:sp>
            <p:nvSpPr>
              <p:cNvPr id="22131" name="Freeform 458"/>
              <p:cNvSpPr>
                <a:spLocks/>
              </p:cNvSpPr>
              <p:nvPr/>
            </p:nvSpPr>
            <p:spPr bwMode="auto">
              <a:xfrm>
                <a:off x="1486" y="2328"/>
                <a:ext cx="187" cy="206"/>
              </a:xfrm>
              <a:custGeom>
                <a:avLst/>
                <a:gdLst>
                  <a:gd name="T0" fmla="*/ 207 w 376"/>
                  <a:gd name="T1" fmla="*/ 1 h 413"/>
                  <a:gd name="T2" fmla="*/ 243 w 376"/>
                  <a:gd name="T3" fmla="*/ 9 h 413"/>
                  <a:gd name="T4" fmla="*/ 278 w 376"/>
                  <a:gd name="T5" fmla="*/ 25 h 413"/>
                  <a:gd name="T6" fmla="*/ 308 w 376"/>
                  <a:gd name="T7" fmla="*/ 47 h 413"/>
                  <a:gd name="T8" fmla="*/ 333 w 376"/>
                  <a:gd name="T9" fmla="*/ 75 h 413"/>
                  <a:gd name="T10" fmla="*/ 353 w 376"/>
                  <a:gd name="T11" fmla="*/ 108 h 413"/>
                  <a:gd name="T12" fmla="*/ 368 w 376"/>
                  <a:gd name="T13" fmla="*/ 146 h 413"/>
                  <a:gd name="T14" fmla="*/ 375 w 376"/>
                  <a:gd name="T15" fmla="*/ 186 h 413"/>
                  <a:gd name="T16" fmla="*/ 375 w 376"/>
                  <a:gd name="T17" fmla="*/ 227 h 413"/>
                  <a:gd name="T18" fmla="*/ 368 w 376"/>
                  <a:gd name="T19" fmla="*/ 268 h 413"/>
                  <a:gd name="T20" fmla="*/ 353 w 376"/>
                  <a:gd name="T21" fmla="*/ 305 h 413"/>
                  <a:gd name="T22" fmla="*/ 333 w 376"/>
                  <a:gd name="T23" fmla="*/ 338 h 413"/>
                  <a:gd name="T24" fmla="*/ 308 w 376"/>
                  <a:gd name="T25" fmla="*/ 366 h 413"/>
                  <a:gd name="T26" fmla="*/ 278 w 376"/>
                  <a:gd name="T27" fmla="*/ 387 h 413"/>
                  <a:gd name="T28" fmla="*/ 243 w 376"/>
                  <a:gd name="T29" fmla="*/ 404 h 413"/>
                  <a:gd name="T30" fmla="*/ 207 w 376"/>
                  <a:gd name="T31" fmla="*/ 412 h 413"/>
                  <a:gd name="T32" fmla="*/ 168 w 376"/>
                  <a:gd name="T33" fmla="*/ 412 h 413"/>
                  <a:gd name="T34" fmla="*/ 133 w 376"/>
                  <a:gd name="T35" fmla="*/ 404 h 413"/>
                  <a:gd name="T36" fmla="*/ 98 w 376"/>
                  <a:gd name="T37" fmla="*/ 387 h 413"/>
                  <a:gd name="T38" fmla="*/ 68 w 376"/>
                  <a:gd name="T39" fmla="*/ 366 h 413"/>
                  <a:gd name="T40" fmla="*/ 43 w 376"/>
                  <a:gd name="T41" fmla="*/ 338 h 413"/>
                  <a:gd name="T42" fmla="*/ 23 w 376"/>
                  <a:gd name="T43" fmla="*/ 305 h 413"/>
                  <a:gd name="T44" fmla="*/ 8 w 376"/>
                  <a:gd name="T45" fmla="*/ 268 h 413"/>
                  <a:gd name="T46" fmla="*/ 1 w 376"/>
                  <a:gd name="T47" fmla="*/ 227 h 413"/>
                  <a:gd name="T48" fmla="*/ 1 w 376"/>
                  <a:gd name="T49" fmla="*/ 186 h 413"/>
                  <a:gd name="T50" fmla="*/ 8 w 376"/>
                  <a:gd name="T51" fmla="*/ 146 h 413"/>
                  <a:gd name="T52" fmla="*/ 23 w 376"/>
                  <a:gd name="T53" fmla="*/ 108 h 413"/>
                  <a:gd name="T54" fmla="*/ 43 w 376"/>
                  <a:gd name="T55" fmla="*/ 75 h 413"/>
                  <a:gd name="T56" fmla="*/ 68 w 376"/>
                  <a:gd name="T57" fmla="*/ 47 h 413"/>
                  <a:gd name="T58" fmla="*/ 98 w 376"/>
                  <a:gd name="T59" fmla="*/ 25 h 413"/>
                  <a:gd name="T60" fmla="*/ 133 w 376"/>
                  <a:gd name="T61" fmla="*/ 9 h 413"/>
                  <a:gd name="T62" fmla="*/ 168 w 376"/>
                  <a:gd name="T63" fmla="*/ 1 h 41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76"/>
                  <a:gd name="T97" fmla="*/ 0 h 413"/>
                  <a:gd name="T98" fmla="*/ 376 w 376"/>
                  <a:gd name="T99" fmla="*/ 413 h 41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76" h="413">
                    <a:moveTo>
                      <a:pt x="188" y="0"/>
                    </a:moveTo>
                    <a:lnTo>
                      <a:pt x="207" y="1"/>
                    </a:lnTo>
                    <a:lnTo>
                      <a:pt x="226" y="4"/>
                    </a:lnTo>
                    <a:lnTo>
                      <a:pt x="243" y="9"/>
                    </a:lnTo>
                    <a:lnTo>
                      <a:pt x="260" y="16"/>
                    </a:lnTo>
                    <a:lnTo>
                      <a:pt x="278" y="25"/>
                    </a:lnTo>
                    <a:lnTo>
                      <a:pt x="293" y="35"/>
                    </a:lnTo>
                    <a:lnTo>
                      <a:pt x="308" y="47"/>
                    </a:lnTo>
                    <a:lnTo>
                      <a:pt x="320" y="61"/>
                    </a:lnTo>
                    <a:lnTo>
                      <a:pt x="333" y="75"/>
                    </a:lnTo>
                    <a:lnTo>
                      <a:pt x="343" y="92"/>
                    </a:lnTo>
                    <a:lnTo>
                      <a:pt x="353" y="108"/>
                    </a:lnTo>
                    <a:lnTo>
                      <a:pt x="361" y="126"/>
                    </a:lnTo>
                    <a:lnTo>
                      <a:pt x="368" y="146"/>
                    </a:lnTo>
                    <a:lnTo>
                      <a:pt x="372" y="165"/>
                    </a:lnTo>
                    <a:lnTo>
                      <a:pt x="375" y="186"/>
                    </a:lnTo>
                    <a:lnTo>
                      <a:pt x="376" y="207"/>
                    </a:lnTo>
                    <a:lnTo>
                      <a:pt x="375" y="227"/>
                    </a:lnTo>
                    <a:lnTo>
                      <a:pt x="372" y="248"/>
                    </a:lnTo>
                    <a:lnTo>
                      <a:pt x="368" y="268"/>
                    </a:lnTo>
                    <a:lnTo>
                      <a:pt x="361" y="286"/>
                    </a:lnTo>
                    <a:lnTo>
                      <a:pt x="353" y="305"/>
                    </a:lnTo>
                    <a:lnTo>
                      <a:pt x="343" y="322"/>
                    </a:lnTo>
                    <a:lnTo>
                      <a:pt x="333" y="338"/>
                    </a:lnTo>
                    <a:lnTo>
                      <a:pt x="320" y="352"/>
                    </a:lnTo>
                    <a:lnTo>
                      <a:pt x="308" y="366"/>
                    </a:lnTo>
                    <a:lnTo>
                      <a:pt x="293" y="377"/>
                    </a:lnTo>
                    <a:lnTo>
                      <a:pt x="278" y="387"/>
                    </a:lnTo>
                    <a:lnTo>
                      <a:pt x="260" y="397"/>
                    </a:lnTo>
                    <a:lnTo>
                      <a:pt x="243" y="404"/>
                    </a:lnTo>
                    <a:lnTo>
                      <a:pt x="226" y="408"/>
                    </a:lnTo>
                    <a:lnTo>
                      <a:pt x="207" y="412"/>
                    </a:lnTo>
                    <a:lnTo>
                      <a:pt x="188" y="413"/>
                    </a:lnTo>
                    <a:lnTo>
                      <a:pt x="168" y="412"/>
                    </a:lnTo>
                    <a:lnTo>
                      <a:pt x="150" y="408"/>
                    </a:lnTo>
                    <a:lnTo>
                      <a:pt x="133" y="404"/>
                    </a:lnTo>
                    <a:lnTo>
                      <a:pt x="115" y="397"/>
                    </a:lnTo>
                    <a:lnTo>
                      <a:pt x="98" y="387"/>
                    </a:lnTo>
                    <a:lnTo>
                      <a:pt x="83" y="377"/>
                    </a:lnTo>
                    <a:lnTo>
                      <a:pt x="68" y="366"/>
                    </a:lnTo>
                    <a:lnTo>
                      <a:pt x="55" y="352"/>
                    </a:lnTo>
                    <a:lnTo>
                      <a:pt x="43" y="338"/>
                    </a:lnTo>
                    <a:lnTo>
                      <a:pt x="32" y="322"/>
                    </a:lnTo>
                    <a:lnTo>
                      <a:pt x="23" y="305"/>
                    </a:lnTo>
                    <a:lnTo>
                      <a:pt x="15" y="286"/>
                    </a:lnTo>
                    <a:lnTo>
                      <a:pt x="8" y="268"/>
                    </a:lnTo>
                    <a:lnTo>
                      <a:pt x="3" y="248"/>
                    </a:lnTo>
                    <a:lnTo>
                      <a:pt x="1" y="227"/>
                    </a:lnTo>
                    <a:lnTo>
                      <a:pt x="0" y="207"/>
                    </a:lnTo>
                    <a:lnTo>
                      <a:pt x="1" y="186"/>
                    </a:lnTo>
                    <a:lnTo>
                      <a:pt x="3" y="165"/>
                    </a:lnTo>
                    <a:lnTo>
                      <a:pt x="8" y="146"/>
                    </a:lnTo>
                    <a:lnTo>
                      <a:pt x="15" y="126"/>
                    </a:lnTo>
                    <a:lnTo>
                      <a:pt x="23" y="108"/>
                    </a:lnTo>
                    <a:lnTo>
                      <a:pt x="32" y="92"/>
                    </a:lnTo>
                    <a:lnTo>
                      <a:pt x="43" y="75"/>
                    </a:lnTo>
                    <a:lnTo>
                      <a:pt x="55" y="61"/>
                    </a:lnTo>
                    <a:lnTo>
                      <a:pt x="68" y="47"/>
                    </a:lnTo>
                    <a:lnTo>
                      <a:pt x="83" y="35"/>
                    </a:lnTo>
                    <a:lnTo>
                      <a:pt x="98" y="25"/>
                    </a:lnTo>
                    <a:lnTo>
                      <a:pt x="115" y="16"/>
                    </a:lnTo>
                    <a:lnTo>
                      <a:pt x="133" y="9"/>
                    </a:lnTo>
                    <a:lnTo>
                      <a:pt x="150" y="4"/>
                    </a:lnTo>
                    <a:lnTo>
                      <a:pt x="168" y="1"/>
                    </a:lnTo>
                    <a:lnTo>
                      <a:pt x="188" y="0"/>
                    </a:lnTo>
                    <a:close/>
                  </a:path>
                </a:pathLst>
              </a:custGeom>
              <a:solidFill>
                <a:srgbClr val="D18C02"/>
              </a:solidFill>
              <a:ln w="9525">
                <a:noFill/>
                <a:round/>
                <a:headEnd/>
                <a:tailEnd/>
              </a:ln>
            </p:spPr>
            <p:txBody>
              <a:bodyPr/>
              <a:lstStyle/>
              <a:p>
                <a:endParaRPr lang="en-US"/>
              </a:p>
            </p:txBody>
          </p:sp>
          <p:sp>
            <p:nvSpPr>
              <p:cNvPr id="22132" name="Freeform 459"/>
              <p:cNvSpPr>
                <a:spLocks/>
              </p:cNvSpPr>
              <p:nvPr/>
            </p:nvSpPr>
            <p:spPr bwMode="auto">
              <a:xfrm>
                <a:off x="1487" y="2330"/>
                <a:ext cx="177" cy="194"/>
              </a:xfrm>
              <a:custGeom>
                <a:avLst/>
                <a:gdLst>
                  <a:gd name="T0" fmla="*/ 177 w 353"/>
                  <a:gd name="T1" fmla="*/ 0 h 388"/>
                  <a:gd name="T2" fmla="*/ 212 w 353"/>
                  <a:gd name="T3" fmla="*/ 4 h 388"/>
                  <a:gd name="T4" fmla="*/ 245 w 353"/>
                  <a:gd name="T5" fmla="*/ 15 h 388"/>
                  <a:gd name="T6" fmla="*/ 275 w 353"/>
                  <a:gd name="T7" fmla="*/ 34 h 388"/>
                  <a:gd name="T8" fmla="*/ 301 w 353"/>
                  <a:gd name="T9" fmla="*/ 57 h 388"/>
                  <a:gd name="T10" fmla="*/ 323 w 353"/>
                  <a:gd name="T11" fmla="*/ 85 h 388"/>
                  <a:gd name="T12" fmla="*/ 339 w 353"/>
                  <a:gd name="T13" fmla="*/ 119 h 388"/>
                  <a:gd name="T14" fmla="*/ 350 w 353"/>
                  <a:gd name="T15" fmla="*/ 154 h 388"/>
                  <a:gd name="T16" fmla="*/ 353 w 353"/>
                  <a:gd name="T17" fmla="*/ 194 h 388"/>
                  <a:gd name="T18" fmla="*/ 350 w 353"/>
                  <a:gd name="T19" fmla="*/ 233 h 388"/>
                  <a:gd name="T20" fmla="*/ 339 w 353"/>
                  <a:gd name="T21" fmla="*/ 269 h 388"/>
                  <a:gd name="T22" fmla="*/ 323 w 353"/>
                  <a:gd name="T23" fmla="*/ 302 h 388"/>
                  <a:gd name="T24" fmla="*/ 301 w 353"/>
                  <a:gd name="T25" fmla="*/ 330 h 388"/>
                  <a:gd name="T26" fmla="*/ 275 w 353"/>
                  <a:gd name="T27" fmla="*/ 355 h 388"/>
                  <a:gd name="T28" fmla="*/ 245 w 353"/>
                  <a:gd name="T29" fmla="*/ 373 h 388"/>
                  <a:gd name="T30" fmla="*/ 212 w 353"/>
                  <a:gd name="T31" fmla="*/ 385 h 388"/>
                  <a:gd name="T32" fmla="*/ 177 w 353"/>
                  <a:gd name="T33" fmla="*/ 388 h 388"/>
                  <a:gd name="T34" fmla="*/ 141 w 353"/>
                  <a:gd name="T35" fmla="*/ 385 h 388"/>
                  <a:gd name="T36" fmla="*/ 109 w 353"/>
                  <a:gd name="T37" fmla="*/ 373 h 388"/>
                  <a:gd name="T38" fmla="*/ 79 w 353"/>
                  <a:gd name="T39" fmla="*/ 355 h 388"/>
                  <a:gd name="T40" fmla="*/ 52 w 353"/>
                  <a:gd name="T41" fmla="*/ 330 h 388"/>
                  <a:gd name="T42" fmla="*/ 30 w 353"/>
                  <a:gd name="T43" fmla="*/ 302 h 388"/>
                  <a:gd name="T44" fmla="*/ 14 w 353"/>
                  <a:gd name="T45" fmla="*/ 269 h 388"/>
                  <a:gd name="T46" fmla="*/ 4 w 353"/>
                  <a:gd name="T47" fmla="*/ 233 h 388"/>
                  <a:gd name="T48" fmla="*/ 0 w 353"/>
                  <a:gd name="T49" fmla="*/ 194 h 388"/>
                  <a:gd name="T50" fmla="*/ 4 w 353"/>
                  <a:gd name="T51" fmla="*/ 154 h 388"/>
                  <a:gd name="T52" fmla="*/ 14 w 353"/>
                  <a:gd name="T53" fmla="*/ 119 h 388"/>
                  <a:gd name="T54" fmla="*/ 30 w 353"/>
                  <a:gd name="T55" fmla="*/ 85 h 388"/>
                  <a:gd name="T56" fmla="*/ 52 w 353"/>
                  <a:gd name="T57" fmla="*/ 57 h 388"/>
                  <a:gd name="T58" fmla="*/ 79 w 353"/>
                  <a:gd name="T59" fmla="*/ 34 h 388"/>
                  <a:gd name="T60" fmla="*/ 109 w 353"/>
                  <a:gd name="T61" fmla="*/ 15 h 388"/>
                  <a:gd name="T62" fmla="*/ 141 w 353"/>
                  <a:gd name="T63" fmla="*/ 4 h 388"/>
                  <a:gd name="T64" fmla="*/ 177 w 353"/>
                  <a:gd name="T65" fmla="*/ 0 h 38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53"/>
                  <a:gd name="T100" fmla="*/ 0 h 388"/>
                  <a:gd name="T101" fmla="*/ 353 w 353"/>
                  <a:gd name="T102" fmla="*/ 388 h 38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53" h="388">
                    <a:moveTo>
                      <a:pt x="177" y="0"/>
                    </a:moveTo>
                    <a:lnTo>
                      <a:pt x="212" y="4"/>
                    </a:lnTo>
                    <a:lnTo>
                      <a:pt x="245" y="15"/>
                    </a:lnTo>
                    <a:lnTo>
                      <a:pt x="275" y="34"/>
                    </a:lnTo>
                    <a:lnTo>
                      <a:pt x="301" y="57"/>
                    </a:lnTo>
                    <a:lnTo>
                      <a:pt x="323" y="85"/>
                    </a:lnTo>
                    <a:lnTo>
                      <a:pt x="339" y="119"/>
                    </a:lnTo>
                    <a:lnTo>
                      <a:pt x="350" y="154"/>
                    </a:lnTo>
                    <a:lnTo>
                      <a:pt x="353" y="194"/>
                    </a:lnTo>
                    <a:lnTo>
                      <a:pt x="350" y="233"/>
                    </a:lnTo>
                    <a:lnTo>
                      <a:pt x="339" y="269"/>
                    </a:lnTo>
                    <a:lnTo>
                      <a:pt x="323" y="302"/>
                    </a:lnTo>
                    <a:lnTo>
                      <a:pt x="301" y="330"/>
                    </a:lnTo>
                    <a:lnTo>
                      <a:pt x="275" y="355"/>
                    </a:lnTo>
                    <a:lnTo>
                      <a:pt x="245" y="373"/>
                    </a:lnTo>
                    <a:lnTo>
                      <a:pt x="212" y="385"/>
                    </a:lnTo>
                    <a:lnTo>
                      <a:pt x="177" y="388"/>
                    </a:lnTo>
                    <a:lnTo>
                      <a:pt x="141" y="385"/>
                    </a:lnTo>
                    <a:lnTo>
                      <a:pt x="109" y="373"/>
                    </a:lnTo>
                    <a:lnTo>
                      <a:pt x="79" y="355"/>
                    </a:lnTo>
                    <a:lnTo>
                      <a:pt x="52" y="330"/>
                    </a:lnTo>
                    <a:lnTo>
                      <a:pt x="30" y="302"/>
                    </a:lnTo>
                    <a:lnTo>
                      <a:pt x="14" y="269"/>
                    </a:lnTo>
                    <a:lnTo>
                      <a:pt x="4" y="233"/>
                    </a:lnTo>
                    <a:lnTo>
                      <a:pt x="0" y="194"/>
                    </a:lnTo>
                    <a:lnTo>
                      <a:pt x="4" y="154"/>
                    </a:lnTo>
                    <a:lnTo>
                      <a:pt x="14" y="119"/>
                    </a:lnTo>
                    <a:lnTo>
                      <a:pt x="30" y="85"/>
                    </a:lnTo>
                    <a:lnTo>
                      <a:pt x="52" y="57"/>
                    </a:lnTo>
                    <a:lnTo>
                      <a:pt x="79" y="34"/>
                    </a:lnTo>
                    <a:lnTo>
                      <a:pt x="109" y="15"/>
                    </a:lnTo>
                    <a:lnTo>
                      <a:pt x="141" y="4"/>
                    </a:lnTo>
                    <a:lnTo>
                      <a:pt x="177" y="0"/>
                    </a:lnTo>
                    <a:close/>
                  </a:path>
                </a:pathLst>
              </a:custGeom>
              <a:solidFill>
                <a:srgbClr val="D89602"/>
              </a:solidFill>
              <a:ln w="9525">
                <a:noFill/>
                <a:round/>
                <a:headEnd/>
                <a:tailEnd/>
              </a:ln>
            </p:spPr>
            <p:txBody>
              <a:bodyPr/>
              <a:lstStyle/>
              <a:p>
                <a:endParaRPr lang="en-US"/>
              </a:p>
            </p:txBody>
          </p:sp>
          <p:sp>
            <p:nvSpPr>
              <p:cNvPr id="22133" name="Freeform 460"/>
              <p:cNvSpPr>
                <a:spLocks/>
              </p:cNvSpPr>
              <p:nvPr/>
            </p:nvSpPr>
            <p:spPr bwMode="auto">
              <a:xfrm>
                <a:off x="1489" y="2332"/>
                <a:ext cx="165" cy="181"/>
              </a:xfrm>
              <a:custGeom>
                <a:avLst/>
                <a:gdLst>
                  <a:gd name="T0" fmla="*/ 165 w 329"/>
                  <a:gd name="T1" fmla="*/ 0 h 362"/>
                  <a:gd name="T2" fmla="*/ 198 w 329"/>
                  <a:gd name="T3" fmla="*/ 3 h 362"/>
                  <a:gd name="T4" fmla="*/ 229 w 329"/>
                  <a:gd name="T5" fmla="*/ 13 h 362"/>
                  <a:gd name="T6" fmla="*/ 257 w 329"/>
                  <a:gd name="T7" fmla="*/ 31 h 362"/>
                  <a:gd name="T8" fmla="*/ 281 w 329"/>
                  <a:gd name="T9" fmla="*/ 53 h 362"/>
                  <a:gd name="T10" fmla="*/ 302 w 329"/>
                  <a:gd name="T11" fmla="*/ 80 h 362"/>
                  <a:gd name="T12" fmla="*/ 317 w 329"/>
                  <a:gd name="T13" fmla="*/ 111 h 362"/>
                  <a:gd name="T14" fmla="*/ 326 w 329"/>
                  <a:gd name="T15" fmla="*/ 145 h 362"/>
                  <a:gd name="T16" fmla="*/ 329 w 329"/>
                  <a:gd name="T17" fmla="*/ 181 h 362"/>
                  <a:gd name="T18" fmla="*/ 326 w 329"/>
                  <a:gd name="T19" fmla="*/ 217 h 362"/>
                  <a:gd name="T20" fmla="*/ 317 w 329"/>
                  <a:gd name="T21" fmla="*/ 252 h 362"/>
                  <a:gd name="T22" fmla="*/ 302 w 329"/>
                  <a:gd name="T23" fmla="*/ 282 h 362"/>
                  <a:gd name="T24" fmla="*/ 281 w 329"/>
                  <a:gd name="T25" fmla="*/ 309 h 362"/>
                  <a:gd name="T26" fmla="*/ 257 w 329"/>
                  <a:gd name="T27" fmla="*/ 331 h 362"/>
                  <a:gd name="T28" fmla="*/ 229 w 329"/>
                  <a:gd name="T29" fmla="*/ 348 h 362"/>
                  <a:gd name="T30" fmla="*/ 198 w 329"/>
                  <a:gd name="T31" fmla="*/ 359 h 362"/>
                  <a:gd name="T32" fmla="*/ 165 w 329"/>
                  <a:gd name="T33" fmla="*/ 362 h 362"/>
                  <a:gd name="T34" fmla="*/ 131 w 329"/>
                  <a:gd name="T35" fmla="*/ 359 h 362"/>
                  <a:gd name="T36" fmla="*/ 101 w 329"/>
                  <a:gd name="T37" fmla="*/ 348 h 362"/>
                  <a:gd name="T38" fmla="*/ 73 w 329"/>
                  <a:gd name="T39" fmla="*/ 331 h 362"/>
                  <a:gd name="T40" fmla="*/ 48 w 329"/>
                  <a:gd name="T41" fmla="*/ 309 h 362"/>
                  <a:gd name="T42" fmla="*/ 29 w 329"/>
                  <a:gd name="T43" fmla="*/ 282 h 362"/>
                  <a:gd name="T44" fmla="*/ 13 w 329"/>
                  <a:gd name="T45" fmla="*/ 252 h 362"/>
                  <a:gd name="T46" fmla="*/ 3 w 329"/>
                  <a:gd name="T47" fmla="*/ 217 h 362"/>
                  <a:gd name="T48" fmla="*/ 0 w 329"/>
                  <a:gd name="T49" fmla="*/ 181 h 362"/>
                  <a:gd name="T50" fmla="*/ 3 w 329"/>
                  <a:gd name="T51" fmla="*/ 145 h 362"/>
                  <a:gd name="T52" fmla="*/ 13 w 329"/>
                  <a:gd name="T53" fmla="*/ 111 h 362"/>
                  <a:gd name="T54" fmla="*/ 29 w 329"/>
                  <a:gd name="T55" fmla="*/ 80 h 362"/>
                  <a:gd name="T56" fmla="*/ 48 w 329"/>
                  <a:gd name="T57" fmla="*/ 53 h 362"/>
                  <a:gd name="T58" fmla="*/ 73 w 329"/>
                  <a:gd name="T59" fmla="*/ 31 h 362"/>
                  <a:gd name="T60" fmla="*/ 101 w 329"/>
                  <a:gd name="T61" fmla="*/ 13 h 362"/>
                  <a:gd name="T62" fmla="*/ 131 w 329"/>
                  <a:gd name="T63" fmla="*/ 3 h 362"/>
                  <a:gd name="T64" fmla="*/ 165 w 329"/>
                  <a:gd name="T65" fmla="*/ 0 h 36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29"/>
                  <a:gd name="T100" fmla="*/ 0 h 362"/>
                  <a:gd name="T101" fmla="*/ 329 w 329"/>
                  <a:gd name="T102" fmla="*/ 362 h 36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29" h="362">
                    <a:moveTo>
                      <a:pt x="165" y="0"/>
                    </a:moveTo>
                    <a:lnTo>
                      <a:pt x="198" y="3"/>
                    </a:lnTo>
                    <a:lnTo>
                      <a:pt x="229" y="13"/>
                    </a:lnTo>
                    <a:lnTo>
                      <a:pt x="257" y="31"/>
                    </a:lnTo>
                    <a:lnTo>
                      <a:pt x="281" y="53"/>
                    </a:lnTo>
                    <a:lnTo>
                      <a:pt x="302" y="80"/>
                    </a:lnTo>
                    <a:lnTo>
                      <a:pt x="317" y="111"/>
                    </a:lnTo>
                    <a:lnTo>
                      <a:pt x="326" y="145"/>
                    </a:lnTo>
                    <a:lnTo>
                      <a:pt x="329" y="181"/>
                    </a:lnTo>
                    <a:lnTo>
                      <a:pt x="326" y="217"/>
                    </a:lnTo>
                    <a:lnTo>
                      <a:pt x="317" y="252"/>
                    </a:lnTo>
                    <a:lnTo>
                      <a:pt x="302" y="282"/>
                    </a:lnTo>
                    <a:lnTo>
                      <a:pt x="281" y="309"/>
                    </a:lnTo>
                    <a:lnTo>
                      <a:pt x="257" y="331"/>
                    </a:lnTo>
                    <a:lnTo>
                      <a:pt x="229" y="348"/>
                    </a:lnTo>
                    <a:lnTo>
                      <a:pt x="198" y="359"/>
                    </a:lnTo>
                    <a:lnTo>
                      <a:pt x="165" y="362"/>
                    </a:lnTo>
                    <a:lnTo>
                      <a:pt x="131" y="359"/>
                    </a:lnTo>
                    <a:lnTo>
                      <a:pt x="101" y="348"/>
                    </a:lnTo>
                    <a:lnTo>
                      <a:pt x="73" y="331"/>
                    </a:lnTo>
                    <a:lnTo>
                      <a:pt x="48" y="309"/>
                    </a:lnTo>
                    <a:lnTo>
                      <a:pt x="29" y="282"/>
                    </a:lnTo>
                    <a:lnTo>
                      <a:pt x="13" y="252"/>
                    </a:lnTo>
                    <a:lnTo>
                      <a:pt x="3" y="217"/>
                    </a:lnTo>
                    <a:lnTo>
                      <a:pt x="0" y="181"/>
                    </a:lnTo>
                    <a:lnTo>
                      <a:pt x="3" y="145"/>
                    </a:lnTo>
                    <a:lnTo>
                      <a:pt x="13" y="111"/>
                    </a:lnTo>
                    <a:lnTo>
                      <a:pt x="29" y="80"/>
                    </a:lnTo>
                    <a:lnTo>
                      <a:pt x="48" y="53"/>
                    </a:lnTo>
                    <a:lnTo>
                      <a:pt x="73" y="31"/>
                    </a:lnTo>
                    <a:lnTo>
                      <a:pt x="101" y="13"/>
                    </a:lnTo>
                    <a:lnTo>
                      <a:pt x="131" y="3"/>
                    </a:lnTo>
                    <a:lnTo>
                      <a:pt x="165" y="0"/>
                    </a:lnTo>
                    <a:close/>
                  </a:path>
                </a:pathLst>
              </a:custGeom>
              <a:solidFill>
                <a:srgbClr val="DD9E02"/>
              </a:solidFill>
              <a:ln w="9525">
                <a:noFill/>
                <a:round/>
                <a:headEnd/>
                <a:tailEnd/>
              </a:ln>
            </p:spPr>
            <p:txBody>
              <a:bodyPr/>
              <a:lstStyle/>
              <a:p>
                <a:endParaRPr lang="en-US"/>
              </a:p>
            </p:txBody>
          </p:sp>
          <p:sp>
            <p:nvSpPr>
              <p:cNvPr id="22134" name="Freeform 461"/>
              <p:cNvSpPr>
                <a:spLocks/>
              </p:cNvSpPr>
              <p:nvPr/>
            </p:nvSpPr>
            <p:spPr bwMode="auto">
              <a:xfrm>
                <a:off x="1491" y="2334"/>
                <a:ext cx="154" cy="169"/>
              </a:xfrm>
              <a:custGeom>
                <a:avLst/>
                <a:gdLst>
                  <a:gd name="T0" fmla="*/ 154 w 309"/>
                  <a:gd name="T1" fmla="*/ 0 h 338"/>
                  <a:gd name="T2" fmla="*/ 185 w 309"/>
                  <a:gd name="T3" fmla="*/ 3 h 338"/>
                  <a:gd name="T4" fmla="*/ 214 w 309"/>
                  <a:gd name="T5" fmla="*/ 14 h 338"/>
                  <a:gd name="T6" fmla="*/ 240 w 309"/>
                  <a:gd name="T7" fmla="*/ 29 h 338"/>
                  <a:gd name="T8" fmla="*/ 263 w 309"/>
                  <a:gd name="T9" fmla="*/ 50 h 338"/>
                  <a:gd name="T10" fmla="*/ 283 w 309"/>
                  <a:gd name="T11" fmla="*/ 75 h 338"/>
                  <a:gd name="T12" fmla="*/ 297 w 309"/>
                  <a:gd name="T13" fmla="*/ 104 h 338"/>
                  <a:gd name="T14" fmla="*/ 306 w 309"/>
                  <a:gd name="T15" fmla="*/ 135 h 338"/>
                  <a:gd name="T16" fmla="*/ 309 w 309"/>
                  <a:gd name="T17" fmla="*/ 169 h 338"/>
                  <a:gd name="T18" fmla="*/ 306 w 309"/>
                  <a:gd name="T19" fmla="*/ 204 h 338"/>
                  <a:gd name="T20" fmla="*/ 297 w 309"/>
                  <a:gd name="T21" fmla="*/ 235 h 338"/>
                  <a:gd name="T22" fmla="*/ 283 w 309"/>
                  <a:gd name="T23" fmla="*/ 264 h 338"/>
                  <a:gd name="T24" fmla="*/ 263 w 309"/>
                  <a:gd name="T25" fmla="*/ 289 h 338"/>
                  <a:gd name="T26" fmla="*/ 240 w 309"/>
                  <a:gd name="T27" fmla="*/ 310 h 338"/>
                  <a:gd name="T28" fmla="*/ 214 w 309"/>
                  <a:gd name="T29" fmla="*/ 325 h 338"/>
                  <a:gd name="T30" fmla="*/ 185 w 309"/>
                  <a:gd name="T31" fmla="*/ 335 h 338"/>
                  <a:gd name="T32" fmla="*/ 154 w 309"/>
                  <a:gd name="T33" fmla="*/ 338 h 338"/>
                  <a:gd name="T34" fmla="*/ 123 w 309"/>
                  <a:gd name="T35" fmla="*/ 335 h 338"/>
                  <a:gd name="T36" fmla="*/ 94 w 309"/>
                  <a:gd name="T37" fmla="*/ 325 h 338"/>
                  <a:gd name="T38" fmla="*/ 68 w 309"/>
                  <a:gd name="T39" fmla="*/ 310 h 338"/>
                  <a:gd name="T40" fmla="*/ 45 w 309"/>
                  <a:gd name="T41" fmla="*/ 289 h 338"/>
                  <a:gd name="T42" fmla="*/ 27 w 309"/>
                  <a:gd name="T43" fmla="*/ 264 h 338"/>
                  <a:gd name="T44" fmla="*/ 13 w 309"/>
                  <a:gd name="T45" fmla="*/ 235 h 338"/>
                  <a:gd name="T46" fmla="*/ 4 w 309"/>
                  <a:gd name="T47" fmla="*/ 204 h 338"/>
                  <a:gd name="T48" fmla="*/ 0 w 309"/>
                  <a:gd name="T49" fmla="*/ 169 h 338"/>
                  <a:gd name="T50" fmla="*/ 4 w 309"/>
                  <a:gd name="T51" fmla="*/ 135 h 338"/>
                  <a:gd name="T52" fmla="*/ 13 w 309"/>
                  <a:gd name="T53" fmla="*/ 104 h 338"/>
                  <a:gd name="T54" fmla="*/ 27 w 309"/>
                  <a:gd name="T55" fmla="*/ 75 h 338"/>
                  <a:gd name="T56" fmla="*/ 45 w 309"/>
                  <a:gd name="T57" fmla="*/ 50 h 338"/>
                  <a:gd name="T58" fmla="*/ 68 w 309"/>
                  <a:gd name="T59" fmla="*/ 29 h 338"/>
                  <a:gd name="T60" fmla="*/ 94 w 309"/>
                  <a:gd name="T61" fmla="*/ 14 h 338"/>
                  <a:gd name="T62" fmla="*/ 123 w 309"/>
                  <a:gd name="T63" fmla="*/ 3 h 338"/>
                  <a:gd name="T64" fmla="*/ 154 w 309"/>
                  <a:gd name="T65" fmla="*/ 0 h 33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09"/>
                  <a:gd name="T100" fmla="*/ 0 h 338"/>
                  <a:gd name="T101" fmla="*/ 309 w 309"/>
                  <a:gd name="T102" fmla="*/ 338 h 33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09" h="338">
                    <a:moveTo>
                      <a:pt x="154" y="0"/>
                    </a:moveTo>
                    <a:lnTo>
                      <a:pt x="185" y="3"/>
                    </a:lnTo>
                    <a:lnTo>
                      <a:pt x="214" y="14"/>
                    </a:lnTo>
                    <a:lnTo>
                      <a:pt x="240" y="29"/>
                    </a:lnTo>
                    <a:lnTo>
                      <a:pt x="263" y="50"/>
                    </a:lnTo>
                    <a:lnTo>
                      <a:pt x="283" y="75"/>
                    </a:lnTo>
                    <a:lnTo>
                      <a:pt x="297" y="104"/>
                    </a:lnTo>
                    <a:lnTo>
                      <a:pt x="306" y="135"/>
                    </a:lnTo>
                    <a:lnTo>
                      <a:pt x="309" y="169"/>
                    </a:lnTo>
                    <a:lnTo>
                      <a:pt x="306" y="204"/>
                    </a:lnTo>
                    <a:lnTo>
                      <a:pt x="297" y="235"/>
                    </a:lnTo>
                    <a:lnTo>
                      <a:pt x="283" y="264"/>
                    </a:lnTo>
                    <a:lnTo>
                      <a:pt x="263" y="289"/>
                    </a:lnTo>
                    <a:lnTo>
                      <a:pt x="240" y="310"/>
                    </a:lnTo>
                    <a:lnTo>
                      <a:pt x="214" y="325"/>
                    </a:lnTo>
                    <a:lnTo>
                      <a:pt x="185" y="335"/>
                    </a:lnTo>
                    <a:lnTo>
                      <a:pt x="154" y="338"/>
                    </a:lnTo>
                    <a:lnTo>
                      <a:pt x="123" y="335"/>
                    </a:lnTo>
                    <a:lnTo>
                      <a:pt x="94" y="325"/>
                    </a:lnTo>
                    <a:lnTo>
                      <a:pt x="68" y="310"/>
                    </a:lnTo>
                    <a:lnTo>
                      <a:pt x="45" y="289"/>
                    </a:lnTo>
                    <a:lnTo>
                      <a:pt x="27" y="264"/>
                    </a:lnTo>
                    <a:lnTo>
                      <a:pt x="13" y="235"/>
                    </a:lnTo>
                    <a:lnTo>
                      <a:pt x="4" y="204"/>
                    </a:lnTo>
                    <a:lnTo>
                      <a:pt x="0" y="169"/>
                    </a:lnTo>
                    <a:lnTo>
                      <a:pt x="4" y="135"/>
                    </a:lnTo>
                    <a:lnTo>
                      <a:pt x="13" y="104"/>
                    </a:lnTo>
                    <a:lnTo>
                      <a:pt x="27" y="75"/>
                    </a:lnTo>
                    <a:lnTo>
                      <a:pt x="45" y="50"/>
                    </a:lnTo>
                    <a:lnTo>
                      <a:pt x="68" y="29"/>
                    </a:lnTo>
                    <a:lnTo>
                      <a:pt x="94" y="14"/>
                    </a:lnTo>
                    <a:lnTo>
                      <a:pt x="123" y="3"/>
                    </a:lnTo>
                    <a:lnTo>
                      <a:pt x="154" y="0"/>
                    </a:lnTo>
                    <a:close/>
                  </a:path>
                </a:pathLst>
              </a:custGeom>
              <a:solidFill>
                <a:srgbClr val="E5A802"/>
              </a:solidFill>
              <a:ln w="9525">
                <a:noFill/>
                <a:round/>
                <a:headEnd/>
                <a:tailEnd/>
              </a:ln>
            </p:spPr>
            <p:txBody>
              <a:bodyPr/>
              <a:lstStyle/>
              <a:p>
                <a:endParaRPr lang="en-US"/>
              </a:p>
            </p:txBody>
          </p:sp>
          <p:sp>
            <p:nvSpPr>
              <p:cNvPr id="22135" name="Freeform 462"/>
              <p:cNvSpPr>
                <a:spLocks/>
              </p:cNvSpPr>
              <p:nvPr/>
            </p:nvSpPr>
            <p:spPr bwMode="auto">
              <a:xfrm>
                <a:off x="1492" y="2335"/>
                <a:ext cx="143" cy="157"/>
              </a:xfrm>
              <a:custGeom>
                <a:avLst/>
                <a:gdLst>
                  <a:gd name="T0" fmla="*/ 142 w 284"/>
                  <a:gd name="T1" fmla="*/ 0 h 314"/>
                  <a:gd name="T2" fmla="*/ 170 w 284"/>
                  <a:gd name="T3" fmla="*/ 4 h 314"/>
                  <a:gd name="T4" fmla="*/ 197 w 284"/>
                  <a:gd name="T5" fmla="*/ 13 h 314"/>
                  <a:gd name="T6" fmla="*/ 221 w 284"/>
                  <a:gd name="T7" fmla="*/ 28 h 314"/>
                  <a:gd name="T8" fmla="*/ 243 w 284"/>
                  <a:gd name="T9" fmla="*/ 47 h 314"/>
                  <a:gd name="T10" fmla="*/ 260 w 284"/>
                  <a:gd name="T11" fmla="*/ 70 h 314"/>
                  <a:gd name="T12" fmla="*/ 273 w 284"/>
                  <a:gd name="T13" fmla="*/ 97 h 314"/>
                  <a:gd name="T14" fmla="*/ 281 w 284"/>
                  <a:gd name="T15" fmla="*/ 126 h 314"/>
                  <a:gd name="T16" fmla="*/ 284 w 284"/>
                  <a:gd name="T17" fmla="*/ 157 h 314"/>
                  <a:gd name="T18" fmla="*/ 281 w 284"/>
                  <a:gd name="T19" fmla="*/ 188 h 314"/>
                  <a:gd name="T20" fmla="*/ 273 w 284"/>
                  <a:gd name="T21" fmla="*/ 218 h 314"/>
                  <a:gd name="T22" fmla="*/ 260 w 284"/>
                  <a:gd name="T23" fmla="*/ 245 h 314"/>
                  <a:gd name="T24" fmla="*/ 243 w 284"/>
                  <a:gd name="T25" fmla="*/ 268 h 314"/>
                  <a:gd name="T26" fmla="*/ 221 w 284"/>
                  <a:gd name="T27" fmla="*/ 287 h 314"/>
                  <a:gd name="T28" fmla="*/ 197 w 284"/>
                  <a:gd name="T29" fmla="*/ 301 h 314"/>
                  <a:gd name="T30" fmla="*/ 170 w 284"/>
                  <a:gd name="T31" fmla="*/ 310 h 314"/>
                  <a:gd name="T32" fmla="*/ 142 w 284"/>
                  <a:gd name="T33" fmla="*/ 314 h 314"/>
                  <a:gd name="T34" fmla="*/ 113 w 284"/>
                  <a:gd name="T35" fmla="*/ 310 h 314"/>
                  <a:gd name="T36" fmla="*/ 86 w 284"/>
                  <a:gd name="T37" fmla="*/ 301 h 314"/>
                  <a:gd name="T38" fmla="*/ 62 w 284"/>
                  <a:gd name="T39" fmla="*/ 287 h 314"/>
                  <a:gd name="T40" fmla="*/ 41 w 284"/>
                  <a:gd name="T41" fmla="*/ 268 h 314"/>
                  <a:gd name="T42" fmla="*/ 24 w 284"/>
                  <a:gd name="T43" fmla="*/ 245 h 314"/>
                  <a:gd name="T44" fmla="*/ 11 w 284"/>
                  <a:gd name="T45" fmla="*/ 218 h 314"/>
                  <a:gd name="T46" fmla="*/ 2 w 284"/>
                  <a:gd name="T47" fmla="*/ 188 h 314"/>
                  <a:gd name="T48" fmla="*/ 0 w 284"/>
                  <a:gd name="T49" fmla="*/ 157 h 314"/>
                  <a:gd name="T50" fmla="*/ 2 w 284"/>
                  <a:gd name="T51" fmla="*/ 126 h 314"/>
                  <a:gd name="T52" fmla="*/ 11 w 284"/>
                  <a:gd name="T53" fmla="*/ 97 h 314"/>
                  <a:gd name="T54" fmla="*/ 24 w 284"/>
                  <a:gd name="T55" fmla="*/ 70 h 314"/>
                  <a:gd name="T56" fmla="*/ 41 w 284"/>
                  <a:gd name="T57" fmla="*/ 47 h 314"/>
                  <a:gd name="T58" fmla="*/ 62 w 284"/>
                  <a:gd name="T59" fmla="*/ 28 h 314"/>
                  <a:gd name="T60" fmla="*/ 86 w 284"/>
                  <a:gd name="T61" fmla="*/ 13 h 314"/>
                  <a:gd name="T62" fmla="*/ 113 w 284"/>
                  <a:gd name="T63" fmla="*/ 4 h 314"/>
                  <a:gd name="T64" fmla="*/ 142 w 284"/>
                  <a:gd name="T65" fmla="*/ 0 h 31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84"/>
                  <a:gd name="T100" fmla="*/ 0 h 314"/>
                  <a:gd name="T101" fmla="*/ 284 w 284"/>
                  <a:gd name="T102" fmla="*/ 314 h 31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84" h="314">
                    <a:moveTo>
                      <a:pt x="142" y="0"/>
                    </a:moveTo>
                    <a:lnTo>
                      <a:pt x="170" y="4"/>
                    </a:lnTo>
                    <a:lnTo>
                      <a:pt x="197" y="13"/>
                    </a:lnTo>
                    <a:lnTo>
                      <a:pt x="221" y="28"/>
                    </a:lnTo>
                    <a:lnTo>
                      <a:pt x="243" y="47"/>
                    </a:lnTo>
                    <a:lnTo>
                      <a:pt x="260" y="70"/>
                    </a:lnTo>
                    <a:lnTo>
                      <a:pt x="273" y="97"/>
                    </a:lnTo>
                    <a:lnTo>
                      <a:pt x="281" y="126"/>
                    </a:lnTo>
                    <a:lnTo>
                      <a:pt x="284" y="157"/>
                    </a:lnTo>
                    <a:lnTo>
                      <a:pt x="281" y="188"/>
                    </a:lnTo>
                    <a:lnTo>
                      <a:pt x="273" y="218"/>
                    </a:lnTo>
                    <a:lnTo>
                      <a:pt x="260" y="245"/>
                    </a:lnTo>
                    <a:lnTo>
                      <a:pt x="243" y="268"/>
                    </a:lnTo>
                    <a:lnTo>
                      <a:pt x="221" y="287"/>
                    </a:lnTo>
                    <a:lnTo>
                      <a:pt x="197" y="301"/>
                    </a:lnTo>
                    <a:lnTo>
                      <a:pt x="170" y="310"/>
                    </a:lnTo>
                    <a:lnTo>
                      <a:pt x="142" y="314"/>
                    </a:lnTo>
                    <a:lnTo>
                      <a:pt x="113" y="310"/>
                    </a:lnTo>
                    <a:lnTo>
                      <a:pt x="86" y="301"/>
                    </a:lnTo>
                    <a:lnTo>
                      <a:pt x="62" y="287"/>
                    </a:lnTo>
                    <a:lnTo>
                      <a:pt x="41" y="268"/>
                    </a:lnTo>
                    <a:lnTo>
                      <a:pt x="24" y="245"/>
                    </a:lnTo>
                    <a:lnTo>
                      <a:pt x="11" y="218"/>
                    </a:lnTo>
                    <a:lnTo>
                      <a:pt x="2" y="188"/>
                    </a:lnTo>
                    <a:lnTo>
                      <a:pt x="0" y="157"/>
                    </a:lnTo>
                    <a:lnTo>
                      <a:pt x="2" y="126"/>
                    </a:lnTo>
                    <a:lnTo>
                      <a:pt x="11" y="97"/>
                    </a:lnTo>
                    <a:lnTo>
                      <a:pt x="24" y="70"/>
                    </a:lnTo>
                    <a:lnTo>
                      <a:pt x="41" y="47"/>
                    </a:lnTo>
                    <a:lnTo>
                      <a:pt x="62" y="28"/>
                    </a:lnTo>
                    <a:lnTo>
                      <a:pt x="86" y="13"/>
                    </a:lnTo>
                    <a:lnTo>
                      <a:pt x="113" y="4"/>
                    </a:lnTo>
                    <a:lnTo>
                      <a:pt x="142" y="0"/>
                    </a:lnTo>
                    <a:close/>
                  </a:path>
                </a:pathLst>
              </a:custGeom>
              <a:solidFill>
                <a:srgbClr val="EAAF00"/>
              </a:solidFill>
              <a:ln w="9525">
                <a:noFill/>
                <a:round/>
                <a:headEnd/>
                <a:tailEnd/>
              </a:ln>
            </p:spPr>
            <p:txBody>
              <a:bodyPr/>
              <a:lstStyle/>
              <a:p>
                <a:endParaRPr lang="en-US"/>
              </a:p>
            </p:txBody>
          </p:sp>
          <p:sp>
            <p:nvSpPr>
              <p:cNvPr id="22136" name="Freeform 463"/>
              <p:cNvSpPr>
                <a:spLocks/>
              </p:cNvSpPr>
              <p:nvPr/>
            </p:nvSpPr>
            <p:spPr bwMode="auto">
              <a:xfrm>
                <a:off x="1494" y="2338"/>
                <a:ext cx="131" cy="143"/>
              </a:xfrm>
              <a:custGeom>
                <a:avLst/>
                <a:gdLst>
                  <a:gd name="T0" fmla="*/ 130 w 262"/>
                  <a:gd name="T1" fmla="*/ 0 h 288"/>
                  <a:gd name="T2" fmla="*/ 157 w 262"/>
                  <a:gd name="T3" fmla="*/ 4 h 288"/>
                  <a:gd name="T4" fmla="*/ 181 w 262"/>
                  <a:gd name="T5" fmla="*/ 12 h 288"/>
                  <a:gd name="T6" fmla="*/ 204 w 262"/>
                  <a:gd name="T7" fmla="*/ 24 h 288"/>
                  <a:gd name="T8" fmla="*/ 224 w 262"/>
                  <a:gd name="T9" fmla="*/ 43 h 288"/>
                  <a:gd name="T10" fmla="*/ 240 w 262"/>
                  <a:gd name="T11" fmla="*/ 63 h 288"/>
                  <a:gd name="T12" fmla="*/ 251 w 262"/>
                  <a:gd name="T13" fmla="*/ 88 h 288"/>
                  <a:gd name="T14" fmla="*/ 260 w 262"/>
                  <a:gd name="T15" fmla="*/ 115 h 288"/>
                  <a:gd name="T16" fmla="*/ 262 w 262"/>
                  <a:gd name="T17" fmla="*/ 144 h 288"/>
                  <a:gd name="T18" fmla="*/ 260 w 262"/>
                  <a:gd name="T19" fmla="*/ 173 h 288"/>
                  <a:gd name="T20" fmla="*/ 251 w 262"/>
                  <a:gd name="T21" fmla="*/ 200 h 288"/>
                  <a:gd name="T22" fmla="*/ 240 w 262"/>
                  <a:gd name="T23" fmla="*/ 225 h 288"/>
                  <a:gd name="T24" fmla="*/ 224 w 262"/>
                  <a:gd name="T25" fmla="*/ 245 h 288"/>
                  <a:gd name="T26" fmla="*/ 204 w 262"/>
                  <a:gd name="T27" fmla="*/ 264 h 288"/>
                  <a:gd name="T28" fmla="*/ 181 w 262"/>
                  <a:gd name="T29" fmla="*/ 276 h 288"/>
                  <a:gd name="T30" fmla="*/ 157 w 262"/>
                  <a:gd name="T31" fmla="*/ 284 h 288"/>
                  <a:gd name="T32" fmla="*/ 130 w 262"/>
                  <a:gd name="T33" fmla="*/ 288 h 288"/>
                  <a:gd name="T34" fmla="*/ 104 w 262"/>
                  <a:gd name="T35" fmla="*/ 284 h 288"/>
                  <a:gd name="T36" fmla="*/ 80 w 262"/>
                  <a:gd name="T37" fmla="*/ 276 h 288"/>
                  <a:gd name="T38" fmla="*/ 58 w 262"/>
                  <a:gd name="T39" fmla="*/ 264 h 288"/>
                  <a:gd name="T40" fmla="*/ 38 w 262"/>
                  <a:gd name="T41" fmla="*/ 245 h 288"/>
                  <a:gd name="T42" fmla="*/ 22 w 262"/>
                  <a:gd name="T43" fmla="*/ 225 h 288"/>
                  <a:gd name="T44" fmla="*/ 11 w 262"/>
                  <a:gd name="T45" fmla="*/ 200 h 288"/>
                  <a:gd name="T46" fmla="*/ 3 w 262"/>
                  <a:gd name="T47" fmla="*/ 173 h 288"/>
                  <a:gd name="T48" fmla="*/ 0 w 262"/>
                  <a:gd name="T49" fmla="*/ 144 h 288"/>
                  <a:gd name="T50" fmla="*/ 3 w 262"/>
                  <a:gd name="T51" fmla="*/ 115 h 288"/>
                  <a:gd name="T52" fmla="*/ 11 w 262"/>
                  <a:gd name="T53" fmla="*/ 88 h 288"/>
                  <a:gd name="T54" fmla="*/ 22 w 262"/>
                  <a:gd name="T55" fmla="*/ 63 h 288"/>
                  <a:gd name="T56" fmla="*/ 38 w 262"/>
                  <a:gd name="T57" fmla="*/ 43 h 288"/>
                  <a:gd name="T58" fmla="*/ 58 w 262"/>
                  <a:gd name="T59" fmla="*/ 24 h 288"/>
                  <a:gd name="T60" fmla="*/ 80 w 262"/>
                  <a:gd name="T61" fmla="*/ 12 h 288"/>
                  <a:gd name="T62" fmla="*/ 104 w 262"/>
                  <a:gd name="T63" fmla="*/ 4 h 288"/>
                  <a:gd name="T64" fmla="*/ 130 w 262"/>
                  <a:gd name="T65" fmla="*/ 0 h 28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62"/>
                  <a:gd name="T100" fmla="*/ 0 h 288"/>
                  <a:gd name="T101" fmla="*/ 262 w 262"/>
                  <a:gd name="T102" fmla="*/ 288 h 28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62" h="288">
                    <a:moveTo>
                      <a:pt x="130" y="0"/>
                    </a:moveTo>
                    <a:lnTo>
                      <a:pt x="157" y="4"/>
                    </a:lnTo>
                    <a:lnTo>
                      <a:pt x="181" y="12"/>
                    </a:lnTo>
                    <a:lnTo>
                      <a:pt x="204" y="24"/>
                    </a:lnTo>
                    <a:lnTo>
                      <a:pt x="224" y="43"/>
                    </a:lnTo>
                    <a:lnTo>
                      <a:pt x="240" y="63"/>
                    </a:lnTo>
                    <a:lnTo>
                      <a:pt x="251" y="88"/>
                    </a:lnTo>
                    <a:lnTo>
                      <a:pt x="260" y="115"/>
                    </a:lnTo>
                    <a:lnTo>
                      <a:pt x="262" y="144"/>
                    </a:lnTo>
                    <a:lnTo>
                      <a:pt x="260" y="173"/>
                    </a:lnTo>
                    <a:lnTo>
                      <a:pt x="251" y="200"/>
                    </a:lnTo>
                    <a:lnTo>
                      <a:pt x="240" y="225"/>
                    </a:lnTo>
                    <a:lnTo>
                      <a:pt x="224" y="245"/>
                    </a:lnTo>
                    <a:lnTo>
                      <a:pt x="204" y="264"/>
                    </a:lnTo>
                    <a:lnTo>
                      <a:pt x="181" y="276"/>
                    </a:lnTo>
                    <a:lnTo>
                      <a:pt x="157" y="284"/>
                    </a:lnTo>
                    <a:lnTo>
                      <a:pt x="130" y="288"/>
                    </a:lnTo>
                    <a:lnTo>
                      <a:pt x="104" y="284"/>
                    </a:lnTo>
                    <a:lnTo>
                      <a:pt x="80" y="276"/>
                    </a:lnTo>
                    <a:lnTo>
                      <a:pt x="58" y="264"/>
                    </a:lnTo>
                    <a:lnTo>
                      <a:pt x="38" y="245"/>
                    </a:lnTo>
                    <a:lnTo>
                      <a:pt x="22" y="225"/>
                    </a:lnTo>
                    <a:lnTo>
                      <a:pt x="11" y="200"/>
                    </a:lnTo>
                    <a:lnTo>
                      <a:pt x="3" y="173"/>
                    </a:lnTo>
                    <a:lnTo>
                      <a:pt x="0" y="144"/>
                    </a:lnTo>
                    <a:lnTo>
                      <a:pt x="3" y="115"/>
                    </a:lnTo>
                    <a:lnTo>
                      <a:pt x="11" y="88"/>
                    </a:lnTo>
                    <a:lnTo>
                      <a:pt x="22" y="63"/>
                    </a:lnTo>
                    <a:lnTo>
                      <a:pt x="38" y="43"/>
                    </a:lnTo>
                    <a:lnTo>
                      <a:pt x="58" y="24"/>
                    </a:lnTo>
                    <a:lnTo>
                      <a:pt x="80" y="12"/>
                    </a:lnTo>
                    <a:lnTo>
                      <a:pt x="104" y="4"/>
                    </a:lnTo>
                    <a:lnTo>
                      <a:pt x="130" y="0"/>
                    </a:lnTo>
                    <a:close/>
                  </a:path>
                </a:pathLst>
              </a:custGeom>
              <a:solidFill>
                <a:srgbClr val="F2B700"/>
              </a:solidFill>
              <a:ln w="9525">
                <a:noFill/>
                <a:round/>
                <a:headEnd/>
                <a:tailEnd/>
              </a:ln>
            </p:spPr>
            <p:txBody>
              <a:bodyPr/>
              <a:lstStyle/>
              <a:p>
                <a:endParaRPr lang="en-US"/>
              </a:p>
            </p:txBody>
          </p:sp>
          <p:sp>
            <p:nvSpPr>
              <p:cNvPr id="22137" name="Freeform 464"/>
              <p:cNvSpPr>
                <a:spLocks/>
              </p:cNvSpPr>
              <p:nvPr/>
            </p:nvSpPr>
            <p:spPr bwMode="auto">
              <a:xfrm>
                <a:off x="1496" y="2339"/>
                <a:ext cx="120" cy="132"/>
              </a:xfrm>
              <a:custGeom>
                <a:avLst/>
                <a:gdLst>
                  <a:gd name="T0" fmla="*/ 120 w 239"/>
                  <a:gd name="T1" fmla="*/ 0 h 263"/>
                  <a:gd name="T2" fmla="*/ 144 w 239"/>
                  <a:gd name="T3" fmla="*/ 2 h 263"/>
                  <a:gd name="T4" fmla="*/ 166 w 239"/>
                  <a:gd name="T5" fmla="*/ 10 h 263"/>
                  <a:gd name="T6" fmla="*/ 186 w 239"/>
                  <a:gd name="T7" fmla="*/ 21 h 263"/>
                  <a:gd name="T8" fmla="*/ 204 w 239"/>
                  <a:gd name="T9" fmla="*/ 38 h 263"/>
                  <a:gd name="T10" fmla="*/ 219 w 239"/>
                  <a:gd name="T11" fmla="*/ 57 h 263"/>
                  <a:gd name="T12" fmla="*/ 230 w 239"/>
                  <a:gd name="T13" fmla="*/ 80 h 263"/>
                  <a:gd name="T14" fmla="*/ 237 w 239"/>
                  <a:gd name="T15" fmla="*/ 104 h 263"/>
                  <a:gd name="T16" fmla="*/ 239 w 239"/>
                  <a:gd name="T17" fmla="*/ 131 h 263"/>
                  <a:gd name="T18" fmla="*/ 237 w 239"/>
                  <a:gd name="T19" fmla="*/ 157 h 263"/>
                  <a:gd name="T20" fmla="*/ 230 w 239"/>
                  <a:gd name="T21" fmla="*/ 183 h 263"/>
                  <a:gd name="T22" fmla="*/ 219 w 239"/>
                  <a:gd name="T23" fmla="*/ 204 h 263"/>
                  <a:gd name="T24" fmla="*/ 204 w 239"/>
                  <a:gd name="T25" fmla="*/ 224 h 263"/>
                  <a:gd name="T26" fmla="*/ 186 w 239"/>
                  <a:gd name="T27" fmla="*/ 240 h 263"/>
                  <a:gd name="T28" fmla="*/ 166 w 239"/>
                  <a:gd name="T29" fmla="*/ 253 h 263"/>
                  <a:gd name="T30" fmla="*/ 144 w 239"/>
                  <a:gd name="T31" fmla="*/ 261 h 263"/>
                  <a:gd name="T32" fmla="*/ 120 w 239"/>
                  <a:gd name="T33" fmla="*/ 263 h 263"/>
                  <a:gd name="T34" fmla="*/ 95 w 239"/>
                  <a:gd name="T35" fmla="*/ 261 h 263"/>
                  <a:gd name="T36" fmla="*/ 72 w 239"/>
                  <a:gd name="T37" fmla="*/ 253 h 263"/>
                  <a:gd name="T38" fmla="*/ 53 w 239"/>
                  <a:gd name="T39" fmla="*/ 240 h 263"/>
                  <a:gd name="T40" fmla="*/ 34 w 239"/>
                  <a:gd name="T41" fmla="*/ 224 h 263"/>
                  <a:gd name="T42" fmla="*/ 20 w 239"/>
                  <a:gd name="T43" fmla="*/ 204 h 263"/>
                  <a:gd name="T44" fmla="*/ 9 w 239"/>
                  <a:gd name="T45" fmla="*/ 183 h 263"/>
                  <a:gd name="T46" fmla="*/ 2 w 239"/>
                  <a:gd name="T47" fmla="*/ 157 h 263"/>
                  <a:gd name="T48" fmla="*/ 0 w 239"/>
                  <a:gd name="T49" fmla="*/ 131 h 263"/>
                  <a:gd name="T50" fmla="*/ 2 w 239"/>
                  <a:gd name="T51" fmla="*/ 104 h 263"/>
                  <a:gd name="T52" fmla="*/ 9 w 239"/>
                  <a:gd name="T53" fmla="*/ 80 h 263"/>
                  <a:gd name="T54" fmla="*/ 20 w 239"/>
                  <a:gd name="T55" fmla="*/ 57 h 263"/>
                  <a:gd name="T56" fmla="*/ 34 w 239"/>
                  <a:gd name="T57" fmla="*/ 38 h 263"/>
                  <a:gd name="T58" fmla="*/ 53 w 239"/>
                  <a:gd name="T59" fmla="*/ 21 h 263"/>
                  <a:gd name="T60" fmla="*/ 72 w 239"/>
                  <a:gd name="T61" fmla="*/ 10 h 263"/>
                  <a:gd name="T62" fmla="*/ 95 w 239"/>
                  <a:gd name="T63" fmla="*/ 2 h 263"/>
                  <a:gd name="T64" fmla="*/ 120 w 239"/>
                  <a:gd name="T65" fmla="*/ 0 h 26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9"/>
                  <a:gd name="T100" fmla="*/ 0 h 263"/>
                  <a:gd name="T101" fmla="*/ 239 w 239"/>
                  <a:gd name="T102" fmla="*/ 263 h 26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9" h="263">
                    <a:moveTo>
                      <a:pt x="120" y="0"/>
                    </a:moveTo>
                    <a:lnTo>
                      <a:pt x="144" y="2"/>
                    </a:lnTo>
                    <a:lnTo>
                      <a:pt x="166" y="10"/>
                    </a:lnTo>
                    <a:lnTo>
                      <a:pt x="186" y="21"/>
                    </a:lnTo>
                    <a:lnTo>
                      <a:pt x="204" y="38"/>
                    </a:lnTo>
                    <a:lnTo>
                      <a:pt x="219" y="57"/>
                    </a:lnTo>
                    <a:lnTo>
                      <a:pt x="230" y="80"/>
                    </a:lnTo>
                    <a:lnTo>
                      <a:pt x="237" y="104"/>
                    </a:lnTo>
                    <a:lnTo>
                      <a:pt x="239" y="131"/>
                    </a:lnTo>
                    <a:lnTo>
                      <a:pt x="237" y="157"/>
                    </a:lnTo>
                    <a:lnTo>
                      <a:pt x="230" y="183"/>
                    </a:lnTo>
                    <a:lnTo>
                      <a:pt x="219" y="204"/>
                    </a:lnTo>
                    <a:lnTo>
                      <a:pt x="204" y="224"/>
                    </a:lnTo>
                    <a:lnTo>
                      <a:pt x="186" y="240"/>
                    </a:lnTo>
                    <a:lnTo>
                      <a:pt x="166" y="253"/>
                    </a:lnTo>
                    <a:lnTo>
                      <a:pt x="144" y="261"/>
                    </a:lnTo>
                    <a:lnTo>
                      <a:pt x="120" y="263"/>
                    </a:lnTo>
                    <a:lnTo>
                      <a:pt x="95" y="261"/>
                    </a:lnTo>
                    <a:lnTo>
                      <a:pt x="72" y="253"/>
                    </a:lnTo>
                    <a:lnTo>
                      <a:pt x="53" y="240"/>
                    </a:lnTo>
                    <a:lnTo>
                      <a:pt x="34" y="224"/>
                    </a:lnTo>
                    <a:lnTo>
                      <a:pt x="20" y="204"/>
                    </a:lnTo>
                    <a:lnTo>
                      <a:pt x="9" y="183"/>
                    </a:lnTo>
                    <a:lnTo>
                      <a:pt x="2" y="157"/>
                    </a:lnTo>
                    <a:lnTo>
                      <a:pt x="0" y="131"/>
                    </a:lnTo>
                    <a:lnTo>
                      <a:pt x="2" y="104"/>
                    </a:lnTo>
                    <a:lnTo>
                      <a:pt x="9" y="80"/>
                    </a:lnTo>
                    <a:lnTo>
                      <a:pt x="20" y="57"/>
                    </a:lnTo>
                    <a:lnTo>
                      <a:pt x="34" y="38"/>
                    </a:lnTo>
                    <a:lnTo>
                      <a:pt x="53" y="21"/>
                    </a:lnTo>
                    <a:lnTo>
                      <a:pt x="72" y="10"/>
                    </a:lnTo>
                    <a:lnTo>
                      <a:pt x="95" y="2"/>
                    </a:lnTo>
                    <a:lnTo>
                      <a:pt x="120" y="0"/>
                    </a:lnTo>
                    <a:close/>
                  </a:path>
                </a:pathLst>
              </a:custGeom>
              <a:solidFill>
                <a:srgbClr val="F7BF00"/>
              </a:solidFill>
              <a:ln w="9525">
                <a:noFill/>
                <a:round/>
                <a:headEnd/>
                <a:tailEnd/>
              </a:ln>
            </p:spPr>
            <p:txBody>
              <a:bodyPr/>
              <a:lstStyle/>
              <a:p>
                <a:endParaRPr lang="en-US"/>
              </a:p>
            </p:txBody>
          </p:sp>
          <p:sp>
            <p:nvSpPr>
              <p:cNvPr id="22138" name="Freeform 465"/>
              <p:cNvSpPr>
                <a:spLocks/>
              </p:cNvSpPr>
              <p:nvPr/>
            </p:nvSpPr>
            <p:spPr bwMode="auto">
              <a:xfrm>
                <a:off x="1498" y="2341"/>
                <a:ext cx="108" cy="119"/>
              </a:xfrm>
              <a:custGeom>
                <a:avLst/>
                <a:gdLst>
                  <a:gd name="T0" fmla="*/ 109 w 217"/>
                  <a:gd name="T1" fmla="*/ 0 h 238"/>
                  <a:gd name="T2" fmla="*/ 130 w 217"/>
                  <a:gd name="T3" fmla="*/ 2 h 238"/>
                  <a:gd name="T4" fmla="*/ 151 w 217"/>
                  <a:gd name="T5" fmla="*/ 9 h 238"/>
                  <a:gd name="T6" fmla="*/ 170 w 217"/>
                  <a:gd name="T7" fmla="*/ 21 h 238"/>
                  <a:gd name="T8" fmla="*/ 186 w 217"/>
                  <a:gd name="T9" fmla="*/ 36 h 238"/>
                  <a:gd name="T10" fmla="*/ 198 w 217"/>
                  <a:gd name="T11" fmla="*/ 53 h 238"/>
                  <a:gd name="T12" fmla="*/ 209 w 217"/>
                  <a:gd name="T13" fmla="*/ 74 h 238"/>
                  <a:gd name="T14" fmla="*/ 215 w 217"/>
                  <a:gd name="T15" fmla="*/ 96 h 238"/>
                  <a:gd name="T16" fmla="*/ 217 w 217"/>
                  <a:gd name="T17" fmla="*/ 120 h 238"/>
                  <a:gd name="T18" fmla="*/ 215 w 217"/>
                  <a:gd name="T19" fmla="*/ 144 h 238"/>
                  <a:gd name="T20" fmla="*/ 209 w 217"/>
                  <a:gd name="T21" fmla="*/ 166 h 238"/>
                  <a:gd name="T22" fmla="*/ 198 w 217"/>
                  <a:gd name="T23" fmla="*/ 186 h 238"/>
                  <a:gd name="T24" fmla="*/ 186 w 217"/>
                  <a:gd name="T25" fmla="*/ 204 h 238"/>
                  <a:gd name="T26" fmla="*/ 170 w 217"/>
                  <a:gd name="T27" fmla="*/ 218 h 238"/>
                  <a:gd name="T28" fmla="*/ 151 w 217"/>
                  <a:gd name="T29" fmla="*/ 229 h 238"/>
                  <a:gd name="T30" fmla="*/ 130 w 217"/>
                  <a:gd name="T31" fmla="*/ 236 h 238"/>
                  <a:gd name="T32" fmla="*/ 109 w 217"/>
                  <a:gd name="T33" fmla="*/ 238 h 238"/>
                  <a:gd name="T34" fmla="*/ 87 w 217"/>
                  <a:gd name="T35" fmla="*/ 236 h 238"/>
                  <a:gd name="T36" fmla="*/ 66 w 217"/>
                  <a:gd name="T37" fmla="*/ 229 h 238"/>
                  <a:gd name="T38" fmla="*/ 47 w 217"/>
                  <a:gd name="T39" fmla="*/ 218 h 238"/>
                  <a:gd name="T40" fmla="*/ 32 w 217"/>
                  <a:gd name="T41" fmla="*/ 204 h 238"/>
                  <a:gd name="T42" fmla="*/ 19 w 217"/>
                  <a:gd name="T43" fmla="*/ 186 h 238"/>
                  <a:gd name="T44" fmla="*/ 8 w 217"/>
                  <a:gd name="T45" fmla="*/ 166 h 238"/>
                  <a:gd name="T46" fmla="*/ 3 w 217"/>
                  <a:gd name="T47" fmla="*/ 144 h 238"/>
                  <a:gd name="T48" fmla="*/ 0 w 217"/>
                  <a:gd name="T49" fmla="*/ 120 h 238"/>
                  <a:gd name="T50" fmla="*/ 3 w 217"/>
                  <a:gd name="T51" fmla="*/ 96 h 238"/>
                  <a:gd name="T52" fmla="*/ 8 w 217"/>
                  <a:gd name="T53" fmla="*/ 74 h 238"/>
                  <a:gd name="T54" fmla="*/ 19 w 217"/>
                  <a:gd name="T55" fmla="*/ 53 h 238"/>
                  <a:gd name="T56" fmla="*/ 32 w 217"/>
                  <a:gd name="T57" fmla="*/ 36 h 238"/>
                  <a:gd name="T58" fmla="*/ 47 w 217"/>
                  <a:gd name="T59" fmla="*/ 21 h 238"/>
                  <a:gd name="T60" fmla="*/ 66 w 217"/>
                  <a:gd name="T61" fmla="*/ 9 h 238"/>
                  <a:gd name="T62" fmla="*/ 87 w 217"/>
                  <a:gd name="T63" fmla="*/ 2 h 238"/>
                  <a:gd name="T64" fmla="*/ 109 w 217"/>
                  <a:gd name="T65" fmla="*/ 0 h 23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17"/>
                  <a:gd name="T100" fmla="*/ 0 h 238"/>
                  <a:gd name="T101" fmla="*/ 217 w 217"/>
                  <a:gd name="T102" fmla="*/ 238 h 23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17" h="238">
                    <a:moveTo>
                      <a:pt x="109" y="0"/>
                    </a:moveTo>
                    <a:lnTo>
                      <a:pt x="130" y="2"/>
                    </a:lnTo>
                    <a:lnTo>
                      <a:pt x="151" y="9"/>
                    </a:lnTo>
                    <a:lnTo>
                      <a:pt x="170" y="21"/>
                    </a:lnTo>
                    <a:lnTo>
                      <a:pt x="186" y="36"/>
                    </a:lnTo>
                    <a:lnTo>
                      <a:pt x="198" y="53"/>
                    </a:lnTo>
                    <a:lnTo>
                      <a:pt x="209" y="74"/>
                    </a:lnTo>
                    <a:lnTo>
                      <a:pt x="215" y="96"/>
                    </a:lnTo>
                    <a:lnTo>
                      <a:pt x="217" y="120"/>
                    </a:lnTo>
                    <a:lnTo>
                      <a:pt x="215" y="144"/>
                    </a:lnTo>
                    <a:lnTo>
                      <a:pt x="209" y="166"/>
                    </a:lnTo>
                    <a:lnTo>
                      <a:pt x="198" y="186"/>
                    </a:lnTo>
                    <a:lnTo>
                      <a:pt x="186" y="204"/>
                    </a:lnTo>
                    <a:lnTo>
                      <a:pt x="170" y="218"/>
                    </a:lnTo>
                    <a:lnTo>
                      <a:pt x="151" y="229"/>
                    </a:lnTo>
                    <a:lnTo>
                      <a:pt x="130" y="236"/>
                    </a:lnTo>
                    <a:lnTo>
                      <a:pt x="109" y="238"/>
                    </a:lnTo>
                    <a:lnTo>
                      <a:pt x="87" y="236"/>
                    </a:lnTo>
                    <a:lnTo>
                      <a:pt x="66" y="229"/>
                    </a:lnTo>
                    <a:lnTo>
                      <a:pt x="47" y="218"/>
                    </a:lnTo>
                    <a:lnTo>
                      <a:pt x="32" y="204"/>
                    </a:lnTo>
                    <a:lnTo>
                      <a:pt x="19" y="186"/>
                    </a:lnTo>
                    <a:lnTo>
                      <a:pt x="8" y="166"/>
                    </a:lnTo>
                    <a:lnTo>
                      <a:pt x="3" y="144"/>
                    </a:lnTo>
                    <a:lnTo>
                      <a:pt x="0" y="120"/>
                    </a:lnTo>
                    <a:lnTo>
                      <a:pt x="3" y="96"/>
                    </a:lnTo>
                    <a:lnTo>
                      <a:pt x="8" y="74"/>
                    </a:lnTo>
                    <a:lnTo>
                      <a:pt x="19" y="53"/>
                    </a:lnTo>
                    <a:lnTo>
                      <a:pt x="32" y="36"/>
                    </a:lnTo>
                    <a:lnTo>
                      <a:pt x="47" y="21"/>
                    </a:lnTo>
                    <a:lnTo>
                      <a:pt x="66" y="9"/>
                    </a:lnTo>
                    <a:lnTo>
                      <a:pt x="87" y="2"/>
                    </a:lnTo>
                    <a:lnTo>
                      <a:pt x="109" y="0"/>
                    </a:lnTo>
                    <a:close/>
                  </a:path>
                </a:pathLst>
              </a:custGeom>
              <a:solidFill>
                <a:srgbClr val="FFC900"/>
              </a:solidFill>
              <a:ln w="9525">
                <a:noFill/>
                <a:round/>
                <a:headEnd/>
                <a:tailEnd/>
              </a:ln>
            </p:spPr>
            <p:txBody>
              <a:bodyPr/>
              <a:lstStyle/>
              <a:p>
                <a:endParaRPr lang="en-US"/>
              </a:p>
            </p:txBody>
          </p:sp>
          <p:sp>
            <p:nvSpPr>
              <p:cNvPr id="22139" name="Freeform 466"/>
              <p:cNvSpPr>
                <a:spLocks/>
              </p:cNvSpPr>
              <p:nvPr/>
            </p:nvSpPr>
            <p:spPr bwMode="auto">
              <a:xfrm>
                <a:off x="1492" y="2335"/>
                <a:ext cx="203" cy="224"/>
              </a:xfrm>
              <a:custGeom>
                <a:avLst/>
                <a:gdLst>
                  <a:gd name="T0" fmla="*/ 222 w 404"/>
                  <a:gd name="T1" fmla="*/ 1 h 449"/>
                  <a:gd name="T2" fmla="*/ 261 w 404"/>
                  <a:gd name="T3" fmla="*/ 11 h 449"/>
                  <a:gd name="T4" fmla="*/ 298 w 404"/>
                  <a:gd name="T5" fmla="*/ 27 h 449"/>
                  <a:gd name="T6" fmla="*/ 331 w 404"/>
                  <a:gd name="T7" fmla="*/ 51 h 449"/>
                  <a:gd name="T8" fmla="*/ 358 w 404"/>
                  <a:gd name="T9" fmla="*/ 82 h 449"/>
                  <a:gd name="T10" fmla="*/ 380 w 404"/>
                  <a:gd name="T11" fmla="*/ 118 h 449"/>
                  <a:gd name="T12" fmla="*/ 395 w 404"/>
                  <a:gd name="T13" fmla="*/ 158 h 449"/>
                  <a:gd name="T14" fmla="*/ 403 w 404"/>
                  <a:gd name="T15" fmla="*/ 202 h 449"/>
                  <a:gd name="T16" fmla="*/ 403 w 404"/>
                  <a:gd name="T17" fmla="*/ 248 h 449"/>
                  <a:gd name="T18" fmla="*/ 395 w 404"/>
                  <a:gd name="T19" fmla="*/ 292 h 449"/>
                  <a:gd name="T20" fmla="*/ 380 w 404"/>
                  <a:gd name="T21" fmla="*/ 332 h 449"/>
                  <a:gd name="T22" fmla="*/ 358 w 404"/>
                  <a:gd name="T23" fmla="*/ 368 h 449"/>
                  <a:gd name="T24" fmla="*/ 331 w 404"/>
                  <a:gd name="T25" fmla="*/ 397 h 449"/>
                  <a:gd name="T26" fmla="*/ 298 w 404"/>
                  <a:gd name="T27" fmla="*/ 422 h 449"/>
                  <a:gd name="T28" fmla="*/ 261 w 404"/>
                  <a:gd name="T29" fmla="*/ 439 h 449"/>
                  <a:gd name="T30" fmla="*/ 222 w 404"/>
                  <a:gd name="T31" fmla="*/ 448 h 449"/>
                  <a:gd name="T32" fmla="*/ 181 w 404"/>
                  <a:gd name="T33" fmla="*/ 448 h 449"/>
                  <a:gd name="T34" fmla="*/ 143 w 404"/>
                  <a:gd name="T35" fmla="*/ 439 h 449"/>
                  <a:gd name="T36" fmla="*/ 106 w 404"/>
                  <a:gd name="T37" fmla="*/ 422 h 449"/>
                  <a:gd name="T38" fmla="*/ 74 w 404"/>
                  <a:gd name="T39" fmla="*/ 397 h 449"/>
                  <a:gd name="T40" fmla="*/ 46 w 404"/>
                  <a:gd name="T41" fmla="*/ 368 h 449"/>
                  <a:gd name="T42" fmla="*/ 24 w 404"/>
                  <a:gd name="T43" fmla="*/ 332 h 449"/>
                  <a:gd name="T44" fmla="*/ 9 w 404"/>
                  <a:gd name="T45" fmla="*/ 292 h 449"/>
                  <a:gd name="T46" fmla="*/ 1 w 404"/>
                  <a:gd name="T47" fmla="*/ 248 h 449"/>
                  <a:gd name="T48" fmla="*/ 1 w 404"/>
                  <a:gd name="T49" fmla="*/ 202 h 449"/>
                  <a:gd name="T50" fmla="*/ 9 w 404"/>
                  <a:gd name="T51" fmla="*/ 158 h 449"/>
                  <a:gd name="T52" fmla="*/ 24 w 404"/>
                  <a:gd name="T53" fmla="*/ 118 h 449"/>
                  <a:gd name="T54" fmla="*/ 46 w 404"/>
                  <a:gd name="T55" fmla="*/ 82 h 449"/>
                  <a:gd name="T56" fmla="*/ 74 w 404"/>
                  <a:gd name="T57" fmla="*/ 51 h 449"/>
                  <a:gd name="T58" fmla="*/ 106 w 404"/>
                  <a:gd name="T59" fmla="*/ 27 h 449"/>
                  <a:gd name="T60" fmla="*/ 143 w 404"/>
                  <a:gd name="T61" fmla="*/ 11 h 449"/>
                  <a:gd name="T62" fmla="*/ 181 w 404"/>
                  <a:gd name="T63" fmla="*/ 1 h 44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04"/>
                  <a:gd name="T97" fmla="*/ 0 h 449"/>
                  <a:gd name="T98" fmla="*/ 404 w 404"/>
                  <a:gd name="T99" fmla="*/ 449 h 44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04" h="449">
                    <a:moveTo>
                      <a:pt x="201" y="0"/>
                    </a:moveTo>
                    <a:lnTo>
                      <a:pt x="222" y="1"/>
                    </a:lnTo>
                    <a:lnTo>
                      <a:pt x="242" y="5"/>
                    </a:lnTo>
                    <a:lnTo>
                      <a:pt x="261" y="11"/>
                    </a:lnTo>
                    <a:lnTo>
                      <a:pt x="280" y="18"/>
                    </a:lnTo>
                    <a:lnTo>
                      <a:pt x="298" y="27"/>
                    </a:lnTo>
                    <a:lnTo>
                      <a:pt x="314" y="38"/>
                    </a:lnTo>
                    <a:lnTo>
                      <a:pt x="331" y="51"/>
                    </a:lnTo>
                    <a:lnTo>
                      <a:pt x="344" y="66"/>
                    </a:lnTo>
                    <a:lnTo>
                      <a:pt x="358" y="82"/>
                    </a:lnTo>
                    <a:lnTo>
                      <a:pt x="370" y="99"/>
                    </a:lnTo>
                    <a:lnTo>
                      <a:pt x="380" y="118"/>
                    </a:lnTo>
                    <a:lnTo>
                      <a:pt x="388" y="137"/>
                    </a:lnTo>
                    <a:lnTo>
                      <a:pt x="395" y="158"/>
                    </a:lnTo>
                    <a:lnTo>
                      <a:pt x="400" y="180"/>
                    </a:lnTo>
                    <a:lnTo>
                      <a:pt x="403" y="202"/>
                    </a:lnTo>
                    <a:lnTo>
                      <a:pt x="404" y="225"/>
                    </a:lnTo>
                    <a:lnTo>
                      <a:pt x="403" y="248"/>
                    </a:lnTo>
                    <a:lnTo>
                      <a:pt x="400" y="270"/>
                    </a:lnTo>
                    <a:lnTo>
                      <a:pt x="395" y="292"/>
                    </a:lnTo>
                    <a:lnTo>
                      <a:pt x="388" y="312"/>
                    </a:lnTo>
                    <a:lnTo>
                      <a:pt x="380" y="332"/>
                    </a:lnTo>
                    <a:lnTo>
                      <a:pt x="370" y="350"/>
                    </a:lnTo>
                    <a:lnTo>
                      <a:pt x="358" y="368"/>
                    </a:lnTo>
                    <a:lnTo>
                      <a:pt x="344" y="384"/>
                    </a:lnTo>
                    <a:lnTo>
                      <a:pt x="331" y="397"/>
                    </a:lnTo>
                    <a:lnTo>
                      <a:pt x="314" y="411"/>
                    </a:lnTo>
                    <a:lnTo>
                      <a:pt x="298" y="422"/>
                    </a:lnTo>
                    <a:lnTo>
                      <a:pt x="280" y="432"/>
                    </a:lnTo>
                    <a:lnTo>
                      <a:pt x="261" y="439"/>
                    </a:lnTo>
                    <a:lnTo>
                      <a:pt x="242" y="445"/>
                    </a:lnTo>
                    <a:lnTo>
                      <a:pt x="222" y="448"/>
                    </a:lnTo>
                    <a:lnTo>
                      <a:pt x="201" y="449"/>
                    </a:lnTo>
                    <a:lnTo>
                      <a:pt x="181" y="448"/>
                    </a:lnTo>
                    <a:lnTo>
                      <a:pt x="161" y="445"/>
                    </a:lnTo>
                    <a:lnTo>
                      <a:pt x="143" y="439"/>
                    </a:lnTo>
                    <a:lnTo>
                      <a:pt x="124" y="432"/>
                    </a:lnTo>
                    <a:lnTo>
                      <a:pt x="106" y="422"/>
                    </a:lnTo>
                    <a:lnTo>
                      <a:pt x="90" y="411"/>
                    </a:lnTo>
                    <a:lnTo>
                      <a:pt x="74" y="397"/>
                    </a:lnTo>
                    <a:lnTo>
                      <a:pt x="60" y="384"/>
                    </a:lnTo>
                    <a:lnTo>
                      <a:pt x="46" y="368"/>
                    </a:lnTo>
                    <a:lnTo>
                      <a:pt x="34" y="350"/>
                    </a:lnTo>
                    <a:lnTo>
                      <a:pt x="24" y="332"/>
                    </a:lnTo>
                    <a:lnTo>
                      <a:pt x="16" y="312"/>
                    </a:lnTo>
                    <a:lnTo>
                      <a:pt x="9" y="292"/>
                    </a:lnTo>
                    <a:lnTo>
                      <a:pt x="4" y="270"/>
                    </a:lnTo>
                    <a:lnTo>
                      <a:pt x="1" y="248"/>
                    </a:lnTo>
                    <a:lnTo>
                      <a:pt x="0" y="225"/>
                    </a:lnTo>
                    <a:lnTo>
                      <a:pt x="1" y="202"/>
                    </a:lnTo>
                    <a:lnTo>
                      <a:pt x="4" y="180"/>
                    </a:lnTo>
                    <a:lnTo>
                      <a:pt x="9" y="158"/>
                    </a:lnTo>
                    <a:lnTo>
                      <a:pt x="16" y="137"/>
                    </a:lnTo>
                    <a:lnTo>
                      <a:pt x="24" y="118"/>
                    </a:lnTo>
                    <a:lnTo>
                      <a:pt x="34" y="99"/>
                    </a:lnTo>
                    <a:lnTo>
                      <a:pt x="46" y="82"/>
                    </a:lnTo>
                    <a:lnTo>
                      <a:pt x="60" y="66"/>
                    </a:lnTo>
                    <a:lnTo>
                      <a:pt x="74" y="51"/>
                    </a:lnTo>
                    <a:lnTo>
                      <a:pt x="90" y="38"/>
                    </a:lnTo>
                    <a:lnTo>
                      <a:pt x="106" y="27"/>
                    </a:lnTo>
                    <a:lnTo>
                      <a:pt x="124" y="18"/>
                    </a:lnTo>
                    <a:lnTo>
                      <a:pt x="143" y="11"/>
                    </a:lnTo>
                    <a:lnTo>
                      <a:pt x="161" y="5"/>
                    </a:lnTo>
                    <a:lnTo>
                      <a:pt x="181" y="1"/>
                    </a:lnTo>
                    <a:lnTo>
                      <a:pt x="201" y="0"/>
                    </a:lnTo>
                    <a:close/>
                  </a:path>
                </a:pathLst>
              </a:custGeom>
              <a:solidFill>
                <a:srgbClr val="00335B"/>
              </a:solidFill>
              <a:ln w="9525">
                <a:noFill/>
                <a:round/>
                <a:headEnd/>
                <a:tailEnd/>
              </a:ln>
            </p:spPr>
            <p:txBody>
              <a:bodyPr/>
              <a:lstStyle/>
              <a:p>
                <a:endParaRPr lang="en-US"/>
              </a:p>
            </p:txBody>
          </p:sp>
          <p:sp>
            <p:nvSpPr>
              <p:cNvPr id="22140" name="Freeform 467"/>
              <p:cNvSpPr>
                <a:spLocks/>
              </p:cNvSpPr>
              <p:nvPr/>
            </p:nvSpPr>
            <p:spPr bwMode="auto">
              <a:xfrm>
                <a:off x="1520" y="2354"/>
                <a:ext cx="166" cy="184"/>
              </a:xfrm>
              <a:custGeom>
                <a:avLst/>
                <a:gdLst>
                  <a:gd name="T0" fmla="*/ 166 w 332"/>
                  <a:gd name="T1" fmla="*/ 0 h 369"/>
                  <a:gd name="T2" fmla="*/ 199 w 332"/>
                  <a:gd name="T3" fmla="*/ 4 h 369"/>
                  <a:gd name="T4" fmla="*/ 231 w 332"/>
                  <a:gd name="T5" fmla="*/ 15 h 369"/>
                  <a:gd name="T6" fmla="*/ 258 w 332"/>
                  <a:gd name="T7" fmla="*/ 31 h 369"/>
                  <a:gd name="T8" fmla="*/ 284 w 332"/>
                  <a:gd name="T9" fmla="*/ 54 h 369"/>
                  <a:gd name="T10" fmla="*/ 303 w 332"/>
                  <a:gd name="T11" fmla="*/ 82 h 369"/>
                  <a:gd name="T12" fmla="*/ 319 w 332"/>
                  <a:gd name="T13" fmla="*/ 113 h 369"/>
                  <a:gd name="T14" fmla="*/ 329 w 332"/>
                  <a:gd name="T15" fmla="*/ 148 h 369"/>
                  <a:gd name="T16" fmla="*/ 332 w 332"/>
                  <a:gd name="T17" fmla="*/ 184 h 369"/>
                  <a:gd name="T18" fmla="*/ 329 w 332"/>
                  <a:gd name="T19" fmla="*/ 221 h 369"/>
                  <a:gd name="T20" fmla="*/ 319 w 332"/>
                  <a:gd name="T21" fmla="*/ 257 h 369"/>
                  <a:gd name="T22" fmla="*/ 303 w 332"/>
                  <a:gd name="T23" fmla="*/ 288 h 369"/>
                  <a:gd name="T24" fmla="*/ 284 w 332"/>
                  <a:gd name="T25" fmla="*/ 315 h 369"/>
                  <a:gd name="T26" fmla="*/ 258 w 332"/>
                  <a:gd name="T27" fmla="*/ 338 h 369"/>
                  <a:gd name="T28" fmla="*/ 231 w 332"/>
                  <a:gd name="T29" fmla="*/ 355 h 369"/>
                  <a:gd name="T30" fmla="*/ 199 w 332"/>
                  <a:gd name="T31" fmla="*/ 365 h 369"/>
                  <a:gd name="T32" fmla="*/ 166 w 332"/>
                  <a:gd name="T33" fmla="*/ 369 h 369"/>
                  <a:gd name="T34" fmla="*/ 133 w 332"/>
                  <a:gd name="T35" fmla="*/ 365 h 369"/>
                  <a:gd name="T36" fmla="*/ 102 w 332"/>
                  <a:gd name="T37" fmla="*/ 355 h 369"/>
                  <a:gd name="T38" fmla="*/ 74 w 332"/>
                  <a:gd name="T39" fmla="*/ 338 h 369"/>
                  <a:gd name="T40" fmla="*/ 49 w 332"/>
                  <a:gd name="T41" fmla="*/ 315 h 369"/>
                  <a:gd name="T42" fmla="*/ 29 w 332"/>
                  <a:gd name="T43" fmla="*/ 288 h 369"/>
                  <a:gd name="T44" fmla="*/ 13 w 332"/>
                  <a:gd name="T45" fmla="*/ 257 h 369"/>
                  <a:gd name="T46" fmla="*/ 4 w 332"/>
                  <a:gd name="T47" fmla="*/ 221 h 369"/>
                  <a:gd name="T48" fmla="*/ 0 w 332"/>
                  <a:gd name="T49" fmla="*/ 184 h 369"/>
                  <a:gd name="T50" fmla="*/ 4 w 332"/>
                  <a:gd name="T51" fmla="*/ 148 h 369"/>
                  <a:gd name="T52" fmla="*/ 13 w 332"/>
                  <a:gd name="T53" fmla="*/ 113 h 369"/>
                  <a:gd name="T54" fmla="*/ 29 w 332"/>
                  <a:gd name="T55" fmla="*/ 82 h 369"/>
                  <a:gd name="T56" fmla="*/ 49 w 332"/>
                  <a:gd name="T57" fmla="*/ 54 h 369"/>
                  <a:gd name="T58" fmla="*/ 74 w 332"/>
                  <a:gd name="T59" fmla="*/ 31 h 369"/>
                  <a:gd name="T60" fmla="*/ 102 w 332"/>
                  <a:gd name="T61" fmla="*/ 15 h 369"/>
                  <a:gd name="T62" fmla="*/ 133 w 332"/>
                  <a:gd name="T63" fmla="*/ 4 h 369"/>
                  <a:gd name="T64" fmla="*/ 166 w 332"/>
                  <a:gd name="T65" fmla="*/ 0 h 36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32"/>
                  <a:gd name="T100" fmla="*/ 0 h 369"/>
                  <a:gd name="T101" fmla="*/ 332 w 332"/>
                  <a:gd name="T102" fmla="*/ 369 h 36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32" h="369">
                    <a:moveTo>
                      <a:pt x="166" y="0"/>
                    </a:moveTo>
                    <a:lnTo>
                      <a:pt x="199" y="4"/>
                    </a:lnTo>
                    <a:lnTo>
                      <a:pt x="231" y="15"/>
                    </a:lnTo>
                    <a:lnTo>
                      <a:pt x="258" y="31"/>
                    </a:lnTo>
                    <a:lnTo>
                      <a:pt x="284" y="54"/>
                    </a:lnTo>
                    <a:lnTo>
                      <a:pt x="303" y="82"/>
                    </a:lnTo>
                    <a:lnTo>
                      <a:pt x="319" y="113"/>
                    </a:lnTo>
                    <a:lnTo>
                      <a:pt x="329" y="148"/>
                    </a:lnTo>
                    <a:lnTo>
                      <a:pt x="332" y="184"/>
                    </a:lnTo>
                    <a:lnTo>
                      <a:pt x="329" y="221"/>
                    </a:lnTo>
                    <a:lnTo>
                      <a:pt x="319" y="257"/>
                    </a:lnTo>
                    <a:lnTo>
                      <a:pt x="303" y="288"/>
                    </a:lnTo>
                    <a:lnTo>
                      <a:pt x="284" y="315"/>
                    </a:lnTo>
                    <a:lnTo>
                      <a:pt x="258" y="338"/>
                    </a:lnTo>
                    <a:lnTo>
                      <a:pt x="231" y="355"/>
                    </a:lnTo>
                    <a:lnTo>
                      <a:pt x="199" y="365"/>
                    </a:lnTo>
                    <a:lnTo>
                      <a:pt x="166" y="369"/>
                    </a:lnTo>
                    <a:lnTo>
                      <a:pt x="133" y="365"/>
                    </a:lnTo>
                    <a:lnTo>
                      <a:pt x="102" y="355"/>
                    </a:lnTo>
                    <a:lnTo>
                      <a:pt x="74" y="338"/>
                    </a:lnTo>
                    <a:lnTo>
                      <a:pt x="49" y="315"/>
                    </a:lnTo>
                    <a:lnTo>
                      <a:pt x="29" y="288"/>
                    </a:lnTo>
                    <a:lnTo>
                      <a:pt x="13" y="257"/>
                    </a:lnTo>
                    <a:lnTo>
                      <a:pt x="4" y="221"/>
                    </a:lnTo>
                    <a:lnTo>
                      <a:pt x="0" y="184"/>
                    </a:lnTo>
                    <a:lnTo>
                      <a:pt x="4" y="148"/>
                    </a:lnTo>
                    <a:lnTo>
                      <a:pt x="13" y="113"/>
                    </a:lnTo>
                    <a:lnTo>
                      <a:pt x="29" y="82"/>
                    </a:lnTo>
                    <a:lnTo>
                      <a:pt x="49" y="54"/>
                    </a:lnTo>
                    <a:lnTo>
                      <a:pt x="74" y="31"/>
                    </a:lnTo>
                    <a:lnTo>
                      <a:pt x="102" y="15"/>
                    </a:lnTo>
                    <a:lnTo>
                      <a:pt x="133" y="4"/>
                    </a:lnTo>
                    <a:lnTo>
                      <a:pt x="166" y="0"/>
                    </a:lnTo>
                    <a:close/>
                  </a:path>
                </a:pathLst>
              </a:custGeom>
              <a:solidFill>
                <a:srgbClr val="B76B05"/>
              </a:solidFill>
              <a:ln w="9525">
                <a:noFill/>
                <a:round/>
                <a:headEnd/>
                <a:tailEnd/>
              </a:ln>
            </p:spPr>
            <p:txBody>
              <a:bodyPr/>
              <a:lstStyle/>
              <a:p>
                <a:endParaRPr lang="en-US"/>
              </a:p>
            </p:txBody>
          </p:sp>
          <p:sp>
            <p:nvSpPr>
              <p:cNvPr id="22141" name="Freeform 468"/>
              <p:cNvSpPr>
                <a:spLocks/>
              </p:cNvSpPr>
              <p:nvPr/>
            </p:nvSpPr>
            <p:spPr bwMode="auto">
              <a:xfrm>
                <a:off x="1525" y="2358"/>
                <a:ext cx="155" cy="173"/>
              </a:xfrm>
              <a:custGeom>
                <a:avLst/>
                <a:gdLst>
                  <a:gd name="T0" fmla="*/ 156 w 311"/>
                  <a:gd name="T1" fmla="*/ 0 h 345"/>
                  <a:gd name="T2" fmla="*/ 187 w 311"/>
                  <a:gd name="T3" fmla="*/ 3 h 345"/>
                  <a:gd name="T4" fmla="*/ 217 w 311"/>
                  <a:gd name="T5" fmla="*/ 13 h 345"/>
                  <a:gd name="T6" fmla="*/ 243 w 311"/>
                  <a:gd name="T7" fmla="*/ 29 h 345"/>
                  <a:gd name="T8" fmla="*/ 267 w 311"/>
                  <a:gd name="T9" fmla="*/ 50 h 345"/>
                  <a:gd name="T10" fmla="*/ 285 w 311"/>
                  <a:gd name="T11" fmla="*/ 76 h 345"/>
                  <a:gd name="T12" fmla="*/ 299 w 311"/>
                  <a:gd name="T13" fmla="*/ 105 h 345"/>
                  <a:gd name="T14" fmla="*/ 308 w 311"/>
                  <a:gd name="T15" fmla="*/ 138 h 345"/>
                  <a:gd name="T16" fmla="*/ 311 w 311"/>
                  <a:gd name="T17" fmla="*/ 172 h 345"/>
                  <a:gd name="T18" fmla="*/ 308 w 311"/>
                  <a:gd name="T19" fmla="*/ 207 h 345"/>
                  <a:gd name="T20" fmla="*/ 299 w 311"/>
                  <a:gd name="T21" fmla="*/ 239 h 345"/>
                  <a:gd name="T22" fmla="*/ 285 w 311"/>
                  <a:gd name="T23" fmla="*/ 269 h 345"/>
                  <a:gd name="T24" fmla="*/ 267 w 311"/>
                  <a:gd name="T25" fmla="*/ 294 h 345"/>
                  <a:gd name="T26" fmla="*/ 243 w 311"/>
                  <a:gd name="T27" fmla="*/ 315 h 345"/>
                  <a:gd name="T28" fmla="*/ 217 w 311"/>
                  <a:gd name="T29" fmla="*/ 331 h 345"/>
                  <a:gd name="T30" fmla="*/ 187 w 311"/>
                  <a:gd name="T31" fmla="*/ 341 h 345"/>
                  <a:gd name="T32" fmla="*/ 156 w 311"/>
                  <a:gd name="T33" fmla="*/ 345 h 345"/>
                  <a:gd name="T34" fmla="*/ 125 w 311"/>
                  <a:gd name="T35" fmla="*/ 341 h 345"/>
                  <a:gd name="T36" fmla="*/ 96 w 311"/>
                  <a:gd name="T37" fmla="*/ 331 h 345"/>
                  <a:gd name="T38" fmla="*/ 69 w 311"/>
                  <a:gd name="T39" fmla="*/ 315 h 345"/>
                  <a:gd name="T40" fmla="*/ 46 w 311"/>
                  <a:gd name="T41" fmla="*/ 294 h 345"/>
                  <a:gd name="T42" fmla="*/ 27 w 311"/>
                  <a:gd name="T43" fmla="*/ 269 h 345"/>
                  <a:gd name="T44" fmla="*/ 13 w 311"/>
                  <a:gd name="T45" fmla="*/ 239 h 345"/>
                  <a:gd name="T46" fmla="*/ 4 w 311"/>
                  <a:gd name="T47" fmla="*/ 207 h 345"/>
                  <a:gd name="T48" fmla="*/ 0 w 311"/>
                  <a:gd name="T49" fmla="*/ 172 h 345"/>
                  <a:gd name="T50" fmla="*/ 4 w 311"/>
                  <a:gd name="T51" fmla="*/ 138 h 345"/>
                  <a:gd name="T52" fmla="*/ 13 w 311"/>
                  <a:gd name="T53" fmla="*/ 105 h 345"/>
                  <a:gd name="T54" fmla="*/ 27 w 311"/>
                  <a:gd name="T55" fmla="*/ 76 h 345"/>
                  <a:gd name="T56" fmla="*/ 46 w 311"/>
                  <a:gd name="T57" fmla="*/ 50 h 345"/>
                  <a:gd name="T58" fmla="*/ 69 w 311"/>
                  <a:gd name="T59" fmla="*/ 29 h 345"/>
                  <a:gd name="T60" fmla="*/ 96 w 311"/>
                  <a:gd name="T61" fmla="*/ 13 h 345"/>
                  <a:gd name="T62" fmla="*/ 125 w 311"/>
                  <a:gd name="T63" fmla="*/ 3 h 345"/>
                  <a:gd name="T64" fmla="*/ 156 w 311"/>
                  <a:gd name="T65" fmla="*/ 0 h 34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11"/>
                  <a:gd name="T100" fmla="*/ 0 h 345"/>
                  <a:gd name="T101" fmla="*/ 311 w 311"/>
                  <a:gd name="T102" fmla="*/ 345 h 34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11" h="345">
                    <a:moveTo>
                      <a:pt x="156" y="0"/>
                    </a:moveTo>
                    <a:lnTo>
                      <a:pt x="187" y="3"/>
                    </a:lnTo>
                    <a:lnTo>
                      <a:pt x="217" y="13"/>
                    </a:lnTo>
                    <a:lnTo>
                      <a:pt x="243" y="29"/>
                    </a:lnTo>
                    <a:lnTo>
                      <a:pt x="267" y="50"/>
                    </a:lnTo>
                    <a:lnTo>
                      <a:pt x="285" y="76"/>
                    </a:lnTo>
                    <a:lnTo>
                      <a:pt x="299" y="105"/>
                    </a:lnTo>
                    <a:lnTo>
                      <a:pt x="308" y="138"/>
                    </a:lnTo>
                    <a:lnTo>
                      <a:pt x="311" y="172"/>
                    </a:lnTo>
                    <a:lnTo>
                      <a:pt x="308" y="207"/>
                    </a:lnTo>
                    <a:lnTo>
                      <a:pt x="299" y="239"/>
                    </a:lnTo>
                    <a:lnTo>
                      <a:pt x="285" y="269"/>
                    </a:lnTo>
                    <a:lnTo>
                      <a:pt x="267" y="294"/>
                    </a:lnTo>
                    <a:lnTo>
                      <a:pt x="243" y="315"/>
                    </a:lnTo>
                    <a:lnTo>
                      <a:pt x="217" y="331"/>
                    </a:lnTo>
                    <a:lnTo>
                      <a:pt x="187" y="341"/>
                    </a:lnTo>
                    <a:lnTo>
                      <a:pt x="156" y="345"/>
                    </a:lnTo>
                    <a:lnTo>
                      <a:pt x="125" y="341"/>
                    </a:lnTo>
                    <a:lnTo>
                      <a:pt x="96" y="331"/>
                    </a:lnTo>
                    <a:lnTo>
                      <a:pt x="69" y="315"/>
                    </a:lnTo>
                    <a:lnTo>
                      <a:pt x="46" y="294"/>
                    </a:lnTo>
                    <a:lnTo>
                      <a:pt x="27" y="269"/>
                    </a:lnTo>
                    <a:lnTo>
                      <a:pt x="13" y="239"/>
                    </a:lnTo>
                    <a:lnTo>
                      <a:pt x="4" y="207"/>
                    </a:lnTo>
                    <a:lnTo>
                      <a:pt x="0" y="172"/>
                    </a:lnTo>
                    <a:lnTo>
                      <a:pt x="4" y="138"/>
                    </a:lnTo>
                    <a:lnTo>
                      <a:pt x="13" y="105"/>
                    </a:lnTo>
                    <a:lnTo>
                      <a:pt x="27" y="76"/>
                    </a:lnTo>
                    <a:lnTo>
                      <a:pt x="46" y="50"/>
                    </a:lnTo>
                    <a:lnTo>
                      <a:pt x="69" y="29"/>
                    </a:lnTo>
                    <a:lnTo>
                      <a:pt x="96" y="13"/>
                    </a:lnTo>
                    <a:lnTo>
                      <a:pt x="125" y="3"/>
                    </a:lnTo>
                    <a:lnTo>
                      <a:pt x="156" y="0"/>
                    </a:lnTo>
                    <a:close/>
                  </a:path>
                </a:pathLst>
              </a:custGeom>
              <a:solidFill>
                <a:srgbClr val="BF7505"/>
              </a:solidFill>
              <a:ln w="9525">
                <a:noFill/>
                <a:round/>
                <a:headEnd/>
                <a:tailEnd/>
              </a:ln>
            </p:spPr>
            <p:txBody>
              <a:bodyPr/>
              <a:lstStyle/>
              <a:p>
                <a:endParaRPr lang="en-US"/>
              </a:p>
            </p:txBody>
          </p:sp>
          <p:sp>
            <p:nvSpPr>
              <p:cNvPr id="22142" name="Freeform 469"/>
              <p:cNvSpPr>
                <a:spLocks/>
              </p:cNvSpPr>
              <p:nvPr/>
            </p:nvSpPr>
            <p:spPr bwMode="auto">
              <a:xfrm>
                <a:off x="1529" y="2362"/>
                <a:ext cx="145" cy="162"/>
              </a:xfrm>
              <a:custGeom>
                <a:avLst/>
                <a:gdLst>
                  <a:gd name="T0" fmla="*/ 145 w 290"/>
                  <a:gd name="T1" fmla="*/ 0 h 323"/>
                  <a:gd name="T2" fmla="*/ 175 w 290"/>
                  <a:gd name="T3" fmla="*/ 3 h 323"/>
                  <a:gd name="T4" fmla="*/ 201 w 290"/>
                  <a:gd name="T5" fmla="*/ 12 h 323"/>
                  <a:gd name="T6" fmla="*/ 227 w 290"/>
                  <a:gd name="T7" fmla="*/ 27 h 323"/>
                  <a:gd name="T8" fmla="*/ 247 w 290"/>
                  <a:gd name="T9" fmla="*/ 47 h 323"/>
                  <a:gd name="T10" fmla="*/ 266 w 290"/>
                  <a:gd name="T11" fmla="*/ 71 h 323"/>
                  <a:gd name="T12" fmla="*/ 278 w 290"/>
                  <a:gd name="T13" fmla="*/ 99 h 323"/>
                  <a:gd name="T14" fmla="*/ 287 w 290"/>
                  <a:gd name="T15" fmla="*/ 130 h 323"/>
                  <a:gd name="T16" fmla="*/ 290 w 290"/>
                  <a:gd name="T17" fmla="*/ 162 h 323"/>
                  <a:gd name="T18" fmla="*/ 287 w 290"/>
                  <a:gd name="T19" fmla="*/ 194 h 323"/>
                  <a:gd name="T20" fmla="*/ 278 w 290"/>
                  <a:gd name="T21" fmla="*/ 224 h 323"/>
                  <a:gd name="T22" fmla="*/ 266 w 290"/>
                  <a:gd name="T23" fmla="*/ 252 h 323"/>
                  <a:gd name="T24" fmla="*/ 247 w 290"/>
                  <a:gd name="T25" fmla="*/ 276 h 323"/>
                  <a:gd name="T26" fmla="*/ 227 w 290"/>
                  <a:gd name="T27" fmla="*/ 295 h 323"/>
                  <a:gd name="T28" fmla="*/ 201 w 290"/>
                  <a:gd name="T29" fmla="*/ 310 h 323"/>
                  <a:gd name="T30" fmla="*/ 175 w 290"/>
                  <a:gd name="T31" fmla="*/ 320 h 323"/>
                  <a:gd name="T32" fmla="*/ 145 w 290"/>
                  <a:gd name="T33" fmla="*/ 323 h 323"/>
                  <a:gd name="T34" fmla="*/ 116 w 290"/>
                  <a:gd name="T35" fmla="*/ 320 h 323"/>
                  <a:gd name="T36" fmla="*/ 88 w 290"/>
                  <a:gd name="T37" fmla="*/ 310 h 323"/>
                  <a:gd name="T38" fmla="*/ 64 w 290"/>
                  <a:gd name="T39" fmla="*/ 295 h 323"/>
                  <a:gd name="T40" fmla="*/ 42 w 290"/>
                  <a:gd name="T41" fmla="*/ 276 h 323"/>
                  <a:gd name="T42" fmla="*/ 25 w 290"/>
                  <a:gd name="T43" fmla="*/ 252 h 323"/>
                  <a:gd name="T44" fmla="*/ 11 w 290"/>
                  <a:gd name="T45" fmla="*/ 224 h 323"/>
                  <a:gd name="T46" fmla="*/ 3 w 290"/>
                  <a:gd name="T47" fmla="*/ 194 h 323"/>
                  <a:gd name="T48" fmla="*/ 0 w 290"/>
                  <a:gd name="T49" fmla="*/ 162 h 323"/>
                  <a:gd name="T50" fmla="*/ 3 w 290"/>
                  <a:gd name="T51" fmla="*/ 130 h 323"/>
                  <a:gd name="T52" fmla="*/ 11 w 290"/>
                  <a:gd name="T53" fmla="*/ 99 h 323"/>
                  <a:gd name="T54" fmla="*/ 25 w 290"/>
                  <a:gd name="T55" fmla="*/ 71 h 323"/>
                  <a:gd name="T56" fmla="*/ 42 w 290"/>
                  <a:gd name="T57" fmla="*/ 47 h 323"/>
                  <a:gd name="T58" fmla="*/ 64 w 290"/>
                  <a:gd name="T59" fmla="*/ 27 h 323"/>
                  <a:gd name="T60" fmla="*/ 88 w 290"/>
                  <a:gd name="T61" fmla="*/ 12 h 323"/>
                  <a:gd name="T62" fmla="*/ 116 w 290"/>
                  <a:gd name="T63" fmla="*/ 3 h 323"/>
                  <a:gd name="T64" fmla="*/ 145 w 290"/>
                  <a:gd name="T65" fmla="*/ 0 h 32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90"/>
                  <a:gd name="T100" fmla="*/ 0 h 323"/>
                  <a:gd name="T101" fmla="*/ 290 w 290"/>
                  <a:gd name="T102" fmla="*/ 323 h 32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90" h="323">
                    <a:moveTo>
                      <a:pt x="145" y="0"/>
                    </a:moveTo>
                    <a:lnTo>
                      <a:pt x="175" y="3"/>
                    </a:lnTo>
                    <a:lnTo>
                      <a:pt x="201" y="12"/>
                    </a:lnTo>
                    <a:lnTo>
                      <a:pt x="227" y="27"/>
                    </a:lnTo>
                    <a:lnTo>
                      <a:pt x="247" y="47"/>
                    </a:lnTo>
                    <a:lnTo>
                      <a:pt x="266" y="71"/>
                    </a:lnTo>
                    <a:lnTo>
                      <a:pt x="278" y="99"/>
                    </a:lnTo>
                    <a:lnTo>
                      <a:pt x="287" y="130"/>
                    </a:lnTo>
                    <a:lnTo>
                      <a:pt x="290" y="162"/>
                    </a:lnTo>
                    <a:lnTo>
                      <a:pt x="287" y="194"/>
                    </a:lnTo>
                    <a:lnTo>
                      <a:pt x="278" y="224"/>
                    </a:lnTo>
                    <a:lnTo>
                      <a:pt x="266" y="252"/>
                    </a:lnTo>
                    <a:lnTo>
                      <a:pt x="247" y="276"/>
                    </a:lnTo>
                    <a:lnTo>
                      <a:pt x="227" y="295"/>
                    </a:lnTo>
                    <a:lnTo>
                      <a:pt x="201" y="310"/>
                    </a:lnTo>
                    <a:lnTo>
                      <a:pt x="175" y="320"/>
                    </a:lnTo>
                    <a:lnTo>
                      <a:pt x="145" y="323"/>
                    </a:lnTo>
                    <a:lnTo>
                      <a:pt x="116" y="320"/>
                    </a:lnTo>
                    <a:lnTo>
                      <a:pt x="88" y="310"/>
                    </a:lnTo>
                    <a:lnTo>
                      <a:pt x="64" y="295"/>
                    </a:lnTo>
                    <a:lnTo>
                      <a:pt x="42" y="276"/>
                    </a:lnTo>
                    <a:lnTo>
                      <a:pt x="25" y="252"/>
                    </a:lnTo>
                    <a:lnTo>
                      <a:pt x="11" y="224"/>
                    </a:lnTo>
                    <a:lnTo>
                      <a:pt x="3" y="194"/>
                    </a:lnTo>
                    <a:lnTo>
                      <a:pt x="0" y="162"/>
                    </a:lnTo>
                    <a:lnTo>
                      <a:pt x="3" y="130"/>
                    </a:lnTo>
                    <a:lnTo>
                      <a:pt x="11" y="99"/>
                    </a:lnTo>
                    <a:lnTo>
                      <a:pt x="25" y="71"/>
                    </a:lnTo>
                    <a:lnTo>
                      <a:pt x="42" y="47"/>
                    </a:lnTo>
                    <a:lnTo>
                      <a:pt x="64" y="27"/>
                    </a:lnTo>
                    <a:lnTo>
                      <a:pt x="88" y="12"/>
                    </a:lnTo>
                    <a:lnTo>
                      <a:pt x="116" y="3"/>
                    </a:lnTo>
                    <a:lnTo>
                      <a:pt x="145" y="0"/>
                    </a:lnTo>
                    <a:close/>
                  </a:path>
                </a:pathLst>
              </a:custGeom>
              <a:solidFill>
                <a:srgbClr val="C47C05"/>
              </a:solidFill>
              <a:ln w="9525">
                <a:noFill/>
                <a:round/>
                <a:headEnd/>
                <a:tailEnd/>
              </a:ln>
            </p:spPr>
            <p:txBody>
              <a:bodyPr/>
              <a:lstStyle/>
              <a:p>
                <a:endParaRPr lang="en-US"/>
              </a:p>
            </p:txBody>
          </p:sp>
          <p:sp>
            <p:nvSpPr>
              <p:cNvPr id="22143" name="Freeform 470"/>
              <p:cNvSpPr>
                <a:spLocks/>
              </p:cNvSpPr>
              <p:nvPr/>
            </p:nvSpPr>
            <p:spPr bwMode="auto">
              <a:xfrm>
                <a:off x="1533" y="2366"/>
                <a:ext cx="136" cy="151"/>
              </a:xfrm>
              <a:custGeom>
                <a:avLst/>
                <a:gdLst>
                  <a:gd name="T0" fmla="*/ 136 w 270"/>
                  <a:gd name="T1" fmla="*/ 0 h 301"/>
                  <a:gd name="T2" fmla="*/ 163 w 270"/>
                  <a:gd name="T3" fmla="*/ 3 h 301"/>
                  <a:gd name="T4" fmla="*/ 189 w 270"/>
                  <a:gd name="T5" fmla="*/ 11 h 301"/>
                  <a:gd name="T6" fmla="*/ 212 w 270"/>
                  <a:gd name="T7" fmla="*/ 25 h 301"/>
                  <a:gd name="T8" fmla="*/ 231 w 270"/>
                  <a:gd name="T9" fmla="*/ 43 h 301"/>
                  <a:gd name="T10" fmla="*/ 247 w 270"/>
                  <a:gd name="T11" fmla="*/ 66 h 301"/>
                  <a:gd name="T12" fmla="*/ 260 w 270"/>
                  <a:gd name="T13" fmla="*/ 92 h 301"/>
                  <a:gd name="T14" fmla="*/ 268 w 270"/>
                  <a:gd name="T15" fmla="*/ 121 h 301"/>
                  <a:gd name="T16" fmla="*/ 270 w 270"/>
                  <a:gd name="T17" fmla="*/ 150 h 301"/>
                  <a:gd name="T18" fmla="*/ 268 w 270"/>
                  <a:gd name="T19" fmla="*/ 180 h 301"/>
                  <a:gd name="T20" fmla="*/ 260 w 270"/>
                  <a:gd name="T21" fmla="*/ 209 h 301"/>
                  <a:gd name="T22" fmla="*/ 247 w 270"/>
                  <a:gd name="T23" fmla="*/ 234 h 301"/>
                  <a:gd name="T24" fmla="*/ 231 w 270"/>
                  <a:gd name="T25" fmla="*/ 256 h 301"/>
                  <a:gd name="T26" fmla="*/ 212 w 270"/>
                  <a:gd name="T27" fmla="*/ 276 h 301"/>
                  <a:gd name="T28" fmla="*/ 189 w 270"/>
                  <a:gd name="T29" fmla="*/ 290 h 301"/>
                  <a:gd name="T30" fmla="*/ 163 w 270"/>
                  <a:gd name="T31" fmla="*/ 298 h 301"/>
                  <a:gd name="T32" fmla="*/ 136 w 270"/>
                  <a:gd name="T33" fmla="*/ 301 h 301"/>
                  <a:gd name="T34" fmla="*/ 108 w 270"/>
                  <a:gd name="T35" fmla="*/ 298 h 301"/>
                  <a:gd name="T36" fmla="*/ 83 w 270"/>
                  <a:gd name="T37" fmla="*/ 290 h 301"/>
                  <a:gd name="T38" fmla="*/ 60 w 270"/>
                  <a:gd name="T39" fmla="*/ 276 h 301"/>
                  <a:gd name="T40" fmla="*/ 40 w 270"/>
                  <a:gd name="T41" fmla="*/ 256 h 301"/>
                  <a:gd name="T42" fmla="*/ 23 w 270"/>
                  <a:gd name="T43" fmla="*/ 234 h 301"/>
                  <a:gd name="T44" fmla="*/ 10 w 270"/>
                  <a:gd name="T45" fmla="*/ 209 h 301"/>
                  <a:gd name="T46" fmla="*/ 2 w 270"/>
                  <a:gd name="T47" fmla="*/ 180 h 301"/>
                  <a:gd name="T48" fmla="*/ 0 w 270"/>
                  <a:gd name="T49" fmla="*/ 150 h 301"/>
                  <a:gd name="T50" fmla="*/ 2 w 270"/>
                  <a:gd name="T51" fmla="*/ 121 h 301"/>
                  <a:gd name="T52" fmla="*/ 10 w 270"/>
                  <a:gd name="T53" fmla="*/ 92 h 301"/>
                  <a:gd name="T54" fmla="*/ 23 w 270"/>
                  <a:gd name="T55" fmla="*/ 66 h 301"/>
                  <a:gd name="T56" fmla="*/ 40 w 270"/>
                  <a:gd name="T57" fmla="*/ 43 h 301"/>
                  <a:gd name="T58" fmla="*/ 60 w 270"/>
                  <a:gd name="T59" fmla="*/ 25 h 301"/>
                  <a:gd name="T60" fmla="*/ 83 w 270"/>
                  <a:gd name="T61" fmla="*/ 11 h 301"/>
                  <a:gd name="T62" fmla="*/ 108 w 270"/>
                  <a:gd name="T63" fmla="*/ 3 h 301"/>
                  <a:gd name="T64" fmla="*/ 136 w 270"/>
                  <a:gd name="T65" fmla="*/ 0 h 30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70"/>
                  <a:gd name="T100" fmla="*/ 0 h 301"/>
                  <a:gd name="T101" fmla="*/ 270 w 270"/>
                  <a:gd name="T102" fmla="*/ 301 h 30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70" h="301">
                    <a:moveTo>
                      <a:pt x="136" y="0"/>
                    </a:moveTo>
                    <a:lnTo>
                      <a:pt x="163" y="3"/>
                    </a:lnTo>
                    <a:lnTo>
                      <a:pt x="189" y="11"/>
                    </a:lnTo>
                    <a:lnTo>
                      <a:pt x="212" y="25"/>
                    </a:lnTo>
                    <a:lnTo>
                      <a:pt x="231" y="43"/>
                    </a:lnTo>
                    <a:lnTo>
                      <a:pt x="247" y="66"/>
                    </a:lnTo>
                    <a:lnTo>
                      <a:pt x="260" y="92"/>
                    </a:lnTo>
                    <a:lnTo>
                      <a:pt x="268" y="121"/>
                    </a:lnTo>
                    <a:lnTo>
                      <a:pt x="270" y="150"/>
                    </a:lnTo>
                    <a:lnTo>
                      <a:pt x="268" y="180"/>
                    </a:lnTo>
                    <a:lnTo>
                      <a:pt x="260" y="209"/>
                    </a:lnTo>
                    <a:lnTo>
                      <a:pt x="247" y="234"/>
                    </a:lnTo>
                    <a:lnTo>
                      <a:pt x="231" y="256"/>
                    </a:lnTo>
                    <a:lnTo>
                      <a:pt x="212" y="276"/>
                    </a:lnTo>
                    <a:lnTo>
                      <a:pt x="189" y="290"/>
                    </a:lnTo>
                    <a:lnTo>
                      <a:pt x="163" y="298"/>
                    </a:lnTo>
                    <a:lnTo>
                      <a:pt x="136" y="301"/>
                    </a:lnTo>
                    <a:lnTo>
                      <a:pt x="108" y="298"/>
                    </a:lnTo>
                    <a:lnTo>
                      <a:pt x="83" y="290"/>
                    </a:lnTo>
                    <a:lnTo>
                      <a:pt x="60" y="276"/>
                    </a:lnTo>
                    <a:lnTo>
                      <a:pt x="40" y="256"/>
                    </a:lnTo>
                    <a:lnTo>
                      <a:pt x="23" y="234"/>
                    </a:lnTo>
                    <a:lnTo>
                      <a:pt x="10" y="209"/>
                    </a:lnTo>
                    <a:lnTo>
                      <a:pt x="2" y="180"/>
                    </a:lnTo>
                    <a:lnTo>
                      <a:pt x="0" y="150"/>
                    </a:lnTo>
                    <a:lnTo>
                      <a:pt x="2" y="121"/>
                    </a:lnTo>
                    <a:lnTo>
                      <a:pt x="10" y="92"/>
                    </a:lnTo>
                    <a:lnTo>
                      <a:pt x="23" y="66"/>
                    </a:lnTo>
                    <a:lnTo>
                      <a:pt x="40" y="43"/>
                    </a:lnTo>
                    <a:lnTo>
                      <a:pt x="60" y="25"/>
                    </a:lnTo>
                    <a:lnTo>
                      <a:pt x="83" y="11"/>
                    </a:lnTo>
                    <a:lnTo>
                      <a:pt x="108" y="3"/>
                    </a:lnTo>
                    <a:lnTo>
                      <a:pt x="136" y="0"/>
                    </a:lnTo>
                    <a:close/>
                  </a:path>
                </a:pathLst>
              </a:custGeom>
              <a:solidFill>
                <a:srgbClr val="CC8405"/>
              </a:solidFill>
              <a:ln w="9525">
                <a:noFill/>
                <a:round/>
                <a:headEnd/>
                <a:tailEnd/>
              </a:ln>
            </p:spPr>
            <p:txBody>
              <a:bodyPr/>
              <a:lstStyle/>
              <a:p>
                <a:endParaRPr lang="en-US"/>
              </a:p>
            </p:txBody>
          </p:sp>
          <p:sp>
            <p:nvSpPr>
              <p:cNvPr id="22144" name="Freeform 471"/>
              <p:cNvSpPr>
                <a:spLocks/>
              </p:cNvSpPr>
              <p:nvPr/>
            </p:nvSpPr>
            <p:spPr bwMode="auto">
              <a:xfrm>
                <a:off x="1539" y="2371"/>
                <a:ext cx="125" cy="139"/>
              </a:xfrm>
              <a:custGeom>
                <a:avLst/>
                <a:gdLst>
                  <a:gd name="T0" fmla="*/ 124 w 250"/>
                  <a:gd name="T1" fmla="*/ 0 h 278"/>
                  <a:gd name="T2" fmla="*/ 150 w 250"/>
                  <a:gd name="T3" fmla="*/ 2 h 278"/>
                  <a:gd name="T4" fmla="*/ 173 w 250"/>
                  <a:gd name="T5" fmla="*/ 10 h 278"/>
                  <a:gd name="T6" fmla="*/ 195 w 250"/>
                  <a:gd name="T7" fmla="*/ 24 h 278"/>
                  <a:gd name="T8" fmla="*/ 213 w 250"/>
                  <a:gd name="T9" fmla="*/ 40 h 278"/>
                  <a:gd name="T10" fmla="*/ 228 w 250"/>
                  <a:gd name="T11" fmla="*/ 61 h 278"/>
                  <a:gd name="T12" fmla="*/ 240 w 250"/>
                  <a:gd name="T13" fmla="*/ 85 h 278"/>
                  <a:gd name="T14" fmla="*/ 248 w 250"/>
                  <a:gd name="T15" fmla="*/ 112 h 278"/>
                  <a:gd name="T16" fmla="*/ 250 w 250"/>
                  <a:gd name="T17" fmla="*/ 139 h 278"/>
                  <a:gd name="T18" fmla="*/ 248 w 250"/>
                  <a:gd name="T19" fmla="*/ 167 h 278"/>
                  <a:gd name="T20" fmla="*/ 240 w 250"/>
                  <a:gd name="T21" fmla="*/ 193 h 278"/>
                  <a:gd name="T22" fmla="*/ 228 w 250"/>
                  <a:gd name="T23" fmla="*/ 216 h 278"/>
                  <a:gd name="T24" fmla="*/ 213 w 250"/>
                  <a:gd name="T25" fmla="*/ 237 h 278"/>
                  <a:gd name="T26" fmla="*/ 195 w 250"/>
                  <a:gd name="T27" fmla="*/ 254 h 278"/>
                  <a:gd name="T28" fmla="*/ 173 w 250"/>
                  <a:gd name="T29" fmla="*/ 267 h 278"/>
                  <a:gd name="T30" fmla="*/ 150 w 250"/>
                  <a:gd name="T31" fmla="*/ 276 h 278"/>
                  <a:gd name="T32" fmla="*/ 124 w 250"/>
                  <a:gd name="T33" fmla="*/ 278 h 278"/>
                  <a:gd name="T34" fmla="*/ 99 w 250"/>
                  <a:gd name="T35" fmla="*/ 276 h 278"/>
                  <a:gd name="T36" fmla="*/ 76 w 250"/>
                  <a:gd name="T37" fmla="*/ 267 h 278"/>
                  <a:gd name="T38" fmla="*/ 54 w 250"/>
                  <a:gd name="T39" fmla="*/ 254 h 278"/>
                  <a:gd name="T40" fmla="*/ 37 w 250"/>
                  <a:gd name="T41" fmla="*/ 237 h 278"/>
                  <a:gd name="T42" fmla="*/ 21 w 250"/>
                  <a:gd name="T43" fmla="*/ 216 h 278"/>
                  <a:gd name="T44" fmla="*/ 9 w 250"/>
                  <a:gd name="T45" fmla="*/ 193 h 278"/>
                  <a:gd name="T46" fmla="*/ 2 w 250"/>
                  <a:gd name="T47" fmla="*/ 167 h 278"/>
                  <a:gd name="T48" fmla="*/ 0 w 250"/>
                  <a:gd name="T49" fmla="*/ 139 h 278"/>
                  <a:gd name="T50" fmla="*/ 2 w 250"/>
                  <a:gd name="T51" fmla="*/ 112 h 278"/>
                  <a:gd name="T52" fmla="*/ 9 w 250"/>
                  <a:gd name="T53" fmla="*/ 85 h 278"/>
                  <a:gd name="T54" fmla="*/ 21 w 250"/>
                  <a:gd name="T55" fmla="*/ 61 h 278"/>
                  <a:gd name="T56" fmla="*/ 37 w 250"/>
                  <a:gd name="T57" fmla="*/ 40 h 278"/>
                  <a:gd name="T58" fmla="*/ 54 w 250"/>
                  <a:gd name="T59" fmla="*/ 24 h 278"/>
                  <a:gd name="T60" fmla="*/ 76 w 250"/>
                  <a:gd name="T61" fmla="*/ 10 h 278"/>
                  <a:gd name="T62" fmla="*/ 99 w 250"/>
                  <a:gd name="T63" fmla="*/ 2 h 278"/>
                  <a:gd name="T64" fmla="*/ 124 w 250"/>
                  <a:gd name="T65" fmla="*/ 0 h 2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50"/>
                  <a:gd name="T100" fmla="*/ 0 h 278"/>
                  <a:gd name="T101" fmla="*/ 250 w 250"/>
                  <a:gd name="T102" fmla="*/ 278 h 27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50" h="278">
                    <a:moveTo>
                      <a:pt x="124" y="0"/>
                    </a:moveTo>
                    <a:lnTo>
                      <a:pt x="150" y="2"/>
                    </a:lnTo>
                    <a:lnTo>
                      <a:pt x="173" y="10"/>
                    </a:lnTo>
                    <a:lnTo>
                      <a:pt x="195" y="24"/>
                    </a:lnTo>
                    <a:lnTo>
                      <a:pt x="213" y="40"/>
                    </a:lnTo>
                    <a:lnTo>
                      <a:pt x="228" y="61"/>
                    </a:lnTo>
                    <a:lnTo>
                      <a:pt x="240" y="85"/>
                    </a:lnTo>
                    <a:lnTo>
                      <a:pt x="248" y="112"/>
                    </a:lnTo>
                    <a:lnTo>
                      <a:pt x="250" y="139"/>
                    </a:lnTo>
                    <a:lnTo>
                      <a:pt x="248" y="167"/>
                    </a:lnTo>
                    <a:lnTo>
                      <a:pt x="240" y="193"/>
                    </a:lnTo>
                    <a:lnTo>
                      <a:pt x="228" y="216"/>
                    </a:lnTo>
                    <a:lnTo>
                      <a:pt x="213" y="237"/>
                    </a:lnTo>
                    <a:lnTo>
                      <a:pt x="195" y="254"/>
                    </a:lnTo>
                    <a:lnTo>
                      <a:pt x="173" y="267"/>
                    </a:lnTo>
                    <a:lnTo>
                      <a:pt x="150" y="276"/>
                    </a:lnTo>
                    <a:lnTo>
                      <a:pt x="124" y="278"/>
                    </a:lnTo>
                    <a:lnTo>
                      <a:pt x="99" y="276"/>
                    </a:lnTo>
                    <a:lnTo>
                      <a:pt x="76" y="267"/>
                    </a:lnTo>
                    <a:lnTo>
                      <a:pt x="54" y="254"/>
                    </a:lnTo>
                    <a:lnTo>
                      <a:pt x="37" y="237"/>
                    </a:lnTo>
                    <a:lnTo>
                      <a:pt x="21" y="216"/>
                    </a:lnTo>
                    <a:lnTo>
                      <a:pt x="9" y="193"/>
                    </a:lnTo>
                    <a:lnTo>
                      <a:pt x="2" y="167"/>
                    </a:lnTo>
                    <a:lnTo>
                      <a:pt x="0" y="139"/>
                    </a:lnTo>
                    <a:lnTo>
                      <a:pt x="2" y="112"/>
                    </a:lnTo>
                    <a:lnTo>
                      <a:pt x="9" y="85"/>
                    </a:lnTo>
                    <a:lnTo>
                      <a:pt x="21" y="61"/>
                    </a:lnTo>
                    <a:lnTo>
                      <a:pt x="37" y="40"/>
                    </a:lnTo>
                    <a:lnTo>
                      <a:pt x="54" y="24"/>
                    </a:lnTo>
                    <a:lnTo>
                      <a:pt x="76" y="10"/>
                    </a:lnTo>
                    <a:lnTo>
                      <a:pt x="99" y="2"/>
                    </a:lnTo>
                    <a:lnTo>
                      <a:pt x="124" y="0"/>
                    </a:lnTo>
                    <a:close/>
                  </a:path>
                </a:pathLst>
              </a:custGeom>
              <a:solidFill>
                <a:srgbClr val="D18C02"/>
              </a:solidFill>
              <a:ln w="9525">
                <a:noFill/>
                <a:round/>
                <a:headEnd/>
                <a:tailEnd/>
              </a:ln>
            </p:spPr>
            <p:txBody>
              <a:bodyPr/>
              <a:lstStyle/>
              <a:p>
                <a:endParaRPr lang="en-US"/>
              </a:p>
            </p:txBody>
          </p:sp>
          <p:sp>
            <p:nvSpPr>
              <p:cNvPr id="22145" name="Freeform 472"/>
              <p:cNvSpPr>
                <a:spLocks/>
              </p:cNvSpPr>
              <p:nvPr/>
            </p:nvSpPr>
            <p:spPr bwMode="auto">
              <a:xfrm>
                <a:off x="1543" y="2375"/>
                <a:ext cx="115" cy="128"/>
              </a:xfrm>
              <a:custGeom>
                <a:avLst/>
                <a:gdLst>
                  <a:gd name="T0" fmla="*/ 115 w 231"/>
                  <a:gd name="T1" fmla="*/ 0 h 257"/>
                  <a:gd name="T2" fmla="*/ 138 w 231"/>
                  <a:gd name="T3" fmla="*/ 2 h 257"/>
                  <a:gd name="T4" fmla="*/ 160 w 231"/>
                  <a:gd name="T5" fmla="*/ 10 h 257"/>
                  <a:gd name="T6" fmla="*/ 180 w 231"/>
                  <a:gd name="T7" fmla="*/ 22 h 257"/>
                  <a:gd name="T8" fmla="*/ 197 w 231"/>
                  <a:gd name="T9" fmla="*/ 38 h 257"/>
                  <a:gd name="T10" fmla="*/ 211 w 231"/>
                  <a:gd name="T11" fmla="*/ 56 h 257"/>
                  <a:gd name="T12" fmla="*/ 221 w 231"/>
                  <a:gd name="T13" fmla="*/ 78 h 257"/>
                  <a:gd name="T14" fmla="*/ 228 w 231"/>
                  <a:gd name="T15" fmla="*/ 102 h 257"/>
                  <a:gd name="T16" fmla="*/ 231 w 231"/>
                  <a:gd name="T17" fmla="*/ 128 h 257"/>
                  <a:gd name="T18" fmla="*/ 228 w 231"/>
                  <a:gd name="T19" fmla="*/ 153 h 257"/>
                  <a:gd name="T20" fmla="*/ 221 w 231"/>
                  <a:gd name="T21" fmla="*/ 177 h 257"/>
                  <a:gd name="T22" fmla="*/ 211 w 231"/>
                  <a:gd name="T23" fmla="*/ 199 h 257"/>
                  <a:gd name="T24" fmla="*/ 197 w 231"/>
                  <a:gd name="T25" fmla="*/ 219 h 257"/>
                  <a:gd name="T26" fmla="*/ 180 w 231"/>
                  <a:gd name="T27" fmla="*/ 235 h 257"/>
                  <a:gd name="T28" fmla="*/ 160 w 231"/>
                  <a:gd name="T29" fmla="*/ 246 h 257"/>
                  <a:gd name="T30" fmla="*/ 138 w 231"/>
                  <a:gd name="T31" fmla="*/ 254 h 257"/>
                  <a:gd name="T32" fmla="*/ 115 w 231"/>
                  <a:gd name="T33" fmla="*/ 257 h 257"/>
                  <a:gd name="T34" fmla="*/ 92 w 231"/>
                  <a:gd name="T35" fmla="*/ 254 h 257"/>
                  <a:gd name="T36" fmla="*/ 70 w 231"/>
                  <a:gd name="T37" fmla="*/ 246 h 257"/>
                  <a:gd name="T38" fmla="*/ 51 w 231"/>
                  <a:gd name="T39" fmla="*/ 235 h 257"/>
                  <a:gd name="T40" fmla="*/ 33 w 231"/>
                  <a:gd name="T41" fmla="*/ 219 h 257"/>
                  <a:gd name="T42" fmla="*/ 20 w 231"/>
                  <a:gd name="T43" fmla="*/ 199 h 257"/>
                  <a:gd name="T44" fmla="*/ 9 w 231"/>
                  <a:gd name="T45" fmla="*/ 177 h 257"/>
                  <a:gd name="T46" fmla="*/ 2 w 231"/>
                  <a:gd name="T47" fmla="*/ 153 h 257"/>
                  <a:gd name="T48" fmla="*/ 0 w 231"/>
                  <a:gd name="T49" fmla="*/ 128 h 257"/>
                  <a:gd name="T50" fmla="*/ 2 w 231"/>
                  <a:gd name="T51" fmla="*/ 102 h 257"/>
                  <a:gd name="T52" fmla="*/ 9 w 231"/>
                  <a:gd name="T53" fmla="*/ 78 h 257"/>
                  <a:gd name="T54" fmla="*/ 20 w 231"/>
                  <a:gd name="T55" fmla="*/ 56 h 257"/>
                  <a:gd name="T56" fmla="*/ 33 w 231"/>
                  <a:gd name="T57" fmla="*/ 38 h 257"/>
                  <a:gd name="T58" fmla="*/ 51 w 231"/>
                  <a:gd name="T59" fmla="*/ 22 h 257"/>
                  <a:gd name="T60" fmla="*/ 70 w 231"/>
                  <a:gd name="T61" fmla="*/ 10 h 257"/>
                  <a:gd name="T62" fmla="*/ 92 w 231"/>
                  <a:gd name="T63" fmla="*/ 2 h 257"/>
                  <a:gd name="T64" fmla="*/ 115 w 231"/>
                  <a:gd name="T65" fmla="*/ 0 h 25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1"/>
                  <a:gd name="T100" fmla="*/ 0 h 257"/>
                  <a:gd name="T101" fmla="*/ 231 w 231"/>
                  <a:gd name="T102" fmla="*/ 257 h 25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1" h="257">
                    <a:moveTo>
                      <a:pt x="115" y="0"/>
                    </a:moveTo>
                    <a:lnTo>
                      <a:pt x="138" y="2"/>
                    </a:lnTo>
                    <a:lnTo>
                      <a:pt x="160" y="10"/>
                    </a:lnTo>
                    <a:lnTo>
                      <a:pt x="180" y="22"/>
                    </a:lnTo>
                    <a:lnTo>
                      <a:pt x="197" y="38"/>
                    </a:lnTo>
                    <a:lnTo>
                      <a:pt x="211" y="56"/>
                    </a:lnTo>
                    <a:lnTo>
                      <a:pt x="221" y="78"/>
                    </a:lnTo>
                    <a:lnTo>
                      <a:pt x="228" y="102"/>
                    </a:lnTo>
                    <a:lnTo>
                      <a:pt x="231" y="128"/>
                    </a:lnTo>
                    <a:lnTo>
                      <a:pt x="228" y="153"/>
                    </a:lnTo>
                    <a:lnTo>
                      <a:pt x="221" y="177"/>
                    </a:lnTo>
                    <a:lnTo>
                      <a:pt x="211" y="199"/>
                    </a:lnTo>
                    <a:lnTo>
                      <a:pt x="197" y="219"/>
                    </a:lnTo>
                    <a:lnTo>
                      <a:pt x="180" y="235"/>
                    </a:lnTo>
                    <a:lnTo>
                      <a:pt x="160" y="246"/>
                    </a:lnTo>
                    <a:lnTo>
                      <a:pt x="138" y="254"/>
                    </a:lnTo>
                    <a:lnTo>
                      <a:pt x="115" y="257"/>
                    </a:lnTo>
                    <a:lnTo>
                      <a:pt x="92" y="254"/>
                    </a:lnTo>
                    <a:lnTo>
                      <a:pt x="70" y="246"/>
                    </a:lnTo>
                    <a:lnTo>
                      <a:pt x="51" y="235"/>
                    </a:lnTo>
                    <a:lnTo>
                      <a:pt x="33" y="219"/>
                    </a:lnTo>
                    <a:lnTo>
                      <a:pt x="20" y="199"/>
                    </a:lnTo>
                    <a:lnTo>
                      <a:pt x="9" y="177"/>
                    </a:lnTo>
                    <a:lnTo>
                      <a:pt x="2" y="153"/>
                    </a:lnTo>
                    <a:lnTo>
                      <a:pt x="0" y="128"/>
                    </a:lnTo>
                    <a:lnTo>
                      <a:pt x="2" y="102"/>
                    </a:lnTo>
                    <a:lnTo>
                      <a:pt x="9" y="78"/>
                    </a:lnTo>
                    <a:lnTo>
                      <a:pt x="20" y="56"/>
                    </a:lnTo>
                    <a:lnTo>
                      <a:pt x="33" y="38"/>
                    </a:lnTo>
                    <a:lnTo>
                      <a:pt x="51" y="22"/>
                    </a:lnTo>
                    <a:lnTo>
                      <a:pt x="70" y="10"/>
                    </a:lnTo>
                    <a:lnTo>
                      <a:pt x="92" y="2"/>
                    </a:lnTo>
                    <a:lnTo>
                      <a:pt x="115" y="0"/>
                    </a:lnTo>
                    <a:close/>
                  </a:path>
                </a:pathLst>
              </a:custGeom>
              <a:solidFill>
                <a:srgbClr val="D89602"/>
              </a:solidFill>
              <a:ln w="9525">
                <a:noFill/>
                <a:round/>
                <a:headEnd/>
                <a:tailEnd/>
              </a:ln>
            </p:spPr>
            <p:txBody>
              <a:bodyPr/>
              <a:lstStyle/>
              <a:p>
                <a:endParaRPr lang="en-US"/>
              </a:p>
            </p:txBody>
          </p:sp>
          <p:sp>
            <p:nvSpPr>
              <p:cNvPr id="22146" name="Freeform 473"/>
              <p:cNvSpPr>
                <a:spLocks/>
              </p:cNvSpPr>
              <p:nvPr/>
            </p:nvSpPr>
            <p:spPr bwMode="auto">
              <a:xfrm>
                <a:off x="1547" y="2379"/>
                <a:ext cx="105" cy="117"/>
              </a:xfrm>
              <a:custGeom>
                <a:avLst/>
                <a:gdLst>
                  <a:gd name="T0" fmla="*/ 105 w 210"/>
                  <a:gd name="T1" fmla="*/ 0 h 234"/>
                  <a:gd name="T2" fmla="*/ 126 w 210"/>
                  <a:gd name="T3" fmla="*/ 2 h 234"/>
                  <a:gd name="T4" fmla="*/ 145 w 210"/>
                  <a:gd name="T5" fmla="*/ 9 h 234"/>
                  <a:gd name="T6" fmla="*/ 164 w 210"/>
                  <a:gd name="T7" fmla="*/ 21 h 234"/>
                  <a:gd name="T8" fmla="*/ 179 w 210"/>
                  <a:gd name="T9" fmla="*/ 35 h 234"/>
                  <a:gd name="T10" fmla="*/ 192 w 210"/>
                  <a:gd name="T11" fmla="*/ 52 h 234"/>
                  <a:gd name="T12" fmla="*/ 202 w 210"/>
                  <a:gd name="T13" fmla="*/ 71 h 234"/>
                  <a:gd name="T14" fmla="*/ 208 w 210"/>
                  <a:gd name="T15" fmla="*/ 94 h 234"/>
                  <a:gd name="T16" fmla="*/ 210 w 210"/>
                  <a:gd name="T17" fmla="*/ 117 h 234"/>
                  <a:gd name="T18" fmla="*/ 208 w 210"/>
                  <a:gd name="T19" fmla="*/ 140 h 234"/>
                  <a:gd name="T20" fmla="*/ 202 w 210"/>
                  <a:gd name="T21" fmla="*/ 162 h 234"/>
                  <a:gd name="T22" fmla="*/ 192 w 210"/>
                  <a:gd name="T23" fmla="*/ 183 h 234"/>
                  <a:gd name="T24" fmla="*/ 179 w 210"/>
                  <a:gd name="T25" fmla="*/ 199 h 234"/>
                  <a:gd name="T26" fmla="*/ 164 w 210"/>
                  <a:gd name="T27" fmla="*/ 214 h 234"/>
                  <a:gd name="T28" fmla="*/ 145 w 210"/>
                  <a:gd name="T29" fmla="*/ 224 h 234"/>
                  <a:gd name="T30" fmla="*/ 126 w 210"/>
                  <a:gd name="T31" fmla="*/ 231 h 234"/>
                  <a:gd name="T32" fmla="*/ 105 w 210"/>
                  <a:gd name="T33" fmla="*/ 234 h 234"/>
                  <a:gd name="T34" fmla="*/ 84 w 210"/>
                  <a:gd name="T35" fmla="*/ 231 h 234"/>
                  <a:gd name="T36" fmla="*/ 65 w 210"/>
                  <a:gd name="T37" fmla="*/ 224 h 234"/>
                  <a:gd name="T38" fmla="*/ 46 w 210"/>
                  <a:gd name="T39" fmla="*/ 214 h 234"/>
                  <a:gd name="T40" fmla="*/ 31 w 210"/>
                  <a:gd name="T41" fmla="*/ 199 h 234"/>
                  <a:gd name="T42" fmla="*/ 19 w 210"/>
                  <a:gd name="T43" fmla="*/ 183 h 234"/>
                  <a:gd name="T44" fmla="*/ 8 w 210"/>
                  <a:gd name="T45" fmla="*/ 162 h 234"/>
                  <a:gd name="T46" fmla="*/ 3 w 210"/>
                  <a:gd name="T47" fmla="*/ 140 h 234"/>
                  <a:gd name="T48" fmla="*/ 0 w 210"/>
                  <a:gd name="T49" fmla="*/ 117 h 234"/>
                  <a:gd name="T50" fmla="*/ 3 w 210"/>
                  <a:gd name="T51" fmla="*/ 94 h 234"/>
                  <a:gd name="T52" fmla="*/ 8 w 210"/>
                  <a:gd name="T53" fmla="*/ 71 h 234"/>
                  <a:gd name="T54" fmla="*/ 19 w 210"/>
                  <a:gd name="T55" fmla="*/ 52 h 234"/>
                  <a:gd name="T56" fmla="*/ 31 w 210"/>
                  <a:gd name="T57" fmla="*/ 35 h 234"/>
                  <a:gd name="T58" fmla="*/ 46 w 210"/>
                  <a:gd name="T59" fmla="*/ 21 h 234"/>
                  <a:gd name="T60" fmla="*/ 65 w 210"/>
                  <a:gd name="T61" fmla="*/ 9 h 234"/>
                  <a:gd name="T62" fmla="*/ 84 w 210"/>
                  <a:gd name="T63" fmla="*/ 2 h 234"/>
                  <a:gd name="T64" fmla="*/ 105 w 210"/>
                  <a:gd name="T65" fmla="*/ 0 h 23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10"/>
                  <a:gd name="T100" fmla="*/ 0 h 234"/>
                  <a:gd name="T101" fmla="*/ 210 w 210"/>
                  <a:gd name="T102" fmla="*/ 234 h 23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10" h="234">
                    <a:moveTo>
                      <a:pt x="105" y="0"/>
                    </a:moveTo>
                    <a:lnTo>
                      <a:pt x="126" y="2"/>
                    </a:lnTo>
                    <a:lnTo>
                      <a:pt x="145" y="9"/>
                    </a:lnTo>
                    <a:lnTo>
                      <a:pt x="164" y="21"/>
                    </a:lnTo>
                    <a:lnTo>
                      <a:pt x="179" y="35"/>
                    </a:lnTo>
                    <a:lnTo>
                      <a:pt x="192" y="52"/>
                    </a:lnTo>
                    <a:lnTo>
                      <a:pt x="202" y="71"/>
                    </a:lnTo>
                    <a:lnTo>
                      <a:pt x="208" y="94"/>
                    </a:lnTo>
                    <a:lnTo>
                      <a:pt x="210" y="117"/>
                    </a:lnTo>
                    <a:lnTo>
                      <a:pt x="208" y="140"/>
                    </a:lnTo>
                    <a:lnTo>
                      <a:pt x="202" y="162"/>
                    </a:lnTo>
                    <a:lnTo>
                      <a:pt x="192" y="183"/>
                    </a:lnTo>
                    <a:lnTo>
                      <a:pt x="179" y="199"/>
                    </a:lnTo>
                    <a:lnTo>
                      <a:pt x="164" y="214"/>
                    </a:lnTo>
                    <a:lnTo>
                      <a:pt x="145" y="224"/>
                    </a:lnTo>
                    <a:lnTo>
                      <a:pt x="126" y="231"/>
                    </a:lnTo>
                    <a:lnTo>
                      <a:pt x="105" y="234"/>
                    </a:lnTo>
                    <a:lnTo>
                      <a:pt x="84" y="231"/>
                    </a:lnTo>
                    <a:lnTo>
                      <a:pt x="65" y="224"/>
                    </a:lnTo>
                    <a:lnTo>
                      <a:pt x="46" y="214"/>
                    </a:lnTo>
                    <a:lnTo>
                      <a:pt x="31" y="199"/>
                    </a:lnTo>
                    <a:lnTo>
                      <a:pt x="19" y="183"/>
                    </a:lnTo>
                    <a:lnTo>
                      <a:pt x="8" y="162"/>
                    </a:lnTo>
                    <a:lnTo>
                      <a:pt x="3" y="140"/>
                    </a:lnTo>
                    <a:lnTo>
                      <a:pt x="0" y="117"/>
                    </a:lnTo>
                    <a:lnTo>
                      <a:pt x="3" y="94"/>
                    </a:lnTo>
                    <a:lnTo>
                      <a:pt x="8" y="71"/>
                    </a:lnTo>
                    <a:lnTo>
                      <a:pt x="19" y="52"/>
                    </a:lnTo>
                    <a:lnTo>
                      <a:pt x="31" y="35"/>
                    </a:lnTo>
                    <a:lnTo>
                      <a:pt x="46" y="21"/>
                    </a:lnTo>
                    <a:lnTo>
                      <a:pt x="65" y="9"/>
                    </a:lnTo>
                    <a:lnTo>
                      <a:pt x="84" y="2"/>
                    </a:lnTo>
                    <a:lnTo>
                      <a:pt x="105" y="0"/>
                    </a:lnTo>
                    <a:close/>
                  </a:path>
                </a:pathLst>
              </a:custGeom>
              <a:solidFill>
                <a:srgbClr val="DD9E02"/>
              </a:solidFill>
              <a:ln w="9525">
                <a:noFill/>
                <a:round/>
                <a:headEnd/>
                <a:tailEnd/>
              </a:ln>
            </p:spPr>
            <p:txBody>
              <a:bodyPr/>
              <a:lstStyle/>
              <a:p>
                <a:endParaRPr lang="en-US"/>
              </a:p>
            </p:txBody>
          </p:sp>
          <p:sp>
            <p:nvSpPr>
              <p:cNvPr id="22147" name="Freeform 474"/>
              <p:cNvSpPr>
                <a:spLocks/>
              </p:cNvSpPr>
              <p:nvPr/>
            </p:nvSpPr>
            <p:spPr bwMode="auto">
              <a:xfrm>
                <a:off x="1551" y="2383"/>
                <a:ext cx="95" cy="106"/>
              </a:xfrm>
              <a:custGeom>
                <a:avLst/>
                <a:gdLst>
                  <a:gd name="T0" fmla="*/ 96 w 190"/>
                  <a:gd name="T1" fmla="*/ 0 h 212"/>
                  <a:gd name="T2" fmla="*/ 114 w 190"/>
                  <a:gd name="T3" fmla="*/ 2 h 212"/>
                  <a:gd name="T4" fmla="*/ 133 w 190"/>
                  <a:gd name="T5" fmla="*/ 8 h 212"/>
                  <a:gd name="T6" fmla="*/ 149 w 190"/>
                  <a:gd name="T7" fmla="*/ 18 h 212"/>
                  <a:gd name="T8" fmla="*/ 163 w 190"/>
                  <a:gd name="T9" fmla="*/ 31 h 212"/>
                  <a:gd name="T10" fmla="*/ 174 w 190"/>
                  <a:gd name="T11" fmla="*/ 47 h 212"/>
                  <a:gd name="T12" fmla="*/ 184 w 190"/>
                  <a:gd name="T13" fmla="*/ 66 h 212"/>
                  <a:gd name="T14" fmla="*/ 188 w 190"/>
                  <a:gd name="T15" fmla="*/ 85 h 212"/>
                  <a:gd name="T16" fmla="*/ 190 w 190"/>
                  <a:gd name="T17" fmla="*/ 106 h 212"/>
                  <a:gd name="T18" fmla="*/ 188 w 190"/>
                  <a:gd name="T19" fmla="*/ 128 h 212"/>
                  <a:gd name="T20" fmla="*/ 184 w 190"/>
                  <a:gd name="T21" fmla="*/ 147 h 212"/>
                  <a:gd name="T22" fmla="*/ 174 w 190"/>
                  <a:gd name="T23" fmla="*/ 166 h 212"/>
                  <a:gd name="T24" fmla="*/ 163 w 190"/>
                  <a:gd name="T25" fmla="*/ 181 h 212"/>
                  <a:gd name="T26" fmla="*/ 149 w 190"/>
                  <a:gd name="T27" fmla="*/ 193 h 212"/>
                  <a:gd name="T28" fmla="*/ 133 w 190"/>
                  <a:gd name="T29" fmla="*/ 204 h 212"/>
                  <a:gd name="T30" fmla="*/ 114 w 190"/>
                  <a:gd name="T31" fmla="*/ 210 h 212"/>
                  <a:gd name="T32" fmla="*/ 96 w 190"/>
                  <a:gd name="T33" fmla="*/ 212 h 212"/>
                  <a:gd name="T34" fmla="*/ 78 w 190"/>
                  <a:gd name="T35" fmla="*/ 210 h 212"/>
                  <a:gd name="T36" fmla="*/ 59 w 190"/>
                  <a:gd name="T37" fmla="*/ 204 h 212"/>
                  <a:gd name="T38" fmla="*/ 43 w 190"/>
                  <a:gd name="T39" fmla="*/ 193 h 212"/>
                  <a:gd name="T40" fmla="*/ 29 w 190"/>
                  <a:gd name="T41" fmla="*/ 181 h 212"/>
                  <a:gd name="T42" fmla="*/ 16 w 190"/>
                  <a:gd name="T43" fmla="*/ 166 h 212"/>
                  <a:gd name="T44" fmla="*/ 8 w 190"/>
                  <a:gd name="T45" fmla="*/ 147 h 212"/>
                  <a:gd name="T46" fmla="*/ 3 w 190"/>
                  <a:gd name="T47" fmla="*/ 128 h 212"/>
                  <a:gd name="T48" fmla="*/ 0 w 190"/>
                  <a:gd name="T49" fmla="*/ 106 h 212"/>
                  <a:gd name="T50" fmla="*/ 3 w 190"/>
                  <a:gd name="T51" fmla="*/ 85 h 212"/>
                  <a:gd name="T52" fmla="*/ 8 w 190"/>
                  <a:gd name="T53" fmla="*/ 66 h 212"/>
                  <a:gd name="T54" fmla="*/ 16 w 190"/>
                  <a:gd name="T55" fmla="*/ 47 h 212"/>
                  <a:gd name="T56" fmla="*/ 29 w 190"/>
                  <a:gd name="T57" fmla="*/ 31 h 212"/>
                  <a:gd name="T58" fmla="*/ 43 w 190"/>
                  <a:gd name="T59" fmla="*/ 18 h 212"/>
                  <a:gd name="T60" fmla="*/ 59 w 190"/>
                  <a:gd name="T61" fmla="*/ 8 h 212"/>
                  <a:gd name="T62" fmla="*/ 78 w 190"/>
                  <a:gd name="T63" fmla="*/ 2 h 212"/>
                  <a:gd name="T64" fmla="*/ 96 w 190"/>
                  <a:gd name="T65" fmla="*/ 0 h 21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90"/>
                  <a:gd name="T100" fmla="*/ 0 h 212"/>
                  <a:gd name="T101" fmla="*/ 190 w 190"/>
                  <a:gd name="T102" fmla="*/ 212 h 21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90" h="212">
                    <a:moveTo>
                      <a:pt x="96" y="0"/>
                    </a:moveTo>
                    <a:lnTo>
                      <a:pt x="114" y="2"/>
                    </a:lnTo>
                    <a:lnTo>
                      <a:pt x="133" y="8"/>
                    </a:lnTo>
                    <a:lnTo>
                      <a:pt x="149" y="18"/>
                    </a:lnTo>
                    <a:lnTo>
                      <a:pt x="163" y="31"/>
                    </a:lnTo>
                    <a:lnTo>
                      <a:pt x="174" y="47"/>
                    </a:lnTo>
                    <a:lnTo>
                      <a:pt x="184" y="66"/>
                    </a:lnTo>
                    <a:lnTo>
                      <a:pt x="188" y="85"/>
                    </a:lnTo>
                    <a:lnTo>
                      <a:pt x="190" y="106"/>
                    </a:lnTo>
                    <a:lnTo>
                      <a:pt x="188" y="128"/>
                    </a:lnTo>
                    <a:lnTo>
                      <a:pt x="184" y="147"/>
                    </a:lnTo>
                    <a:lnTo>
                      <a:pt x="174" y="166"/>
                    </a:lnTo>
                    <a:lnTo>
                      <a:pt x="163" y="181"/>
                    </a:lnTo>
                    <a:lnTo>
                      <a:pt x="149" y="193"/>
                    </a:lnTo>
                    <a:lnTo>
                      <a:pt x="133" y="204"/>
                    </a:lnTo>
                    <a:lnTo>
                      <a:pt x="114" y="210"/>
                    </a:lnTo>
                    <a:lnTo>
                      <a:pt x="96" y="212"/>
                    </a:lnTo>
                    <a:lnTo>
                      <a:pt x="78" y="210"/>
                    </a:lnTo>
                    <a:lnTo>
                      <a:pt x="59" y="204"/>
                    </a:lnTo>
                    <a:lnTo>
                      <a:pt x="43" y="193"/>
                    </a:lnTo>
                    <a:lnTo>
                      <a:pt x="29" y="181"/>
                    </a:lnTo>
                    <a:lnTo>
                      <a:pt x="16" y="166"/>
                    </a:lnTo>
                    <a:lnTo>
                      <a:pt x="8" y="147"/>
                    </a:lnTo>
                    <a:lnTo>
                      <a:pt x="3" y="128"/>
                    </a:lnTo>
                    <a:lnTo>
                      <a:pt x="0" y="106"/>
                    </a:lnTo>
                    <a:lnTo>
                      <a:pt x="3" y="85"/>
                    </a:lnTo>
                    <a:lnTo>
                      <a:pt x="8" y="66"/>
                    </a:lnTo>
                    <a:lnTo>
                      <a:pt x="16" y="47"/>
                    </a:lnTo>
                    <a:lnTo>
                      <a:pt x="29" y="31"/>
                    </a:lnTo>
                    <a:lnTo>
                      <a:pt x="43" y="18"/>
                    </a:lnTo>
                    <a:lnTo>
                      <a:pt x="59" y="8"/>
                    </a:lnTo>
                    <a:lnTo>
                      <a:pt x="78" y="2"/>
                    </a:lnTo>
                    <a:lnTo>
                      <a:pt x="96" y="0"/>
                    </a:lnTo>
                    <a:close/>
                  </a:path>
                </a:pathLst>
              </a:custGeom>
              <a:solidFill>
                <a:srgbClr val="E5A802"/>
              </a:solidFill>
              <a:ln w="9525">
                <a:noFill/>
                <a:round/>
                <a:headEnd/>
                <a:tailEnd/>
              </a:ln>
            </p:spPr>
            <p:txBody>
              <a:bodyPr/>
              <a:lstStyle/>
              <a:p>
                <a:endParaRPr lang="en-US"/>
              </a:p>
            </p:txBody>
          </p:sp>
          <p:sp>
            <p:nvSpPr>
              <p:cNvPr id="22148" name="Freeform 475"/>
              <p:cNvSpPr>
                <a:spLocks/>
              </p:cNvSpPr>
              <p:nvPr/>
            </p:nvSpPr>
            <p:spPr bwMode="auto">
              <a:xfrm>
                <a:off x="1556" y="2388"/>
                <a:ext cx="84" cy="94"/>
              </a:xfrm>
              <a:custGeom>
                <a:avLst/>
                <a:gdLst>
                  <a:gd name="T0" fmla="*/ 85 w 169"/>
                  <a:gd name="T1" fmla="*/ 0 h 189"/>
                  <a:gd name="T2" fmla="*/ 102 w 169"/>
                  <a:gd name="T3" fmla="*/ 3 h 189"/>
                  <a:gd name="T4" fmla="*/ 118 w 169"/>
                  <a:gd name="T5" fmla="*/ 7 h 189"/>
                  <a:gd name="T6" fmla="*/ 132 w 169"/>
                  <a:gd name="T7" fmla="*/ 16 h 189"/>
                  <a:gd name="T8" fmla="*/ 145 w 169"/>
                  <a:gd name="T9" fmla="*/ 28 h 189"/>
                  <a:gd name="T10" fmla="*/ 155 w 169"/>
                  <a:gd name="T11" fmla="*/ 42 h 189"/>
                  <a:gd name="T12" fmla="*/ 162 w 169"/>
                  <a:gd name="T13" fmla="*/ 58 h 189"/>
                  <a:gd name="T14" fmla="*/ 168 w 169"/>
                  <a:gd name="T15" fmla="*/ 76 h 189"/>
                  <a:gd name="T16" fmla="*/ 169 w 169"/>
                  <a:gd name="T17" fmla="*/ 95 h 189"/>
                  <a:gd name="T18" fmla="*/ 168 w 169"/>
                  <a:gd name="T19" fmla="*/ 113 h 189"/>
                  <a:gd name="T20" fmla="*/ 162 w 169"/>
                  <a:gd name="T21" fmla="*/ 131 h 189"/>
                  <a:gd name="T22" fmla="*/ 155 w 169"/>
                  <a:gd name="T23" fmla="*/ 148 h 189"/>
                  <a:gd name="T24" fmla="*/ 145 w 169"/>
                  <a:gd name="T25" fmla="*/ 161 h 189"/>
                  <a:gd name="T26" fmla="*/ 132 w 169"/>
                  <a:gd name="T27" fmla="*/ 173 h 189"/>
                  <a:gd name="T28" fmla="*/ 118 w 169"/>
                  <a:gd name="T29" fmla="*/ 182 h 189"/>
                  <a:gd name="T30" fmla="*/ 102 w 169"/>
                  <a:gd name="T31" fmla="*/ 187 h 189"/>
                  <a:gd name="T32" fmla="*/ 85 w 169"/>
                  <a:gd name="T33" fmla="*/ 189 h 189"/>
                  <a:gd name="T34" fmla="*/ 68 w 169"/>
                  <a:gd name="T35" fmla="*/ 187 h 189"/>
                  <a:gd name="T36" fmla="*/ 51 w 169"/>
                  <a:gd name="T37" fmla="*/ 182 h 189"/>
                  <a:gd name="T38" fmla="*/ 38 w 169"/>
                  <a:gd name="T39" fmla="*/ 173 h 189"/>
                  <a:gd name="T40" fmla="*/ 25 w 169"/>
                  <a:gd name="T41" fmla="*/ 161 h 189"/>
                  <a:gd name="T42" fmla="*/ 15 w 169"/>
                  <a:gd name="T43" fmla="*/ 148 h 189"/>
                  <a:gd name="T44" fmla="*/ 6 w 169"/>
                  <a:gd name="T45" fmla="*/ 131 h 189"/>
                  <a:gd name="T46" fmla="*/ 1 w 169"/>
                  <a:gd name="T47" fmla="*/ 113 h 189"/>
                  <a:gd name="T48" fmla="*/ 0 w 169"/>
                  <a:gd name="T49" fmla="*/ 95 h 189"/>
                  <a:gd name="T50" fmla="*/ 1 w 169"/>
                  <a:gd name="T51" fmla="*/ 76 h 189"/>
                  <a:gd name="T52" fmla="*/ 6 w 169"/>
                  <a:gd name="T53" fmla="*/ 58 h 189"/>
                  <a:gd name="T54" fmla="*/ 15 w 169"/>
                  <a:gd name="T55" fmla="*/ 42 h 189"/>
                  <a:gd name="T56" fmla="*/ 25 w 169"/>
                  <a:gd name="T57" fmla="*/ 28 h 189"/>
                  <a:gd name="T58" fmla="*/ 38 w 169"/>
                  <a:gd name="T59" fmla="*/ 16 h 189"/>
                  <a:gd name="T60" fmla="*/ 51 w 169"/>
                  <a:gd name="T61" fmla="*/ 7 h 189"/>
                  <a:gd name="T62" fmla="*/ 68 w 169"/>
                  <a:gd name="T63" fmla="*/ 3 h 189"/>
                  <a:gd name="T64" fmla="*/ 85 w 169"/>
                  <a:gd name="T65" fmla="*/ 0 h 18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69"/>
                  <a:gd name="T100" fmla="*/ 0 h 189"/>
                  <a:gd name="T101" fmla="*/ 169 w 169"/>
                  <a:gd name="T102" fmla="*/ 189 h 18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69" h="189">
                    <a:moveTo>
                      <a:pt x="85" y="0"/>
                    </a:moveTo>
                    <a:lnTo>
                      <a:pt x="102" y="3"/>
                    </a:lnTo>
                    <a:lnTo>
                      <a:pt x="118" y="7"/>
                    </a:lnTo>
                    <a:lnTo>
                      <a:pt x="132" y="16"/>
                    </a:lnTo>
                    <a:lnTo>
                      <a:pt x="145" y="28"/>
                    </a:lnTo>
                    <a:lnTo>
                      <a:pt x="155" y="42"/>
                    </a:lnTo>
                    <a:lnTo>
                      <a:pt x="162" y="58"/>
                    </a:lnTo>
                    <a:lnTo>
                      <a:pt x="168" y="76"/>
                    </a:lnTo>
                    <a:lnTo>
                      <a:pt x="169" y="95"/>
                    </a:lnTo>
                    <a:lnTo>
                      <a:pt x="168" y="113"/>
                    </a:lnTo>
                    <a:lnTo>
                      <a:pt x="162" y="131"/>
                    </a:lnTo>
                    <a:lnTo>
                      <a:pt x="155" y="148"/>
                    </a:lnTo>
                    <a:lnTo>
                      <a:pt x="145" y="161"/>
                    </a:lnTo>
                    <a:lnTo>
                      <a:pt x="132" y="173"/>
                    </a:lnTo>
                    <a:lnTo>
                      <a:pt x="118" y="182"/>
                    </a:lnTo>
                    <a:lnTo>
                      <a:pt x="102" y="187"/>
                    </a:lnTo>
                    <a:lnTo>
                      <a:pt x="85" y="189"/>
                    </a:lnTo>
                    <a:lnTo>
                      <a:pt x="68" y="187"/>
                    </a:lnTo>
                    <a:lnTo>
                      <a:pt x="51" y="182"/>
                    </a:lnTo>
                    <a:lnTo>
                      <a:pt x="38" y="173"/>
                    </a:lnTo>
                    <a:lnTo>
                      <a:pt x="25" y="161"/>
                    </a:lnTo>
                    <a:lnTo>
                      <a:pt x="15" y="148"/>
                    </a:lnTo>
                    <a:lnTo>
                      <a:pt x="6" y="131"/>
                    </a:lnTo>
                    <a:lnTo>
                      <a:pt x="1" y="113"/>
                    </a:lnTo>
                    <a:lnTo>
                      <a:pt x="0" y="95"/>
                    </a:lnTo>
                    <a:lnTo>
                      <a:pt x="1" y="76"/>
                    </a:lnTo>
                    <a:lnTo>
                      <a:pt x="6" y="58"/>
                    </a:lnTo>
                    <a:lnTo>
                      <a:pt x="15" y="42"/>
                    </a:lnTo>
                    <a:lnTo>
                      <a:pt x="25" y="28"/>
                    </a:lnTo>
                    <a:lnTo>
                      <a:pt x="38" y="16"/>
                    </a:lnTo>
                    <a:lnTo>
                      <a:pt x="51" y="7"/>
                    </a:lnTo>
                    <a:lnTo>
                      <a:pt x="68" y="3"/>
                    </a:lnTo>
                    <a:lnTo>
                      <a:pt x="85" y="0"/>
                    </a:lnTo>
                    <a:close/>
                  </a:path>
                </a:pathLst>
              </a:custGeom>
              <a:solidFill>
                <a:srgbClr val="EAAF00"/>
              </a:solidFill>
              <a:ln w="9525">
                <a:noFill/>
                <a:round/>
                <a:headEnd/>
                <a:tailEnd/>
              </a:ln>
            </p:spPr>
            <p:txBody>
              <a:bodyPr/>
              <a:lstStyle/>
              <a:p>
                <a:endParaRPr lang="en-US"/>
              </a:p>
            </p:txBody>
          </p:sp>
          <p:sp>
            <p:nvSpPr>
              <p:cNvPr id="22149" name="Freeform 476"/>
              <p:cNvSpPr>
                <a:spLocks/>
              </p:cNvSpPr>
              <p:nvPr/>
            </p:nvSpPr>
            <p:spPr bwMode="auto">
              <a:xfrm>
                <a:off x="1560" y="2392"/>
                <a:ext cx="75" cy="83"/>
              </a:xfrm>
              <a:custGeom>
                <a:avLst/>
                <a:gdLst>
                  <a:gd name="T0" fmla="*/ 76 w 150"/>
                  <a:gd name="T1" fmla="*/ 0 h 167"/>
                  <a:gd name="T2" fmla="*/ 91 w 150"/>
                  <a:gd name="T3" fmla="*/ 1 h 167"/>
                  <a:gd name="T4" fmla="*/ 104 w 150"/>
                  <a:gd name="T5" fmla="*/ 7 h 167"/>
                  <a:gd name="T6" fmla="*/ 116 w 150"/>
                  <a:gd name="T7" fmla="*/ 14 h 167"/>
                  <a:gd name="T8" fmla="*/ 128 w 150"/>
                  <a:gd name="T9" fmla="*/ 24 h 167"/>
                  <a:gd name="T10" fmla="*/ 137 w 150"/>
                  <a:gd name="T11" fmla="*/ 37 h 167"/>
                  <a:gd name="T12" fmla="*/ 144 w 150"/>
                  <a:gd name="T13" fmla="*/ 51 h 167"/>
                  <a:gd name="T14" fmla="*/ 148 w 150"/>
                  <a:gd name="T15" fmla="*/ 66 h 167"/>
                  <a:gd name="T16" fmla="*/ 150 w 150"/>
                  <a:gd name="T17" fmla="*/ 83 h 167"/>
                  <a:gd name="T18" fmla="*/ 148 w 150"/>
                  <a:gd name="T19" fmla="*/ 100 h 167"/>
                  <a:gd name="T20" fmla="*/ 144 w 150"/>
                  <a:gd name="T21" fmla="*/ 115 h 167"/>
                  <a:gd name="T22" fmla="*/ 137 w 150"/>
                  <a:gd name="T23" fmla="*/ 130 h 167"/>
                  <a:gd name="T24" fmla="*/ 128 w 150"/>
                  <a:gd name="T25" fmla="*/ 142 h 167"/>
                  <a:gd name="T26" fmla="*/ 116 w 150"/>
                  <a:gd name="T27" fmla="*/ 152 h 167"/>
                  <a:gd name="T28" fmla="*/ 104 w 150"/>
                  <a:gd name="T29" fmla="*/ 160 h 167"/>
                  <a:gd name="T30" fmla="*/ 91 w 150"/>
                  <a:gd name="T31" fmla="*/ 166 h 167"/>
                  <a:gd name="T32" fmla="*/ 76 w 150"/>
                  <a:gd name="T33" fmla="*/ 167 h 167"/>
                  <a:gd name="T34" fmla="*/ 61 w 150"/>
                  <a:gd name="T35" fmla="*/ 166 h 167"/>
                  <a:gd name="T36" fmla="*/ 46 w 150"/>
                  <a:gd name="T37" fmla="*/ 160 h 167"/>
                  <a:gd name="T38" fmla="*/ 33 w 150"/>
                  <a:gd name="T39" fmla="*/ 152 h 167"/>
                  <a:gd name="T40" fmla="*/ 22 w 150"/>
                  <a:gd name="T41" fmla="*/ 142 h 167"/>
                  <a:gd name="T42" fmla="*/ 12 w 150"/>
                  <a:gd name="T43" fmla="*/ 130 h 167"/>
                  <a:gd name="T44" fmla="*/ 6 w 150"/>
                  <a:gd name="T45" fmla="*/ 115 h 167"/>
                  <a:gd name="T46" fmla="*/ 1 w 150"/>
                  <a:gd name="T47" fmla="*/ 100 h 167"/>
                  <a:gd name="T48" fmla="*/ 0 w 150"/>
                  <a:gd name="T49" fmla="*/ 83 h 167"/>
                  <a:gd name="T50" fmla="*/ 1 w 150"/>
                  <a:gd name="T51" fmla="*/ 66 h 167"/>
                  <a:gd name="T52" fmla="*/ 6 w 150"/>
                  <a:gd name="T53" fmla="*/ 51 h 167"/>
                  <a:gd name="T54" fmla="*/ 12 w 150"/>
                  <a:gd name="T55" fmla="*/ 37 h 167"/>
                  <a:gd name="T56" fmla="*/ 22 w 150"/>
                  <a:gd name="T57" fmla="*/ 24 h 167"/>
                  <a:gd name="T58" fmla="*/ 33 w 150"/>
                  <a:gd name="T59" fmla="*/ 14 h 167"/>
                  <a:gd name="T60" fmla="*/ 46 w 150"/>
                  <a:gd name="T61" fmla="*/ 7 h 167"/>
                  <a:gd name="T62" fmla="*/ 61 w 150"/>
                  <a:gd name="T63" fmla="*/ 1 h 167"/>
                  <a:gd name="T64" fmla="*/ 76 w 150"/>
                  <a:gd name="T65" fmla="*/ 0 h 16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50"/>
                  <a:gd name="T100" fmla="*/ 0 h 167"/>
                  <a:gd name="T101" fmla="*/ 150 w 150"/>
                  <a:gd name="T102" fmla="*/ 167 h 16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50" h="167">
                    <a:moveTo>
                      <a:pt x="76" y="0"/>
                    </a:moveTo>
                    <a:lnTo>
                      <a:pt x="91" y="1"/>
                    </a:lnTo>
                    <a:lnTo>
                      <a:pt x="104" y="7"/>
                    </a:lnTo>
                    <a:lnTo>
                      <a:pt x="116" y="14"/>
                    </a:lnTo>
                    <a:lnTo>
                      <a:pt x="128" y="24"/>
                    </a:lnTo>
                    <a:lnTo>
                      <a:pt x="137" y="37"/>
                    </a:lnTo>
                    <a:lnTo>
                      <a:pt x="144" y="51"/>
                    </a:lnTo>
                    <a:lnTo>
                      <a:pt x="148" y="66"/>
                    </a:lnTo>
                    <a:lnTo>
                      <a:pt x="150" y="83"/>
                    </a:lnTo>
                    <a:lnTo>
                      <a:pt x="148" y="100"/>
                    </a:lnTo>
                    <a:lnTo>
                      <a:pt x="144" y="115"/>
                    </a:lnTo>
                    <a:lnTo>
                      <a:pt x="137" y="130"/>
                    </a:lnTo>
                    <a:lnTo>
                      <a:pt x="128" y="142"/>
                    </a:lnTo>
                    <a:lnTo>
                      <a:pt x="116" y="152"/>
                    </a:lnTo>
                    <a:lnTo>
                      <a:pt x="104" y="160"/>
                    </a:lnTo>
                    <a:lnTo>
                      <a:pt x="91" y="166"/>
                    </a:lnTo>
                    <a:lnTo>
                      <a:pt x="76" y="167"/>
                    </a:lnTo>
                    <a:lnTo>
                      <a:pt x="61" y="166"/>
                    </a:lnTo>
                    <a:lnTo>
                      <a:pt x="46" y="160"/>
                    </a:lnTo>
                    <a:lnTo>
                      <a:pt x="33" y="152"/>
                    </a:lnTo>
                    <a:lnTo>
                      <a:pt x="22" y="142"/>
                    </a:lnTo>
                    <a:lnTo>
                      <a:pt x="12" y="130"/>
                    </a:lnTo>
                    <a:lnTo>
                      <a:pt x="6" y="115"/>
                    </a:lnTo>
                    <a:lnTo>
                      <a:pt x="1" y="100"/>
                    </a:lnTo>
                    <a:lnTo>
                      <a:pt x="0" y="83"/>
                    </a:lnTo>
                    <a:lnTo>
                      <a:pt x="1" y="66"/>
                    </a:lnTo>
                    <a:lnTo>
                      <a:pt x="6" y="51"/>
                    </a:lnTo>
                    <a:lnTo>
                      <a:pt x="12" y="37"/>
                    </a:lnTo>
                    <a:lnTo>
                      <a:pt x="22" y="24"/>
                    </a:lnTo>
                    <a:lnTo>
                      <a:pt x="33" y="14"/>
                    </a:lnTo>
                    <a:lnTo>
                      <a:pt x="46" y="7"/>
                    </a:lnTo>
                    <a:lnTo>
                      <a:pt x="61" y="1"/>
                    </a:lnTo>
                    <a:lnTo>
                      <a:pt x="76" y="0"/>
                    </a:lnTo>
                    <a:close/>
                  </a:path>
                </a:pathLst>
              </a:custGeom>
              <a:solidFill>
                <a:srgbClr val="F2B700"/>
              </a:solidFill>
              <a:ln w="9525">
                <a:noFill/>
                <a:round/>
                <a:headEnd/>
                <a:tailEnd/>
              </a:ln>
            </p:spPr>
            <p:txBody>
              <a:bodyPr/>
              <a:lstStyle/>
              <a:p>
                <a:endParaRPr lang="en-US"/>
              </a:p>
            </p:txBody>
          </p:sp>
          <p:sp>
            <p:nvSpPr>
              <p:cNvPr id="22150" name="Freeform 477"/>
              <p:cNvSpPr>
                <a:spLocks/>
              </p:cNvSpPr>
              <p:nvPr/>
            </p:nvSpPr>
            <p:spPr bwMode="auto">
              <a:xfrm>
                <a:off x="1564" y="2396"/>
                <a:ext cx="66" cy="72"/>
              </a:xfrm>
              <a:custGeom>
                <a:avLst/>
                <a:gdLst>
                  <a:gd name="T0" fmla="*/ 66 w 130"/>
                  <a:gd name="T1" fmla="*/ 0 h 145"/>
                  <a:gd name="T2" fmla="*/ 78 w 130"/>
                  <a:gd name="T3" fmla="*/ 2 h 145"/>
                  <a:gd name="T4" fmla="*/ 91 w 130"/>
                  <a:gd name="T5" fmla="*/ 6 h 145"/>
                  <a:gd name="T6" fmla="*/ 101 w 130"/>
                  <a:gd name="T7" fmla="*/ 13 h 145"/>
                  <a:gd name="T8" fmla="*/ 112 w 130"/>
                  <a:gd name="T9" fmla="*/ 21 h 145"/>
                  <a:gd name="T10" fmla="*/ 119 w 130"/>
                  <a:gd name="T11" fmla="*/ 33 h 145"/>
                  <a:gd name="T12" fmla="*/ 125 w 130"/>
                  <a:gd name="T13" fmla="*/ 44 h 145"/>
                  <a:gd name="T14" fmla="*/ 129 w 130"/>
                  <a:gd name="T15" fmla="*/ 58 h 145"/>
                  <a:gd name="T16" fmla="*/ 130 w 130"/>
                  <a:gd name="T17" fmla="*/ 73 h 145"/>
                  <a:gd name="T18" fmla="*/ 129 w 130"/>
                  <a:gd name="T19" fmla="*/ 87 h 145"/>
                  <a:gd name="T20" fmla="*/ 125 w 130"/>
                  <a:gd name="T21" fmla="*/ 100 h 145"/>
                  <a:gd name="T22" fmla="*/ 119 w 130"/>
                  <a:gd name="T23" fmla="*/ 113 h 145"/>
                  <a:gd name="T24" fmla="*/ 112 w 130"/>
                  <a:gd name="T25" fmla="*/ 124 h 145"/>
                  <a:gd name="T26" fmla="*/ 101 w 130"/>
                  <a:gd name="T27" fmla="*/ 133 h 145"/>
                  <a:gd name="T28" fmla="*/ 91 w 130"/>
                  <a:gd name="T29" fmla="*/ 140 h 145"/>
                  <a:gd name="T30" fmla="*/ 78 w 130"/>
                  <a:gd name="T31" fmla="*/ 144 h 145"/>
                  <a:gd name="T32" fmla="*/ 66 w 130"/>
                  <a:gd name="T33" fmla="*/ 145 h 145"/>
                  <a:gd name="T34" fmla="*/ 53 w 130"/>
                  <a:gd name="T35" fmla="*/ 144 h 145"/>
                  <a:gd name="T36" fmla="*/ 40 w 130"/>
                  <a:gd name="T37" fmla="*/ 140 h 145"/>
                  <a:gd name="T38" fmla="*/ 29 w 130"/>
                  <a:gd name="T39" fmla="*/ 133 h 145"/>
                  <a:gd name="T40" fmla="*/ 19 w 130"/>
                  <a:gd name="T41" fmla="*/ 124 h 145"/>
                  <a:gd name="T42" fmla="*/ 11 w 130"/>
                  <a:gd name="T43" fmla="*/ 113 h 145"/>
                  <a:gd name="T44" fmla="*/ 6 w 130"/>
                  <a:gd name="T45" fmla="*/ 100 h 145"/>
                  <a:gd name="T46" fmla="*/ 1 w 130"/>
                  <a:gd name="T47" fmla="*/ 87 h 145"/>
                  <a:gd name="T48" fmla="*/ 0 w 130"/>
                  <a:gd name="T49" fmla="*/ 73 h 145"/>
                  <a:gd name="T50" fmla="*/ 1 w 130"/>
                  <a:gd name="T51" fmla="*/ 58 h 145"/>
                  <a:gd name="T52" fmla="*/ 6 w 130"/>
                  <a:gd name="T53" fmla="*/ 44 h 145"/>
                  <a:gd name="T54" fmla="*/ 11 w 130"/>
                  <a:gd name="T55" fmla="*/ 33 h 145"/>
                  <a:gd name="T56" fmla="*/ 19 w 130"/>
                  <a:gd name="T57" fmla="*/ 21 h 145"/>
                  <a:gd name="T58" fmla="*/ 29 w 130"/>
                  <a:gd name="T59" fmla="*/ 13 h 145"/>
                  <a:gd name="T60" fmla="*/ 40 w 130"/>
                  <a:gd name="T61" fmla="*/ 6 h 145"/>
                  <a:gd name="T62" fmla="*/ 53 w 130"/>
                  <a:gd name="T63" fmla="*/ 2 h 145"/>
                  <a:gd name="T64" fmla="*/ 66 w 130"/>
                  <a:gd name="T65" fmla="*/ 0 h 14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0"/>
                  <a:gd name="T100" fmla="*/ 0 h 145"/>
                  <a:gd name="T101" fmla="*/ 130 w 130"/>
                  <a:gd name="T102" fmla="*/ 145 h 14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0" h="145">
                    <a:moveTo>
                      <a:pt x="66" y="0"/>
                    </a:moveTo>
                    <a:lnTo>
                      <a:pt x="78" y="2"/>
                    </a:lnTo>
                    <a:lnTo>
                      <a:pt x="91" y="6"/>
                    </a:lnTo>
                    <a:lnTo>
                      <a:pt x="101" y="13"/>
                    </a:lnTo>
                    <a:lnTo>
                      <a:pt x="112" y="21"/>
                    </a:lnTo>
                    <a:lnTo>
                      <a:pt x="119" y="33"/>
                    </a:lnTo>
                    <a:lnTo>
                      <a:pt x="125" y="44"/>
                    </a:lnTo>
                    <a:lnTo>
                      <a:pt x="129" y="58"/>
                    </a:lnTo>
                    <a:lnTo>
                      <a:pt x="130" y="73"/>
                    </a:lnTo>
                    <a:lnTo>
                      <a:pt x="129" y="87"/>
                    </a:lnTo>
                    <a:lnTo>
                      <a:pt x="125" y="100"/>
                    </a:lnTo>
                    <a:lnTo>
                      <a:pt x="119" y="113"/>
                    </a:lnTo>
                    <a:lnTo>
                      <a:pt x="112" y="124"/>
                    </a:lnTo>
                    <a:lnTo>
                      <a:pt x="101" y="133"/>
                    </a:lnTo>
                    <a:lnTo>
                      <a:pt x="91" y="140"/>
                    </a:lnTo>
                    <a:lnTo>
                      <a:pt x="78" y="144"/>
                    </a:lnTo>
                    <a:lnTo>
                      <a:pt x="66" y="145"/>
                    </a:lnTo>
                    <a:lnTo>
                      <a:pt x="53" y="144"/>
                    </a:lnTo>
                    <a:lnTo>
                      <a:pt x="40" y="140"/>
                    </a:lnTo>
                    <a:lnTo>
                      <a:pt x="29" y="133"/>
                    </a:lnTo>
                    <a:lnTo>
                      <a:pt x="19" y="124"/>
                    </a:lnTo>
                    <a:lnTo>
                      <a:pt x="11" y="113"/>
                    </a:lnTo>
                    <a:lnTo>
                      <a:pt x="6" y="100"/>
                    </a:lnTo>
                    <a:lnTo>
                      <a:pt x="1" y="87"/>
                    </a:lnTo>
                    <a:lnTo>
                      <a:pt x="0" y="73"/>
                    </a:lnTo>
                    <a:lnTo>
                      <a:pt x="1" y="58"/>
                    </a:lnTo>
                    <a:lnTo>
                      <a:pt x="6" y="44"/>
                    </a:lnTo>
                    <a:lnTo>
                      <a:pt x="11" y="33"/>
                    </a:lnTo>
                    <a:lnTo>
                      <a:pt x="19" y="21"/>
                    </a:lnTo>
                    <a:lnTo>
                      <a:pt x="29" y="13"/>
                    </a:lnTo>
                    <a:lnTo>
                      <a:pt x="40" y="6"/>
                    </a:lnTo>
                    <a:lnTo>
                      <a:pt x="53" y="2"/>
                    </a:lnTo>
                    <a:lnTo>
                      <a:pt x="66" y="0"/>
                    </a:lnTo>
                    <a:close/>
                  </a:path>
                </a:pathLst>
              </a:custGeom>
              <a:solidFill>
                <a:srgbClr val="F7BF00"/>
              </a:solidFill>
              <a:ln w="9525">
                <a:noFill/>
                <a:round/>
                <a:headEnd/>
                <a:tailEnd/>
              </a:ln>
            </p:spPr>
            <p:txBody>
              <a:bodyPr/>
              <a:lstStyle/>
              <a:p>
                <a:endParaRPr lang="en-US"/>
              </a:p>
            </p:txBody>
          </p:sp>
          <p:sp>
            <p:nvSpPr>
              <p:cNvPr id="22151" name="Freeform 478"/>
              <p:cNvSpPr>
                <a:spLocks/>
              </p:cNvSpPr>
              <p:nvPr/>
            </p:nvSpPr>
            <p:spPr bwMode="auto">
              <a:xfrm>
                <a:off x="1569" y="2400"/>
                <a:ext cx="55" cy="61"/>
              </a:xfrm>
              <a:custGeom>
                <a:avLst/>
                <a:gdLst>
                  <a:gd name="T0" fmla="*/ 55 w 110"/>
                  <a:gd name="T1" fmla="*/ 0 h 120"/>
                  <a:gd name="T2" fmla="*/ 66 w 110"/>
                  <a:gd name="T3" fmla="*/ 1 h 120"/>
                  <a:gd name="T4" fmla="*/ 76 w 110"/>
                  <a:gd name="T5" fmla="*/ 4 h 120"/>
                  <a:gd name="T6" fmla="*/ 85 w 110"/>
                  <a:gd name="T7" fmla="*/ 10 h 120"/>
                  <a:gd name="T8" fmla="*/ 93 w 110"/>
                  <a:gd name="T9" fmla="*/ 17 h 120"/>
                  <a:gd name="T10" fmla="*/ 100 w 110"/>
                  <a:gd name="T11" fmla="*/ 26 h 120"/>
                  <a:gd name="T12" fmla="*/ 105 w 110"/>
                  <a:gd name="T13" fmla="*/ 36 h 120"/>
                  <a:gd name="T14" fmla="*/ 108 w 110"/>
                  <a:gd name="T15" fmla="*/ 47 h 120"/>
                  <a:gd name="T16" fmla="*/ 110 w 110"/>
                  <a:gd name="T17" fmla="*/ 59 h 120"/>
                  <a:gd name="T18" fmla="*/ 108 w 110"/>
                  <a:gd name="T19" fmla="*/ 72 h 120"/>
                  <a:gd name="T20" fmla="*/ 105 w 110"/>
                  <a:gd name="T21" fmla="*/ 84 h 120"/>
                  <a:gd name="T22" fmla="*/ 100 w 110"/>
                  <a:gd name="T23" fmla="*/ 94 h 120"/>
                  <a:gd name="T24" fmla="*/ 93 w 110"/>
                  <a:gd name="T25" fmla="*/ 103 h 120"/>
                  <a:gd name="T26" fmla="*/ 85 w 110"/>
                  <a:gd name="T27" fmla="*/ 110 h 120"/>
                  <a:gd name="T28" fmla="*/ 76 w 110"/>
                  <a:gd name="T29" fmla="*/ 116 h 120"/>
                  <a:gd name="T30" fmla="*/ 66 w 110"/>
                  <a:gd name="T31" fmla="*/ 119 h 120"/>
                  <a:gd name="T32" fmla="*/ 55 w 110"/>
                  <a:gd name="T33" fmla="*/ 120 h 120"/>
                  <a:gd name="T34" fmla="*/ 44 w 110"/>
                  <a:gd name="T35" fmla="*/ 119 h 120"/>
                  <a:gd name="T36" fmla="*/ 34 w 110"/>
                  <a:gd name="T37" fmla="*/ 116 h 120"/>
                  <a:gd name="T38" fmla="*/ 24 w 110"/>
                  <a:gd name="T39" fmla="*/ 110 h 120"/>
                  <a:gd name="T40" fmla="*/ 16 w 110"/>
                  <a:gd name="T41" fmla="*/ 103 h 120"/>
                  <a:gd name="T42" fmla="*/ 9 w 110"/>
                  <a:gd name="T43" fmla="*/ 94 h 120"/>
                  <a:gd name="T44" fmla="*/ 5 w 110"/>
                  <a:gd name="T45" fmla="*/ 84 h 120"/>
                  <a:gd name="T46" fmla="*/ 1 w 110"/>
                  <a:gd name="T47" fmla="*/ 72 h 120"/>
                  <a:gd name="T48" fmla="*/ 0 w 110"/>
                  <a:gd name="T49" fmla="*/ 59 h 120"/>
                  <a:gd name="T50" fmla="*/ 1 w 110"/>
                  <a:gd name="T51" fmla="*/ 47 h 120"/>
                  <a:gd name="T52" fmla="*/ 5 w 110"/>
                  <a:gd name="T53" fmla="*/ 36 h 120"/>
                  <a:gd name="T54" fmla="*/ 9 w 110"/>
                  <a:gd name="T55" fmla="*/ 26 h 120"/>
                  <a:gd name="T56" fmla="*/ 16 w 110"/>
                  <a:gd name="T57" fmla="*/ 17 h 120"/>
                  <a:gd name="T58" fmla="*/ 24 w 110"/>
                  <a:gd name="T59" fmla="*/ 10 h 120"/>
                  <a:gd name="T60" fmla="*/ 34 w 110"/>
                  <a:gd name="T61" fmla="*/ 4 h 120"/>
                  <a:gd name="T62" fmla="*/ 44 w 110"/>
                  <a:gd name="T63" fmla="*/ 1 h 120"/>
                  <a:gd name="T64" fmla="*/ 55 w 110"/>
                  <a:gd name="T65" fmla="*/ 0 h 12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0"/>
                  <a:gd name="T100" fmla="*/ 0 h 120"/>
                  <a:gd name="T101" fmla="*/ 110 w 110"/>
                  <a:gd name="T102" fmla="*/ 120 h 12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0" h="120">
                    <a:moveTo>
                      <a:pt x="55" y="0"/>
                    </a:moveTo>
                    <a:lnTo>
                      <a:pt x="66" y="1"/>
                    </a:lnTo>
                    <a:lnTo>
                      <a:pt x="76" y="4"/>
                    </a:lnTo>
                    <a:lnTo>
                      <a:pt x="85" y="10"/>
                    </a:lnTo>
                    <a:lnTo>
                      <a:pt x="93" y="17"/>
                    </a:lnTo>
                    <a:lnTo>
                      <a:pt x="100" y="26"/>
                    </a:lnTo>
                    <a:lnTo>
                      <a:pt x="105" y="36"/>
                    </a:lnTo>
                    <a:lnTo>
                      <a:pt x="108" y="47"/>
                    </a:lnTo>
                    <a:lnTo>
                      <a:pt x="110" y="59"/>
                    </a:lnTo>
                    <a:lnTo>
                      <a:pt x="108" y="72"/>
                    </a:lnTo>
                    <a:lnTo>
                      <a:pt x="105" y="84"/>
                    </a:lnTo>
                    <a:lnTo>
                      <a:pt x="100" y="94"/>
                    </a:lnTo>
                    <a:lnTo>
                      <a:pt x="93" y="103"/>
                    </a:lnTo>
                    <a:lnTo>
                      <a:pt x="85" y="110"/>
                    </a:lnTo>
                    <a:lnTo>
                      <a:pt x="76" y="116"/>
                    </a:lnTo>
                    <a:lnTo>
                      <a:pt x="66" y="119"/>
                    </a:lnTo>
                    <a:lnTo>
                      <a:pt x="55" y="120"/>
                    </a:lnTo>
                    <a:lnTo>
                      <a:pt x="44" y="119"/>
                    </a:lnTo>
                    <a:lnTo>
                      <a:pt x="34" y="116"/>
                    </a:lnTo>
                    <a:lnTo>
                      <a:pt x="24" y="110"/>
                    </a:lnTo>
                    <a:lnTo>
                      <a:pt x="16" y="103"/>
                    </a:lnTo>
                    <a:lnTo>
                      <a:pt x="9" y="94"/>
                    </a:lnTo>
                    <a:lnTo>
                      <a:pt x="5" y="84"/>
                    </a:lnTo>
                    <a:lnTo>
                      <a:pt x="1" y="72"/>
                    </a:lnTo>
                    <a:lnTo>
                      <a:pt x="0" y="59"/>
                    </a:lnTo>
                    <a:lnTo>
                      <a:pt x="1" y="47"/>
                    </a:lnTo>
                    <a:lnTo>
                      <a:pt x="5" y="36"/>
                    </a:lnTo>
                    <a:lnTo>
                      <a:pt x="9" y="26"/>
                    </a:lnTo>
                    <a:lnTo>
                      <a:pt x="16" y="17"/>
                    </a:lnTo>
                    <a:lnTo>
                      <a:pt x="24" y="10"/>
                    </a:lnTo>
                    <a:lnTo>
                      <a:pt x="34" y="4"/>
                    </a:lnTo>
                    <a:lnTo>
                      <a:pt x="44" y="1"/>
                    </a:lnTo>
                    <a:lnTo>
                      <a:pt x="55" y="0"/>
                    </a:lnTo>
                    <a:close/>
                  </a:path>
                </a:pathLst>
              </a:custGeom>
              <a:solidFill>
                <a:srgbClr val="FFC900"/>
              </a:solidFill>
              <a:ln w="9525">
                <a:noFill/>
                <a:round/>
                <a:headEnd/>
                <a:tailEnd/>
              </a:ln>
            </p:spPr>
            <p:txBody>
              <a:bodyPr/>
              <a:lstStyle/>
              <a:p>
                <a:endParaRPr lang="en-US"/>
              </a:p>
            </p:txBody>
          </p:sp>
          <p:sp>
            <p:nvSpPr>
              <p:cNvPr id="22152" name="Freeform 479"/>
              <p:cNvSpPr>
                <a:spLocks/>
              </p:cNvSpPr>
              <p:nvPr/>
            </p:nvSpPr>
            <p:spPr bwMode="auto">
              <a:xfrm>
                <a:off x="1395" y="2163"/>
                <a:ext cx="663" cy="32"/>
              </a:xfrm>
              <a:custGeom>
                <a:avLst/>
                <a:gdLst>
                  <a:gd name="T0" fmla="*/ 130 w 1326"/>
                  <a:gd name="T1" fmla="*/ 2 h 65"/>
                  <a:gd name="T2" fmla="*/ 208 w 1326"/>
                  <a:gd name="T3" fmla="*/ 6 h 65"/>
                  <a:gd name="T4" fmla="*/ 285 w 1326"/>
                  <a:gd name="T5" fmla="*/ 8 h 65"/>
                  <a:gd name="T6" fmla="*/ 362 w 1326"/>
                  <a:gd name="T7" fmla="*/ 12 h 65"/>
                  <a:gd name="T8" fmla="*/ 439 w 1326"/>
                  <a:gd name="T9" fmla="*/ 14 h 65"/>
                  <a:gd name="T10" fmla="*/ 516 w 1326"/>
                  <a:gd name="T11" fmla="*/ 16 h 65"/>
                  <a:gd name="T12" fmla="*/ 594 w 1326"/>
                  <a:gd name="T13" fmla="*/ 19 h 65"/>
                  <a:gd name="T14" fmla="*/ 671 w 1326"/>
                  <a:gd name="T15" fmla="*/ 21 h 65"/>
                  <a:gd name="T16" fmla="*/ 748 w 1326"/>
                  <a:gd name="T17" fmla="*/ 22 h 65"/>
                  <a:gd name="T18" fmla="*/ 825 w 1326"/>
                  <a:gd name="T19" fmla="*/ 23 h 65"/>
                  <a:gd name="T20" fmla="*/ 902 w 1326"/>
                  <a:gd name="T21" fmla="*/ 24 h 65"/>
                  <a:gd name="T22" fmla="*/ 980 w 1326"/>
                  <a:gd name="T23" fmla="*/ 25 h 65"/>
                  <a:gd name="T24" fmla="*/ 1057 w 1326"/>
                  <a:gd name="T25" fmla="*/ 27 h 65"/>
                  <a:gd name="T26" fmla="*/ 1134 w 1326"/>
                  <a:gd name="T27" fmla="*/ 27 h 65"/>
                  <a:gd name="T28" fmla="*/ 1211 w 1326"/>
                  <a:gd name="T29" fmla="*/ 28 h 65"/>
                  <a:gd name="T30" fmla="*/ 1288 w 1326"/>
                  <a:gd name="T31" fmla="*/ 28 h 65"/>
                  <a:gd name="T32" fmla="*/ 1223 w 1326"/>
                  <a:gd name="T33" fmla="*/ 65 h 65"/>
                  <a:gd name="T34" fmla="*/ 1145 w 1326"/>
                  <a:gd name="T35" fmla="*/ 63 h 65"/>
                  <a:gd name="T36" fmla="*/ 1069 w 1326"/>
                  <a:gd name="T37" fmla="*/ 62 h 65"/>
                  <a:gd name="T38" fmla="*/ 992 w 1326"/>
                  <a:gd name="T39" fmla="*/ 61 h 65"/>
                  <a:gd name="T40" fmla="*/ 916 w 1326"/>
                  <a:gd name="T41" fmla="*/ 59 h 65"/>
                  <a:gd name="T42" fmla="*/ 840 w 1326"/>
                  <a:gd name="T43" fmla="*/ 58 h 65"/>
                  <a:gd name="T44" fmla="*/ 764 w 1326"/>
                  <a:gd name="T45" fmla="*/ 55 h 65"/>
                  <a:gd name="T46" fmla="*/ 688 w 1326"/>
                  <a:gd name="T47" fmla="*/ 52 h 65"/>
                  <a:gd name="T48" fmla="*/ 612 w 1326"/>
                  <a:gd name="T49" fmla="*/ 50 h 65"/>
                  <a:gd name="T50" fmla="*/ 536 w 1326"/>
                  <a:gd name="T51" fmla="*/ 46 h 65"/>
                  <a:gd name="T52" fmla="*/ 460 w 1326"/>
                  <a:gd name="T53" fmla="*/ 44 h 65"/>
                  <a:gd name="T54" fmla="*/ 384 w 1326"/>
                  <a:gd name="T55" fmla="*/ 40 h 65"/>
                  <a:gd name="T56" fmla="*/ 307 w 1326"/>
                  <a:gd name="T57" fmla="*/ 37 h 65"/>
                  <a:gd name="T58" fmla="*/ 231 w 1326"/>
                  <a:gd name="T59" fmla="*/ 32 h 65"/>
                  <a:gd name="T60" fmla="*/ 153 w 1326"/>
                  <a:gd name="T61" fmla="*/ 29 h 65"/>
                  <a:gd name="T62" fmla="*/ 77 w 1326"/>
                  <a:gd name="T63" fmla="*/ 25 h 65"/>
                  <a:gd name="T64" fmla="*/ 0 w 1326"/>
                  <a:gd name="T65" fmla="*/ 21 h 6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26"/>
                  <a:gd name="T100" fmla="*/ 0 h 65"/>
                  <a:gd name="T101" fmla="*/ 1326 w 1326"/>
                  <a:gd name="T102" fmla="*/ 65 h 6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26" h="65">
                    <a:moveTo>
                      <a:pt x="91" y="0"/>
                    </a:moveTo>
                    <a:lnTo>
                      <a:pt x="130" y="2"/>
                    </a:lnTo>
                    <a:lnTo>
                      <a:pt x="168" y="4"/>
                    </a:lnTo>
                    <a:lnTo>
                      <a:pt x="208" y="6"/>
                    </a:lnTo>
                    <a:lnTo>
                      <a:pt x="246" y="7"/>
                    </a:lnTo>
                    <a:lnTo>
                      <a:pt x="285" y="8"/>
                    </a:lnTo>
                    <a:lnTo>
                      <a:pt x="324" y="11"/>
                    </a:lnTo>
                    <a:lnTo>
                      <a:pt x="362" y="12"/>
                    </a:lnTo>
                    <a:lnTo>
                      <a:pt x="401" y="13"/>
                    </a:lnTo>
                    <a:lnTo>
                      <a:pt x="439" y="14"/>
                    </a:lnTo>
                    <a:lnTo>
                      <a:pt x="478" y="15"/>
                    </a:lnTo>
                    <a:lnTo>
                      <a:pt x="516" y="16"/>
                    </a:lnTo>
                    <a:lnTo>
                      <a:pt x="556" y="17"/>
                    </a:lnTo>
                    <a:lnTo>
                      <a:pt x="594" y="19"/>
                    </a:lnTo>
                    <a:lnTo>
                      <a:pt x="633" y="20"/>
                    </a:lnTo>
                    <a:lnTo>
                      <a:pt x="671" y="21"/>
                    </a:lnTo>
                    <a:lnTo>
                      <a:pt x="710" y="21"/>
                    </a:lnTo>
                    <a:lnTo>
                      <a:pt x="748" y="22"/>
                    </a:lnTo>
                    <a:lnTo>
                      <a:pt x="787" y="23"/>
                    </a:lnTo>
                    <a:lnTo>
                      <a:pt x="825" y="23"/>
                    </a:lnTo>
                    <a:lnTo>
                      <a:pt x="864" y="24"/>
                    </a:lnTo>
                    <a:lnTo>
                      <a:pt x="902" y="24"/>
                    </a:lnTo>
                    <a:lnTo>
                      <a:pt x="940" y="25"/>
                    </a:lnTo>
                    <a:lnTo>
                      <a:pt x="980" y="25"/>
                    </a:lnTo>
                    <a:lnTo>
                      <a:pt x="1018" y="27"/>
                    </a:lnTo>
                    <a:lnTo>
                      <a:pt x="1057" y="27"/>
                    </a:lnTo>
                    <a:lnTo>
                      <a:pt x="1095" y="27"/>
                    </a:lnTo>
                    <a:lnTo>
                      <a:pt x="1134" y="27"/>
                    </a:lnTo>
                    <a:lnTo>
                      <a:pt x="1172" y="28"/>
                    </a:lnTo>
                    <a:lnTo>
                      <a:pt x="1211" y="28"/>
                    </a:lnTo>
                    <a:lnTo>
                      <a:pt x="1249" y="28"/>
                    </a:lnTo>
                    <a:lnTo>
                      <a:pt x="1288" y="28"/>
                    </a:lnTo>
                    <a:lnTo>
                      <a:pt x="1326" y="28"/>
                    </a:lnTo>
                    <a:lnTo>
                      <a:pt x="1223" y="65"/>
                    </a:lnTo>
                    <a:lnTo>
                      <a:pt x="1185" y="65"/>
                    </a:lnTo>
                    <a:lnTo>
                      <a:pt x="1145" y="63"/>
                    </a:lnTo>
                    <a:lnTo>
                      <a:pt x="1107" y="63"/>
                    </a:lnTo>
                    <a:lnTo>
                      <a:pt x="1069" y="62"/>
                    </a:lnTo>
                    <a:lnTo>
                      <a:pt x="1031" y="62"/>
                    </a:lnTo>
                    <a:lnTo>
                      <a:pt x="992" y="61"/>
                    </a:lnTo>
                    <a:lnTo>
                      <a:pt x="954" y="60"/>
                    </a:lnTo>
                    <a:lnTo>
                      <a:pt x="916" y="59"/>
                    </a:lnTo>
                    <a:lnTo>
                      <a:pt x="878" y="59"/>
                    </a:lnTo>
                    <a:lnTo>
                      <a:pt x="840" y="58"/>
                    </a:lnTo>
                    <a:lnTo>
                      <a:pt x="802" y="57"/>
                    </a:lnTo>
                    <a:lnTo>
                      <a:pt x="764" y="55"/>
                    </a:lnTo>
                    <a:lnTo>
                      <a:pt x="726" y="54"/>
                    </a:lnTo>
                    <a:lnTo>
                      <a:pt x="688" y="52"/>
                    </a:lnTo>
                    <a:lnTo>
                      <a:pt x="650" y="51"/>
                    </a:lnTo>
                    <a:lnTo>
                      <a:pt x="612" y="50"/>
                    </a:lnTo>
                    <a:lnTo>
                      <a:pt x="574" y="49"/>
                    </a:lnTo>
                    <a:lnTo>
                      <a:pt x="536" y="46"/>
                    </a:lnTo>
                    <a:lnTo>
                      <a:pt x="498" y="45"/>
                    </a:lnTo>
                    <a:lnTo>
                      <a:pt x="460" y="44"/>
                    </a:lnTo>
                    <a:lnTo>
                      <a:pt x="422" y="42"/>
                    </a:lnTo>
                    <a:lnTo>
                      <a:pt x="384" y="40"/>
                    </a:lnTo>
                    <a:lnTo>
                      <a:pt x="345" y="38"/>
                    </a:lnTo>
                    <a:lnTo>
                      <a:pt x="307" y="37"/>
                    </a:lnTo>
                    <a:lnTo>
                      <a:pt x="269" y="35"/>
                    </a:lnTo>
                    <a:lnTo>
                      <a:pt x="231" y="32"/>
                    </a:lnTo>
                    <a:lnTo>
                      <a:pt x="193" y="31"/>
                    </a:lnTo>
                    <a:lnTo>
                      <a:pt x="153" y="29"/>
                    </a:lnTo>
                    <a:lnTo>
                      <a:pt x="115" y="27"/>
                    </a:lnTo>
                    <a:lnTo>
                      <a:pt x="77" y="25"/>
                    </a:lnTo>
                    <a:lnTo>
                      <a:pt x="38" y="23"/>
                    </a:lnTo>
                    <a:lnTo>
                      <a:pt x="0" y="21"/>
                    </a:lnTo>
                    <a:lnTo>
                      <a:pt x="91" y="0"/>
                    </a:lnTo>
                    <a:close/>
                  </a:path>
                </a:pathLst>
              </a:custGeom>
              <a:solidFill>
                <a:srgbClr val="D18E00"/>
              </a:solidFill>
              <a:ln w="9525">
                <a:noFill/>
                <a:round/>
                <a:headEnd/>
                <a:tailEnd/>
              </a:ln>
            </p:spPr>
            <p:txBody>
              <a:bodyPr/>
              <a:lstStyle/>
              <a:p>
                <a:endParaRPr lang="en-US"/>
              </a:p>
            </p:txBody>
          </p:sp>
          <p:sp>
            <p:nvSpPr>
              <p:cNvPr id="22153" name="Freeform 480"/>
              <p:cNvSpPr>
                <a:spLocks/>
              </p:cNvSpPr>
              <p:nvPr/>
            </p:nvSpPr>
            <p:spPr bwMode="auto">
              <a:xfrm>
                <a:off x="1787" y="2109"/>
                <a:ext cx="131" cy="20"/>
              </a:xfrm>
              <a:custGeom>
                <a:avLst/>
                <a:gdLst>
                  <a:gd name="T0" fmla="*/ 131 w 260"/>
                  <a:gd name="T1" fmla="*/ 0 h 40"/>
                  <a:gd name="T2" fmla="*/ 158 w 260"/>
                  <a:gd name="T3" fmla="*/ 0 h 40"/>
                  <a:gd name="T4" fmla="*/ 182 w 260"/>
                  <a:gd name="T5" fmla="*/ 1 h 40"/>
                  <a:gd name="T6" fmla="*/ 204 w 260"/>
                  <a:gd name="T7" fmla="*/ 4 h 40"/>
                  <a:gd name="T8" fmla="*/ 223 w 260"/>
                  <a:gd name="T9" fmla="*/ 6 h 40"/>
                  <a:gd name="T10" fmla="*/ 238 w 260"/>
                  <a:gd name="T11" fmla="*/ 9 h 40"/>
                  <a:gd name="T12" fmla="*/ 250 w 260"/>
                  <a:gd name="T13" fmla="*/ 13 h 40"/>
                  <a:gd name="T14" fmla="*/ 258 w 260"/>
                  <a:gd name="T15" fmla="*/ 16 h 40"/>
                  <a:gd name="T16" fmla="*/ 260 w 260"/>
                  <a:gd name="T17" fmla="*/ 21 h 40"/>
                  <a:gd name="T18" fmla="*/ 258 w 260"/>
                  <a:gd name="T19" fmla="*/ 24 h 40"/>
                  <a:gd name="T20" fmla="*/ 250 w 260"/>
                  <a:gd name="T21" fmla="*/ 28 h 40"/>
                  <a:gd name="T22" fmla="*/ 238 w 260"/>
                  <a:gd name="T23" fmla="*/ 31 h 40"/>
                  <a:gd name="T24" fmla="*/ 223 w 260"/>
                  <a:gd name="T25" fmla="*/ 35 h 40"/>
                  <a:gd name="T26" fmla="*/ 204 w 260"/>
                  <a:gd name="T27" fmla="*/ 37 h 40"/>
                  <a:gd name="T28" fmla="*/ 182 w 260"/>
                  <a:gd name="T29" fmla="*/ 39 h 40"/>
                  <a:gd name="T30" fmla="*/ 158 w 260"/>
                  <a:gd name="T31" fmla="*/ 40 h 40"/>
                  <a:gd name="T32" fmla="*/ 131 w 260"/>
                  <a:gd name="T33" fmla="*/ 40 h 40"/>
                  <a:gd name="T34" fmla="*/ 105 w 260"/>
                  <a:gd name="T35" fmla="*/ 40 h 40"/>
                  <a:gd name="T36" fmla="*/ 80 w 260"/>
                  <a:gd name="T37" fmla="*/ 39 h 40"/>
                  <a:gd name="T38" fmla="*/ 57 w 260"/>
                  <a:gd name="T39" fmla="*/ 37 h 40"/>
                  <a:gd name="T40" fmla="*/ 38 w 260"/>
                  <a:gd name="T41" fmla="*/ 35 h 40"/>
                  <a:gd name="T42" fmla="*/ 22 w 260"/>
                  <a:gd name="T43" fmla="*/ 31 h 40"/>
                  <a:gd name="T44" fmla="*/ 10 w 260"/>
                  <a:gd name="T45" fmla="*/ 28 h 40"/>
                  <a:gd name="T46" fmla="*/ 2 w 260"/>
                  <a:gd name="T47" fmla="*/ 24 h 40"/>
                  <a:gd name="T48" fmla="*/ 0 w 260"/>
                  <a:gd name="T49" fmla="*/ 21 h 40"/>
                  <a:gd name="T50" fmla="*/ 2 w 260"/>
                  <a:gd name="T51" fmla="*/ 16 h 40"/>
                  <a:gd name="T52" fmla="*/ 10 w 260"/>
                  <a:gd name="T53" fmla="*/ 13 h 40"/>
                  <a:gd name="T54" fmla="*/ 22 w 260"/>
                  <a:gd name="T55" fmla="*/ 9 h 40"/>
                  <a:gd name="T56" fmla="*/ 38 w 260"/>
                  <a:gd name="T57" fmla="*/ 6 h 40"/>
                  <a:gd name="T58" fmla="*/ 57 w 260"/>
                  <a:gd name="T59" fmla="*/ 4 h 40"/>
                  <a:gd name="T60" fmla="*/ 80 w 260"/>
                  <a:gd name="T61" fmla="*/ 1 h 40"/>
                  <a:gd name="T62" fmla="*/ 105 w 260"/>
                  <a:gd name="T63" fmla="*/ 0 h 40"/>
                  <a:gd name="T64" fmla="*/ 131 w 260"/>
                  <a:gd name="T65" fmla="*/ 0 h 4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60"/>
                  <a:gd name="T100" fmla="*/ 0 h 40"/>
                  <a:gd name="T101" fmla="*/ 260 w 260"/>
                  <a:gd name="T102" fmla="*/ 40 h 4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60" h="40">
                    <a:moveTo>
                      <a:pt x="131" y="0"/>
                    </a:moveTo>
                    <a:lnTo>
                      <a:pt x="158" y="0"/>
                    </a:lnTo>
                    <a:lnTo>
                      <a:pt x="182" y="1"/>
                    </a:lnTo>
                    <a:lnTo>
                      <a:pt x="204" y="4"/>
                    </a:lnTo>
                    <a:lnTo>
                      <a:pt x="223" y="6"/>
                    </a:lnTo>
                    <a:lnTo>
                      <a:pt x="238" y="9"/>
                    </a:lnTo>
                    <a:lnTo>
                      <a:pt x="250" y="13"/>
                    </a:lnTo>
                    <a:lnTo>
                      <a:pt x="258" y="16"/>
                    </a:lnTo>
                    <a:lnTo>
                      <a:pt x="260" y="21"/>
                    </a:lnTo>
                    <a:lnTo>
                      <a:pt x="258" y="24"/>
                    </a:lnTo>
                    <a:lnTo>
                      <a:pt x="250" y="28"/>
                    </a:lnTo>
                    <a:lnTo>
                      <a:pt x="238" y="31"/>
                    </a:lnTo>
                    <a:lnTo>
                      <a:pt x="223" y="35"/>
                    </a:lnTo>
                    <a:lnTo>
                      <a:pt x="204" y="37"/>
                    </a:lnTo>
                    <a:lnTo>
                      <a:pt x="182" y="39"/>
                    </a:lnTo>
                    <a:lnTo>
                      <a:pt x="158" y="40"/>
                    </a:lnTo>
                    <a:lnTo>
                      <a:pt x="131" y="40"/>
                    </a:lnTo>
                    <a:lnTo>
                      <a:pt x="105" y="40"/>
                    </a:lnTo>
                    <a:lnTo>
                      <a:pt x="80" y="39"/>
                    </a:lnTo>
                    <a:lnTo>
                      <a:pt x="57" y="37"/>
                    </a:lnTo>
                    <a:lnTo>
                      <a:pt x="38" y="35"/>
                    </a:lnTo>
                    <a:lnTo>
                      <a:pt x="22" y="31"/>
                    </a:lnTo>
                    <a:lnTo>
                      <a:pt x="10" y="28"/>
                    </a:lnTo>
                    <a:lnTo>
                      <a:pt x="2" y="24"/>
                    </a:lnTo>
                    <a:lnTo>
                      <a:pt x="0" y="21"/>
                    </a:lnTo>
                    <a:lnTo>
                      <a:pt x="2" y="16"/>
                    </a:lnTo>
                    <a:lnTo>
                      <a:pt x="10" y="13"/>
                    </a:lnTo>
                    <a:lnTo>
                      <a:pt x="22" y="9"/>
                    </a:lnTo>
                    <a:lnTo>
                      <a:pt x="38" y="6"/>
                    </a:lnTo>
                    <a:lnTo>
                      <a:pt x="57" y="4"/>
                    </a:lnTo>
                    <a:lnTo>
                      <a:pt x="80" y="1"/>
                    </a:lnTo>
                    <a:lnTo>
                      <a:pt x="105" y="0"/>
                    </a:lnTo>
                    <a:lnTo>
                      <a:pt x="131" y="0"/>
                    </a:lnTo>
                    <a:close/>
                  </a:path>
                </a:pathLst>
              </a:custGeom>
              <a:solidFill>
                <a:srgbClr val="8C4400"/>
              </a:solidFill>
              <a:ln w="9525">
                <a:noFill/>
                <a:round/>
                <a:headEnd/>
                <a:tailEnd/>
              </a:ln>
            </p:spPr>
            <p:txBody>
              <a:bodyPr/>
              <a:lstStyle/>
              <a:p>
                <a:endParaRPr lang="en-US"/>
              </a:p>
            </p:txBody>
          </p:sp>
          <p:sp>
            <p:nvSpPr>
              <p:cNvPr id="22154" name="Freeform 481"/>
              <p:cNvSpPr>
                <a:spLocks/>
              </p:cNvSpPr>
              <p:nvPr/>
            </p:nvSpPr>
            <p:spPr bwMode="auto">
              <a:xfrm>
                <a:off x="1325" y="2225"/>
                <a:ext cx="42" cy="45"/>
              </a:xfrm>
              <a:custGeom>
                <a:avLst/>
                <a:gdLst>
                  <a:gd name="T0" fmla="*/ 42 w 84"/>
                  <a:gd name="T1" fmla="*/ 0 h 89"/>
                  <a:gd name="T2" fmla="*/ 50 w 84"/>
                  <a:gd name="T3" fmla="*/ 1 h 89"/>
                  <a:gd name="T4" fmla="*/ 58 w 84"/>
                  <a:gd name="T5" fmla="*/ 3 h 89"/>
                  <a:gd name="T6" fmla="*/ 65 w 84"/>
                  <a:gd name="T7" fmla="*/ 8 h 89"/>
                  <a:gd name="T8" fmla="*/ 72 w 84"/>
                  <a:gd name="T9" fmla="*/ 12 h 89"/>
                  <a:gd name="T10" fmla="*/ 77 w 84"/>
                  <a:gd name="T11" fmla="*/ 19 h 89"/>
                  <a:gd name="T12" fmla="*/ 80 w 84"/>
                  <a:gd name="T13" fmla="*/ 27 h 89"/>
                  <a:gd name="T14" fmla="*/ 82 w 84"/>
                  <a:gd name="T15" fmla="*/ 35 h 89"/>
                  <a:gd name="T16" fmla="*/ 84 w 84"/>
                  <a:gd name="T17" fmla="*/ 45 h 89"/>
                  <a:gd name="T18" fmla="*/ 82 w 84"/>
                  <a:gd name="T19" fmla="*/ 54 h 89"/>
                  <a:gd name="T20" fmla="*/ 80 w 84"/>
                  <a:gd name="T21" fmla="*/ 62 h 89"/>
                  <a:gd name="T22" fmla="*/ 77 w 84"/>
                  <a:gd name="T23" fmla="*/ 70 h 89"/>
                  <a:gd name="T24" fmla="*/ 72 w 84"/>
                  <a:gd name="T25" fmla="*/ 77 h 89"/>
                  <a:gd name="T26" fmla="*/ 65 w 84"/>
                  <a:gd name="T27" fmla="*/ 81 h 89"/>
                  <a:gd name="T28" fmla="*/ 58 w 84"/>
                  <a:gd name="T29" fmla="*/ 86 h 89"/>
                  <a:gd name="T30" fmla="*/ 50 w 84"/>
                  <a:gd name="T31" fmla="*/ 88 h 89"/>
                  <a:gd name="T32" fmla="*/ 42 w 84"/>
                  <a:gd name="T33" fmla="*/ 89 h 89"/>
                  <a:gd name="T34" fmla="*/ 34 w 84"/>
                  <a:gd name="T35" fmla="*/ 88 h 89"/>
                  <a:gd name="T36" fmla="*/ 26 w 84"/>
                  <a:gd name="T37" fmla="*/ 86 h 89"/>
                  <a:gd name="T38" fmla="*/ 19 w 84"/>
                  <a:gd name="T39" fmla="*/ 81 h 89"/>
                  <a:gd name="T40" fmla="*/ 12 w 84"/>
                  <a:gd name="T41" fmla="*/ 77 h 89"/>
                  <a:gd name="T42" fmla="*/ 6 w 84"/>
                  <a:gd name="T43" fmla="*/ 70 h 89"/>
                  <a:gd name="T44" fmla="*/ 3 w 84"/>
                  <a:gd name="T45" fmla="*/ 62 h 89"/>
                  <a:gd name="T46" fmla="*/ 1 w 84"/>
                  <a:gd name="T47" fmla="*/ 54 h 89"/>
                  <a:gd name="T48" fmla="*/ 0 w 84"/>
                  <a:gd name="T49" fmla="*/ 45 h 89"/>
                  <a:gd name="T50" fmla="*/ 1 w 84"/>
                  <a:gd name="T51" fmla="*/ 35 h 89"/>
                  <a:gd name="T52" fmla="*/ 3 w 84"/>
                  <a:gd name="T53" fmla="*/ 27 h 89"/>
                  <a:gd name="T54" fmla="*/ 6 w 84"/>
                  <a:gd name="T55" fmla="*/ 19 h 89"/>
                  <a:gd name="T56" fmla="*/ 12 w 84"/>
                  <a:gd name="T57" fmla="*/ 12 h 89"/>
                  <a:gd name="T58" fmla="*/ 19 w 84"/>
                  <a:gd name="T59" fmla="*/ 8 h 89"/>
                  <a:gd name="T60" fmla="*/ 26 w 84"/>
                  <a:gd name="T61" fmla="*/ 3 h 89"/>
                  <a:gd name="T62" fmla="*/ 34 w 84"/>
                  <a:gd name="T63" fmla="*/ 1 h 89"/>
                  <a:gd name="T64" fmla="*/ 42 w 84"/>
                  <a:gd name="T65" fmla="*/ 0 h 8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4"/>
                  <a:gd name="T100" fmla="*/ 0 h 89"/>
                  <a:gd name="T101" fmla="*/ 84 w 84"/>
                  <a:gd name="T102" fmla="*/ 89 h 8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4" h="89">
                    <a:moveTo>
                      <a:pt x="42" y="0"/>
                    </a:moveTo>
                    <a:lnTo>
                      <a:pt x="50" y="1"/>
                    </a:lnTo>
                    <a:lnTo>
                      <a:pt x="58" y="3"/>
                    </a:lnTo>
                    <a:lnTo>
                      <a:pt x="65" y="8"/>
                    </a:lnTo>
                    <a:lnTo>
                      <a:pt x="72" y="12"/>
                    </a:lnTo>
                    <a:lnTo>
                      <a:pt x="77" y="19"/>
                    </a:lnTo>
                    <a:lnTo>
                      <a:pt x="80" y="27"/>
                    </a:lnTo>
                    <a:lnTo>
                      <a:pt x="82" y="35"/>
                    </a:lnTo>
                    <a:lnTo>
                      <a:pt x="84" y="45"/>
                    </a:lnTo>
                    <a:lnTo>
                      <a:pt x="82" y="54"/>
                    </a:lnTo>
                    <a:lnTo>
                      <a:pt x="80" y="62"/>
                    </a:lnTo>
                    <a:lnTo>
                      <a:pt x="77" y="70"/>
                    </a:lnTo>
                    <a:lnTo>
                      <a:pt x="72" y="77"/>
                    </a:lnTo>
                    <a:lnTo>
                      <a:pt x="65" y="81"/>
                    </a:lnTo>
                    <a:lnTo>
                      <a:pt x="58" y="86"/>
                    </a:lnTo>
                    <a:lnTo>
                      <a:pt x="50" y="88"/>
                    </a:lnTo>
                    <a:lnTo>
                      <a:pt x="42" y="89"/>
                    </a:lnTo>
                    <a:lnTo>
                      <a:pt x="34" y="88"/>
                    </a:lnTo>
                    <a:lnTo>
                      <a:pt x="26" y="86"/>
                    </a:lnTo>
                    <a:lnTo>
                      <a:pt x="19" y="81"/>
                    </a:lnTo>
                    <a:lnTo>
                      <a:pt x="12" y="77"/>
                    </a:lnTo>
                    <a:lnTo>
                      <a:pt x="6" y="70"/>
                    </a:lnTo>
                    <a:lnTo>
                      <a:pt x="3" y="62"/>
                    </a:lnTo>
                    <a:lnTo>
                      <a:pt x="1" y="54"/>
                    </a:lnTo>
                    <a:lnTo>
                      <a:pt x="0" y="45"/>
                    </a:lnTo>
                    <a:lnTo>
                      <a:pt x="1" y="35"/>
                    </a:lnTo>
                    <a:lnTo>
                      <a:pt x="3" y="27"/>
                    </a:lnTo>
                    <a:lnTo>
                      <a:pt x="6" y="19"/>
                    </a:lnTo>
                    <a:lnTo>
                      <a:pt x="12" y="12"/>
                    </a:lnTo>
                    <a:lnTo>
                      <a:pt x="19" y="8"/>
                    </a:lnTo>
                    <a:lnTo>
                      <a:pt x="26" y="3"/>
                    </a:lnTo>
                    <a:lnTo>
                      <a:pt x="34" y="1"/>
                    </a:lnTo>
                    <a:lnTo>
                      <a:pt x="42" y="0"/>
                    </a:lnTo>
                    <a:close/>
                  </a:path>
                </a:pathLst>
              </a:custGeom>
              <a:solidFill>
                <a:srgbClr val="00335B"/>
              </a:solidFill>
              <a:ln w="9525">
                <a:noFill/>
                <a:round/>
                <a:headEnd/>
                <a:tailEnd/>
              </a:ln>
            </p:spPr>
            <p:txBody>
              <a:bodyPr/>
              <a:lstStyle/>
              <a:p>
                <a:endParaRPr lang="en-US"/>
              </a:p>
            </p:txBody>
          </p:sp>
          <p:sp>
            <p:nvSpPr>
              <p:cNvPr id="22155" name="Freeform 482"/>
              <p:cNvSpPr>
                <a:spLocks/>
              </p:cNvSpPr>
              <p:nvPr/>
            </p:nvSpPr>
            <p:spPr bwMode="auto">
              <a:xfrm>
                <a:off x="1403" y="2232"/>
                <a:ext cx="42" cy="45"/>
              </a:xfrm>
              <a:custGeom>
                <a:avLst/>
                <a:gdLst>
                  <a:gd name="T0" fmla="*/ 43 w 84"/>
                  <a:gd name="T1" fmla="*/ 0 h 90"/>
                  <a:gd name="T2" fmla="*/ 51 w 84"/>
                  <a:gd name="T3" fmla="*/ 2 h 90"/>
                  <a:gd name="T4" fmla="*/ 59 w 84"/>
                  <a:gd name="T5" fmla="*/ 4 h 90"/>
                  <a:gd name="T6" fmla="*/ 66 w 84"/>
                  <a:gd name="T7" fmla="*/ 9 h 90"/>
                  <a:gd name="T8" fmla="*/ 73 w 84"/>
                  <a:gd name="T9" fmla="*/ 13 h 90"/>
                  <a:gd name="T10" fmla="*/ 77 w 84"/>
                  <a:gd name="T11" fmla="*/ 20 h 90"/>
                  <a:gd name="T12" fmla="*/ 81 w 84"/>
                  <a:gd name="T13" fmla="*/ 28 h 90"/>
                  <a:gd name="T14" fmla="*/ 83 w 84"/>
                  <a:gd name="T15" fmla="*/ 36 h 90"/>
                  <a:gd name="T16" fmla="*/ 84 w 84"/>
                  <a:gd name="T17" fmla="*/ 45 h 90"/>
                  <a:gd name="T18" fmla="*/ 83 w 84"/>
                  <a:gd name="T19" fmla="*/ 55 h 90"/>
                  <a:gd name="T20" fmla="*/ 81 w 84"/>
                  <a:gd name="T21" fmla="*/ 63 h 90"/>
                  <a:gd name="T22" fmla="*/ 77 w 84"/>
                  <a:gd name="T23" fmla="*/ 71 h 90"/>
                  <a:gd name="T24" fmla="*/ 73 w 84"/>
                  <a:gd name="T25" fmla="*/ 78 h 90"/>
                  <a:gd name="T26" fmla="*/ 66 w 84"/>
                  <a:gd name="T27" fmla="*/ 82 h 90"/>
                  <a:gd name="T28" fmla="*/ 59 w 84"/>
                  <a:gd name="T29" fmla="*/ 87 h 90"/>
                  <a:gd name="T30" fmla="*/ 51 w 84"/>
                  <a:gd name="T31" fmla="*/ 89 h 90"/>
                  <a:gd name="T32" fmla="*/ 43 w 84"/>
                  <a:gd name="T33" fmla="*/ 90 h 90"/>
                  <a:gd name="T34" fmla="*/ 35 w 84"/>
                  <a:gd name="T35" fmla="*/ 89 h 90"/>
                  <a:gd name="T36" fmla="*/ 27 w 84"/>
                  <a:gd name="T37" fmla="*/ 87 h 90"/>
                  <a:gd name="T38" fmla="*/ 20 w 84"/>
                  <a:gd name="T39" fmla="*/ 82 h 90"/>
                  <a:gd name="T40" fmla="*/ 13 w 84"/>
                  <a:gd name="T41" fmla="*/ 78 h 90"/>
                  <a:gd name="T42" fmla="*/ 7 w 84"/>
                  <a:gd name="T43" fmla="*/ 71 h 90"/>
                  <a:gd name="T44" fmla="*/ 4 w 84"/>
                  <a:gd name="T45" fmla="*/ 63 h 90"/>
                  <a:gd name="T46" fmla="*/ 1 w 84"/>
                  <a:gd name="T47" fmla="*/ 55 h 90"/>
                  <a:gd name="T48" fmla="*/ 0 w 84"/>
                  <a:gd name="T49" fmla="*/ 45 h 90"/>
                  <a:gd name="T50" fmla="*/ 1 w 84"/>
                  <a:gd name="T51" fmla="*/ 36 h 90"/>
                  <a:gd name="T52" fmla="*/ 4 w 84"/>
                  <a:gd name="T53" fmla="*/ 28 h 90"/>
                  <a:gd name="T54" fmla="*/ 7 w 84"/>
                  <a:gd name="T55" fmla="*/ 20 h 90"/>
                  <a:gd name="T56" fmla="*/ 13 w 84"/>
                  <a:gd name="T57" fmla="*/ 13 h 90"/>
                  <a:gd name="T58" fmla="*/ 20 w 84"/>
                  <a:gd name="T59" fmla="*/ 9 h 90"/>
                  <a:gd name="T60" fmla="*/ 27 w 84"/>
                  <a:gd name="T61" fmla="*/ 4 h 90"/>
                  <a:gd name="T62" fmla="*/ 35 w 84"/>
                  <a:gd name="T63" fmla="*/ 2 h 90"/>
                  <a:gd name="T64" fmla="*/ 43 w 84"/>
                  <a:gd name="T65" fmla="*/ 0 h 9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4"/>
                  <a:gd name="T100" fmla="*/ 0 h 90"/>
                  <a:gd name="T101" fmla="*/ 84 w 84"/>
                  <a:gd name="T102" fmla="*/ 90 h 9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4" h="90">
                    <a:moveTo>
                      <a:pt x="43" y="0"/>
                    </a:moveTo>
                    <a:lnTo>
                      <a:pt x="51" y="2"/>
                    </a:lnTo>
                    <a:lnTo>
                      <a:pt x="59" y="4"/>
                    </a:lnTo>
                    <a:lnTo>
                      <a:pt x="66" y="9"/>
                    </a:lnTo>
                    <a:lnTo>
                      <a:pt x="73" y="13"/>
                    </a:lnTo>
                    <a:lnTo>
                      <a:pt x="77" y="20"/>
                    </a:lnTo>
                    <a:lnTo>
                      <a:pt x="81" y="28"/>
                    </a:lnTo>
                    <a:lnTo>
                      <a:pt x="83" y="36"/>
                    </a:lnTo>
                    <a:lnTo>
                      <a:pt x="84" y="45"/>
                    </a:lnTo>
                    <a:lnTo>
                      <a:pt x="83" y="55"/>
                    </a:lnTo>
                    <a:lnTo>
                      <a:pt x="81" y="63"/>
                    </a:lnTo>
                    <a:lnTo>
                      <a:pt x="77" y="71"/>
                    </a:lnTo>
                    <a:lnTo>
                      <a:pt x="73" y="78"/>
                    </a:lnTo>
                    <a:lnTo>
                      <a:pt x="66" y="82"/>
                    </a:lnTo>
                    <a:lnTo>
                      <a:pt x="59" y="87"/>
                    </a:lnTo>
                    <a:lnTo>
                      <a:pt x="51" y="89"/>
                    </a:lnTo>
                    <a:lnTo>
                      <a:pt x="43" y="90"/>
                    </a:lnTo>
                    <a:lnTo>
                      <a:pt x="35" y="89"/>
                    </a:lnTo>
                    <a:lnTo>
                      <a:pt x="27" y="87"/>
                    </a:lnTo>
                    <a:lnTo>
                      <a:pt x="20" y="82"/>
                    </a:lnTo>
                    <a:lnTo>
                      <a:pt x="13" y="78"/>
                    </a:lnTo>
                    <a:lnTo>
                      <a:pt x="7" y="71"/>
                    </a:lnTo>
                    <a:lnTo>
                      <a:pt x="4" y="63"/>
                    </a:lnTo>
                    <a:lnTo>
                      <a:pt x="1" y="55"/>
                    </a:lnTo>
                    <a:lnTo>
                      <a:pt x="0" y="45"/>
                    </a:lnTo>
                    <a:lnTo>
                      <a:pt x="1" y="36"/>
                    </a:lnTo>
                    <a:lnTo>
                      <a:pt x="4" y="28"/>
                    </a:lnTo>
                    <a:lnTo>
                      <a:pt x="7" y="20"/>
                    </a:lnTo>
                    <a:lnTo>
                      <a:pt x="13" y="13"/>
                    </a:lnTo>
                    <a:lnTo>
                      <a:pt x="20" y="9"/>
                    </a:lnTo>
                    <a:lnTo>
                      <a:pt x="27" y="4"/>
                    </a:lnTo>
                    <a:lnTo>
                      <a:pt x="35" y="2"/>
                    </a:lnTo>
                    <a:lnTo>
                      <a:pt x="43" y="0"/>
                    </a:lnTo>
                    <a:close/>
                  </a:path>
                </a:pathLst>
              </a:custGeom>
              <a:solidFill>
                <a:srgbClr val="00335B"/>
              </a:solidFill>
              <a:ln w="9525">
                <a:noFill/>
                <a:round/>
                <a:headEnd/>
                <a:tailEnd/>
              </a:ln>
            </p:spPr>
            <p:txBody>
              <a:bodyPr/>
              <a:lstStyle/>
              <a:p>
                <a:endParaRPr lang="en-US"/>
              </a:p>
            </p:txBody>
          </p:sp>
          <p:sp>
            <p:nvSpPr>
              <p:cNvPr id="22156" name="Freeform 483"/>
              <p:cNvSpPr>
                <a:spLocks/>
              </p:cNvSpPr>
              <p:nvPr/>
            </p:nvSpPr>
            <p:spPr bwMode="auto">
              <a:xfrm>
                <a:off x="1362" y="2298"/>
                <a:ext cx="42" cy="23"/>
              </a:xfrm>
              <a:custGeom>
                <a:avLst/>
                <a:gdLst>
                  <a:gd name="T0" fmla="*/ 43 w 84"/>
                  <a:gd name="T1" fmla="*/ 0 h 47"/>
                  <a:gd name="T2" fmla="*/ 51 w 84"/>
                  <a:gd name="T3" fmla="*/ 0 h 47"/>
                  <a:gd name="T4" fmla="*/ 59 w 84"/>
                  <a:gd name="T5" fmla="*/ 2 h 47"/>
                  <a:gd name="T6" fmla="*/ 66 w 84"/>
                  <a:gd name="T7" fmla="*/ 3 h 47"/>
                  <a:gd name="T8" fmla="*/ 73 w 84"/>
                  <a:gd name="T9" fmla="*/ 7 h 47"/>
                  <a:gd name="T10" fmla="*/ 77 w 84"/>
                  <a:gd name="T11" fmla="*/ 10 h 47"/>
                  <a:gd name="T12" fmla="*/ 81 w 84"/>
                  <a:gd name="T13" fmla="*/ 13 h 47"/>
                  <a:gd name="T14" fmla="*/ 83 w 84"/>
                  <a:gd name="T15" fmla="*/ 18 h 47"/>
                  <a:gd name="T16" fmla="*/ 84 w 84"/>
                  <a:gd name="T17" fmla="*/ 23 h 47"/>
                  <a:gd name="T18" fmla="*/ 83 w 84"/>
                  <a:gd name="T19" fmla="*/ 27 h 47"/>
                  <a:gd name="T20" fmla="*/ 81 w 84"/>
                  <a:gd name="T21" fmla="*/ 32 h 47"/>
                  <a:gd name="T22" fmla="*/ 77 w 84"/>
                  <a:gd name="T23" fmla="*/ 37 h 47"/>
                  <a:gd name="T24" fmla="*/ 73 w 84"/>
                  <a:gd name="T25" fmla="*/ 40 h 47"/>
                  <a:gd name="T26" fmla="*/ 66 w 84"/>
                  <a:gd name="T27" fmla="*/ 43 h 47"/>
                  <a:gd name="T28" fmla="*/ 59 w 84"/>
                  <a:gd name="T29" fmla="*/ 45 h 47"/>
                  <a:gd name="T30" fmla="*/ 51 w 84"/>
                  <a:gd name="T31" fmla="*/ 47 h 47"/>
                  <a:gd name="T32" fmla="*/ 43 w 84"/>
                  <a:gd name="T33" fmla="*/ 47 h 47"/>
                  <a:gd name="T34" fmla="*/ 35 w 84"/>
                  <a:gd name="T35" fmla="*/ 47 h 47"/>
                  <a:gd name="T36" fmla="*/ 27 w 84"/>
                  <a:gd name="T37" fmla="*/ 45 h 47"/>
                  <a:gd name="T38" fmla="*/ 20 w 84"/>
                  <a:gd name="T39" fmla="*/ 43 h 47"/>
                  <a:gd name="T40" fmla="*/ 13 w 84"/>
                  <a:gd name="T41" fmla="*/ 40 h 47"/>
                  <a:gd name="T42" fmla="*/ 7 w 84"/>
                  <a:gd name="T43" fmla="*/ 37 h 47"/>
                  <a:gd name="T44" fmla="*/ 4 w 84"/>
                  <a:gd name="T45" fmla="*/ 32 h 47"/>
                  <a:gd name="T46" fmla="*/ 1 w 84"/>
                  <a:gd name="T47" fmla="*/ 27 h 47"/>
                  <a:gd name="T48" fmla="*/ 0 w 84"/>
                  <a:gd name="T49" fmla="*/ 23 h 47"/>
                  <a:gd name="T50" fmla="*/ 1 w 84"/>
                  <a:gd name="T51" fmla="*/ 18 h 47"/>
                  <a:gd name="T52" fmla="*/ 4 w 84"/>
                  <a:gd name="T53" fmla="*/ 13 h 47"/>
                  <a:gd name="T54" fmla="*/ 7 w 84"/>
                  <a:gd name="T55" fmla="*/ 10 h 47"/>
                  <a:gd name="T56" fmla="*/ 13 w 84"/>
                  <a:gd name="T57" fmla="*/ 7 h 47"/>
                  <a:gd name="T58" fmla="*/ 20 w 84"/>
                  <a:gd name="T59" fmla="*/ 3 h 47"/>
                  <a:gd name="T60" fmla="*/ 27 w 84"/>
                  <a:gd name="T61" fmla="*/ 2 h 47"/>
                  <a:gd name="T62" fmla="*/ 35 w 84"/>
                  <a:gd name="T63" fmla="*/ 0 h 47"/>
                  <a:gd name="T64" fmla="*/ 43 w 84"/>
                  <a:gd name="T65" fmla="*/ 0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4"/>
                  <a:gd name="T100" fmla="*/ 0 h 47"/>
                  <a:gd name="T101" fmla="*/ 84 w 84"/>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4" h="47">
                    <a:moveTo>
                      <a:pt x="43" y="0"/>
                    </a:moveTo>
                    <a:lnTo>
                      <a:pt x="51" y="0"/>
                    </a:lnTo>
                    <a:lnTo>
                      <a:pt x="59" y="2"/>
                    </a:lnTo>
                    <a:lnTo>
                      <a:pt x="66" y="3"/>
                    </a:lnTo>
                    <a:lnTo>
                      <a:pt x="73" y="7"/>
                    </a:lnTo>
                    <a:lnTo>
                      <a:pt x="77" y="10"/>
                    </a:lnTo>
                    <a:lnTo>
                      <a:pt x="81" y="13"/>
                    </a:lnTo>
                    <a:lnTo>
                      <a:pt x="83" y="18"/>
                    </a:lnTo>
                    <a:lnTo>
                      <a:pt x="84" y="23"/>
                    </a:lnTo>
                    <a:lnTo>
                      <a:pt x="83" y="27"/>
                    </a:lnTo>
                    <a:lnTo>
                      <a:pt x="81" y="32"/>
                    </a:lnTo>
                    <a:lnTo>
                      <a:pt x="77" y="37"/>
                    </a:lnTo>
                    <a:lnTo>
                      <a:pt x="73" y="40"/>
                    </a:lnTo>
                    <a:lnTo>
                      <a:pt x="66" y="43"/>
                    </a:lnTo>
                    <a:lnTo>
                      <a:pt x="59" y="45"/>
                    </a:lnTo>
                    <a:lnTo>
                      <a:pt x="51" y="47"/>
                    </a:lnTo>
                    <a:lnTo>
                      <a:pt x="43" y="47"/>
                    </a:lnTo>
                    <a:lnTo>
                      <a:pt x="35" y="47"/>
                    </a:lnTo>
                    <a:lnTo>
                      <a:pt x="27" y="45"/>
                    </a:lnTo>
                    <a:lnTo>
                      <a:pt x="20" y="43"/>
                    </a:lnTo>
                    <a:lnTo>
                      <a:pt x="13" y="40"/>
                    </a:lnTo>
                    <a:lnTo>
                      <a:pt x="7" y="37"/>
                    </a:lnTo>
                    <a:lnTo>
                      <a:pt x="4" y="32"/>
                    </a:lnTo>
                    <a:lnTo>
                      <a:pt x="1" y="27"/>
                    </a:lnTo>
                    <a:lnTo>
                      <a:pt x="0" y="23"/>
                    </a:lnTo>
                    <a:lnTo>
                      <a:pt x="1" y="18"/>
                    </a:lnTo>
                    <a:lnTo>
                      <a:pt x="4" y="13"/>
                    </a:lnTo>
                    <a:lnTo>
                      <a:pt x="7" y="10"/>
                    </a:lnTo>
                    <a:lnTo>
                      <a:pt x="13" y="7"/>
                    </a:lnTo>
                    <a:lnTo>
                      <a:pt x="20" y="3"/>
                    </a:lnTo>
                    <a:lnTo>
                      <a:pt x="27" y="2"/>
                    </a:lnTo>
                    <a:lnTo>
                      <a:pt x="35" y="0"/>
                    </a:lnTo>
                    <a:lnTo>
                      <a:pt x="43" y="0"/>
                    </a:lnTo>
                    <a:close/>
                  </a:path>
                </a:pathLst>
              </a:custGeom>
              <a:solidFill>
                <a:srgbClr val="00335B"/>
              </a:solidFill>
              <a:ln w="9525">
                <a:noFill/>
                <a:round/>
                <a:headEnd/>
                <a:tailEnd/>
              </a:ln>
            </p:spPr>
            <p:txBody>
              <a:bodyPr/>
              <a:lstStyle/>
              <a:p>
                <a:endParaRPr lang="en-US"/>
              </a:p>
            </p:txBody>
          </p:sp>
          <p:sp>
            <p:nvSpPr>
              <p:cNvPr id="22157" name="Freeform 484"/>
              <p:cNvSpPr>
                <a:spLocks/>
              </p:cNvSpPr>
              <p:nvPr/>
            </p:nvSpPr>
            <p:spPr bwMode="auto">
              <a:xfrm>
                <a:off x="1362" y="2351"/>
                <a:ext cx="42" cy="24"/>
              </a:xfrm>
              <a:custGeom>
                <a:avLst/>
                <a:gdLst>
                  <a:gd name="T0" fmla="*/ 44 w 83"/>
                  <a:gd name="T1" fmla="*/ 0 h 47"/>
                  <a:gd name="T2" fmla="*/ 52 w 83"/>
                  <a:gd name="T3" fmla="*/ 1 h 47"/>
                  <a:gd name="T4" fmla="*/ 60 w 83"/>
                  <a:gd name="T5" fmla="*/ 3 h 47"/>
                  <a:gd name="T6" fmla="*/ 67 w 83"/>
                  <a:gd name="T7" fmla="*/ 5 h 47"/>
                  <a:gd name="T8" fmla="*/ 73 w 83"/>
                  <a:gd name="T9" fmla="*/ 9 h 47"/>
                  <a:gd name="T10" fmla="*/ 78 w 83"/>
                  <a:gd name="T11" fmla="*/ 12 h 47"/>
                  <a:gd name="T12" fmla="*/ 81 w 83"/>
                  <a:gd name="T13" fmla="*/ 17 h 47"/>
                  <a:gd name="T14" fmla="*/ 83 w 83"/>
                  <a:gd name="T15" fmla="*/ 22 h 47"/>
                  <a:gd name="T16" fmla="*/ 83 w 83"/>
                  <a:gd name="T17" fmla="*/ 26 h 47"/>
                  <a:gd name="T18" fmla="*/ 82 w 83"/>
                  <a:gd name="T19" fmla="*/ 31 h 47"/>
                  <a:gd name="T20" fmla="*/ 79 w 83"/>
                  <a:gd name="T21" fmla="*/ 35 h 47"/>
                  <a:gd name="T22" fmla="*/ 75 w 83"/>
                  <a:gd name="T23" fmla="*/ 39 h 47"/>
                  <a:gd name="T24" fmla="*/ 70 w 83"/>
                  <a:gd name="T25" fmla="*/ 42 h 47"/>
                  <a:gd name="T26" fmla="*/ 64 w 83"/>
                  <a:gd name="T27" fmla="*/ 45 h 47"/>
                  <a:gd name="T28" fmla="*/ 56 w 83"/>
                  <a:gd name="T29" fmla="*/ 47 h 47"/>
                  <a:gd name="T30" fmla="*/ 48 w 83"/>
                  <a:gd name="T31" fmla="*/ 47 h 47"/>
                  <a:gd name="T32" fmla="*/ 40 w 83"/>
                  <a:gd name="T33" fmla="*/ 47 h 47"/>
                  <a:gd name="T34" fmla="*/ 32 w 83"/>
                  <a:gd name="T35" fmla="*/ 46 h 47"/>
                  <a:gd name="T36" fmla="*/ 23 w 83"/>
                  <a:gd name="T37" fmla="*/ 43 h 47"/>
                  <a:gd name="T38" fmla="*/ 17 w 83"/>
                  <a:gd name="T39" fmla="*/ 41 h 47"/>
                  <a:gd name="T40" fmla="*/ 11 w 83"/>
                  <a:gd name="T41" fmla="*/ 38 h 47"/>
                  <a:gd name="T42" fmla="*/ 6 w 83"/>
                  <a:gd name="T43" fmla="*/ 33 h 47"/>
                  <a:gd name="T44" fmla="*/ 3 w 83"/>
                  <a:gd name="T45" fmla="*/ 30 h 47"/>
                  <a:gd name="T46" fmla="*/ 0 w 83"/>
                  <a:gd name="T47" fmla="*/ 24 h 47"/>
                  <a:gd name="T48" fmla="*/ 0 w 83"/>
                  <a:gd name="T49" fmla="*/ 19 h 47"/>
                  <a:gd name="T50" fmla="*/ 2 w 83"/>
                  <a:gd name="T51" fmla="*/ 15 h 47"/>
                  <a:gd name="T52" fmla="*/ 4 w 83"/>
                  <a:gd name="T53" fmla="*/ 10 h 47"/>
                  <a:gd name="T54" fmla="*/ 8 w 83"/>
                  <a:gd name="T55" fmla="*/ 7 h 47"/>
                  <a:gd name="T56" fmla="*/ 14 w 83"/>
                  <a:gd name="T57" fmla="*/ 4 h 47"/>
                  <a:gd name="T58" fmla="*/ 20 w 83"/>
                  <a:gd name="T59" fmla="*/ 2 h 47"/>
                  <a:gd name="T60" fmla="*/ 28 w 83"/>
                  <a:gd name="T61" fmla="*/ 0 h 47"/>
                  <a:gd name="T62" fmla="*/ 36 w 83"/>
                  <a:gd name="T63" fmla="*/ 0 h 47"/>
                  <a:gd name="T64" fmla="*/ 44 w 83"/>
                  <a:gd name="T65" fmla="*/ 0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3"/>
                  <a:gd name="T100" fmla="*/ 0 h 47"/>
                  <a:gd name="T101" fmla="*/ 83 w 83"/>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3" h="47">
                    <a:moveTo>
                      <a:pt x="44" y="0"/>
                    </a:moveTo>
                    <a:lnTo>
                      <a:pt x="52" y="1"/>
                    </a:lnTo>
                    <a:lnTo>
                      <a:pt x="60" y="3"/>
                    </a:lnTo>
                    <a:lnTo>
                      <a:pt x="67" y="5"/>
                    </a:lnTo>
                    <a:lnTo>
                      <a:pt x="73" y="9"/>
                    </a:lnTo>
                    <a:lnTo>
                      <a:pt x="78" y="12"/>
                    </a:lnTo>
                    <a:lnTo>
                      <a:pt x="81" y="17"/>
                    </a:lnTo>
                    <a:lnTo>
                      <a:pt x="83" y="22"/>
                    </a:lnTo>
                    <a:lnTo>
                      <a:pt x="83" y="26"/>
                    </a:lnTo>
                    <a:lnTo>
                      <a:pt x="82" y="31"/>
                    </a:lnTo>
                    <a:lnTo>
                      <a:pt x="79" y="35"/>
                    </a:lnTo>
                    <a:lnTo>
                      <a:pt x="75" y="39"/>
                    </a:lnTo>
                    <a:lnTo>
                      <a:pt x="70" y="42"/>
                    </a:lnTo>
                    <a:lnTo>
                      <a:pt x="64" y="45"/>
                    </a:lnTo>
                    <a:lnTo>
                      <a:pt x="56" y="47"/>
                    </a:lnTo>
                    <a:lnTo>
                      <a:pt x="48" y="47"/>
                    </a:lnTo>
                    <a:lnTo>
                      <a:pt x="40" y="47"/>
                    </a:lnTo>
                    <a:lnTo>
                      <a:pt x="32" y="46"/>
                    </a:lnTo>
                    <a:lnTo>
                      <a:pt x="23" y="43"/>
                    </a:lnTo>
                    <a:lnTo>
                      <a:pt x="17" y="41"/>
                    </a:lnTo>
                    <a:lnTo>
                      <a:pt x="11" y="38"/>
                    </a:lnTo>
                    <a:lnTo>
                      <a:pt x="6" y="33"/>
                    </a:lnTo>
                    <a:lnTo>
                      <a:pt x="3" y="30"/>
                    </a:lnTo>
                    <a:lnTo>
                      <a:pt x="0" y="24"/>
                    </a:lnTo>
                    <a:lnTo>
                      <a:pt x="0" y="19"/>
                    </a:lnTo>
                    <a:lnTo>
                      <a:pt x="2" y="15"/>
                    </a:lnTo>
                    <a:lnTo>
                      <a:pt x="4" y="10"/>
                    </a:lnTo>
                    <a:lnTo>
                      <a:pt x="8" y="7"/>
                    </a:lnTo>
                    <a:lnTo>
                      <a:pt x="14" y="4"/>
                    </a:lnTo>
                    <a:lnTo>
                      <a:pt x="20" y="2"/>
                    </a:lnTo>
                    <a:lnTo>
                      <a:pt x="28" y="0"/>
                    </a:lnTo>
                    <a:lnTo>
                      <a:pt x="36" y="0"/>
                    </a:lnTo>
                    <a:lnTo>
                      <a:pt x="44" y="0"/>
                    </a:lnTo>
                    <a:close/>
                  </a:path>
                </a:pathLst>
              </a:custGeom>
              <a:solidFill>
                <a:srgbClr val="00335B"/>
              </a:solidFill>
              <a:ln w="9525">
                <a:noFill/>
                <a:round/>
                <a:headEnd/>
                <a:tailEnd/>
              </a:ln>
            </p:spPr>
            <p:txBody>
              <a:bodyPr/>
              <a:lstStyle/>
              <a:p>
                <a:endParaRPr lang="en-US"/>
              </a:p>
            </p:txBody>
          </p:sp>
          <p:sp>
            <p:nvSpPr>
              <p:cNvPr id="22158" name="Freeform 485"/>
              <p:cNvSpPr>
                <a:spLocks/>
              </p:cNvSpPr>
              <p:nvPr/>
            </p:nvSpPr>
            <p:spPr bwMode="auto">
              <a:xfrm>
                <a:off x="1329" y="2230"/>
                <a:ext cx="33" cy="36"/>
              </a:xfrm>
              <a:custGeom>
                <a:avLst/>
                <a:gdLst>
                  <a:gd name="T0" fmla="*/ 33 w 65"/>
                  <a:gd name="T1" fmla="*/ 0 h 71"/>
                  <a:gd name="T2" fmla="*/ 46 w 65"/>
                  <a:gd name="T3" fmla="*/ 2 h 71"/>
                  <a:gd name="T4" fmla="*/ 56 w 65"/>
                  <a:gd name="T5" fmla="*/ 10 h 71"/>
                  <a:gd name="T6" fmla="*/ 63 w 65"/>
                  <a:gd name="T7" fmla="*/ 22 h 71"/>
                  <a:gd name="T8" fmla="*/ 65 w 65"/>
                  <a:gd name="T9" fmla="*/ 36 h 71"/>
                  <a:gd name="T10" fmla="*/ 63 w 65"/>
                  <a:gd name="T11" fmla="*/ 49 h 71"/>
                  <a:gd name="T12" fmla="*/ 56 w 65"/>
                  <a:gd name="T13" fmla="*/ 61 h 71"/>
                  <a:gd name="T14" fmla="*/ 46 w 65"/>
                  <a:gd name="T15" fmla="*/ 69 h 71"/>
                  <a:gd name="T16" fmla="*/ 33 w 65"/>
                  <a:gd name="T17" fmla="*/ 71 h 71"/>
                  <a:gd name="T18" fmla="*/ 20 w 65"/>
                  <a:gd name="T19" fmla="*/ 69 h 71"/>
                  <a:gd name="T20" fmla="*/ 10 w 65"/>
                  <a:gd name="T21" fmla="*/ 61 h 71"/>
                  <a:gd name="T22" fmla="*/ 2 w 65"/>
                  <a:gd name="T23" fmla="*/ 49 h 71"/>
                  <a:gd name="T24" fmla="*/ 0 w 65"/>
                  <a:gd name="T25" fmla="*/ 36 h 71"/>
                  <a:gd name="T26" fmla="*/ 2 w 65"/>
                  <a:gd name="T27" fmla="*/ 22 h 71"/>
                  <a:gd name="T28" fmla="*/ 10 w 65"/>
                  <a:gd name="T29" fmla="*/ 10 h 71"/>
                  <a:gd name="T30" fmla="*/ 20 w 65"/>
                  <a:gd name="T31" fmla="*/ 2 h 71"/>
                  <a:gd name="T32" fmla="*/ 33 w 65"/>
                  <a:gd name="T33" fmla="*/ 0 h 7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5"/>
                  <a:gd name="T52" fmla="*/ 0 h 71"/>
                  <a:gd name="T53" fmla="*/ 65 w 65"/>
                  <a:gd name="T54" fmla="*/ 71 h 7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5" h="71">
                    <a:moveTo>
                      <a:pt x="33" y="0"/>
                    </a:moveTo>
                    <a:lnTo>
                      <a:pt x="46" y="2"/>
                    </a:lnTo>
                    <a:lnTo>
                      <a:pt x="56" y="10"/>
                    </a:lnTo>
                    <a:lnTo>
                      <a:pt x="63" y="22"/>
                    </a:lnTo>
                    <a:lnTo>
                      <a:pt x="65" y="36"/>
                    </a:lnTo>
                    <a:lnTo>
                      <a:pt x="63" y="49"/>
                    </a:lnTo>
                    <a:lnTo>
                      <a:pt x="56" y="61"/>
                    </a:lnTo>
                    <a:lnTo>
                      <a:pt x="46" y="69"/>
                    </a:lnTo>
                    <a:lnTo>
                      <a:pt x="33" y="71"/>
                    </a:lnTo>
                    <a:lnTo>
                      <a:pt x="20" y="69"/>
                    </a:lnTo>
                    <a:lnTo>
                      <a:pt x="10" y="61"/>
                    </a:lnTo>
                    <a:lnTo>
                      <a:pt x="2" y="49"/>
                    </a:lnTo>
                    <a:lnTo>
                      <a:pt x="0" y="36"/>
                    </a:lnTo>
                    <a:lnTo>
                      <a:pt x="2" y="22"/>
                    </a:lnTo>
                    <a:lnTo>
                      <a:pt x="10" y="10"/>
                    </a:lnTo>
                    <a:lnTo>
                      <a:pt x="20" y="2"/>
                    </a:lnTo>
                    <a:lnTo>
                      <a:pt x="33" y="0"/>
                    </a:lnTo>
                    <a:close/>
                  </a:path>
                </a:pathLst>
              </a:custGeom>
              <a:solidFill>
                <a:srgbClr val="8C4400"/>
              </a:solidFill>
              <a:ln w="9525">
                <a:noFill/>
                <a:round/>
                <a:headEnd/>
                <a:tailEnd/>
              </a:ln>
            </p:spPr>
            <p:txBody>
              <a:bodyPr/>
              <a:lstStyle/>
              <a:p>
                <a:endParaRPr lang="en-US"/>
              </a:p>
            </p:txBody>
          </p:sp>
          <p:sp>
            <p:nvSpPr>
              <p:cNvPr id="22159" name="Freeform 486"/>
              <p:cNvSpPr>
                <a:spLocks/>
              </p:cNvSpPr>
              <p:nvPr/>
            </p:nvSpPr>
            <p:spPr bwMode="auto">
              <a:xfrm>
                <a:off x="1408" y="2237"/>
                <a:ext cx="33" cy="36"/>
              </a:xfrm>
              <a:custGeom>
                <a:avLst/>
                <a:gdLst>
                  <a:gd name="T0" fmla="*/ 34 w 66"/>
                  <a:gd name="T1" fmla="*/ 0 h 71"/>
                  <a:gd name="T2" fmla="*/ 47 w 66"/>
                  <a:gd name="T3" fmla="*/ 2 h 71"/>
                  <a:gd name="T4" fmla="*/ 57 w 66"/>
                  <a:gd name="T5" fmla="*/ 10 h 71"/>
                  <a:gd name="T6" fmla="*/ 64 w 66"/>
                  <a:gd name="T7" fmla="*/ 22 h 71"/>
                  <a:gd name="T8" fmla="*/ 66 w 66"/>
                  <a:gd name="T9" fmla="*/ 35 h 71"/>
                  <a:gd name="T10" fmla="*/ 64 w 66"/>
                  <a:gd name="T11" fmla="*/ 49 h 71"/>
                  <a:gd name="T12" fmla="*/ 57 w 66"/>
                  <a:gd name="T13" fmla="*/ 61 h 71"/>
                  <a:gd name="T14" fmla="*/ 47 w 66"/>
                  <a:gd name="T15" fmla="*/ 69 h 71"/>
                  <a:gd name="T16" fmla="*/ 34 w 66"/>
                  <a:gd name="T17" fmla="*/ 71 h 71"/>
                  <a:gd name="T18" fmla="*/ 21 w 66"/>
                  <a:gd name="T19" fmla="*/ 69 h 71"/>
                  <a:gd name="T20" fmla="*/ 11 w 66"/>
                  <a:gd name="T21" fmla="*/ 61 h 71"/>
                  <a:gd name="T22" fmla="*/ 3 w 66"/>
                  <a:gd name="T23" fmla="*/ 49 h 71"/>
                  <a:gd name="T24" fmla="*/ 0 w 66"/>
                  <a:gd name="T25" fmla="*/ 35 h 71"/>
                  <a:gd name="T26" fmla="*/ 3 w 66"/>
                  <a:gd name="T27" fmla="*/ 22 h 71"/>
                  <a:gd name="T28" fmla="*/ 11 w 66"/>
                  <a:gd name="T29" fmla="*/ 10 h 71"/>
                  <a:gd name="T30" fmla="*/ 21 w 66"/>
                  <a:gd name="T31" fmla="*/ 2 h 71"/>
                  <a:gd name="T32" fmla="*/ 34 w 66"/>
                  <a:gd name="T33" fmla="*/ 0 h 7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6"/>
                  <a:gd name="T52" fmla="*/ 0 h 71"/>
                  <a:gd name="T53" fmla="*/ 66 w 66"/>
                  <a:gd name="T54" fmla="*/ 71 h 7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6" h="71">
                    <a:moveTo>
                      <a:pt x="34" y="0"/>
                    </a:moveTo>
                    <a:lnTo>
                      <a:pt x="47" y="2"/>
                    </a:lnTo>
                    <a:lnTo>
                      <a:pt x="57" y="10"/>
                    </a:lnTo>
                    <a:lnTo>
                      <a:pt x="64" y="22"/>
                    </a:lnTo>
                    <a:lnTo>
                      <a:pt x="66" y="35"/>
                    </a:lnTo>
                    <a:lnTo>
                      <a:pt x="64" y="49"/>
                    </a:lnTo>
                    <a:lnTo>
                      <a:pt x="57" y="61"/>
                    </a:lnTo>
                    <a:lnTo>
                      <a:pt x="47" y="69"/>
                    </a:lnTo>
                    <a:lnTo>
                      <a:pt x="34" y="71"/>
                    </a:lnTo>
                    <a:lnTo>
                      <a:pt x="21" y="69"/>
                    </a:lnTo>
                    <a:lnTo>
                      <a:pt x="11" y="61"/>
                    </a:lnTo>
                    <a:lnTo>
                      <a:pt x="3" y="49"/>
                    </a:lnTo>
                    <a:lnTo>
                      <a:pt x="0" y="35"/>
                    </a:lnTo>
                    <a:lnTo>
                      <a:pt x="3" y="22"/>
                    </a:lnTo>
                    <a:lnTo>
                      <a:pt x="11" y="10"/>
                    </a:lnTo>
                    <a:lnTo>
                      <a:pt x="21" y="2"/>
                    </a:lnTo>
                    <a:lnTo>
                      <a:pt x="34" y="0"/>
                    </a:lnTo>
                    <a:close/>
                  </a:path>
                </a:pathLst>
              </a:custGeom>
              <a:solidFill>
                <a:srgbClr val="8C4400"/>
              </a:solidFill>
              <a:ln w="9525">
                <a:noFill/>
                <a:round/>
                <a:headEnd/>
                <a:tailEnd/>
              </a:ln>
            </p:spPr>
            <p:txBody>
              <a:bodyPr/>
              <a:lstStyle/>
              <a:p>
                <a:endParaRPr lang="en-US"/>
              </a:p>
            </p:txBody>
          </p:sp>
          <p:sp>
            <p:nvSpPr>
              <p:cNvPr id="22160" name="Freeform 487"/>
              <p:cNvSpPr>
                <a:spLocks/>
              </p:cNvSpPr>
              <p:nvPr/>
            </p:nvSpPr>
            <p:spPr bwMode="auto">
              <a:xfrm>
                <a:off x="1366" y="2300"/>
                <a:ext cx="33" cy="19"/>
              </a:xfrm>
              <a:custGeom>
                <a:avLst/>
                <a:gdLst>
                  <a:gd name="T0" fmla="*/ 34 w 66"/>
                  <a:gd name="T1" fmla="*/ 0 h 38"/>
                  <a:gd name="T2" fmla="*/ 47 w 66"/>
                  <a:gd name="T3" fmla="*/ 1 h 38"/>
                  <a:gd name="T4" fmla="*/ 57 w 66"/>
                  <a:gd name="T5" fmla="*/ 6 h 38"/>
                  <a:gd name="T6" fmla="*/ 64 w 66"/>
                  <a:gd name="T7" fmla="*/ 12 h 38"/>
                  <a:gd name="T8" fmla="*/ 66 w 66"/>
                  <a:gd name="T9" fmla="*/ 19 h 38"/>
                  <a:gd name="T10" fmla="*/ 64 w 66"/>
                  <a:gd name="T11" fmla="*/ 26 h 38"/>
                  <a:gd name="T12" fmla="*/ 57 w 66"/>
                  <a:gd name="T13" fmla="*/ 33 h 38"/>
                  <a:gd name="T14" fmla="*/ 47 w 66"/>
                  <a:gd name="T15" fmla="*/ 37 h 38"/>
                  <a:gd name="T16" fmla="*/ 34 w 66"/>
                  <a:gd name="T17" fmla="*/ 38 h 38"/>
                  <a:gd name="T18" fmla="*/ 21 w 66"/>
                  <a:gd name="T19" fmla="*/ 37 h 38"/>
                  <a:gd name="T20" fmla="*/ 11 w 66"/>
                  <a:gd name="T21" fmla="*/ 33 h 38"/>
                  <a:gd name="T22" fmla="*/ 3 w 66"/>
                  <a:gd name="T23" fmla="*/ 26 h 38"/>
                  <a:gd name="T24" fmla="*/ 0 w 66"/>
                  <a:gd name="T25" fmla="*/ 19 h 38"/>
                  <a:gd name="T26" fmla="*/ 3 w 66"/>
                  <a:gd name="T27" fmla="*/ 12 h 38"/>
                  <a:gd name="T28" fmla="*/ 11 w 66"/>
                  <a:gd name="T29" fmla="*/ 6 h 38"/>
                  <a:gd name="T30" fmla="*/ 21 w 66"/>
                  <a:gd name="T31" fmla="*/ 1 h 38"/>
                  <a:gd name="T32" fmla="*/ 34 w 66"/>
                  <a:gd name="T33" fmla="*/ 0 h 3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6"/>
                  <a:gd name="T52" fmla="*/ 0 h 38"/>
                  <a:gd name="T53" fmla="*/ 66 w 66"/>
                  <a:gd name="T54" fmla="*/ 38 h 3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6" h="38">
                    <a:moveTo>
                      <a:pt x="34" y="0"/>
                    </a:moveTo>
                    <a:lnTo>
                      <a:pt x="47" y="1"/>
                    </a:lnTo>
                    <a:lnTo>
                      <a:pt x="57" y="6"/>
                    </a:lnTo>
                    <a:lnTo>
                      <a:pt x="64" y="12"/>
                    </a:lnTo>
                    <a:lnTo>
                      <a:pt x="66" y="19"/>
                    </a:lnTo>
                    <a:lnTo>
                      <a:pt x="64" y="26"/>
                    </a:lnTo>
                    <a:lnTo>
                      <a:pt x="57" y="33"/>
                    </a:lnTo>
                    <a:lnTo>
                      <a:pt x="47" y="37"/>
                    </a:lnTo>
                    <a:lnTo>
                      <a:pt x="34" y="38"/>
                    </a:lnTo>
                    <a:lnTo>
                      <a:pt x="21" y="37"/>
                    </a:lnTo>
                    <a:lnTo>
                      <a:pt x="11" y="33"/>
                    </a:lnTo>
                    <a:lnTo>
                      <a:pt x="3" y="26"/>
                    </a:lnTo>
                    <a:lnTo>
                      <a:pt x="0" y="19"/>
                    </a:lnTo>
                    <a:lnTo>
                      <a:pt x="3" y="12"/>
                    </a:lnTo>
                    <a:lnTo>
                      <a:pt x="11" y="6"/>
                    </a:lnTo>
                    <a:lnTo>
                      <a:pt x="21" y="1"/>
                    </a:lnTo>
                    <a:lnTo>
                      <a:pt x="34" y="0"/>
                    </a:lnTo>
                    <a:close/>
                  </a:path>
                </a:pathLst>
              </a:custGeom>
              <a:solidFill>
                <a:srgbClr val="8C4400"/>
              </a:solidFill>
              <a:ln w="9525">
                <a:noFill/>
                <a:round/>
                <a:headEnd/>
                <a:tailEnd/>
              </a:ln>
            </p:spPr>
            <p:txBody>
              <a:bodyPr/>
              <a:lstStyle/>
              <a:p>
                <a:endParaRPr lang="en-US"/>
              </a:p>
            </p:txBody>
          </p:sp>
          <p:sp>
            <p:nvSpPr>
              <p:cNvPr id="22161" name="Freeform 488"/>
              <p:cNvSpPr>
                <a:spLocks/>
              </p:cNvSpPr>
              <p:nvPr/>
            </p:nvSpPr>
            <p:spPr bwMode="auto">
              <a:xfrm>
                <a:off x="1366" y="2354"/>
                <a:ext cx="33" cy="18"/>
              </a:xfrm>
              <a:custGeom>
                <a:avLst/>
                <a:gdLst>
                  <a:gd name="T0" fmla="*/ 35 w 66"/>
                  <a:gd name="T1" fmla="*/ 0 h 37"/>
                  <a:gd name="T2" fmla="*/ 48 w 66"/>
                  <a:gd name="T3" fmla="*/ 4 h 37"/>
                  <a:gd name="T4" fmla="*/ 58 w 66"/>
                  <a:gd name="T5" fmla="*/ 8 h 37"/>
                  <a:gd name="T6" fmla="*/ 64 w 66"/>
                  <a:gd name="T7" fmla="*/ 15 h 37"/>
                  <a:gd name="T8" fmla="*/ 66 w 66"/>
                  <a:gd name="T9" fmla="*/ 22 h 37"/>
                  <a:gd name="T10" fmla="*/ 65 w 66"/>
                  <a:gd name="T11" fmla="*/ 26 h 37"/>
                  <a:gd name="T12" fmla="*/ 63 w 66"/>
                  <a:gd name="T13" fmla="*/ 29 h 37"/>
                  <a:gd name="T14" fmla="*/ 59 w 66"/>
                  <a:gd name="T15" fmla="*/ 33 h 37"/>
                  <a:gd name="T16" fmla="*/ 56 w 66"/>
                  <a:gd name="T17" fmla="*/ 35 h 37"/>
                  <a:gd name="T18" fmla="*/ 50 w 66"/>
                  <a:gd name="T19" fmla="*/ 36 h 37"/>
                  <a:gd name="T20" fmla="*/ 44 w 66"/>
                  <a:gd name="T21" fmla="*/ 37 h 37"/>
                  <a:gd name="T22" fmla="*/ 39 w 66"/>
                  <a:gd name="T23" fmla="*/ 37 h 37"/>
                  <a:gd name="T24" fmla="*/ 32 w 66"/>
                  <a:gd name="T25" fmla="*/ 37 h 37"/>
                  <a:gd name="T26" fmla="*/ 19 w 66"/>
                  <a:gd name="T27" fmla="*/ 35 h 37"/>
                  <a:gd name="T28" fmla="*/ 10 w 66"/>
                  <a:gd name="T29" fmla="*/ 30 h 37"/>
                  <a:gd name="T30" fmla="*/ 3 w 66"/>
                  <a:gd name="T31" fmla="*/ 23 h 37"/>
                  <a:gd name="T32" fmla="*/ 0 w 66"/>
                  <a:gd name="T33" fmla="*/ 16 h 37"/>
                  <a:gd name="T34" fmla="*/ 2 w 66"/>
                  <a:gd name="T35" fmla="*/ 13 h 37"/>
                  <a:gd name="T36" fmla="*/ 4 w 66"/>
                  <a:gd name="T37" fmla="*/ 10 h 37"/>
                  <a:gd name="T38" fmla="*/ 7 w 66"/>
                  <a:gd name="T39" fmla="*/ 6 h 37"/>
                  <a:gd name="T40" fmla="*/ 12 w 66"/>
                  <a:gd name="T41" fmla="*/ 4 h 37"/>
                  <a:gd name="T42" fmla="*/ 17 w 66"/>
                  <a:gd name="T43" fmla="*/ 3 h 37"/>
                  <a:gd name="T44" fmla="*/ 22 w 66"/>
                  <a:gd name="T45" fmla="*/ 0 h 37"/>
                  <a:gd name="T46" fmla="*/ 28 w 66"/>
                  <a:gd name="T47" fmla="*/ 0 h 37"/>
                  <a:gd name="T48" fmla="*/ 35 w 66"/>
                  <a:gd name="T49" fmla="*/ 0 h 3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6"/>
                  <a:gd name="T76" fmla="*/ 0 h 37"/>
                  <a:gd name="T77" fmla="*/ 66 w 66"/>
                  <a:gd name="T78" fmla="*/ 37 h 3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6" h="37">
                    <a:moveTo>
                      <a:pt x="35" y="0"/>
                    </a:moveTo>
                    <a:lnTo>
                      <a:pt x="48" y="4"/>
                    </a:lnTo>
                    <a:lnTo>
                      <a:pt x="58" y="8"/>
                    </a:lnTo>
                    <a:lnTo>
                      <a:pt x="64" y="15"/>
                    </a:lnTo>
                    <a:lnTo>
                      <a:pt x="66" y="22"/>
                    </a:lnTo>
                    <a:lnTo>
                      <a:pt x="65" y="26"/>
                    </a:lnTo>
                    <a:lnTo>
                      <a:pt x="63" y="29"/>
                    </a:lnTo>
                    <a:lnTo>
                      <a:pt x="59" y="33"/>
                    </a:lnTo>
                    <a:lnTo>
                      <a:pt x="56" y="35"/>
                    </a:lnTo>
                    <a:lnTo>
                      <a:pt x="50" y="36"/>
                    </a:lnTo>
                    <a:lnTo>
                      <a:pt x="44" y="37"/>
                    </a:lnTo>
                    <a:lnTo>
                      <a:pt x="39" y="37"/>
                    </a:lnTo>
                    <a:lnTo>
                      <a:pt x="32" y="37"/>
                    </a:lnTo>
                    <a:lnTo>
                      <a:pt x="19" y="35"/>
                    </a:lnTo>
                    <a:lnTo>
                      <a:pt x="10" y="30"/>
                    </a:lnTo>
                    <a:lnTo>
                      <a:pt x="3" y="23"/>
                    </a:lnTo>
                    <a:lnTo>
                      <a:pt x="0" y="16"/>
                    </a:lnTo>
                    <a:lnTo>
                      <a:pt x="2" y="13"/>
                    </a:lnTo>
                    <a:lnTo>
                      <a:pt x="4" y="10"/>
                    </a:lnTo>
                    <a:lnTo>
                      <a:pt x="7" y="6"/>
                    </a:lnTo>
                    <a:lnTo>
                      <a:pt x="12" y="4"/>
                    </a:lnTo>
                    <a:lnTo>
                      <a:pt x="17" y="3"/>
                    </a:lnTo>
                    <a:lnTo>
                      <a:pt x="22" y="0"/>
                    </a:lnTo>
                    <a:lnTo>
                      <a:pt x="28" y="0"/>
                    </a:lnTo>
                    <a:lnTo>
                      <a:pt x="35" y="0"/>
                    </a:lnTo>
                    <a:close/>
                  </a:path>
                </a:pathLst>
              </a:custGeom>
              <a:solidFill>
                <a:srgbClr val="8C4400"/>
              </a:solidFill>
              <a:ln w="9525">
                <a:noFill/>
                <a:round/>
                <a:headEnd/>
                <a:tailEnd/>
              </a:ln>
            </p:spPr>
            <p:txBody>
              <a:bodyPr/>
              <a:lstStyle/>
              <a:p>
                <a:endParaRPr lang="en-US"/>
              </a:p>
            </p:txBody>
          </p:sp>
          <p:sp>
            <p:nvSpPr>
              <p:cNvPr id="22162" name="Freeform 489"/>
              <p:cNvSpPr>
                <a:spLocks/>
              </p:cNvSpPr>
              <p:nvPr/>
            </p:nvSpPr>
            <p:spPr bwMode="auto">
              <a:xfrm>
                <a:off x="1333" y="2232"/>
                <a:ext cx="23" cy="18"/>
              </a:xfrm>
              <a:custGeom>
                <a:avLst/>
                <a:gdLst>
                  <a:gd name="T0" fmla="*/ 23 w 45"/>
                  <a:gd name="T1" fmla="*/ 0 h 37"/>
                  <a:gd name="T2" fmla="*/ 32 w 45"/>
                  <a:gd name="T3" fmla="*/ 1 h 37"/>
                  <a:gd name="T4" fmla="*/ 39 w 45"/>
                  <a:gd name="T5" fmla="*/ 6 h 37"/>
                  <a:gd name="T6" fmla="*/ 44 w 45"/>
                  <a:gd name="T7" fmla="*/ 12 h 37"/>
                  <a:gd name="T8" fmla="*/ 45 w 45"/>
                  <a:gd name="T9" fmla="*/ 19 h 37"/>
                  <a:gd name="T10" fmla="*/ 44 w 45"/>
                  <a:gd name="T11" fmla="*/ 26 h 37"/>
                  <a:gd name="T12" fmla="*/ 39 w 45"/>
                  <a:gd name="T13" fmla="*/ 31 h 37"/>
                  <a:gd name="T14" fmla="*/ 32 w 45"/>
                  <a:gd name="T15" fmla="*/ 36 h 37"/>
                  <a:gd name="T16" fmla="*/ 23 w 45"/>
                  <a:gd name="T17" fmla="*/ 37 h 37"/>
                  <a:gd name="T18" fmla="*/ 14 w 45"/>
                  <a:gd name="T19" fmla="*/ 36 h 37"/>
                  <a:gd name="T20" fmla="*/ 7 w 45"/>
                  <a:gd name="T21" fmla="*/ 31 h 37"/>
                  <a:gd name="T22" fmla="*/ 2 w 45"/>
                  <a:gd name="T23" fmla="*/ 26 h 37"/>
                  <a:gd name="T24" fmla="*/ 0 w 45"/>
                  <a:gd name="T25" fmla="*/ 19 h 37"/>
                  <a:gd name="T26" fmla="*/ 2 w 45"/>
                  <a:gd name="T27" fmla="*/ 12 h 37"/>
                  <a:gd name="T28" fmla="*/ 7 w 45"/>
                  <a:gd name="T29" fmla="*/ 6 h 37"/>
                  <a:gd name="T30" fmla="*/ 14 w 45"/>
                  <a:gd name="T31" fmla="*/ 1 h 37"/>
                  <a:gd name="T32" fmla="*/ 23 w 45"/>
                  <a:gd name="T33" fmla="*/ 0 h 3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5"/>
                  <a:gd name="T52" fmla="*/ 0 h 37"/>
                  <a:gd name="T53" fmla="*/ 45 w 45"/>
                  <a:gd name="T54" fmla="*/ 37 h 3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5" h="37">
                    <a:moveTo>
                      <a:pt x="23" y="0"/>
                    </a:moveTo>
                    <a:lnTo>
                      <a:pt x="32" y="1"/>
                    </a:lnTo>
                    <a:lnTo>
                      <a:pt x="39" y="6"/>
                    </a:lnTo>
                    <a:lnTo>
                      <a:pt x="44" y="12"/>
                    </a:lnTo>
                    <a:lnTo>
                      <a:pt x="45" y="19"/>
                    </a:lnTo>
                    <a:lnTo>
                      <a:pt x="44" y="26"/>
                    </a:lnTo>
                    <a:lnTo>
                      <a:pt x="39" y="31"/>
                    </a:lnTo>
                    <a:lnTo>
                      <a:pt x="32" y="36"/>
                    </a:lnTo>
                    <a:lnTo>
                      <a:pt x="23" y="37"/>
                    </a:lnTo>
                    <a:lnTo>
                      <a:pt x="14" y="36"/>
                    </a:lnTo>
                    <a:lnTo>
                      <a:pt x="7" y="31"/>
                    </a:lnTo>
                    <a:lnTo>
                      <a:pt x="2" y="26"/>
                    </a:lnTo>
                    <a:lnTo>
                      <a:pt x="0" y="19"/>
                    </a:lnTo>
                    <a:lnTo>
                      <a:pt x="2" y="12"/>
                    </a:lnTo>
                    <a:lnTo>
                      <a:pt x="7" y="6"/>
                    </a:lnTo>
                    <a:lnTo>
                      <a:pt x="14" y="1"/>
                    </a:lnTo>
                    <a:lnTo>
                      <a:pt x="23" y="0"/>
                    </a:lnTo>
                    <a:close/>
                  </a:path>
                </a:pathLst>
              </a:custGeom>
              <a:solidFill>
                <a:srgbClr val="B76B05"/>
              </a:solidFill>
              <a:ln w="9525">
                <a:noFill/>
                <a:round/>
                <a:headEnd/>
                <a:tailEnd/>
              </a:ln>
            </p:spPr>
            <p:txBody>
              <a:bodyPr/>
              <a:lstStyle/>
              <a:p>
                <a:endParaRPr lang="en-US"/>
              </a:p>
            </p:txBody>
          </p:sp>
          <p:sp>
            <p:nvSpPr>
              <p:cNvPr id="22163" name="Freeform 490"/>
              <p:cNvSpPr>
                <a:spLocks/>
              </p:cNvSpPr>
              <p:nvPr/>
            </p:nvSpPr>
            <p:spPr bwMode="auto">
              <a:xfrm>
                <a:off x="1412" y="2239"/>
                <a:ext cx="22" cy="18"/>
              </a:xfrm>
              <a:custGeom>
                <a:avLst/>
                <a:gdLst>
                  <a:gd name="T0" fmla="*/ 23 w 44"/>
                  <a:gd name="T1" fmla="*/ 0 h 37"/>
                  <a:gd name="T2" fmla="*/ 32 w 44"/>
                  <a:gd name="T3" fmla="*/ 1 h 37"/>
                  <a:gd name="T4" fmla="*/ 39 w 44"/>
                  <a:gd name="T5" fmla="*/ 6 h 37"/>
                  <a:gd name="T6" fmla="*/ 43 w 44"/>
                  <a:gd name="T7" fmla="*/ 12 h 37"/>
                  <a:gd name="T8" fmla="*/ 44 w 44"/>
                  <a:gd name="T9" fmla="*/ 19 h 37"/>
                  <a:gd name="T10" fmla="*/ 43 w 44"/>
                  <a:gd name="T11" fmla="*/ 25 h 37"/>
                  <a:gd name="T12" fmla="*/ 39 w 44"/>
                  <a:gd name="T13" fmla="*/ 31 h 37"/>
                  <a:gd name="T14" fmla="*/ 32 w 44"/>
                  <a:gd name="T15" fmla="*/ 36 h 37"/>
                  <a:gd name="T16" fmla="*/ 23 w 44"/>
                  <a:gd name="T17" fmla="*/ 37 h 37"/>
                  <a:gd name="T18" fmla="*/ 13 w 44"/>
                  <a:gd name="T19" fmla="*/ 36 h 37"/>
                  <a:gd name="T20" fmla="*/ 6 w 44"/>
                  <a:gd name="T21" fmla="*/ 31 h 37"/>
                  <a:gd name="T22" fmla="*/ 2 w 44"/>
                  <a:gd name="T23" fmla="*/ 25 h 37"/>
                  <a:gd name="T24" fmla="*/ 0 w 44"/>
                  <a:gd name="T25" fmla="*/ 19 h 37"/>
                  <a:gd name="T26" fmla="*/ 2 w 44"/>
                  <a:gd name="T27" fmla="*/ 12 h 37"/>
                  <a:gd name="T28" fmla="*/ 6 w 44"/>
                  <a:gd name="T29" fmla="*/ 6 h 37"/>
                  <a:gd name="T30" fmla="*/ 13 w 44"/>
                  <a:gd name="T31" fmla="*/ 1 h 37"/>
                  <a:gd name="T32" fmla="*/ 23 w 44"/>
                  <a:gd name="T33" fmla="*/ 0 h 3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4"/>
                  <a:gd name="T52" fmla="*/ 0 h 37"/>
                  <a:gd name="T53" fmla="*/ 44 w 44"/>
                  <a:gd name="T54" fmla="*/ 37 h 3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4" h="37">
                    <a:moveTo>
                      <a:pt x="23" y="0"/>
                    </a:moveTo>
                    <a:lnTo>
                      <a:pt x="32" y="1"/>
                    </a:lnTo>
                    <a:lnTo>
                      <a:pt x="39" y="6"/>
                    </a:lnTo>
                    <a:lnTo>
                      <a:pt x="43" y="12"/>
                    </a:lnTo>
                    <a:lnTo>
                      <a:pt x="44" y="19"/>
                    </a:lnTo>
                    <a:lnTo>
                      <a:pt x="43" y="25"/>
                    </a:lnTo>
                    <a:lnTo>
                      <a:pt x="39" y="31"/>
                    </a:lnTo>
                    <a:lnTo>
                      <a:pt x="32" y="36"/>
                    </a:lnTo>
                    <a:lnTo>
                      <a:pt x="23" y="37"/>
                    </a:lnTo>
                    <a:lnTo>
                      <a:pt x="13" y="36"/>
                    </a:lnTo>
                    <a:lnTo>
                      <a:pt x="6" y="31"/>
                    </a:lnTo>
                    <a:lnTo>
                      <a:pt x="2" y="25"/>
                    </a:lnTo>
                    <a:lnTo>
                      <a:pt x="0" y="19"/>
                    </a:lnTo>
                    <a:lnTo>
                      <a:pt x="2" y="12"/>
                    </a:lnTo>
                    <a:lnTo>
                      <a:pt x="6" y="6"/>
                    </a:lnTo>
                    <a:lnTo>
                      <a:pt x="13" y="1"/>
                    </a:lnTo>
                    <a:lnTo>
                      <a:pt x="23" y="0"/>
                    </a:lnTo>
                    <a:close/>
                  </a:path>
                </a:pathLst>
              </a:custGeom>
              <a:solidFill>
                <a:srgbClr val="B76B05"/>
              </a:solidFill>
              <a:ln w="9525">
                <a:noFill/>
                <a:round/>
                <a:headEnd/>
                <a:tailEnd/>
              </a:ln>
            </p:spPr>
            <p:txBody>
              <a:bodyPr/>
              <a:lstStyle/>
              <a:p>
                <a:endParaRPr lang="en-US"/>
              </a:p>
            </p:txBody>
          </p:sp>
          <p:sp>
            <p:nvSpPr>
              <p:cNvPr id="22164" name="Freeform 491"/>
              <p:cNvSpPr>
                <a:spLocks/>
              </p:cNvSpPr>
              <p:nvPr/>
            </p:nvSpPr>
            <p:spPr bwMode="auto">
              <a:xfrm>
                <a:off x="1370" y="2301"/>
                <a:ext cx="23" cy="10"/>
              </a:xfrm>
              <a:custGeom>
                <a:avLst/>
                <a:gdLst>
                  <a:gd name="T0" fmla="*/ 23 w 44"/>
                  <a:gd name="T1" fmla="*/ 0 h 19"/>
                  <a:gd name="T2" fmla="*/ 32 w 44"/>
                  <a:gd name="T3" fmla="*/ 1 h 19"/>
                  <a:gd name="T4" fmla="*/ 39 w 44"/>
                  <a:gd name="T5" fmla="*/ 2 h 19"/>
                  <a:gd name="T6" fmla="*/ 43 w 44"/>
                  <a:gd name="T7" fmla="*/ 5 h 19"/>
                  <a:gd name="T8" fmla="*/ 44 w 44"/>
                  <a:gd name="T9" fmla="*/ 9 h 19"/>
                  <a:gd name="T10" fmla="*/ 43 w 44"/>
                  <a:gd name="T11" fmla="*/ 13 h 19"/>
                  <a:gd name="T12" fmla="*/ 39 w 44"/>
                  <a:gd name="T13" fmla="*/ 16 h 19"/>
                  <a:gd name="T14" fmla="*/ 32 w 44"/>
                  <a:gd name="T15" fmla="*/ 18 h 19"/>
                  <a:gd name="T16" fmla="*/ 23 w 44"/>
                  <a:gd name="T17" fmla="*/ 19 h 19"/>
                  <a:gd name="T18" fmla="*/ 13 w 44"/>
                  <a:gd name="T19" fmla="*/ 18 h 19"/>
                  <a:gd name="T20" fmla="*/ 6 w 44"/>
                  <a:gd name="T21" fmla="*/ 16 h 19"/>
                  <a:gd name="T22" fmla="*/ 2 w 44"/>
                  <a:gd name="T23" fmla="*/ 13 h 19"/>
                  <a:gd name="T24" fmla="*/ 0 w 44"/>
                  <a:gd name="T25" fmla="*/ 9 h 19"/>
                  <a:gd name="T26" fmla="*/ 2 w 44"/>
                  <a:gd name="T27" fmla="*/ 5 h 19"/>
                  <a:gd name="T28" fmla="*/ 6 w 44"/>
                  <a:gd name="T29" fmla="*/ 2 h 19"/>
                  <a:gd name="T30" fmla="*/ 13 w 44"/>
                  <a:gd name="T31" fmla="*/ 1 h 19"/>
                  <a:gd name="T32" fmla="*/ 23 w 44"/>
                  <a:gd name="T33" fmla="*/ 0 h 1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4"/>
                  <a:gd name="T52" fmla="*/ 0 h 19"/>
                  <a:gd name="T53" fmla="*/ 44 w 44"/>
                  <a:gd name="T54" fmla="*/ 19 h 1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4" h="19">
                    <a:moveTo>
                      <a:pt x="23" y="0"/>
                    </a:moveTo>
                    <a:lnTo>
                      <a:pt x="32" y="1"/>
                    </a:lnTo>
                    <a:lnTo>
                      <a:pt x="39" y="2"/>
                    </a:lnTo>
                    <a:lnTo>
                      <a:pt x="43" y="5"/>
                    </a:lnTo>
                    <a:lnTo>
                      <a:pt x="44" y="9"/>
                    </a:lnTo>
                    <a:lnTo>
                      <a:pt x="43" y="13"/>
                    </a:lnTo>
                    <a:lnTo>
                      <a:pt x="39" y="16"/>
                    </a:lnTo>
                    <a:lnTo>
                      <a:pt x="32" y="18"/>
                    </a:lnTo>
                    <a:lnTo>
                      <a:pt x="23" y="19"/>
                    </a:lnTo>
                    <a:lnTo>
                      <a:pt x="13" y="18"/>
                    </a:lnTo>
                    <a:lnTo>
                      <a:pt x="6" y="16"/>
                    </a:lnTo>
                    <a:lnTo>
                      <a:pt x="2" y="13"/>
                    </a:lnTo>
                    <a:lnTo>
                      <a:pt x="0" y="9"/>
                    </a:lnTo>
                    <a:lnTo>
                      <a:pt x="2" y="5"/>
                    </a:lnTo>
                    <a:lnTo>
                      <a:pt x="6" y="2"/>
                    </a:lnTo>
                    <a:lnTo>
                      <a:pt x="13" y="1"/>
                    </a:lnTo>
                    <a:lnTo>
                      <a:pt x="23" y="0"/>
                    </a:lnTo>
                    <a:close/>
                  </a:path>
                </a:pathLst>
              </a:custGeom>
              <a:solidFill>
                <a:srgbClr val="B76B05"/>
              </a:solidFill>
              <a:ln w="9525">
                <a:noFill/>
                <a:round/>
                <a:headEnd/>
                <a:tailEnd/>
              </a:ln>
            </p:spPr>
            <p:txBody>
              <a:bodyPr/>
              <a:lstStyle/>
              <a:p>
                <a:endParaRPr lang="en-US"/>
              </a:p>
            </p:txBody>
          </p:sp>
          <p:sp>
            <p:nvSpPr>
              <p:cNvPr id="22165" name="Freeform 492"/>
              <p:cNvSpPr>
                <a:spLocks/>
              </p:cNvSpPr>
              <p:nvPr/>
            </p:nvSpPr>
            <p:spPr bwMode="auto">
              <a:xfrm>
                <a:off x="1371" y="2355"/>
                <a:ext cx="22" cy="9"/>
              </a:xfrm>
              <a:custGeom>
                <a:avLst/>
                <a:gdLst>
                  <a:gd name="T0" fmla="*/ 23 w 45"/>
                  <a:gd name="T1" fmla="*/ 0 h 18"/>
                  <a:gd name="T2" fmla="*/ 32 w 45"/>
                  <a:gd name="T3" fmla="*/ 1 h 18"/>
                  <a:gd name="T4" fmla="*/ 39 w 45"/>
                  <a:gd name="T5" fmla="*/ 3 h 18"/>
                  <a:gd name="T6" fmla="*/ 43 w 45"/>
                  <a:gd name="T7" fmla="*/ 7 h 18"/>
                  <a:gd name="T8" fmla="*/ 45 w 45"/>
                  <a:gd name="T9" fmla="*/ 11 h 18"/>
                  <a:gd name="T10" fmla="*/ 42 w 45"/>
                  <a:gd name="T11" fmla="*/ 15 h 18"/>
                  <a:gd name="T12" fmla="*/ 37 w 45"/>
                  <a:gd name="T13" fmla="*/ 17 h 18"/>
                  <a:gd name="T14" fmla="*/ 30 w 45"/>
                  <a:gd name="T15" fmla="*/ 18 h 18"/>
                  <a:gd name="T16" fmla="*/ 20 w 45"/>
                  <a:gd name="T17" fmla="*/ 18 h 18"/>
                  <a:gd name="T18" fmla="*/ 12 w 45"/>
                  <a:gd name="T19" fmla="*/ 17 h 18"/>
                  <a:gd name="T20" fmla="*/ 5 w 45"/>
                  <a:gd name="T21" fmla="*/ 13 h 18"/>
                  <a:gd name="T22" fmla="*/ 1 w 45"/>
                  <a:gd name="T23" fmla="*/ 11 h 18"/>
                  <a:gd name="T24" fmla="*/ 0 w 45"/>
                  <a:gd name="T25" fmla="*/ 7 h 18"/>
                  <a:gd name="T26" fmla="*/ 2 w 45"/>
                  <a:gd name="T27" fmla="*/ 3 h 18"/>
                  <a:gd name="T28" fmla="*/ 7 w 45"/>
                  <a:gd name="T29" fmla="*/ 1 h 18"/>
                  <a:gd name="T30" fmla="*/ 14 w 45"/>
                  <a:gd name="T31" fmla="*/ 0 h 18"/>
                  <a:gd name="T32" fmla="*/ 23 w 45"/>
                  <a:gd name="T33" fmla="*/ 0 h 1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5"/>
                  <a:gd name="T52" fmla="*/ 0 h 18"/>
                  <a:gd name="T53" fmla="*/ 45 w 45"/>
                  <a:gd name="T54" fmla="*/ 18 h 1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5" h="18">
                    <a:moveTo>
                      <a:pt x="23" y="0"/>
                    </a:moveTo>
                    <a:lnTo>
                      <a:pt x="32" y="1"/>
                    </a:lnTo>
                    <a:lnTo>
                      <a:pt x="39" y="3"/>
                    </a:lnTo>
                    <a:lnTo>
                      <a:pt x="43" y="7"/>
                    </a:lnTo>
                    <a:lnTo>
                      <a:pt x="45" y="11"/>
                    </a:lnTo>
                    <a:lnTo>
                      <a:pt x="42" y="15"/>
                    </a:lnTo>
                    <a:lnTo>
                      <a:pt x="37" y="17"/>
                    </a:lnTo>
                    <a:lnTo>
                      <a:pt x="30" y="18"/>
                    </a:lnTo>
                    <a:lnTo>
                      <a:pt x="20" y="18"/>
                    </a:lnTo>
                    <a:lnTo>
                      <a:pt x="12" y="17"/>
                    </a:lnTo>
                    <a:lnTo>
                      <a:pt x="5" y="13"/>
                    </a:lnTo>
                    <a:lnTo>
                      <a:pt x="1" y="11"/>
                    </a:lnTo>
                    <a:lnTo>
                      <a:pt x="0" y="7"/>
                    </a:lnTo>
                    <a:lnTo>
                      <a:pt x="2" y="3"/>
                    </a:lnTo>
                    <a:lnTo>
                      <a:pt x="7" y="1"/>
                    </a:lnTo>
                    <a:lnTo>
                      <a:pt x="14" y="0"/>
                    </a:lnTo>
                    <a:lnTo>
                      <a:pt x="23" y="0"/>
                    </a:lnTo>
                    <a:close/>
                  </a:path>
                </a:pathLst>
              </a:custGeom>
              <a:solidFill>
                <a:srgbClr val="B76B05"/>
              </a:solidFill>
              <a:ln w="9525">
                <a:noFill/>
                <a:round/>
                <a:headEnd/>
                <a:tailEnd/>
              </a:ln>
            </p:spPr>
            <p:txBody>
              <a:bodyPr/>
              <a:lstStyle/>
              <a:p>
                <a:endParaRPr lang="en-US"/>
              </a:p>
            </p:txBody>
          </p:sp>
          <p:sp>
            <p:nvSpPr>
              <p:cNvPr id="22166" name="Freeform 493"/>
              <p:cNvSpPr>
                <a:spLocks/>
              </p:cNvSpPr>
              <p:nvPr/>
            </p:nvSpPr>
            <p:spPr bwMode="auto">
              <a:xfrm>
                <a:off x="1333" y="2232"/>
                <a:ext cx="23" cy="11"/>
              </a:xfrm>
              <a:custGeom>
                <a:avLst/>
                <a:gdLst>
                  <a:gd name="T0" fmla="*/ 23 w 45"/>
                  <a:gd name="T1" fmla="*/ 0 h 22"/>
                  <a:gd name="T2" fmla="*/ 32 w 45"/>
                  <a:gd name="T3" fmla="*/ 1 h 22"/>
                  <a:gd name="T4" fmla="*/ 39 w 45"/>
                  <a:gd name="T5" fmla="*/ 4 h 22"/>
                  <a:gd name="T6" fmla="*/ 44 w 45"/>
                  <a:gd name="T7" fmla="*/ 7 h 22"/>
                  <a:gd name="T8" fmla="*/ 45 w 45"/>
                  <a:gd name="T9" fmla="*/ 12 h 22"/>
                  <a:gd name="T10" fmla="*/ 44 w 45"/>
                  <a:gd name="T11" fmla="*/ 16 h 22"/>
                  <a:gd name="T12" fmla="*/ 39 w 45"/>
                  <a:gd name="T13" fmla="*/ 19 h 22"/>
                  <a:gd name="T14" fmla="*/ 32 w 45"/>
                  <a:gd name="T15" fmla="*/ 21 h 22"/>
                  <a:gd name="T16" fmla="*/ 23 w 45"/>
                  <a:gd name="T17" fmla="*/ 22 h 22"/>
                  <a:gd name="T18" fmla="*/ 14 w 45"/>
                  <a:gd name="T19" fmla="*/ 21 h 22"/>
                  <a:gd name="T20" fmla="*/ 7 w 45"/>
                  <a:gd name="T21" fmla="*/ 19 h 22"/>
                  <a:gd name="T22" fmla="*/ 2 w 45"/>
                  <a:gd name="T23" fmla="*/ 16 h 22"/>
                  <a:gd name="T24" fmla="*/ 0 w 45"/>
                  <a:gd name="T25" fmla="*/ 12 h 22"/>
                  <a:gd name="T26" fmla="*/ 2 w 45"/>
                  <a:gd name="T27" fmla="*/ 7 h 22"/>
                  <a:gd name="T28" fmla="*/ 7 w 45"/>
                  <a:gd name="T29" fmla="*/ 4 h 22"/>
                  <a:gd name="T30" fmla="*/ 14 w 45"/>
                  <a:gd name="T31" fmla="*/ 1 h 22"/>
                  <a:gd name="T32" fmla="*/ 23 w 45"/>
                  <a:gd name="T33" fmla="*/ 0 h 2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5"/>
                  <a:gd name="T52" fmla="*/ 0 h 22"/>
                  <a:gd name="T53" fmla="*/ 45 w 45"/>
                  <a:gd name="T54" fmla="*/ 22 h 2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5" h="22">
                    <a:moveTo>
                      <a:pt x="23" y="0"/>
                    </a:moveTo>
                    <a:lnTo>
                      <a:pt x="32" y="1"/>
                    </a:lnTo>
                    <a:lnTo>
                      <a:pt x="39" y="4"/>
                    </a:lnTo>
                    <a:lnTo>
                      <a:pt x="44" y="7"/>
                    </a:lnTo>
                    <a:lnTo>
                      <a:pt x="45" y="12"/>
                    </a:lnTo>
                    <a:lnTo>
                      <a:pt x="44" y="16"/>
                    </a:lnTo>
                    <a:lnTo>
                      <a:pt x="39" y="19"/>
                    </a:lnTo>
                    <a:lnTo>
                      <a:pt x="32" y="21"/>
                    </a:lnTo>
                    <a:lnTo>
                      <a:pt x="23" y="22"/>
                    </a:lnTo>
                    <a:lnTo>
                      <a:pt x="14" y="21"/>
                    </a:lnTo>
                    <a:lnTo>
                      <a:pt x="7" y="19"/>
                    </a:lnTo>
                    <a:lnTo>
                      <a:pt x="2" y="16"/>
                    </a:lnTo>
                    <a:lnTo>
                      <a:pt x="0" y="12"/>
                    </a:lnTo>
                    <a:lnTo>
                      <a:pt x="2" y="7"/>
                    </a:lnTo>
                    <a:lnTo>
                      <a:pt x="7" y="4"/>
                    </a:lnTo>
                    <a:lnTo>
                      <a:pt x="14" y="1"/>
                    </a:lnTo>
                    <a:lnTo>
                      <a:pt x="23" y="0"/>
                    </a:lnTo>
                    <a:close/>
                  </a:path>
                </a:pathLst>
              </a:custGeom>
              <a:solidFill>
                <a:srgbClr val="D18E00"/>
              </a:solidFill>
              <a:ln w="9525">
                <a:noFill/>
                <a:round/>
                <a:headEnd/>
                <a:tailEnd/>
              </a:ln>
            </p:spPr>
            <p:txBody>
              <a:bodyPr/>
              <a:lstStyle/>
              <a:p>
                <a:endParaRPr lang="en-US"/>
              </a:p>
            </p:txBody>
          </p:sp>
          <p:sp>
            <p:nvSpPr>
              <p:cNvPr id="22167" name="Freeform 494"/>
              <p:cNvSpPr>
                <a:spLocks/>
              </p:cNvSpPr>
              <p:nvPr/>
            </p:nvSpPr>
            <p:spPr bwMode="auto">
              <a:xfrm>
                <a:off x="1412" y="2239"/>
                <a:ext cx="22" cy="10"/>
              </a:xfrm>
              <a:custGeom>
                <a:avLst/>
                <a:gdLst>
                  <a:gd name="T0" fmla="*/ 23 w 44"/>
                  <a:gd name="T1" fmla="*/ 0 h 22"/>
                  <a:gd name="T2" fmla="*/ 32 w 44"/>
                  <a:gd name="T3" fmla="*/ 1 h 22"/>
                  <a:gd name="T4" fmla="*/ 39 w 44"/>
                  <a:gd name="T5" fmla="*/ 4 h 22"/>
                  <a:gd name="T6" fmla="*/ 43 w 44"/>
                  <a:gd name="T7" fmla="*/ 7 h 22"/>
                  <a:gd name="T8" fmla="*/ 44 w 44"/>
                  <a:gd name="T9" fmla="*/ 12 h 22"/>
                  <a:gd name="T10" fmla="*/ 43 w 44"/>
                  <a:gd name="T11" fmla="*/ 16 h 22"/>
                  <a:gd name="T12" fmla="*/ 39 w 44"/>
                  <a:gd name="T13" fmla="*/ 19 h 22"/>
                  <a:gd name="T14" fmla="*/ 32 w 44"/>
                  <a:gd name="T15" fmla="*/ 21 h 22"/>
                  <a:gd name="T16" fmla="*/ 23 w 44"/>
                  <a:gd name="T17" fmla="*/ 22 h 22"/>
                  <a:gd name="T18" fmla="*/ 13 w 44"/>
                  <a:gd name="T19" fmla="*/ 21 h 22"/>
                  <a:gd name="T20" fmla="*/ 6 w 44"/>
                  <a:gd name="T21" fmla="*/ 19 h 22"/>
                  <a:gd name="T22" fmla="*/ 2 w 44"/>
                  <a:gd name="T23" fmla="*/ 16 h 22"/>
                  <a:gd name="T24" fmla="*/ 0 w 44"/>
                  <a:gd name="T25" fmla="*/ 12 h 22"/>
                  <a:gd name="T26" fmla="*/ 2 w 44"/>
                  <a:gd name="T27" fmla="*/ 7 h 22"/>
                  <a:gd name="T28" fmla="*/ 6 w 44"/>
                  <a:gd name="T29" fmla="*/ 4 h 22"/>
                  <a:gd name="T30" fmla="*/ 13 w 44"/>
                  <a:gd name="T31" fmla="*/ 1 h 22"/>
                  <a:gd name="T32" fmla="*/ 23 w 44"/>
                  <a:gd name="T33" fmla="*/ 0 h 2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4"/>
                  <a:gd name="T52" fmla="*/ 0 h 22"/>
                  <a:gd name="T53" fmla="*/ 44 w 44"/>
                  <a:gd name="T54" fmla="*/ 22 h 2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4" h="22">
                    <a:moveTo>
                      <a:pt x="23" y="0"/>
                    </a:moveTo>
                    <a:lnTo>
                      <a:pt x="32" y="1"/>
                    </a:lnTo>
                    <a:lnTo>
                      <a:pt x="39" y="4"/>
                    </a:lnTo>
                    <a:lnTo>
                      <a:pt x="43" y="7"/>
                    </a:lnTo>
                    <a:lnTo>
                      <a:pt x="44" y="12"/>
                    </a:lnTo>
                    <a:lnTo>
                      <a:pt x="43" y="16"/>
                    </a:lnTo>
                    <a:lnTo>
                      <a:pt x="39" y="19"/>
                    </a:lnTo>
                    <a:lnTo>
                      <a:pt x="32" y="21"/>
                    </a:lnTo>
                    <a:lnTo>
                      <a:pt x="23" y="22"/>
                    </a:lnTo>
                    <a:lnTo>
                      <a:pt x="13" y="21"/>
                    </a:lnTo>
                    <a:lnTo>
                      <a:pt x="6" y="19"/>
                    </a:lnTo>
                    <a:lnTo>
                      <a:pt x="2" y="16"/>
                    </a:lnTo>
                    <a:lnTo>
                      <a:pt x="0" y="12"/>
                    </a:lnTo>
                    <a:lnTo>
                      <a:pt x="2" y="7"/>
                    </a:lnTo>
                    <a:lnTo>
                      <a:pt x="6" y="4"/>
                    </a:lnTo>
                    <a:lnTo>
                      <a:pt x="13" y="1"/>
                    </a:lnTo>
                    <a:lnTo>
                      <a:pt x="23" y="0"/>
                    </a:lnTo>
                    <a:close/>
                  </a:path>
                </a:pathLst>
              </a:custGeom>
              <a:solidFill>
                <a:srgbClr val="D18E00"/>
              </a:solidFill>
              <a:ln w="9525">
                <a:noFill/>
                <a:round/>
                <a:headEnd/>
                <a:tailEnd/>
              </a:ln>
            </p:spPr>
            <p:txBody>
              <a:bodyPr/>
              <a:lstStyle/>
              <a:p>
                <a:endParaRPr lang="en-US"/>
              </a:p>
            </p:txBody>
          </p:sp>
          <p:sp>
            <p:nvSpPr>
              <p:cNvPr id="22168" name="Freeform 495"/>
              <p:cNvSpPr>
                <a:spLocks/>
              </p:cNvSpPr>
              <p:nvPr/>
            </p:nvSpPr>
            <p:spPr bwMode="auto">
              <a:xfrm>
                <a:off x="1370" y="2301"/>
                <a:ext cx="23" cy="6"/>
              </a:xfrm>
              <a:custGeom>
                <a:avLst/>
                <a:gdLst>
                  <a:gd name="T0" fmla="*/ 23 w 44"/>
                  <a:gd name="T1" fmla="*/ 0 h 11"/>
                  <a:gd name="T2" fmla="*/ 32 w 44"/>
                  <a:gd name="T3" fmla="*/ 0 h 11"/>
                  <a:gd name="T4" fmla="*/ 39 w 44"/>
                  <a:gd name="T5" fmla="*/ 1 h 11"/>
                  <a:gd name="T6" fmla="*/ 43 w 44"/>
                  <a:gd name="T7" fmla="*/ 3 h 11"/>
                  <a:gd name="T8" fmla="*/ 44 w 44"/>
                  <a:gd name="T9" fmla="*/ 5 h 11"/>
                  <a:gd name="T10" fmla="*/ 43 w 44"/>
                  <a:gd name="T11" fmla="*/ 8 h 11"/>
                  <a:gd name="T12" fmla="*/ 39 w 44"/>
                  <a:gd name="T13" fmla="*/ 10 h 11"/>
                  <a:gd name="T14" fmla="*/ 32 w 44"/>
                  <a:gd name="T15" fmla="*/ 11 h 11"/>
                  <a:gd name="T16" fmla="*/ 23 w 44"/>
                  <a:gd name="T17" fmla="*/ 11 h 11"/>
                  <a:gd name="T18" fmla="*/ 13 w 44"/>
                  <a:gd name="T19" fmla="*/ 11 h 11"/>
                  <a:gd name="T20" fmla="*/ 6 w 44"/>
                  <a:gd name="T21" fmla="*/ 10 h 11"/>
                  <a:gd name="T22" fmla="*/ 2 w 44"/>
                  <a:gd name="T23" fmla="*/ 8 h 11"/>
                  <a:gd name="T24" fmla="*/ 0 w 44"/>
                  <a:gd name="T25" fmla="*/ 5 h 11"/>
                  <a:gd name="T26" fmla="*/ 2 w 44"/>
                  <a:gd name="T27" fmla="*/ 3 h 11"/>
                  <a:gd name="T28" fmla="*/ 6 w 44"/>
                  <a:gd name="T29" fmla="*/ 1 h 11"/>
                  <a:gd name="T30" fmla="*/ 13 w 44"/>
                  <a:gd name="T31" fmla="*/ 0 h 11"/>
                  <a:gd name="T32" fmla="*/ 23 w 44"/>
                  <a:gd name="T33" fmla="*/ 0 h 1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4"/>
                  <a:gd name="T52" fmla="*/ 0 h 11"/>
                  <a:gd name="T53" fmla="*/ 44 w 44"/>
                  <a:gd name="T54" fmla="*/ 11 h 1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4" h="11">
                    <a:moveTo>
                      <a:pt x="23" y="0"/>
                    </a:moveTo>
                    <a:lnTo>
                      <a:pt x="32" y="0"/>
                    </a:lnTo>
                    <a:lnTo>
                      <a:pt x="39" y="1"/>
                    </a:lnTo>
                    <a:lnTo>
                      <a:pt x="43" y="3"/>
                    </a:lnTo>
                    <a:lnTo>
                      <a:pt x="44" y="5"/>
                    </a:lnTo>
                    <a:lnTo>
                      <a:pt x="43" y="8"/>
                    </a:lnTo>
                    <a:lnTo>
                      <a:pt x="39" y="10"/>
                    </a:lnTo>
                    <a:lnTo>
                      <a:pt x="32" y="11"/>
                    </a:lnTo>
                    <a:lnTo>
                      <a:pt x="23" y="11"/>
                    </a:lnTo>
                    <a:lnTo>
                      <a:pt x="13" y="11"/>
                    </a:lnTo>
                    <a:lnTo>
                      <a:pt x="6" y="10"/>
                    </a:lnTo>
                    <a:lnTo>
                      <a:pt x="2" y="8"/>
                    </a:lnTo>
                    <a:lnTo>
                      <a:pt x="0" y="5"/>
                    </a:lnTo>
                    <a:lnTo>
                      <a:pt x="2" y="3"/>
                    </a:lnTo>
                    <a:lnTo>
                      <a:pt x="6" y="1"/>
                    </a:lnTo>
                    <a:lnTo>
                      <a:pt x="13" y="0"/>
                    </a:lnTo>
                    <a:lnTo>
                      <a:pt x="23" y="0"/>
                    </a:lnTo>
                    <a:close/>
                  </a:path>
                </a:pathLst>
              </a:custGeom>
              <a:solidFill>
                <a:srgbClr val="D18E00"/>
              </a:solidFill>
              <a:ln w="9525">
                <a:noFill/>
                <a:round/>
                <a:headEnd/>
                <a:tailEnd/>
              </a:ln>
            </p:spPr>
            <p:txBody>
              <a:bodyPr/>
              <a:lstStyle/>
              <a:p>
                <a:endParaRPr lang="en-US"/>
              </a:p>
            </p:txBody>
          </p:sp>
          <p:sp>
            <p:nvSpPr>
              <p:cNvPr id="22169" name="Freeform 496"/>
              <p:cNvSpPr>
                <a:spLocks/>
              </p:cNvSpPr>
              <p:nvPr/>
            </p:nvSpPr>
            <p:spPr bwMode="auto">
              <a:xfrm>
                <a:off x="1371" y="2355"/>
                <a:ext cx="22" cy="6"/>
              </a:xfrm>
              <a:custGeom>
                <a:avLst/>
                <a:gdLst>
                  <a:gd name="T0" fmla="*/ 23 w 45"/>
                  <a:gd name="T1" fmla="*/ 0 h 11"/>
                  <a:gd name="T2" fmla="*/ 32 w 45"/>
                  <a:gd name="T3" fmla="*/ 1 h 11"/>
                  <a:gd name="T4" fmla="*/ 39 w 45"/>
                  <a:gd name="T5" fmla="*/ 2 h 11"/>
                  <a:gd name="T6" fmla="*/ 43 w 45"/>
                  <a:gd name="T7" fmla="*/ 4 h 11"/>
                  <a:gd name="T8" fmla="*/ 45 w 45"/>
                  <a:gd name="T9" fmla="*/ 7 h 11"/>
                  <a:gd name="T10" fmla="*/ 42 w 45"/>
                  <a:gd name="T11" fmla="*/ 9 h 11"/>
                  <a:gd name="T12" fmla="*/ 38 w 45"/>
                  <a:gd name="T13" fmla="*/ 10 h 11"/>
                  <a:gd name="T14" fmla="*/ 31 w 45"/>
                  <a:gd name="T15" fmla="*/ 11 h 11"/>
                  <a:gd name="T16" fmla="*/ 22 w 45"/>
                  <a:gd name="T17" fmla="*/ 11 h 11"/>
                  <a:gd name="T18" fmla="*/ 12 w 45"/>
                  <a:gd name="T19" fmla="*/ 10 h 11"/>
                  <a:gd name="T20" fmla="*/ 5 w 45"/>
                  <a:gd name="T21" fmla="*/ 8 h 11"/>
                  <a:gd name="T22" fmla="*/ 1 w 45"/>
                  <a:gd name="T23" fmla="*/ 5 h 11"/>
                  <a:gd name="T24" fmla="*/ 0 w 45"/>
                  <a:gd name="T25" fmla="*/ 3 h 11"/>
                  <a:gd name="T26" fmla="*/ 2 w 45"/>
                  <a:gd name="T27" fmla="*/ 1 h 11"/>
                  <a:gd name="T28" fmla="*/ 7 w 45"/>
                  <a:gd name="T29" fmla="*/ 0 h 11"/>
                  <a:gd name="T30" fmla="*/ 14 w 45"/>
                  <a:gd name="T31" fmla="*/ 0 h 11"/>
                  <a:gd name="T32" fmla="*/ 23 w 45"/>
                  <a:gd name="T33" fmla="*/ 0 h 1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5"/>
                  <a:gd name="T52" fmla="*/ 0 h 11"/>
                  <a:gd name="T53" fmla="*/ 45 w 45"/>
                  <a:gd name="T54" fmla="*/ 11 h 1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5" h="11">
                    <a:moveTo>
                      <a:pt x="23" y="0"/>
                    </a:moveTo>
                    <a:lnTo>
                      <a:pt x="32" y="1"/>
                    </a:lnTo>
                    <a:lnTo>
                      <a:pt x="39" y="2"/>
                    </a:lnTo>
                    <a:lnTo>
                      <a:pt x="43" y="4"/>
                    </a:lnTo>
                    <a:lnTo>
                      <a:pt x="45" y="7"/>
                    </a:lnTo>
                    <a:lnTo>
                      <a:pt x="42" y="9"/>
                    </a:lnTo>
                    <a:lnTo>
                      <a:pt x="38" y="10"/>
                    </a:lnTo>
                    <a:lnTo>
                      <a:pt x="31" y="11"/>
                    </a:lnTo>
                    <a:lnTo>
                      <a:pt x="22" y="11"/>
                    </a:lnTo>
                    <a:lnTo>
                      <a:pt x="12" y="10"/>
                    </a:lnTo>
                    <a:lnTo>
                      <a:pt x="5" y="8"/>
                    </a:lnTo>
                    <a:lnTo>
                      <a:pt x="1" y="5"/>
                    </a:lnTo>
                    <a:lnTo>
                      <a:pt x="0" y="3"/>
                    </a:lnTo>
                    <a:lnTo>
                      <a:pt x="2" y="1"/>
                    </a:lnTo>
                    <a:lnTo>
                      <a:pt x="7" y="0"/>
                    </a:lnTo>
                    <a:lnTo>
                      <a:pt x="14" y="0"/>
                    </a:lnTo>
                    <a:lnTo>
                      <a:pt x="23" y="0"/>
                    </a:lnTo>
                    <a:close/>
                  </a:path>
                </a:pathLst>
              </a:custGeom>
              <a:solidFill>
                <a:srgbClr val="D18E00"/>
              </a:solidFill>
              <a:ln w="9525">
                <a:noFill/>
                <a:round/>
                <a:headEnd/>
                <a:tailEnd/>
              </a:ln>
            </p:spPr>
            <p:txBody>
              <a:bodyPr/>
              <a:lstStyle/>
              <a:p>
                <a:endParaRPr lang="en-US"/>
              </a:p>
            </p:txBody>
          </p:sp>
          <p:sp>
            <p:nvSpPr>
              <p:cNvPr id="22170" name="Freeform 497"/>
              <p:cNvSpPr>
                <a:spLocks/>
              </p:cNvSpPr>
              <p:nvPr/>
            </p:nvSpPr>
            <p:spPr bwMode="auto">
              <a:xfrm>
                <a:off x="2118" y="2361"/>
                <a:ext cx="16" cy="189"/>
              </a:xfrm>
              <a:custGeom>
                <a:avLst/>
                <a:gdLst>
                  <a:gd name="T0" fmla="*/ 0 w 33"/>
                  <a:gd name="T1" fmla="*/ 350 h 379"/>
                  <a:gd name="T2" fmla="*/ 0 w 33"/>
                  <a:gd name="T3" fmla="*/ 29 h 379"/>
                  <a:gd name="T4" fmla="*/ 33 w 33"/>
                  <a:gd name="T5" fmla="*/ 0 h 379"/>
                  <a:gd name="T6" fmla="*/ 33 w 33"/>
                  <a:gd name="T7" fmla="*/ 44 h 379"/>
                  <a:gd name="T8" fmla="*/ 20 w 33"/>
                  <a:gd name="T9" fmla="*/ 64 h 379"/>
                  <a:gd name="T10" fmla="*/ 20 w 33"/>
                  <a:gd name="T11" fmla="*/ 379 h 379"/>
                  <a:gd name="T12" fmla="*/ 0 w 33"/>
                  <a:gd name="T13" fmla="*/ 350 h 379"/>
                  <a:gd name="T14" fmla="*/ 0 60000 65536"/>
                  <a:gd name="T15" fmla="*/ 0 60000 65536"/>
                  <a:gd name="T16" fmla="*/ 0 60000 65536"/>
                  <a:gd name="T17" fmla="*/ 0 60000 65536"/>
                  <a:gd name="T18" fmla="*/ 0 60000 65536"/>
                  <a:gd name="T19" fmla="*/ 0 60000 65536"/>
                  <a:gd name="T20" fmla="*/ 0 60000 65536"/>
                  <a:gd name="T21" fmla="*/ 0 w 33"/>
                  <a:gd name="T22" fmla="*/ 0 h 379"/>
                  <a:gd name="T23" fmla="*/ 33 w 33"/>
                  <a:gd name="T24" fmla="*/ 379 h 37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379">
                    <a:moveTo>
                      <a:pt x="0" y="350"/>
                    </a:moveTo>
                    <a:lnTo>
                      <a:pt x="0" y="29"/>
                    </a:lnTo>
                    <a:lnTo>
                      <a:pt x="33" y="0"/>
                    </a:lnTo>
                    <a:lnTo>
                      <a:pt x="33" y="44"/>
                    </a:lnTo>
                    <a:lnTo>
                      <a:pt x="20" y="64"/>
                    </a:lnTo>
                    <a:lnTo>
                      <a:pt x="20" y="379"/>
                    </a:lnTo>
                    <a:lnTo>
                      <a:pt x="0" y="350"/>
                    </a:lnTo>
                    <a:close/>
                  </a:path>
                </a:pathLst>
              </a:custGeom>
              <a:solidFill>
                <a:srgbClr val="8C4400"/>
              </a:solidFill>
              <a:ln w="9525">
                <a:noFill/>
                <a:round/>
                <a:headEnd/>
                <a:tailEnd/>
              </a:ln>
            </p:spPr>
            <p:txBody>
              <a:bodyPr/>
              <a:lstStyle/>
              <a:p>
                <a:endParaRPr lang="en-US"/>
              </a:p>
            </p:txBody>
          </p:sp>
          <p:sp>
            <p:nvSpPr>
              <p:cNvPr id="22171" name="Freeform 498"/>
              <p:cNvSpPr>
                <a:spLocks/>
              </p:cNvSpPr>
              <p:nvPr/>
            </p:nvSpPr>
            <p:spPr bwMode="auto">
              <a:xfrm>
                <a:off x="2176" y="2321"/>
                <a:ext cx="25" cy="178"/>
              </a:xfrm>
              <a:custGeom>
                <a:avLst/>
                <a:gdLst>
                  <a:gd name="T0" fmla="*/ 0 w 48"/>
                  <a:gd name="T1" fmla="*/ 45 h 354"/>
                  <a:gd name="T2" fmla="*/ 48 w 48"/>
                  <a:gd name="T3" fmla="*/ 0 h 354"/>
                  <a:gd name="T4" fmla="*/ 48 w 48"/>
                  <a:gd name="T5" fmla="*/ 354 h 354"/>
                  <a:gd name="T6" fmla="*/ 28 w 48"/>
                  <a:gd name="T7" fmla="*/ 321 h 354"/>
                  <a:gd name="T8" fmla="*/ 28 w 48"/>
                  <a:gd name="T9" fmla="*/ 54 h 354"/>
                  <a:gd name="T10" fmla="*/ 0 w 48"/>
                  <a:gd name="T11" fmla="*/ 84 h 354"/>
                  <a:gd name="T12" fmla="*/ 0 w 48"/>
                  <a:gd name="T13" fmla="*/ 45 h 354"/>
                  <a:gd name="T14" fmla="*/ 0 60000 65536"/>
                  <a:gd name="T15" fmla="*/ 0 60000 65536"/>
                  <a:gd name="T16" fmla="*/ 0 60000 65536"/>
                  <a:gd name="T17" fmla="*/ 0 60000 65536"/>
                  <a:gd name="T18" fmla="*/ 0 60000 65536"/>
                  <a:gd name="T19" fmla="*/ 0 60000 65536"/>
                  <a:gd name="T20" fmla="*/ 0 60000 65536"/>
                  <a:gd name="T21" fmla="*/ 0 w 48"/>
                  <a:gd name="T22" fmla="*/ 0 h 354"/>
                  <a:gd name="T23" fmla="*/ 48 w 48"/>
                  <a:gd name="T24" fmla="*/ 354 h 35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354">
                    <a:moveTo>
                      <a:pt x="0" y="45"/>
                    </a:moveTo>
                    <a:lnTo>
                      <a:pt x="48" y="0"/>
                    </a:lnTo>
                    <a:lnTo>
                      <a:pt x="48" y="354"/>
                    </a:lnTo>
                    <a:lnTo>
                      <a:pt x="28" y="321"/>
                    </a:lnTo>
                    <a:lnTo>
                      <a:pt x="28" y="54"/>
                    </a:lnTo>
                    <a:lnTo>
                      <a:pt x="0" y="84"/>
                    </a:lnTo>
                    <a:lnTo>
                      <a:pt x="0" y="45"/>
                    </a:lnTo>
                    <a:close/>
                  </a:path>
                </a:pathLst>
              </a:custGeom>
              <a:solidFill>
                <a:srgbClr val="8C4400"/>
              </a:solidFill>
              <a:ln w="9525">
                <a:noFill/>
                <a:round/>
                <a:headEnd/>
                <a:tailEnd/>
              </a:ln>
            </p:spPr>
            <p:txBody>
              <a:bodyPr/>
              <a:lstStyle/>
              <a:p>
                <a:endParaRPr lang="en-US"/>
              </a:p>
            </p:txBody>
          </p:sp>
          <p:sp>
            <p:nvSpPr>
              <p:cNvPr id="22172" name="Freeform 499"/>
              <p:cNvSpPr>
                <a:spLocks/>
              </p:cNvSpPr>
              <p:nvPr/>
            </p:nvSpPr>
            <p:spPr bwMode="auto">
              <a:xfrm>
                <a:off x="2234" y="2174"/>
                <a:ext cx="55" cy="42"/>
              </a:xfrm>
              <a:custGeom>
                <a:avLst/>
                <a:gdLst>
                  <a:gd name="T0" fmla="*/ 0 w 108"/>
                  <a:gd name="T1" fmla="*/ 60 h 84"/>
                  <a:gd name="T2" fmla="*/ 108 w 108"/>
                  <a:gd name="T3" fmla="*/ 0 h 84"/>
                  <a:gd name="T4" fmla="*/ 108 w 108"/>
                  <a:gd name="T5" fmla="*/ 20 h 84"/>
                  <a:gd name="T6" fmla="*/ 0 w 108"/>
                  <a:gd name="T7" fmla="*/ 84 h 84"/>
                  <a:gd name="T8" fmla="*/ 0 w 108"/>
                  <a:gd name="T9" fmla="*/ 60 h 84"/>
                  <a:gd name="T10" fmla="*/ 0 60000 65536"/>
                  <a:gd name="T11" fmla="*/ 0 60000 65536"/>
                  <a:gd name="T12" fmla="*/ 0 60000 65536"/>
                  <a:gd name="T13" fmla="*/ 0 60000 65536"/>
                  <a:gd name="T14" fmla="*/ 0 60000 65536"/>
                  <a:gd name="T15" fmla="*/ 0 w 108"/>
                  <a:gd name="T16" fmla="*/ 0 h 84"/>
                  <a:gd name="T17" fmla="*/ 108 w 108"/>
                  <a:gd name="T18" fmla="*/ 84 h 84"/>
                </a:gdLst>
                <a:ahLst/>
                <a:cxnLst>
                  <a:cxn ang="T10">
                    <a:pos x="T0" y="T1"/>
                  </a:cxn>
                  <a:cxn ang="T11">
                    <a:pos x="T2" y="T3"/>
                  </a:cxn>
                  <a:cxn ang="T12">
                    <a:pos x="T4" y="T5"/>
                  </a:cxn>
                  <a:cxn ang="T13">
                    <a:pos x="T6" y="T7"/>
                  </a:cxn>
                  <a:cxn ang="T14">
                    <a:pos x="T8" y="T9"/>
                  </a:cxn>
                </a:cxnLst>
                <a:rect l="T15" t="T16" r="T17" b="T18"/>
                <a:pathLst>
                  <a:path w="108" h="84">
                    <a:moveTo>
                      <a:pt x="0" y="60"/>
                    </a:moveTo>
                    <a:lnTo>
                      <a:pt x="108" y="0"/>
                    </a:lnTo>
                    <a:lnTo>
                      <a:pt x="108" y="20"/>
                    </a:lnTo>
                    <a:lnTo>
                      <a:pt x="0" y="84"/>
                    </a:lnTo>
                    <a:lnTo>
                      <a:pt x="0" y="60"/>
                    </a:lnTo>
                    <a:close/>
                  </a:path>
                </a:pathLst>
              </a:custGeom>
              <a:solidFill>
                <a:srgbClr val="8C4400"/>
              </a:solidFill>
              <a:ln w="9525">
                <a:noFill/>
                <a:round/>
                <a:headEnd/>
                <a:tailEnd/>
              </a:ln>
            </p:spPr>
            <p:txBody>
              <a:bodyPr/>
              <a:lstStyle/>
              <a:p>
                <a:endParaRPr lang="en-US"/>
              </a:p>
            </p:txBody>
          </p:sp>
          <p:sp>
            <p:nvSpPr>
              <p:cNvPr id="22173" name="Freeform 500"/>
              <p:cNvSpPr>
                <a:spLocks/>
              </p:cNvSpPr>
              <p:nvPr/>
            </p:nvSpPr>
            <p:spPr bwMode="auto">
              <a:xfrm>
                <a:off x="2234" y="2208"/>
                <a:ext cx="55" cy="44"/>
              </a:xfrm>
              <a:custGeom>
                <a:avLst/>
                <a:gdLst>
                  <a:gd name="T0" fmla="*/ 0 w 108"/>
                  <a:gd name="T1" fmla="*/ 60 h 89"/>
                  <a:gd name="T2" fmla="*/ 108 w 108"/>
                  <a:gd name="T3" fmla="*/ 0 h 89"/>
                  <a:gd name="T4" fmla="*/ 108 w 108"/>
                  <a:gd name="T5" fmla="*/ 20 h 89"/>
                  <a:gd name="T6" fmla="*/ 0 w 108"/>
                  <a:gd name="T7" fmla="*/ 89 h 89"/>
                  <a:gd name="T8" fmla="*/ 0 w 108"/>
                  <a:gd name="T9" fmla="*/ 60 h 89"/>
                  <a:gd name="T10" fmla="*/ 0 60000 65536"/>
                  <a:gd name="T11" fmla="*/ 0 60000 65536"/>
                  <a:gd name="T12" fmla="*/ 0 60000 65536"/>
                  <a:gd name="T13" fmla="*/ 0 60000 65536"/>
                  <a:gd name="T14" fmla="*/ 0 60000 65536"/>
                  <a:gd name="T15" fmla="*/ 0 w 108"/>
                  <a:gd name="T16" fmla="*/ 0 h 89"/>
                  <a:gd name="T17" fmla="*/ 108 w 108"/>
                  <a:gd name="T18" fmla="*/ 89 h 89"/>
                </a:gdLst>
                <a:ahLst/>
                <a:cxnLst>
                  <a:cxn ang="T10">
                    <a:pos x="T0" y="T1"/>
                  </a:cxn>
                  <a:cxn ang="T11">
                    <a:pos x="T2" y="T3"/>
                  </a:cxn>
                  <a:cxn ang="T12">
                    <a:pos x="T4" y="T5"/>
                  </a:cxn>
                  <a:cxn ang="T13">
                    <a:pos x="T6" y="T7"/>
                  </a:cxn>
                  <a:cxn ang="T14">
                    <a:pos x="T8" y="T9"/>
                  </a:cxn>
                </a:cxnLst>
                <a:rect l="T15" t="T16" r="T17" b="T18"/>
                <a:pathLst>
                  <a:path w="108" h="89">
                    <a:moveTo>
                      <a:pt x="0" y="60"/>
                    </a:moveTo>
                    <a:lnTo>
                      <a:pt x="108" y="0"/>
                    </a:lnTo>
                    <a:lnTo>
                      <a:pt x="108" y="20"/>
                    </a:lnTo>
                    <a:lnTo>
                      <a:pt x="0" y="89"/>
                    </a:lnTo>
                    <a:lnTo>
                      <a:pt x="0" y="60"/>
                    </a:lnTo>
                    <a:close/>
                  </a:path>
                </a:pathLst>
              </a:custGeom>
              <a:solidFill>
                <a:srgbClr val="8C4400"/>
              </a:solidFill>
              <a:ln w="9525">
                <a:noFill/>
                <a:round/>
                <a:headEnd/>
                <a:tailEnd/>
              </a:ln>
            </p:spPr>
            <p:txBody>
              <a:bodyPr/>
              <a:lstStyle/>
              <a:p>
                <a:endParaRPr lang="en-US"/>
              </a:p>
            </p:txBody>
          </p:sp>
          <p:sp>
            <p:nvSpPr>
              <p:cNvPr id="22174" name="Freeform 501"/>
              <p:cNvSpPr>
                <a:spLocks/>
              </p:cNvSpPr>
              <p:nvPr/>
            </p:nvSpPr>
            <p:spPr bwMode="auto">
              <a:xfrm>
                <a:off x="2234" y="2248"/>
                <a:ext cx="55" cy="42"/>
              </a:xfrm>
              <a:custGeom>
                <a:avLst/>
                <a:gdLst>
                  <a:gd name="T0" fmla="*/ 0 w 108"/>
                  <a:gd name="T1" fmla="*/ 58 h 84"/>
                  <a:gd name="T2" fmla="*/ 108 w 108"/>
                  <a:gd name="T3" fmla="*/ 0 h 84"/>
                  <a:gd name="T4" fmla="*/ 108 w 108"/>
                  <a:gd name="T5" fmla="*/ 19 h 84"/>
                  <a:gd name="T6" fmla="*/ 0 w 108"/>
                  <a:gd name="T7" fmla="*/ 84 h 84"/>
                  <a:gd name="T8" fmla="*/ 0 w 108"/>
                  <a:gd name="T9" fmla="*/ 58 h 84"/>
                  <a:gd name="T10" fmla="*/ 0 60000 65536"/>
                  <a:gd name="T11" fmla="*/ 0 60000 65536"/>
                  <a:gd name="T12" fmla="*/ 0 60000 65536"/>
                  <a:gd name="T13" fmla="*/ 0 60000 65536"/>
                  <a:gd name="T14" fmla="*/ 0 60000 65536"/>
                  <a:gd name="T15" fmla="*/ 0 w 108"/>
                  <a:gd name="T16" fmla="*/ 0 h 84"/>
                  <a:gd name="T17" fmla="*/ 108 w 108"/>
                  <a:gd name="T18" fmla="*/ 84 h 84"/>
                </a:gdLst>
                <a:ahLst/>
                <a:cxnLst>
                  <a:cxn ang="T10">
                    <a:pos x="T0" y="T1"/>
                  </a:cxn>
                  <a:cxn ang="T11">
                    <a:pos x="T2" y="T3"/>
                  </a:cxn>
                  <a:cxn ang="T12">
                    <a:pos x="T4" y="T5"/>
                  </a:cxn>
                  <a:cxn ang="T13">
                    <a:pos x="T6" y="T7"/>
                  </a:cxn>
                  <a:cxn ang="T14">
                    <a:pos x="T8" y="T9"/>
                  </a:cxn>
                </a:cxnLst>
                <a:rect l="T15" t="T16" r="T17" b="T18"/>
                <a:pathLst>
                  <a:path w="108" h="84">
                    <a:moveTo>
                      <a:pt x="0" y="58"/>
                    </a:moveTo>
                    <a:lnTo>
                      <a:pt x="108" y="0"/>
                    </a:lnTo>
                    <a:lnTo>
                      <a:pt x="108" y="19"/>
                    </a:lnTo>
                    <a:lnTo>
                      <a:pt x="0" y="84"/>
                    </a:lnTo>
                    <a:lnTo>
                      <a:pt x="0" y="58"/>
                    </a:lnTo>
                    <a:close/>
                  </a:path>
                </a:pathLst>
              </a:custGeom>
              <a:solidFill>
                <a:srgbClr val="8C4400"/>
              </a:solidFill>
              <a:ln w="9525">
                <a:noFill/>
                <a:round/>
                <a:headEnd/>
                <a:tailEnd/>
              </a:ln>
            </p:spPr>
            <p:txBody>
              <a:bodyPr/>
              <a:lstStyle/>
              <a:p>
                <a:endParaRPr lang="en-US"/>
              </a:p>
            </p:txBody>
          </p:sp>
          <p:sp>
            <p:nvSpPr>
              <p:cNvPr id="22175" name="Freeform 502"/>
              <p:cNvSpPr>
                <a:spLocks/>
              </p:cNvSpPr>
              <p:nvPr/>
            </p:nvSpPr>
            <p:spPr bwMode="auto">
              <a:xfrm>
                <a:off x="2234" y="2282"/>
                <a:ext cx="55" cy="39"/>
              </a:xfrm>
              <a:custGeom>
                <a:avLst/>
                <a:gdLst>
                  <a:gd name="T0" fmla="*/ 0 w 108"/>
                  <a:gd name="T1" fmla="*/ 58 h 78"/>
                  <a:gd name="T2" fmla="*/ 108 w 108"/>
                  <a:gd name="T3" fmla="*/ 0 h 78"/>
                  <a:gd name="T4" fmla="*/ 108 w 108"/>
                  <a:gd name="T5" fmla="*/ 19 h 78"/>
                  <a:gd name="T6" fmla="*/ 0 w 108"/>
                  <a:gd name="T7" fmla="*/ 78 h 78"/>
                  <a:gd name="T8" fmla="*/ 0 w 108"/>
                  <a:gd name="T9" fmla="*/ 58 h 78"/>
                  <a:gd name="T10" fmla="*/ 0 60000 65536"/>
                  <a:gd name="T11" fmla="*/ 0 60000 65536"/>
                  <a:gd name="T12" fmla="*/ 0 60000 65536"/>
                  <a:gd name="T13" fmla="*/ 0 60000 65536"/>
                  <a:gd name="T14" fmla="*/ 0 60000 65536"/>
                  <a:gd name="T15" fmla="*/ 0 w 108"/>
                  <a:gd name="T16" fmla="*/ 0 h 78"/>
                  <a:gd name="T17" fmla="*/ 108 w 108"/>
                  <a:gd name="T18" fmla="*/ 78 h 78"/>
                </a:gdLst>
                <a:ahLst/>
                <a:cxnLst>
                  <a:cxn ang="T10">
                    <a:pos x="T0" y="T1"/>
                  </a:cxn>
                  <a:cxn ang="T11">
                    <a:pos x="T2" y="T3"/>
                  </a:cxn>
                  <a:cxn ang="T12">
                    <a:pos x="T4" y="T5"/>
                  </a:cxn>
                  <a:cxn ang="T13">
                    <a:pos x="T6" y="T7"/>
                  </a:cxn>
                  <a:cxn ang="T14">
                    <a:pos x="T8" y="T9"/>
                  </a:cxn>
                </a:cxnLst>
                <a:rect l="T15" t="T16" r="T17" b="T18"/>
                <a:pathLst>
                  <a:path w="108" h="78">
                    <a:moveTo>
                      <a:pt x="0" y="58"/>
                    </a:moveTo>
                    <a:lnTo>
                      <a:pt x="108" y="0"/>
                    </a:lnTo>
                    <a:lnTo>
                      <a:pt x="108" y="19"/>
                    </a:lnTo>
                    <a:lnTo>
                      <a:pt x="0" y="78"/>
                    </a:lnTo>
                    <a:lnTo>
                      <a:pt x="0" y="58"/>
                    </a:lnTo>
                    <a:close/>
                  </a:path>
                </a:pathLst>
              </a:custGeom>
              <a:solidFill>
                <a:srgbClr val="8C4400"/>
              </a:solidFill>
              <a:ln w="9525">
                <a:noFill/>
                <a:round/>
                <a:headEnd/>
                <a:tailEnd/>
              </a:ln>
            </p:spPr>
            <p:txBody>
              <a:bodyPr/>
              <a:lstStyle/>
              <a:p>
                <a:endParaRPr lang="en-US"/>
              </a:p>
            </p:txBody>
          </p:sp>
        </p:grpSp>
        <p:grpSp>
          <p:nvGrpSpPr>
            <p:cNvPr id="21709" name="Group 503"/>
            <p:cNvGrpSpPr>
              <a:grpSpLocks/>
            </p:cNvGrpSpPr>
            <p:nvPr/>
          </p:nvGrpSpPr>
          <p:grpSpPr bwMode="auto">
            <a:xfrm flipH="1">
              <a:off x="4859" y="1144"/>
              <a:ext cx="301" cy="139"/>
              <a:chOff x="1285" y="2071"/>
              <a:chExt cx="1021" cy="571"/>
            </a:xfrm>
          </p:grpSpPr>
          <p:sp>
            <p:nvSpPr>
              <p:cNvPr id="22022" name="Freeform 504"/>
              <p:cNvSpPr>
                <a:spLocks/>
              </p:cNvSpPr>
              <p:nvPr/>
            </p:nvSpPr>
            <p:spPr bwMode="auto">
              <a:xfrm>
                <a:off x="1286" y="2072"/>
                <a:ext cx="1020" cy="570"/>
              </a:xfrm>
              <a:custGeom>
                <a:avLst/>
                <a:gdLst>
                  <a:gd name="T0" fmla="*/ 0 w 2041"/>
                  <a:gd name="T1" fmla="*/ 235 h 1140"/>
                  <a:gd name="T2" fmla="*/ 0 w 2041"/>
                  <a:gd name="T3" fmla="*/ 814 h 1140"/>
                  <a:gd name="T4" fmla="*/ 64 w 2041"/>
                  <a:gd name="T5" fmla="*/ 967 h 1140"/>
                  <a:gd name="T6" fmla="*/ 106 w 2041"/>
                  <a:gd name="T7" fmla="*/ 973 h 1140"/>
                  <a:gd name="T8" fmla="*/ 117 w 2041"/>
                  <a:gd name="T9" fmla="*/ 1040 h 1140"/>
                  <a:gd name="T10" fmla="*/ 1503 w 2041"/>
                  <a:gd name="T11" fmla="*/ 1140 h 1140"/>
                  <a:gd name="T12" fmla="*/ 1610 w 2041"/>
                  <a:gd name="T13" fmla="*/ 1057 h 1140"/>
                  <a:gd name="T14" fmla="*/ 1610 w 2041"/>
                  <a:gd name="T15" fmla="*/ 1039 h 1140"/>
                  <a:gd name="T16" fmla="*/ 1691 w 2041"/>
                  <a:gd name="T17" fmla="*/ 977 h 1140"/>
                  <a:gd name="T18" fmla="*/ 1691 w 2041"/>
                  <a:gd name="T19" fmla="*/ 922 h 1140"/>
                  <a:gd name="T20" fmla="*/ 1780 w 2041"/>
                  <a:gd name="T21" fmla="*/ 859 h 1140"/>
                  <a:gd name="T22" fmla="*/ 1855 w 2041"/>
                  <a:gd name="T23" fmla="*/ 861 h 1140"/>
                  <a:gd name="T24" fmla="*/ 2040 w 2041"/>
                  <a:gd name="T25" fmla="*/ 688 h 1140"/>
                  <a:gd name="T26" fmla="*/ 2041 w 2041"/>
                  <a:gd name="T27" fmla="*/ 64 h 1140"/>
                  <a:gd name="T28" fmla="*/ 1996 w 2041"/>
                  <a:gd name="T29" fmla="*/ 47 h 1140"/>
                  <a:gd name="T30" fmla="*/ 798 w 2041"/>
                  <a:gd name="T31" fmla="*/ 0 h 1140"/>
                  <a:gd name="T32" fmla="*/ 717 w 2041"/>
                  <a:gd name="T33" fmla="*/ 10 h 1140"/>
                  <a:gd name="T34" fmla="*/ 0 w 2041"/>
                  <a:gd name="T35" fmla="*/ 235 h 114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041"/>
                  <a:gd name="T55" fmla="*/ 0 h 1140"/>
                  <a:gd name="T56" fmla="*/ 2041 w 2041"/>
                  <a:gd name="T57" fmla="*/ 1140 h 114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041" h="1140">
                    <a:moveTo>
                      <a:pt x="0" y="235"/>
                    </a:moveTo>
                    <a:lnTo>
                      <a:pt x="0" y="814"/>
                    </a:lnTo>
                    <a:lnTo>
                      <a:pt x="64" y="967"/>
                    </a:lnTo>
                    <a:lnTo>
                      <a:pt x="106" y="973"/>
                    </a:lnTo>
                    <a:lnTo>
                      <a:pt x="117" y="1040"/>
                    </a:lnTo>
                    <a:lnTo>
                      <a:pt x="1503" y="1140"/>
                    </a:lnTo>
                    <a:lnTo>
                      <a:pt x="1610" y="1057"/>
                    </a:lnTo>
                    <a:lnTo>
                      <a:pt x="1610" y="1039"/>
                    </a:lnTo>
                    <a:lnTo>
                      <a:pt x="1691" y="977"/>
                    </a:lnTo>
                    <a:lnTo>
                      <a:pt x="1691" y="922"/>
                    </a:lnTo>
                    <a:lnTo>
                      <a:pt x="1780" y="859"/>
                    </a:lnTo>
                    <a:lnTo>
                      <a:pt x="1855" y="861"/>
                    </a:lnTo>
                    <a:lnTo>
                      <a:pt x="2040" y="688"/>
                    </a:lnTo>
                    <a:lnTo>
                      <a:pt x="2041" y="64"/>
                    </a:lnTo>
                    <a:lnTo>
                      <a:pt x="1996" y="47"/>
                    </a:lnTo>
                    <a:lnTo>
                      <a:pt x="798" y="0"/>
                    </a:lnTo>
                    <a:lnTo>
                      <a:pt x="717" y="10"/>
                    </a:lnTo>
                    <a:lnTo>
                      <a:pt x="0" y="235"/>
                    </a:lnTo>
                    <a:close/>
                  </a:path>
                </a:pathLst>
              </a:custGeom>
              <a:solidFill>
                <a:srgbClr val="00335B"/>
              </a:solidFill>
              <a:ln w="9525">
                <a:noFill/>
                <a:round/>
                <a:headEnd/>
                <a:tailEnd/>
              </a:ln>
            </p:spPr>
            <p:txBody>
              <a:bodyPr/>
              <a:lstStyle/>
              <a:p>
                <a:endParaRPr lang="en-US"/>
              </a:p>
            </p:txBody>
          </p:sp>
          <p:sp>
            <p:nvSpPr>
              <p:cNvPr id="22023" name="Freeform 505"/>
              <p:cNvSpPr>
                <a:spLocks/>
              </p:cNvSpPr>
              <p:nvPr/>
            </p:nvSpPr>
            <p:spPr bwMode="auto">
              <a:xfrm>
                <a:off x="1291" y="2071"/>
                <a:ext cx="1003" cy="140"/>
              </a:xfrm>
              <a:custGeom>
                <a:avLst/>
                <a:gdLst>
                  <a:gd name="T0" fmla="*/ 6 w 2007"/>
                  <a:gd name="T1" fmla="*/ 218 h 280"/>
                  <a:gd name="T2" fmla="*/ 696 w 2007"/>
                  <a:gd name="T3" fmla="*/ 15 h 280"/>
                  <a:gd name="T4" fmla="*/ 765 w 2007"/>
                  <a:gd name="T5" fmla="*/ 0 h 280"/>
                  <a:gd name="T6" fmla="*/ 1981 w 2007"/>
                  <a:gd name="T7" fmla="*/ 29 h 280"/>
                  <a:gd name="T8" fmla="*/ 2007 w 2007"/>
                  <a:gd name="T9" fmla="*/ 55 h 280"/>
                  <a:gd name="T10" fmla="*/ 1466 w 2007"/>
                  <a:gd name="T11" fmla="*/ 280 h 280"/>
                  <a:gd name="T12" fmla="*/ 0 w 2007"/>
                  <a:gd name="T13" fmla="*/ 274 h 280"/>
                  <a:gd name="T14" fmla="*/ 2 w 2007"/>
                  <a:gd name="T15" fmla="*/ 265 h 280"/>
                  <a:gd name="T16" fmla="*/ 5 w 2007"/>
                  <a:gd name="T17" fmla="*/ 245 h 280"/>
                  <a:gd name="T18" fmla="*/ 9 w 2007"/>
                  <a:gd name="T19" fmla="*/ 227 h 280"/>
                  <a:gd name="T20" fmla="*/ 6 w 2007"/>
                  <a:gd name="T21" fmla="*/ 218 h 2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007"/>
                  <a:gd name="T34" fmla="*/ 0 h 280"/>
                  <a:gd name="T35" fmla="*/ 2007 w 2007"/>
                  <a:gd name="T36" fmla="*/ 280 h 28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007" h="280">
                    <a:moveTo>
                      <a:pt x="6" y="218"/>
                    </a:moveTo>
                    <a:lnTo>
                      <a:pt x="696" y="15"/>
                    </a:lnTo>
                    <a:lnTo>
                      <a:pt x="765" y="0"/>
                    </a:lnTo>
                    <a:lnTo>
                      <a:pt x="1981" y="29"/>
                    </a:lnTo>
                    <a:lnTo>
                      <a:pt x="2007" y="55"/>
                    </a:lnTo>
                    <a:lnTo>
                      <a:pt x="1466" y="280"/>
                    </a:lnTo>
                    <a:lnTo>
                      <a:pt x="0" y="274"/>
                    </a:lnTo>
                    <a:lnTo>
                      <a:pt x="2" y="265"/>
                    </a:lnTo>
                    <a:lnTo>
                      <a:pt x="5" y="245"/>
                    </a:lnTo>
                    <a:lnTo>
                      <a:pt x="9" y="227"/>
                    </a:lnTo>
                    <a:lnTo>
                      <a:pt x="6" y="218"/>
                    </a:lnTo>
                    <a:close/>
                  </a:path>
                </a:pathLst>
              </a:custGeom>
              <a:solidFill>
                <a:srgbClr val="B76B05"/>
              </a:solidFill>
              <a:ln w="9525">
                <a:noFill/>
                <a:round/>
                <a:headEnd/>
                <a:tailEnd/>
              </a:ln>
            </p:spPr>
            <p:txBody>
              <a:bodyPr/>
              <a:lstStyle/>
              <a:p>
                <a:endParaRPr lang="en-US"/>
              </a:p>
            </p:txBody>
          </p:sp>
          <p:sp>
            <p:nvSpPr>
              <p:cNvPr id="22024" name="Freeform 506"/>
              <p:cNvSpPr>
                <a:spLocks/>
              </p:cNvSpPr>
              <p:nvPr/>
            </p:nvSpPr>
            <p:spPr bwMode="auto">
              <a:xfrm>
                <a:off x="1291" y="2081"/>
                <a:ext cx="976" cy="131"/>
              </a:xfrm>
              <a:custGeom>
                <a:avLst/>
                <a:gdLst>
                  <a:gd name="T0" fmla="*/ 44 w 1953"/>
                  <a:gd name="T1" fmla="*/ 185 h 261"/>
                  <a:gd name="T2" fmla="*/ 124 w 1953"/>
                  <a:gd name="T3" fmla="*/ 162 h 261"/>
                  <a:gd name="T4" fmla="*/ 203 w 1953"/>
                  <a:gd name="T5" fmla="*/ 139 h 261"/>
                  <a:gd name="T6" fmla="*/ 283 w 1953"/>
                  <a:gd name="T7" fmla="*/ 116 h 261"/>
                  <a:gd name="T8" fmla="*/ 362 w 1953"/>
                  <a:gd name="T9" fmla="*/ 94 h 261"/>
                  <a:gd name="T10" fmla="*/ 442 w 1953"/>
                  <a:gd name="T11" fmla="*/ 71 h 261"/>
                  <a:gd name="T12" fmla="*/ 522 w 1953"/>
                  <a:gd name="T13" fmla="*/ 48 h 261"/>
                  <a:gd name="T14" fmla="*/ 601 w 1953"/>
                  <a:gd name="T15" fmla="*/ 25 h 261"/>
                  <a:gd name="T16" fmla="*/ 651 w 1953"/>
                  <a:gd name="T17" fmla="*/ 11 h 261"/>
                  <a:gd name="T18" fmla="*/ 668 w 1953"/>
                  <a:gd name="T19" fmla="*/ 8 h 261"/>
                  <a:gd name="T20" fmla="*/ 685 w 1953"/>
                  <a:gd name="T21" fmla="*/ 4 h 261"/>
                  <a:gd name="T22" fmla="*/ 702 w 1953"/>
                  <a:gd name="T23" fmla="*/ 1 h 261"/>
                  <a:gd name="T24" fmla="*/ 750 w 1953"/>
                  <a:gd name="T25" fmla="*/ 1 h 261"/>
                  <a:gd name="T26" fmla="*/ 826 w 1953"/>
                  <a:gd name="T27" fmla="*/ 2 h 261"/>
                  <a:gd name="T28" fmla="*/ 902 w 1953"/>
                  <a:gd name="T29" fmla="*/ 4 h 261"/>
                  <a:gd name="T30" fmla="*/ 978 w 1953"/>
                  <a:gd name="T31" fmla="*/ 6 h 261"/>
                  <a:gd name="T32" fmla="*/ 1054 w 1953"/>
                  <a:gd name="T33" fmla="*/ 8 h 261"/>
                  <a:gd name="T34" fmla="*/ 1130 w 1953"/>
                  <a:gd name="T35" fmla="*/ 9 h 261"/>
                  <a:gd name="T36" fmla="*/ 1206 w 1953"/>
                  <a:gd name="T37" fmla="*/ 11 h 261"/>
                  <a:gd name="T38" fmla="*/ 1282 w 1953"/>
                  <a:gd name="T39" fmla="*/ 13 h 261"/>
                  <a:gd name="T40" fmla="*/ 1357 w 1953"/>
                  <a:gd name="T41" fmla="*/ 15 h 261"/>
                  <a:gd name="T42" fmla="*/ 1433 w 1953"/>
                  <a:gd name="T43" fmla="*/ 16 h 261"/>
                  <a:gd name="T44" fmla="*/ 1509 w 1953"/>
                  <a:gd name="T45" fmla="*/ 18 h 261"/>
                  <a:gd name="T46" fmla="*/ 1585 w 1953"/>
                  <a:gd name="T47" fmla="*/ 19 h 261"/>
                  <a:gd name="T48" fmla="*/ 1661 w 1953"/>
                  <a:gd name="T49" fmla="*/ 22 h 261"/>
                  <a:gd name="T50" fmla="*/ 1737 w 1953"/>
                  <a:gd name="T51" fmla="*/ 23 h 261"/>
                  <a:gd name="T52" fmla="*/ 1813 w 1953"/>
                  <a:gd name="T53" fmla="*/ 25 h 261"/>
                  <a:gd name="T54" fmla="*/ 1889 w 1953"/>
                  <a:gd name="T55" fmla="*/ 26 h 261"/>
                  <a:gd name="T56" fmla="*/ 1933 w 1953"/>
                  <a:gd name="T57" fmla="*/ 34 h 261"/>
                  <a:gd name="T58" fmla="*/ 1947 w 1953"/>
                  <a:gd name="T59" fmla="*/ 49 h 261"/>
                  <a:gd name="T60" fmla="*/ 1922 w 1953"/>
                  <a:gd name="T61" fmla="*/ 69 h 261"/>
                  <a:gd name="T62" fmla="*/ 1859 w 1953"/>
                  <a:gd name="T63" fmla="*/ 94 h 261"/>
                  <a:gd name="T64" fmla="*/ 1798 w 1953"/>
                  <a:gd name="T65" fmla="*/ 121 h 261"/>
                  <a:gd name="T66" fmla="*/ 1736 w 1953"/>
                  <a:gd name="T67" fmla="*/ 146 h 261"/>
                  <a:gd name="T68" fmla="*/ 1674 w 1953"/>
                  <a:gd name="T69" fmla="*/ 171 h 261"/>
                  <a:gd name="T70" fmla="*/ 1612 w 1953"/>
                  <a:gd name="T71" fmla="*/ 197 h 261"/>
                  <a:gd name="T72" fmla="*/ 1551 w 1953"/>
                  <a:gd name="T73" fmla="*/ 223 h 261"/>
                  <a:gd name="T74" fmla="*/ 1488 w 1953"/>
                  <a:gd name="T75" fmla="*/ 249 h 261"/>
                  <a:gd name="T76" fmla="*/ 1412 w 1953"/>
                  <a:gd name="T77" fmla="*/ 261 h 261"/>
                  <a:gd name="T78" fmla="*/ 1321 w 1953"/>
                  <a:gd name="T79" fmla="*/ 260 h 261"/>
                  <a:gd name="T80" fmla="*/ 1230 w 1953"/>
                  <a:gd name="T81" fmla="*/ 260 h 261"/>
                  <a:gd name="T82" fmla="*/ 1139 w 1953"/>
                  <a:gd name="T83" fmla="*/ 260 h 261"/>
                  <a:gd name="T84" fmla="*/ 1048 w 1953"/>
                  <a:gd name="T85" fmla="*/ 259 h 261"/>
                  <a:gd name="T86" fmla="*/ 957 w 1953"/>
                  <a:gd name="T87" fmla="*/ 259 h 261"/>
                  <a:gd name="T88" fmla="*/ 866 w 1953"/>
                  <a:gd name="T89" fmla="*/ 258 h 261"/>
                  <a:gd name="T90" fmla="*/ 775 w 1953"/>
                  <a:gd name="T91" fmla="*/ 258 h 261"/>
                  <a:gd name="T92" fmla="*/ 684 w 1953"/>
                  <a:gd name="T93" fmla="*/ 258 h 261"/>
                  <a:gd name="T94" fmla="*/ 593 w 1953"/>
                  <a:gd name="T95" fmla="*/ 257 h 261"/>
                  <a:gd name="T96" fmla="*/ 501 w 1953"/>
                  <a:gd name="T97" fmla="*/ 257 h 261"/>
                  <a:gd name="T98" fmla="*/ 410 w 1953"/>
                  <a:gd name="T99" fmla="*/ 255 h 261"/>
                  <a:gd name="T100" fmla="*/ 319 w 1953"/>
                  <a:gd name="T101" fmla="*/ 255 h 261"/>
                  <a:gd name="T102" fmla="*/ 228 w 1953"/>
                  <a:gd name="T103" fmla="*/ 254 h 261"/>
                  <a:gd name="T104" fmla="*/ 137 w 1953"/>
                  <a:gd name="T105" fmla="*/ 254 h 261"/>
                  <a:gd name="T106" fmla="*/ 46 w 1953"/>
                  <a:gd name="T107" fmla="*/ 253 h 261"/>
                  <a:gd name="T108" fmla="*/ 1 w 1953"/>
                  <a:gd name="T109" fmla="*/ 244 h 261"/>
                  <a:gd name="T110" fmla="*/ 6 w 1953"/>
                  <a:gd name="T111" fmla="*/ 206 h 261"/>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953"/>
                  <a:gd name="T169" fmla="*/ 0 h 261"/>
                  <a:gd name="T170" fmla="*/ 1953 w 1953"/>
                  <a:gd name="T171" fmla="*/ 261 h 261"/>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953" h="261">
                    <a:moveTo>
                      <a:pt x="4" y="197"/>
                    </a:moveTo>
                    <a:lnTo>
                      <a:pt x="44" y="185"/>
                    </a:lnTo>
                    <a:lnTo>
                      <a:pt x="84" y="174"/>
                    </a:lnTo>
                    <a:lnTo>
                      <a:pt x="124" y="162"/>
                    </a:lnTo>
                    <a:lnTo>
                      <a:pt x="164" y="151"/>
                    </a:lnTo>
                    <a:lnTo>
                      <a:pt x="203" y="139"/>
                    </a:lnTo>
                    <a:lnTo>
                      <a:pt x="244" y="128"/>
                    </a:lnTo>
                    <a:lnTo>
                      <a:pt x="283" y="116"/>
                    </a:lnTo>
                    <a:lnTo>
                      <a:pt x="323" y="105"/>
                    </a:lnTo>
                    <a:lnTo>
                      <a:pt x="362" y="94"/>
                    </a:lnTo>
                    <a:lnTo>
                      <a:pt x="403" y="83"/>
                    </a:lnTo>
                    <a:lnTo>
                      <a:pt x="442" y="71"/>
                    </a:lnTo>
                    <a:lnTo>
                      <a:pt x="482" y="60"/>
                    </a:lnTo>
                    <a:lnTo>
                      <a:pt x="522" y="48"/>
                    </a:lnTo>
                    <a:lnTo>
                      <a:pt x="562" y="37"/>
                    </a:lnTo>
                    <a:lnTo>
                      <a:pt x="601" y="25"/>
                    </a:lnTo>
                    <a:lnTo>
                      <a:pt x="641" y="14"/>
                    </a:lnTo>
                    <a:lnTo>
                      <a:pt x="651" y="11"/>
                    </a:lnTo>
                    <a:lnTo>
                      <a:pt x="659" y="10"/>
                    </a:lnTo>
                    <a:lnTo>
                      <a:pt x="668" y="8"/>
                    </a:lnTo>
                    <a:lnTo>
                      <a:pt x="676" y="7"/>
                    </a:lnTo>
                    <a:lnTo>
                      <a:pt x="685" y="4"/>
                    </a:lnTo>
                    <a:lnTo>
                      <a:pt x="693" y="3"/>
                    </a:lnTo>
                    <a:lnTo>
                      <a:pt x="702" y="1"/>
                    </a:lnTo>
                    <a:lnTo>
                      <a:pt x="712" y="0"/>
                    </a:lnTo>
                    <a:lnTo>
                      <a:pt x="750" y="1"/>
                    </a:lnTo>
                    <a:lnTo>
                      <a:pt x="788" y="1"/>
                    </a:lnTo>
                    <a:lnTo>
                      <a:pt x="826" y="2"/>
                    </a:lnTo>
                    <a:lnTo>
                      <a:pt x="864" y="3"/>
                    </a:lnTo>
                    <a:lnTo>
                      <a:pt x="902" y="4"/>
                    </a:lnTo>
                    <a:lnTo>
                      <a:pt x="940" y="4"/>
                    </a:lnTo>
                    <a:lnTo>
                      <a:pt x="978" y="6"/>
                    </a:lnTo>
                    <a:lnTo>
                      <a:pt x="1016" y="7"/>
                    </a:lnTo>
                    <a:lnTo>
                      <a:pt x="1054" y="8"/>
                    </a:lnTo>
                    <a:lnTo>
                      <a:pt x="1092" y="8"/>
                    </a:lnTo>
                    <a:lnTo>
                      <a:pt x="1130" y="9"/>
                    </a:lnTo>
                    <a:lnTo>
                      <a:pt x="1168" y="10"/>
                    </a:lnTo>
                    <a:lnTo>
                      <a:pt x="1206" y="11"/>
                    </a:lnTo>
                    <a:lnTo>
                      <a:pt x="1244" y="11"/>
                    </a:lnTo>
                    <a:lnTo>
                      <a:pt x="1282" y="13"/>
                    </a:lnTo>
                    <a:lnTo>
                      <a:pt x="1320" y="14"/>
                    </a:lnTo>
                    <a:lnTo>
                      <a:pt x="1357" y="15"/>
                    </a:lnTo>
                    <a:lnTo>
                      <a:pt x="1395" y="15"/>
                    </a:lnTo>
                    <a:lnTo>
                      <a:pt x="1433" y="16"/>
                    </a:lnTo>
                    <a:lnTo>
                      <a:pt x="1471" y="17"/>
                    </a:lnTo>
                    <a:lnTo>
                      <a:pt x="1509" y="18"/>
                    </a:lnTo>
                    <a:lnTo>
                      <a:pt x="1547" y="18"/>
                    </a:lnTo>
                    <a:lnTo>
                      <a:pt x="1585" y="19"/>
                    </a:lnTo>
                    <a:lnTo>
                      <a:pt x="1623" y="21"/>
                    </a:lnTo>
                    <a:lnTo>
                      <a:pt x="1661" y="22"/>
                    </a:lnTo>
                    <a:lnTo>
                      <a:pt x="1699" y="22"/>
                    </a:lnTo>
                    <a:lnTo>
                      <a:pt x="1737" y="23"/>
                    </a:lnTo>
                    <a:lnTo>
                      <a:pt x="1775" y="24"/>
                    </a:lnTo>
                    <a:lnTo>
                      <a:pt x="1813" y="25"/>
                    </a:lnTo>
                    <a:lnTo>
                      <a:pt x="1851" y="25"/>
                    </a:lnTo>
                    <a:lnTo>
                      <a:pt x="1889" y="26"/>
                    </a:lnTo>
                    <a:lnTo>
                      <a:pt x="1927" y="28"/>
                    </a:lnTo>
                    <a:lnTo>
                      <a:pt x="1933" y="34"/>
                    </a:lnTo>
                    <a:lnTo>
                      <a:pt x="1940" y="41"/>
                    </a:lnTo>
                    <a:lnTo>
                      <a:pt x="1947" y="49"/>
                    </a:lnTo>
                    <a:lnTo>
                      <a:pt x="1953" y="56"/>
                    </a:lnTo>
                    <a:lnTo>
                      <a:pt x="1922" y="69"/>
                    </a:lnTo>
                    <a:lnTo>
                      <a:pt x="1890" y="82"/>
                    </a:lnTo>
                    <a:lnTo>
                      <a:pt x="1859" y="94"/>
                    </a:lnTo>
                    <a:lnTo>
                      <a:pt x="1829" y="107"/>
                    </a:lnTo>
                    <a:lnTo>
                      <a:pt x="1798" y="121"/>
                    </a:lnTo>
                    <a:lnTo>
                      <a:pt x="1767" y="133"/>
                    </a:lnTo>
                    <a:lnTo>
                      <a:pt x="1736" y="146"/>
                    </a:lnTo>
                    <a:lnTo>
                      <a:pt x="1705" y="159"/>
                    </a:lnTo>
                    <a:lnTo>
                      <a:pt x="1674" y="171"/>
                    </a:lnTo>
                    <a:lnTo>
                      <a:pt x="1643" y="184"/>
                    </a:lnTo>
                    <a:lnTo>
                      <a:pt x="1612" y="197"/>
                    </a:lnTo>
                    <a:lnTo>
                      <a:pt x="1580" y="211"/>
                    </a:lnTo>
                    <a:lnTo>
                      <a:pt x="1551" y="223"/>
                    </a:lnTo>
                    <a:lnTo>
                      <a:pt x="1519" y="236"/>
                    </a:lnTo>
                    <a:lnTo>
                      <a:pt x="1488" y="249"/>
                    </a:lnTo>
                    <a:lnTo>
                      <a:pt x="1457" y="261"/>
                    </a:lnTo>
                    <a:lnTo>
                      <a:pt x="1412" y="261"/>
                    </a:lnTo>
                    <a:lnTo>
                      <a:pt x="1366" y="261"/>
                    </a:lnTo>
                    <a:lnTo>
                      <a:pt x="1321" y="260"/>
                    </a:lnTo>
                    <a:lnTo>
                      <a:pt x="1275" y="260"/>
                    </a:lnTo>
                    <a:lnTo>
                      <a:pt x="1230" y="260"/>
                    </a:lnTo>
                    <a:lnTo>
                      <a:pt x="1184" y="260"/>
                    </a:lnTo>
                    <a:lnTo>
                      <a:pt x="1139" y="260"/>
                    </a:lnTo>
                    <a:lnTo>
                      <a:pt x="1094" y="259"/>
                    </a:lnTo>
                    <a:lnTo>
                      <a:pt x="1048" y="259"/>
                    </a:lnTo>
                    <a:lnTo>
                      <a:pt x="1002" y="259"/>
                    </a:lnTo>
                    <a:lnTo>
                      <a:pt x="957" y="259"/>
                    </a:lnTo>
                    <a:lnTo>
                      <a:pt x="911" y="259"/>
                    </a:lnTo>
                    <a:lnTo>
                      <a:pt x="866" y="258"/>
                    </a:lnTo>
                    <a:lnTo>
                      <a:pt x="820" y="258"/>
                    </a:lnTo>
                    <a:lnTo>
                      <a:pt x="775" y="258"/>
                    </a:lnTo>
                    <a:lnTo>
                      <a:pt x="729" y="258"/>
                    </a:lnTo>
                    <a:lnTo>
                      <a:pt x="684" y="258"/>
                    </a:lnTo>
                    <a:lnTo>
                      <a:pt x="638" y="257"/>
                    </a:lnTo>
                    <a:lnTo>
                      <a:pt x="593" y="257"/>
                    </a:lnTo>
                    <a:lnTo>
                      <a:pt x="547" y="257"/>
                    </a:lnTo>
                    <a:lnTo>
                      <a:pt x="501" y="257"/>
                    </a:lnTo>
                    <a:lnTo>
                      <a:pt x="456" y="257"/>
                    </a:lnTo>
                    <a:lnTo>
                      <a:pt x="410" y="255"/>
                    </a:lnTo>
                    <a:lnTo>
                      <a:pt x="365" y="255"/>
                    </a:lnTo>
                    <a:lnTo>
                      <a:pt x="319" y="255"/>
                    </a:lnTo>
                    <a:lnTo>
                      <a:pt x="273" y="255"/>
                    </a:lnTo>
                    <a:lnTo>
                      <a:pt x="228" y="254"/>
                    </a:lnTo>
                    <a:lnTo>
                      <a:pt x="182" y="254"/>
                    </a:lnTo>
                    <a:lnTo>
                      <a:pt x="137" y="254"/>
                    </a:lnTo>
                    <a:lnTo>
                      <a:pt x="91" y="254"/>
                    </a:lnTo>
                    <a:lnTo>
                      <a:pt x="46" y="253"/>
                    </a:lnTo>
                    <a:lnTo>
                      <a:pt x="0" y="253"/>
                    </a:lnTo>
                    <a:lnTo>
                      <a:pt x="1" y="244"/>
                    </a:lnTo>
                    <a:lnTo>
                      <a:pt x="4" y="224"/>
                    </a:lnTo>
                    <a:lnTo>
                      <a:pt x="6" y="206"/>
                    </a:lnTo>
                    <a:lnTo>
                      <a:pt x="4" y="197"/>
                    </a:lnTo>
                    <a:close/>
                  </a:path>
                </a:pathLst>
              </a:custGeom>
              <a:solidFill>
                <a:srgbClr val="BF7505"/>
              </a:solidFill>
              <a:ln w="9525">
                <a:noFill/>
                <a:round/>
                <a:headEnd/>
                <a:tailEnd/>
              </a:ln>
            </p:spPr>
            <p:txBody>
              <a:bodyPr/>
              <a:lstStyle/>
              <a:p>
                <a:endParaRPr lang="en-US"/>
              </a:p>
            </p:txBody>
          </p:sp>
          <p:sp>
            <p:nvSpPr>
              <p:cNvPr id="22025" name="Freeform 507"/>
              <p:cNvSpPr>
                <a:spLocks/>
              </p:cNvSpPr>
              <p:nvPr/>
            </p:nvSpPr>
            <p:spPr bwMode="auto">
              <a:xfrm>
                <a:off x="1291" y="2091"/>
                <a:ext cx="949" cy="122"/>
              </a:xfrm>
              <a:custGeom>
                <a:avLst/>
                <a:gdLst>
                  <a:gd name="T0" fmla="*/ 40 w 1899"/>
                  <a:gd name="T1" fmla="*/ 167 h 244"/>
                  <a:gd name="T2" fmla="*/ 112 w 1899"/>
                  <a:gd name="T3" fmla="*/ 147 h 244"/>
                  <a:gd name="T4" fmla="*/ 185 w 1899"/>
                  <a:gd name="T5" fmla="*/ 127 h 244"/>
                  <a:gd name="T6" fmla="*/ 259 w 1899"/>
                  <a:gd name="T7" fmla="*/ 106 h 244"/>
                  <a:gd name="T8" fmla="*/ 331 w 1899"/>
                  <a:gd name="T9" fmla="*/ 86 h 244"/>
                  <a:gd name="T10" fmla="*/ 405 w 1899"/>
                  <a:gd name="T11" fmla="*/ 65 h 244"/>
                  <a:gd name="T12" fmla="*/ 478 w 1899"/>
                  <a:gd name="T13" fmla="*/ 45 h 244"/>
                  <a:gd name="T14" fmla="*/ 551 w 1899"/>
                  <a:gd name="T15" fmla="*/ 25 h 244"/>
                  <a:gd name="T16" fmla="*/ 598 w 1899"/>
                  <a:gd name="T17" fmla="*/ 12 h 244"/>
                  <a:gd name="T18" fmla="*/ 615 w 1899"/>
                  <a:gd name="T19" fmla="*/ 9 h 244"/>
                  <a:gd name="T20" fmla="*/ 632 w 1899"/>
                  <a:gd name="T21" fmla="*/ 5 h 244"/>
                  <a:gd name="T22" fmla="*/ 649 w 1899"/>
                  <a:gd name="T23" fmla="*/ 2 h 244"/>
                  <a:gd name="T24" fmla="*/ 696 w 1899"/>
                  <a:gd name="T25" fmla="*/ 2 h 244"/>
                  <a:gd name="T26" fmla="*/ 772 w 1899"/>
                  <a:gd name="T27" fmla="*/ 3 h 244"/>
                  <a:gd name="T28" fmla="*/ 848 w 1899"/>
                  <a:gd name="T29" fmla="*/ 5 h 244"/>
                  <a:gd name="T30" fmla="*/ 924 w 1899"/>
                  <a:gd name="T31" fmla="*/ 6 h 244"/>
                  <a:gd name="T32" fmla="*/ 1000 w 1899"/>
                  <a:gd name="T33" fmla="*/ 9 h 244"/>
                  <a:gd name="T34" fmla="*/ 1076 w 1899"/>
                  <a:gd name="T35" fmla="*/ 10 h 244"/>
                  <a:gd name="T36" fmla="*/ 1152 w 1899"/>
                  <a:gd name="T37" fmla="*/ 12 h 244"/>
                  <a:gd name="T38" fmla="*/ 1228 w 1899"/>
                  <a:gd name="T39" fmla="*/ 13 h 244"/>
                  <a:gd name="T40" fmla="*/ 1303 w 1899"/>
                  <a:gd name="T41" fmla="*/ 15 h 244"/>
                  <a:gd name="T42" fmla="*/ 1379 w 1899"/>
                  <a:gd name="T43" fmla="*/ 17 h 244"/>
                  <a:gd name="T44" fmla="*/ 1455 w 1899"/>
                  <a:gd name="T45" fmla="*/ 19 h 244"/>
                  <a:gd name="T46" fmla="*/ 1531 w 1899"/>
                  <a:gd name="T47" fmla="*/ 20 h 244"/>
                  <a:gd name="T48" fmla="*/ 1607 w 1899"/>
                  <a:gd name="T49" fmla="*/ 22 h 244"/>
                  <a:gd name="T50" fmla="*/ 1683 w 1899"/>
                  <a:gd name="T51" fmla="*/ 23 h 244"/>
                  <a:gd name="T52" fmla="*/ 1759 w 1899"/>
                  <a:gd name="T53" fmla="*/ 26 h 244"/>
                  <a:gd name="T54" fmla="*/ 1835 w 1899"/>
                  <a:gd name="T55" fmla="*/ 27 h 244"/>
                  <a:gd name="T56" fmla="*/ 1880 w 1899"/>
                  <a:gd name="T57" fmla="*/ 36 h 244"/>
                  <a:gd name="T58" fmla="*/ 1893 w 1899"/>
                  <a:gd name="T59" fmla="*/ 50 h 244"/>
                  <a:gd name="T60" fmla="*/ 1871 w 1899"/>
                  <a:gd name="T61" fmla="*/ 70 h 244"/>
                  <a:gd name="T62" fmla="*/ 1814 w 1899"/>
                  <a:gd name="T63" fmla="*/ 93 h 244"/>
                  <a:gd name="T64" fmla="*/ 1758 w 1899"/>
                  <a:gd name="T65" fmla="*/ 117 h 244"/>
                  <a:gd name="T66" fmla="*/ 1701 w 1899"/>
                  <a:gd name="T67" fmla="*/ 140 h 244"/>
                  <a:gd name="T68" fmla="*/ 1645 w 1899"/>
                  <a:gd name="T69" fmla="*/ 163 h 244"/>
                  <a:gd name="T70" fmla="*/ 1590 w 1899"/>
                  <a:gd name="T71" fmla="*/ 186 h 244"/>
                  <a:gd name="T72" fmla="*/ 1533 w 1899"/>
                  <a:gd name="T73" fmla="*/ 210 h 244"/>
                  <a:gd name="T74" fmla="*/ 1477 w 1899"/>
                  <a:gd name="T75" fmla="*/ 233 h 244"/>
                  <a:gd name="T76" fmla="*/ 1403 w 1899"/>
                  <a:gd name="T77" fmla="*/ 244 h 244"/>
                  <a:gd name="T78" fmla="*/ 1313 w 1899"/>
                  <a:gd name="T79" fmla="*/ 243 h 244"/>
                  <a:gd name="T80" fmla="*/ 1222 w 1899"/>
                  <a:gd name="T81" fmla="*/ 243 h 244"/>
                  <a:gd name="T82" fmla="*/ 1132 w 1899"/>
                  <a:gd name="T83" fmla="*/ 242 h 244"/>
                  <a:gd name="T84" fmla="*/ 1042 w 1899"/>
                  <a:gd name="T85" fmla="*/ 241 h 244"/>
                  <a:gd name="T86" fmla="*/ 951 w 1899"/>
                  <a:gd name="T87" fmla="*/ 241 h 244"/>
                  <a:gd name="T88" fmla="*/ 860 w 1899"/>
                  <a:gd name="T89" fmla="*/ 240 h 244"/>
                  <a:gd name="T90" fmla="*/ 770 w 1899"/>
                  <a:gd name="T91" fmla="*/ 240 h 244"/>
                  <a:gd name="T92" fmla="*/ 679 w 1899"/>
                  <a:gd name="T93" fmla="*/ 239 h 244"/>
                  <a:gd name="T94" fmla="*/ 590 w 1899"/>
                  <a:gd name="T95" fmla="*/ 239 h 244"/>
                  <a:gd name="T96" fmla="*/ 498 w 1899"/>
                  <a:gd name="T97" fmla="*/ 238 h 244"/>
                  <a:gd name="T98" fmla="*/ 407 w 1899"/>
                  <a:gd name="T99" fmla="*/ 238 h 244"/>
                  <a:gd name="T100" fmla="*/ 318 w 1899"/>
                  <a:gd name="T101" fmla="*/ 236 h 244"/>
                  <a:gd name="T102" fmla="*/ 227 w 1899"/>
                  <a:gd name="T103" fmla="*/ 235 h 244"/>
                  <a:gd name="T104" fmla="*/ 135 w 1899"/>
                  <a:gd name="T105" fmla="*/ 235 h 244"/>
                  <a:gd name="T106" fmla="*/ 44 w 1899"/>
                  <a:gd name="T107" fmla="*/ 234 h 244"/>
                  <a:gd name="T108" fmla="*/ 1 w 1899"/>
                  <a:gd name="T109" fmla="*/ 225 h 244"/>
                  <a:gd name="T110" fmla="*/ 5 w 1899"/>
                  <a:gd name="T111" fmla="*/ 187 h 24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899"/>
                  <a:gd name="T169" fmla="*/ 0 h 244"/>
                  <a:gd name="T170" fmla="*/ 1899 w 1899"/>
                  <a:gd name="T171" fmla="*/ 244 h 244"/>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899" h="244">
                    <a:moveTo>
                      <a:pt x="3" y="178"/>
                    </a:moveTo>
                    <a:lnTo>
                      <a:pt x="40" y="167"/>
                    </a:lnTo>
                    <a:lnTo>
                      <a:pt x="76" y="157"/>
                    </a:lnTo>
                    <a:lnTo>
                      <a:pt x="112" y="147"/>
                    </a:lnTo>
                    <a:lnTo>
                      <a:pt x="149" y="137"/>
                    </a:lnTo>
                    <a:lnTo>
                      <a:pt x="185" y="127"/>
                    </a:lnTo>
                    <a:lnTo>
                      <a:pt x="222" y="117"/>
                    </a:lnTo>
                    <a:lnTo>
                      <a:pt x="259" y="106"/>
                    </a:lnTo>
                    <a:lnTo>
                      <a:pt x="296" y="96"/>
                    </a:lnTo>
                    <a:lnTo>
                      <a:pt x="331" y="86"/>
                    </a:lnTo>
                    <a:lnTo>
                      <a:pt x="368" y="75"/>
                    </a:lnTo>
                    <a:lnTo>
                      <a:pt x="405" y="65"/>
                    </a:lnTo>
                    <a:lnTo>
                      <a:pt x="442" y="55"/>
                    </a:lnTo>
                    <a:lnTo>
                      <a:pt x="478" y="45"/>
                    </a:lnTo>
                    <a:lnTo>
                      <a:pt x="515" y="35"/>
                    </a:lnTo>
                    <a:lnTo>
                      <a:pt x="551" y="25"/>
                    </a:lnTo>
                    <a:lnTo>
                      <a:pt x="588" y="14"/>
                    </a:lnTo>
                    <a:lnTo>
                      <a:pt x="598" y="12"/>
                    </a:lnTo>
                    <a:lnTo>
                      <a:pt x="606" y="11"/>
                    </a:lnTo>
                    <a:lnTo>
                      <a:pt x="615" y="9"/>
                    </a:lnTo>
                    <a:lnTo>
                      <a:pt x="623" y="7"/>
                    </a:lnTo>
                    <a:lnTo>
                      <a:pt x="632" y="5"/>
                    </a:lnTo>
                    <a:lnTo>
                      <a:pt x="640" y="4"/>
                    </a:lnTo>
                    <a:lnTo>
                      <a:pt x="649" y="2"/>
                    </a:lnTo>
                    <a:lnTo>
                      <a:pt x="657" y="0"/>
                    </a:lnTo>
                    <a:lnTo>
                      <a:pt x="696" y="2"/>
                    </a:lnTo>
                    <a:lnTo>
                      <a:pt x="734" y="2"/>
                    </a:lnTo>
                    <a:lnTo>
                      <a:pt x="772" y="3"/>
                    </a:lnTo>
                    <a:lnTo>
                      <a:pt x="810" y="4"/>
                    </a:lnTo>
                    <a:lnTo>
                      <a:pt x="848" y="5"/>
                    </a:lnTo>
                    <a:lnTo>
                      <a:pt x="886" y="5"/>
                    </a:lnTo>
                    <a:lnTo>
                      <a:pt x="924" y="6"/>
                    </a:lnTo>
                    <a:lnTo>
                      <a:pt x="962" y="7"/>
                    </a:lnTo>
                    <a:lnTo>
                      <a:pt x="1000" y="9"/>
                    </a:lnTo>
                    <a:lnTo>
                      <a:pt x="1038" y="9"/>
                    </a:lnTo>
                    <a:lnTo>
                      <a:pt x="1076" y="10"/>
                    </a:lnTo>
                    <a:lnTo>
                      <a:pt x="1114" y="11"/>
                    </a:lnTo>
                    <a:lnTo>
                      <a:pt x="1152" y="12"/>
                    </a:lnTo>
                    <a:lnTo>
                      <a:pt x="1190" y="12"/>
                    </a:lnTo>
                    <a:lnTo>
                      <a:pt x="1228" y="13"/>
                    </a:lnTo>
                    <a:lnTo>
                      <a:pt x="1266" y="14"/>
                    </a:lnTo>
                    <a:lnTo>
                      <a:pt x="1303" y="15"/>
                    </a:lnTo>
                    <a:lnTo>
                      <a:pt x="1341" y="15"/>
                    </a:lnTo>
                    <a:lnTo>
                      <a:pt x="1379" y="17"/>
                    </a:lnTo>
                    <a:lnTo>
                      <a:pt x="1417" y="18"/>
                    </a:lnTo>
                    <a:lnTo>
                      <a:pt x="1455" y="19"/>
                    </a:lnTo>
                    <a:lnTo>
                      <a:pt x="1493" y="19"/>
                    </a:lnTo>
                    <a:lnTo>
                      <a:pt x="1531" y="20"/>
                    </a:lnTo>
                    <a:lnTo>
                      <a:pt x="1569" y="21"/>
                    </a:lnTo>
                    <a:lnTo>
                      <a:pt x="1607" y="22"/>
                    </a:lnTo>
                    <a:lnTo>
                      <a:pt x="1645" y="22"/>
                    </a:lnTo>
                    <a:lnTo>
                      <a:pt x="1683" y="23"/>
                    </a:lnTo>
                    <a:lnTo>
                      <a:pt x="1721" y="25"/>
                    </a:lnTo>
                    <a:lnTo>
                      <a:pt x="1759" y="26"/>
                    </a:lnTo>
                    <a:lnTo>
                      <a:pt x="1797" y="26"/>
                    </a:lnTo>
                    <a:lnTo>
                      <a:pt x="1835" y="27"/>
                    </a:lnTo>
                    <a:lnTo>
                      <a:pt x="1873" y="28"/>
                    </a:lnTo>
                    <a:lnTo>
                      <a:pt x="1880" y="36"/>
                    </a:lnTo>
                    <a:lnTo>
                      <a:pt x="1887" y="43"/>
                    </a:lnTo>
                    <a:lnTo>
                      <a:pt x="1893" y="50"/>
                    </a:lnTo>
                    <a:lnTo>
                      <a:pt x="1899" y="58"/>
                    </a:lnTo>
                    <a:lnTo>
                      <a:pt x="1871" y="70"/>
                    </a:lnTo>
                    <a:lnTo>
                      <a:pt x="1842" y="81"/>
                    </a:lnTo>
                    <a:lnTo>
                      <a:pt x="1814" y="93"/>
                    </a:lnTo>
                    <a:lnTo>
                      <a:pt x="1786" y="104"/>
                    </a:lnTo>
                    <a:lnTo>
                      <a:pt x="1758" y="117"/>
                    </a:lnTo>
                    <a:lnTo>
                      <a:pt x="1730" y="128"/>
                    </a:lnTo>
                    <a:lnTo>
                      <a:pt x="1701" y="140"/>
                    </a:lnTo>
                    <a:lnTo>
                      <a:pt x="1674" y="151"/>
                    </a:lnTo>
                    <a:lnTo>
                      <a:pt x="1645" y="163"/>
                    </a:lnTo>
                    <a:lnTo>
                      <a:pt x="1617" y="174"/>
                    </a:lnTo>
                    <a:lnTo>
                      <a:pt x="1590" y="186"/>
                    </a:lnTo>
                    <a:lnTo>
                      <a:pt x="1561" y="197"/>
                    </a:lnTo>
                    <a:lnTo>
                      <a:pt x="1533" y="210"/>
                    </a:lnTo>
                    <a:lnTo>
                      <a:pt x="1504" y="221"/>
                    </a:lnTo>
                    <a:lnTo>
                      <a:pt x="1477" y="233"/>
                    </a:lnTo>
                    <a:lnTo>
                      <a:pt x="1448" y="244"/>
                    </a:lnTo>
                    <a:lnTo>
                      <a:pt x="1403" y="244"/>
                    </a:lnTo>
                    <a:lnTo>
                      <a:pt x="1358" y="243"/>
                    </a:lnTo>
                    <a:lnTo>
                      <a:pt x="1313" y="243"/>
                    </a:lnTo>
                    <a:lnTo>
                      <a:pt x="1267" y="243"/>
                    </a:lnTo>
                    <a:lnTo>
                      <a:pt x="1222" y="243"/>
                    </a:lnTo>
                    <a:lnTo>
                      <a:pt x="1177" y="242"/>
                    </a:lnTo>
                    <a:lnTo>
                      <a:pt x="1132" y="242"/>
                    </a:lnTo>
                    <a:lnTo>
                      <a:pt x="1087" y="242"/>
                    </a:lnTo>
                    <a:lnTo>
                      <a:pt x="1042" y="241"/>
                    </a:lnTo>
                    <a:lnTo>
                      <a:pt x="996" y="241"/>
                    </a:lnTo>
                    <a:lnTo>
                      <a:pt x="951" y="241"/>
                    </a:lnTo>
                    <a:lnTo>
                      <a:pt x="906" y="241"/>
                    </a:lnTo>
                    <a:lnTo>
                      <a:pt x="860" y="240"/>
                    </a:lnTo>
                    <a:lnTo>
                      <a:pt x="815" y="240"/>
                    </a:lnTo>
                    <a:lnTo>
                      <a:pt x="770" y="240"/>
                    </a:lnTo>
                    <a:lnTo>
                      <a:pt x="725" y="239"/>
                    </a:lnTo>
                    <a:lnTo>
                      <a:pt x="679" y="239"/>
                    </a:lnTo>
                    <a:lnTo>
                      <a:pt x="634" y="239"/>
                    </a:lnTo>
                    <a:lnTo>
                      <a:pt x="590" y="239"/>
                    </a:lnTo>
                    <a:lnTo>
                      <a:pt x="543" y="238"/>
                    </a:lnTo>
                    <a:lnTo>
                      <a:pt x="498" y="238"/>
                    </a:lnTo>
                    <a:lnTo>
                      <a:pt x="454" y="238"/>
                    </a:lnTo>
                    <a:lnTo>
                      <a:pt x="407" y="238"/>
                    </a:lnTo>
                    <a:lnTo>
                      <a:pt x="362" y="236"/>
                    </a:lnTo>
                    <a:lnTo>
                      <a:pt x="318" y="236"/>
                    </a:lnTo>
                    <a:lnTo>
                      <a:pt x="271" y="236"/>
                    </a:lnTo>
                    <a:lnTo>
                      <a:pt x="227" y="235"/>
                    </a:lnTo>
                    <a:lnTo>
                      <a:pt x="180" y="235"/>
                    </a:lnTo>
                    <a:lnTo>
                      <a:pt x="135" y="235"/>
                    </a:lnTo>
                    <a:lnTo>
                      <a:pt x="91" y="235"/>
                    </a:lnTo>
                    <a:lnTo>
                      <a:pt x="44" y="234"/>
                    </a:lnTo>
                    <a:lnTo>
                      <a:pt x="0" y="234"/>
                    </a:lnTo>
                    <a:lnTo>
                      <a:pt x="1" y="225"/>
                    </a:lnTo>
                    <a:lnTo>
                      <a:pt x="4" y="205"/>
                    </a:lnTo>
                    <a:lnTo>
                      <a:pt x="5" y="187"/>
                    </a:lnTo>
                    <a:lnTo>
                      <a:pt x="3" y="178"/>
                    </a:lnTo>
                    <a:close/>
                  </a:path>
                </a:pathLst>
              </a:custGeom>
              <a:solidFill>
                <a:srgbClr val="C47C05"/>
              </a:solidFill>
              <a:ln w="9525">
                <a:noFill/>
                <a:round/>
                <a:headEnd/>
                <a:tailEnd/>
              </a:ln>
            </p:spPr>
            <p:txBody>
              <a:bodyPr/>
              <a:lstStyle/>
              <a:p>
                <a:endParaRPr lang="en-US"/>
              </a:p>
            </p:txBody>
          </p:sp>
          <p:sp>
            <p:nvSpPr>
              <p:cNvPr id="22026" name="Freeform 508"/>
              <p:cNvSpPr>
                <a:spLocks/>
              </p:cNvSpPr>
              <p:nvPr/>
            </p:nvSpPr>
            <p:spPr bwMode="auto">
              <a:xfrm>
                <a:off x="1291" y="2101"/>
                <a:ext cx="922" cy="113"/>
              </a:xfrm>
              <a:custGeom>
                <a:avLst/>
                <a:gdLst>
                  <a:gd name="T0" fmla="*/ 35 w 1844"/>
                  <a:gd name="T1" fmla="*/ 148 h 227"/>
                  <a:gd name="T2" fmla="*/ 102 w 1844"/>
                  <a:gd name="T3" fmla="*/ 131 h 227"/>
                  <a:gd name="T4" fmla="*/ 168 w 1844"/>
                  <a:gd name="T5" fmla="*/ 113 h 227"/>
                  <a:gd name="T6" fmla="*/ 235 w 1844"/>
                  <a:gd name="T7" fmla="*/ 96 h 227"/>
                  <a:gd name="T8" fmla="*/ 301 w 1844"/>
                  <a:gd name="T9" fmla="*/ 77 h 227"/>
                  <a:gd name="T10" fmla="*/ 368 w 1844"/>
                  <a:gd name="T11" fmla="*/ 59 h 227"/>
                  <a:gd name="T12" fmla="*/ 434 w 1844"/>
                  <a:gd name="T13" fmla="*/ 41 h 227"/>
                  <a:gd name="T14" fmla="*/ 501 w 1844"/>
                  <a:gd name="T15" fmla="*/ 23 h 227"/>
                  <a:gd name="T16" fmla="*/ 543 w 1844"/>
                  <a:gd name="T17" fmla="*/ 12 h 227"/>
                  <a:gd name="T18" fmla="*/ 561 w 1844"/>
                  <a:gd name="T19" fmla="*/ 8 h 227"/>
                  <a:gd name="T20" fmla="*/ 578 w 1844"/>
                  <a:gd name="T21" fmla="*/ 5 h 227"/>
                  <a:gd name="T22" fmla="*/ 595 w 1844"/>
                  <a:gd name="T23" fmla="*/ 1 h 227"/>
                  <a:gd name="T24" fmla="*/ 641 w 1844"/>
                  <a:gd name="T25" fmla="*/ 1 h 227"/>
                  <a:gd name="T26" fmla="*/ 717 w 1844"/>
                  <a:gd name="T27" fmla="*/ 2 h 227"/>
                  <a:gd name="T28" fmla="*/ 793 w 1844"/>
                  <a:gd name="T29" fmla="*/ 5 h 227"/>
                  <a:gd name="T30" fmla="*/ 870 w 1844"/>
                  <a:gd name="T31" fmla="*/ 6 h 227"/>
                  <a:gd name="T32" fmla="*/ 946 w 1844"/>
                  <a:gd name="T33" fmla="*/ 8 h 227"/>
                  <a:gd name="T34" fmla="*/ 1022 w 1844"/>
                  <a:gd name="T35" fmla="*/ 9 h 227"/>
                  <a:gd name="T36" fmla="*/ 1098 w 1844"/>
                  <a:gd name="T37" fmla="*/ 12 h 227"/>
                  <a:gd name="T38" fmla="*/ 1174 w 1844"/>
                  <a:gd name="T39" fmla="*/ 13 h 227"/>
                  <a:gd name="T40" fmla="*/ 1250 w 1844"/>
                  <a:gd name="T41" fmla="*/ 15 h 227"/>
                  <a:gd name="T42" fmla="*/ 1326 w 1844"/>
                  <a:gd name="T43" fmla="*/ 16 h 227"/>
                  <a:gd name="T44" fmla="*/ 1402 w 1844"/>
                  <a:gd name="T45" fmla="*/ 18 h 227"/>
                  <a:gd name="T46" fmla="*/ 1478 w 1844"/>
                  <a:gd name="T47" fmla="*/ 20 h 227"/>
                  <a:gd name="T48" fmla="*/ 1554 w 1844"/>
                  <a:gd name="T49" fmla="*/ 22 h 227"/>
                  <a:gd name="T50" fmla="*/ 1630 w 1844"/>
                  <a:gd name="T51" fmla="*/ 23 h 227"/>
                  <a:gd name="T52" fmla="*/ 1706 w 1844"/>
                  <a:gd name="T53" fmla="*/ 25 h 227"/>
                  <a:gd name="T54" fmla="*/ 1782 w 1844"/>
                  <a:gd name="T55" fmla="*/ 26 h 227"/>
                  <a:gd name="T56" fmla="*/ 1826 w 1844"/>
                  <a:gd name="T57" fmla="*/ 36 h 227"/>
                  <a:gd name="T58" fmla="*/ 1839 w 1844"/>
                  <a:gd name="T59" fmla="*/ 52 h 227"/>
                  <a:gd name="T60" fmla="*/ 1819 w 1844"/>
                  <a:gd name="T61" fmla="*/ 70 h 227"/>
                  <a:gd name="T62" fmla="*/ 1768 w 1844"/>
                  <a:gd name="T63" fmla="*/ 91 h 227"/>
                  <a:gd name="T64" fmla="*/ 1718 w 1844"/>
                  <a:gd name="T65" fmla="*/ 112 h 227"/>
                  <a:gd name="T66" fmla="*/ 1667 w 1844"/>
                  <a:gd name="T67" fmla="*/ 132 h 227"/>
                  <a:gd name="T68" fmla="*/ 1617 w 1844"/>
                  <a:gd name="T69" fmla="*/ 154 h 227"/>
                  <a:gd name="T70" fmla="*/ 1567 w 1844"/>
                  <a:gd name="T71" fmla="*/ 175 h 227"/>
                  <a:gd name="T72" fmla="*/ 1516 w 1844"/>
                  <a:gd name="T73" fmla="*/ 196 h 227"/>
                  <a:gd name="T74" fmla="*/ 1465 w 1844"/>
                  <a:gd name="T75" fmla="*/ 216 h 227"/>
                  <a:gd name="T76" fmla="*/ 1395 w 1844"/>
                  <a:gd name="T77" fmla="*/ 227 h 227"/>
                  <a:gd name="T78" fmla="*/ 1305 w 1844"/>
                  <a:gd name="T79" fmla="*/ 226 h 227"/>
                  <a:gd name="T80" fmla="*/ 1215 w 1844"/>
                  <a:gd name="T81" fmla="*/ 224 h 227"/>
                  <a:gd name="T82" fmla="*/ 1125 w 1844"/>
                  <a:gd name="T83" fmla="*/ 223 h 227"/>
                  <a:gd name="T84" fmla="*/ 1035 w 1844"/>
                  <a:gd name="T85" fmla="*/ 223 h 227"/>
                  <a:gd name="T86" fmla="*/ 946 w 1844"/>
                  <a:gd name="T87" fmla="*/ 222 h 227"/>
                  <a:gd name="T88" fmla="*/ 856 w 1844"/>
                  <a:gd name="T89" fmla="*/ 221 h 227"/>
                  <a:gd name="T90" fmla="*/ 765 w 1844"/>
                  <a:gd name="T91" fmla="*/ 221 h 227"/>
                  <a:gd name="T92" fmla="*/ 675 w 1844"/>
                  <a:gd name="T93" fmla="*/ 220 h 227"/>
                  <a:gd name="T94" fmla="*/ 585 w 1844"/>
                  <a:gd name="T95" fmla="*/ 220 h 227"/>
                  <a:gd name="T96" fmla="*/ 495 w 1844"/>
                  <a:gd name="T97" fmla="*/ 219 h 227"/>
                  <a:gd name="T98" fmla="*/ 405 w 1844"/>
                  <a:gd name="T99" fmla="*/ 218 h 227"/>
                  <a:gd name="T100" fmla="*/ 315 w 1844"/>
                  <a:gd name="T101" fmla="*/ 218 h 227"/>
                  <a:gd name="T102" fmla="*/ 224 w 1844"/>
                  <a:gd name="T103" fmla="*/ 216 h 227"/>
                  <a:gd name="T104" fmla="*/ 134 w 1844"/>
                  <a:gd name="T105" fmla="*/ 215 h 227"/>
                  <a:gd name="T106" fmla="*/ 44 w 1844"/>
                  <a:gd name="T107" fmla="*/ 214 h 227"/>
                  <a:gd name="T108" fmla="*/ 1 w 1844"/>
                  <a:gd name="T109" fmla="*/ 205 h 227"/>
                  <a:gd name="T110" fmla="*/ 4 w 1844"/>
                  <a:gd name="T111" fmla="*/ 167 h 227"/>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844"/>
                  <a:gd name="T169" fmla="*/ 0 h 227"/>
                  <a:gd name="T170" fmla="*/ 1844 w 1844"/>
                  <a:gd name="T171" fmla="*/ 227 h 227"/>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844" h="227">
                    <a:moveTo>
                      <a:pt x="2" y="158"/>
                    </a:moveTo>
                    <a:lnTo>
                      <a:pt x="35" y="148"/>
                    </a:lnTo>
                    <a:lnTo>
                      <a:pt x="69" y="140"/>
                    </a:lnTo>
                    <a:lnTo>
                      <a:pt x="102" y="131"/>
                    </a:lnTo>
                    <a:lnTo>
                      <a:pt x="135" y="122"/>
                    </a:lnTo>
                    <a:lnTo>
                      <a:pt x="168" y="113"/>
                    </a:lnTo>
                    <a:lnTo>
                      <a:pt x="201" y="105"/>
                    </a:lnTo>
                    <a:lnTo>
                      <a:pt x="235" y="96"/>
                    </a:lnTo>
                    <a:lnTo>
                      <a:pt x="268" y="86"/>
                    </a:lnTo>
                    <a:lnTo>
                      <a:pt x="301" y="77"/>
                    </a:lnTo>
                    <a:lnTo>
                      <a:pt x="335" y="68"/>
                    </a:lnTo>
                    <a:lnTo>
                      <a:pt x="368" y="59"/>
                    </a:lnTo>
                    <a:lnTo>
                      <a:pt x="402" y="50"/>
                    </a:lnTo>
                    <a:lnTo>
                      <a:pt x="434" y="41"/>
                    </a:lnTo>
                    <a:lnTo>
                      <a:pt x="467" y="32"/>
                    </a:lnTo>
                    <a:lnTo>
                      <a:pt x="501" y="23"/>
                    </a:lnTo>
                    <a:lnTo>
                      <a:pt x="534" y="14"/>
                    </a:lnTo>
                    <a:lnTo>
                      <a:pt x="543" y="12"/>
                    </a:lnTo>
                    <a:lnTo>
                      <a:pt x="551" y="10"/>
                    </a:lnTo>
                    <a:lnTo>
                      <a:pt x="561" y="8"/>
                    </a:lnTo>
                    <a:lnTo>
                      <a:pt x="569" y="7"/>
                    </a:lnTo>
                    <a:lnTo>
                      <a:pt x="578" y="5"/>
                    </a:lnTo>
                    <a:lnTo>
                      <a:pt x="586" y="3"/>
                    </a:lnTo>
                    <a:lnTo>
                      <a:pt x="595" y="1"/>
                    </a:lnTo>
                    <a:lnTo>
                      <a:pt x="603" y="0"/>
                    </a:lnTo>
                    <a:lnTo>
                      <a:pt x="641" y="1"/>
                    </a:lnTo>
                    <a:lnTo>
                      <a:pt x="679" y="1"/>
                    </a:lnTo>
                    <a:lnTo>
                      <a:pt x="717" y="2"/>
                    </a:lnTo>
                    <a:lnTo>
                      <a:pt x="755" y="3"/>
                    </a:lnTo>
                    <a:lnTo>
                      <a:pt x="793" y="5"/>
                    </a:lnTo>
                    <a:lnTo>
                      <a:pt x="831" y="5"/>
                    </a:lnTo>
                    <a:lnTo>
                      <a:pt x="870" y="6"/>
                    </a:lnTo>
                    <a:lnTo>
                      <a:pt x="908" y="7"/>
                    </a:lnTo>
                    <a:lnTo>
                      <a:pt x="946" y="8"/>
                    </a:lnTo>
                    <a:lnTo>
                      <a:pt x="984" y="8"/>
                    </a:lnTo>
                    <a:lnTo>
                      <a:pt x="1022" y="9"/>
                    </a:lnTo>
                    <a:lnTo>
                      <a:pt x="1060" y="10"/>
                    </a:lnTo>
                    <a:lnTo>
                      <a:pt x="1098" y="12"/>
                    </a:lnTo>
                    <a:lnTo>
                      <a:pt x="1136" y="12"/>
                    </a:lnTo>
                    <a:lnTo>
                      <a:pt x="1174" y="13"/>
                    </a:lnTo>
                    <a:lnTo>
                      <a:pt x="1212" y="14"/>
                    </a:lnTo>
                    <a:lnTo>
                      <a:pt x="1250" y="15"/>
                    </a:lnTo>
                    <a:lnTo>
                      <a:pt x="1288" y="15"/>
                    </a:lnTo>
                    <a:lnTo>
                      <a:pt x="1326" y="16"/>
                    </a:lnTo>
                    <a:lnTo>
                      <a:pt x="1364" y="17"/>
                    </a:lnTo>
                    <a:lnTo>
                      <a:pt x="1402" y="18"/>
                    </a:lnTo>
                    <a:lnTo>
                      <a:pt x="1440" y="18"/>
                    </a:lnTo>
                    <a:lnTo>
                      <a:pt x="1478" y="20"/>
                    </a:lnTo>
                    <a:lnTo>
                      <a:pt x="1516" y="21"/>
                    </a:lnTo>
                    <a:lnTo>
                      <a:pt x="1554" y="22"/>
                    </a:lnTo>
                    <a:lnTo>
                      <a:pt x="1592" y="22"/>
                    </a:lnTo>
                    <a:lnTo>
                      <a:pt x="1630" y="23"/>
                    </a:lnTo>
                    <a:lnTo>
                      <a:pt x="1668" y="24"/>
                    </a:lnTo>
                    <a:lnTo>
                      <a:pt x="1706" y="25"/>
                    </a:lnTo>
                    <a:lnTo>
                      <a:pt x="1744" y="25"/>
                    </a:lnTo>
                    <a:lnTo>
                      <a:pt x="1782" y="26"/>
                    </a:lnTo>
                    <a:lnTo>
                      <a:pt x="1820" y="28"/>
                    </a:lnTo>
                    <a:lnTo>
                      <a:pt x="1826" y="36"/>
                    </a:lnTo>
                    <a:lnTo>
                      <a:pt x="1833" y="44"/>
                    </a:lnTo>
                    <a:lnTo>
                      <a:pt x="1839" y="52"/>
                    </a:lnTo>
                    <a:lnTo>
                      <a:pt x="1844" y="60"/>
                    </a:lnTo>
                    <a:lnTo>
                      <a:pt x="1819" y="70"/>
                    </a:lnTo>
                    <a:lnTo>
                      <a:pt x="1794" y="81"/>
                    </a:lnTo>
                    <a:lnTo>
                      <a:pt x="1768" y="91"/>
                    </a:lnTo>
                    <a:lnTo>
                      <a:pt x="1743" y="101"/>
                    </a:lnTo>
                    <a:lnTo>
                      <a:pt x="1718" y="112"/>
                    </a:lnTo>
                    <a:lnTo>
                      <a:pt x="1692" y="122"/>
                    </a:lnTo>
                    <a:lnTo>
                      <a:pt x="1667" y="132"/>
                    </a:lnTo>
                    <a:lnTo>
                      <a:pt x="1643" y="143"/>
                    </a:lnTo>
                    <a:lnTo>
                      <a:pt x="1617" y="154"/>
                    </a:lnTo>
                    <a:lnTo>
                      <a:pt x="1592" y="165"/>
                    </a:lnTo>
                    <a:lnTo>
                      <a:pt x="1567" y="175"/>
                    </a:lnTo>
                    <a:lnTo>
                      <a:pt x="1541" y="185"/>
                    </a:lnTo>
                    <a:lnTo>
                      <a:pt x="1516" y="196"/>
                    </a:lnTo>
                    <a:lnTo>
                      <a:pt x="1491" y="206"/>
                    </a:lnTo>
                    <a:lnTo>
                      <a:pt x="1465" y="216"/>
                    </a:lnTo>
                    <a:lnTo>
                      <a:pt x="1440" y="227"/>
                    </a:lnTo>
                    <a:lnTo>
                      <a:pt x="1395" y="227"/>
                    </a:lnTo>
                    <a:lnTo>
                      <a:pt x="1350" y="226"/>
                    </a:lnTo>
                    <a:lnTo>
                      <a:pt x="1305" y="226"/>
                    </a:lnTo>
                    <a:lnTo>
                      <a:pt x="1260" y="226"/>
                    </a:lnTo>
                    <a:lnTo>
                      <a:pt x="1215" y="224"/>
                    </a:lnTo>
                    <a:lnTo>
                      <a:pt x="1170" y="224"/>
                    </a:lnTo>
                    <a:lnTo>
                      <a:pt x="1125" y="223"/>
                    </a:lnTo>
                    <a:lnTo>
                      <a:pt x="1080" y="223"/>
                    </a:lnTo>
                    <a:lnTo>
                      <a:pt x="1035" y="223"/>
                    </a:lnTo>
                    <a:lnTo>
                      <a:pt x="991" y="222"/>
                    </a:lnTo>
                    <a:lnTo>
                      <a:pt x="946" y="222"/>
                    </a:lnTo>
                    <a:lnTo>
                      <a:pt x="901" y="222"/>
                    </a:lnTo>
                    <a:lnTo>
                      <a:pt x="856" y="221"/>
                    </a:lnTo>
                    <a:lnTo>
                      <a:pt x="811" y="221"/>
                    </a:lnTo>
                    <a:lnTo>
                      <a:pt x="765" y="221"/>
                    </a:lnTo>
                    <a:lnTo>
                      <a:pt x="720" y="220"/>
                    </a:lnTo>
                    <a:lnTo>
                      <a:pt x="675" y="220"/>
                    </a:lnTo>
                    <a:lnTo>
                      <a:pt x="630" y="220"/>
                    </a:lnTo>
                    <a:lnTo>
                      <a:pt x="585" y="220"/>
                    </a:lnTo>
                    <a:lnTo>
                      <a:pt x="540" y="219"/>
                    </a:lnTo>
                    <a:lnTo>
                      <a:pt x="495" y="219"/>
                    </a:lnTo>
                    <a:lnTo>
                      <a:pt x="450" y="219"/>
                    </a:lnTo>
                    <a:lnTo>
                      <a:pt x="405" y="218"/>
                    </a:lnTo>
                    <a:lnTo>
                      <a:pt x="360" y="218"/>
                    </a:lnTo>
                    <a:lnTo>
                      <a:pt x="315" y="218"/>
                    </a:lnTo>
                    <a:lnTo>
                      <a:pt x="270" y="216"/>
                    </a:lnTo>
                    <a:lnTo>
                      <a:pt x="224" y="216"/>
                    </a:lnTo>
                    <a:lnTo>
                      <a:pt x="179" y="215"/>
                    </a:lnTo>
                    <a:lnTo>
                      <a:pt x="134" y="215"/>
                    </a:lnTo>
                    <a:lnTo>
                      <a:pt x="89" y="215"/>
                    </a:lnTo>
                    <a:lnTo>
                      <a:pt x="44" y="214"/>
                    </a:lnTo>
                    <a:lnTo>
                      <a:pt x="0" y="214"/>
                    </a:lnTo>
                    <a:lnTo>
                      <a:pt x="1" y="205"/>
                    </a:lnTo>
                    <a:lnTo>
                      <a:pt x="3" y="185"/>
                    </a:lnTo>
                    <a:lnTo>
                      <a:pt x="4" y="167"/>
                    </a:lnTo>
                    <a:lnTo>
                      <a:pt x="2" y="158"/>
                    </a:lnTo>
                    <a:close/>
                  </a:path>
                </a:pathLst>
              </a:custGeom>
              <a:solidFill>
                <a:srgbClr val="CC8405"/>
              </a:solidFill>
              <a:ln w="9525">
                <a:noFill/>
                <a:round/>
                <a:headEnd/>
                <a:tailEnd/>
              </a:ln>
            </p:spPr>
            <p:txBody>
              <a:bodyPr/>
              <a:lstStyle/>
              <a:p>
                <a:endParaRPr lang="en-US"/>
              </a:p>
            </p:txBody>
          </p:sp>
          <p:sp>
            <p:nvSpPr>
              <p:cNvPr id="22027" name="Freeform 509"/>
              <p:cNvSpPr>
                <a:spLocks/>
              </p:cNvSpPr>
              <p:nvPr/>
            </p:nvSpPr>
            <p:spPr bwMode="auto">
              <a:xfrm>
                <a:off x="1291" y="2111"/>
                <a:ext cx="895" cy="105"/>
              </a:xfrm>
              <a:custGeom>
                <a:avLst/>
                <a:gdLst>
                  <a:gd name="T0" fmla="*/ 29 w 1790"/>
                  <a:gd name="T1" fmla="*/ 130 h 209"/>
                  <a:gd name="T2" fmla="*/ 89 w 1790"/>
                  <a:gd name="T3" fmla="*/ 115 h 209"/>
                  <a:gd name="T4" fmla="*/ 149 w 1790"/>
                  <a:gd name="T5" fmla="*/ 99 h 209"/>
                  <a:gd name="T6" fmla="*/ 209 w 1790"/>
                  <a:gd name="T7" fmla="*/ 84 h 209"/>
                  <a:gd name="T8" fmla="*/ 270 w 1790"/>
                  <a:gd name="T9" fmla="*/ 67 h 209"/>
                  <a:gd name="T10" fmla="*/ 330 w 1790"/>
                  <a:gd name="T11" fmla="*/ 53 h 209"/>
                  <a:gd name="T12" fmla="*/ 390 w 1790"/>
                  <a:gd name="T13" fmla="*/ 36 h 209"/>
                  <a:gd name="T14" fmla="*/ 450 w 1790"/>
                  <a:gd name="T15" fmla="*/ 21 h 209"/>
                  <a:gd name="T16" fmla="*/ 489 w 1790"/>
                  <a:gd name="T17" fmla="*/ 11 h 209"/>
                  <a:gd name="T18" fmla="*/ 507 w 1790"/>
                  <a:gd name="T19" fmla="*/ 8 h 209"/>
                  <a:gd name="T20" fmla="*/ 524 w 1790"/>
                  <a:gd name="T21" fmla="*/ 4 h 209"/>
                  <a:gd name="T22" fmla="*/ 541 w 1790"/>
                  <a:gd name="T23" fmla="*/ 1 h 209"/>
                  <a:gd name="T24" fmla="*/ 588 w 1790"/>
                  <a:gd name="T25" fmla="*/ 1 h 209"/>
                  <a:gd name="T26" fmla="*/ 664 w 1790"/>
                  <a:gd name="T27" fmla="*/ 2 h 209"/>
                  <a:gd name="T28" fmla="*/ 740 w 1790"/>
                  <a:gd name="T29" fmla="*/ 4 h 209"/>
                  <a:gd name="T30" fmla="*/ 817 w 1790"/>
                  <a:gd name="T31" fmla="*/ 5 h 209"/>
                  <a:gd name="T32" fmla="*/ 893 w 1790"/>
                  <a:gd name="T33" fmla="*/ 8 h 209"/>
                  <a:gd name="T34" fmla="*/ 967 w 1790"/>
                  <a:gd name="T35" fmla="*/ 9 h 209"/>
                  <a:gd name="T36" fmla="*/ 1044 w 1790"/>
                  <a:gd name="T37" fmla="*/ 11 h 209"/>
                  <a:gd name="T38" fmla="*/ 1120 w 1790"/>
                  <a:gd name="T39" fmla="*/ 12 h 209"/>
                  <a:gd name="T40" fmla="*/ 1196 w 1790"/>
                  <a:gd name="T41" fmla="*/ 15 h 209"/>
                  <a:gd name="T42" fmla="*/ 1272 w 1790"/>
                  <a:gd name="T43" fmla="*/ 16 h 209"/>
                  <a:gd name="T44" fmla="*/ 1348 w 1790"/>
                  <a:gd name="T45" fmla="*/ 18 h 209"/>
                  <a:gd name="T46" fmla="*/ 1424 w 1790"/>
                  <a:gd name="T47" fmla="*/ 19 h 209"/>
                  <a:gd name="T48" fmla="*/ 1500 w 1790"/>
                  <a:gd name="T49" fmla="*/ 21 h 209"/>
                  <a:gd name="T50" fmla="*/ 1576 w 1790"/>
                  <a:gd name="T51" fmla="*/ 23 h 209"/>
                  <a:gd name="T52" fmla="*/ 1652 w 1790"/>
                  <a:gd name="T53" fmla="*/ 25 h 209"/>
                  <a:gd name="T54" fmla="*/ 1728 w 1790"/>
                  <a:gd name="T55" fmla="*/ 26 h 209"/>
                  <a:gd name="T56" fmla="*/ 1772 w 1790"/>
                  <a:gd name="T57" fmla="*/ 35 h 209"/>
                  <a:gd name="T58" fmla="*/ 1784 w 1790"/>
                  <a:gd name="T59" fmla="*/ 53 h 209"/>
                  <a:gd name="T60" fmla="*/ 1768 w 1790"/>
                  <a:gd name="T61" fmla="*/ 70 h 209"/>
                  <a:gd name="T62" fmla="*/ 1723 w 1790"/>
                  <a:gd name="T63" fmla="*/ 88 h 209"/>
                  <a:gd name="T64" fmla="*/ 1678 w 1790"/>
                  <a:gd name="T65" fmla="*/ 107 h 209"/>
                  <a:gd name="T66" fmla="*/ 1633 w 1790"/>
                  <a:gd name="T67" fmla="*/ 125 h 209"/>
                  <a:gd name="T68" fmla="*/ 1589 w 1790"/>
                  <a:gd name="T69" fmla="*/ 145 h 209"/>
                  <a:gd name="T70" fmla="*/ 1544 w 1790"/>
                  <a:gd name="T71" fmla="*/ 163 h 209"/>
                  <a:gd name="T72" fmla="*/ 1499 w 1790"/>
                  <a:gd name="T73" fmla="*/ 181 h 209"/>
                  <a:gd name="T74" fmla="*/ 1454 w 1790"/>
                  <a:gd name="T75" fmla="*/ 200 h 209"/>
                  <a:gd name="T76" fmla="*/ 1386 w 1790"/>
                  <a:gd name="T77" fmla="*/ 209 h 209"/>
                  <a:gd name="T78" fmla="*/ 1297 w 1790"/>
                  <a:gd name="T79" fmla="*/ 208 h 209"/>
                  <a:gd name="T80" fmla="*/ 1207 w 1790"/>
                  <a:gd name="T81" fmla="*/ 207 h 209"/>
                  <a:gd name="T82" fmla="*/ 1118 w 1790"/>
                  <a:gd name="T83" fmla="*/ 206 h 209"/>
                  <a:gd name="T84" fmla="*/ 1029 w 1790"/>
                  <a:gd name="T85" fmla="*/ 204 h 209"/>
                  <a:gd name="T86" fmla="*/ 940 w 1790"/>
                  <a:gd name="T87" fmla="*/ 204 h 209"/>
                  <a:gd name="T88" fmla="*/ 850 w 1790"/>
                  <a:gd name="T89" fmla="*/ 203 h 209"/>
                  <a:gd name="T90" fmla="*/ 761 w 1790"/>
                  <a:gd name="T91" fmla="*/ 202 h 209"/>
                  <a:gd name="T92" fmla="*/ 671 w 1790"/>
                  <a:gd name="T93" fmla="*/ 201 h 209"/>
                  <a:gd name="T94" fmla="*/ 581 w 1790"/>
                  <a:gd name="T95" fmla="*/ 200 h 209"/>
                  <a:gd name="T96" fmla="*/ 493 w 1790"/>
                  <a:gd name="T97" fmla="*/ 199 h 209"/>
                  <a:gd name="T98" fmla="*/ 403 w 1790"/>
                  <a:gd name="T99" fmla="*/ 199 h 209"/>
                  <a:gd name="T100" fmla="*/ 313 w 1790"/>
                  <a:gd name="T101" fmla="*/ 198 h 209"/>
                  <a:gd name="T102" fmla="*/ 223 w 1790"/>
                  <a:gd name="T103" fmla="*/ 196 h 209"/>
                  <a:gd name="T104" fmla="*/ 134 w 1790"/>
                  <a:gd name="T105" fmla="*/ 195 h 209"/>
                  <a:gd name="T106" fmla="*/ 44 w 1790"/>
                  <a:gd name="T107" fmla="*/ 194 h 209"/>
                  <a:gd name="T108" fmla="*/ 1 w 1790"/>
                  <a:gd name="T109" fmla="*/ 185 h 209"/>
                  <a:gd name="T110" fmla="*/ 3 w 1790"/>
                  <a:gd name="T111" fmla="*/ 147 h 20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790"/>
                  <a:gd name="T169" fmla="*/ 0 h 209"/>
                  <a:gd name="T170" fmla="*/ 1790 w 1790"/>
                  <a:gd name="T171" fmla="*/ 209 h 209"/>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790" h="209">
                    <a:moveTo>
                      <a:pt x="0" y="138"/>
                    </a:moveTo>
                    <a:lnTo>
                      <a:pt x="29" y="130"/>
                    </a:lnTo>
                    <a:lnTo>
                      <a:pt x="59" y="122"/>
                    </a:lnTo>
                    <a:lnTo>
                      <a:pt x="89" y="115"/>
                    </a:lnTo>
                    <a:lnTo>
                      <a:pt x="119" y="107"/>
                    </a:lnTo>
                    <a:lnTo>
                      <a:pt x="149" y="99"/>
                    </a:lnTo>
                    <a:lnTo>
                      <a:pt x="179" y="91"/>
                    </a:lnTo>
                    <a:lnTo>
                      <a:pt x="209" y="84"/>
                    </a:lnTo>
                    <a:lnTo>
                      <a:pt x="240" y="76"/>
                    </a:lnTo>
                    <a:lnTo>
                      <a:pt x="270" y="67"/>
                    </a:lnTo>
                    <a:lnTo>
                      <a:pt x="300" y="59"/>
                    </a:lnTo>
                    <a:lnTo>
                      <a:pt x="330" y="53"/>
                    </a:lnTo>
                    <a:lnTo>
                      <a:pt x="360" y="44"/>
                    </a:lnTo>
                    <a:lnTo>
                      <a:pt x="390" y="36"/>
                    </a:lnTo>
                    <a:lnTo>
                      <a:pt x="420" y="28"/>
                    </a:lnTo>
                    <a:lnTo>
                      <a:pt x="450" y="21"/>
                    </a:lnTo>
                    <a:lnTo>
                      <a:pt x="480" y="13"/>
                    </a:lnTo>
                    <a:lnTo>
                      <a:pt x="489" y="11"/>
                    </a:lnTo>
                    <a:lnTo>
                      <a:pt x="497" y="10"/>
                    </a:lnTo>
                    <a:lnTo>
                      <a:pt x="507" y="8"/>
                    </a:lnTo>
                    <a:lnTo>
                      <a:pt x="515" y="6"/>
                    </a:lnTo>
                    <a:lnTo>
                      <a:pt x="524" y="4"/>
                    </a:lnTo>
                    <a:lnTo>
                      <a:pt x="532" y="3"/>
                    </a:lnTo>
                    <a:lnTo>
                      <a:pt x="541" y="1"/>
                    </a:lnTo>
                    <a:lnTo>
                      <a:pt x="550" y="0"/>
                    </a:lnTo>
                    <a:lnTo>
                      <a:pt x="588" y="1"/>
                    </a:lnTo>
                    <a:lnTo>
                      <a:pt x="626" y="1"/>
                    </a:lnTo>
                    <a:lnTo>
                      <a:pt x="664" y="2"/>
                    </a:lnTo>
                    <a:lnTo>
                      <a:pt x="702" y="3"/>
                    </a:lnTo>
                    <a:lnTo>
                      <a:pt x="740" y="4"/>
                    </a:lnTo>
                    <a:lnTo>
                      <a:pt x="778" y="4"/>
                    </a:lnTo>
                    <a:lnTo>
                      <a:pt x="817" y="5"/>
                    </a:lnTo>
                    <a:lnTo>
                      <a:pt x="855" y="6"/>
                    </a:lnTo>
                    <a:lnTo>
                      <a:pt x="893" y="8"/>
                    </a:lnTo>
                    <a:lnTo>
                      <a:pt x="931" y="8"/>
                    </a:lnTo>
                    <a:lnTo>
                      <a:pt x="967" y="9"/>
                    </a:lnTo>
                    <a:lnTo>
                      <a:pt x="1005" y="10"/>
                    </a:lnTo>
                    <a:lnTo>
                      <a:pt x="1044" y="11"/>
                    </a:lnTo>
                    <a:lnTo>
                      <a:pt x="1082" y="11"/>
                    </a:lnTo>
                    <a:lnTo>
                      <a:pt x="1120" y="12"/>
                    </a:lnTo>
                    <a:lnTo>
                      <a:pt x="1158" y="13"/>
                    </a:lnTo>
                    <a:lnTo>
                      <a:pt x="1196" y="15"/>
                    </a:lnTo>
                    <a:lnTo>
                      <a:pt x="1234" y="15"/>
                    </a:lnTo>
                    <a:lnTo>
                      <a:pt x="1272" y="16"/>
                    </a:lnTo>
                    <a:lnTo>
                      <a:pt x="1310" y="17"/>
                    </a:lnTo>
                    <a:lnTo>
                      <a:pt x="1348" y="18"/>
                    </a:lnTo>
                    <a:lnTo>
                      <a:pt x="1386" y="18"/>
                    </a:lnTo>
                    <a:lnTo>
                      <a:pt x="1424" y="19"/>
                    </a:lnTo>
                    <a:lnTo>
                      <a:pt x="1462" y="20"/>
                    </a:lnTo>
                    <a:lnTo>
                      <a:pt x="1500" y="21"/>
                    </a:lnTo>
                    <a:lnTo>
                      <a:pt x="1538" y="21"/>
                    </a:lnTo>
                    <a:lnTo>
                      <a:pt x="1576" y="23"/>
                    </a:lnTo>
                    <a:lnTo>
                      <a:pt x="1614" y="24"/>
                    </a:lnTo>
                    <a:lnTo>
                      <a:pt x="1652" y="25"/>
                    </a:lnTo>
                    <a:lnTo>
                      <a:pt x="1690" y="25"/>
                    </a:lnTo>
                    <a:lnTo>
                      <a:pt x="1728" y="26"/>
                    </a:lnTo>
                    <a:lnTo>
                      <a:pt x="1766" y="27"/>
                    </a:lnTo>
                    <a:lnTo>
                      <a:pt x="1772" y="35"/>
                    </a:lnTo>
                    <a:lnTo>
                      <a:pt x="1779" y="43"/>
                    </a:lnTo>
                    <a:lnTo>
                      <a:pt x="1784" y="53"/>
                    </a:lnTo>
                    <a:lnTo>
                      <a:pt x="1790" y="61"/>
                    </a:lnTo>
                    <a:lnTo>
                      <a:pt x="1768" y="70"/>
                    </a:lnTo>
                    <a:lnTo>
                      <a:pt x="1745" y="79"/>
                    </a:lnTo>
                    <a:lnTo>
                      <a:pt x="1723" y="88"/>
                    </a:lnTo>
                    <a:lnTo>
                      <a:pt x="1700" y="97"/>
                    </a:lnTo>
                    <a:lnTo>
                      <a:pt x="1678" y="107"/>
                    </a:lnTo>
                    <a:lnTo>
                      <a:pt x="1655" y="116"/>
                    </a:lnTo>
                    <a:lnTo>
                      <a:pt x="1633" y="125"/>
                    </a:lnTo>
                    <a:lnTo>
                      <a:pt x="1610" y="134"/>
                    </a:lnTo>
                    <a:lnTo>
                      <a:pt x="1589" y="145"/>
                    </a:lnTo>
                    <a:lnTo>
                      <a:pt x="1566" y="154"/>
                    </a:lnTo>
                    <a:lnTo>
                      <a:pt x="1544" y="163"/>
                    </a:lnTo>
                    <a:lnTo>
                      <a:pt x="1521" y="172"/>
                    </a:lnTo>
                    <a:lnTo>
                      <a:pt x="1499" y="181"/>
                    </a:lnTo>
                    <a:lnTo>
                      <a:pt x="1476" y="191"/>
                    </a:lnTo>
                    <a:lnTo>
                      <a:pt x="1454" y="200"/>
                    </a:lnTo>
                    <a:lnTo>
                      <a:pt x="1431" y="209"/>
                    </a:lnTo>
                    <a:lnTo>
                      <a:pt x="1386" y="209"/>
                    </a:lnTo>
                    <a:lnTo>
                      <a:pt x="1342" y="208"/>
                    </a:lnTo>
                    <a:lnTo>
                      <a:pt x="1297" y="208"/>
                    </a:lnTo>
                    <a:lnTo>
                      <a:pt x="1252" y="207"/>
                    </a:lnTo>
                    <a:lnTo>
                      <a:pt x="1207" y="207"/>
                    </a:lnTo>
                    <a:lnTo>
                      <a:pt x="1163" y="207"/>
                    </a:lnTo>
                    <a:lnTo>
                      <a:pt x="1118" y="206"/>
                    </a:lnTo>
                    <a:lnTo>
                      <a:pt x="1073" y="206"/>
                    </a:lnTo>
                    <a:lnTo>
                      <a:pt x="1029" y="204"/>
                    </a:lnTo>
                    <a:lnTo>
                      <a:pt x="985" y="204"/>
                    </a:lnTo>
                    <a:lnTo>
                      <a:pt x="940" y="204"/>
                    </a:lnTo>
                    <a:lnTo>
                      <a:pt x="895" y="203"/>
                    </a:lnTo>
                    <a:lnTo>
                      <a:pt x="850" y="203"/>
                    </a:lnTo>
                    <a:lnTo>
                      <a:pt x="805" y="202"/>
                    </a:lnTo>
                    <a:lnTo>
                      <a:pt x="761" y="202"/>
                    </a:lnTo>
                    <a:lnTo>
                      <a:pt x="716" y="201"/>
                    </a:lnTo>
                    <a:lnTo>
                      <a:pt x="671" y="201"/>
                    </a:lnTo>
                    <a:lnTo>
                      <a:pt x="626" y="201"/>
                    </a:lnTo>
                    <a:lnTo>
                      <a:pt x="581" y="200"/>
                    </a:lnTo>
                    <a:lnTo>
                      <a:pt x="536" y="200"/>
                    </a:lnTo>
                    <a:lnTo>
                      <a:pt x="493" y="199"/>
                    </a:lnTo>
                    <a:lnTo>
                      <a:pt x="448" y="199"/>
                    </a:lnTo>
                    <a:lnTo>
                      <a:pt x="403" y="199"/>
                    </a:lnTo>
                    <a:lnTo>
                      <a:pt x="358" y="198"/>
                    </a:lnTo>
                    <a:lnTo>
                      <a:pt x="313" y="198"/>
                    </a:lnTo>
                    <a:lnTo>
                      <a:pt x="268" y="196"/>
                    </a:lnTo>
                    <a:lnTo>
                      <a:pt x="223" y="196"/>
                    </a:lnTo>
                    <a:lnTo>
                      <a:pt x="179" y="196"/>
                    </a:lnTo>
                    <a:lnTo>
                      <a:pt x="134" y="195"/>
                    </a:lnTo>
                    <a:lnTo>
                      <a:pt x="89" y="195"/>
                    </a:lnTo>
                    <a:lnTo>
                      <a:pt x="44" y="194"/>
                    </a:lnTo>
                    <a:lnTo>
                      <a:pt x="0" y="194"/>
                    </a:lnTo>
                    <a:lnTo>
                      <a:pt x="1" y="185"/>
                    </a:lnTo>
                    <a:lnTo>
                      <a:pt x="3" y="165"/>
                    </a:lnTo>
                    <a:lnTo>
                      <a:pt x="3" y="147"/>
                    </a:lnTo>
                    <a:lnTo>
                      <a:pt x="0" y="138"/>
                    </a:lnTo>
                    <a:close/>
                  </a:path>
                </a:pathLst>
              </a:custGeom>
              <a:solidFill>
                <a:srgbClr val="D18C02"/>
              </a:solidFill>
              <a:ln w="9525">
                <a:noFill/>
                <a:round/>
                <a:headEnd/>
                <a:tailEnd/>
              </a:ln>
            </p:spPr>
            <p:txBody>
              <a:bodyPr/>
              <a:lstStyle/>
              <a:p>
                <a:endParaRPr lang="en-US"/>
              </a:p>
            </p:txBody>
          </p:sp>
          <p:sp>
            <p:nvSpPr>
              <p:cNvPr id="22028" name="Freeform 510"/>
              <p:cNvSpPr>
                <a:spLocks/>
              </p:cNvSpPr>
              <p:nvPr/>
            </p:nvSpPr>
            <p:spPr bwMode="auto">
              <a:xfrm>
                <a:off x="1290" y="2121"/>
                <a:ext cx="869" cy="96"/>
              </a:xfrm>
              <a:custGeom>
                <a:avLst/>
                <a:gdLst>
                  <a:gd name="T0" fmla="*/ 27 w 1738"/>
                  <a:gd name="T1" fmla="*/ 112 h 192"/>
                  <a:gd name="T2" fmla="*/ 81 w 1738"/>
                  <a:gd name="T3" fmla="*/ 99 h 192"/>
                  <a:gd name="T4" fmla="*/ 134 w 1738"/>
                  <a:gd name="T5" fmla="*/ 86 h 192"/>
                  <a:gd name="T6" fmla="*/ 188 w 1738"/>
                  <a:gd name="T7" fmla="*/ 74 h 192"/>
                  <a:gd name="T8" fmla="*/ 241 w 1738"/>
                  <a:gd name="T9" fmla="*/ 60 h 192"/>
                  <a:gd name="T10" fmla="*/ 294 w 1738"/>
                  <a:gd name="T11" fmla="*/ 47 h 192"/>
                  <a:gd name="T12" fmla="*/ 348 w 1738"/>
                  <a:gd name="T13" fmla="*/ 34 h 192"/>
                  <a:gd name="T14" fmla="*/ 401 w 1738"/>
                  <a:gd name="T15" fmla="*/ 21 h 192"/>
                  <a:gd name="T16" fmla="*/ 437 w 1738"/>
                  <a:gd name="T17" fmla="*/ 12 h 192"/>
                  <a:gd name="T18" fmla="*/ 454 w 1738"/>
                  <a:gd name="T19" fmla="*/ 8 h 192"/>
                  <a:gd name="T20" fmla="*/ 472 w 1738"/>
                  <a:gd name="T21" fmla="*/ 5 h 192"/>
                  <a:gd name="T22" fmla="*/ 489 w 1738"/>
                  <a:gd name="T23" fmla="*/ 1 h 192"/>
                  <a:gd name="T24" fmla="*/ 536 w 1738"/>
                  <a:gd name="T25" fmla="*/ 1 h 192"/>
                  <a:gd name="T26" fmla="*/ 612 w 1738"/>
                  <a:gd name="T27" fmla="*/ 2 h 192"/>
                  <a:gd name="T28" fmla="*/ 688 w 1738"/>
                  <a:gd name="T29" fmla="*/ 5 h 192"/>
                  <a:gd name="T30" fmla="*/ 764 w 1738"/>
                  <a:gd name="T31" fmla="*/ 6 h 192"/>
                  <a:gd name="T32" fmla="*/ 840 w 1738"/>
                  <a:gd name="T33" fmla="*/ 8 h 192"/>
                  <a:gd name="T34" fmla="*/ 916 w 1738"/>
                  <a:gd name="T35" fmla="*/ 11 h 192"/>
                  <a:gd name="T36" fmla="*/ 993 w 1738"/>
                  <a:gd name="T37" fmla="*/ 12 h 192"/>
                  <a:gd name="T38" fmla="*/ 1069 w 1738"/>
                  <a:gd name="T39" fmla="*/ 14 h 192"/>
                  <a:gd name="T40" fmla="*/ 1145 w 1738"/>
                  <a:gd name="T41" fmla="*/ 15 h 192"/>
                  <a:gd name="T42" fmla="*/ 1221 w 1738"/>
                  <a:gd name="T43" fmla="*/ 17 h 192"/>
                  <a:gd name="T44" fmla="*/ 1297 w 1738"/>
                  <a:gd name="T45" fmla="*/ 19 h 192"/>
                  <a:gd name="T46" fmla="*/ 1373 w 1738"/>
                  <a:gd name="T47" fmla="*/ 21 h 192"/>
                  <a:gd name="T48" fmla="*/ 1449 w 1738"/>
                  <a:gd name="T49" fmla="*/ 23 h 192"/>
                  <a:gd name="T50" fmla="*/ 1524 w 1738"/>
                  <a:gd name="T51" fmla="*/ 24 h 192"/>
                  <a:gd name="T52" fmla="*/ 1600 w 1738"/>
                  <a:gd name="T53" fmla="*/ 27 h 192"/>
                  <a:gd name="T54" fmla="*/ 1676 w 1738"/>
                  <a:gd name="T55" fmla="*/ 28 h 192"/>
                  <a:gd name="T56" fmla="*/ 1720 w 1738"/>
                  <a:gd name="T57" fmla="*/ 37 h 192"/>
                  <a:gd name="T58" fmla="*/ 1732 w 1738"/>
                  <a:gd name="T59" fmla="*/ 54 h 192"/>
                  <a:gd name="T60" fmla="*/ 1718 w 1738"/>
                  <a:gd name="T61" fmla="*/ 70 h 192"/>
                  <a:gd name="T62" fmla="*/ 1679 w 1738"/>
                  <a:gd name="T63" fmla="*/ 86 h 192"/>
                  <a:gd name="T64" fmla="*/ 1640 w 1738"/>
                  <a:gd name="T65" fmla="*/ 103 h 192"/>
                  <a:gd name="T66" fmla="*/ 1601 w 1738"/>
                  <a:gd name="T67" fmla="*/ 119 h 192"/>
                  <a:gd name="T68" fmla="*/ 1562 w 1738"/>
                  <a:gd name="T69" fmla="*/ 136 h 192"/>
                  <a:gd name="T70" fmla="*/ 1523 w 1738"/>
                  <a:gd name="T71" fmla="*/ 152 h 192"/>
                  <a:gd name="T72" fmla="*/ 1483 w 1738"/>
                  <a:gd name="T73" fmla="*/ 168 h 192"/>
                  <a:gd name="T74" fmla="*/ 1444 w 1738"/>
                  <a:gd name="T75" fmla="*/ 184 h 192"/>
                  <a:gd name="T76" fmla="*/ 1381 w 1738"/>
                  <a:gd name="T77" fmla="*/ 192 h 192"/>
                  <a:gd name="T78" fmla="*/ 1292 w 1738"/>
                  <a:gd name="T79" fmla="*/ 191 h 192"/>
                  <a:gd name="T80" fmla="*/ 1203 w 1738"/>
                  <a:gd name="T81" fmla="*/ 190 h 192"/>
                  <a:gd name="T82" fmla="*/ 1115 w 1738"/>
                  <a:gd name="T83" fmla="*/ 189 h 192"/>
                  <a:gd name="T84" fmla="*/ 1025 w 1738"/>
                  <a:gd name="T85" fmla="*/ 188 h 192"/>
                  <a:gd name="T86" fmla="*/ 936 w 1738"/>
                  <a:gd name="T87" fmla="*/ 187 h 192"/>
                  <a:gd name="T88" fmla="*/ 847 w 1738"/>
                  <a:gd name="T89" fmla="*/ 185 h 192"/>
                  <a:gd name="T90" fmla="*/ 759 w 1738"/>
                  <a:gd name="T91" fmla="*/ 184 h 192"/>
                  <a:gd name="T92" fmla="*/ 670 w 1738"/>
                  <a:gd name="T93" fmla="*/ 183 h 192"/>
                  <a:gd name="T94" fmla="*/ 580 w 1738"/>
                  <a:gd name="T95" fmla="*/ 182 h 192"/>
                  <a:gd name="T96" fmla="*/ 491 w 1738"/>
                  <a:gd name="T97" fmla="*/ 181 h 192"/>
                  <a:gd name="T98" fmla="*/ 403 w 1738"/>
                  <a:gd name="T99" fmla="*/ 180 h 192"/>
                  <a:gd name="T100" fmla="*/ 313 w 1738"/>
                  <a:gd name="T101" fmla="*/ 179 h 192"/>
                  <a:gd name="T102" fmla="*/ 224 w 1738"/>
                  <a:gd name="T103" fmla="*/ 177 h 192"/>
                  <a:gd name="T104" fmla="*/ 135 w 1738"/>
                  <a:gd name="T105" fmla="*/ 176 h 192"/>
                  <a:gd name="T106" fmla="*/ 46 w 1738"/>
                  <a:gd name="T107" fmla="*/ 175 h 192"/>
                  <a:gd name="T108" fmla="*/ 3 w 1738"/>
                  <a:gd name="T109" fmla="*/ 166 h 192"/>
                  <a:gd name="T110" fmla="*/ 4 w 1738"/>
                  <a:gd name="T111" fmla="*/ 128 h 19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738"/>
                  <a:gd name="T169" fmla="*/ 0 h 192"/>
                  <a:gd name="T170" fmla="*/ 1738 w 1738"/>
                  <a:gd name="T171" fmla="*/ 192 h 192"/>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738" h="192">
                    <a:moveTo>
                      <a:pt x="0" y="119"/>
                    </a:moveTo>
                    <a:lnTo>
                      <a:pt x="27" y="112"/>
                    </a:lnTo>
                    <a:lnTo>
                      <a:pt x="53" y="106"/>
                    </a:lnTo>
                    <a:lnTo>
                      <a:pt x="81" y="99"/>
                    </a:lnTo>
                    <a:lnTo>
                      <a:pt x="108" y="92"/>
                    </a:lnTo>
                    <a:lnTo>
                      <a:pt x="134" y="86"/>
                    </a:lnTo>
                    <a:lnTo>
                      <a:pt x="161" y="80"/>
                    </a:lnTo>
                    <a:lnTo>
                      <a:pt x="188" y="74"/>
                    </a:lnTo>
                    <a:lnTo>
                      <a:pt x="215" y="67"/>
                    </a:lnTo>
                    <a:lnTo>
                      <a:pt x="241" y="60"/>
                    </a:lnTo>
                    <a:lnTo>
                      <a:pt x="268" y="54"/>
                    </a:lnTo>
                    <a:lnTo>
                      <a:pt x="294" y="47"/>
                    </a:lnTo>
                    <a:lnTo>
                      <a:pt x="322" y="40"/>
                    </a:lnTo>
                    <a:lnTo>
                      <a:pt x="348" y="34"/>
                    </a:lnTo>
                    <a:lnTo>
                      <a:pt x="375" y="28"/>
                    </a:lnTo>
                    <a:lnTo>
                      <a:pt x="401" y="21"/>
                    </a:lnTo>
                    <a:lnTo>
                      <a:pt x="428" y="14"/>
                    </a:lnTo>
                    <a:lnTo>
                      <a:pt x="437" y="12"/>
                    </a:lnTo>
                    <a:lnTo>
                      <a:pt x="446" y="11"/>
                    </a:lnTo>
                    <a:lnTo>
                      <a:pt x="454" y="8"/>
                    </a:lnTo>
                    <a:lnTo>
                      <a:pt x="464" y="7"/>
                    </a:lnTo>
                    <a:lnTo>
                      <a:pt x="472" y="5"/>
                    </a:lnTo>
                    <a:lnTo>
                      <a:pt x="481" y="4"/>
                    </a:lnTo>
                    <a:lnTo>
                      <a:pt x="489" y="1"/>
                    </a:lnTo>
                    <a:lnTo>
                      <a:pt x="498" y="0"/>
                    </a:lnTo>
                    <a:lnTo>
                      <a:pt x="536" y="1"/>
                    </a:lnTo>
                    <a:lnTo>
                      <a:pt x="574" y="2"/>
                    </a:lnTo>
                    <a:lnTo>
                      <a:pt x="612" y="2"/>
                    </a:lnTo>
                    <a:lnTo>
                      <a:pt x="650" y="4"/>
                    </a:lnTo>
                    <a:lnTo>
                      <a:pt x="688" y="5"/>
                    </a:lnTo>
                    <a:lnTo>
                      <a:pt x="726" y="6"/>
                    </a:lnTo>
                    <a:lnTo>
                      <a:pt x="764" y="6"/>
                    </a:lnTo>
                    <a:lnTo>
                      <a:pt x="802" y="7"/>
                    </a:lnTo>
                    <a:lnTo>
                      <a:pt x="840" y="8"/>
                    </a:lnTo>
                    <a:lnTo>
                      <a:pt x="878" y="9"/>
                    </a:lnTo>
                    <a:lnTo>
                      <a:pt x="916" y="11"/>
                    </a:lnTo>
                    <a:lnTo>
                      <a:pt x="954" y="11"/>
                    </a:lnTo>
                    <a:lnTo>
                      <a:pt x="993" y="12"/>
                    </a:lnTo>
                    <a:lnTo>
                      <a:pt x="1031" y="13"/>
                    </a:lnTo>
                    <a:lnTo>
                      <a:pt x="1069" y="14"/>
                    </a:lnTo>
                    <a:lnTo>
                      <a:pt x="1107" y="14"/>
                    </a:lnTo>
                    <a:lnTo>
                      <a:pt x="1145" y="15"/>
                    </a:lnTo>
                    <a:lnTo>
                      <a:pt x="1183" y="16"/>
                    </a:lnTo>
                    <a:lnTo>
                      <a:pt x="1221" y="17"/>
                    </a:lnTo>
                    <a:lnTo>
                      <a:pt x="1259" y="19"/>
                    </a:lnTo>
                    <a:lnTo>
                      <a:pt x="1297" y="19"/>
                    </a:lnTo>
                    <a:lnTo>
                      <a:pt x="1335" y="20"/>
                    </a:lnTo>
                    <a:lnTo>
                      <a:pt x="1373" y="21"/>
                    </a:lnTo>
                    <a:lnTo>
                      <a:pt x="1411" y="22"/>
                    </a:lnTo>
                    <a:lnTo>
                      <a:pt x="1449" y="23"/>
                    </a:lnTo>
                    <a:lnTo>
                      <a:pt x="1486" y="23"/>
                    </a:lnTo>
                    <a:lnTo>
                      <a:pt x="1524" y="24"/>
                    </a:lnTo>
                    <a:lnTo>
                      <a:pt x="1562" y="25"/>
                    </a:lnTo>
                    <a:lnTo>
                      <a:pt x="1600" y="27"/>
                    </a:lnTo>
                    <a:lnTo>
                      <a:pt x="1638" y="27"/>
                    </a:lnTo>
                    <a:lnTo>
                      <a:pt x="1676" y="28"/>
                    </a:lnTo>
                    <a:lnTo>
                      <a:pt x="1714" y="29"/>
                    </a:lnTo>
                    <a:lnTo>
                      <a:pt x="1720" y="37"/>
                    </a:lnTo>
                    <a:lnTo>
                      <a:pt x="1727" y="45"/>
                    </a:lnTo>
                    <a:lnTo>
                      <a:pt x="1732" y="54"/>
                    </a:lnTo>
                    <a:lnTo>
                      <a:pt x="1738" y="62"/>
                    </a:lnTo>
                    <a:lnTo>
                      <a:pt x="1718" y="70"/>
                    </a:lnTo>
                    <a:lnTo>
                      <a:pt x="1699" y="78"/>
                    </a:lnTo>
                    <a:lnTo>
                      <a:pt x="1679" y="86"/>
                    </a:lnTo>
                    <a:lnTo>
                      <a:pt x="1660" y="95"/>
                    </a:lnTo>
                    <a:lnTo>
                      <a:pt x="1640" y="103"/>
                    </a:lnTo>
                    <a:lnTo>
                      <a:pt x="1621" y="111"/>
                    </a:lnTo>
                    <a:lnTo>
                      <a:pt x="1601" y="119"/>
                    </a:lnTo>
                    <a:lnTo>
                      <a:pt x="1581" y="127"/>
                    </a:lnTo>
                    <a:lnTo>
                      <a:pt x="1562" y="136"/>
                    </a:lnTo>
                    <a:lnTo>
                      <a:pt x="1542" y="144"/>
                    </a:lnTo>
                    <a:lnTo>
                      <a:pt x="1523" y="152"/>
                    </a:lnTo>
                    <a:lnTo>
                      <a:pt x="1503" y="160"/>
                    </a:lnTo>
                    <a:lnTo>
                      <a:pt x="1483" y="168"/>
                    </a:lnTo>
                    <a:lnTo>
                      <a:pt x="1464" y="176"/>
                    </a:lnTo>
                    <a:lnTo>
                      <a:pt x="1444" y="184"/>
                    </a:lnTo>
                    <a:lnTo>
                      <a:pt x="1425" y="192"/>
                    </a:lnTo>
                    <a:lnTo>
                      <a:pt x="1381" y="192"/>
                    </a:lnTo>
                    <a:lnTo>
                      <a:pt x="1336" y="191"/>
                    </a:lnTo>
                    <a:lnTo>
                      <a:pt x="1292" y="191"/>
                    </a:lnTo>
                    <a:lnTo>
                      <a:pt x="1247" y="190"/>
                    </a:lnTo>
                    <a:lnTo>
                      <a:pt x="1203" y="190"/>
                    </a:lnTo>
                    <a:lnTo>
                      <a:pt x="1158" y="189"/>
                    </a:lnTo>
                    <a:lnTo>
                      <a:pt x="1115" y="189"/>
                    </a:lnTo>
                    <a:lnTo>
                      <a:pt x="1070" y="188"/>
                    </a:lnTo>
                    <a:lnTo>
                      <a:pt x="1025" y="188"/>
                    </a:lnTo>
                    <a:lnTo>
                      <a:pt x="981" y="187"/>
                    </a:lnTo>
                    <a:lnTo>
                      <a:pt x="936" y="187"/>
                    </a:lnTo>
                    <a:lnTo>
                      <a:pt x="892" y="185"/>
                    </a:lnTo>
                    <a:lnTo>
                      <a:pt x="847" y="185"/>
                    </a:lnTo>
                    <a:lnTo>
                      <a:pt x="802" y="184"/>
                    </a:lnTo>
                    <a:lnTo>
                      <a:pt x="759" y="184"/>
                    </a:lnTo>
                    <a:lnTo>
                      <a:pt x="714" y="183"/>
                    </a:lnTo>
                    <a:lnTo>
                      <a:pt x="670" y="183"/>
                    </a:lnTo>
                    <a:lnTo>
                      <a:pt x="625" y="183"/>
                    </a:lnTo>
                    <a:lnTo>
                      <a:pt x="580" y="182"/>
                    </a:lnTo>
                    <a:lnTo>
                      <a:pt x="536" y="182"/>
                    </a:lnTo>
                    <a:lnTo>
                      <a:pt x="491" y="181"/>
                    </a:lnTo>
                    <a:lnTo>
                      <a:pt x="446" y="181"/>
                    </a:lnTo>
                    <a:lnTo>
                      <a:pt x="403" y="180"/>
                    </a:lnTo>
                    <a:lnTo>
                      <a:pt x="358" y="180"/>
                    </a:lnTo>
                    <a:lnTo>
                      <a:pt x="313" y="179"/>
                    </a:lnTo>
                    <a:lnTo>
                      <a:pt x="269" y="179"/>
                    </a:lnTo>
                    <a:lnTo>
                      <a:pt x="224" y="177"/>
                    </a:lnTo>
                    <a:lnTo>
                      <a:pt x="180" y="177"/>
                    </a:lnTo>
                    <a:lnTo>
                      <a:pt x="135" y="176"/>
                    </a:lnTo>
                    <a:lnTo>
                      <a:pt x="90" y="176"/>
                    </a:lnTo>
                    <a:lnTo>
                      <a:pt x="46" y="175"/>
                    </a:lnTo>
                    <a:lnTo>
                      <a:pt x="2" y="175"/>
                    </a:lnTo>
                    <a:lnTo>
                      <a:pt x="3" y="166"/>
                    </a:lnTo>
                    <a:lnTo>
                      <a:pt x="4" y="146"/>
                    </a:lnTo>
                    <a:lnTo>
                      <a:pt x="4" y="128"/>
                    </a:lnTo>
                    <a:lnTo>
                      <a:pt x="0" y="119"/>
                    </a:lnTo>
                    <a:close/>
                  </a:path>
                </a:pathLst>
              </a:custGeom>
              <a:solidFill>
                <a:srgbClr val="D89602"/>
              </a:solidFill>
              <a:ln w="9525">
                <a:noFill/>
                <a:round/>
                <a:headEnd/>
                <a:tailEnd/>
              </a:ln>
            </p:spPr>
            <p:txBody>
              <a:bodyPr/>
              <a:lstStyle/>
              <a:p>
                <a:endParaRPr lang="en-US"/>
              </a:p>
            </p:txBody>
          </p:sp>
          <p:sp>
            <p:nvSpPr>
              <p:cNvPr id="22029" name="Freeform 511"/>
              <p:cNvSpPr>
                <a:spLocks/>
              </p:cNvSpPr>
              <p:nvPr/>
            </p:nvSpPr>
            <p:spPr bwMode="auto">
              <a:xfrm>
                <a:off x="1290" y="2130"/>
                <a:ext cx="842" cy="88"/>
              </a:xfrm>
              <a:custGeom>
                <a:avLst/>
                <a:gdLst>
                  <a:gd name="T0" fmla="*/ 23 w 1685"/>
                  <a:gd name="T1" fmla="*/ 93 h 175"/>
                  <a:gd name="T2" fmla="*/ 71 w 1685"/>
                  <a:gd name="T3" fmla="*/ 83 h 175"/>
                  <a:gd name="T4" fmla="*/ 118 w 1685"/>
                  <a:gd name="T5" fmla="*/ 72 h 175"/>
                  <a:gd name="T6" fmla="*/ 165 w 1685"/>
                  <a:gd name="T7" fmla="*/ 62 h 175"/>
                  <a:gd name="T8" fmla="*/ 211 w 1685"/>
                  <a:gd name="T9" fmla="*/ 52 h 175"/>
                  <a:gd name="T10" fmla="*/ 258 w 1685"/>
                  <a:gd name="T11" fmla="*/ 41 h 175"/>
                  <a:gd name="T12" fmla="*/ 306 w 1685"/>
                  <a:gd name="T13" fmla="*/ 31 h 175"/>
                  <a:gd name="T14" fmla="*/ 353 w 1685"/>
                  <a:gd name="T15" fmla="*/ 20 h 175"/>
                  <a:gd name="T16" fmla="*/ 385 w 1685"/>
                  <a:gd name="T17" fmla="*/ 12 h 175"/>
                  <a:gd name="T18" fmla="*/ 402 w 1685"/>
                  <a:gd name="T19" fmla="*/ 9 h 175"/>
                  <a:gd name="T20" fmla="*/ 420 w 1685"/>
                  <a:gd name="T21" fmla="*/ 5 h 175"/>
                  <a:gd name="T22" fmla="*/ 437 w 1685"/>
                  <a:gd name="T23" fmla="*/ 2 h 175"/>
                  <a:gd name="T24" fmla="*/ 483 w 1685"/>
                  <a:gd name="T25" fmla="*/ 1 h 175"/>
                  <a:gd name="T26" fmla="*/ 559 w 1685"/>
                  <a:gd name="T27" fmla="*/ 3 h 175"/>
                  <a:gd name="T28" fmla="*/ 635 w 1685"/>
                  <a:gd name="T29" fmla="*/ 4 h 175"/>
                  <a:gd name="T30" fmla="*/ 711 w 1685"/>
                  <a:gd name="T31" fmla="*/ 7 h 175"/>
                  <a:gd name="T32" fmla="*/ 787 w 1685"/>
                  <a:gd name="T33" fmla="*/ 8 h 175"/>
                  <a:gd name="T34" fmla="*/ 863 w 1685"/>
                  <a:gd name="T35" fmla="*/ 10 h 175"/>
                  <a:gd name="T36" fmla="*/ 939 w 1685"/>
                  <a:gd name="T37" fmla="*/ 12 h 175"/>
                  <a:gd name="T38" fmla="*/ 1015 w 1685"/>
                  <a:gd name="T39" fmla="*/ 14 h 175"/>
                  <a:gd name="T40" fmla="*/ 1091 w 1685"/>
                  <a:gd name="T41" fmla="*/ 16 h 175"/>
                  <a:gd name="T42" fmla="*/ 1168 w 1685"/>
                  <a:gd name="T43" fmla="*/ 17 h 175"/>
                  <a:gd name="T44" fmla="*/ 1244 w 1685"/>
                  <a:gd name="T45" fmla="*/ 19 h 175"/>
                  <a:gd name="T46" fmla="*/ 1320 w 1685"/>
                  <a:gd name="T47" fmla="*/ 20 h 175"/>
                  <a:gd name="T48" fmla="*/ 1396 w 1685"/>
                  <a:gd name="T49" fmla="*/ 23 h 175"/>
                  <a:gd name="T50" fmla="*/ 1472 w 1685"/>
                  <a:gd name="T51" fmla="*/ 24 h 175"/>
                  <a:gd name="T52" fmla="*/ 1548 w 1685"/>
                  <a:gd name="T53" fmla="*/ 26 h 175"/>
                  <a:gd name="T54" fmla="*/ 1624 w 1685"/>
                  <a:gd name="T55" fmla="*/ 27 h 175"/>
                  <a:gd name="T56" fmla="*/ 1668 w 1685"/>
                  <a:gd name="T57" fmla="*/ 38 h 175"/>
                  <a:gd name="T58" fmla="*/ 1679 w 1685"/>
                  <a:gd name="T59" fmla="*/ 55 h 175"/>
                  <a:gd name="T60" fmla="*/ 1668 w 1685"/>
                  <a:gd name="T61" fmla="*/ 71 h 175"/>
                  <a:gd name="T62" fmla="*/ 1634 w 1685"/>
                  <a:gd name="T63" fmla="*/ 85 h 175"/>
                  <a:gd name="T64" fmla="*/ 1601 w 1685"/>
                  <a:gd name="T65" fmla="*/ 99 h 175"/>
                  <a:gd name="T66" fmla="*/ 1567 w 1685"/>
                  <a:gd name="T67" fmla="*/ 113 h 175"/>
                  <a:gd name="T68" fmla="*/ 1534 w 1685"/>
                  <a:gd name="T69" fmla="*/ 126 h 175"/>
                  <a:gd name="T70" fmla="*/ 1501 w 1685"/>
                  <a:gd name="T71" fmla="*/ 140 h 175"/>
                  <a:gd name="T72" fmla="*/ 1467 w 1685"/>
                  <a:gd name="T73" fmla="*/ 154 h 175"/>
                  <a:gd name="T74" fmla="*/ 1434 w 1685"/>
                  <a:gd name="T75" fmla="*/ 168 h 175"/>
                  <a:gd name="T76" fmla="*/ 1373 w 1685"/>
                  <a:gd name="T77" fmla="*/ 174 h 175"/>
                  <a:gd name="T78" fmla="*/ 1284 w 1685"/>
                  <a:gd name="T79" fmla="*/ 172 h 175"/>
                  <a:gd name="T80" fmla="*/ 1196 w 1685"/>
                  <a:gd name="T81" fmla="*/ 171 h 175"/>
                  <a:gd name="T82" fmla="*/ 1108 w 1685"/>
                  <a:gd name="T83" fmla="*/ 170 h 175"/>
                  <a:gd name="T84" fmla="*/ 1019 w 1685"/>
                  <a:gd name="T85" fmla="*/ 169 h 175"/>
                  <a:gd name="T86" fmla="*/ 931 w 1685"/>
                  <a:gd name="T87" fmla="*/ 168 h 175"/>
                  <a:gd name="T88" fmla="*/ 843 w 1685"/>
                  <a:gd name="T89" fmla="*/ 167 h 175"/>
                  <a:gd name="T90" fmla="*/ 754 w 1685"/>
                  <a:gd name="T91" fmla="*/ 165 h 175"/>
                  <a:gd name="T92" fmla="*/ 666 w 1685"/>
                  <a:gd name="T93" fmla="*/ 164 h 175"/>
                  <a:gd name="T94" fmla="*/ 578 w 1685"/>
                  <a:gd name="T95" fmla="*/ 163 h 175"/>
                  <a:gd name="T96" fmla="*/ 489 w 1685"/>
                  <a:gd name="T97" fmla="*/ 162 h 175"/>
                  <a:gd name="T98" fmla="*/ 400 w 1685"/>
                  <a:gd name="T99" fmla="*/ 161 h 175"/>
                  <a:gd name="T100" fmla="*/ 312 w 1685"/>
                  <a:gd name="T101" fmla="*/ 160 h 175"/>
                  <a:gd name="T102" fmla="*/ 224 w 1685"/>
                  <a:gd name="T103" fmla="*/ 159 h 175"/>
                  <a:gd name="T104" fmla="*/ 135 w 1685"/>
                  <a:gd name="T105" fmla="*/ 157 h 175"/>
                  <a:gd name="T106" fmla="*/ 46 w 1685"/>
                  <a:gd name="T107" fmla="*/ 156 h 175"/>
                  <a:gd name="T108" fmla="*/ 4 w 1685"/>
                  <a:gd name="T109" fmla="*/ 146 h 175"/>
                  <a:gd name="T110" fmla="*/ 4 w 1685"/>
                  <a:gd name="T111" fmla="*/ 108 h 17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685"/>
                  <a:gd name="T169" fmla="*/ 0 h 175"/>
                  <a:gd name="T170" fmla="*/ 1685 w 1685"/>
                  <a:gd name="T171" fmla="*/ 175 h 175"/>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685" h="175">
                    <a:moveTo>
                      <a:pt x="0" y="99"/>
                    </a:moveTo>
                    <a:lnTo>
                      <a:pt x="23" y="93"/>
                    </a:lnTo>
                    <a:lnTo>
                      <a:pt x="47" y="88"/>
                    </a:lnTo>
                    <a:lnTo>
                      <a:pt x="71" y="83"/>
                    </a:lnTo>
                    <a:lnTo>
                      <a:pt x="95" y="78"/>
                    </a:lnTo>
                    <a:lnTo>
                      <a:pt x="118" y="72"/>
                    </a:lnTo>
                    <a:lnTo>
                      <a:pt x="141" y="68"/>
                    </a:lnTo>
                    <a:lnTo>
                      <a:pt x="165" y="62"/>
                    </a:lnTo>
                    <a:lnTo>
                      <a:pt x="188" y="56"/>
                    </a:lnTo>
                    <a:lnTo>
                      <a:pt x="211" y="52"/>
                    </a:lnTo>
                    <a:lnTo>
                      <a:pt x="235" y="46"/>
                    </a:lnTo>
                    <a:lnTo>
                      <a:pt x="258" y="41"/>
                    </a:lnTo>
                    <a:lnTo>
                      <a:pt x="281" y="35"/>
                    </a:lnTo>
                    <a:lnTo>
                      <a:pt x="306" y="31"/>
                    </a:lnTo>
                    <a:lnTo>
                      <a:pt x="329" y="25"/>
                    </a:lnTo>
                    <a:lnTo>
                      <a:pt x="353" y="20"/>
                    </a:lnTo>
                    <a:lnTo>
                      <a:pt x="376" y="15"/>
                    </a:lnTo>
                    <a:lnTo>
                      <a:pt x="385" y="12"/>
                    </a:lnTo>
                    <a:lnTo>
                      <a:pt x="393" y="11"/>
                    </a:lnTo>
                    <a:lnTo>
                      <a:pt x="402" y="9"/>
                    </a:lnTo>
                    <a:lnTo>
                      <a:pt x="410" y="8"/>
                    </a:lnTo>
                    <a:lnTo>
                      <a:pt x="420" y="5"/>
                    </a:lnTo>
                    <a:lnTo>
                      <a:pt x="428" y="4"/>
                    </a:lnTo>
                    <a:lnTo>
                      <a:pt x="437" y="2"/>
                    </a:lnTo>
                    <a:lnTo>
                      <a:pt x="445" y="0"/>
                    </a:lnTo>
                    <a:lnTo>
                      <a:pt x="483" y="1"/>
                    </a:lnTo>
                    <a:lnTo>
                      <a:pt x="521" y="2"/>
                    </a:lnTo>
                    <a:lnTo>
                      <a:pt x="559" y="3"/>
                    </a:lnTo>
                    <a:lnTo>
                      <a:pt x="597" y="3"/>
                    </a:lnTo>
                    <a:lnTo>
                      <a:pt x="635" y="4"/>
                    </a:lnTo>
                    <a:lnTo>
                      <a:pt x="673" y="5"/>
                    </a:lnTo>
                    <a:lnTo>
                      <a:pt x="711" y="7"/>
                    </a:lnTo>
                    <a:lnTo>
                      <a:pt x="749" y="8"/>
                    </a:lnTo>
                    <a:lnTo>
                      <a:pt x="787" y="8"/>
                    </a:lnTo>
                    <a:lnTo>
                      <a:pt x="825" y="9"/>
                    </a:lnTo>
                    <a:lnTo>
                      <a:pt x="863" y="10"/>
                    </a:lnTo>
                    <a:lnTo>
                      <a:pt x="901" y="11"/>
                    </a:lnTo>
                    <a:lnTo>
                      <a:pt x="939" y="12"/>
                    </a:lnTo>
                    <a:lnTo>
                      <a:pt x="977" y="12"/>
                    </a:lnTo>
                    <a:lnTo>
                      <a:pt x="1015" y="14"/>
                    </a:lnTo>
                    <a:lnTo>
                      <a:pt x="1053" y="15"/>
                    </a:lnTo>
                    <a:lnTo>
                      <a:pt x="1091" y="16"/>
                    </a:lnTo>
                    <a:lnTo>
                      <a:pt x="1129" y="16"/>
                    </a:lnTo>
                    <a:lnTo>
                      <a:pt x="1168" y="17"/>
                    </a:lnTo>
                    <a:lnTo>
                      <a:pt x="1206" y="18"/>
                    </a:lnTo>
                    <a:lnTo>
                      <a:pt x="1244" y="19"/>
                    </a:lnTo>
                    <a:lnTo>
                      <a:pt x="1282" y="19"/>
                    </a:lnTo>
                    <a:lnTo>
                      <a:pt x="1320" y="20"/>
                    </a:lnTo>
                    <a:lnTo>
                      <a:pt x="1358" y="22"/>
                    </a:lnTo>
                    <a:lnTo>
                      <a:pt x="1396" y="23"/>
                    </a:lnTo>
                    <a:lnTo>
                      <a:pt x="1434" y="23"/>
                    </a:lnTo>
                    <a:lnTo>
                      <a:pt x="1472" y="24"/>
                    </a:lnTo>
                    <a:lnTo>
                      <a:pt x="1510" y="25"/>
                    </a:lnTo>
                    <a:lnTo>
                      <a:pt x="1548" y="26"/>
                    </a:lnTo>
                    <a:lnTo>
                      <a:pt x="1586" y="26"/>
                    </a:lnTo>
                    <a:lnTo>
                      <a:pt x="1624" y="27"/>
                    </a:lnTo>
                    <a:lnTo>
                      <a:pt x="1662" y="28"/>
                    </a:lnTo>
                    <a:lnTo>
                      <a:pt x="1668" y="38"/>
                    </a:lnTo>
                    <a:lnTo>
                      <a:pt x="1673" y="46"/>
                    </a:lnTo>
                    <a:lnTo>
                      <a:pt x="1679" y="55"/>
                    </a:lnTo>
                    <a:lnTo>
                      <a:pt x="1685" y="64"/>
                    </a:lnTo>
                    <a:lnTo>
                      <a:pt x="1668" y="71"/>
                    </a:lnTo>
                    <a:lnTo>
                      <a:pt x="1651" y="78"/>
                    </a:lnTo>
                    <a:lnTo>
                      <a:pt x="1634" y="85"/>
                    </a:lnTo>
                    <a:lnTo>
                      <a:pt x="1618" y="92"/>
                    </a:lnTo>
                    <a:lnTo>
                      <a:pt x="1601" y="99"/>
                    </a:lnTo>
                    <a:lnTo>
                      <a:pt x="1585" y="106"/>
                    </a:lnTo>
                    <a:lnTo>
                      <a:pt x="1567" y="113"/>
                    </a:lnTo>
                    <a:lnTo>
                      <a:pt x="1551" y="119"/>
                    </a:lnTo>
                    <a:lnTo>
                      <a:pt x="1534" y="126"/>
                    </a:lnTo>
                    <a:lnTo>
                      <a:pt x="1517" y="133"/>
                    </a:lnTo>
                    <a:lnTo>
                      <a:pt x="1501" y="140"/>
                    </a:lnTo>
                    <a:lnTo>
                      <a:pt x="1483" y="147"/>
                    </a:lnTo>
                    <a:lnTo>
                      <a:pt x="1467" y="154"/>
                    </a:lnTo>
                    <a:lnTo>
                      <a:pt x="1450" y="161"/>
                    </a:lnTo>
                    <a:lnTo>
                      <a:pt x="1434" y="168"/>
                    </a:lnTo>
                    <a:lnTo>
                      <a:pt x="1416" y="175"/>
                    </a:lnTo>
                    <a:lnTo>
                      <a:pt x="1373" y="174"/>
                    </a:lnTo>
                    <a:lnTo>
                      <a:pt x="1328" y="174"/>
                    </a:lnTo>
                    <a:lnTo>
                      <a:pt x="1284" y="172"/>
                    </a:lnTo>
                    <a:lnTo>
                      <a:pt x="1240" y="172"/>
                    </a:lnTo>
                    <a:lnTo>
                      <a:pt x="1196" y="171"/>
                    </a:lnTo>
                    <a:lnTo>
                      <a:pt x="1151" y="171"/>
                    </a:lnTo>
                    <a:lnTo>
                      <a:pt x="1108" y="170"/>
                    </a:lnTo>
                    <a:lnTo>
                      <a:pt x="1064" y="170"/>
                    </a:lnTo>
                    <a:lnTo>
                      <a:pt x="1019" y="169"/>
                    </a:lnTo>
                    <a:lnTo>
                      <a:pt x="975" y="169"/>
                    </a:lnTo>
                    <a:lnTo>
                      <a:pt x="931" y="168"/>
                    </a:lnTo>
                    <a:lnTo>
                      <a:pt x="886" y="168"/>
                    </a:lnTo>
                    <a:lnTo>
                      <a:pt x="843" y="167"/>
                    </a:lnTo>
                    <a:lnTo>
                      <a:pt x="799" y="167"/>
                    </a:lnTo>
                    <a:lnTo>
                      <a:pt x="754" y="165"/>
                    </a:lnTo>
                    <a:lnTo>
                      <a:pt x="710" y="164"/>
                    </a:lnTo>
                    <a:lnTo>
                      <a:pt x="666" y="164"/>
                    </a:lnTo>
                    <a:lnTo>
                      <a:pt x="621" y="163"/>
                    </a:lnTo>
                    <a:lnTo>
                      <a:pt x="578" y="163"/>
                    </a:lnTo>
                    <a:lnTo>
                      <a:pt x="533" y="162"/>
                    </a:lnTo>
                    <a:lnTo>
                      <a:pt x="489" y="162"/>
                    </a:lnTo>
                    <a:lnTo>
                      <a:pt x="445" y="161"/>
                    </a:lnTo>
                    <a:lnTo>
                      <a:pt x="400" y="161"/>
                    </a:lnTo>
                    <a:lnTo>
                      <a:pt x="356" y="160"/>
                    </a:lnTo>
                    <a:lnTo>
                      <a:pt x="312" y="160"/>
                    </a:lnTo>
                    <a:lnTo>
                      <a:pt x="268" y="159"/>
                    </a:lnTo>
                    <a:lnTo>
                      <a:pt x="224" y="159"/>
                    </a:lnTo>
                    <a:lnTo>
                      <a:pt x="179" y="157"/>
                    </a:lnTo>
                    <a:lnTo>
                      <a:pt x="135" y="157"/>
                    </a:lnTo>
                    <a:lnTo>
                      <a:pt x="91" y="156"/>
                    </a:lnTo>
                    <a:lnTo>
                      <a:pt x="46" y="156"/>
                    </a:lnTo>
                    <a:lnTo>
                      <a:pt x="3" y="155"/>
                    </a:lnTo>
                    <a:lnTo>
                      <a:pt x="4" y="146"/>
                    </a:lnTo>
                    <a:lnTo>
                      <a:pt x="4" y="126"/>
                    </a:lnTo>
                    <a:lnTo>
                      <a:pt x="4" y="108"/>
                    </a:lnTo>
                    <a:lnTo>
                      <a:pt x="0" y="99"/>
                    </a:lnTo>
                    <a:close/>
                  </a:path>
                </a:pathLst>
              </a:custGeom>
              <a:solidFill>
                <a:srgbClr val="DD9E02"/>
              </a:solidFill>
              <a:ln w="9525">
                <a:noFill/>
                <a:round/>
                <a:headEnd/>
                <a:tailEnd/>
              </a:ln>
            </p:spPr>
            <p:txBody>
              <a:bodyPr/>
              <a:lstStyle/>
              <a:p>
                <a:endParaRPr lang="en-US"/>
              </a:p>
            </p:txBody>
          </p:sp>
          <p:sp>
            <p:nvSpPr>
              <p:cNvPr id="22030" name="Freeform 512"/>
              <p:cNvSpPr>
                <a:spLocks/>
              </p:cNvSpPr>
              <p:nvPr/>
            </p:nvSpPr>
            <p:spPr bwMode="auto">
              <a:xfrm>
                <a:off x="1289" y="2141"/>
                <a:ext cx="816" cy="78"/>
              </a:xfrm>
              <a:custGeom>
                <a:avLst/>
                <a:gdLst>
                  <a:gd name="T0" fmla="*/ 20 w 1632"/>
                  <a:gd name="T1" fmla="*/ 75 h 157"/>
                  <a:gd name="T2" fmla="*/ 60 w 1632"/>
                  <a:gd name="T3" fmla="*/ 67 h 157"/>
                  <a:gd name="T4" fmla="*/ 100 w 1632"/>
                  <a:gd name="T5" fmla="*/ 59 h 157"/>
                  <a:gd name="T6" fmla="*/ 141 w 1632"/>
                  <a:gd name="T7" fmla="*/ 51 h 157"/>
                  <a:gd name="T8" fmla="*/ 182 w 1632"/>
                  <a:gd name="T9" fmla="*/ 43 h 157"/>
                  <a:gd name="T10" fmla="*/ 222 w 1632"/>
                  <a:gd name="T11" fmla="*/ 35 h 157"/>
                  <a:gd name="T12" fmla="*/ 263 w 1632"/>
                  <a:gd name="T13" fmla="*/ 27 h 157"/>
                  <a:gd name="T14" fmla="*/ 303 w 1632"/>
                  <a:gd name="T15" fmla="*/ 19 h 157"/>
                  <a:gd name="T16" fmla="*/ 332 w 1632"/>
                  <a:gd name="T17" fmla="*/ 12 h 157"/>
                  <a:gd name="T18" fmla="*/ 349 w 1632"/>
                  <a:gd name="T19" fmla="*/ 8 h 157"/>
                  <a:gd name="T20" fmla="*/ 366 w 1632"/>
                  <a:gd name="T21" fmla="*/ 5 h 157"/>
                  <a:gd name="T22" fmla="*/ 384 w 1632"/>
                  <a:gd name="T23" fmla="*/ 2 h 157"/>
                  <a:gd name="T24" fmla="*/ 430 w 1632"/>
                  <a:gd name="T25" fmla="*/ 2 h 157"/>
                  <a:gd name="T26" fmla="*/ 506 w 1632"/>
                  <a:gd name="T27" fmla="*/ 3 h 157"/>
                  <a:gd name="T28" fmla="*/ 582 w 1632"/>
                  <a:gd name="T29" fmla="*/ 5 h 157"/>
                  <a:gd name="T30" fmla="*/ 659 w 1632"/>
                  <a:gd name="T31" fmla="*/ 6 h 157"/>
                  <a:gd name="T32" fmla="*/ 735 w 1632"/>
                  <a:gd name="T33" fmla="*/ 8 h 157"/>
                  <a:gd name="T34" fmla="*/ 811 w 1632"/>
                  <a:gd name="T35" fmla="*/ 10 h 157"/>
                  <a:gd name="T36" fmla="*/ 887 w 1632"/>
                  <a:gd name="T37" fmla="*/ 12 h 157"/>
                  <a:gd name="T38" fmla="*/ 963 w 1632"/>
                  <a:gd name="T39" fmla="*/ 13 h 157"/>
                  <a:gd name="T40" fmla="*/ 1039 w 1632"/>
                  <a:gd name="T41" fmla="*/ 15 h 157"/>
                  <a:gd name="T42" fmla="*/ 1115 w 1632"/>
                  <a:gd name="T43" fmla="*/ 17 h 157"/>
                  <a:gd name="T44" fmla="*/ 1192 w 1632"/>
                  <a:gd name="T45" fmla="*/ 19 h 157"/>
                  <a:gd name="T46" fmla="*/ 1268 w 1632"/>
                  <a:gd name="T47" fmla="*/ 20 h 157"/>
                  <a:gd name="T48" fmla="*/ 1344 w 1632"/>
                  <a:gd name="T49" fmla="*/ 22 h 157"/>
                  <a:gd name="T50" fmla="*/ 1419 w 1632"/>
                  <a:gd name="T51" fmla="*/ 23 h 157"/>
                  <a:gd name="T52" fmla="*/ 1495 w 1632"/>
                  <a:gd name="T53" fmla="*/ 26 h 157"/>
                  <a:gd name="T54" fmla="*/ 1571 w 1632"/>
                  <a:gd name="T55" fmla="*/ 27 h 157"/>
                  <a:gd name="T56" fmla="*/ 1614 w 1632"/>
                  <a:gd name="T57" fmla="*/ 37 h 157"/>
                  <a:gd name="T58" fmla="*/ 1626 w 1632"/>
                  <a:gd name="T59" fmla="*/ 56 h 157"/>
                  <a:gd name="T60" fmla="*/ 1618 w 1632"/>
                  <a:gd name="T61" fmla="*/ 71 h 157"/>
                  <a:gd name="T62" fmla="*/ 1590 w 1632"/>
                  <a:gd name="T63" fmla="*/ 82 h 157"/>
                  <a:gd name="T64" fmla="*/ 1561 w 1632"/>
                  <a:gd name="T65" fmla="*/ 94 h 157"/>
                  <a:gd name="T66" fmla="*/ 1534 w 1632"/>
                  <a:gd name="T67" fmla="*/ 105 h 157"/>
                  <a:gd name="T68" fmla="*/ 1506 w 1632"/>
                  <a:gd name="T69" fmla="*/ 117 h 157"/>
                  <a:gd name="T70" fmla="*/ 1478 w 1632"/>
                  <a:gd name="T71" fmla="*/ 128 h 157"/>
                  <a:gd name="T72" fmla="*/ 1451 w 1632"/>
                  <a:gd name="T73" fmla="*/ 140 h 157"/>
                  <a:gd name="T74" fmla="*/ 1423 w 1632"/>
                  <a:gd name="T75" fmla="*/ 151 h 157"/>
                  <a:gd name="T76" fmla="*/ 1366 w 1632"/>
                  <a:gd name="T77" fmla="*/ 156 h 157"/>
                  <a:gd name="T78" fmla="*/ 1278 w 1632"/>
                  <a:gd name="T79" fmla="*/ 155 h 157"/>
                  <a:gd name="T80" fmla="*/ 1190 w 1632"/>
                  <a:gd name="T81" fmla="*/ 154 h 157"/>
                  <a:gd name="T82" fmla="*/ 1102 w 1632"/>
                  <a:gd name="T83" fmla="*/ 152 h 157"/>
                  <a:gd name="T84" fmla="*/ 1014 w 1632"/>
                  <a:gd name="T85" fmla="*/ 150 h 157"/>
                  <a:gd name="T86" fmla="*/ 927 w 1632"/>
                  <a:gd name="T87" fmla="*/ 149 h 157"/>
                  <a:gd name="T88" fmla="*/ 839 w 1632"/>
                  <a:gd name="T89" fmla="*/ 148 h 157"/>
                  <a:gd name="T90" fmla="*/ 751 w 1632"/>
                  <a:gd name="T91" fmla="*/ 147 h 157"/>
                  <a:gd name="T92" fmla="*/ 663 w 1632"/>
                  <a:gd name="T93" fmla="*/ 145 h 157"/>
                  <a:gd name="T94" fmla="*/ 575 w 1632"/>
                  <a:gd name="T95" fmla="*/ 143 h 157"/>
                  <a:gd name="T96" fmla="*/ 487 w 1632"/>
                  <a:gd name="T97" fmla="*/ 142 h 157"/>
                  <a:gd name="T98" fmla="*/ 399 w 1632"/>
                  <a:gd name="T99" fmla="*/ 141 h 157"/>
                  <a:gd name="T100" fmla="*/ 311 w 1632"/>
                  <a:gd name="T101" fmla="*/ 140 h 157"/>
                  <a:gd name="T102" fmla="*/ 224 w 1632"/>
                  <a:gd name="T103" fmla="*/ 139 h 157"/>
                  <a:gd name="T104" fmla="*/ 135 w 1632"/>
                  <a:gd name="T105" fmla="*/ 137 h 157"/>
                  <a:gd name="T106" fmla="*/ 47 w 1632"/>
                  <a:gd name="T107" fmla="*/ 136 h 157"/>
                  <a:gd name="T108" fmla="*/ 4 w 1632"/>
                  <a:gd name="T109" fmla="*/ 126 h 157"/>
                  <a:gd name="T110" fmla="*/ 4 w 1632"/>
                  <a:gd name="T111" fmla="*/ 88 h 157"/>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632"/>
                  <a:gd name="T169" fmla="*/ 0 h 157"/>
                  <a:gd name="T170" fmla="*/ 1632 w 1632"/>
                  <a:gd name="T171" fmla="*/ 157 h 157"/>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632" h="157">
                    <a:moveTo>
                      <a:pt x="0" y="79"/>
                    </a:moveTo>
                    <a:lnTo>
                      <a:pt x="20" y="75"/>
                    </a:lnTo>
                    <a:lnTo>
                      <a:pt x="40" y="71"/>
                    </a:lnTo>
                    <a:lnTo>
                      <a:pt x="60" y="67"/>
                    </a:lnTo>
                    <a:lnTo>
                      <a:pt x="81" y="63"/>
                    </a:lnTo>
                    <a:lnTo>
                      <a:pt x="100" y="59"/>
                    </a:lnTo>
                    <a:lnTo>
                      <a:pt x="121" y="55"/>
                    </a:lnTo>
                    <a:lnTo>
                      <a:pt x="141" y="51"/>
                    </a:lnTo>
                    <a:lnTo>
                      <a:pt x="161" y="46"/>
                    </a:lnTo>
                    <a:lnTo>
                      <a:pt x="182" y="43"/>
                    </a:lnTo>
                    <a:lnTo>
                      <a:pt x="202" y="38"/>
                    </a:lnTo>
                    <a:lnTo>
                      <a:pt x="222" y="35"/>
                    </a:lnTo>
                    <a:lnTo>
                      <a:pt x="242" y="30"/>
                    </a:lnTo>
                    <a:lnTo>
                      <a:pt x="263" y="27"/>
                    </a:lnTo>
                    <a:lnTo>
                      <a:pt x="282" y="22"/>
                    </a:lnTo>
                    <a:lnTo>
                      <a:pt x="303" y="19"/>
                    </a:lnTo>
                    <a:lnTo>
                      <a:pt x="323" y="14"/>
                    </a:lnTo>
                    <a:lnTo>
                      <a:pt x="332" y="12"/>
                    </a:lnTo>
                    <a:lnTo>
                      <a:pt x="340" y="11"/>
                    </a:lnTo>
                    <a:lnTo>
                      <a:pt x="349" y="8"/>
                    </a:lnTo>
                    <a:lnTo>
                      <a:pt x="357" y="7"/>
                    </a:lnTo>
                    <a:lnTo>
                      <a:pt x="366" y="5"/>
                    </a:lnTo>
                    <a:lnTo>
                      <a:pt x="375" y="4"/>
                    </a:lnTo>
                    <a:lnTo>
                      <a:pt x="384" y="2"/>
                    </a:lnTo>
                    <a:lnTo>
                      <a:pt x="392" y="0"/>
                    </a:lnTo>
                    <a:lnTo>
                      <a:pt x="430" y="2"/>
                    </a:lnTo>
                    <a:lnTo>
                      <a:pt x="468" y="2"/>
                    </a:lnTo>
                    <a:lnTo>
                      <a:pt x="506" y="3"/>
                    </a:lnTo>
                    <a:lnTo>
                      <a:pt x="544" y="4"/>
                    </a:lnTo>
                    <a:lnTo>
                      <a:pt x="582" y="5"/>
                    </a:lnTo>
                    <a:lnTo>
                      <a:pt x="620" y="5"/>
                    </a:lnTo>
                    <a:lnTo>
                      <a:pt x="659" y="6"/>
                    </a:lnTo>
                    <a:lnTo>
                      <a:pt x="697" y="7"/>
                    </a:lnTo>
                    <a:lnTo>
                      <a:pt x="735" y="8"/>
                    </a:lnTo>
                    <a:lnTo>
                      <a:pt x="773" y="8"/>
                    </a:lnTo>
                    <a:lnTo>
                      <a:pt x="811" y="10"/>
                    </a:lnTo>
                    <a:lnTo>
                      <a:pt x="849" y="11"/>
                    </a:lnTo>
                    <a:lnTo>
                      <a:pt x="887" y="12"/>
                    </a:lnTo>
                    <a:lnTo>
                      <a:pt x="925" y="12"/>
                    </a:lnTo>
                    <a:lnTo>
                      <a:pt x="963" y="13"/>
                    </a:lnTo>
                    <a:lnTo>
                      <a:pt x="1001" y="14"/>
                    </a:lnTo>
                    <a:lnTo>
                      <a:pt x="1039" y="15"/>
                    </a:lnTo>
                    <a:lnTo>
                      <a:pt x="1077" y="15"/>
                    </a:lnTo>
                    <a:lnTo>
                      <a:pt x="1115" y="17"/>
                    </a:lnTo>
                    <a:lnTo>
                      <a:pt x="1154" y="18"/>
                    </a:lnTo>
                    <a:lnTo>
                      <a:pt x="1192" y="19"/>
                    </a:lnTo>
                    <a:lnTo>
                      <a:pt x="1230" y="19"/>
                    </a:lnTo>
                    <a:lnTo>
                      <a:pt x="1268" y="20"/>
                    </a:lnTo>
                    <a:lnTo>
                      <a:pt x="1306" y="21"/>
                    </a:lnTo>
                    <a:lnTo>
                      <a:pt x="1344" y="22"/>
                    </a:lnTo>
                    <a:lnTo>
                      <a:pt x="1381" y="22"/>
                    </a:lnTo>
                    <a:lnTo>
                      <a:pt x="1419" y="23"/>
                    </a:lnTo>
                    <a:lnTo>
                      <a:pt x="1457" y="25"/>
                    </a:lnTo>
                    <a:lnTo>
                      <a:pt x="1495" y="26"/>
                    </a:lnTo>
                    <a:lnTo>
                      <a:pt x="1533" y="26"/>
                    </a:lnTo>
                    <a:lnTo>
                      <a:pt x="1571" y="27"/>
                    </a:lnTo>
                    <a:lnTo>
                      <a:pt x="1609" y="28"/>
                    </a:lnTo>
                    <a:lnTo>
                      <a:pt x="1614" y="37"/>
                    </a:lnTo>
                    <a:lnTo>
                      <a:pt x="1620" y="46"/>
                    </a:lnTo>
                    <a:lnTo>
                      <a:pt x="1626" y="56"/>
                    </a:lnTo>
                    <a:lnTo>
                      <a:pt x="1632" y="65"/>
                    </a:lnTo>
                    <a:lnTo>
                      <a:pt x="1618" y="71"/>
                    </a:lnTo>
                    <a:lnTo>
                      <a:pt x="1604" y="76"/>
                    </a:lnTo>
                    <a:lnTo>
                      <a:pt x="1590" y="82"/>
                    </a:lnTo>
                    <a:lnTo>
                      <a:pt x="1575" y="88"/>
                    </a:lnTo>
                    <a:lnTo>
                      <a:pt x="1561" y="94"/>
                    </a:lnTo>
                    <a:lnTo>
                      <a:pt x="1548" y="99"/>
                    </a:lnTo>
                    <a:lnTo>
                      <a:pt x="1534" y="105"/>
                    </a:lnTo>
                    <a:lnTo>
                      <a:pt x="1520" y="111"/>
                    </a:lnTo>
                    <a:lnTo>
                      <a:pt x="1506" y="117"/>
                    </a:lnTo>
                    <a:lnTo>
                      <a:pt x="1492" y="122"/>
                    </a:lnTo>
                    <a:lnTo>
                      <a:pt x="1478" y="128"/>
                    </a:lnTo>
                    <a:lnTo>
                      <a:pt x="1465" y="134"/>
                    </a:lnTo>
                    <a:lnTo>
                      <a:pt x="1451" y="140"/>
                    </a:lnTo>
                    <a:lnTo>
                      <a:pt x="1437" y="145"/>
                    </a:lnTo>
                    <a:lnTo>
                      <a:pt x="1423" y="151"/>
                    </a:lnTo>
                    <a:lnTo>
                      <a:pt x="1409" y="157"/>
                    </a:lnTo>
                    <a:lnTo>
                      <a:pt x="1366" y="156"/>
                    </a:lnTo>
                    <a:lnTo>
                      <a:pt x="1322" y="156"/>
                    </a:lnTo>
                    <a:lnTo>
                      <a:pt x="1278" y="155"/>
                    </a:lnTo>
                    <a:lnTo>
                      <a:pt x="1234" y="154"/>
                    </a:lnTo>
                    <a:lnTo>
                      <a:pt x="1190" y="154"/>
                    </a:lnTo>
                    <a:lnTo>
                      <a:pt x="1147" y="152"/>
                    </a:lnTo>
                    <a:lnTo>
                      <a:pt x="1102" y="152"/>
                    </a:lnTo>
                    <a:lnTo>
                      <a:pt x="1058" y="151"/>
                    </a:lnTo>
                    <a:lnTo>
                      <a:pt x="1014" y="150"/>
                    </a:lnTo>
                    <a:lnTo>
                      <a:pt x="970" y="150"/>
                    </a:lnTo>
                    <a:lnTo>
                      <a:pt x="927" y="149"/>
                    </a:lnTo>
                    <a:lnTo>
                      <a:pt x="883" y="148"/>
                    </a:lnTo>
                    <a:lnTo>
                      <a:pt x="839" y="148"/>
                    </a:lnTo>
                    <a:lnTo>
                      <a:pt x="795" y="147"/>
                    </a:lnTo>
                    <a:lnTo>
                      <a:pt x="751" y="147"/>
                    </a:lnTo>
                    <a:lnTo>
                      <a:pt x="706" y="145"/>
                    </a:lnTo>
                    <a:lnTo>
                      <a:pt x="663" y="145"/>
                    </a:lnTo>
                    <a:lnTo>
                      <a:pt x="619" y="144"/>
                    </a:lnTo>
                    <a:lnTo>
                      <a:pt x="575" y="143"/>
                    </a:lnTo>
                    <a:lnTo>
                      <a:pt x="531" y="143"/>
                    </a:lnTo>
                    <a:lnTo>
                      <a:pt x="487" y="142"/>
                    </a:lnTo>
                    <a:lnTo>
                      <a:pt x="444" y="142"/>
                    </a:lnTo>
                    <a:lnTo>
                      <a:pt x="399" y="141"/>
                    </a:lnTo>
                    <a:lnTo>
                      <a:pt x="355" y="141"/>
                    </a:lnTo>
                    <a:lnTo>
                      <a:pt x="311" y="140"/>
                    </a:lnTo>
                    <a:lnTo>
                      <a:pt x="267" y="139"/>
                    </a:lnTo>
                    <a:lnTo>
                      <a:pt x="224" y="139"/>
                    </a:lnTo>
                    <a:lnTo>
                      <a:pt x="180" y="137"/>
                    </a:lnTo>
                    <a:lnTo>
                      <a:pt x="135" y="137"/>
                    </a:lnTo>
                    <a:lnTo>
                      <a:pt x="91" y="136"/>
                    </a:lnTo>
                    <a:lnTo>
                      <a:pt x="47" y="136"/>
                    </a:lnTo>
                    <a:lnTo>
                      <a:pt x="4" y="135"/>
                    </a:lnTo>
                    <a:lnTo>
                      <a:pt x="4" y="126"/>
                    </a:lnTo>
                    <a:lnTo>
                      <a:pt x="5" y="106"/>
                    </a:lnTo>
                    <a:lnTo>
                      <a:pt x="4" y="88"/>
                    </a:lnTo>
                    <a:lnTo>
                      <a:pt x="0" y="79"/>
                    </a:lnTo>
                    <a:close/>
                  </a:path>
                </a:pathLst>
              </a:custGeom>
              <a:solidFill>
                <a:srgbClr val="E5A802"/>
              </a:solidFill>
              <a:ln w="9525">
                <a:noFill/>
                <a:round/>
                <a:headEnd/>
                <a:tailEnd/>
              </a:ln>
            </p:spPr>
            <p:txBody>
              <a:bodyPr/>
              <a:lstStyle/>
              <a:p>
                <a:endParaRPr lang="en-US"/>
              </a:p>
            </p:txBody>
          </p:sp>
          <p:sp>
            <p:nvSpPr>
              <p:cNvPr id="22031" name="Freeform 513"/>
              <p:cNvSpPr>
                <a:spLocks/>
              </p:cNvSpPr>
              <p:nvPr/>
            </p:nvSpPr>
            <p:spPr bwMode="auto">
              <a:xfrm>
                <a:off x="1288" y="2151"/>
                <a:ext cx="789" cy="69"/>
              </a:xfrm>
              <a:custGeom>
                <a:avLst/>
                <a:gdLst>
                  <a:gd name="T0" fmla="*/ 17 w 1578"/>
                  <a:gd name="T1" fmla="*/ 56 h 139"/>
                  <a:gd name="T2" fmla="*/ 50 w 1578"/>
                  <a:gd name="T3" fmla="*/ 51 h 139"/>
                  <a:gd name="T4" fmla="*/ 85 w 1578"/>
                  <a:gd name="T5" fmla="*/ 45 h 139"/>
                  <a:gd name="T6" fmla="*/ 118 w 1578"/>
                  <a:gd name="T7" fmla="*/ 39 h 139"/>
                  <a:gd name="T8" fmla="*/ 153 w 1578"/>
                  <a:gd name="T9" fmla="*/ 33 h 139"/>
                  <a:gd name="T10" fmla="*/ 186 w 1578"/>
                  <a:gd name="T11" fmla="*/ 28 h 139"/>
                  <a:gd name="T12" fmla="*/ 220 w 1578"/>
                  <a:gd name="T13" fmla="*/ 22 h 139"/>
                  <a:gd name="T14" fmla="*/ 253 w 1578"/>
                  <a:gd name="T15" fmla="*/ 16 h 139"/>
                  <a:gd name="T16" fmla="*/ 280 w 1578"/>
                  <a:gd name="T17" fmla="*/ 12 h 139"/>
                  <a:gd name="T18" fmla="*/ 297 w 1578"/>
                  <a:gd name="T19" fmla="*/ 8 h 139"/>
                  <a:gd name="T20" fmla="*/ 314 w 1578"/>
                  <a:gd name="T21" fmla="*/ 5 h 139"/>
                  <a:gd name="T22" fmla="*/ 332 w 1578"/>
                  <a:gd name="T23" fmla="*/ 1 h 139"/>
                  <a:gd name="T24" fmla="*/ 379 w 1578"/>
                  <a:gd name="T25" fmla="*/ 1 h 139"/>
                  <a:gd name="T26" fmla="*/ 455 w 1578"/>
                  <a:gd name="T27" fmla="*/ 2 h 139"/>
                  <a:gd name="T28" fmla="*/ 531 w 1578"/>
                  <a:gd name="T29" fmla="*/ 5 h 139"/>
                  <a:gd name="T30" fmla="*/ 607 w 1578"/>
                  <a:gd name="T31" fmla="*/ 6 h 139"/>
                  <a:gd name="T32" fmla="*/ 683 w 1578"/>
                  <a:gd name="T33" fmla="*/ 8 h 139"/>
                  <a:gd name="T34" fmla="*/ 759 w 1578"/>
                  <a:gd name="T35" fmla="*/ 9 h 139"/>
                  <a:gd name="T36" fmla="*/ 835 w 1578"/>
                  <a:gd name="T37" fmla="*/ 12 h 139"/>
                  <a:gd name="T38" fmla="*/ 911 w 1578"/>
                  <a:gd name="T39" fmla="*/ 13 h 139"/>
                  <a:gd name="T40" fmla="*/ 987 w 1578"/>
                  <a:gd name="T41" fmla="*/ 15 h 139"/>
                  <a:gd name="T42" fmla="*/ 1063 w 1578"/>
                  <a:gd name="T43" fmla="*/ 16 h 139"/>
                  <a:gd name="T44" fmla="*/ 1139 w 1578"/>
                  <a:gd name="T45" fmla="*/ 18 h 139"/>
                  <a:gd name="T46" fmla="*/ 1215 w 1578"/>
                  <a:gd name="T47" fmla="*/ 20 h 139"/>
                  <a:gd name="T48" fmla="*/ 1291 w 1578"/>
                  <a:gd name="T49" fmla="*/ 22 h 139"/>
                  <a:gd name="T50" fmla="*/ 1368 w 1578"/>
                  <a:gd name="T51" fmla="*/ 23 h 139"/>
                  <a:gd name="T52" fmla="*/ 1442 w 1578"/>
                  <a:gd name="T53" fmla="*/ 25 h 139"/>
                  <a:gd name="T54" fmla="*/ 1518 w 1578"/>
                  <a:gd name="T55" fmla="*/ 26 h 139"/>
                  <a:gd name="T56" fmla="*/ 1562 w 1578"/>
                  <a:gd name="T57" fmla="*/ 37 h 139"/>
                  <a:gd name="T58" fmla="*/ 1573 w 1578"/>
                  <a:gd name="T59" fmla="*/ 56 h 139"/>
                  <a:gd name="T60" fmla="*/ 1557 w 1578"/>
                  <a:gd name="T61" fmla="*/ 75 h 139"/>
                  <a:gd name="T62" fmla="*/ 1513 w 1578"/>
                  <a:gd name="T63" fmla="*/ 93 h 139"/>
                  <a:gd name="T64" fmla="*/ 1468 w 1578"/>
                  <a:gd name="T65" fmla="*/ 112 h 139"/>
                  <a:gd name="T66" fmla="*/ 1424 w 1578"/>
                  <a:gd name="T67" fmla="*/ 130 h 139"/>
                  <a:gd name="T68" fmla="*/ 1358 w 1578"/>
                  <a:gd name="T69" fmla="*/ 138 h 139"/>
                  <a:gd name="T70" fmla="*/ 1272 w 1578"/>
                  <a:gd name="T71" fmla="*/ 137 h 139"/>
                  <a:gd name="T72" fmla="*/ 1184 w 1578"/>
                  <a:gd name="T73" fmla="*/ 136 h 139"/>
                  <a:gd name="T74" fmla="*/ 1097 w 1578"/>
                  <a:gd name="T75" fmla="*/ 134 h 139"/>
                  <a:gd name="T76" fmla="*/ 1010 w 1578"/>
                  <a:gd name="T77" fmla="*/ 132 h 139"/>
                  <a:gd name="T78" fmla="*/ 923 w 1578"/>
                  <a:gd name="T79" fmla="*/ 131 h 139"/>
                  <a:gd name="T80" fmla="*/ 835 w 1578"/>
                  <a:gd name="T81" fmla="*/ 129 h 139"/>
                  <a:gd name="T82" fmla="*/ 748 w 1578"/>
                  <a:gd name="T83" fmla="*/ 128 h 139"/>
                  <a:gd name="T84" fmla="*/ 660 w 1578"/>
                  <a:gd name="T85" fmla="*/ 127 h 139"/>
                  <a:gd name="T86" fmla="*/ 574 w 1578"/>
                  <a:gd name="T87" fmla="*/ 125 h 139"/>
                  <a:gd name="T88" fmla="*/ 486 w 1578"/>
                  <a:gd name="T89" fmla="*/ 123 h 139"/>
                  <a:gd name="T90" fmla="*/ 398 w 1578"/>
                  <a:gd name="T91" fmla="*/ 122 h 139"/>
                  <a:gd name="T92" fmla="*/ 311 w 1578"/>
                  <a:gd name="T93" fmla="*/ 121 h 139"/>
                  <a:gd name="T94" fmla="*/ 223 w 1578"/>
                  <a:gd name="T95" fmla="*/ 119 h 139"/>
                  <a:gd name="T96" fmla="*/ 137 w 1578"/>
                  <a:gd name="T97" fmla="*/ 117 h 139"/>
                  <a:gd name="T98" fmla="*/ 49 w 1578"/>
                  <a:gd name="T99" fmla="*/ 116 h 139"/>
                  <a:gd name="T100" fmla="*/ 6 w 1578"/>
                  <a:gd name="T101" fmla="*/ 106 h 139"/>
                  <a:gd name="T102" fmla="*/ 3 w 1578"/>
                  <a:gd name="T103" fmla="*/ 68 h 139"/>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578"/>
                  <a:gd name="T157" fmla="*/ 0 h 139"/>
                  <a:gd name="T158" fmla="*/ 1578 w 1578"/>
                  <a:gd name="T159" fmla="*/ 139 h 139"/>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578" h="139">
                    <a:moveTo>
                      <a:pt x="0" y="59"/>
                    </a:moveTo>
                    <a:lnTo>
                      <a:pt x="17" y="56"/>
                    </a:lnTo>
                    <a:lnTo>
                      <a:pt x="34" y="53"/>
                    </a:lnTo>
                    <a:lnTo>
                      <a:pt x="50" y="51"/>
                    </a:lnTo>
                    <a:lnTo>
                      <a:pt x="68" y="47"/>
                    </a:lnTo>
                    <a:lnTo>
                      <a:pt x="85" y="45"/>
                    </a:lnTo>
                    <a:lnTo>
                      <a:pt x="102" y="41"/>
                    </a:lnTo>
                    <a:lnTo>
                      <a:pt x="118" y="39"/>
                    </a:lnTo>
                    <a:lnTo>
                      <a:pt x="136" y="36"/>
                    </a:lnTo>
                    <a:lnTo>
                      <a:pt x="153" y="33"/>
                    </a:lnTo>
                    <a:lnTo>
                      <a:pt x="169" y="31"/>
                    </a:lnTo>
                    <a:lnTo>
                      <a:pt x="186" y="28"/>
                    </a:lnTo>
                    <a:lnTo>
                      <a:pt x="203" y="25"/>
                    </a:lnTo>
                    <a:lnTo>
                      <a:pt x="220" y="22"/>
                    </a:lnTo>
                    <a:lnTo>
                      <a:pt x="237" y="20"/>
                    </a:lnTo>
                    <a:lnTo>
                      <a:pt x="253" y="16"/>
                    </a:lnTo>
                    <a:lnTo>
                      <a:pt x="271" y="14"/>
                    </a:lnTo>
                    <a:lnTo>
                      <a:pt x="280" y="12"/>
                    </a:lnTo>
                    <a:lnTo>
                      <a:pt x="288" y="10"/>
                    </a:lnTo>
                    <a:lnTo>
                      <a:pt x="297" y="8"/>
                    </a:lnTo>
                    <a:lnTo>
                      <a:pt x="306" y="7"/>
                    </a:lnTo>
                    <a:lnTo>
                      <a:pt x="314" y="5"/>
                    </a:lnTo>
                    <a:lnTo>
                      <a:pt x="324" y="3"/>
                    </a:lnTo>
                    <a:lnTo>
                      <a:pt x="332" y="1"/>
                    </a:lnTo>
                    <a:lnTo>
                      <a:pt x="341" y="0"/>
                    </a:lnTo>
                    <a:lnTo>
                      <a:pt x="379" y="1"/>
                    </a:lnTo>
                    <a:lnTo>
                      <a:pt x="417" y="1"/>
                    </a:lnTo>
                    <a:lnTo>
                      <a:pt x="455" y="2"/>
                    </a:lnTo>
                    <a:lnTo>
                      <a:pt x="493" y="3"/>
                    </a:lnTo>
                    <a:lnTo>
                      <a:pt x="531" y="5"/>
                    </a:lnTo>
                    <a:lnTo>
                      <a:pt x="569" y="5"/>
                    </a:lnTo>
                    <a:lnTo>
                      <a:pt x="607" y="6"/>
                    </a:lnTo>
                    <a:lnTo>
                      <a:pt x="645" y="7"/>
                    </a:lnTo>
                    <a:lnTo>
                      <a:pt x="683" y="8"/>
                    </a:lnTo>
                    <a:lnTo>
                      <a:pt x="721" y="8"/>
                    </a:lnTo>
                    <a:lnTo>
                      <a:pt x="759" y="9"/>
                    </a:lnTo>
                    <a:lnTo>
                      <a:pt x="797" y="10"/>
                    </a:lnTo>
                    <a:lnTo>
                      <a:pt x="835" y="12"/>
                    </a:lnTo>
                    <a:lnTo>
                      <a:pt x="873" y="12"/>
                    </a:lnTo>
                    <a:lnTo>
                      <a:pt x="911" y="13"/>
                    </a:lnTo>
                    <a:lnTo>
                      <a:pt x="949" y="14"/>
                    </a:lnTo>
                    <a:lnTo>
                      <a:pt x="987" y="15"/>
                    </a:lnTo>
                    <a:lnTo>
                      <a:pt x="1025" y="15"/>
                    </a:lnTo>
                    <a:lnTo>
                      <a:pt x="1063" y="16"/>
                    </a:lnTo>
                    <a:lnTo>
                      <a:pt x="1101" y="17"/>
                    </a:lnTo>
                    <a:lnTo>
                      <a:pt x="1139" y="18"/>
                    </a:lnTo>
                    <a:lnTo>
                      <a:pt x="1177" y="18"/>
                    </a:lnTo>
                    <a:lnTo>
                      <a:pt x="1215" y="20"/>
                    </a:lnTo>
                    <a:lnTo>
                      <a:pt x="1253" y="21"/>
                    </a:lnTo>
                    <a:lnTo>
                      <a:pt x="1291" y="22"/>
                    </a:lnTo>
                    <a:lnTo>
                      <a:pt x="1330" y="22"/>
                    </a:lnTo>
                    <a:lnTo>
                      <a:pt x="1368" y="23"/>
                    </a:lnTo>
                    <a:lnTo>
                      <a:pt x="1406" y="24"/>
                    </a:lnTo>
                    <a:lnTo>
                      <a:pt x="1442" y="25"/>
                    </a:lnTo>
                    <a:lnTo>
                      <a:pt x="1480" y="25"/>
                    </a:lnTo>
                    <a:lnTo>
                      <a:pt x="1518" y="26"/>
                    </a:lnTo>
                    <a:lnTo>
                      <a:pt x="1557" y="28"/>
                    </a:lnTo>
                    <a:lnTo>
                      <a:pt x="1562" y="37"/>
                    </a:lnTo>
                    <a:lnTo>
                      <a:pt x="1568" y="46"/>
                    </a:lnTo>
                    <a:lnTo>
                      <a:pt x="1573" y="56"/>
                    </a:lnTo>
                    <a:lnTo>
                      <a:pt x="1578" y="66"/>
                    </a:lnTo>
                    <a:lnTo>
                      <a:pt x="1557" y="75"/>
                    </a:lnTo>
                    <a:lnTo>
                      <a:pt x="1535" y="84"/>
                    </a:lnTo>
                    <a:lnTo>
                      <a:pt x="1513" y="93"/>
                    </a:lnTo>
                    <a:lnTo>
                      <a:pt x="1491" y="102"/>
                    </a:lnTo>
                    <a:lnTo>
                      <a:pt x="1468" y="112"/>
                    </a:lnTo>
                    <a:lnTo>
                      <a:pt x="1446" y="121"/>
                    </a:lnTo>
                    <a:lnTo>
                      <a:pt x="1424" y="130"/>
                    </a:lnTo>
                    <a:lnTo>
                      <a:pt x="1402" y="139"/>
                    </a:lnTo>
                    <a:lnTo>
                      <a:pt x="1358" y="138"/>
                    </a:lnTo>
                    <a:lnTo>
                      <a:pt x="1315" y="138"/>
                    </a:lnTo>
                    <a:lnTo>
                      <a:pt x="1272" y="137"/>
                    </a:lnTo>
                    <a:lnTo>
                      <a:pt x="1228" y="136"/>
                    </a:lnTo>
                    <a:lnTo>
                      <a:pt x="1184" y="136"/>
                    </a:lnTo>
                    <a:lnTo>
                      <a:pt x="1141" y="135"/>
                    </a:lnTo>
                    <a:lnTo>
                      <a:pt x="1097" y="134"/>
                    </a:lnTo>
                    <a:lnTo>
                      <a:pt x="1053" y="134"/>
                    </a:lnTo>
                    <a:lnTo>
                      <a:pt x="1010" y="132"/>
                    </a:lnTo>
                    <a:lnTo>
                      <a:pt x="967" y="131"/>
                    </a:lnTo>
                    <a:lnTo>
                      <a:pt x="923" y="131"/>
                    </a:lnTo>
                    <a:lnTo>
                      <a:pt x="879" y="130"/>
                    </a:lnTo>
                    <a:lnTo>
                      <a:pt x="835" y="129"/>
                    </a:lnTo>
                    <a:lnTo>
                      <a:pt x="791" y="129"/>
                    </a:lnTo>
                    <a:lnTo>
                      <a:pt x="748" y="128"/>
                    </a:lnTo>
                    <a:lnTo>
                      <a:pt x="704" y="127"/>
                    </a:lnTo>
                    <a:lnTo>
                      <a:pt x="660" y="127"/>
                    </a:lnTo>
                    <a:lnTo>
                      <a:pt x="617" y="125"/>
                    </a:lnTo>
                    <a:lnTo>
                      <a:pt x="574" y="125"/>
                    </a:lnTo>
                    <a:lnTo>
                      <a:pt x="530" y="124"/>
                    </a:lnTo>
                    <a:lnTo>
                      <a:pt x="486" y="123"/>
                    </a:lnTo>
                    <a:lnTo>
                      <a:pt x="442" y="123"/>
                    </a:lnTo>
                    <a:lnTo>
                      <a:pt x="398" y="122"/>
                    </a:lnTo>
                    <a:lnTo>
                      <a:pt x="355" y="121"/>
                    </a:lnTo>
                    <a:lnTo>
                      <a:pt x="311" y="121"/>
                    </a:lnTo>
                    <a:lnTo>
                      <a:pt x="267" y="120"/>
                    </a:lnTo>
                    <a:lnTo>
                      <a:pt x="223" y="119"/>
                    </a:lnTo>
                    <a:lnTo>
                      <a:pt x="181" y="119"/>
                    </a:lnTo>
                    <a:lnTo>
                      <a:pt x="137" y="117"/>
                    </a:lnTo>
                    <a:lnTo>
                      <a:pt x="93" y="116"/>
                    </a:lnTo>
                    <a:lnTo>
                      <a:pt x="49" y="116"/>
                    </a:lnTo>
                    <a:lnTo>
                      <a:pt x="6" y="115"/>
                    </a:lnTo>
                    <a:lnTo>
                      <a:pt x="6" y="106"/>
                    </a:lnTo>
                    <a:lnTo>
                      <a:pt x="6" y="86"/>
                    </a:lnTo>
                    <a:lnTo>
                      <a:pt x="3" y="68"/>
                    </a:lnTo>
                    <a:lnTo>
                      <a:pt x="0" y="59"/>
                    </a:lnTo>
                    <a:close/>
                  </a:path>
                </a:pathLst>
              </a:custGeom>
              <a:solidFill>
                <a:srgbClr val="EAAF00"/>
              </a:solidFill>
              <a:ln w="9525">
                <a:noFill/>
                <a:round/>
                <a:headEnd/>
                <a:tailEnd/>
              </a:ln>
            </p:spPr>
            <p:txBody>
              <a:bodyPr/>
              <a:lstStyle/>
              <a:p>
                <a:endParaRPr lang="en-US"/>
              </a:p>
            </p:txBody>
          </p:sp>
          <p:sp>
            <p:nvSpPr>
              <p:cNvPr id="22032" name="Freeform 514"/>
              <p:cNvSpPr>
                <a:spLocks/>
              </p:cNvSpPr>
              <p:nvPr/>
            </p:nvSpPr>
            <p:spPr bwMode="auto">
              <a:xfrm>
                <a:off x="1287" y="2160"/>
                <a:ext cx="763" cy="61"/>
              </a:xfrm>
              <a:custGeom>
                <a:avLst/>
                <a:gdLst>
                  <a:gd name="T0" fmla="*/ 13 w 1525"/>
                  <a:gd name="T1" fmla="*/ 38 h 120"/>
                  <a:gd name="T2" fmla="*/ 40 w 1525"/>
                  <a:gd name="T3" fmla="*/ 34 h 120"/>
                  <a:gd name="T4" fmla="*/ 68 w 1525"/>
                  <a:gd name="T5" fmla="*/ 31 h 120"/>
                  <a:gd name="T6" fmla="*/ 95 w 1525"/>
                  <a:gd name="T7" fmla="*/ 28 h 120"/>
                  <a:gd name="T8" fmla="*/ 122 w 1525"/>
                  <a:gd name="T9" fmla="*/ 25 h 120"/>
                  <a:gd name="T10" fmla="*/ 149 w 1525"/>
                  <a:gd name="T11" fmla="*/ 21 h 120"/>
                  <a:gd name="T12" fmla="*/ 177 w 1525"/>
                  <a:gd name="T13" fmla="*/ 18 h 120"/>
                  <a:gd name="T14" fmla="*/ 205 w 1525"/>
                  <a:gd name="T15" fmla="*/ 15 h 120"/>
                  <a:gd name="T16" fmla="*/ 228 w 1525"/>
                  <a:gd name="T17" fmla="*/ 11 h 120"/>
                  <a:gd name="T18" fmla="*/ 245 w 1525"/>
                  <a:gd name="T19" fmla="*/ 8 h 120"/>
                  <a:gd name="T20" fmla="*/ 262 w 1525"/>
                  <a:gd name="T21" fmla="*/ 4 h 120"/>
                  <a:gd name="T22" fmla="*/ 280 w 1525"/>
                  <a:gd name="T23" fmla="*/ 1 h 120"/>
                  <a:gd name="T24" fmla="*/ 326 w 1525"/>
                  <a:gd name="T25" fmla="*/ 1 h 120"/>
                  <a:gd name="T26" fmla="*/ 402 w 1525"/>
                  <a:gd name="T27" fmla="*/ 2 h 120"/>
                  <a:gd name="T28" fmla="*/ 478 w 1525"/>
                  <a:gd name="T29" fmla="*/ 4 h 120"/>
                  <a:gd name="T30" fmla="*/ 555 w 1525"/>
                  <a:gd name="T31" fmla="*/ 5 h 120"/>
                  <a:gd name="T32" fmla="*/ 631 w 1525"/>
                  <a:gd name="T33" fmla="*/ 8 h 120"/>
                  <a:gd name="T34" fmla="*/ 707 w 1525"/>
                  <a:gd name="T35" fmla="*/ 9 h 120"/>
                  <a:gd name="T36" fmla="*/ 783 w 1525"/>
                  <a:gd name="T37" fmla="*/ 11 h 120"/>
                  <a:gd name="T38" fmla="*/ 859 w 1525"/>
                  <a:gd name="T39" fmla="*/ 12 h 120"/>
                  <a:gd name="T40" fmla="*/ 935 w 1525"/>
                  <a:gd name="T41" fmla="*/ 15 h 120"/>
                  <a:gd name="T42" fmla="*/ 1011 w 1525"/>
                  <a:gd name="T43" fmla="*/ 16 h 120"/>
                  <a:gd name="T44" fmla="*/ 1087 w 1525"/>
                  <a:gd name="T45" fmla="*/ 18 h 120"/>
                  <a:gd name="T46" fmla="*/ 1163 w 1525"/>
                  <a:gd name="T47" fmla="*/ 19 h 120"/>
                  <a:gd name="T48" fmla="*/ 1239 w 1525"/>
                  <a:gd name="T49" fmla="*/ 21 h 120"/>
                  <a:gd name="T50" fmla="*/ 1316 w 1525"/>
                  <a:gd name="T51" fmla="*/ 23 h 120"/>
                  <a:gd name="T52" fmla="*/ 1392 w 1525"/>
                  <a:gd name="T53" fmla="*/ 25 h 120"/>
                  <a:gd name="T54" fmla="*/ 1468 w 1525"/>
                  <a:gd name="T55" fmla="*/ 26 h 120"/>
                  <a:gd name="T56" fmla="*/ 1510 w 1525"/>
                  <a:gd name="T57" fmla="*/ 38 h 120"/>
                  <a:gd name="T58" fmla="*/ 1521 w 1525"/>
                  <a:gd name="T59" fmla="*/ 57 h 120"/>
                  <a:gd name="T60" fmla="*/ 1509 w 1525"/>
                  <a:gd name="T61" fmla="*/ 74 h 120"/>
                  <a:gd name="T62" fmla="*/ 1476 w 1525"/>
                  <a:gd name="T63" fmla="*/ 87 h 120"/>
                  <a:gd name="T64" fmla="*/ 1443 w 1525"/>
                  <a:gd name="T65" fmla="*/ 101 h 120"/>
                  <a:gd name="T66" fmla="*/ 1411 w 1525"/>
                  <a:gd name="T67" fmla="*/ 114 h 120"/>
                  <a:gd name="T68" fmla="*/ 1351 w 1525"/>
                  <a:gd name="T69" fmla="*/ 119 h 120"/>
                  <a:gd name="T70" fmla="*/ 1265 w 1525"/>
                  <a:gd name="T71" fmla="*/ 118 h 120"/>
                  <a:gd name="T72" fmla="*/ 1178 w 1525"/>
                  <a:gd name="T73" fmla="*/ 117 h 120"/>
                  <a:gd name="T74" fmla="*/ 1092 w 1525"/>
                  <a:gd name="T75" fmla="*/ 115 h 120"/>
                  <a:gd name="T76" fmla="*/ 1004 w 1525"/>
                  <a:gd name="T77" fmla="*/ 114 h 120"/>
                  <a:gd name="T78" fmla="*/ 918 w 1525"/>
                  <a:gd name="T79" fmla="*/ 112 h 120"/>
                  <a:gd name="T80" fmla="*/ 832 w 1525"/>
                  <a:gd name="T81" fmla="*/ 110 h 120"/>
                  <a:gd name="T82" fmla="*/ 745 w 1525"/>
                  <a:gd name="T83" fmla="*/ 109 h 120"/>
                  <a:gd name="T84" fmla="*/ 658 w 1525"/>
                  <a:gd name="T85" fmla="*/ 108 h 120"/>
                  <a:gd name="T86" fmla="*/ 571 w 1525"/>
                  <a:gd name="T87" fmla="*/ 105 h 120"/>
                  <a:gd name="T88" fmla="*/ 485 w 1525"/>
                  <a:gd name="T89" fmla="*/ 104 h 120"/>
                  <a:gd name="T90" fmla="*/ 397 w 1525"/>
                  <a:gd name="T91" fmla="*/ 103 h 120"/>
                  <a:gd name="T92" fmla="*/ 311 w 1525"/>
                  <a:gd name="T93" fmla="*/ 101 h 120"/>
                  <a:gd name="T94" fmla="*/ 223 w 1525"/>
                  <a:gd name="T95" fmla="*/ 100 h 120"/>
                  <a:gd name="T96" fmla="*/ 137 w 1525"/>
                  <a:gd name="T97" fmla="*/ 97 h 120"/>
                  <a:gd name="T98" fmla="*/ 50 w 1525"/>
                  <a:gd name="T99" fmla="*/ 96 h 120"/>
                  <a:gd name="T100" fmla="*/ 7 w 1525"/>
                  <a:gd name="T101" fmla="*/ 86 h 120"/>
                  <a:gd name="T102" fmla="*/ 3 w 1525"/>
                  <a:gd name="T103" fmla="*/ 48 h 12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525"/>
                  <a:gd name="T157" fmla="*/ 0 h 120"/>
                  <a:gd name="T158" fmla="*/ 1525 w 1525"/>
                  <a:gd name="T159" fmla="*/ 120 h 12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525" h="120">
                    <a:moveTo>
                      <a:pt x="0" y="39"/>
                    </a:moveTo>
                    <a:lnTo>
                      <a:pt x="13" y="38"/>
                    </a:lnTo>
                    <a:lnTo>
                      <a:pt x="27" y="35"/>
                    </a:lnTo>
                    <a:lnTo>
                      <a:pt x="40" y="34"/>
                    </a:lnTo>
                    <a:lnTo>
                      <a:pt x="54" y="33"/>
                    </a:lnTo>
                    <a:lnTo>
                      <a:pt x="68" y="31"/>
                    </a:lnTo>
                    <a:lnTo>
                      <a:pt x="81" y="29"/>
                    </a:lnTo>
                    <a:lnTo>
                      <a:pt x="95" y="28"/>
                    </a:lnTo>
                    <a:lnTo>
                      <a:pt x="109" y="26"/>
                    </a:lnTo>
                    <a:lnTo>
                      <a:pt x="122" y="25"/>
                    </a:lnTo>
                    <a:lnTo>
                      <a:pt x="136" y="24"/>
                    </a:lnTo>
                    <a:lnTo>
                      <a:pt x="149" y="21"/>
                    </a:lnTo>
                    <a:lnTo>
                      <a:pt x="163" y="20"/>
                    </a:lnTo>
                    <a:lnTo>
                      <a:pt x="177" y="18"/>
                    </a:lnTo>
                    <a:lnTo>
                      <a:pt x="191" y="17"/>
                    </a:lnTo>
                    <a:lnTo>
                      <a:pt x="205" y="15"/>
                    </a:lnTo>
                    <a:lnTo>
                      <a:pt x="219" y="13"/>
                    </a:lnTo>
                    <a:lnTo>
                      <a:pt x="228" y="11"/>
                    </a:lnTo>
                    <a:lnTo>
                      <a:pt x="236" y="10"/>
                    </a:lnTo>
                    <a:lnTo>
                      <a:pt x="245" y="8"/>
                    </a:lnTo>
                    <a:lnTo>
                      <a:pt x="253" y="6"/>
                    </a:lnTo>
                    <a:lnTo>
                      <a:pt x="262" y="4"/>
                    </a:lnTo>
                    <a:lnTo>
                      <a:pt x="270" y="3"/>
                    </a:lnTo>
                    <a:lnTo>
                      <a:pt x="280" y="1"/>
                    </a:lnTo>
                    <a:lnTo>
                      <a:pt x="288" y="0"/>
                    </a:lnTo>
                    <a:lnTo>
                      <a:pt x="326" y="1"/>
                    </a:lnTo>
                    <a:lnTo>
                      <a:pt x="364" y="1"/>
                    </a:lnTo>
                    <a:lnTo>
                      <a:pt x="402" y="2"/>
                    </a:lnTo>
                    <a:lnTo>
                      <a:pt x="440" y="3"/>
                    </a:lnTo>
                    <a:lnTo>
                      <a:pt x="478" y="4"/>
                    </a:lnTo>
                    <a:lnTo>
                      <a:pt x="516" y="4"/>
                    </a:lnTo>
                    <a:lnTo>
                      <a:pt x="555" y="5"/>
                    </a:lnTo>
                    <a:lnTo>
                      <a:pt x="593" y="6"/>
                    </a:lnTo>
                    <a:lnTo>
                      <a:pt x="631" y="8"/>
                    </a:lnTo>
                    <a:lnTo>
                      <a:pt x="669" y="8"/>
                    </a:lnTo>
                    <a:lnTo>
                      <a:pt x="707" y="9"/>
                    </a:lnTo>
                    <a:lnTo>
                      <a:pt x="745" y="10"/>
                    </a:lnTo>
                    <a:lnTo>
                      <a:pt x="783" y="11"/>
                    </a:lnTo>
                    <a:lnTo>
                      <a:pt x="821" y="11"/>
                    </a:lnTo>
                    <a:lnTo>
                      <a:pt x="859" y="12"/>
                    </a:lnTo>
                    <a:lnTo>
                      <a:pt x="897" y="13"/>
                    </a:lnTo>
                    <a:lnTo>
                      <a:pt x="935" y="15"/>
                    </a:lnTo>
                    <a:lnTo>
                      <a:pt x="973" y="15"/>
                    </a:lnTo>
                    <a:lnTo>
                      <a:pt x="1011" y="16"/>
                    </a:lnTo>
                    <a:lnTo>
                      <a:pt x="1049" y="17"/>
                    </a:lnTo>
                    <a:lnTo>
                      <a:pt x="1087" y="18"/>
                    </a:lnTo>
                    <a:lnTo>
                      <a:pt x="1125" y="18"/>
                    </a:lnTo>
                    <a:lnTo>
                      <a:pt x="1163" y="19"/>
                    </a:lnTo>
                    <a:lnTo>
                      <a:pt x="1201" y="20"/>
                    </a:lnTo>
                    <a:lnTo>
                      <a:pt x="1239" y="21"/>
                    </a:lnTo>
                    <a:lnTo>
                      <a:pt x="1278" y="21"/>
                    </a:lnTo>
                    <a:lnTo>
                      <a:pt x="1316" y="23"/>
                    </a:lnTo>
                    <a:lnTo>
                      <a:pt x="1354" y="24"/>
                    </a:lnTo>
                    <a:lnTo>
                      <a:pt x="1392" y="25"/>
                    </a:lnTo>
                    <a:lnTo>
                      <a:pt x="1430" y="25"/>
                    </a:lnTo>
                    <a:lnTo>
                      <a:pt x="1468" y="26"/>
                    </a:lnTo>
                    <a:lnTo>
                      <a:pt x="1506" y="27"/>
                    </a:lnTo>
                    <a:lnTo>
                      <a:pt x="1510" y="38"/>
                    </a:lnTo>
                    <a:lnTo>
                      <a:pt x="1515" y="47"/>
                    </a:lnTo>
                    <a:lnTo>
                      <a:pt x="1521" y="57"/>
                    </a:lnTo>
                    <a:lnTo>
                      <a:pt x="1525" y="67"/>
                    </a:lnTo>
                    <a:lnTo>
                      <a:pt x="1509" y="74"/>
                    </a:lnTo>
                    <a:lnTo>
                      <a:pt x="1493" y="80"/>
                    </a:lnTo>
                    <a:lnTo>
                      <a:pt x="1476" y="87"/>
                    </a:lnTo>
                    <a:lnTo>
                      <a:pt x="1460" y="94"/>
                    </a:lnTo>
                    <a:lnTo>
                      <a:pt x="1443" y="101"/>
                    </a:lnTo>
                    <a:lnTo>
                      <a:pt x="1427" y="108"/>
                    </a:lnTo>
                    <a:lnTo>
                      <a:pt x="1411" y="114"/>
                    </a:lnTo>
                    <a:lnTo>
                      <a:pt x="1395" y="120"/>
                    </a:lnTo>
                    <a:lnTo>
                      <a:pt x="1351" y="119"/>
                    </a:lnTo>
                    <a:lnTo>
                      <a:pt x="1309" y="119"/>
                    </a:lnTo>
                    <a:lnTo>
                      <a:pt x="1265" y="118"/>
                    </a:lnTo>
                    <a:lnTo>
                      <a:pt x="1222" y="117"/>
                    </a:lnTo>
                    <a:lnTo>
                      <a:pt x="1178" y="117"/>
                    </a:lnTo>
                    <a:lnTo>
                      <a:pt x="1135" y="116"/>
                    </a:lnTo>
                    <a:lnTo>
                      <a:pt x="1092" y="115"/>
                    </a:lnTo>
                    <a:lnTo>
                      <a:pt x="1048" y="115"/>
                    </a:lnTo>
                    <a:lnTo>
                      <a:pt x="1004" y="114"/>
                    </a:lnTo>
                    <a:lnTo>
                      <a:pt x="962" y="112"/>
                    </a:lnTo>
                    <a:lnTo>
                      <a:pt x="918" y="112"/>
                    </a:lnTo>
                    <a:lnTo>
                      <a:pt x="875" y="111"/>
                    </a:lnTo>
                    <a:lnTo>
                      <a:pt x="832" y="110"/>
                    </a:lnTo>
                    <a:lnTo>
                      <a:pt x="788" y="110"/>
                    </a:lnTo>
                    <a:lnTo>
                      <a:pt x="745" y="109"/>
                    </a:lnTo>
                    <a:lnTo>
                      <a:pt x="701" y="108"/>
                    </a:lnTo>
                    <a:lnTo>
                      <a:pt x="658" y="108"/>
                    </a:lnTo>
                    <a:lnTo>
                      <a:pt x="615" y="107"/>
                    </a:lnTo>
                    <a:lnTo>
                      <a:pt x="571" y="105"/>
                    </a:lnTo>
                    <a:lnTo>
                      <a:pt x="527" y="105"/>
                    </a:lnTo>
                    <a:lnTo>
                      <a:pt x="485" y="104"/>
                    </a:lnTo>
                    <a:lnTo>
                      <a:pt x="441" y="103"/>
                    </a:lnTo>
                    <a:lnTo>
                      <a:pt x="397" y="103"/>
                    </a:lnTo>
                    <a:lnTo>
                      <a:pt x="353" y="102"/>
                    </a:lnTo>
                    <a:lnTo>
                      <a:pt x="311" y="101"/>
                    </a:lnTo>
                    <a:lnTo>
                      <a:pt x="267" y="100"/>
                    </a:lnTo>
                    <a:lnTo>
                      <a:pt x="223" y="100"/>
                    </a:lnTo>
                    <a:lnTo>
                      <a:pt x="181" y="99"/>
                    </a:lnTo>
                    <a:lnTo>
                      <a:pt x="137" y="97"/>
                    </a:lnTo>
                    <a:lnTo>
                      <a:pt x="93" y="96"/>
                    </a:lnTo>
                    <a:lnTo>
                      <a:pt x="50" y="96"/>
                    </a:lnTo>
                    <a:lnTo>
                      <a:pt x="7" y="95"/>
                    </a:lnTo>
                    <a:lnTo>
                      <a:pt x="7" y="86"/>
                    </a:lnTo>
                    <a:lnTo>
                      <a:pt x="5" y="66"/>
                    </a:lnTo>
                    <a:lnTo>
                      <a:pt x="3" y="48"/>
                    </a:lnTo>
                    <a:lnTo>
                      <a:pt x="0" y="39"/>
                    </a:lnTo>
                    <a:close/>
                  </a:path>
                </a:pathLst>
              </a:custGeom>
              <a:solidFill>
                <a:srgbClr val="F2B700"/>
              </a:solidFill>
              <a:ln w="9525">
                <a:noFill/>
                <a:round/>
                <a:headEnd/>
                <a:tailEnd/>
              </a:ln>
            </p:spPr>
            <p:txBody>
              <a:bodyPr/>
              <a:lstStyle/>
              <a:p>
                <a:endParaRPr lang="en-US"/>
              </a:p>
            </p:txBody>
          </p:sp>
          <p:sp>
            <p:nvSpPr>
              <p:cNvPr id="22033" name="Freeform 515"/>
              <p:cNvSpPr>
                <a:spLocks/>
              </p:cNvSpPr>
              <p:nvPr/>
            </p:nvSpPr>
            <p:spPr bwMode="auto">
              <a:xfrm>
                <a:off x="1287" y="2170"/>
                <a:ext cx="736" cy="52"/>
              </a:xfrm>
              <a:custGeom>
                <a:avLst/>
                <a:gdLst>
                  <a:gd name="T0" fmla="*/ 21 w 1473"/>
                  <a:gd name="T1" fmla="*/ 20 h 104"/>
                  <a:gd name="T2" fmla="*/ 63 w 1473"/>
                  <a:gd name="T3" fmla="*/ 19 h 104"/>
                  <a:gd name="T4" fmla="*/ 104 w 1473"/>
                  <a:gd name="T5" fmla="*/ 16 h 104"/>
                  <a:gd name="T6" fmla="*/ 146 w 1473"/>
                  <a:gd name="T7" fmla="*/ 15 h 104"/>
                  <a:gd name="T8" fmla="*/ 176 w 1473"/>
                  <a:gd name="T9" fmla="*/ 12 h 104"/>
                  <a:gd name="T10" fmla="*/ 193 w 1473"/>
                  <a:gd name="T11" fmla="*/ 8 h 104"/>
                  <a:gd name="T12" fmla="*/ 210 w 1473"/>
                  <a:gd name="T13" fmla="*/ 5 h 104"/>
                  <a:gd name="T14" fmla="*/ 227 w 1473"/>
                  <a:gd name="T15" fmla="*/ 1 h 104"/>
                  <a:gd name="T16" fmla="*/ 274 w 1473"/>
                  <a:gd name="T17" fmla="*/ 1 h 104"/>
                  <a:gd name="T18" fmla="*/ 350 w 1473"/>
                  <a:gd name="T19" fmla="*/ 2 h 104"/>
                  <a:gd name="T20" fmla="*/ 426 w 1473"/>
                  <a:gd name="T21" fmla="*/ 5 h 104"/>
                  <a:gd name="T22" fmla="*/ 503 w 1473"/>
                  <a:gd name="T23" fmla="*/ 6 h 104"/>
                  <a:gd name="T24" fmla="*/ 579 w 1473"/>
                  <a:gd name="T25" fmla="*/ 8 h 104"/>
                  <a:gd name="T26" fmla="*/ 655 w 1473"/>
                  <a:gd name="T27" fmla="*/ 9 h 104"/>
                  <a:gd name="T28" fmla="*/ 731 w 1473"/>
                  <a:gd name="T29" fmla="*/ 12 h 104"/>
                  <a:gd name="T30" fmla="*/ 807 w 1473"/>
                  <a:gd name="T31" fmla="*/ 13 h 104"/>
                  <a:gd name="T32" fmla="*/ 883 w 1473"/>
                  <a:gd name="T33" fmla="*/ 15 h 104"/>
                  <a:gd name="T34" fmla="*/ 959 w 1473"/>
                  <a:gd name="T35" fmla="*/ 16 h 104"/>
                  <a:gd name="T36" fmla="*/ 1035 w 1473"/>
                  <a:gd name="T37" fmla="*/ 19 h 104"/>
                  <a:gd name="T38" fmla="*/ 1111 w 1473"/>
                  <a:gd name="T39" fmla="*/ 21 h 104"/>
                  <a:gd name="T40" fmla="*/ 1187 w 1473"/>
                  <a:gd name="T41" fmla="*/ 22 h 104"/>
                  <a:gd name="T42" fmla="*/ 1262 w 1473"/>
                  <a:gd name="T43" fmla="*/ 24 h 104"/>
                  <a:gd name="T44" fmla="*/ 1338 w 1473"/>
                  <a:gd name="T45" fmla="*/ 25 h 104"/>
                  <a:gd name="T46" fmla="*/ 1414 w 1473"/>
                  <a:gd name="T47" fmla="*/ 28 h 104"/>
                  <a:gd name="T48" fmla="*/ 1458 w 1473"/>
                  <a:gd name="T49" fmla="*/ 38 h 104"/>
                  <a:gd name="T50" fmla="*/ 1468 w 1473"/>
                  <a:gd name="T51" fmla="*/ 59 h 104"/>
                  <a:gd name="T52" fmla="*/ 1463 w 1473"/>
                  <a:gd name="T53" fmla="*/ 74 h 104"/>
                  <a:gd name="T54" fmla="*/ 1442 w 1473"/>
                  <a:gd name="T55" fmla="*/ 82 h 104"/>
                  <a:gd name="T56" fmla="*/ 1420 w 1473"/>
                  <a:gd name="T57" fmla="*/ 91 h 104"/>
                  <a:gd name="T58" fmla="*/ 1399 w 1473"/>
                  <a:gd name="T59" fmla="*/ 99 h 104"/>
                  <a:gd name="T60" fmla="*/ 1346 w 1473"/>
                  <a:gd name="T61" fmla="*/ 103 h 104"/>
                  <a:gd name="T62" fmla="*/ 1260 w 1473"/>
                  <a:gd name="T63" fmla="*/ 101 h 104"/>
                  <a:gd name="T64" fmla="*/ 1174 w 1473"/>
                  <a:gd name="T65" fmla="*/ 99 h 104"/>
                  <a:gd name="T66" fmla="*/ 1087 w 1473"/>
                  <a:gd name="T67" fmla="*/ 98 h 104"/>
                  <a:gd name="T68" fmla="*/ 1001 w 1473"/>
                  <a:gd name="T69" fmla="*/ 96 h 104"/>
                  <a:gd name="T70" fmla="*/ 914 w 1473"/>
                  <a:gd name="T71" fmla="*/ 95 h 104"/>
                  <a:gd name="T72" fmla="*/ 828 w 1473"/>
                  <a:gd name="T73" fmla="*/ 92 h 104"/>
                  <a:gd name="T74" fmla="*/ 741 w 1473"/>
                  <a:gd name="T75" fmla="*/ 91 h 104"/>
                  <a:gd name="T76" fmla="*/ 656 w 1473"/>
                  <a:gd name="T77" fmla="*/ 89 h 104"/>
                  <a:gd name="T78" fmla="*/ 570 w 1473"/>
                  <a:gd name="T79" fmla="*/ 88 h 104"/>
                  <a:gd name="T80" fmla="*/ 483 w 1473"/>
                  <a:gd name="T81" fmla="*/ 85 h 104"/>
                  <a:gd name="T82" fmla="*/ 397 w 1473"/>
                  <a:gd name="T83" fmla="*/ 84 h 104"/>
                  <a:gd name="T84" fmla="*/ 310 w 1473"/>
                  <a:gd name="T85" fmla="*/ 82 h 104"/>
                  <a:gd name="T86" fmla="*/ 224 w 1473"/>
                  <a:gd name="T87" fmla="*/ 81 h 104"/>
                  <a:gd name="T88" fmla="*/ 138 w 1473"/>
                  <a:gd name="T89" fmla="*/ 78 h 104"/>
                  <a:gd name="T90" fmla="*/ 51 w 1473"/>
                  <a:gd name="T91" fmla="*/ 77 h 104"/>
                  <a:gd name="T92" fmla="*/ 9 w 1473"/>
                  <a:gd name="T93" fmla="*/ 67 h 104"/>
                  <a:gd name="T94" fmla="*/ 5 w 1473"/>
                  <a:gd name="T95" fmla="*/ 29 h 10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473"/>
                  <a:gd name="T145" fmla="*/ 0 h 104"/>
                  <a:gd name="T146" fmla="*/ 1473 w 1473"/>
                  <a:gd name="T147" fmla="*/ 104 h 10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473" h="104">
                    <a:moveTo>
                      <a:pt x="0" y="20"/>
                    </a:moveTo>
                    <a:lnTo>
                      <a:pt x="21" y="20"/>
                    </a:lnTo>
                    <a:lnTo>
                      <a:pt x="42" y="19"/>
                    </a:lnTo>
                    <a:lnTo>
                      <a:pt x="63" y="19"/>
                    </a:lnTo>
                    <a:lnTo>
                      <a:pt x="83" y="17"/>
                    </a:lnTo>
                    <a:lnTo>
                      <a:pt x="104" y="16"/>
                    </a:lnTo>
                    <a:lnTo>
                      <a:pt x="125" y="15"/>
                    </a:lnTo>
                    <a:lnTo>
                      <a:pt x="146" y="15"/>
                    </a:lnTo>
                    <a:lnTo>
                      <a:pt x="166" y="14"/>
                    </a:lnTo>
                    <a:lnTo>
                      <a:pt x="176" y="12"/>
                    </a:lnTo>
                    <a:lnTo>
                      <a:pt x="184" y="10"/>
                    </a:lnTo>
                    <a:lnTo>
                      <a:pt x="193" y="8"/>
                    </a:lnTo>
                    <a:lnTo>
                      <a:pt x="201" y="7"/>
                    </a:lnTo>
                    <a:lnTo>
                      <a:pt x="210" y="5"/>
                    </a:lnTo>
                    <a:lnTo>
                      <a:pt x="218" y="4"/>
                    </a:lnTo>
                    <a:lnTo>
                      <a:pt x="227" y="1"/>
                    </a:lnTo>
                    <a:lnTo>
                      <a:pt x="236" y="0"/>
                    </a:lnTo>
                    <a:lnTo>
                      <a:pt x="274" y="1"/>
                    </a:lnTo>
                    <a:lnTo>
                      <a:pt x="312" y="2"/>
                    </a:lnTo>
                    <a:lnTo>
                      <a:pt x="350" y="2"/>
                    </a:lnTo>
                    <a:lnTo>
                      <a:pt x="388" y="4"/>
                    </a:lnTo>
                    <a:lnTo>
                      <a:pt x="426" y="5"/>
                    </a:lnTo>
                    <a:lnTo>
                      <a:pt x="464" y="6"/>
                    </a:lnTo>
                    <a:lnTo>
                      <a:pt x="503" y="6"/>
                    </a:lnTo>
                    <a:lnTo>
                      <a:pt x="541" y="7"/>
                    </a:lnTo>
                    <a:lnTo>
                      <a:pt x="579" y="8"/>
                    </a:lnTo>
                    <a:lnTo>
                      <a:pt x="617" y="9"/>
                    </a:lnTo>
                    <a:lnTo>
                      <a:pt x="655" y="9"/>
                    </a:lnTo>
                    <a:lnTo>
                      <a:pt x="693" y="10"/>
                    </a:lnTo>
                    <a:lnTo>
                      <a:pt x="731" y="12"/>
                    </a:lnTo>
                    <a:lnTo>
                      <a:pt x="769" y="13"/>
                    </a:lnTo>
                    <a:lnTo>
                      <a:pt x="807" y="13"/>
                    </a:lnTo>
                    <a:lnTo>
                      <a:pt x="845" y="14"/>
                    </a:lnTo>
                    <a:lnTo>
                      <a:pt x="883" y="15"/>
                    </a:lnTo>
                    <a:lnTo>
                      <a:pt x="921" y="16"/>
                    </a:lnTo>
                    <a:lnTo>
                      <a:pt x="959" y="16"/>
                    </a:lnTo>
                    <a:lnTo>
                      <a:pt x="997" y="17"/>
                    </a:lnTo>
                    <a:lnTo>
                      <a:pt x="1035" y="19"/>
                    </a:lnTo>
                    <a:lnTo>
                      <a:pt x="1073" y="20"/>
                    </a:lnTo>
                    <a:lnTo>
                      <a:pt x="1111" y="21"/>
                    </a:lnTo>
                    <a:lnTo>
                      <a:pt x="1149" y="21"/>
                    </a:lnTo>
                    <a:lnTo>
                      <a:pt x="1187" y="22"/>
                    </a:lnTo>
                    <a:lnTo>
                      <a:pt x="1224" y="23"/>
                    </a:lnTo>
                    <a:lnTo>
                      <a:pt x="1262" y="24"/>
                    </a:lnTo>
                    <a:lnTo>
                      <a:pt x="1300" y="25"/>
                    </a:lnTo>
                    <a:lnTo>
                      <a:pt x="1338" y="25"/>
                    </a:lnTo>
                    <a:lnTo>
                      <a:pt x="1376" y="27"/>
                    </a:lnTo>
                    <a:lnTo>
                      <a:pt x="1414" y="28"/>
                    </a:lnTo>
                    <a:lnTo>
                      <a:pt x="1452" y="29"/>
                    </a:lnTo>
                    <a:lnTo>
                      <a:pt x="1458" y="38"/>
                    </a:lnTo>
                    <a:lnTo>
                      <a:pt x="1463" y="48"/>
                    </a:lnTo>
                    <a:lnTo>
                      <a:pt x="1468" y="59"/>
                    </a:lnTo>
                    <a:lnTo>
                      <a:pt x="1473" y="69"/>
                    </a:lnTo>
                    <a:lnTo>
                      <a:pt x="1463" y="74"/>
                    </a:lnTo>
                    <a:lnTo>
                      <a:pt x="1452" y="77"/>
                    </a:lnTo>
                    <a:lnTo>
                      <a:pt x="1442" y="82"/>
                    </a:lnTo>
                    <a:lnTo>
                      <a:pt x="1432" y="86"/>
                    </a:lnTo>
                    <a:lnTo>
                      <a:pt x="1420" y="91"/>
                    </a:lnTo>
                    <a:lnTo>
                      <a:pt x="1410" y="95"/>
                    </a:lnTo>
                    <a:lnTo>
                      <a:pt x="1399" y="99"/>
                    </a:lnTo>
                    <a:lnTo>
                      <a:pt x="1389" y="104"/>
                    </a:lnTo>
                    <a:lnTo>
                      <a:pt x="1346" y="103"/>
                    </a:lnTo>
                    <a:lnTo>
                      <a:pt x="1303" y="101"/>
                    </a:lnTo>
                    <a:lnTo>
                      <a:pt x="1260" y="101"/>
                    </a:lnTo>
                    <a:lnTo>
                      <a:pt x="1216" y="100"/>
                    </a:lnTo>
                    <a:lnTo>
                      <a:pt x="1174" y="99"/>
                    </a:lnTo>
                    <a:lnTo>
                      <a:pt x="1130" y="98"/>
                    </a:lnTo>
                    <a:lnTo>
                      <a:pt x="1087" y="98"/>
                    </a:lnTo>
                    <a:lnTo>
                      <a:pt x="1044" y="97"/>
                    </a:lnTo>
                    <a:lnTo>
                      <a:pt x="1001" y="96"/>
                    </a:lnTo>
                    <a:lnTo>
                      <a:pt x="958" y="95"/>
                    </a:lnTo>
                    <a:lnTo>
                      <a:pt x="914" y="95"/>
                    </a:lnTo>
                    <a:lnTo>
                      <a:pt x="872" y="93"/>
                    </a:lnTo>
                    <a:lnTo>
                      <a:pt x="828" y="92"/>
                    </a:lnTo>
                    <a:lnTo>
                      <a:pt x="785" y="91"/>
                    </a:lnTo>
                    <a:lnTo>
                      <a:pt x="741" y="91"/>
                    </a:lnTo>
                    <a:lnTo>
                      <a:pt x="699" y="90"/>
                    </a:lnTo>
                    <a:lnTo>
                      <a:pt x="656" y="89"/>
                    </a:lnTo>
                    <a:lnTo>
                      <a:pt x="612" y="88"/>
                    </a:lnTo>
                    <a:lnTo>
                      <a:pt x="570" y="88"/>
                    </a:lnTo>
                    <a:lnTo>
                      <a:pt x="526" y="86"/>
                    </a:lnTo>
                    <a:lnTo>
                      <a:pt x="483" y="85"/>
                    </a:lnTo>
                    <a:lnTo>
                      <a:pt x="439" y="84"/>
                    </a:lnTo>
                    <a:lnTo>
                      <a:pt x="397" y="84"/>
                    </a:lnTo>
                    <a:lnTo>
                      <a:pt x="353" y="83"/>
                    </a:lnTo>
                    <a:lnTo>
                      <a:pt x="310" y="82"/>
                    </a:lnTo>
                    <a:lnTo>
                      <a:pt x="268" y="81"/>
                    </a:lnTo>
                    <a:lnTo>
                      <a:pt x="224" y="81"/>
                    </a:lnTo>
                    <a:lnTo>
                      <a:pt x="181" y="80"/>
                    </a:lnTo>
                    <a:lnTo>
                      <a:pt x="138" y="78"/>
                    </a:lnTo>
                    <a:lnTo>
                      <a:pt x="95" y="77"/>
                    </a:lnTo>
                    <a:lnTo>
                      <a:pt x="51" y="77"/>
                    </a:lnTo>
                    <a:lnTo>
                      <a:pt x="9" y="76"/>
                    </a:lnTo>
                    <a:lnTo>
                      <a:pt x="9" y="67"/>
                    </a:lnTo>
                    <a:lnTo>
                      <a:pt x="7" y="47"/>
                    </a:lnTo>
                    <a:lnTo>
                      <a:pt x="5" y="29"/>
                    </a:lnTo>
                    <a:lnTo>
                      <a:pt x="0" y="20"/>
                    </a:lnTo>
                    <a:close/>
                  </a:path>
                </a:pathLst>
              </a:custGeom>
              <a:solidFill>
                <a:srgbClr val="F7BF00"/>
              </a:solidFill>
              <a:ln w="9525">
                <a:noFill/>
                <a:round/>
                <a:headEnd/>
                <a:tailEnd/>
              </a:ln>
            </p:spPr>
            <p:txBody>
              <a:bodyPr/>
              <a:lstStyle/>
              <a:p>
                <a:endParaRPr lang="en-US"/>
              </a:p>
            </p:txBody>
          </p:sp>
          <p:sp>
            <p:nvSpPr>
              <p:cNvPr id="22034" name="Freeform 516"/>
              <p:cNvSpPr>
                <a:spLocks/>
              </p:cNvSpPr>
              <p:nvPr/>
            </p:nvSpPr>
            <p:spPr bwMode="auto">
              <a:xfrm>
                <a:off x="1286" y="2180"/>
                <a:ext cx="710" cy="43"/>
              </a:xfrm>
              <a:custGeom>
                <a:avLst/>
                <a:gdLst>
                  <a:gd name="T0" fmla="*/ 0 w 1421"/>
                  <a:gd name="T1" fmla="*/ 0 h 86"/>
                  <a:gd name="T2" fmla="*/ 114 w 1421"/>
                  <a:gd name="T3" fmla="*/ 15 h 86"/>
                  <a:gd name="T4" fmla="*/ 185 w 1421"/>
                  <a:gd name="T5" fmla="*/ 0 h 86"/>
                  <a:gd name="T6" fmla="*/ 1400 w 1421"/>
                  <a:gd name="T7" fmla="*/ 28 h 86"/>
                  <a:gd name="T8" fmla="*/ 1421 w 1421"/>
                  <a:gd name="T9" fmla="*/ 70 h 86"/>
                  <a:gd name="T10" fmla="*/ 1381 w 1421"/>
                  <a:gd name="T11" fmla="*/ 86 h 86"/>
                  <a:gd name="T12" fmla="*/ 11 w 1421"/>
                  <a:gd name="T13" fmla="*/ 56 h 86"/>
                  <a:gd name="T14" fmla="*/ 9 w 1421"/>
                  <a:gd name="T15" fmla="*/ 47 h 86"/>
                  <a:gd name="T16" fmla="*/ 8 w 1421"/>
                  <a:gd name="T17" fmla="*/ 27 h 86"/>
                  <a:gd name="T18" fmla="*/ 5 w 1421"/>
                  <a:gd name="T19" fmla="*/ 9 h 86"/>
                  <a:gd name="T20" fmla="*/ 0 w 1421"/>
                  <a:gd name="T21" fmla="*/ 0 h 8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421"/>
                  <a:gd name="T34" fmla="*/ 0 h 86"/>
                  <a:gd name="T35" fmla="*/ 1421 w 1421"/>
                  <a:gd name="T36" fmla="*/ 86 h 8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421" h="86">
                    <a:moveTo>
                      <a:pt x="0" y="0"/>
                    </a:moveTo>
                    <a:lnTo>
                      <a:pt x="114" y="15"/>
                    </a:lnTo>
                    <a:lnTo>
                      <a:pt x="185" y="0"/>
                    </a:lnTo>
                    <a:lnTo>
                      <a:pt x="1400" y="28"/>
                    </a:lnTo>
                    <a:lnTo>
                      <a:pt x="1421" y="70"/>
                    </a:lnTo>
                    <a:lnTo>
                      <a:pt x="1381" y="86"/>
                    </a:lnTo>
                    <a:lnTo>
                      <a:pt x="11" y="56"/>
                    </a:lnTo>
                    <a:lnTo>
                      <a:pt x="9" y="47"/>
                    </a:lnTo>
                    <a:lnTo>
                      <a:pt x="8" y="27"/>
                    </a:lnTo>
                    <a:lnTo>
                      <a:pt x="5" y="9"/>
                    </a:lnTo>
                    <a:lnTo>
                      <a:pt x="0" y="0"/>
                    </a:lnTo>
                    <a:close/>
                  </a:path>
                </a:pathLst>
              </a:custGeom>
              <a:solidFill>
                <a:srgbClr val="FFC900"/>
              </a:solidFill>
              <a:ln w="9525">
                <a:noFill/>
                <a:round/>
                <a:headEnd/>
                <a:tailEnd/>
              </a:ln>
            </p:spPr>
            <p:txBody>
              <a:bodyPr/>
              <a:lstStyle/>
              <a:p>
                <a:endParaRPr lang="en-US"/>
              </a:p>
            </p:txBody>
          </p:sp>
          <p:sp>
            <p:nvSpPr>
              <p:cNvPr id="22035" name="Freeform 517"/>
              <p:cNvSpPr>
                <a:spLocks/>
              </p:cNvSpPr>
              <p:nvPr/>
            </p:nvSpPr>
            <p:spPr bwMode="auto">
              <a:xfrm>
                <a:off x="1285" y="2471"/>
                <a:ext cx="762" cy="133"/>
              </a:xfrm>
              <a:custGeom>
                <a:avLst/>
                <a:gdLst>
                  <a:gd name="T0" fmla="*/ 0 w 1524"/>
                  <a:gd name="T1" fmla="*/ 0 h 266"/>
                  <a:gd name="T2" fmla="*/ 1496 w 1524"/>
                  <a:gd name="T3" fmla="*/ 77 h 266"/>
                  <a:gd name="T4" fmla="*/ 1524 w 1524"/>
                  <a:gd name="T5" fmla="*/ 260 h 266"/>
                  <a:gd name="T6" fmla="*/ 1478 w 1524"/>
                  <a:gd name="T7" fmla="*/ 261 h 266"/>
                  <a:gd name="T8" fmla="*/ 1431 w 1524"/>
                  <a:gd name="T9" fmla="*/ 263 h 266"/>
                  <a:gd name="T10" fmla="*/ 1385 w 1524"/>
                  <a:gd name="T11" fmla="*/ 264 h 266"/>
                  <a:gd name="T12" fmla="*/ 1339 w 1524"/>
                  <a:gd name="T13" fmla="*/ 265 h 266"/>
                  <a:gd name="T14" fmla="*/ 1294 w 1524"/>
                  <a:gd name="T15" fmla="*/ 265 h 266"/>
                  <a:gd name="T16" fmla="*/ 1248 w 1524"/>
                  <a:gd name="T17" fmla="*/ 266 h 266"/>
                  <a:gd name="T18" fmla="*/ 1202 w 1524"/>
                  <a:gd name="T19" fmla="*/ 266 h 266"/>
                  <a:gd name="T20" fmla="*/ 1157 w 1524"/>
                  <a:gd name="T21" fmla="*/ 266 h 266"/>
                  <a:gd name="T22" fmla="*/ 1111 w 1524"/>
                  <a:gd name="T23" fmla="*/ 266 h 266"/>
                  <a:gd name="T24" fmla="*/ 1066 w 1524"/>
                  <a:gd name="T25" fmla="*/ 265 h 266"/>
                  <a:gd name="T26" fmla="*/ 1020 w 1524"/>
                  <a:gd name="T27" fmla="*/ 265 h 266"/>
                  <a:gd name="T28" fmla="*/ 975 w 1524"/>
                  <a:gd name="T29" fmla="*/ 264 h 266"/>
                  <a:gd name="T30" fmla="*/ 930 w 1524"/>
                  <a:gd name="T31" fmla="*/ 263 h 266"/>
                  <a:gd name="T32" fmla="*/ 885 w 1524"/>
                  <a:gd name="T33" fmla="*/ 260 h 266"/>
                  <a:gd name="T34" fmla="*/ 839 w 1524"/>
                  <a:gd name="T35" fmla="*/ 259 h 266"/>
                  <a:gd name="T36" fmla="*/ 794 w 1524"/>
                  <a:gd name="T37" fmla="*/ 257 h 266"/>
                  <a:gd name="T38" fmla="*/ 749 w 1524"/>
                  <a:gd name="T39" fmla="*/ 255 h 266"/>
                  <a:gd name="T40" fmla="*/ 704 w 1524"/>
                  <a:gd name="T41" fmla="*/ 252 h 266"/>
                  <a:gd name="T42" fmla="*/ 659 w 1524"/>
                  <a:gd name="T43" fmla="*/ 249 h 266"/>
                  <a:gd name="T44" fmla="*/ 613 w 1524"/>
                  <a:gd name="T45" fmla="*/ 246 h 266"/>
                  <a:gd name="T46" fmla="*/ 568 w 1524"/>
                  <a:gd name="T47" fmla="*/ 242 h 266"/>
                  <a:gd name="T48" fmla="*/ 523 w 1524"/>
                  <a:gd name="T49" fmla="*/ 238 h 266"/>
                  <a:gd name="T50" fmla="*/ 478 w 1524"/>
                  <a:gd name="T51" fmla="*/ 235 h 266"/>
                  <a:gd name="T52" fmla="*/ 432 w 1524"/>
                  <a:gd name="T53" fmla="*/ 230 h 266"/>
                  <a:gd name="T54" fmla="*/ 387 w 1524"/>
                  <a:gd name="T55" fmla="*/ 226 h 266"/>
                  <a:gd name="T56" fmla="*/ 341 w 1524"/>
                  <a:gd name="T57" fmla="*/ 220 h 266"/>
                  <a:gd name="T58" fmla="*/ 296 w 1524"/>
                  <a:gd name="T59" fmla="*/ 214 h 266"/>
                  <a:gd name="T60" fmla="*/ 250 w 1524"/>
                  <a:gd name="T61" fmla="*/ 208 h 266"/>
                  <a:gd name="T62" fmla="*/ 204 w 1524"/>
                  <a:gd name="T63" fmla="*/ 203 h 266"/>
                  <a:gd name="T64" fmla="*/ 158 w 1524"/>
                  <a:gd name="T65" fmla="*/ 196 h 266"/>
                  <a:gd name="T66" fmla="*/ 112 w 1524"/>
                  <a:gd name="T67" fmla="*/ 189 h 266"/>
                  <a:gd name="T68" fmla="*/ 66 w 1524"/>
                  <a:gd name="T69" fmla="*/ 182 h 266"/>
                  <a:gd name="T70" fmla="*/ 0 w 1524"/>
                  <a:gd name="T71" fmla="*/ 0 h 26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524"/>
                  <a:gd name="T109" fmla="*/ 0 h 266"/>
                  <a:gd name="T110" fmla="*/ 1524 w 1524"/>
                  <a:gd name="T111" fmla="*/ 266 h 26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524" h="266">
                    <a:moveTo>
                      <a:pt x="0" y="0"/>
                    </a:moveTo>
                    <a:lnTo>
                      <a:pt x="1496" y="77"/>
                    </a:lnTo>
                    <a:lnTo>
                      <a:pt x="1524" y="260"/>
                    </a:lnTo>
                    <a:lnTo>
                      <a:pt x="1478" y="261"/>
                    </a:lnTo>
                    <a:lnTo>
                      <a:pt x="1431" y="263"/>
                    </a:lnTo>
                    <a:lnTo>
                      <a:pt x="1385" y="264"/>
                    </a:lnTo>
                    <a:lnTo>
                      <a:pt x="1339" y="265"/>
                    </a:lnTo>
                    <a:lnTo>
                      <a:pt x="1294" y="265"/>
                    </a:lnTo>
                    <a:lnTo>
                      <a:pt x="1248" y="266"/>
                    </a:lnTo>
                    <a:lnTo>
                      <a:pt x="1202" y="266"/>
                    </a:lnTo>
                    <a:lnTo>
                      <a:pt x="1157" y="266"/>
                    </a:lnTo>
                    <a:lnTo>
                      <a:pt x="1111" y="266"/>
                    </a:lnTo>
                    <a:lnTo>
                      <a:pt x="1066" y="265"/>
                    </a:lnTo>
                    <a:lnTo>
                      <a:pt x="1020" y="265"/>
                    </a:lnTo>
                    <a:lnTo>
                      <a:pt x="975" y="264"/>
                    </a:lnTo>
                    <a:lnTo>
                      <a:pt x="930" y="263"/>
                    </a:lnTo>
                    <a:lnTo>
                      <a:pt x="885" y="260"/>
                    </a:lnTo>
                    <a:lnTo>
                      <a:pt x="839" y="259"/>
                    </a:lnTo>
                    <a:lnTo>
                      <a:pt x="794" y="257"/>
                    </a:lnTo>
                    <a:lnTo>
                      <a:pt x="749" y="255"/>
                    </a:lnTo>
                    <a:lnTo>
                      <a:pt x="704" y="252"/>
                    </a:lnTo>
                    <a:lnTo>
                      <a:pt x="659" y="249"/>
                    </a:lnTo>
                    <a:lnTo>
                      <a:pt x="613" y="246"/>
                    </a:lnTo>
                    <a:lnTo>
                      <a:pt x="568" y="242"/>
                    </a:lnTo>
                    <a:lnTo>
                      <a:pt x="523" y="238"/>
                    </a:lnTo>
                    <a:lnTo>
                      <a:pt x="478" y="235"/>
                    </a:lnTo>
                    <a:lnTo>
                      <a:pt x="432" y="230"/>
                    </a:lnTo>
                    <a:lnTo>
                      <a:pt x="387" y="226"/>
                    </a:lnTo>
                    <a:lnTo>
                      <a:pt x="341" y="220"/>
                    </a:lnTo>
                    <a:lnTo>
                      <a:pt x="296" y="214"/>
                    </a:lnTo>
                    <a:lnTo>
                      <a:pt x="250" y="208"/>
                    </a:lnTo>
                    <a:lnTo>
                      <a:pt x="204" y="203"/>
                    </a:lnTo>
                    <a:lnTo>
                      <a:pt x="158" y="196"/>
                    </a:lnTo>
                    <a:lnTo>
                      <a:pt x="112" y="189"/>
                    </a:lnTo>
                    <a:lnTo>
                      <a:pt x="66" y="182"/>
                    </a:lnTo>
                    <a:lnTo>
                      <a:pt x="0" y="0"/>
                    </a:lnTo>
                    <a:close/>
                  </a:path>
                </a:pathLst>
              </a:custGeom>
              <a:solidFill>
                <a:srgbClr val="8C4400"/>
              </a:solidFill>
              <a:ln w="9525">
                <a:noFill/>
                <a:round/>
                <a:headEnd/>
                <a:tailEnd/>
              </a:ln>
            </p:spPr>
            <p:txBody>
              <a:bodyPr/>
              <a:lstStyle/>
              <a:p>
                <a:endParaRPr lang="en-US"/>
              </a:p>
            </p:txBody>
          </p:sp>
          <p:sp>
            <p:nvSpPr>
              <p:cNvPr id="22036" name="Freeform 518"/>
              <p:cNvSpPr>
                <a:spLocks/>
              </p:cNvSpPr>
              <p:nvPr/>
            </p:nvSpPr>
            <p:spPr bwMode="auto">
              <a:xfrm>
                <a:off x="1286" y="2181"/>
                <a:ext cx="746" cy="338"/>
              </a:xfrm>
              <a:custGeom>
                <a:avLst/>
                <a:gdLst>
                  <a:gd name="T0" fmla="*/ 39 w 1494"/>
                  <a:gd name="T1" fmla="*/ 3 h 676"/>
                  <a:gd name="T2" fmla="*/ 120 w 1494"/>
                  <a:gd name="T3" fmla="*/ 10 h 676"/>
                  <a:gd name="T4" fmla="*/ 205 w 1494"/>
                  <a:gd name="T5" fmla="*/ 16 h 676"/>
                  <a:gd name="T6" fmla="*/ 293 w 1494"/>
                  <a:gd name="T7" fmla="*/ 22 h 676"/>
                  <a:gd name="T8" fmla="*/ 384 w 1494"/>
                  <a:gd name="T9" fmla="*/ 26 h 676"/>
                  <a:gd name="T10" fmla="*/ 477 w 1494"/>
                  <a:gd name="T11" fmla="*/ 31 h 676"/>
                  <a:gd name="T12" fmla="*/ 573 w 1494"/>
                  <a:gd name="T13" fmla="*/ 35 h 676"/>
                  <a:gd name="T14" fmla="*/ 670 w 1494"/>
                  <a:gd name="T15" fmla="*/ 38 h 676"/>
                  <a:gd name="T16" fmla="*/ 768 w 1494"/>
                  <a:gd name="T17" fmla="*/ 41 h 676"/>
                  <a:gd name="T18" fmla="*/ 867 w 1494"/>
                  <a:gd name="T19" fmla="*/ 44 h 676"/>
                  <a:gd name="T20" fmla="*/ 966 w 1494"/>
                  <a:gd name="T21" fmla="*/ 46 h 676"/>
                  <a:gd name="T22" fmla="*/ 1064 w 1494"/>
                  <a:gd name="T23" fmla="*/ 47 h 676"/>
                  <a:gd name="T24" fmla="*/ 1162 w 1494"/>
                  <a:gd name="T25" fmla="*/ 48 h 676"/>
                  <a:gd name="T26" fmla="*/ 1258 w 1494"/>
                  <a:gd name="T27" fmla="*/ 50 h 676"/>
                  <a:gd name="T28" fmla="*/ 1354 w 1494"/>
                  <a:gd name="T29" fmla="*/ 51 h 676"/>
                  <a:gd name="T30" fmla="*/ 1447 w 1494"/>
                  <a:gd name="T31" fmla="*/ 51 h 676"/>
                  <a:gd name="T32" fmla="*/ 1494 w 1494"/>
                  <a:gd name="T33" fmla="*/ 668 h 676"/>
                  <a:gd name="T34" fmla="*/ 1399 w 1494"/>
                  <a:gd name="T35" fmla="*/ 671 h 676"/>
                  <a:gd name="T36" fmla="*/ 1302 w 1494"/>
                  <a:gd name="T37" fmla="*/ 673 h 676"/>
                  <a:gd name="T38" fmla="*/ 1202 w 1494"/>
                  <a:gd name="T39" fmla="*/ 675 h 676"/>
                  <a:gd name="T40" fmla="*/ 1099 w 1494"/>
                  <a:gd name="T41" fmla="*/ 676 h 676"/>
                  <a:gd name="T42" fmla="*/ 996 w 1494"/>
                  <a:gd name="T43" fmla="*/ 675 h 676"/>
                  <a:gd name="T44" fmla="*/ 892 w 1494"/>
                  <a:gd name="T45" fmla="*/ 672 h 676"/>
                  <a:gd name="T46" fmla="*/ 788 w 1494"/>
                  <a:gd name="T47" fmla="*/ 669 h 676"/>
                  <a:gd name="T48" fmla="*/ 687 w 1494"/>
                  <a:gd name="T49" fmla="*/ 665 h 676"/>
                  <a:gd name="T50" fmla="*/ 586 w 1494"/>
                  <a:gd name="T51" fmla="*/ 661 h 676"/>
                  <a:gd name="T52" fmla="*/ 488 w 1494"/>
                  <a:gd name="T53" fmla="*/ 655 h 676"/>
                  <a:gd name="T54" fmla="*/ 394 w 1494"/>
                  <a:gd name="T55" fmla="*/ 648 h 676"/>
                  <a:gd name="T56" fmla="*/ 303 w 1494"/>
                  <a:gd name="T57" fmla="*/ 641 h 676"/>
                  <a:gd name="T58" fmla="*/ 218 w 1494"/>
                  <a:gd name="T59" fmla="*/ 633 h 676"/>
                  <a:gd name="T60" fmla="*/ 138 w 1494"/>
                  <a:gd name="T61" fmla="*/ 624 h 676"/>
                  <a:gd name="T62" fmla="*/ 66 w 1494"/>
                  <a:gd name="T63" fmla="*/ 615 h 676"/>
                  <a:gd name="T64" fmla="*/ 0 w 1494"/>
                  <a:gd name="T65" fmla="*/ 604 h 67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494"/>
                  <a:gd name="T100" fmla="*/ 0 h 676"/>
                  <a:gd name="T101" fmla="*/ 1494 w 1494"/>
                  <a:gd name="T102" fmla="*/ 676 h 67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494" h="676">
                    <a:moveTo>
                      <a:pt x="0" y="0"/>
                    </a:moveTo>
                    <a:lnTo>
                      <a:pt x="39" y="3"/>
                    </a:lnTo>
                    <a:lnTo>
                      <a:pt x="80" y="7"/>
                    </a:lnTo>
                    <a:lnTo>
                      <a:pt x="120" y="10"/>
                    </a:lnTo>
                    <a:lnTo>
                      <a:pt x="163" y="13"/>
                    </a:lnTo>
                    <a:lnTo>
                      <a:pt x="205" y="16"/>
                    </a:lnTo>
                    <a:lnTo>
                      <a:pt x="249" y="18"/>
                    </a:lnTo>
                    <a:lnTo>
                      <a:pt x="293" y="22"/>
                    </a:lnTo>
                    <a:lnTo>
                      <a:pt x="338" y="24"/>
                    </a:lnTo>
                    <a:lnTo>
                      <a:pt x="384" y="26"/>
                    </a:lnTo>
                    <a:lnTo>
                      <a:pt x="431" y="29"/>
                    </a:lnTo>
                    <a:lnTo>
                      <a:pt x="477" y="31"/>
                    </a:lnTo>
                    <a:lnTo>
                      <a:pt x="526" y="32"/>
                    </a:lnTo>
                    <a:lnTo>
                      <a:pt x="573" y="35"/>
                    </a:lnTo>
                    <a:lnTo>
                      <a:pt x="621" y="37"/>
                    </a:lnTo>
                    <a:lnTo>
                      <a:pt x="670" y="38"/>
                    </a:lnTo>
                    <a:lnTo>
                      <a:pt x="719" y="39"/>
                    </a:lnTo>
                    <a:lnTo>
                      <a:pt x="768" y="41"/>
                    </a:lnTo>
                    <a:lnTo>
                      <a:pt x="817" y="43"/>
                    </a:lnTo>
                    <a:lnTo>
                      <a:pt x="867" y="44"/>
                    </a:lnTo>
                    <a:lnTo>
                      <a:pt x="916" y="45"/>
                    </a:lnTo>
                    <a:lnTo>
                      <a:pt x="966" y="46"/>
                    </a:lnTo>
                    <a:lnTo>
                      <a:pt x="1015" y="46"/>
                    </a:lnTo>
                    <a:lnTo>
                      <a:pt x="1064" y="47"/>
                    </a:lnTo>
                    <a:lnTo>
                      <a:pt x="1113" y="48"/>
                    </a:lnTo>
                    <a:lnTo>
                      <a:pt x="1162" y="48"/>
                    </a:lnTo>
                    <a:lnTo>
                      <a:pt x="1211" y="50"/>
                    </a:lnTo>
                    <a:lnTo>
                      <a:pt x="1258" y="50"/>
                    </a:lnTo>
                    <a:lnTo>
                      <a:pt x="1307" y="50"/>
                    </a:lnTo>
                    <a:lnTo>
                      <a:pt x="1354" y="51"/>
                    </a:lnTo>
                    <a:lnTo>
                      <a:pt x="1401" y="51"/>
                    </a:lnTo>
                    <a:lnTo>
                      <a:pt x="1447" y="51"/>
                    </a:lnTo>
                    <a:lnTo>
                      <a:pt x="1494" y="51"/>
                    </a:lnTo>
                    <a:lnTo>
                      <a:pt x="1494" y="668"/>
                    </a:lnTo>
                    <a:lnTo>
                      <a:pt x="1447" y="670"/>
                    </a:lnTo>
                    <a:lnTo>
                      <a:pt x="1399" y="671"/>
                    </a:lnTo>
                    <a:lnTo>
                      <a:pt x="1351" y="672"/>
                    </a:lnTo>
                    <a:lnTo>
                      <a:pt x="1302" y="673"/>
                    </a:lnTo>
                    <a:lnTo>
                      <a:pt x="1252" y="675"/>
                    </a:lnTo>
                    <a:lnTo>
                      <a:pt x="1202" y="675"/>
                    </a:lnTo>
                    <a:lnTo>
                      <a:pt x="1151" y="676"/>
                    </a:lnTo>
                    <a:lnTo>
                      <a:pt x="1099" y="676"/>
                    </a:lnTo>
                    <a:lnTo>
                      <a:pt x="1048" y="675"/>
                    </a:lnTo>
                    <a:lnTo>
                      <a:pt x="996" y="675"/>
                    </a:lnTo>
                    <a:lnTo>
                      <a:pt x="944" y="673"/>
                    </a:lnTo>
                    <a:lnTo>
                      <a:pt x="892" y="672"/>
                    </a:lnTo>
                    <a:lnTo>
                      <a:pt x="840" y="671"/>
                    </a:lnTo>
                    <a:lnTo>
                      <a:pt x="788" y="669"/>
                    </a:lnTo>
                    <a:lnTo>
                      <a:pt x="738" y="668"/>
                    </a:lnTo>
                    <a:lnTo>
                      <a:pt x="687" y="665"/>
                    </a:lnTo>
                    <a:lnTo>
                      <a:pt x="636" y="663"/>
                    </a:lnTo>
                    <a:lnTo>
                      <a:pt x="586" y="661"/>
                    </a:lnTo>
                    <a:lnTo>
                      <a:pt x="537" y="657"/>
                    </a:lnTo>
                    <a:lnTo>
                      <a:pt x="488" y="655"/>
                    </a:lnTo>
                    <a:lnTo>
                      <a:pt x="440" y="652"/>
                    </a:lnTo>
                    <a:lnTo>
                      <a:pt x="394" y="648"/>
                    </a:lnTo>
                    <a:lnTo>
                      <a:pt x="348" y="645"/>
                    </a:lnTo>
                    <a:lnTo>
                      <a:pt x="303" y="641"/>
                    </a:lnTo>
                    <a:lnTo>
                      <a:pt x="261" y="637"/>
                    </a:lnTo>
                    <a:lnTo>
                      <a:pt x="218" y="633"/>
                    </a:lnTo>
                    <a:lnTo>
                      <a:pt x="178" y="628"/>
                    </a:lnTo>
                    <a:lnTo>
                      <a:pt x="138" y="624"/>
                    </a:lnTo>
                    <a:lnTo>
                      <a:pt x="102" y="619"/>
                    </a:lnTo>
                    <a:lnTo>
                      <a:pt x="66" y="615"/>
                    </a:lnTo>
                    <a:lnTo>
                      <a:pt x="32" y="609"/>
                    </a:lnTo>
                    <a:lnTo>
                      <a:pt x="0" y="604"/>
                    </a:lnTo>
                    <a:lnTo>
                      <a:pt x="0" y="0"/>
                    </a:lnTo>
                    <a:close/>
                  </a:path>
                </a:pathLst>
              </a:custGeom>
              <a:solidFill>
                <a:srgbClr val="B76B05"/>
              </a:solidFill>
              <a:ln w="9525">
                <a:noFill/>
                <a:round/>
                <a:headEnd/>
                <a:tailEnd/>
              </a:ln>
            </p:spPr>
            <p:txBody>
              <a:bodyPr/>
              <a:lstStyle/>
              <a:p>
                <a:endParaRPr lang="en-US"/>
              </a:p>
            </p:txBody>
          </p:sp>
          <p:sp>
            <p:nvSpPr>
              <p:cNvPr id="22037" name="Freeform 519"/>
              <p:cNvSpPr>
                <a:spLocks/>
              </p:cNvSpPr>
              <p:nvPr/>
            </p:nvSpPr>
            <p:spPr bwMode="auto">
              <a:xfrm>
                <a:off x="1286" y="2181"/>
                <a:ext cx="705" cy="321"/>
              </a:xfrm>
              <a:custGeom>
                <a:avLst/>
                <a:gdLst>
                  <a:gd name="T0" fmla="*/ 37 w 1412"/>
                  <a:gd name="T1" fmla="*/ 3 h 641"/>
                  <a:gd name="T2" fmla="*/ 113 w 1412"/>
                  <a:gd name="T3" fmla="*/ 9 h 641"/>
                  <a:gd name="T4" fmla="*/ 194 w 1412"/>
                  <a:gd name="T5" fmla="*/ 16 h 641"/>
                  <a:gd name="T6" fmla="*/ 277 w 1412"/>
                  <a:gd name="T7" fmla="*/ 21 h 641"/>
                  <a:gd name="T8" fmla="*/ 363 w 1412"/>
                  <a:gd name="T9" fmla="*/ 25 h 641"/>
                  <a:gd name="T10" fmla="*/ 451 w 1412"/>
                  <a:gd name="T11" fmla="*/ 30 h 641"/>
                  <a:gd name="T12" fmla="*/ 542 w 1412"/>
                  <a:gd name="T13" fmla="*/ 33 h 641"/>
                  <a:gd name="T14" fmla="*/ 633 w 1412"/>
                  <a:gd name="T15" fmla="*/ 37 h 641"/>
                  <a:gd name="T16" fmla="*/ 726 w 1412"/>
                  <a:gd name="T17" fmla="*/ 40 h 641"/>
                  <a:gd name="T18" fmla="*/ 819 w 1412"/>
                  <a:gd name="T19" fmla="*/ 43 h 641"/>
                  <a:gd name="T20" fmla="*/ 913 w 1412"/>
                  <a:gd name="T21" fmla="*/ 45 h 641"/>
                  <a:gd name="T22" fmla="*/ 1006 w 1412"/>
                  <a:gd name="T23" fmla="*/ 46 h 641"/>
                  <a:gd name="T24" fmla="*/ 1098 w 1412"/>
                  <a:gd name="T25" fmla="*/ 47 h 641"/>
                  <a:gd name="T26" fmla="*/ 1190 w 1412"/>
                  <a:gd name="T27" fmla="*/ 48 h 641"/>
                  <a:gd name="T28" fmla="*/ 1280 w 1412"/>
                  <a:gd name="T29" fmla="*/ 50 h 641"/>
                  <a:gd name="T30" fmla="*/ 1368 w 1412"/>
                  <a:gd name="T31" fmla="*/ 50 h 641"/>
                  <a:gd name="T32" fmla="*/ 1412 w 1412"/>
                  <a:gd name="T33" fmla="*/ 196 h 641"/>
                  <a:gd name="T34" fmla="*/ 1412 w 1412"/>
                  <a:gd name="T35" fmla="*/ 488 h 641"/>
                  <a:gd name="T36" fmla="*/ 1368 w 1412"/>
                  <a:gd name="T37" fmla="*/ 637 h 641"/>
                  <a:gd name="T38" fmla="*/ 1277 w 1412"/>
                  <a:gd name="T39" fmla="*/ 639 h 641"/>
                  <a:gd name="T40" fmla="*/ 1184 w 1412"/>
                  <a:gd name="T41" fmla="*/ 641 h 641"/>
                  <a:gd name="T42" fmla="*/ 1088 w 1412"/>
                  <a:gd name="T43" fmla="*/ 641 h 641"/>
                  <a:gd name="T44" fmla="*/ 991 w 1412"/>
                  <a:gd name="T45" fmla="*/ 641 h 641"/>
                  <a:gd name="T46" fmla="*/ 893 w 1412"/>
                  <a:gd name="T47" fmla="*/ 640 h 641"/>
                  <a:gd name="T48" fmla="*/ 796 w 1412"/>
                  <a:gd name="T49" fmla="*/ 638 h 641"/>
                  <a:gd name="T50" fmla="*/ 700 w 1412"/>
                  <a:gd name="T51" fmla="*/ 634 h 641"/>
                  <a:gd name="T52" fmla="*/ 604 w 1412"/>
                  <a:gd name="T53" fmla="*/ 630 h 641"/>
                  <a:gd name="T54" fmla="*/ 509 w 1412"/>
                  <a:gd name="T55" fmla="*/ 625 h 641"/>
                  <a:gd name="T56" fmla="*/ 420 w 1412"/>
                  <a:gd name="T57" fmla="*/ 619 h 641"/>
                  <a:gd name="T58" fmla="*/ 332 w 1412"/>
                  <a:gd name="T59" fmla="*/ 612 h 641"/>
                  <a:gd name="T60" fmla="*/ 249 w 1412"/>
                  <a:gd name="T61" fmla="*/ 605 h 641"/>
                  <a:gd name="T62" fmla="*/ 171 w 1412"/>
                  <a:gd name="T63" fmla="*/ 597 h 641"/>
                  <a:gd name="T64" fmla="*/ 97 w 1412"/>
                  <a:gd name="T65" fmla="*/ 588 h 641"/>
                  <a:gd name="T66" fmla="*/ 31 w 1412"/>
                  <a:gd name="T67" fmla="*/ 579 h 641"/>
                  <a:gd name="T68" fmla="*/ 0 w 1412"/>
                  <a:gd name="T69" fmla="*/ 431 h 641"/>
                  <a:gd name="T70" fmla="*/ 0 w 1412"/>
                  <a:gd name="T71" fmla="*/ 144 h 64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412"/>
                  <a:gd name="T109" fmla="*/ 0 h 641"/>
                  <a:gd name="T110" fmla="*/ 1412 w 1412"/>
                  <a:gd name="T111" fmla="*/ 641 h 64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412" h="641">
                    <a:moveTo>
                      <a:pt x="0" y="0"/>
                    </a:moveTo>
                    <a:lnTo>
                      <a:pt x="37" y="3"/>
                    </a:lnTo>
                    <a:lnTo>
                      <a:pt x="75" y="7"/>
                    </a:lnTo>
                    <a:lnTo>
                      <a:pt x="113" y="9"/>
                    </a:lnTo>
                    <a:lnTo>
                      <a:pt x="153" y="13"/>
                    </a:lnTo>
                    <a:lnTo>
                      <a:pt x="194" y="16"/>
                    </a:lnTo>
                    <a:lnTo>
                      <a:pt x="235" y="18"/>
                    </a:lnTo>
                    <a:lnTo>
                      <a:pt x="277" y="21"/>
                    </a:lnTo>
                    <a:lnTo>
                      <a:pt x="319" y="23"/>
                    </a:lnTo>
                    <a:lnTo>
                      <a:pt x="363" y="25"/>
                    </a:lnTo>
                    <a:lnTo>
                      <a:pt x="407" y="28"/>
                    </a:lnTo>
                    <a:lnTo>
                      <a:pt x="451" y="30"/>
                    </a:lnTo>
                    <a:lnTo>
                      <a:pt x="496" y="32"/>
                    </a:lnTo>
                    <a:lnTo>
                      <a:pt x="542" y="33"/>
                    </a:lnTo>
                    <a:lnTo>
                      <a:pt x="587" y="36"/>
                    </a:lnTo>
                    <a:lnTo>
                      <a:pt x="633" y="37"/>
                    </a:lnTo>
                    <a:lnTo>
                      <a:pt x="679" y="38"/>
                    </a:lnTo>
                    <a:lnTo>
                      <a:pt x="726" y="40"/>
                    </a:lnTo>
                    <a:lnTo>
                      <a:pt x="772" y="41"/>
                    </a:lnTo>
                    <a:lnTo>
                      <a:pt x="819" y="43"/>
                    </a:lnTo>
                    <a:lnTo>
                      <a:pt x="866" y="44"/>
                    </a:lnTo>
                    <a:lnTo>
                      <a:pt x="913" y="45"/>
                    </a:lnTo>
                    <a:lnTo>
                      <a:pt x="959" y="45"/>
                    </a:lnTo>
                    <a:lnTo>
                      <a:pt x="1006" y="46"/>
                    </a:lnTo>
                    <a:lnTo>
                      <a:pt x="1052" y="47"/>
                    </a:lnTo>
                    <a:lnTo>
                      <a:pt x="1098" y="47"/>
                    </a:lnTo>
                    <a:lnTo>
                      <a:pt x="1144" y="48"/>
                    </a:lnTo>
                    <a:lnTo>
                      <a:pt x="1190" y="48"/>
                    </a:lnTo>
                    <a:lnTo>
                      <a:pt x="1235" y="48"/>
                    </a:lnTo>
                    <a:lnTo>
                      <a:pt x="1280" y="50"/>
                    </a:lnTo>
                    <a:lnTo>
                      <a:pt x="1324" y="50"/>
                    </a:lnTo>
                    <a:lnTo>
                      <a:pt x="1368" y="50"/>
                    </a:lnTo>
                    <a:lnTo>
                      <a:pt x="1412" y="50"/>
                    </a:lnTo>
                    <a:lnTo>
                      <a:pt x="1412" y="196"/>
                    </a:lnTo>
                    <a:lnTo>
                      <a:pt x="1412" y="342"/>
                    </a:lnTo>
                    <a:lnTo>
                      <a:pt x="1412" y="488"/>
                    </a:lnTo>
                    <a:lnTo>
                      <a:pt x="1412" y="634"/>
                    </a:lnTo>
                    <a:lnTo>
                      <a:pt x="1368" y="637"/>
                    </a:lnTo>
                    <a:lnTo>
                      <a:pt x="1323" y="638"/>
                    </a:lnTo>
                    <a:lnTo>
                      <a:pt x="1277" y="639"/>
                    </a:lnTo>
                    <a:lnTo>
                      <a:pt x="1231" y="640"/>
                    </a:lnTo>
                    <a:lnTo>
                      <a:pt x="1184" y="641"/>
                    </a:lnTo>
                    <a:lnTo>
                      <a:pt x="1136" y="641"/>
                    </a:lnTo>
                    <a:lnTo>
                      <a:pt x="1088" y="641"/>
                    </a:lnTo>
                    <a:lnTo>
                      <a:pt x="1040" y="641"/>
                    </a:lnTo>
                    <a:lnTo>
                      <a:pt x="991" y="641"/>
                    </a:lnTo>
                    <a:lnTo>
                      <a:pt x="943" y="641"/>
                    </a:lnTo>
                    <a:lnTo>
                      <a:pt x="893" y="640"/>
                    </a:lnTo>
                    <a:lnTo>
                      <a:pt x="845" y="639"/>
                    </a:lnTo>
                    <a:lnTo>
                      <a:pt x="796" y="638"/>
                    </a:lnTo>
                    <a:lnTo>
                      <a:pt x="748" y="637"/>
                    </a:lnTo>
                    <a:lnTo>
                      <a:pt x="700" y="634"/>
                    </a:lnTo>
                    <a:lnTo>
                      <a:pt x="651" y="632"/>
                    </a:lnTo>
                    <a:lnTo>
                      <a:pt x="604" y="630"/>
                    </a:lnTo>
                    <a:lnTo>
                      <a:pt x="557" y="627"/>
                    </a:lnTo>
                    <a:lnTo>
                      <a:pt x="509" y="625"/>
                    </a:lnTo>
                    <a:lnTo>
                      <a:pt x="465" y="623"/>
                    </a:lnTo>
                    <a:lnTo>
                      <a:pt x="420" y="619"/>
                    </a:lnTo>
                    <a:lnTo>
                      <a:pt x="375" y="616"/>
                    </a:lnTo>
                    <a:lnTo>
                      <a:pt x="332" y="612"/>
                    </a:lnTo>
                    <a:lnTo>
                      <a:pt x="289" y="609"/>
                    </a:lnTo>
                    <a:lnTo>
                      <a:pt x="249" y="605"/>
                    </a:lnTo>
                    <a:lnTo>
                      <a:pt x="209" y="602"/>
                    </a:lnTo>
                    <a:lnTo>
                      <a:pt x="171" y="597"/>
                    </a:lnTo>
                    <a:lnTo>
                      <a:pt x="133" y="593"/>
                    </a:lnTo>
                    <a:lnTo>
                      <a:pt x="97" y="588"/>
                    </a:lnTo>
                    <a:lnTo>
                      <a:pt x="64" y="584"/>
                    </a:lnTo>
                    <a:lnTo>
                      <a:pt x="31" y="579"/>
                    </a:lnTo>
                    <a:lnTo>
                      <a:pt x="0" y="574"/>
                    </a:lnTo>
                    <a:lnTo>
                      <a:pt x="0" y="431"/>
                    </a:lnTo>
                    <a:lnTo>
                      <a:pt x="0" y="287"/>
                    </a:lnTo>
                    <a:lnTo>
                      <a:pt x="0" y="144"/>
                    </a:lnTo>
                    <a:lnTo>
                      <a:pt x="0" y="0"/>
                    </a:lnTo>
                    <a:close/>
                  </a:path>
                </a:pathLst>
              </a:custGeom>
              <a:solidFill>
                <a:srgbClr val="BA6D00"/>
              </a:solidFill>
              <a:ln w="9525">
                <a:noFill/>
                <a:round/>
                <a:headEnd/>
                <a:tailEnd/>
              </a:ln>
            </p:spPr>
            <p:txBody>
              <a:bodyPr/>
              <a:lstStyle/>
              <a:p>
                <a:endParaRPr lang="en-US"/>
              </a:p>
            </p:txBody>
          </p:sp>
          <p:sp>
            <p:nvSpPr>
              <p:cNvPr id="22038" name="Freeform 520"/>
              <p:cNvSpPr>
                <a:spLocks/>
              </p:cNvSpPr>
              <p:nvPr/>
            </p:nvSpPr>
            <p:spPr bwMode="auto">
              <a:xfrm>
                <a:off x="1286" y="2181"/>
                <a:ext cx="664" cy="303"/>
              </a:xfrm>
              <a:custGeom>
                <a:avLst/>
                <a:gdLst>
                  <a:gd name="T0" fmla="*/ 35 w 1330"/>
                  <a:gd name="T1" fmla="*/ 3 h 607"/>
                  <a:gd name="T2" fmla="*/ 107 w 1330"/>
                  <a:gd name="T3" fmla="*/ 9 h 607"/>
                  <a:gd name="T4" fmla="*/ 182 w 1330"/>
                  <a:gd name="T5" fmla="*/ 15 h 607"/>
                  <a:gd name="T6" fmla="*/ 261 w 1330"/>
                  <a:gd name="T7" fmla="*/ 20 h 607"/>
                  <a:gd name="T8" fmla="*/ 342 w 1330"/>
                  <a:gd name="T9" fmla="*/ 24 h 607"/>
                  <a:gd name="T10" fmla="*/ 425 w 1330"/>
                  <a:gd name="T11" fmla="*/ 29 h 607"/>
                  <a:gd name="T12" fmla="*/ 511 w 1330"/>
                  <a:gd name="T13" fmla="*/ 32 h 607"/>
                  <a:gd name="T14" fmla="*/ 596 w 1330"/>
                  <a:gd name="T15" fmla="*/ 36 h 607"/>
                  <a:gd name="T16" fmla="*/ 683 w 1330"/>
                  <a:gd name="T17" fmla="*/ 38 h 607"/>
                  <a:gd name="T18" fmla="*/ 771 w 1330"/>
                  <a:gd name="T19" fmla="*/ 41 h 607"/>
                  <a:gd name="T20" fmla="*/ 860 w 1330"/>
                  <a:gd name="T21" fmla="*/ 44 h 607"/>
                  <a:gd name="T22" fmla="*/ 947 w 1330"/>
                  <a:gd name="T23" fmla="*/ 45 h 607"/>
                  <a:gd name="T24" fmla="*/ 1035 w 1330"/>
                  <a:gd name="T25" fmla="*/ 46 h 607"/>
                  <a:gd name="T26" fmla="*/ 1121 w 1330"/>
                  <a:gd name="T27" fmla="*/ 47 h 607"/>
                  <a:gd name="T28" fmla="*/ 1205 w 1330"/>
                  <a:gd name="T29" fmla="*/ 48 h 607"/>
                  <a:gd name="T30" fmla="*/ 1290 w 1330"/>
                  <a:gd name="T31" fmla="*/ 48 h 607"/>
                  <a:gd name="T32" fmla="*/ 1330 w 1330"/>
                  <a:gd name="T33" fmla="*/ 186 h 607"/>
                  <a:gd name="T34" fmla="*/ 1330 w 1330"/>
                  <a:gd name="T35" fmla="*/ 463 h 607"/>
                  <a:gd name="T36" fmla="*/ 1288 w 1330"/>
                  <a:gd name="T37" fmla="*/ 602 h 607"/>
                  <a:gd name="T38" fmla="*/ 1203 w 1330"/>
                  <a:gd name="T39" fmla="*/ 604 h 607"/>
                  <a:gd name="T40" fmla="*/ 1116 w 1330"/>
                  <a:gd name="T41" fmla="*/ 607 h 607"/>
                  <a:gd name="T42" fmla="*/ 1026 w 1330"/>
                  <a:gd name="T43" fmla="*/ 607 h 607"/>
                  <a:gd name="T44" fmla="*/ 935 w 1330"/>
                  <a:gd name="T45" fmla="*/ 607 h 607"/>
                  <a:gd name="T46" fmla="*/ 844 w 1330"/>
                  <a:gd name="T47" fmla="*/ 605 h 607"/>
                  <a:gd name="T48" fmla="*/ 751 w 1330"/>
                  <a:gd name="T49" fmla="*/ 603 h 607"/>
                  <a:gd name="T50" fmla="*/ 660 w 1330"/>
                  <a:gd name="T51" fmla="*/ 601 h 607"/>
                  <a:gd name="T52" fmla="*/ 571 w 1330"/>
                  <a:gd name="T53" fmla="*/ 596 h 607"/>
                  <a:gd name="T54" fmla="*/ 483 w 1330"/>
                  <a:gd name="T55" fmla="*/ 592 h 607"/>
                  <a:gd name="T56" fmla="*/ 398 w 1330"/>
                  <a:gd name="T57" fmla="*/ 587 h 607"/>
                  <a:gd name="T58" fmla="*/ 316 w 1330"/>
                  <a:gd name="T59" fmla="*/ 580 h 607"/>
                  <a:gd name="T60" fmla="*/ 236 w 1330"/>
                  <a:gd name="T61" fmla="*/ 573 h 607"/>
                  <a:gd name="T62" fmla="*/ 163 w 1330"/>
                  <a:gd name="T63" fmla="*/ 565 h 607"/>
                  <a:gd name="T64" fmla="*/ 93 w 1330"/>
                  <a:gd name="T65" fmla="*/ 557 h 607"/>
                  <a:gd name="T66" fmla="*/ 30 w 1330"/>
                  <a:gd name="T67" fmla="*/ 548 h 607"/>
                  <a:gd name="T68" fmla="*/ 0 w 1330"/>
                  <a:gd name="T69" fmla="*/ 407 h 607"/>
                  <a:gd name="T70" fmla="*/ 0 w 1330"/>
                  <a:gd name="T71" fmla="*/ 136 h 60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330"/>
                  <a:gd name="T109" fmla="*/ 0 h 607"/>
                  <a:gd name="T110" fmla="*/ 1330 w 1330"/>
                  <a:gd name="T111" fmla="*/ 607 h 607"/>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330" h="607">
                    <a:moveTo>
                      <a:pt x="0" y="0"/>
                    </a:moveTo>
                    <a:lnTo>
                      <a:pt x="35" y="3"/>
                    </a:lnTo>
                    <a:lnTo>
                      <a:pt x="70" y="6"/>
                    </a:lnTo>
                    <a:lnTo>
                      <a:pt x="107" y="9"/>
                    </a:lnTo>
                    <a:lnTo>
                      <a:pt x="144" y="12"/>
                    </a:lnTo>
                    <a:lnTo>
                      <a:pt x="182" y="15"/>
                    </a:lnTo>
                    <a:lnTo>
                      <a:pt x="221" y="17"/>
                    </a:lnTo>
                    <a:lnTo>
                      <a:pt x="261" y="20"/>
                    </a:lnTo>
                    <a:lnTo>
                      <a:pt x="301" y="22"/>
                    </a:lnTo>
                    <a:lnTo>
                      <a:pt x="342" y="24"/>
                    </a:lnTo>
                    <a:lnTo>
                      <a:pt x="384" y="26"/>
                    </a:lnTo>
                    <a:lnTo>
                      <a:pt x="425" y="29"/>
                    </a:lnTo>
                    <a:lnTo>
                      <a:pt x="468" y="30"/>
                    </a:lnTo>
                    <a:lnTo>
                      <a:pt x="511" y="32"/>
                    </a:lnTo>
                    <a:lnTo>
                      <a:pt x="553" y="35"/>
                    </a:lnTo>
                    <a:lnTo>
                      <a:pt x="596" y="36"/>
                    </a:lnTo>
                    <a:lnTo>
                      <a:pt x="640" y="37"/>
                    </a:lnTo>
                    <a:lnTo>
                      <a:pt x="683" y="38"/>
                    </a:lnTo>
                    <a:lnTo>
                      <a:pt x="727" y="40"/>
                    </a:lnTo>
                    <a:lnTo>
                      <a:pt x="771" y="41"/>
                    </a:lnTo>
                    <a:lnTo>
                      <a:pt x="816" y="43"/>
                    </a:lnTo>
                    <a:lnTo>
                      <a:pt x="860" y="44"/>
                    </a:lnTo>
                    <a:lnTo>
                      <a:pt x="904" y="44"/>
                    </a:lnTo>
                    <a:lnTo>
                      <a:pt x="947" y="45"/>
                    </a:lnTo>
                    <a:lnTo>
                      <a:pt x="991" y="46"/>
                    </a:lnTo>
                    <a:lnTo>
                      <a:pt x="1035" y="46"/>
                    </a:lnTo>
                    <a:lnTo>
                      <a:pt x="1078" y="47"/>
                    </a:lnTo>
                    <a:lnTo>
                      <a:pt x="1121" y="47"/>
                    </a:lnTo>
                    <a:lnTo>
                      <a:pt x="1164" y="47"/>
                    </a:lnTo>
                    <a:lnTo>
                      <a:pt x="1205" y="48"/>
                    </a:lnTo>
                    <a:lnTo>
                      <a:pt x="1248" y="48"/>
                    </a:lnTo>
                    <a:lnTo>
                      <a:pt x="1290" y="48"/>
                    </a:lnTo>
                    <a:lnTo>
                      <a:pt x="1330" y="48"/>
                    </a:lnTo>
                    <a:lnTo>
                      <a:pt x="1330" y="186"/>
                    </a:lnTo>
                    <a:lnTo>
                      <a:pt x="1330" y="325"/>
                    </a:lnTo>
                    <a:lnTo>
                      <a:pt x="1330" y="463"/>
                    </a:lnTo>
                    <a:lnTo>
                      <a:pt x="1330" y="600"/>
                    </a:lnTo>
                    <a:lnTo>
                      <a:pt x="1288" y="602"/>
                    </a:lnTo>
                    <a:lnTo>
                      <a:pt x="1246" y="603"/>
                    </a:lnTo>
                    <a:lnTo>
                      <a:pt x="1203" y="604"/>
                    </a:lnTo>
                    <a:lnTo>
                      <a:pt x="1159" y="605"/>
                    </a:lnTo>
                    <a:lnTo>
                      <a:pt x="1116" y="607"/>
                    </a:lnTo>
                    <a:lnTo>
                      <a:pt x="1071" y="607"/>
                    </a:lnTo>
                    <a:lnTo>
                      <a:pt x="1026" y="607"/>
                    </a:lnTo>
                    <a:lnTo>
                      <a:pt x="981" y="607"/>
                    </a:lnTo>
                    <a:lnTo>
                      <a:pt x="935" y="607"/>
                    </a:lnTo>
                    <a:lnTo>
                      <a:pt x="890" y="607"/>
                    </a:lnTo>
                    <a:lnTo>
                      <a:pt x="844" y="605"/>
                    </a:lnTo>
                    <a:lnTo>
                      <a:pt x="798" y="604"/>
                    </a:lnTo>
                    <a:lnTo>
                      <a:pt x="751" y="603"/>
                    </a:lnTo>
                    <a:lnTo>
                      <a:pt x="707" y="602"/>
                    </a:lnTo>
                    <a:lnTo>
                      <a:pt x="660" y="601"/>
                    </a:lnTo>
                    <a:lnTo>
                      <a:pt x="615" y="599"/>
                    </a:lnTo>
                    <a:lnTo>
                      <a:pt x="571" y="596"/>
                    </a:lnTo>
                    <a:lnTo>
                      <a:pt x="527" y="594"/>
                    </a:lnTo>
                    <a:lnTo>
                      <a:pt x="483" y="592"/>
                    </a:lnTo>
                    <a:lnTo>
                      <a:pt x="440" y="589"/>
                    </a:lnTo>
                    <a:lnTo>
                      <a:pt x="398" y="587"/>
                    </a:lnTo>
                    <a:lnTo>
                      <a:pt x="356" y="584"/>
                    </a:lnTo>
                    <a:lnTo>
                      <a:pt x="316" y="580"/>
                    </a:lnTo>
                    <a:lnTo>
                      <a:pt x="276" y="577"/>
                    </a:lnTo>
                    <a:lnTo>
                      <a:pt x="236" y="573"/>
                    </a:lnTo>
                    <a:lnTo>
                      <a:pt x="200" y="570"/>
                    </a:lnTo>
                    <a:lnTo>
                      <a:pt x="163" y="565"/>
                    </a:lnTo>
                    <a:lnTo>
                      <a:pt x="127" y="562"/>
                    </a:lnTo>
                    <a:lnTo>
                      <a:pt x="93" y="557"/>
                    </a:lnTo>
                    <a:lnTo>
                      <a:pt x="61" y="553"/>
                    </a:lnTo>
                    <a:lnTo>
                      <a:pt x="30" y="548"/>
                    </a:lnTo>
                    <a:lnTo>
                      <a:pt x="0" y="543"/>
                    </a:lnTo>
                    <a:lnTo>
                      <a:pt x="0" y="407"/>
                    </a:lnTo>
                    <a:lnTo>
                      <a:pt x="0" y="272"/>
                    </a:lnTo>
                    <a:lnTo>
                      <a:pt x="0" y="136"/>
                    </a:lnTo>
                    <a:lnTo>
                      <a:pt x="0" y="0"/>
                    </a:lnTo>
                    <a:close/>
                  </a:path>
                </a:pathLst>
              </a:custGeom>
              <a:solidFill>
                <a:srgbClr val="BC7200"/>
              </a:solidFill>
              <a:ln w="9525">
                <a:noFill/>
                <a:round/>
                <a:headEnd/>
                <a:tailEnd/>
              </a:ln>
            </p:spPr>
            <p:txBody>
              <a:bodyPr/>
              <a:lstStyle/>
              <a:p>
                <a:endParaRPr lang="en-US"/>
              </a:p>
            </p:txBody>
          </p:sp>
          <p:sp>
            <p:nvSpPr>
              <p:cNvPr id="22039" name="Freeform 521"/>
              <p:cNvSpPr>
                <a:spLocks/>
              </p:cNvSpPr>
              <p:nvPr/>
            </p:nvSpPr>
            <p:spPr bwMode="auto">
              <a:xfrm>
                <a:off x="1286" y="2181"/>
                <a:ext cx="624" cy="287"/>
              </a:xfrm>
              <a:custGeom>
                <a:avLst/>
                <a:gdLst>
                  <a:gd name="T0" fmla="*/ 32 w 1248"/>
                  <a:gd name="T1" fmla="*/ 3 h 573"/>
                  <a:gd name="T2" fmla="*/ 100 w 1248"/>
                  <a:gd name="T3" fmla="*/ 9 h 573"/>
                  <a:gd name="T4" fmla="*/ 171 w 1248"/>
                  <a:gd name="T5" fmla="*/ 14 h 573"/>
                  <a:gd name="T6" fmla="*/ 244 w 1248"/>
                  <a:gd name="T7" fmla="*/ 20 h 573"/>
                  <a:gd name="T8" fmla="*/ 320 w 1248"/>
                  <a:gd name="T9" fmla="*/ 24 h 573"/>
                  <a:gd name="T10" fmla="*/ 399 w 1248"/>
                  <a:gd name="T11" fmla="*/ 28 h 573"/>
                  <a:gd name="T12" fmla="*/ 478 w 1248"/>
                  <a:gd name="T13" fmla="*/ 32 h 573"/>
                  <a:gd name="T14" fmla="*/ 559 w 1248"/>
                  <a:gd name="T15" fmla="*/ 36 h 573"/>
                  <a:gd name="T16" fmla="*/ 641 w 1248"/>
                  <a:gd name="T17" fmla="*/ 38 h 573"/>
                  <a:gd name="T18" fmla="*/ 724 w 1248"/>
                  <a:gd name="T19" fmla="*/ 40 h 573"/>
                  <a:gd name="T20" fmla="*/ 806 w 1248"/>
                  <a:gd name="T21" fmla="*/ 43 h 573"/>
                  <a:gd name="T22" fmla="*/ 889 w 1248"/>
                  <a:gd name="T23" fmla="*/ 45 h 573"/>
                  <a:gd name="T24" fmla="*/ 970 w 1248"/>
                  <a:gd name="T25" fmla="*/ 46 h 573"/>
                  <a:gd name="T26" fmla="*/ 1051 w 1248"/>
                  <a:gd name="T27" fmla="*/ 47 h 573"/>
                  <a:gd name="T28" fmla="*/ 1132 w 1248"/>
                  <a:gd name="T29" fmla="*/ 48 h 573"/>
                  <a:gd name="T30" fmla="*/ 1210 w 1248"/>
                  <a:gd name="T31" fmla="*/ 48 h 573"/>
                  <a:gd name="T32" fmla="*/ 1248 w 1248"/>
                  <a:gd name="T33" fmla="*/ 177 h 573"/>
                  <a:gd name="T34" fmla="*/ 1248 w 1248"/>
                  <a:gd name="T35" fmla="*/ 436 h 573"/>
                  <a:gd name="T36" fmla="*/ 1209 w 1248"/>
                  <a:gd name="T37" fmla="*/ 567 h 573"/>
                  <a:gd name="T38" fmla="*/ 1129 w 1248"/>
                  <a:gd name="T39" fmla="*/ 570 h 573"/>
                  <a:gd name="T40" fmla="*/ 1046 w 1248"/>
                  <a:gd name="T41" fmla="*/ 572 h 573"/>
                  <a:gd name="T42" fmla="*/ 963 w 1248"/>
                  <a:gd name="T43" fmla="*/ 573 h 573"/>
                  <a:gd name="T44" fmla="*/ 878 w 1248"/>
                  <a:gd name="T45" fmla="*/ 573 h 573"/>
                  <a:gd name="T46" fmla="*/ 793 w 1248"/>
                  <a:gd name="T47" fmla="*/ 572 h 573"/>
                  <a:gd name="T48" fmla="*/ 707 w 1248"/>
                  <a:gd name="T49" fmla="*/ 570 h 573"/>
                  <a:gd name="T50" fmla="*/ 622 w 1248"/>
                  <a:gd name="T51" fmla="*/ 567 h 573"/>
                  <a:gd name="T52" fmla="*/ 538 w 1248"/>
                  <a:gd name="T53" fmla="*/ 564 h 573"/>
                  <a:gd name="T54" fmla="*/ 456 w 1248"/>
                  <a:gd name="T55" fmla="*/ 559 h 573"/>
                  <a:gd name="T56" fmla="*/ 376 w 1248"/>
                  <a:gd name="T57" fmla="*/ 555 h 573"/>
                  <a:gd name="T58" fmla="*/ 299 w 1248"/>
                  <a:gd name="T59" fmla="*/ 548 h 573"/>
                  <a:gd name="T60" fmla="*/ 225 w 1248"/>
                  <a:gd name="T61" fmla="*/ 542 h 573"/>
                  <a:gd name="T62" fmla="*/ 155 w 1248"/>
                  <a:gd name="T63" fmla="*/ 534 h 573"/>
                  <a:gd name="T64" fmla="*/ 89 w 1248"/>
                  <a:gd name="T65" fmla="*/ 526 h 573"/>
                  <a:gd name="T66" fmla="*/ 29 w 1248"/>
                  <a:gd name="T67" fmla="*/ 518 h 573"/>
                  <a:gd name="T68" fmla="*/ 0 w 1248"/>
                  <a:gd name="T69" fmla="*/ 384 h 573"/>
                  <a:gd name="T70" fmla="*/ 0 w 1248"/>
                  <a:gd name="T71" fmla="*/ 129 h 57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248"/>
                  <a:gd name="T109" fmla="*/ 0 h 573"/>
                  <a:gd name="T110" fmla="*/ 1248 w 1248"/>
                  <a:gd name="T111" fmla="*/ 573 h 573"/>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248" h="573">
                    <a:moveTo>
                      <a:pt x="0" y="0"/>
                    </a:moveTo>
                    <a:lnTo>
                      <a:pt x="32" y="3"/>
                    </a:lnTo>
                    <a:lnTo>
                      <a:pt x="66" y="6"/>
                    </a:lnTo>
                    <a:lnTo>
                      <a:pt x="100" y="9"/>
                    </a:lnTo>
                    <a:lnTo>
                      <a:pt x="135" y="12"/>
                    </a:lnTo>
                    <a:lnTo>
                      <a:pt x="171" y="14"/>
                    </a:lnTo>
                    <a:lnTo>
                      <a:pt x="208" y="17"/>
                    </a:lnTo>
                    <a:lnTo>
                      <a:pt x="244" y="20"/>
                    </a:lnTo>
                    <a:lnTo>
                      <a:pt x="282" y="22"/>
                    </a:lnTo>
                    <a:lnTo>
                      <a:pt x="320" y="24"/>
                    </a:lnTo>
                    <a:lnTo>
                      <a:pt x="360" y="26"/>
                    </a:lnTo>
                    <a:lnTo>
                      <a:pt x="399" y="28"/>
                    </a:lnTo>
                    <a:lnTo>
                      <a:pt x="438" y="30"/>
                    </a:lnTo>
                    <a:lnTo>
                      <a:pt x="478" y="32"/>
                    </a:lnTo>
                    <a:lnTo>
                      <a:pt x="519" y="33"/>
                    </a:lnTo>
                    <a:lnTo>
                      <a:pt x="559" y="36"/>
                    </a:lnTo>
                    <a:lnTo>
                      <a:pt x="601" y="37"/>
                    </a:lnTo>
                    <a:lnTo>
                      <a:pt x="641" y="38"/>
                    </a:lnTo>
                    <a:lnTo>
                      <a:pt x="682" y="39"/>
                    </a:lnTo>
                    <a:lnTo>
                      <a:pt x="724" y="40"/>
                    </a:lnTo>
                    <a:lnTo>
                      <a:pt x="765" y="41"/>
                    </a:lnTo>
                    <a:lnTo>
                      <a:pt x="806" y="43"/>
                    </a:lnTo>
                    <a:lnTo>
                      <a:pt x="847" y="44"/>
                    </a:lnTo>
                    <a:lnTo>
                      <a:pt x="889" y="45"/>
                    </a:lnTo>
                    <a:lnTo>
                      <a:pt x="930" y="46"/>
                    </a:lnTo>
                    <a:lnTo>
                      <a:pt x="970" y="46"/>
                    </a:lnTo>
                    <a:lnTo>
                      <a:pt x="1011" y="47"/>
                    </a:lnTo>
                    <a:lnTo>
                      <a:pt x="1051" y="47"/>
                    </a:lnTo>
                    <a:lnTo>
                      <a:pt x="1091" y="47"/>
                    </a:lnTo>
                    <a:lnTo>
                      <a:pt x="1132" y="48"/>
                    </a:lnTo>
                    <a:lnTo>
                      <a:pt x="1171" y="48"/>
                    </a:lnTo>
                    <a:lnTo>
                      <a:pt x="1210" y="48"/>
                    </a:lnTo>
                    <a:lnTo>
                      <a:pt x="1248" y="48"/>
                    </a:lnTo>
                    <a:lnTo>
                      <a:pt x="1248" y="177"/>
                    </a:lnTo>
                    <a:lnTo>
                      <a:pt x="1248" y="307"/>
                    </a:lnTo>
                    <a:lnTo>
                      <a:pt x="1248" y="436"/>
                    </a:lnTo>
                    <a:lnTo>
                      <a:pt x="1248" y="565"/>
                    </a:lnTo>
                    <a:lnTo>
                      <a:pt x="1209" y="567"/>
                    </a:lnTo>
                    <a:lnTo>
                      <a:pt x="1170" y="569"/>
                    </a:lnTo>
                    <a:lnTo>
                      <a:pt x="1129" y="570"/>
                    </a:lnTo>
                    <a:lnTo>
                      <a:pt x="1088" y="571"/>
                    </a:lnTo>
                    <a:lnTo>
                      <a:pt x="1046" y="572"/>
                    </a:lnTo>
                    <a:lnTo>
                      <a:pt x="1005" y="572"/>
                    </a:lnTo>
                    <a:lnTo>
                      <a:pt x="963" y="573"/>
                    </a:lnTo>
                    <a:lnTo>
                      <a:pt x="921" y="573"/>
                    </a:lnTo>
                    <a:lnTo>
                      <a:pt x="878" y="573"/>
                    </a:lnTo>
                    <a:lnTo>
                      <a:pt x="836" y="572"/>
                    </a:lnTo>
                    <a:lnTo>
                      <a:pt x="793" y="572"/>
                    </a:lnTo>
                    <a:lnTo>
                      <a:pt x="750" y="571"/>
                    </a:lnTo>
                    <a:lnTo>
                      <a:pt x="707" y="570"/>
                    </a:lnTo>
                    <a:lnTo>
                      <a:pt x="665" y="569"/>
                    </a:lnTo>
                    <a:lnTo>
                      <a:pt x="622" y="567"/>
                    </a:lnTo>
                    <a:lnTo>
                      <a:pt x="580" y="565"/>
                    </a:lnTo>
                    <a:lnTo>
                      <a:pt x="538" y="564"/>
                    </a:lnTo>
                    <a:lnTo>
                      <a:pt x="497" y="562"/>
                    </a:lnTo>
                    <a:lnTo>
                      <a:pt x="456" y="559"/>
                    </a:lnTo>
                    <a:lnTo>
                      <a:pt x="416" y="557"/>
                    </a:lnTo>
                    <a:lnTo>
                      <a:pt x="376" y="555"/>
                    </a:lnTo>
                    <a:lnTo>
                      <a:pt x="338" y="551"/>
                    </a:lnTo>
                    <a:lnTo>
                      <a:pt x="299" y="548"/>
                    </a:lnTo>
                    <a:lnTo>
                      <a:pt x="262" y="546"/>
                    </a:lnTo>
                    <a:lnTo>
                      <a:pt x="225" y="542"/>
                    </a:lnTo>
                    <a:lnTo>
                      <a:pt x="189" y="539"/>
                    </a:lnTo>
                    <a:lnTo>
                      <a:pt x="155" y="534"/>
                    </a:lnTo>
                    <a:lnTo>
                      <a:pt x="121" y="531"/>
                    </a:lnTo>
                    <a:lnTo>
                      <a:pt x="89" y="526"/>
                    </a:lnTo>
                    <a:lnTo>
                      <a:pt x="58" y="523"/>
                    </a:lnTo>
                    <a:lnTo>
                      <a:pt x="29" y="518"/>
                    </a:lnTo>
                    <a:lnTo>
                      <a:pt x="0" y="513"/>
                    </a:lnTo>
                    <a:lnTo>
                      <a:pt x="0" y="384"/>
                    </a:lnTo>
                    <a:lnTo>
                      <a:pt x="0" y="257"/>
                    </a:lnTo>
                    <a:lnTo>
                      <a:pt x="0" y="129"/>
                    </a:lnTo>
                    <a:lnTo>
                      <a:pt x="0" y="0"/>
                    </a:lnTo>
                    <a:close/>
                  </a:path>
                </a:pathLst>
              </a:custGeom>
              <a:solidFill>
                <a:srgbClr val="BF7500"/>
              </a:solidFill>
              <a:ln w="9525">
                <a:noFill/>
                <a:round/>
                <a:headEnd/>
                <a:tailEnd/>
              </a:ln>
            </p:spPr>
            <p:txBody>
              <a:bodyPr/>
              <a:lstStyle/>
              <a:p>
                <a:endParaRPr lang="en-US"/>
              </a:p>
            </p:txBody>
          </p:sp>
          <p:sp>
            <p:nvSpPr>
              <p:cNvPr id="22040" name="Freeform 522"/>
              <p:cNvSpPr>
                <a:spLocks/>
              </p:cNvSpPr>
              <p:nvPr/>
            </p:nvSpPr>
            <p:spPr bwMode="auto">
              <a:xfrm>
                <a:off x="1286" y="2182"/>
                <a:ext cx="584" cy="268"/>
              </a:xfrm>
              <a:custGeom>
                <a:avLst/>
                <a:gdLst>
                  <a:gd name="T0" fmla="*/ 30 w 1169"/>
                  <a:gd name="T1" fmla="*/ 2 h 538"/>
                  <a:gd name="T2" fmla="*/ 93 w 1169"/>
                  <a:gd name="T3" fmla="*/ 8 h 538"/>
                  <a:gd name="T4" fmla="*/ 160 w 1169"/>
                  <a:gd name="T5" fmla="*/ 13 h 538"/>
                  <a:gd name="T6" fmla="*/ 228 w 1169"/>
                  <a:gd name="T7" fmla="*/ 17 h 538"/>
                  <a:gd name="T8" fmla="*/ 300 w 1169"/>
                  <a:gd name="T9" fmla="*/ 22 h 538"/>
                  <a:gd name="T10" fmla="*/ 372 w 1169"/>
                  <a:gd name="T11" fmla="*/ 25 h 538"/>
                  <a:gd name="T12" fmla="*/ 447 w 1169"/>
                  <a:gd name="T13" fmla="*/ 30 h 538"/>
                  <a:gd name="T14" fmla="*/ 523 w 1169"/>
                  <a:gd name="T15" fmla="*/ 32 h 538"/>
                  <a:gd name="T16" fmla="*/ 599 w 1169"/>
                  <a:gd name="T17" fmla="*/ 36 h 538"/>
                  <a:gd name="T18" fmla="*/ 677 w 1169"/>
                  <a:gd name="T19" fmla="*/ 38 h 538"/>
                  <a:gd name="T20" fmla="*/ 754 w 1169"/>
                  <a:gd name="T21" fmla="*/ 40 h 538"/>
                  <a:gd name="T22" fmla="*/ 831 w 1169"/>
                  <a:gd name="T23" fmla="*/ 43 h 538"/>
                  <a:gd name="T24" fmla="*/ 908 w 1169"/>
                  <a:gd name="T25" fmla="*/ 44 h 538"/>
                  <a:gd name="T26" fmla="*/ 984 w 1169"/>
                  <a:gd name="T27" fmla="*/ 45 h 538"/>
                  <a:gd name="T28" fmla="*/ 1059 w 1169"/>
                  <a:gd name="T29" fmla="*/ 46 h 538"/>
                  <a:gd name="T30" fmla="*/ 1133 w 1169"/>
                  <a:gd name="T31" fmla="*/ 46 h 538"/>
                  <a:gd name="T32" fmla="*/ 1169 w 1169"/>
                  <a:gd name="T33" fmla="*/ 167 h 538"/>
                  <a:gd name="T34" fmla="*/ 1169 w 1169"/>
                  <a:gd name="T35" fmla="*/ 409 h 538"/>
                  <a:gd name="T36" fmla="*/ 1132 w 1169"/>
                  <a:gd name="T37" fmla="*/ 532 h 538"/>
                  <a:gd name="T38" fmla="*/ 1057 w 1169"/>
                  <a:gd name="T39" fmla="*/ 535 h 538"/>
                  <a:gd name="T40" fmla="*/ 980 w 1169"/>
                  <a:gd name="T41" fmla="*/ 537 h 538"/>
                  <a:gd name="T42" fmla="*/ 901 w 1169"/>
                  <a:gd name="T43" fmla="*/ 538 h 538"/>
                  <a:gd name="T44" fmla="*/ 823 w 1169"/>
                  <a:gd name="T45" fmla="*/ 538 h 538"/>
                  <a:gd name="T46" fmla="*/ 742 w 1169"/>
                  <a:gd name="T47" fmla="*/ 538 h 538"/>
                  <a:gd name="T48" fmla="*/ 663 w 1169"/>
                  <a:gd name="T49" fmla="*/ 535 h 538"/>
                  <a:gd name="T50" fmla="*/ 584 w 1169"/>
                  <a:gd name="T51" fmla="*/ 533 h 538"/>
                  <a:gd name="T52" fmla="*/ 506 w 1169"/>
                  <a:gd name="T53" fmla="*/ 530 h 538"/>
                  <a:gd name="T54" fmla="*/ 430 w 1169"/>
                  <a:gd name="T55" fmla="*/ 526 h 538"/>
                  <a:gd name="T56" fmla="*/ 355 w 1169"/>
                  <a:gd name="T57" fmla="*/ 520 h 538"/>
                  <a:gd name="T58" fmla="*/ 282 w 1169"/>
                  <a:gd name="T59" fmla="*/ 515 h 538"/>
                  <a:gd name="T60" fmla="*/ 213 w 1169"/>
                  <a:gd name="T61" fmla="*/ 509 h 538"/>
                  <a:gd name="T62" fmla="*/ 148 w 1169"/>
                  <a:gd name="T63" fmla="*/ 502 h 538"/>
                  <a:gd name="T64" fmla="*/ 85 w 1169"/>
                  <a:gd name="T65" fmla="*/ 494 h 538"/>
                  <a:gd name="T66" fmla="*/ 28 w 1169"/>
                  <a:gd name="T67" fmla="*/ 486 h 538"/>
                  <a:gd name="T68" fmla="*/ 0 w 1169"/>
                  <a:gd name="T69" fmla="*/ 362 h 538"/>
                  <a:gd name="T70" fmla="*/ 0 w 1169"/>
                  <a:gd name="T71" fmla="*/ 120 h 53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169"/>
                  <a:gd name="T109" fmla="*/ 0 h 538"/>
                  <a:gd name="T110" fmla="*/ 1169 w 1169"/>
                  <a:gd name="T111" fmla="*/ 538 h 53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169" h="538">
                    <a:moveTo>
                      <a:pt x="0" y="0"/>
                    </a:moveTo>
                    <a:lnTo>
                      <a:pt x="30" y="2"/>
                    </a:lnTo>
                    <a:lnTo>
                      <a:pt x="62" y="6"/>
                    </a:lnTo>
                    <a:lnTo>
                      <a:pt x="93" y="8"/>
                    </a:lnTo>
                    <a:lnTo>
                      <a:pt x="127" y="11"/>
                    </a:lnTo>
                    <a:lnTo>
                      <a:pt x="160" y="13"/>
                    </a:lnTo>
                    <a:lnTo>
                      <a:pt x="194" y="15"/>
                    </a:lnTo>
                    <a:lnTo>
                      <a:pt x="228" y="17"/>
                    </a:lnTo>
                    <a:lnTo>
                      <a:pt x="264" y="20"/>
                    </a:lnTo>
                    <a:lnTo>
                      <a:pt x="300" y="22"/>
                    </a:lnTo>
                    <a:lnTo>
                      <a:pt x="335" y="24"/>
                    </a:lnTo>
                    <a:lnTo>
                      <a:pt x="372" y="25"/>
                    </a:lnTo>
                    <a:lnTo>
                      <a:pt x="409" y="28"/>
                    </a:lnTo>
                    <a:lnTo>
                      <a:pt x="447" y="30"/>
                    </a:lnTo>
                    <a:lnTo>
                      <a:pt x="485" y="31"/>
                    </a:lnTo>
                    <a:lnTo>
                      <a:pt x="523" y="32"/>
                    </a:lnTo>
                    <a:lnTo>
                      <a:pt x="561" y="35"/>
                    </a:lnTo>
                    <a:lnTo>
                      <a:pt x="599" y="36"/>
                    </a:lnTo>
                    <a:lnTo>
                      <a:pt x="637" y="37"/>
                    </a:lnTo>
                    <a:lnTo>
                      <a:pt x="677" y="38"/>
                    </a:lnTo>
                    <a:lnTo>
                      <a:pt x="716" y="39"/>
                    </a:lnTo>
                    <a:lnTo>
                      <a:pt x="754" y="40"/>
                    </a:lnTo>
                    <a:lnTo>
                      <a:pt x="793" y="42"/>
                    </a:lnTo>
                    <a:lnTo>
                      <a:pt x="831" y="43"/>
                    </a:lnTo>
                    <a:lnTo>
                      <a:pt x="870" y="43"/>
                    </a:lnTo>
                    <a:lnTo>
                      <a:pt x="908" y="44"/>
                    </a:lnTo>
                    <a:lnTo>
                      <a:pt x="946" y="45"/>
                    </a:lnTo>
                    <a:lnTo>
                      <a:pt x="984" y="45"/>
                    </a:lnTo>
                    <a:lnTo>
                      <a:pt x="1022" y="45"/>
                    </a:lnTo>
                    <a:lnTo>
                      <a:pt x="1059" y="46"/>
                    </a:lnTo>
                    <a:lnTo>
                      <a:pt x="1096" y="46"/>
                    </a:lnTo>
                    <a:lnTo>
                      <a:pt x="1133" y="46"/>
                    </a:lnTo>
                    <a:lnTo>
                      <a:pt x="1169" y="46"/>
                    </a:lnTo>
                    <a:lnTo>
                      <a:pt x="1169" y="167"/>
                    </a:lnTo>
                    <a:lnTo>
                      <a:pt x="1169" y="288"/>
                    </a:lnTo>
                    <a:lnTo>
                      <a:pt x="1169" y="409"/>
                    </a:lnTo>
                    <a:lnTo>
                      <a:pt x="1169" y="531"/>
                    </a:lnTo>
                    <a:lnTo>
                      <a:pt x="1132" y="532"/>
                    </a:lnTo>
                    <a:lnTo>
                      <a:pt x="1095" y="534"/>
                    </a:lnTo>
                    <a:lnTo>
                      <a:pt x="1057" y="535"/>
                    </a:lnTo>
                    <a:lnTo>
                      <a:pt x="1019" y="537"/>
                    </a:lnTo>
                    <a:lnTo>
                      <a:pt x="980" y="537"/>
                    </a:lnTo>
                    <a:lnTo>
                      <a:pt x="940" y="538"/>
                    </a:lnTo>
                    <a:lnTo>
                      <a:pt x="901" y="538"/>
                    </a:lnTo>
                    <a:lnTo>
                      <a:pt x="862" y="538"/>
                    </a:lnTo>
                    <a:lnTo>
                      <a:pt x="823" y="538"/>
                    </a:lnTo>
                    <a:lnTo>
                      <a:pt x="783" y="538"/>
                    </a:lnTo>
                    <a:lnTo>
                      <a:pt x="742" y="538"/>
                    </a:lnTo>
                    <a:lnTo>
                      <a:pt x="703" y="537"/>
                    </a:lnTo>
                    <a:lnTo>
                      <a:pt x="663" y="535"/>
                    </a:lnTo>
                    <a:lnTo>
                      <a:pt x="624" y="534"/>
                    </a:lnTo>
                    <a:lnTo>
                      <a:pt x="584" y="533"/>
                    </a:lnTo>
                    <a:lnTo>
                      <a:pt x="545" y="532"/>
                    </a:lnTo>
                    <a:lnTo>
                      <a:pt x="506" y="530"/>
                    </a:lnTo>
                    <a:lnTo>
                      <a:pt x="468" y="527"/>
                    </a:lnTo>
                    <a:lnTo>
                      <a:pt x="430" y="526"/>
                    </a:lnTo>
                    <a:lnTo>
                      <a:pt x="392" y="524"/>
                    </a:lnTo>
                    <a:lnTo>
                      <a:pt x="355" y="520"/>
                    </a:lnTo>
                    <a:lnTo>
                      <a:pt x="318" y="518"/>
                    </a:lnTo>
                    <a:lnTo>
                      <a:pt x="282" y="515"/>
                    </a:lnTo>
                    <a:lnTo>
                      <a:pt x="248" y="512"/>
                    </a:lnTo>
                    <a:lnTo>
                      <a:pt x="213" y="509"/>
                    </a:lnTo>
                    <a:lnTo>
                      <a:pt x="180" y="505"/>
                    </a:lnTo>
                    <a:lnTo>
                      <a:pt x="148" y="502"/>
                    </a:lnTo>
                    <a:lnTo>
                      <a:pt x="115" y="499"/>
                    </a:lnTo>
                    <a:lnTo>
                      <a:pt x="85" y="494"/>
                    </a:lnTo>
                    <a:lnTo>
                      <a:pt x="55" y="491"/>
                    </a:lnTo>
                    <a:lnTo>
                      <a:pt x="28" y="486"/>
                    </a:lnTo>
                    <a:lnTo>
                      <a:pt x="0" y="481"/>
                    </a:lnTo>
                    <a:lnTo>
                      <a:pt x="0" y="362"/>
                    </a:lnTo>
                    <a:lnTo>
                      <a:pt x="0" y="241"/>
                    </a:lnTo>
                    <a:lnTo>
                      <a:pt x="0" y="120"/>
                    </a:lnTo>
                    <a:lnTo>
                      <a:pt x="0" y="0"/>
                    </a:lnTo>
                    <a:close/>
                  </a:path>
                </a:pathLst>
              </a:custGeom>
              <a:solidFill>
                <a:srgbClr val="C17700"/>
              </a:solidFill>
              <a:ln w="9525">
                <a:noFill/>
                <a:round/>
                <a:headEnd/>
                <a:tailEnd/>
              </a:ln>
            </p:spPr>
            <p:txBody>
              <a:bodyPr/>
              <a:lstStyle/>
              <a:p>
                <a:endParaRPr lang="en-US"/>
              </a:p>
            </p:txBody>
          </p:sp>
          <p:sp>
            <p:nvSpPr>
              <p:cNvPr id="22041" name="Freeform 523"/>
              <p:cNvSpPr>
                <a:spLocks/>
              </p:cNvSpPr>
              <p:nvPr/>
            </p:nvSpPr>
            <p:spPr bwMode="auto">
              <a:xfrm>
                <a:off x="1286" y="2182"/>
                <a:ext cx="543" cy="251"/>
              </a:xfrm>
              <a:custGeom>
                <a:avLst/>
                <a:gdLst>
                  <a:gd name="T0" fmla="*/ 29 w 1087"/>
                  <a:gd name="T1" fmla="*/ 2 h 503"/>
                  <a:gd name="T2" fmla="*/ 88 w 1087"/>
                  <a:gd name="T3" fmla="*/ 8 h 503"/>
                  <a:gd name="T4" fmla="*/ 149 w 1087"/>
                  <a:gd name="T5" fmla="*/ 13 h 503"/>
                  <a:gd name="T6" fmla="*/ 212 w 1087"/>
                  <a:gd name="T7" fmla="*/ 16 h 503"/>
                  <a:gd name="T8" fmla="*/ 279 w 1087"/>
                  <a:gd name="T9" fmla="*/ 21 h 503"/>
                  <a:gd name="T10" fmla="*/ 346 w 1087"/>
                  <a:gd name="T11" fmla="*/ 24 h 503"/>
                  <a:gd name="T12" fmla="*/ 415 w 1087"/>
                  <a:gd name="T13" fmla="*/ 28 h 503"/>
                  <a:gd name="T14" fmla="*/ 486 w 1087"/>
                  <a:gd name="T15" fmla="*/ 31 h 503"/>
                  <a:gd name="T16" fmla="*/ 557 w 1087"/>
                  <a:gd name="T17" fmla="*/ 35 h 503"/>
                  <a:gd name="T18" fmla="*/ 629 w 1087"/>
                  <a:gd name="T19" fmla="*/ 37 h 503"/>
                  <a:gd name="T20" fmla="*/ 701 w 1087"/>
                  <a:gd name="T21" fmla="*/ 39 h 503"/>
                  <a:gd name="T22" fmla="*/ 772 w 1087"/>
                  <a:gd name="T23" fmla="*/ 42 h 503"/>
                  <a:gd name="T24" fmla="*/ 845 w 1087"/>
                  <a:gd name="T25" fmla="*/ 43 h 503"/>
                  <a:gd name="T26" fmla="*/ 915 w 1087"/>
                  <a:gd name="T27" fmla="*/ 44 h 503"/>
                  <a:gd name="T28" fmla="*/ 984 w 1087"/>
                  <a:gd name="T29" fmla="*/ 45 h 503"/>
                  <a:gd name="T30" fmla="*/ 1053 w 1087"/>
                  <a:gd name="T31" fmla="*/ 45 h 503"/>
                  <a:gd name="T32" fmla="*/ 1087 w 1087"/>
                  <a:gd name="T33" fmla="*/ 158 h 503"/>
                  <a:gd name="T34" fmla="*/ 1087 w 1087"/>
                  <a:gd name="T35" fmla="*/ 383 h 503"/>
                  <a:gd name="T36" fmla="*/ 1052 w 1087"/>
                  <a:gd name="T37" fmla="*/ 497 h 503"/>
                  <a:gd name="T38" fmla="*/ 983 w 1087"/>
                  <a:gd name="T39" fmla="*/ 501 h 503"/>
                  <a:gd name="T40" fmla="*/ 912 w 1087"/>
                  <a:gd name="T41" fmla="*/ 502 h 503"/>
                  <a:gd name="T42" fmla="*/ 839 w 1087"/>
                  <a:gd name="T43" fmla="*/ 503 h 503"/>
                  <a:gd name="T44" fmla="*/ 765 w 1087"/>
                  <a:gd name="T45" fmla="*/ 503 h 503"/>
                  <a:gd name="T46" fmla="*/ 693 w 1087"/>
                  <a:gd name="T47" fmla="*/ 503 h 503"/>
                  <a:gd name="T48" fmla="*/ 619 w 1087"/>
                  <a:gd name="T49" fmla="*/ 501 h 503"/>
                  <a:gd name="T50" fmla="*/ 546 w 1087"/>
                  <a:gd name="T51" fmla="*/ 500 h 503"/>
                  <a:gd name="T52" fmla="*/ 474 w 1087"/>
                  <a:gd name="T53" fmla="*/ 496 h 503"/>
                  <a:gd name="T54" fmla="*/ 403 w 1087"/>
                  <a:gd name="T55" fmla="*/ 493 h 503"/>
                  <a:gd name="T56" fmla="*/ 334 w 1087"/>
                  <a:gd name="T57" fmla="*/ 488 h 503"/>
                  <a:gd name="T58" fmla="*/ 266 w 1087"/>
                  <a:gd name="T59" fmla="*/ 482 h 503"/>
                  <a:gd name="T60" fmla="*/ 202 w 1087"/>
                  <a:gd name="T61" fmla="*/ 477 h 503"/>
                  <a:gd name="T62" fmla="*/ 140 w 1087"/>
                  <a:gd name="T63" fmla="*/ 470 h 503"/>
                  <a:gd name="T64" fmla="*/ 82 w 1087"/>
                  <a:gd name="T65" fmla="*/ 463 h 503"/>
                  <a:gd name="T66" fmla="*/ 27 w 1087"/>
                  <a:gd name="T67" fmla="*/ 455 h 503"/>
                  <a:gd name="T68" fmla="*/ 0 w 1087"/>
                  <a:gd name="T69" fmla="*/ 337 h 503"/>
                  <a:gd name="T70" fmla="*/ 0 w 1087"/>
                  <a:gd name="T71" fmla="*/ 113 h 50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087"/>
                  <a:gd name="T109" fmla="*/ 0 h 503"/>
                  <a:gd name="T110" fmla="*/ 1087 w 1087"/>
                  <a:gd name="T111" fmla="*/ 503 h 503"/>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087" h="503">
                    <a:moveTo>
                      <a:pt x="0" y="0"/>
                    </a:moveTo>
                    <a:lnTo>
                      <a:pt x="29" y="2"/>
                    </a:lnTo>
                    <a:lnTo>
                      <a:pt x="58" y="5"/>
                    </a:lnTo>
                    <a:lnTo>
                      <a:pt x="88" y="8"/>
                    </a:lnTo>
                    <a:lnTo>
                      <a:pt x="118" y="11"/>
                    </a:lnTo>
                    <a:lnTo>
                      <a:pt x="149" y="13"/>
                    </a:lnTo>
                    <a:lnTo>
                      <a:pt x="180" y="15"/>
                    </a:lnTo>
                    <a:lnTo>
                      <a:pt x="212" y="16"/>
                    </a:lnTo>
                    <a:lnTo>
                      <a:pt x="246" y="19"/>
                    </a:lnTo>
                    <a:lnTo>
                      <a:pt x="279" y="21"/>
                    </a:lnTo>
                    <a:lnTo>
                      <a:pt x="312" y="23"/>
                    </a:lnTo>
                    <a:lnTo>
                      <a:pt x="346" y="24"/>
                    </a:lnTo>
                    <a:lnTo>
                      <a:pt x="380" y="27"/>
                    </a:lnTo>
                    <a:lnTo>
                      <a:pt x="415" y="28"/>
                    </a:lnTo>
                    <a:lnTo>
                      <a:pt x="451" y="30"/>
                    </a:lnTo>
                    <a:lnTo>
                      <a:pt x="486" y="31"/>
                    </a:lnTo>
                    <a:lnTo>
                      <a:pt x="521" y="32"/>
                    </a:lnTo>
                    <a:lnTo>
                      <a:pt x="557" y="35"/>
                    </a:lnTo>
                    <a:lnTo>
                      <a:pt x="592" y="36"/>
                    </a:lnTo>
                    <a:lnTo>
                      <a:pt x="629" y="37"/>
                    </a:lnTo>
                    <a:lnTo>
                      <a:pt x="665" y="38"/>
                    </a:lnTo>
                    <a:lnTo>
                      <a:pt x="701" y="39"/>
                    </a:lnTo>
                    <a:lnTo>
                      <a:pt x="736" y="40"/>
                    </a:lnTo>
                    <a:lnTo>
                      <a:pt x="772" y="42"/>
                    </a:lnTo>
                    <a:lnTo>
                      <a:pt x="809" y="42"/>
                    </a:lnTo>
                    <a:lnTo>
                      <a:pt x="845" y="43"/>
                    </a:lnTo>
                    <a:lnTo>
                      <a:pt x="879" y="43"/>
                    </a:lnTo>
                    <a:lnTo>
                      <a:pt x="915" y="44"/>
                    </a:lnTo>
                    <a:lnTo>
                      <a:pt x="950" y="44"/>
                    </a:lnTo>
                    <a:lnTo>
                      <a:pt x="984" y="45"/>
                    </a:lnTo>
                    <a:lnTo>
                      <a:pt x="1019" y="45"/>
                    </a:lnTo>
                    <a:lnTo>
                      <a:pt x="1053" y="45"/>
                    </a:lnTo>
                    <a:lnTo>
                      <a:pt x="1087" y="45"/>
                    </a:lnTo>
                    <a:lnTo>
                      <a:pt x="1087" y="158"/>
                    </a:lnTo>
                    <a:lnTo>
                      <a:pt x="1087" y="271"/>
                    </a:lnTo>
                    <a:lnTo>
                      <a:pt x="1087" y="383"/>
                    </a:lnTo>
                    <a:lnTo>
                      <a:pt x="1087" y="496"/>
                    </a:lnTo>
                    <a:lnTo>
                      <a:pt x="1052" y="497"/>
                    </a:lnTo>
                    <a:lnTo>
                      <a:pt x="1018" y="500"/>
                    </a:lnTo>
                    <a:lnTo>
                      <a:pt x="983" y="501"/>
                    </a:lnTo>
                    <a:lnTo>
                      <a:pt x="947" y="502"/>
                    </a:lnTo>
                    <a:lnTo>
                      <a:pt x="912" y="502"/>
                    </a:lnTo>
                    <a:lnTo>
                      <a:pt x="875" y="503"/>
                    </a:lnTo>
                    <a:lnTo>
                      <a:pt x="839" y="503"/>
                    </a:lnTo>
                    <a:lnTo>
                      <a:pt x="802" y="503"/>
                    </a:lnTo>
                    <a:lnTo>
                      <a:pt x="765" y="503"/>
                    </a:lnTo>
                    <a:lnTo>
                      <a:pt x="728" y="503"/>
                    </a:lnTo>
                    <a:lnTo>
                      <a:pt x="693" y="503"/>
                    </a:lnTo>
                    <a:lnTo>
                      <a:pt x="656" y="502"/>
                    </a:lnTo>
                    <a:lnTo>
                      <a:pt x="619" y="501"/>
                    </a:lnTo>
                    <a:lnTo>
                      <a:pt x="582" y="501"/>
                    </a:lnTo>
                    <a:lnTo>
                      <a:pt x="546" y="500"/>
                    </a:lnTo>
                    <a:lnTo>
                      <a:pt x="509" y="497"/>
                    </a:lnTo>
                    <a:lnTo>
                      <a:pt x="474" y="496"/>
                    </a:lnTo>
                    <a:lnTo>
                      <a:pt x="438" y="494"/>
                    </a:lnTo>
                    <a:lnTo>
                      <a:pt x="403" y="493"/>
                    </a:lnTo>
                    <a:lnTo>
                      <a:pt x="368" y="491"/>
                    </a:lnTo>
                    <a:lnTo>
                      <a:pt x="334" y="488"/>
                    </a:lnTo>
                    <a:lnTo>
                      <a:pt x="300" y="486"/>
                    </a:lnTo>
                    <a:lnTo>
                      <a:pt x="266" y="482"/>
                    </a:lnTo>
                    <a:lnTo>
                      <a:pt x="234" y="480"/>
                    </a:lnTo>
                    <a:lnTo>
                      <a:pt x="202" y="477"/>
                    </a:lnTo>
                    <a:lnTo>
                      <a:pt x="171" y="473"/>
                    </a:lnTo>
                    <a:lnTo>
                      <a:pt x="140" y="470"/>
                    </a:lnTo>
                    <a:lnTo>
                      <a:pt x="111" y="466"/>
                    </a:lnTo>
                    <a:lnTo>
                      <a:pt x="82" y="463"/>
                    </a:lnTo>
                    <a:lnTo>
                      <a:pt x="53" y="458"/>
                    </a:lnTo>
                    <a:lnTo>
                      <a:pt x="27" y="455"/>
                    </a:lnTo>
                    <a:lnTo>
                      <a:pt x="0" y="450"/>
                    </a:lnTo>
                    <a:lnTo>
                      <a:pt x="0" y="337"/>
                    </a:lnTo>
                    <a:lnTo>
                      <a:pt x="0" y="225"/>
                    </a:lnTo>
                    <a:lnTo>
                      <a:pt x="0" y="113"/>
                    </a:lnTo>
                    <a:lnTo>
                      <a:pt x="0" y="0"/>
                    </a:lnTo>
                    <a:close/>
                  </a:path>
                </a:pathLst>
              </a:custGeom>
              <a:solidFill>
                <a:srgbClr val="C47C00"/>
              </a:solidFill>
              <a:ln w="9525">
                <a:noFill/>
                <a:round/>
                <a:headEnd/>
                <a:tailEnd/>
              </a:ln>
            </p:spPr>
            <p:txBody>
              <a:bodyPr/>
              <a:lstStyle/>
              <a:p>
                <a:endParaRPr lang="en-US"/>
              </a:p>
            </p:txBody>
          </p:sp>
          <p:sp>
            <p:nvSpPr>
              <p:cNvPr id="22042" name="Freeform 524"/>
              <p:cNvSpPr>
                <a:spLocks/>
              </p:cNvSpPr>
              <p:nvPr/>
            </p:nvSpPr>
            <p:spPr bwMode="auto">
              <a:xfrm>
                <a:off x="1286" y="2182"/>
                <a:ext cx="502" cy="234"/>
              </a:xfrm>
              <a:custGeom>
                <a:avLst/>
                <a:gdLst>
                  <a:gd name="T0" fmla="*/ 27 w 1005"/>
                  <a:gd name="T1" fmla="*/ 2 h 470"/>
                  <a:gd name="T2" fmla="*/ 81 w 1005"/>
                  <a:gd name="T3" fmla="*/ 7 h 470"/>
                  <a:gd name="T4" fmla="*/ 137 w 1005"/>
                  <a:gd name="T5" fmla="*/ 12 h 470"/>
                  <a:gd name="T6" fmla="*/ 197 w 1005"/>
                  <a:gd name="T7" fmla="*/ 16 h 470"/>
                  <a:gd name="T8" fmla="*/ 258 w 1005"/>
                  <a:gd name="T9" fmla="*/ 20 h 470"/>
                  <a:gd name="T10" fmla="*/ 320 w 1005"/>
                  <a:gd name="T11" fmla="*/ 24 h 470"/>
                  <a:gd name="T12" fmla="*/ 384 w 1005"/>
                  <a:gd name="T13" fmla="*/ 28 h 470"/>
                  <a:gd name="T14" fmla="*/ 450 w 1005"/>
                  <a:gd name="T15" fmla="*/ 30 h 470"/>
                  <a:gd name="T16" fmla="*/ 515 w 1005"/>
                  <a:gd name="T17" fmla="*/ 34 h 470"/>
                  <a:gd name="T18" fmla="*/ 582 w 1005"/>
                  <a:gd name="T19" fmla="*/ 36 h 470"/>
                  <a:gd name="T20" fmla="*/ 648 w 1005"/>
                  <a:gd name="T21" fmla="*/ 38 h 470"/>
                  <a:gd name="T22" fmla="*/ 715 w 1005"/>
                  <a:gd name="T23" fmla="*/ 40 h 470"/>
                  <a:gd name="T24" fmla="*/ 780 w 1005"/>
                  <a:gd name="T25" fmla="*/ 42 h 470"/>
                  <a:gd name="T26" fmla="*/ 846 w 1005"/>
                  <a:gd name="T27" fmla="*/ 43 h 470"/>
                  <a:gd name="T28" fmla="*/ 910 w 1005"/>
                  <a:gd name="T29" fmla="*/ 44 h 470"/>
                  <a:gd name="T30" fmla="*/ 974 w 1005"/>
                  <a:gd name="T31" fmla="*/ 44 h 470"/>
                  <a:gd name="T32" fmla="*/ 1005 w 1005"/>
                  <a:gd name="T33" fmla="*/ 149 h 470"/>
                  <a:gd name="T34" fmla="*/ 1005 w 1005"/>
                  <a:gd name="T35" fmla="*/ 358 h 470"/>
                  <a:gd name="T36" fmla="*/ 973 w 1005"/>
                  <a:gd name="T37" fmla="*/ 464 h 470"/>
                  <a:gd name="T38" fmla="*/ 908 w 1005"/>
                  <a:gd name="T39" fmla="*/ 466 h 470"/>
                  <a:gd name="T40" fmla="*/ 842 w 1005"/>
                  <a:gd name="T41" fmla="*/ 469 h 470"/>
                  <a:gd name="T42" fmla="*/ 777 w 1005"/>
                  <a:gd name="T43" fmla="*/ 470 h 470"/>
                  <a:gd name="T44" fmla="*/ 709 w 1005"/>
                  <a:gd name="T45" fmla="*/ 470 h 470"/>
                  <a:gd name="T46" fmla="*/ 642 w 1005"/>
                  <a:gd name="T47" fmla="*/ 470 h 470"/>
                  <a:gd name="T48" fmla="*/ 574 w 1005"/>
                  <a:gd name="T49" fmla="*/ 469 h 470"/>
                  <a:gd name="T50" fmla="*/ 507 w 1005"/>
                  <a:gd name="T51" fmla="*/ 466 h 470"/>
                  <a:gd name="T52" fmla="*/ 441 w 1005"/>
                  <a:gd name="T53" fmla="*/ 463 h 470"/>
                  <a:gd name="T54" fmla="*/ 377 w 1005"/>
                  <a:gd name="T55" fmla="*/ 461 h 470"/>
                  <a:gd name="T56" fmla="*/ 312 w 1005"/>
                  <a:gd name="T57" fmla="*/ 456 h 470"/>
                  <a:gd name="T58" fmla="*/ 250 w 1005"/>
                  <a:gd name="T59" fmla="*/ 451 h 470"/>
                  <a:gd name="T60" fmla="*/ 190 w 1005"/>
                  <a:gd name="T61" fmla="*/ 446 h 470"/>
                  <a:gd name="T62" fmla="*/ 133 w 1005"/>
                  <a:gd name="T63" fmla="*/ 439 h 470"/>
                  <a:gd name="T64" fmla="*/ 77 w 1005"/>
                  <a:gd name="T65" fmla="*/ 432 h 470"/>
                  <a:gd name="T66" fmla="*/ 26 w 1005"/>
                  <a:gd name="T67" fmla="*/ 425 h 470"/>
                  <a:gd name="T68" fmla="*/ 0 w 1005"/>
                  <a:gd name="T69" fmla="*/ 316 h 470"/>
                  <a:gd name="T70" fmla="*/ 0 w 1005"/>
                  <a:gd name="T71" fmla="*/ 105 h 47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005"/>
                  <a:gd name="T109" fmla="*/ 0 h 470"/>
                  <a:gd name="T110" fmla="*/ 1005 w 1005"/>
                  <a:gd name="T111" fmla="*/ 470 h 47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005" h="470">
                    <a:moveTo>
                      <a:pt x="0" y="0"/>
                    </a:moveTo>
                    <a:lnTo>
                      <a:pt x="27" y="2"/>
                    </a:lnTo>
                    <a:lnTo>
                      <a:pt x="53" y="5"/>
                    </a:lnTo>
                    <a:lnTo>
                      <a:pt x="81" y="7"/>
                    </a:lnTo>
                    <a:lnTo>
                      <a:pt x="108" y="9"/>
                    </a:lnTo>
                    <a:lnTo>
                      <a:pt x="137" y="12"/>
                    </a:lnTo>
                    <a:lnTo>
                      <a:pt x="167" y="14"/>
                    </a:lnTo>
                    <a:lnTo>
                      <a:pt x="197" y="16"/>
                    </a:lnTo>
                    <a:lnTo>
                      <a:pt x="227" y="19"/>
                    </a:lnTo>
                    <a:lnTo>
                      <a:pt x="258" y="20"/>
                    </a:lnTo>
                    <a:lnTo>
                      <a:pt x="289" y="22"/>
                    </a:lnTo>
                    <a:lnTo>
                      <a:pt x="320" y="24"/>
                    </a:lnTo>
                    <a:lnTo>
                      <a:pt x="353" y="25"/>
                    </a:lnTo>
                    <a:lnTo>
                      <a:pt x="384" y="28"/>
                    </a:lnTo>
                    <a:lnTo>
                      <a:pt x="417" y="29"/>
                    </a:lnTo>
                    <a:lnTo>
                      <a:pt x="450" y="30"/>
                    </a:lnTo>
                    <a:lnTo>
                      <a:pt x="482" y="32"/>
                    </a:lnTo>
                    <a:lnTo>
                      <a:pt x="515" y="34"/>
                    </a:lnTo>
                    <a:lnTo>
                      <a:pt x="549" y="35"/>
                    </a:lnTo>
                    <a:lnTo>
                      <a:pt x="582" y="36"/>
                    </a:lnTo>
                    <a:lnTo>
                      <a:pt x="614" y="37"/>
                    </a:lnTo>
                    <a:lnTo>
                      <a:pt x="648" y="38"/>
                    </a:lnTo>
                    <a:lnTo>
                      <a:pt x="681" y="39"/>
                    </a:lnTo>
                    <a:lnTo>
                      <a:pt x="715" y="40"/>
                    </a:lnTo>
                    <a:lnTo>
                      <a:pt x="748" y="40"/>
                    </a:lnTo>
                    <a:lnTo>
                      <a:pt x="780" y="42"/>
                    </a:lnTo>
                    <a:lnTo>
                      <a:pt x="814" y="42"/>
                    </a:lnTo>
                    <a:lnTo>
                      <a:pt x="846" y="43"/>
                    </a:lnTo>
                    <a:lnTo>
                      <a:pt x="878" y="43"/>
                    </a:lnTo>
                    <a:lnTo>
                      <a:pt x="910" y="44"/>
                    </a:lnTo>
                    <a:lnTo>
                      <a:pt x="943" y="44"/>
                    </a:lnTo>
                    <a:lnTo>
                      <a:pt x="974" y="44"/>
                    </a:lnTo>
                    <a:lnTo>
                      <a:pt x="1005" y="44"/>
                    </a:lnTo>
                    <a:lnTo>
                      <a:pt x="1005" y="149"/>
                    </a:lnTo>
                    <a:lnTo>
                      <a:pt x="1005" y="253"/>
                    </a:lnTo>
                    <a:lnTo>
                      <a:pt x="1005" y="358"/>
                    </a:lnTo>
                    <a:lnTo>
                      <a:pt x="1005" y="463"/>
                    </a:lnTo>
                    <a:lnTo>
                      <a:pt x="973" y="464"/>
                    </a:lnTo>
                    <a:lnTo>
                      <a:pt x="942" y="465"/>
                    </a:lnTo>
                    <a:lnTo>
                      <a:pt x="908" y="466"/>
                    </a:lnTo>
                    <a:lnTo>
                      <a:pt x="876" y="467"/>
                    </a:lnTo>
                    <a:lnTo>
                      <a:pt x="842" y="469"/>
                    </a:lnTo>
                    <a:lnTo>
                      <a:pt x="810" y="469"/>
                    </a:lnTo>
                    <a:lnTo>
                      <a:pt x="777" y="470"/>
                    </a:lnTo>
                    <a:lnTo>
                      <a:pt x="742" y="470"/>
                    </a:lnTo>
                    <a:lnTo>
                      <a:pt x="709" y="470"/>
                    </a:lnTo>
                    <a:lnTo>
                      <a:pt x="675" y="470"/>
                    </a:lnTo>
                    <a:lnTo>
                      <a:pt x="642" y="470"/>
                    </a:lnTo>
                    <a:lnTo>
                      <a:pt x="609" y="469"/>
                    </a:lnTo>
                    <a:lnTo>
                      <a:pt x="574" y="469"/>
                    </a:lnTo>
                    <a:lnTo>
                      <a:pt x="541" y="467"/>
                    </a:lnTo>
                    <a:lnTo>
                      <a:pt x="507" y="466"/>
                    </a:lnTo>
                    <a:lnTo>
                      <a:pt x="475" y="465"/>
                    </a:lnTo>
                    <a:lnTo>
                      <a:pt x="441" y="463"/>
                    </a:lnTo>
                    <a:lnTo>
                      <a:pt x="409" y="462"/>
                    </a:lnTo>
                    <a:lnTo>
                      <a:pt x="377" y="461"/>
                    </a:lnTo>
                    <a:lnTo>
                      <a:pt x="345" y="458"/>
                    </a:lnTo>
                    <a:lnTo>
                      <a:pt x="312" y="456"/>
                    </a:lnTo>
                    <a:lnTo>
                      <a:pt x="281" y="454"/>
                    </a:lnTo>
                    <a:lnTo>
                      <a:pt x="250" y="451"/>
                    </a:lnTo>
                    <a:lnTo>
                      <a:pt x="220" y="448"/>
                    </a:lnTo>
                    <a:lnTo>
                      <a:pt x="190" y="446"/>
                    </a:lnTo>
                    <a:lnTo>
                      <a:pt x="161" y="442"/>
                    </a:lnTo>
                    <a:lnTo>
                      <a:pt x="133" y="439"/>
                    </a:lnTo>
                    <a:lnTo>
                      <a:pt x="105" y="435"/>
                    </a:lnTo>
                    <a:lnTo>
                      <a:pt x="77" y="432"/>
                    </a:lnTo>
                    <a:lnTo>
                      <a:pt x="51" y="428"/>
                    </a:lnTo>
                    <a:lnTo>
                      <a:pt x="26" y="425"/>
                    </a:lnTo>
                    <a:lnTo>
                      <a:pt x="0" y="420"/>
                    </a:lnTo>
                    <a:lnTo>
                      <a:pt x="0" y="316"/>
                    </a:lnTo>
                    <a:lnTo>
                      <a:pt x="0" y="210"/>
                    </a:lnTo>
                    <a:lnTo>
                      <a:pt x="0" y="105"/>
                    </a:lnTo>
                    <a:lnTo>
                      <a:pt x="0" y="0"/>
                    </a:lnTo>
                    <a:close/>
                  </a:path>
                </a:pathLst>
              </a:custGeom>
              <a:solidFill>
                <a:srgbClr val="C47C00"/>
              </a:solidFill>
              <a:ln w="9525">
                <a:noFill/>
                <a:round/>
                <a:headEnd/>
                <a:tailEnd/>
              </a:ln>
            </p:spPr>
            <p:txBody>
              <a:bodyPr/>
              <a:lstStyle/>
              <a:p>
                <a:endParaRPr lang="en-US"/>
              </a:p>
            </p:txBody>
          </p:sp>
          <p:sp>
            <p:nvSpPr>
              <p:cNvPr id="22043" name="Freeform 525"/>
              <p:cNvSpPr>
                <a:spLocks/>
              </p:cNvSpPr>
              <p:nvPr/>
            </p:nvSpPr>
            <p:spPr bwMode="auto">
              <a:xfrm>
                <a:off x="1286" y="2182"/>
                <a:ext cx="461" cy="217"/>
              </a:xfrm>
              <a:custGeom>
                <a:avLst/>
                <a:gdLst>
                  <a:gd name="T0" fmla="*/ 24 w 923"/>
                  <a:gd name="T1" fmla="*/ 2 h 435"/>
                  <a:gd name="T2" fmla="*/ 74 w 923"/>
                  <a:gd name="T3" fmla="*/ 7 h 435"/>
                  <a:gd name="T4" fmla="*/ 126 w 923"/>
                  <a:gd name="T5" fmla="*/ 11 h 435"/>
                  <a:gd name="T6" fmla="*/ 180 w 923"/>
                  <a:gd name="T7" fmla="*/ 15 h 435"/>
                  <a:gd name="T8" fmla="*/ 236 w 923"/>
                  <a:gd name="T9" fmla="*/ 19 h 435"/>
                  <a:gd name="T10" fmla="*/ 294 w 923"/>
                  <a:gd name="T11" fmla="*/ 22 h 435"/>
                  <a:gd name="T12" fmla="*/ 353 w 923"/>
                  <a:gd name="T13" fmla="*/ 25 h 435"/>
                  <a:gd name="T14" fmla="*/ 412 w 923"/>
                  <a:gd name="T15" fmla="*/ 29 h 435"/>
                  <a:gd name="T16" fmla="*/ 473 w 923"/>
                  <a:gd name="T17" fmla="*/ 32 h 435"/>
                  <a:gd name="T18" fmla="*/ 534 w 923"/>
                  <a:gd name="T19" fmla="*/ 35 h 435"/>
                  <a:gd name="T20" fmla="*/ 595 w 923"/>
                  <a:gd name="T21" fmla="*/ 37 h 435"/>
                  <a:gd name="T22" fmla="*/ 656 w 923"/>
                  <a:gd name="T23" fmla="*/ 38 h 435"/>
                  <a:gd name="T24" fmla="*/ 717 w 923"/>
                  <a:gd name="T25" fmla="*/ 40 h 435"/>
                  <a:gd name="T26" fmla="*/ 777 w 923"/>
                  <a:gd name="T27" fmla="*/ 42 h 435"/>
                  <a:gd name="T28" fmla="*/ 836 w 923"/>
                  <a:gd name="T29" fmla="*/ 43 h 435"/>
                  <a:gd name="T30" fmla="*/ 894 w 923"/>
                  <a:gd name="T31" fmla="*/ 43 h 435"/>
                  <a:gd name="T32" fmla="*/ 923 w 923"/>
                  <a:gd name="T33" fmla="*/ 139 h 435"/>
                  <a:gd name="T34" fmla="*/ 923 w 923"/>
                  <a:gd name="T35" fmla="*/ 332 h 435"/>
                  <a:gd name="T36" fmla="*/ 894 w 923"/>
                  <a:gd name="T37" fmla="*/ 430 h 435"/>
                  <a:gd name="T38" fmla="*/ 834 w 923"/>
                  <a:gd name="T39" fmla="*/ 433 h 435"/>
                  <a:gd name="T40" fmla="*/ 775 w 923"/>
                  <a:gd name="T41" fmla="*/ 434 h 435"/>
                  <a:gd name="T42" fmla="*/ 713 w 923"/>
                  <a:gd name="T43" fmla="*/ 435 h 435"/>
                  <a:gd name="T44" fmla="*/ 652 w 923"/>
                  <a:gd name="T45" fmla="*/ 435 h 435"/>
                  <a:gd name="T46" fmla="*/ 591 w 923"/>
                  <a:gd name="T47" fmla="*/ 435 h 435"/>
                  <a:gd name="T48" fmla="*/ 530 w 923"/>
                  <a:gd name="T49" fmla="*/ 434 h 435"/>
                  <a:gd name="T50" fmla="*/ 469 w 923"/>
                  <a:gd name="T51" fmla="*/ 433 h 435"/>
                  <a:gd name="T52" fmla="*/ 409 w 923"/>
                  <a:gd name="T53" fmla="*/ 431 h 435"/>
                  <a:gd name="T54" fmla="*/ 349 w 923"/>
                  <a:gd name="T55" fmla="*/ 427 h 435"/>
                  <a:gd name="T56" fmla="*/ 291 w 923"/>
                  <a:gd name="T57" fmla="*/ 424 h 435"/>
                  <a:gd name="T58" fmla="*/ 234 w 923"/>
                  <a:gd name="T59" fmla="*/ 419 h 435"/>
                  <a:gd name="T60" fmla="*/ 179 w 923"/>
                  <a:gd name="T61" fmla="*/ 413 h 435"/>
                  <a:gd name="T62" fmla="*/ 125 w 923"/>
                  <a:gd name="T63" fmla="*/ 408 h 435"/>
                  <a:gd name="T64" fmla="*/ 73 w 923"/>
                  <a:gd name="T65" fmla="*/ 401 h 435"/>
                  <a:gd name="T66" fmla="*/ 24 w 923"/>
                  <a:gd name="T67" fmla="*/ 393 h 435"/>
                  <a:gd name="T68" fmla="*/ 0 w 923"/>
                  <a:gd name="T69" fmla="*/ 291 h 435"/>
                  <a:gd name="T70" fmla="*/ 0 w 923"/>
                  <a:gd name="T71" fmla="*/ 98 h 43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923"/>
                  <a:gd name="T109" fmla="*/ 0 h 435"/>
                  <a:gd name="T110" fmla="*/ 923 w 923"/>
                  <a:gd name="T111" fmla="*/ 435 h 435"/>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923" h="435">
                    <a:moveTo>
                      <a:pt x="0" y="0"/>
                    </a:moveTo>
                    <a:lnTo>
                      <a:pt x="24" y="2"/>
                    </a:lnTo>
                    <a:lnTo>
                      <a:pt x="49" y="5"/>
                    </a:lnTo>
                    <a:lnTo>
                      <a:pt x="74" y="7"/>
                    </a:lnTo>
                    <a:lnTo>
                      <a:pt x="99" y="9"/>
                    </a:lnTo>
                    <a:lnTo>
                      <a:pt x="126" y="11"/>
                    </a:lnTo>
                    <a:lnTo>
                      <a:pt x="153" y="13"/>
                    </a:lnTo>
                    <a:lnTo>
                      <a:pt x="180" y="15"/>
                    </a:lnTo>
                    <a:lnTo>
                      <a:pt x="208" y="17"/>
                    </a:lnTo>
                    <a:lnTo>
                      <a:pt x="236" y="19"/>
                    </a:lnTo>
                    <a:lnTo>
                      <a:pt x="265" y="21"/>
                    </a:lnTo>
                    <a:lnTo>
                      <a:pt x="294" y="22"/>
                    </a:lnTo>
                    <a:lnTo>
                      <a:pt x="323" y="24"/>
                    </a:lnTo>
                    <a:lnTo>
                      <a:pt x="353" y="25"/>
                    </a:lnTo>
                    <a:lnTo>
                      <a:pt x="382" y="28"/>
                    </a:lnTo>
                    <a:lnTo>
                      <a:pt x="412" y="29"/>
                    </a:lnTo>
                    <a:lnTo>
                      <a:pt x="443" y="30"/>
                    </a:lnTo>
                    <a:lnTo>
                      <a:pt x="473" y="32"/>
                    </a:lnTo>
                    <a:lnTo>
                      <a:pt x="503" y="34"/>
                    </a:lnTo>
                    <a:lnTo>
                      <a:pt x="534" y="35"/>
                    </a:lnTo>
                    <a:lnTo>
                      <a:pt x="564" y="36"/>
                    </a:lnTo>
                    <a:lnTo>
                      <a:pt x="595" y="37"/>
                    </a:lnTo>
                    <a:lnTo>
                      <a:pt x="625" y="38"/>
                    </a:lnTo>
                    <a:lnTo>
                      <a:pt x="656" y="38"/>
                    </a:lnTo>
                    <a:lnTo>
                      <a:pt x="686" y="39"/>
                    </a:lnTo>
                    <a:lnTo>
                      <a:pt x="717" y="40"/>
                    </a:lnTo>
                    <a:lnTo>
                      <a:pt x="747" y="40"/>
                    </a:lnTo>
                    <a:lnTo>
                      <a:pt x="777" y="42"/>
                    </a:lnTo>
                    <a:lnTo>
                      <a:pt x="807" y="42"/>
                    </a:lnTo>
                    <a:lnTo>
                      <a:pt x="836" y="43"/>
                    </a:lnTo>
                    <a:lnTo>
                      <a:pt x="866" y="43"/>
                    </a:lnTo>
                    <a:lnTo>
                      <a:pt x="894" y="43"/>
                    </a:lnTo>
                    <a:lnTo>
                      <a:pt x="923" y="43"/>
                    </a:lnTo>
                    <a:lnTo>
                      <a:pt x="923" y="139"/>
                    </a:lnTo>
                    <a:lnTo>
                      <a:pt x="923" y="235"/>
                    </a:lnTo>
                    <a:lnTo>
                      <a:pt x="923" y="332"/>
                    </a:lnTo>
                    <a:lnTo>
                      <a:pt x="923" y="428"/>
                    </a:lnTo>
                    <a:lnTo>
                      <a:pt x="894" y="430"/>
                    </a:lnTo>
                    <a:lnTo>
                      <a:pt x="864" y="432"/>
                    </a:lnTo>
                    <a:lnTo>
                      <a:pt x="834" y="433"/>
                    </a:lnTo>
                    <a:lnTo>
                      <a:pt x="804" y="433"/>
                    </a:lnTo>
                    <a:lnTo>
                      <a:pt x="775" y="434"/>
                    </a:lnTo>
                    <a:lnTo>
                      <a:pt x="743" y="435"/>
                    </a:lnTo>
                    <a:lnTo>
                      <a:pt x="713" y="435"/>
                    </a:lnTo>
                    <a:lnTo>
                      <a:pt x="682" y="435"/>
                    </a:lnTo>
                    <a:lnTo>
                      <a:pt x="652" y="435"/>
                    </a:lnTo>
                    <a:lnTo>
                      <a:pt x="621" y="435"/>
                    </a:lnTo>
                    <a:lnTo>
                      <a:pt x="591" y="435"/>
                    </a:lnTo>
                    <a:lnTo>
                      <a:pt x="560" y="435"/>
                    </a:lnTo>
                    <a:lnTo>
                      <a:pt x="530" y="434"/>
                    </a:lnTo>
                    <a:lnTo>
                      <a:pt x="499" y="434"/>
                    </a:lnTo>
                    <a:lnTo>
                      <a:pt x="469" y="433"/>
                    </a:lnTo>
                    <a:lnTo>
                      <a:pt x="439" y="432"/>
                    </a:lnTo>
                    <a:lnTo>
                      <a:pt x="409" y="431"/>
                    </a:lnTo>
                    <a:lnTo>
                      <a:pt x="379" y="428"/>
                    </a:lnTo>
                    <a:lnTo>
                      <a:pt x="349" y="427"/>
                    </a:lnTo>
                    <a:lnTo>
                      <a:pt x="320" y="425"/>
                    </a:lnTo>
                    <a:lnTo>
                      <a:pt x="291" y="424"/>
                    </a:lnTo>
                    <a:lnTo>
                      <a:pt x="263" y="421"/>
                    </a:lnTo>
                    <a:lnTo>
                      <a:pt x="234" y="419"/>
                    </a:lnTo>
                    <a:lnTo>
                      <a:pt x="206" y="416"/>
                    </a:lnTo>
                    <a:lnTo>
                      <a:pt x="179" y="413"/>
                    </a:lnTo>
                    <a:lnTo>
                      <a:pt x="151" y="411"/>
                    </a:lnTo>
                    <a:lnTo>
                      <a:pt x="125" y="408"/>
                    </a:lnTo>
                    <a:lnTo>
                      <a:pt x="99" y="404"/>
                    </a:lnTo>
                    <a:lnTo>
                      <a:pt x="73" y="401"/>
                    </a:lnTo>
                    <a:lnTo>
                      <a:pt x="49" y="397"/>
                    </a:lnTo>
                    <a:lnTo>
                      <a:pt x="24" y="393"/>
                    </a:lnTo>
                    <a:lnTo>
                      <a:pt x="0" y="389"/>
                    </a:lnTo>
                    <a:lnTo>
                      <a:pt x="0" y="291"/>
                    </a:lnTo>
                    <a:lnTo>
                      <a:pt x="0" y="195"/>
                    </a:lnTo>
                    <a:lnTo>
                      <a:pt x="0" y="98"/>
                    </a:lnTo>
                    <a:lnTo>
                      <a:pt x="0" y="0"/>
                    </a:lnTo>
                    <a:close/>
                  </a:path>
                </a:pathLst>
              </a:custGeom>
              <a:solidFill>
                <a:srgbClr val="C68200"/>
              </a:solidFill>
              <a:ln w="9525">
                <a:noFill/>
                <a:round/>
                <a:headEnd/>
                <a:tailEnd/>
              </a:ln>
            </p:spPr>
            <p:txBody>
              <a:bodyPr/>
              <a:lstStyle/>
              <a:p>
                <a:endParaRPr lang="en-US"/>
              </a:p>
            </p:txBody>
          </p:sp>
          <p:sp>
            <p:nvSpPr>
              <p:cNvPr id="22044" name="Freeform 526"/>
              <p:cNvSpPr>
                <a:spLocks/>
              </p:cNvSpPr>
              <p:nvPr/>
            </p:nvSpPr>
            <p:spPr bwMode="auto">
              <a:xfrm>
                <a:off x="1286" y="2182"/>
                <a:ext cx="420" cy="200"/>
              </a:xfrm>
              <a:custGeom>
                <a:avLst/>
                <a:gdLst>
                  <a:gd name="T0" fmla="*/ 22 w 841"/>
                  <a:gd name="T1" fmla="*/ 3 h 400"/>
                  <a:gd name="T2" fmla="*/ 67 w 841"/>
                  <a:gd name="T3" fmla="*/ 6 h 400"/>
                  <a:gd name="T4" fmla="*/ 115 w 841"/>
                  <a:gd name="T5" fmla="*/ 10 h 400"/>
                  <a:gd name="T6" fmla="*/ 165 w 841"/>
                  <a:gd name="T7" fmla="*/ 14 h 400"/>
                  <a:gd name="T8" fmla="*/ 216 w 841"/>
                  <a:gd name="T9" fmla="*/ 18 h 400"/>
                  <a:gd name="T10" fmla="*/ 267 w 841"/>
                  <a:gd name="T11" fmla="*/ 21 h 400"/>
                  <a:gd name="T12" fmla="*/ 322 w 841"/>
                  <a:gd name="T13" fmla="*/ 23 h 400"/>
                  <a:gd name="T14" fmla="*/ 376 w 841"/>
                  <a:gd name="T15" fmla="*/ 27 h 400"/>
                  <a:gd name="T16" fmla="*/ 431 w 841"/>
                  <a:gd name="T17" fmla="*/ 29 h 400"/>
                  <a:gd name="T18" fmla="*/ 486 w 841"/>
                  <a:gd name="T19" fmla="*/ 33 h 400"/>
                  <a:gd name="T20" fmla="*/ 542 w 841"/>
                  <a:gd name="T21" fmla="*/ 35 h 400"/>
                  <a:gd name="T22" fmla="*/ 597 w 841"/>
                  <a:gd name="T23" fmla="*/ 36 h 400"/>
                  <a:gd name="T24" fmla="*/ 652 w 841"/>
                  <a:gd name="T25" fmla="*/ 38 h 400"/>
                  <a:gd name="T26" fmla="*/ 708 w 841"/>
                  <a:gd name="T27" fmla="*/ 39 h 400"/>
                  <a:gd name="T28" fmla="*/ 762 w 841"/>
                  <a:gd name="T29" fmla="*/ 41 h 400"/>
                  <a:gd name="T30" fmla="*/ 815 w 841"/>
                  <a:gd name="T31" fmla="*/ 41 h 400"/>
                  <a:gd name="T32" fmla="*/ 841 w 841"/>
                  <a:gd name="T33" fmla="*/ 128 h 400"/>
                  <a:gd name="T34" fmla="*/ 841 w 841"/>
                  <a:gd name="T35" fmla="*/ 304 h 400"/>
                  <a:gd name="T36" fmla="*/ 815 w 841"/>
                  <a:gd name="T37" fmla="*/ 394 h 400"/>
                  <a:gd name="T38" fmla="*/ 761 w 841"/>
                  <a:gd name="T39" fmla="*/ 396 h 400"/>
                  <a:gd name="T40" fmla="*/ 705 w 841"/>
                  <a:gd name="T41" fmla="*/ 399 h 400"/>
                  <a:gd name="T42" fmla="*/ 651 w 841"/>
                  <a:gd name="T43" fmla="*/ 400 h 400"/>
                  <a:gd name="T44" fmla="*/ 596 w 841"/>
                  <a:gd name="T45" fmla="*/ 400 h 400"/>
                  <a:gd name="T46" fmla="*/ 541 w 841"/>
                  <a:gd name="T47" fmla="*/ 400 h 400"/>
                  <a:gd name="T48" fmla="*/ 485 w 841"/>
                  <a:gd name="T49" fmla="*/ 400 h 400"/>
                  <a:gd name="T50" fmla="*/ 431 w 841"/>
                  <a:gd name="T51" fmla="*/ 397 h 400"/>
                  <a:gd name="T52" fmla="*/ 376 w 841"/>
                  <a:gd name="T53" fmla="*/ 396 h 400"/>
                  <a:gd name="T54" fmla="*/ 323 w 841"/>
                  <a:gd name="T55" fmla="*/ 393 h 400"/>
                  <a:gd name="T56" fmla="*/ 270 w 841"/>
                  <a:gd name="T57" fmla="*/ 389 h 400"/>
                  <a:gd name="T58" fmla="*/ 218 w 841"/>
                  <a:gd name="T59" fmla="*/ 385 h 400"/>
                  <a:gd name="T60" fmla="*/ 167 w 841"/>
                  <a:gd name="T61" fmla="*/ 380 h 400"/>
                  <a:gd name="T62" fmla="*/ 118 w 841"/>
                  <a:gd name="T63" fmla="*/ 374 h 400"/>
                  <a:gd name="T64" fmla="*/ 69 w 841"/>
                  <a:gd name="T65" fmla="*/ 369 h 400"/>
                  <a:gd name="T66" fmla="*/ 23 w 841"/>
                  <a:gd name="T67" fmla="*/ 361 h 400"/>
                  <a:gd name="T68" fmla="*/ 0 w 841"/>
                  <a:gd name="T69" fmla="*/ 269 h 400"/>
                  <a:gd name="T70" fmla="*/ 0 w 841"/>
                  <a:gd name="T71" fmla="*/ 89 h 40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41"/>
                  <a:gd name="T109" fmla="*/ 0 h 400"/>
                  <a:gd name="T110" fmla="*/ 841 w 841"/>
                  <a:gd name="T111" fmla="*/ 400 h 40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41" h="400">
                    <a:moveTo>
                      <a:pt x="0" y="0"/>
                    </a:moveTo>
                    <a:lnTo>
                      <a:pt x="22" y="3"/>
                    </a:lnTo>
                    <a:lnTo>
                      <a:pt x="45" y="4"/>
                    </a:lnTo>
                    <a:lnTo>
                      <a:pt x="67" y="6"/>
                    </a:lnTo>
                    <a:lnTo>
                      <a:pt x="91" y="8"/>
                    </a:lnTo>
                    <a:lnTo>
                      <a:pt x="115" y="10"/>
                    </a:lnTo>
                    <a:lnTo>
                      <a:pt x="140" y="12"/>
                    </a:lnTo>
                    <a:lnTo>
                      <a:pt x="165" y="14"/>
                    </a:lnTo>
                    <a:lnTo>
                      <a:pt x="190" y="15"/>
                    </a:lnTo>
                    <a:lnTo>
                      <a:pt x="216" y="18"/>
                    </a:lnTo>
                    <a:lnTo>
                      <a:pt x="241" y="19"/>
                    </a:lnTo>
                    <a:lnTo>
                      <a:pt x="267" y="21"/>
                    </a:lnTo>
                    <a:lnTo>
                      <a:pt x="294" y="22"/>
                    </a:lnTo>
                    <a:lnTo>
                      <a:pt x="322" y="23"/>
                    </a:lnTo>
                    <a:lnTo>
                      <a:pt x="348" y="26"/>
                    </a:lnTo>
                    <a:lnTo>
                      <a:pt x="376" y="27"/>
                    </a:lnTo>
                    <a:lnTo>
                      <a:pt x="403" y="28"/>
                    </a:lnTo>
                    <a:lnTo>
                      <a:pt x="431" y="29"/>
                    </a:lnTo>
                    <a:lnTo>
                      <a:pt x="459" y="31"/>
                    </a:lnTo>
                    <a:lnTo>
                      <a:pt x="486" y="33"/>
                    </a:lnTo>
                    <a:lnTo>
                      <a:pt x="514" y="34"/>
                    </a:lnTo>
                    <a:lnTo>
                      <a:pt x="542" y="35"/>
                    </a:lnTo>
                    <a:lnTo>
                      <a:pt x="569" y="36"/>
                    </a:lnTo>
                    <a:lnTo>
                      <a:pt x="597" y="36"/>
                    </a:lnTo>
                    <a:lnTo>
                      <a:pt x="625" y="37"/>
                    </a:lnTo>
                    <a:lnTo>
                      <a:pt x="652" y="38"/>
                    </a:lnTo>
                    <a:lnTo>
                      <a:pt x="680" y="38"/>
                    </a:lnTo>
                    <a:lnTo>
                      <a:pt x="708" y="39"/>
                    </a:lnTo>
                    <a:lnTo>
                      <a:pt x="735" y="39"/>
                    </a:lnTo>
                    <a:lnTo>
                      <a:pt x="762" y="41"/>
                    </a:lnTo>
                    <a:lnTo>
                      <a:pt x="788" y="41"/>
                    </a:lnTo>
                    <a:lnTo>
                      <a:pt x="815" y="41"/>
                    </a:lnTo>
                    <a:lnTo>
                      <a:pt x="841" y="41"/>
                    </a:lnTo>
                    <a:lnTo>
                      <a:pt x="841" y="128"/>
                    </a:lnTo>
                    <a:lnTo>
                      <a:pt x="841" y="217"/>
                    </a:lnTo>
                    <a:lnTo>
                      <a:pt x="841" y="304"/>
                    </a:lnTo>
                    <a:lnTo>
                      <a:pt x="841" y="393"/>
                    </a:lnTo>
                    <a:lnTo>
                      <a:pt x="815" y="394"/>
                    </a:lnTo>
                    <a:lnTo>
                      <a:pt x="787" y="395"/>
                    </a:lnTo>
                    <a:lnTo>
                      <a:pt x="761" y="396"/>
                    </a:lnTo>
                    <a:lnTo>
                      <a:pt x="733" y="397"/>
                    </a:lnTo>
                    <a:lnTo>
                      <a:pt x="705" y="399"/>
                    </a:lnTo>
                    <a:lnTo>
                      <a:pt x="679" y="400"/>
                    </a:lnTo>
                    <a:lnTo>
                      <a:pt x="651" y="400"/>
                    </a:lnTo>
                    <a:lnTo>
                      <a:pt x="624" y="400"/>
                    </a:lnTo>
                    <a:lnTo>
                      <a:pt x="596" y="400"/>
                    </a:lnTo>
                    <a:lnTo>
                      <a:pt x="568" y="400"/>
                    </a:lnTo>
                    <a:lnTo>
                      <a:pt x="541" y="400"/>
                    </a:lnTo>
                    <a:lnTo>
                      <a:pt x="513" y="400"/>
                    </a:lnTo>
                    <a:lnTo>
                      <a:pt x="485" y="400"/>
                    </a:lnTo>
                    <a:lnTo>
                      <a:pt x="458" y="399"/>
                    </a:lnTo>
                    <a:lnTo>
                      <a:pt x="431" y="397"/>
                    </a:lnTo>
                    <a:lnTo>
                      <a:pt x="403" y="397"/>
                    </a:lnTo>
                    <a:lnTo>
                      <a:pt x="376" y="396"/>
                    </a:lnTo>
                    <a:lnTo>
                      <a:pt x="349" y="394"/>
                    </a:lnTo>
                    <a:lnTo>
                      <a:pt x="323" y="393"/>
                    </a:lnTo>
                    <a:lnTo>
                      <a:pt x="296" y="392"/>
                    </a:lnTo>
                    <a:lnTo>
                      <a:pt x="270" y="389"/>
                    </a:lnTo>
                    <a:lnTo>
                      <a:pt x="243" y="387"/>
                    </a:lnTo>
                    <a:lnTo>
                      <a:pt x="218" y="385"/>
                    </a:lnTo>
                    <a:lnTo>
                      <a:pt x="193" y="382"/>
                    </a:lnTo>
                    <a:lnTo>
                      <a:pt x="167" y="380"/>
                    </a:lnTo>
                    <a:lnTo>
                      <a:pt x="142" y="378"/>
                    </a:lnTo>
                    <a:lnTo>
                      <a:pt x="118" y="374"/>
                    </a:lnTo>
                    <a:lnTo>
                      <a:pt x="93" y="372"/>
                    </a:lnTo>
                    <a:lnTo>
                      <a:pt x="69" y="369"/>
                    </a:lnTo>
                    <a:lnTo>
                      <a:pt x="46" y="365"/>
                    </a:lnTo>
                    <a:lnTo>
                      <a:pt x="23" y="361"/>
                    </a:lnTo>
                    <a:lnTo>
                      <a:pt x="0" y="357"/>
                    </a:lnTo>
                    <a:lnTo>
                      <a:pt x="0" y="269"/>
                    </a:lnTo>
                    <a:lnTo>
                      <a:pt x="0" y="179"/>
                    </a:lnTo>
                    <a:lnTo>
                      <a:pt x="0" y="89"/>
                    </a:lnTo>
                    <a:lnTo>
                      <a:pt x="0" y="0"/>
                    </a:lnTo>
                    <a:close/>
                  </a:path>
                </a:pathLst>
              </a:custGeom>
              <a:solidFill>
                <a:srgbClr val="C98400"/>
              </a:solidFill>
              <a:ln w="9525">
                <a:noFill/>
                <a:round/>
                <a:headEnd/>
                <a:tailEnd/>
              </a:ln>
            </p:spPr>
            <p:txBody>
              <a:bodyPr/>
              <a:lstStyle/>
              <a:p>
                <a:endParaRPr lang="en-US"/>
              </a:p>
            </p:txBody>
          </p:sp>
          <p:sp>
            <p:nvSpPr>
              <p:cNvPr id="22045" name="Freeform 527"/>
              <p:cNvSpPr>
                <a:spLocks/>
              </p:cNvSpPr>
              <p:nvPr/>
            </p:nvSpPr>
            <p:spPr bwMode="auto">
              <a:xfrm>
                <a:off x="1286" y="2182"/>
                <a:ext cx="379" cy="183"/>
              </a:xfrm>
              <a:custGeom>
                <a:avLst/>
                <a:gdLst>
                  <a:gd name="T0" fmla="*/ 20 w 760"/>
                  <a:gd name="T1" fmla="*/ 3 h 366"/>
                  <a:gd name="T2" fmla="*/ 61 w 760"/>
                  <a:gd name="T3" fmla="*/ 6 h 366"/>
                  <a:gd name="T4" fmla="*/ 104 w 760"/>
                  <a:gd name="T5" fmla="*/ 10 h 366"/>
                  <a:gd name="T6" fmla="*/ 149 w 760"/>
                  <a:gd name="T7" fmla="*/ 13 h 366"/>
                  <a:gd name="T8" fmla="*/ 195 w 760"/>
                  <a:gd name="T9" fmla="*/ 16 h 366"/>
                  <a:gd name="T10" fmla="*/ 242 w 760"/>
                  <a:gd name="T11" fmla="*/ 20 h 366"/>
                  <a:gd name="T12" fmla="*/ 291 w 760"/>
                  <a:gd name="T13" fmla="*/ 23 h 366"/>
                  <a:gd name="T14" fmla="*/ 339 w 760"/>
                  <a:gd name="T15" fmla="*/ 26 h 366"/>
                  <a:gd name="T16" fmla="*/ 388 w 760"/>
                  <a:gd name="T17" fmla="*/ 29 h 366"/>
                  <a:gd name="T18" fmla="*/ 439 w 760"/>
                  <a:gd name="T19" fmla="*/ 31 h 366"/>
                  <a:gd name="T20" fmla="*/ 489 w 760"/>
                  <a:gd name="T21" fmla="*/ 34 h 366"/>
                  <a:gd name="T22" fmla="*/ 539 w 760"/>
                  <a:gd name="T23" fmla="*/ 35 h 366"/>
                  <a:gd name="T24" fmla="*/ 589 w 760"/>
                  <a:gd name="T25" fmla="*/ 37 h 366"/>
                  <a:gd name="T26" fmla="*/ 639 w 760"/>
                  <a:gd name="T27" fmla="*/ 38 h 366"/>
                  <a:gd name="T28" fmla="*/ 688 w 760"/>
                  <a:gd name="T29" fmla="*/ 39 h 366"/>
                  <a:gd name="T30" fmla="*/ 735 w 760"/>
                  <a:gd name="T31" fmla="*/ 39 h 366"/>
                  <a:gd name="T32" fmla="*/ 760 w 760"/>
                  <a:gd name="T33" fmla="*/ 120 h 366"/>
                  <a:gd name="T34" fmla="*/ 760 w 760"/>
                  <a:gd name="T35" fmla="*/ 279 h 366"/>
                  <a:gd name="T36" fmla="*/ 735 w 760"/>
                  <a:gd name="T37" fmla="*/ 361 h 366"/>
                  <a:gd name="T38" fmla="*/ 686 w 760"/>
                  <a:gd name="T39" fmla="*/ 363 h 366"/>
                  <a:gd name="T40" fmla="*/ 637 w 760"/>
                  <a:gd name="T41" fmla="*/ 365 h 366"/>
                  <a:gd name="T42" fmla="*/ 588 w 760"/>
                  <a:gd name="T43" fmla="*/ 366 h 366"/>
                  <a:gd name="T44" fmla="*/ 538 w 760"/>
                  <a:gd name="T45" fmla="*/ 366 h 366"/>
                  <a:gd name="T46" fmla="*/ 490 w 760"/>
                  <a:gd name="T47" fmla="*/ 366 h 366"/>
                  <a:gd name="T48" fmla="*/ 440 w 760"/>
                  <a:gd name="T49" fmla="*/ 366 h 366"/>
                  <a:gd name="T50" fmla="*/ 392 w 760"/>
                  <a:gd name="T51" fmla="*/ 365 h 366"/>
                  <a:gd name="T52" fmla="*/ 344 w 760"/>
                  <a:gd name="T53" fmla="*/ 363 h 366"/>
                  <a:gd name="T54" fmla="*/ 295 w 760"/>
                  <a:gd name="T55" fmla="*/ 361 h 366"/>
                  <a:gd name="T56" fmla="*/ 248 w 760"/>
                  <a:gd name="T57" fmla="*/ 357 h 366"/>
                  <a:gd name="T58" fmla="*/ 202 w 760"/>
                  <a:gd name="T59" fmla="*/ 354 h 366"/>
                  <a:gd name="T60" fmla="*/ 155 w 760"/>
                  <a:gd name="T61" fmla="*/ 349 h 366"/>
                  <a:gd name="T62" fmla="*/ 110 w 760"/>
                  <a:gd name="T63" fmla="*/ 343 h 366"/>
                  <a:gd name="T64" fmla="*/ 65 w 760"/>
                  <a:gd name="T65" fmla="*/ 338 h 366"/>
                  <a:gd name="T66" fmla="*/ 22 w 760"/>
                  <a:gd name="T67" fmla="*/ 331 h 366"/>
                  <a:gd name="T68" fmla="*/ 0 w 760"/>
                  <a:gd name="T69" fmla="*/ 245 h 366"/>
                  <a:gd name="T70" fmla="*/ 0 w 760"/>
                  <a:gd name="T71" fmla="*/ 82 h 36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760"/>
                  <a:gd name="T109" fmla="*/ 0 h 366"/>
                  <a:gd name="T110" fmla="*/ 760 w 760"/>
                  <a:gd name="T111" fmla="*/ 366 h 36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760" h="366">
                    <a:moveTo>
                      <a:pt x="0" y="0"/>
                    </a:moveTo>
                    <a:lnTo>
                      <a:pt x="20" y="3"/>
                    </a:lnTo>
                    <a:lnTo>
                      <a:pt x="40" y="4"/>
                    </a:lnTo>
                    <a:lnTo>
                      <a:pt x="61" y="6"/>
                    </a:lnTo>
                    <a:lnTo>
                      <a:pt x="82" y="7"/>
                    </a:lnTo>
                    <a:lnTo>
                      <a:pt x="104" y="10"/>
                    </a:lnTo>
                    <a:lnTo>
                      <a:pt x="126" y="11"/>
                    </a:lnTo>
                    <a:lnTo>
                      <a:pt x="149" y="13"/>
                    </a:lnTo>
                    <a:lnTo>
                      <a:pt x="172" y="14"/>
                    </a:lnTo>
                    <a:lnTo>
                      <a:pt x="195" y="16"/>
                    </a:lnTo>
                    <a:lnTo>
                      <a:pt x="218" y="18"/>
                    </a:lnTo>
                    <a:lnTo>
                      <a:pt x="242" y="20"/>
                    </a:lnTo>
                    <a:lnTo>
                      <a:pt x="266" y="21"/>
                    </a:lnTo>
                    <a:lnTo>
                      <a:pt x="291" y="23"/>
                    </a:lnTo>
                    <a:lnTo>
                      <a:pt x="315" y="24"/>
                    </a:lnTo>
                    <a:lnTo>
                      <a:pt x="339" y="26"/>
                    </a:lnTo>
                    <a:lnTo>
                      <a:pt x="364" y="27"/>
                    </a:lnTo>
                    <a:lnTo>
                      <a:pt x="388" y="29"/>
                    </a:lnTo>
                    <a:lnTo>
                      <a:pt x="414" y="30"/>
                    </a:lnTo>
                    <a:lnTo>
                      <a:pt x="439" y="31"/>
                    </a:lnTo>
                    <a:lnTo>
                      <a:pt x="463" y="33"/>
                    </a:lnTo>
                    <a:lnTo>
                      <a:pt x="489" y="34"/>
                    </a:lnTo>
                    <a:lnTo>
                      <a:pt x="514" y="35"/>
                    </a:lnTo>
                    <a:lnTo>
                      <a:pt x="539" y="35"/>
                    </a:lnTo>
                    <a:lnTo>
                      <a:pt x="565" y="36"/>
                    </a:lnTo>
                    <a:lnTo>
                      <a:pt x="589" y="37"/>
                    </a:lnTo>
                    <a:lnTo>
                      <a:pt x="614" y="37"/>
                    </a:lnTo>
                    <a:lnTo>
                      <a:pt x="639" y="38"/>
                    </a:lnTo>
                    <a:lnTo>
                      <a:pt x="664" y="38"/>
                    </a:lnTo>
                    <a:lnTo>
                      <a:pt x="688" y="39"/>
                    </a:lnTo>
                    <a:lnTo>
                      <a:pt x="712" y="39"/>
                    </a:lnTo>
                    <a:lnTo>
                      <a:pt x="735" y="39"/>
                    </a:lnTo>
                    <a:lnTo>
                      <a:pt x="760" y="39"/>
                    </a:lnTo>
                    <a:lnTo>
                      <a:pt x="760" y="120"/>
                    </a:lnTo>
                    <a:lnTo>
                      <a:pt x="760" y="199"/>
                    </a:lnTo>
                    <a:lnTo>
                      <a:pt x="760" y="279"/>
                    </a:lnTo>
                    <a:lnTo>
                      <a:pt x="760" y="359"/>
                    </a:lnTo>
                    <a:lnTo>
                      <a:pt x="735" y="361"/>
                    </a:lnTo>
                    <a:lnTo>
                      <a:pt x="711" y="362"/>
                    </a:lnTo>
                    <a:lnTo>
                      <a:pt x="686" y="363"/>
                    </a:lnTo>
                    <a:lnTo>
                      <a:pt x="662" y="364"/>
                    </a:lnTo>
                    <a:lnTo>
                      <a:pt x="637" y="365"/>
                    </a:lnTo>
                    <a:lnTo>
                      <a:pt x="613" y="365"/>
                    </a:lnTo>
                    <a:lnTo>
                      <a:pt x="588" y="366"/>
                    </a:lnTo>
                    <a:lnTo>
                      <a:pt x="564" y="366"/>
                    </a:lnTo>
                    <a:lnTo>
                      <a:pt x="538" y="366"/>
                    </a:lnTo>
                    <a:lnTo>
                      <a:pt x="514" y="366"/>
                    </a:lnTo>
                    <a:lnTo>
                      <a:pt x="490" y="366"/>
                    </a:lnTo>
                    <a:lnTo>
                      <a:pt x="466" y="366"/>
                    </a:lnTo>
                    <a:lnTo>
                      <a:pt x="440" y="366"/>
                    </a:lnTo>
                    <a:lnTo>
                      <a:pt x="416" y="365"/>
                    </a:lnTo>
                    <a:lnTo>
                      <a:pt x="392" y="365"/>
                    </a:lnTo>
                    <a:lnTo>
                      <a:pt x="368" y="364"/>
                    </a:lnTo>
                    <a:lnTo>
                      <a:pt x="344" y="363"/>
                    </a:lnTo>
                    <a:lnTo>
                      <a:pt x="319" y="362"/>
                    </a:lnTo>
                    <a:lnTo>
                      <a:pt x="295" y="361"/>
                    </a:lnTo>
                    <a:lnTo>
                      <a:pt x="272" y="359"/>
                    </a:lnTo>
                    <a:lnTo>
                      <a:pt x="248" y="357"/>
                    </a:lnTo>
                    <a:lnTo>
                      <a:pt x="225" y="356"/>
                    </a:lnTo>
                    <a:lnTo>
                      <a:pt x="202" y="354"/>
                    </a:lnTo>
                    <a:lnTo>
                      <a:pt x="178" y="351"/>
                    </a:lnTo>
                    <a:lnTo>
                      <a:pt x="155" y="349"/>
                    </a:lnTo>
                    <a:lnTo>
                      <a:pt x="133" y="347"/>
                    </a:lnTo>
                    <a:lnTo>
                      <a:pt x="110" y="343"/>
                    </a:lnTo>
                    <a:lnTo>
                      <a:pt x="88" y="341"/>
                    </a:lnTo>
                    <a:lnTo>
                      <a:pt x="65" y="338"/>
                    </a:lnTo>
                    <a:lnTo>
                      <a:pt x="43" y="334"/>
                    </a:lnTo>
                    <a:lnTo>
                      <a:pt x="22" y="331"/>
                    </a:lnTo>
                    <a:lnTo>
                      <a:pt x="0" y="327"/>
                    </a:lnTo>
                    <a:lnTo>
                      <a:pt x="0" y="245"/>
                    </a:lnTo>
                    <a:lnTo>
                      <a:pt x="0" y="164"/>
                    </a:lnTo>
                    <a:lnTo>
                      <a:pt x="0" y="82"/>
                    </a:lnTo>
                    <a:lnTo>
                      <a:pt x="0" y="0"/>
                    </a:lnTo>
                    <a:close/>
                  </a:path>
                </a:pathLst>
              </a:custGeom>
              <a:solidFill>
                <a:srgbClr val="CC8700"/>
              </a:solidFill>
              <a:ln w="9525">
                <a:noFill/>
                <a:round/>
                <a:headEnd/>
                <a:tailEnd/>
              </a:ln>
            </p:spPr>
            <p:txBody>
              <a:bodyPr/>
              <a:lstStyle/>
              <a:p>
                <a:endParaRPr lang="en-US"/>
              </a:p>
            </p:txBody>
          </p:sp>
          <p:sp>
            <p:nvSpPr>
              <p:cNvPr id="22046" name="Freeform 528"/>
              <p:cNvSpPr>
                <a:spLocks/>
              </p:cNvSpPr>
              <p:nvPr/>
            </p:nvSpPr>
            <p:spPr bwMode="auto">
              <a:xfrm>
                <a:off x="1286" y="2182"/>
                <a:ext cx="338" cy="166"/>
              </a:xfrm>
              <a:custGeom>
                <a:avLst/>
                <a:gdLst>
                  <a:gd name="T0" fmla="*/ 0 w 678"/>
                  <a:gd name="T1" fmla="*/ 0 h 333"/>
                  <a:gd name="T2" fmla="*/ 36 w 678"/>
                  <a:gd name="T3" fmla="*/ 4 h 333"/>
                  <a:gd name="T4" fmla="*/ 73 w 678"/>
                  <a:gd name="T5" fmla="*/ 7 h 333"/>
                  <a:gd name="T6" fmla="*/ 112 w 678"/>
                  <a:gd name="T7" fmla="*/ 11 h 333"/>
                  <a:gd name="T8" fmla="*/ 152 w 678"/>
                  <a:gd name="T9" fmla="*/ 14 h 333"/>
                  <a:gd name="T10" fmla="*/ 194 w 678"/>
                  <a:gd name="T11" fmla="*/ 18 h 333"/>
                  <a:gd name="T12" fmla="*/ 236 w 678"/>
                  <a:gd name="T13" fmla="*/ 20 h 333"/>
                  <a:gd name="T14" fmla="*/ 280 w 678"/>
                  <a:gd name="T15" fmla="*/ 23 h 333"/>
                  <a:gd name="T16" fmla="*/ 324 w 678"/>
                  <a:gd name="T17" fmla="*/ 27 h 333"/>
                  <a:gd name="T18" fmla="*/ 368 w 678"/>
                  <a:gd name="T19" fmla="*/ 29 h 333"/>
                  <a:gd name="T20" fmla="*/ 413 w 678"/>
                  <a:gd name="T21" fmla="*/ 31 h 333"/>
                  <a:gd name="T22" fmla="*/ 458 w 678"/>
                  <a:gd name="T23" fmla="*/ 34 h 333"/>
                  <a:gd name="T24" fmla="*/ 503 w 678"/>
                  <a:gd name="T25" fmla="*/ 36 h 333"/>
                  <a:gd name="T26" fmla="*/ 547 w 678"/>
                  <a:gd name="T27" fmla="*/ 37 h 333"/>
                  <a:gd name="T28" fmla="*/ 591 w 678"/>
                  <a:gd name="T29" fmla="*/ 38 h 333"/>
                  <a:gd name="T30" fmla="*/ 635 w 678"/>
                  <a:gd name="T31" fmla="*/ 39 h 333"/>
                  <a:gd name="T32" fmla="*/ 678 w 678"/>
                  <a:gd name="T33" fmla="*/ 39 h 333"/>
                  <a:gd name="T34" fmla="*/ 678 w 678"/>
                  <a:gd name="T35" fmla="*/ 111 h 333"/>
                  <a:gd name="T36" fmla="*/ 678 w 678"/>
                  <a:gd name="T37" fmla="*/ 182 h 333"/>
                  <a:gd name="T38" fmla="*/ 678 w 678"/>
                  <a:gd name="T39" fmla="*/ 254 h 333"/>
                  <a:gd name="T40" fmla="*/ 678 w 678"/>
                  <a:gd name="T41" fmla="*/ 325 h 333"/>
                  <a:gd name="T42" fmla="*/ 634 w 678"/>
                  <a:gd name="T43" fmla="*/ 327 h 333"/>
                  <a:gd name="T44" fmla="*/ 590 w 678"/>
                  <a:gd name="T45" fmla="*/ 330 h 333"/>
                  <a:gd name="T46" fmla="*/ 547 w 678"/>
                  <a:gd name="T47" fmla="*/ 331 h 333"/>
                  <a:gd name="T48" fmla="*/ 504 w 678"/>
                  <a:gd name="T49" fmla="*/ 332 h 333"/>
                  <a:gd name="T50" fmla="*/ 461 w 678"/>
                  <a:gd name="T51" fmla="*/ 333 h 333"/>
                  <a:gd name="T52" fmla="*/ 417 w 678"/>
                  <a:gd name="T53" fmla="*/ 333 h 333"/>
                  <a:gd name="T54" fmla="*/ 375 w 678"/>
                  <a:gd name="T55" fmla="*/ 332 h 333"/>
                  <a:gd name="T56" fmla="*/ 332 w 678"/>
                  <a:gd name="T57" fmla="*/ 331 h 333"/>
                  <a:gd name="T58" fmla="*/ 291 w 678"/>
                  <a:gd name="T59" fmla="*/ 328 h 333"/>
                  <a:gd name="T60" fmla="*/ 248 w 678"/>
                  <a:gd name="T61" fmla="*/ 326 h 333"/>
                  <a:gd name="T62" fmla="*/ 206 w 678"/>
                  <a:gd name="T63" fmla="*/ 323 h 333"/>
                  <a:gd name="T64" fmla="*/ 164 w 678"/>
                  <a:gd name="T65" fmla="*/ 319 h 333"/>
                  <a:gd name="T66" fmla="*/ 122 w 678"/>
                  <a:gd name="T67" fmla="*/ 315 h 333"/>
                  <a:gd name="T68" fmla="*/ 82 w 678"/>
                  <a:gd name="T69" fmla="*/ 309 h 333"/>
                  <a:gd name="T70" fmla="*/ 40 w 678"/>
                  <a:gd name="T71" fmla="*/ 303 h 333"/>
                  <a:gd name="T72" fmla="*/ 0 w 678"/>
                  <a:gd name="T73" fmla="*/ 296 h 333"/>
                  <a:gd name="T74" fmla="*/ 0 w 678"/>
                  <a:gd name="T75" fmla="*/ 222 h 333"/>
                  <a:gd name="T76" fmla="*/ 0 w 678"/>
                  <a:gd name="T77" fmla="*/ 148 h 333"/>
                  <a:gd name="T78" fmla="*/ 0 w 678"/>
                  <a:gd name="T79" fmla="*/ 74 h 333"/>
                  <a:gd name="T80" fmla="*/ 0 w 678"/>
                  <a:gd name="T81" fmla="*/ 0 h 33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78"/>
                  <a:gd name="T124" fmla="*/ 0 h 333"/>
                  <a:gd name="T125" fmla="*/ 678 w 678"/>
                  <a:gd name="T126" fmla="*/ 333 h 33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78" h="333">
                    <a:moveTo>
                      <a:pt x="0" y="0"/>
                    </a:moveTo>
                    <a:lnTo>
                      <a:pt x="36" y="4"/>
                    </a:lnTo>
                    <a:lnTo>
                      <a:pt x="73" y="7"/>
                    </a:lnTo>
                    <a:lnTo>
                      <a:pt x="112" y="11"/>
                    </a:lnTo>
                    <a:lnTo>
                      <a:pt x="152" y="14"/>
                    </a:lnTo>
                    <a:lnTo>
                      <a:pt x="194" y="18"/>
                    </a:lnTo>
                    <a:lnTo>
                      <a:pt x="236" y="20"/>
                    </a:lnTo>
                    <a:lnTo>
                      <a:pt x="280" y="23"/>
                    </a:lnTo>
                    <a:lnTo>
                      <a:pt x="324" y="27"/>
                    </a:lnTo>
                    <a:lnTo>
                      <a:pt x="368" y="29"/>
                    </a:lnTo>
                    <a:lnTo>
                      <a:pt x="413" y="31"/>
                    </a:lnTo>
                    <a:lnTo>
                      <a:pt x="458" y="34"/>
                    </a:lnTo>
                    <a:lnTo>
                      <a:pt x="503" y="36"/>
                    </a:lnTo>
                    <a:lnTo>
                      <a:pt x="547" y="37"/>
                    </a:lnTo>
                    <a:lnTo>
                      <a:pt x="591" y="38"/>
                    </a:lnTo>
                    <a:lnTo>
                      <a:pt x="635" y="39"/>
                    </a:lnTo>
                    <a:lnTo>
                      <a:pt x="678" y="39"/>
                    </a:lnTo>
                    <a:lnTo>
                      <a:pt x="678" y="111"/>
                    </a:lnTo>
                    <a:lnTo>
                      <a:pt x="678" y="182"/>
                    </a:lnTo>
                    <a:lnTo>
                      <a:pt x="678" y="254"/>
                    </a:lnTo>
                    <a:lnTo>
                      <a:pt x="678" y="325"/>
                    </a:lnTo>
                    <a:lnTo>
                      <a:pt x="634" y="327"/>
                    </a:lnTo>
                    <a:lnTo>
                      <a:pt x="590" y="330"/>
                    </a:lnTo>
                    <a:lnTo>
                      <a:pt x="547" y="331"/>
                    </a:lnTo>
                    <a:lnTo>
                      <a:pt x="504" y="332"/>
                    </a:lnTo>
                    <a:lnTo>
                      <a:pt x="461" y="333"/>
                    </a:lnTo>
                    <a:lnTo>
                      <a:pt x="417" y="333"/>
                    </a:lnTo>
                    <a:lnTo>
                      <a:pt x="375" y="332"/>
                    </a:lnTo>
                    <a:lnTo>
                      <a:pt x="332" y="331"/>
                    </a:lnTo>
                    <a:lnTo>
                      <a:pt x="291" y="328"/>
                    </a:lnTo>
                    <a:lnTo>
                      <a:pt x="248" y="326"/>
                    </a:lnTo>
                    <a:lnTo>
                      <a:pt x="206" y="323"/>
                    </a:lnTo>
                    <a:lnTo>
                      <a:pt x="164" y="319"/>
                    </a:lnTo>
                    <a:lnTo>
                      <a:pt x="122" y="315"/>
                    </a:lnTo>
                    <a:lnTo>
                      <a:pt x="82" y="309"/>
                    </a:lnTo>
                    <a:lnTo>
                      <a:pt x="40" y="303"/>
                    </a:lnTo>
                    <a:lnTo>
                      <a:pt x="0" y="296"/>
                    </a:lnTo>
                    <a:lnTo>
                      <a:pt x="0" y="222"/>
                    </a:lnTo>
                    <a:lnTo>
                      <a:pt x="0" y="148"/>
                    </a:lnTo>
                    <a:lnTo>
                      <a:pt x="0" y="74"/>
                    </a:lnTo>
                    <a:lnTo>
                      <a:pt x="0" y="0"/>
                    </a:lnTo>
                    <a:close/>
                  </a:path>
                </a:pathLst>
              </a:custGeom>
              <a:solidFill>
                <a:srgbClr val="CE8C00"/>
              </a:solidFill>
              <a:ln w="9525">
                <a:noFill/>
                <a:round/>
                <a:headEnd/>
                <a:tailEnd/>
              </a:ln>
            </p:spPr>
            <p:txBody>
              <a:bodyPr/>
              <a:lstStyle/>
              <a:p>
                <a:endParaRPr lang="en-US"/>
              </a:p>
            </p:txBody>
          </p:sp>
          <p:sp>
            <p:nvSpPr>
              <p:cNvPr id="22047" name="Freeform 529"/>
              <p:cNvSpPr>
                <a:spLocks/>
              </p:cNvSpPr>
              <p:nvPr/>
            </p:nvSpPr>
            <p:spPr bwMode="auto">
              <a:xfrm>
                <a:off x="1286" y="2182"/>
                <a:ext cx="297" cy="149"/>
              </a:xfrm>
              <a:custGeom>
                <a:avLst/>
                <a:gdLst>
                  <a:gd name="T0" fmla="*/ 0 w 596"/>
                  <a:gd name="T1" fmla="*/ 0 h 298"/>
                  <a:gd name="T2" fmla="*/ 31 w 596"/>
                  <a:gd name="T3" fmla="*/ 4 h 298"/>
                  <a:gd name="T4" fmla="*/ 65 w 596"/>
                  <a:gd name="T5" fmla="*/ 6 h 298"/>
                  <a:gd name="T6" fmla="*/ 99 w 596"/>
                  <a:gd name="T7" fmla="*/ 10 h 298"/>
                  <a:gd name="T8" fmla="*/ 134 w 596"/>
                  <a:gd name="T9" fmla="*/ 13 h 298"/>
                  <a:gd name="T10" fmla="*/ 171 w 596"/>
                  <a:gd name="T11" fmla="*/ 16 h 298"/>
                  <a:gd name="T12" fmla="*/ 208 w 596"/>
                  <a:gd name="T13" fmla="*/ 20 h 298"/>
                  <a:gd name="T14" fmla="*/ 246 w 596"/>
                  <a:gd name="T15" fmla="*/ 22 h 298"/>
                  <a:gd name="T16" fmla="*/ 285 w 596"/>
                  <a:gd name="T17" fmla="*/ 26 h 298"/>
                  <a:gd name="T18" fmla="*/ 324 w 596"/>
                  <a:gd name="T19" fmla="*/ 28 h 298"/>
                  <a:gd name="T20" fmla="*/ 363 w 596"/>
                  <a:gd name="T21" fmla="*/ 30 h 298"/>
                  <a:gd name="T22" fmla="*/ 402 w 596"/>
                  <a:gd name="T23" fmla="*/ 33 h 298"/>
                  <a:gd name="T24" fmla="*/ 441 w 596"/>
                  <a:gd name="T25" fmla="*/ 35 h 298"/>
                  <a:gd name="T26" fmla="*/ 481 w 596"/>
                  <a:gd name="T27" fmla="*/ 36 h 298"/>
                  <a:gd name="T28" fmla="*/ 520 w 596"/>
                  <a:gd name="T29" fmla="*/ 37 h 298"/>
                  <a:gd name="T30" fmla="*/ 558 w 596"/>
                  <a:gd name="T31" fmla="*/ 38 h 298"/>
                  <a:gd name="T32" fmla="*/ 596 w 596"/>
                  <a:gd name="T33" fmla="*/ 38 h 298"/>
                  <a:gd name="T34" fmla="*/ 596 w 596"/>
                  <a:gd name="T35" fmla="*/ 290 h 298"/>
                  <a:gd name="T36" fmla="*/ 557 w 596"/>
                  <a:gd name="T37" fmla="*/ 293 h 298"/>
                  <a:gd name="T38" fmla="*/ 519 w 596"/>
                  <a:gd name="T39" fmla="*/ 295 h 298"/>
                  <a:gd name="T40" fmla="*/ 482 w 596"/>
                  <a:gd name="T41" fmla="*/ 297 h 298"/>
                  <a:gd name="T42" fmla="*/ 444 w 596"/>
                  <a:gd name="T43" fmla="*/ 298 h 298"/>
                  <a:gd name="T44" fmla="*/ 407 w 596"/>
                  <a:gd name="T45" fmla="*/ 298 h 298"/>
                  <a:gd name="T46" fmla="*/ 370 w 596"/>
                  <a:gd name="T47" fmla="*/ 298 h 298"/>
                  <a:gd name="T48" fmla="*/ 333 w 596"/>
                  <a:gd name="T49" fmla="*/ 298 h 298"/>
                  <a:gd name="T50" fmla="*/ 296 w 596"/>
                  <a:gd name="T51" fmla="*/ 297 h 298"/>
                  <a:gd name="T52" fmla="*/ 261 w 596"/>
                  <a:gd name="T53" fmla="*/ 296 h 298"/>
                  <a:gd name="T54" fmla="*/ 224 w 596"/>
                  <a:gd name="T55" fmla="*/ 294 h 298"/>
                  <a:gd name="T56" fmla="*/ 187 w 596"/>
                  <a:gd name="T57" fmla="*/ 290 h 298"/>
                  <a:gd name="T58" fmla="*/ 150 w 596"/>
                  <a:gd name="T59" fmla="*/ 287 h 298"/>
                  <a:gd name="T60" fmla="*/ 113 w 596"/>
                  <a:gd name="T61" fmla="*/ 282 h 298"/>
                  <a:gd name="T62" fmla="*/ 76 w 596"/>
                  <a:gd name="T63" fmla="*/ 278 h 298"/>
                  <a:gd name="T64" fmla="*/ 38 w 596"/>
                  <a:gd name="T65" fmla="*/ 272 h 298"/>
                  <a:gd name="T66" fmla="*/ 0 w 596"/>
                  <a:gd name="T67" fmla="*/ 265 h 298"/>
                  <a:gd name="T68" fmla="*/ 0 w 596"/>
                  <a:gd name="T69" fmla="*/ 0 h 29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596"/>
                  <a:gd name="T106" fmla="*/ 0 h 298"/>
                  <a:gd name="T107" fmla="*/ 596 w 596"/>
                  <a:gd name="T108" fmla="*/ 298 h 29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596" h="298">
                    <a:moveTo>
                      <a:pt x="0" y="0"/>
                    </a:moveTo>
                    <a:lnTo>
                      <a:pt x="31" y="4"/>
                    </a:lnTo>
                    <a:lnTo>
                      <a:pt x="65" y="6"/>
                    </a:lnTo>
                    <a:lnTo>
                      <a:pt x="99" y="10"/>
                    </a:lnTo>
                    <a:lnTo>
                      <a:pt x="134" y="13"/>
                    </a:lnTo>
                    <a:lnTo>
                      <a:pt x="171" y="16"/>
                    </a:lnTo>
                    <a:lnTo>
                      <a:pt x="208" y="20"/>
                    </a:lnTo>
                    <a:lnTo>
                      <a:pt x="246" y="22"/>
                    </a:lnTo>
                    <a:lnTo>
                      <a:pt x="285" y="26"/>
                    </a:lnTo>
                    <a:lnTo>
                      <a:pt x="324" y="28"/>
                    </a:lnTo>
                    <a:lnTo>
                      <a:pt x="363" y="30"/>
                    </a:lnTo>
                    <a:lnTo>
                      <a:pt x="402" y="33"/>
                    </a:lnTo>
                    <a:lnTo>
                      <a:pt x="441" y="35"/>
                    </a:lnTo>
                    <a:lnTo>
                      <a:pt x="481" y="36"/>
                    </a:lnTo>
                    <a:lnTo>
                      <a:pt x="520" y="37"/>
                    </a:lnTo>
                    <a:lnTo>
                      <a:pt x="558" y="38"/>
                    </a:lnTo>
                    <a:lnTo>
                      <a:pt x="596" y="38"/>
                    </a:lnTo>
                    <a:lnTo>
                      <a:pt x="596" y="290"/>
                    </a:lnTo>
                    <a:lnTo>
                      <a:pt x="557" y="293"/>
                    </a:lnTo>
                    <a:lnTo>
                      <a:pt x="519" y="295"/>
                    </a:lnTo>
                    <a:lnTo>
                      <a:pt x="482" y="297"/>
                    </a:lnTo>
                    <a:lnTo>
                      <a:pt x="444" y="298"/>
                    </a:lnTo>
                    <a:lnTo>
                      <a:pt x="407" y="298"/>
                    </a:lnTo>
                    <a:lnTo>
                      <a:pt x="370" y="298"/>
                    </a:lnTo>
                    <a:lnTo>
                      <a:pt x="333" y="298"/>
                    </a:lnTo>
                    <a:lnTo>
                      <a:pt x="296" y="297"/>
                    </a:lnTo>
                    <a:lnTo>
                      <a:pt x="261" y="296"/>
                    </a:lnTo>
                    <a:lnTo>
                      <a:pt x="224" y="294"/>
                    </a:lnTo>
                    <a:lnTo>
                      <a:pt x="187" y="290"/>
                    </a:lnTo>
                    <a:lnTo>
                      <a:pt x="150" y="287"/>
                    </a:lnTo>
                    <a:lnTo>
                      <a:pt x="113" y="282"/>
                    </a:lnTo>
                    <a:lnTo>
                      <a:pt x="76" y="278"/>
                    </a:lnTo>
                    <a:lnTo>
                      <a:pt x="38" y="272"/>
                    </a:lnTo>
                    <a:lnTo>
                      <a:pt x="0" y="265"/>
                    </a:lnTo>
                    <a:lnTo>
                      <a:pt x="0" y="0"/>
                    </a:lnTo>
                    <a:close/>
                  </a:path>
                </a:pathLst>
              </a:custGeom>
              <a:solidFill>
                <a:srgbClr val="D18E00"/>
              </a:solidFill>
              <a:ln w="9525">
                <a:noFill/>
                <a:round/>
                <a:headEnd/>
                <a:tailEnd/>
              </a:ln>
            </p:spPr>
            <p:txBody>
              <a:bodyPr/>
              <a:lstStyle/>
              <a:p>
                <a:endParaRPr lang="en-US"/>
              </a:p>
            </p:txBody>
          </p:sp>
          <p:sp>
            <p:nvSpPr>
              <p:cNvPr id="22048" name="Freeform 530"/>
              <p:cNvSpPr>
                <a:spLocks/>
              </p:cNvSpPr>
              <p:nvPr/>
            </p:nvSpPr>
            <p:spPr bwMode="auto">
              <a:xfrm>
                <a:off x="1506" y="2254"/>
                <a:ext cx="258" cy="314"/>
              </a:xfrm>
              <a:custGeom>
                <a:avLst/>
                <a:gdLst>
                  <a:gd name="T0" fmla="*/ 0 w 516"/>
                  <a:gd name="T1" fmla="*/ 50 h 629"/>
                  <a:gd name="T2" fmla="*/ 7 w 516"/>
                  <a:gd name="T3" fmla="*/ 492 h 629"/>
                  <a:gd name="T4" fmla="*/ 14 w 516"/>
                  <a:gd name="T5" fmla="*/ 555 h 629"/>
                  <a:gd name="T6" fmla="*/ 50 w 516"/>
                  <a:gd name="T7" fmla="*/ 611 h 629"/>
                  <a:gd name="T8" fmla="*/ 440 w 516"/>
                  <a:gd name="T9" fmla="*/ 629 h 629"/>
                  <a:gd name="T10" fmla="*/ 514 w 516"/>
                  <a:gd name="T11" fmla="*/ 593 h 629"/>
                  <a:gd name="T12" fmla="*/ 516 w 516"/>
                  <a:gd name="T13" fmla="*/ 70 h 629"/>
                  <a:gd name="T14" fmla="*/ 467 w 516"/>
                  <a:gd name="T15" fmla="*/ 22 h 629"/>
                  <a:gd name="T16" fmla="*/ 51 w 516"/>
                  <a:gd name="T17" fmla="*/ 0 h 629"/>
                  <a:gd name="T18" fmla="*/ 0 w 516"/>
                  <a:gd name="T19" fmla="*/ 50 h 62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16"/>
                  <a:gd name="T31" fmla="*/ 0 h 629"/>
                  <a:gd name="T32" fmla="*/ 516 w 516"/>
                  <a:gd name="T33" fmla="*/ 629 h 62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16" h="629">
                    <a:moveTo>
                      <a:pt x="0" y="50"/>
                    </a:moveTo>
                    <a:lnTo>
                      <a:pt x="7" y="492"/>
                    </a:lnTo>
                    <a:lnTo>
                      <a:pt x="14" y="555"/>
                    </a:lnTo>
                    <a:lnTo>
                      <a:pt x="50" y="611"/>
                    </a:lnTo>
                    <a:lnTo>
                      <a:pt x="440" y="629"/>
                    </a:lnTo>
                    <a:lnTo>
                      <a:pt x="514" y="593"/>
                    </a:lnTo>
                    <a:lnTo>
                      <a:pt x="516" y="70"/>
                    </a:lnTo>
                    <a:lnTo>
                      <a:pt x="467" y="22"/>
                    </a:lnTo>
                    <a:lnTo>
                      <a:pt x="51" y="0"/>
                    </a:lnTo>
                    <a:lnTo>
                      <a:pt x="0" y="50"/>
                    </a:lnTo>
                    <a:close/>
                  </a:path>
                </a:pathLst>
              </a:custGeom>
              <a:solidFill>
                <a:srgbClr val="00335B"/>
              </a:solidFill>
              <a:ln w="9525">
                <a:noFill/>
                <a:round/>
                <a:headEnd/>
                <a:tailEnd/>
              </a:ln>
            </p:spPr>
            <p:txBody>
              <a:bodyPr/>
              <a:lstStyle/>
              <a:p>
                <a:endParaRPr lang="en-US"/>
              </a:p>
            </p:txBody>
          </p:sp>
          <p:sp>
            <p:nvSpPr>
              <p:cNvPr id="22049" name="Freeform 531"/>
              <p:cNvSpPr>
                <a:spLocks/>
              </p:cNvSpPr>
              <p:nvPr/>
            </p:nvSpPr>
            <p:spPr bwMode="auto">
              <a:xfrm>
                <a:off x="1555" y="2303"/>
                <a:ext cx="191" cy="246"/>
              </a:xfrm>
              <a:custGeom>
                <a:avLst/>
                <a:gdLst>
                  <a:gd name="T0" fmla="*/ 0 w 383"/>
                  <a:gd name="T1" fmla="*/ 41 h 492"/>
                  <a:gd name="T2" fmla="*/ 168 w 383"/>
                  <a:gd name="T3" fmla="*/ 0 h 492"/>
                  <a:gd name="T4" fmla="*/ 208 w 383"/>
                  <a:gd name="T5" fmla="*/ 14 h 492"/>
                  <a:gd name="T6" fmla="*/ 245 w 383"/>
                  <a:gd name="T7" fmla="*/ 28 h 492"/>
                  <a:gd name="T8" fmla="*/ 275 w 383"/>
                  <a:gd name="T9" fmla="*/ 44 h 492"/>
                  <a:gd name="T10" fmla="*/ 302 w 383"/>
                  <a:gd name="T11" fmla="*/ 60 h 492"/>
                  <a:gd name="T12" fmla="*/ 324 w 383"/>
                  <a:gd name="T13" fmla="*/ 77 h 492"/>
                  <a:gd name="T14" fmla="*/ 343 w 383"/>
                  <a:gd name="T15" fmla="*/ 96 h 492"/>
                  <a:gd name="T16" fmla="*/ 356 w 383"/>
                  <a:gd name="T17" fmla="*/ 115 h 492"/>
                  <a:gd name="T18" fmla="*/ 368 w 383"/>
                  <a:gd name="T19" fmla="*/ 137 h 492"/>
                  <a:gd name="T20" fmla="*/ 376 w 383"/>
                  <a:gd name="T21" fmla="*/ 160 h 492"/>
                  <a:gd name="T22" fmla="*/ 381 w 383"/>
                  <a:gd name="T23" fmla="*/ 185 h 492"/>
                  <a:gd name="T24" fmla="*/ 383 w 383"/>
                  <a:gd name="T25" fmla="*/ 213 h 492"/>
                  <a:gd name="T26" fmla="*/ 383 w 383"/>
                  <a:gd name="T27" fmla="*/ 243 h 492"/>
                  <a:gd name="T28" fmla="*/ 381 w 383"/>
                  <a:gd name="T29" fmla="*/ 274 h 492"/>
                  <a:gd name="T30" fmla="*/ 376 w 383"/>
                  <a:gd name="T31" fmla="*/ 309 h 492"/>
                  <a:gd name="T32" fmla="*/ 370 w 383"/>
                  <a:gd name="T33" fmla="*/ 345 h 492"/>
                  <a:gd name="T34" fmla="*/ 362 w 383"/>
                  <a:gd name="T35" fmla="*/ 386 h 492"/>
                  <a:gd name="T36" fmla="*/ 237 w 383"/>
                  <a:gd name="T37" fmla="*/ 492 h 492"/>
                  <a:gd name="T38" fmla="*/ 0 w 383"/>
                  <a:gd name="T39" fmla="*/ 41 h 49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83"/>
                  <a:gd name="T61" fmla="*/ 0 h 492"/>
                  <a:gd name="T62" fmla="*/ 383 w 383"/>
                  <a:gd name="T63" fmla="*/ 492 h 49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83" h="492">
                    <a:moveTo>
                      <a:pt x="0" y="41"/>
                    </a:moveTo>
                    <a:lnTo>
                      <a:pt x="168" y="0"/>
                    </a:lnTo>
                    <a:lnTo>
                      <a:pt x="208" y="14"/>
                    </a:lnTo>
                    <a:lnTo>
                      <a:pt x="245" y="28"/>
                    </a:lnTo>
                    <a:lnTo>
                      <a:pt x="275" y="44"/>
                    </a:lnTo>
                    <a:lnTo>
                      <a:pt x="302" y="60"/>
                    </a:lnTo>
                    <a:lnTo>
                      <a:pt x="324" y="77"/>
                    </a:lnTo>
                    <a:lnTo>
                      <a:pt x="343" y="96"/>
                    </a:lnTo>
                    <a:lnTo>
                      <a:pt x="356" y="115"/>
                    </a:lnTo>
                    <a:lnTo>
                      <a:pt x="368" y="137"/>
                    </a:lnTo>
                    <a:lnTo>
                      <a:pt x="376" y="160"/>
                    </a:lnTo>
                    <a:lnTo>
                      <a:pt x="381" y="185"/>
                    </a:lnTo>
                    <a:lnTo>
                      <a:pt x="383" y="213"/>
                    </a:lnTo>
                    <a:lnTo>
                      <a:pt x="383" y="243"/>
                    </a:lnTo>
                    <a:lnTo>
                      <a:pt x="381" y="274"/>
                    </a:lnTo>
                    <a:lnTo>
                      <a:pt x="376" y="309"/>
                    </a:lnTo>
                    <a:lnTo>
                      <a:pt x="370" y="345"/>
                    </a:lnTo>
                    <a:lnTo>
                      <a:pt x="362" y="386"/>
                    </a:lnTo>
                    <a:lnTo>
                      <a:pt x="237" y="492"/>
                    </a:lnTo>
                    <a:lnTo>
                      <a:pt x="0" y="41"/>
                    </a:lnTo>
                    <a:close/>
                  </a:path>
                </a:pathLst>
              </a:custGeom>
              <a:solidFill>
                <a:srgbClr val="8C4400"/>
              </a:solidFill>
              <a:ln w="9525">
                <a:noFill/>
                <a:round/>
                <a:headEnd/>
                <a:tailEnd/>
              </a:ln>
            </p:spPr>
            <p:txBody>
              <a:bodyPr/>
              <a:lstStyle/>
              <a:p>
                <a:endParaRPr lang="en-US"/>
              </a:p>
            </p:txBody>
          </p:sp>
          <p:sp>
            <p:nvSpPr>
              <p:cNvPr id="22050" name="Freeform 532"/>
              <p:cNvSpPr>
                <a:spLocks/>
              </p:cNvSpPr>
              <p:nvPr/>
            </p:nvSpPr>
            <p:spPr bwMode="auto">
              <a:xfrm>
                <a:off x="1479" y="2320"/>
                <a:ext cx="233" cy="257"/>
              </a:xfrm>
              <a:custGeom>
                <a:avLst/>
                <a:gdLst>
                  <a:gd name="T0" fmla="*/ 257 w 467"/>
                  <a:gd name="T1" fmla="*/ 1 h 513"/>
                  <a:gd name="T2" fmla="*/ 302 w 467"/>
                  <a:gd name="T3" fmla="*/ 11 h 513"/>
                  <a:gd name="T4" fmla="*/ 345 w 467"/>
                  <a:gd name="T5" fmla="*/ 31 h 513"/>
                  <a:gd name="T6" fmla="*/ 382 w 467"/>
                  <a:gd name="T7" fmla="*/ 58 h 513"/>
                  <a:gd name="T8" fmla="*/ 414 w 467"/>
                  <a:gd name="T9" fmla="*/ 93 h 513"/>
                  <a:gd name="T10" fmla="*/ 438 w 467"/>
                  <a:gd name="T11" fmla="*/ 134 h 513"/>
                  <a:gd name="T12" fmla="*/ 456 w 467"/>
                  <a:gd name="T13" fmla="*/ 180 h 513"/>
                  <a:gd name="T14" fmla="*/ 466 w 467"/>
                  <a:gd name="T15" fmla="*/ 230 h 513"/>
                  <a:gd name="T16" fmla="*/ 466 w 467"/>
                  <a:gd name="T17" fmla="*/ 283 h 513"/>
                  <a:gd name="T18" fmla="*/ 456 w 467"/>
                  <a:gd name="T19" fmla="*/ 332 h 513"/>
                  <a:gd name="T20" fmla="*/ 438 w 467"/>
                  <a:gd name="T21" fmla="*/ 378 h 513"/>
                  <a:gd name="T22" fmla="*/ 414 w 467"/>
                  <a:gd name="T23" fmla="*/ 420 h 513"/>
                  <a:gd name="T24" fmla="*/ 382 w 467"/>
                  <a:gd name="T25" fmla="*/ 454 h 513"/>
                  <a:gd name="T26" fmla="*/ 345 w 467"/>
                  <a:gd name="T27" fmla="*/ 482 h 513"/>
                  <a:gd name="T28" fmla="*/ 302 w 467"/>
                  <a:gd name="T29" fmla="*/ 501 h 513"/>
                  <a:gd name="T30" fmla="*/ 257 w 467"/>
                  <a:gd name="T31" fmla="*/ 512 h 513"/>
                  <a:gd name="T32" fmla="*/ 209 w 467"/>
                  <a:gd name="T33" fmla="*/ 512 h 513"/>
                  <a:gd name="T34" fmla="*/ 164 w 467"/>
                  <a:gd name="T35" fmla="*/ 501 h 513"/>
                  <a:gd name="T36" fmla="*/ 122 w 467"/>
                  <a:gd name="T37" fmla="*/ 482 h 513"/>
                  <a:gd name="T38" fmla="*/ 85 w 467"/>
                  <a:gd name="T39" fmla="*/ 454 h 513"/>
                  <a:gd name="T40" fmla="*/ 53 w 467"/>
                  <a:gd name="T41" fmla="*/ 420 h 513"/>
                  <a:gd name="T42" fmla="*/ 28 w 467"/>
                  <a:gd name="T43" fmla="*/ 378 h 513"/>
                  <a:gd name="T44" fmla="*/ 11 w 467"/>
                  <a:gd name="T45" fmla="*/ 332 h 513"/>
                  <a:gd name="T46" fmla="*/ 1 w 467"/>
                  <a:gd name="T47" fmla="*/ 283 h 513"/>
                  <a:gd name="T48" fmla="*/ 1 w 467"/>
                  <a:gd name="T49" fmla="*/ 230 h 513"/>
                  <a:gd name="T50" fmla="*/ 11 w 467"/>
                  <a:gd name="T51" fmla="*/ 180 h 513"/>
                  <a:gd name="T52" fmla="*/ 28 w 467"/>
                  <a:gd name="T53" fmla="*/ 134 h 513"/>
                  <a:gd name="T54" fmla="*/ 53 w 467"/>
                  <a:gd name="T55" fmla="*/ 93 h 513"/>
                  <a:gd name="T56" fmla="*/ 85 w 467"/>
                  <a:gd name="T57" fmla="*/ 58 h 513"/>
                  <a:gd name="T58" fmla="*/ 122 w 467"/>
                  <a:gd name="T59" fmla="*/ 31 h 513"/>
                  <a:gd name="T60" fmla="*/ 164 w 467"/>
                  <a:gd name="T61" fmla="*/ 11 h 513"/>
                  <a:gd name="T62" fmla="*/ 209 w 467"/>
                  <a:gd name="T63" fmla="*/ 1 h 51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67"/>
                  <a:gd name="T97" fmla="*/ 0 h 513"/>
                  <a:gd name="T98" fmla="*/ 467 w 467"/>
                  <a:gd name="T99" fmla="*/ 513 h 51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67" h="513">
                    <a:moveTo>
                      <a:pt x="233" y="0"/>
                    </a:moveTo>
                    <a:lnTo>
                      <a:pt x="257" y="1"/>
                    </a:lnTo>
                    <a:lnTo>
                      <a:pt x="280" y="5"/>
                    </a:lnTo>
                    <a:lnTo>
                      <a:pt x="302" y="11"/>
                    </a:lnTo>
                    <a:lnTo>
                      <a:pt x="324" y="20"/>
                    </a:lnTo>
                    <a:lnTo>
                      <a:pt x="345" y="31"/>
                    </a:lnTo>
                    <a:lnTo>
                      <a:pt x="363" y="43"/>
                    </a:lnTo>
                    <a:lnTo>
                      <a:pt x="382" y="58"/>
                    </a:lnTo>
                    <a:lnTo>
                      <a:pt x="399" y="74"/>
                    </a:lnTo>
                    <a:lnTo>
                      <a:pt x="414" y="93"/>
                    </a:lnTo>
                    <a:lnTo>
                      <a:pt x="427" y="112"/>
                    </a:lnTo>
                    <a:lnTo>
                      <a:pt x="438" y="134"/>
                    </a:lnTo>
                    <a:lnTo>
                      <a:pt x="448" y="156"/>
                    </a:lnTo>
                    <a:lnTo>
                      <a:pt x="456" y="180"/>
                    </a:lnTo>
                    <a:lnTo>
                      <a:pt x="462" y="204"/>
                    </a:lnTo>
                    <a:lnTo>
                      <a:pt x="466" y="230"/>
                    </a:lnTo>
                    <a:lnTo>
                      <a:pt x="467" y="256"/>
                    </a:lnTo>
                    <a:lnTo>
                      <a:pt x="466" y="283"/>
                    </a:lnTo>
                    <a:lnTo>
                      <a:pt x="462" y="308"/>
                    </a:lnTo>
                    <a:lnTo>
                      <a:pt x="456" y="332"/>
                    </a:lnTo>
                    <a:lnTo>
                      <a:pt x="448" y="356"/>
                    </a:lnTo>
                    <a:lnTo>
                      <a:pt x="438" y="378"/>
                    </a:lnTo>
                    <a:lnTo>
                      <a:pt x="427" y="400"/>
                    </a:lnTo>
                    <a:lnTo>
                      <a:pt x="414" y="420"/>
                    </a:lnTo>
                    <a:lnTo>
                      <a:pt x="399" y="438"/>
                    </a:lnTo>
                    <a:lnTo>
                      <a:pt x="382" y="454"/>
                    </a:lnTo>
                    <a:lnTo>
                      <a:pt x="363" y="469"/>
                    </a:lnTo>
                    <a:lnTo>
                      <a:pt x="345" y="482"/>
                    </a:lnTo>
                    <a:lnTo>
                      <a:pt x="324" y="492"/>
                    </a:lnTo>
                    <a:lnTo>
                      <a:pt x="302" y="501"/>
                    </a:lnTo>
                    <a:lnTo>
                      <a:pt x="280" y="507"/>
                    </a:lnTo>
                    <a:lnTo>
                      <a:pt x="257" y="512"/>
                    </a:lnTo>
                    <a:lnTo>
                      <a:pt x="233" y="513"/>
                    </a:lnTo>
                    <a:lnTo>
                      <a:pt x="209" y="512"/>
                    </a:lnTo>
                    <a:lnTo>
                      <a:pt x="186" y="507"/>
                    </a:lnTo>
                    <a:lnTo>
                      <a:pt x="164" y="501"/>
                    </a:lnTo>
                    <a:lnTo>
                      <a:pt x="143" y="492"/>
                    </a:lnTo>
                    <a:lnTo>
                      <a:pt x="122" y="482"/>
                    </a:lnTo>
                    <a:lnTo>
                      <a:pt x="103" y="469"/>
                    </a:lnTo>
                    <a:lnTo>
                      <a:pt x="85" y="454"/>
                    </a:lnTo>
                    <a:lnTo>
                      <a:pt x="68" y="438"/>
                    </a:lnTo>
                    <a:lnTo>
                      <a:pt x="53" y="420"/>
                    </a:lnTo>
                    <a:lnTo>
                      <a:pt x="41" y="400"/>
                    </a:lnTo>
                    <a:lnTo>
                      <a:pt x="28" y="378"/>
                    </a:lnTo>
                    <a:lnTo>
                      <a:pt x="19" y="356"/>
                    </a:lnTo>
                    <a:lnTo>
                      <a:pt x="11" y="332"/>
                    </a:lnTo>
                    <a:lnTo>
                      <a:pt x="5" y="308"/>
                    </a:lnTo>
                    <a:lnTo>
                      <a:pt x="1" y="283"/>
                    </a:lnTo>
                    <a:lnTo>
                      <a:pt x="0" y="256"/>
                    </a:lnTo>
                    <a:lnTo>
                      <a:pt x="1" y="230"/>
                    </a:lnTo>
                    <a:lnTo>
                      <a:pt x="5" y="204"/>
                    </a:lnTo>
                    <a:lnTo>
                      <a:pt x="11" y="180"/>
                    </a:lnTo>
                    <a:lnTo>
                      <a:pt x="19" y="156"/>
                    </a:lnTo>
                    <a:lnTo>
                      <a:pt x="28" y="134"/>
                    </a:lnTo>
                    <a:lnTo>
                      <a:pt x="41" y="112"/>
                    </a:lnTo>
                    <a:lnTo>
                      <a:pt x="53" y="93"/>
                    </a:lnTo>
                    <a:lnTo>
                      <a:pt x="68" y="74"/>
                    </a:lnTo>
                    <a:lnTo>
                      <a:pt x="85" y="58"/>
                    </a:lnTo>
                    <a:lnTo>
                      <a:pt x="103" y="43"/>
                    </a:lnTo>
                    <a:lnTo>
                      <a:pt x="122" y="31"/>
                    </a:lnTo>
                    <a:lnTo>
                      <a:pt x="143" y="20"/>
                    </a:lnTo>
                    <a:lnTo>
                      <a:pt x="164" y="11"/>
                    </a:lnTo>
                    <a:lnTo>
                      <a:pt x="186" y="5"/>
                    </a:lnTo>
                    <a:lnTo>
                      <a:pt x="209" y="1"/>
                    </a:lnTo>
                    <a:lnTo>
                      <a:pt x="233" y="0"/>
                    </a:lnTo>
                    <a:close/>
                  </a:path>
                </a:pathLst>
              </a:custGeom>
              <a:solidFill>
                <a:srgbClr val="B76B05"/>
              </a:solidFill>
              <a:ln w="9525">
                <a:noFill/>
                <a:round/>
                <a:headEnd/>
                <a:tailEnd/>
              </a:ln>
            </p:spPr>
            <p:txBody>
              <a:bodyPr/>
              <a:lstStyle/>
              <a:p>
                <a:endParaRPr lang="en-US"/>
              </a:p>
            </p:txBody>
          </p:sp>
          <p:sp>
            <p:nvSpPr>
              <p:cNvPr id="22051" name="Freeform 533"/>
              <p:cNvSpPr>
                <a:spLocks/>
              </p:cNvSpPr>
              <p:nvPr/>
            </p:nvSpPr>
            <p:spPr bwMode="auto">
              <a:xfrm>
                <a:off x="1480" y="2323"/>
                <a:ext cx="222" cy="243"/>
              </a:xfrm>
              <a:custGeom>
                <a:avLst/>
                <a:gdLst>
                  <a:gd name="T0" fmla="*/ 244 w 443"/>
                  <a:gd name="T1" fmla="*/ 1 h 487"/>
                  <a:gd name="T2" fmla="*/ 288 w 443"/>
                  <a:gd name="T3" fmla="*/ 12 h 487"/>
                  <a:gd name="T4" fmla="*/ 327 w 443"/>
                  <a:gd name="T5" fmla="*/ 30 h 487"/>
                  <a:gd name="T6" fmla="*/ 363 w 443"/>
                  <a:gd name="T7" fmla="*/ 55 h 487"/>
                  <a:gd name="T8" fmla="*/ 393 w 443"/>
                  <a:gd name="T9" fmla="*/ 89 h 487"/>
                  <a:gd name="T10" fmla="*/ 417 w 443"/>
                  <a:gd name="T11" fmla="*/ 128 h 487"/>
                  <a:gd name="T12" fmla="*/ 433 w 443"/>
                  <a:gd name="T13" fmla="*/ 171 h 487"/>
                  <a:gd name="T14" fmla="*/ 442 w 443"/>
                  <a:gd name="T15" fmla="*/ 219 h 487"/>
                  <a:gd name="T16" fmla="*/ 442 w 443"/>
                  <a:gd name="T17" fmla="*/ 268 h 487"/>
                  <a:gd name="T18" fmla="*/ 433 w 443"/>
                  <a:gd name="T19" fmla="*/ 316 h 487"/>
                  <a:gd name="T20" fmla="*/ 417 w 443"/>
                  <a:gd name="T21" fmla="*/ 359 h 487"/>
                  <a:gd name="T22" fmla="*/ 393 w 443"/>
                  <a:gd name="T23" fmla="*/ 398 h 487"/>
                  <a:gd name="T24" fmla="*/ 363 w 443"/>
                  <a:gd name="T25" fmla="*/ 432 h 487"/>
                  <a:gd name="T26" fmla="*/ 327 w 443"/>
                  <a:gd name="T27" fmla="*/ 457 h 487"/>
                  <a:gd name="T28" fmla="*/ 288 w 443"/>
                  <a:gd name="T29" fmla="*/ 476 h 487"/>
                  <a:gd name="T30" fmla="*/ 244 w 443"/>
                  <a:gd name="T31" fmla="*/ 486 h 487"/>
                  <a:gd name="T32" fmla="*/ 198 w 443"/>
                  <a:gd name="T33" fmla="*/ 486 h 487"/>
                  <a:gd name="T34" fmla="*/ 155 w 443"/>
                  <a:gd name="T35" fmla="*/ 476 h 487"/>
                  <a:gd name="T36" fmla="*/ 115 w 443"/>
                  <a:gd name="T37" fmla="*/ 457 h 487"/>
                  <a:gd name="T38" fmla="*/ 80 w 443"/>
                  <a:gd name="T39" fmla="*/ 432 h 487"/>
                  <a:gd name="T40" fmla="*/ 50 w 443"/>
                  <a:gd name="T41" fmla="*/ 398 h 487"/>
                  <a:gd name="T42" fmla="*/ 26 w 443"/>
                  <a:gd name="T43" fmla="*/ 359 h 487"/>
                  <a:gd name="T44" fmla="*/ 10 w 443"/>
                  <a:gd name="T45" fmla="*/ 316 h 487"/>
                  <a:gd name="T46" fmla="*/ 1 w 443"/>
                  <a:gd name="T47" fmla="*/ 268 h 487"/>
                  <a:gd name="T48" fmla="*/ 1 w 443"/>
                  <a:gd name="T49" fmla="*/ 219 h 487"/>
                  <a:gd name="T50" fmla="*/ 10 w 443"/>
                  <a:gd name="T51" fmla="*/ 171 h 487"/>
                  <a:gd name="T52" fmla="*/ 26 w 443"/>
                  <a:gd name="T53" fmla="*/ 128 h 487"/>
                  <a:gd name="T54" fmla="*/ 50 w 443"/>
                  <a:gd name="T55" fmla="*/ 89 h 487"/>
                  <a:gd name="T56" fmla="*/ 80 w 443"/>
                  <a:gd name="T57" fmla="*/ 55 h 487"/>
                  <a:gd name="T58" fmla="*/ 115 w 443"/>
                  <a:gd name="T59" fmla="*/ 30 h 487"/>
                  <a:gd name="T60" fmla="*/ 155 w 443"/>
                  <a:gd name="T61" fmla="*/ 12 h 487"/>
                  <a:gd name="T62" fmla="*/ 198 w 443"/>
                  <a:gd name="T63" fmla="*/ 1 h 48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43"/>
                  <a:gd name="T97" fmla="*/ 0 h 487"/>
                  <a:gd name="T98" fmla="*/ 443 w 443"/>
                  <a:gd name="T99" fmla="*/ 487 h 48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43" h="487">
                    <a:moveTo>
                      <a:pt x="221" y="0"/>
                    </a:moveTo>
                    <a:lnTo>
                      <a:pt x="244" y="1"/>
                    </a:lnTo>
                    <a:lnTo>
                      <a:pt x="266" y="5"/>
                    </a:lnTo>
                    <a:lnTo>
                      <a:pt x="288" y="12"/>
                    </a:lnTo>
                    <a:lnTo>
                      <a:pt x="307" y="20"/>
                    </a:lnTo>
                    <a:lnTo>
                      <a:pt x="327" y="30"/>
                    </a:lnTo>
                    <a:lnTo>
                      <a:pt x="345" y="42"/>
                    </a:lnTo>
                    <a:lnTo>
                      <a:pt x="363" y="55"/>
                    </a:lnTo>
                    <a:lnTo>
                      <a:pt x="379" y="72"/>
                    </a:lnTo>
                    <a:lnTo>
                      <a:pt x="393" y="89"/>
                    </a:lnTo>
                    <a:lnTo>
                      <a:pt x="405" y="107"/>
                    </a:lnTo>
                    <a:lnTo>
                      <a:pt x="417" y="128"/>
                    </a:lnTo>
                    <a:lnTo>
                      <a:pt x="426" y="149"/>
                    </a:lnTo>
                    <a:lnTo>
                      <a:pt x="433" y="171"/>
                    </a:lnTo>
                    <a:lnTo>
                      <a:pt x="439" y="195"/>
                    </a:lnTo>
                    <a:lnTo>
                      <a:pt x="442" y="219"/>
                    </a:lnTo>
                    <a:lnTo>
                      <a:pt x="443" y="243"/>
                    </a:lnTo>
                    <a:lnTo>
                      <a:pt x="442" y="268"/>
                    </a:lnTo>
                    <a:lnTo>
                      <a:pt x="439" y="293"/>
                    </a:lnTo>
                    <a:lnTo>
                      <a:pt x="433" y="316"/>
                    </a:lnTo>
                    <a:lnTo>
                      <a:pt x="426" y="337"/>
                    </a:lnTo>
                    <a:lnTo>
                      <a:pt x="417" y="359"/>
                    </a:lnTo>
                    <a:lnTo>
                      <a:pt x="405" y="379"/>
                    </a:lnTo>
                    <a:lnTo>
                      <a:pt x="393" y="398"/>
                    </a:lnTo>
                    <a:lnTo>
                      <a:pt x="379" y="416"/>
                    </a:lnTo>
                    <a:lnTo>
                      <a:pt x="363" y="432"/>
                    </a:lnTo>
                    <a:lnTo>
                      <a:pt x="345" y="446"/>
                    </a:lnTo>
                    <a:lnTo>
                      <a:pt x="327" y="457"/>
                    </a:lnTo>
                    <a:lnTo>
                      <a:pt x="307" y="467"/>
                    </a:lnTo>
                    <a:lnTo>
                      <a:pt x="288" y="476"/>
                    </a:lnTo>
                    <a:lnTo>
                      <a:pt x="266" y="482"/>
                    </a:lnTo>
                    <a:lnTo>
                      <a:pt x="244" y="486"/>
                    </a:lnTo>
                    <a:lnTo>
                      <a:pt x="221" y="487"/>
                    </a:lnTo>
                    <a:lnTo>
                      <a:pt x="198" y="486"/>
                    </a:lnTo>
                    <a:lnTo>
                      <a:pt x="176" y="482"/>
                    </a:lnTo>
                    <a:lnTo>
                      <a:pt x="155" y="476"/>
                    </a:lnTo>
                    <a:lnTo>
                      <a:pt x="134" y="467"/>
                    </a:lnTo>
                    <a:lnTo>
                      <a:pt x="115" y="457"/>
                    </a:lnTo>
                    <a:lnTo>
                      <a:pt x="98" y="446"/>
                    </a:lnTo>
                    <a:lnTo>
                      <a:pt x="80" y="432"/>
                    </a:lnTo>
                    <a:lnTo>
                      <a:pt x="64" y="416"/>
                    </a:lnTo>
                    <a:lnTo>
                      <a:pt x="50" y="398"/>
                    </a:lnTo>
                    <a:lnTo>
                      <a:pt x="38" y="379"/>
                    </a:lnTo>
                    <a:lnTo>
                      <a:pt x="26" y="359"/>
                    </a:lnTo>
                    <a:lnTo>
                      <a:pt x="17" y="337"/>
                    </a:lnTo>
                    <a:lnTo>
                      <a:pt x="10" y="316"/>
                    </a:lnTo>
                    <a:lnTo>
                      <a:pt x="4" y="293"/>
                    </a:lnTo>
                    <a:lnTo>
                      <a:pt x="1" y="268"/>
                    </a:lnTo>
                    <a:lnTo>
                      <a:pt x="0" y="243"/>
                    </a:lnTo>
                    <a:lnTo>
                      <a:pt x="1" y="219"/>
                    </a:lnTo>
                    <a:lnTo>
                      <a:pt x="4" y="195"/>
                    </a:lnTo>
                    <a:lnTo>
                      <a:pt x="10" y="171"/>
                    </a:lnTo>
                    <a:lnTo>
                      <a:pt x="17" y="149"/>
                    </a:lnTo>
                    <a:lnTo>
                      <a:pt x="26" y="128"/>
                    </a:lnTo>
                    <a:lnTo>
                      <a:pt x="38" y="107"/>
                    </a:lnTo>
                    <a:lnTo>
                      <a:pt x="50" y="89"/>
                    </a:lnTo>
                    <a:lnTo>
                      <a:pt x="64" y="72"/>
                    </a:lnTo>
                    <a:lnTo>
                      <a:pt x="80" y="55"/>
                    </a:lnTo>
                    <a:lnTo>
                      <a:pt x="98" y="42"/>
                    </a:lnTo>
                    <a:lnTo>
                      <a:pt x="115" y="30"/>
                    </a:lnTo>
                    <a:lnTo>
                      <a:pt x="134" y="20"/>
                    </a:lnTo>
                    <a:lnTo>
                      <a:pt x="155" y="12"/>
                    </a:lnTo>
                    <a:lnTo>
                      <a:pt x="176" y="5"/>
                    </a:lnTo>
                    <a:lnTo>
                      <a:pt x="198" y="1"/>
                    </a:lnTo>
                    <a:lnTo>
                      <a:pt x="221" y="0"/>
                    </a:lnTo>
                    <a:close/>
                  </a:path>
                </a:pathLst>
              </a:custGeom>
              <a:solidFill>
                <a:srgbClr val="BF7505"/>
              </a:solidFill>
              <a:ln w="9525">
                <a:noFill/>
                <a:round/>
                <a:headEnd/>
                <a:tailEnd/>
              </a:ln>
            </p:spPr>
            <p:txBody>
              <a:bodyPr/>
              <a:lstStyle/>
              <a:p>
                <a:endParaRPr lang="en-US"/>
              </a:p>
            </p:txBody>
          </p:sp>
          <p:sp>
            <p:nvSpPr>
              <p:cNvPr id="22052" name="Freeform 534"/>
              <p:cNvSpPr>
                <a:spLocks/>
              </p:cNvSpPr>
              <p:nvPr/>
            </p:nvSpPr>
            <p:spPr bwMode="auto">
              <a:xfrm>
                <a:off x="1482" y="2324"/>
                <a:ext cx="210" cy="232"/>
              </a:xfrm>
              <a:custGeom>
                <a:avLst/>
                <a:gdLst>
                  <a:gd name="T0" fmla="*/ 233 w 421"/>
                  <a:gd name="T1" fmla="*/ 1 h 462"/>
                  <a:gd name="T2" fmla="*/ 273 w 421"/>
                  <a:gd name="T3" fmla="*/ 10 h 462"/>
                  <a:gd name="T4" fmla="*/ 311 w 421"/>
                  <a:gd name="T5" fmla="*/ 27 h 462"/>
                  <a:gd name="T6" fmla="*/ 345 w 421"/>
                  <a:gd name="T7" fmla="*/ 53 h 462"/>
                  <a:gd name="T8" fmla="*/ 373 w 421"/>
                  <a:gd name="T9" fmla="*/ 84 h 462"/>
                  <a:gd name="T10" fmla="*/ 395 w 421"/>
                  <a:gd name="T11" fmla="*/ 120 h 462"/>
                  <a:gd name="T12" fmla="*/ 411 w 421"/>
                  <a:gd name="T13" fmla="*/ 162 h 462"/>
                  <a:gd name="T14" fmla="*/ 420 w 421"/>
                  <a:gd name="T15" fmla="*/ 207 h 462"/>
                  <a:gd name="T16" fmla="*/ 420 w 421"/>
                  <a:gd name="T17" fmla="*/ 255 h 462"/>
                  <a:gd name="T18" fmla="*/ 411 w 421"/>
                  <a:gd name="T19" fmla="*/ 300 h 462"/>
                  <a:gd name="T20" fmla="*/ 395 w 421"/>
                  <a:gd name="T21" fmla="*/ 341 h 462"/>
                  <a:gd name="T22" fmla="*/ 373 w 421"/>
                  <a:gd name="T23" fmla="*/ 378 h 462"/>
                  <a:gd name="T24" fmla="*/ 345 w 421"/>
                  <a:gd name="T25" fmla="*/ 409 h 462"/>
                  <a:gd name="T26" fmla="*/ 311 w 421"/>
                  <a:gd name="T27" fmla="*/ 435 h 462"/>
                  <a:gd name="T28" fmla="*/ 273 w 421"/>
                  <a:gd name="T29" fmla="*/ 452 h 462"/>
                  <a:gd name="T30" fmla="*/ 233 w 421"/>
                  <a:gd name="T31" fmla="*/ 461 h 462"/>
                  <a:gd name="T32" fmla="*/ 189 w 421"/>
                  <a:gd name="T33" fmla="*/ 461 h 462"/>
                  <a:gd name="T34" fmla="*/ 149 w 421"/>
                  <a:gd name="T35" fmla="*/ 452 h 462"/>
                  <a:gd name="T36" fmla="*/ 111 w 421"/>
                  <a:gd name="T37" fmla="*/ 435 h 462"/>
                  <a:gd name="T38" fmla="*/ 77 w 421"/>
                  <a:gd name="T39" fmla="*/ 409 h 462"/>
                  <a:gd name="T40" fmla="*/ 48 w 421"/>
                  <a:gd name="T41" fmla="*/ 378 h 462"/>
                  <a:gd name="T42" fmla="*/ 25 w 421"/>
                  <a:gd name="T43" fmla="*/ 341 h 462"/>
                  <a:gd name="T44" fmla="*/ 9 w 421"/>
                  <a:gd name="T45" fmla="*/ 300 h 462"/>
                  <a:gd name="T46" fmla="*/ 1 w 421"/>
                  <a:gd name="T47" fmla="*/ 255 h 462"/>
                  <a:gd name="T48" fmla="*/ 1 w 421"/>
                  <a:gd name="T49" fmla="*/ 207 h 462"/>
                  <a:gd name="T50" fmla="*/ 9 w 421"/>
                  <a:gd name="T51" fmla="*/ 162 h 462"/>
                  <a:gd name="T52" fmla="*/ 25 w 421"/>
                  <a:gd name="T53" fmla="*/ 120 h 462"/>
                  <a:gd name="T54" fmla="*/ 48 w 421"/>
                  <a:gd name="T55" fmla="*/ 84 h 462"/>
                  <a:gd name="T56" fmla="*/ 77 w 421"/>
                  <a:gd name="T57" fmla="*/ 53 h 462"/>
                  <a:gd name="T58" fmla="*/ 111 w 421"/>
                  <a:gd name="T59" fmla="*/ 27 h 462"/>
                  <a:gd name="T60" fmla="*/ 149 w 421"/>
                  <a:gd name="T61" fmla="*/ 10 h 462"/>
                  <a:gd name="T62" fmla="*/ 189 w 421"/>
                  <a:gd name="T63" fmla="*/ 1 h 46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21"/>
                  <a:gd name="T97" fmla="*/ 0 h 462"/>
                  <a:gd name="T98" fmla="*/ 421 w 421"/>
                  <a:gd name="T99" fmla="*/ 462 h 46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21" h="462">
                    <a:moveTo>
                      <a:pt x="211" y="0"/>
                    </a:moveTo>
                    <a:lnTo>
                      <a:pt x="233" y="1"/>
                    </a:lnTo>
                    <a:lnTo>
                      <a:pt x="254" y="4"/>
                    </a:lnTo>
                    <a:lnTo>
                      <a:pt x="273" y="10"/>
                    </a:lnTo>
                    <a:lnTo>
                      <a:pt x="293" y="18"/>
                    </a:lnTo>
                    <a:lnTo>
                      <a:pt x="311" y="27"/>
                    </a:lnTo>
                    <a:lnTo>
                      <a:pt x="328" y="39"/>
                    </a:lnTo>
                    <a:lnTo>
                      <a:pt x="345" y="53"/>
                    </a:lnTo>
                    <a:lnTo>
                      <a:pt x="360" y="68"/>
                    </a:lnTo>
                    <a:lnTo>
                      <a:pt x="373" y="84"/>
                    </a:lnTo>
                    <a:lnTo>
                      <a:pt x="385" y="102"/>
                    </a:lnTo>
                    <a:lnTo>
                      <a:pt x="395" y="120"/>
                    </a:lnTo>
                    <a:lnTo>
                      <a:pt x="405" y="141"/>
                    </a:lnTo>
                    <a:lnTo>
                      <a:pt x="411" y="162"/>
                    </a:lnTo>
                    <a:lnTo>
                      <a:pt x="416" y="184"/>
                    </a:lnTo>
                    <a:lnTo>
                      <a:pt x="420" y="207"/>
                    </a:lnTo>
                    <a:lnTo>
                      <a:pt x="421" y="231"/>
                    </a:lnTo>
                    <a:lnTo>
                      <a:pt x="420" y="255"/>
                    </a:lnTo>
                    <a:lnTo>
                      <a:pt x="416" y="278"/>
                    </a:lnTo>
                    <a:lnTo>
                      <a:pt x="411" y="300"/>
                    </a:lnTo>
                    <a:lnTo>
                      <a:pt x="405" y="321"/>
                    </a:lnTo>
                    <a:lnTo>
                      <a:pt x="395" y="341"/>
                    </a:lnTo>
                    <a:lnTo>
                      <a:pt x="385" y="360"/>
                    </a:lnTo>
                    <a:lnTo>
                      <a:pt x="373" y="378"/>
                    </a:lnTo>
                    <a:lnTo>
                      <a:pt x="360" y="394"/>
                    </a:lnTo>
                    <a:lnTo>
                      <a:pt x="345" y="409"/>
                    </a:lnTo>
                    <a:lnTo>
                      <a:pt x="328" y="423"/>
                    </a:lnTo>
                    <a:lnTo>
                      <a:pt x="311" y="435"/>
                    </a:lnTo>
                    <a:lnTo>
                      <a:pt x="293" y="444"/>
                    </a:lnTo>
                    <a:lnTo>
                      <a:pt x="273" y="452"/>
                    </a:lnTo>
                    <a:lnTo>
                      <a:pt x="254" y="458"/>
                    </a:lnTo>
                    <a:lnTo>
                      <a:pt x="233" y="461"/>
                    </a:lnTo>
                    <a:lnTo>
                      <a:pt x="211" y="462"/>
                    </a:lnTo>
                    <a:lnTo>
                      <a:pt x="189" y="461"/>
                    </a:lnTo>
                    <a:lnTo>
                      <a:pt x="168" y="458"/>
                    </a:lnTo>
                    <a:lnTo>
                      <a:pt x="149" y="452"/>
                    </a:lnTo>
                    <a:lnTo>
                      <a:pt x="129" y="444"/>
                    </a:lnTo>
                    <a:lnTo>
                      <a:pt x="111" y="435"/>
                    </a:lnTo>
                    <a:lnTo>
                      <a:pt x="93" y="423"/>
                    </a:lnTo>
                    <a:lnTo>
                      <a:pt x="77" y="409"/>
                    </a:lnTo>
                    <a:lnTo>
                      <a:pt x="62" y="394"/>
                    </a:lnTo>
                    <a:lnTo>
                      <a:pt x="48" y="378"/>
                    </a:lnTo>
                    <a:lnTo>
                      <a:pt x="36" y="360"/>
                    </a:lnTo>
                    <a:lnTo>
                      <a:pt x="25" y="341"/>
                    </a:lnTo>
                    <a:lnTo>
                      <a:pt x="16" y="321"/>
                    </a:lnTo>
                    <a:lnTo>
                      <a:pt x="9" y="300"/>
                    </a:lnTo>
                    <a:lnTo>
                      <a:pt x="5" y="278"/>
                    </a:lnTo>
                    <a:lnTo>
                      <a:pt x="1" y="255"/>
                    </a:lnTo>
                    <a:lnTo>
                      <a:pt x="0" y="231"/>
                    </a:lnTo>
                    <a:lnTo>
                      <a:pt x="1" y="207"/>
                    </a:lnTo>
                    <a:lnTo>
                      <a:pt x="5" y="184"/>
                    </a:lnTo>
                    <a:lnTo>
                      <a:pt x="9" y="162"/>
                    </a:lnTo>
                    <a:lnTo>
                      <a:pt x="16" y="141"/>
                    </a:lnTo>
                    <a:lnTo>
                      <a:pt x="25" y="120"/>
                    </a:lnTo>
                    <a:lnTo>
                      <a:pt x="36" y="102"/>
                    </a:lnTo>
                    <a:lnTo>
                      <a:pt x="48" y="84"/>
                    </a:lnTo>
                    <a:lnTo>
                      <a:pt x="62" y="68"/>
                    </a:lnTo>
                    <a:lnTo>
                      <a:pt x="77" y="53"/>
                    </a:lnTo>
                    <a:lnTo>
                      <a:pt x="93" y="39"/>
                    </a:lnTo>
                    <a:lnTo>
                      <a:pt x="111" y="27"/>
                    </a:lnTo>
                    <a:lnTo>
                      <a:pt x="129" y="18"/>
                    </a:lnTo>
                    <a:lnTo>
                      <a:pt x="149" y="10"/>
                    </a:lnTo>
                    <a:lnTo>
                      <a:pt x="168" y="4"/>
                    </a:lnTo>
                    <a:lnTo>
                      <a:pt x="189" y="1"/>
                    </a:lnTo>
                    <a:lnTo>
                      <a:pt x="211" y="0"/>
                    </a:lnTo>
                    <a:close/>
                  </a:path>
                </a:pathLst>
              </a:custGeom>
              <a:solidFill>
                <a:srgbClr val="C47C05"/>
              </a:solidFill>
              <a:ln w="9525">
                <a:noFill/>
                <a:round/>
                <a:headEnd/>
                <a:tailEnd/>
              </a:ln>
            </p:spPr>
            <p:txBody>
              <a:bodyPr/>
              <a:lstStyle/>
              <a:p>
                <a:endParaRPr lang="en-US"/>
              </a:p>
            </p:txBody>
          </p:sp>
          <p:sp>
            <p:nvSpPr>
              <p:cNvPr id="22053" name="Freeform 535"/>
              <p:cNvSpPr>
                <a:spLocks/>
              </p:cNvSpPr>
              <p:nvPr/>
            </p:nvSpPr>
            <p:spPr bwMode="auto">
              <a:xfrm>
                <a:off x="1484" y="2326"/>
                <a:ext cx="199" cy="219"/>
              </a:xfrm>
              <a:custGeom>
                <a:avLst/>
                <a:gdLst>
                  <a:gd name="T0" fmla="*/ 220 w 398"/>
                  <a:gd name="T1" fmla="*/ 1 h 437"/>
                  <a:gd name="T2" fmla="*/ 258 w 398"/>
                  <a:gd name="T3" fmla="*/ 10 h 437"/>
                  <a:gd name="T4" fmla="*/ 293 w 398"/>
                  <a:gd name="T5" fmla="*/ 27 h 437"/>
                  <a:gd name="T6" fmla="*/ 326 w 398"/>
                  <a:gd name="T7" fmla="*/ 51 h 437"/>
                  <a:gd name="T8" fmla="*/ 352 w 398"/>
                  <a:gd name="T9" fmla="*/ 81 h 437"/>
                  <a:gd name="T10" fmla="*/ 374 w 398"/>
                  <a:gd name="T11" fmla="*/ 115 h 437"/>
                  <a:gd name="T12" fmla="*/ 389 w 398"/>
                  <a:gd name="T13" fmla="*/ 154 h 437"/>
                  <a:gd name="T14" fmla="*/ 397 w 398"/>
                  <a:gd name="T15" fmla="*/ 197 h 437"/>
                  <a:gd name="T16" fmla="*/ 397 w 398"/>
                  <a:gd name="T17" fmla="*/ 241 h 437"/>
                  <a:gd name="T18" fmla="*/ 389 w 398"/>
                  <a:gd name="T19" fmla="*/ 284 h 437"/>
                  <a:gd name="T20" fmla="*/ 374 w 398"/>
                  <a:gd name="T21" fmla="*/ 324 h 437"/>
                  <a:gd name="T22" fmla="*/ 352 w 398"/>
                  <a:gd name="T23" fmla="*/ 358 h 437"/>
                  <a:gd name="T24" fmla="*/ 326 w 398"/>
                  <a:gd name="T25" fmla="*/ 388 h 437"/>
                  <a:gd name="T26" fmla="*/ 293 w 398"/>
                  <a:gd name="T27" fmla="*/ 411 h 437"/>
                  <a:gd name="T28" fmla="*/ 258 w 398"/>
                  <a:gd name="T29" fmla="*/ 427 h 437"/>
                  <a:gd name="T30" fmla="*/ 220 w 398"/>
                  <a:gd name="T31" fmla="*/ 436 h 437"/>
                  <a:gd name="T32" fmla="*/ 178 w 398"/>
                  <a:gd name="T33" fmla="*/ 436 h 437"/>
                  <a:gd name="T34" fmla="*/ 139 w 398"/>
                  <a:gd name="T35" fmla="*/ 427 h 437"/>
                  <a:gd name="T36" fmla="*/ 103 w 398"/>
                  <a:gd name="T37" fmla="*/ 411 h 437"/>
                  <a:gd name="T38" fmla="*/ 72 w 398"/>
                  <a:gd name="T39" fmla="*/ 388 h 437"/>
                  <a:gd name="T40" fmla="*/ 44 w 398"/>
                  <a:gd name="T41" fmla="*/ 358 h 437"/>
                  <a:gd name="T42" fmla="*/ 24 w 398"/>
                  <a:gd name="T43" fmla="*/ 324 h 437"/>
                  <a:gd name="T44" fmla="*/ 9 w 398"/>
                  <a:gd name="T45" fmla="*/ 284 h 437"/>
                  <a:gd name="T46" fmla="*/ 1 w 398"/>
                  <a:gd name="T47" fmla="*/ 241 h 437"/>
                  <a:gd name="T48" fmla="*/ 1 w 398"/>
                  <a:gd name="T49" fmla="*/ 197 h 437"/>
                  <a:gd name="T50" fmla="*/ 9 w 398"/>
                  <a:gd name="T51" fmla="*/ 154 h 437"/>
                  <a:gd name="T52" fmla="*/ 24 w 398"/>
                  <a:gd name="T53" fmla="*/ 115 h 437"/>
                  <a:gd name="T54" fmla="*/ 44 w 398"/>
                  <a:gd name="T55" fmla="*/ 81 h 437"/>
                  <a:gd name="T56" fmla="*/ 72 w 398"/>
                  <a:gd name="T57" fmla="*/ 51 h 437"/>
                  <a:gd name="T58" fmla="*/ 103 w 398"/>
                  <a:gd name="T59" fmla="*/ 27 h 437"/>
                  <a:gd name="T60" fmla="*/ 139 w 398"/>
                  <a:gd name="T61" fmla="*/ 10 h 437"/>
                  <a:gd name="T62" fmla="*/ 178 w 398"/>
                  <a:gd name="T63" fmla="*/ 1 h 43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98"/>
                  <a:gd name="T97" fmla="*/ 0 h 437"/>
                  <a:gd name="T98" fmla="*/ 398 w 398"/>
                  <a:gd name="T99" fmla="*/ 437 h 43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98" h="437">
                    <a:moveTo>
                      <a:pt x="199" y="0"/>
                    </a:moveTo>
                    <a:lnTo>
                      <a:pt x="220" y="1"/>
                    </a:lnTo>
                    <a:lnTo>
                      <a:pt x="239" y="5"/>
                    </a:lnTo>
                    <a:lnTo>
                      <a:pt x="258" y="10"/>
                    </a:lnTo>
                    <a:lnTo>
                      <a:pt x="276" y="17"/>
                    </a:lnTo>
                    <a:lnTo>
                      <a:pt x="293" y="27"/>
                    </a:lnTo>
                    <a:lnTo>
                      <a:pt x="310" y="38"/>
                    </a:lnTo>
                    <a:lnTo>
                      <a:pt x="326" y="51"/>
                    </a:lnTo>
                    <a:lnTo>
                      <a:pt x="339" y="65"/>
                    </a:lnTo>
                    <a:lnTo>
                      <a:pt x="352" y="81"/>
                    </a:lnTo>
                    <a:lnTo>
                      <a:pt x="364" y="97"/>
                    </a:lnTo>
                    <a:lnTo>
                      <a:pt x="374" y="115"/>
                    </a:lnTo>
                    <a:lnTo>
                      <a:pt x="382" y="134"/>
                    </a:lnTo>
                    <a:lnTo>
                      <a:pt x="389" y="154"/>
                    </a:lnTo>
                    <a:lnTo>
                      <a:pt x="394" y="175"/>
                    </a:lnTo>
                    <a:lnTo>
                      <a:pt x="397" y="197"/>
                    </a:lnTo>
                    <a:lnTo>
                      <a:pt x="398" y="219"/>
                    </a:lnTo>
                    <a:lnTo>
                      <a:pt x="397" y="241"/>
                    </a:lnTo>
                    <a:lnTo>
                      <a:pt x="394" y="263"/>
                    </a:lnTo>
                    <a:lnTo>
                      <a:pt x="389" y="284"/>
                    </a:lnTo>
                    <a:lnTo>
                      <a:pt x="382" y="304"/>
                    </a:lnTo>
                    <a:lnTo>
                      <a:pt x="374" y="324"/>
                    </a:lnTo>
                    <a:lnTo>
                      <a:pt x="364" y="341"/>
                    </a:lnTo>
                    <a:lnTo>
                      <a:pt x="352" y="358"/>
                    </a:lnTo>
                    <a:lnTo>
                      <a:pt x="339" y="373"/>
                    </a:lnTo>
                    <a:lnTo>
                      <a:pt x="326" y="388"/>
                    </a:lnTo>
                    <a:lnTo>
                      <a:pt x="310" y="401"/>
                    </a:lnTo>
                    <a:lnTo>
                      <a:pt x="293" y="411"/>
                    </a:lnTo>
                    <a:lnTo>
                      <a:pt x="276" y="420"/>
                    </a:lnTo>
                    <a:lnTo>
                      <a:pt x="258" y="427"/>
                    </a:lnTo>
                    <a:lnTo>
                      <a:pt x="239" y="433"/>
                    </a:lnTo>
                    <a:lnTo>
                      <a:pt x="220" y="436"/>
                    </a:lnTo>
                    <a:lnTo>
                      <a:pt x="199" y="437"/>
                    </a:lnTo>
                    <a:lnTo>
                      <a:pt x="178" y="436"/>
                    </a:lnTo>
                    <a:lnTo>
                      <a:pt x="159" y="433"/>
                    </a:lnTo>
                    <a:lnTo>
                      <a:pt x="139" y="427"/>
                    </a:lnTo>
                    <a:lnTo>
                      <a:pt x="121" y="420"/>
                    </a:lnTo>
                    <a:lnTo>
                      <a:pt x="103" y="411"/>
                    </a:lnTo>
                    <a:lnTo>
                      <a:pt x="87" y="401"/>
                    </a:lnTo>
                    <a:lnTo>
                      <a:pt x="72" y="388"/>
                    </a:lnTo>
                    <a:lnTo>
                      <a:pt x="58" y="373"/>
                    </a:lnTo>
                    <a:lnTo>
                      <a:pt x="44" y="358"/>
                    </a:lnTo>
                    <a:lnTo>
                      <a:pt x="33" y="341"/>
                    </a:lnTo>
                    <a:lnTo>
                      <a:pt x="24" y="324"/>
                    </a:lnTo>
                    <a:lnTo>
                      <a:pt x="16" y="304"/>
                    </a:lnTo>
                    <a:lnTo>
                      <a:pt x="9" y="284"/>
                    </a:lnTo>
                    <a:lnTo>
                      <a:pt x="3" y="263"/>
                    </a:lnTo>
                    <a:lnTo>
                      <a:pt x="1" y="241"/>
                    </a:lnTo>
                    <a:lnTo>
                      <a:pt x="0" y="219"/>
                    </a:lnTo>
                    <a:lnTo>
                      <a:pt x="1" y="197"/>
                    </a:lnTo>
                    <a:lnTo>
                      <a:pt x="3" y="175"/>
                    </a:lnTo>
                    <a:lnTo>
                      <a:pt x="9" y="154"/>
                    </a:lnTo>
                    <a:lnTo>
                      <a:pt x="16" y="134"/>
                    </a:lnTo>
                    <a:lnTo>
                      <a:pt x="24" y="115"/>
                    </a:lnTo>
                    <a:lnTo>
                      <a:pt x="33" y="97"/>
                    </a:lnTo>
                    <a:lnTo>
                      <a:pt x="44" y="81"/>
                    </a:lnTo>
                    <a:lnTo>
                      <a:pt x="58" y="65"/>
                    </a:lnTo>
                    <a:lnTo>
                      <a:pt x="72" y="51"/>
                    </a:lnTo>
                    <a:lnTo>
                      <a:pt x="87" y="38"/>
                    </a:lnTo>
                    <a:lnTo>
                      <a:pt x="103" y="27"/>
                    </a:lnTo>
                    <a:lnTo>
                      <a:pt x="121" y="17"/>
                    </a:lnTo>
                    <a:lnTo>
                      <a:pt x="139" y="10"/>
                    </a:lnTo>
                    <a:lnTo>
                      <a:pt x="159" y="5"/>
                    </a:lnTo>
                    <a:lnTo>
                      <a:pt x="178" y="1"/>
                    </a:lnTo>
                    <a:lnTo>
                      <a:pt x="199" y="0"/>
                    </a:lnTo>
                    <a:close/>
                  </a:path>
                </a:pathLst>
              </a:custGeom>
              <a:solidFill>
                <a:srgbClr val="CC8405"/>
              </a:solidFill>
              <a:ln w="9525">
                <a:noFill/>
                <a:round/>
                <a:headEnd/>
                <a:tailEnd/>
              </a:ln>
            </p:spPr>
            <p:txBody>
              <a:bodyPr/>
              <a:lstStyle/>
              <a:p>
                <a:endParaRPr lang="en-US"/>
              </a:p>
            </p:txBody>
          </p:sp>
          <p:sp>
            <p:nvSpPr>
              <p:cNvPr id="22054" name="Freeform 536"/>
              <p:cNvSpPr>
                <a:spLocks/>
              </p:cNvSpPr>
              <p:nvPr/>
            </p:nvSpPr>
            <p:spPr bwMode="auto">
              <a:xfrm>
                <a:off x="1486" y="2328"/>
                <a:ext cx="187" cy="206"/>
              </a:xfrm>
              <a:custGeom>
                <a:avLst/>
                <a:gdLst>
                  <a:gd name="T0" fmla="*/ 207 w 376"/>
                  <a:gd name="T1" fmla="*/ 1 h 413"/>
                  <a:gd name="T2" fmla="*/ 243 w 376"/>
                  <a:gd name="T3" fmla="*/ 9 h 413"/>
                  <a:gd name="T4" fmla="*/ 278 w 376"/>
                  <a:gd name="T5" fmla="*/ 25 h 413"/>
                  <a:gd name="T6" fmla="*/ 308 w 376"/>
                  <a:gd name="T7" fmla="*/ 47 h 413"/>
                  <a:gd name="T8" fmla="*/ 333 w 376"/>
                  <a:gd name="T9" fmla="*/ 75 h 413"/>
                  <a:gd name="T10" fmla="*/ 353 w 376"/>
                  <a:gd name="T11" fmla="*/ 108 h 413"/>
                  <a:gd name="T12" fmla="*/ 368 w 376"/>
                  <a:gd name="T13" fmla="*/ 146 h 413"/>
                  <a:gd name="T14" fmla="*/ 375 w 376"/>
                  <a:gd name="T15" fmla="*/ 186 h 413"/>
                  <a:gd name="T16" fmla="*/ 375 w 376"/>
                  <a:gd name="T17" fmla="*/ 227 h 413"/>
                  <a:gd name="T18" fmla="*/ 368 w 376"/>
                  <a:gd name="T19" fmla="*/ 268 h 413"/>
                  <a:gd name="T20" fmla="*/ 353 w 376"/>
                  <a:gd name="T21" fmla="*/ 305 h 413"/>
                  <a:gd name="T22" fmla="*/ 333 w 376"/>
                  <a:gd name="T23" fmla="*/ 338 h 413"/>
                  <a:gd name="T24" fmla="*/ 308 w 376"/>
                  <a:gd name="T25" fmla="*/ 366 h 413"/>
                  <a:gd name="T26" fmla="*/ 278 w 376"/>
                  <a:gd name="T27" fmla="*/ 387 h 413"/>
                  <a:gd name="T28" fmla="*/ 243 w 376"/>
                  <a:gd name="T29" fmla="*/ 404 h 413"/>
                  <a:gd name="T30" fmla="*/ 207 w 376"/>
                  <a:gd name="T31" fmla="*/ 412 h 413"/>
                  <a:gd name="T32" fmla="*/ 168 w 376"/>
                  <a:gd name="T33" fmla="*/ 412 h 413"/>
                  <a:gd name="T34" fmla="*/ 133 w 376"/>
                  <a:gd name="T35" fmla="*/ 404 h 413"/>
                  <a:gd name="T36" fmla="*/ 98 w 376"/>
                  <a:gd name="T37" fmla="*/ 387 h 413"/>
                  <a:gd name="T38" fmla="*/ 68 w 376"/>
                  <a:gd name="T39" fmla="*/ 366 h 413"/>
                  <a:gd name="T40" fmla="*/ 43 w 376"/>
                  <a:gd name="T41" fmla="*/ 338 h 413"/>
                  <a:gd name="T42" fmla="*/ 23 w 376"/>
                  <a:gd name="T43" fmla="*/ 305 h 413"/>
                  <a:gd name="T44" fmla="*/ 8 w 376"/>
                  <a:gd name="T45" fmla="*/ 268 h 413"/>
                  <a:gd name="T46" fmla="*/ 1 w 376"/>
                  <a:gd name="T47" fmla="*/ 227 h 413"/>
                  <a:gd name="T48" fmla="*/ 1 w 376"/>
                  <a:gd name="T49" fmla="*/ 186 h 413"/>
                  <a:gd name="T50" fmla="*/ 8 w 376"/>
                  <a:gd name="T51" fmla="*/ 146 h 413"/>
                  <a:gd name="T52" fmla="*/ 23 w 376"/>
                  <a:gd name="T53" fmla="*/ 108 h 413"/>
                  <a:gd name="T54" fmla="*/ 43 w 376"/>
                  <a:gd name="T55" fmla="*/ 75 h 413"/>
                  <a:gd name="T56" fmla="*/ 68 w 376"/>
                  <a:gd name="T57" fmla="*/ 47 h 413"/>
                  <a:gd name="T58" fmla="*/ 98 w 376"/>
                  <a:gd name="T59" fmla="*/ 25 h 413"/>
                  <a:gd name="T60" fmla="*/ 133 w 376"/>
                  <a:gd name="T61" fmla="*/ 9 h 413"/>
                  <a:gd name="T62" fmla="*/ 168 w 376"/>
                  <a:gd name="T63" fmla="*/ 1 h 41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76"/>
                  <a:gd name="T97" fmla="*/ 0 h 413"/>
                  <a:gd name="T98" fmla="*/ 376 w 376"/>
                  <a:gd name="T99" fmla="*/ 413 h 41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76" h="413">
                    <a:moveTo>
                      <a:pt x="188" y="0"/>
                    </a:moveTo>
                    <a:lnTo>
                      <a:pt x="207" y="1"/>
                    </a:lnTo>
                    <a:lnTo>
                      <a:pt x="226" y="4"/>
                    </a:lnTo>
                    <a:lnTo>
                      <a:pt x="243" y="9"/>
                    </a:lnTo>
                    <a:lnTo>
                      <a:pt x="260" y="16"/>
                    </a:lnTo>
                    <a:lnTo>
                      <a:pt x="278" y="25"/>
                    </a:lnTo>
                    <a:lnTo>
                      <a:pt x="293" y="35"/>
                    </a:lnTo>
                    <a:lnTo>
                      <a:pt x="308" y="47"/>
                    </a:lnTo>
                    <a:lnTo>
                      <a:pt x="320" y="61"/>
                    </a:lnTo>
                    <a:lnTo>
                      <a:pt x="333" y="75"/>
                    </a:lnTo>
                    <a:lnTo>
                      <a:pt x="343" y="92"/>
                    </a:lnTo>
                    <a:lnTo>
                      <a:pt x="353" y="108"/>
                    </a:lnTo>
                    <a:lnTo>
                      <a:pt x="361" y="126"/>
                    </a:lnTo>
                    <a:lnTo>
                      <a:pt x="368" y="146"/>
                    </a:lnTo>
                    <a:lnTo>
                      <a:pt x="372" y="165"/>
                    </a:lnTo>
                    <a:lnTo>
                      <a:pt x="375" y="186"/>
                    </a:lnTo>
                    <a:lnTo>
                      <a:pt x="376" y="207"/>
                    </a:lnTo>
                    <a:lnTo>
                      <a:pt x="375" y="227"/>
                    </a:lnTo>
                    <a:lnTo>
                      <a:pt x="372" y="248"/>
                    </a:lnTo>
                    <a:lnTo>
                      <a:pt x="368" y="268"/>
                    </a:lnTo>
                    <a:lnTo>
                      <a:pt x="361" y="286"/>
                    </a:lnTo>
                    <a:lnTo>
                      <a:pt x="353" y="305"/>
                    </a:lnTo>
                    <a:lnTo>
                      <a:pt x="343" y="322"/>
                    </a:lnTo>
                    <a:lnTo>
                      <a:pt x="333" y="338"/>
                    </a:lnTo>
                    <a:lnTo>
                      <a:pt x="320" y="352"/>
                    </a:lnTo>
                    <a:lnTo>
                      <a:pt x="308" y="366"/>
                    </a:lnTo>
                    <a:lnTo>
                      <a:pt x="293" y="377"/>
                    </a:lnTo>
                    <a:lnTo>
                      <a:pt x="278" y="387"/>
                    </a:lnTo>
                    <a:lnTo>
                      <a:pt x="260" y="397"/>
                    </a:lnTo>
                    <a:lnTo>
                      <a:pt x="243" y="404"/>
                    </a:lnTo>
                    <a:lnTo>
                      <a:pt x="226" y="408"/>
                    </a:lnTo>
                    <a:lnTo>
                      <a:pt x="207" y="412"/>
                    </a:lnTo>
                    <a:lnTo>
                      <a:pt x="188" y="413"/>
                    </a:lnTo>
                    <a:lnTo>
                      <a:pt x="168" y="412"/>
                    </a:lnTo>
                    <a:lnTo>
                      <a:pt x="150" y="408"/>
                    </a:lnTo>
                    <a:lnTo>
                      <a:pt x="133" y="404"/>
                    </a:lnTo>
                    <a:lnTo>
                      <a:pt x="115" y="397"/>
                    </a:lnTo>
                    <a:lnTo>
                      <a:pt x="98" y="387"/>
                    </a:lnTo>
                    <a:lnTo>
                      <a:pt x="83" y="377"/>
                    </a:lnTo>
                    <a:lnTo>
                      <a:pt x="68" y="366"/>
                    </a:lnTo>
                    <a:lnTo>
                      <a:pt x="55" y="352"/>
                    </a:lnTo>
                    <a:lnTo>
                      <a:pt x="43" y="338"/>
                    </a:lnTo>
                    <a:lnTo>
                      <a:pt x="32" y="322"/>
                    </a:lnTo>
                    <a:lnTo>
                      <a:pt x="23" y="305"/>
                    </a:lnTo>
                    <a:lnTo>
                      <a:pt x="15" y="286"/>
                    </a:lnTo>
                    <a:lnTo>
                      <a:pt x="8" y="268"/>
                    </a:lnTo>
                    <a:lnTo>
                      <a:pt x="3" y="248"/>
                    </a:lnTo>
                    <a:lnTo>
                      <a:pt x="1" y="227"/>
                    </a:lnTo>
                    <a:lnTo>
                      <a:pt x="0" y="207"/>
                    </a:lnTo>
                    <a:lnTo>
                      <a:pt x="1" y="186"/>
                    </a:lnTo>
                    <a:lnTo>
                      <a:pt x="3" y="165"/>
                    </a:lnTo>
                    <a:lnTo>
                      <a:pt x="8" y="146"/>
                    </a:lnTo>
                    <a:lnTo>
                      <a:pt x="15" y="126"/>
                    </a:lnTo>
                    <a:lnTo>
                      <a:pt x="23" y="108"/>
                    </a:lnTo>
                    <a:lnTo>
                      <a:pt x="32" y="92"/>
                    </a:lnTo>
                    <a:lnTo>
                      <a:pt x="43" y="75"/>
                    </a:lnTo>
                    <a:lnTo>
                      <a:pt x="55" y="61"/>
                    </a:lnTo>
                    <a:lnTo>
                      <a:pt x="68" y="47"/>
                    </a:lnTo>
                    <a:lnTo>
                      <a:pt x="83" y="35"/>
                    </a:lnTo>
                    <a:lnTo>
                      <a:pt x="98" y="25"/>
                    </a:lnTo>
                    <a:lnTo>
                      <a:pt x="115" y="16"/>
                    </a:lnTo>
                    <a:lnTo>
                      <a:pt x="133" y="9"/>
                    </a:lnTo>
                    <a:lnTo>
                      <a:pt x="150" y="4"/>
                    </a:lnTo>
                    <a:lnTo>
                      <a:pt x="168" y="1"/>
                    </a:lnTo>
                    <a:lnTo>
                      <a:pt x="188" y="0"/>
                    </a:lnTo>
                    <a:close/>
                  </a:path>
                </a:pathLst>
              </a:custGeom>
              <a:solidFill>
                <a:srgbClr val="D18C02"/>
              </a:solidFill>
              <a:ln w="9525">
                <a:noFill/>
                <a:round/>
                <a:headEnd/>
                <a:tailEnd/>
              </a:ln>
            </p:spPr>
            <p:txBody>
              <a:bodyPr/>
              <a:lstStyle/>
              <a:p>
                <a:endParaRPr lang="en-US"/>
              </a:p>
            </p:txBody>
          </p:sp>
          <p:sp>
            <p:nvSpPr>
              <p:cNvPr id="22055" name="Freeform 537"/>
              <p:cNvSpPr>
                <a:spLocks/>
              </p:cNvSpPr>
              <p:nvPr/>
            </p:nvSpPr>
            <p:spPr bwMode="auto">
              <a:xfrm>
                <a:off x="1487" y="2330"/>
                <a:ext cx="177" cy="194"/>
              </a:xfrm>
              <a:custGeom>
                <a:avLst/>
                <a:gdLst>
                  <a:gd name="T0" fmla="*/ 177 w 353"/>
                  <a:gd name="T1" fmla="*/ 0 h 388"/>
                  <a:gd name="T2" fmla="*/ 212 w 353"/>
                  <a:gd name="T3" fmla="*/ 4 h 388"/>
                  <a:gd name="T4" fmla="*/ 245 w 353"/>
                  <a:gd name="T5" fmla="*/ 15 h 388"/>
                  <a:gd name="T6" fmla="*/ 275 w 353"/>
                  <a:gd name="T7" fmla="*/ 34 h 388"/>
                  <a:gd name="T8" fmla="*/ 301 w 353"/>
                  <a:gd name="T9" fmla="*/ 57 h 388"/>
                  <a:gd name="T10" fmla="*/ 323 w 353"/>
                  <a:gd name="T11" fmla="*/ 85 h 388"/>
                  <a:gd name="T12" fmla="*/ 339 w 353"/>
                  <a:gd name="T13" fmla="*/ 119 h 388"/>
                  <a:gd name="T14" fmla="*/ 350 w 353"/>
                  <a:gd name="T15" fmla="*/ 154 h 388"/>
                  <a:gd name="T16" fmla="*/ 353 w 353"/>
                  <a:gd name="T17" fmla="*/ 194 h 388"/>
                  <a:gd name="T18" fmla="*/ 350 w 353"/>
                  <a:gd name="T19" fmla="*/ 233 h 388"/>
                  <a:gd name="T20" fmla="*/ 339 w 353"/>
                  <a:gd name="T21" fmla="*/ 269 h 388"/>
                  <a:gd name="T22" fmla="*/ 323 w 353"/>
                  <a:gd name="T23" fmla="*/ 302 h 388"/>
                  <a:gd name="T24" fmla="*/ 301 w 353"/>
                  <a:gd name="T25" fmla="*/ 330 h 388"/>
                  <a:gd name="T26" fmla="*/ 275 w 353"/>
                  <a:gd name="T27" fmla="*/ 355 h 388"/>
                  <a:gd name="T28" fmla="*/ 245 w 353"/>
                  <a:gd name="T29" fmla="*/ 373 h 388"/>
                  <a:gd name="T30" fmla="*/ 212 w 353"/>
                  <a:gd name="T31" fmla="*/ 385 h 388"/>
                  <a:gd name="T32" fmla="*/ 177 w 353"/>
                  <a:gd name="T33" fmla="*/ 388 h 388"/>
                  <a:gd name="T34" fmla="*/ 141 w 353"/>
                  <a:gd name="T35" fmla="*/ 385 h 388"/>
                  <a:gd name="T36" fmla="*/ 109 w 353"/>
                  <a:gd name="T37" fmla="*/ 373 h 388"/>
                  <a:gd name="T38" fmla="*/ 79 w 353"/>
                  <a:gd name="T39" fmla="*/ 355 h 388"/>
                  <a:gd name="T40" fmla="*/ 52 w 353"/>
                  <a:gd name="T41" fmla="*/ 330 h 388"/>
                  <a:gd name="T42" fmla="*/ 30 w 353"/>
                  <a:gd name="T43" fmla="*/ 302 h 388"/>
                  <a:gd name="T44" fmla="*/ 14 w 353"/>
                  <a:gd name="T45" fmla="*/ 269 h 388"/>
                  <a:gd name="T46" fmla="*/ 4 w 353"/>
                  <a:gd name="T47" fmla="*/ 233 h 388"/>
                  <a:gd name="T48" fmla="*/ 0 w 353"/>
                  <a:gd name="T49" fmla="*/ 194 h 388"/>
                  <a:gd name="T50" fmla="*/ 4 w 353"/>
                  <a:gd name="T51" fmla="*/ 154 h 388"/>
                  <a:gd name="T52" fmla="*/ 14 w 353"/>
                  <a:gd name="T53" fmla="*/ 119 h 388"/>
                  <a:gd name="T54" fmla="*/ 30 w 353"/>
                  <a:gd name="T55" fmla="*/ 85 h 388"/>
                  <a:gd name="T56" fmla="*/ 52 w 353"/>
                  <a:gd name="T57" fmla="*/ 57 h 388"/>
                  <a:gd name="T58" fmla="*/ 79 w 353"/>
                  <a:gd name="T59" fmla="*/ 34 h 388"/>
                  <a:gd name="T60" fmla="*/ 109 w 353"/>
                  <a:gd name="T61" fmla="*/ 15 h 388"/>
                  <a:gd name="T62" fmla="*/ 141 w 353"/>
                  <a:gd name="T63" fmla="*/ 4 h 388"/>
                  <a:gd name="T64" fmla="*/ 177 w 353"/>
                  <a:gd name="T65" fmla="*/ 0 h 38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53"/>
                  <a:gd name="T100" fmla="*/ 0 h 388"/>
                  <a:gd name="T101" fmla="*/ 353 w 353"/>
                  <a:gd name="T102" fmla="*/ 388 h 38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53" h="388">
                    <a:moveTo>
                      <a:pt x="177" y="0"/>
                    </a:moveTo>
                    <a:lnTo>
                      <a:pt x="212" y="4"/>
                    </a:lnTo>
                    <a:lnTo>
                      <a:pt x="245" y="15"/>
                    </a:lnTo>
                    <a:lnTo>
                      <a:pt x="275" y="34"/>
                    </a:lnTo>
                    <a:lnTo>
                      <a:pt x="301" y="57"/>
                    </a:lnTo>
                    <a:lnTo>
                      <a:pt x="323" y="85"/>
                    </a:lnTo>
                    <a:lnTo>
                      <a:pt x="339" y="119"/>
                    </a:lnTo>
                    <a:lnTo>
                      <a:pt x="350" y="154"/>
                    </a:lnTo>
                    <a:lnTo>
                      <a:pt x="353" y="194"/>
                    </a:lnTo>
                    <a:lnTo>
                      <a:pt x="350" y="233"/>
                    </a:lnTo>
                    <a:lnTo>
                      <a:pt x="339" y="269"/>
                    </a:lnTo>
                    <a:lnTo>
                      <a:pt x="323" y="302"/>
                    </a:lnTo>
                    <a:lnTo>
                      <a:pt x="301" y="330"/>
                    </a:lnTo>
                    <a:lnTo>
                      <a:pt x="275" y="355"/>
                    </a:lnTo>
                    <a:lnTo>
                      <a:pt x="245" y="373"/>
                    </a:lnTo>
                    <a:lnTo>
                      <a:pt x="212" y="385"/>
                    </a:lnTo>
                    <a:lnTo>
                      <a:pt x="177" y="388"/>
                    </a:lnTo>
                    <a:lnTo>
                      <a:pt x="141" y="385"/>
                    </a:lnTo>
                    <a:lnTo>
                      <a:pt x="109" y="373"/>
                    </a:lnTo>
                    <a:lnTo>
                      <a:pt x="79" y="355"/>
                    </a:lnTo>
                    <a:lnTo>
                      <a:pt x="52" y="330"/>
                    </a:lnTo>
                    <a:lnTo>
                      <a:pt x="30" y="302"/>
                    </a:lnTo>
                    <a:lnTo>
                      <a:pt x="14" y="269"/>
                    </a:lnTo>
                    <a:lnTo>
                      <a:pt x="4" y="233"/>
                    </a:lnTo>
                    <a:lnTo>
                      <a:pt x="0" y="194"/>
                    </a:lnTo>
                    <a:lnTo>
                      <a:pt x="4" y="154"/>
                    </a:lnTo>
                    <a:lnTo>
                      <a:pt x="14" y="119"/>
                    </a:lnTo>
                    <a:lnTo>
                      <a:pt x="30" y="85"/>
                    </a:lnTo>
                    <a:lnTo>
                      <a:pt x="52" y="57"/>
                    </a:lnTo>
                    <a:lnTo>
                      <a:pt x="79" y="34"/>
                    </a:lnTo>
                    <a:lnTo>
                      <a:pt x="109" y="15"/>
                    </a:lnTo>
                    <a:lnTo>
                      <a:pt x="141" y="4"/>
                    </a:lnTo>
                    <a:lnTo>
                      <a:pt x="177" y="0"/>
                    </a:lnTo>
                    <a:close/>
                  </a:path>
                </a:pathLst>
              </a:custGeom>
              <a:solidFill>
                <a:srgbClr val="D89602"/>
              </a:solidFill>
              <a:ln w="9525">
                <a:noFill/>
                <a:round/>
                <a:headEnd/>
                <a:tailEnd/>
              </a:ln>
            </p:spPr>
            <p:txBody>
              <a:bodyPr/>
              <a:lstStyle/>
              <a:p>
                <a:endParaRPr lang="en-US"/>
              </a:p>
            </p:txBody>
          </p:sp>
          <p:sp>
            <p:nvSpPr>
              <p:cNvPr id="22056" name="Freeform 538"/>
              <p:cNvSpPr>
                <a:spLocks/>
              </p:cNvSpPr>
              <p:nvPr/>
            </p:nvSpPr>
            <p:spPr bwMode="auto">
              <a:xfrm>
                <a:off x="1489" y="2332"/>
                <a:ext cx="165" cy="181"/>
              </a:xfrm>
              <a:custGeom>
                <a:avLst/>
                <a:gdLst>
                  <a:gd name="T0" fmla="*/ 165 w 329"/>
                  <a:gd name="T1" fmla="*/ 0 h 362"/>
                  <a:gd name="T2" fmla="*/ 198 w 329"/>
                  <a:gd name="T3" fmla="*/ 3 h 362"/>
                  <a:gd name="T4" fmla="*/ 229 w 329"/>
                  <a:gd name="T5" fmla="*/ 13 h 362"/>
                  <a:gd name="T6" fmla="*/ 257 w 329"/>
                  <a:gd name="T7" fmla="*/ 31 h 362"/>
                  <a:gd name="T8" fmla="*/ 281 w 329"/>
                  <a:gd name="T9" fmla="*/ 53 h 362"/>
                  <a:gd name="T10" fmla="*/ 302 w 329"/>
                  <a:gd name="T11" fmla="*/ 80 h 362"/>
                  <a:gd name="T12" fmla="*/ 317 w 329"/>
                  <a:gd name="T13" fmla="*/ 111 h 362"/>
                  <a:gd name="T14" fmla="*/ 326 w 329"/>
                  <a:gd name="T15" fmla="*/ 145 h 362"/>
                  <a:gd name="T16" fmla="*/ 329 w 329"/>
                  <a:gd name="T17" fmla="*/ 181 h 362"/>
                  <a:gd name="T18" fmla="*/ 326 w 329"/>
                  <a:gd name="T19" fmla="*/ 217 h 362"/>
                  <a:gd name="T20" fmla="*/ 317 w 329"/>
                  <a:gd name="T21" fmla="*/ 252 h 362"/>
                  <a:gd name="T22" fmla="*/ 302 w 329"/>
                  <a:gd name="T23" fmla="*/ 282 h 362"/>
                  <a:gd name="T24" fmla="*/ 281 w 329"/>
                  <a:gd name="T25" fmla="*/ 309 h 362"/>
                  <a:gd name="T26" fmla="*/ 257 w 329"/>
                  <a:gd name="T27" fmla="*/ 331 h 362"/>
                  <a:gd name="T28" fmla="*/ 229 w 329"/>
                  <a:gd name="T29" fmla="*/ 348 h 362"/>
                  <a:gd name="T30" fmla="*/ 198 w 329"/>
                  <a:gd name="T31" fmla="*/ 359 h 362"/>
                  <a:gd name="T32" fmla="*/ 165 w 329"/>
                  <a:gd name="T33" fmla="*/ 362 h 362"/>
                  <a:gd name="T34" fmla="*/ 131 w 329"/>
                  <a:gd name="T35" fmla="*/ 359 h 362"/>
                  <a:gd name="T36" fmla="*/ 101 w 329"/>
                  <a:gd name="T37" fmla="*/ 348 h 362"/>
                  <a:gd name="T38" fmla="*/ 73 w 329"/>
                  <a:gd name="T39" fmla="*/ 331 h 362"/>
                  <a:gd name="T40" fmla="*/ 48 w 329"/>
                  <a:gd name="T41" fmla="*/ 309 h 362"/>
                  <a:gd name="T42" fmla="*/ 29 w 329"/>
                  <a:gd name="T43" fmla="*/ 282 h 362"/>
                  <a:gd name="T44" fmla="*/ 13 w 329"/>
                  <a:gd name="T45" fmla="*/ 252 h 362"/>
                  <a:gd name="T46" fmla="*/ 3 w 329"/>
                  <a:gd name="T47" fmla="*/ 217 h 362"/>
                  <a:gd name="T48" fmla="*/ 0 w 329"/>
                  <a:gd name="T49" fmla="*/ 181 h 362"/>
                  <a:gd name="T50" fmla="*/ 3 w 329"/>
                  <a:gd name="T51" fmla="*/ 145 h 362"/>
                  <a:gd name="T52" fmla="*/ 13 w 329"/>
                  <a:gd name="T53" fmla="*/ 111 h 362"/>
                  <a:gd name="T54" fmla="*/ 29 w 329"/>
                  <a:gd name="T55" fmla="*/ 80 h 362"/>
                  <a:gd name="T56" fmla="*/ 48 w 329"/>
                  <a:gd name="T57" fmla="*/ 53 h 362"/>
                  <a:gd name="T58" fmla="*/ 73 w 329"/>
                  <a:gd name="T59" fmla="*/ 31 h 362"/>
                  <a:gd name="T60" fmla="*/ 101 w 329"/>
                  <a:gd name="T61" fmla="*/ 13 h 362"/>
                  <a:gd name="T62" fmla="*/ 131 w 329"/>
                  <a:gd name="T63" fmla="*/ 3 h 362"/>
                  <a:gd name="T64" fmla="*/ 165 w 329"/>
                  <a:gd name="T65" fmla="*/ 0 h 36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29"/>
                  <a:gd name="T100" fmla="*/ 0 h 362"/>
                  <a:gd name="T101" fmla="*/ 329 w 329"/>
                  <a:gd name="T102" fmla="*/ 362 h 36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29" h="362">
                    <a:moveTo>
                      <a:pt x="165" y="0"/>
                    </a:moveTo>
                    <a:lnTo>
                      <a:pt x="198" y="3"/>
                    </a:lnTo>
                    <a:lnTo>
                      <a:pt x="229" y="13"/>
                    </a:lnTo>
                    <a:lnTo>
                      <a:pt x="257" y="31"/>
                    </a:lnTo>
                    <a:lnTo>
                      <a:pt x="281" y="53"/>
                    </a:lnTo>
                    <a:lnTo>
                      <a:pt x="302" y="80"/>
                    </a:lnTo>
                    <a:lnTo>
                      <a:pt x="317" y="111"/>
                    </a:lnTo>
                    <a:lnTo>
                      <a:pt x="326" y="145"/>
                    </a:lnTo>
                    <a:lnTo>
                      <a:pt x="329" y="181"/>
                    </a:lnTo>
                    <a:lnTo>
                      <a:pt x="326" y="217"/>
                    </a:lnTo>
                    <a:lnTo>
                      <a:pt x="317" y="252"/>
                    </a:lnTo>
                    <a:lnTo>
                      <a:pt x="302" y="282"/>
                    </a:lnTo>
                    <a:lnTo>
                      <a:pt x="281" y="309"/>
                    </a:lnTo>
                    <a:lnTo>
                      <a:pt x="257" y="331"/>
                    </a:lnTo>
                    <a:lnTo>
                      <a:pt x="229" y="348"/>
                    </a:lnTo>
                    <a:lnTo>
                      <a:pt x="198" y="359"/>
                    </a:lnTo>
                    <a:lnTo>
                      <a:pt x="165" y="362"/>
                    </a:lnTo>
                    <a:lnTo>
                      <a:pt x="131" y="359"/>
                    </a:lnTo>
                    <a:lnTo>
                      <a:pt x="101" y="348"/>
                    </a:lnTo>
                    <a:lnTo>
                      <a:pt x="73" y="331"/>
                    </a:lnTo>
                    <a:lnTo>
                      <a:pt x="48" y="309"/>
                    </a:lnTo>
                    <a:lnTo>
                      <a:pt x="29" y="282"/>
                    </a:lnTo>
                    <a:lnTo>
                      <a:pt x="13" y="252"/>
                    </a:lnTo>
                    <a:lnTo>
                      <a:pt x="3" y="217"/>
                    </a:lnTo>
                    <a:lnTo>
                      <a:pt x="0" y="181"/>
                    </a:lnTo>
                    <a:lnTo>
                      <a:pt x="3" y="145"/>
                    </a:lnTo>
                    <a:lnTo>
                      <a:pt x="13" y="111"/>
                    </a:lnTo>
                    <a:lnTo>
                      <a:pt x="29" y="80"/>
                    </a:lnTo>
                    <a:lnTo>
                      <a:pt x="48" y="53"/>
                    </a:lnTo>
                    <a:lnTo>
                      <a:pt x="73" y="31"/>
                    </a:lnTo>
                    <a:lnTo>
                      <a:pt x="101" y="13"/>
                    </a:lnTo>
                    <a:lnTo>
                      <a:pt x="131" y="3"/>
                    </a:lnTo>
                    <a:lnTo>
                      <a:pt x="165" y="0"/>
                    </a:lnTo>
                    <a:close/>
                  </a:path>
                </a:pathLst>
              </a:custGeom>
              <a:solidFill>
                <a:srgbClr val="DD9E02"/>
              </a:solidFill>
              <a:ln w="9525">
                <a:noFill/>
                <a:round/>
                <a:headEnd/>
                <a:tailEnd/>
              </a:ln>
            </p:spPr>
            <p:txBody>
              <a:bodyPr/>
              <a:lstStyle/>
              <a:p>
                <a:endParaRPr lang="en-US"/>
              </a:p>
            </p:txBody>
          </p:sp>
          <p:sp>
            <p:nvSpPr>
              <p:cNvPr id="22057" name="Freeform 539"/>
              <p:cNvSpPr>
                <a:spLocks/>
              </p:cNvSpPr>
              <p:nvPr/>
            </p:nvSpPr>
            <p:spPr bwMode="auto">
              <a:xfrm>
                <a:off x="1491" y="2334"/>
                <a:ext cx="154" cy="169"/>
              </a:xfrm>
              <a:custGeom>
                <a:avLst/>
                <a:gdLst>
                  <a:gd name="T0" fmla="*/ 154 w 309"/>
                  <a:gd name="T1" fmla="*/ 0 h 338"/>
                  <a:gd name="T2" fmla="*/ 185 w 309"/>
                  <a:gd name="T3" fmla="*/ 3 h 338"/>
                  <a:gd name="T4" fmla="*/ 214 w 309"/>
                  <a:gd name="T5" fmla="*/ 14 h 338"/>
                  <a:gd name="T6" fmla="*/ 240 w 309"/>
                  <a:gd name="T7" fmla="*/ 29 h 338"/>
                  <a:gd name="T8" fmla="*/ 263 w 309"/>
                  <a:gd name="T9" fmla="*/ 50 h 338"/>
                  <a:gd name="T10" fmla="*/ 283 w 309"/>
                  <a:gd name="T11" fmla="*/ 75 h 338"/>
                  <a:gd name="T12" fmla="*/ 297 w 309"/>
                  <a:gd name="T13" fmla="*/ 104 h 338"/>
                  <a:gd name="T14" fmla="*/ 306 w 309"/>
                  <a:gd name="T15" fmla="*/ 135 h 338"/>
                  <a:gd name="T16" fmla="*/ 309 w 309"/>
                  <a:gd name="T17" fmla="*/ 169 h 338"/>
                  <a:gd name="T18" fmla="*/ 306 w 309"/>
                  <a:gd name="T19" fmla="*/ 204 h 338"/>
                  <a:gd name="T20" fmla="*/ 297 w 309"/>
                  <a:gd name="T21" fmla="*/ 235 h 338"/>
                  <a:gd name="T22" fmla="*/ 283 w 309"/>
                  <a:gd name="T23" fmla="*/ 264 h 338"/>
                  <a:gd name="T24" fmla="*/ 263 w 309"/>
                  <a:gd name="T25" fmla="*/ 289 h 338"/>
                  <a:gd name="T26" fmla="*/ 240 w 309"/>
                  <a:gd name="T27" fmla="*/ 310 h 338"/>
                  <a:gd name="T28" fmla="*/ 214 w 309"/>
                  <a:gd name="T29" fmla="*/ 325 h 338"/>
                  <a:gd name="T30" fmla="*/ 185 w 309"/>
                  <a:gd name="T31" fmla="*/ 335 h 338"/>
                  <a:gd name="T32" fmla="*/ 154 w 309"/>
                  <a:gd name="T33" fmla="*/ 338 h 338"/>
                  <a:gd name="T34" fmla="*/ 123 w 309"/>
                  <a:gd name="T35" fmla="*/ 335 h 338"/>
                  <a:gd name="T36" fmla="*/ 94 w 309"/>
                  <a:gd name="T37" fmla="*/ 325 h 338"/>
                  <a:gd name="T38" fmla="*/ 68 w 309"/>
                  <a:gd name="T39" fmla="*/ 310 h 338"/>
                  <a:gd name="T40" fmla="*/ 45 w 309"/>
                  <a:gd name="T41" fmla="*/ 289 h 338"/>
                  <a:gd name="T42" fmla="*/ 27 w 309"/>
                  <a:gd name="T43" fmla="*/ 264 h 338"/>
                  <a:gd name="T44" fmla="*/ 13 w 309"/>
                  <a:gd name="T45" fmla="*/ 235 h 338"/>
                  <a:gd name="T46" fmla="*/ 4 w 309"/>
                  <a:gd name="T47" fmla="*/ 204 h 338"/>
                  <a:gd name="T48" fmla="*/ 0 w 309"/>
                  <a:gd name="T49" fmla="*/ 169 h 338"/>
                  <a:gd name="T50" fmla="*/ 4 w 309"/>
                  <a:gd name="T51" fmla="*/ 135 h 338"/>
                  <a:gd name="T52" fmla="*/ 13 w 309"/>
                  <a:gd name="T53" fmla="*/ 104 h 338"/>
                  <a:gd name="T54" fmla="*/ 27 w 309"/>
                  <a:gd name="T55" fmla="*/ 75 h 338"/>
                  <a:gd name="T56" fmla="*/ 45 w 309"/>
                  <a:gd name="T57" fmla="*/ 50 h 338"/>
                  <a:gd name="T58" fmla="*/ 68 w 309"/>
                  <a:gd name="T59" fmla="*/ 29 h 338"/>
                  <a:gd name="T60" fmla="*/ 94 w 309"/>
                  <a:gd name="T61" fmla="*/ 14 h 338"/>
                  <a:gd name="T62" fmla="*/ 123 w 309"/>
                  <a:gd name="T63" fmla="*/ 3 h 338"/>
                  <a:gd name="T64" fmla="*/ 154 w 309"/>
                  <a:gd name="T65" fmla="*/ 0 h 33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09"/>
                  <a:gd name="T100" fmla="*/ 0 h 338"/>
                  <a:gd name="T101" fmla="*/ 309 w 309"/>
                  <a:gd name="T102" fmla="*/ 338 h 33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09" h="338">
                    <a:moveTo>
                      <a:pt x="154" y="0"/>
                    </a:moveTo>
                    <a:lnTo>
                      <a:pt x="185" y="3"/>
                    </a:lnTo>
                    <a:lnTo>
                      <a:pt x="214" y="14"/>
                    </a:lnTo>
                    <a:lnTo>
                      <a:pt x="240" y="29"/>
                    </a:lnTo>
                    <a:lnTo>
                      <a:pt x="263" y="50"/>
                    </a:lnTo>
                    <a:lnTo>
                      <a:pt x="283" y="75"/>
                    </a:lnTo>
                    <a:lnTo>
                      <a:pt x="297" y="104"/>
                    </a:lnTo>
                    <a:lnTo>
                      <a:pt x="306" y="135"/>
                    </a:lnTo>
                    <a:lnTo>
                      <a:pt x="309" y="169"/>
                    </a:lnTo>
                    <a:lnTo>
                      <a:pt x="306" y="204"/>
                    </a:lnTo>
                    <a:lnTo>
                      <a:pt x="297" y="235"/>
                    </a:lnTo>
                    <a:lnTo>
                      <a:pt x="283" y="264"/>
                    </a:lnTo>
                    <a:lnTo>
                      <a:pt x="263" y="289"/>
                    </a:lnTo>
                    <a:lnTo>
                      <a:pt x="240" y="310"/>
                    </a:lnTo>
                    <a:lnTo>
                      <a:pt x="214" y="325"/>
                    </a:lnTo>
                    <a:lnTo>
                      <a:pt x="185" y="335"/>
                    </a:lnTo>
                    <a:lnTo>
                      <a:pt x="154" y="338"/>
                    </a:lnTo>
                    <a:lnTo>
                      <a:pt x="123" y="335"/>
                    </a:lnTo>
                    <a:lnTo>
                      <a:pt x="94" y="325"/>
                    </a:lnTo>
                    <a:lnTo>
                      <a:pt x="68" y="310"/>
                    </a:lnTo>
                    <a:lnTo>
                      <a:pt x="45" y="289"/>
                    </a:lnTo>
                    <a:lnTo>
                      <a:pt x="27" y="264"/>
                    </a:lnTo>
                    <a:lnTo>
                      <a:pt x="13" y="235"/>
                    </a:lnTo>
                    <a:lnTo>
                      <a:pt x="4" y="204"/>
                    </a:lnTo>
                    <a:lnTo>
                      <a:pt x="0" y="169"/>
                    </a:lnTo>
                    <a:lnTo>
                      <a:pt x="4" y="135"/>
                    </a:lnTo>
                    <a:lnTo>
                      <a:pt x="13" y="104"/>
                    </a:lnTo>
                    <a:lnTo>
                      <a:pt x="27" y="75"/>
                    </a:lnTo>
                    <a:lnTo>
                      <a:pt x="45" y="50"/>
                    </a:lnTo>
                    <a:lnTo>
                      <a:pt x="68" y="29"/>
                    </a:lnTo>
                    <a:lnTo>
                      <a:pt x="94" y="14"/>
                    </a:lnTo>
                    <a:lnTo>
                      <a:pt x="123" y="3"/>
                    </a:lnTo>
                    <a:lnTo>
                      <a:pt x="154" y="0"/>
                    </a:lnTo>
                    <a:close/>
                  </a:path>
                </a:pathLst>
              </a:custGeom>
              <a:solidFill>
                <a:srgbClr val="E5A802"/>
              </a:solidFill>
              <a:ln w="9525">
                <a:noFill/>
                <a:round/>
                <a:headEnd/>
                <a:tailEnd/>
              </a:ln>
            </p:spPr>
            <p:txBody>
              <a:bodyPr/>
              <a:lstStyle/>
              <a:p>
                <a:endParaRPr lang="en-US"/>
              </a:p>
            </p:txBody>
          </p:sp>
          <p:sp>
            <p:nvSpPr>
              <p:cNvPr id="22058" name="Freeform 540"/>
              <p:cNvSpPr>
                <a:spLocks/>
              </p:cNvSpPr>
              <p:nvPr/>
            </p:nvSpPr>
            <p:spPr bwMode="auto">
              <a:xfrm>
                <a:off x="1492" y="2335"/>
                <a:ext cx="143" cy="157"/>
              </a:xfrm>
              <a:custGeom>
                <a:avLst/>
                <a:gdLst>
                  <a:gd name="T0" fmla="*/ 142 w 284"/>
                  <a:gd name="T1" fmla="*/ 0 h 314"/>
                  <a:gd name="T2" fmla="*/ 170 w 284"/>
                  <a:gd name="T3" fmla="*/ 4 h 314"/>
                  <a:gd name="T4" fmla="*/ 197 w 284"/>
                  <a:gd name="T5" fmla="*/ 13 h 314"/>
                  <a:gd name="T6" fmla="*/ 221 w 284"/>
                  <a:gd name="T7" fmla="*/ 28 h 314"/>
                  <a:gd name="T8" fmla="*/ 243 w 284"/>
                  <a:gd name="T9" fmla="*/ 47 h 314"/>
                  <a:gd name="T10" fmla="*/ 260 w 284"/>
                  <a:gd name="T11" fmla="*/ 70 h 314"/>
                  <a:gd name="T12" fmla="*/ 273 w 284"/>
                  <a:gd name="T13" fmla="*/ 97 h 314"/>
                  <a:gd name="T14" fmla="*/ 281 w 284"/>
                  <a:gd name="T15" fmla="*/ 126 h 314"/>
                  <a:gd name="T16" fmla="*/ 284 w 284"/>
                  <a:gd name="T17" fmla="*/ 157 h 314"/>
                  <a:gd name="T18" fmla="*/ 281 w 284"/>
                  <a:gd name="T19" fmla="*/ 188 h 314"/>
                  <a:gd name="T20" fmla="*/ 273 w 284"/>
                  <a:gd name="T21" fmla="*/ 218 h 314"/>
                  <a:gd name="T22" fmla="*/ 260 w 284"/>
                  <a:gd name="T23" fmla="*/ 245 h 314"/>
                  <a:gd name="T24" fmla="*/ 243 w 284"/>
                  <a:gd name="T25" fmla="*/ 268 h 314"/>
                  <a:gd name="T26" fmla="*/ 221 w 284"/>
                  <a:gd name="T27" fmla="*/ 287 h 314"/>
                  <a:gd name="T28" fmla="*/ 197 w 284"/>
                  <a:gd name="T29" fmla="*/ 301 h 314"/>
                  <a:gd name="T30" fmla="*/ 170 w 284"/>
                  <a:gd name="T31" fmla="*/ 310 h 314"/>
                  <a:gd name="T32" fmla="*/ 142 w 284"/>
                  <a:gd name="T33" fmla="*/ 314 h 314"/>
                  <a:gd name="T34" fmla="*/ 113 w 284"/>
                  <a:gd name="T35" fmla="*/ 310 h 314"/>
                  <a:gd name="T36" fmla="*/ 86 w 284"/>
                  <a:gd name="T37" fmla="*/ 301 h 314"/>
                  <a:gd name="T38" fmla="*/ 62 w 284"/>
                  <a:gd name="T39" fmla="*/ 287 h 314"/>
                  <a:gd name="T40" fmla="*/ 41 w 284"/>
                  <a:gd name="T41" fmla="*/ 268 h 314"/>
                  <a:gd name="T42" fmla="*/ 24 w 284"/>
                  <a:gd name="T43" fmla="*/ 245 h 314"/>
                  <a:gd name="T44" fmla="*/ 11 w 284"/>
                  <a:gd name="T45" fmla="*/ 218 h 314"/>
                  <a:gd name="T46" fmla="*/ 2 w 284"/>
                  <a:gd name="T47" fmla="*/ 188 h 314"/>
                  <a:gd name="T48" fmla="*/ 0 w 284"/>
                  <a:gd name="T49" fmla="*/ 157 h 314"/>
                  <a:gd name="T50" fmla="*/ 2 w 284"/>
                  <a:gd name="T51" fmla="*/ 126 h 314"/>
                  <a:gd name="T52" fmla="*/ 11 w 284"/>
                  <a:gd name="T53" fmla="*/ 97 h 314"/>
                  <a:gd name="T54" fmla="*/ 24 w 284"/>
                  <a:gd name="T55" fmla="*/ 70 h 314"/>
                  <a:gd name="T56" fmla="*/ 41 w 284"/>
                  <a:gd name="T57" fmla="*/ 47 h 314"/>
                  <a:gd name="T58" fmla="*/ 62 w 284"/>
                  <a:gd name="T59" fmla="*/ 28 h 314"/>
                  <a:gd name="T60" fmla="*/ 86 w 284"/>
                  <a:gd name="T61" fmla="*/ 13 h 314"/>
                  <a:gd name="T62" fmla="*/ 113 w 284"/>
                  <a:gd name="T63" fmla="*/ 4 h 314"/>
                  <a:gd name="T64" fmla="*/ 142 w 284"/>
                  <a:gd name="T65" fmla="*/ 0 h 31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84"/>
                  <a:gd name="T100" fmla="*/ 0 h 314"/>
                  <a:gd name="T101" fmla="*/ 284 w 284"/>
                  <a:gd name="T102" fmla="*/ 314 h 31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84" h="314">
                    <a:moveTo>
                      <a:pt x="142" y="0"/>
                    </a:moveTo>
                    <a:lnTo>
                      <a:pt x="170" y="4"/>
                    </a:lnTo>
                    <a:lnTo>
                      <a:pt x="197" y="13"/>
                    </a:lnTo>
                    <a:lnTo>
                      <a:pt x="221" y="28"/>
                    </a:lnTo>
                    <a:lnTo>
                      <a:pt x="243" y="47"/>
                    </a:lnTo>
                    <a:lnTo>
                      <a:pt x="260" y="70"/>
                    </a:lnTo>
                    <a:lnTo>
                      <a:pt x="273" y="97"/>
                    </a:lnTo>
                    <a:lnTo>
                      <a:pt x="281" y="126"/>
                    </a:lnTo>
                    <a:lnTo>
                      <a:pt x="284" y="157"/>
                    </a:lnTo>
                    <a:lnTo>
                      <a:pt x="281" y="188"/>
                    </a:lnTo>
                    <a:lnTo>
                      <a:pt x="273" y="218"/>
                    </a:lnTo>
                    <a:lnTo>
                      <a:pt x="260" y="245"/>
                    </a:lnTo>
                    <a:lnTo>
                      <a:pt x="243" y="268"/>
                    </a:lnTo>
                    <a:lnTo>
                      <a:pt x="221" y="287"/>
                    </a:lnTo>
                    <a:lnTo>
                      <a:pt x="197" y="301"/>
                    </a:lnTo>
                    <a:lnTo>
                      <a:pt x="170" y="310"/>
                    </a:lnTo>
                    <a:lnTo>
                      <a:pt x="142" y="314"/>
                    </a:lnTo>
                    <a:lnTo>
                      <a:pt x="113" y="310"/>
                    </a:lnTo>
                    <a:lnTo>
                      <a:pt x="86" y="301"/>
                    </a:lnTo>
                    <a:lnTo>
                      <a:pt x="62" y="287"/>
                    </a:lnTo>
                    <a:lnTo>
                      <a:pt x="41" y="268"/>
                    </a:lnTo>
                    <a:lnTo>
                      <a:pt x="24" y="245"/>
                    </a:lnTo>
                    <a:lnTo>
                      <a:pt x="11" y="218"/>
                    </a:lnTo>
                    <a:lnTo>
                      <a:pt x="2" y="188"/>
                    </a:lnTo>
                    <a:lnTo>
                      <a:pt x="0" y="157"/>
                    </a:lnTo>
                    <a:lnTo>
                      <a:pt x="2" y="126"/>
                    </a:lnTo>
                    <a:lnTo>
                      <a:pt x="11" y="97"/>
                    </a:lnTo>
                    <a:lnTo>
                      <a:pt x="24" y="70"/>
                    </a:lnTo>
                    <a:lnTo>
                      <a:pt x="41" y="47"/>
                    </a:lnTo>
                    <a:lnTo>
                      <a:pt x="62" y="28"/>
                    </a:lnTo>
                    <a:lnTo>
                      <a:pt x="86" y="13"/>
                    </a:lnTo>
                    <a:lnTo>
                      <a:pt x="113" y="4"/>
                    </a:lnTo>
                    <a:lnTo>
                      <a:pt x="142" y="0"/>
                    </a:lnTo>
                    <a:close/>
                  </a:path>
                </a:pathLst>
              </a:custGeom>
              <a:solidFill>
                <a:srgbClr val="EAAF00"/>
              </a:solidFill>
              <a:ln w="9525">
                <a:noFill/>
                <a:round/>
                <a:headEnd/>
                <a:tailEnd/>
              </a:ln>
            </p:spPr>
            <p:txBody>
              <a:bodyPr/>
              <a:lstStyle/>
              <a:p>
                <a:endParaRPr lang="en-US"/>
              </a:p>
            </p:txBody>
          </p:sp>
          <p:sp>
            <p:nvSpPr>
              <p:cNvPr id="22059" name="Freeform 541"/>
              <p:cNvSpPr>
                <a:spLocks/>
              </p:cNvSpPr>
              <p:nvPr/>
            </p:nvSpPr>
            <p:spPr bwMode="auto">
              <a:xfrm>
                <a:off x="1494" y="2338"/>
                <a:ext cx="131" cy="143"/>
              </a:xfrm>
              <a:custGeom>
                <a:avLst/>
                <a:gdLst>
                  <a:gd name="T0" fmla="*/ 130 w 262"/>
                  <a:gd name="T1" fmla="*/ 0 h 288"/>
                  <a:gd name="T2" fmla="*/ 157 w 262"/>
                  <a:gd name="T3" fmla="*/ 4 h 288"/>
                  <a:gd name="T4" fmla="*/ 181 w 262"/>
                  <a:gd name="T5" fmla="*/ 12 h 288"/>
                  <a:gd name="T6" fmla="*/ 204 w 262"/>
                  <a:gd name="T7" fmla="*/ 24 h 288"/>
                  <a:gd name="T8" fmla="*/ 224 w 262"/>
                  <a:gd name="T9" fmla="*/ 43 h 288"/>
                  <a:gd name="T10" fmla="*/ 240 w 262"/>
                  <a:gd name="T11" fmla="*/ 63 h 288"/>
                  <a:gd name="T12" fmla="*/ 251 w 262"/>
                  <a:gd name="T13" fmla="*/ 88 h 288"/>
                  <a:gd name="T14" fmla="*/ 260 w 262"/>
                  <a:gd name="T15" fmla="*/ 115 h 288"/>
                  <a:gd name="T16" fmla="*/ 262 w 262"/>
                  <a:gd name="T17" fmla="*/ 144 h 288"/>
                  <a:gd name="T18" fmla="*/ 260 w 262"/>
                  <a:gd name="T19" fmla="*/ 173 h 288"/>
                  <a:gd name="T20" fmla="*/ 251 w 262"/>
                  <a:gd name="T21" fmla="*/ 200 h 288"/>
                  <a:gd name="T22" fmla="*/ 240 w 262"/>
                  <a:gd name="T23" fmla="*/ 225 h 288"/>
                  <a:gd name="T24" fmla="*/ 224 w 262"/>
                  <a:gd name="T25" fmla="*/ 245 h 288"/>
                  <a:gd name="T26" fmla="*/ 204 w 262"/>
                  <a:gd name="T27" fmla="*/ 264 h 288"/>
                  <a:gd name="T28" fmla="*/ 181 w 262"/>
                  <a:gd name="T29" fmla="*/ 276 h 288"/>
                  <a:gd name="T30" fmla="*/ 157 w 262"/>
                  <a:gd name="T31" fmla="*/ 284 h 288"/>
                  <a:gd name="T32" fmla="*/ 130 w 262"/>
                  <a:gd name="T33" fmla="*/ 288 h 288"/>
                  <a:gd name="T34" fmla="*/ 104 w 262"/>
                  <a:gd name="T35" fmla="*/ 284 h 288"/>
                  <a:gd name="T36" fmla="*/ 80 w 262"/>
                  <a:gd name="T37" fmla="*/ 276 h 288"/>
                  <a:gd name="T38" fmla="*/ 58 w 262"/>
                  <a:gd name="T39" fmla="*/ 264 h 288"/>
                  <a:gd name="T40" fmla="*/ 38 w 262"/>
                  <a:gd name="T41" fmla="*/ 245 h 288"/>
                  <a:gd name="T42" fmla="*/ 22 w 262"/>
                  <a:gd name="T43" fmla="*/ 225 h 288"/>
                  <a:gd name="T44" fmla="*/ 11 w 262"/>
                  <a:gd name="T45" fmla="*/ 200 h 288"/>
                  <a:gd name="T46" fmla="*/ 3 w 262"/>
                  <a:gd name="T47" fmla="*/ 173 h 288"/>
                  <a:gd name="T48" fmla="*/ 0 w 262"/>
                  <a:gd name="T49" fmla="*/ 144 h 288"/>
                  <a:gd name="T50" fmla="*/ 3 w 262"/>
                  <a:gd name="T51" fmla="*/ 115 h 288"/>
                  <a:gd name="T52" fmla="*/ 11 w 262"/>
                  <a:gd name="T53" fmla="*/ 88 h 288"/>
                  <a:gd name="T54" fmla="*/ 22 w 262"/>
                  <a:gd name="T55" fmla="*/ 63 h 288"/>
                  <a:gd name="T56" fmla="*/ 38 w 262"/>
                  <a:gd name="T57" fmla="*/ 43 h 288"/>
                  <a:gd name="T58" fmla="*/ 58 w 262"/>
                  <a:gd name="T59" fmla="*/ 24 h 288"/>
                  <a:gd name="T60" fmla="*/ 80 w 262"/>
                  <a:gd name="T61" fmla="*/ 12 h 288"/>
                  <a:gd name="T62" fmla="*/ 104 w 262"/>
                  <a:gd name="T63" fmla="*/ 4 h 288"/>
                  <a:gd name="T64" fmla="*/ 130 w 262"/>
                  <a:gd name="T65" fmla="*/ 0 h 28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62"/>
                  <a:gd name="T100" fmla="*/ 0 h 288"/>
                  <a:gd name="T101" fmla="*/ 262 w 262"/>
                  <a:gd name="T102" fmla="*/ 288 h 28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62" h="288">
                    <a:moveTo>
                      <a:pt x="130" y="0"/>
                    </a:moveTo>
                    <a:lnTo>
                      <a:pt x="157" y="4"/>
                    </a:lnTo>
                    <a:lnTo>
                      <a:pt x="181" y="12"/>
                    </a:lnTo>
                    <a:lnTo>
                      <a:pt x="204" y="24"/>
                    </a:lnTo>
                    <a:lnTo>
                      <a:pt x="224" y="43"/>
                    </a:lnTo>
                    <a:lnTo>
                      <a:pt x="240" y="63"/>
                    </a:lnTo>
                    <a:lnTo>
                      <a:pt x="251" y="88"/>
                    </a:lnTo>
                    <a:lnTo>
                      <a:pt x="260" y="115"/>
                    </a:lnTo>
                    <a:lnTo>
                      <a:pt x="262" y="144"/>
                    </a:lnTo>
                    <a:lnTo>
                      <a:pt x="260" y="173"/>
                    </a:lnTo>
                    <a:lnTo>
                      <a:pt x="251" y="200"/>
                    </a:lnTo>
                    <a:lnTo>
                      <a:pt x="240" y="225"/>
                    </a:lnTo>
                    <a:lnTo>
                      <a:pt x="224" y="245"/>
                    </a:lnTo>
                    <a:lnTo>
                      <a:pt x="204" y="264"/>
                    </a:lnTo>
                    <a:lnTo>
                      <a:pt x="181" y="276"/>
                    </a:lnTo>
                    <a:lnTo>
                      <a:pt x="157" y="284"/>
                    </a:lnTo>
                    <a:lnTo>
                      <a:pt x="130" y="288"/>
                    </a:lnTo>
                    <a:lnTo>
                      <a:pt x="104" y="284"/>
                    </a:lnTo>
                    <a:lnTo>
                      <a:pt x="80" y="276"/>
                    </a:lnTo>
                    <a:lnTo>
                      <a:pt x="58" y="264"/>
                    </a:lnTo>
                    <a:lnTo>
                      <a:pt x="38" y="245"/>
                    </a:lnTo>
                    <a:lnTo>
                      <a:pt x="22" y="225"/>
                    </a:lnTo>
                    <a:lnTo>
                      <a:pt x="11" y="200"/>
                    </a:lnTo>
                    <a:lnTo>
                      <a:pt x="3" y="173"/>
                    </a:lnTo>
                    <a:lnTo>
                      <a:pt x="0" y="144"/>
                    </a:lnTo>
                    <a:lnTo>
                      <a:pt x="3" y="115"/>
                    </a:lnTo>
                    <a:lnTo>
                      <a:pt x="11" y="88"/>
                    </a:lnTo>
                    <a:lnTo>
                      <a:pt x="22" y="63"/>
                    </a:lnTo>
                    <a:lnTo>
                      <a:pt x="38" y="43"/>
                    </a:lnTo>
                    <a:lnTo>
                      <a:pt x="58" y="24"/>
                    </a:lnTo>
                    <a:lnTo>
                      <a:pt x="80" y="12"/>
                    </a:lnTo>
                    <a:lnTo>
                      <a:pt x="104" y="4"/>
                    </a:lnTo>
                    <a:lnTo>
                      <a:pt x="130" y="0"/>
                    </a:lnTo>
                    <a:close/>
                  </a:path>
                </a:pathLst>
              </a:custGeom>
              <a:solidFill>
                <a:srgbClr val="F2B700"/>
              </a:solidFill>
              <a:ln w="9525">
                <a:noFill/>
                <a:round/>
                <a:headEnd/>
                <a:tailEnd/>
              </a:ln>
            </p:spPr>
            <p:txBody>
              <a:bodyPr/>
              <a:lstStyle/>
              <a:p>
                <a:endParaRPr lang="en-US"/>
              </a:p>
            </p:txBody>
          </p:sp>
          <p:sp>
            <p:nvSpPr>
              <p:cNvPr id="22060" name="Freeform 542"/>
              <p:cNvSpPr>
                <a:spLocks/>
              </p:cNvSpPr>
              <p:nvPr/>
            </p:nvSpPr>
            <p:spPr bwMode="auto">
              <a:xfrm>
                <a:off x="1496" y="2339"/>
                <a:ext cx="120" cy="132"/>
              </a:xfrm>
              <a:custGeom>
                <a:avLst/>
                <a:gdLst>
                  <a:gd name="T0" fmla="*/ 120 w 239"/>
                  <a:gd name="T1" fmla="*/ 0 h 263"/>
                  <a:gd name="T2" fmla="*/ 144 w 239"/>
                  <a:gd name="T3" fmla="*/ 2 h 263"/>
                  <a:gd name="T4" fmla="*/ 166 w 239"/>
                  <a:gd name="T5" fmla="*/ 10 h 263"/>
                  <a:gd name="T6" fmla="*/ 186 w 239"/>
                  <a:gd name="T7" fmla="*/ 21 h 263"/>
                  <a:gd name="T8" fmla="*/ 204 w 239"/>
                  <a:gd name="T9" fmla="*/ 38 h 263"/>
                  <a:gd name="T10" fmla="*/ 219 w 239"/>
                  <a:gd name="T11" fmla="*/ 57 h 263"/>
                  <a:gd name="T12" fmla="*/ 230 w 239"/>
                  <a:gd name="T13" fmla="*/ 80 h 263"/>
                  <a:gd name="T14" fmla="*/ 237 w 239"/>
                  <a:gd name="T15" fmla="*/ 104 h 263"/>
                  <a:gd name="T16" fmla="*/ 239 w 239"/>
                  <a:gd name="T17" fmla="*/ 131 h 263"/>
                  <a:gd name="T18" fmla="*/ 237 w 239"/>
                  <a:gd name="T19" fmla="*/ 157 h 263"/>
                  <a:gd name="T20" fmla="*/ 230 w 239"/>
                  <a:gd name="T21" fmla="*/ 183 h 263"/>
                  <a:gd name="T22" fmla="*/ 219 w 239"/>
                  <a:gd name="T23" fmla="*/ 204 h 263"/>
                  <a:gd name="T24" fmla="*/ 204 w 239"/>
                  <a:gd name="T25" fmla="*/ 224 h 263"/>
                  <a:gd name="T26" fmla="*/ 186 w 239"/>
                  <a:gd name="T27" fmla="*/ 240 h 263"/>
                  <a:gd name="T28" fmla="*/ 166 w 239"/>
                  <a:gd name="T29" fmla="*/ 253 h 263"/>
                  <a:gd name="T30" fmla="*/ 144 w 239"/>
                  <a:gd name="T31" fmla="*/ 261 h 263"/>
                  <a:gd name="T32" fmla="*/ 120 w 239"/>
                  <a:gd name="T33" fmla="*/ 263 h 263"/>
                  <a:gd name="T34" fmla="*/ 95 w 239"/>
                  <a:gd name="T35" fmla="*/ 261 h 263"/>
                  <a:gd name="T36" fmla="*/ 72 w 239"/>
                  <a:gd name="T37" fmla="*/ 253 h 263"/>
                  <a:gd name="T38" fmla="*/ 53 w 239"/>
                  <a:gd name="T39" fmla="*/ 240 h 263"/>
                  <a:gd name="T40" fmla="*/ 34 w 239"/>
                  <a:gd name="T41" fmla="*/ 224 h 263"/>
                  <a:gd name="T42" fmla="*/ 20 w 239"/>
                  <a:gd name="T43" fmla="*/ 204 h 263"/>
                  <a:gd name="T44" fmla="*/ 9 w 239"/>
                  <a:gd name="T45" fmla="*/ 183 h 263"/>
                  <a:gd name="T46" fmla="*/ 2 w 239"/>
                  <a:gd name="T47" fmla="*/ 157 h 263"/>
                  <a:gd name="T48" fmla="*/ 0 w 239"/>
                  <a:gd name="T49" fmla="*/ 131 h 263"/>
                  <a:gd name="T50" fmla="*/ 2 w 239"/>
                  <a:gd name="T51" fmla="*/ 104 h 263"/>
                  <a:gd name="T52" fmla="*/ 9 w 239"/>
                  <a:gd name="T53" fmla="*/ 80 h 263"/>
                  <a:gd name="T54" fmla="*/ 20 w 239"/>
                  <a:gd name="T55" fmla="*/ 57 h 263"/>
                  <a:gd name="T56" fmla="*/ 34 w 239"/>
                  <a:gd name="T57" fmla="*/ 38 h 263"/>
                  <a:gd name="T58" fmla="*/ 53 w 239"/>
                  <a:gd name="T59" fmla="*/ 21 h 263"/>
                  <a:gd name="T60" fmla="*/ 72 w 239"/>
                  <a:gd name="T61" fmla="*/ 10 h 263"/>
                  <a:gd name="T62" fmla="*/ 95 w 239"/>
                  <a:gd name="T63" fmla="*/ 2 h 263"/>
                  <a:gd name="T64" fmla="*/ 120 w 239"/>
                  <a:gd name="T65" fmla="*/ 0 h 26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9"/>
                  <a:gd name="T100" fmla="*/ 0 h 263"/>
                  <a:gd name="T101" fmla="*/ 239 w 239"/>
                  <a:gd name="T102" fmla="*/ 263 h 26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9" h="263">
                    <a:moveTo>
                      <a:pt x="120" y="0"/>
                    </a:moveTo>
                    <a:lnTo>
                      <a:pt x="144" y="2"/>
                    </a:lnTo>
                    <a:lnTo>
                      <a:pt x="166" y="10"/>
                    </a:lnTo>
                    <a:lnTo>
                      <a:pt x="186" y="21"/>
                    </a:lnTo>
                    <a:lnTo>
                      <a:pt x="204" y="38"/>
                    </a:lnTo>
                    <a:lnTo>
                      <a:pt x="219" y="57"/>
                    </a:lnTo>
                    <a:lnTo>
                      <a:pt x="230" y="80"/>
                    </a:lnTo>
                    <a:lnTo>
                      <a:pt x="237" y="104"/>
                    </a:lnTo>
                    <a:lnTo>
                      <a:pt x="239" y="131"/>
                    </a:lnTo>
                    <a:lnTo>
                      <a:pt x="237" y="157"/>
                    </a:lnTo>
                    <a:lnTo>
                      <a:pt x="230" y="183"/>
                    </a:lnTo>
                    <a:lnTo>
                      <a:pt x="219" y="204"/>
                    </a:lnTo>
                    <a:lnTo>
                      <a:pt x="204" y="224"/>
                    </a:lnTo>
                    <a:lnTo>
                      <a:pt x="186" y="240"/>
                    </a:lnTo>
                    <a:lnTo>
                      <a:pt x="166" y="253"/>
                    </a:lnTo>
                    <a:lnTo>
                      <a:pt x="144" y="261"/>
                    </a:lnTo>
                    <a:lnTo>
                      <a:pt x="120" y="263"/>
                    </a:lnTo>
                    <a:lnTo>
                      <a:pt x="95" y="261"/>
                    </a:lnTo>
                    <a:lnTo>
                      <a:pt x="72" y="253"/>
                    </a:lnTo>
                    <a:lnTo>
                      <a:pt x="53" y="240"/>
                    </a:lnTo>
                    <a:lnTo>
                      <a:pt x="34" y="224"/>
                    </a:lnTo>
                    <a:lnTo>
                      <a:pt x="20" y="204"/>
                    </a:lnTo>
                    <a:lnTo>
                      <a:pt x="9" y="183"/>
                    </a:lnTo>
                    <a:lnTo>
                      <a:pt x="2" y="157"/>
                    </a:lnTo>
                    <a:lnTo>
                      <a:pt x="0" y="131"/>
                    </a:lnTo>
                    <a:lnTo>
                      <a:pt x="2" y="104"/>
                    </a:lnTo>
                    <a:lnTo>
                      <a:pt x="9" y="80"/>
                    </a:lnTo>
                    <a:lnTo>
                      <a:pt x="20" y="57"/>
                    </a:lnTo>
                    <a:lnTo>
                      <a:pt x="34" y="38"/>
                    </a:lnTo>
                    <a:lnTo>
                      <a:pt x="53" y="21"/>
                    </a:lnTo>
                    <a:lnTo>
                      <a:pt x="72" y="10"/>
                    </a:lnTo>
                    <a:lnTo>
                      <a:pt x="95" y="2"/>
                    </a:lnTo>
                    <a:lnTo>
                      <a:pt x="120" y="0"/>
                    </a:lnTo>
                    <a:close/>
                  </a:path>
                </a:pathLst>
              </a:custGeom>
              <a:solidFill>
                <a:srgbClr val="F7BF00"/>
              </a:solidFill>
              <a:ln w="9525">
                <a:noFill/>
                <a:round/>
                <a:headEnd/>
                <a:tailEnd/>
              </a:ln>
            </p:spPr>
            <p:txBody>
              <a:bodyPr/>
              <a:lstStyle/>
              <a:p>
                <a:endParaRPr lang="en-US"/>
              </a:p>
            </p:txBody>
          </p:sp>
          <p:sp>
            <p:nvSpPr>
              <p:cNvPr id="22061" name="Freeform 543"/>
              <p:cNvSpPr>
                <a:spLocks/>
              </p:cNvSpPr>
              <p:nvPr/>
            </p:nvSpPr>
            <p:spPr bwMode="auto">
              <a:xfrm>
                <a:off x="1498" y="2341"/>
                <a:ext cx="108" cy="119"/>
              </a:xfrm>
              <a:custGeom>
                <a:avLst/>
                <a:gdLst>
                  <a:gd name="T0" fmla="*/ 109 w 217"/>
                  <a:gd name="T1" fmla="*/ 0 h 238"/>
                  <a:gd name="T2" fmla="*/ 130 w 217"/>
                  <a:gd name="T3" fmla="*/ 2 h 238"/>
                  <a:gd name="T4" fmla="*/ 151 w 217"/>
                  <a:gd name="T5" fmla="*/ 9 h 238"/>
                  <a:gd name="T6" fmla="*/ 170 w 217"/>
                  <a:gd name="T7" fmla="*/ 21 h 238"/>
                  <a:gd name="T8" fmla="*/ 186 w 217"/>
                  <a:gd name="T9" fmla="*/ 36 h 238"/>
                  <a:gd name="T10" fmla="*/ 198 w 217"/>
                  <a:gd name="T11" fmla="*/ 53 h 238"/>
                  <a:gd name="T12" fmla="*/ 209 w 217"/>
                  <a:gd name="T13" fmla="*/ 74 h 238"/>
                  <a:gd name="T14" fmla="*/ 215 w 217"/>
                  <a:gd name="T15" fmla="*/ 96 h 238"/>
                  <a:gd name="T16" fmla="*/ 217 w 217"/>
                  <a:gd name="T17" fmla="*/ 120 h 238"/>
                  <a:gd name="T18" fmla="*/ 215 w 217"/>
                  <a:gd name="T19" fmla="*/ 144 h 238"/>
                  <a:gd name="T20" fmla="*/ 209 w 217"/>
                  <a:gd name="T21" fmla="*/ 166 h 238"/>
                  <a:gd name="T22" fmla="*/ 198 w 217"/>
                  <a:gd name="T23" fmla="*/ 186 h 238"/>
                  <a:gd name="T24" fmla="*/ 186 w 217"/>
                  <a:gd name="T25" fmla="*/ 204 h 238"/>
                  <a:gd name="T26" fmla="*/ 170 w 217"/>
                  <a:gd name="T27" fmla="*/ 218 h 238"/>
                  <a:gd name="T28" fmla="*/ 151 w 217"/>
                  <a:gd name="T29" fmla="*/ 229 h 238"/>
                  <a:gd name="T30" fmla="*/ 130 w 217"/>
                  <a:gd name="T31" fmla="*/ 236 h 238"/>
                  <a:gd name="T32" fmla="*/ 109 w 217"/>
                  <a:gd name="T33" fmla="*/ 238 h 238"/>
                  <a:gd name="T34" fmla="*/ 87 w 217"/>
                  <a:gd name="T35" fmla="*/ 236 h 238"/>
                  <a:gd name="T36" fmla="*/ 66 w 217"/>
                  <a:gd name="T37" fmla="*/ 229 h 238"/>
                  <a:gd name="T38" fmla="*/ 47 w 217"/>
                  <a:gd name="T39" fmla="*/ 218 h 238"/>
                  <a:gd name="T40" fmla="*/ 32 w 217"/>
                  <a:gd name="T41" fmla="*/ 204 h 238"/>
                  <a:gd name="T42" fmla="*/ 19 w 217"/>
                  <a:gd name="T43" fmla="*/ 186 h 238"/>
                  <a:gd name="T44" fmla="*/ 8 w 217"/>
                  <a:gd name="T45" fmla="*/ 166 h 238"/>
                  <a:gd name="T46" fmla="*/ 3 w 217"/>
                  <a:gd name="T47" fmla="*/ 144 h 238"/>
                  <a:gd name="T48" fmla="*/ 0 w 217"/>
                  <a:gd name="T49" fmla="*/ 120 h 238"/>
                  <a:gd name="T50" fmla="*/ 3 w 217"/>
                  <a:gd name="T51" fmla="*/ 96 h 238"/>
                  <a:gd name="T52" fmla="*/ 8 w 217"/>
                  <a:gd name="T53" fmla="*/ 74 h 238"/>
                  <a:gd name="T54" fmla="*/ 19 w 217"/>
                  <a:gd name="T55" fmla="*/ 53 h 238"/>
                  <a:gd name="T56" fmla="*/ 32 w 217"/>
                  <a:gd name="T57" fmla="*/ 36 h 238"/>
                  <a:gd name="T58" fmla="*/ 47 w 217"/>
                  <a:gd name="T59" fmla="*/ 21 h 238"/>
                  <a:gd name="T60" fmla="*/ 66 w 217"/>
                  <a:gd name="T61" fmla="*/ 9 h 238"/>
                  <a:gd name="T62" fmla="*/ 87 w 217"/>
                  <a:gd name="T63" fmla="*/ 2 h 238"/>
                  <a:gd name="T64" fmla="*/ 109 w 217"/>
                  <a:gd name="T65" fmla="*/ 0 h 23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17"/>
                  <a:gd name="T100" fmla="*/ 0 h 238"/>
                  <a:gd name="T101" fmla="*/ 217 w 217"/>
                  <a:gd name="T102" fmla="*/ 238 h 23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17" h="238">
                    <a:moveTo>
                      <a:pt x="109" y="0"/>
                    </a:moveTo>
                    <a:lnTo>
                      <a:pt x="130" y="2"/>
                    </a:lnTo>
                    <a:lnTo>
                      <a:pt x="151" y="9"/>
                    </a:lnTo>
                    <a:lnTo>
                      <a:pt x="170" y="21"/>
                    </a:lnTo>
                    <a:lnTo>
                      <a:pt x="186" y="36"/>
                    </a:lnTo>
                    <a:lnTo>
                      <a:pt x="198" y="53"/>
                    </a:lnTo>
                    <a:lnTo>
                      <a:pt x="209" y="74"/>
                    </a:lnTo>
                    <a:lnTo>
                      <a:pt x="215" y="96"/>
                    </a:lnTo>
                    <a:lnTo>
                      <a:pt x="217" y="120"/>
                    </a:lnTo>
                    <a:lnTo>
                      <a:pt x="215" y="144"/>
                    </a:lnTo>
                    <a:lnTo>
                      <a:pt x="209" y="166"/>
                    </a:lnTo>
                    <a:lnTo>
                      <a:pt x="198" y="186"/>
                    </a:lnTo>
                    <a:lnTo>
                      <a:pt x="186" y="204"/>
                    </a:lnTo>
                    <a:lnTo>
                      <a:pt x="170" y="218"/>
                    </a:lnTo>
                    <a:lnTo>
                      <a:pt x="151" y="229"/>
                    </a:lnTo>
                    <a:lnTo>
                      <a:pt x="130" y="236"/>
                    </a:lnTo>
                    <a:lnTo>
                      <a:pt x="109" y="238"/>
                    </a:lnTo>
                    <a:lnTo>
                      <a:pt x="87" y="236"/>
                    </a:lnTo>
                    <a:lnTo>
                      <a:pt x="66" y="229"/>
                    </a:lnTo>
                    <a:lnTo>
                      <a:pt x="47" y="218"/>
                    </a:lnTo>
                    <a:lnTo>
                      <a:pt x="32" y="204"/>
                    </a:lnTo>
                    <a:lnTo>
                      <a:pt x="19" y="186"/>
                    </a:lnTo>
                    <a:lnTo>
                      <a:pt x="8" y="166"/>
                    </a:lnTo>
                    <a:lnTo>
                      <a:pt x="3" y="144"/>
                    </a:lnTo>
                    <a:lnTo>
                      <a:pt x="0" y="120"/>
                    </a:lnTo>
                    <a:lnTo>
                      <a:pt x="3" y="96"/>
                    </a:lnTo>
                    <a:lnTo>
                      <a:pt x="8" y="74"/>
                    </a:lnTo>
                    <a:lnTo>
                      <a:pt x="19" y="53"/>
                    </a:lnTo>
                    <a:lnTo>
                      <a:pt x="32" y="36"/>
                    </a:lnTo>
                    <a:lnTo>
                      <a:pt x="47" y="21"/>
                    </a:lnTo>
                    <a:lnTo>
                      <a:pt x="66" y="9"/>
                    </a:lnTo>
                    <a:lnTo>
                      <a:pt x="87" y="2"/>
                    </a:lnTo>
                    <a:lnTo>
                      <a:pt x="109" y="0"/>
                    </a:lnTo>
                    <a:close/>
                  </a:path>
                </a:pathLst>
              </a:custGeom>
              <a:solidFill>
                <a:srgbClr val="FFC900"/>
              </a:solidFill>
              <a:ln w="9525">
                <a:noFill/>
                <a:round/>
                <a:headEnd/>
                <a:tailEnd/>
              </a:ln>
            </p:spPr>
            <p:txBody>
              <a:bodyPr/>
              <a:lstStyle/>
              <a:p>
                <a:endParaRPr lang="en-US"/>
              </a:p>
            </p:txBody>
          </p:sp>
          <p:sp>
            <p:nvSpPr>
              <p:cNvPr id="22062" name="Freeform 544"/>
              <p:cNvSpPr>
                <a:spLocks/>
              </p:cNvSpPr>
              <p:nvPr/>
            </p:nvSpPr>
            <p:spPr bwMode="auto">
              <a:xfrm>
                <a:off x="1492" y="2335"/>
                <a:ext cx="203" cy="224"/>
              </a:xfrm>
              <a:custGeom>
                <a:avLst/>
                <a:gdLst>
                  <a:gd name="T0" fmla="*/ 222 w 404"/>
                  <a:gd name="T1" fmla="*/ 1 h 449"/>
                  <a:gd name="T2" fmla="*/ 261 w 404"/>
                  <a:gd name="T3" fmla="*/ 11 h 449"/>
                  <a:gd name="T4" fmla="*/ 298 w 404"/>
                  <a:gd name="T5" fmla="*/ 27 h 449"/>
                  <a:gd name="T6" fmla="*/ 331 w 404"/>
                  <a:gd name="T7" fmla="*/ 51 h 449"/>
                  <a:gd name="T8" fmla="*/ 358 w 404"/>
                  <a:gd name="T9" fmla="*/ 82 h 449"/>
                  <a:gd name="T10" fmla="*/ 380 w 404"/>
                  <a:gd name="T11" fmla="*/ 118 h 449"/>
                  <a:gd name="T12" fmla="*/ 395 w 404"/>
                  <a:gd name="T13" fmla="*/ 158 h 449"/>
                  <a:gd name="T14" fmla="*/ 403 w 404"/>
                  <a:gd name="T15" fmla="*/ 202 h 449"/>
                  <a:gd name="T16" fmla="*/ 403 w 404"/>
                  <a:gd name="T17" fmla="*/ 248 h 449"/>
                  <a:gd name="T18" fmla="*/ 395 w 404"/>
                  <a:gd name="T19" fmla="*/ 292 h 449"/>
                  <a:gd name="T20" fmla="*/ 380 w 404"/>
                  <a:gd name="T21" fmla="*/ 332 h 449"/>
                  <a:gd name="T22" fmla="*/ 358 w 404"/>
                  <a:gd name="T23" fmla="*/ 368 h 449"/>
                  <a:gd name="T24" fmla="*/ 331 w 404"/>
                  <a:gd name="T25" fmla="*/ 397 h 449"/>
                  <a:gd name="T26" fmla="*/ 298 w 404"/>
                  <a:gd name="T27" fmla="*/ 422 h 449"/>
                  <a:gd name="T28" fmla="*/ 261 w 404"/>
                  <a:gd name="T29" fmla="*/ 439 h 449"/>
                  <a:gd name="T30" fmla="*/ 222 w 404"/>
                  <a:gd name="T31" fmla="*/ 448 h 449"/>
                  <a:gd name="T32" fmla="*/ 181 w 404"/>
                  <a:gd name="T33" fmla="*/ 448 h 449"/>
                  <a:gd name="T34" fmla="*/ 143 w 404"/>
                  <a:gd name="T35" fmla="*/ 439 h 449"/>
                  <a:gd name="T36" fmla="*/ 106 w 404"/>
                  <a:gd name="T37" fmla="*/ 422 h 449"/>
                  <a:gd name="T38" fmla="*/ 74 w 404"/>
                  <a:gd name="T39" fmla="*/ 397 h 449"/>
                  <a:gd name="T40" fmla="*/ 46 w 404"/>
                  <a:gd name="T41" fmla="*/ 368 h 449"/>
                  <a:gd name="T42" fmla="*/ 24 w 404"/>
                  <a:gd name="T43" fmla="*/ 332 h 449"/>
                  <a:gd name="T44" fmla="*/ 9 w 404"/>
                  <a:gd name="T45" fmla="*/ 292 h 449"/>
                  <a:gd name="T46" fmla="*/ 1 w 404"/>
                  <a:gd name="T47" fmla="*/ 248 h 449"/>
                  <a:gd name="T48" fmla="*/ 1 w 404"/>
                  <a:gd name="T49" fmla="*/ 202 h 449"/>
                  <a:gd name="T50" fmla="*/ 9 w 404"/>
                  <a:gd name="T51" fmla="*/ 158 h 449"/>
                  <a:gd name="T52" fmla="*/ 24 w 404"/>
                  <a:gd name="T53" fmla="*/ 118 h 449"/>
                  <a:gd name="T54" fmla="*/ 46 w 404"/>
                  <a:gd name="T55" fmla="*/ 82 h 449"/>
                  <a:gd name="T56" fmla="*/ 74 w 404"/>
                  <a:gd name="T57" fmla="*/ 51 h 449"/>
                  <a:gd name="T58" fmla="*/ 106 w 404"/>
                  <a:gd name="T59" fmla="*/ 27 h 449"/>
                  <a:gd name="T60" fmla="*/ 143 w 404"/>
                  <a:gd name="T61" fmla="*/ 11 h 449"/>
                  <a:gd name="T62" fmla="*/ 181 w 404"/>
                  <a:gd name="T63" fmla="*/ 1 h 44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04"/>
                  <a:gd name="T97" fmla="*/ 0 h 449"/>
                  <a:gd name="T98" fmla="*/ 404 w 404"/>
                  <a:gd name="T99" fmla="*/ 449 h 44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04" h="449">
                    <a:moveTo>
                      <a:pt x="201" y="0"/>
                    </a:moveTo>
                    <a:lnTo>
                      <a:pt x="222" y="1"/>
                    </a:lnTo>
                    <a:lnTo>
                      <a:pt x="242" y="5"/>
                    </a:lnTo>
                    <a:lnTo>
                      <a:pt x="261" y="11"/>
                    </a:lnTo>
                    <a:lnTo>
                      <a:pt x="280" y="18"/>
                    </a:lnTo>
                    <a:lnTo>
                      <a:pt x="298" y="27"/>
                    </a:lnTo>
                    <a:lnTo>
                      <a:pt x="314" y="38"/>
                    </a:lnTo>
                    <a:lnTo>
                      <a:pt x="331" y="51"/>
                    </a:lnTo>
                    <a:lnTo>
                      <a:pt x="344" y="66"/>
                    </a:lnTo>
                    <a:lnTo>
                      <a:pt x="358" y="82"/>
                    </a:lnTo>
                    <a:lnTo>
                      <a:pt x="370" y="99"/>
                    </a:lnTo>
                    <a:lnTo>
                      <a:pt x="380" y="118"/>
                    </a:lnTo>
                    <a:lnTo>
                      <a:pt x="388" y="137"/>
                    </a:lnTo>
                    <a:lnTo>
                      <a:pt x="395" y="158"/>
                    </a:lnTo>
                    <a:lnTo>
                      <a:pt x="400" y="180"/>
                    </a:lnTo>
                    <a:lnTo>
                      <a:pt x="403" y="202"/>
                    </a:lnTo>
                    <a:lnTo>
                      <a:pt x="404" y="225"/>
                    </a:lnTo>
                    <a:lnTo>
                      <a:pt x="403" y="248"/>
                    </a:lnTo>
                    <a:lnTo>
                      <a:pt x="400" y="270"/>
                    </a:lnTo>
                    <a:lnTo>
                      <a:pt x="395" y="292"/>
                    </a:lnTo>
                    <a:lnTo>
                      <a:pt x="388" y="312"/>
                    </a:lnTo>
                    <a:lnTo>
                      <a:pt x="380" y="332"/>
                    </a:lnTo>
                    <a:lnTo>
                      <a:pt x="370" y="350"/>
                    </a:lnTo>
                    <a:lnTo>
                      <a:pt x="358" y="368"/>
                    </a:lnTo>
                    <a:lnTo>
                      <a:pt x="344" y="384"/>
                    </a:lnTo>
                    <a:lnTo>
                      <a:pt x="331" y="397"/>
                    </a:lnTo>
                    <a:lnTo>
                      <a:pt x="314" y="411"/>
                    </a:lnTo>
                    <a:lnTo>
                      <a:pt x="298" y="422"/>
                    </a:lnTo>
                    <a:lnTo>
                      <a:pt x="280" y="432"/>
                    </a:lnTo>
                    <a:lnTo>
                      <a:pt x="261" y="439"/>
                    </a:lnTo>
                    <a:lnTo>
                      <a:pt x="242" y="445"/>
                    </a:lnTo>
                    <a:lnTo>
                      <a:pt x="222" y="448"/>
                    </a:lnTo>
                    <a:lnTo>
                      <a:pt x="201" y="449"/>
                    </a:lnTo>
                    <a:lnTo>
                      <a:pt x="181" y="448"/>
                    </a:lnTo>
                    <a:lnTo>
                      <a:pt x="161" y="445"/>
                    </a:lnTo>
                    <a:lnTo>
                      <a:pt x="143" y="439"/>
                    </a:lnTo>
                    <a:lnTo>
                      <a:pt x="124" y="432"/>
                    </a:lnTo>
                    <a:lnTo>
                      <a:pt x="106" y="422"/>
                    </a:lnTo>
                    <a:lnTo>
                      <a:pt x="90" y="411"/>
                    </a:lnTo>
                    <a:lnTo>
                      <a:pt x="74" y="397"/>
                    </a:lnTo>
                    <a:lnTo>
                      <a:pt x="60" y="384"/>
                    </a:lnTo>
                    <a:lnTo>
                      <a:pt x="46" y="368"/>
                    </a:lnTo>
                    <a:lnTo>
                      <a:pt x="34" y="350"/>
                    </a:lnTo>
                    <a:lnTo>
                      <a:pt x="24" y="332"/>
                    </a:lnTo>
                    <a:lnTo>
                      <a:pt x="16" y="312"/>
                    </a:lnTo>
                    <a:lnTo>
                      <a:pt x="9" y="292"/>
                    </a:lnTo>
                    <a:lnTo>
                      <a:pt x="4" y="270"/>
                    </a:lnTo>
                    <a:lnTo>
                      <a:pt x="1" y="248"/>
                    </a:lnTo>
                    <a:lnTo>
                      <a:pt x="0" y="225"/>
                    </a:lnTo>
                    <a:lnTo>
                      <a:pt x="1" y="202"/>
                    </a:lnTo>
                    <a:lnTo>
                      <a:pt x="4" y="180"/>
                    </a:lnTo>
                    <a:lnTo>
                      <a:pt x="9" y="158"/>
                    </a:lnTo>
                    <a:lnTo>
                      <a:pt x="16" y="137"/>
                    </a:lnTo>
                    <a:lnTo>
                      <a:pt x="24" y="118"/>
                    </a:lnTo>
                    <a:lnTo>
                      <a:pt x="34" y="99"/>
                    </a:lnTo>
                    <a:lnTo>
                      <a:pt x="46" y="82"/>
                    </a:lnTo>
                    <a:lnTo>
                      <a:pt x="60" y="66"/>
                    </a:lnTo>
                    <a:lnTo>
                      <a:pt x="74" y="51"/>
                    </a:lnTo>
                    <a:lnTo>
                      <a:pt x="90" y="38"/>
                    </a:lnTo>
                    <a:lnTo>
                      <a:pt x="106" y="27"/>
                    </a:lnTo>
                    <a:lnTo>
                      <a:pt x="124" y="18"/>
                    </a:lnTo>
                    <a:lnTo>
                      <a:pt x="143" y="11"/>
                    </a:lnTo>
                    <a:lnTo>
                      <a:pt x="161" y="5"/>
                    </a:lnTo>
                    <a:lnTo>
                      <a:pt x="181" y="1"/>
                    </a:lnTo>
                    <a:lnTo>
                      <a:pt x="201" y="0"/>
                    </a:lnTo>
                    <a:close/>
                  </a:path>
                </a:pathLst>
              </a:custGeom>
              <a:solidFill>
                <a:srgbClr val="00335B"/>
              </a:solidFill>
              <a:ln w="9525">
                <a:noFill/>
                <a:round/>
                <a:headEnd/>
                <a:tailEnd/>
              </a:ln>
            </p:spPr>
            <p:txBody>
              <a:bodyPr/>
              <a:lstStyle/>
              <a:p>
                <a:endParaRPr lang="en-US"/>
              </a:p>
            </p:txBody>
          </p:sp>
          <p:sp>
            <p:nvSpPr>
              <p:cNvPr id="22063" name="Freeform 545"/>
              <p:cNvSpPr>
                <a:spLocks/>
              </p:cNvSpPr>
              <p:nvPr/>
            </p:nvSpPr>
            <p:spPr bwMode="auto">
              <a:xfrm>
                <a:off x="1520" y="2354"/>
                <a:ext cx="166" cy="184"/>
              </a:xfrm>
              <a:custGeom>
                <a:avLst/>
                <a:gdLst>
                  <a:gd name="T0" fmla="*/ 166 w 332"/>
                  <a:gd name="T1" fmla="*/ 0 h 369"/>
                  <a:gd name="T2" fmla="*/ 199 w 332"/>
                  <a:gd name="T3" fmla="*/ 4 h 369"/>
                  <a:gd name="T4" fmla="*/ 231 w 332"/>
                  <a:gd name="T5" fmla="*/ 15 h 369"/>
                  <a:gd name="T6" fmla="*/ 258 w 332"/>
                  <a:gd name="T7" fmla="*/ 31 h 369"/>
                  <a:gd name="T8" fmla="*/ 284 w 332"/>
                  <a:gd name="T9" fmla="*/ 54 h 369"/>
                  <a:gd name="T10" fmla="*/ 303 w 332"/>
                  <a:gd name="T11" fmla="*/ 82 h 369"/>
                  <a:gd name="T12" fmla="*/ 319 w 332"/>
                  <a:gd name="T13" fmla="*/ 113 h 369"/>
                  <a:gd name="T14" fmla="*/ 329 w 332"/>
                  <a:gd name="T15" fmla="*/ 148 h 369"/>
                  <a:gd name="T16" fmla="*/ 332 w 332"/>
                  <a:gd name="T17" fmla="*/ 184 h 369"/>
                  <a:gd name="T18" fmla="*/ 329 w 332"/>
                  <a:gd name="T19" fmla="*/ 221 h 369"/>
                  <a:gd name="T20" fmla="*/ 319 w 332"/>
                  <a:gd name="T21" fmla="*/ 257 h 369"/>
                  <a:gd name="T22" fmla="*/ 303 w 332"/>
                  <a:gd name="T23" fmla="*/ 288 h 369"/>
                  <a:gd name="T24" fmla="*/ 284 w 332"/>
                  <a:gd name="T25" fmla="*/ 315 h 369"/>
                  <a:gd name="T26" fmla="*/ 258 w 332"/>
                  <a:gd name="T27" fmla="*/ 338 h 369"/>
                  <a:gd name="T28" fmla="*/ 231 w 332"/>
                  <a:gd name="T29" fmla="*/ 355 h 369"/>
                  <a:gd name="T30" fmla="*/ 199 w 332"/>
                  <a:gd name="T31" fmla="*/ 365 h 369"/>
                  <a:gd name="T32" fmla="*/ 166 w 332"/>
                  <a:gd name="T33" fmla="*/ 369 h 369"/>
                  <a:gd name="T34" fmla="*/ 133 w 332"/>
                  <a:gd name="T35" fmla="*/ 365 h 369"/>
                  <a:gd name="T36" fmla="*/ 102 w 332"/>
                  <a:gd name="T37" fmla="*/ 355 h 369"/>
                  <a:gd name="T38" fmla="*/ 74 w 332"/>
                  <a:gd name="T39" fmla="*/ 338 h 369"/>
                  <a:gd name="T40" fmla="*/ 49 w 332"/>
                  <a:gd name="T41" fmla="*/ 315 h 369"/>
                  <a:gd name="T42" fmla="*/ 29 w 332"/>
                  <a:gd name="T43" fmla="*/ 288 h 369"/>
                  <a:gd name="T44" fmla="*/ 13 w 332"/>
                  <a:gd name="T45" fmla="*/ 257 h 369"/>
                  <a:gd name="T46" fmla="*/ 4 w 332"/>
                  <a:gd name="T47" fmla="*/ 221 h 369"/>
                  <a:gd name="T48" fmla="*/ 0 w 332"/>
                  <a:gd name="T49" fmla="*/ 184 h 369"/>
                  <a:gd name="T50" fmla="*/ 4 w 332"/>
                  <a:gd name="T51" fmla="*/ 148 h 369"/>
                  <a:gd name="T52" fmla="*/ 13 w 332"/>
                  <a:gd name="T53" fmla="*/ 113 h 369"/>
                  <a:gd name="T54" fmla="*/ 29 w 332"/>
                  <a:gd name="T55" fmla="*/ 82 h 369"/>
                  <a:gd name="T56" fmla="*/ 49 w 332"/>
                  <a:gd name="T57" fmla="*/ 54 h 369"/>
                  <a:gd name="T58" fmla="*/ 74 w 332"/>
                  <a:gd name="T59" fmla="*/ 31 h 369"/>
                  <a:gd name="T60" fmla="*/ 102 w 332"/>
                  <a:gd name="T61" fmla="*/ 15 h 369"/>
                  <a:gd name="T62" fmla="*/ 133 w 332"/>
                  <a:gd name="T63" fmla="*/ 4 h 369"/>
                  <a:gd name="T64" fmla="*/ 166 w 332"/>
                  <a:gd name="T65" fmla="*/ 0 h 36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32"/>
                  <a:gd name="T100" fmla="*/ 0 h 369"/>
                  <a:gd name="T101" fmla="*/ 332 w 332"/>
                  <a:gd name="T102" fmla="*/ 369 h 36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32" h="369">
                    <a:moveTo>
                      <a:pt x="166" y="0"/>
                    </a:moveTo>
                    <a:lnTo>
                      <a:pt x="199" y="4"/>
                    </a:lnTo>
                    <a:lnTo>
                      <a:pt x="231" y="15"/>
                    </a:lnTo>
                    <a:lnTo>
                      <a:pt x="258" y="31"/>
                    </a:lnTo>
                    <a:lnTo>
                      <a:pt x="284" y="54"/>
                    </a:lnTo>
                    <a:lnTo>
                      <a:pt x="303" y="82"/>
                    </a:lnTo>
                    <a:lnTo>
                      <a:pt x="319" y="113"/>
                    </a:lnTo>
                    <a:lnTo>
                      <a:pt x="329" y="148"/>
                    </a:lnTo>
                    <a:lnTo>
                      <a:pt x="332" y="184"/>
                    </a:lnTo>
                    <a:lnTo>
                      <a:pt x="329" y="221"/>
                    </a:lnTo>
                    <a:lnTo>
                      <a:pt x="319" y="257"/>
                    </a:lnTo>
                    <a:lnTo>
                      <a:pt x="303" y="288"/>
                    </a:lnTo>
                    <a:lnTo>
                      <a:pt x="284" y="315"/>
                    </a:lnTo>
                    <a:lnTo>
                      <a:pt x="258" y="338"/>
                    </a:lnTo>
                    <a:lnTo>
                      <a:pt x="231" y="355"/>
                    </a:lnTo>
                    <a:lnTo>
                      <a:pt x="199" y="365"/>
                    </a:lnTo>
                    <a:lnTo>
                      <a:pt x="166" y="369"/>
                    </a:lnTo>
                    <a:lnTo>
                      <a:pt x="133" y="365"/>
                    </a:lnTo>
                    <a:lnTo>
                      <a:pt x="102" y="355"/>
                    </a:lnTo>
                    <a:lnTo>
                      <a:pt x="74" y="338"/>
                    </a:lnTo>
                    <a:lnTo>
                      <a:pt x="49" y="315"/>
                    </a:lnTo>
                    <a:lnTo>
                      <a:pt x="29" y="288"/>
                    </a:lnTo>
                    <a:lnTo>
                      <a:pt x="13" y="257"/>
                    </a:lnTo>
                    <a:lnTo>
                      <a:pt x="4" y="221"/>
                    </a:lnTo>
                    <a:lnTo>
                      <a:pt x="0" y="184"/>
                    </a:lnTo>
                    <a:lnTo>
                      <a:pt x="4" y="148"/>
                    </a:lnTo>
                    <a:lnTo>
                      <a:pt x="13" y="113"/>
                    </a:lnTo>
                    <a:lnTo>
                      <a:pt x="29" y="82"/>
                    </a:lnTo>
                    <a:lnTo>
                      <a:pt x="49" y="54"/>
                    </a:lnTo>
                    <a:lnTo>
                      <a:pt x="74" y="31"/>
                    </a:lnTo>
                    <a:lnTo>
                      <a:pt x="102" y="15"/>
                    </a:lnTo>
                    <a:lnTo>
                      <a:pt x="133" y="4"/>
                    </a:lnTo>
                    <a:lnTo>
                      <a:pt x="166" y="0"/>
                    </a:lnTo>
                    <a:close/>
                  </a:path>
                </a:pathLst>
              </a:custGeom>
              <a:solidFill>
                <a:srgbClr val="B76B05"/>
              </a:solidFill>
              <a:ln w="9525">
                <a:noFill/>
                <a:round/>
                <a:headEnd/>
                <a:tailEnd/>
              </a:ln>
            </p:spPr>
            <p:txBody>
              <a:bodyPr/>
              <a:lstStyle/>
              <a:p>
                <a:endParaRPr lang="en-US"/>
              </a:p>
            </p:txBody>
          </p:sp>
          <p:sp>
            <p:nvSpPr>
              <p:cNvPr id="22064" name="Freeform 546"/>
              <p:cNvSpPr>
                <a:spLocks/>
              </p:cNvSpPr>
              <p:nvPr/>
            </p:nvSpPr>
            <p:spPr bwMode="auto">
              <a:xfrm>
                <a:off x="1525" y="2358"/>
                <a:ext cx="155" cy="173"/>
              </a:xfrm>
              <a:custGeom>
                <a:avLst/>
                <a:gdLst>
                  <a:gd name="T0" fmla="*/ 156 w 311"/>
                  <a:gd name="T1" fmla="*/ 0 h 345"/>
                  <a:gd name="T2" fmla="*/ 187 w 311"/>
                  <a:gd name="T3" fmla="*/ 3 h 345"/>
                  <a:gd name="T4" fmla="*/ 217 w 311"/>
                  <a:gd name="T5" fmla="*/ 13 h 345"/>
                  <a:gd name="T6" fmla="*/ 243 w 311"/>
                  <a:gd name="T7" fmla="*/ 29 h 345"/>
                  <a:gd name="T8" fmla="*/ 267 w 311"/>
                  <a:gd name="T9" fmla="*/ 50 h 345"/>
                  <a:gd name="T10" fmla="*/ 285 w 311"/>
                  <a:gd name="T11" fmla="*/ 76 h 345"/>
                  <a:gd name="T12" fmla="*/ 299 w 311"/>
                  <a:gd name="T13" fmla="*/ 105 h 345"/>
                  <a:gd name="T14" fmla="*/ 308 w 311"/>
                  <a:gd name="T15" fmla="*/ 138 h 345"/>
                  <a:gd name="T16" fmla="*/ 311 w 311"/>
                  <a:gd name="T17" fmla="*/ 172 h 345"/>
                  <a:gd name="T18" fmla="*/ 308 w 311"/>
                  <a:gd name="T19" fmla="*/ 207 h 345"/>
                  <a:gd name="T20" fmla="*/ 299 w 311"/>
                  <a:gd name="T21" fmla="*/ 239 h 345"/>
                  <a:gd name="T22" fmla="*/ 285 w 311"/>
                  <a:gd name="T23" fmla="*/ 269 h 345"/>
                  <a:gd name="T24" fmla="*/ 267 w 311"/>
                  <a:gd name="T25" fmla="*/ 294 h 345"/>
                  <a:gd name="T26" fmla="*/ 243 w 311"/>
                  <a:gd name="T27" fmla="*/ 315 h 345"/>
                  <a:gd name="T28" fmla="*/ 217 w 311"/>
                  <a:gd name="T29" fmla="*/ 331 h 345"/>
                  <a:gd name="T30" fmla="*/ 187 w 311"/>
                  <a:gd name="T31" fmla="*/ 341 h 345"/>
                  <a:gd name="T32" fmla="*/ 156 w 311"/>
                  <a:gd name="T33" fmla="*/ 345 h 345"/>
                  <a:gd name="T34" fmla="*/ 125 w 311"/>
                  <a:gd name="T35" fmla="*/ 341 h 345"/>
                  <a:gd name="T36" fmla="*/ 96 w 311"/>
                  <a:gd name="T37" fmla="*/ 331 h 345"/>
                  <a:gd name="T38" fmla="*/ 69 w 311"/>
                  <a:gd name="T39" fmla="*/ 315 h 345"/>
                  <a:gd name="T40" fmla="*/ 46 w 311"/>
                  <a:gd name="T41" fmla="*/ 294 h 345"/>
                  <a:gd name="T42" fmla="*/ 27 w 311"/>
                  <a:gd name="T43" fmla="*/ 269 h 345"/>
                  <a:gd name="T44" fmla="*/ 13 w 311"/>
                  <a:gd name="T45" fmla="*/ 239 h 345"/>
                  <a:gd name="T46" fmla="*/ 4 w 311"/>
                  <a:gd name="T47" fmla="*/ 207 h 345"/>
                  <a:gd name="T48" fmla="*/ 0 w 311"/>
                  <a:gd name="T49" fmla="*/ 172 h 345"/>
                  <a:gd name="T50" fmla="*/ 4 w 311"/>
                  <a:gd name="T51" fmla="*/ 138 h 345"/>
                  <a:gd name="T52" fmla="*/ 13 w 311"/>
                  <a:gd name="T53" fmla="*/ 105 h 345"/>
                  <a:gd name="T54" fmla="*/ 27 w 311"/>
                  <a:gd name="T55" fmla="*/ 76 h 345"/>
                  <a:gd name="T56" fmla="*/ 46 w 311"/>
                  <a:gd name="T57" fmla="*/ 50 h 345"/>
                  <a:gd name="T58" fmla="*/ 69 w 311"/>
                  <a:gd name="T59" fmla="*/ 29 h 345"/>
                  <a:gd name="T60" fmla="*/ 96 w 311"/>
                  <a:gd name="T61" fmla="*/ 13 h 345"/>
                  <a:gd name="T62" fmla="*/ 125 w 311"/>
                  <a:gd name="T63" fmla="*/ 3 h 345"/>
                  <a:gd name="T64" fmla="*/ 156 w 311"/>
                  <a:gd name="T65" fmla="*/ 0 h 34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11"/>
                  <a:gd name="T100" fmla="*/ 0 h 345"/>
                  <a:gd name="T101" fmla="*/ 311 w 311"/>
                  <a:gd name="T102" fmla="*/ 345 h 34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11" h="345">
                    <a:moveTo>
                      <a:pt x="156" y="0"/>
                    </a:moveTo>
                    <a:lnTo>
                      <a:pt x="187" y="3"/>
                    </a:lnTo>
                    <a:lnTo>
                      <a:pt x="217" y="13"/>
                    </a:lnTo>
                    <a:lnTo>
                      <a:pt x="243" y="29"/>
                    </a:lnTo>
                    <a:lnTo>
                      <a:pt x="267" y="50"/>
                    </a:lnTo>
                    <a:lnTo>
                      <a:pt x="285" y="76"/>
                    </a:lnTo>
                    <a:lnTo>
                      <a:pt x="299" y="105"/>
                    </a:lnTo>
                    <a:lnTo>
                      <a:pt x="308" y="138"/>
                    </a:lnTo>
                    <a:lnTo>
                      <a:pt x="311" y="172"/>
                    </a:lnTo>
                    <a:lnTo>
                      <a:pt x="308" y="207"/>
                    </a:lnTo>
                    <a:lnTo>
                      <a:pt x="299" y="239"/>
                    </a:lnTo>
                    <a:lnTo>
                      <a:pt x="285" y="269"/>
                    </a:lnTo>
                    <a:lnTo>
                      <a:pt x="267" y="294"/>
                    </a:lnTo>
                    <a:lnTo>
                      <a:pt x="243" y="315"/>
                    </a:lnTo>
                    <a:lnTo>
                      <a:pt x="217" y="331"/>
                    </a:lnTo>
                    <a:lnTo>
                      <a:pt x="187" y="341"/>
                    </a:lnTo>
                    <a:lnTo>
                      <a:pt x="156" y="345"/>
                    </a:lnTo>
                    <a:lnTo>
                      <a:pt x="125" y="341"/>
                    </a:lnTo>
                    <a:lnTo>
                      <a:pt x="96" y="331"/>
                    </a:lnTo>
                    <a:lnTo>
                      <a:pt x="69" y="315"/>
                    </a:lnTo>
                    <a:lnTo>
                      <a:pt x="46" y="294"/>
                    </a:lnTo>
                    <a:lnTo>
                      <a:pt x="27" y="269"/>
                    </a:lnTo>
                    <a:lnTo>
                      <a:pt x="13" y="239"/>
                    </a:lnTo>
                    <a:lnTo>
                      <a:pt x="4" y="207"/>
                    </a:lnTo>
                    <a:lnTo>
                      <a:pt x="0" y="172"/>
                    </a:lnTo>
                    <a:lnTo>
                      <a:pt x="4" y="138"/>
                    </a:lnTo>
                    <a:lnTo>
                      <a:pt x="13" y="105"/>
                    </a:lnTo>
                    <a:lnTo>
                      <a:pt x="27" y="76"/>
                    </a:lnTo>
                    <a:lnTo>
                      <a:pt x="46" y="50"/>
                    </a:lnTo>
                    <a:lnTo>
                      <a:pt x="69" y="29"/>
                    </a:lnTo>
                    <a:lnTo>
                      <a:pt x="96" y="13"/>
                    </a:lnTo>
                    <a:lnTo>
                      <a:pt x="125" y="3"/>
                    </a:lnTo>
                    <a:lnTo>
                      <a:pt x="156" y="0"/>
                    </a:lnTo>
                    <a:close/>
                  </a:path>
                </a:pathLst>
              </a:custGeom>
              <a:solidFill>
                <a:srgbClr val="BF7505"/>
              </a:solidFill>
              <a:ln w="9525">
                <a:noFill/>
                <a:round/>
                <a:headEnd/>
                <a:tailEnd/>
              </a:ln>
            </p:spPr>
            <p:txBody>
              <a:bodyPr/>
              <a:lstStyle/>
              <a:p>
                <a:endParaRPr lang="en-US"/>
              </a:p>
            </p:txBody>
          </p:sp>
          <p:sp>
            <p:nvSpPr>
              <p:cNvPr id="22065" name="Freeform 547"/>
              <p:cNvSpPr>
                <a:spLocks/>
              </p:cNvSpPr>
              <p:nvPr/>
            </p:nvSpPr>
            <p:spPr bwMode="auto">
              <a:xfrm>
                <a:off x="1529" y="2362"/>
                <a:ext cx="145" cy="162"/>
              </a:xfrm>
              <a:custGeom>
                <a:avLst/>
                <a:gdLst>
                  <a:gd name="T0" fmla="*/ 145 w 290"/>
                  <a:gd name="T1" fmla="*/ 0 h 323"/>
                  <a:gd name="T2" fmla="*/ 175 w 290"/>
                  <a:gd name="T3" fmla="*/ 3 h 323"/>
                  <a:gd name="T4" fmla="*/ 201 w 290"/>
                  <a:gd name="T5" fmla="*/ 12 h 323"/>
                  <a:gd name="T6" fmla="*/ 227 w 290"/>
                  <a:gd name="T7" fmla="*/ 27 h 323"/>
                  <a:gd name="T8" fmla="*/ 247 w 290"/>
                  <a:gd name="T9" fmla="*/ 47 h 323"/>
                  <a:gd name="T10" fmla="*/ 266 w 290"/>
                  <a:gd name="T11" fmla="*/ 71 h 323"/>
                  <a:gd name="T12" fmla="*/ 278 w 290"/>
                  <a:gd name="T13" fmla="*/ 99 h 323"/>
                  <a:gd name="T14" fmla="*/ 287 w 290"/>
                  <a:gd name="T15" fmla="*/ 130 h 323"/>
                  <a:gd name="T16" fmla="*/ 290 w 290"/>
                  <a:gd name="T17" fmla="*/ 162 h 323"/>
                  <a:gd name="T18" fmla="*/ 287 w 290"/>
                  <a:gd name="T19" fmla="*/ 194 h 323"/>
                  <a:gd name="T20" fmla="*/ 278 w 290"/>
                  <a:gd name="T21" fmla="*/ 224 h 323"/>
                  <a:gd name="T22" fmla="*/ 266 w 290"/>
                  <a:gd name="T23" fmla="*/ 252 h 323"/>
                  <a:gd name="T24" fmla="*/ 247 w 290"/>
                  <a:gd name="T25" fmla="*/ 276 h 323"/>
                  <a:gd name="T26" fmla="*/ 227 w 290"/>
                  <a:gd name="T27" fmla="*/ 295 h 323"/>
                  <a:gd name="T28" fmla="*/ 201 w 290"/>
                  <a:gd name="T29" fmla="*/ 310 h 323"/>
                  <a:gd name="T30" fmla="*/ 175 w 290"/>
                  <a:gd name="T31" fmla="*/ 320 h 323"/>
                  <a:gd name="T32" fmla="*/ 145 w 290"/>
                  <a:gd name="T33" fmla="*/ 323 h 323"/>
                  <a:gd name="T34" fmla="*/ 116 w 290"/>
                  <a:gd name="T35" fmla="*/ 320 h 323"/>
                  <a:gd name="T36" fmla="*/ 88 w 290"/>
                  <a:gd name="T37" fmla="*/ 310 h 323"/>
                  <a:gd name="T38" fmla="*/ 64 w 290"/>
                  <a:gd name="T39" fmla="*/ 295 h 323"/>
                  <a:gd name="T40" fmla="*/ 42 w 290"/>
                  <a:gd name="T41" fmla="*/ 276 h 323"/>
                  <a:gd name="T42" fmla="*/ 25 w 290"/>
                  <a:gd name="T43" fmla="*/ 252 h 323"/>
                  <a:gd name="T44" fmla="*/ 11 w 290"/>
                  <a:gd name="T45" fmla="*/ 224 h 323"/>
                  <a:gd name="T46" fmla="*/ 3 w 290"/>
                  <a:gd name="T47" fmla="*/ 194 h 323"/>
                  <a:gd name="T48" fmla="*/ 0 w 290"/>
                  <a:gd name="T49" fmla="*/ 162 h 323"/>
                  <a:gd name="T50" fmla="*/ 3 w 290"/>
                  <a:gd name="T51" fmla="*/ 130 h 323"/>
                  <a:gd name="T52" fmla="*/ 11 w 290"/>
                  <a:gd name="T53" fmla="*/ 99 h 323"/>
                  <a:gd name="T54" fmla="*/ 25 w 290"/>
                  <a:gd name="T55" fmla="*/ 71 h 323"/>
                  <a:gd name="T56" fmla="*/ 42 w 290"/>
                  <a:gd name="T57" fmla="*/ 47 h 323"/>
                  <a:gd name="T58" fmla="*/ 64 w 290"/>
                  <a:gd name="T59" fmla="*/ 27 h 323"/>
                  <a:gd name="T60" fmla="*/ 88 w 290"/>
                  <a:gd name="T61" fmla="*/ 12 h 323"/>
                  <a:gd name="T62" fmla="*/ 116 w 290"/>
                  <a:gd name="T63" fmla="*/ 3 h 323"/>
                  <a:gd name="T64" fmla="*/ 145 w 290"/>
                  <a:gd name="T65" fmla="*/ 0 h 32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90"/>
                  <a:gd name="T100" fmla="*/ 0 h 323"/>
                  <a:gd name="T101" fmla="*/ 290 w 290"/>
                  <a:gd name="T102" fmla="*/ 323 h 32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90" h="323">
                    <a:moveTo>
                      <a:pt x="145" y="0"/>
                    </a:moveTo>
                    <a:lnTo>
                      <a:pt x="175" y="3"/>
                    </a:lnTo>
                    <a:lnTo>
                      <a:pt x="201" y="12"/>
                    </a:lnTo>
                    <a:lnTo>
                      <a:pt x="227" y="27"/>
                    </a:lnTo>
                    <a:lnTo>
                      <a:pt x="247" y="47"/>
                    </a:lnTo>
                    <a:lnTo>
                      <a:pt x="266" y="71"/>
                    </a:lnTo>
                    <a:lnTo>
                      <a:pt x="278" y="99"/>
                    </a:lnTo>
                    <a:lnTo>
                      <a:pt x="287" y="130"/>
                    </a:lnTo>
                    <a:lnTo>
                      <a:pt x="290" y="162"/>
                    </a:lnTo>
                    <a:lnTo>
                      <a:pt x="287" y="194"/>
                    </a:lnTo>
                    <a:lnTo>
                      <a:pt x="278" y="224"/>
                    </a:lnTo>
                    <a:lnTo>
                      <a:pt x="266" y="252"/>
                    </a:lnTo>
                    <a:lnTo>
                      <a:pt x="247" y="276"/>
                    </a:lnTo>
                    <a:lnTo>
                      <a:pt x="227" y="295"/>
                    </a:lnTo>
                    <a:lnTo>
                      <a:pt x="201" y="310"/>
                    </a:lnTo>
                    <a:lnTo>
                      <a:pt x="175" y="320"/>
                    </a:lnTo>
                    <a:lnTo>
                      <a:pt x="145" y="323"/>
                    </a:lnTo>
                    <a:lnTo>
                      <a:pt x="116" y="320"/>
                    </a:lnTo>
                    <a:lnTo>
                      <a:pt x="88" y="310"/>
                    </a:lnTo>
                    <a:lnTo>
                      <a:pt x="64" y="295"/>
                    </a:lnTo>
                    <a:lnTo>
                      <a:pt x="42" y="276"/>
                    </a:lnTo>
                    <a:lnTo>
                      <a:pt x="25" y="252"/>
                    </a:lnTo>
                    <a:lnTo>
                      <a:pt x="11" y="224"/>
                    </a:lnTo>
                    <a:lnTo>
                      <a:pt x="3" y="194"/>
                    </a:lnTo>
                    <a:lnTo>
                      <a:pt x="0" y="162"/>
                    </a:lnTo>
                    <a:lnTo>
                      <a:pt x="3" y="130"/>
                    </a:lnTo>
                    <a:lnTo>
                      <a:pt x="11" y="99"/>
                    </a:lnTo>
                    <a:lnTo>
                      <a:pt x="25" y="71"/>
                    </a:lnTo>
                    <a:lnTo>
                      <a:pt x="42" y="47"/>
                    </a:lnTo>
                    <a:lnTo>
                      <a:pt x="64" y="27"/>
                    </a:lnTo>
                    <a:lnTo>
                      <a:pt x="88" y="12"/>
                    </a:lnTo>
                    <a:lnTo>
                      <a:pt x="116" y="3"/>
                    </a:lnTo>
                    <a:lnTo>
                      <a:pt x="145" y="0"/>
                    </a:lnTo>
                    <a:close/>
                  </a:path>
                </a:pathLst>
              </a:custGeom>
              <a:solidFill>
                <a:srgbClr val="C47C05"/>
              </a:solidFill>
              <a:ln w="9525">
                <a:noFill/>
                <a:round/>
                <a:headEnd/>
                <a:tailEnd/>
              </a:ln>
            </p:spPr>
            <p:txBody>
              <a:bodyPr/>
              <a:lstStyle/>
              <a:p>
                <a:endParaRPr lang="en-US"/>
              </a:p>
            </p:txBody>
          </p:sp>
          <p:sp>
            <p:nvSpPr>
              <p:cNvPr id="22066" name="Freeform 548"/>
              <p:cNvSpPr>
                <a:spLocks/>
              </p:cNvSpPr>
              <p:nvPr/>
            </p:nvSpPr>
            <p:spPr bwMode="auto">
              <a:xfrm>
                <a:off x="1533" y="2366"/>
                <a:ext cx="136" cy="151"/>
              </a:xfrm>
              <a:custGeom>
                <a:avLst/>
                <a:gdLst>
                  <a:gd name="T0" fmla="*/ 136 w 270"/>
                  <a:gd name="T1" fmla="*/ 0 h 301"/>
                  <a:gd name="T2" fmla="*/ 163 w 270"/>
                  <a:gd name="T3" fmla="*/ 3 h 301"/>
                  <a:gd name="T4" fmla="*/ 189 w 270"/>
                  <a:gd name="T5" fmla="*/ 11 h 301"/>
                  <a:gd name="T6" fmla="*/ 212 w 270"/>
                  <a:gd name="T7" fmla="*/ 25 h 301"/>
                  <a:gd name="T8" fmla="*/ 231 w 270"/>
                  <a:gd name="T9" fmla="*/ 43 h 301"/>
                  <a:gd name="T10" fmla="*/ 247 w 270"/>
                  <a:gd name="T11" fmla="*/ 66 h 301"/>
                  <a:gd name="T12" fmla="*/ 260 w 270"/>
                  <a:gd name="T13" fmla="*/ 92 h 301"/>
                  <a:gd name="T14" fmla="*/ 268 w 270"/>
                  <a:gd name="T15" fmla="*/ 121 h 301"/>
                  <a:gd name="T16" fmla="*/ 270 w 270"/>
                  <a:gd name="T17" fmla="*/ 150 h 301"/>
                  <a:gd name="T18" fmla="*/ 268 w 270"/>
                  <a:gd name="T19" fmla="*/ 180 h 301"/>
                  <a:gd name="T20" fmla="*/ 260 w 270"/>
                  <a:gd name="T21" fmla="*/ 209 h 301"/>
                  <a:gd name="T22" fmla="*/ 247 w 270"/>
                  <a:gd name="T23" fmla="*/ 234 h 301"/>
                  <a:gd name="T24" fmla="*/ 231 w 270"/>
                  <a:gd name="T25" fmla="*/ 256 h 301"/>
                  <a:gd name="T26" fmla="*/ 212 w 270"/>
                  <a:gd name="T27" fmla="*/ 276 h 301"/>
                  <a:gd name="T28" fmla="*/ 189 w 270"/>
                  <a:gd name="T29" fmla="*/ 290 h 301"/>
                  <a:gd name="T30" fmla="*/ 163 w 270"/>
                  <a:gd name="T31" fmla="*/ 298 h 301"/>
                  <a:gd name="T32" fmla="*/ 136 w 270"/>
                  <a:gd name="T33" fmla="*/ 301 h 301"/>
                  <a:gd name="T34" fmla="*/ 108 w 270"/>
                  <a:gd name="T35" fmla="*/ 298 h 301"/>
                  <a:gd name="T36" fmla="*/ 83 w 270"/>
                  <a:gd name="T37" fmla="*/ 290 h 301"/>
                  <a:gd name="T38" fmla="*/ 60 w 270"/>
                  <a:gd name="T39" fmla="*/ 276 h 301"/>
                  <a:gd name="T40" fmla="*/ 40 w 270"/>
                  <a:gd name="T41" fmla="*/ 256 h 301"/>
                  <a:gd name="T42" fmla="*/ 23 w 270"/>
                  <a:gd name="T43" fmla="*/ 234 h 301"/>
                  <a:gd name="T44" fmla="*/ 10 w 270"/>
                  <a:gd name="T45" fmla="*/ 209 h 301"/>
                  <a:gd name="T46" fmla="*/ 2 w 270"/>
                  <a:gd name="T47" fmla="*/ 180 h 301"/>
                  <a:gd name="T48" fmla="*/ 0 w 270"/>
                  <a:gd name="T49" fmla="*/ 150 h 301"/>
                  <a:gd name="T50" fmla="*/ 2 w 270"/>
                  <a:gd name="T51" fmla="*/ 121 h 301"/>
                  <a:gd name="T52" fmla="*/ 10 w 270"/>
                  <a:gd name="T53" fmla="*/ 92 h 301"/>
                  <a:gd name="T54" fmla="*/ 23 w 270"/>
                  <a:gd name="T55" fmla="*/ 66 h 301"/>
                  <a:gd name="T56" fmla="*/ 40 w 270"/>
                  <a:gd name="T57" fmla="*/ 43 h 301"/>
                  <a:gd name="T58" fmla="*/ 60 w 270"/>
                  <a:gd name="T59" fmla="*/ 25 h 301"/>
                  <a:gd name="T60" fmla="*/ 83 w 270"/>
                  <a:gd name="T61" fmla="*/ 11 h 301"/>
                  <a:gd name="T62" fmla="*/ 108 w 270"/>
                  <a:gd name="T63" fmla="*/ 3 h 301"/>
                  <a:gd name="T64" fmla="*/ 136 w 270"/>
                  <a:gd name="T65" fmla="*/ 0 h 30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70"/>
                  <a:gd name="T100" fmla="*/ 0 h 301"/>
                  <a:gd name="T101" fmla="*/ 270 w 270"/>
                  <a:gd name="T102" fmla="*/ 301 h 30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70" h="301">
                    <a:moveTo>
                      <a:pt x="136" y="0"/>
                    </a:moveTo>
                    <a:lnTo>
                      <a:pt x="163" y="3"/>
                    </a:lnTo>
                    <a:lnTo>
                      <a:pt x="189" y="11"/>
                    </a:lnTo>
                    <a:lnTo>
                      <a:pt x="212" y="25"/>
                    </a:lnTo>
                    <a:lnTo>
                      <a:pt x="231" y="43"/>
                    </a:lnTo>
                    <a:lnTo>
                      <a:pt x="247" y="66"/>
                    </a:lnTo>
                    <a:lnTo>
                      <a:pt x="260" y="92"/>
                    </a:lnTo>
                    <a:lnTo>
                      <a:pt x="268" y="121"/>
                    </a:lnTo>
                    <a:lnTo>
                      <a:pt x="270" y="150"/>
                    </a:lnTo>
                    <a:lnTo>
                      <a:pt x="268" y="180"/>
                    </a:lnTo>
                    <a:lnTo>
                      <a:pt x="260" y="209"/>
                    </a:lnTo>
                    <a:lnTo>
                      <a:pt x="247" y="234"/>
                    </a:lnTo>
                    <a:lnTo>
                      <a:pt x="231" y="256"/>
                    </a:lnTo>
                    <a:lnTo>
                      <a:pt x="212" y="276"/>
                    </a:lnTo>
                    <a:lnTo>
                      <a:pt x="189" y="290"/>
                    </a:lnTo>
                    <a:lnTo>
                      <a:pt x="163" y="298"/>
                    </a:lnTo>
                    <a:lnTo>
                      <a:pt x="136" y="301"/>
                    </a:lnTo>
                    <a:lnTo>
                      <a:pt x="108" y="298"/>
                    </a:lnTo>
                    <a:lnTo>
                      <a:pt x="83" y="290"/>
                    </a:lnTo>
                    <a:lnTo>
                      <a:pt x="60" y="276"/>
                    </a:lnTo>
                    <a:lnTo>
                      <a:pt x="40" y="256"/>
                    </a:lnTo>
                    <a:lnTo>
                      <a:pt x="23" y="234"/>
                    </a:lnTo>
                    <a:lnTo>
                      <a:pt x="10" y="209"/>
                    </a:lnTo>
                    <a:lnTo>
                      <a:pt x="2" y="180"/>
                    </a:lnTo>
                    <a:lnTo>
                      <a:pt x="0" y="150"/>
                    </a:lnTo>
                    <a:lnTo>
                      <a:pt x="2" y="121"/>
                    </a:lnTo>
                    <a:lnTo>
                      <a:pt x="10" y="92"/>
                    </a:lnTo>
                    <a:lnTo>
                      <a:pt x="23" y="66"/>
                    </a:lnTo>
                    <a:lnTo>
                      <a:pt x="40" y="43"/>
                    </a:lnTo>
                    <a:lnTo>
                      <a:pt x="60" y="25"/>
                    </a:lnTo>
                    <a:lnTo>
                      <a:pt x="83" y="11"/>
                    </a:lnTo>
                    <a:lnTo>
                      <a:pt x="108" y="3"/>
                    </a:lnTo>
                    <a:lnTo>
                      <a:pt x="136" y="0"/>
                    </a:lnTo>
                    <a:close/>
                  </a:path>
                </a:pathLst>
              </a:custGeom>
              <a:solidFill>
                <a:srgbClr val="CC8405"/>
              </a:solidFill>
              <a:ln w="9525">
                <a:noFill/>
                <a:round/>
                <a:headEnd/>
                <a:tailEnd/>
              </a:ln>
            </p:spPr>
            <p:txBody>
              <a:bodyPr/>
              <a:lstStyle/>
              <a:p>
                <a:endParaRPr lang="en-US"/>
              </a:p>
            </p:txBody>
          </p:sp>
          <p:sp>
            <p:nvSpPr>
              <p:cNvPr id="22067" name="Freeform 549"/>
              <p:cNvSpPr>
                <a:spLocks/>
              </p:cNvSpPr>
              <p:nvPr/>
            </p:nvSpPr>
            <p:spPr bwMode="auto">
              <a:xfrm>
                <a:off x="1539" y="2371"/>
                <a:ext cx="125" cy="139"/>
              </a:xfrm>
              <a:custGeom>
                <a:avLst/>
                <a:gdLst>
                  <a:gd name="T0" fmla="*/ 124 w 250"/>
                  <a:gd name="T1" fmla="*/ 0 h 278"/>
                  <a:gd name="T2" fmla="*/ 150 w 250"/>
                  <a:gd name="T3" fmla="*/ 2 h 278"/>
                  <a:gd name="T4" fmla="*/ 173 w 250"/>
                  <a:gd name="T5" fmla="*/ 10 h 278"/>
                  <a:gd name="T6" fmla="*/ 195 w 250"/>
                  <a:gd name="T7" fmla="*/ 24 h 278"/>
                  <a:gd name="T8" fmla="*/ 213 w 250"/>
                  <a:gd name="T9" fmla="*/ 40 h 278"/>
                  <a:gd name="T10" fmla="*/ 228 w 250"/>
                  <a:gd name="T11" fmla="*/ 61 h 278"/>
                  <a:gd name="T12" fmla="*/ 240 w 250"/>
                  <a:gd name="T13" fmla="*/ 85 h 278"/>
                  <a:gd name="T14" fmla="*/ 248 w 250"/>
                  <a:gd name="T15" fmla="*/ 112 h 278"/>
                  <a:gd name="T16" fmla="*/ 250 w 250"/>
                  <a:gd name="T17" fmla="*/ 139 h 278"/>
                  <a:gd name="T18" fmla="*/ 248 w 250"/>
                  <a:gd name="T19" fmla="*/ 167 h 278"/>
                  <a:gd name="T20" fmla="*/ 240 w 250"/>
                  <a:gd name="T21" fmla="*/ 193 h 278"/>
                  <a:gd name="T22" fmla="*/ 228 w 250"/>
                  <a:gd name="T23" fmla="*/ 216 h 278"/>
                  <a:gd name="T24" fmla="*/ 213 w 250"/>
                  <a:gd name="T25" fmla="*/ 237 h 278"/>
                  <a:gd name="T26" fmla="*/ 195 w 250"/>
                  <a:gd name="T27" fmla="*/ 254 h 278"/>
                  <a:gd name="T28" fmla="*/ 173 w 250"/>
                  <a:gd name="T29" fmla="*/ 267 h 278"/>
                  <a:gd name="T30" fmla="*/ 150 w 250"/>
                  <a:gd name="T31" fmla="*/ 276 h 278"/>
                  <a:gd name="T32" fmla="*/ 124 w 250"/>
                  <a:gd name="T33" fmla="*/ 278 h 278"/>
                  <a:gd name="T34" fmla="*/ 99 w 250"/>
                  <a:gd name="T35" fmla="*/ 276 h 278"/>
                  <a:gd name="T36" fmla="*/ 76 w 250"/>
                  <a:gd name="T37" fmla="*/ 267 h 278"/>
                  <a:gd name="T38" fmla="*/ 54 w 250"/>
                  <a:gd name="T39" fmla="*/ 254 h 278"/>
                  <a:gd name="T40" fmla="*/ 37 w 250"/>
                  <a:gd name="T41" fmla="*/ 237 h 278"/>
                  <a:gd name="T42" fmla="*/ 21 w 250"/>
                  <a:gd name="T43" fmla="*/ 216 h 278"/>
                  <a:gd name="T44" fmla="*/ 9 w 250"/>
                  <a:gd name="T45" fmla="*/ 193 h 278"/>
                  <a:gd name="T46" fmla="*/ 2 w 250"/>
                  <a:gd name="T47" fmla="*/ 167 h 278"/>
                  <a:gd name="T48" fmla="*/ 0 w 250"/>
                  <a:gd name="T49" fmla="*/ 139 h 278"/>
                  <a:gd name="T50" fmla="*/ 2 w 250"/>
                  <a:gd name="T51" fmla="*/ 112 h 278"/>
                  <a:gd name="T52" fmla="*/ 9 w 250"/>
                  <a:gd name="T53" fmla="*/ 85 h 278"/>
                  <a:gd name="T54" fmla="*/ 21 w 250"/>
                  <a:gd name="T55" fmla="*/ 61 h 278"/>
                  <a:gd name="T56" fmla="*/ 37 w 250"/>
                  <a:gd name="T57" fmla="*/ 40 h 278"/>
                  <a:gd name="T58" fmla="*/ 54 w 250"/>
                  <a:gd name="T59" fmla="*/ 24 h 278"/>
                  <a:gd name="T60" fmla="*/ 76 w 250"/>
                  <a:gd name="T61" fmla="*/ 10 h 278"/>
                  <a:gd name="T62" fmla="*/ 99 w 250"/>
                  <a:gd name="T63" fmla="*/ 2 h 278"/>
                  <a:gd name="T64" fmla="*/ 124 w 250"/>
                  <a:gd name="T65" fmla="*/ 0 h 2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50"/>
                  <a:gd name="T100" fmla="*/ 0 h 278"/>
                  <a:gd name="T101" fmla="*/ 250 w 250"/>
                  <a:gd name="T102" fmla="*/ 278 h 27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50" h="278">
                    <a:moveTo>
                      <a:pt x="124" y="0"/>
                    </a:moveTo>
                    <a:lnTo>
                      <a:pt x="150" y="2"/>
                    </a:lnTo>
                    <a:lnTo>
                      <a:pt x="173" y="10"/>
                    </a:lnTo>
                    <a:lnTo>
                      <a:pt x="195" y="24"/>
                    </a:lnTo>
                    <a:lnTo>
                      <a:pt x="213" y="40"/>
                    </a:lnTo>
                    <a:lnTo>
                      <a:pt x="228" y="61"/>
                    </a:lnTo>
                    <a:lnTo>
                      <a:pt x="240" y="85"/>
                    </a:lnTo>
                    <a:lnTo>
                      <a:pt x="248" y="112"/>
                    </a:lnTo>
                    <a:lnTo>
                      <a:pt x="250" y="139"/>
                    </a:lnTo>
                    <a:lnTo>
                      <a:pt x="248" y="167"/>
                    </a:lnTo>
                    <a:lnTo>
                      <a:pt x="240" y="193"/>
                    </a:lnTo>
                    <a:lnTo>
                      <a:pt x="228" y="216"/>
                    </a:lnTo>
                    <a:lnTo>
                      <a:pt x="213" y="237"/>
                    </a:lnTo>
                    <a:lnTo>
                      <a:pt x="195" y="254"/>
                    </a:lnTo>
                    <a:lnTo>
                      <a:pt x="173" y="267"/>
                    </a:lnTo>
                    <a:lnTo>
                      <a:pt x="150" y="276"/>
                    </a:lnTo>
                    <a:lnTo>
                      <a:pt x="124" y="278"/>
                    </a:lnTo>
                    <a:lnTo>
                      <a:pt x="99" y="276"/>
                    </a:lnTo>
                    <a:lnTo>
                      <a:pt x="76" y="267"/>
                    </a:lnTo>
                    <a:lnTo>
                      <a:pt x="54" y="254"/>
                    </a:lnTo>
                    <a:lnTo>
                      <a:pt x="37" y="237"/>
                    </a:lnTo>
                    <a:lnTo>
                      <a:pt x="21" y="216"/>
                    </a:lnTo>
                    <a:lnTo>
                      <a:pt x="9" y="193"/>
                    </a:lnTo>
                    <a:lnTo>
                      <a:pt x="2" y="167"/>
                    </a:lnTo>
                    <a:lnTo>
                      <a:pt x="0" y="139"/>
                    </a:lnTo>
                    <a:lnTo>
                      <a:pt x="2" y="112"/>
                    </a:lnTo>
                    <a:lnTo>
                      <a:pt x="9" y="85"/>
                    </a:lnTo>
                    <a:lnTo>
                      <a:pt x="21" y="61"/>
                    </a:lnTo>
                    <a:lnTo>
                      <a:pt x="37" y="40"/>
                    </a:lnTo>
                    <a:lnTo>
                      <a:pt x="54" y="24"/>
                    </a:lnTo>
                    <a:lnTo>
                      <a:pt x="76" y="10"/>
                    </a:lnTo>
                    <a:lnTo>
                      <a:pt x="99" y="2"/>
                    </a:lnTo>
                    <a:lnTo>
                      <a:pt x="124" y="0"/>
                    </a:lnTo>
                    <a:close/>
                  </a:path>
                </a:pathLst>
              </a:custGeom>
              <a:solidFill>
                <a:srgbClr val="D18C02"/>
              </a:solidFill>
              <a:ln w="9525">
                <a:noFill/>
                <a:round/>
                <a:headEnd/>
                <a:tailEnd/>
              </a:ln>
            </p:spPr>
            <p:txBody>
              <a:bodyPr/>
              <a:lstStyle/>
              <a:p>
                <a:endParaRPr lang="en-US"/>
              </a:p>
            </p:txBody>
          </p:sp>
          <p:sp>
            <p:nvSpPr>
              <p:cNvPr id="22068" name="Freeform 550"/>
              <p:cNvSpPr>
                <a:spLocks/>
              </p:cNvSpPr>
              <p:nvPr/>
            </p:nvSpPr>
            <p:spPr bwMode="auto">
              <a:xfrm>
                <a:off x="1543" y="2375"/>
                <a:ext cx="115" cy="128"/>
              </a:xfrm>
              <a:custGeom>
                <a:avLst/>
                <a:gdLst>
                  <a:gd name="T0" fmla="*/ 115 w 231"/>
                  <a:gd name="T1" fmla="*/ 0 h 257"/>
                  <a:gd name="T2" fmla="*/ 138 w 231"/>
                  <a:gd name="T3" fmla="*/ 2 h 257"/>
                  <a:gd name="T4" fmla="*/ 160 w 231"/>
                  <a:gd name="T5" fmla="*/ 10 h 257"/>
                  <a:gd name="T6" fmla="*/ 180 w 231"/>
                  <a:gd name="T7" fmla="*/ 22 h 257"/>
                  <a:gd name="T8" fmla="*/ 197 w 231"/>
                  <a:gd name="T9" fmla="*/ 38 h 257"/>
                  <a:gd name="T10" fmla="*/ 211 w 231"/>
                  <a:gd name="T11" fmla="*/ 56 h 257"/>
                  <a:gd name="T12" fmla="*/ 221 w 231"/>
                  <a:gd name="T13" fmla="*/ 78 h 257"/>
                  <a:gd name="T14" fmla="*/ 228 w 231"/>
                  <a:gd name="T15" fmla="*/ 102 h 257"/>
                  <a:gd name="T16" fmla="*/ 231 w 231"/>
                  <a:gd name="T17" fmla="*/ 128 h 257"/>
                  <a:gd name="T18" fmla="*/ 228 w 231"/>
                  <a:gd name="T19" fmla="*/ 153 h 257"/>
                  <a:gd name="T20" fmla="*/ 221 w 231"/>
                  <a:gd name="T21" fmla="*/ 177 h 257"/>
                  <a:gd name="T22" fmla="*/ 211 w 231"/>
                  <a:gd name="T23" fmla="*/ 199 h 257"/>
                  <a:gd name="T24" fmla="*/ 197 w 231"/>
                  <a:gd name="T25" fmla="*/ 219 h 257"/>
                  <a:gd name="T26" fmla="*/ 180 w 231"/>
                  <a:gd name="T27" fmla="*/ 235 h 257"/>
                  <a:gd name="T28" fmla="*/ 160 w 231"/>
                  <a:gd name="T29" fmla="*/ 246 h 257"/>
                  <a:gd name="T30" fmla="*/ 138 w 231"/>
                  <a:gd name="T31" fmla="*/ 254 h 257"/>
                  <a:gd name="T32" fmla="*/ 115 w 231"/>
                  <a:gd name="T33" fmla="*/ 257 h 257"/>
                  <a:gd name="T34" fmla="*/ 92 w 231"/>
                  <a:gd name="T35" fmla="*/ 254 h 257"/>
                  <a:gd name="T36" fmla="*/ 70 w 231"/>
                  <a:gd name="T37" fmla="*/ 246 h 257"/>
                  <a:gd name="T38" fmla="*/ 51 w 231"/>
                  <a:gd name="T39" fmla="*/ 235 h 257"/>
                  <a:gd name="T40" fmla="*/ 33 w 231"/>
                  <a:gd name="T41" fmla="*/ 219 h 257"/>
                  <a:gd name="T42" fmla="*/ 20 w 231"/>
                  <a:gd name="T43" fmla="*/ 199 h 257"/>
                  <a:gd name="T44" fmla="*/ 9 w 231"/>
                  <a:gd name="T45" fmla="*/ 177 h 257"/>
                  <a:gd name="T46" fmla="*/ 2 w 231"/>
                  <a:gd name="T47" fmla="*/ 153 h 257"/>
                  <a:gd name="T48" fmla="*/ 0 w 231"/>
                  <a:gd name="T49" fmla="*/ 128 h 257"/>
                  <a:gd name="T50" fmla="*/ 2 w 231"/>
                  <a:gd name="T51" fmla="*/ 102 h 257"/>
                  <a:gd name="T52" fmla="*/ 9 w 231"/>
                  <a:gd name="T53" fmla="*/ 78 h 257"/>
                  <a:gd name="T54" fmla="*/ 20 w 231"/>
                  <a:gd name="T55" fmla="*/ 56 h 257"/>
                  <a:gd name="T56" fmla="*/ 33 w 231"/>
                  <a:gd name="T57" fmla="*/ 38 h 257"/>
                  <a:gd name="T58" fmla="*/ 51 w 231"/>
                  <a:gd name="T59" fmla="*/ 22 h 257"/>
                  <a:gd name="T60" fmla="*/ 70 w 231"/>
                  <a:gd name="T61" fmla="*/ 10 h 257"/>
                  <a:gd name="T62" fmla="*/ 92 w 231"/>
                  <a:gd name="T63" fmla="*/ 2 h 257"/>
                  <a:gd name="T64" fmla="*/ 115 w 231"/>
                  <a:gd name="T65" fmla="*/ 0 h 25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1"/>
                  <a:gd name="T100" fmla="*/ 0 h 257"/>
                  <a:gd name="T101" fmla="*/ 231 w 231"/>
                  <a:gd name="T102" fmla="*/ 257 h 25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1" h="257">
                    <a:moveTo>
                      <a:pt x="115" y="0"/>
                    </a:moveTo>
                    <a:lnTo>
                      <a:pt x="138" y="2"/>
                    </a:lnTo>
                    <a:lnTo>
                      <a:pt x="160" y="10"/>
                    </a:lnTo>
                    <a:lnTo>
                      <a:pt x="180" y="22"/>
                    </a:lnTo>
                    <a:lnTo>
                      <a:pt x="197" y="38"/>
                    </a:lnTo>
                    <a:lnTo>
                      <a:pt x="211" y="56"/>
                    </a:lnTo>
                    <a:lnTo>
                      <a:pt x="221" y="78"/>
                    </a:lnTo>
                    <a:lnTo>
                      <a:pt x="228" y="102"/>
                    </a:lnTo>
                    <a:lnTo>
                      <a:pt x="231" y="128"/>
                    </a:lnTo>
                    <a:lnTo>
                      <a:pt x="228" y="153"/>
                    </a:lnTo>
                    <a:lnTo>
                      <a:pt x="221" y="177"/>
                    </a:lnTo>
                    <a:lnTo>
                      <a:pt x="211" y="199"/>
                    </a:lnTo>
                    <a:lnTo>
                      <a:pt x="197" y="219"/>
                    </a:lnTo>
                    <a:lnTo>
                      <a:pt x="180" y="235"/>
                    </a:lnTo>
                    <a:lnTo>
                      <a:pt x="160" y="246"/>
                    </a:lnTo>
                    <a:lnTo>
                      <a:pt x="138" y="254"/>
                    </a:lnTo>
                    <a:lnTo>
                      <a:pt x="115" y="257"/>
                    </a:lnTo>
                    <a:lnTo>
                      <a:pt x="92" y="254"/>
                    </a:lnTo>
                    <a:lnTo>
                      <a:pt x="70" y="246"/>
                    </a:lnTo>
                    <a:lnTo>
                      <a:pt x="51" y="235"/>
                    </a:lnTo>
                    <a:lnTo>
                      <a:pt x="33" y="219"/>
                    </a:lnTo>
                    <a:lnTo>
                      <a:pt x="20" y="199"/>
                    </a:lnTo>
                    <a:lnTo>
                      <a:pt x="9" y="177"/>
                    </a:lnTo>
                    <a:lnTo>
                      <a:pt x="2" y="153"/>
                    </a:lnTo>
                    <a:lnTo>
                      <a:pt x="0" y="128"/>
                    </a:lnTo>
                    <a:lnTo>
                      <a:pt x="2" y="102"/>
                    </a:lnTo>
                    <a:lnTo>
                      <a:pt x="9" y="78"/>
                    </a:lnTo>
                    <a:lnTo>
                      <a:pt x="20" y="56"/>
                    </a:lnTo>
                    <a:lnTo>
                      <a:pt x="33" y="38"/>
                    </a:lnTo>
                    <a:lnTo>
                      <a:pt x="51" y="22"/>
                    </a:lnTo>
                    <a:lnTo>
                      <a:pt x="70" y="10"/>
                    </a:lnTo>
                    <a:lnTo>
                      <a:pt x="92" y="2"/>
                    </a:lnTo>
                    <a:lnTo>
                      <a:pt x="115" y="0"/>
                    </a:lnTo>
                    <a:close/>
                  </a:path>
                </a:pathLst>
              </a:custGeom>
              <a:solidFill>
                <a:srgbClr val="D89602"/>
              </a:solidFill>
              <a:ln w="9525">
                <a:noFill/>
                <a:round/>
                <a:headEnd/>
                <a:tailEnd/>
              </a:ln>
            </p:spPr>
            <p:txBody>
              <a:bodyPr/>
              <a:lstStyle/>
              <a:p>
                <a:endParaRPr lang="en-US"/>
              </a:p>
            </p:txBody>
          </p:sp>
          <p:sp>
            <p:nvSpPr>
              <p:cNvPr id="22069" name="Freeform 551"/>
              <p:cNvSpPr>
                <a:spLocks/>
              </p:cNvSpPr>
              <p:nvPr/>
            </p:nvSpPr>
            <p:spPr bwMode="auto">
              <a:xfrm>
                <a:off x="1547" y="2379"/>
                <a:ext cx="105" cy="117"/>
              </a:xfrm>
              <a:custGeom>
                <a:avLst/>
                <a:gdLst>
                  <a:gd name="T0" fmla="*/ 105 w 210"/>
                  <a:gd name="T1" fmla="*/ 0 h 234"/>
                  <a:gd name="T2" fmla="*/ 126 w 210"/>
                  <a:gd name="T3" fmla="*/ 2 h 234"/>
                  <a:gd name="T4" fmla="*/ 145 w 210"/>
                  <a:gd name="T5" fmla="*/ 9 h 234"/>
                  <a:gd name="T6" fmla="*/ 164 w 210"/>
                  <a:gd name="T7" fmla="*/ 21 h 234"/>
                  <a:gd name="T8" fmla="*/ 179 w 210"/>
                  <a:gd name="T9" fmla="*/ 35 h 234"/>
                  <a:gd name="T10" fmla="*/ 192 w 210"/>
                  <a:gd name="T11" fmla="*/ 52 h 234"/>
                  <a:gd name="T12" fmla="*/ 202 w 210"/>
                  <a:gd name="T13" fmla="*/ 71 h 234"/>
                  <a:gd name="T14" fmla="*/ 208 w 210"/>
                  <a:gd name="T15" fmla="*/ 94 h 234"/>
                  <a:gd name="T16" fmla="*/ 210 w 210"/>
                  <a:gd name="T17" fmla="*/ 117 h 234"/>
                  <a:gd name="T18" fmla="*/ 208 w 210"/>
                  <a:gd name="T19" fmla="*/ 140 h 234"/>
                  <a:gd name="T20" fmla="*/ 202 w 210"/>
                  <a:gd name="T21" fmla="*/ 162 h 234"/>
                  <a:gd name="T22" fmla="*/ 192 w 210"/>
                  <a:gd name="T23" fmla="*/ 183 h 234"/>
                  <a:gd name="T24" fmla="*/ 179 w 210"/>
                  <a:gd name="T25" fmla="*/ 199 h 234"/>
                  <a:gd name="T26" fmla="*/ 164 w 210"/>
                  <a:gd name="T27" fmla="*/ 214 h 234"/>
                  <a:gd name="T28" fmla="*/ 145 w 210"/>
                  <a:gd name="T29" fmla="*/ 224 h 234"/>
                  <a:gd name="T30" fmla="*/ 126 w 210"/>
                  <a:gd name="T31" fmla="*/ 231 h 234"/>
                  <a:gd name="T32" fmla="*/ 105 w 210"/>
                  <a:gd name="T33" fmla="*/ 234 h 234"/>
                  <a:gd name="T34" fmla="*/ 84 w 210"/>
                  <a:gd name="T35" fmla="*/ 231 h 234"/>
                  <a:gd name="T36" fmla="*/ 65 w 210"/>
                  <a:gd name="T37" fmla="*/ 224 h 234"/>
                  <a:gd name="T38" fmla="*/ 46 w 210"/>
                  <a:gd name="T39" fmla="*/ 214 h 234"/>
                  <a:gd name="T40" fmla="*/ 31 w 210"/>
                  <a:gd name="T41" fmla="*/ 199 h 234"/>
                  <a:gd name="T42" fmla="*/ 19 w 210"/>
                  <a:gd name="T43" fmla="*/ 183 h 234"/>
                  <a:gd name="T44" fmla="*/ 8 w 210"/>
                  <a:gd name="T45" fmla="*/ 162 h 234"/>
                  <a:gd name="T46" fmla="*/ 3 w 210"/>
                  <a:gd name="T47" fmla="*/ 140 h 234"/>
                  <a:gd name="T48" fmla="*/ 0 w 210"/>
                  <a:gd name="T49" fmla="*/ 117 h 234"/>
                  <a:gd name="T50" fmla="*/ 3 w 210"/>
                  <a:gd name="T51" fmla="*/ 94 h 234"/>
                  <a:gd name="T52" fmla="*/ 8 w 210"/>
                  <a:gd name="T53" fmla="*/ 71 h 234"/>
                  <a:gd name="T54" fmla="*/ 19 w 210"/>
                  <a:gd name="T55" fmla="*/ 52 h 234"/>
                  <a:gd name="T56" fmla="*/ 31 w 210"/>
                  <a:gd name="T57" fmla="*/ 35 h 234"/>
                  <a:gd name="T58" fmla="*/ 46 w 210"/>
                  <a:gd name="T59" fmla="*/ 21 h 234"/>
                  <a:gd name="T60" fmla="*/ 65 w 210"/>
                  <a:gd name="T61" fmla="*/ 9 h 234"/>
                  <a:gd name="T62" fmla="*/ 84 w 210"/>
                  <a:gd name="T63" fmla="*/ 2 h 234"/>
                  <a:gd name="T64" fmla="*/ 105 w 210"/>
                  <a:gd name="T65" fmla="*/ 0 h 23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10"/>
                  <a:gd name="T100" fmla="*/ 0 h 234"/>
                  <a:gd name="T101" fmla="*/ 210 w 210"/>
                  <a:gd name="T102" fmla="*/ 234 h 23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10" h="234">
                    <a:moveTo>
                      <a:pt x="105" y="0"/>
                    </a:moveTo>
                    <a:lnTo>
                      <a:pt x="126" y="2"/>
                    </a:lnTo>
                    <a:lnTo>
                      <a:pt x="145" y="9"/>
                    </a:lnTo>
                    <a:lnTo>
                      <a:pt x="164" y="21"/>
                    </a:lnTo>
                    <a:lnTo>
                      <a:pt x="179" y="35"/>
                    </a:lnTo>
                    <a:lnTo>
                      <a:pt x="192" y="52"/>
                    </a:lnTo>
                    <a:lnTo>
                      <a:pt x="202" y="71"/>
                    </a:lnTo>
                    <a:lnTo>
                      <a:pt x="208" y="94"/>
                    </a:lnTo>
                    <a:lnTo>
                      <a:pt x="210" y="117"/>
                    </a:lnTo>
                    <a:lnTo>
                      <a:pt x="208" y="140"/>
                    </a:lnTo>
                    <a:lnTo>
                      <a:pt x="202" y="162"/>
                    </a:lnTo>
                    <a:lnTo>
                      <a:pt x="192" y="183"/>
                    </a:lnTo>
                    <a:lnTo>
                      <a:pt x="179" y="199"/>
                    </a:lnTo>
                    <a:lnTo>
                      <a:pt x="164" y="214"/>
                    </a:lnTo>
                    <a:lnTo>
                      <a:pt x="145" y="224"/>
                    </a:lnTo>
                    <a:lnTo>
                      <a:pt x="126" y="231"/>
                    </a:lnTo>
                    <a:lnTo>
                      <a:pt x="105" y="234"/>
                    </a:lnTo>
                    <a:lnTo>
                      <a:pt x="84" y="231"/>
                    </a:lnTo>
                    <a:lnTo>
                      <a:pt x="65" y="224"/>
                    </a:lnTo>
                    <a:lnTo>
                      <a:pt x="46" y="214"/>
                    </a:lnTo>
                    <a:lnTo>
                      <a:pt x="31" y="199"/>
                    </a:lnTo>
                    <a:lnTo>
                      <a:pt x="19" y="183"/>
                    </a:lnTo>
                    <a:lnTo>
                      <a:pt x="8" y="162"/>
                    </a:lnTo>
                    <a:lnTo>
                      <a:pt x="3" y="140"/>
                    </a:lnTo>
                    <a:lnTo>
                      <a:pt x="0" y="117"/>
                    </a:lnTo>
                    <a:lnTo>
                      <a:pt x="3" y="94"/>
                    </a:lnTo>
                    <a:lnTo>
                      <a:pt x="8" y="71"/>
                    </a:lnTo>
                    <a:lnTo>
                      <a:pt x="19" y="52"/>
                    </a:lnTo>
                    <a:lnTo>
                      <a:pt x="31" y="35"/>
                    </a:lnTo>
                    <a:lnTo>
                      <a:pt x="46" y="21"/>
                    </a:lnTo>
                    <a:lnTo>
                      <a:pt x="65" y="9"/>
                    </a:lnTo>
                    <a:lnTo>
                      <a:pt x="84" y="2"/>
                    </a:lnTo>
                    <a:lnTo>
                      <a:pt x="105" y="0"/>
                    </a:lnTo>
                    <a:close/>
                  </a:path>
                </a:pathLst>
              </a:custGeom>
              <a:solidFill>
                <a:srgbClr val="DD9E02"/>
              </a:solidFill>
              <a:ln w="9525">
                <a:noFill/>
                <a:round/>
                <a:headEnd/>
                <a:tailEnd/>
              </a:ln>
            </p:spPr>
            <p:txBody>
              <a:bodyPr/>
              <a:lstStyle/>
              <a:p>
                <a:endParaRPr lang="en-US"/>
              </a:p>
            </p:txBody>
          </p:sp>
          <p:sp>
            <p:nvSpPr>
              <p:cNvPr id="22070" name="Freeform 552"/>
              <p:cNvSpPr>
                <a:spLocks/>
              </p:cNvSpPr>
              <p:nvPr/>
            </p:nvSpPr>
            <p:spPr bwMode="auto">
              <a:xfrm>
                <a:off x="1551" y="2383"/>
                <a:ext cx="95" cy="106"/>
              </a:xfrm>
              <a:custGeom>
                <a:avLst/>
                <a:gdLst>
                  <a:gd name="T0" fmla="*/ 96 w 190"/>
                  <a:gd name="T1" fmla="*/ 0 h 212"/>
                  <a:gd name="T2" fmla="*/ 114 w 190"/>
                  <a:gd name="T3" fmla="*/ 2 h 212"/>
                  <a:gd name="T4" fmla="*/ 133 w 190"/>
                  <a:gd name="T5" fmla="*/ 8 h 212"/>
                  <a:gd name="T6" fmla="*/ 149 w 190"/>
                  <a:gd name="T7" fmla="*/ 18 h 212"/>
                  <a:gd name="T8" fmla="*/ 163 w 190"/>
                  <a:gd name="T9" fmla="*/ 31 h 212"/>
                  <a:gd name="T10" fmla="*/ 174 w 190"/>
                  <a:gd name="T11" fmla="*/ 47 h 212"/>
                  <a:gd name="T12" fmla="*/ 184 w 190"/>
                  <a:gd name="T13" fmla="*/ 66 h 212"/>
                  <a:gd name="T14" fmla="*/ 188 w 190"/>
                  <a:gd name="T15" fmla="*/ 85 h 212"/>
                  <a:gd name="T16" fmla="*/ 190 w 190"/>
                  <a:gd name="T17" fmla="*/ 106 h 212"/>
                  <a:gd name="T18" fmla="*/ 188 w 190"/>
                  <a:gd name="T19" fmla="*/ 128 h 212"/>
                  <a:gd name="T20" fmla="*/ 184 w 190"/>
                  <a:gd name="T21" fmla="*/ 147 h 212"/>
                  <a:gd name="T22" fmla="*/ 174 w 190"/>
                  <a:gd name="T23" fmla="*/ 166 h 212"/>
                  <a:gd name="T24" fmla="*/ 163 w 190"/>
                  <a:gd name="T25" fmla="*/ 181 h 212"/>
                  <a:gd name="T26" fmla="*/ 149 w 190"/>
                  <a:gd name="T27" fmla="*/ 193 h 212"/>
                  <a:gd name="T28" fmla="*/ 133 w 190"/>
                  <a:gd name="T29" fmla="*/ 204 h 212"/>
                  <a:gd name="T30" fmla="*/ 114 w 190"/>
                  <a:gd name="T31" fmla="*/ 210 h 212"/>
                  <a:gd name="T32" fmla="*/ 96 w 190"/>
                  <a:gd name="T33" fmla="*/ 212 h 212"/>
                  <a:gd name="T34" fmla="*/ 78 w 190"/>
                  <a:gd name="T35" fmla="*/ 210 h 212"/>
                  <a:gd name="T36" fmla="*/ 59 w 190"/>
                  <a:gd name="T37" fmla="*/ 204 h 212"/>
                  <a:gd name="T38" fmla="*/ 43 w 190"/>
                  <a:gd name="T39" fmla="*/ 193 h 212"/>
                  <a:gd name="T40" fmla="*/ 29 w 190"/>
                  <a:gd name="T41" fmla="*/ 181 h 212"/>
                  <a:gd name="T42" fmla="*/ 16 w 190"/>
                  <a:gd name="T43" fmla="*/ 166 h 212"/>
                  <a:gd name="T44" fmla="*/ 8 w 190"/>
                  <a:gd name="T45" fmla="*/ 147 h 212"/>
                  <a:gd name="T46" fmla="*/ 3 w 190"/>
                  <a:gd name="T47" fmla="*/ 128 h 212"/>
                  <a:gd name="T48" fmla="*/ 0 w 190"/>
                  <a:gd name="T49" fmla="*/ 106 h 212"/>
                  <a:gd name="T50" fmla="*/ 3 w 190"/>
                  <a:gd name="T51" fmla="*/ 85 h 212"/>
                  <a:gd name="T52" fmla="*/ 8 w 190"/>
                  <a:gd name="T53" fmla="*/ 66 h 212"/>
                  <a:gd name="T54" fmla="*/ 16 w 190"/>
                  <a:gd name="T55" fmla="*/ 47 h 212"/>
                  <a:gd name="T56" fmla="*/ 29 w 190"/>
                  <a:gd name="T57" fmla="*/ 31 h 212"/>
                  <a:gd name="T58" fmla="*/ 43 w 190"/>
                  <a:gd name="T59" fmla="*/ 18 h 212"/>
                  <a:gd name="T60" fmla="*/ 59 w 190"/>
                  <a:gd name="T61" fmla="*/ 8 h 212"/>
                  <a:gd name="T62" fmla="*/ 78 w 190"/>
                  <a:gd name="T63" fmla="*/ 2 h 212"/>
                  <a:gd name="T64" fmla="*/ 96 w 190"/>
                  <a:gd name="T65" fmla="*/ 0 h 21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90"/>
                  <a:gd name="T100" fmla="*/ 0 h 212"/>
                  <a:gd name="T101" fmla="*/ 190 w 190"/>
                  <a:gd name="T102" fmla="*/ 212 h 21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90" h="212">
                    <a:moveTo>
                      <a:pt x="96" y="0"/>
                    </a:moveTo>
                    <a:lnTo>
                      <a:pt x="114" y="2"/>
                    </a:lnTo>
                    <a:lnTo>
                      <a:pt x="133" y="8"/>
                    </a:lnTo>
                    <a:lnTo>
                      <a:pt x="149" y="18"/>
                    </a:lnTo>
                    <a:lnTo>
                      <a:pt x="163" y="31"/>
                    </a:lnTo>
                    <a:lnTo>
                      <a:pt x="174" y="47"/>
                    </a:lnTo>
                    <a:lnTo>
                      <a:pt x="184" y="66"/>
                    </a:lnTo>
                    <a:lnTo>
                      <a:pt x="188" y="85"/>
                    </a:lnTo>
                    <a:lnTo>
                      <a:pt x="190" y="106"/>
                    </a:lnTo>
                    <a:lnTo>
                      <a:pt x="188" y="128"/>
                    </a:lnTo>
                    <a:lnTo>
                      <a:pt x="184" y="147"/>
                    </a:lnTo>
                    <a:lnTo>
                      <a:pt x="174" y="166"/>
                    </a:lnTo>
                    <a:lnTo>
                      <a:pt x="163" y="181"/>
                    </a:lnTo>
                    <a:lnTo>
                      <a:pt x="149" y="193"/>
                    </a:lnTo>
                    <a:lnTo>
                      <a:pt x="133" y="204"/>
                    </a:lnTo>
                    <a:lnTo>
                      <a:pt x="114" y="210"/>
                    </a:lnTo>
                    <a:lnTo>
                      <a:pt x="96" y="212"/>
                    </a:lnTo>
                    <a:lnTo>
                      <a:pt x="78" y="210"/>
                    </a:lnTo>
                    <a:lnTo>
                      <a:pt x="59" y="204"/>
                    </a:lnTo>
                    <a:lnTo>
                      <a:pt x="43" y="193"/>
                    </a:lnTo>
                    <a:lnTo>
                      <a:pt x="29" y="181"/>
                    </a:lnTo>
                    <a:lnTo>
                      <a:pt x="16" y="166"/>
                    </a:lnTo>
                    <a:lnTo>
                      <a:pt x="8" y="147"/>
                    </a:lnTo>
                    <a:lnTo>
                      <a:pt x="3" y="128"/>
                    </a:lnTo>
                    <a:lnTo>
                      <a:pt x="0" y="106"/>
                    </a:lnTo>
                    <a:lnTo>
                      <a:pt x="3" y="85"/>
                    </a:lnTo>
                    <a:lnTo>
                      <a:pt x="8" y="66"/>
                    </a:lnTo>
                    <a:lnTo>
                      <a:pt x="16" y="47"/>
                    </a:lnTo>
                    <a:lnTo>
                      <a:pt x="29" y="31"/>
                    </a:lnTo>
                    <a:lnTo>
                      <a:pt x="43" y="18"/>
                    </a:lnTo>
                    <a:lnTo>
                      <a:pt x="59" y="8"/>
                    </a:lnTo>
                    <a:lnTo>
                      <a:pt x="78" y="2"/>
                    </a:lnTo>
                    <a:lnTo>
                      <a:pt x="96" y="0"/>
                    </a:lnTo>
                    <a:close/>
                  </a:path>
                </a:pathLst>
              </a:custGeom>
              <a:solidFill>
                <a:srgbClr val="E5A802"/>
              </a:solidFill>
              <a:ln w="9525">
                <a:noFill/>
                <a:round/>
                <a:headEnd/>
                <a:tailEnd/>
              </a:ln>
            </p:spPr>
            <p:txBody>
              <a:bodyPr/>
              <a:lstStyle/>
              <a:p>
                <a:endParaRPr lang="en-US"/>
              </a:p>
            </p:txBody>
          </p:sp>
          <p:sp>
            <p:nvSpPr>
              <p:cNvPr id="22071" name="Freeform 553"/>
              <p:cNvSpPr>
                <a:spLocks/>
              </p:cNvSpPr>
              <p:nvPr/>
            </p:nvSpPr>
            <p:spPr bwMode="auto">
              <a:xfrm>
                <a:off x="1556" y="2388"/>
                <a:ext cx="84" cy="94"/>
              </a:xfrm>
              <a:custGeom>
                <a:avLst/>
                <a:gdLst>
                  <a:gd name="T0" fmla="*/ 85 w 169"/>
                  <a:gd name="T1" fmla="*/ 0 h 189"/>
                  <a:gd name="T2" fmla="*/ 102 w 169"/>
                  <a:gd name="T3" fmla="*/ 3 h 189"/>
                  <a:gd name="T4" fmla="*/ 118 w 169"/>
                  <a:gd name="T5" fmla="*/ 7 h 189"/>
                  <a:gd name="T6" fmla="*/ 132 w 169"/>
                  <a:gd name="T7" fmla="*/ 16 h 189"/>
                  <a:gd name="T8" fmla="*/ 145 w 169"/>
                  <a:gd name="T9" fmla="*/ 28 h 189"/>
                  <a:gd name="T10" fmla="*/ 155 w 169"/>
                  <a:gd name="T11" fmla="*/ 42 h 189"/>
                  <a:gd name="T12" fmla="*/ 162 w 169"/>
                  <a:gd name="T13" fmla="*/ 58 h 189"/>
                  <a:gd name="T14" fmla="*/ 168 w 169"/>
                  <a:gd name="T15" fmla="*/ 76 h 189"/>
                  <a:gd name="T16" fmla="*/ 169 w 169"/>
                  <a:gd name="T17" fmla="*/ 95 h 189"/>
                  <a:gd name="T18" fmla="*/ 168 w 169"/>
                  <a:gd name="T19" fmla="*/ 113 h 189"/>
                  <a:gd name="T20" fmla="*/ 162 w 169"/>
                  <a:gd name="T21" fmla="*/ 131 h 189"/>
                  <a:gd name="T22" fmla="*/ 155 w 169"/>
                  <a:gd name="T23" fmla="*/ 148 h 189"/>
                  <a:gd name="T24" fmla="*/ 145 w 169"/>
                  <a:gd name="T25" fmla="*/ 161 h 189"/>
                  <a:gd name="T26" fmla="*/ 132 w 169"/>
                  <a:gd name="T27" fmla="*/ 173 h 189"/>
                  <a:gd name="T28" fmla="*/ 118 w 169"/>
                  <a:gd name="T29" fmla="*/ 182 h 189"/>
                  <a:gd name="T30" fmla="*/ 102 w 169"/>
                  <a:gd name="T31" fmla="*/ 187 h 189"/>
                  <a:gd name="T32" fmla="*/ 85 w 169"/>
                  <a:gd name="T33" fmla="*/ 189 h 189"/>
                  <a:gd name="T34" fmla="*/ 68 w 169"/>
                  <a:gd name="T35" fmla="*/ 187 h 189"/>
                  <a:gd name="T36" fmla="*/ 51 w 169"/>
                  <a:gd name="T37" fmla="*/ 182 h 189"/>
                  <a:gd name="T38" fmla="*/ 38 w 169"/>
                  <a:gd name="T39" fmla="*/ 173 h 189"/>
                  <a:gd name="T40" fmla="*/ 25 w 169"/>
                  <a:gd name="T41" fmla="*/ 161 h 189"/>
                  <a:gd name="T42" fmla="*/ 15 w 169"/>
                  <a:gd name="T43" fmla="*/ 148 h 189"/>
                  <a:gd name="T44" fmla="*/ 6 w 169"/>
                  <a:gd name="T45" fmla="*/ 131 h 189"/>
                  <a:gd name="T46" fmla="*/ 1 w 169"/>
                  <a:gd name="T47" fmla="*/ 113 h 189"/>
                  <a:gd name="T48" fmla="*/ 0 w 169"/>
                  <a:gd name="T49" fmla="*/ 95 h 189"/>
                  <a:gd name="T50" fmla="*/ 1 w 169"/>
                  <a:gd name="T51" fmla="*/ 76 h 189"/>
                  <a:gd name="T52" fmla="*/ 6 w 169"/>
                  <a:gd name="T53" fmla="*/ 58 h 189"/>
                  <a:gd name="T54" fmla="*/ 15 w 169"/>
                  <a:gd name="T55" fmla="*/ 42 h 189"/>
                  <a:gd name="T56" fmla="*/ 25 w 169"/>
                  <a:gd name="T57" fmla="*/ 28 h 189"/>
                  <a:gd name="T58" fmla="*/ 38 w 169"/>
                  <a:gd name="T59" fmla="*/ 16 h 189"/>
                  <a:gd name="T60" fmla="*/ 51 w 169"/>
                  <a:gd name="T61" fmla="*/ 7 h 189"/>
                  <a:gd name="T62" fmla="*/ 68 w 169"/>
                  <a:gd name="T63" fmla="*/ 3 h 189"/>
                  <a:gd name="T64" fmla="*/ 85 w 169"/>
                  <a:gd name="T65" fmla="*/ 0 h 18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69"/>
                  <a:gd name="T100" fmla="*/ 0 h 189"/>
                  <a:gd name="T101" fmla="*/ 169 w 169"/>
                  <a:gd name="T102" fmla="*/ 189 h 18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69" h="189">
                    <a:moveTo>
                      <a:pt x="85" y="0"/>
                    </a:moveTo>
                    <a:lnTo>
                      <a:pt x="102" y="3"/>
                    </a:lnTo>
                    <a:lnTo>
                      <a:pt x="118" y="7"/>
                    </a:lnTo>
                    <a:lnTo>
                      <a:pt x="132" y="16"/>
                    </a:lnTo>
                    <a:lnTo>
                      <a:pt x="145" y="28"/>
                    </a:lnTo>
                    <a:lnTo>
                      <a:pt x="155" y="42"/>
                    </a:lnTo>
                    <a:lnTo>
                      <a:pt x="162" y="58"/>
                    </a:lnTo>
                    <a:lnTo>
                      <a:pt x="168" y="76"/>
                    </a:lnTo>
                    <a:lnTo>
                      <a:pt x="169" y="95"/>
                    </a:lnTo>
                    <a:lnTo>
                      <a:pt x="168" y="113"/>
                    </a:lnTo>
                    <a:lnTo>
                      <a:pt x="162" y="131"/>
                    </a:lnTo>
                    <a:lnTo>
                      <a:pt x="155" y="148"/>
                    </a:lnTo>
                    <a:lnTo>
                      <a:pt x="145" y="161"/>
                    </a:lnTo>
                    <a:lnTo>
                      <a:pt x="132" y="173"/>
                    </a:lnTo>
                    <a:lnTo>
                      <a:pt x="118" y="182"/>
                    </a:lnTo>
                    <a:lnTo>
                      <a:pt x="102" y="187"/>
                    </a:lnTo>
                    <a:lnTo>
                      <a:pt x="85" y="189"/>
                    </a:lnTo>
                    <a:lnTo>
                      <a:pt x="68" y="187"/>
                    </a:lnTo>
                    <a:lnTo>
                      <a:pt x="51" y="182"/>
                    </a:lnTo>
                    <a:lnTo>
                      <a:pt x="38" y="173"/>
                    </a:lnTo>
                    <a:lnTo>
                      <a:pt x="25" y="161"/>
                    </a:lnTo>
                    <a:lnTo>
                      <a:pt x="15" y="148"/>
                    </a:lnTo>
                    <a:lnTo>
                      <a:pt x="6" y="131"/>
                    </a:lnTo>
                    <a:lnTo>
                      <a:pt x="1" y="113"/>
                    </a:lnTo>
                    <a:lnTo>
                      <a:pt x="0" y="95"/>
                    </a:lnTo>
                    <a:lnTo>
                      <a:pt x="1" y="76"/>
                    </a:lnTo>
                    <a:lnTo>
                      <a:pt x="6" y="58"/>
                    </a:lnTo>
                    <a:lnTo>
                      <a:pt x="15" y="42"/>
                    </a:lnTo>
                    <a:lnTo>
                      <a:pt x="25" y="28"/>
                    </a:lnTo>
                    <a:lnTo>
                      <a:pt x="38" y="16"/>
                    </a:lnTo>
                    <a:lnTo>
                      <a:pt x="51" y="7"/>
                    </a:lnTo>
                    <a:lnTo>
                      <a:pt x="68" y="3"/>
                    </a:lnTo>
                    <a:lnTo>
                      <a:pt x="85" y="0"/>
                    </a:lnTo>
                    <a:close/>
                  </a:path>
                </a:pathLst>
              </a:custGeom>
              <a:solidFill>
                <a:srgbClr val="EAAF00"/>
              </a:solidFill>
              <a:ln w="9525">
                <a:noFill/>
                <a:round/>
                <a:headEnd/>
                <a:tailEnd/>
              </a:ln>
            </p:spPr>
            <p:txBody>
              <a:bodyPr/>
              <a:lstStyle/>
              <a:p>
                <a:endParaRPr lang="en-US"/>
              </a:p>
            </p:txBody>
          </p:sp>
          <p:sp>
            <p:nvSpPr>
              <p:cNvPr id="22072" name="Freeform 554"/>
              <p:cNvSpPr>
                <a:spLocks/>
              </p:cNvSpPr>
              <p:nvPr/>
            </p:nvSpPr>
            <p:spPr bwMode="auto">
              <a:xfrm>
                <a:off x="1560" y="2392"/>
                <a:ext cx="75" cy="83"/>
              </a:xfrm>
              <a:custGeom>
                <a:avLst/>
                <a:gdLst>
                  <a:gd name="T0" fmla="*/ 76 w 150"/>
                  <a:gd name="T1" fmla="*/ 0 h 167"/>
                  <a:gd name="T2" fmla="*/ 91 w 150"/>
                  <a:gd name="T3" fmla="*/ 1 h 167"/>
                  <a:gd name="T4" fmla="*/ 104 w 150"/>
                  <a:gd name="T5" fmla="*/ 7 h 167"/>
                  <a:gd name="T6" fmla="*/ 116 w 150"/>
                  <a:gd name="T7" fmla="*/ 14 h 167"/>
                  <a:gd name="T8" fmla="*/ 128 w 150"/>
                  <a:gd name="T9" fmla="*/ 24 h 167"/>
                  <a:gd name="T10" fmla="*/ 137 w 150"/>
                  <a:gd name="T11" fmla="*/ 37 h 167"/>
                  <a:gd name="T12" fmla="*/ 144 w 150"/>
                  <a:gd name="T13" fmla="*/ 51 h 167"/>
                  <a:gd name="T14" fmla="*/ 148 w 150"/>
                  <a:gd name="T15" fmla="*/ 66 h 167"/>
                  <a:gd name="T16" fmla="*/ 150 w 150"/>
                  <a:gd name="T17" fmla="*/ 83 h 167"/>
                  <a:gd name="T18" fmla="*/ 148 w 150"/>
                  <a:gd name="T19" fmla="*/ 100 h 167"/>
                  <a:gd name="T20" fmla="*/ 144 w 150"/>
                  <a:gd name="T21" fmla="*/ 115 h 167"/>
                  <a:gd name="T22" fmla="*/ 137 w 150"/>
                  <a:gd name="T23" fmla="*/ 130 h 167"/>
                  <a:gd name="T24" fmla="*/ 128 w 150"/>
                  <a:gd name="T25" fmla="*/ 142 h 167"/>
                  <a:gd name="T26" fmla="*/ 116 w 150"/>
                  <a:gd name="T27" fmla="*/ 152 h 167"/>
                  <a:gd name="T28" fmla="*/ 104 w 150"/>
                  <a:gd name="T29" fmla="*/ 160 h 167"/>
                  <a:gd name="T30" fmla="*/ 91 w 150"/>
                  <a:gd name="T31" fmla="*/ 166 h 167"/>
                  <a:gd name="T32" fmla="*/ 76 w 150"/>
                  <a:gd name="T33" fmla="*/ 167 h 167"/>
                  <a:gd name="T34" fmla="*/ 61 w 150"/>
                  <a:gd name="T35" fmla="*/ 166 h 167"/>
                  <a:gd name="T36" fmla="*/ 46 w 150"/>
                  <a:gd name="T37" fmla="*/ 160 h 167"/>
                  <a:gd name="T38" fmla="*/ 33 w 150"/>
                  <a:gd name="T39" fmla="*/ 152 h 167"/>
                  <a:gd name="T40" fmla="*/ 22 w 150"/>
                  <a:gd name="T41" fmla="*/ 142 h 167"/>
                  <a:gd name="T42" fmla="*/ 12 w 150"/>
                  <a:gd name="T43" fmla="*/ 130 h 167"/>
                  <a:gd name="T44" fmla="*/ 6 w 150"/>
                  <a:gd name="T45" fmla="*/ 115 h 167"/>
                  <a:gd name="T46" fmla="*/ 1 w 150"/>
                  <a:gd name="T47" fmla="*/ 100 h 167"/>
                  <a:gd name="T48" fmla="*/ 0 w 150"/>
                  <a:gd name="T49" fmla="*/ 83 h 167"/>
                  <a:gd name="T50" fmla="*/ 1 w 150"/>
                  <a:gd name="T51" fmla="*/ 66 h 167"/>
                  <a:gd name="T52" fmla="*/ 6 w 150"/>
                  <a:gd name="T53" fmla="*/ 51 h 167"/>
                  <a:gd name="T54" fmla="*/ 12 w 150"/>
                  <a:gd name="T55" fmla="*/ 37 h 167"/>
                  <a:gd name="T56" fmla="*/ 22 w 150"/>
                  <a:gd name="T57" fmla="*/ 24 h 167"/>
                  <a:gd name="T58" fmla="*/ 33 w 150"/>
                  <a:gd name="T59" fmla="*/ 14 h 167"/>
                  <a:gd name="T60" fmla="*/ 46 w 150"/>
                  <a:gd name="T61" fmla="*/ 7 h 167"/>
                  <a:gd name="T62" fmla="*/ 61 w 150"/>
                  <a:gd name="T63" fmla="*/ 1 h 167"/>
                  <a:gd name="T64" fmla="*/ 76 w 150"/>
                  <a:gd name="T65" fmla="*/ 0 h 16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50"/>
                  <a:gd name="T100" fmla="*/ 0 h 167"/>
                  <a:gd name="T101" fmla="*/ 150 w 150"/>
                  <a:gd name="T102" fmla="*/ 167 h 16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50" h="167">
                    <a:moveTo>
                      <a:pt x="76" y="0"/>
                    </a:moveTo>
                    <a:lnTo>
                      <a:pt x="91" y="1"/>
                    </a:lnTo>
                    <a:lnTo>
                      <a:pt x="104" y="7"/>
                    </a:lnTo>
                    <a:lnTo>
                      <a:pt x="116" y="14"/>
                    </a:lnTo>
                    <a:lnTo>
                      <a:pt x="128" y="24"/>
                    </a:lnTo>
                    <a:lnTo>
                      <a:pt x="137" y="37"/>
                    </a:lnTo>
                    <a:lnTo>
                      <a:pt x="144" y="51"/>
                    </a:lnTo>
                    <a:lnTo>
                      <a:pt x="148" y="66"/>
                    </a:lnTo>
                    <a:lnTo>
                      <a:pt x="150" y="83"/>
                    </a:lnTo>
                    <a:lnTo>
                      <a:pt x="148" y="100"/>
                    </a:lnTo>
                    <a:lnTo>
                      <a:pt x="144" y="115"/>
                    </a:lnTo>
                    <a:lnTo>
                      <a:pt x="137" y="130"/>
                    </a:lnTo>
                    <a:lnTo>
                      <a:pt x="128" y="142"/>
                    </a:lnTo>
                    <a:lnTo>
                      <a:pt x="116" y="152"/>
                    </a:lnTo>
                    <a:lnTo>
                      <a:pt x="104" y="160"/>
                    </a:lnTo>
                    <a:lnTo>
                      <a:pt x="91" y="166"/>
                    </a:lnTo>
                    <a:lnTo>
                      <a:pt x="76" y="167"/>
                    </a:lnTo>
                    <a:lnTo>
                      <a:pt x="61" y="166"/>
                    </a:lnTo>
                    <a:lnTo>
                      <a:pt x="46" y="160"/>
                    </a:lnTo>
                    <a:lnTo>
                      <a:pt x="33" y="152"/>
                    </a:lnTo>
                    <a:lnTo>
                      <a:pt x="22" y="142"/>
                    </a:lnTo>
                    <a:lnTo>
                      <a:pt x="12" y="130"/>
                    </a:lnTo>
                    <a:lnTo>
                      <a:pt x="6" y="115"/>
                    </a:lnTo>
                    <a:lnTo>
                      <a:pt x="1" y="100"/>
                    </a:lnTo>
                    <a:lnTo>
                      <a:pt x="0" y="83"/>
                    </a:lnTo>
                    <a:lnTo>
                      <a:pt x="1" y="66"/>
                    </a:lnTo>
                    <a:lnTo>
                      <a:pt x="6" y="51"/>
                    </a:lnTo>
                    <a:lnTo>
                      <a:pt x="12" y="37"/>
                    </a:lnTo>
                    <a:lnTo>
                      <a:pt x="22" y="24"/>
                    </a:lnTo>
                    <a:lnTo>
                      <a:pt x="33" y="14"/>
                    </a:lnTo>
                    <a:lnTo>
                      <a:pt x="46" y="7"/>
                    </a:lnTo>
                    <a:lnTo>
                      <a:pt x="61" y="1"/>
                    </a:lnTo>
                    <a:lnTo>
                      <a:pt x="76" y="0"/>
                    </a:lnTo>
                    <a:close/>
                  </a:path>
                </a:pathLst>
              </a:custGeom>
              <a:solidFill>
                <a:srgbClr val="F2B700"/>
              </a:solidFill>
              <a:ln w="9525">
                <a:noFill/>
                <a:round/>
                <a:headEnd/>
                <a:tailEnd/>
              </a:ln>
            </p:spPr>
            <p:txBody>
              <a:bodyPr/>
              <a:lstStyle/>
              <a:p>
                <a:endParaRPr lang="en-US"/>
              </a:p>
            </p:txBody>
          </p:sp>
          <p:sp>
            <p:nvSpPr>
              <p:cNvPr id="22073" name="Freeform 555"/>
              <p:cNvSpPr>
                <a:spLocks/>
              </p:cNvSpPr>
              <p:nvPr/>
            </p:nvSpPr>
            <p:spPr bwMode="auto">
              <a:xfrm>
                <a:off x="1564" y="2396"/>
                <a:ext cx="66" cy="72"/>
              </a:xfrm>
              <a:custGeom>
                <a:avLst/>
                <a:gdLst>
                  <a:gd name="T0" fmla="*/ 66 w 130"/>
                  <a:gd name="T1" fmla="*/ 0 h 145"/>
                  <a:gd name="T2" fmla="*/ 78 w 130"/>
                  <a:gd name="T3" fmla="*/ 2 h 145"/>
                  <a:gd name="T4" fmla="*/ 91 w 130"/>
                  <a:gd name="T5" fmla="*/ 6 h 145"/>
                  <a:gd name="T6" fmla="*/ 101 w 130"/>
                  <a:gd name="T7" fmla="*/ 13 h 145"/>
                  <a:gd name="T8" fmla="*/ 112 w 130"/>
                  <a:gd name="T9" fmla="*/ 21 h 145"/>
                  <a:gd name="T10" fmla="*/ 119 w 130"/>
                  <a:gd name="T11" fmla="*/ 33 h 145"/>
                  <a:gd name="T12" fmla="*/ 125 w 130"/>
                  <a:gd name="T13" fmla="*/ 44 h 145"/>
                  <a:gd name="T14" fmla="*/ 129 w 130"/>
                  <a:gd name="T15" fmla="*/ 58 h 145"/>
                  <a:gd name="T16" fmla="*/ 130 w 130"/>
                  <a:gd name="T17" fmla="*/ 73 h 145"/>
                  <a:gd name="T18" fmla="*/ 129 w 130"/>
                  <a:gd name="T19" fmla="*/ 87 h 145"/>
                  <a:gd name="T20" fmla="*/ 125 w 130"/>
                  <a:gd name="T21" fmla="*/ 100 h 145"/>
                  <a:gd name="T22" fmla="*/ 119 w 130"/>
                  <a:gd name="T23" fmla="*/ 113 h 145"/>
                  <a:gd name="T24" fmla="*/ 112 w 130"/>
                  <a:gd name="T25" fmla="*/ 124 h 145"/>
                  <a:gd name="T26" fmla="*/ 101 w 130"/>
                  <a:gd name="T27" fmla="*/ 133 h 145"/>
                  <a:gd name="T28" fmla="*/ 91 w 130"/>
                  <a:gd name="T29" fmla="*/ 140 h 145"/>
                  <a:gd name="T30" fmla="*/ 78 w 130"/>
                  <a:gd name="T31" fmla="*/ 144 h 145"/>
                  <a:gd name="T32" fmla="*/ 66 w 130"/>
                  <a:gd name="T33" fmla="*/ 145 h 145"/>
                  <a:gd name="T34" fmla="*/ 53 w 130"/>
                  <a:gd name="T35" fmla="*/ 144 h 145"/>
                  <a:gd name="T36" fmla="*/ 40 w 130"/>
                  <a:gd name="T37" fmla="*/ 140 h 145"/>
                  <a:gd name="T38" fmla="*/ 29 w 130"/>
                  <a:gd name="T39" fmla="*/ 133 h 145"/>
                  <a:gd name="T40" fmla="*/ 19 w 130"/>
                  <a:gd name="T41" fmla="*/ 124 h 145"/>
                  <a:gd name="T42" fmla="*/ 11 w 130"/>
                  <a:gd name="T43" fmla="*/ 113 h 145"/>
                  <a:gd name="T44" fmla="*/ 6 w 130"/>
                  <a:gd name="T45" fmla="*/ 100 h 145"/>
                  <a:gd name="T46" fmla="*/ 1 w 130"/>
                  <a:gd name="T47" fmla="*/ 87 h 145"/>
                  <a:gd name="T48" fmla="*/ 0 w 130"/>
                  <a:gd name="T49" fmla="*/ 73 h 145"/>
                  <a:gd name="T50" fmla="*/ 1 w 130"/>
                  <a:gd name="T51" fmla="*/ 58 h 145"/>
                  <a:gd name="T52" fmla="*/ 6 w 130"/>
                  <a:gd name="T53" fmla="*/ 44 h 145"/>
                  <a:gd name="T54" fmla="*/ 11 w 130"/>
                  <a:gd name="T55" fmla="*/ 33 h 145"/>
                  <a:gd name="T56" fmla="*/ 19 w 130"/>
                  <a:gd name="T57" fmla="*/ 21 h 145"/>
                  <a:gd name="T58" fmla="*/ 29 w 130"/>
                  <a:gd name="T59" fmla="*/ 13 h 145"/>
                  <a:gd name="T60" fmla="*/ 40 w 130"/>
                  <a:gd name="T61" fmla="*/ 6 h 145"/>
                  <a:gd name="T62" fmla="*/ 53 w 130"/>
                  <a:gd name="T63" fmla="*/ 2 h 145"/>
                  <a:gd name="T64" fmla="*/ 66 w 130"/>
                  <a:gd name="T65" fmla="*/ 0 h 14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0"/>
                  <a:gd name="T100" fmla="*/ 0 h 145"/>
                  <a:gd name="T101" fmla="*/ 130 w 130"/>
                  <a:gd name="T102" fmla="*/ 145 h 14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0" h="145">
                    <a:moveTo>
                      <a:pt x="66" y="0"/>
                    </a:moveTo>
                    <a:lnTo>
                      <a:pt x="78" y="2"/>
                    </a:lnTo>
                    <a:lnTo>
                      <a:pt x="91" y="6"/>
                    </a:lnTo>
                    <a:lnTo>
                      <a:pt x="101" y="13"/>
                    </a:lnTo>
                    <a:lnTo>
                      <a:pt x="112" y="21"/>
                    </a:lnTo>
                    <a:lnTo>
                      <a:pt x="119" y="33"/>
                    </a:lnTo>
                    <a:lnTo>
                      <a:pt x="125" y="44"/>
                    </a:lnTo>
                    <a:lnTo>
                      <a:pt x="129" y="58"/>
                    </a:lnTo>
                    <a:lnTo>
                      <a:pt x="130" y="73"/>
                    </a:lnTo>
                    <a:lnTo>
                      <a:pt x="129" y="87"/>
                    </a:lnTo>
                    <a:lnTo>
                      <a:pt x="125" y="100"/>
                    </a:lnTo>
                    <a:lnTo>
                      <a:pt x="119" y="113"/>
                    </a:lnTo>
                    <a:lnTo>
                      <a:pt x="112" y="124"/>
                    </a:lnTo>
                    <a:lnTo>
                      <a:pt x="101" y="133"/>
                    </a:lnTo>
                    <a:lnTo>
                      <a:pt x="91" y="140"/>
                    </a:lnTo>
                    <a:lnTo>
                      <a:pt x="78" y="144"/>
                    </a:lnTo>
                    <a:lnTo>
                      <a:pt x="66" y="145"/>
                    </a:lnTo>
                    <a:lnTo>
                      <a:pt x="53" y="144"/>
                    </a:lnTo>
                    <a:lnTo>
                      <a:pt x="40" y="140"/>
                    </a:lnTo>
                    <a:lnTo>
                      <a:pt x="29" y="133"/>
                    </a:lnTo>
                    <a:lnTo>
                      <a:pt x="19" y="124"/>
                    </a:lnTo>
                    <a:lnTo>
                      <a:pt x="11" y="113"/>
                    </a:lnTo>
                    <a:lnTo>
                      <a:pt x="6" y="100"/>
                    </a:lnTo>
                    <a:lnTo>
                      <a:pt x="1" y="87"/>
                    </a:lnTo>
                    <a:lnTo>
                      <a:pt x="0" y="73"/>
                    </a:lnTo>
                    <a:lnTo>
                      <a:pt x="1" y="58"/>
                    </a:lnTo>
                    <a:lnTo>
                      <a:pt x="6" y="44"/>
                    </a:lnTo>
                    <a:lnTo>
                      <a:pt x="11" y="33"/>
                    </a:lnTo>
                    <a:lnTo>
                      <a:pt x="19" y="21"/>
                    </a:lnTo>
                    <a:lnTo>
                      <a:pt x="29" y="13"/>
                    </a:lnTo>
                    <a:lnTo>
                      <a:pt x="40" y="6"/>
                    </a:lnTo>
                    <a:lnTo>
                      <a:pt x="53" y="2"/>
                    </a:lnTo>
                    <a:lnTo>
                      <a:pt x="66" y="0"/>
                    </a:lnTo>
                    <a:close/>
                  </a:path>
                </a:pathLst>
              </a:custGeom>
              <a:solidFill>
                <a:srgbClr val="F7BF00"/>
              </a:solidFill>
              <a:ln w="9525">
                <a:noFill/>
                <a:round/>
                <a:headEnd/>
                <a:tailEnd/>
              </a:ln>
            </p:spPr>
            <p:txBody>
              <a:bodyPr/>
              <a:lstStyle/>
              <a:p>
                <a:endParaRPr lang="en-US"/>
              </a:p>
            </p:txBody>
          </p:sp>
          <p:sp>
            <p:nvSpPr>
              <p:cNvPr id="22074" name="Freeform 556"/>
              <p:cNvSpPr>
                <a:spLocks/>
              </p:cNvSpPr>
              <p:nvPr/>
            </p:nvSpPr>
            <p:spPr bwMode="auto">
              <a:xfrm>
                <a:off x="1569" y="2400"/>
                <a:ext cx="55" cy="61"/>
              </a:xfrm>
              <a:custGeom>
                <a:avLst/>
                <a:gdLst>
                  <a:gd name="T0" fmla="*/ 55 w 110"/>
                  <a:gd name="T1" fmla="*/ 0 h 120"/>
                  <a:gd name="T2" fmla="*/ 66 w 110"/>
                  <a:gd name="T3" fmla="*/ 1 h 120"/>
                  <a:gd name="T4" fmla="*/ 76 w 110"/>
                  <a:gd name="T5" fmla="*/ 4 h 120"/>
                  <a:gd name="T6" fmla="*/ 85 w 110"/>
                  <a:gd name="T7" fmla="*/ 10 h 120"/>
                  <a:gd name="T8" fmla="*/ 93 w 110"/>
                  <a:gd name="T9" fmla="*/ 17 h 120"/>
                  <a:gd name="T10" fmla="*/ 100 w 110"/>
                  <a:gd name="T11" fmla="*/ 26 h 120"/>
                  <a:gd name="T12" fmla="*/ 105 w 110"/>
                  <a:gd name="T13" fmla="*/ 36 h 120"/>
                  <a:gd name="T14" fmla="*/ 108 w 110"/>
                  <a:gd name="T15" fmla="*/ 47 h 120"/>
                  <a:gd name="T16" fmla="*/ 110 w 110"/>
                  <a:gd name="T17" fmla="*/ 59 h 120"/>
                  <a:gd name="T18" fmla="*/ 108 w 110"/>
                  <a:gd name="T19" fmla="*/ 72 h 120"/>
                  <a:gd name="T20" fmla="*/ 105 w 110"/>
                  <a:gd name="T21" fmla="*/ 84 h 120"/>
                  <a:gd name="T22" fmla="*/ 100 w 110"/>
                  <a:gd name="T23" fmla="*/ 94 h 120"/>
                  <a:gd name="T24" fmla="*/ 93 w 110"/>
                  <a:gd name="T25" fmla="*/ 103 h 120"/>
                  <a:gd name="T26" fmla="*/ 85 w 110"/>
                  <a:gd name="T27" fmla="*/ 110 h 120"/>
                  <a:gd name="T28" fmla="*/ 76 w 110"/>
                  <a:gd name="T29" fmla="*/ 116 h 120"/>
                  <a:gd name="T30" fmla="*/ 66 w 110"/>
                  <a:gd name="T31" fmla="*/ 119 h 120"/>
                  <a:gd name="T32" fmla="*/ 55 w 110"/>
                  <a:gd name="T33" fmla="*/ 120 h 120"/>
                  <a:gd name="T34" fmla="*/ 44 w 110"/>
                  <a:gd name="T35" fmla="*/ 119 h 120"/>
                  <a:gd name="T36" fmla="*/ 34 w 110"/>
                  <a:gd name="T37" fmla="*/ 116 h 120"/>
                  <a:gd name="T38" fmla="*/ 24 w 110"/>
                  <a:gd name="T39" fmla="*/ 110 h 120"/>
                  <a:gd name="T40" fmla="*/ 16 w 110"/>
                  <a:gd name="T41" fmla="*/ 103 h 120"/>
                  <a:gd name="T42" fmla="*/ 9 w 110"/>
                  <a:gd name="T43" fmla="*/ 94 h 120"/>
                  <a:gd name="T44" fmla="*/ 5 w 110"/>
                  <a:gd name="T45" fmla="*/ 84 h 120"/>
                  <a:gd name="T46" fmla="*/ 1 w 110"/>
                  <a:gd name="T47" fmla="*/ 72 h 120"/>
                  <a:gd name="T48" fmla="*/ 0 w 110"/>
                  <a:gd name="T49" fmla="*/ 59 h 120"/>
                  <a:gd name="T50" fmla="*/ 1 w 110"/>
                  <a:gd name="T51" fmla="*/ 47 h 120"/>
                  <a:gd name="T52" fmla="*/ 5 w 110"/>
                  <a:gd name="T53" fmla="*/ 36 h 120"/>
                  <a:gd name="T54" fmla="*/ 9 w 110"/>
                  <a:gd name="T55" fmla="*/ 26 h 120"/>
                  <a:gd name="T56" fmla="*/ 16 w 110"/>
                  <a:gd name="T57" fmla="*/ 17 h 120"/>
                  <a:gd name="T58" fmla="*/ 24 w 110"/>
                  <a:gd name="T59" fmla="*/ 10 h 120"/>
                  <a:gd name="T60" fmla="*/ 34 w 110"/>
                  <a:gd name="T61" fmla="*/ 4 h 120"/>
                  <a:gd name="T62" fmla="*/ 44 w 110"/>
                  <a:gd name="T63" fmla="*/ 1 h 120"/>
                  <a:gd name="T64" fmla="*/ 55 w 110"/>
                  <a:gd name="T65" fmla="*/ 0 h 12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0"/>
                  <a:gd name="T100" fmla="*/ 0 h 120"/>
                  <a:gd name="T101" fmla="*/ 110 w 110"/>
                  <a:gd name="T102" fmla="*/ 120 h 12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0" h="120">
                    <a:moveTo>
                      <a:pt x="55" y="0"/>
                    </a:moveTo>
                    <a:lnTo>
                      <a:pt x="66" y="1"/>
                    </a:lnTo>
                    <a:lnTo>
                      <a:pt x="76" y="4"/>
                    </a:lnTo>
                    <a:lnTo>
                      <a:pt x="85" y="10"/>
                    </a:lnTo>
                    <a:lnTo>
                      <a:pt x="93" y="17"/>
                    </a:lnTo>
                    <a:lnTo>
                      <a:pt x="100" y="26"/>
                    </a:lnTo>
                    <a:lnTo>
                      <a:pt x="105" y="36"/>
                    </a:lnTo>
                    <a:lnTo>
                      <a:pt x="108" y="47"/>
                    </a:lnTo>
                    <a:lnTo>
                      <a:pt x="110" y="59"/>
                    </a:lnTo>
                    <a:lnTo>
                      <a:pt x="108" y="72"/>
                    </a:lnTo>
                    <a:lnTo>
                      <a:pt x="105" y="84"/>
                    </a:lnTo>
                    <a:lnTo>
                      <a:pt x="100" y="94"/>
                    </a:lnTo>
                    <a:lnTo>
                      <a:pt x="93" y="103"/>
                    </a:lnTo>
                    <a:lnTo>
                      <a:pt x="85" y="110"/>
                    </a:lnTo>
                    <a:lnTo>
                      <a:pt x="76" y="116"/>
                    </a:lnTo>
                    <a:lnTo>
                      <a:pt x="66" y="119"/>
                    </a:lnTo>
                    <a:lnTo>
                      <a:pt x="55" y="120"/>
                    </a:lnTo>
                    <a:lnTo>
                      <a:pt x="44" y="119"/>
                    </a:lnTo>
                    <a:lnTo>
                      <a:pt x="34" y="116"/>
                    </a:lnTo>
                    <a:lnTo>
                      <a:pt x="24" y="110"/>
                    </a:lnTo>
                    <a:lnTo>
                      <a:pt x="16" y="103"/>
                    </a:lnTo>
                    <a:lnTo>
                      <a:pt x="9" y="94"/>
                    </a:lnTo>
                    <a:lnTo>
                      <a:pt x="5" y="84"/>
                    </a:lnTo>
                    <a:lnTo>
                      <a:pt x="1" y="72"/>
                    </a:lnTo>
                    <a:lnTo>
                      <a:pt x="0" y="59"/>
                    </a:lnTo>
                    <a:lnTo>
                      <a:pt x="1" y="47"/>
                    </a:lnTo>
                    <a:lnTo>
                      <a:pt x="5" y="36"/>
                    </a:lnTo>
                    <a:lnTo>
                      <a:pt x="9" y="26"/>
                    </a:lnTo>
                    <a:lnTo>
                      <a:pt x="16" y="17"/>
                    </a:lnTo>
                    <a:lnTo>
                      <a:pt x="24" y="10"/>
                    </a:lnTo>
                    <a:lnTo>
                      <a:pt x="34" y="4"/>
                    </a:lnTo>
                    <a:lnTo>
                      <a:pt x="44" y="1"/>
                    </a:lnTo>
                    <a:lnTo>
                      <a:pt x="55" y="0"/>
                    </a:lnTo>
                    <a:close/>
                  </a:path>
                </a:pathLst>
              </a:custGeom>
              <a:solidFill>
                <a:srgbClr val="FFC900"/>
              </a:solidFill>
              <a:ln w="9525">
                <a:noFill/>
                <a:round/>
                <a:headEnd/>
                <a:tailEnd/>
              </a:ln>
            </p:spPr>
            <p:txBody>
              <a:bodyPr/>
              <a:lstStyle/>
              <a:p>
                <a:endParaRPr lang="en-US"/>
              </a:p>
            </p:txBody>
          </p:sp>
          <p:sp>
            <p:nvSpPr>
              <p:cNvPr id="22075" name="Freeform 557"/>
              <p:cNvSpPr>
                <a:spLocks/>
              </p:cNvSpPr>
              <p:nvPr/>
            </p:nvSpPr>
            <p:spPr bwMode="auto">
              <a:xfrm>
                <a:off x="1395" y="2163"/>
                <a:ext cx="663" cy="32"/>
              </a:xfrm>
              <a:custGeom>
                <a:avLst/>
                <a:gdLst>
                  <a:gd name="T0" fmla="*/ 130 w 1326"/>
                  <a:gd name="T1" fmla="*/ 2 h 65"/>
                  <a:gd name="T2" fmla="*/ 208 w 1326"/>
                  <a:gd name="T3" fmla="*/ 6 h 65"/>
                  <a:gd name="T4" fmla="*/ 285 w 1326"/>
                  <a:gd name="T5" fmla="*/ 8 h 65"/>
                  <a:gd name="T6" fmla="*/ 362 w 1326"/>
                  <a:gd name="T7" fmla="*/ 12 h 65"/>
                  <a:gd name="T8" fmla="*/ 439 w 1326"/>
                  <a:gd name="T9" fmla="*/ 14 h 65"/>
                  <a:gd name="T10" fmla="*/ 516 w 1326"/>
                  <a:gd name="T11" fmla="*/ 16 h 65"/>
                  <a:gd name="T12" fmla="*/ 594 w 1326"/>
                  <a:gd name="T13" fmla="*/ 19 h 65"/>
                  <a:gd name="T14" fmla="*/ 671 w 1326"/>
                  <a:gd name="T15" fmla="*/ 21 h 65"/>
                  <a:gd name="T16" fmla="*/ 748 w 1326"/>
                  <a:gd name="T17" fmla="*/ 22 h 65"/>
                  <a:gd name="T18" fmla="*/ 825 w 1326"/>
                  <a:gd name="T19" fmla="*/ 23 h 65"/>
                  <a:gd name="T20" fmla="*/ 902 w 1326"/>
                  <a:gd name="T21" fmla="*/ 24 h 65"/>
                  <a:gd name="T22" fmla="*/ 980 w 1326"/>
                  <a:gd name="T23" fmla="*/ 25 h 65"/>
                  <a:gd name="T24" fmla="*/ 1057 w 1326"/>
                  <a:gd name="T25" fmla="*/ 27 h 65"/>
                  <a:gd name="T26" fmla="*/ 1134 w 1326"/>
                  <a:gd name="T27" fmla="*/ 27 h 65"/>
                  <a:gd name="T28" fmla="*/ 1211 w 1326"/>
                  <a:gd name="T29" fmla="*/ 28 h 65"/>
                  <a:gd name="T30" fmla="*/ 1288 w 1326"/>
                  <a:gd name="T31" fmla="*/ 28 h 65"/>
                  <a:gd name="T32" fmla="*/ 1223 w 1326"/>
                  <a:gd name="T33" fmla="*/ 65 h 65"/>
                  <a:gd name="T34" fmla="*/ 1145 w 1326"/>
                  <a:gd name="T35" fmla="*/ 63 h 65"/>
                  <a:gd name="T36" fmla="*/ 1069 w 1326"/>
                  <a:gd name="T37" fmla="*/ 62 h 65"/>
                  <a:gd name="T38" fmla="*/ 992 w 1326"/>
                  <a:gd name="T39" fmla="*/ 61 h 65"/>
                  <a:gd name="T40" fmla="*/ 916 w 1326"/>
                  <a:gd name="T41" fmla="*/ 59 h 65"/>
                  <a:gd name="T42" fmla="*/ 840 w 1326"/>
                  <a:gd name="T43" fmla="*/ 58 h 65"/>
                  <a:gd name="T44" fmla="*/ 764 w 1326"/>
                  <a:gd name="T45" fmla="*/ 55 h 65"/>
                  <a:gd name="T46" fmla="*/ 688 w 1326"/>
                  <a:gd name="T47" fmla="*/ 52 h 65"/>
                  <a:gd name="T48" fmla="*/ 612 w 1326"/>
                  <a:gd name="T49" fmla="*/ 50 h 65"/>
                  <a:gd name="T50" fmla="*/ 536 w 1326"/>
                  <a:gd name="T51" fmla="*/ 46 h 65"/>
                  <a:gd name="T52" fmla="*/ 460 w 1326"/>
                  <a:gd name="T53" fmla="*/ 44 h 65"/>
                  <a:gd name="T54" fmla="*/ 384 w 1326"/>
                  <a:gd name="T55" fmla="*/ 40 h 65"/>
                  <a:gd name="T56" fmla="*/ 307 w 1326"/>
                  <a:gd name="T57" fmla="*/ 37 h 65"/>
                  <a:gd name="T58" fmla="*/ 231 w 1326"/>
                  <a:gd name="T59" fmla="*/ 32 h 65"/>
                  <a:gd name="T60" fmla="*/ 153 w 1326"/>
                  <a:gd name="T61" fmla="*/ 29 h 65"/>
                  <a:gd name="T62" fmla="*/ 77 w 1326"/>
                  <a:gd name="T63" fmla="*/ 25 h 65"/>
                  <a:gd name="T64" fmla="*/ 0 w 1326"/>
                  <a:gd name="T65" fmla="*/ 21 h 6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26"/>
                  <a:gd name="T100" fmla="*/ 0 h 65"/>
                  <a:gd name="T101" fmla="*/ 1326 w 1326"/>
                  <a:gd name="T102" fmla="*/ 65 h 6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26" h="65">
                    <a:moveTo>
                      <a:pt x="91" y="0"/>
                    </a:moveTo>
                    <a:lnTo>
                      <a:pt x="130" y="2"/>
                    </a:lnTo>
                    <a:lnTo>
                      <a:pt x="168" y="4"/>
                    </a:lnTo>
                    <a:lnTo>
                      <a:pt x="208" y="6"/>
                    </a:lnTo>
                    <a:lnTo>
                      <a:pt x="246" y="7"/>
                    </a:lnTo>
                    <a:lnTo>
                      <a:pt x="285" y="8"/>
                    </a:lnTo>
                    <a:lnTo>
                      <a:pt x="324" y="11"/>
                    </a:lnTo>
                    <a:lnTo>
                      <a:pt x="362" y="12"/>
                    </a:lnTo>
                    <a:lnTo>
                      <a:pt x="401" y="13"/>
                    </a:lnTo>
                    <a:lnTo>
                      <a:pt x="439" y="14"/>
                    </a:lnTo>
                    <a:lnTo>
                      <a:pt x="478" y="15"/>
                    </a:lnTo>
                    <a:lnTo>
                      <a:pt x="516" y="16"/>
                    </a:lnTo>
                    <a:lnTo>
                      <a:pt x="556" y="17"/>
                    </a:lnTo>
                    <a:lnTo>
                      <a:pt x="594" y="19"/>
                    </a:lnTo>
                    <a:lnTo>
                      <a:pt x="633" y="20"/>
                    </a:lnTo>
                    <a:lnTo>
                      <a:pt x="671" y="21"/>
                    </a:lnTo>
                    <a:lnTo>
                      <a:pt x="710" y="21"/>
                    </a:lnTo>
                    <a:lnTo>
                      <a:pt x="748" y="22"/>
                    </a:lnTo>
                    <a:lnTo>
                      <a:pt x="787" y="23"/>
                    </a:lnTo>
                    <a:lnTo>
                      <a:pt x="825" y="23"/>
                    </a:lnTo>
                    <a:lnTo>
                      <a:pt x="864" y="24"/>
                    </a:lnTo>
                    <a:lnTo>
                      <a:pt x="902" y="24"/>
                    </a:lnTo>
                    <a:lnTo>
                      <a:pt x="940" y="25"/>
                    </a:lnTo>
                    <a:lnTo>
                      <a:pt x="980" y="25"/>
                    </a:lnTo>
                    <a:lnTo>
                      <a:pt x="1018" y="27"/>
                    </a:lnTo>
                    <a:lnTo>
                      <a:pt x="1057" y="27"/>
                    </a:lnTo>
                    <a:lnTo>
                      <a:pt x="1095" y="27"/>
                    </a:lnTo>
                    <a:lnTo>
                      <a:pt x="1134" y="27"/>
                    </a:lnTo>
                    <a:lnTo>
                      <a:pt x="1172" y="28"/>
                    </a:lnTo>
                    <a:lnTo>
                      <a:pt x="1211" y="28"/>
                    </a:lnTo>
                    <a:lnTo>
                      <a:pt x="1249" y="28"/>
                    </a:lnTo>
                    <a:lnTo>
                      <a:pt x="1288" y="28"/>
                    </a:lnTo>
                    <a:lnTo>
                      <a:pt x="1326" y="28"/>
                    </a:lnTo>
                    <a:lnTo>
                      <a:pt x="1223" y="65"/>
                    </a:lnTo>
                    <a:lnTo>
                      <a:pt x="1185" y="65"/>
                    </a:lnTo>
                    <a:lnTo>
                      <a:pt x="1145" y="63"/>
                    </a:lnTo>
                    <a:lnTo>
                      <a:pt x="1107" y="63"/>
                    </a:lnTo>
                    <a:lnTo>
                      <a:pt x="1069" y="62"/>
                    </a:lnTo>
                    <a:lnTo>
                      <a:pt x="1031" y="62"/>
                    </a:lnTo>
                    <a:lnTo>
                      <a:pt x="992" y="61"/>
                    </a:lnTo>
                    <a:lnTo>
                      <a:pt x="954" y="60"/>
                    </a:lnTo>
                    <a:lnTo>
                      <a:pt x="916" y="59"/>
                    </a:lnTo>
                    <a:lnTo>
                      <a:pt x="878" y="59"/>
                    </a:lnTo>
                    <a:lnTo>
                      <a:pt x="840" y="58"/>
                    </a:lnTo>
                    <a:lnTo>
                      <a:pt x="802" y="57"/>
                    </a:lnTo>
                    <a:lnTo>
                      <a:pt x="764" y="55"/>
                    </a:lnTo>
                    <a:lnTo>
                      <a:pt x="726" y="54"/>
                    </a:lnTo>
                    <a:lnTo>
                      <a:pt x="688" y="52"/>
                    </a:lnTo>
                    <a:lnTo>
                      <a:pt x="650" y="51"/>
                    </a:lnTo>
                    <a:lnTo>
                      <a:pt x="612" y="50"/>
                    </a:lnTo>
                    <a:lnTo>
                      <a:pt x="574" y="49"/>
                    </a:lnTo>
                    <a:lnTo>
                      <a:pt x="536" y="46"/>
                    </a:lnTo>
                    <a:lnTo>
                      <a:pt x="498" y="45"/>
                    </a:lnTo>
                    <a:lnTo>
                      <a:pt x="460" y="44"/>
                    </a:lnTo>
                    <a:lnTo>
                      <a:pt x="422" y="42"/>
                    </a:lnTo>
                    <a:lnTo>
                      <a:pt x="384" y="40"/>
                    </a:lnTo>
                    <a:lnTo>
                      <a:pt x="345" y="38"/>
                    </a:lnTo>
                    <a:lnTo>
                      <a:pt x="307" y="37"/>
                    </a:lnTo>
                    <a:lnTo>
                      <a:pt x="269" y="35"/>
                    </a:lnTo>
                    <a:lnTo>
                      <a:pt x="231" y="32"/>
                    </a:lnTo>
                    <a:lnTo>
                      <a:pt x="193" y="31"/>
                    </a:lnTo>
                    <a:lnTo>
                      <a:pt x="153" y="29"/>
                    </a:lnTo>
                    <a:lnTo>
                      <a:pt x="115" y="27"/>
                    </a:lnTo>
                    <a:lnTo>
                      <a:pt x="77" y="25"/>
                    </a:lnTo>
                    <a:lnTo>
                      <a:pt x="38" y="23"/>
                    </a:lnTo>
                    <a:lnTo>
                      <a:pt x="0" y="21"/>
                    </a:lnTo>
                    <a:lnTo>
                      <a:pt x="91" y="0"/>
                    </a:lnTo>
                    <a:close/>
                  </a:path>
                </a:pathLst>
              </a:custGeom>
              <a:solidFill>
                <a:srgbClr val="D18E00"/>
              </a:solidFill>
              <a:ln w="9525">
                <a:noFill/>
                <a:round/>
                <a:headEnd/>
                <a:tailEnd/>
              </a:ln>
            </p:spPr>
            <p:txBody>
              <a:bodyPr/>
              <a:lstStyle/>
              <a:p>
                <a:endParaRPr lang="en-US"/>
              </a:p>
            </p:txBody>
          </p:sp>
          <p:sp>
            <p:nvSpPr>
              <p:cNvPr id="22076" name="Freeform 558"/>
              <p:cNvSpPr>
                <a:spLocks/>
              </p:cNvSpPr>
              <p:nvPr/>
            </p:nvSpPr>
            <p:spPr bwMode="auto">
              <a:xfrm>
                <a:off x="1787" y="2109"/>
                <a:ext cx="131" cy="20"/>
              </a:xfrm>
              <a:custGeom>
                <a:avLst/>
                <a:gdLst>
                  <a:gd name="T0" fmla="*/ 131 w 260"/>
                  <a:gd name="T1" fmla="*/ 0 h 40"/>
                  <a:gd name="T2" fmla="*/ 158 w 260"/>
                  <a:gd name="T3" fmla="*/ 0 h 40"/>
                  <a:gd name="T4" fmla="*/ 182 w 260"/>
                  <a:gd name="T5" fmla="*/ 1 h 40"/>
                  <a:gd name="T6" fmla="*/ 204 w 260"/>
                  <a:gd name="T7" fmla="*/ 4 h 40"/>
                  <a:gd name="T8" fmla="*/ 223 w 260"/>
                  <a:gd name="T9" fmla="*/ 6 h 40"/>
                  <a:gd name="T10" fmla="*/ 238 w 260"/>
                  <a:gd name="T11" fmla="*/ 9 h 40"/>
                  <a:gd name="T12" fmla="*/ 250 w 260"/>
                  <a:gd name="T13" fmla="*/ 13 h 40"/>
                  <a:gd name="T14" fmla="*/ 258 w 260"/>
                  <a:gd name="T15" fmla="*/ 16 h 40"/>
                  <a:gd name="T16" fmla="*/ 260 w 260"/>
                  <a:gd name="T17" fmla="*/ 21 h 40"/>
                  <a:gd name="T18" fmla="*/ 258 w 260"/>
                  <a:gd name="T19" fmla="*/ 24 h 40"/>
                  <a:gd name="T20" fmla="*/ 250 w 260"/>
                  <a:gd name="T21" fmla="*/ 28 h 40"/>
                  <a:gd name="T22" fmla="*/ 238 w 260"/>
                  <a:gd name="T23" fmla="*/ 31 h 40"/>
                  <a:gd name="T24" fmla="*/ 223 w 260"/>
                  <a:gd name="T25" fmla="*/ 35 h 40"/>
                  <a:gd name="T26" fmla="*/ 204 w 260"/>
                  <a:gd name="T27" fmla="*/ 37 h 40"/>
                  <a:gd name="T28" fmla="*/ 182 w 260"/>
                  <a:gd name="T29" fmla="*/ 39 h 40"/>
                  <a:gd name="T30" fmla="*/ 158 w 260"/>
                  <a:gd name="T31" fmla="*/ 40 h 40"/>
                  <a:gd name="T32" fmla="*/ 131 w 260"/>
                  <a:gd name="T33" fmla="*/ 40 h 40"/>
                  <a:gd name="T34" fmla="*/ 105 w 260"/>
                  <a:gd name="T35" fmla="*/ 40 h 40"/>
                  <a:gd name="T36" fmla="*/ 80 w 260"/>
                  <a:gd name="T37" fmla="*/ 39 h 40"/>
                  <a:gd name="T38" fmla="*/ 57 w 260"/>
                  <a:gd name="T39" fmla="*/ 37 h 40"/>
                  <a:gd name="T40" fmla="*/ 38 w 260"/>
                  <a:gd name="T41" fmla="*/ 35 h 40"/>
                  <a:gd name="T42" fmla="*/ 22 w 260"/>
                  <a:gd name="T43" fmla="*/ 31 h 40"/>
                  <a:gd name="T44" fmla="*/ 10 w 260"/>
                  <a:gd name="T45" fmla="*/ 28 h 40"/>
                  <a:gd name="T46" fmla="*/ 2 w 260"/>
                  <a:gd name="T47" fmla="*/ 24 h 40"/>
                  <a:gd name="T48" fmla="*/ 0 w 260"/>
                  <a:gd name="T49" fmla="*/ 21 h 40"/>
                  <a:gd name="T50" fmla="*/ 2 w 260"/>
                  <a:gd name="T51" fmla="*/ 16 h 40"/>
                  <a:gd name="T52" fmla="*/ 10 w 260"/>
                  <a:gd name="T53" fmla="*/ 13 h 40"/>
                  <a:gd name="T54" fmla="*/ 22 w 260"/>
                  <a:gd name="T55" fmla="*/ 9 h 40"/>
                  <a:gd name="T56" fmla="*/ 38 w 260"/>
                  <a:gd name="T57" fmla="*/ 6 h 40"/>
                  <a:gd name="T58" fmla="*/ 57 w 260"/>
                  <a:gd name="T59" fmla="*/ 4 h 40"/>
                  <a:gd name="T60" fmla="*/ 80 w 260"/>
                  <a:gd name="T61" fmla="*/ 1 h 40"/>
                  <a:gd name="T62" fmla="*/ 105 w 260"/>
                  <a:gd name="T63" fmla="*/ 0 h 40"/>
                  <a:gd name="T64" fmla="*/ 131 w 260"/>
                  <a:gd name="T65" fmla="*/ 0 h 4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60"/>
                  <a:gd name="T100" fmla="*/ 0 h 40"/>
                  <a:gd name="T101" fmla="*/ 260 w 260"/>
                  <a:gd name="T102" fmla="*/ 40 h 4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60" h="40">
                    <a:moveTo>
                      <a:pt x="131" y="0"/>
                    </a:moveTo>
                    <a:lnTo>
                      <a:pt x="158" y="0"/>
                    </a:lnTo>
                    <a:lnTo>
                      <a:pt x="182" y="1"/>
                    </a:lnTo>
                    <a:lnTo>
                      <a:pt x="204" y="4"/>
                    </a:lnTo>
                    <a:lnTo>
                      <a:pt x="223" y="6"/>
                    </a:lnTo>
                    <a:lnTo>
                      <a:pt x="238" y="9"/>
                    </a:lnTo>
                    <a:lnTo>
                      <a:pt x="250" y="13"/>
                    </a:lnTo>
                    <a:lnTo>
                      <a:pt x="258" y="16"/>
                    </a:lnTo>
                    <a:lnTo>
                      <a:pt x="260" y="21"/>
                    </a:lnTo>
                    <a:lnTo>
                      <a:pt x="258" y="24"/>
                    </a:lnTo>
                    <a:lnTo>
                      <a:pt x="250" y="28"/>
                    </a:lnTo>
                    <a:lnTo>
                      <a:pt x="238" y="31"/>
                    </a:lnTo>
                    <a:lnTo>
                      <a:pt x="223" y="35"/>
                    </a:lnTo>
                    <a:lnTo>
                      <a:pt x="204" y="37"/>
                    </a:lnTo>
                    <a:lnTo>
                      <a:pt x="182" y="39"/>
                    </a:lnTo>
                    <a:lnTo>
                      <a:pt x="158" y="40"/>
                    </a:lnTo>
                    <a:lnTo>
                      <a:pt x="131" y="40"/>
                    </a:lnTo>
                    <a:lnTo>
                      <a:pt x="105" y="40"/>
                    </a:lnTo>
                    <a:lnTo>
                      <a:pt x="80" y="39"/>
                    </a:lnTo>
                    <a:lnTo>
                      <a:pt x="57" y="37"/>
                    </a:lnTo>
                    <a:lnTo>
                      <a:pt x="38" y="35"/>
                    </a:lnTo>
                    <a:lnTo>
                      <a:pt x="22" y="31"/>
                    </a:lnTo>
                    <a:lnTo>
                      <a:pt x="10" y="28"/>
                    </a:lnTo>
                    <a:lnTo>
                      <a:pt x="2" y="24"/>
                    </a:lnTo>
                    <a:lnTo>
                      <a:pt x="0" y="21"/>
                    </a:lnTo>
                    <a:lnTo>
                      <a:pt x="2" y="16"/>
                    </a:lnTo>
                    <a:lnTo>
                      <a:pt x="10" y="13"/>
                    </a:lnTo>
                    <a:lnTo>
                      <a:pt x="22" y="9"/>
                    </a:lnTo>
                    <a:lnTo>
                      <a:pt x="38" y="6"/>
                    </a:lnTo>
                    <a:lnTo>
                      <a:pt x="57" y="4"/>
                    </a:lnTo>
                    <a:lnTo>
                      <a:pt x="80" y="1"/>
                    </a:lnTo>
                    <a:lnTo>
                      <a:pt x="105" y="0"/>
                    </a:lnTo>
                    <a:lnTo>
                      <a:pt x="131" y="0"/>
                    </a:lnTo>
                    <a:close/>
                  </a:path>
                </a:pathLst>
              </a:custGeom>
              <a:solidFill>
                <a:srgbClr val="8C4400"/>
              </a:solidFill>
              <a:ln w="9525">
                <a:noFill/>
                <a:round/>
                <a:headEnd/>
                <a:tailEnd/>
              </a:ln>
            </p:spPr>
            <p:txBody>
              <a:bodyPr/>
              <a:lstStyle/>
              <a:p>
                <a:endParaRPr lang="en-US"/>
              </a:p>
            </p:txBody>
          </p:sp>
          <p:sp>
            <p:nvSpPr>
              <p:cNvPr id="22077" name="Freeform 559"/>
              <p:cNvSpPr>
                <a:spLocks/>
              </p:cNvSpPr>
              <p:nvPr/>
            </p:nvSpPr>
            <p:spPr bwMode="auto">
              <a:xfrm>
                <a:off x="1325" y="2225"/>
                <a:ext cx="42" cy="45"/>
              </a:xfrm>
              <a:custGeom>
                <a:avLst/>
                <a:gdLst>
                  <a:gd name="T0" fmla="*/ 42 w 84"/>
                  <a:gd name="T1" fmla="*/ 0 h 89"/>
                  <a:gd name="T2" fmla="*/ 50 w 84"/>
                  <a:gd name="T3" fmla="*/ 1 h 89"/>
                  <a:gd name="T4" fmla="*/ 58 w 84"/>
                  <a:gd name="T5" fmla="*/ 3 h 89"/>
                  <a:gd name="T6" fmla="*/ 65 w 84"/>
                  <a:gd name="T7" fmla="*/ 8 h 89"/>
                  <a:gd name="T8" fmla="*/ 72 w 84"/>
                  <a:gd name="T9" fmla="*/ 12 h 89"/>
                  <a:gd name="T10" fmla="*/ 77 w 84"/>
                  <a:gd name="T11" fmla="*/ 19 h 89"/>
                  <a:gd name="T12" fmla="*/ 80 w 84"/>
                  <a:gd name="T13" fmla="*/ 27 h 89"/>
                  <a:gd name="T14" fmla="*/ 82 w 84"/>
                  <a:gd name="T15" fmla="*/ 35 h 89"/>
                  <a:gd name="T16" fmla="*/ 84 w 84"/>
                  <a:gd name="T17" fmla="*/ 45 h 89"/>
                  <a:gd name="T18" fmla="*/ 82 w 84"/>
                  <a:gd name="T19" fmla="*/ 54 h 89"/>
                  <a:gd name="T20" fmla="*/ 80 w 84"/>
                  <a:gd name="T21" fmla="*/ 62 h 89"/>
                  <a:gd name="T22" fmla="*/ 77 w 84"/>
                  <a:gd name="T23" fmla="*/ 70 h 89"/>
                  <a:gd name="T24" fmla="*/ 72 w 84"/>
                  <a:gd name="T25" fmla="*/ 77 h 89"/>
                  <a:gd name="T26" fmla="*/ 65 w 84"/>
                  <a:gd name="T27" fmla="*/ 81 h 89"/>
                  <a:gd name="T28" fmla="*/ 58 w 84"/>
                  <a:gd name="T29" fmla="*/ 86 h 89"/>
                  <a:gd name="T30" fmla="*/ 50 w 84"/>
                  <a:gd name="T31" fmla="*/ 88 h 89"/>
                  <a:gd name="T32" fmla="*/ 42 w 84"/>
                  <a:gd name="T33" fmla="*/ 89 h 89"/>
                  <a:gd name="T34" fmla="*/ 34 w 84"/>
                  <a:gd name="T35" fmla="*/ 88 h 89"/>
                  <a:gd name="T36" fmla="*/ 26 w 84"/>
                  <a:gd name="T37" fmla="*/ 86 h 89"/>
                  <a:gd name="T38" fmla="*/ 19 w 84"/>
                  <a:gd name="T39" fmla="*/ 81 h 89"/>
                  <a:gd name="T40" fmla="*/ 12 w 84"/>
                  <a:gd name="T41" fmla="*/ 77 h 89"/>
                  <a:gd name="T42" fmla="*/ 6 w 84"/>
                  <a:gd name="T43" fmla="*/ 70 h 89"/>
                  <a:gd name="T44" fmla="*/ 3 w 84"/>
                  <a:gd name="T45" fmla="*/ 62 h 89"/>
                  <a:gd name="T46" fmla="*/ 1 w 84"/>
                  <a:gd name="T47" fmla="*/ 54 h 89"/>
                  <a:gd name="T48" fmla="*/ 0 w 84"/>
                  <a:gd name="T49" fmla="*/ 45 h 89"/>
                  <a:gd name="T50" fmla="*/ 1 w 84"/>
                  <a:gd name="T51" fmla="*/ 35 h 89"/>
                  <a:gd name="T52" fmla="*/ 3 w 84"/>
                  <a:gd name="T53" fmla="*/ 27 h 89"/>
                  <a:gd name="T54" fmla="*/ 6 w 84"/>
                  <a:gd name="T55" fmla="*/ 19 h 89"/>
                  <a:gd name="T56" fmla="*/ 12 w 84"/>
                  <a:gd name="T57" fmla="*/ 12 h 89"/>
                  <a:gd name="T58" fmla="*/ 19 w 84"/>
                  <a:gd name="T59" fmla="*/ 8 h 89"/>
                  <a:gd name="T60" fmla="*/ 26 w 84"/>
                  <a:gd name="T61" fmla="*/ 3 h 89"/>
                  <a:gd name="T62" fmla="*/ 34 w 84"/>
                  <a:gd name="T63" fmla="*/ 1 h 89"/>
                  <a:gd name="T64" fmla="*/ 42 w 84"/>
                  <a:gd name="T65" fmla="*/ 0 h 8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4"/>
                  <a:gd name="T100" fmla="*/ 0 h 89"/>
                  <a:gd name="T101" fmla="*/ 84 w 84"/>
                  <a:gd name="T102" fmla="*/ 89 h 8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4" h="89">
                    <a:moveTo>
                      <a:pt x="42" y="0"/>
                    </a:moveTo>
                    <a:lnTo>
                      <a:pt x="50" y="1"/>
                    </a:lnTo>
                    <a:lnTo>
                      <a:pt x="58" y="3"/>
                    </a:lnTo>
                    <a:lnTo>
                      <a:pt x="65" y="8"/>
                    </a:lnTo>
                    <a:lnTo>
                      <a:pt x="72" y="12"/>
                    </a:lnTo>
                    <a:lnTo>
                      <a:pt x="77" y="19"/>
                    </a:lnTo>
                    <a:lnTo>
                      <a:pt x="80" y="27"/>
                    </a:lnTo>
                    <a:lnTo>
                      <a:pt x="82" y="35"/>
                    </a:lnTo>
                    <a:lnTo>
                      <a:pt x="84" y="45"/>
                    </a:lnTo>
                    <a:lnTo>
                      <a:pt x="82" y="54"/>
                    </a:lnTo>
                    <a:lnTo>
                      <a:pt x="80" y="62"/>
                    </a:lnTo>
                    <a:lnTo>
                      <a:pt x="77" y="70"/>
                    </a:lnTo>
                    <a:lnTo>
                      <a:pt x="72" y="77"/>
                    </a:lnTo>
                    <a:lnTo>
                      <a:pt x="65" y="81"/>
                    </a:lnTo>
                    <a:lnTo>
                      <a:pt x="58" y="86"/>
                    </a:lnTo>
                    <a:lnTo>
                      <a:pt x="50" y="88"/>
                    </a:lnTo>
                    <a:lnTo>
                      <a:pt x="42" y="89"/>
                    </a:lnTo>
                    <a:lnTo>
                      <a:pt x="34" y="88"/>
                    </a:lnTo>
                    <a:lnTo>
                      <a:pt x="26" y="86"/>
                    </a:lnTo>
                    <a:lnTo>
                      <a:pt x="19" y="81"/>
                    </a:lnTo>
                    <a:lnTo>
                      <a:pt x="12" y="77"/>
                    </a:lnTo>
                    <a:lnTo>
                      <a:pt x="6" y="70"/>
                    </a:lnTo>
                    <a:lnTo>
                      <a:pt x="3" y="62"/>
                    </a:lnTo>
                    <a:lnTo>
                      <a:pt x="1" y="54"/>
                    </a:lnTo>
                    <a:lnTo>
                      <a:pt x="0" y="45"/>
                    </a:lnTo>
                    <a:lnTo>
                      <a:pt x="1" y="35"/>
                    </a:lnTo>
                    <a:lnTo>
                      <a:pt x="3" y="27"/>
                    </a:lnTo>
                    <a:lnTo>
                      <a:pt x="6" y="19"/>
                    </a:lnTo>
                    <a:lnTo>
                      <a:pt x="12" y="12"/>
                    </a:lnTo>
                    <a:lnTo>
                      <a:pt x="19" y="8"/>
                    </a:lnTo>
                    <a:lnTo>
                      <a:pt x="26" y="3"/>
                    </a:lnTo>
                    <a:lnTo>
                      <a:pt x="34" y="1"/>
                    </a:lnTo>
                    <a:lnTo>
                      <a:pt x="42" y="0"/>
                    </a:lnTo>
                    <a:close/>
                  </a:path>
                </a:pathLst>
              </a:custGeom>
              <a:solidFill>
                <a:srgbClr val="00335B"/>
              </a:solidFill>
              <a:ln w="9525">
                <a:noFill/>
                <a:round/>
                <a:headEnd/>
                <a:tailEnd/>
              </a:ln>
            </p:spPr>
            <p:txBody>
              <a:bodyPr/>
              <a:lstStyle/>
              <a:p>
                <a:endParaRPr lang="en-US"/>
              </a:p>
            </p:txBody>
          </p:sp>
          <p:sp>
            <p:nvSpPr>
              <p:cNvPr id="22078" name="Freeform 560"/>
              <p:cNvSpPr>
                <a:spLocks/>
              </p:cNvSpPr>
              <p:nvPr/>
            </p:nvSpPr>
            <p:spPr bwMode="auto">
              <a:xfrm>
                <a:off x="1403" y="2232"/>
                <a:ext cx="42" cy="45"/>
              </a:xfrm>
              <a:custGeom>
                <a:avLst/>
                <a:gdLst>
                  <a:gd name="T0" fmla="*/ 43 w 84"/>
                  <a:gd name="T1" fmla="*/ 0 h 90"/>
                  <a:gd name="T2" fmla="*/ 51 w 84"/>
                  <a:gd name="T3" fmla="*/ 2 h 90"/>
                  <a:gd name="T4" fmla="*/ 59 w 84"/>
                  <a:gd name="T5" fmla="*/ 4 h 90"/>
                  <a:gd name="T6" fmla="*/ 66 w 84"/>
                  <a:gd name="T7" fmla="*/ 9 h 90"/>
                  <a:gd name="T8" fmla="*/ 73 w 84"/>
                  <a:gd name="T9" fmla="*/ 13 h 90"/>
                  <a:gd name="T10" fmla="*/ 77 w 84"/>
                  <a:gd name="T11" fmla="*/ 20 h 90"/>
                  <a:gd name="T12" fmla="*/ 81 w 84"/>
                  <a:gd name="T13" fmla="*/ 28 h 90"/>
                  <a:gd name="T14" fmla="*/ 83 w 84"/>
                  <a:gd name="T15" fmla="*/ 36 h 90"/>
                  <a:gd name="T16" fmla="*/ 84 w 84"/>
                  <a:gd name="T17" fmla="*/ 45 h 90"/>
                  <a:gd name="T18" fmla="*/ 83 w 84"/>
                  <a:gd name="T19" fmla="*/ 55 h 90"/>
                  <a:gd name="T20" fmla="*/ 81 w 84"/>
                  <a:gd name="T21" fmla="*/ 63 h 90"/>
                  <a:gd name="T22" fmla="*/ 77 w 84"/>
                  <a:gd name="T23" fmla="*/ 71 h 90"/>
                  <a:gd name="T24" fmla="*/ 73 w 84"/>
                  <a:gd name="T25" fmla="*/ 78 h 90"/>
                  <a:gd name="T26" fmla="*/ 66 w 84"/>
                  <a:gd name="T27" fmla="*/ 82 h 90"/>
                  <a:gd name="T28" fmla="*/ 59 w 84"/>
                  <a:gd name="T29" fmla="*/ 87 h 90"/>
                  <a:gd name="T30" fmla="*/ 51 w 84"/>
                  <a:gd name="T31" fmla="*/ 89 h 90"/>
                  <a:gd name="T32" fmla="*/ 43 w 84"/>
                  <a:gd name="T33" fmla="*/ 90 h 90"/>
                  <a:gd name="T34" fmla="*/ 35 w 84"/>
                  <a:gd name="T35" fmla="*/ 89 h 90"/>
                  <a:gd name="T36" fmla="*/ 27 w 84"/>
                  <a:gd name="T37" fmla="*/ 87 h 90"/>
                  <a:gd name="T38" fmla="*/ 20 w 84"/>
                  <a:gd name="T39" fmla="*/ 82 h 90"/>
                  <a:gd name="T40" fmla="*/ 13 w 84"/>
                  <a:gd name="T41" fmla="*/ 78 h 90"/>
                  <a:gd name="T42" fmla="*/ 7 w 84"/>
                  <a:gd name="T43" fmla="*/ 71 h 90"/>
                  <a:gd name="T44" fmla="*/ 4 w 84"/>
                  <a:gd name="T45" fmla="*/ 63 h 90"/>
                  <a:gd name="T46" fmla="*/ 1 w 84"/>
                  <a:gd name="T47" fmla="*/ 55 h 90"/>
                  <a:gd name="T48" fmla="*/ 0 w 84"/>
                  <a:gd name="T49" fmla="*/ 45 h 90"/>
                  <a:gd name="T50" fmla="*/ 1 w 84"/>
                  <a:gd name="T51" fmla="*/ 36 h 90"/>
                  <a:gd name="T52" fmla="*/ 4 w 84"/>
                  <a:gd name="T53" fmla="*/ 28 h 90"/>
                  <a:gd name="T54" fmla="*/ 7 w 84"/>
                  <a:gd name="T55" fmla="*/ 20 h 90"/>
                  <a:gd name="T56" fmla="*/ 13 w 84"/>
                  <a:gd name="T57" fmla="*/ 13 h 90"/>
                  <a:gd name="T58" fmla="*/ 20 w 84"/>
                  <a:gd name="T59" fmla="*/ 9 h 90"/>
                  <a:gd name="T60" fmla="*/ 27 w 84"/>
                  <a:gd name="T61" fmla="*/ 4 h 90"/>
                  <a:gd name="T62" fmla="*/ 35 w 84"/>
                  <a:gd name="T63" fmla="*/ 2 h 90"/>
                  <a:gd name="T64" fmla="*/ 43 w 84"/>
                  <a:gd name="T65" fmla="*/ 0 h 9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4"/>
                  <a:gd name="T100" fmla="*/ 0 h 90"/>
                  <a:gd name="T101" fmla="*/ 84 w 84"/>
                  <a:gd name="T102" fmla="*/ 90 h 9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4" h="90">
                    <a:moveTo>
                      <a:pt x="43" y="0"/>
                    </a:moveTo>
                    <a:lnTo>
                      <a:pt x="51" y="2"/>
                    </a:lnTo>
                    <a:lnTo>
                      <a:pt x="59" y="4"/>
                    </a:lnTo>
                    <a:lnTo>
                      <a:pt x="66" y="9"/>
                    </a:lnTo>
                    <a:lnTo>
                      <a:pt x="73" y="13"/>
                    </a:lnTo>
                    <a:lnTo>
                      <a:pt x="77" y="20"/>
                    </a:lnTo>
                    <a:lnTo>
                      <a:pt x="81" y="28"/>
                    </a:lnTo>
                    <a:lnTo>
                      <a:pt x="83" y="36"/>
                    </a:lnTo>
                    <a:lnTo>
                      <a:pt x="84" y="45"/>
                    </a:lnTo>
                    <a:lnTo>
                      <a:pt x="83" y="55"/>
                    </a:lnTo>
                    <a:lnTo>
                      <a:pt x="81" y="63"/>
                    </a:lnTo>
                    <a:lnTo>
                      <a:pt x="77" y="71"/>
                    </a:lnTo>
                    <a:lnTo>
                      <a:pt x="73" y="78"/>
                    </a:lnTo>
                    <a:lnTo>
                      <a:pt x="66" y="82"/>
                    </a:lnTo>
                    <a:lnTo>
                      <a:pt x="59" y="87"/>
                    </a:lnTo>
                    <a:lnTo>
                      <a:pt x="51" y="89"/>
                    </a:lnTo>
                    <a:lnTo>
                      <a:pt x="43" y="90"/>
                    </a:lnTo>
                    <a:lnTo>
                      <a:pt x="35" y="89"/>
                    </a:lnTo>
                    <a:lnTo>
                      <a:pt x="27" y="87"/>
                    </a:lnTo>
                    <a:lnTo>
                      <a:pt x="20" y="82"/>
                    </a:lnTo>
                    <a:lnTo>
                      <a:pt x="13" y="78"/>
                    </a:lnTo>
                    <a:lnTo>
                      <a:pt x="7" y="71"/>
                    </a:lnTo>
                    <a:lnTo>
                      <a:pt x="4" y="63"/>
                    </a:lnTo>
                    <a:lnTo>
                      <a:pt x="1" y="55"/>
                    </a:lnTo>
                    <a:lnTo>
                      <a:pt x="0" y="45"/>
                    </a:lnTo>
                    <a:lnTo>
                      <a:pt x="1" y="36"/>
                    </a:lnTo>
                    <a:lnTo>
                      <a:pt x="4" y="28"/>
                    </a:lnTo>
                    <a:lnTo>
                      <a:pt x="7" y="20"/>
                    </a:lnTo>
                    <a:lnTo>
                      <a:pt x="13" y="13"/>
                    </a:lnTo>
                    <a:lnTo>
                      <a:pt x="20" y="9"/>
                    </a:lnTo>
                    <a:lnTo>
                      <a:pt x="27" y="4"/>
                    </a:lnTo>
                    <a:lnTo>
                      <a:pt x="35" y="2"/>
                    </a:lnTo>
                    <a:lnTo>
                      <a:pt x="43" y="0"/>
                    </a:lnTo>
                    <a:close/>
                  </a:path>
                </a:pathLst>
              </a:custGeom>
              <a:solidFill>
                <a:srgbClr val="00335B"/>
              </a:solidFill>
              <a:ln w="9525">
                <a:noFill/>
                <a:round/>
                <a:headEnd/>
                <a:tailEnd/>
              </a:ln>
            </p:spPr>
            <p:txBody>
              <a:bodyPr/>
              <a:lstStyle/>
              <a:p>
                <a:endParaRPr lang="en-US"/>
              </a:p>
            </p:txBody>
          </p:sp>
          <p:sp>
            <p:nvSpPr>
              <p:cNvPr id="22079" name="Freeform 561"/>
              <p:cNvSpPr>
                <a:spLocks/>
              </p:cNvSpPr>
              <p:nvPr/>
            </p:nvSpPr>
            <p:spPr bwMode="auto">
              <a:xfrm>
                <a:off x="1362" y="2298"/>
                <a:ext cx="42" cy="23"/>
              </a:xfrm>
              <a:custGeom>
                <a:avLst/>
                <a:gdLst>
                  <a:gd name="T0" fmla="*/ 43 w 84"/>
                  <a:gd name="T1" fmla="*/ 0 h 47"/>
                  <a:gd name="T2" fmla="*/ 51 w 84"/>
                  <a:gd name="T3" fmla="*/ 0 h 47"/>
                  <a:gd name="T4" fmla="*/ 59 w 84"/>
                  <a:gd name="T5" fmla="*/ 2 h 47"/>
                  <a:gd name="T6" fmla="*/ 66 w 84"/>
                  <a:gd name="T7" fmla="*/ 3 h 47"/>
                  <a:gd name="T8" fmla="*/ 73 w 84"/>
                  <a:gd name="T9" fmla="*/ 7 h 47"/>
                  <a:gd name="T10" fmla="*/ 77 w 84"/>
                  <a:gd name="T11" fmla="*/ 10 h 47"/>
                  <a:gd name="T12" fmla="*/ 81 w 84"/>
                  <a:gd name="T13" fmla="*/ 13 h 47"/>
                  <a:gd name="T14" fmla="*/ 83 w 84"/>
                  <a:gd name="T15" fmla="*/ 18 h 47"/>
                  <a:gd name="T16" fmla="*/ 84 w 84"/>
                  <a:gd name="T17" fmla="*/ 23 h 47"/>
                  <a:gd name="T18" fmla="*/ 83 w 84"/>
                  <a:gd name="T19" fmla="*/ 27 h 47"/>
                  <a:gd name="T20" fmla="*/ 81 w 84"/>
                  <a:gd name="T21" fmla="*/ 32 h 47"/>
                  <a:gd name="T22" fmla="*/ 77 w 84"/>
                  <a:gd name="T23" fmla="*/ 37 h 47"/>
                  <a:gd name="T24" fmla="*/ 73 w 84"/>
                  <a:gd name="T25" fmla="*/ 40 h 47"/>
                  <a:gd name="T26" fmla="*/ 66 w 84"/>
                  <a:gd name="T27" fmla="*/ 43 h 47"/>
                  <a:gd name="T28" fmla="*/ 59 w 84"/>
                  <a:gd name="T29" fmla="*/ 45 h 47"/>
                  <a:gd name="T30" fmla="*/ 51 w 84"/>
                  <a:gd name="T31" fmla="*/ 47 h 47"/>
                  <a:gd name="T32" fmla="*/ 43 w 84"/>
                  <a:gd name="T33" fmla="*/ 47 h 47"/>
                  <a:gd name="T34" fmla="*/ 35 w 84"/>
                  <a:gd name="T35" fmla="*/ 47 h 47"/>
                  <a:gd name="T36" fmla="*/ 27 w 84"/>
                  <a:gd name="T37" fmla="*/ 45 h 47"/>
                  <a:gd name="T38" fmla="*/ 20 w 84"/>
                  <a:gd name="T39" fmla="*/ 43 h 47"/>
                  <a:gd name="T40" fmla="*/ 13 w 84"/>
                  <a:gd name="T41" fmla="*/ 40 h 47"/>
                  <a:gd name="T42" fmla="*/ 7 w 84"/>
                  <a:gd name="T43" fmla="*/ 37 h 47"/>
                  <a:gd name="T44" fmla="*/ 4 w 84"/>
                  <a:gd name="T45" fmla="*/ 32 h 47"/>
                  <a:gd name="T46" fmla="*/ 1 w 84"/>
                  <a:gd name="T47" fmla="*/ 27 h 47"/>
                  <a:gd name="T48" fmla="*/ 0 w 84"/>
                  <a:gd name="T49" fmla="*/ 23 h 47"/>
                  <a:gd name="T50" fmla="*/ 1 w 84"/>
                  <a:gd name="T51" fmla="*/ 18 h 47"/>
                  <a:gd name="T52" fmla="*/ 4 w 84"/>
                  <a:gd name="T53" fmla="*/ 13 h 47"/>
                  <a:gd name="T54" fmla="*/ 7 w 84"/>
                  <a:gd name="T55" fmla="*/ 10 h 47"/>
                  <a:gd name="T56" fmla="*/ 13 w 84"/>
                  <a:gd name="T57" fmla="*/ 7 h 47"/>
                  <a:gd name="T58" fmla="*/ 20 w 84"/>
                  <a:gd name="T59" fmla="*/ 3 h 47"/>
                  <a:gd name="T60" fmla="*/ 27 w 84"/>
                  <a:gd name="T61" fmla="*/ 2 h 47"/>
                  <a:gd name="T62" fmla="*/ 35 w 84"/>
                  <a:gd name="T63" fmla="*/ 0 h 47"/>
                  <a:gd name="T64" fmla="*/ 43 w 84"/>
                  <a:gd name="T65" fmla="*/ 0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4"/>
                  <a:gd name="T100" fmla="*/ 0 h 47"/>
                  <a:gd name="T101" fmla="*/ 84 w 84"/>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4" h="47">
                    <a:moveTo>
                      <a:pt x="43" y="0"/>
                    </a:moveTo>
                    <a:lnTo>
                      <a:pt x="51" y="0"/>
                    </a:lnTo>
                    <a:lnTo>
                      <a:pt x="59" y="2"/>
                    </a:lnTo>
                    <a:lnTo>
                      <a:pt x="66" y="3"/>
                    </a:lnTo>
                    <a:lnTo>
                      <a:pt x="73" y="7"/>
                    </a:lnTo>
                    <a:lnTo>
                      <a:pt x="77" y="10"/>
                    </a:lnTo>
                    <a:lnTo>
                      <a:pt x="81" y="13"/>
                    </a:lnTo>
                    <a:lnTo>
                      <a:pt x="83" y="18"/>
                    </a:lnTo>
                    <a:lnTo>
                      <a:pt x="84" y="23"/>
                    </a:lnTo>
                    <a:lnTo>
                      <a:pt x="83" y="27"/>
                    </a:lnTo>
                    <a:lnTo>
                      <a:pt x="81" y="32"/>
                    </a:lnTo>
                    <a:lnTo>
                      <a:pt x="77" y="37"/>
                    </a:lnTo>
                    <a:lnTo>
                      <a:pt x="73" y="40"/>
                    </a:lnTo>
                    <a:lnTo>
                      <a:pt x="66" y="43"/>
                    </a:lnTo>
                    <a:lnTo>
                      <a:pt x="59" y="45"/>
                    </a:lnTo>
                    <a:lnTo>
                      <a:pt x="51" y="47"/>
                    </a:lnTo>
                    <a:lnTo>
                      <a:pt x="43" y="47"/>
                    </a:lnTo>
                    <a:lnTo>
                      <a:pt x="35" y="47"/>
                    </a:lnTo>
                    <a:lnTo>
                      <a:pt x="27" y="45"/>
                    </a:lnTo>
                    <a:lnTo>
                      <a:pt x="20" y="43"/>
                    </a:lnTo>
                    <a:lnTo>
                      <a:pt x="13" y="40"/>
                    </a:lnTo>
                    <a:lnTo>
                      <a:pt x="7" y="37"/>
                    </a:lnTo>
                    <a:lnTo>
                      <a:pt x="4" y="32"/>
                    </a:lnTo>
                    <a:lnTo>
                      <a:pt x="1" y="27"/>
                    </a:lnTo>
                    <a:lnTo>
                      <a:pt x="0" y="23"/>
                    </a:lnTo>
                    <a:lnTo>
                      <a:pt x="1" y="18"/>
                    </a:lnTo>
                    <a:lnTo>
                      <a:pt x="4" y="13"/>
                    </a:lnTo>
                    <a:lnTo>
                      <a:pt x="7" y="10"/>
                    </a:lnTo>
                    <a:lnTo>
                      <a:pt x="13" y="7"/>
                    </a:lnTo>
                    <a:lnTo>
                      <a:pt x="20" y="3"/>
                    </a:lnTo>
                    <a:lnTo>
                      <a:pt x="27" y="2"/>
                    </a:lnTo>
                    <a:lnTo>
                      <a:pt x="35" y="0"/>
                    </a:lnTo>
                    <a:lnTo>
                      <a:pt x="43" y="0"/>
                    </a:lnTo>
                    <a:close/>
                  </a:path>
                </a:pathLst>
              </a:custGeom>
              <a:solidFill>
                <a:srgbClr val="00335B"/>
              </a:solidFill>
              <a:ln w="9525">
                <a:noFill/>
                <a:round/>
                <a:headEnd/>
                <a:tailEnd/>
              </a:ln>
            </p:spPr>
            <p:txBody>
              <a:bodyPr/>
              <a:lstStyle/>
              <a:p>
                <a:endParaRPr lang="en-US"/>
              </a:p>
            </p:txBody>
          </p:sp>
          <p:sp>
            <p:nvSpPr>
              <p:cNvPr id="22080" name="Freeform 562"/>
              <p:cNvSpPr>
                <a:spLocks/>
              </p:cNvSpPr>
              <p:nvPr/>
            </p:nvSpPr>
            <p:spPr bwMode="auto">
              <a:xfrm>
                <a:off x="1362" y="2351"/>
                <a:ext cx="42" cy="24"/>
              </a:xfrm>
              <a:custGeom>
                <a:avLst/>
                <a:gdLst>
                  <a:gd name="T0" fmla="*/ 44 w 83"/>
                  <a:gd name="T1" fmla="*/ 0 h 47"/>
                  <a:gd name="T2" fmla="*/ 52 w 83"/>
                  <a:gd name="T3" fmla="*/ 1 h 47"/>
                  <a:gd name="T4" fmla="*/ 60 w 83"/>
                  <a:gd name="T5" fmla="*/ 3 h 47"/>
                  <a:gd name="T6" fmla="*/ 67 w 83"/>
                  <a:gd name="T7" fmla="*/ 5 h 47"/>
                  <a:gd name="T8" fmla="*/ 73 w 83"/>
                  <a:gd name="T9" fmla="*/ 9 h 47"/>
                  <a:gd name="T10" fmla="*/ 78 w 83"/>
                  <a:gd name="T11" fmla="*/ 12 h 47"/>
                  <a:gd name="T12" fmla="*/ 81 w 83"/>
                  <a:gd name="T13" fmla="*/ 17 h 47"/>
                  <a:gd name="T14" fmla="*/ 83 w 83"/>
                  <a:gd name="T15" fmla="*/ 22 h 47"/>
                  <a:gd name="T16" fmla="*/ 83 w 83"/>
                  <a:gd name="T17" fmla="*/ 26 h 47"/>
                  <a:gd name="T18" fmla="*/ 82 w 83"/>
                  <a:gd name="T19" fmla="*/ 31 h 47"/>
                  <a:gd name="T20" fmla="*/ 79 w 83"/>
                  <a:gd name="T21" fmla="*/ 35 h 47"/>
                  <a:gd name="T22" fmla="*/ 75 w 83"/>
                  <a:gd name="T23" fmla="*/ 39 h 47"/>
                  <a:gd name="T24" fmla="*/ 70 w 83"/>
                  <a:gd name="T25" fmla="*/ 42 h 47"/>
                  <a:gd name="T26" fmla="*/ 64 w 83"/>
                  <a:gd name="T27" fmla="*/ 45 h 47"/>
                  <a:gd name="T28" fmla="*/ 56 w 83"/>
                  <a:gd name="T29" fmla="*/ 47 h 47"/>
                  <a:gd name="T30" fmla="*/ 48 w 83"/>
                  <a:gd name="T31" fmla="*/ 47 h 47"/>
                  <a:gd name="T32" fmla="*/ 40 w 83"/>
                  <a:gd name="T33" fmla="*/ 47 h 47"/>
                  <a:gd name="T34" fmla="*/ 32 w 83"/>
                  <a:gd name="T35" fmla="*/ 46 h 47"/>
                  <a:gd name="T36" fmla="*/ 23 w 83"/>
                  <a:gd name="T37" fmla="*/ 43 h 47"/>
                  <a:gd name="T38" fmla="*/ 17 w 83"/>
                  <a:gd name="T39" fmla="*/ 41 h 47"/>
                  <a:gd name="T40" fmla="*/ 11 w 83"/>
                  <a:gd name="T41" fmla="*/ 38 h 47"/>
                  <a:gd name="T42" fmla="*/ 6 w 83"/>
                  <a:gd name="T43" fmla="*/ 33 h 47"/>
                  <a:gd name="T44" fmla="*/ 3 w 83"/>
                  <a:gd name="T45" fmla="*/ 30 h 47"/>
                  <a:gd name="T46" fmla="*/ 0 w 83"/>
                  <a:gd name="T47" fmla="*/ 24 h 47"/>
                  <a:gd name="T48" fmla="*/ 0 w 83"/>
                  <a:gd name="T49" fmla="*/ 19 h 47"/>
                  <a:gd name="T50" fmla="*/ 2 w 83"/>
                  <a:gd name="T51" fmla="*/ 15 h 47"/>
                  <a:gd name="T52" fmla="*/ 4 w 83"/>
                  <a:gd name="T53" fmla="*/ 10 h 47"/>
                  <a:gd name="T54" fmla="*/ 8 w 83"/>
                  <a:gd name="T55" fmla="*/ 7 h 47"/>
                  <a:gd name="T56" fmla="*/ 14 w 83"/>
                  <a:gd name="T57" fmla="*/ 4 h 47"/>
                  <a:gd name="T58" fmla="*/ 20 w 83"/>
                  <a:gd name="T59" fmla="*/ 2 h 47"/>
                  <a:gd name="T60" fmla="*/ 28 w 83"/>
                  <a:gd name="T61" fmla="*/ 0 h 47"/>
                  <a:gd name="T62" fmla="*/ 36 w 83"/>
                  <a:gd name="T63" fmla="*/ 0 h 47"/>
                  <a:gd name="T64" fmla="*/ 44 w 83"/>
                  <a:gd name="T65" fmla="*/ 0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3"/>
                  <a:gd name="T100" fmla="*/ 0 h 47"/>
                  <a:gd name="T101" fmla="*/ 83 w 83"/>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3" h="47">
                    <a:moveTo>
                      <a:pt x="44" y="0"/>
                    </a:moveTo>
                    <a:lnTo>
                      <a:pt x="52" y="1"/>
                    </a:lnTo>
                    <a:lnTo>
                      <a:pt x="60" y="3"/>
                    </a:lnTo>
                    <a:lnTo>
                      <a:pt x="67" y="5"/>
                    </a:lnTo>
                    <a:lnTo>
                      <a:pt x="73" y="9"/>
                    </a:lnTo>
                    <a:lnTo>
                      <a:pt x="78" y="12"/>
                    </a:lnTo>
                    <a:lnTo>
                      <a:pt x="81" y="17"/>
                    </a:lnTo>
                    <a:lnTo>
                      <a:pt x="83" y="22"/>
                    </a:lnTo>
                    <a:lnTo>
                      <a:pt x="83" y="26"/>
                    </a:lnTo>
                    <a:lnTo>
                      <a:pt x="82" y="31"/>
                    </a:lnTo>
                    <a:lnTo>
                      <a:pt x="79" y="35"/>
                    </a:lnTo>
                    <a:lnTo>
                      <a:pt x="75" y="39"/>
                    </a:lnTo>
                    <a:lnTo>
                      <a:pt x="70" y="42"/>
                    </a:lnTo>
                    <a:lnTo>
                      <a:pt x="64" y="45"/>
                    </a:lnTo>
                    <a:lnTo>
                      <a:pt x="56" y="47"/>
                    </a:lnTo>
                    <a:lnTo>
                      <a:pt x="48" y="47"/>
                    </a:lnTo>
                    <a:lnTo>
                      <a:pt x="40" y="47"/>
                    </a:lnTo>
                    <a:lnTo>
                      <a:pt x="32" y="46"/>
                    </a:lnTo>
                    <a:lnTo>
                      <a:pt x="23" y="43"/>
                    </a:lnTo>
                    <a:lnTo>
                      <a:pt x="17" y="41"/>
                    </a:lnTo>
                    <a:lnTo>
                      <a:pt x="11" y="38"/>
                    </a:lnTo>
                    <a:lnTo>
                      <a:pt x="6" y="33"/>
                    </a:lnTo>
                    <a:lnTo>
                      <a:pt x="3" y="30"/>
                    </a:lnTo>
                    <a:lnTo>
                      <a:pt x="0" y="24"/>
                    </a:lnTo>
                    <a:lnTo>
                      <a:pt x="0" y="19"/>
                    </a:lnTo>
                    <a:lnTo>
                      <a:pt x="2" y="15"/>
                    </a:lnTo>
                    <a:lnTo>
                      <a:pt x="4" y="10"/>
                    </a:lnTo>
                    <a:lnTo>
                      <a:pt x="8" y="7"/>
                    </a:lnTo>
                    <a:lnTo>
                      <a:pt x="14" y="4"/>
                    </a:lnTo>
                    <a:lnTo>
                      <a:pt x="20" y="2"/>
                    </a:lnTo>
                    <a:lnTo>
                      <a:pt x="28" y="0"/>
                    </a:lnTo>
                    <a:lnTo>
                      <a:pt x="36" y="0"/>
                    </a:lnTo>
                    <a:lnTo>
                      <a:pt x="44" y="0"/>
                    </a:lnTo>
                    <a:close/>
                  </a:path>
                </a:pathLst>
              </a:custGeom>
              <a:solidFill>
                <a:srgbClr val="00335B"/>
              </a:solidFill>
              <a:ln w="9525">
                <a:noFill/>
                <a:round/>
                <a:headEnd/>
                <a:tailEnd/>
              </a:ln>
            </p:spPr>
            <p:txBody>
              <a:bodyPr/>
              <a:lstStyle/>
              <a:p>
                <a:endParaRPr lang="en-US"/>
              </a:p>
            </p:txBody>
          </p:sp>
          <p:sp>
            <p:nvSpPr>
              <p:cNvPr id="22081" name="Freeform 563"/>
              <p:cNvSpPr>
                <a:spLocks/>
              </p:cNvSpPr>
              <p:nvPr/>
            </p:nvSpPr>
            <p:spPr bwMode="auto">
              <a:xfrm>
                <a:off x="1329" y="2230"/>
                <a:ext cx="33" cy="36"/>
              </a:xfrm>
              <a:custGeom>
                <a:avLst/>
                <a:gdLst>
                  <a:gd name="T0" fmla="*/ 33 w 65"/>
                  <a:gd name="T1" fmla="*/ 0 h 71"/>
                  <a:gd name="T2" fmla="*/ 46 w 65"/>
                  <a:gd name="T3" fmla="*/ 2 h 71"/>
                  <a:gd name="T4" fmla="*/ 56 w 65"/>
                  <a:gd name="T5" fmla="*/ 10 h 71"/>
                  <a:gd name="T6" fmla="*/ 63 w 65"/>
                  <a:gd name="T7" fmla="*/ 22 h 71"/>
                  <a:gd name="T8" fmla="*/ 65 w 65"/>
                  <a:gd name="T9" fmla="*/ 36 h 71"/>
                  <a:gd name="T10" fmla="*/ 63 w 65"/>
                  <a:gd name="T11" fmla="*/ 49 h 71"/>
                  <a:gd name="T12" fmla="*/ 56 w 65"/>
                  <a:gd name="T13" fmla="*/ 61 h 71"/>
                  <a:gd name="T14" fmla="*/ 46 w 65"/>
                  <a:gd name="T15" fmla="*/ 69 h 71"/>
                  <a:gd name="T16" fmla="*/ 33 w 65"/>
                  <a:gd name="T17" fmla="*/ 71 h 71"/>
                  <a:gd name="T18" fmla="*/ 20 w 65"/>
                  <a:gd name="T19" fmla="*/ 69 h 71"/>
                  <a:gd name="T20" fmla="*/ 10 w 65"/>
                  <a:gd name="T21" fmla="*/ 61 h 71"/>
                  <a:gd name="T22" fmla="*/ 2 w 65"/>
                  <a:gd name="T23" fmla="*/ 49 h 71"/>
                  <a:gd name="T24" fmla="*/ 0 w 65"/>
                  <a:gd name="T25" fmla="*/ 36 h 71"/>
                  <a:gd name="T26" fmla="*/ 2 w 65"/>
                  <a:gd name="T27" fmla="*/ 22 h 71"/>
                  <a:gd name="T28" fmla="*/ 10 w 65"/>
                  <a:gd name="T29" fmla="*/ 10 h 71"/>
                  <a:gd name="T30" fmla="*/ 20 w 65"/>
                  <a:gd name="T31" fmla="*/ 2 h 71"/>
                  <a:gd name="T32" fmla="*/ 33 w 65"/>
                  <a:gd name="T33" fmla="*/ 0 h 7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5"/>
                  <a:gd name="T52" fmla="*/ 0 h 71"/>
                  <a:gd name="T53" fmla="*/ 65 w 65"/>
                  <a:gd name="T54" fmla="*/ 71 h 7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5" h="71">
                    <a:moveTo>
                      <a:pt x="33" y="0"/>
                    </a:moveTo>
                    <a:lnTo>
                      <a:pt x="46" y="2"/>
                    </a:lnTo>
                    <a:lnTo>
                      <a:pt x="56" y="10"/>
                    </a:lnTo>
                    <a:lnTo>
                      <a:pt x="63" y="22"/>
                    </a:lnTo>
                    <a:lnTo>
                      <a:pt x="65" y="36"/>
                    </a:lnTo>
                    <a:lnTo>
                      <a:pt x="63" y="49"/>
                    </a:lnTo>
                    <a:lnTo>
                      <a:pt x="56" y="61"/>
                    </a:lnTo>
                    <a:lnTo>
                      <a:pt x="46" y="69"/>
                    </a:lnTo>
                    <a:lnTo>
                      <a:pt x="33" y="71"/>
                    </a:lnTo>
                    <a:lnTo>
                      <a:pt x="20" y="69"/>
                    </a:lnTo>
                    <a:lnTo>
                      <a:pt x="10" y="61"/>
                    </a:lnTo>
                    <a:lnTo>
                      <a:pt x="2" y="49"/>
                    </a:lnTo>
                    <a:lnTo>
                      <a:pt x="0" y="36"/>
                    </a:lnTo>
                    <a:lnTo>
                      <a:pt x="2" y="22"/>
                    </a:lnTo>
                    <a:lnTo>
                      <a:pt x="10" y="10"/>
                    </a:lnTo>
                    <a:lnTo>
                      <a:pt x="20" y="2"/>
                    </a:lnTo>
                    <a:lnTo>
                      <a:pt x="33" y="0"/>
                    </a:lnTo>
                    <a:close/>
                  </a:path>
                </a:pathLst>
              </a:custGeom>
              <a:solidFill>
                <a:srgbClr val="8C4400"/>
              </a:solidFill>
              <a:ln w="9525">
                <a:noFill/>
                <a:round/>
                <a:headEnd/>
                <a:tailEnd/>
              </a:ln>
            </p:spPr>
            <p:txBody>
              <a:bodyPr/>
              <a:lstStyle/>
              <a:p>
                <a:endParaRPr lang="en-US"/>
              </a:p>
            </p:txBody>
          </p:sp>
          <p:sp>
            <p:nvSpPr>
              <p:cNvPr id="22082" name="Freeform 564"/>
              <p:cNvSpPr>
                <a:spLocks/>
              </p:cNvSpPr>
              <p:nvPr/>
            </p:nvSpPr>
            <p:spPr bwMode="auto">
              <a:xfrm>
                <a:off x="1408" y="2237"/>
                <a:ext cx="33" cy="36"/>
              </a:xfrm>
              <a:custGeom>
                <a:avLst/>
                <a:gdLst>
                  <a:gd name="T0" fmla="*/ 34 w 66"/>
                  <a:gd name="T1" fmla="*/ 0 h 71"/>
                  <a:gd name="T2" fmla="*/ 47 w 66"/>
                  <a:gd name="T3" fmla="*/ 2 h 71"/>
                  <a:gd name="T4" fmla="*/ 57 w 66"/>
                  <a:gd name="T5" fmla="*/ 10 h 71"/>
                  <a:gd name="T6" fmla="*/ 64 w 66"/>
                  <a:gd name="T7" fmla="*/ 22 h 71"/>
                  <a:gd name="T8" fmla="*/ 66 w 66"/>
                  <a:gd name="T9" fmla="*/ 35 h 71"/>
                  <a:gd name="T10" fmla="*/ 64 w 66"/>
                  <a:gd name="T11" fmla="*/ 49 h 71"/>
                  <a:gd name="T12" fmla="*/ 57 w 66"/>
                  <a:gd name="T13" fmla="*/ 61 h 71"/>
                  <a:gd name="T14" fmla="*/ 47 w 66"/>
                  <a:gd name="T15" fmla="*/ 69 h 71"/>
                  <a:gd name="T16" fmla="*/ 34 w 66"/>
                  <a:gd name="T17" fmla="*/ 71 h 71"/>
                  <a:gd name="T18" fmla="*/ 21 w 66"/>
                  <a:gd name="T19" fmla="*/ 69 h 71"/>
                  <a:gd name="T20" fmla="*/ 11 w 66"/>
                  <a:gd name="T21" fmla="*/ 61 h 71"/>
                  <a:gd name="T22" fmla="*/ 3 w 66"/>
                  <a:gd name="T23" fmla="*/ 49 h 71"/>
                  <a:gd name="T24" fmla="*/ 0 w 66"/>
                  <a:gd name="T25" fmla="*/ 35 h 71"/>
                  <a:gd name="T26" fmla="*/ 3 w 66"/>
                  <a:gd name="T27" fmla="*/ 22 h 71"/>
                  <a:gd name="T28" fmla="*/ 11 w 66"/>
                  <a:gd name="T29" fmla="*/ 10 h 71"/>
                  <a:gd name="T30" fmla="*/ 21 w 66"/>
                  <a:gd name="T31" fmla="*/ 2 h 71"/>
                  <a:gd name="T32" fmla="*/ 34 w 66"/>
                  <a:gd name="T33" fmla="*/ 0 h 7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6"/>
                  <a:gd name="T52" fmla="*/ 0 h 71"/>
                  <a:gd name="T53" fmla="*/ 66 w 66"/>
                  <a:gd name="T54" fmla="*/ 71 h 7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6" h="71">
                    <a:moveTo>
                      <a:pt x="34" y="0"/>
                    </a:moveTo>
                    <a:lnTo>
                      <a:pt x="47" y="2"/>
                    </a:lnTo>
                    <a:lnTo>
                      <a:pt x="57" y="10"/>
                    </a:lnTo>
                    <a:lnTo>
                      <a:pt x="64" y="22"/>
                    </a:lnTo>
                    <a:lnTo>
                      <a:pt x="66" y="35"/>
                    </a:lnTo>
                    <a:lnTo>
                      <a:pt x="64" y="49"/>
                    </a:lnTo>
                    <a:lnTo>
                      <a:pt x="57" y="61"/>
                    </a:lnTo>
                    <a:lnTo>
                      <a:pt x="47" y="69"/>
                    </a:lnTo>
                    <a:lnTo>
                      <a:pt x="34" y="71"/>
                    </a:lnTo>
                    <a:lnTo>
                      <a:pt x="21" y="69"/>
                    </a:lnTo>
                    <a:lnTo>
                      <a:pt x="11" y="61"/>
                    </a:lnTo>
                    <a:lnTo>
                      <a:pt x="3" y="49"/>
                    </a:lnTo>
                    <a:lnTo>
                      <a:pt x="0" y="35"/>
                    </a:lnTo>
                    <a:lnTo>
                      <a:pt x="3" y="22"/>
                    </a:lnTo>
                    <a:lnTo>
                      <a:pt x="11" y="10"/>
                    </a:lnTo>
                    <a:lnTo>
                      <a:pt x="21" y="2"/>
                    </a:lnTo>
                    <a:lnTo>
                      <a:pt x="34" y="0"/>
                    </a:lnTo>
                    <a:close/>
                  </a:path>
                </a:pathLst>
              </a:custGeom>
              <a:solidFill>
                <a:srgbClr val="8C4400"/>
              </a:solidFill>
              <a:ln w="9525">
                <a:noFill/>
                <a:round/>
                <a:headEnd/>
                <a:tailEnd/>
              </a:ln>
            </p:spPr>
            <p:txBody>
              <a:bodyPr/>
              <a:lstStyle/>
              <a:p>
                <a:endParaRPr lang="en-US"/>
              </a:p>
            </p:txBody>
          </p:sp>
          <p:sp>
            <p:nvSpPr>
              <p:cNvPr id="22083" name="Freeform 565"/>
              <p:cNvSpPr>
                <a:spLocks/>
              </p:cNvSpPr>
              <p:nvPr/>
            </p:nvSpPr>
            <p:spPr bwMode="auto">
              <a:xfrm>
                <a:off x="1366" y="2300"/>
                <a:ext cx="33" cy="19"/>
              </a:xfrm>
              <a:custGeom>
                <a:avLst/>
                <a:gdLst>
                  <a:gd name="T0" fmla="*/ 34 w 66"/>
                  <a:gd name="T1" fmla="*/ 0 h 38"/>
                  <a:gd name="T2" fmla="*/ 47 w 66"/>
                  <a:gd name="T3" fmla="*/ 1 h 38"/>
                  <a:gd name="T4" fmla="*/ 57 w 66"/>
                  <a:gd name="T5" fmla="*/ 6 h 38"/>
                  <a:gd name="T6" fmla="*/ 64 w 66"/>
                  <a:gd name="T7" fmla="*/ 12 h 38"/>
                  <a:gd name="T8" fmla="*/ 66 w 66"/>
                  <a:gd name="T9" fmla="*/ 19 h 38"/>
                  <a:gd name="T10" fmla="*/ 64 w 66"/>
                  <a:gd name="T11" fmla="*/ 26 h 38"/>
                  <a:gd name="T12" fmla="*/ 57 w 66"/>
                  <a:gd name="T13" fmla="*/ 33 h 38"/>
                  <a:gd name="T14" fmla="*/ 47 w 66"/>
                  <a:gd name="T15" fmla="*/ 37 h 38"/>
                  <a:gd name="T16" fmla="*/ 34 w 66"/>
                  <a:gd name="T17" fmla="*/ 38 h 38"/>
                  <a:gd name="T18" fmla="*/ 21 w 66"/>
                  <a:gd name="T19" fmla="*/ 37 h 38"/>
                  <a:gd name="T20" fmla="*/ 11 w 66"/>
                  <a:gd name="T21" fmla="*/ 33 h 38"/>
                  <a:gd name="T22" fmla="*/ 3 w 66"/>
                  <a:gd name="T23" fmla="*/ 26 h 38"/>
                  <a:gd name="T24" fmla="*/ 0 w 66"/>
                  <a:gd name="T25" fmla="*/ 19 h 38"/>
                  <a:gd name="T26" fmla="*/ 3 w 66"/>
                  <a:gd name="T27" fmla="*/ 12 h 38"/>
                  <a:gd name="T28" fmla="*/ 11 w 66"/>
                  <a:gd name="T29" fmla="*/ 6 h 38"/>
                  <a:gd name="T30" fmla="*/ 21 w 66"/>
                  <a:gd name="T31" fmla="*/ 1 h 38"/>
                  <a:gd name="T32" fmla="*/ 34 w 66"/>
                  <a:gd name="T33" fmla="*/ 0 h 3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6"/>
                  <a:gd name="T52" fmla="*/ 0 h 38"/>
                  <a:gd name="T53" fmla="*/ 66 w 66"/>
                  <a:gd name="T54" fmla="*/ 38 h 3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6" h="38">
                    <a:moveTo>
                      <a:pt x="34" y="0"/>
                    </a:moveTo>
                    <a:lnTo>
                      <a:pt x="47" y="1"/>
                    </a:lnTo>
                    <a:lnTo>
                      <a:pt x="57" y="6"/>
                    </a:lnTo>
                    <a:lnTo>
                      <a:pt x="64" y="12"/>
                    </a:lnTo>
                    <a:lnTo>
                      <a:pt x="66" y="19"/>
                    </a:lnTo>
                    <a:lnTo>
                      <a:pt x="64" y="26"/>
                    </a:lnTo>
                    <a:lnTo>
                      <a:pt x="57" y="33"/>
                    </a:lnTo>
                    <a:lnTo>
                      <a:pt x="47" y="37"/>
                    </a:lnTo>
                    <a:lnTo>
                      <a:pt x="34" y="38"/>
                    </a:lnTo>
                    <a:lnTo>
                      <a:pt x="21" y="37"/>
                    </a:lnTo>
                    <a:lnTo>
                      <a:pt x="11" y="33"/>
                    </a:lnTo>
                    <a:lnTo>
                      <a:pt x="3" y="26"/>
                    </a:lnTo>
                    <a:lnTo>
                      <a:pt x="0" y="19"/>
                    </a:lnTo>
                    <a:lnTo>
                      <a:pt x="3" y="12"/>
                    </a:lnTo>
                    <a:lnTo>
                      <a:pt x="11" y="6"/>
                    </a:lnTo>
                    <a:lnTo>
                      <a:pt x="21" y="1"/>
                    </a:lnTo>
                    <a:lnTo>
                      <a:pt x="34" y="0"/>
                    </a:lnTo>
                    <a:close/>
                  </a:path>
                </a:pathLst>
              </a:custGeom>
              <a:solidFill>
                <a:srgbClr val="8C4400"/>
              </a:solidFill>
              <a:ln w="9525">
                <a:noFill/>
                <a:round/>
                <a:headEnd/>
                <a:tailEnd/>
              </a:ln>
            </p:spPr>
            <p:txBody>
              <a:bodyPr/>
              <a:lstStyle/>
              <a:p>
                <a:endParaRPr lang="en-US"/>
              </a:p>
            </p:txBody>
          </p:sp>
          <p:sp>
            <p:nvSpPr>
              <p:cNvPr id="22084" name="Freeform 566"/>
              <p:cNvSpPr>
                <a:spLocks/>
              </p:cNvSpPr>
              <p:nvPr/>
            </p:nvSpPr>
            <p:spPr bwMode="auto">
              <a:xfrm>
                <a:off x="1366" y="2354"/>
                <a:ext cx="33" cy="18"/>
              </a:xfrm>
              <a:custGeom>
                <a:avLst/>
                <a:gdLst>
                  <a:gd name="T0" fmla="*/ 35 w 66"/>
                  <a:gd name="T1" fmla="*/ 0 h 37"/>
                  <a:gd name="T2" fmla="*/ 48 w 66"/>
                  <a:gd name="T3" fmla="*/ 4 h 37"/>
                  <a:gd name="T4" fmla="*/ 58 w 66"/>
                  <a:gd name="T5" fmla="*/ 8 h 37"/>
                  <a:gd name="T6" fmla="*/ 64 w 66"/>
                  <a:gd name="T7" fmla="*/ 15 h 37"/>
                  <a:gd name="T8" fmla="*/ 66 w 66"/>
                  <a:gd name="T9" fmla="*/ 22 h 37"/>
                  <a:gd name="T10" fmla="*/ 65 w 66"/>
                  <a:gd name="T11" fmla="*/ 26 h 37"/>
                  <a:gd name="T12" fmla="*/ 63 w 66"/>
                  <a:gd name="T13" fmla="*/ 29 h 37"/>
                  <a:gd name="T14" fmla="*/ 59 w 66"/>
                  <a:gd name="T15" fmla="*/ 33 h 37"/>
                  <a:gd name="T16" fmla="*/ 56 w 66"/>
                  <a:gd name="T17" fmla="*/ 35 h 37"/>
                  <a:gd name="T18" fmla="*/ 50 w 66"/>
                  <a:gd name="T19" fmla="*/ 36 h 37"/>
                  <a:gd name="T20" fmla="*/ 44 w 66"/>
                  <a:gd name="T21" fmla="*/ 37 h 37"/>
                  <a:gd name="T22" fmla="*/ 39 w 66"/>
                  <a:gd name="T23" fmla="*/ 37 h 37"/>
                  <a:gd name="T24" fmla="*/ 32 w 66"/>
                  <a:gd name="T25" fmla="*/ 37 h 37"/>
                  <a:gd name="T26" fmla="*/ 19 w 66"/>
                  <a:gd name="T27" fmla="*/ 35 h 37"/>
                  <a:gd name="T28" fmla="*/ 10 w 66"/>
                  <a:gd name="T29" fmla="*/ 30 h 37"/>
                  <a:gd name="T30" fmla="*/ 3 w 66"/>
                  <a:gd name="T31" fmla="*/ 23 h 37"/>
                  <a:gd name="T32" fmla="*/ 0 w 66"/>
                  <a:gd name="T33" fmla="*/ 16 h 37"/>
                  <a:gd name="T34" fmla="*/ 2 w 66"/>
                  <a:gd name="T35" fmla="*/ 13 h 37"/>
                  <a:gd name="T36" fmla="*/ 4 w 66"/>
                  <a:gd name="T37" fmla="*/ 10 h 37"/>
                  <a:gd name="T38" fmla="*/ 7 w 66"/>
                  <a:gd name="T39" fmla="*/ 6 h 37"/>
                  <a:gd name="T40" fmla="*/ 12 w 66"/>
                  <a:gd name="T41" fmla="*/ 4 h 37"/>
                  <a:gd name="T42" fmla="*/ 17 w 66"/>
                  <a:gd name="T43" fmla="*/ 3 h 37"/>
                  <a:gd name="T44" fmla="*/ 22 w 66"/>
                  <a:gd name="T45" fmla="*/ 0 h 37"/>
                  <a:gd name="T46" fmla="*/ 28 w 66"/>
                  <a:gd name="T47" fmla="*/ 0 h 37"/>
                  <a:gd name="T48" fmla="*/ 35 w 66"/>
                  <a:gd name="T49" fmla="*/ 0 h 3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6"/>
                  <a:gd name="T76" fmla="*/ 0 h 37"/>
                  <a:gd name="T77" fmla="*/ 66 w 66"/>
                  <a:gd name="T78" fmla="*/ 37 h 3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6" h="37">
                    <a:moveTo>
                      <a:pt x="35" y="0"/>
                    </a:moveTo>
                    <a:lnTo>
                      <a:pt x="48" y="4"/>
                    </a:lnTo>
                    <a:lnTo>
                      <a:pt x="58" y="8"/>
                    </a:lnTo>
                    <a:lnTo>
                      <a:pt x="64" y="15"/>
                    </a:lnTo>
                    <a:lnTo>
                      <a:pt x="66" y="22"/>
                    </a:lnTo>
                    <a:lnTo>
                      <a:pt x="65" y="26"/>
                    </a:lnTo>
                    <a:lnTo>
                      <a:pt x="63" y="29"/>
                    </a:lnTo>
                    <a:lnTo>
                      <a:pt x="59" y="33"/>
                    </a:lnTo>
                    <a:lnTo>
                      <a:pt x="56" y="35"/>
                    </a:lnTo>
                    <a:lnTo>
                      <a:pt x="50" y="36"/>
                    </a:lnTo>
                    <a:lnTo>
                      <a:pt x="44" y="37"/>
                    </a:lnTo>
                    <a:lnTo>
                      <a:pt x="39" y="37"/>
                    </a:lnTo>
                    <a:lnTo>
                      <a:pt x="32" y="37"/>
                    </a:lnTo>
                    <a:lnTo>
                      <a:pt x="19" y="35"/>
                    </a:lnTo>
                    <a:lnTo>
                      <a:pt x="10" y="30"/>
                    </a:lnTo>
                    <a:lnTo>
                      <a:pt x="3" y="23"/>
                    </a:lnTo>
                    <a:lnTo>
                      <a:pt x="0" y="16"/>
                    </a:lnTo>
                    <a:lnTo>
                      <a:pt x="2" y="13"/>
                    </a:lnTo>
                    <a:lnTo>
                      <a:pt x="4" y="10"/>
                    </a:lnTo>
                    <a:lnTo>
                      <a:pt x="7" y="6"/>
                    </a:lnTo>
                    <a:lnTo>
                      <a:pt x="12" y="4"/>
                    </a:lnTo>
                    <a:lnTo>
                      <a:pt x="17" y="3"/>
                    </a:lnTo>
                    <a:lnTo>
                      <a:pt x="22" y="0"/>
                    </a:lnTo>
                    <a:lnTo>
                      <a:pt x="28" y="0"/>
                    </a:lnTo>
                    <a:lnTo>
                      <a:pt x="35" y="0"/>
                    </a:lnTo>
                    <a:close/>
                  </a:path>
                </a:pathLst>
              </a:custGeom>
              <a:solidFill>
                <a:srgbClr val="8C4400"/>
              </a:solidFill>
              <a:ln w="9525">
                <a:noFill/>
                <a:round/>
                <a:headEnd/>
                <a:tailEnd/>
              </a:ln>
            </p:spPr>
            <p:txBody>
              <a:bodyPr/>
              <a:lstStyle/>
              <a:p>
                <a:endParaRPr lang="en-US"/>
              </a:p>
            </p:txBody>
          </p:sp>
          <p:sp>
            <p:nvSpPr>
              <p:cNvPr id="22085" name="Freeform 567"/>
              <p:cNvSpPr>
                <a:spLocks/>
              </p:cNvSpPr>
              <p:nvPr/>
            </p:nvSpPr>
            <p:spPr bwMode="auto">
              <a:xfrm>
                <a:off x="1333" y="2232"/>
                <a:ext cx="23" cy="18"/>
              </a:xfrm>
              <a:custGeom>
                <a:avLst/>
                <a:gdLst>
                  <a:gd name="T0" fmla="*/ 23 w 45"/>
                  <a:gd name="T1" fmla="*/ 0 h 37"/>
                  <a:gd name="T2" fmla="*/ 32 w 45"/>
                  <a:gd name="T3" fmla="*/ 1 h 37"/>
                  <a:gd name="T4" fmla="*/ 39 w 45"/>
                  <a:gd name="T5" fmla="*/ 6 h 37"/>
                  <a:gd name="T6" fmla="*/ 44 w 45"/>
                  <a:gd name="T7" fmla="*/ 12 h 37"/>
                  <a:gd name="T8" fmla="*/ 45 w 45"/>
                  <a:gd name="T9" fmla="*/ 19 h 37"/>
                  <a:gd name="T10" fmla="*/ 44 w 45"/>
                  <a:gd name="T11" fmla="*/ 26 h 37"/>
                  <a:gd name="T12" fmla="*/ 39 w 45"/>
                  <a:gd name="T13" fmla="*/ 31 h 37"/>
                  <a:gd name="T14" fmla="*/ 32 w 45"/>
                  <a:gd name="T15" fmla="*/ 36 h 37"/>
                  <a:gd name="T16" fmla="*/ 23 w 45"/>
                  <a:gd name="T17" fmla="*/ 37 h 37"/>
                  <a:gd name="T18" fmla="*/ 14 w 45"/>
                  <a:gd name="T19" fmla="*/ 36 h 37"/>
                  <a:gd name="T20" fmla="*/ 7 w 45"/>
                  <a:gd name="T21" fmla="*/ 31 h 37"/>
                  <a:gd name="T22" fmla="*/ 2 w 45"/>
                  <a:gd name="T23" fmla="*/ 26 h 37"/>
                  <a:gd name="T24" fmla="*/ 0 w 45"/>
                  <a:gd name="T25" fmla="*/ 19 h 37"/>
                  <a:gd name="T26" fmla="*/ 2 w 45"/>
                  <a:gd name="T27" fmla="*/ 12 h 37"/>
                  <a:gd name="T28" fmla="*/ 7 w 45"/>
                  <a:gd name="T29" fmla="*/ 6 h 37"/>
                  <a:gd name="T30" fmla="*/ 14 w 45"/>
                  <a:gd name="T31" fmla="*/ 1 h 37"/>
                  <a:gd name="T32" fmla="*/ 23 w 45"/>
                  <a:gd name="T33" fmla="*/ 0 h 3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5"/>
                  <a:gd name="T52" fmla="*/ 0 h 37"/>
                  <a:gd name="T53" fmla="*/ 45 w 45"/>
                  <a:gd name="T54" fmla="*/ 37 h 3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5" h="37">
                    <a:moveTo>
                      <a:pt x="23" y="0"/>
                    </a:moveTo>
                    <a:lnTo>
                      <a:pt x="32" y="1"/>
                    </a:lnTo>
                    <a:lnTo>
                      <a:pt x="39" y="6"/>
                    </a:lnTo>
                    <a:lnTo>
                      <a:pt x="44" y="12"/>
                    </a:lnTo>
                    <a:lnTo>
                      <a:pt x="45" y="19"/>
                    </a:lnTo>
                    <a:lnTo>
                      <a:pt x="44" y="26"/>
                    </a:lnTo>
                    <a:lnTo>
                      <a:pt x="39" y="31"/>
                    </a:lnTo>
                    <a:lnTo>
                      <a:pt x="32" y="36"/>
                    </a:lnTo>
                    <a:lnTo>
                      <a:pt x="23" y="37"/>
                    </a:lnTo>
                    <a:lnTo>
                      <a:pt x="14" y="36"/>
                    </a:lnTo>
                    <a:lnTo>
                      <a:pt x="7" y="31"/>
                    </a:lnTo>
                    <a:lnTo>
                      <a:pt x="2" y="26"/>
                    </a:lnTo>
                    <a:lnTo>
                      <a:pt x="0" y="19"/>
                    </a:lnTo>
                    <a:lnTo>
                      <a:pt x="2" y="12"/>
                    </a:lnTo>
                    <a:lnTo>
                      <a:pt x="7" y="6"/>
                    </a:lnTo>
                    <a:lnTo>
                      <a:pt x="14" y="1"/>
                    </a:lnTo>
                    <a:lnTo>
                      <a:pt x="23" y="0"/>
                    </a:lnTo>
                    <a:close/>
                  </a:path>
                </a:pathLst>
              </a:custGeom>
              <a:solidFill>
                <a:srgbClr val="B76B05"/>
              </a:solidFill>
              <a:ln w="9525">
                <a:noFill/>
                <a:round/>
                <a:headEnd/>
                <a:tailEnd/>
              </a:ln>
            </p:spPr>
            <p:txBody>
              <a:bodyPr/>
              <a:lstStyle/>
              <a:p>
                <a:endParaRPr lang="en-US"/>
              </a:p>
            </p:txBody>
          </p:sp>
          <p:sp>
            <p:nvSpPr>
              <p:cNvPr id="22086" name="Freeform 568"/>
              <p:cNvSpPr>
                <a:spLocks/>
              </p:cNvSpPr>
              <p:nvPr/>
            </p:nvSpPr>
            <p:spPr bwMode="auto">
              <a:xfrm>
                <a:off x="1412" y="2239"/>
                <a:ext cx="22" cy="18"/>
              </a:xfrm>
              <a:custGeom>
                <a:avLst/>
                <a:gdLst>
                  <a:gd name="T0" fmla="*/ 23 w 44"/>
                  <a:gd name="T1" fmla="*/ 0 h 37"/>
                  <a:gd name="T2" fmla="*/ 32 w 44"/>
                  <a:gd name="T3" fmla="*/ 1 h 37"/>
                  <a:gd name="T4" fmla="*/ 39 w 44"/>
                  <a:gd name="T5" fmla="*/ 6 h 37"/>
                  <a:gd name="T6" fmla="*/ 43 w 44"/>
                  <a:gd name="T7" fmla="*/ 12 h 37"/>
                  <a:gd name="T8" fmla="*/ 44 w 44"/>
                  <a:gd name="T9" fmla="*/ 19 h 37"/>
                  <a:gd name="T10" fmla="*/ 43 w 44"/>
                  <a:gd name="T11" fmla="*/ 25 h 37"/>
                  <a:gd name="T12" fmla="*/ 39 w 44"/>
                  <a:gd name="T13" fmla="*/ 31 h 37"/>
                  <a:gd name="T14" fmla="*/ 32 w 44"/>
                  <a:gd name="T15" fmla="*/ 36 h 37"/>
                  <a:gd name="T16" fmla="*/ 23 w 44"/>
                  <a:gd name="T17" fmla="*/ 37 h 37"/>
                  <a:gd name="T18" fmla="*/ 13 w 44"/>
                  <a:gd name="T19" fmla="*/ 36 h 37"/>
                  <a:gd name="T20" fmla="*/ 6 w 44"/>
                  <a:gd name="T21" fmla="*/ 31 h 37"/>
                  <a:gd name="T22" fmla="*/ 2 w 44"/>
                  <a:gd name="T23" fmla="*/ 25 h 37"/>
                  <a:gd name="T24" fmla="*/ 0 w 44"/>
                  <a:gd name="T25" fmla="*/ 19 h 37"/>
                  <a:gd name="T26" fmla="*/ 2 w 44"/>
                  <a:gd name="T27" fmla="*/ 12 h 37"/>
                  <a:gd name="T28" fmla="*/ 6 w 44"/>
                  <a:gd name="T29" fmla="*/ 6 h 37"/>
                  <a:gd name="T30" fmla="*/ 13 w 44"/>
                  <a:gd name="T31" fmla="*/ 1 h 37"/>
                  <a:gd name="T32" fmla="*/ 23 w 44"/>
                  <a:gd name="T33" fmla="*/ 0 h 3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4"/>
                  <a:gd name="T52" fmla="*/ 0 h 37"/>
                  <a:gd name="T53" fmla="*/ 44 w 44"/>
                  <a:gd name="T54" fmla="*/ 37 h 3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4" h="37">
                    <a:moveTo>
                      <a:pt x="23" y="0"/>
                    </a:moveTo>
                    <a:lnTo>
                      <a:pt x="32" y="1"/>
                    </a:lnTo>
                    <a:lnTo>
                      <a:pt x="39" y="6"/>
                    </a:lnTo>
                    <a:lnTo>
                      <a:pt x="43" y="12"/>
                    </a:lnTo>
                    <a:lnTo>
                      <a:pt x="44" y="19"/>
                    </a:lnTo>
                    <a:lnTo>
                      <a:pt x="43" y="25"/>
                    </a:lnTo>
                    <a:lnTo>
                      <a:pt x="39" y="31"/>
                    </a:lnTo>
                    <a:lnTo>
                      <a:pt x="32" y="36"/>
                    </a:lnTo>
                    <a:lnTo>
                      <a:pt x="23" y="37"/>
                    </a:lnTo>
                    <a:lnTo>
                      <a:pt x="13" y="36"/>
                    </a:lnTo>
                    <a:lnTo>
                      <a:pt x="6" y="31"/>
                    </a:lnTo>
                    <a:lnTo>
                      <a:pt x="2" y="25"/>
                    </a:lnTo>
                    <a:lnTo>
                      <a:pt x="0" y="19"/>
                    </a:lnTo>
                    <a:lnTo>
                      <a:pt x="2" y="12"/>
                    </a:lnTo>
                    <a:lnTo>
                      <a:pt x="6" y="6"/>
                    </a:lnTo>
                    <a:lnTo>
                      <a:pt x="13" y="1"/>
                    </a:lnTo>
                    <a:lnTo>
                      <a:pt x="23" y="0"/>
                    </a:lnTo>
                    <a:close/>
                  </a:path>
                </a:pathLst>
              </a:custGeom>
              <a:solidFill>
                <a:srgbClr val="B76B05"/>
              </a:solidFill>
              <a:ln w="9525">
                <a:noFill/>
                <a:round/>
                <a:headEnd/>
                <a:tailEnd/>
              </a:ln>
            </p:spPr>
            <p:txBody>
              <a:bodyPr/>
              <a:lstStyle/>
              <a:p>
                <a:endParaRPr lang="en-US"/>
              </a:p>
            </p:txBody>
          </p:sp>
          <p:sp>
            <p:nvSpPr>
              <p:cNvPr id="22087" name="Freeform 569"/>
              <p:cNvSpPr>
                <a:spLocks/>
              </p:cNvSpPr>
              <p:nvPr/>
            </p:nvSpPr>
            <p:spPr bwMode="auto">
              <a:xfrm>
                <a:off x="1370" y="2301"/>
                <a:ext cx="23" cy="10"/>
              </a:xfrm>
              <a:custGeom>
                <a:avLst/>
                <a:gdLst>
                  <a:gd name="T0" fmla="*/ 23 w 44"/>
                  <a:gd name="T1" fmla="*/ 0 h 19"/>
                  <a:gd name="T2" fmla="*/ 32 w 44"/>
                  <a:gd name="T3" fmla="*/ 1 h 19"/>
                  <a:gd name="T4" fmla="*/ 39 w 44"/>
                  <a:gd name="T5" fmla="*/ 2 h 19"/>
                  <a:gd name="T6" fmla="*/ 43 w 44"/>
                  <a:gd name="T7" fmla="*/ 5 h 19"/>
                  <a:gd name="T8" fmla="*/ 44 w 44"/>
                  <a:gd name="T9" fmla="*/ 9 h 19"/>
                  <a:gd name="T10" fmla="*/ 43 w 44"/>
                  <a:gd name="T11" fmla="*/ 13 h 19"/>
                  <a:gd name="T12" fmla="*/ 39 w 44"/>
                  <a:gd name="T13" fmla="*/ 16 h 19"/>
                  <a:gd name="T14" fmla="*/ 32 w 44"/>
                  <a:gd name="T15" fmla="*/ 18 h 19"/>
                  <a:gd name="T16" fmla="*/ 23 w 44"/>
                  <a:gd name="T17" fmla="*/ 19 h 19"/>
                  <a:gd name="T18" fmla="*/ 13 w 44"/>
                  <a:gd name="T19" fmla="*/ 18 h 19"/>
                  <a:gd name="T20" fmla="*/ 6 w 44"/>
                  <a:gd name="T21" fmla="*/ 16 h 19"/>
                  <a:gd name="T22" fmla="*/ 2 w 44"/>
                  <a:gd name="T23" fmla="*/ 13 h 19"/>
                  <a:gd name="T24" fmla="*/ 0 w 44"/>
                  <a:gd name="T25" fmla="*/ 9 h 19"/>
                  <a:gd name="T26" fmla="*/ 2 w 44"/>
                  <a:gd name="T27" fmla="*/ 5 h 19"/>
                  <a:gd name="T28" fmla="*/ 6 w 44"/>
                  <a:gd name="T29" fmla="*/ 2 h 19"/>
                  <a:gd name="T30" fmla="*/ 13 w 44"/>
                  <a:gd name="T31" fmla="*/ 1 h 19"/>
                  <a:gd name="T32" fmla="*/ 23 w 44"/>
                  <a:gd name="T33" fmla="*/ 0 h 1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4"/>
                  <a:gd name="T52" fmla="*/ 0 h 19"/>
                  <a:gd name="T53" fmla="*/ 44 w 44"/>
                  <a:gd name="T54" fmla="*/ 19 h 1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4" h="19">
                    <a:moveTo>
                      <a:pt x="23" y="0"/>
                    </a:moveTo>
                    <a:lnTo>
                      <a:pt x="32" y="1"/>
                    </a:lnTo>
                    <a:lnTo>
                      <a:pt x="39" y="2"/>
                    </a:lnTo>
                    <a:lnTo>
                      <a:pt x="43" y="5"/>
                    </a:lnTo>
                    <a:lnTo>
                      <a:pt x="44" y="9"/>
                    </a:lnTo>
                    <a:lnTo>
                      <a:pt x="43" y="13"/>
                    </a:lnTo>
                    <a:lnTo>
                      <a:pt x="39" y="16"/>
                    </a:lnTo>
                    <a:lnTo>
                      <a:pt x="32" y="18"/>
                    </a:lnTo>
                    <a:lnTo>
                      <a:pt x="23" y="19"/>
                    </a:lnTo>
                    <a:lnTo>
                      <a:pt x="13" y="18"/>
                    </a:lnTo>
                    <a:lnTo>
                      <a:pt x="6" y="16"/>
                    </a:lnTo>
                    <a:lnTo>
                      <a:pt x="2" y="13"/>
                    </a:lnTo>
                    <a:lnTo>
                      <a:pt x="0" y="9"/>
                    </a:lnTo>
                    <a:lnTo>
                      <a:pt x="2" y="5"/>
                    </a:lnTo>
                    <a:lnTo>
                      <a:pt x="6" y="2"/>
                    </a:lnTo>
                    <a:lnTo>
                      <a:pt x="13" y="1"/>
                    </a:lnTo>
                    <a:lnTo>
                      <a:pt x="23" y="0"/>
                    </a:lnTo>
                    <a:close/>
                  </a:path>
                </a:pathLst>
              </a:custGeom>
              <a:solidFill>
                <a:srgbClr val="B76B05"/>
              </a:solidFill>
              <a:ln w="9525">
                <a:noFill/>
                <a:round/>
                <a:headEnd/>
                <a:tailEnd/>
              </a:ln>
            </p:spPr>
            <p:txBody>
              <a:bodyPr/>
              <a:lstStyle/>
              <a:p>
                <a:endParaRPr lang="en-US"/>
              </a:p>
            </p:txBody>
          </p:sp>
          <p:sp>
            <p:nvSpPr>
              <p:cNvPr id="22088" name="Freeform 570"/>
              <p:cNvSpPr>
                <a:spLocks/>
              </p:cNvSpPr>
              <p:nvPr/>
            </p:nvSpPr>
            <p:spPr bwMode="auto">
              <a:xfrm>
                <a:off x="1371" y="2355"/>
                <a:ext cx="22" cy="9"/>
              </a:xfrm>
              <a:custGeom>
                <a:avLst/>
                <a:gdLst>
                  <a:gd name="T0" fmla="*/ 23 w 45"/>
                  <a:gd name="T1" fmla="*/ 0 h 18"/>
                  <a:gd name="T2" fmla="*/ 32 w 45"/>
                  <a:gd name="T3" fmla="*/ 1 h 18"/>
                  <a:gd name="T4" fmla="*/ 39 w 45"/>
                  <a:gd name="T5" fmla="*/ 3 h 18"/>
                  <a:gd name="T6" fmla="*/ 43 w 45"/>
                  <a:gd name="T7" fmla="*/ 7 h 18"/>
                  <a:gd name="T8" fmla="*/ 45 w 45"/>
                  <a:gd name="T9" fmla="*/ 11 h 18"/>
                  <a:gd name="T10" fmla="*/ 42 w 45"/>
                  <a:gd name="T11" fmla="*/ 15 h 18"/>
                  <a:gd name="T12" fmla="*/ 37 w 45"/>
                  <a:gd name="T13" fmla="*/ 17 h 18"/>
                  <a:gd name="T14" fmla="*/ 30 w 45"/>
                  <a:gd name="T15" fmla="*/ 18 h 18"/>
                  <a:gd name="T16" fmla="*/ 20 w 45"/>
                  <a:gd name="T17" fmla="*/ 18 h 18"/>
                  <a:gd name="T18" fmla="*/ 12 w 45"/>
                  <a:gd name="T19" fmla="*/ 17 h 18"/>
                  <a:gd name="T20" fmla="*/ 5 w 45"/>
                  <a:gd name="T21" fmla="*/ 13 h 18"/>
                  <a:gd name="T22" fmla="*/ 1 w 45"/>
                  <a:gd name="T23" fmla="*/ 11 h 18"/>
                  <a:gd name="T24" fmla="*/ 0 w 45"/>
                  <a:gd name="T25" fmla="*/ 7 h 18"/>
                  <a:gd name="T26" fmla="*/ 2 w 45"/>
                  <a:gd name="T27" fmla="*/ 3 h 18"/>
                  <a:gd name="T28" fmla="*/ 7 w 45"/>
                  <a:gd name="T29" fmla="*/ 1 h 18"/>
                  <a:gd name="T30" fmla="*/ 14 w 45"/>
                  <a:gd name="T31" fmla="*/ 0 h 18"/>
                  <a:gd name="T32" fmla="*/ 23 w 45"/>
                  <a:gd name="T33" fmla="*/ 0 h 1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5"/>
                  <a:gd name="T52" fmla="*/ 0 h 18"/>
                  <a:gd name="T53" fmla="*/ 45 w 45"/>
                  <a:gd name="T54" fmla="*/ 18 h 1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5" h="18">
                    <a:moveTo>
                      <a:pt x="23" y="0"/>
                    </a:moveTo>
                    <a:lnTo>
                      <a:pt x="32" y="1"/>
                    </a:lnTo>
                    <a:lnTo>
                      <a:pt x="39" y="3"/>
                    </a:lnTo>
                    <a:lnTo>
                      <a:pt x="43" y="7"/>
                    </a:lnTo>
                    <a:lnTo>
                      <a:pt x="45" y="11"/>
                    </a:lnTo>
                    <a:lnTo>
                      <a:pt x="42" y="15"/>
                    </a:lnTo>
                    <a:lnTo>
                      <a:pt x="37" y="17"/>
                    </a:lnTo>
                    <a:lnTo>
                      <a:pt x="30" y="18"/>
                    </a:lnTo>
                    <a:lnTo>
                      <a:pt x="20" y="18"/>
                    </a:lnTo>
                    <a:lnTo>
                      <a:pt x="12" y="17"/>
                    </a:lnTo>
                    <a:lnTo>
                      <a:pt x="5" y="13"/>
                    </a:lnTo>
                    <a:lnTo>
                      <a:pt x="1" y="11"/>
                    </a:lnTo>
                    <a:lnTo>
                      <a:pt x="0" y="7"/>
                    </a:lnTo>
                    <a:lnTo>
                      <a:pt x="2" y="3"/>
                    </a:lnTo>
                    <a:lnTo>
                      <a:pt x="7" y="1"/>
                    </a:lnTo>
                    <a:lnTo>
                      <a:pt x="14" y="0"/>
                    </a:lnTo>
                    <a:lnTo>
                      <a:pt x="23" y="0"/>
                    </a:lnTo>
                    <a:close/>
                  </a:path>
                </a:pathLst>
              </a:custGeom>
              <a:solidFill>
                <a:srgbClr val="B76B05"/>
              </a:solidFill>
              <a:ln w="9525">
                <a:noFill/>
                <a:round/>
                <a:headEnd/>
                <a:tailEnd/>
              </a:ln>
            </p:spPr>
            <p:txBody>
              <a:bodyPr/>
              <a:lstStyle/>
              <a:p>
                <a:endParaRPr lang="en-US"/>
              </a:p>
            </p:txBody>
          </p:sp>
          <p:sp>
            <p:nvSpPr>
              <p:cNvPr id="22089" name="Freeform 571"/>
              <p:cNvSpPr>
                <a:spLocks/>
              </p:cNvSpPr>
              <p:nvPr/>
            </p:nvSpPr>
            <p:spPr bwMode="auto">
              <a:xfrm>
                <a:off x="1333" y="2232"/>
                <a:ext cx="23" cy="11"/>
              </a:xfrm>
              <a:custGeom>
                <a:avLst/>
                <a:gdLst>
                  <a:gd name="T0" fmla="*/ 23 w 45"/>
                  <a:gd name="T1" fmla="*/ 0 h 22"/>
                  <a:gd name="T2" fmla="*/ 32 w 45"/>
                  <a:gd name="T3" fmla="*/ 1 h 22"/>
                  <a:gd name="T4" fmla="*/ 39 w 45"/>
                  <a:gd name="T5" fmla="*/ 4 h 22"/>
                  <a:gd name="T6" fmla="*/ 44 w 45"/>
                  <a:gd name="T7" fmla="*/ 7 h 22"/>
                  <a:gd name="T8" fmla="*/ 45 w 45"/>
                  <a:gd name="T9" fmla="*/ 12 h 22"/>
                  <a:gd name="T10" fmla="*/ 44 w 45"/>
                  <a:gd name="T11" fmla="*/ 16 h 22"/>
                  <a:gd name="T12" fmla="*/ 39 w 45"/>
                  <a:gd name="T13" fmla="*/ 19 h 22"/>
                  <a:gd name="T14" fmla="*/ 32 w 45"/>
                  <a:gd name="T15" fmla="*/ 21 h 22"/>
                  <a:gd name="T16" fmla="*/ 23 w 45"/>
                  <a:gd name="T17" fmla="*/ 22 h 22"/>
                  <a:gd name="T18" fmla="*/ 14 w 45"/>
                  <a:gd name="T19" fmla="*/ 21 h 22"/>
                  <a:gd name="T20" fmla="*/ 7 w 45"/>
                  <a:gd name="T21" fmla="*/ 19 h 22"/>
                  <a:gd name="T22" fmla="*/ 2 w 45"/>
                  <a:gd name="T23" fmla="*/ 16 h 22"/>
                  <a:gd name="T24" fmla="*/ 0 w 45"/>
                  <a:gd name="T25" fmla="*/ 12 h 22"/>
                  <a:gd name="T26" fmla="*/ 2 w 45"/>
                  <a:gd name="T27" fmla="*/ 7 h 22"/>
                  <a:gd name="T28" fmla="*/ 7 w 45"/>
                  <a:gd name="T29" fmla="*/ 4 h 22"/>
                  <a:gd name="T30" fmla="*/ 14 w 45"/>
                  <a:gd name="T31" fmla="*/ 1 h 22"/>
                  <a:gd name="T32" fmla="*/ 23 w 45"/>
                  <a:gd name="T33" fmla="*/ 0 h 2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5"/>
                  <a:gd name="T52" fmla="*/ 0 h 22"/>
                  <a:gd name="T53" fmla="*/ 45 w 45"/>
                  <a:gd name="T54" fmla="*/ 22 h 2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5" h="22">
                    <a:moveTo>
                      <a:pt x="23" y="0"/>
                    </a:moveTo>
                    <a:lnTo>
                      <a:pt x="32" y="1"/>
                    </a:lnTo>
                    <a:lnTo>
                      <a:pt x="39" y="4"/>
                    </a:lnTo>
                    <a:lnTo>
                      <a:pt x="44" y="7"/>
                    </a:lnTo>
                    <a:lnTo>
                      <a:pt x="45" y="12"/>
                    </a:lnTo>
                    <a:lnTo>
                      <a:pt x="44" y="16"/>
                    </a:lnTo>
                    <a:lnTo>
                      <a:pt x="39" y="19"/>
                    </a:lnTo>
                    <a:lnTo>
                      <a:pt x="32" y="21"/>
                    </a:lnTo>
                    <a:lnTo>
                      <a:pt x="23" y="22"/>
                    </a:lnTo>
                    <a:lnTo>
                      <a:pt x="14" y="21"/>
                    </a:lnTo>
                    <a:lnTo>
                      <a:pt x="7" y="19"/>
                    </a:lnTo>
                    <a:lnTo>
                      <a:pt x="2" y="16"/>
                    </a:lnTo>
                    <a:lnTo>
                      <a:pt x="0" y="12"/>
                    </a:lnTo>
                    <a:lnTo>
                      <a:pt x="2" y="7"/>
                    </a:lnTo>
                    <a:lnTo>
                      <a:pt x="7" y="4"/>
                    </a:lnTo>
                    <a:lnTo>
                      <a:pt x="14" y="1"/>
                    </a:lnTo>
                    <a:lnTo>
                      <a:pt x="23" y="0"/>
                    </a:lnTo>
                    <a:close/>
                  </a:path>
                </a:pathLst>
              </a:custGeom>
              <a:solidFill>
                <a:srgbClr val="D18E00"/>
              </a:solidFill>
              <a:ln w="9525">
                <a:noFill/>
                <a:round/>
                <a:headEnd/>
                <a:tailEnd/>
              </a:ln>
            </p:spPr>
            <p:txBody>
              <a:bodyPr/>
              <a:lstStyle/>
              <a:p>
                <a:endParaRPr lang="en-US"/>
              </a:p>
            </p:txBody>
          </p:sp>
          <p:sp>
            <p:nvSpPr>
              <p:cNvPr id="22090" name="Freeform 572"/>
              <p:cNvSpPr>
                <a:spLocks/>
              </p:cNvSpPr>
              <p:nvPr/>
            </p:nvSpPr>
            <p:spPr bwMode="auto">
              <a:xfrm>
                <a:off x="1412" y="2239"/>
                <a:ext cx="22" cy="10"/>
              </a:xfrm>
              <a:custGeom>
                <a:avLst/>
                <a:gdLst>
                  <a:gd name="T0" fmla="*/ 23 w 44"/>
                  <a:gd name="T1" fmla="*/ 0 h 22"/>
                  <a:gd name="T2" fmla="*/ 32 w 44"/>
                  <a:gd name="T3" fmla="*/ 1 h 22"/>
                  <a:gd name="T4" fmla="*/ 39 w 44"/>
                  <a:gd name="T5" fmla="*/ 4 h 22"/>
                  <a:gd name="T6" fmla="*/ 43 w 44"/>
                  <a:gd name="T7" fmla="*/ 7 h 22"/>
                  <a:gd name="T8" fmla="*/ 44 w 44"/>
                  <a:gd name="T9" fmla="*/ 12 h 22"/>
                  <a:gd name="T10" fmla="*/ 43 w 44"/>
                  <a:gd name="T11" fmla="*/ 16 h 22"/>
                  <a:gd name="T12" fmla="*/ 39 w 44"/>
                  <a:gd name="T13" fmla="*/ 19 h 22"/>
                  <a:gd name="T14" fmla="*/ 32 w 44"/>
                  <a:gd name="T15" fmla="*/ 21 h 22"/>
                  <a:gd name="T16" fmla="*/ 23 w 44"/>
                  <a:gd name="T17" fmla="*/ 22 h 22"/>
                  <a:gd name="T18" fmla="*/ 13 w 44"/>
                  <a:gd name="T19" fmla="*/ 21 h 22"/>
                  <a:gd name="T20" fmla="*/ 6 w 44"/>
                  <a:gd name="T21" fmla="*/ 19 h 22"/>
                  <a:gd name="T22" fmla="*/ 2 w 44"/>
                  <a:gd name="T23" fmla="*/ 16 h 22"/>
                  <a:gd name="T24" fmla="*/ 0 w 44"/>
                  <a:gd name="T25" fmla="*/ 12 h 22"/>
                  <a:gd name="T26" fmla="*/ 2 w 44"/>
                  <a:gd name="T27" fmla="*/ 7 h 22"/>
                  <a:gd name="T28" fmla="*/ 6 w 44"/>
                  <a:gd name="T29" fmla="*/ 4 h 22"/>
                  <a:gd name="T30" fmla="*/ 13 w 44"/>
                  <a:gd name="T31" fmla="*/ 1 h 22"/>
                  <a:gd name="T32" fmla="*/ 23 w 44"/>
                  <a:gd name="T33" fmla="*/ 0 h 2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4"/>
                  <a:gd name="T52" fmla="*/ 0 h 22"/>
                  <a:gd name="T53" fmla="*/ 44 w 44"/>
                  <a:gd name="T54" fmla="*/ 22 h 2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4" h="22">
                    <a:moveTo>
                      <a:pt x="23" y="0"/>
                    </a:moveTo>
                    <a:lnTo>
                      <a:pt x="32" y="1"/>
                    </a:lnTo>
                    <a:lnTo>
                      <a:pt x="39" y="4"/>
                    </a:lnTo>
                    <a:lnTo>
                      <a:pt x="43" y="7"/>
                    </a:lnTo>
                    <a:lnTo>
                      <a:pt x="44" y="12"/>
                    </a:lnTo>
                    <a:lnTo>
                      <a:pt x="43" y="16"/>
                    </a:lnTo>
                    <a:lnTo>
                      <a:pt x="39" y="19"/>
                    </a:lnTo>
                    <a:lnTo>
                      <a:pt x="32" y="21"/>
                    </a:lnTo>
                    <a:lnTo>
                      <a:pt x="23" y="22"/>
                    </a:lnTo>
                    <a:lnTo>
                      <a:pt x="13" y="21"/>
                    </a:lnTo>
                    <a:lnTo>
                      <a:pt x="6" y="19"/>
                    </a:lnTo>
                    <a:lnTo>
                      <a:pt x="2" y="16"/>
                    </a:lnTo>
                    <a:lnTo>
                      <a:pt x="0" y="12"/>
                    </a:lnTo>
                    <a:lnTo>
                      <a:pt x="2" y="7"/>
                    </a:lnTo>
                    <a:lnTo>
                      <a:pt x="6" y="4"/>
                    </a:lnTo>
                    <a:lnTo>
                      <a:pt x="13" y="1"/>
                    </a:lnTo>
                    <a:lnTo>
                      <a:pt x="23" y="0"/>
                    </a:lnTo>
                    <a:close/>
                  </a:path>
                </a:pathLst>
              </a:custGeom>
              <a:solidFill>
                <a:srgbClr val="D18E00"/>
              </a:solidFill>
              <a:ln w="9525">
                <a:noFill/>
                <a:round/>
                <a:headEnd/>
                <a:tailEnd/>
              </a:ln>
            </p:spPr>
            <p:txBody>
              <a:bodyPr/>
              <a:lstStyle/>
              <a:p>
                <a:endParaRPr lang="en-US"/>
              </a:p>
            </p:txBody>
          </p:sp>
          <p:sp>
            <p:nvSpPr>
              <p:cNvPr id="22091" name="Freeform 573"/>
              <p:cNvSpPr>
                <a:spLocks/>
              </p:cNvSpPr>
              <p:nvPr/>
            </p:nvSpPr>
            <p:spPr bwMode="auto">
              <a:xfrm>
                <a:off x="1370" y="2301"/>
                <a:ext cx="23" cy="6"/>
              </a:xfrm>
              <a:custGeom>
                <a:avLst/>
                <a:gdLst>
                  <a:gd name="T0" fmla="*/ 23 w 44"/>
                  <a:gd name="T1" fmla="*/ 0 h 11"/>
                  <a:gd name="T2" fmla="*/ 32 w 44"/>
                  <a:gd name="T3" fmla="*/ 0 h 11"/>
                  <a:gd name="T4" fmla="*/ 39 w 44"/>
                  <a:gd name="T5" fmla="*/ 1 h 11"/>
                  <a:gd name="T6" fmla="*/ 43 w 44"/>
                  <a:gd name="T7" fmla="*/ 3 h 11"/>
                  <a:gd name="T8" fmla="*/ 44 w 44"/>
                  <a:gd name="T9" fmla="*/ 5 h 11"/>
                  <a:gd name="T10" fmla="*/ 43 w 44"/>
                  <a:gd name="T11" fmla="*/ 8 h 11"/>
                  <a:gd name="T12" fmla="*/ 39 w 44"/>
                  <a:gd name="T13" fmla="*/ 10 h 11"/>
                  <a:gd name="T14" fmla="*/ 32 w 44"/>
                  <a:gd name="T15" fmla="*/ 11 h 11"/>
                  <a:gd name="T16" fmla="*/ 23 w 44"/>
                  <a:gd name="T17" fmla="*/ 11 h 11"/>
                  <a:gd name="T18" fmla="*/ 13 w 44"/>
                  <a:gd name="T19" fmla="*/ 11 h 11"/>
                  <a:gd name="T20" fmla="*/ 6 w 44"/>
                  <a:gd name="T21" fmla="*/ 10 h 11"/>
                  <a:gd name="T22" fmla="*/ 2 w 44"/>
                  <a:gd name="T23" fmla="*/ 8 h 11"/>
                  <a:gd name="T24" fmla="*/ 0 w 44"/>
                  <a:gd name="T25" fmla="*/ 5 h 11"/>
                  <a:gd name="T26" fmla="*/ 2 w 44"/>
                  <a:gd name="T27" fmla="*/ 3 h 11"/>
                  <a:gd name="T28" fmla="*/ 6 w 44"/>
                  <a:gd name="T29" fmla="*/ 1 h 11"/>
                  <a:gd name="T30" fmla="*/ 13 w 44"/>
                  <a:gd name="T31" fmla="*/ 0 h 11"/>
                  <a:gd name="T32" fmla="*/ 23 w 44"/>
                  <a:gd name="T33" fmla="*/ 0 h 1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4"/>
                  <a:gd name="T52" fmla="*/ 0 h 11"/>
                  <a:gd name="T53" fmla="*/ 44 w 44"/>
                  <a:gd name="T54" fmla="*/ 11 h 1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4" h="11">
                    <a:moveTo>
                      <a:pt x="23" y="0"/>
                    </a:moveTo>
                    <a:lnTo>
                      <a:pt x="32" y="0"/>
                    </a:lnTo>
                    <a:lnTo>
                      <a:pt x="39" y="1"/>
                    </a:lnTo>
                    <a:lnTo>
                      <a:pt x="43" y="3"/>
                    </a:lnTo>
                    <a:lnTo>
                      <a:pt x="44" y="5"/>
                    </a:lnTo>
                    <a:lnTo>
                      <a:pt x="43" y="8"/>
                    </a:lnTo>
                    <a:lnTo>
                      <a:pt x="39" y="10"/>
                    </a:lnTo>
                    <a:lnTo>
                      <a:pt x="32" y="11"/>
                    </a:lnTo>
                    <a:lnTo>
                      <a:pt x="23" y="11"/>
                    </a:lnTo>
                    <a:lnTo>
                      <a:pt x="13" y="11"/>
                    </a:lnTo>
                    <a:lnTo>
                      <a:pt x="6" y="10"/>
                    </a:lnTo>
                    <a:lnTo>
                      <a:pt x="2" y="8"/>
                    </a:lnTo>
                    <a:lnTo>
                      <a:pt x="0" y="5"/>
                    </a:lnTo>
                    <a:lnTo>
                      <a:pt x="2" y="3"/>
                    </a:lnTo>
                    <a:lnTo>
                      <a:pt x="6" y="1"/>
                    </a:lnTo>
                    <a:lnTo>
                      <a:pt x="13" y="0"/>
                    </a:lnTo>
                    <a:lnTo>
                      <a:pt x="23" y="0"/>
                    </a:lnTo>
                    <a:close/>
                  </a:path>
                </a:pathLst>
              </a:custGeom>
              <a:solidFill>
                <a:srgbClr val="D18E00"/>
              </a:solidFill>
              <a:ln w="9525">
                <a:noFill/>
                <a:round/>
                <a:headEnd/>
                <a:tailEnd/>
              </a:ln>
            </p:spPr>
            <p:txBody>
              <a:bodyPr/>
              <a:lstStyle/>
              <a:p>
                <a:endParaRPr lang="en-US"/>
              </a:p>
            </p:txBody>
          </p:sp>
          <p:sp>
            <p:nvSpPr>
              <p:cNvPr id="22092" name="Freeform 574"/>
              <p:cNvSpPr>
                <a:spLocks/>
              </p:cNvSpPr>
              <p:nvPr/>
            </p:nvSpPr>
            <p:spPr bwMode="auto">
              <a:xfrm>
                <a:off x="1371" y="2355"/>
                <a:ext cx="22" cy="6"/>
              </a:xfrm>
              <a:custGeom>
                <a:avLst/>
                <a:gdLst>
                  <a:gd name="T0" fmla="*/ 23 w 45"/>
                  <a:gd name="T1" fmla="*/ 0 h 11"/>
                  <a:gd name="T2" fmla="*/ 32 w 45"/>
                  <a:gd name="T3" fmla="*/ 1 h 11"/>
                  <a:gd name="T4" fmla="*/ 39 w 45"/>
                  <a:gd name="T5" fmla="*/ 2 h 11"/>
                  <a:gd name="T6" fmla="*/ 43 w 45"/>
                  <a:gd name="T7" fmla="*/ 4 h 11"/>
                  <a:gd name="T8" fmla="*/ 45 w 45"/>
                  <a:gd name="T9" fmla="*/ 7 h 11"/>
                  <a:gd name="T10" fmla="*/ 42 w 45"/>
                  <a:gd name="T11" fmla="*/ 9 h 11"/>
                  <a:gd name="T12" fmla="*/ 38 w 45"/>
                  <a:gd name="T13" fmla="*/ 10 h 11"/>
                  <a:gd name="T14" fmla="*/ 31 w 45"/>
                  <a:gd name="T15" fmla="*/ 11 h 11"/>
                  <a:gd name="T16" fmla="*/ 22 w 45"/>
                  <a:gd name="T17" fmla="*/ 11 h 11"/>
                  <a:gd name="T18" fmla="*/ 12 w 45"/>
                  <a:gd name="T19" fmla="*/ 10 h 11"/>
                  <a:gd name="T20" fmla="*/ 5 w 45"/>
                  <a:gd name="T21" fmla="*/ 8 h 11"/>
                  <a:gd name="T22" fmla="*/ 1 w 45"/>
                  <a:gd name="T23" fmla="*/ 5 h 11"/>
                  <a:gd name="T24" fmla="*/ 0 w 45"/>
                  <a:gd name="T25" fmla="*/ 3 h 11"/>
                  <a:gd name="T26" fmla="*/ 2 w 45"/>
                  <a:gd name="T27" fmla="*/ 1 h 11"/>
                  <a:gd name="T28" fmla="*/ 7 w 45"/>
                  <a:gd name="T29" fmla="*/ 0 h 11"/>
                  <a:gd name="T30" fmla="*/ 14 w 45"/>
                  <a:gd name="T31" fmla="*/ 0 h 11"/>
                  <a:gd name="T32" fmla="*/ 23 w 45"/>
                  <a:gd name="T33" fmla="*/ 0 h 1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5"/>
                  <a:gd name="T52" fmla="*/ 0 h 11"/>
                  <a:gd name="T53" fmla="*/ 45 w 45"/>
                  <a:gd name="T54" fmla="*/ 11 h 1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5" h="11">
                    <a:moveTo>
                      <a:pt x="23" y="0"/>
                    </a:moveTo>
                    <a:lnTo>
                      <a:pt x="32" y="1"/>
                    </a:lnTo>
                    <a:lnTo>
                      <a:pt x="39" y="2"/>
                    </a:lnTo>
                    <a:lnTo>
                      <a:pt x="43" y="4"/>
                    </a:lnTo>
                    <a:lnTo>
                      <a:pt x="45" y="7"/>
                    </a:lnTo>
                    <a:lnTo>
                      <a:pt x="42" y="9"/>
                    </a:lnTo>
                    <a:lnTo>
                      <a:pt x="38" y="10"/>
                    </a:lnTo>
                    <a:lnTo>
                      <a:pt x="31" y="11"/>
                    </a:lnTo>
                    <a:lnTo>
                      <a:pt x="22" y="11"/>
                    </a:lnTo>
                    <a:lnTo>
                      <a:pt x="12" y="10"/>
                    </a:lnTo>
                    <a:lnTo>
                      <a:pt x="5" y="8"/>
                    </a:lnTo>
                    <a:lnTo>
                      <a:pt x="1" y="5"/>
                    </a:lnTo>
                    <a:lnTo>
                      <a:pt x="0" y="3"/>
                    </a:lnTo>
                    <a:lnTo>
                      <a:pt x="2" y="1"/>
                    </a:lnTo>
                    <a:lnTo>
                      <a:pt x="7" y="0"/>
                    </a:lnTo>
                    <a:lnTo>
                      <a:pt x="14" y="0"/>
                    </a:lnTo>
                    <a:lnTo>
                      <a:pt x="23" y="0"/>
                    </a:lnTo>
                    <a:close/>
                  </a:path>
                </a:pathLst>
              </a:custGeom>
              <a:solidFill>
                <a:srgbClr val="D18E00"/>
              </a:solidFill>
              <a:ln w="9525">
                <a:noFill/>
                <a:round/>
                <a:headEnd/>
                <a:tailEnd/>
              </a:ln>
            </p:spPr>
            <p:txBody>
              <a:bodyPr/>
              <a:lstStyle/>
              <a:p>
                <a:endParaRPr lang="en-US"/>
              </a:p>
            </p:txBody>
          </p:sp>
          <p:sp>
            <p:nvSpPr>
              <p:cNvPr id="22093" name="Freeform 575"/>
              <p:cNvSpPr>
                <a:spLocks/>
              </p:cNvSpPr>
              <p:nvPr/>
            </p:nvSpPr>
            <p:spPr bwMode="auto">
              <a:xfrm>
                <a:off x="2118" y="2361"/>
                <a:ext cx="16" cy="189"/>
              </a:xfrm>
              <a:custGeom>
                <a:avLst/>
                <a:gdLst>
                  <a:gd name="T0" fmla="*/ 0 w 33"/>
                  <a:gd name="T1" fmla="*/ 350 h 379"/>
                  <a:gd name="T2" fmla="*/ 0 w 33"/>
                  <a:gd name="T3" fmla="*/ 29 h 379"/>
                  <a:gd name="T4" fmla="*/ 33 w 33"/>
                  <a:gd name="T5" fmla="*/ 0 h 379"/>
                  <a:gd name="T6" fmla="*/ 33 w 33"/>
                  <a:gd name="T7" fmla="*/ 44 h 379"/>
                  <a:gd name="T8" fmla="*/ 20 w 33"/>
                  <a:gd name="T9" fmla="*/ 64 h 379"/>
                  <a:gd name="T10" fmla="*/ 20 w 33"/>
                  <a:gd name="T11" fmla="*/ 379 h 379"/>
                  <a:gd name="T12" fmla="*/ 0 w 33"/>
                  <a:gd name="T13" fmla="*/ 350 h 379"/>
                  <a:gd name="T14" fmla="*/ 0 60000 65536"/>
                  <a:gd name="T15" fmla="*/ 0 60000 65536"/>
                  <a:gd name="T16" fmla="*/ 0 60000 65536"/>
                  <a:gd name="T17" fmla="*/ 0 60000 65536"/>
                  <a:gd name="T18" fmla="*/ 0 60000 65536"/>
                  <a:gd name="T19" fmla="*/ 0 60000 65536"/>
                  <a:gd name="T20" fmla="*/ 0 60000 65536"/>
                  <a:gd name="T21" fmla="*/ 0 w 33"/>
                  <a:gd name="T22" fmla="*/ 0 h 379"/>
                  <a:gd name="T23" fmla="*/ 33 w 33"/>
                  <a:gd name="T24" fmla="*/ 379 h 37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379">
                    <a:moveTo>
                      <a:pt x="0" y="350"/>
                    </a:moveTo>
                    <a:lnTo>
                      <a:pt x="0" y="29"/>
                    </a:lnTo>
                    <a:lnTo>
                      <a:pt x="33" y="0"/>
                    </a:lnTo>
                    <a:lnTo>
                      <a:pt x="33" y="44"/>
                    </a:lnTo>
                    <a:lnTo>
                      <a:pt x="20" y="64"/>
                    </a:lnTo>
                    <a:lnTo>
                      <a:pt x="20" y="379"/>
                    </a:lnTo>
                    <a:lnTo>
                      <a:pt x="0" y="350"/>
                    </a:lnTo>
                    <a:close/>
                  </a:path>
                </a:pathLst>
              </a:custGeom>
              <a:solidFill>
                <a:srgbClr val="8C4400"/>
              </a:solidFill>
              <a:ln w="9525">
                <a:noFill/>
                <a:round/>
                <a:headEnd/>
                <a:tailEnd/>
              </a:ln>
            </p:spPr>
            <p:txBody>
              <a:bodyPr/>
              <a:lstStyle/>
              <a:p>
                <a:endParaRPr lang="en-US"/>
              </a:p>
            </p:txBody>
          </p:sp>
          <p:sp>
            <p:nvSpPr>
              <p:cNvPr id="22094" name="Freeform 576"/>
              <p:cNvSpPr>
                <a:spLocks/>
              </p:cNvSpPr>
              <p:nvPr/>
            </p:nvSpPr>
            <p:spPr bwMode="auto">
              <a:xfrm>
                <a:off x="2176" y="2321"/>
                <a:ext cx="25" cy="178"/>
              </a:xfrm>
              <a:custGeom>
                <a:avLst/>
                <a:gdLst>
                  <a:gd name="T0" fmla="*/ 0 w 48"/>
                  <a:gd name="T1" fmla="*/ 45 h 354"/>
                  <a:gd name="T2" fmla="*/ 48 w 48"/>
                  <a:gd name="T3" fmla="*/ 0 h 354"/>
                  <a:gd name="T4" fmla="*/ 48 w 48"/>
                  <a:gd name="T5" fmla="*/ 354 h 354"/>
                  <a:gd name="T6" fmla="*/ 28 w 48"/>
                  <a:gd name="T7" fmla="*/ 321 h 354"/>
                  <a:gd name="T8" fmla="*/ 28 w 48"/>
                  <a:gd name="T9" fmla="*/ 54 h 354"/>
                  <a:gd name="T10" fmla="*/ 0 w 48"/>
                  <a:gd name="T11" fmla="*/ 84 h 354"/>
                  <a:gd name="T12" fmla="*/ 0 w 48"/>
                  <a:gd name="T13" fmla="*/ 45 h 354"/>
                  <a:gd name="T14" fmla="*/ 0 60000 65536"/>
                  <a:gd name="T15" fmla="*/ 0 60000 65536"/>
                  <a:gd name="T16" fmla="*/ 0 60000 65536"/>
                  <a:gd name="T17" fmla="*/ 0 60000 65536"/>
                  <a:gd name="T18" fmla="*/ 0 60000 65536"/>
                  <a:gd name="T19" fmla="*/ 0 60000 65536"/>
                  <a:gd name="T20" fmla="*/ 0 60000 65536"/>
                  <a:gd name="T21" fmla="*/ 0 w 48"/>
                  <a:gd name="T22" fmla="*/ 0 h 354"/>
                  <a:gd name="T23" fmla="*/ 48 w 48"/>
                  <a:gd name="T24" fmla="*/ 354 h 35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354">
                    <a:moveTo>
                      <a:pt x="0" y="45"/>
                    </a:moveTo>
                    <a:lnTo>
                      <a:pt x="48" y="0"/>
                    </a:lnTo>
                    <a:lnTo>
                      <a:pt x="48" y="354"/>
                    </a:lnTo>
                    <a:lnTo>
                      <a:pt x="28" y="321"/>
                    </a:lnTo>
                    <a:lnTo>
                      <a:pt x="28" y="54"/>
                    </a:lnTo>
                    <a:lnTo>
                      <a:pt x="0" y="84"/>
                    </a:lnTo>
                    <a:lnTo>
                      <a:pt x="0" y="45"/>
                    </a:lnTo>
                    <a:close/>
                  </a:path>
                </a:pathLst>
              </a:custGeom>
              <a:solidFill>
                <a:srgbClr val="8C4400"/>
              </a:solidFill>
              <a:ln w="9525">
                <a:noFill/>
                <a:round/>
                <a:headEnd/>
                <a:tailEnd/>
              </a:ln>
            </p:spPr>
            <p:txBody>
              <a:bodyPr/>
              <a:lstStyle/>
              <a:p>
                <a:endParaRPr lang="en-US"/>
              </a:p>
            </p:txBody>
          </p:sp>
          <p:sp>
            <p:nvSpPr>
              <p:cNvPr id="22095" name="Freeform 577"/>
              <p:cNvSpPr>
                <a:spLocks/>
              </p:cNvSpPr>
              <p:nvPr/>
            </p:nvSpPr>
            <p:spPr bwMode="auto">
              <a:xfrm>
                <a:off x="2234" y="2174"/>
                <a:ext cx="55" cy="42"/>
              </a:xfrm>
              <a:custGeom>
                <a:avLst/>
                <a:gdLst>
                  <a:gd name="T0" fmla="*/ 0 w 108"/>
                  <a:gd name="T1" fmla="*/ 60 h 84"/>
                  <a:gd name="T2" fmla="*/ 108 w 108"/>
                  <a:gd name="T3" fmla="*/ 0 h 84"/>
                  <a:gd name="T4" fmla="*/ 108 w 108"/>
                  <a:gd name="T5" fmla="*/ 20 h 84"/>
                  <a:gd name="T6" fmla="*/ 0 w 108"/>
                  <a:gd name="T7" fmla="*/ 84 h 84"/>
                  <a:gd name="T8" fmla="*/ 0 w 108"/>
                  <a:gd name="T9" fmla="*/ 60 h 84"/>
                  <a:gd name="T10" fmla="*/ 0 60000 65536"/>
                  <a:gd name="T11" fmla="*/ 0 60000 65536"/>
                  <a:gd name="T12" fmla="*/ 0 60000 65536"/>
                  <a:gd name="T13" fmla="*/ 0 60000 65536"/>
                  <a:gd name="T14" fmla="*/ 0 60000 65536"/>
                  <a:gd name="T15" fmla="*/ 0 w 108"/>
                  <a:gd name="T16" fmla="*/ 0 h 84"/>
                  <a:gd name="T17" fmla="*/ 108 w 108"/>
                  <a:gd name="T18" fmla="*/ 84 h 84"/>
                </a:gdLst>
                <a:ahLst/>
                <a:cxnLst>
                  <a:cxn ang="T10">
                    <a:pos x="T0" y="T1"/>
                  </a:cxn>
                  <a:cxn ang="T11">
                    <a:pos x="T2" y="T3"/>
                  </a:cxn>
                  <a:cxn ang="T12">
                    <a:pos x="T4" y="T5"/>
                  </a:cxn>
                  <a:cxn ang="T13">
                    <a:pos x="T6" y="T7"/>
                  </a:cxn>
                  <a:cxn ang="T14">
                    <a:pos x="T8" y="T9"/>
                  </a:cxn>
                </a:cxnLst>
                <a:rect l="T15" t="T16" r="T17" b="T18"/>
                <a:pathLst>
                  <a:path w="108" h="84">
                    <a:moveTo>
                      <a:pt x="0" y="60"/>
                    </a:moveTo>
                    <a:lnTo>
                      <a:pt x="108" y="0"/>
                    </a:lnTo>
                    <a:lnTo>
                      <a:pt x="108" y="20"/>
                    </a:lnTo>
                    <a:lnTo>
                      <a:pt x="0" y="84"/>
                    </a:lnTo>
                    <a:lnTo>
                      <a:pt x="0" y="60"/>
                    </a:lnTo>
                    <a:close/>
                  </a:path>
                </a:pathLst>
              </a:custGeom>
              <a:solidFill>
                <a:srgbClr val="8C4400"/>
              </a:solidFill>
              <a:ln w="9525">
                <a:noFill/>
                <a:round/>
                <a:headEnd/>
                <a:tailEnd/>
              </a:ln>
            </p:spPr>
            <p:txBody>
              <a:bodyPr/>
              <a:lstStyle/>
              <a:p>
                <a:endParaRPr lang="en-US"/>
              </a:p>
            </p:txBody>
          </p:sp>
          <p:sp>
            <p:nvSpPr>
              <p:cNvPr id="22096" name="Freeform 578"/>
              <p:cNvSpPr>
                <a:spLocks/>
              </p:cNvSpPr>
              <p:nvPr/>
            </p:nvSpPr>
            <p:spPr bwMode="auto">
              <a:xfrm>
                <a:off x="2234" y="2208"/>
                <a:ext cx="55" cy="44"/>
              </a:xfrm>
              <a:custGeom>
                <a:avLst/>
                <a:gdLst>
                  <a:gd name="T0" fmla="*/ 0 w 108"/>
                  <a:gd name="T1" fmla="*/ 60 h 89"/>
                  <a:gd name="T2" fmla="*/ 108 w 108"/>
                  <a:gd name="T3" fmla="*/ 0 h 89"/>
                  <a:gd name="T4" fmla="*/ 108 w 108"/>
                  <a:gd name="T5" fmla="*/ 20 h 89"/>
                  <a:gd name="T6" fmla="*/ 0 w 108"/>
                  <a:gd name="T7" fmla="*/ 89 h 89"/>
                  <a:gd name="T8" fmla="*/ 0 w 108"/>
                  <a:gd name="T9" fmla="*/ 60 h 89"/>
                  <a:gd name="T10" fmla="*/ 0 60000 65536"/>
                  <a:gd name="T11" fmla="*/ 0 60000 65536"/>
                  <a:gd name="T12" fmla="*/ 0 60000 65536"/>
                  <a:gd name="T13" fmla="*/ 0 60000 65536"/>
                  <a:gd name="T14" fmla="*/ 0 60000 65536"/>
                  <a:gd name="T15" fmla="*/ 0 w 108"/>
                  <a:gd name="T16" fmla="*/ 0 h 89"/>
                  <a:gd name="T17" fmla="*/ 108 w 108"/>
                  <a:gd name="T18" fmla="*/ 89 h 89"/>
                </a:gdLst>
                <a:ahLst/>
                <a:cxnLst>
                  <a:cxn ang="T10">
                    <a:pos x="T0" y="T1"/>
                  </a:cxn>
                  <a:cxn ang="T11">
                    <a:pos x="T2" y="T3"/>
                  </a:cxn>
                  <a:cxn ang="T12">
                    <a:pos x="T4" y="T5"/>
                  </a:cxn>
                  <a:cxn ang="T13">
                    <a:pos x="T6" y="T7"/>
                  </a:cxn>
                  <a:cxn ang="T14">
                    <a:pos x="T8" y="T9"/>
                  </a:cxn>
                </a:cxnLst>
                <a:rect l="T15" t="T16" r="T17" b="T18"/>
                <a:pathLst>
                  <a:path w="108" h="89">
                    <a:moveTo>
                      <a:pt x="0" y="60"/>
                    </a:moveTo>
                    <a:lnTo>
                      <a:pt x="108" y="0"/>
                    </a:lnTo>
                    <a:lnTo>
                      <a:pt x="108" y="20"/>
                    </a:lnTo>
                    <a:lnTo>
                      <a:pt x="0" y="89"/>
                    </a:lnTo>
                    <a:lnTo>
                      <a:pt x="0" y="60"/>
                    </a:lnTo>
                    <a:close/>
                  </a:path>
                </a:pathLst>
              </a:custGeom>
              <a:solidFill>
                <a:srgbClr val="8C4400"/>
              </a:solidFill>
              <a:ln w="9525">
                <a:noFill/>
                <a:round/>
                <a:headEnd/>
                <a:tailEnd/>
              </a:ln>
            </p:spPr>
            <p:txBody>
              <a:bodyPr/>
              <a:lstStyle/>
              <a:p>
                <a:endParaRPr lang="en-US"/>
              </a:p>
            </p:txBody>
          </p:sp>
          <p:sp>
            <p:nvSpPr>
              <p:cNvPr id="22097" name="Freeform 579"/>
              <p:cNvSpPr>
                <a:spLocks/>
              </p:cNvSpPr>
              <p:nvPr/>
            </p:nvSpPr>
            <p:spPr bwMode="auto">
              <a:xfrm>
                <a:off x="2234" y="2248"/>
                <a:ext cx="55" cy="42"/>
              </a:xfrm>
              <a:custGeom>
                <a:avLst/>
                <a:gdLst>
                  <a:gd name="T0" fmla="*/ 0 w 108"/>
                  <a:gd name="T1" fmla="*/ 58 h 84"/>
                  <a:gd name="T2" fmla="*/ 108 w 108"/>
                  <a:gd name="T3" fmla="*/ 0 h 84"/>
                  <a:gd name="T4" fmla="*/ 108 w 108"/>
                  <a:gd name="T5" fmla="*/ 19 h 84"/>
                  <a:gd name="T6" fmla="*/ 0 w 108"/>
                  <a:gd name="T7" fmla="*/ 84 h 84"/>
                  <a:gd name="T8" fmla="*/ 0 w 108"/>
                  <a:gd name="T9" fmla="*/ 58 h 84"/>
                  <a:gd name="T10" fmla="*/ 0 60000 65536"/>
                  <a:gd name="T11" fmla="*/ 0 60000 65536"/>
                  <a:gd name="T12" fmla="*/ 0 60000 65536"/>
                  <a:gd name="T13" fmla="*/ 0 60000 65536"/>
                  <a:gd name="T14" fmla="*/ 0 60000 65536"/>
                  <a:gd name="T15" fmla="*/ 0 w 108"/>
                  <a:gd name="T16" fmla="*/ 0 h 84"/>
                  <a:gd name="T17" fmla="*/ 108 w 108"/>
                  <a:gd name="T18" fmla="*/ 84 h 84"/>
                </a:gdLst>
                <a:ahLst/>
                <a:cxnLst>
                  <a:cxn ang="T10">
                    <a:pos x="T0" y="T1"/>
                  </a:cxn>
                  <a:cxn ang="T11">
                    <a:pos x="T2" y="T3"/>
                  </a:cxn>
                  <a:cxn ang="T12">
                    <a:pos x="T4" y="T5"/>
                  </a:cxn>
                  <a:cxn ang="T13">
                    <a:pos x="T6" y="T7"/>
                  </a:cxn>
                  <a:cxn ang="T14">
                    <a:pos x="T8" y="T9"/>
                  </a:cxn>
                </a:cxnLst>
                <a:rect l="T15" t="T16" r="T17" b="T18"/>
                <a:pathLst>
                  <a:path w="108" h="84">
                    <a:moveTo>
                      <a:pt x="0" y="58"/>
                    </a:moveTo>
                    <a:lnTo>
                      <a:pt x="108" y="0"/>
                    </a:lnTo>
                    <a:lnTo>
                      <a:pt x="108" y="19"/>
                    </a:lnTo>
                    <a:lnTo>
                      <a:pt x="0" y="84"/>
                    </a:lnTo>
                    <a:lnTo>
                      <a:pt x="0" y="58"/>
                    </a:lnTo>
                    <a:close/>
                  </a:path>
                </a:pathLst>
              </a:custGeom>
              <a:solidFill>
                <a:srgbClr val="8C4400"/>
              </a:solidFill>
              <a:ln w="9525">
                <a:noFill/>
                <a:round/>
                <a:headEnd/>
                <a:tailEnd/>
              </a:ln>
            </p:spPr>
            <p:txBody>
              <a:bodyPr/>
              <a:lstStyle/>
              <a:p>
                <a:endParaRPr lang="en-US"/>
              </a:p>
            </p:txBody>
          </p:sp>
          <p:sp>
            <p:nvSpPr>
              <p:cNvPr id="22098" name="Freeform 580"/>
              <p:cNvSpPr>
                <a:spLocks/>
              </p:cNvSpPr>
              <p:nvPr/>
            </p:nvSpPr>
            <p:spPr bwMode="auto">
              <a:xfrm>
                <a:off x="2234" y="2282"/>
                <a:ext cx="55" cy="39"/>
              </a:xfrm>
              <a:custGeom>
                <a:avLst/>
                <a:gdLst>
                  <a:gd name="T0" fmla="*/ 0 w 108"/>
                  <a:gd name="T1" fmla="*/ 58 h 78"/>
                  <a:gd name="T2" fmla="*/ 108 w 108"/>
                  <a:gd name="T3" fmla="*/ 0 h 78"/>
                  <a:gd name="T4" fmla="*/ 108 w 108"/>
                  <a:gd name="T5" fmla="*/ 19 h 78"/>
                  <a:gd name="T6" fmla="*/ 0 w 108"/>
                  <a:gd name="T7" fmla="*/ 78 h 78"/>
                  <a:gd name="T8" fmla="*/ 0 w 108"/>
                  <a:gd name="T9" fmla="*/ 58 h 78"/>
                  <a:gd name="T10" fmla="*/ 0 60000 65536"/>
                  <a:gd name="T11" fmla="*/ 0 60000 65536"/>
                  <a:gd name="T12" fmla="*/ 0 60000 65536"/>
                  <a:gd name="T13" fmla="*/ 0 60000 65536"/>
                  <a:gd name="T14" fmla="*/ 0 60000 65536"/>
                  <a:gd name="T15" fmla="*/ 0 w 108"/>
                  <a:gd name="T16" fmla="*/ 0 h 78"/>
                  <a:gd name="T17" fmla="*/ 108 w 108"/>
                  <a:gd name="T18" fmla="*/ 78 h 78"/>
                </a:gdLst>
                <a:ahLst/>
                <a:cxnLst>
                  <a:cxn ang="T10">
                    <a:pos x="T0" y="T1"/>
                  </a:cxn>
                  <a:cxn ang="T11">
                    <a:pos x="T2" y="T3"/>
                  </a:cxn>
                  <a:cxn ang="T12">
                    <a:pos x="T4" y="T5"/>
                  </a:cxn>
                  <a:cxn ang="T13">
                    <a:pos x="T6" y="T7"/>
                  </a:cxn>
                  <a:cxn ang="T14">
                    <a:pos x="T8" y="T9"/>
                  </a:cxn>
                </a:cxnLst>
                <a:rect l="T15" t="T16" r="T17" b="T18"/>
                <a:pathLst>
                  <a:path w="108" h="78">
                    <a:moveTo>
                      <a:pt x="0" y="58"/>
                    </a:moveTo>
                    <a:lnTo>
                      <a:pt x="108" y="0"/>
                    </a:lnTo>
                    <a:lnTo>
                      <a:pt x="108" y="19"/>
                    </a:lnTo>
                    <a:lnTo>
                      <a:pt x="0" y="78"/>
                    </a:lnTo>
                    <a:lnTo>
                      <a:pt x="0" y="58"/>
                    </a:lnTo>
                    <a:close/>
                  </a:path>
                </a:pathLst>
              </a:custGeom>
              <a:solidFill>
                <a:srgbClr val="8C4400"/>
              </a:solidFill>
              <a:ln w="9525">
                <a:noFill/>
                <a:round/>
                <a:headEnd/>
                <a:tailEnd/>
              </a:ln>
            </p:spPr>
            <p:txBody>
              <a:bodyPr/>
              <a:lstStyle/>
              <a:p>
                <a:endParaRPr lang="en-US"/>
              </a:p>
            </p:txBody>
          </p:sp>
        </p:grpSp>
        <p:grpSp>
          <p:nvGrpSpPr>
            <p:cNvPr id="21710" name="Group 581"/>
            <p:cNvGrpSpPr>
              <a:grpSpLocks/>
            </p:cNvGrpSpPr>
            <p:nvPr/>
          </p:nvGrpSpPr>
          <p:grpSpPr bwMode="auto">
            <a:xfrm flipH="1">
              <a:off x="5204" y="1285"/>
              <a:ext cx="301" cy="139"/>
              <a:chOff x="1285" y="2071"/>
              <a:chExt cx="1021" cy="571"/>
            </a:xfrm>
          </p:grpSpPr>
          <p:sp>
            <p:nvSpPr>
              <p:cNvPr id="21945" name="Freeform 582"/>
              <p:cNvSpPr>
                <a:spLocks/>
              </p:cNvSpPr>
              <p:nvPr/>
            </p:nvSpPr>
            <p:spPr bwMode="auto">
              <a:xfrm>
                <a:off x="1286" y="2072"/>
                <a:ext cx="1020" cy="570"/>
              </a:xfrm>
              <a:custGeom>
                <a:avLst/>
                <a:gdLst>
                  <a:gd name="T0" fmla="*/ 0 w 2041"/>
                  <a:gd name="T1" fmla="*/ 235 h 1140"/>
                  <a:gd name="T2" fmla="*/ 0 w 2041"/>
                  <a:gd name="T3" fmla="*/ 814 h 1140"/>
                  <a:gd name="T4" fmla="*/ 64 w 2041"/>
                  <a:gd name="T5" fmla="*/ 967 h 1140"/>
                  <a:gd name="T6" fmla="*/ 106 w 2041"/>
                  <a:gd name="T7" fmla="*/ 973 h 1140"/>
                  <a:gd name="T8" fmla="*/ 117 w 2041"/>
                  <a:gd name="T9" fmla="*/ 1040 h 1140"/>
                  <a:gd name="T10" fmla="*/ 1503 w 2041"/>
                  <a:gd name="T11" fmla="*/ 1140 h 1140"/>
                  <a:gd name="T12" fmla="*/ 1610 w 2041"/>
                  <a:gd name="T13" fmla="*/ 1057 h 1140"/>
                  <a:gd name="T14" fmla="*/ 1610 w 2041"/>
                  <a:gd name="T15" fmla="*/ 1039 h 1140"/>
                  <a:gd name="T16" fmla="*/ 1691 w 2041"/>
                  <a:gd name="T17" fmla="*/ 977 h 1140"/>
                  <a:gd name="T18" fmla="*/ 1691 w 2041"/>
                  <a:gd name="T19" fmla="*/ 922 h 1140"/>
                  <a:gd name="T20" fmla="*/ 1780 w 2041"/>
                  <a:gd name="T21" fmla="*/ 859 h 1140"/>
                  <a:gd name="T22" fmla="*/ 1855 w 2041"/>
                  <a:gd name="T23" fmla="*/ 861 h 1140"/>
                  <a:gd name="T24" fmla="*/ 2040 w 2041"/>
                  <a:gd name="T25" fmla="*/ 688 h 1140"/>
                  <a:gd name="T26" fmla="*/ 2041 w 2041"/>
                  <a:gd name="T27" fmla="*/ 64 h 1140"/>
                  <a:gd name="T28" fmla="*/ 1996 w 2041"/>
                  <a:gd name="T29" fmla="*/ 47 h 1140"/>
                  <a:gd name="T30" fmla="*/ 798 w 2041"/>
                  <a:gd name="T31" fmla="*/ 0 h 1140"/>
                  <a:gd name="T32" fmla="*/ 717 w 2041"/>
                  <a:gd name="T33" fmla="*/ 10 h 1140"/>
                  <a:gd name="T34" fmla="*/ 0 w 2041"/>
                  <a:gd name="T35" fmla="*/ 235 h 114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041"/>
                  <a:gd name="T55" fmla="*/ 0 h 1140"/>
                  <a:gd name="T56" fmla="*/ 2041 w 2041"/>
                  <a:gd name="T57" fmla="*/ 1140 h 114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041" h="1140">
                    <a:moveTo>
                      <a:pt x="0" y="235"/>
                    </a:moveTo>
                    <a:lnTo>
                      <a:pt x="0" y="814"/>
                    </a:lnTo>
                    <a:lnTo>
                      <a:pt x="64" y="967"/>
                    </a:lnTo>
                    <a:lnTo>
                      <a:pt x="106" y="973"/>
                    </a:lnTo>
                    <a:lnTo>
                      <a:pt x="117" y="1040"/>
                    </a:lnTo>
                    <a:lnTo>
                      <a:pt x="1503" y="1140"/>
                    </a:lnTo>
                    <a:lnTo>
                      <a:pt x="1610" y="1057"/>
                    </a:lnTo>
                    <a:lnTo>
                      <a:pt x="1610" y="1039"/>
                    </a:lnTo>
                    <a:lnTo>
                      <a:pt x="1691" y="977"/>
                    </a:lnTo>
                    <a:lnTo>
                      <a:pt x="1691" y="922"/>
                    </a:lnTo>
                    <a:lnTo>
                      <a:pt x="1780" y="859"/>
                    </a:lnTo>
                    <a:lnTo>
                      <a:pt x="1855" y="861"/>
                    </a:lnTo>
                    <a:lnTo>
                      <a:pt x="2040" y="688"/>
                    </a:lnTo>
                    <a:lnTo>
                      <a:pt x="2041" y="64"/>
                    </a:lnTo>
                    <a:lnTo>
                      <a:pt x="1996" y="47"/>
                    </a:lnTo>
                    <a:lnTo>
                      <a:pt x="798" y="0"/>
                    </a:lnTo>
                    <a:lnTo>
                      <a:pt x="717" y="10"/>
                    </a:lnTo>
                    <a:lnTo>
                      <a:pt x="0" y="235"/>
                    </a:lnTo>
                    <a:close/>
                  </a:path>
                </a:pathLst>
              </a:custGeom>
              <a:solidFill>
                <a:srgbClr val="00335B"/>
              </a:solidFill>
              <a:ln w="9525">
                <a:noFill/>
                <a:round/>
                <a:headEnd/>
                <a:tailEnd/>
              </a:ln>
            </p:spPr>
            <p:txBody>
              <a:bodyPr/>
              <a:lstStyle/>
              <a:p>
                <a:endParaRPr lang="en-US"/>
              </a:p>
            </p:txBody>
          </p:sp>
          <p:sp>
            <p:nvSpPr>
              <p:cNvPr id="21946" name="Freeform 583"/>
              <p:cNvSpPr>
                <a:spLocks/>
              </p:cNvSpPr>
              <p:nvPr/>
            </p:nvSpPr>
            <p:spPr bwMode="auto">
              <a:xfrm>
                <a:off x="1291" y="2071"/>
                <a:ext cx="1003" cy="140"/>
              </a:xfrm>
              <a:custGeom>
                <a:avLst/>
                <a:gdLst>
                  <a:gd name="T0" fmla="*/ 6 w 2007"/>
                  <a:gd name="T1" fmla="*/ 218 h 280"/>
                  <a:gd name="T2" fmla="*/ 696 w 2007"/>
                  <a:gd name="T3" fmla="*/ 15 h 280"/>
                  <a:gd name="T4" fmla="*/ 765 w 2007"/>
                  <a:gd name="T5" fmla="*/ 0 h 280"/>
                  <a:gd name="T6" fmla="*/ 1981 w 2007"/>
                  <a:gd name="T7" fmla="*/ 29 h 280"/>
                  <a:gd name="T8" fmla="*/ 2007 w 2007"/>
                  <a:gd name="T9" fmla="*/ 55 h 280"/>
                  <a:gd name="T10" fmla="*/ 1466 w 2007"/>
                  <a:gd name="T11" fmla="*/ 280 h 280"/>
                  <a:gd name="T12" fmla="*/ 0 w 2007"/>
                  <a:gd name="T13" fmla="*/ 274 h 280"/>
                  <a:gd name="T14" fmla="*/ 2 w 2007"/>
                  <a:gd name="T15" fmla="*/ 265 h 280"/>
                  <a:gd name="T16" fmla="*/ 5 w 2007"/>
                  <a:gd name="T17" fmla="*/ 245 h 280"/>
                  <a:gd name="T18" fmla="*/ 9 w 2007"/>
                  <a:gd name="T19" fmla="*/ 227 h 280"/>
                  <a:gd name="T20" fmla="*/ 6 w 2007"/>
                  <a:gd name="T21" fmla="*/ 218 h 2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007"/>
                  <a:gd name="T34" fmla="*/ 0 h 280"/>
                  <a:gd name="T35" fmla="*/ 2007 w 2007"/>
                  <a:gd name="T36" fmla="*/ 280 h 28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007" h="280">
                    <a:moveTo>
                      <a:pt x="6" y="218"/>
                    </a:moveTo>
                    <a:lnTo>
                      <a:pt x="696" y="15"/>
                    </a:lnTo>
                    <a:lnTo>
                      <a:pt x="765" y="0"/>
                    </a:lnTo>
                    <a:lnTo>
                      <a:pt x="1981" y="29"/>
                    </a:lnTo>
                    <a:lnTo>
                      <a:pt x="2007" y="55"/>
                    </a:lnTo>
                    <a:lnTo>
                      <a:pt x="1466" y="280"/>
                    </a:lnTo>
                    <a:lnTo>
                      <a:pt x="0" y="274"/>
                    </a:lnTo>
                    <a:lnTo>
                      <a:pt x="2" y="265"/>
                    </a:lnTo>
                    <a:lnTo>
                      <a:pt x="5" y="245"/>
                    </a:lnTo>
                    <a:lnTo>
                      <a:pt x="9" y="227"/>
                    </a:lnTo>
                    <a:lnTo>
                      <a:pt x="6" y="218"/>
                    </a:lnTo>
                    <a:close/>
                  </a:path>
                </a:pathLst>
              </a:custGeom>
              <a:solidFill>
                <a:srgbClr val="B76B05"/>
              </a:solidFill>
              <a:ln w="9525">
                <a:noFill/>
                <a:round/>
                <a:headEnd/>
                <a:tailEnd/>
              </a:ln>
            </p:spPr>
            <p:txBody>
              <a:bodyPr/>
              <a:lstStyle/>
              <a:p>
                <a:endParaRPr lang="en-US"/>
              </a:p>
            </p:txBody>
          </p:sp>
          <p:sp>
            <p:nvSpPr>
              <p:cNvPr id="21947" name="Freeform 584"/>
              <p:cNvSpPr>
                <a:spLocks/>
              </p:cNvSpPr>
              <p:nvPr/>
            </p:nvSpPr>
            <p:spPr bwMode="auto">
              <a:xfrm>
                <a:off x="1291" y="2081"/>
                <a:ext cx="976" cy="131"/>
              </a:xfrm>
              <a:custGeom>
                <a:avLst/>
                <a:gdLst>
                  <a:gd name="T0" fmla="*/ 44 w 1953"/>
                  <a:gd name="T1" fmla="*/ 185 h 261"/>
                  <a:gd name="T2" fmla="*/ 124 w 1953"/>
                  <a:gd name="T3" fmla="*/ 162 h 261"/>
                  <a:gd name="T4" fmla="*/ 203 w 1953"/>
                  <a:gd name="T5" fmla="*/ 139 h 261"/>
                  <a:gd name="T6" fmla="*/ 283 w 1953"/>
                  <a:gd name="T7" fmla="*/ 116 h 261"/>
                  <a:gd name="T8" fmla="*/ 362 w 1953"/>
                  <a:gd name="T9" fmla="*/ 94 h 261"/>
                  <a:gd name="T10" fmla="*/ 442 w 1953"/>
                  <a:gd name="T11" fmla="*/ 71 h 261"/>
                  <a:gd name="T12" fmla="*/ 522 w 1953"/>
                  <a:gd name="T13" fmla="*/ 48 h 261"/>
                  <a:gd name="T14" fmla="*/ 601 w 1953"/>
                  <a:gd name="T15" fmla="*/ 25 h 261"/>
                  <a:gd name="T16" fmla="*/ 651 w 1953"/>
                  <a:gd name="T17" fmla="*/ 11 h 261"/>
                  <a:gd name="T18" fmla="*/ 668 w 1953"/>
                  <a:gd name="T19" fmla="*/ 8 h 261"/>
                  <a:gd name="T20" fmla="*/ 685 w 1953"/>
                  <a:gd name="T21" fmla="*/ 4 h 261"/>
                  <a:gd name="T22" fmla="*/ 702 w 1953"/>
                  <a:gd name="T23" fmla="*/ 1 h 261"/>
                  <a:gd name="T24" fmla="*/ 750 w 1953"/>
                  <a:gd name="T25" fmla="*/ 1 h 261"/>
                  <a:gd name="T26" fmla="*/ 826 w 1953"/>
                  <a:gd name="T27" fmla="*/ 2 h 261"/>
                  <a:gd name="T28" fmla="*/ 902 w 1953"/>
                  <a:gd name="T29" fmla="*/ 4 h 261"/>
                  <a:gd name="T30" fmla="*/ 978 w 1953"/>
                  <a:gd name="T31" fmla="*/ 6 h 261"/>
                  <a:gd name="T32" fmla="*/ 1054 w 1953"/>
                  <a:gd name="T33" fmla="*/ 8 h 261"/>
                  <a:gd name="T34" fmla="*/ 1130 w 1953"/>
                  <a:gd name="T35" fmla="*/ 9 h 261"/>
                  <a:gd name="T36" fmla="*/ 1206 w 1953"/>
                  <a:gd name="T37" fmla="*/ 11 h 261"/>
                  <a:gd name="T38" fmla="*/ 1282 w 1953"/>
                  <a:gd name="T39" fmla="*/ 13 h 261"/>
                  <a:gd name="T40" fmla="*/ 1357 w 1953"/>
                  <a:gd name="T41" fmla="*/ 15 h 261"/>
                  <a:gd name="T42" fmla="*/ 1433 w 1953"/>
                  <a:gd name="T43" fmla="*/ 16 h 261"/>
                  <a:gd name="T44" fmla="*/ 1509 w 1953"/>
                  <a:gd name="T45" fmla="*/ 18 h 261"/>
                  <a:gd name="T46" fmla="*/ 1585 w 1953"/>
                  <a:gd name="T47" fmla="*/ 19 h 261"/>
                  <a:gd name="T48" fmla="*/ 1661 w 1953"/>
                  <a:gd name="T49" fmla="*/ 22 h 261"/>
                  <a:gd name="T50" fmla="*/ 1737 w 1953"/>
                  <a:gd name="T51" fmla="*/ 23 h 261"/>
                  <a:gd name="T52" fmla="*/ 1813 w 1953"/>
                  <a:gd name="T53" fmla="*/ 25 h 261"/>
                  <a:gd name="T54" fmla="*/ 1889 w 1953"/>
                  <a:gd name="T55" fmla="*/ 26 h 261"/>
                  <a:gd name="T56" fmla="*/ 1933 w 1953"/>
                  <a:gd name="T57" fmla="*/ 34 h 261"/>
                  <a:gd name="T58" fmla="*/ 1947 w 1953"/>
                  <a:gd name="T59" fmla="*/ 49 h 261"/>
                  <a:gd name="T60" fmla="*/ 1922 w 1953"/>
                  <a:gd name="T61" fmla="*/ 69 h 261"/>
                  <a:gd name="T62" fmla="*/ 1859 w 1953"/>
                  <a:gd name="T63" fmla="*/ 94 h 261"/>
                  <a:gd name="T64" fmla="*/ 1798 w 1953"/>
                  <a:gd name="T65" fmla="*/ 121 h 261"/>
                  <a:gd name="T66" fmla="*/ 1736 w 1953"/>
                  <a:gd name="T67" fmla="*/ 146 h 261"/>
                  <a:gd name="T68" fmla="*/ 1674 w 1953"/>
                  <a:gd name="T69" fmla="*/ 171 h 261"/>
                  <a:gd name="T70" fmla="*/ 1612 w 1953"/>
                  <a:gd name="T71" fmla="*/ 197 h 261"/>
                  <a:gd name="T72" fmla="*/ 1551 w 1953"/>
                  <a:gd name="T73" fmla="*/ 223 h 261"/>
                  <a:gd name="T74" fmla="*/ 1488 w 1953"/>
                  <a:gd name="T75" fmla="*/ 249 h 261"/>
                  <a:gd name="T76" fmla="*/ 1412 w 1953"/>
                  <a:gd name="T77" fmla="*/ 261 h 261"/>
                  <a:gd name="T78" fmla="*/ 1321 w 1953"/>
                  <a:gd name="T79" fmla="*/ 260 h 261"/>
                  <a:gd name="T80" fmla="*/ 1230 w 1953"/>
                  <a:gd name="T81" fmla="*/ 260 h 261"/>
                  <a:gd name="T82" fmla="*/ 1139 w 1953"/>
                  <a:gd name="T83" fmla="*/ 260 h 261"/>
                  <a:gd name="T84" fmla="*/ 1048 w 1953"/>
                  <a:gd name="T85" fmla="*/ 259 h 261"/>
                  <a:gd name="T86" fmla="*/ 957 w 1953"/>
                  <a:gd name="T87" fmla="*/ 259 h 261"/>
                  <a:gd name="T88" fmla="*/ 866 w 1953"/>
                  <a:gd name="T89" fmla="*/ 258 h 261"/>
                  <a:gd name="T90" fmla="*/ 775 w 1953"/>
                  <a:gd name="T91" fmla="*/ 258 h 261"/>
                  <a:gd name="T92" fmla="*/ 684 w 1953"/>
                  <a:gd name="T93" fmla="*/ 258 h 261"/>
                  <a:gd name="T94" fmla="*/ 593 w 1953"/>
                  <a:gd name="T95" fmla="*/ 257 h 261"/>
                  <a:gd name="T96" fmla="*/ 501 w 1953"/>
                  <a:gd name="T97" fmla="*/ 257 h 261"/>
                  <a:gd name="T98" fmla="*/ 410 w 1953"/>
                  <a:gd name="T99" fmla="*/ 255 h 261"/>
                  <a:gd name="T100" fmla="*/ 319 w 1953"/>
                  <a:gd name="T101" fmla="*/ 255 h 261"/>
                  <a:gd name="T102" fmla="*/ 228 w 1953"/>
                  <a:gd name="T103" fmla="*/ 254 h 261"/>
                  <a:gd name="T104" fmla="*/ 137 w 1953"/>
                  <a:gd name="T105" fmla="*/ 254 h 261"/>
                  <a:gd name="T106" fmla="*/ 46 w 1953"/>
                  <a:gd name="T107" fmla="*/ 253 h 261"/>
                  <a:gd name="T108" fmla="*/ 1 w 1953"/>
                  <a:gd name="T109" fmla="*/ 244 h 261"/>
                  <a:gd name="T110" fmla="*/ 6 w 1953"/>
                  <a:gd name="T111" fmla="*/ 206 h 261"/>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953"/>
                  <a:gd name="T169" fmla="*/ 0 h 261"/>
                  <a:gd name="T170" fmla="*/ 1953 w 1953"/>
                  <a:gd name="T171" fmla="*/ 261 h 261"/>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953" h="261">
                    <a:moveTo>
                      <a:pt x="4" y="197"/>
                    </a:moveTo>
                    <a:lnTo>
                      <a:pt x="44" y="185"/>
                    </a:lnTo>
                    <a:lnTo>
                      <a:pt x="84" y="174"/>
                    </a:lnTo>
                    <a:lnTo>
                      <a:pt x="124" y="162"/>
                    </a:lnTo>
                    <a:lnTo>
                      <a:pt x="164" y="151"/>
                    </a:lnTo>
                    <a:lnTo>
                      <a:pt x="203" y="139"/>
                    </a:lnTo>
                    <a:lnTo>
                      <a:pt x="244" y="128"/>
                    </a:lnTo>
                    <a:lnTo>
                      <a:pt x="283" y="116"/>
                    </a:lnTo>
                    <a:lnTo>
                      <a:pt x="323" y="105"/>
                    </a:lnTo>
                    <a:lnTo>
                      <a:pt x="362" y="94"/>
                    </a:lnTo>
                    <a:lnTo>
                      <a:pt x="403" y="83"/>
                    </a:lnTo>
                    <a:lnTo>
                      <a:pt x="442" y="71"/>
                    </a:lnTo>
                    <a:lnTo>
                      <a:pt x="482" y="60"/>
                    </a:lnTo>
                    <a:lnTo>
                      <a:pt x="522" y="48"/>
                    </a:lnTo>
                    <a:lnTo>
                      <a:pt x="562" y="37"/>
                    </a:lnTo>
                    <a:lnTo>
                      <a:pt x="601" y="25"/>
                    </a:lnTo>
                    <a:lnTo>
                      <a:pt x="641" y="14"/>
                    </a:lnTo>
                    <a:lnTo>
                      <a:pt x="651" y="11"/>
                    </a:lnTo>
                    <a:lnTo>
                      <a:pt x="659" y="10"/>
                    </a:lnTo>
                    <a:lnTo>
                      <a:pt x="668" y="8"/>
                    </a:lnTo>
                    <a:lnTo>
                      <a:pt x="676" y="7"/>
                    </a:lnTo>
                    <a:lnTo>
                      <a:pt x="685" y="4"/>
                    </a:lnTo>
                    <a:lnTo>
                      <a:pt x="693" y="3"/>
                    </a:lnTo>
                    <a:lnTo>
                      <a:pt x="702" y="1"/>
                    </a:lnTo>
                    <a:lnTo>
                      <a:pt x="712" y="0"/>
                    </a:lnTo>
                    <a:lnTo>
                      <a:pt x="750" y="1"/>
                    </a:lnTo>
                    <a:lnTo>
                      <a:pt x="788" y="1"/>
                    </a:lnTo>
                    <a:lnTo>
                      <a:pt x="826" y="2"/>
                    </a:lnTo>
                    <a:lnTo>
                      <a:pt x="864" y="3"/>
                    </a:lnTo>
                    <a:lnTo>
                      <a:pt x="902" y="4"/>
                    </a:lnTo>
                    <a:lnTo>
                      <a:pt x="940" y="4"/>
                    </a:lnTo>
                    <a:lnTo>
                      <a:pt x="978" y="6"/>
                    </a:lnTo>
                    <a:lnTo>
                      <a:pt x="1016" y="7"/>
                    </a:lnTo>
                    <a:lnTo>
                      <a:pt x="1054" y="8"/>
                    </a:lnTo>
                    <a:lnTo>
                      <a:pt x="1092" y="8"/>
                    </a:lnTo>
                    <a:lnTo>
                      <a:pt x="1130" y="9"/>
                    </a:lnTo>
                    <a:lnTo>
                      <a:pt x="1168" y="10"/>
                    </a:lnTo>
                    <a:lnTo>
                      <a:pt x="1206" y="11"/>
                    </a:lnTo>
                    <a:lnTo>
                      <a:pt x="1244" y="11"/>
                    </a:lnTo>
                    <a:lnTo>
                      <a:pt x="1282" y="13"/>
                    </a:lnTo>
                    <a:lnTo>
                      <a:pt x="1320" y="14"/>
                    </a:lnTo>
                    <a:lnTo>
                      <a:pt x="1357" y="15"/>
                    </a:lnTo>
                    <a:lnTo>
                      <a:pt x="1395" y="15"/>
                    </a:lnTo>
                    <a:lnTo>
                      <a:pt x="1433" y="16"/>
                    </a:lnTo>
                    <a:lnTo>
                      <a:pt x="1471" y="17"/>
                    </a:lnTo>
                    <a:lnTo>
                      <a:pt x="1509" y="18"/>
                    </a:lnTo>
                    <a:lnTo>
                      <a:pt x="1547" y="18"/>
                    </a:lnTo>
                    <a:lnTo>
                      <a:pt x="1585" y="19"/>
                    </a:lnTo>
                    <a:lnTo>
                      <a:pt x="1623" y="21"/>
                    </a:lnTo>
                    <a:lnTo>
                      <a:pt x="1661" y="22"/>
                    </a:lnTo>
                    <a:lnTo>
                      <a:pt x="1699" y="22"/>
                    </a:lnTo>
                    <a:lnTo>
                      <a:pt x="1737" y="23"/>
                    </a:lnTo>
                    <a:lnTo>
                      <a:pt x="1775" y="24"/>
                    </a:lnTo>
                    <a:lnTo>
                      <a:pt x="1813" y="25"/>
                    </a:lnTo>
                    <a:lnTo>
                      <a:pt x="1851" y="25"/>
                    </a:lnTo>
                    <a:lnTo>
                      <a:pt x="1889" y="26"/>
                    </a:lnTo>
                    <a:lnTo>
                      <a:pt x="1927" y="28"/>
                    </a:lnTo>
                    <a:lnTo>
                      <a:pt x="1933" y="34"/>
                    </a:lnTo>
                    <a:lnTo>
                      <a:pt x="1940" y="41"/>
                    </a:lnTo>
                    <a:lnTo>
                      <a:pt x="1947" y="49"/>
                    </a:lnTo>
                    <a:lnTo>
                      <a:pt x="1953" y="56"/>
                    </a:lnTo>
                    <a:lnTo>
                      <a:pt x="1922" y="69"/>
                    </a:lnTo>
                    <a:lnTo>
                      <a:pt x="1890" y="82"/>
                    </a:lnTo>
                    <a:lnTo>
                      <a:pt x="1859" y="94"/>
                    </a:lnTo>
                    <a:lnTo>
                      <a:pt x="1829" y="107"/>
                    </a:lnTo>
                    <a:lnTo>
                      <a:pt x="1798" y="121"/>
                    </a:lnTo>
                    <a:lnTo>
                      <a:pt x="1767" y="133"/>
                    </a:lnTo>
                    <a:lnTo>
                      <a:pt x="1736" y="146"/>
                    </a:lnTo>
                    <a:lnTo>
                      <a:pt x="1705" y="159"/>
                    </a:lnTo>
                    <a:lnTo>
                      <a:pt x="1674" y="171"/>
                    </a:lnTo>
                    <a:lnTo>
                      <a:pt x="1643" y="184"/>
                    </a:lnTo>
                    <a:lnTo>
                      <a:pt x="1612" y="197"/>
                    </a:lnTo>
                    <a:lnTo>
                      <a:pt x="1580" y="211"/>
                    </a:lnTo>
                    <a:lnTo>
                      <a:pt x="1551" y="223"/>
                    </a:lnTo>
                    <a:lnTo>
                      <a:pt x="1519" y="236"/>
                    </a:lnTo>
                    <a:lnTo>
                      <a:pt x="1488" y="249"/>
                    </a:lnTo>
                    <a:lnTo>
                      <a:pt x="1457" y="261"/>
                    </a:lnTo>
                    <a:lnTo>
                      <a:pt x="1412" y="261"/>
                    </a:lnTo>
                    <a:lnTo>
                      <a:pt x="1366" y="261"/>
                    </a:lnTo>
                    <a:lnTo>
                      <a:pt x="1321" y="260"/>
                    </a:lnTo>
                    <a:lnTo>
                      <a:pt x="1275" y="260"/>
                    </a:lnTo>
                    <a:lnTo>
                      <a:pt x="1230" y="260"/>
                    </a:lnTo>
                    <a:lnTo>
                      <a:pt x="1184" y="260"/>
                    </a:lnTo>
                    <a:lnTo>
                      <a:pt x="1139" y="260"/>
                    </a:lnTo>
                    <a:lnTo>
                      <a:pt x="1094" y="259"/>
                    </a:lnTo>
                    <a:lnTo>
                      <a:pt x="1048" y="259"/>
                    </a:lnTo>
                    <a:lnTo>
                      <a:pt x="1002" y="259"/>
                    </a:lnTo>
                    <a:lnTo>
                      <a:pt x="957" y="259"/>
                    </a:lnTo>
                    <a:lnTo>
                      <a:pt x="911" y="259"/>
                    </a:lnTo>
                    <a:lnTo>
                      <a:pt x="866" y="258"/>
                    </a:lnTo>
                    <a:lnTo>
                      <a:pt x="820" y="258"/>
                    </a:lnTo>
                    <a:lnTo>
                      <a:pt x="775" y="258"/>
                    </a:lnTo>
                    <a:lnTo>
                      <a:pt x="729" y="258"/>
                    </a:lnTo>
                    <a:lnTo>
                      <a:pt x="684" y="258"/>
                    </a:lnTo>
                    <a:lnTo>
                      <a:pt x="638" y="257"/>
                    </a:lnTo>
                    <a:lnTo>
                      <a:pt x="593" y="257"/>
                    </a:lnTo>
                    <a:lnTo>
                      <a:pt x="547" y="257"/>
                    </a:lnTo>
                    <a:lnTo>
                      <a:pt x="501" y="257"/>
                    </a:lnTo>
                    <a:lnTo>
                      <a:pt x="456" y="257"/>
                    </a:lnTo>
                    <a:lnTo>
                      <a:pt x="410" y="255"/>
                    </a:lnTo>
                    <a:lnTo>
                      <a:pt x="365" y="255"/>
                    </a:lnTo>
                    <a:lnTo>
                      <a:pt x="319" y="255"/>
                    </a:lnTo>
                    <a:lnTo>
                      <a:pt x="273" y="255"/>
                    </a:lnTo>
                    <a:lnTo>
                      <a:pt x="228" y="254"/>
                    </a:lnTo>
                    <a:lnTo>
                      <a:pt x="182" y="254"/>
                    </a:lnTo>
                    <a:lnTo>
                      <a:pt x="137" y="254"/>
                    </a:lnTo>
                    <a:lnTo>
                      <a:pt x="91" y="254"/>
                    </a:lnTo>
                    <a:lnTo>
                      <a:pt x="46" y="253"/>
                    </a:lnTo>
                    <a:lnTo>
                      <a:pt x="0" y="253"/>
                    </a:lnTo>
                    <a:lnTo>
                      <a:pt x="1" y="244"/>
                    </a:lnTo>
                    <a:lnTo>
                      <a:pt x="4" y="224"/>
                    </a:lnTo>
                    <a:lnTo>
                      <a:pt x="6" y="206"/>
                    </a:lnTo>
                    <a:lnTo>
                      <a:pt x="4" y="197"/>
                    </a:lnTo>
                    <a:close/>
                  </a:path>
                </a:pathLst>
              </a:custGeom>
              <a:solidFill>
                <a:srgbClr val="BF7505"/>
              </a:solidFill>
              <a:ln w="9525">
                <a:noFill/>
                <a:round/>
                <a:headEnd/>
                <a:tailEnd/>
              </a:ln>
            </p:spPr>
            <p:txBody>
              <a:bodyPr/>
              <a:lstStyle/>
              <a:p>
                <a:endParaRPr lang="en-US"/>
              </a:p>
            </p:txBody>
          </p:sp>
          <p:sp>
            <p:nvSpPr>
              <p:cNvPr id="21948" name="Freeform 585"/>
              <p:cNvSpPr>
                <a:spLocks/>
              </p:cNvSpPr>
              <p:nvPr/>
            </p:nvSpPr>
            <p:spPr bwMode="auto">
              <a:xfrm>
                <a:off x="1291" y="2091"/>
                <a:ext cx="949" cy="122"/>
              </a:xfrm>
              <a:custGeom>
                <a:avLst/>
                <a:gdLst>
                  <a:gd name="T0" fmla="*/ 40 w 1899"/>
                  <a:gd name="T1" fmla="*/ 167 h 244"/>
                  <a:gd name="T2" fmla="*/ 112 w 1899"/>
                  <a:gd name="T3" fmla="*/ 147 h 244"/>
                  <a:gd name="T4" fmla="*/ 185 w 1899"/>
                  <a:gd name="T5" fmla="*/ 127 h 244"/>
                  <a:gd name="T6" fmla="*/ 259 w 1899"/>
                  <a:gd name="T7" fmla="*/ 106 h 244"/>
                  <a:gd name="T8" fmla="*/ 331 w 1899"/>
                  <a:gd name="T9" fmla="*/ 86 h 244"/>
                  <a:gd name="T10" fmla="*/ 405 w 1899"/>
                  <a:gd name="T11" fmla="*/ 65 h 244"/>
                  <a:gd name="T12" fmla="*/ 478 w 1899"/>
                  <a:gd name="T13" fmla="*/ 45 h 244"/>
                  <a:gd name="T14" fmla="*/ 551 w 1899"/>
                  <a:gd name="T15" fmla="*/ 25 h 244"/>
                  <a:gd name="T16" fmla="*/ 598 w 1899"/>
                  <a:gd name="T17" fmla="*/ 12 h 244"/>
                  <a:gd name="T18" fmla="*/ 615 w 1899"/>
                  <a:gd name="T19" fmla="*/ 9 h 244"/>
                  <a:gd name="T20" fmla="*/ 632 w 1899"/>
                  <a:gd name="T21" fmla="*/ 5 h 244"/>
                  <a:gd name="T22" fmla="*/ 649 w 1899"/>
                  <a:gd name="T23" fmla="*/ 2 h 244"/>
                  <a:gd name="T24" fmla="*/ 696 w 1899"/>
                  <a:gd name="T25" fmla="*/ 2 h 244"/>
                  <a:gd name="T26" fmla="*/ 772 w 1899"/>
                  <a:gd name="T27" fmla="*/ 3 h 244"/>
                  <a:gd name="T28" fmla="*/ 848 w 1899"/>
                  <a:gd name="T29" fmla="*/ 5 h 244"/>
                  <a:gd name="T30" fmla="*/ 924 w 1899"/>
                  <a:gd name="T31" fmla="*/ 6 h 244"/>
                  <a:gd name="T32" fmla="*/ 1000 w 1899"/>
                  <a:gd name="T33" fmla="*/ 9 h 244"/>
                  <a:gd name="T34" fmla="*/ 1076 w 1899"/>
                  <a:gd name="T35" fmla="*/ 10 h 244"/>
                  <a:gd name="T36" fmla="*/ 1152 w 1899"/>
                  <a:gd name="T37" fmla="*/ 12 h 244"/>
                  <a:gd name="T38" fmla="*/ 1228 w 1899"/>
                  <a:gd name="T39" fmla="*/ 13 h 244"/>
                  <a:gd name="T40" fmla="*/ 1303 w 1899"/>
                  <a:gd name="T41" fmla="*/ 15 h 244"/>
                  <a:gd name="T42" fmla="*/ 1379 w 1899"/>
                  <a:gd name="T43" fmla="*/ 17 h 244"/>
                  <a:gd name="T44" fmla="*/ 1455 w 1899"/>
                  <a:gd name="T45" fmla="*/ 19 h 244"/>
                  <a:gd name="T46" fmla="*/ 1531 w 1899"/>
                  <a:gd name="T47" fmla="*/ 20 h 244"/>
                  <a:gd name="T48" fmla="*/ 1607 w 1899"/>
                  <a:gd name="T49" fmla="*/ 22 h 244"/>
                  <a:gd name="T50" fmla="*/ 1683 w 1899"/>
                  <a:gd name="T51" fmla="*/ 23 h 244"/>
                  <a:gd name="T52" fmla="*/ 1759 w 1899"/>
                  <a:gd name="T53" fmla="*/ 26 h 244"/>
                  <a:gd name="T54" fmla="*/ 1835 w 1899"/>
                  <a:gd name="T55" fmla="*/ 27 h 244"/>
                  <a:gd name="T56" fmla="*/ 1880 w 1899"/>
                  <a:gd name="T57" fmla="*/ 36 h 244"/>
                  <a:gd name="T58" fmla="*/ 1893 w 1899"/>
                  <a:gd name="T59" fmla="*/ 50 h 244"/>
                  <a:gd name="T60" fmla="*/ 1871 w 1899"/>
                  <a:gd name="T61" fmla="*/ 70 h 244"/>
                  <a:gd name="T62" fmla="*/ 1814 w 1899"/>
                  <a:gd name="T63" fmla="*/ 93 h 244"/>
                  <a:gd name="T64" fmla="*/ 1758 w 1899"/>
                  <a:gd name="T65" fmla="*/ 117 h 244"/>
                  <a:gd name="T66" fmla="*/ 1701 w 1899"/>
                  <a:gd name="T67" fmla="*/ 140 h 244"/>
                  <a:gd name="T68" fmla="*/ 1645 w 1899"/>
                  <a:gd name="T69" fmla="*/ 163 h 244"/>
                  <a:gd name="T70" fmla="*/ 1590 w 1899"/>
                  <a:gd name="T71" fmla="*/ 186 h 244"/>
                  <a:gd name="T72" fmla="*/ 1533 w 1899"/>
                  <a:gd name="T73" fmla="*/ 210 h 244"/>
                  <a:gd name="T74" fmla="*/ 1477 w 1899"/>
                  <a:gd name="T75" fmla="*/ 233 h 244"/>
                  <a:gd name="T76" fmla="*/ 1403 w 1899"/>
                  <a:gd name="T77" fmla="*/ 244 h 244"/>
                  <a:gd name="T78" fmla="*/ 1313 w 1899"/>
                  <a:gd name="T79" fmla="*/ 243 h 244"/>
                  <a:gd name="T80" fmla="*/ 1222 w 1899"/>
                  <a:gd name="T81" fmla="*/ 243 h 244"/>
                  <a:gd name="T82" fmla="*/ 1132 w 1899"/>
                  <a:gd name="T83" fmla="*/ 242 h 244"/>
                  <a:gd name="T84" fmla="*/ 1042 w 1899"/>
                  <a:gd name="T85" fmla="*/ 241 h 244"/>
                  <a:gd name="T86" fmla="*/ 951 w 1899"/>
                  <a:gd name="T87" fmla="*/ 241 h 244"/>
                  <a:gd name="T88" fmla="*/ 860 w 1899"/>
                  <a:gd name="T89" fmla="*/ 240 h 244"/>
                  <a:gd name="T90" fmla="*/ 770 w 1899"/>
                  <a:gd name="T91" fmla="*/ 240 h 244"/>
                  <a:gd name="T92" fmla="*/ 679 w 1899"/>
                  <a:gd name="T93" fmla="*/ 239 h 244"/>
                  <a:gd name="T94" fmla="*/ 590 w 1899"/>
                  <a:gd name="T95" fmla="*/ 239 h 244"/>
                  <a:gd name="T96" fmla="*/ 498 w 1899"/>
                  <a:gd name="T97" fmla="*/ 238 h 244"/>
                  <a:gd name="T98" fmla="*/ 407 w 1899"/>
                  <a:gd name="T99" fmla="*/ 238 h 244"/>
                  <a:gd name="T100" fmla="*/ 318 w 1899"/>
                  <a:gd name="T101" fmla="*/ 236 h 244"/>
                  <a:gd name="T102" fmla="*/ 227 w 1899"/>
                  <a:gd name="T103" fmla="*/ 235 h 244"/>
                  <a:gd name="T104" fmla="*/ 135 w 1899"/>
                  <a:gd name="T105" fmla="*/ 235 h 244"/>
                  <a:gd name="T106" fmla="*/ 44 w 1899"/>
                  <a:gd name="T107" fmla="*/ 234 h 244"/>
                  <a:gd name="T108" fmla="*/ 1 w 1899"/>
                  <a:gd name="T109" fmla="*/ 225 h 244"/>
                  <a:gd name="T110" fmla="*/ 5 w 1899"/>
                  <a:gd name="T111" fmla="*/ 187 h 24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899"/>
                  <a:gd name="T169" fmla="*/ 0 h 244"/>
                  <a:gd name="T170" fmla="*/ 1899 w 1899"/>
                  <a:gd name="T171" fmla="*/ 244 h 244"/>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899" h="244">
                    <a:moveTo>
                      <a:pt x="3" y="178"/>
                    </a:moveTo>
                    <a:lnTo>
                      <a:pt x="40" y="167"/>
                    </a:lnTo>
                    <a:lnTo>
                      <a:pt x="76" y="157"/>
                    </a:lnTo>
                    <a:lnTo>
                      <a:pt x="112" y="147"/>
                    </a:lnTo>
                    <a:lnTo>
                      <a:pt x="149" y="137"/>
                    </a:lnTo>
                    <a:lnTo>
                      <a:pt x="185" y="127"/>
                    </a:lnTo>
                    <a:lnTo>
                      <a:pt x="222" y="117"/>
                    </a:lnTo>
                    <a:lnTo>
                      <a:pt x="259" y="106"/>
                    </a:lnTo>
                    <a:lnTo>
                      <a:pt x="296" y="96"/>
                    </a:lnTo>
                    <a:lnTo>
                      <a:pt x="331" y="86"/>
                    </a:lnTo>
                    <a:lnTo>
                      <a:pt x="368" y="75"/>
                    </a:lnTo>
                    <a:lnTo>
                      <a:pt x="405" y="65"/>
                    </a:lnTo>
                    <a:lnTo>
                      <a:pt x="442" y="55"/>
                    </a:lnTo>
                    <a:lnTo>
                      <a:pt x="478" y="45"/>
                    </a:lnTo>
                    <a:lnTo>
                      <a:pt x="515" y="35"/>
                    </a:lnTo>
                    <a:lnTo>
                      <a:pt x="551" y="25"/>
                    </a:lnTo>
                    <a:lnTo>
                      <a:pt x="588" y="14"/>
                    </a:lnTo>
                    <a:lnTo>
                      <a:pt x="598" y="12"/>
                    </a:lnTo>
                    <a:lnTo>
                      <a:pt x="606" y="11"/>
                    </a:lnTo>
                    <a:lnTo>
                      <a:pt x="615" y="9"/>
                    </a:lnTo>
                    <a:lnTo>
                      <a:pt x="623" y="7"/>
                    </a:lnTo>
                    <a:lnTo>
                      <a:pt x="632" y="5"/>
                    </a:lnTo>
                    <a:lnTo>
                      <a:pt x="640" y="4"/>
                    </a:lnTo>
                    <a:lnTo>
                      <a:pt x="649" y="2"/>
                    </a:lnTo>
                    <a:lnTo>
                      <a:pt x="657" y="0"/>
                    </a:lnTo>
                    <a:lnTo>
                      <a:pt x="696" y="2"/>
                    </a:lnTo>
                    <a:lnTo>
                      <a:pt x="734" y="2"/>
                    </a:lnTo>
                    <a:lnTo>
                      <a:pt x="772" y="3"/>
                    </a:lnTo>
                    <a:lnTo>
                      <a:pt x="810" y="4"/>
                    </a:lnTo>
                    <a:lnTo>
                      <a:pt x="848" y="5"/>
                    </a:lnTo>
                    <a:lnTo>
                      <a:pt x="886" y="5"/>
                    </a:lnTo>
                    <a:lnTo>
                      <a:pt x="924" y="6"/>
                    </a:lnTo>
                    <a:lnTo>
                      <a:pt x="962" y="7"/>
                    </a:lnTo>
                    <a:lnTo>
                      <a:pt x="1000" y="9"/>
                    </a:lnTo>
                    <a:lnTo>
                      <a:pt x="1038" y="9"/>
                    </a:lnTo>
                    <a:lnTo>
                      <a:pt x="1076" y="10"/>
                    </a:lnTo>
                    <a:lnTo>
                      <a:pt x="1114" y="11"/>
                    </a:lnTo>
                    <a:lnTo>
                      <a:pt x="1152" y="12"/>
                    </a:lnTo>
                    <a:lnTo>
                      <a:pt x="1190" y="12"/>
                    </a:lnTo>
                    <a:lnTo>
                      <a:pt x="1228" y="13"/>
                    </a:lnTo>
                    <a:lnTo>
                      <a:pt x="1266" y="14"/>
                    </a:lnTo>
                    <a:lnTo>
                      <a:pt x="1303" y="15"/>
                    </a:lnTo>
                    <a:lnTo>
                      <a:pt x="1341" y="15"/>
                    </a:lnTo>
                    <a:lnTo>
                      <a:pt x="1379" y="17"/>
                    </a:lnTo>
                    <a:lnTo>
                      <a:pt x="1417" y="18"/>
                    </a:lnTo>
                    <a:lnTo>
                      <a:pt x="1455" y="19"/>
                    </a:lnTo>
                    <a:lnTo>
                      <a:pt x="1493" y="19"/>
                    </a:lnTo>
                    <a:lnTo>
                      <a:pt x="1531" y="20"/>
                    </a:lnTo>
                    <a:lnTo>
                      <a:pt x="1569" y="21"/>
                    </a:lnTo>
                    <a:lnTo>
                      <a:pt x="1607" y="22"/>
                    </a:lnTo>
                    <a:lnTo>
                      <a:pt x="1645" y="22"/>
                    </a:lnTo>
                    <a:lnTo>
                      <a:pt x="1683" y="23"/>
                    </a:lnTo>
                    <a:lnTo>
                      <a:pt x="1721" y="25"/>
                    </a:lnTo>
                    <a:lnTo>
                      <a:pt x="1759" y="26"/>
                    </a:lnTo>
                    <a:lnTo>
                      <a:pt x="1797" y="26"/>
                    </a:lnTo>
                    <a:lnTo>
                      <a:pt x="1835" y="27"/>
                    </a:lnTo>
                    <a:lnTo>
                      <a:pt x="1873" y="28"/>
                    </a:lnTo>
                    <a:lnTo>
                      <a:pt x="1880" y="36"/>
                    </a:lnTo>
                    <a:lnTo>
                      <a:pt x="1887" y="43"/>
                    </a:lnTo>
                    <a:lnTo>
                      <a:pt x="1893" y="50"/>
                    </a:lnTo>
                    <a:lnTo>
                      <a:pt x="1899" y="58"/>
                    </a:lnTo>
                    <a:lnTo>
                      <a:pt x="1871" y="70"/>
                    </a:lnTo>
                    <a:lnTo>
                      <a:pt x="1842" y="81"/>
                    </a:lnTo>
                    <a:lnTo>
                      <a:pt x="1814" y="93"/>
                    </a:lnTo>
                    <a:lnTo>
                      <a:pt x="1786" y="104"/>
                    </a:lnTo>
                    <a:lnTo>
                      <a:pt x="1758" y="117"/>
                    </a:lnTo>
                    <a:lnTo>
                      <a:pt x="1730" y="128"/>
                    </a:lnTo>
                    <a:lnTo>
                      <a:pt x="1701" y="140"/>
                    </a:lnTo>
                    <a:lnTo>
                      <a:pt x="1674" y="151"/>
                    </a:lnTo>
                    <a:lnTo>
                      <a:pt x="1645" y="163"/>
                    </a:lnTo>
                    <a:lnTo>
                      <a:pt x="1617" y="174"/>
                    </a:lnTo>
                    <a:lnTo>
                      <a:pt x="1590" y="186"/>
                    </a:lnTo>
                    <a:lnTo>
                      <a:pt x="1561" y="197"/>
                    </a:lnTo>
                    <a:lnTo>
                      <a:pt x="1533" y="210"/>
                    </a:lnTo>
                    <a:lnTo>
                      <a:pt x="1504" y="221"/>
                    </a:lnTo>
                    <a:lnTo>
                      <a:pt x="1477" y="233"/>
                    </a:lnTo>
                    <a:lnTo>
                      <a:pt x="1448" y="244"/>
                    </a:lnTo>
                    <a:lnTo>
                      <a:pt x="1403" y="244"/>
                    </a:lnTo>
                    <a:lnTo>
                      <a:pt x="1358" y="243"/>
                    </a:lnTo>
                    <a:lnTo>
                      <a:pt x="1313" y="243"/>
                    </a:lnTo>
                    <a:lnTo>
                      <a:pt x="1267" y="243"/>
                    </a:lnTo>
                    <a:lnTo>
                      <a:pt x="1222" y="243"/>
                    </a:lnTo>
                    <a:lnTo>
                      <a:pt x="1177" y="242"/>
                    </a:lnTo>
                    <a:lnTo>
                      <a:pt x="1132" y="242"/>
                    </a:lnTo>
                    <a:lnTo>
                      <a:pt x="1087" y="242"/>
                    </a:lnTo>
                    <a:lnTo>
                      <a:pt x="1042" y="241"/>
                    </a:lnTo>
                    <a:lnTo>
                      <a:pt x="996" y="241"/>
                    </a:lnTo>
                    <a:lnTo>
                      <a:pt x="951" y="241"/>
                    </a:lnTo>
                    <a:lnTo>
                      <a:pt x="906" y="241"/>
                    </a:lnTo>
                    <a:lnTo>
                      <a:pt x="860" y="240"/>
                    </a:lnTo>
                    <a:lnTo>
                      <a:pt x="815" y="240"/>
                    </a:lnTo>
                    <a:lnTo>
                      <a:pt x="770" y="240"/>
                    </a:lnTo>
                    <a:lnTo>
                      <a:pt x="725" y="239"/>
                    </a:lnTo>
                    <a:lnTo>
                      <a:pt x="679" y="239"/>
                    </a:lnTo>
                    <a:lnTo>
                      <a:pt x="634" y="239"/>
                    </a:lnTo>
                    <a:lnTo>
                      <a:pt x="590" y="239"/>
                    </a:lnTo>
                    <a:lnTo>
                      <a:pt x="543" y="238"/>
                    </a:lnTo>
                    <a:lnTo>
                      <a:pt x="498" y="238"/>
                    </a:lnTo>
                    <a:lnTo>
                      <a:pt x="454" y="238"/>
                    </a:lnTo>
                    <a:lnTo>
                      <a:pt x="407" y="238"/>
                    </a:lnTo>
                    <a:lnTo>
                      <a:pt x="362" y="236"/>
                    </a:lnTo>
                    <a:lnTo>
                      <a:pt x="318" y="236"/>
                    </a:lnTo>
                    <a:lnTo>
                      <a:pt x="271" y="236"/>
                    </a:lnTo>
                    <a:lnTo>
                      <a:pt x="227" y="235"/>
                    </a:lnTo>
                    <a:lnTo>
                      <a:pt x="180" y="235"/>
                    </a:lnTo>
                    <a:lnTo>
                      <a:pt x="135" y="235"/>
                    </a:lnTo>
                    <a:lnTo>
                      <a:pt x="91" y="235"/>
                    </a:lnTo>
                    <a:lnTo>
                      <a:pt x="44" y="234"/>
                    </a:lnTo>
                    <a:lnTo>
                      <a:pt x="0" y="234"/>
                    </a:lnTo>
                    <a:lnTo>
                      <a:pt x="1" y="225"/>
                    </a:lnTo>
                    <a:lnTo>
                      <a:pt x="4" y="205"/>
                    </a:lnTo>
                    <a:lnTo>
                      <a:pt x="5" y="187"/>
                    </a:lnTo>
                    <a:lnTo>
                      <a:pt x="3" y="178"/>
                    </a:lnTo>
                    <a:close/>
                  </a:path>
                </a:pathLst>
              </a:custGeom>
              <a:solidFill>
                <a:srgbClr val="C47C05"/>
              </a:solidFill>
              <a:ln w="9525">
                <a:noFill/>
                <a:round/>
                <a:headEnd/>
                <a:tailEnd/>
              </a:ln>
            </p:spPr>
            <p:txBody>
              <a:bodyPr/>
              <a:lstStyle/>
              <a:p>
                <a:endParaRPr lang="en-US"/>
              </a:p>
            </p:txBody>
          </p:sp>
          <p:sp>
            <p:nvSpPr>
              <p:cNvPr id="21949" name="Freeform 586"/>
              <p:cNvSpPr>
                <a:spLocks/>
              </p:cNvSpPr>
              <p:nvPr/>
            </p:nvSpPr>
            <p:spPr bwMode="auto">
              <a:xfrm>
                <a:off x="1291" y="2101"/>
                <a:ext cx="922" cy="113"/>
              </a:xfrm>
              <a:custGeom>
                <a:avLst/>
                <a:gdLst>
                  <a:gd name="T0" fmla="*/ 35 w 1844"/>
                  <a:gd name="T1" fmla="*/ 148 h 227"/>
                  <a:gd name="T2" fmla="*/ 102 w 1844"/>
                  <a:gd name="T3" fmla="*/ 131 h 227"/>
                  <a:gd name="T4" fmla="*/ 168 w 1844"/>
                  <a:gd name="T5" fmla="*/ 113 h 227"/>
                  <a:gd name="T6" fmla="*/ 235 w 1844"/>
                  <a:gd name="T7" fmla="*/ 96 h 227"/>
                  <a:gd name="T8" fmla="*/ 301 w 1844"/>
                  <a:gd name="T9" fmla="*/ 77 h 227"/>
                  <a:gd name="T10" fmla="*/ 368 w 1844"/>
                  <a:gd name="T11" fmla="*/ 59 h 227"/>
                  <a:gd name="T12" fmla="*/ 434 w 1844"/>
                  <a:gd name="T13" fmla="*/ 41 h 227"/>
                  <a:gd name="T14" fmla="*/ 501 w 1844"/>
                  <a:gd name="T15" fmla="*/ 23 h 227"/>
                  <a:gd name="T16" fmla="*/ 543 w 1844"/>
                  <a:gd name="T17" fmla="*/ 12 h 227"/>
                  <a:gd name="T18" fmla="*/ 561 w 1844"/>
                  <a:gd name="T19" fmla="*/ 8 h 227"/>
                  <a:gd name="T20" fmla="*/ 578 w 1844"/>
                  <a:gd name="T21" fmla="*/ 5 h 227"/>
                  <a:gd name="T22" fmla="*/ 595 w 1844"/>
                  <a:gd name="T23" fmla="*/ 1 h 227"/>
                  <a:gd name="T24" fmla="*/ 641 w 1844"/>
                  <a:gd name="T25" fmla="*/ 1 h 227"/>
                  <a:gd name="T26" fmla="*/ 717 w 1844"/>
                  <a:gd name="T27" fmla="*/ 2 h 227"/>
                  <a:gd name="T28" fmla="*/ 793 w 1844"/>
                  <a:gd name="T29" fmla="*/ 5 h 227"/>
                  <a:gd name="T30" fmla="*/ 870 w 1844"/>
                  <a:gd name="T31" fmla="*/ 6 h 227"/>
                  <a:gd name="T32" fmla="*/ 946 w 1844"/>
                  <a:gd name="T33" fmla="*/ 8 h 227"/>
                  <a:gd name="T34" fmla="*/ 1022 w 1844"/>
                  <a:gd name="T35" fmla="*/ 9 h 227"/>
                  <a:gd name="T36" fmla="*/ 1098 w 1844"/>
                  <a:gd name="T37" fmla="*/ 12 h 227"/>
                  <a:gd name="T38" fmla="*/ 1174 w 1844"/>
                  <a:gd name="T39" fmla="*/ 13 h 227"/>
                  <a:gd name="T40" fmla="*/ 1250 w 1844"/>
                  <a:gd name="T41" fmla="*/ 15 h 227"/>
                  <a:gd name="T42" fmla="*/ 1326 w 1844"/>
                  <a:gd name="T43" fmla="*/ 16 h 227"/>
                  <a:gd name="T44" fmla="*/ 1402 w 1844"/>
                  <a:gd name="T45" fmla="*/ 18 h 227"/>
                  <a:gd name="T46" fmla="*/ 1478 w 1844"/>
                  <a:gd name="T47" fmla="*/ 20 h 227"/>
                  <a:gd name="T48" fmla="*/ 1554 w 1844"/>
                  <a:gd name="T49" fmla="*/ 22 h 227"/>
                  <a:gd name="T50" fmla="*/ 1630 w 1844"/>
                  <a:gd name="T51" fmla="*/ 23 h 227"/>
                  <a:gd name="T52" fmla="*/ 1706 w 1844"/>
                  <a:gd name="T53" fmla="*/ 25 h 227"/>
                  <a:gd name="T54" fmla="*/ 1782 w 1844"/>
                  <a:gd name="T55" fmla="*/ 26 h 227"/>
                  <a:gd name="T56" fmla="*/ 1826 w 1844"/>
                  <a:gd name="T57" fmla="*/ 36 h 227"/>
                  <a:gd name="T58" fmla="*/ 1839 w 1844"/>
                  <a:gd name="T59" fmla="*/ 52 h 227"/>
                  <a:gd name="T60" fmla="*/ 1819 w 1844"/>
                  <a:gd name="T61" fmla="*/ 70 h 227"/>
                  <a:gd name="T62" fmla="*/ 1768 w 1844"/>
                  <a:gd name="T63" fmla="*/ 91 h 227"/>
                  <a:gd name="T64" fmla="*/ 1718 w 1844"/>
                  <a:gd name="T65" fmla="*/ 112 h 227"/>
                  <a:gd name="T66" fmla="*/ 1667 w 1844"/>
                  <a:gd name="T67" fmla="*/ 132 h 227"/>
                  <a:gd name="T68" fmla="*/ 1617 w 1844"/>
                  <a:gd name="T69" fmla="*/ 154 h 227"/>
                  <a:gd name="T70" fmla="*/ 1567 w 1844"/>
                  <a:gd name="T71" fmla="*/ 175 h 227"/>
                  <a:gd name="T72" fmla="*/ 1516 w 1844"/>
                  <a:gd name="T73" fmla="*/ 196 h 227"/>
                  <a:gd name="T74" fmla="*/ 1465 w 1844"/>
                  <a:gd name="T75" fmla="*/ 216 h 227"/>
                  <a:gd name="T76" fmla="*/ 1395 w 1844"/>
                  <a:gd name="T77" fmla="*/ 227 h 227"/>
                  <a:gd name="T78" fmla="*/ 1305 w 1844"/>
                  <a:gd name="T79" fmla="*/ 226 h 227"/>
                  <a:gd name="T80" fmla="*/ 1215 w 1844"/>
                  <a:gd name="T81" fmla="*/ 224 h 227"/>
                  <a:gd name="T82" fmla="*/ 1125 w 1844"/>
                  <a:gd name="T83" fmla="*/ 223 h 227"/>
                  <a:gd name="T84" fmla="*/ 1035 w 1844"/>
                  <a:gd name="T85" fmla="*/ 223 h 227"/>
                  <a:gd name="T86" fmla="*/ 946 w 1844"/>
                  <a:gd name="T87" fmla="*/ 222 h 227"/>
                  <a:gd name="T88" fmla="*/ 856 w 1844"/>
                  <a:gd name="T89" fmla="*/ 221 h 227"/>
                  <a:gd name="T90" fmla="*/ 765 w 1844"/>
                  <a:gd name="T91" fmla="*/ 221 h 227"/>
                  <a:gd name="T92" fmla="*/ 675 w 1844"/>
                  <a:gd name="T93" fmla="*/ 220 h 227"/>
                  <a:gd name="T94" fmla="*/ 585 w 1844"/>
                  <a:gd name="T95" fmla="*/ 220 h 227"/>
                  <a:gd name="T96" fmla="*/ 495 w 1844"/>
                  <a:gd name="T97" fmla="*/ 219 h 227"/>
                  <a:gd name="T98" fmla="*/ 405 w 1844"/>
                  <a:gd name="T99" fmla="*/ 218 h 227"/>
                  <a:gd name="T100" fmla="*/ 315 w 1844"/>
                  <a:gd name="T101" fmla="*/ 218 h 227"/>
                  <a:gd name="T102" fmla="*/ 224 w 1844"/>
                  <a:gd name="T103" fmla="*/ 216 h 227"/>
                  <a:gd name="T104" fmla="*/ 134 w 1844"/>
                  <a:gd name="T105" fmla="*/ 215 h 227"/>
                  <a:gd name="T106" fmla="*/ 44 w 1844"/>
                  <a:gd name="T107" fmla="*/ 214 h 227"/>
                  <a:gd name="T108" fmla="*/ 1 w 1844"/>
                  <a:gd name="T109" fmla="*/ 205 h 227"/>
                  <a:gd name="T110" fmla="*/ 4 w 1844"/>
                  <a:gd name="T111" fmla="*/ 167 h 227"/>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844"/>
                  <a:gd name="T169" fmla="*/ 0 h 227"/>
                  <a:gd name="T170" fmla="*/ 1844 w 1844"/>
                  <a:gd name="T171" fmla="*/ 227 h 227"/>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844" h="227">
                    <a:moveTo>
                      <a:pt x="2" y="158"/>
                    </a:moveTo>
                    <a:lnTo>
                      <a:pt x="35" y="148"/>
                    </a:lnTo>
                    <a:lnTo>
                      <a:pt x="69" y="140"/>
                    </a:lnTo>
                    <a:lnTo>
                      <a:pt x="102" y="131"/>
                    </a:lnTo>
                    <a:lnTo>
                      <a:pt x="135" y="122"/>
                    </a:lnTo>
                    <a:lnTo>
                      <a:pt x="168" y="113"/>
                    </a:lnTo>
                    <a:lnTo>
                      <a:pt x="201" y="105"/>
                    </a:lnTo>
                    <a:lnTo>
                      <a:pt x="235" y="96"/>
                    </a:lnTo>
                    <a:lnTo>
                      <a:pt x="268" y="86"/>
                    </a:lnTo>
                    <a:lnTo>
                      <a:pt x="301" y="77"/>
                    </a:lnTo>
                    <a:lnTo>
                      <a:pt x="335" y="68"/>
                    </a:lnTo>
                    <a:lnTo>
                      <a:pt x="368" y="59"/>
                    </a:lnTo>
                    <a:lnTo>
                      <a:pt x="402" y="50"/>
                    </a:lnTo>
                    <a:lnTo>
                      <a:pt x="434" y="41"/>
                    </a:lnTo>
                    <a:lnTo>
                      <a:pt x="467" y="32"/>
                    </a:lnTo>
                    <a:lnTo>
                      <a:pt x="501" y="23"/>
                    </a:lnTo>
                    <a:lnTo>
                      <a:pt x="534" y="14"/>
                    </a:lnTo>
                    <a:lnTo>
                      <a:pt x="543" y="12"/>
                    </a:lnTo>
                    <a:lnTo>
                      <a:pt x="551" y="10"/>
                    </a:lnTo>
                    <a:lnTo>
                      <a:pt x="561" y="8"/>
                    </a:lnTo>
                    <a:lnTo>
                      <a:pt x="569" y="7"/>
                    </a:lnTo>
                    <a:lnTo>
                      <a:pt x="578" y="5"/>
                    </a:lnTo>
                    <a:lnTo>
                      <a:pt x="586" y="3"/>
                    </a:lnTo>
                    <a:lnTo>
                      <a:pt x="595" y="1"/>
                    </a:lnTo>
                    <a:lnTo>
                      <a:pt x="603" y="0"/>
                    </a:lnTo>
                    <a:lnTo>
                      <a:pt x="641" y="1"/>
                    </a:lnTo>
                    <a:lnTo>
                      <a:pt x="679" y="1"/>
                    </a:lnTo>
                    <a:lnTo>
                      <a:pt x="717" y="2"/>
                    </a:lnTo>
                    <a:lnTo>
                      <a:pt x="755" y="3"/>
                    </a:lnTo>
                    <a:lnTo>
                      <a:pt x="793" y="5"/>
                    </a:lnTo>
                    <a:lnTo>
                      <a:pt x="831" y="5"/>
                    </a:lnTo>
                    <a:lnTo>
                      <a:pt x="870" y="6"/>
                    </a:lnTo>
                    <a:lnTo>
                      <a:pt x="908" y="7"/>
                    </a:lnTo>
                    <a:lnTo>
                      <a:pt x="946" y="8"/>
                    </a:lnTo>
                    <a:lnTo>
                      <a:pt x="984" y="8"/>
                    </a:lnTo>
                    <a:lnTo>
                      <a:pt x="1022" y="9"/>
                    </a:lnTo>
                    <a:lnTo>
                      <a:pt x="1060" y="10"/>
                    </a:lnTo>
                    <a:lnTo>
                      <a:pt x="1098" y="12"/>
                    </a:lnTo>
                    <a:lnTo>
                      <a:pt x="1136" y="12"/>
                    </a:lnTo>
                    <a:lnTo>
                      <a:pt x="1174" y="13"/>
                    </a:lnTo>
                    <a:lnTo>
                      <a:pt x="1212" y="14"/>
                    </a:lnTo>
                    <a:lnTo>
                      <a:pt x="1250" y="15"/>
                    </a:lnTo>
                    <a:lnTo>
                      <a:pt x="1288" y="15"/>
                    </a:lnTo>
                    <a:lnTo>
                      <a:pt x="1326" y="16"/>
                    </a:lnTo>
                    <a:lnTo>
                      <a:pt x="1364" y="17"/>
                    </a:lnTo>
                    <a:lnTo>
                      <a:pt x="1402" y="18"/>
                    </a:lnTo>
                    <a:lnTo>
                      <a:pt x="1440" y="18"/>
                    </a:lnTo>
                    <a:lnTo>
                      <a:pt x="1478" y="20"/>
                    </a:lnTo>
                    <a:lnTo>
                      <a:pt x="1516" y="21"/>
                    </a:lnTo>
                    <a:lnTo>
                      <a:pt x="1554" y="22"/>
                    </a:lnTo>
                    <a:lnTo>
                      <a:pt x="1592" y="22"/>
                    </a:lnTo>
                    <a:lnTo>
                      <a:pt x="1630" y="23"/>
                    </a:lnTo>
                    <a:lnTo>
                      <a:pt x="1668" y="24"/>
                    </a:lnTo>
                    <a:lnTo>
                      <a:pt x="1706" y="25"/>
                    </a:lnTo>
                    <a:lnTo>
                      <a:pt x="1744" y="25"/>
                    </a:lnTo>
                    <a:lnTo>
                      <a:pt x="1782" y="26"/>
                    </a:lnTo>
                    <a:lnTo>
                      <a:pt x="1820" y="28"/>
                    </a:lnTo>
                    <a:lnTo>
                      <a:pt x="1826" y="36"/>
                    </a:lnTo>
                    <a:lnTo>
                      <a:pt x="1833" y="44"/>
                    </a:lnTo>
                    <a:lnTo>
                      <a:pt x="1839" y="52"/>
                    </a:lnTo>
                    <a:lnTo>
                      <a:pt x="1844" y="60"/>
                    </a:lnTo>
                    <a:lnTo>
                      <a:pt x="1819" y="70"/>
                    </a:lnTo>
                    <a:lnTo>
                      <a:pt x="1794" y="81"/>
                    </a:lnTo>
                    <a:lnTo>
                      <a:pt x="1768" y="91"/>
                    </a:lnTo>
                    <a:lnTo>
                      <a:pt x="1743" y="101"/>
                    </a:lnTo>
                    <a:lnTo>
                      <a:pt x="1718" y="112"/>
                    </a:lnTo>
                    <a:lnTo>
                      <a:pt x="1692" y="122"/>
                    </a:lnTo>
                    <a:lnTo>
                      <a:pt x="1667" y="132"/>
                    </a:lnTo>
                    <a:lnTo>
                      <a:pt x="1643" y="143"/>
                    </a:lnTo>
                    <a:lnTo>
                      <a:pt x="1617" y="154"/>
                    </a:lnTo>
                    <a:lnTo>
                      <a:pt x="1592" y="165"/>
                    </a:lnTo>
                    <a:lnTo>
                      <a:pt x="1567" y="175"/>
                    </a:lnTo>
                    <a:lnTo>
                      <a:pt x="1541" y="185"/>
                    </a:lnTo>
                    <a:lnTo>
                      <a:pt x="1516" y="196"/>
                    </a:lnTo>
                    <a:lnTo>
                      <a:pt x="1491" y="206"/>
                    </a:lnTo>
                    <a:lnTo>
                      <a:pt x="1465" y="216"/>
                    </a:lnTo>
                    <a:lnTo>
                      <a:pt x="1440" y="227"/>
                    </a:lnTo>
                    <a:lnTo>
                      <a:pt x="1395" y="227"/>
                    </a:lnTo>
                    <a:lnTo>
                      <a:pt x="1350" y="226"/>
                    </a:lnTo>
                    <a:lnTo>
                      <a:pt x="1305" y="226"/>
                    </a:lnTo>
                    <a:lnTo>
                      <a:pt x="1260" y="226"/>
                    </a:lnTo>
                    <a:lnTo>
                      <a:pt x="1215" y="224"/>
                    </a:lnTo>
                    <a:lnTo>
                      <a:pt x="1170" y="224"/>
                    </a:lnTo>
                    <a:lnTo>
                      <a:pt x="1125" y="223"/>
                    </a:lnTo>
                    <a:lnTo>
                      <a:pt x="1080" y="223"/>
                    </a:lnTo>
                    <a:lnTo>
                      <a:pt x="1035" y="223"/>
                    </a:lnTo>
                    <a:lnTo>
                      <a:pt x="991" y="222"/>
                    </a:lnTo>
                    <a:lnTo>
                      <a:pt x="946" y="222"/>
                    </a:lnTo>
                    <a:lnTo>
                      <a:pt x="901" y="222"/>
                    </a:lnTo>
                    <a:lnTo>
                      <a:pt x="856" y="221"/>
                    </a:lnTo>
                    <a:lnTo>
                      <a:pt x="811" y="221"/>
                    </a:lnTo>
                    <a:lnTo>
                      <a:pt x="765" y="221"/>
                    </a:lnTo>
                    <a:lnTo>
                      <a:pt x="720" y="220"/>
                    </a:lnTo>
                    <a:lnTo>
                      <a:pt x="675" y="220"/>
                    </a:lnTo>
                    <a:lnTo>
                      <a:pt x="630" y="220"/>
                    </a:lnTo>
                    <a:lnTo>
                      <a:pt x="585" y="220"/>
                    </a:lnTo>
                    <a:lnTo>
                      <a:pt x="540" y="219"/>
                    </a:lnTo>
                    <a:lnTo>
                      <a:pt x="495" y="219"/>
                    </a:lnTo>
                    <a:lnTo>
                      <a:pt x="450" y="219"/>
                    </a:lnTo>
                    <a:lnTo>
                      <a:pt x="405" y="218"/>
                    </a:lnTo>
                    <a:lnTo>
                      <a:pt x="360" y="218"/>
                    </a:lnTo>
                    <a:lnTo>
                      <a:pt x="315" y="218"/>
                    </a:lnTo>
                    <a:lnTo>
                      <a:pt x="270" y="216"/>
                    </a:lnTo>
                    <a:lnTo>
                      <a:pt x="224" y="216"/>
                    </a:lnTo>
                    <a:lnTo>
                      <a:pt x="179" y="215"/>
                    </a:lnTo>
                    <a:lnTo>
                      <a:pt x="134" y="215"/>
                    </a:lnTo>
                    <a:lnTo>
                      <a:pt x="89" y="215"/>
                    </a:lnTo>
                    <a:lnTo>
                      <a:pt x="44" y="214"/>
                    </a:lnTo>
                    <a:lnTo>
                      <a:pt x="0" y="214"/>
                    </a:lnTo>
                    <a:lnTo>
                      <a:pt x="1" y="205"/>
                    </a:lnTo>
                    <a:lnTo>
                      <a:pt x="3" y="185"/>
                    </a:lnTo>
                    <a:lnTo>
                      <a:pt x="4" y="167"/>
                    </a:lnTo>
                    <a:lnTo>
                      <a:pt x="2" y="158"/>
                    </a:lnTo>
                    <a:close/>
                  </a:path>
                </a:pathLst>
              </a:custGeom>
              <a:solidFill>
                <a:srgbClr val="CC8405"/>
              </a:solidFill>
              <a:ln w="9525">
                <a:noFill/>
                <a:round/>
                <a:headEnd/>
                <a:tailEnd/>
              </a:ln>
            </p:spPr>
            <p:txBody>
              <a:bodyPr/>
              <a:lstStyle/>
              <a:p>
                <a:endParaRPr lang="en-US"/>
              </a:p>
            </p:txBody>
          </p:sp>
          <p:sp>
            <p:nvSpPr>
              <p:cNvPr id="21950" name="Freeform 587"/>
              <p:cNvSpPr>
                <a:spLocks/>
              </p:cNvSpPr>
              <p:nvPr/>
            </p:nvSpPr>
            <p:spPr bwMode="auto">
              <a:xfrm>
                <a:off x="1291" y="2111"/>
                <a:ext cx="895" cy="105"/>
              </a:xfrm>
              <a:custGeom>
                <a:avLst/>
                <a:gdLst>
                  <a:gd name="T0" fmla="*/ 29 w 1790"/>
                  <a:gd name="T1" fmla="*/ 130 h 209"/>
                  <a:gd name="T2" fmla="*/ 89 w 1790"/>
                  <a:gd name="T3" fmla="*/ 115 h 209"/>
                  <a:gd name="T4" fmla="*/ 149 w 1790"/>
                  <a:gd name="T5" fmla="*/ 99 h 209"/>
                  <a:gd name="T6" fmla="*/ 209 w 1790"/>
                  <a:gd name="T7" fmla="*/ 84 h 209"/>
                  <a:gd name="T8" fmla="*/ 270 w 1790"/>
                  <a:gd name="T9" fmla="*/ 67 h 209"/>
                  <a:gd name="T10" fmla="*/ 330 w 1790"/>
                  <a:gd name="T11" fmla="*/ 53 h 209"/>
                  <a:gd name="T12" fmla="*/ 390 w 1790"/>
                  <a:gd name="T13" fmla="*/ 36 h 209"/>
                  <a:gd name="T14" fmla="*/ 450 w 1790"/>
                  <a:gd name="T15" fmla="*/ 21 h 209"/>
                  <a:gd name="T16" fmla="*/ 489 w 1790"/>
                  <a:gd name="T17" fmla="*/ 11 h 209"/>
                  <a:gd name="T18" fmla="*/ 507 w 1790"/>
                  <a:gd name="T19" fmla="*/ 8 h 209"/>
                  <a:gd name="T20" fmla="*/ 524 w 1790"/>
                  <a:gd name="T21" fmla="*/ 4 h 209"/>
                  <a:gd name="T22" fmla="*/ 541 w 1790"/>
                  <a:gd name="T23" fmla="*/ 1 h 209"/>
                  <a:gd name="T24" fmla="*/ 588 w 1790"/>
                  <a:gd name="T25" fmla="*/ 1 h 209"/>
                  <a:gd name="T26" fmla="*/ 664 w 1790"/>
                  <a:gd name="T27" fmla="*/ 2 h 209"/>
                  <a:gd name="T28" fmla="*/ 740 w 1790"/>
                  <a:gd name="T29" fmla="*/ 4 h 209"/>
                  <a:gd name="T30" fmla="*/ 817 w 1790"/>
                  <a:gd name="T31" fmla="*/ 5 h 209"/>
                  <a:gd name="T32" fmla="*/ 893 w 1790"/>
                  <a:gd name="T33" fmla="*/ 8 h 209"/>
                  <a:gd name="T34" fmla="*/ 967 w 1790"/>
                  <a:gd name="T35" fmla="*/ 9 h 209"/>
                  <a:gd name="T36" fmla="*/ 1044 w 1790"/>
                  <a:gd name="T37" fmla="*/ 11 h 209"/>
                  <a:gd name="T38" fmla="*/ 1120 w 1790"/>
                  <a:gd name="T39" fmla="*/ 12 h 209"/>
                  <a:gd name="T40" fmla="*/ 1196 w 1790"/>
                  <a:gd name="T41" fmla="*/ 15 h 209"/>
                  <a:gd name="T42" fmla="*/ 1272 w 1790"/>
                  <a:gd name="T43" fmla="*/ 16 h 209"/>
                  <a:gd name="T44" fmla="*/ 1348 w 1790"/>
                  <a:gd name="T45" fmla="*/ 18 h 209"/>
                  <a:gd name="T46" fmla="*/ 1424 w 1790"/>
                  <a:gd name="T47" fmla="*/ 19 h 209"/>
                  <a:gd name="T48" fmla="*/ 1500 w 1790"/>
                  <a:gd name="T49" fmla="*/ 21 h 209"/>
                  <a:gd name="T50" fmla="*/ 1576 w 1790"/>
                  <a:gd name="T51" fmla="*/ 23 h 209"/>
                  <a:gd name="T52" fmla="*/ 1652 w 1790"/>
                  <a:gd name="T53" fmla="*/ 25 h 209"/>
                  <a:gd name="T54" fmla="*/ 1728 w 1790"/>
                  <a:gd name="T55" fmla="*/ 26 h 209"/>
                  <a:gd name="T56" fmla="*/ 1772 w 1790"/>
                  <a:gd name="T57" fmla="*/ 35 h 209"/>
                  <a:gd name="T58" fmla="*/ 1784 w 1790"/>
                  <a:gd name="T59" fmla="*/ 53 h 209"/>
                  <a:gd name="T60" fmla="*/ 1768 w 1790"/>
                  <a:gd name="T61" fmla="*/ 70 h 209"/>
                  <a:gd name="T62" fmla="*/ 1723 w 1790"/>
                  <a:gd name="T63" fmla="*/ 88 h 209"/>
                  <a:gd name="T64" fmla="*/ 1678 w 1790"/>
                  <a:gd name="T65" fmla="*/ 107 h 209"/>
                  <a:gd name="T66" fmla="*/ 1633 w 1790"/>
                  <a:gd name="T67" fmla="*/ 125 h 209"/>
                  <a:gd name="T68" fmla="*/ 1589 w 1790"/>
                  <a:gd name="T69" fmla="*/ 145 h 209"/>
                  <a:gd name="T70" fmla="*/ 1544 w 1790"/>
                  <a:gd name="T71" fmla="*/ 163 h 209"/>
                  <a:gd name="T72" fmla="*/ 1499 w 1790"/>
                  <a:gd name="T73" fmla="*/ 181 h 209"/>
                  <a:gd name="T74" fmla="*/ 1454 w 1790"/>
                  <a:gd name="T75" fmla="*/ 200 h 209"/>
                  <a:gd name="T76" fmla="*/ 1386 w 1790"/>
                  <a:gd name="T77" fmla="*/ 209 h 209"/>
                  <a:gd name="T78" fmla="*/ 1297 w 1790"/>
                  <a:gd name="T79" fmla="*/ 208 h 209"/>
                  <a:gd name="T80" fmla="*/ 1207 w 1790"/>
                  <a:gd name="T81" fmla="*/ 207 h 209"/>
                  <a:gd name="T82" fmla="*/ 1118 w 1790"/>
                  <a:gd name="T83" fmla="*/ 206 h 209"/>
                  <a:gd name="T84" fmla="*/ 1029 w 1790"/>
                  <a:gd name="T85" fmla="*/ 204 h 209"/>
                  <a:gd name="T86" fmla="*/ 940 w 1790"/>
                  <a:gd name="T87" fmla="*/ 204 h 209"/>
                  <a:gd name="T88" fmla="*/ 850 w 1790"/>
                  <a:gd name="T89" fmla="*/ 203 h 209"/>
                  <a:gd name="T90" fmla="*/ 761 w 1790"/>
                  <a:gd name="T91" fmla="*/ 202 h 209"/>
                  <a:gd name="T92" fmla="*/ 671 w 1790"/>
                  <a:gd name="T93" fmla="*/ 201 h 209"/>
                  <a:gd name="T94" fmla="*/ 581 w 1790"/>
                  <a:gd name="T95" fmla="*/ 200 h 209"/>
                  <a:gd name="T96" fmla="*/ 493 w 1790"/>
                  <a:gd name="T97" fmla="*/ 199 h 209"/>
                  <a:gd name="T98" fmla="*/ 403 w 1790"/>
                  <a:gd name="T99" fmla="*/ 199 h 209"/>
                  <a:gd name="T100" fmla="*/ 313 w 1790"/>
                  <a:gd name="T101" fmla="*/ 198 h 209"/>
                  <a:gd name="T102" fmla="*/ 223 w 1790"/>
                  <a:gd name="T103" fmla="*/ 196 h 209"/>
                  <a:gd name="T104" fmla="*/ 134 w 1790"/>
                  <a:gd name="T105" fmla="*/ 195 h 209"/>
                  <a:gd name="T106" fmla="*/ 44 w 1790"/>
                  <a:gd name="T107" fmla="*/ 194 h 209"/>
                  <a:gd name="T108" fmla="*/ 1 w 1790"/>
                  <a:gd name="T109" fmla="*/ 185 h 209"/>
                  <a:gd name="T110" fmla="*/ 3 w 1790"/>
                  <a:gd name="T111" fmla="*/ 147 h 20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790"/>
                  <a:gd name="T169" fmla="*/ 0 h 209"/>
                  <a:gd name="T170" fmla="*/ 1790 w 1790"/>
                  <a:gd name="T171" fmla="*/ 209 h 209"/>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790" h="209">
                    <a:moveTo>
                      <a:pt x="0" y="138"/>
                    </a:moveTo>
                    <a:lnTo>
                      <a:pt x="29" y="130"/>
                    </a:lnTo>
                    <a:lnTo>
                      <a:pt x="59" y="122"/>
                    </a:lnTo>
                    <a:lnTo>
                      <a:pt x="89" y="115"/>
                    </a:lnTo>
                    <a:lnTo>
                      <a:pt x="119" y="107"/>
                    </a:lnTo>
                    <a:lnTo>
                      <a:pt x="149" y="99"/>
                    </a:lnTo>
                    <a:lnTo>
                      <a:pt x="179" y="91"/>
                    </a:lnTo>
                    <a:lnTo>
                      <a:pt x="209" y="84"/>
                    </a:lnTo>
                    <a:lnTo>
                      <a:pt x="240" y="76"/>
                    </a:lnTo>
                    <a:lnTo>
                      <a:pt x="270" y="67"/>
                    </a:lnTo>
                    <a:lnTo>
                      <a:pt x="300" y="59"/>
                    </a:lnTo>
                    <a:lnTo>
                      <a:pt x="330" y="53"/>
                    </a:lnTo>
                    <a:lnTo>
                      <a:pt x="360" y="44"/>
                    </a:lnTo>
                    <a:lnTo>
                      <a:pt x="390" y="36"/>
                    </a:lnTo>
                    <a:lnTo>
                      <a:pt x="420" y="28"/>
                    </a:lnTo>
                    <a:lnTo>
                      <a:pt x="450" y="21"/>
                    </a:lnTo>
                    <a:lnTo>
                      <a:pt x="480" y="13"/>
                    </a:lnTo>
                    <a:lnTo>
                      <a:pt x="489" y="11"/>
                    </a:lnTo>
                    <a:lnTo>
                      <a:pt x="497" y="10"/>
                    </a:lnTo>
                    <a:lnTo>
                      <a:pt x="507" y="8"/>
                    </a:lnTo>
                    <a:lnTo>
                      <a:pt x="515" y="6"/>
                    </a:lnTo>
                    <a:lnTo>
                      <a:pt x="524" y="4"/>
                    </a:lnTo>
                    <a:lnTo>
                      <a:pt x="532" y="3"/>
                    </a:lnTo>
                    <a:lnTo>
                      <a:pt x="541" y="1"/>
                    </a:lnTo>
                    <a:lnTo>
                      <a:pt x="550" y="0"/>
                    </a:lnTo>
                    <a:lnTo>
                      <a:pt x="588" y="1"/>
                    </a:lnTo>
                    <a:lnTo>
                      <a:pt x="626" y="1"/>
                    </a:lnTo>
                    <a:lnTo>
                      <a:pt x="664" y="2"/>
                    </a:lnTo>
                    <a:lnTo>
                      <a:pt x="702" y="3"/>
                    </a:lnTo>
                    <a:lnTo>
                      <a:pt x="740" y="4"/>
                    </a:lnTo>
                    <a:lnTo>
                      <a:pt x="778" y="4"/>
                    </a:lnTo>
                    <a:lnTo>
                      <a:pt x="817" y="5"/>
                    </a:lnTo>
                    <a:lnTo>
                      <a:pt x="855" y="6"/>
                    </a:lnTo>
                    <a:lnTo>
                      <a:pt x="893" y="8"/>
                    </a:lnTo>
                    <a:lnTo>
                      <a:pt x="931" y="8"/>
                    </a:lnTo>
                    <a:lnTo>
                      <a:pt x="967" y="9"/>
                    </a:lnTo>
                    <a:lnTo>
                      <a:pt x="1005" y="10"/>
                    </a:lnTo>
                    <a:lnTo>
                      <a:pt x="1044" y="11"/>
                    </a:lnTo>
                    <a:lnTo>
                      <a:pt x="1082" y="11"/>
                    </a:lnTo>
                    <a:lnTo>
                      <a:pt x="1120" y="12"/>
                    </a:lnTo>
                    <a:lnTo>
                      <a:pt x="1158" y="13"/>
                    </a:lnTo>
                    <a:lnTo>
                      <a:pt x="1196" y="15"/>
                    </a:lnTo>
                    <a:lnTo>
                      <a:pt x="1234" y="15"/>
                    </a:lnTo>
                    <a:lnTo>
                      <a:pt x="1272" y="16"/>
                    </a:lnTo>
                    <a:lnTo>
                      <a:pt x="1310" y="17"/>
                    </a:lnTo>
                    <a:lnTo>
                      <a:pt x="1348" y="18"/>
                    </a:lnTo>
                    <a:lnTo>
                      <a:pt x="1386" y="18"/>
                    </a:lnTo>
                    <a:lnTo>
                      <a:pt x="1424" y="19"/>
                    </a:lnTo>
                    <a:lnTo>
                      <a:pt x="1462" y="20"/>
                    </a:lnTo>
                    <a:lnTo>
                      <a:pt x="1500" y="21"/>
                    </a:lnTo>
                    <a:lnTo>
                      <a:pt x="1538" y="21"/>
                    </a:lnTo>
                    <a:lnTo>
                      <a:pt x="1576" y="23"/>
                    </a:lnTo>
                    <a:lnTo>
                      <a:pt x="1614" y="24"/>
                    </a:lnTo>
                    <a:lnTo>
                      <a:pt x="1652" y="25"/>
                    </a:lnTo>
                    <a:lnTo>
                      <a:pt x="1690" y="25"/>
                    </a:lnTo>
                    <a:lnTo>
                      <a:pt x="1728" y="26"/>
                    </a:lnTo>
                    <a:lnTo>
                      <a:pt x="1766" y="27"/>
                    </a:lnTo>
                    <a:lnTo>
                      <a:pt x="1772" y="35"/>
                    </a:lnTo>
                    <a:lnTo>
                      <a:pt x="1779" y="43"/>
                    </a:lnTo>
                    <a:lnTo>
                      <a:pt x="1784" y="53"/>
                    </a:lnTo>
                    <a:lnTo>
                      <a:pt x="1790" y="61"/>
                    </a:lnTo>
                    <a:lnTo>
                      <a:pt x="1768" y="70"/>
                    </a:lnTo>
                    <a:lnTo>
                      <a:pt x="1745" y="79"/>
                    </a:lnTo>
                    <a:lnTo>
                      <a:pt x="1723" y="88"/>
                    </a:lnTo>
                    <a:lnTo>
                      <a:pt x="1700" y="97"/>
                    </a:lnTo>
                    <a:lnTo>
                      <a:pt x="1678" y="107"/>
                    </a:lnTo>
                    <a:lnTo>
                      <a:pt x="1655" y="116"/>
                    </a:lnTo>
                    <a:lnTo>
                      <a:pt x="1633" y="125"/>
                    </a:lnTo>
                    <a:lnTo>
                      <a:pt x="1610" y="134"/>
                    </a:lnTo>
                    <a:lnTo>
                      <a:pt x="1589" y="145"/>
                    </a:lnTo>
                    <a:lnTo>
                      <a:pt x="1566" y="154"/>
                    </a:lnTo>
                    <a:lnTo>
                      <a:pt x="1544" y="163"/>
                    </a:lnTo>
                    <a:lnTo>
                      <a:pt x="1521" y="172"/>
                    </a:lnTo>
                    <a:lnTo>
                      <a:pt x="1499" y="181"/>
                    </a:lnTo>
                    <a:lnTo>
                      <a:pt x="1476" y="191"/>
                    </a:lnTo>
                    <a:lnTo>
                      <a:pt x="1454" y="200"/>
                    </a:lnTo>
                    <a:lnTo>
                      <a:pt x="1431" y="209"/>
                    </a:lnTo>
                    <a:lnTo>
                      <a:pt x="1386" y="209"/>
                    </a:lnTo>
                    <a:lnTo>
                      <a:pt x="1342" y="208"/>
                    </a:lnTo>
                    <a:lnTo>
                      <a:pt x="1297" y="208"/>
                    </a:lnTo>
                    <a:lnTo>
                      <a:pt x="1252" y="207"/>
                    </a:lnTo>
                    <a:lnTo>
                      <a:pt x="1207" y="207"/>
                    </a:lnTo>
                    <a:lnTo>
                      <a:pt x="1163" y="207"/>
                    </a:lnTo>
                    <a:lnTo>
                      <a:pt x="1118" y="206"/>
                    </a:lnTo>
                    <a:lnTo>
                      <a:pt x="1073" y="206"/>
                    </a:lnTo>
                    <a:lnTo>
                      <a:pt x="1029" y="204"/>
                    </a:lnTo>
                    <a:lnTo>
                      <a:pt x="985" y="204"/>
                    </a:lnTo>
                    <a:lnTo>
                      <a:pt x="940" y="204"/>
                    </a:lnTo>
                    <a:lnTo>
                      <a:pt x="895" y="203"/>
                    </a:lnTo>
                    <a:lnTo>
                      <a:pt x="850" y="203"/>
                    </a:lnTo>
                    <a:lnTo>
                      <a:pt x="805" y="202"/>
                    </a:lnTo>
                    <a:lnTo>
                      <a:pt x="761" y="202"/>
                    </a:lnTo>
                    <a:lnTo>
                      <a:pt x="716" y="201"/>
                    </a:lnTo>
                    <a:lnTo>
                      <a:pt x="671" y="201"/>
                    </a:lnTo>
                    <a:lnTo>
                      <a:pt x="626" y="201"/>
                    </a:lnTo>
                    <a:lnTo>
                      <a:pt x="581" y="200"/>
                    </a:lnTo>
                    <a:lnTo>
                      <a:pt x="536" y="200"/>
                    </a:lnTo>
                    <a:lnTo>
                      <a:pt x="493" y="199"/>
                    </a:lnTo>
                    <a:lnTo>
                      <a:pt x="448" y="199"/>
                    </a:lnTo>
                    <a:lnTo>
                      <a:pt x="403" y="199"/>
                    </a:lnTo>
                    <a:lnTo>
                      <a:pt x="358" y="198"/>
                    </a:lnTo>
                    <a:lnTo>
                      <a:pt x="313" y="198"/>
                    </a:lnTo>
                    <a:lnTo>
                      <a:pt x="268" y="196"/>
                    </a:lnTo>
                    <a:lnTo>
                      <a:pt x="223" y="196"/>
                    </a:lnTo>
                    <a:lnTo>
                      <a:pt x="179" y="196"/>
                    </a:lnTo>
                    <a:lnTo>
                      <a:pt x="134" y="195"/>
                    </a:lnTo>
                    <a:lnTo>
                      <a:pt x="89" y="195"/>
                    </a:lnTo>
                    <a:lnTo>
                      <a:pt x="44" y="194"/>
                    </a:lnTo>
                    <a:lnTo>
                      <a:pt x="0" y="194"/>
                    </a:lnTo>
                    <a:lnTo>
                      <a:pt x="1" y="185"/>
                    </a:lnTo>
                    <a:lnTo>
                      <a:pt x="3" y="165"/>
                    </a:lnTo>
                    <a:lnTo>
                      <a:pt x="3" y="147"/>
                    </a:lnTo>
                    <a:lnTo>
                      <a:pt x="0" y="138"/>
                    </a:lnTo>
                    <a:close/>
                  </a:path>
                </a:pathLst>
              </a:custGeom>
              <a:solidFill>
                <a:srgbClr val="D18C02"/>
              </a:solidFill>
              <a:ln w="9525">
                <a:noFill/>
                <a:round/>
                <a:headEnd/>
                <a:tailEnd/>
              </a:ln>
            </p:spPr>
            <p:txBody>
              <a:bodyPr/>
              <a:lstStyle/>
              <a:p>
                <a:endParaRPr lang="en-US"/>
              </a:p>
            </p:txBody>
          </p:sp>
          <p:sp>
            <p:nvSpPr>
              <p:cNvPr id="21951" name="Freeform 588"/>
              <p:cNvSpPr>
                <a:spLocks/>
              </p:cNvSpPr>
              <p:nvPr/>
            </p:nvSpPr>
            <p:spPr bwMode="auto">
              <a:xfrm>
                <a:off x="1290" y="2121"/>
                <a:ext cx="869" cy="96"/>
              </a:xfrm>
              <a:custGeom>
                <a:avLst/>
                <a:gdLst>
                  <a:gd name="T0" fmla="*/ 27 w 1738"/>
                  <a:gd name="T1" fmla="*/ 112 h 192"/>
                  <a:gd name="T2" fmla="*/ 81 w 1738"/>
                  <a:gd name="T3" fmla="*/ 99 h 192"/>
                  <a:gd name="T4" fmla="*/ 134 w 1738"/>
                  <a:gd name="T5" fmla="*/ 86 h 192"/>
                  <a:gd name="T6" fmla="*/ 188 w 1738"/>
                  <a:gd name="T7" fmla="*/ 74 h 192"/>
                  <a:gd name="T8" fmla="*/ 241 w 1738"/>
                  <a:gd name="T9" fmla="*/ 60 h 192"/>
                  <a:gd name="T10" fmla="*/ 294 w 1738"/>
                  <a:gd name="T11" fmla="*/ 47 h 192"/>
                  <a:gd name="T12" fmla="*/ 348 w 1738"/>
                  <a:gd name="T13" fmla="*/ 34 h 192"/>
                  <a:gd name="T14" fmla="*/ 401 w 1738"/>
                  <a:gd name="T15" fmla="*/ 21 h 192"/>
                  <a:gd name="T16" fmla="*/ 437 w 1738"/>
                  <a:gd name="T17" fmla="*/ 12 h 192"/>
                  <a:gd name="T18" fmla="*/ 454 w 1738"/>
                  <a:gd name="T19" fmla="*/ 8 h 192"/>
                  <a:gd name="T20" fmla="*/ 472 w 1738"/>
                  <a:gd name="T21" fmla="*/ 5 h 192"/>
                  <a:gd name="T22" fmla="*/ 489 w 1738"/>
                  <a:gd name="T23" fmla="*/ 1 h 192"/>
                  <a:gd name="T24" fmla="*/ 536 w 1738"/>
                  <a:gd name="T25" fmla="*/ 1 h 192"/>
                  <a:gd name="T26" fmla="*/ 612 w 1738"/>
                  <a:gd name="T27" fmla="*/ 2 h 192"/>
                  <a:gd name="T28" fmla="*/ 688 w 1738"/>
                  <a:gd name="T29" fmla="*/ 5 h 192"/>
                  <a:gd name="T30" fmla="*/ 764 w 1738"/>
                  <a:gd name="T31" fmla="*/ 6 h 192"/>
                  <a:gd name="T32" fmla="*/ 840 w 1738"/>
                  <a:gd name="T33" fmla="*/ 8 h 192"/>
                  <a:gd name="T34" fmla="*/ 916 w 1738"/>
                  <a:gd name="T35" fmla="*/ 11 h 192"/>
                  <a:gd name="T36" fmla="*/ 993 w 1738"/>
                  <a:gd name="T37" fmla="*/ 12 h 192"/>
                  <a:gd name="T38" fmla="*/ 1069 w 1738"/>
                  <a:gd name="T39" fmla="*/ 14 h 192"/>
                  <a:gd name="T40" fmla="*/ 1145 w 1738"/>
                  <a:gd name="T41" fmla="*/ 15 h 192"/>
                  <a:gd name="T42" fmla="*/ 1221 w 1738"/>
                  <a:gd name="T43" fmla="*/ 17 h 192"/>
                  <a:gd name="T44" fmla="*/ 1297 w 1738"/>
                  <a:gd name="T45" fmla="*/ 19 h 192"/>
                  <a:gd name="T46" fmla="*/ 1373 w 1738"/>
                  <a:gd name="T47" fmla="*/ 21 h 192"/>
                  <a:gd name="T48" fmla="*/ 1449 w 1738"/>
                  <a:gd name="T49" fmla="*/ 23 h 192"/>
                  <a:gd name="T50" fmla="*/ 1524 w 1738"/>
                  <a:gd name="T51" fmla="*/ 24 h 192"/>
                  <a:gd name="T52" fmla="*/ 1600 w 1738"/>
                  <a:gd name="T53" fmla="*/ 27 h 192"/>
                  <a:gd name="T54" fmla="*/ 1676 w 1738"/>
                  <a:gd name="T55" fmla="*/ 28 h 192"/>
                  <a:gd name="T56" fmla="*/ 1720 w 1738"/>
                  <a:gd name="T57" fmla="*/ 37 h 192"/>
                  <a:gd name="T58" fmla="*/ 1732 w 1738"/>
                  <a:gd name="T59" fmla="*/ 54 h 192"/>
                  <a:gd name="T60" fmla="*/ 1718 w 1738"/>
                  <a:gd name="T61" fmla="*/ 70 h 192"/>
                  <a:gd name="T62" fmla="*/ 1679 w 1738"/>
                  <a:gd name="T63" fmla="*/ 86 h 192"/>
                  <a:gd name="T64" fmla="*/ 1640 w 1738"/>
                  <a:gd name="T65" fmla="*/ 103 h 192"/>
                  <a:gd name="T66" fmla="*/ 1601 w 1738"/>
                  <a:gd name="T67" fmla="*/ 119 h 192"/>
                  <a:gd name="T68" fmla="*/ 1562 w 1738"/>
                  <a:gd name="T69" fmla="*/ 136 h 192"/>
                  <a:gd name="T70" fmla="*/ 1523 w 1738"/>
                  <a:gd name="T71" fmla="*/ 152 h 192"/>
                  <a:gd name="T72" fmla="*/ 1483 w 1738"/>
                  <a:gd name="T73" fmla="*/ 168 h 192"/>
                  <a:gd name="T74" fmla="*/ 1444 w 1738"/>
                  <a:gd name="T75" fmla="*/ 184 h 192"/>
                  <a:gd name="T76" fmla="*/ 1381 w 1738"/>
                  <a:gd name="T77" fmla="*/ 192 h 192"/>
                  <a:gd name="T78" fmla="*/ 1292 w 1738"/>
                  <a:gd name="T79" fmla="*/ 191 h 192"/>
                  <a:gd name="T80" fmla="*/ 1203 w 1738"/>
                  <a:gd name="T81" fmla="*/ 190 h 192"/>
                  <a:gd name="T82" fmla="*/ 1115 w 1738"/>
                  <a:gd name="T83" fmla="*/ 189 h 192"/>
                  <a:gd name="T84" fmla="*/ 1025 w 1738"/>
                  <a:gd name="T85" fmla="*/ 188 h 192"/>
                  <a:gd name="T86" fmla="*/ 936 w 1738"/>
                  <a:gd name="T87" fmla="*/ 187 h 192"/>
                  <a:gd name="T88" fmla="*/ 847 w 1738"/>
                  <a:gd name="T89" fmla="*/ 185 h 192"/>
                  <a:gd name="T90" fmla="*/ 759 w 1738"/>
                  <a:gd name="T91" fmla="*/ 184 h 192"/>
                  <a:gd name="T92" fmla="*/ 670 w 1738"/>
                  <a:gd name="T93" fmla="*/ 183 h 192"/>
                  <a:gd name="T94" fmla="*/ 580 w 1738"/>
                  <a:gd name="T95" fmla="*/ 182 h 192"/>
                  <a:gd name="T96" fmla="*/ 491 w 1738"/>
                  <a:gd name="T97" fmla="*/ 181 h 192"/>
                  <a:gd name="T98" fmla="*/ 403 w 1738"/>
                  <a:gd name="T99" fmla="*/ 180 h 192"/>
                  <a:gd name="T100" fmla="*/ 313 w 1738"/>
                  <a:gd name="T101" fmla="*/ 179 h 192"/>
                  <a:gd name="T102" fmla="*/ 224 w 1738"/>
                  <a:gd name="T103" fmla="*/ 177 h 192"/>
                  <a:gd name="T104" fmla="*/ 135 w 1738"/>
                  <a:gd name="T105" fmla="*/ 176 h 192"/>
                  <a:gd name="T106" fmla="*/ 46 w 1738"/>
                  <a:gd name="T107" fmla="*/ 175 h 192"/>
                  <a:gd name="T108" fmla="*/ 3 w 1738"/>
                  <a:gd name="T109" fmla="*/ 166 h 192"/>
                  <a:gd name="T110" fmla="*/ 4 w 1738"/>
                  <a:gd name="T111" fmla="*/ 128 h 19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738"/>
                  <a:gd name="T169" fmla="*/ 0 h 192"/>
                  <a:gd name="T170" fmla="*/ 1738 w 1738"/>
                  <a:gd name="T171" fmla="*/ 192 h 192"/>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738" h="192">
                    <a:moveTo>
                      <a:pt x="0" y="119"/>
                    </a:moveTo>
                    <a:lnTo>
                      <a:pt x="27" y="112"/>
                    </a:lnTo>
                    <a:lnTo>
                      <a:pt x="53" y="106"/>
                    </a:lnTo>
                    <a:lnTo>
                      <a:pt x="81" y="99"/>
                    </a:lnTo>
                    <a:lnTo>
                      <a:pt x="108" y="92"/>
                    </a:lnTo>
                    <a:lnTo>
                      <a:pt x="134" y="86"/>
                    </a:lnTo>
                    <a:lnTo>
                      <a:pt x="161" y="80"/>
                    </a:lnTo>
                    <a:lnTo>
                      <a:pt x="188" y="74"/>
                    </a:lnTo>
                    <a:lnTo>
                      <a:pt x="215" y="67"/>
                    </a:lnTo>
                    <a:lnTo>
                      <a:pt x="241" y="60"/>
                    </a:lnTo>
                    <a:lnTo>
                      <a:pt x="268" y="54"/>
                    </a:lnTo>
                    <a:lnTo>
                      <a:pt x="294" y="47"/>
                    </a:lnTo>
                    <a:lnTo>
                      <a:pt x="322" y="40"/>
                    </a:lnTo>
                    <a:lnTo>
                      <a:pt x="348" y="34"/>
                    </a:lnTo>
                    <a:lnTo>
                      <a:pt x="375" y="28"/>
                    </a:lnTo>
                    <a:lnTo>
                      <a:pt x="401" y="21"/>
                    </a:lnTo>
                    <a:lnTo>
                      <a:pt x="428" y="14"/>
                    </a:lnTo>
                    <a:lnTo>
                      <a:pt x="437" y="12"/>
                    </a:lnTo>
                    <a:lnTo>
                      <a:pt x="446" y="11"/>
                    </a:lnTo>
                    <a:lnTo>
                      <a:pt x="454" y="8"/>
                    </a:lnTo>
                    <a:lnTo>
                      <a:pt x="464" y="7"/>
                    </a:lnTo>
                    <a:lnTo>
                      <a:pt x="472" y="5"/>
                    </a:lnTo>
                    <a:lnTo>
                      <a:pt x="481" y="4"/>
                    </a:lnTo>
                    <a:lnTo>
                      <a:pt x="489" y="1"/>
                    </a:lnTo>
                    <a:lnTo>
                      <a:pt x="498" y="0"/>
                    </a:lnTo>
                    <a:lnTo>
                      <a:pt x="536" y="1"/>
                    </a:lnTo>
                    <a:lnTo>
                      <a:pt x="574" y="2"/>
                    </a:lnTo>
                    <a:lnTo>
                      <a:pt x="612" y="2"/>
                    </a:lnTo>
                    <a:lnTo>
                      <a:pt x="650" y="4"/>
                    </a:lnTo>
                    <a:lnTo>
                      <a:pt x="688" y="5"/>
                    </a:lnTo>
                    <a:lnTo>
                      <a:pt x="726" y="6"/>
                    </a:lnTo>
                    <a:lnTo>
                      <a:pt x="764" y="6"/>
                    </a:lnTo>
                    <a:lnTo>
                      <a:pt x="802" y="7"/>
                    </a:lnTo>
                    <a:lnTo>
                      <a:pt x="840" y="8"/>
                    </a:lnTo>
                    <a:lnTo>
                      <a:pt x="878" y="9"/>
                    </a:lnTo>
                    <a:lnTo>
                      <a:pt x="916" y="11"/>
                    </a:lnTo>
                    <a:lnTo>
                      <a:pt x="954" y="11"/>
                    </a:lnTo>
                    <a:lnTo>
                      <a:pt x="993" y="12"/>
                    </a:lnTo>
                    <a:lnTo>
                      <a:pt x="1031" y="13"/>
                    </a:lnTo>
                    <a:lnTo>
                      <a:pt x="1069" y="14"/>
                    </a:lnTo>
                    <a:lnTo>
                      <a:pt x="1107" y="14"/>
                    </a:lnTo>
                    <a:lnTo>
                      <a:pt x="1145" y="15"/>
                    </a:lnTo>
                    <a:lnTo>
                      <a:pt x="1183" y="16"/>
                    </a:lnTo>
                    <a:lnTo>
                      <a:pt x="1221" y="17"/>
                    </a:lnTo>
                    <a:lnTo>
                      <a:pt x="1259" y="19"/>
                    </a:lnTo>
                    <a:lnTo>
                      <a:pt x="1297" y="19"/>
                    </a:lnTo>
                    <a:lnTo>
                      <a:pt x="1335" y="20"/>
                    </a:lnTo>
                    <a:lnTo>
                      <a:pt x="1373" y="21"/>
                    </a:lnTo>
                    <a:lnTo>
                      <a:pt x="1411" y="22"/>
                    </a:lnTo>
                    <a:lnTo>
                      <a:pt x="1449" y="23"/>
                    </a:lnTo>
                    <a:lnTo>
                      <a:pt x="1486" y="23"/>
                    </a:lnTo>
                    <a:lnTo>
                      <a:pt x="1524" y="24"/>
                    </a:lnTo>
                    <a:lnTo>
                      <a:pt x="1562" y="25"/>
                    </a:lnTo>
                    <a:lnTo>
                      <a:pt x="1600" y="27"/>
                    </a:lnTo>
                    <a:lnTo>
                      <a:pt x="1638" y="27"/>
                    </a:lnTo>
                    <a:lnTo>
                      <a:pt x="1676" y="28"/>
                    </a:lnTo>
                    <a:lnTo>
                      <a:pt x="1714" y="29"/>
                    </a:lnTo>
                    <a:lnTo>
                      <a:pt x="1720" y="37"/>
                    </a:lnTo>
                    <a:lnTo>
                      <a:pt x="1727" y="45"/>
                    </a:lnTo>
                    <a:lnTo>
                      <a:pt x="1732" y="54"/>
                    </a:lnTo>
                    <a:lnTo>
                      <a:pt x="1738" y="62"/>
                    </a:lnTo>
                    <a:lnTo>
                      <a:pt x="1718" y="70"/>
                    </a:lnTo>
                    <a:lnTo>
                      <a:pt x="1699" y="78"/>
                    </a:lnTo>
                    <a:lnTo>
                      <a:pt x="1679" y="86"/>
                    </a:lnTo>
                    <a:lnTo>
                      <a:pt x="1660" y="95"/>
                    </a:lnTo>
                    <a:lnTo>
                      <a:pt x="1640" y="103"/>
                    </a:lnTo>
                    <a:lnTo>
                      <a:pt x="1621" y="111"/>
                    </a:lnTo>
                    <a:lnTo>
                      <a:pt x="1601" y="119"/>
                    </a:lnTo>
                    <a:lnTo>
                      <a:pt x="1581" y="127"/>
                    </a:lnTo>
                    <a:lnTo>
                      <a:pt x="1562" y="136"/>
                    </a:lnTo>
                    <a:lnTo>
                      <a:pt x="1542" y="144"/>
                    </a:lnTo>
                    <a:lnTo>
                      <a:pt x="1523" y="152"/>
                    </a:lnTo>
                    <a:lnTo>
                      <a:pt x="1503" y="160"/>
                    </a:lnTo>
                    <a:lnTo>
                      <a:pt x="1483" y="168"/>
                    </a:lnTo>
                    <a:lnTo>
                      <a:pt x="1464" y="176"/>
                    </a:lnTo>
                    <a:lnTo>
                      <a:pt x="1444" y="184"/>
                    </a:lnTo>
                    <a:lnTo>
                      <a:pt x="1425" y="192"/>
                    </a:lnTo>
                    <a:lnTo>
                      <a:pt x="1381" y="192"/>
                    </a:lnTo>
                    <a:lnTo>
                      <a:pt x="1336" y="191"/>
                    </a:lnTo>
                    <a:lnTo>
                      <a:pt x="1292" y="191"/>
                    </a:lnTo>
                    <a:lnTo>
                      <a:pt x="1247" y="190"/>
                    </a:lnTo>
                    <a:lnTo>
                      <a:pt x="1203" y="190"/>
                    </a:lnTo>
                    <a:lnTo>
                      <a:pt x="1158" y="189"/>
                    </a:lnTo>
                    <a:lnTo>
                      <a:pt x="1115" y="189"/>
                    </a:lnTo>
                    <a:lnTo>
                      <a:pt x="1070" y="188"/>
                    </a:lnTo>
                    <a:lnTo>
                      <a:pt x="1025" y="188"/>
                    </a:lnTo>
                    <a:lnTo>
                      <a:pt x="981" y="187"/>
                    </a:lnTo>
                    <a:lnTo>
                      <a:pt x="936" y="187"/>
                    </a:lnTo>
                    <a:lnTo>
                      <a:pt x="892" y="185"/>
                    </a:lnTo>
                    <a:lnTo>
                      <a:pt x="847" y="185"/>
                    </a:lnTo>
                    <a:lnTo>
                      <a:pt x="802" y="184"/>
                    </a:lnTo>
                    <a:lnTo>
                      <a:pt x="759" y="184"/>
                    </a:lnTo>
                    <a:lnTo>
                      <a:pt x="714" y="183"/>
                    </a:lnTo>
                    <a:lnTo>
                      <a:pt x="670" y="183"/>
                    </a:lnTo>
                    <a:lnTo>
                      <a:pt x="625" y="183"/>
                    </a:lnTo>
                    <a:lnTo>
                      <a:pt x="580" y="182"/>
                    </a:lnTo>
                    <a:lnTo>
                      <a:pt x="536" y="182"/>
                    </a:lnTo>
                    <a:lnTo>
                      <a:pt x="491" y="181"/>
                    </a:lnTo>
                    <a:lnTo>
                      <a:pt x="446" y="181"/>
                    </a:lnTo>
                    <a:lnTo>
                      <a:pt x="403" y="180"/>
                    </a:lnTo>
                    <a:lnTo>
                      <a:pt x="358" y="180"/>
                    </a:lnTo>
                    <a:lnTo>
                      <a:pt x="313" y="179"/>
                    </a:lnTo>
                    <a:lnTo>
                      <a:pt x="269" y="179"/>
                    </a:lnTo>
                    <a:lnTo>
                      <a:pt x="224" y="177"/>
                    </a:lnTo>
                    <a:lnTo>
                      <a:pt x="180" y="177"/>
                    </a:lnTo>
                    <a:lnTo>
                      <a:pt x="135" y="176"/>
                    </a:lnTo>
                    <a:lnTo>
                      <a:pt x="90" y="176"/>
                    </a:lnTo>
                    <a:lnTo>
                      <a:pt x="46" y="175"/>
                    </a:lnTo>
                    <a:lnTo>
                      <a:pt x="2" y="175"/>
                    </a:lnTo>
                    <a:lnTo>
                      <a:pt x="3" y="166"/>
                    </a:lnTo>
                    <a:lnTo>
                      <a:pt x="4" y="146"/>
                    </a:lnTo>
                    <a:lnTo>
                      <a:pt x="4" y="128"/>
                    </a:lnTo>
                    <a:lnTo>
                      <a:pt x="0" y="119"/>
                    </a:lnTo>
                    <a:close/>
                  </a:path>
                </a:pathLst>
              </a:custGeom>
              <a:solidFill>
                <a:srgbClr val="D89602"/>
              </a:solidFill>
              <a:ln w="9525">
                <a:noFill/>
                <a:round/>
                <a:headEnd/>
                <a:tailEnd/>
              </a:ln>
            </p:spPr>
            <p:txBody>
              <a:bodyPr/>
              <a:lstStyle/>
              <a:p>
                <a:endParaRPr lang="en-US"/>
              </a:p>
            </p:txBody>
          </p:sp>
          <p:sp>
            <p:nvSpPr>
              <p:cNvPr id="21952" name="Freeform 589"/>
              <p:cNvSpPr>
                <a:spLocks/>
              </p:cNvSpPr>
              <p:nvPr/>
            </p:nvSpPr>
            <p:spPr bwMode="auto">
              <a:xfrm>
                <a:off x="1290" y="2130"/>
                <a:ext cx="842" cy="88"/>
              </a:xfrm>
              <a:custGeom>
                <a:avLst/>
                <a:gdLst>
                  <a:gd name="T0" fmla="*/ 23 w 1685"/>
                  <a:gd name="T1" fmla="*/ 93 h 175"/>
                  <a:gd name="T2" fmla="*/ 71 w 1685"/>
                  <a:gd name="T3" fmla="*/ 83 h 175"/>
                  <a:gd name="T4" fmla="*/ 118 w 1685"/>
                  <a:gd name="T5" fmla="*/ 72 h 175"/>
                  <a:gd name="T6" fmla="*/ 165 w 1685"/>
                  <a:gd name="T7" fmla="*/ 62 h 175"/>
                  <a:gd name="T8" fmla="*/ 211 w 1685"/>
                  <a:gd name="T9" fmla="*/ 52 h 175"/>
                  <a:gd name="T10" fmla="*/ 258 w 1685"/>
                  <a:gd name="T11" fmla="*/ 41 h 175"/>
                  <a:gd name="T12" fmla="*/ 306 w 1685"/>
                  <a:gd name="T13" fmla="*/ 31 h 175"/>
                  <a:gd name="T14" fmla="*/ 353 w 1685"/>
                  <a:gd name="T15" fmla="*/ 20 h 175"/>
                  <a:gd name="T16" fmla="*/ 385 w 1685"/>
                  <a:gd name="T17" fmla="*/ 12 h 175"/>
                  <a:gd name="T18" fmla="*/ 402 w 1685"/>
                  <a:gd name="T19" fmla="*/ 9 h 175"/>
                  <a:gd name="T20" fmla="*/ 420 w 1685"/>
                  <a:gd name="T21" fmla="*/ 5 h 175"/>
                  <a:gd name="T22" fmla="*/ 437 w 1685"/>
                  <a:gd name="T23" fmla="*/ 2 h 175"/>
                  <a:gd name="T24" fmla="*/ 483 w 1685"/>
                  <a:gd name="T25" fmla="*/ 1 h 175"/>
                  <a:gd name="T26" fmla="*/ 559 w 1685"/>
                  <a:gd name="T27" fmla="*/ 3 h 175"/>
                  <a:gd name="T28" fmla="*/ 635 w 1685"/>
                  <a:gd name="T29" fmla="*/ 4 h 175"/>
                  <a:gd name="T30" fmla="*/ 711 w 1685"/>
                  <a:gd name="T31" fmla="*/ 7 h 175"/>
                  <a:gd name="T32" fmla="*/ 787 w 1685"/>
                  <a:gd name="T33" fmla="*/ 8 h 175"/>
                  <a:gd name="T34" fmla="*/ 863 w 1685"/>
                  <a:gd name="T35" fmla="*/ 10 h 175"/>
                  <a:gd name="T36" fmla="*/ 939 w 1685"/>
                  <a:gd name="T37" fmla="*/ 12 h 175"/>
                  <a:gd name="T38" fmla="*/ 1015 w 1685"/>
                  <a:gd name="T39" fmla="*/ 14 h 175"/>
                  <a:gd name="T40" fmla="*/ 1091 w 1685"/>
                  <a:gd name="T41" fmla="*/ 16 h 175"/>
                  <a:gd name="T42" fmla="*/ 1168 w 1685"/>
                  <a:gd name="T43" fmla="*/ 17 h 175"/>
                  <a:gd name="T44" fmla="*/ 1244 w 1685"/>
                  <a:gd name="T45" fmla="*/ 19 h 175"/>
                  <a:gd name="T46" fmla="*/ 1320 w 1685"/>
                  <a:gd name="T47" fmla="*/ 20 h 175"/>
                  <a:gd name="T48" fmla="*/ 1396 w 1685"/>
                  <a:gd name="T49" fmla="*/ 23 h 175"/>
                  <a:gd name="T50" fmla="*/ 1472 w 1685"/>
                  <a:gd name="T51" fmla="*/ 24 h 175"/>
                  <a:gd name="T52" fmla="*/ 1548 w 1685"/>
                  <a:gd name="T53" fmla="*/ 26 h 175"/>
                  <a:gd name="T54" fmla="*/ 1624 w 1685"/>
                  <a:gd name="T55" fmla="*/ 27 h 175"/>
                  <a:gd name="T56" fmla="*/ 1668 w 1685"/>
                  <a:gd name="T57" fmla="*/ 38 h 175"/>
                  <a:gd name="T58" fmla="*/ 1679 w 1685"/>
                  <a:gd name="T59" fmla="*/ 55 h 175"/>
                  <a:gd name="T60" fmla="*/ 1668 w 1685"/>
                  <a:gd name="T61" fmla="*/ 71 h 175"/>
                  <a:gd name="T62" fmla="*/ 1634 w 1685"/>
                  <a:gd name="T63" fmla="*/ 85 h 175"/>
                  <a:gd name="T64" fmla="*/ 1601 w 1685"/>
                  <a:gd name="T65" fmla="*/ 99 h 175"/>
                  <a:gd name="T66" fmla="*/ 1567 w 1685"/>
                  <a:gd name="T67" fmla="*/ 113 h 175"/>
                  <a:gd name="T68" fmla="*/ 1534 w 1685"/>
                  <a:gd name="T69" fmla="*/ 126 h 175"/>
                  <a:gd name="T70" fmla="*/ 1501 w 1685"/>
                  <a:gd name="T71" fmla="*/ 140 h 175"/>
                  <a:gd name="T72" fmla="*/ 1467 w 1685"/>
                  <a:gd name="T73" fmla="*/ 154 h 175"/>
                  <a:gd name="T74" fmla="*/ 1434 w 1685"/>
                  <a:gd name="T75" fmla="*/ 168 h 175"/>
                  <a:gd name="T76" fmla="*/ 1373 w 1685"/>
                  <a:gd name="T77" fmla="*/ 174 h 175"/>
                  <a:gd name="T78" fmla="*/ 1284 w 1685"/>
                  <a:gd name="T79" fmla="*/ 172 h 175"/>
                  <a:gd name="T80" fmla="*/ 1196 w 1685"/>
                  <a:gd name="T81" fmla="*/ 171 h 175"/>
                  <a:gd name="T82" fmla="*/ 1108 w 1685"/>
                  <a:gd name="T83" fmla="*/ 170 h 175"/>
                  <a:gd name="T84" fmla="*/ 1019 w 1685"/>
                  <a:gd name="T85" fmla="*/ 169 h 175"/>
                  <a:gd name="T86" fmla="*/ 931 w 1685"/>
                  <a:gd name="T87" fmla="*/ 168 h 175"/>
                  <a:gd name="T88" fmla="*/ 843 w 1685"/>
                  <a:gd name="T89" fmla="*/ 167 h 175"/>
                  <a:gd name="T90" fmla="*/ 754 w 1685"/>
                  <a:gd name="T91" fmla="*/ 165 h 175"/>
                  <a:gd name="T92" fmla="*/ 666 w 1685"/>
                  <a:gd name="T93" fmla="*/ 164 h 175"/>
                  <a:gd name="T94" fmla="*/ 578 w 1685"/>
                  <a:gd name="T95" fmla="*/ 163 h 175"/>
                  <a:gd name="T96" fmla="*/ 489 w 1685"/>
                  <a:gd name="T97" fmla="*/ 162 h 175"/>
                  <a:gd name="T98" fmla="*/ 400 w 1685"/>
                  <a:gd name="T99" fmla="*/ 161 h 175"/>
                  <a:gd name="T100" fmla="*/ 312 w 1685"/>
                  <a:gd name="T101" fmla="*/ 160 h 175"/>
                  <a:gd name="T102" fmla="*/ 224 w 1685"/>
                  <a:gd name="T103" fmla="*/ 159 h 175"/>
                  <a:gd name="T104" fmla="*/ 135 w 1685"/>
                  <a:gd name="T105" fmla="*/ 157 h 175"/>
                  <a:gd name="T106" fmla="*/ 46 w 1685"/>
                  <a:gd name="T107" fmla="*/ 156 h 175"/>
                  <a:gd name="T108" fmla="*/ 4 w 1685"/>
                  <a:gd name="T109" fmla="*/ 146 h 175"/>
                  <a:gd name="T110" fmla="*/ 4 w 1685"/>
                  <a:gd name="T111" fmla="*/ 108 h 17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685"/>
                  <a:gd name="T169" fmla="*/ 0 h 175"/>
                  <a:gd name="T170" fmla="*/ 1685 w 1685"/>
                  <a:gd name="T171" fmla="*/ 175 h 175"/>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685" h="175">
                    <a:moveTo>
                      <a:pt x="0" y="99"/>
                    </a:moveTo>
                    <a:lnTo>
                      <a:pt x="23" y="93"/>
                    </a:lnTo>
                    <a:lnTo>
                      <a:pt x="47" y="88"/>
                    </a:lnTo>
                    <a:lnTo>
                      <a:pt x="71" y="83"/>
                    </a:lnTo>
                    <a:lnTo>
                      <a:pt x="95" y="78"/>
                    </a:lnTo>
                    <a:lnTo>
                      <a:pt x="118" y="72"/>
                    </a:lnTo>
                    <a:lnTo>
                      <a:pt x="141" y="68"/>
                    </a:lnTo>
                    <a:lnTo>
                      <a:pt x="165" y="62"/>
                    </a:lnTo>
                    <a:lnTo>
                      <a:pt x="188" y="56"/>
                    </a:lnTo>
                    <a:lnTo>
                      <a:pt x="211" y="52"/>
                    </a:lnTo>
                    <a:lnTo>
                      <a:pt x="235" y="46"/>
                    </a:lnTo>
                    <a:lnTo>
                      <a:pt x="258" y="41"/>
                    </a:lnTo>
                    <a:lnTo>
                      <a:pt x="281" y="35"/>
                    </a:lnTo>
                    <a:lnTo>
                      <a:pt x="306" y="31"/>
                    </a:lnTo>
                    <a:lnTo>
                      <a:pt x="329" y="25"/>
                    </a:lnTo>
                    <a:lnTo>
                      <a:pt x="353" y="20"/>
                    </a:lnTo>
                    <a:lnTo>
                      <a:pt x="376" y="15"/>
                    </a:lnTo>
                    <a:lnTo>
                      <a:pt x="385" y="12"/>
                    </a:lnTo>
                    <a:lnTo>
                      <a:pt x="393" y="11"/>
                    </a:lnTo>
                    <a:lnTo>
                      <a:pt x="402" y="9"/>
                    </a:lnTo>
                    <a:lnTo>
                      <a:pt x="410" y="8"/>
                    </a:lnTo>
                    <a:lnTo>
                      <a:pt x="420" y="5"/>
                    </a:lnTo>
                    <a:lnTo>
                      <a:pt x="428" y="4"/>
                    </a:lnTo>
                    <a:lnTo>
                      <a:pt x="437" y="2"/>
                    </a:lnTo>
                    <a:lnTo>
                      <a:pt x="445" y="0"/>
                    </a:lnTo>
                    <a:lnTo>
                      <a:pt x="483" y="1"/>
                    </a:lnTo>
                    <a:lnTo>
                      <a:pt x="521" y="2"/>
                    </a:lnTo>
                    <a:lnTo>
                      <a:pt x="559" y="3"/>
                    </a:lnTo>
                    <a:lnTo>
                      <a:pt x="597" y="3"/>
                    </a:lnTo>
                    <a:lnTo>
                      <a:pt x="635" y="4"/>
                    </a:lnTo>
                    <a:lnTo>
                      <a:pt x="673" y="5"/>
                    </a:lnTo>
                    <a:lnTo>
                      <a:pt x="711" y="7"/>
                    </a:lnTo>
                    <a:lnTo>
                      <a:pt x="749" y="8"/>
                    </a:lnTo>
                    <a:lnTo>
                      <a:pt x="787" y="8"/>
                    </a:lnTo>
                    <a:lnTo>
                      <a:pt x="825" y="9"/>
                    </a:lnTo>
                    <a:lnTo>
                      <a:pt x="863" y="10"/>
                    </a:lnTo>
                    <a:lnTo>
                      <a:pt x="901" y="11"/>
                    </a:lnTo>
                    <a:lnTo>
                      <a:pt x="939" y="12"/>
                    </a:lnTo>
                    <a:lnTo>
                      <a:pt x="977" y="12"/>
                    </a:lnTo>
                    <a:lnTo>
                      <a:pt x="1015" y="14"/>
                    </a:lnTo>
                    <a:lnTo>
                      <a:pt x="1053" y="15"/>
                    </a:lnTo>
                    <a:lnTo>
                      <a:pt x="1091" y="16"/>
                    </a:lnTo>
                    <a:lnTo>
                      <a:pt x="1129" y="16"/>
                    </a:lnTo>
                    <a:lnTo>
                      <a:pt x="1168" y="17"/>
                    </a:lnTo>
                    <a:lnTo>
                      <a:pt x="1206" y="18"/>
                    </a:lnTo>
                    <a:lnTo>
                      <a:pt x="1244" y="19"/>
                    </a:lnTo>
                    <a:lnTo>
                      <a:pt x="1282" y="19"/>
                    </a:lnTo>
                    <a:lnTo>
                      <a:pt x="1320" y="20"/>
                    </a:lnTo>
                    <a:lnTo>
                      <a:pt x="1358" y="22"/>
                    </a:lnTo>
                    <a:lnTo>
                      <a:pt x="1396" y="23"/>
                    </a:lnTo>
                    <a:lnTo>
                      <a:pt x="1434" y="23"/>
                    </a:lnTo>
                    <a:lnTo>
                      <a:pt x="1472" y="24"/>
                    </a:lnTo>
                    <a:lnTo>
                      <a:pt x="1510" y="25"/>
                    </a:lnTo>
                    <a:lnTo>
                      <a:pt x="1548" y="26"/>
                    </a:lnTo>
                    <a:lnTo>
                      <a:pt x="1586" y="26"/>
                    </a:lnTo>
                    <a:lnTo>
                      <a:pt x="1624" y="27"/>
                    </a:lnTo>
                    <a:lnTo>
                      <a:pt x="1662" y="28"/>
                    </a:lnTo>
                    <a:lnTo>
                      <a:pt x="1668" y="38"/>
                    </a:lnTo>
                    <a:lnTo>
                      <a:pt x="1673" y="46"/>
                    </a:lnTo>
                    <a:lnTo>
                      <a:pt x="1679" y="55"/>
                    </a:lnTo>
                    <a:lnTo>
                      <a:pt x="1685" y="64"/>
                    </a:lnTo>
                    <a:lnTo>
                      <a:pt x="1668" y="71"/>
                    </a:lnTo>
                    <a:lnTo>
                      <a:pt x="1651" y="78"/>
                    </a:lnTo>
                    <a:lnTo>
                      <a:pt x="1634" y="85"/>
                    </a:lnTo>
                    <a:lnTo>
                      <a:pt x="1618" y="92"/>
                    </a:lnTo>
                    <a:lnTo>
                      <a:pt x="1601" y="99"/>
                    </a:lnTo>
                    <a:lnTo>
                      <a:pt x="1585" y="106"/>
                    </a:lnTo>
                    <a:lnTo>
                      <a:pt x="1567" y="113"/>
                    </a:lnTo>
                    <a:lnTo>
                      <a:pt x="1551" y="119"/>
                    </a:lnTo>
                    <a:lnTo>
                      <a:pt x="1534" y="126"/>
                    </a:lnTo>
                    <a:lnTo>
                      <a:pt x="1517" y="133"/>
                    </a:lnTo>
                    <a:lnTo>
                      <a:pt x="1501" y="140"/>
                    </a:lnTo>
                    <a:lnTo>
                      <a:pt x="1483" y="147"/>
                    </a:lnTo>
                    <a:lnTo>
                      <a:pt x="1467" y="154"/>
                    </a:lnTo>
                    <a:lnTo>
                      <a:pt x="1450" y="161"/>
                    </a:lnTo>
                    <a:lnTo>
                      <a:pt x="1434" y="168"/>
                    </a:lnTo>
                    <a:lnTo>
                      <a:pt x="1416" y="175"/>
                    </a:lnTo>
                    <a:lnTo>
                      <a:pt x="1373" y="174"/>
                    </a:lnTo>
                    <a:lnTo>
                      <a:pt x="1328" y="174"/>
                    </a:lnTo>
                    <a:lnTo>
                      <a:pt x="1284" y="172"/>
                    </a:lnTo>
                    <a:lnTo>
                      <a:pt x="1240" y="172"/>
                    </a:lnTo>
                    <a:lnTo>
                      <a:pt x="1196" y="171"/>
                    </a:lnTo>
                    <a:lnTo>
                      <a:pt x="1151" y="171"/>
                    </a:lnTo>
                    <a:lnTo>
                      <a:pt x="1108" y="170"/>
                    </a:lnTo>
                    <a:lnTo>
                      <a:pt x="1064" y="170"/>
                    </a:lnTo>
                    <a:lnTo>
                      <a:pt x="1019" y="169"/>
                    </a:lnTo>
                    <a:lnTo>
                      <a:pt x="975" y="169"/>
                    </a:lnTo>
                    <a:lnTo>
                      <a:pt x="931" y="168"/>
                    </a:lnTo>
                    <a:lnTo>
                      <a:pt x="886" y="168"/>
                    </a:lnTo>
                    <a:lnTo>
                      <a:pt x="843" y="167"/>
                    </a:lnTo>
                    <a:lnTo>
                      <a:pt x="799" y="167"/>
                    </a:lnTo>
                    <a:lnTo>
                      <a:pt x="754" y="165"/>
                    </a:lnTo>
                    <a:lnTo>
                      <a:pt x="710" y="164"/>
                    </a:lnTo>
                    <a:lnTo>
                      <a:pt x="666" y="164"/>
                    </a:lnTo>
                    <a:lnTo>
                      <a:pt x="621" y="163"/>
                    </a:lnTo>
                    <a:lnTo>
                      <a:pt x="578" y="163"/>
                    </a:lnTo>
                    <a:lnTo>
                      <a:pt x="533" y="162"/>
                    </a:lnTo>
                    <a:lnTo>
                      <a:pt x="489" y="162"/>
                    </a:lnTo>
                    <a:lnTo>
                      <a:pt x="445" y="161"/>
                    </a:lnTo>
                    <a:lnTo>
                      <a:pt x="400" y="161"/>
                    </a:lnTo>
                    <a:lnTo>
                      <a:pt x="356" y="160"/>
                    </a:lnTo>
                    <a:lnTo>
                      <a:pt x="312" y="160"/>
                    </a:lnTo>
                    <a:lnTo>
                      <a:pt x="268" y="159"/>
                    </a:lnTo>
                    <a:lnTo>
                      <a:pt x="224" y="159"/>
                    </a:lnTo>
                    <a:lnTo>
                      <a:pt x="179" y="157"/>
                    </a:lnTo>
                    <a:lnTo>
                      <a:pt x="135" y="157"/>
                    </a:lnTo>
                    <a:lnTo>
                      <a:pt x="91" y="156"/>
                    </a:lnTo>
                    <a:lnTo>
                      <a:pt x="46" y="156"/>
                    </a:lnTo>
                    <a:lnTo>
                      <a:pt x="3" y="155"/>
                    </a:lnTo>
                    <a:lnTo>
                      <a:pt x="4" y="146"/>
                    </a:lnTo>
                    <a:lnTo>
                      <a:pt x="4" y="126"/>
                    </a:lnTo>
                    <a:lnTo>
                      <a:pt x="4" y="108"/>
                    </a:lnTo>
                    <a:lnTo>
                      <a:pt x="0" y="99"/>
                    </a:lnTo>
                    <a:close/>
                  </a:path>
                </a:pathLst>
              </a:custGeom>
              <a:solidFill>
                <a:srgbClr val="DD9E02"/>
              </a:solidFill>
              <a:ln w="9525">
                <a:noFill/>
                <a:round/>
                <a:headEnd/>
                <a:tailEnd/>
              </a:ln>
            </p:spPr>
            <p:txBody>
              <a:bodyPr/>
              <a:lstStyle/>
              <a:p>
                <a:endParaRPr lang="en-US"/>
              </a:p>
            </p:txBody>
          </p:sp>
          <p:sp>
            <p:nvSpPr>
              <p:cNvPr id="21953" name="Freeform 590"/>
              <p:cNvSpPr>
                <a:spLocks/>
              </p:cNvSpPr>
              <p:nvPr/>
            </p:nvSpPr>
            <p:spPr bwMode="auto">
              <a:xfrm>
                <a:off x="1289" y="2141"/>
                <a:ext cx="816" cy="78"/>
              </a:xfrm>
              <a:custGeom>
                <a:avLst/>
                <a:gdLst>
                  <a:gd name="T0" fmla="*/ 20 w 1632"/>
                  <a:gd name="T1" fmla="*/ 75 h 157"/>
                  <a:gd name="T2" fmla="*/ 60 w 1632"/>
                  <a:gd name="T3" fmla="*/ 67 h 157"/>
                  <a:gd name="T4" fmla="*/ 100 w 1632"/>
                  <a:gd name="T5" fmla="*/ 59 h 157"/>
                  <a:gd name="T6" fmla="*/ 141 w 1632"/>
                  <a:gd name="T7" fmla="*/ 51 h 157"/>
                  <a:gd name="T8" fmla="*/ 182 w 1632"/>
                  <a:gd name="T9" fmla="*/ 43 h 157"/>
                  <a:gd name="T10" fmla="*/ 222 w 1632"/>
                  <a:gd name="T11" fmla="*/ 35 h 157"/>
                  <a:gd name="T12" fmla="*/ 263 w 1632"/>
                  <a:gd name="T13" fmla="*/ 27 h 157"/>
                  <a:gd name="T14" fmla="*/ 303 w 1632"/>
                  <a:gd name="T15" fmla="*/ 19 h 157"/>
                  <a:gd name="T16" fmla="*/ 332 w 1632"/>
                  <a:gd name="T17" fmla="*/ 12 h 157"/>
                  <a:gd name="T18" fmla="*/ 349 w 1632"/>
                  <a:gd name="T19" fmla="*/ 8 h 157"/>
                  <a:gd name="T20" fmla="*/ 366 w 1632"/>
                  <a:gd name="T21" fmla="*/ 5 h 157"/>
                  <a:gd name="T22" fmla="*/ 384 w 1632"/>
                  <a:gd name="T23" fmla="*/ 2 h 157"/>
                  <a:gd name="T24" fmla="*/ 430 w 1632"/>
                  <a:gd name="T25" fmla="*/ 2 h 157"/>
                  <a:gd name="T26" fmla="*/ 506 w 1632"/>
                  <a:gd name="T27" fmla="*/ 3 h 157"/>
                  <a:gd name="T28" fmla="*/ 582 w 1632"/>
                  <a:gd name="T29" fmla="*/ 5 h 157"/>
                  <a:gd name="T30" fmla="*/ 659 w 1632"/>
                  <a:gd name="T31" fmla="*/ 6 h 157"/>
                  <a:gd name="T32" fmla="*/ 735 w 1632"/>
                  <a:gd name="T33" fmla="*/ 8 h 157"/>
                  <a:gd name="T34" fmla="*/ 811 w 1632"/>
                  <a:gd name="T35" fmla="*/ 10 h 157"/>
                  <a:gd name="T36" fmla="*/ 887 w 1632"/>
                  <a:gd name="T37" fmla="*/ 12 h 157"/>
                  <a:gd name="T38" fmla="*/ 963 w 1632"/>
                  <a:gd name="T39" fmla="*/ 13 h 157"/>
                  <a:gd name="T40" fmla="*/ 1039 w 1632"/>
                  <a:gd name="T41" fmla="*/ 15 h 157"/>
                  <a:gd name="T42" fmla="*/ 1115 w 1632"/>
                  <a:gd name="T43" fmla="*/ 17 h 157"/>
                  <a:gd name="T44" fmla="*/ 1192 w 1632"/>
                  <a:gd name="T45" fmla="*/ 19 h 157"/>
                  <a:gd name="T46" fmla="*/ 1268 w 1632"/>
                  <a:gd name="T47" fmla="*/ 20 h 157"/>
                  <a:gd name="T48" fmla="*/ 1344 w 1632"/>
                  <a:gd name="T49" fmla="*/ 22 h 157"/>
                  <a:gd name="T50" fmla="*/ 1419 w 1632"/>
                  <a:gd name="T51" fmla="*/ 23 h 157"/>
                  <a:gd name="T52" fmla="*/ 1495 w 1632"/>
                  <a:gd name="T53" fmla="*/ 26 h 157"/>
                  <a:gd name="T54" fmla="*/ 1571 w 1632"/>
                  <a:gd name="T55" fmla="*/ 27 h 157"/>
                  <a:gd name="T56" fmla="*/ 1614 w 1632"/>
                  <a:gd name="T57" fmla="*/ 37 h 157"/>
                  <a:gd name="T58" fmla="*/ 1626 w 1632"/>
                  <a:gd name="T59" fmla="*/ 56 h 157"/>
                  <a:gd name="T60" fmla="*/ 1618 w 1632"/>
                  <a:gd name="T61" fmla="*/ 71 h 157"/>
                  <a:gd name="T62" fmla="*/ 1590 w 1632"/>
                  <a:gd name="T63" fmla="*/ 82 h 157"/>
                  <a:gd name="T64" fmla="*/ 1561 w 1632"/>
                  <a:gd name="T65" fmla="*/ 94 h 157"/>
                  <a:gd name="T66" fmla="*/ 1534 w 1632"/>
                  <a:gd name="T67" fmla="*/ 105 h 157"/>
                  <a:gd name="T68" fmla="*/ 1506 w 1632"/>
                  <a:gd name="T69" fmla="*/ 117 h 157"/>
                  <a:gd name="T70" fmla="*/ 1478 w 1632"/>
                  <a:gd name="T71" fmla="*/ 128 h 157"/>
                  <a:gd name="T72" fmla="*/ 1451 w 1632"/>
                  <a:gd name="T73" fmla="*/ 140 h 157"/>
                  <a:gd name="T74" fmla="*/ 1423 w 1632"/>
                  <a:gd name="T75" fmla="*/ 151 h 157"/>
                  <a:gd name="T76" fmla="*/ 1366 w 1632"/>
                  <a:gd name="T77" fmla="*/ 156 h 157"/>
                  <a:gd name="T78" fmla="*/ 1278 w 1632"/>
                  <a:gd name="T79" fmla="*/ 155 h 157"/>
                  <a:gd name="T80" fmla="*/ 1190 w 1632"/>
                  <a:gd name="T81" fmla="*/ 154 h 157"/>
                  <a:gd name="T82" fmla="*/ 1102 w 1632"/>
                  <a:gd name="T83" fmla="*/ 152 h 157"/>
                  <a:gd name="T84" fmla="*/ 1014 w 1632"/>
                  <a:gd name="T85" fmla="*/ 150 h 157"/>
                  <a:gd name="T86" fmla="*/ 927 w 1632"/>
                  <a:gd name="T87" fmla="*/ 149 h 157"/>
                  <a:gd name="T88" fmla="*/ 839 w 1632"/>
                  <a:gd name="T89" fmla="*/ 148 h 157"/>
                  <a:gd name="T90" fmla="*/ 751 w 1632"/>
                  <a:gd name="T91" fmla="*/ 147 h 157"/>
                  <a:gd name="T92" fmla="*/ 663 w 1632"/>
                  <a:gd name="T93" fmla="*/ 145 h 157"/>
                  <a:gd name="T94" fmla="*/ 575 w 1632"/>
                  <a:gd name="T95" fmla="*/ 143 h 157"/>
                  <a:gd name="T96" fmla="*/ 487 w 1632"/>
                  <a:gd name="T97" fmla="*/ 142 h 157"/>
                  <a:gd name="T98" fmla="*/ 399 w 1632"/>
                  <a:gd name="T99" fmla="*/ 141 h 157"/>
                  <a:gd name="T100" fmla="*/ 311 w 1632"/>
                  <a:gd name="T101" fmla="*/ 140 h 157"/>
                  <a:gd name="T102" fmla="*/ 224 w 1632"/>
                  <a:gd name="T103" fmla="*/ 139 h 157"/>
                  <a:gd name="T104" fmla="*/ 135 w 1632"/>
                  <a:gd name="T105" fmla="*/ 137 h 157"/>
                  <a:gd name="T106" fmla="*/ 47 w 1632"/>
                  <a:gd name="T107" fmla="*/ 136 h 157"/>
                  <a:gd name="T108" fmla="*/ 4 w 1632"/>
                  <a:gd name="T109" fmla="*/ 126 h 157"/>
                  <a:gd name="T110" fmla="*/ 4 w 1632"/>
                  <a:gd name="T111" fmla="*/ 88 h 157"/>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632"/>
                  <a:gd name="T169" fmla="*/ 0 h 157"/>
                  <a:gd name="T170" fmla="*/ 1632 w 1632"/>
                  <a:gd name="T171" fmla="*/ 157 h 157"/>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632" h="157">
                    <a:moveTo>
                      <a:pt x="0" y="79"/>
                    </a:moveTo>
                    <a:lnTo>
                      <a:pt x="20" y="75"/>
                    </a:lnTo>
                    <a:lnTo>
                      <a:pt x="40" y="71"/>
                    </a:lnTo>
                    <a:lnTo>
                      <a:pt x="60" y="67"/>
                    </a:lnTo>
                    <a:lnTo>
                      <a:pt x="81" y="63"/>
                    </a:lnTo>
                    <a:lnTo>
                      <a:pt x="100" y="59"/>
                    </a:lnTo>
                    <a:lnTo>
                      <a:pt x="121" y="55"/>
                    </a:lnTo>
                    <a:lnTo>
                      <a:pt x="141" y="51"/>
                    </a:lnTo>
                    <a:lnTo>
                      <a:pt x="161" y="46"/>
                    </a:lnTo>
                    <a:lnTo>
                      <a:pt x="182" y="43"/>
                    </a:lnTo>
                    <a:lnTo>
                      <a:pt x="202" y="38"/>
                    </a:lnTo>
                    <a:lnTo>
                      <a:pt x="222" y="35"/>
                    </a:lnTo>
                    <a:lnTo>
                      <a:pt x="242" y="30"/>
                    </a:lnTo>
                    <a:lnTo>
                      <a:pt x="263" y="27"/>
                    </a:lnTo>
                    <a:lnTo>
                      <a:pt x="282" y="22"/>
                    </a:lnTo>
                    <a:lnTo>
                      <a:pt x="303" y="19"/>
                    </a:lnTo>
                    <a:lnTo>
                      <a:pt x="323" y="14"/>
                    </a:lnTo>
                    <a:lnTo>
                      <a:pt x="332" y="12"/>
                    </a:lnTo>
                    <a:lnTo>
                      <a:pt x="340" y="11"/>
                    </a:lnTo>
                    <a:lnTo>
                      <a:pt x="349" y="8"/>
                    </a:lnTo>
                    <a:lnTo>
                      <a:pt x="357" y="7"/>
                    </a:lnTo>
                    <a:lnTo>
                      <a:pt x="366" y="5"/>
                    </a:lnTo>
                    <a:lnTo>
                      <a:pt x="375" y="4"/>
                    </a:lnTo>
                    <a:lnTo>
                      <a:pt x="384" y="2"/>
                    </a:lnTo>
                    <a:lnTo>
                      <a:pt x="392" y="0"/>
                    </a:lnTo>
                    <a:lnTo>
                      <a:pt x="430" y="2"/>
                    </a:lnTo>
                    <a:lnTo>
                      <a:pt x="468" y="2"/>
                    </a:lnTo>
                    <a:lnTo>
                      <a:pt x="506" y="3"/>
                    </a:lnTo>
                    <a:lnTo>
                      <a:pt x="544" y="4"/>
                    </a:lnTo>
                    <a:lnTo>
                      <a:pt x="582" y="5"/>
                    </a:lnTo>
                    <a:lnTo>
                      <a:pt x="620" y="5"/>
                    </a:lnTo>
                    <a:lnTo>
                      <a:pt x="659" y="6"/>
                    </a:lnTo>
                    <a:lnTo>
                      <a:pt x="697" y="7"/>
                    </a:lnTo>
                    <a:lnTo>
                      <a:pt x="735" y="8"/>
                    </a:lnTo>
                    <a:lnTo>
                      <a:pt x="773" y="8"/>
                    </a:lnTo>
                    <a:lnTo>
                      <a:pt x="811" y="10"/>
                    </a:lnTo>
                    <a:lnTo>
                      <a:pt x="849" y="11"/>
                    </a:lnTo>
                    <a:lnTo>
                      <a:pt x="887" y="12"/>
                    </a:lnTo>
                    <a:lnTo>
                      <a:pt x="925" y="12"/>
                    </a:lnTo>
                    <a:lnTo>
                      <a:pt x="963" y="13"/>
                    </a:lnTo>
                    <a:lnTo>
                      <a:pt x="1001" y="14"/>
                    </a:lnTo>
                    <a:lnTo>
                      <a:pt x="1039" y="15"/>
                    </a:lnTo>
                    <a:lnTo>
                      <a:pt x="1077" y="15"/>
                    </a:lnTo>
                    <a:lnTo>
                      <a:pt x="1115" y="17"/>
                    </a:lnTo>
                    <a:lnTo>
                      <a:pt x="1154" y="18"/>
                    </a:lnTo>
                    <a:lnTo>
                      <a:pt x="1192" y="19"/>
                    </a:lnTo>
                    <a:lnTo>
                      <a:pt x="1230" y="19"/>
                    </a:lnTo>
                    <a:lnTo>
                      <a:pt x="1268" y="20"/>
                    </a:lnTo>
                    <a:lnTo>
                      <a:pt x="1306" y="21"/>
                    </a:lnTo>
                    <a:lnTo>
                      <a:pt x="1344" y="22"/>
                    </a:lnTo>
                    <a:lnTo>
                      <a:pt x="1381" y="22"/>
                    </a:lnTo>
                    <a:lnTo>
                      <a:pt x="1419" y="23"/>
                    </a:lnTo>
                    <a:lnTo>
                      <a:pt x="1457" y="25"/>
                    </a:lnTo>
                    <a:lnTo>
                      <a:pt x="1495" y="26"/>
                    </a:lnTo>
                    <a:lnTo>
                      <a:pt x="1533" y="26"/>
                    </a:lnTo>
                    <a:lnTo>
                      <a:pt x="1571" y="27"/>
                    </a:lnTo>
                    <a:lnTo>
                      <a:pt x="1609" y="28"/>
                    </a:lnTo>
                    <a:lnTo>
                      <a:pt x="1614" y="37"/>
                    </a:lnTo>
                    <a:lnTo>
                      <a:pt x="1620" y="46"/>
                    </a:lnTo>
                    <a:lnTo>
                      <a:pt x="1626" y="56"/>
                    </a:lnTo>
                    <a:lnTo>
                      <a:pt x="1632" y="65"/>
                    </a:lnTo>
                    <a:lnTo>
                      <a:pt x="1618" y="71"/>
                    </a:lnTo>
                    <a:lnTo>
                      <a:pt x="1604" y="76"/>
                    </a:lnTo>
                    <a:lnTo>
                      <a:pt x="1590" y="82"/>
                    </a:lnTo>
                    <a:lnTo>
                      <a:pt x="1575" y="88"/>
                    </a:lnTo>
                    <a:lnTo>
                      <a:pt x="1561" y="94"/>
                    </a:lnTo>
                    <a:lnTo>
                      <a:pt x="1548" y="99"/>
                    </a:lnTo>
                    <a:lnTo>
                      <a:pt x="1534" y="105"/>
                    </a:lnTo>
                    <a:lnTo>
                      <a:pt x="1520" y="111"/>
                    </a:lnTo>
                    <a:lnTo>
                      <a:pt x="1506" y="117"/>
                    </a:lnTo>
                    <a:lnTo>
                      <a:pt x="1492" y="122"/>
                    </a:lnTo>
                    <a:lnTo>
                      <a:pt x="1478" y="128"/>
                    </a:lnTo>
                    <a:lnTo>
                      <a:pt x="1465" y="134"/>
                    </a:lnTo>
                    <a:lnTo>
                      <a:pt x="1451" y="140"/>
                    </a:lnTo>
                    <a:lnTo>
                      <a:pt x="1437" y="145"/>
                    </a:lnTo>
                    <a:lnTo>
                      <a:pt x="1423" y="151"/>
                    </a:lnTo>
                    <a:lnTo>
                      <a:pt x="1409" y="157"/>
                    </a:lnTo>
                    <a:lnTo>
                      <a:pt x="1366" y="156"/>
                    </a:lnTo>
                    <a:lnTo>
                      <a:pt x="1322" y="156"/>
                    </a:lnTo>
                    <a:lnTo>
                      <a:pt x="1278" y="155"/>
                    </a:lnTo>
                    <a:lnTo>
                      <a:pt x="1234" y="154"/>
                    </a:lnTo>
                    <a:lnTo>
                      <a:pt x="1190" y="154"/>
                    </a:lnTo>
                    <a:lnTo>
                      <a:pt x="1147" y="152"/>
                    </a:lnTo>
                    <a:lnTo>
                      <a:pt x="1102" y="152"/>
                    </a:lnTo>
                    <a:lnTo>
                      <a:pt x="1058" y="151"/>
                    </a:lnTo>
                    <a:lnTo>
                      <a:pt x="1014" y="150"/>
                    </a:lnTo>
                    <a:lnTo>
                      <a:pt x="970" y="150"/>
                    </a:lnTo>
                    <a:lnTo>
                      <a:pt x="927" y="149"/>
                    </a:lnTo>
                    <a:lnTo>
                      <a:pt x="883" y="148"/>
                    </a:lnTo>
                    <a:lnTo>
                      <a:pt x="839" y="148"/>
                    </a:lnTo>
                    <a:lnTo>
                      <a:pt x="795" y="147"/>
                    </a:lnTo>
                    <a:lnTo>
                      <a:pt x="751" y="147"/>
                    </a:lnTo>
                    <a:lnTo>
                      <a:pt x="706" y="145"/>
                    </a:lnTo>
                    <a:lnTo>
                      <a:pt x="663" y="145"/>
                    </a:lnTo>
                    <a:lnTo>
                      <a:pt x="619" y="144"/>
                    </a:lnTo>
                    <a:lnTo>
                      <a:pt x="575" y="143"/>
                    </a:lnTo>
                    <a:lnTo>
                      <a:pt x="531" y="143"/>
                    </a:lnTo>
                    <a:lnTo>
                      <a:pt x="487" y="142"/>
                    </a:lnTo>
                    <a:lnTo>
                      <a:pt x="444" y="142"/>
                    </a:lnTo>
                    <a:lnTo>
                      <a:pt x="399" y="141"/>
                    </a:lnTo>
                    <a:lnTo>
                      <a:pt x="355" y="141"/>
                    </a:lnTo>
                    <a:lnTo>
                      <a:pt x="311" y="140"/>
                    </a:lnTo>
                    <a:lnTo>
                      <a:pt x="267" y="139"/>
                    </a:lnTo>
                    <a:lnTo>
                      <a:pt x="224" y="139"/>
                    </a:lnTo>
                    <a:lnTo>
                      <a:pt x="180" y="137"/>
                    </a:lnTo>
                    <a:lnTo>
                      <a:pt x="135" y="137"/>
                    </a:lnTo>
                    <a:lnTo>
                      <a:pt x="91" y="136"/>
                    </a:lnTo>
                    <a:lnTo>
                      <a:pt x="47" y="136"/>
                    </a:lnTo>
                    <a:lnTo>
                      <a:pt x="4" y="135"/>
                    </a:lnTo>
                    <a:lnTo>
                      <a:pt x="4" y="126"/>
                    </a:lnTo>
                    <a:lnTo>
                      <a:pt x="5" y="106"/>
                    </a:lnTo>
                    <a:lnTo>
                      <a:pt x="4" y="88"/>
                    </a:lnTo>
                    <a:lnTo>
                      <a:pt x="0" y="79"/>
                    </a:lnTo>
                    <a:close/>
                  </a:path>
                </a:pathLst>
              </a:custGeom>
              <a:solidFill>
                <a:srgbClr val="E5A802"/>
              </a:solidFill>
              <a:ln w="9525">
                <a:noFill/>
                <a:round/>
                <a:headEnd/>
                <a:tailEnd/>
              </a:ln>
            </p:spPr>
            <p:txBody>
              <a:bodyPr/>
              <a:lstStyle/>
              <a:p>
                <a:endParaRPr lang="en-US"/>
              </a:p>
            </p:txBody>
          </p:sp>
          <p:sp>
            <p:nvSpPr>
              <p:cNvPr id="21954" name="Freeform 591"/>
              <p:cNvSpPr>
                <a:spLocks/>
              </p:cNvSpPr>
              <p:nvPr/>
            </p:nvSpPr>
            <p:spPr bwMode="auto">
              <a:xfrm>
                <a:off x="1288" y="2151"/>
                <a:ext cx="789" cy="69"/>
              </a:xfrm>
              <a:custGeom>
                <a:avLst/>
                <a:gdLst>
                  <a:gd name="T0" fmla="*/ 17 w 1578"/>
                  <a:gd name="T1" fmla="*/ 56 h 139"/>
                  <a:gd name="T2" fmla="*/ 50 w 1578"/>
                  <a:gd name="T3" fmla="*/ 51 h 139"/>
                  <a:gd name="T4" fmla="*/ 85 w 1578"/>
                  <a:gd name="T5" fmla="*/ 45 h 139"/>
                  <a:gd name="T6" fmla="*/ 118 w 1578"/>
                  <a:gd name="T7" fmla="*/ 39 h 139"/>
                  <a:gd name="T8" fmla="*/ 153 w 1578"/>
                  <a:gd name="T9" fmla="*/ 33 h 139"/>
                  <a:gd name="T10" fmla="*/ 186 w 1578"/>
                  <a:gd name="T11" fmla="*/ 28 h 139"/>
                  <a:gd name="T12" fmla="*/ 220 w 1578"/>
                  <a:gd name="T13" fmla="*/ 22 h 139"/>
                  <a:gd name="T14" fmla="*/ 253 w 1578"/>
                  <a:gd name="T15" fmla="*/ 16 h 139"/>
                  <a:gd name="T16" fmla="*/ 280 w 1578"/>
                  <a:gd name="T17" fmla="*/ 12 h 139"/>
                  <a:gd name="T18" fmla="*/ 297 w 1578"/>
                  <a:gd name="T19" fmla="*/ 8 h 139"/>
                  <a:gd name="T20" fmla="*/ 314 w 1578"/>
                  <a:gd name="T21" fmla="*/ 5 h 139"/>
                  <a:gd name="T22" fmla="*/ 332 w 1578"/>
                  <a:gd name="T23" fmla="*/ 1 h 139"/>
                  <a:gd name="T24" fmla="*/ 379 w 1578"/>
                  <a:gd name="T25" fmla="*/ 1 h 139"/>
                  <a:gd name="T26" fmla="*/ 455 w 1578"/>
                  <a:gd name="T27" fmla="*/ 2 h 139"/>
                  <a:gd name="T28" fmla="*/ 531 w 1578"/>
                  <a:gd name="T29" fmla="*/ 5 h 139"/>
                  <a:gd name="T30" fmla="*/ 607 w 1578"/>
                  <a:gd name="T31" fmla="*/ 6 h 139"/>
                  <a:gd name="T32" fmla="*/ 683 w 1578"/>
                  <a:gd name="T33" fmla="*/ 8 h 139"/>
                  <a:gd name="T34" fmla="*/ 759 w 1578"/>
                  <a:gd name="T35" fmla="*/ 9 h 139"/>
                  <a:gd name="T36" fmla="*/ 835 w 1578"/>
                  <a:gd name="T37" fmla="*/ 12 h 139"/>
                  <a:gd name="T38" fmla="*/ 911 w 1578"/>
                  <a:gd name="T39" fmla="*/ 13 h 139"/>
                  <a:gd name="T40" fmla="*/ 987 w 1578"/>
                  <a:gd name="T41" fmla="*/ 15 h 139"/>
                  <a:gd name="T42" fmla="*/ 1063 w 1578"/>
                  <a:gd name="T43" fmla="*/ 16 h 139"/>
                  <a:gd name="T44" fmla="*/ 1139 w 1578"/>
                  <a:gd name="T45" fmla="*/ 18 h 139"/>
                  <a:gd name="T46" fmla="*/ 1215 w 1578"/>
                  <a:gd name="T47" fmla="*/ 20 h 139"/>
                  <a:gd name="T48" fmla="*/ 1291 w 1578"/>
                  <a:gd name="T49" fmla="*/ 22 h 139"/>
                  <a:gd name="T50" fmla="*/ 1368 w 1578"/>
                  <a:gd name="T51" fmla="*/ 23 h 139"/>
                  <a:gd name="T52" fmla="*/ 1442 w 1578"/>
                  <a:gd name="T53" fmla="*/ 25 h 139"/>
                  <a:gd name="T54" fmla="*/ 1518 w 1578"/>
                  <a:gd name="T55" fmla="*/ 26 h 139"/>
                  <a:gd name="T56" fmla="*/ 1562 w 1578"/>
                  <a:gd name="T57" fmla="*/ 37 h 139"/>
                  <a:gd name="T58" fmla="*/ 1573 w 1578"/>
                  <a:gd name="T59" fmla="*/ 56 h 139"/>
                  <a:gd name="T60" fmla="*/ 1557 w 1578"/>
                  <a:gd name="T61" fmla="*/ 75 h 139"/>
                  <a:gd name="T62" fmla="*/ 1513 w 1578"/>
                  <a:gd name="T63" fmla="*/ 93 h 139"/>
                  <a:gd name="T64" fmla="*/ 1468 w 1578"/>
                  <a:gd name="T65" fmla="*/ 112 h 139"/>
                  <a:gd name="T66" fmla="*/ 1424 w 1578"/>
                  <a:gd name="T67" fmla="*/ 130 h 139"/>
                  <a:gd name="T68" fmla="*/ 1358 w 1578"/>
                  <a:gd name="T69" fmla="*/ 138 h 139"/>
                  <a:gd name="T70" fmla="*/ 1272 w 1578"/>
                  <a:gd name="T71" fmla="*/ 137 h 139"/>
                  <a:gd name="T72" fmla="*/ 1184 w 1578"/>
                  <a:gd name="T73" fmla="*/ 136 h 139"/>
                  <a:gd name="T74" fmla="*/ 1097 w 1578"/>
                  <a:gd name="T75" fmla="*/ 134 h 139"/>
                  <a:gd name="T76" fmla="*/ 1010 w 1578"/>
                  <a:gd name="T77" fmla="*/ 132 h 139"/>
                  <a:gd name="T78" fmla="*/ 923 w 1578"/>
                  <a:gd name="T79" fmla="*/ 131 h 139"/>
                  <a:gd name="T80" fmla="*/ 835 w 1578"/>
                  <a:gd name="T81" fmla="*/ 129 h 139"/>
                  <a:gd name="T82" fmla="*/ 748 w 1578"/>
                  <a:gd name="T83" fmla="*/ 128 h 139"/>
                  <a:gd name="T84" fmla="*/ 660 w 1578"/>
                  <a:gd name="T85" fmla="*/ 127 h 139"/>
                  <a:gd name="T86" fmla="*/ 574 w 1578"/>
                  <a:gd name="T87" fmla="*/ 125 h 139"/>
                  <a:gd name="T88" fmla="*/ 486 w 1578"/>
                  <a:gd name="T89" fmla="*/ 123 h 139"/>
                  <a:gd name="T90" fmla="*/ 398 w 1578"/>
                  <a:gd name="T91" fmla="*/ 122 h 139"/>
                  <a:gd name="T92" fmla="*/ 311 w 1578"/>
                  <a:gd name="T93" fmla="*/ 121 h 139"/>
                  <a:gd name="T94" fmla="*/ 223 w 1578"/>
                  <a:gd name="T95" fmla="*/ 119 h 139"/>
                  <a:gd name="T96" fmla="*/ 137 w 1578"/>
                  <a:gd name="T97" fmla="*/ 117 h 139"/>
                  <a:gd name="T98" fmla="*/ 49 w 1578"/>
                  <a:gd name="T99" fmla="*/ 116 h 139"/>
                  <a:gd name="T100" fmla="*/ 6 w 1578"/>
                  <a:gd name="T101" fmla="*/ 106 h 139"/>
                  <a:gd name="T102" fmla="*/ 3 w 1578"/>
                  <a:gd name="T103" fmla="*/ 68 h 139"/>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578"/>
                  <a:gd name="T157" fmla="*/ 0 h 139"/>
                  <a:gd name="T158" fmla="*/ 1578 w 1578"/>
                  <a:gd name="T159" fmla="*/ 139 h 139"/>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578" h="139">
                    <a:moveTo>
                      <a:pt x="0" y="59"/>
                    </a:moveTo>
                    <a:lnTo>
                      <a:pt x="17" y="56"/>
                    </a:lnTo>
                    <a:lnTo>
                      <a:pt x="34" y="53"/>
                    </a:lnTo>
                    <a:lnTo>
                      <a:pt x="50" y="51"/>
                    </a:lnTo>
                    <a:lnTo>
                      <a:pt x="68" y="47"/>
                    </a:lnTo>
                    <a:lnTo>
                      <a:pt x="85" y="45"/>
                    </a:lnTo>
                    <a:lnTo>
                      <a:pt x="102" y="41"/>
                    </a:lnTo>
                    <a:lnTo>
                      <a:pt x="118" y="39"/>
                    </a:lnTo>
                    <a:lnTo>
                      <a:pt x="136" y="36"/>
                    </a:lnTo>
                    <a:lnTo>
                      <a:pt x="153" y="33"/>
                    </a:lnTo>
                    <a:lnTo>
                      <a:pt x="169" y="31"/>
                    </a:lnTo>
                    <a:lnTo>
                      <a:pt x="186" y="28"/>
                    </a:lnTo>
                    <a:lnTo>
                      <a:pt x="203" y="25"/>
                    </a:lnTo>
                    <a:lnTo>
                      <a:pt x="220" y="22"/>
                    </a:lnTo>
                    <a:lnTo>
                      <a:pt x="237" y="20"/>
                    </a:lnTo>
                    <a:lnTo>
                      <a:pt x="253" y="16"/>
                    </a:lnTo>
                    <a:lnTo>
                      <a:pt x="271" y="14"/>
                    </a:lnTo>
                    <a:lnTo>
                      <a:pt x="280" y="12"/>
                    </a:lnTo>
                    <a:lnTo>
                      <a:pt x="288" y="10"/>
                    </a:lnTo>
                    <a:lnTo>
                      <a:pt x="297" y="8"/>
                    </a:lnTo>
                    <a:lnTo>
                      <a:pt x="306" y="7"/>
                    </a:lnTo>
                    <a:lnTo>
                      <a:pt x="314" y="5"/>
                    </a:lnTo>
                    <a:lnTo>
                      <a:pt x="324" y="3"/>
                    </a:lnTo>
                    <a:lnTo>
                      <a:pt x="332" y="1"/>
                    </a:lnTo>
                    <a:lnTo>
                      <a:pt x="341" y="0"/>
                    </a:lnTo>
                    <a:lnTo>
                      <a:pt x="379" y="1"/>
                    </a:lnTo>
                    <a:lnTo>
                      <a:pt x="417" y="1"/>
                    </a:lnTo>
                    <a:lnTo>
                      <a:pt x="455" y="2"/>
                    </a:lnTo>
                    <a:lnTo>
                      <a:pt x="493" y="3"/>
                    </a:lnTo>
                    <a:lnTo>
                      <a:pt x="531" y="5"/>
                    </a:lnTo>
                    <a:lnTo>
                      <a:pt x="569" y="5"/>
                    </a:lnTo>
                    <a:lnTo>
                      <a:pt x="607" y="6"/>
                    </a:lnTo>
                    <a:lnTo>
                      <a:pt x="645" y="7"/>
                    </a:lnTo>
                    <a:lnTo>
                      <a:pt x="683" y="8"/>
                    </a:lnTo>
                    <a:lnTo>
                      <a:pt x="721" y="8"/>
                    </a:lnTo>
                    <a:lnTo>
                      <a:pt x="759" y="9"/>
                    </a:lnTo>
                    <a:lnTo>
                      <a:pt x="797" y="10"/>
                    </a:lnTo>
                    <a:lnTo>
                      <a:pt x="835" y="12"/>
                    </a:lnTo>
                    <a:lnTo>
                      <a:pt x="873" y="12"/>
                    </a:lnTo>
                    <a:lnTo>
                      <a:pt x="911" y="13"/>
                    </a:lnTo>
                    <a:lnTo>
                      <a:pt x="949" y="14"/>
                    </a:lnTo>
                    <a:lnTo>
                      <a:pt x="987" y="15"/>
                    </a:lnTo>
                    <a:lnTo>
                      <a:pt x="1025" y="15"/>
                    </a:lnTo>
                    <a:lnTo>
                      <a:pt x="1063" y="16"/>
                    </a:lnTo>
                    <a:lnTo>
                      <a:pt x="1101" y="17"/>
                    </a:lnTo>
                    <a:lnTo>
                      <a:pt x="1139" y="18"/>
                    </a:lnTo>
                    <a:lnTo>
                      <a:pt x="1177" y="18"/>
                    </a:lnTo>
                    <a:lnTo>
                      <a:pt x="1215" y="20"/>
                    </a:lnTo>
                    <a:lnTo>
                      <a:pt x="1253" y="21"/>
                    </a:lnTo>
                    <a:lnTo>
                      <a:pt x="1291" y="22"/>
                    </a:lnTo>
                    <a:lnTo>
                      <a:pt x="1330" y="22"/>
                    </a:lnTo>
                    <a:lnTo>
                      <a:pt x="1368" y="23"/>
                    </a:lnTo>
                    <a:lnTo>
                      <a:pt x="1406" y="24"/>
                    </a:lnTo>
                    <a:lnTo>
                      <a:pt x="1442" y="25"/>
                    </a:lnTo>
                    <a:lnTo>
                      <a:pt x="1480" y="25"/>
                    </a:lnTo>
                    <a:lnTo>
                      <a:pt x="1518" y="26"/>
                    </a:lnTo>
                    <a:lnTo>
                      <a:pt x="1557" y="28"/>
                    </a:lnTo>
                    <a:lnTo>
                      <a:pt x="1562" y="37"/>
                    </a:lnTo>
                    <a:lnTo>
                      <a:pt x="1568" y="46"/>
                    </a:lnTo>
                    <a:lnTo>
                      <a:pt x="1573" y="56"/>
                    </a:lnTo>
                    <a:lnTo>
                      <a:pt x="1578" y="66"/>
                    </a:lnTo>
                    <a:lnTo>
                      <a:pt x="1557" y="75"/>
                    </a:lnTo>
                    <a:lnTo>
                      <a:pt x="1535" y="84"/>
                    </a:lnTo>
                    <a:lnTo>
                      <a:pt x="1513" y="93"/>
                    </a:lnTo>
                    <a:lnTo>
                      <a:pt x="1491" y="102"/>
                    </a:lnTo>
                    <a:lnTo>
                      <a:pt x="1468" y="112"/>
                    </a:lnTo>
                    <a:lnTo>
                      <a:pt x="1446" y="121"/>
                    </a:lnTo>
                    <a:lnTo>
                      <a:pt x="1424" y="130"/>
                    </a:lnTo>
                    <a:lnTo>
                      <a:pt x="1402" y="139"/>
                    </a:lnTo>
                    <a:lnTo>
                      <a:pt x="1358" y="138"/>
                    </a:lnTo>
                    <a:lnTo>
                      <a:pt x="1315" y="138"/>
                    </a:lnTo>
                    <a:lnTo>
                      <a:pt x="1272" y="137"/>
                    </a:lnTo>
                    <a:lnTo>
                      <a:pt x="1228" y="136"/>
                    </a:lnTo>
                    <a:lnTo>
                      <a:pt x="1184" y="136"/>
                    </a:lnTo>
                    <a:lnTo>
                      <a:pt x="1141" y="135"/>
                    </a:lnTo>
                    <a:lnTo>
                      <a:pt x="1097" y="134"/>
                    </a:lnTo>
                    <a:lnTo>
                      <a:pt x="1053" y="134"/>
                    </a:lnTo>
                    <a:lnTo>
                      <a:pt x="1010" y="132"/>
                    </a:lnTo>
                    <a:lnTo>
                      <a:pt x="967" y="131"/>
                    </a:lnTo>
                    <a:lnTo>
                      <a:pt x="923" y="131"/>
                    </a:lnTo>
                    <a:lnTo>
                      <a:pt x="879" y="130"/>
                    </a:lnTo>
                    <a:lnTo>
                      <a:pt x="835" y="129"/>
                    </a:lnTo>
                    <a:lnTo>
                      <a:pt x="791" y="129"/>
                    </a:lnTo>
                    <a:lnTo>
                      <a:pt x="748" y="128"/>
                    </a:lnTo>
                    <a:lnTo>
                      <a:pt x="704" y="127"/>
                    </a:lnTo>
                    <a:lnTo>
                      <a:pt x="660" y="127"/>
                    </a:lnTo>
                    <a:lnTo>
                      <a:pt x="617" y="125"/>
                    </a:lnTo>
                    <a:lnTo>
                      <a:pt x="574" y="125"/>
                    </a:lnTo>
                    <a:lnTo>
                      <a:pt x="530" y="124"/>
                    </a:lnTo>
                    <a:lnTo>
                      <a:pt x="486" y="123"/>
                    </a:lnTo>
                    <a:lnTo>
                      <a:pt x="442" y="123"/>
                    </a:lnTo>
                    <a:lnTo>
                      <a:pt x="398" y="122"/>
                    </a:lnTo>
                    <a:lnTo>
                      <a:pt x="355" y="121"/>
                    </a:lnTo>
                    <a:lnTo>
                      <a:pt x="311" y="121"/>
                    </a:lnTo>
                    <a:lnTo>
                      <a:pt x="267" y="120"/>
                    </a:lnTo>
                    <a:lnTo>
                      <a:pt x="223" y="119"/>
                    </a:lnTo>
                    <a:lnTo>
                      <a:pt x="181" y="119"/>
                    </a:lnTo>
                    <a:lnTo>
                      <a:pt x="137" y="117"/>
                    </a:lnTo>
                    <a:lnTo>
                      <a:pt x="93" y="116"/>
                    </a:lnTo>
                    <a:lnTo>
                      <a:pt x="49" y="116"/>
                    </a:lnTo>
                    <a:lnTo>
                      <a:pt x="6" y="115"/>
                    </a:lnTo>
                    <a:lnTo>
                      <a:pt x="6" y="106"/>
                    </a:lnTo>
                    <a:lnTo>
                      <a:pt x="6" y="86"/>
                    </a:lnTo>
                    <a:lnTo>
                      <a:pt x="3" y="68"/>
                    </a:lnTo>
                    <a:lnTo>
                      <a:pt x="0" y="59"/>
                    </a:lnTo>
                    <a:close/>
                  </a:path>
                </a:pathLst>
              </a:custGeom>
              <a:solidFill>
                <a:srgbClr val="EAAF00"/>
              </a:solidFill>
              <a:ln w="9525">
                <a:noFill/>
                <a:round/>
                <a:headEnd/>
                <a:tailEnd/>
              </a:ln>
            </p:spPr>
            <p:txBody>
              <a:bodyPr/>
              <a:lstStyle/>
              <a:p>
                <a:endParaRPr lang="en-US"/>
              </a:p>
            </p:txBody>
          </p:sp>
          <p:sp>
            <p:nvSpPr>
              <p:cNvPr id="21955" name="Freeform 592"/>
              <p:cNvSpPr>
                <a:spLocks/>
              </p:cNvSpPr>
              <p:nvPr/>
            </p:nvSpPr>
            <p:spPr bwMode="auto">
              <a:xfrm>
                <a:off x="1287" y="2160"/>
                <a:ext cx="763" cy="61"/>
              </a:xfrm>
              <a:custGeom>
                <a:avLst/>
                <a:gdLst>
                  <a:gd name="T0" fmla="*/ 13 w 1525"/>
                  <a:gd name="T1" fmla="*/ 38 h 120"/>
                  <a:gd name="T2" fmla="*/ 40 w 1525"/>
                  <a:gd name="T3" fmla="*/ 34 h 120"/>
                  <a:gd name="T4" fmla="*/ 68 w 1525"/>
                  <a:gd name="T5" fmla="*/ 31 h 120"/>
                  <a:gd name="T6" fmla="*/ 95 w 1525"/>
                  <a:gd name="T7" fmla="*/ 28 h 120"/>
                  <a:gd name="T8" fmla="*/ 122 w 1525"/>
                  <a:gd name="T9" fmla="*/ 25 h 120"/>
                  <a:gd name="T10" fmla="*/ 149 w 1525"/>
                  <a:gd name="T11" fmla="*/ 21 h 120"/>
                  <a:gd name="T12" fmla="*/ 177 w 1525"/>
                  <a:gd name="T13" fmla="*/ 18 h 120"/>
                  <a:gd name="T14" fmla="*/ 205 w 1525"/>
                  <a:gd name="T15" fmla="*/ 15 h 120"/>
                  <a:gd name="T16" fmla="*/ 228 w 1525"/>
                  <a:gd name="T17" fmla="*/ 11 h 120"/>
                  <a:gd name="T18" fmla="*/ 245 w 1525"/>
                  <a:gd name="T19" fmla="*/ 8 h 120"/>
                  <a:gd name="T20" fmla="*/ 262 w 1525"/>
                  <a:gd name="T21" fmla="*/ 4 h 120"/>
                  <a:gd name="T22" fmla="*/ 280 w 1525"/>
                  <a:gd name="T23" fmla="*/ 1 h 120"/>
                  <a:gd name="T24" fmla="*/ 326 w 1525"/>
                  <a:gd name="T25" fmla="*/ 1 h 120"/>
                  <a:gd name="T26" fmla="*/ 402 w 1525"/>
                  <a:gd name="T27" fmla="*/ 2 h 120"/>
                  <a:gd name="T28" fmla="*/ 478 w 1525"/>
                  <a:gd name="T29" fmla="*/ 4 h 120"/>
                  <a:gd name="T30" fmla="*/ 555 w 1525"/>
                  <a:gd name="T31" fmla="*/ 5 h 120"/>
                  <a:gd name="T32" fmla="*/ 631 w 1525"/>
                  <a:gd name="T33" fmla="*/ 8 h 120"/>
                  <a:gd name="T34" fmla="*/ 707 w 1525"/>
                  <a:gd name="T35" fmla="*/ 9 h 120"/>
                  <a:gd name="T36" fmla="*/ 783 w 1525"/>
                  <a:gd name="T37" fmla="*/ 11 h 120"/>
                  <a:gd name="T38" fmla="*/ 859 w 1525"/>
                  <a:gd name="T39" fmla="*/ 12 h 120"/>
                  <a:gd name="T40" fmla="*/ 935 w 1525"/>
                  <a:gd name="T41" fmla="*/ 15 h 120"/>
                  <a:gd name="T42" fmla="*/ 1011 w 1525"/>
                  <a:gd name="T43" fmla="*/ 16 h 120"/>
                  <a:gd name="T44" fmla="*/ 1087 w 1525"/>
                  <a:gd name="T45" fmla="*/ 18 h 120"/>
                  <a:gd name="T46" fmla="*/ 1163 w 1525"/>
                  <a:gd name="T47" fmla="*/ 19 h 120"/>
                  <a:gd name="T48" fmla="*/ 1239 w 1525"/>
                  <a:gd name="T49" fmla="*/ 21 h 120"/>
                  <a:gd name="T50" fmla="*/ 1316 w 1525"/>
                  <a:gd name="T51" fmla="*/ 23 h 120"/>
                  <a:gd name="T52" fmla="*/ 1392 w 1525"/>
                  <a:gd name="T53" fmla="*/ 25 h 120"/>
                  <a:gd name="T54" fmla="*/ 1468 w 1525"/>
                  <a:gd name="T55" fmla="*/ 26 h 120"/>
                  <a:gd name="T56" fmla="*/ 1510 w 1525"/>
                  <a:gd name="T57" fmla="*/ 38 h 120"/>
                  <a:gd name="T58" fmla="*/ 1521 w 1525"/>
                  <a:gd name="T59" fmla="*/ 57 h 120"/>
                  <a:gd name="T60" fmla="*/ 1509 w 1525"/>
                  <a:gd name="T61" fmla="*/ 74 h 120"/>
                  <a:gd name="T62" fmla="*/ 1476 w 1525"/>
                  <a:gd name="T63" fmla="*/ 87 h 120"/>
                  <a:gd name="T64" fmla="*/ 1443 w 1525"/>
                  <a:gd name="T65" fmla="*/ 101 h 120"/>
                  <a:gd name="T66" fmla="*/ 1411 w 1525"/>
                  <a:gd name="T67" fmla="*/ 114 h 120"/>
                  <a:gd name="T68" fmla="*/ 1351 w 1525"/>
                  <a:gd name="T69" fmla="*/ 119 h 120"/>
                  <a:gd name="T70" fmla="*/ 1265 w 1525"/>
                  <a:gd name="T71" fmla="*/ 118 h 120"/>
                  <a:gd name="T72" fmla="*/ 1178 w 1525"/>
                  <a:gd name="T73" fmla="*/ 117 h 120"/>
                  <a:gd name="T74" fmla="*/ 1092 w 1525"/>
                  <a:gd name="T75" fmla="*/ 115 h 120"/>
                  <a:gd name="T76" fmla="*/ 1004 w 1525"/>
                  <a:gd name="T77" fmla="*/ 114 h 120"/>
                  <a:gd name="T78" fmla="*/ 918 w 1525"/>
                  <a:gd name="T79" fmla="*/ 112 h 120"/>
                  <a:gd name="T80" fmla="*/ 832 w 1525"/>
                  <a:gd name="T81" fmla="*/ 110 h 120"/>
                  <a:gd name="T82" fmla="*/ 745 w 1525"/>
                  <a:gd name="T83" fmla="*/ 109 h 120"/>
                  <a:gd name="T84" fmla="*/ 658 w 1525"/>
                  <a:gd name="T85" fmla="*/ 108 h 120"/>
                  <a:gd name="T86" fmla="*/ 571 w 1525"/>
                  <a:gd name="T87" fmla="*/ 105 h 120"/>
                  <a:gd name="T88" fmla="*/ 485 w 1525"/>
                  <a:gd name="T89" fmla="*/ 104 h 120"/>
                  <a:gd name="T90" fmla="*/ 397 w 1525"/>
                  <a:gd name="T91" fmla="*/ 103 h 120"/>
                  <a:gd name="T92" fmla="*/ 311 w 1525"/>
                  <a:gd name="T93" fmla="*/ 101 h 120"/>
                  <a:gd name="T94" fmla="*/ 223 w 1525"/>
                  <a:gd name="T95" fmla="*/ 100 h 120"/>
                  <a:gd name="T96" fmla="*/ 137 w 1525"/>
                  <a:gd name="T97" fmla="*/ 97 h 120"/>
                  <a:gd name="T98" fmla="*/ 50 w 1525"/>
                  <a:gd name="T99" fmla="*/ 96 h 120"/>
                  <a:gd name="T100" fmla="*/ 7 w 1525"/>
                  <a:gd name="T101" fmla="*/ 86 h 120"/>
                  <a:gd name="T102" fmla="*/ 3 w 1525"/>
                  <a:gd name="T103" fmla="*/ 48 h 12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525"/>
                  <a:gd name="T157" fmla="*/ 0 h 120"/>
                  <a:gd name="T158" fmla="*/ 1525 w 1525"/>
                  <a:gd name="T159" fmla="*/ 120 h 12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525" h="120">
                    <a:moveTo>
                      <a:pt x="0" y="39"/>
                    </a:moveTo>
                    <a:lnTo>
                      <a:pt x="13" y="38"/>
                    </a:lnTo>
                    <a:lnTo>
                      <a:pt x="27" y="35"/>
                    </a:lnTo>
                    <a:lnTo>
                      <a:pt x="40" y="34"/>
                    </a:lnTo>
                    <a:lnTo>
                      <a:pt x="54" y="33"/>
                    </a:lnTo>
                    <a:lnTo>
                      <a:pt x="68" y="31"/>
                    </a:lnTo>
                    <a:lnTo>
                      <a:pt x="81" y="29"/>
                    </a:lnTo>
                    <a:lnTo>
                      <a:pt x="95" y="28"/>
                    </a:lnTo>
                    <a:lnTo>
                      <a:pt x="109" y="26"/>
                    </a:lnTo>
                    <a:lnTo>
                      <a:pt x="122" y="25"/>
                    </a:lnTo>
                    <a:lnTo>
                      <a:pt x="136" y="24"/>
                    </a:lnTo>
                    <a:lnTo>
                      <a:pt x="149" y="21"/>
                    </a:lnTo>
                    <a:lnTo>
                      <a:pt x="163" y="20"/>
                    </a:lnTo>
                    <a:lnTo>
                      <a:pt x="177" y="18"/>
                    </a:lnTo>
                    <a:lnTo>
                      <a:pt x="191" y="17"/>
                    </a:lnTo>
                    <a:lnTo>
                      <a:pt x="205" y="15"/>
                    </a:lnTo>
                    <a:lnTo>
                      <a:pt x="219" y="13"/>
                    </a:lnTo>
                    <a:lnTo>
                      <a:pt x="228" y="11"/>
                    </a:lnTo>
                    <a:lnTo>
                      <a:pt x="236" y="10"/>
                    </a:lnTo>
                    <a:lnTo>
                      <a:pt x="245" y="8"/>
                    </a:lnTo>
                    <a:lnTo>
                      <a:pt x="253" y="6"/>
                    </a:lnTo>
                    <a:lnTo>
                      <a:pt x="262" y="4"/>
                    </a:lnTo>
                    <a:lnTo>
                      <a:pt x="270" y="3"/>
                    </a:lnTo>
                    <a:lnTo>
                      <a:pt x="280" y="1"/>
                    </a:lnTo>
                    <a:lnTo>
                      <a:pt x="288" y="0"/>
                    </a:lnTo>
                    <a:lnTo>
                      <a:pt x="326" y="1"/>
                    </a:lnTo>
                    <a:lnTo>
                      <a:pt x="364" y="1"/>
                    </a:lnTo>
                    <a:lnTo>
                      <a:pt x="402" y="2"/>
                    </a:lnTo>
                    <a:lnTo>
                      <a:pt x="440" y="3"/>
                    </a:lnTo>
                    <a:lnTo>
                      <a:pt x="478" y="4"/>
                    </a:lnTo>
                    <a:lnTo>
                      <a:pt x="516" y="4"/>
                    </a:lnTo>
                    <a:lnTo>
                      <a:pt x="555" y="5"/>
                    </a:lnTo>
                    <a:lnTo>
                      <a:pt x="593" y="6"/>
                    </a:lnTo>
                    <a:lnTo>
                      <a:pt x="631" y="8"/>
                    </a:lnTo>
                    <a:lnTo>
                      <a:pt x="669" y="8"/>
                    </a:lnTo>
                    <a:lnTo>
                      <a:pt x="707" y="9"/>
                    </a:lnTo>
                    <a:lnTo>
                      <a:pt x="745" y="10"/>
                    </a:lnTo>
                    <a:lnTo>
                      <a:pt x="783" y="11"/>
                    </a:lnTo>
                    <a:lnTo>
                      <a:pt x="821" y="11"/>
                    </a:lnTo>
                    <a:lnTo>
                      <a:pt x="859" y="12"/>
                    </a:lnTo>
                    <a:lnTo>
                      <a:pt x="897" y="13"/>
                    </a:lnTo>
                    <a:lnTo>
                      <a:pt x="935" y="15"/>
                    </a:lnTo>
                    <a:lnTo>
                      <a:pt x="973" y="15"/>
                    </a:lnTo>
                    <a:lnTo>
                      <a:pt x="1011" y="16"/>
                    </a:lnTo>
                    <a:lnTo>
                      <a:pt x="1049" y="17"/>
                    </a:lnTo>
                    <a:lnTo>
                      <a:pt x="1087" y="18"/>
                    </a:lnTo>
                    <a:lnTo>
                      <a:pt x="1125" y="18"/>
                    </a:lnTo>
                    <a:lnTo>
                      <a:pt x="1163" y="19"/>
                    </a:lnTo>
                    <a:lnTo>
                      <a:pt x="1201" y="20"/>
                    </a:lnTo>
                    <a:lnTo>
                      <a:pt x="1239" y="21"/>
                    </a:lnTo>
                    <a:lnTo>
                      <a:pt x="1278" y="21"/>
                    </a:lnTo>
                    <a:lnTo>
                      <a:pt x="1316" y="23"/>
                    </a:lnTo>
                    <a:lnTo>
                      <a:pt x="1354" y="24"/>
                    </a:lnTo>
                    <a:lnTo>
                      <a:pt x="1392" y="25"/>
                    </a:lnTo>
                    <a:lnTo>
                      <a:pt x="1430" y="25"/>
                    </a:lnTo>
                    <a:lnTo>
                      <a:pt x="1468" y="26"/>
                    </a:lnTo>
                    <a:lnTo>
                      <a:pt x="1506" y="27"/>
                    </a:lnTo>
                    <a:lnTo>
                      <a:pt x="1510" y="38"/>
                    </a:lnTo>
                    <a:lnTo>
                      <a:pt x="1515" y="47"/>
                    </a:lnTo>
                    <a:lnTo>
                      <a:pt x="1521" y="57"/>
                    </a:lnTo>
                    <a:lnTo>
                      <a:pt x="1525" y="67"/>
                    </a:lnTo>
                    <a:lnTo>
                      <a:pt x="1509" y="74"/>
                    </a:lnTo>
                    <a:lnTo>
                      <a:pt x="1493" y="80"/>
                    </a:lnTo>
                    <a:lnTo>
                      <a:pt x="1476" y="87"/>
                    </a:lnTo>
                    <a:lnTo>
                      <a:pt x="1460" y="94"/>
                    </a:lnTo>
                    <a:lnTo>
                      <a:pt x="1443" y="101"/>
                    </a:lnTo>
                    <a:lnTo>
                      <a:pt x="1427" y="108"/>
                    </a:lnTo>
                    <a:lnTo>
                      <a:pt x="1411" y="114"/>
                    </a:lnTo>
                    <a:lnTo>
                      <a:pt x="1395" y="120"/>
                    </a:lnTo>
                    <a:lnTo>
                      <a:pt x="1351" y="119"/>
                    </a:lnTo>
                    <a:lnTo>
                      <a:pt x="1309" y="119"/>
                    </a:lnTo>
                    <a:lnTo>
                      <a:pt x="1265" y="118"/>
                    </a:lnTo>
                    <a:lnTo>
                      <a:pt x="1222" y="117"/>
                    </a:lnTo>
                    <a:lnTo>
                      <a:pt x="1178" y="117"/>
                    </a:lnTo>
                    <a:lnTo>
                      <a:pt x="1135" y="116"/>
                    </a:lnTo>
                    <a:lnTo>
                      <a:pt x="1092" y="115"/>
                    </a:lnTo>
                    <a:lnTo>
                      <a:pt x="1048" y="115"/>
                    </a:lnTo>
                    <a:lnTo>
                      <a:pt x="1004" y="114"/>
                    </a:lnTo>
                    <a:lnTo>
                      <a:pt x="962" y="112"/>
                    </a:lnTo>
                    <a:lnTo>
                      <a:pt x="918" y="112"/>
                    </a:lnTo>
                    <a:lnTo>
                      <a:pt x="875" y="111"/>
                    </a:lnTo>
                    <a:lnTo>
                      <a:pt x="832" y="110"/>
                    </a:lnTo>
                    <a:lnTo>
                      <a:pt x="788" y="110"/>
                    </a:lnTo>
                    <a:lnTo>
                      <a:pt x="745" y="109"/>
                    </a:lnTo>
                    <a:lnTo>
                      <a:pt x="701" y="108"/>
                    </a:lnTo>
                    <a:lnTo>
                      <a:pt x="658" y="108"/>
                    </a:lnTo>
                    <a:lnTo>
                      <a:pt x="615" y="107"/>
                    </a:lnTo>
                    <a:lnTo>
                      <a:pt x="571" y="105"/>
                    </a:lnTo>
                    <a:lnTo>
                      <a:pt x="527" y="105"/>
                    </a:lnTo>
                    <a:lnTo>
                      <a:pt x="485" y="104"/>
                    </a:lnTo>
                    <a:lnTo>
                      <a:pt x="441" y="103"/>
                    </a:lnTo>
                    <a:lnTo>
                      <a:pt x="397" y="103"/>
                    </a:lnTo>
                    <a:lnTo>
                      <a:pt x="353" y="102"/>
                    </a:lnTo>
                    <a:lnTo>
                      <a:pt x="311" y="101"/>
                    </a:lnTo>
                    <a:lnTo>
                      <a:pt x="267" y="100"/>
                    </a:lnTo>
                    <a:lnTo>
                      <a:pt x="223" y="100"/>
                    </a:lnTo>
                    <a:lnTo>
                      <a:pt x="181" y="99"/>
                    </a:lnTo>
                    <a:lnTo>
                      <a:pt x="137" y="97"/>
                    </a:lnTo>
                    <a:lnTo>
                      <a:pt x="93" y="96"/>
                    </a:lnTo>
                    <a:lnTo>
                      <a:pt x="50" y="96"/>
                    </a:lnTo>
                    <a:lnTo>
                      <a:pt x="7" y="95"/>
                    </a:lnTo>
                    <a:lnTo>
                      <a:pt x="7" y="86"/>
                    </a:lnTo>
                    <a:lnTo>
                      <a:pt x="5" y="66"/>
                    </a:lnTo>
                    <a:lnTo>
                      <a:pt x="3" y="48"/>
                    </a:lnTo>
                    <a:lnTo>
                      <a:pt x="0" y="39"/>
                    </a:lnTo>
                    <a:close/>
                  </a:path>
                </a:pathLst>
              </a:custGeom>
              <a:solidFill>
                <a:srgbClr val="F2B700"/>
              </a:solidFill>
              <a:ln w="9525">
                <a:noFill/>
                <a:round/>
                <a:headEnd/>
                <a:tailEnd/>
              </a:ln>
            </p:spPr>
            <p:txBody>
              <a:bodyPr/>
              <a:lstStyle/>
              <a:p>
                <a:endParaRPr lang="en-US"/>
              </a:p>
            </p:txBody>
          </p:sp>
          <p:sp>
            <p:nvSpPr>
              <p:cNvPr id="21956" name="Freeform 593"/>
              <p:cNvSpPr>
                <a:spLocks/>
              </p:cNvSpPr>
              <p:nvPr/>
            </p:nvSpPr>
            <p:spPr bwMode="auto">
              <a:xfrm>
                <a:off x="1287" y="2170"/>
                <a:ext cx="736" cy="52"/>
              </a:xfrm>
              <a:custGeom>
                <a:avLst/>
                <a:gdLst>
                  <a:gd name="T0" fmla="*/ 21 w 1473"/>
                  <a:gd name="T1" fmla="*/ 20 h 104"/>
                  <a:gd name="T2" fmla="*/ 63 w 1473"/>
                  <a:gd name="T3" fmla="*/ 19 h 104"/>
                  <a:gd name="T4" fmla="*/ 104 w 1473"/>
                  <a:gd name="T5" fmla="*/ 16 h 104"/>
                  <a:gd name="T6" fmla="*/ 146 w 1473"/>
                  <a:gd name="T7" fmla="*/ 15 h 104"/>
                  <a:gd name="T8" fmla="*/ 176 w 1473"/>
                  <a:gd name="T9" fmla="*/ 12 h 104"/>
                  <a:gd name="T10" fmla="*/ 193 w 1473"/>
                  <a:gd name="T11" fmla="*/ 8 h 104"/>
                  <a:gd name="T12" fmla="*/ 210 w 1473"/>
                  <a:gd name="T13" fmla="*/ 5 h 104"/>
                  <a:gd name="T14" fmla="*/ 227 w 1473"/>
                  <a:gd name="T15" fmla="*/ 1 h 104"/>
                  <a:gd name="T16" fmla="*/ 274 w 1473"/>
                  <a:gd name="T17" fmla="*/ 1 h 104"/>
                  <a:gd name="T18" fmla="*/ 350 w 1473"/>
                  <a:gd name="T19" fmla="*/ 2 h 104"/>
                  <a:gd name="T20" fmla="*/ 426 w 1473"/>
                  <a:gd name="T21" fmla="*/ 5 h 104"/>
                  <a:gd name="T22" fmla="*/ 503 w 1473"/>
                  <a:gd name="T23" fmla="*/ 6 h 104"/>
                  <a:gd name="T24" fmla="*/ 579 w 1473"/>
                  <a:gd name="T25" fmla="*/ 8 h 104"/>
                  <a:gd name="T26" fmla="*/ 655 w 1473"/>
                  <a:gd name="T27" fmla="*/ 9 h 104"/>
                  <a:gd name="T28" fmla="*/ 731 w 1473"/>
                  <a:gd name="T29" fmla="*/ 12 h 104"/>
                  <a:gd name="T30" fmla="*/ 807 w 1473"/>
                  <a:gd name="T31" fmla="*/ 13 h 104"/>
                  <a:gd name="T32" fmla="*/ 883 w 1473"/>
                  <a:gd name="T33" fmla="*/ 15 h 104"/>
                  <a:gd name="T34" fmla="*/ 959 w 1473"/>
                  <a:gd name="T35" fmla="*/ 16 h 104"/>
                  <a:gd name="T36" fmla="*/ 1035 w 1473"/>
                  <a:gd name="T37" fmla="*/ 19 h 104"/>
                  <a:gd name="T38" fmla="*/ 1111 w 1473"/>
                  <a:gd name="T39" fmla="*/ 21 h 104"/>
                  <a:gd name="T40" fmla="*/ 1187 w 1473"/>
                  <a:gd name="T41" fmla="*/ 22 h 104"/>
                  <a:gd name="T42" fmla="*/ 1262 w 1473"/>
                  <a:gd name="T43" fmla="*/ 24 h 104"/>
                  <a:gd name="T44" fmla="*/ 1338 w 1473"/>
                  <a:gd name="T45" fmla="*/ 25 h 104"/>
                  <a:gd name="T46" fmla="*/ 1414 w 1473"/>
                  <a:gd name="T47" fmla="*/ 28 h 104"/>
                  <a:gd name="T48" fmla="*/ 1458 w 1473"/>
                  <a:gd name="T49" fmla="*/ 38 h 104"/>
                  <a:gd name="T50" fmla="*/ 1468 w 1473"/>
                  <a:gd name="T51" fmla="*/ 59 h 104"/>
                  <a:gd name="T52" fmla="*/ 1463 w 1473"/>
                  <a:gd name="T53" fmla="*/ 74 h 104"/>
                  <a:gd name="T54" fmla="*/ 1442 w 1473"/>
                  <a:gd name="T55" fmla="*/ 82 h 104"/>
                  <a:gd name="T56" fmla="*/ 1420 w 1473"/>
                  <a:gd name="T57" fmla="*/ 91 h 104"/>
                  <a:gd name="T58" fmla="*/ 1399 w 1473"/>
                  <a:gd name="T59" fmla="*/ 99 h 104"/>
                  <a:gd name="T60" fmla="*/ 1346 w 1473"/>
                  <a:gd name="T61" fmla="*/ 103 h 104"/>
                  <a:gd name="T62" fmla="*/ 1260 w 1473"/>
                  <a:gd name="T63" fmla="*/ 101 h 104"/>
                  <a:gd name="T64" fmla="*/ 1174 w 1473"/>
                  <a:gd name="T65" fmla="*/ 99 h 104"/>
                  <a:gd name="T66" fmla="*/ 1087 w 1473"/>
                  <a:gd name="T67" fmla="*/ 98 h 104"/>
                  <a:gd name="T68" fmla="*/ 1001 w 1473"/>
                  <a:gd name="T69" fmla="*/ 96 h 104"/>
                  <a:gd name="T70" fmla="*/ 914 w 1473"/>
                  <a:gd name="T71" fmla="*/ 95 h 104"/>
                  <a:gd name="T72" fmla="*/ 828 w 1473"/>
                  <a:gd name="T73" fmla="*/ 92 h 104"/>
                  <a:gd name="T74" fmla="*/ 741 w 1473"/>
                  <a:gd name="T75" fmla="*/ 91 h 104"/>
                  <a:gd name="T76" fmla="*/ 656 w 1473"/>
                  <a:gd name="T77" fmla="*/ 89 h 104"/>
                  <a:gd name="T78" fmla="*/ 570 w 1473"/>
                  <a:gd name="T79" fmla="*/ 88 h 104"/>
                  <a:gd name="T80" fmla="*/ 483 w 1473"/>
                  <a:gd name="T81" fmla="*/ 85 h 104"/>
                  <a:gd name="T82" fmla="*/ 397 w 1473"/>
                  <a:gd name="T83" fmla="*/ 84 h 104"/>
                  <a:gd name="T84" fmla="*/ 310 w 1473"/>
                  <a:gd name="T85" fmla="*/ 82 h 104"/>
                  <a:gd name="T86" fmla="*/ 224 w 1473"/>
                  <a:gd name="T87" fmla="*/ 81 h 104"/>
                  <a:gd name="T88" fmla="*/ 138 w 1473"/>
                  <a:gd name="T89" fmla="*/ 78 h 104"/>
                  <a:gd name="T90" fmla="*/ 51 w 1473"/>
                  <a:gd name="T91" fmla="*/ 77 h 104"/>
                  <a:gd name="T92" fmla="*/ 9 w 1473"/>
                  <a:gd name="T93" fmla="*/ 67 h 104"/>
                  <a:gd name="T94" fmla="*/ 5 w 1473"/>
                  <a:gd name="T95" fmla="*/ 29 h 10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473"/>
                  <a:gd name="T145" fmla="*/ 0 h 104"/>
                  <a:gd name="T146" fmla="*/ 1473 w 1473"/>
                  <a:gd name="T147" fmla="*/ 104 h 10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473" h="104">
                    <a:moveTo>
                      <a:pt x="0" y="20"/>
                    </a:moveTo>
                    <a:lnTo>
                      <a:pt x="21" y="20"/>
                    </a:lnTo>
                    <a:lnTo>
                      <a:pt x="42" y="19"/>
                    </a:lnTo>
                    <a:lnTo>
                      <a:pt x="63" y="19"/>
                    </a:lnTo>
                    <a:lnTo>
                      <a:pt x="83" y="17"/>
                    </a:lnTo>
                    <a:lnTo>
                      <a:pt x="104" y="16"/>
                    </a:lnTo>
                    <a:lnTo>
                      <a:pt x="125" y="15"/>
                    </a:lnTo>
                    <a:lnTo>
                      <a:pt x="146" y="15"/>
                    </a:lnTo>
                    <a:lnTo>
                      <a:pt x="166" y="14"/>
                    </a:lnTo>
                    <a:lnTo>
                      <a:pt x="176" y="12"/>
                    </a:lnTo>
                    <a:lnTo>
                      <a:pt x="184" y="10"/>
                    </a:lnTo>
                    <a:lnTo>
                      <a:pt x="193" y="8"/>
                    </a:lnTo>
                    <a:lnTo>
                      <a:pt x="201" y="7"/>
                    </a:lnTo>
                    <a:lnTo>
                      <a:pt x="210" y="5"/>
                    </a:lnTo>
                    <a:lnTo>
                      <a:pt x="218" y="4"/>
                    </a:lnTo>
                    <a:lnTo>
                      <a:pt x="227" y="1"/>
                    </a:lnTo>
                    <a:lnTo>
                      <a:pt x="236" y="0"/>
                    </a:lnTo>
                    <a:lnTo>
                      <a:pt x="274" y="1"/>
                    </a:lnTo>
                    <a:lnTo>
                      <a:pt x="312" y="2"/>
                    </a:lnTo>
                    <a:lnTo>
                      <a:pt x="350" y="2"/>
                    </a:lnTo>
                    <a:lnTo>
                      <a:pt x="388" y="4"/>
                    </a:lnTo>
                    <a:lnTo>
                      <a:pt x="426" y="5"/>
                    </a:lnTo>
                    <a:lnTo>
                      <a:pt x="464" y="6"/>
                    </a:lnTo>
                    <a:lnTo>
                      <a:pt x="503" y="6"/>
                    </a:lnTo>
                    <a:lnTo>
                      <a:pt x="541" y="7"/>
                    </a:lnTo>
                    <a:lnTo>
                      <a:pt x="579" y="8"/>
                    </a:lnTo>
                    <a:lnTo>
                      <a:pt x="617" y="9"/>
                    </a:lnTo>
                    <a:lnTo>
                      <a:pt x="655" y="9"/>
                    </a:lnTo>
                    <a:lnTo>
                      <a:pt x="693" y="10"/>
                    </a:lnTo>
                    <a:lnTo>
                      <a:pt x="731" y="12"/>
                    </a:lnTo>
                    <a:lnTo>
                      <a:pt x="769" y="13"/>
                    </a:lnTo>
                    <a:lnTo>
                      <a:pt x="807" y="13"/>
                    </a:lnTo>
                    <a:lnTo>
                      <a:pt x="845" y="14"/>
                    </a:lnTo>
                    <a:lnTo>
                      <a:pt x="883" y="15"/>
                    </a:lnTo>
                    <a:lnTo>
                      <a:pt x="921" y="16"/>
                    </a:lnTo>
                    <a:lnTo>
                      <a:pt x="959" y="16"/>
                    </a:lnTo>
                    <a:lnTo>
                      <a:pt x="997" y="17"/>
                    </a:lnTo>
                    <a:lnTo>
                      <a:pt x="1035" y="19"/>
                    </a:lnTo>
                    <a:lnTo>
                      <a:pt x="1073" y="20"/>
                    </a:lnTo>
                    <a:lnTo>
                      <a:pt x="1111" y="21"/>
                    </a:lnTo>
                    <a:lnTo>
                      <a:pt x="1149" y="21"/>
                    </a:lnTo>
                    <a:lnTo>
                      <a:pt x="1187" y="22"/>
                    </a:lnTo>
                    <a:lnTo>
                      <a:pt x="1224" y="23"/>
                    </a:lnTo>
                    <a:lnTo>
                      <a:pt x="1262" y="24"/>
                    </a:lnTo>
                    <a:lnTo>
                      <a:pt x="1300" y="25"/>
                    </a:lnTo>
                    <a:lnTo>
                      <a:pt x="1338" y="25"/>
                    </a:lnTo>
                    <a:lnTo>
                      <a:pt x="1376" y="27"/>
                    </a:lnTo>
                    <a:lnTo>
                      <a:pt x="1414" y="28"/>
                    </a:lnTo>
                    <a:lnTo>
                      <a:pt x="1452" y="29"/>
                    </a:lnTo>
                    <a:lnTo>
                      <a:pt x="1458" y="38"/>
                    </a:lnTo>
                    <a:lnTo>
                      <a:pt x="1463" y="48"/>
                    </a:lnTo>
                    <a:lnTo>
                      <a:pt x="1468" y="59"/>
                    </a:lnTo>
                    <a:lnTo>
                      <a:pt x="1473" y="69"/>
                    </a:lnTo>
                    <a:lnTo>
                      <a:pt x="1463" y="74"/>
                    </a:lnTo>
                    <a:lnTo>
                      <a:pt x="1452" y="77"/>
                    </a:lnTo>
                    <a:lnTo>
                      <a:pt x="1442" y="82"/>
                    </a:lnTo>
                    <a:lnTo>
                      <a:pt x="1432" y="86"/>
                    </a:lnTo>
                    <a:lnTo>
                      <a:pt x="1420" y="91"/>
                    </a:lnTo>
                    <a:lnTo>
                      <a:pt x="1410" y="95"/>
                    </a:lnTo>
                    <a:lnTo>
                      <a:pt x="1399" y="99"/>
                    </a:lnTo>
                    <a:lnTo>
                      <a:pt x="1389" y="104"/>
                    </a:lnTo>
                    <a:lnTo>
                      <a:pt x="1346" y="103"/>
                    </a:lnTo>
                    <a:lnTo>
                      <a:pt x="1303" y="101"/>
                    </a:lnTo>
                    <a:lnTo>
                      <a:pt x="1260" y="101"/>
                    </a:lnTo>
                    <a:lnTo>
                      <a:pt x="1216" y="100"/>
                    </a:lnTo>
                    <a:lnTo>
                      <a:pt x="1174" y="99"/>
                    </a:lnTo>
                    <a:lnTo>
                      <a:pt x="1130" y="98"/>
                    </a:lnTo>
                    <a:lnTo>
                      <a:pt x="1087" y="98"/>
                    </a:lnTo>
                    <a:lnTo>
                      <a:pt x="1044" y="97"/>
                    </a:lnTo>
                    <a:lnTo>
                      <a:pt x="1001" y="96"/>
                    </a:lnTo>
                    <a:lnTo>
                      <a:pt x="958" y="95"/>
                    </a:lnTo>
                    <a:lnTo>
                      <a:pt x="914" y="95"/>
                    </a:lnTo>
                    <a:lnTo>
                      <a:pt x="872" y="93"/>
                    </a:lnTo>
                    <a:lnTo>
                      <a:pt x="828" y="92"/>
                    </a:lnTo>
                    <a:lnTo>
                      <a:pt x="785" y="91"/>
                    </a:lnTo>
                    <a:lnTo>
                      <a:pt x="741" y="91"/>
                    </a:lnTo>
                    <a:lnTo>
                      <a:pt x="699" y="90"/>
                    </a:lnTo>
                    <a:lnTo>
                      <a:pt x="656" y="89"/>
                    </a:lnTo>
                    <a:lnTo>
                      <a:pt x="612" y="88"/>
                    </a:lnTo>
                    <a:lnTo>
                      <a:pt x="570" y="88"/>
                    </a:lnTo>
                    <a:lnTo>
                      <a:pt x="526" y="86"/>
                    </a:lnTo>
                    <a:lnTo>
                      <a:pt x="483" y="85"/>
                    </a:lnTo>
                    <a:lnTo>
                      <a:pt x="439" y="84"/>
                    </a:lnTo>
                    <a:lnTo>
                      <a:pt x="397" y="84"/>
                    </a:lnTo>
                    <a:lnTo>
                      <a:pt x="353" y="83"/>
                    </a:lnTo>
                    <a:lnTo>
                      <a:pt x="310" y="82"/>
                    </a:lnTo>
                    <a:lnTo>
                      <a:pt x="268" y="81"/>
                    </a:lnTo>
                    <a:lnTo>
                      <a:pt x="224" y="81"/>
                    </a:lnTo>
                    <a:lnTo>
                      <a:pt x="181" y="80"/>
                    </a:lnTo>
                    <a:lnTo>
                      <a:pt x="138" y="78"/>
                    </a:lnTo>
                    <a:lnTo>
                      <a:pt x="95" y="77"/>
                    </a:lnTo>
                    <a:lnTo>
                      <a:pt x="51" y="77"/>
                    </a:lnTo>
                    <a:lnTo>
                      <a:pt x="9" y="76"/>
                    </a:lnTo>
                    <a:lnTo>
                      <a:pt x="9" y="67"/>
                    </a:lnTo>
                    <a:lnTo>
                      <a:pt x="7" y="47"/>
                    </a:lnTo>
                    <a:lnTo>
                      <a:pt x="5" y="29"/>
                    </a:lnTo>
                    <a:lnTo>
                      <a:pt x="0" y="20"/>
                    </a:lnTo>
                    <a:close/>
                  </a:path>
                </a:pathLst>
              </a:custGeom>
              <a:solidFill>
                <a:srgbClr val="F7BF00"/>
              </a:solidFill>
              <a:ln w="9525">
                <a:noFill/>
                <a:round/>
                <a:headEnd/>
                <a:tailEnd/>
              </a:ln>
            </p:spPr>
            <p:txBody>
              <a:bodyPr/>
              <a:lstStyle/>
              <a:p>
                <a:endParaRPr lang="en-US"/>
              </a:p>
            </p:txBody>
          </p:sp>
          <p:sp>
            <p:nvSpPr>
              <p:cNvPr id="21957" name="Freeform 594"/>
              <p:cNvSpPr>
                <a:spLocks/>
              </p:cNvSpPr>
              <p:nvPr/>
            </p:nvSpPr>
            <p:spPr bwMode="auto">
              <a:xfrm>
                <a:off x="1286" y="2180"/>
                <a:ext cx="710" cy="43"/>
              </a:xfrm>
              <a:custGeom>
                <a:avLst/>
                <a:gdLst>
                  <a:gd name="T0" fmla="*/ 0 w 1421"/>
                  <a:gd name="T1" fmla="*/ 0 h 86"/>
                  <a:gd name="T2" fmla="*/ 114 w 1421"/>
                  <a:gd name="T3" fmla="*/ 15 h 86"/>
                  <a:gd name="T4" fmla="*/ 185 w 1421"/>
                  <a:gd name="T5" fmla="*/ 0 h 86"/>
                  <a:gd name="T6" fmla="*/ 1400 w 1421"/>
                  <a:gd name="T7" fmla="*/ 28 h 86"/>
                  <a:gd name="T8" fmla="*/ 1421 w 1421"/>
                  <a:gd name="T9" fmla="*/ 70 h 86"/>
                  <a:gd name="T10" fmla="*/ 1381 w 1421"/>
                  <a:gd name="T11" fmla="*/ 86 h 86"/>
                  <a:gd name="T12" fmla="*/ 11 w 1421"/>
                  <a:gd name="T13" fmla="*/ 56 h 86"/>
                  <a:gd name="T14" fmla="*/ 9 w 1421"/>
                  <a:gd name="T15" fmla="*/ 47 h 86"/>
                  <a:gd name="T16" fmla="*/ 8 w 1421"/>
                  <a:gd name="T17" fmla="*/ 27 h 86"/>
                  <a:gd name="T18" fmla="*/ 5 w 1421"/>
                  <a:gd name="T19" fmla="*/ 9 h 86"/>
                  <a:gd name="T20" fmla="*/ 0 w 1421"/>
                  <a:gd name="T21" fmla="*/ 0 h 8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421"/>
                  <a:gd name="T34" fmla="*/ 0 h 86"/>
                  <a:gd name="T35" fmla="*/ 1421 w 1421"/>
                  <a:gd name="T36" fmla="*/ 86 h 8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421" h="86">
                    <a:moveTo>
                      <a:pt x="0" y="0"/>
                    </a:moveTo>
                    <a:lnTo>
                      <a:pt x="114" y="15"/>
                    </a:lnTo>
                    <a:lnTo>
                      <a:pt x="185" y="0"/>
                    </a:lnTo>
                    <a:lnTo>
                      <a:pt x="1400" y="28"/>
                    </a:lnTo>
                    <a:lnTo>
                      <a:pt x="1421" y="70"/>
                    </a:lnTo>
                    <a:lnTo>
                      <a:pt x="1381" y="86"/>
                    </a:lnTo>
                    <a:lnTo>
                      <a:pt x="11" y="56"/>
                    </a:lnTo>
                    <a:lnTo>
                      <a:pt x="9" y="47"/>
                    </a:lnTo>
                    <a:lnTo>
                      <a:pt x="8" y="27"/>
                    </a:lnTo>
                    <a:lnTo>
                      <a:pt x="5" y="9"/>
                    </a:lnTo>
                    <a:lnTo>
                      <a:pt x="0" y="0"/>
                    </a:lnTo>
                    <a:close/>
                  </a:path>
                </a:pathLst>
              </a:custGeom>
              <a:solidFill>
                <a:srgbClr val="FFC900"/>
              </a:solidFill>
              <a:ln w="9525">
                <a:noFill/>
                <a:round/>
                <a:headEnd/>
                <a:tailEnd/>
              </a:ln>
            </p:spPr>
            <p:txBody>
              <a:bodyPr/>
              <a:lstStyle/>
              <a:p>
                <a:endParaRPr lang="en-US"/>
              </a:p>
            </p:txBody>
          </p:sp>
          <p:sp>
            <p:nvSpPr>
              <p:cNvPr id="21958" name="Freeform 595"/>
              <p:cNvSpPr>
                <a:spLocks/>
              </p:cNvSpPr>
              <p:nvPr/>
            </p:nvSpPr>
            <p:spPr bwMode="auto">
              <a:xfrm>
                <a:off x="1285" y="2471"/>
                <a:ext cx="762" cy="133"/>
              </a:xfrm>
              <a:custGeom>
                <a:avLst/>
                <a:gdLst>
                  <a:gd name="T0" fmla="*/ 0 w 1524"/>
                  <a:gd name="T1" fmla="*/ 0 h 266"/>
                  <a:gd name="T2" fmla="*/ 1496 w 1524"/>
                  <a:gd name="T3" fmla="*/ 77 h 266"/>
                  <a:gd name="T4" fmla="*/ 1524 w 1524"/>
                  <a:gd name="T5" fmla="*/ 260 h 266"/>
                  <a:gd name="T6" fmla="*/ 1478 w 1524"/>
                  <a:gd name="T7" fmla="*/ 261 h 266"/>
                  <a:gd name="T8" fmla="*/ 1431 w 1524"/>
                  <a:gd name="T9" fmla="*/ 263 h 266"/>
                  <a:gd name="T10" fmla="*/ 1385 w 1524"/>
                  <a:gd name="T11" fmla="*/ 264 h 266"/>
                  <a:gd name="T12" fmla="*/ 1339 w 1524"/>
                  <a:gd name="T13" fmla="*/ 265 h 266"/>
                  <a:gd name="T14" fmla="*/ 1294 w 1524"/>
                  <a:gd name="T15" fmla="*/ 265 h 266"/>
                  <a:gd name="T16" fmla="*/ 1248 w 1524"/>
                  <a:gd name="T17" fmla="*/ 266 h 266"/>
                  <a:gd name="T18" fmla="*/ 1202 w 1524"/>
                  <a:gd name="T19" fmla="*/ 266 h 266"/>
                  <a:gd name="T20" fmla="*/ 1157 w 1524"/>
                  <a:gd name="T21" fmla="*/ 266 h 266"/>
                  <a:gd name="T22" fmla="*/ 1111 w 1524"/>
                  <a:gd name="T23" fmla="*/ 266 h 266"/>
                  <a:gd name="T24" fmla="*/ 1066 w 1524"/>
                  <a:gd name="T25" fmla="*/ 265 h 266"/>
                  <a:gd name="T26" fmla="*/ 1020 w 1524"/>
                  <a:gd name="T27" fmla="*/ 265 h 266"/>
                  <a:gd name="T28" fmla="*/ 975 w 1524"/>
                  <a:gd name="T29" fmla="*/ 264 h 266"/>
                  <a:gd name="T30" fmla="*/ 930 w 1524"/>
                  <a:gd name="T31" fmla="*/ 263 h 266"/>
                  <a:gd name="T32" fmla="*/ 885 w 1524"/>
                  <a:gd name="T33" fmla="*/ 260 h 266"/>
                  <a:gd name="T34" fmla="*/ 839 w 1524"/>
                  <a:gd name="T35" fmla="*/ 259 h 266"/>
                  <a:gd name="T36" fmla="*/ 794 w 1524"/>
                  <a:gd name="T37" fmla="*/ 257 h 266"/>
                  <a:gd name="T38" fmla="*/ 749 w 1524"/>
                  <a:gd name="T39" fmla="*/ 255 h 266"/>
                  <a:gd name="T40" fmla="*/ 704 w 1524"/>
                  <a:gd name="T41" fmla="*/ 252 h 266"/>
                  <a:gd name="T42" fmla="*/ 659 w 1524"/>
                  <a:gd name="T43" fmla="*/ 249 h 266"/>
                  <a:gd name="T44" fmla="*/ 613 w 1524"/>
                  <a:gd name="T45" fmla="*/ 246 h 266"/>
                  <a:gd name="T46" fmla="*/ 568 w 1524"/>
                  <a:gd name="T47" fmla="*/ 242 h 266"/>
                  <a:gd name="T48" fmla="*/ 523 w 1524"/>
                  <a:gd name="T49" fmla="*/ 238 h 266"/>
                  <a:gd name="T50" fmla="*/ 478 w 1524"/>
                  <a:gd name="T51" fmla="*/ 235 h 266"/>
                  <a:gd name="T52" fmla="*/ 432 w 1524"/>
                  <a:gd name="T53" fmla="*/ 230 h 266"/>
                  <a:gd name="T54" fmla="*/ 387 w 1524"/>
                  <a:gd name="T55" fmla="*/ 226 h 266"/>
                  <a:gd name="T56" fmla="*/ 341 w 1524"/>
                  <a:gd name="T57" fmla="*/ 220 h 266"/>
                  <a:gd name="T58" fmla="*/ 296 w 1524"/>
                  <a:gd name="T59" fmla="*/ 214 h 266"/>
                  <a:gd name="T60" fmla="*/ 250 w 1524"/>
                  <a:gd name="T61" fmla="*/ 208 h 266"/>
                  <a:gd name="T62" fmla="*/ 204 w 1524"/>
                  <a:gd name="T63" fmla="*/ 203 h 266"/>
                  <a:gd name="T64" fmla="*/ 158 w 1524"/>
                  <a:gd name="T65" fmla="*/ 196 h 266"/>
                  <a:gd name="T66" fmla="*/ 112 w 1524"/>
                  <a:gd name="T67" fmla="*/ 189 h 266"/>
                  <a:gd name="T68" fmla="*/ 66 w 1524"/>
                  <a:gd name="T69" fmla="*/ 182 h 266"/>
                  <a:gd name="T70" fmla="*/ 0 w 1524"/>
                  <a:gd name="T71" fmla="*/ 0 h 26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524"/>
                  <a:gd name="T109" fmla="*/ 0 h 266"/>
                  <a:gd name="T110" fmla="*/ 1524 w 1524"/>
                  <a:gd name="T111" fmla="*/ 266 h 26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524" h="266">
                    <a:moveTo>
                      <a:pt x="0" y="0"/>
                    </a:moveTo>
                    <a:lnTo>
                      <a:pt x="1496" y="77"/>
                    </a:lnTo>
                    <a:lnTo>
                      <a:pt x="1524" y="260"/>
                    </a:lnTo>
                    <a:lnTo>
                      <a:pt x="1478" y="261"/>
                    </a:lnTo>
                    <a:lnTo>
                      <a:pt x="1431" y="263"/>
                    </a:lnTo>
                    <a:lnTo>
                      <a:pt x="1385" y="264"/>
                    </a:lnTo>
                    <a:lnTo>
                      <a:pt x="1339" y="265"/>
                    </a:lnTo>
                    <a:lnTo>
                      <a:pt x="1294" y="265"/>
                    </a:lnTo>
                    <a:lnTo>
                      <a:pt x="1248" y="266"/>
                    </a:lnTo>
                    <a:lnTo>
                      <a:pt x="1202" y="266"/>
                    </a:lnTo>
                    <a:lnTo>
                      <a:pt x="1157" y="266"/>
                    </a:lnTo>
                    <a:lnTo>
                      <a:pt x="1111" y="266"/>
                    </a:lnTo>
                    <a:lnTo>
                      <a:pt x="1066" y="265"/>
                    </a:lnTo>
                    <a:lnTo>
                      <a:pt x="1020" y="265"/>
                    </a:lnTo>
                    <a:lnTo>
                      <a:pt x="975" y="264"/>
                    </a:lnTo>
                    <a:lnTo>
                      <a:pt x="930" y="263"/>
                    </a:lnTo>
                    <a:lnTo>
                      <a:pt x="885" y="260"/>
                    </a:lnTo>
                    <a:lnTo>
                      <a:pt x="839" y="259"/>
                    </a:lnTo>
                    <a:lnTo>
                      <a:pt x="794" y="257"/>
                    </a:lnTo>
                    <a:lnTo>
                      <a:pt x="749" y="255"/>
                    </a:lnTo>
                    <a:lnTo>
                      <a:pt x="704" y="252"/>
                    </a:lnTo>
                    <a:lnTo>
                      <a:pt x="659" y="249"/>
                    </a:lnTo>
                    <a:lnTo>
                      <a:pt x="613" y="246"/>
                    </a:lnTo>
                    <a:lnTo>
                      <a:pt x="568" y="242"/>
                    </a:lnTo>
                    <a:lnTo>
                      <a:pt x="523" y="238"/>
                    </a:lnTo>
                    <a:lnTo>
                      <a:pt x="478" y="235"/>
                    </a:lnTo>
                    <a:lnTo>
                      <a:pt x="432" y="230"/>
                    </a:lnTo>
                    <a:lnTo>
                      <a:pt x="387" y="226"/>
                    </a:lnTo>
                    <a:lnTo>
                      <a:pt x="341" y="220"/>
                    </a:lnTo>
                    <a:lnTo>
                      <a:pt x="296" y="214"/>
                    </a:lnTo>
                    <a:lnTo>
                      <a:pt x="250" y="208"/>
                    </a:lnTo>
                    <a:lnTo>
                      <a:pt x="204" y="203"/>
                    </a:lnTo>
                    <a:lnTo>
                      <a:pt x="158" y="196"/>
                    </a:lnTo>
                    <a:lnTo>
                      <a:pt x="112" y="189"/>
                    </a:lnTo>
                    <a:lnTo>
                      <a:pt x="66" y="182"/>
                    </a:lnTo>
                    <a:lnTo>
                      <a:pt x="0" y="0"/>
                    </a:lnTo>
                    <a:close/>
                  </a:path>
                </a:pathLst>
              </a:custGeom>
              <a:solidFill>
                <a:srgbClr val="8C4400"/>
              </a:solidFill>
              <a:ln w="9525">
                <a:noFill/>
                <a:round/>
                <a:headEnd/>
                <a:tailEnd/>
              </a:ln>
            </p:spPr>
            <p:txBody>
              <a:bodyPr/>
              <a:lstStyle/>
              <a:p>
                <a:endParaRPr lang="en-US"/>
              </a:p>
            </p:txBody>
          </p:sp>
          <p:sp>
            <p:nvSpPr>
              <p:cNvPr id="21959" name="Freeform 596"/>
              <p:cNvSpPr>
                <a:spLocks/>
              </p:cNvSpPr>
              <p:nvPr/>
            </p:nvSpPr>
            <p:spPr bwMode="auto">
              <a:xfrm>
                <a:off x="1286" y="2181"/>
                <a:ext cx="746" cy="338"/>
              </a:xfrm>
              <a:custGeom>
                <a:avLst/>
                <a:gdLst>
                  <a:gd name="T0" fmla="*/ 39 w 1494"/>
                  <a:gd name="T1" fmla="*/ 3 h 676"/>
                  <a:gd name="T2" fmla="*/ 120 w 1494"/>
                  <a:gd name="T3" fmla="*/ 10 h 676"/>
                  <a:gd name="T4" fmla="*/ 205 w 1494"/>
                  <a:gd name="T5" fmla="*/ 16 h 676"/>
                  <a:gd name="T6" fmla="*/ 293 w 1494"/>
                  <a:gd name="T7" fmla="*/ 22 h 676"/>
                  <a:gd name="T8" fmla="*/ 384 w 1494"/>
                  <a:gd name="T9" fmla="*/ 26 h 676"/>
                  <a:gd name="T10" fmla="*/ 477 w 1494"/>
                  <a:gd name="T11" fmla="*/ 31 h 676"/>
                  <a:gd name="T12" fmla="*/ 573 w 1494"/>
                  <a:gd name="T13" fmla="*/ 35 h 676"/>
                  <a:gd name="T14" fmla="*/ 670 w 1494"/>
                  <a:gd name="T15" fmla="*/ 38 h 676"/>
                  <a:gd name="T16" fmla="*/ 768 w 1494"/>
                  <a:gd name="T17" fmla="*/ 41 h 676"/>
                  <a:gd name="T18" fmla="*/ 867 w 1494"/>
                  <a:gd name="T19" fmla="*/ 44 h 676"/>
                  <a:gd name="T20" fmla="*/ 966 w 1494"/>
                  <a:gd name="T21" fmla="*/ 46 h 676"/>
                  <a:gd name="T22" fmla="*/ 1064 w 1494"/>
                  <a:gd name="T23" fmla="*/ 47 h 676"/>
                  <a:gd name="T24" fmla="*/ 1162 w 1494"/>
                  <a:gd name="T25" fmla="*/ 48 h 676"/>
                  <a:gd name="T26" fmla="*/ 1258 w 1494"/>
                  <a:gd name="T27" fmla="*/ 50 h 676"/>
                  <a:gd name="T28" fmla="*/ 1354 w 1494"/>
                  <a:gd name="T29" fmla="*/ 51 h 676"/>
                  <a:gd name="T30" fmla="*/ 1447 w 1494"/>
                  <a:gd name="T31" fmla="*/ 51 h 676"/>
                  <a:gd name="T32" fmla="*/ 1494 w 1494"/>
                  <a:gd name="T33" fmla="*/ 668 h 676"/>
                  <a:gd name="T34" fmla="*/ 1399 w 1494"/>
                  <a:gd name="T35" fmla="*/ 671 h 676"/>
                  <a:gd name="T36" fmla="*/ 1302 w 1494"/>
                  <a:gd name="T37" fmla="*/ 673 h 676"/>
                  <a:gd name="T38" fmla="*/ 1202 w 1494"/>
                  <a:gd name="T39" fmla="*/ 675 h 676"/>
                  <a:gd name="T40" fmla="*/ 1099 w 1494"/>
                  <a:gd name="T41" fmla="*/ 676 h 676"/>
                  <a:gd name="T42" fmla="*/ 996 w 1494"/>
                  <a:gd name="T43" fmla="*/ 675 h 676"/>
                  <a:gd name="T44" fmla="*/ 892 w 1494"/>
                  <a:gd name="T45" fmla="*/ 672 h 676"/>
                  <a:gd name="T46" fmla="*/ 788 w 1494"/>
                  <a:gd name="T47" fmla="*/ 669 h 676"/>
                  <a:gd name="T48" fmla="*/ 687 w 1494"/>
                  <a:gd name="T49" fmla="*/ 665 h 676"/>
                  <a:gd name="T50" fmla="*/ 586 w 1494"/>
                  <a:gd name="T51" fmla="*/ 661 h 676"/>
                  <a:gd name="T52" fmla="*/ 488 w 1494"/>
                  <a:gd name="T53" fmla="*/ 655 h 676"/>
                  <a:gd name="T54" fmla="*/ 394 w 1494"/>
                  <a:gd name="T55" fmla="*/ 648 h 676"/>
                  <a:gd name="T56" fmla="*/ 303 w 1494"/>
                  <a:gd name="T57" fmla="*/ 641 h 676"/>
                  <a:gd name="T58" fmla="*/ 218 w 1494"/>
                  <a:gd name="T59" fmla="*/ 633 h 676"/>
                  <a:gd name="T60" fmla="*/ 138 w 1494"/>
                  <a:gd name="T61" fmla="*/ 624 h 676"/>
                  <a:gd name="T62" fmla="*/ 66 w 1494"/>
                  <a:gd name="T63" fmla="*/ 615 h 676"/>
                  <a:gd name="T64" fmla="*/ 0 w 1494"/>
                  <a:gd name="T65" fmla="*/ 604 h 67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494"/>
                  <a:gd name="T100" fmla="*/ 0 h 676"/>
                  <a:gd name="T101" fmla="*/ 1494 w 1494"/>
                  <a:gd name="T102" fmla="*/ 676 h 67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494" h="676">
                    <a:moveTo>
                      <a:pt x="0" y="0"/>
                    </a:moveTo>
                    <a:lnTo>
                      <a:pt x="39" y="3"/>
                    </a:lnTo>
                    <a:lnTo>
                      <a:pt x="80" y="7"/>
                    </a:lnTo>
                    <a:lnTo>
                      <a:pt x="120" y="10"/>
                    </a:lnTo>
                    <a:lnTo>
                      <a:pt x="163" y="13"/>
                    </a:lnTo>
                    <a:lnTo>
                      <a:pt x="205" y="16"/>
                    </a:lnTo>
                    <a:lnTo>
                      <a:pt x="249" y="18"/>
                    </a:lnTo>
                    <a:lnTo>
                      <a:pt x="293" y="22"/>
                    </a:lnTo>
                    <a:lnTo>
                      <a:pt x="338" y="24"/>
                    </a:lnTo>
                    <a:lnTo>
                      <a:pt x="384" y="26"/>
                    </a:lnTo>
                    <a:lnTo>
                      <a:pt x="431" y="29"/>
                    </a:lnTo>
                    <a:lnTo>
                      <a:pt x="477" y="31"/>
                    </a:lnTo>
                    <a:lnTo>
                      <a:pt x="526" y="32"/>
                    </a:lnTo>
                    <a:lnTo>
                      <a:pt x="573" y="35"/>
                    </a:lnTo>
                    <a:lnTo>
                      <a:pt x="621" y="37"/>
                    </a:lnTo>
                    <a:lnTo>
                      <a:pt x="670" y="38"/>
                    </a:lnTo>
                    <a:lnTo>
                      <a:pt x="719" y="39"/>
                    </a:lnTo>
                    <a:lnTo>
                      <a:pt x="768" y="41"/>
                    </a:lnTo>
                    <a:lnTo>
                      <a:pt x="817" y="43"/>
                    </a:lnTo>
                    <a:lnTo>
                      <a:pt x="867" y="44"/>
                    </a:lnTo>
                    <a:lnTo>
                      <a:pt x="916" y="45"/>
                    </a:lnTo>
                    <a:lnTo>
                      <a:pt x="966" y="46"/>
                    </a:lnTo>
                    <a:lnTo>
                      <a:pt x="1015" y="46"/>
                    </a:lnTo>
                    <a:lnTo>
                      <a:pt x="1064" y="47"/>
                    </a:lnTo>
                    <a:lnTo>
                      <a:pt x="1113" y="48"/>
                    </a:lnTo>
                    <a:lnTo>
                      <a:pt x="1162" y="48"/>
                    </a:lnTo>
                    <a:lnTo>
                      <a:pt x="1211" y="50"/>
                    </a:lnTo>
                    <a:lnTo>
                      <a:pt x="1258" y="50"/>
                    </a:lnTo>
                    <a:lnTo>
                      <a:pt x="1307" y="50"/>
                    </a:lnTo>
                    <a:lnTo>
                      <a:pt x="1354" y="51"/>
                    </a:lnTo>
                    <a:lnTo>
                      <a:pt x="1401" y="51"/>
                    </a:lnTo>
                    <a:lnTo>
                      <a:pt x="1447" y="51"/>
                    </a:lnTo>
                    <a:lnTo>
                      <a:pt x="1494" y="51"/>
                    </a:lnTo>
                    <a:lnTo>
                      <a:pt x="1494" y="668"/>
                    </a:lnTo>
                    <a:lnTo>
                      <a:pt x="1447" y="670"/>
                    </a:lnTo>
                    <a:lnTo>
                      <a:pt x="1399" y="671"/>
                    </a:lnTo>
                    <a:lnTo>
                      <a:pt x="1351" y="672"/>
                    </a:lnTo>
                    <a:lnTo>
                      <a:pt x="1302" y="673"/>
                    </a:lnTo>
                    <a:lnTo>
                      <a:pt x="1252" y="675"/>
                    </a:lnTo>
                    <a:lnTo>
                      <a:pt x="1202" y="675"/>
                    </a:lnTo>
                    <a:lnTo>
                      <a:pt x="1151" y="676"/>
                    </a:lnTo>
                    <a:lnTo>
                      <a:pt x="1099" y="676"/>
                    </a:lnTo>
                    <a:lnTo>
                      <a:pt x="1048" y="675"/>
                    </a:lnTo>
                    <a:lnTo>
                      <a:pt x="996" y="675"/>
                    </a:lnTo>
                    <a:lnTo>
                      <a:pt x="944" y="673"/>
                    </a:lnTo>
                    <a:lnTo>
                      <a:pt x="892" y="672"/>
                    </a:lnTo>
                    <a:lnTo>
                      <a:pt x="840" y="671"/>
                    </a:lnTo>
                    <a:lnTo>
                      <a:pt x="788" y="669"/>
                    </a:lnTo>
                    <a:lnTo>
                      <a:pt x="738" y="668"/>
                    </a:lnTo>
                    <a:lnTo>
                      <a:pt x="687" y="665"/>
                    </a:lnTo>
                    <a:lnTo>
                      <a:pt x="636" y="663"/>
                    </a:lnTo>
                    <a:lnTo>
                      <a:pt x="586" y="661"/>
                    </a:lnTo>
                    <a:lnTo>
                      <a:pt x="537" y="657"/>
                    </a:lnTo>
                    <a:lnTo>
                      <a:pt x="488" y="655"/>
                    </a:lnTo>
                    <a:lnTo>
                      <a:pt x="440" y="652"/>
                    </a:lnTo>
                    <a:lnTo>
                      <a:pt x="394" y="648"/>
                    </a:lnTo>
                    <a:lnTo>
                      <a:pt x="348" y="645"/>
                    </a:lnTo>
                    <a:lnTo>
                      <a:pt x="303" y="641"/>
                    </a:lnTo>
                    <a:lnTo>
                      <a:pt x="261" y="637"/>
                    </a:lnTo>
                    <a:lnTo>
                      <a:pt x="218" y="633"/>
                    </a:lnTo>
                    <a:lnTo>
                      <a:pt x="178" y="628"/>
                    </a:lnTo>
                    <a:lnTo>
                      <a:pt x="138" y="624"/>
                    </a:lnTo>
                    <a:lnTo>
                      <a:pt x="102" y="619"/>
                    </a:lnTo>
                    <a:lnTo>
                      <a:pt x="66" y="615"/>
                    </a:lnTo>
                    <a:lnTo>
                      <a:pt x="32" y="609"/>
                    </a:lnTo>
                    <a:lnTo>
                      <a:pt x="0" y="604"/>
                    </a:lnTo>
                    <a:lnTo>
                      <a:pt x="0" y="0"/>
                    </a:lnTo>
                    <a:close/>
                  </a:path>
                </a:pathLst>
              </a:custGeom>
              <a:solidFill>
                <a:srgbClr val="B76B05"/>
              </a:solidFill>
              <a:ln w="9525">
                <a:noFill/>
                <a:round/>
                <a:headEnd/>
                <a:tailEnd/>
              </a:ln>
            </p:spPr>
            <p:txBody>
              <a:bodyPr/>
              <a:lstStyle/>
              <a:p>
                <a:endParaRPr lang="en-US"/>
              </a:p>
            </p:txBody>
          </p:sp>
          <p:sp>
            <p:nvSpPr>
              <p:cNvPr id="21960" name="Freeform 597"/>
              <p:cNvSpPr>
                <a:spLocks/>
              </p:cNvSpPr>
              <p:nvPr/>
            </p:nvSpPr>
            <p:spPr bwMode="auto">
              <a:xfrm>
                <a:off x="1286" y="2181"/>
                <a:ext cx="705" cy="321"/>
              </a:xfrm>
              <a:custGeom>
                <a:avLst/>
                <a:gdLst>
                  <a:gd name="T0" fmla="*/ 37 w 1412"/>
                  <a:gd name="T1" fmla="*/ 3 h 641"/>
                  <a:gd name="T2" fmla="*/ 113 w 1412"/>
                  <a:gd name="T3" fmla="*/ 9 h 641"/>
                  <a:gd name="T4" fmla="*/ 194 w 1412"/>
                  <a:gd name="T5" fmla="*/ 16 h 641"/>
                  <a:gd name="T6" fmla="*/ 277 w 1412"/>
                  <a:gd name="T7" fmla="*/ 21 h 641"/>
                  <a:gd name="T8" fmla="*/ 363 w 1412"/>
                  <a:gd name="T9" fmla="*/ 25 h 641"/>
                  <a:gd name="T10" fmla="*/ 451 w 1412"/>
                  <a:gd name="T11" fmla="*/ 30 h 641"/>
                  <a:gd name="T12" fmla="*/ 542 w 1412"/>
                  <a:gd name="T13" fmla="*/ 33 h 641"/>
                  <a:gd name="T14" fmla="*/ 633 w 1412"/>
                  <a:gd name="T15" fmla="*/ 37 h 641"/>
                  <a:gd name="T16" fmla="*/ 726 w 1412"/>
                  <a:gd name="T17" fmla="*/ 40 h 641"/>
                  <a:gd name="T18" fmla="*/ 819 w 1412"/>
                  <a:gd name="T19" fmla="*/ 43 h 641"/>
                  <a:gd name="T20" fmla="*/ 913 w 1412"/>
                  <a:gd name="T21" fmla="*/ 45 h 641"/>
                  <a:gd name="T22" fmla="*/ 1006 w 1412"/>
                  <a:gd name="T23" fmla="*/ 46 h 641"/>
                  <a:gd name="T24" fmla="*/ 1098 w 1412"/>
                  <a:gd name="T25" fmla="*/ 47 h 641"/>
                  <a:gd name="T26" fmla="*/ 1190 w 1412"/>
                  <a:gd name="T27" fmla="*/ 48 h 641"/>
                  <a:gd name="T28" fmla="*/ 1280 w 1412"/>
                  <a:gd name="T29" fmla="*/ 50 h 641"/>
                  <a:gd name="T30" fmla="*/ 1368 w 1412"/>
                  <a:gd name="T31" fmla="*/ 50 h 641"/>
                  <a:gd name="T32" fmla="*/ 1412 w 1412"/>
                  <a:gd name="T33" fmla="*/ 196 h 641"/>
                  <a:gd name="T34" fmla="*/ 1412 w 1412"/>
                  <a:gd name="T35" fmla="*/ 488 h 641"/>
                  <a:gd name="T36" fmla="*/ 1368 w 1412"/>
                  <a:gd name="T37" fmla="*/ 637 h 641"/>
                  <a:gd name="T38" fmla="*/ 1277 w 1412"/>
                  <a:gd name="T39" fmla="*/ 639 h 641"/>
                  <a:gd name="T40" fmla="*/ 1184 w 1412"/>
                  <a:gd name="T41" fmla="*/ 641 h 641"/>
                  <a:gd name="T42" fmla="*/ 1088 w 1412"/>
                  <a:gd name="T43" fmla="*/ 641 h 641"/>
                  <a:gd name="T44" fmla="*/ 991 w 1412"/>
                  <a:gd name="T45" fmla="*/ 641 h 641"/>
                  <a:gd name="T46" fmla="*/ 893 w 1412"/>
                  <a:gd name="T47" fmla="*/ 640 h 641"/>
                  <a:gd name="T48" fmla="*/ 796 w 1412"/>
                  <a:gd name="T49" fmla="*/ 638 h 641"/>
                  <a:gd name="T50" fmla="*/ 700 w 1412"/>
                  <a:gd name="T51" fmla="*/ 634 h 641"/>
                  <a:gd name="T52" fmla="*/ 604 w 1412"/>
                  <a:gd name="T53" fmla="*/ 630 h 641"/>
                  <a:gd name="T54" fmla="*/ 509 w 1412"/>
                  <a:gd name="T55" fmla="*/ 625 h 641"/>
                  <a:gd name="T56" fmla="*/ 420 w 1412"/>
                  <a:gd name="T57" fmla="*/ 619 h 641"/>
                  <a:gd name="T58" fmla="*/ 332 w 1412"/>
                  <a:gd name="T59" fmla="*/ 612 h 641"/>
                  <a:gd name="T60" fmla="*/ 249 w 1412"/>
                  <a:gd name="T61" fmla="*/ 605 h 641"/>
                  <a:gd name="T62" fmla="*/ 171 w 1412"/>
                  <a:gd name="T63" fmla="*/ 597 h 641"/>
                  <a:gd name="T64" fmla="*/ 97 w 1412"/>
                  <a:gd name="T65" fmla="*/ 588 h 641"/>
                  <a:gd name="T66" fmla="*/ 31 w 1412"/>
                  <a:gd name="T67" fmla="*/ 579 h 641"/>
                  <a:gd name="T68" fmla="*/ 0 w 1412"/>
                  <a:gd name="T69" fmla="*/ 431 h 641"/>
                  <a:gd name="T70" fmla="*/ 0 w 1412"/>
                  <a:gd name="T71" fmla="*/ 144 h 64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412"/>
                  <a:gd name="T109" fmla="*/ 0 h 641"/>
                  <a:gd name="T110" fmla="*/ 1412 w 1412"/>
                  <a:gd name="T111" fmla="*/ 641 h 64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412" h="641">
                    <a:moveTo>
                      <a:pt x="0" y="0"/>
                    </a:moveTo>
                    <a:lnTo>
                      <a:pt x="37" y="3"/>
                    </a:lnTo>
                    <a:lnTo>
                      <a:pt x="75" y="7"/>
                    </a:lnTo>
                    <a:lnTo>
                      <a:pt x="113" y="9"/>
                    </a:lnTo>
                    <a:lnTo>
                      <a:pt x="153" y="13"/>
                    </a:lnTo>
                    <a:lnTo>
                      <a:pt x="194" y="16"/>
                    </a:lnTo>
                    <a:lnTo>
                      <a:pt x="235" y="18"/>
                    </a:lnTo>
                    <a:lnTo>
                      <a:pt x="277" y="21"/>
                    </a:lnTo>
                    <a:lnTo>
                      <a:pt x="319" y="23"/>
                    </a:lnTo>
                    <a:lnTo>
                      <a:pt x="363" y="25"/>
                    </a:lnTo>
                    <a:lnTo>
                      <a:pt x="407" y="28"/>
                    </a:lnTo>
                    <a:lnTo>
                      <a:pt x="451" y="30"/>
                    </a:lnTo>
                    <a:lnTo>
                      <a:pt x="496" y="32"/>
                    </a:lnTo>
                    <a:lnTo>
                      <a:pt x="542" y="33"/>
                    </a:lnTo>
                    <a:lnTo>
                      <a:pt x="587" y="36"/>
                    </a:lnTo>
                    <a:lnTo>
                      <a:pt x="633" y="37"/>
                    </a:lnTo>
                    <a:lnTo>
                      <a:pt x="679" y="38"/>
                    </a:lnTo>
                    <a:lnTo>
                      <a:pt x="726" y="40"/>
                    </a:lnTo>
                    <a:lnTo>
                      <a:pt x="772" y="41"/>
                    </a:lnTo>
                    <a:lnTo>
                      <a:pt x="819" y="43"/>
                    </a:lnTo>
                    <a:lnTo>
                      <a:pt x="866" y="44"/>
                    </a:lnTo>
                    <a:lnTo>
                      <a:pt x="913" y="45"/>
                    </a:lnTo>
                    <a:lnTo>
                      <a:pt x="959" y="45"/>
                    </a:lnTo>
                    <a:lnTo>
                      <a:pt x="1006" y="46"/>
                    </a:lnTo>
                    <a:lnTo>
                      <a:pt x="1052" y="47"/>
                    </a:lnTo>
                    <a:lnTo>
                      <a:pt x="1098" y="47"/>
                    </a:lnTo>
                    <a:lnTo>
                      <a:pt x="1144" y="48"/>
                    </a:lnTo>
                    <a:lnTo>
                      <a:pt x="1190" y="48"/>
                    </a:lnTo>
                    <a:lnTo>
                      <a:pt x="1235" y="48"/>
                    </a:lnTo>
                    <a:lnTo>
                      <a:pt x="1280" y="50"/>
                    </a:lnTo>
                    <a:lnTo>
                      <a:pt x="1324" y="50"/>
                    </a:lnTo>
                    <a:lnTo>
                      <a:pt x="1368" y="50"/>
                    </a:lnTo>
                    <a:lnTo>
                      <a:pt x="1412" y="50"/>
                    </a:lnTo>
                    <a:lnTo>
                      <a:pt x="1412" y="196"/>
                    </a:lnTo>
                    <a:lnTo>
                      <a:pt x="1412" y="342"/>
                    </a:lnTo>
                    <a:lnTo>
                      <a:pt x="1412" y="488"/>
                    </a:lnTo>
                    <a:lnTo>
                      <a:pt x="1412" y="634"/>
                    </a:lnTo>
                    <a:lnTo>
                      <a:pt x="1368" y="637"/>
                    </a:lnTo>
                    <a:lnTo>
                      <a:pt x="1323" y="638"/>
                    </a:lnTo>
                    <a:lnTo>
                      <a:pt x="1277" y="639"/>
                    </a:lnTo>
                    <a:lnTo>
                      <a:pt x="1231" y="640"/>
                    </a:lnTo>
                    <a:lnTo>
                      <a:pt x="1184" y="641"/>
                    </a:lnTo>
                    <a:lnTo>
                      <a:pt x="1136" y="641"/>
                    </a:lnTo>
                    <a:lnTo>
                      <a:pt x="1088" y="641"/>
                    </a:lnTo>
                    <a:lnTo>
                      <a:pt x="1040" y="641"/>
                    </a:lnTo>
                    <a:lnTo>
                      <a:pt x="991" y="641"/>
                    </a:lnTo>
                    <a:lnTo>
                      <a:pt x="943" y="641"/>
                    </a:lnTo>
                    <a:lnTo>
                      <a:pt x="893" y="640"/>
                    </a:lnTo>
                    <a:lnTo>
                      <a:pt x="845" y="639"/>
                    </a:lnTo>
                    <a:lnTo>
                      <a:pt x="796" y="638"/>
                    </a:lnTo>
                    <a:lnTo>
                      <a:pt x="748" y="637"/>
                    </a:lnTo>
                    <a:lnTo>
                      <a:pt x="700" y="634"/>
                    </a:lnTo>
                    <a:lnTo>
                      <a:pt x="651" y="632"/>
                    </a:lnTo>
                    <a:lnTo>
                      <a:pt x="604" y="630"/>
                    </a:lnTo>
                    <a:lnTo>
                      <a:pt x="557" y="627"/>
                    </a:lnTo>
                    <a:lnTo>
                      <a:pt x="509" y="625"/>
                    </a:lnTo>
                    <a:lnTo>
                      <a:pt x="465" y="623"/>
                    </a:lnTo>
                    <a:lnTo>
                      <a:pt x="420" y="619"/>
                    </a:lnTo>
                    <a:lnTo>
                      <a:pt x="375" y="616"/>
                    </a:lnTo>
                    <a:lnTo>
                      <a:pt x="332" y="612"/>
                    </a:lnTo>
                    <a:lnTo>
                      <a:pt x="289" y="609"/>
                    </a:lnTo>
                    <a:lnTo>
                      <a:pt x="249" y="605"/>
                    </a:lnTo>
                    <a:lnTo>
                      <a:pt x="209" y="602"/>
                    </a:lnTo>
                    <a:lnTo>
                      <a:pt x="171" y="597"/>
                    </a:lnTo>
                    <a:lnTo>
                      <a:pt x="133" y="593"/>
                    </a:lnTo>
                    <a:lnTo>
                      <a:pt x="97" y="588"/>
                    </a:lnTo>
                    <a:lnTo>
                      <a:pt x="64" y="584"/>
                    </a:lnTo>
                    <a:lnTo>
                      <a:pt x="31" y="579"/>
                    </a:lnTo>
                    <a:lnTo>
                      <a:pt x="0" y="574"/>
                    </a:lnTo>
                    <a:lnTo>
                      <a:pt x="0" y="431"/>
                    </a:lnTo>
                    <a:lnTo>
                      <a:pt x="0" y="287"/>
                    </a:lnTo>
                    <a:lnTo>
                      <a:pt x="0" y="144"/>
                    </a:lnTo>
                    <a:lnTo>
                      <a:pt x="0" y="0"/>
                    </a:lnTo>
                    <a:close/>
                  </a:path>
                </a:pathLst>
              </a:custGeom>
              <a:solidFill>
                <a:srgbClr val="BA6D00"/>
              </a:solidFill>
              <a:ln w="9525">
                <a:noFill/>
                <a:round/>
                <a:headEnd/>
                <a:tailEnd/>
              </a:ln>
            </p:spPr>
            <p:txBody>
              <a:bodyPr/>
              <a:lstStyle/>
              <a:p>
                <a:endParaRPr lang="en-US"/>
              </a:p>
            </p:txBody>
          </p:sp>
          <p:sp>
            <p:nvSpPr>
              <p:cNvPr id="21961" name="Freeform 598"/>
              <p:cNvSpPr>
                <a:spLocks/>
              </p:cNvSpPr>
              <p:nvPr/>
            </p:nvSpPr>
            <p:spPr bwMode="auto">
              <a:xfrm>
                <a:off x="1286" y="2181"/>
                <a:ext cx="664" cy="303"/>
              </a:xfrm>
              <a:custGeom>
                <a:avLst/>
                <a:gdLst>
                  <a:gd name="T0" fmla="*/ 35 w 1330"/>
                  <a:gd name="T1" fmla="*/ 3 h 607"/>
                  <a:gd name="T2" fmla="*/ 107 w 1330"/>
                  <a:gd name="T3" fmla="*/ 9 h 607"/>
                  <a:gd name="T4" fmla="*/ 182 w 1330"/>
                  <a:gd name="T5" fmla="*/ 15 h 607"/>
                  <a:gd name="T6" fmla="*/ 261 w 1330"/>
                  <a:gd name="T7" fmla="*/ 20 h 607"/>
                  <a:gd name="T8" fmla="*/ 342 w 1330"/>
                  <a:gd name="T9" fmla="*/ 24 h 607"/>
                  <a:gd name="T10" fmla="*/ 425 w 1330"/>
                  <a:gd name="T11" fmla="*/ 29 h 607"/>
                  <a:gd name="T12" fmla="*/ 511 w 1330"/>
                  <a:gd name="T13" fmla="*/ 32 h 607"/>
                  <a:gd name="T14" fmla="*/ 596 w 1330"/>
                  <a:gd name="T15" fmla="*/ 36 h 607"/>
                  <a:gd name="T16" fmla="*/ 683 w 1330"/>
                  <a:gd name="T17" fmla="*/ 38 h 607"/>
                  <a:gd name="T18" fmla="*/ 771 w 1330"/>
                  <a:gd name="T19" fmla="*/ 41 h 607"/>
                  <a:gd name="T20" fmla="*/ 860 w 1330"/>
                  <a:gd name="T21" fmla="*/ 44 h 607"/>
                  <a:gd name="T22" fmla="*/ 947 w 1330"/>
                  <a:gd name="T23" fmla="*/ 45 h 607"/>
                  <a:gd name="T24" fmla="*/ 1035 w 1330"/>
                  <a:gd name="T25" fmla="*/ 46 h 607"/>
                  <a:gd name="T26" fmla="*/ 1121 w 1330"/>
                  <a:gd name="T27" fmla="*/ 47 h 607"/>
                  <a:gd name="T28" fmla="*/ 1205 w 1330"/>
                  <a:gd name="T29" fmla="*/ 48 h 607"/>
                  <a:gd name="T30" fmla="*/ 1290 w 1330"/>
                  <a:gd name="T31" fmla="*/ 48 h 607"/>
                  <a:gd name="T32" fmla="*/ 1330 w 1330"/>
                  <a:gd name="T33" fmla="*/ 186 h 607"/>
                  <a:gd name="T34" fmla="*/ 1330 w 1330"/>
                  <a:gd name="T35" fmla="*/ 463 h 607"/>
                  <a:gd name="T36" fmla="*/ 1288 w 1330"/>
                  <a:gd name="T37" fmla="*/ 602 h 607"/>
                  <a:gd name="T38" fmla="*/ 1203 w 1330"/>
                  <a:gd name="T39" fmla="*/ 604 h 607"/>
                  <a:gd name="T40" fmla="*/ 1116 w 1330"/>
                  <a:gd name="T41" fmla="*/ 607 h 607"/>
                  <a:gd name="T42" fmla="*/ 1026 w 1330"/>
                  <a:gd name="T43" fmla="*/ 607 h 607"/>
                  <a:gd name="T44" fmla="*/ 935 w 1330"/>
                  <a:gd name="T45" fmla="*/ 607 h 607"/>
                  <a:gd name="T46" fmla="*/ 844 w 1330"/>
                  <a:gd name="T47" fmla="*/ 605 h 607"/>
                  <a:gd name="T48" fmla="*/ 751 w 1330"/>
                  <a:gd name="T49" fmla="*/ 603 h 607"/>
                  <a:gd name="T50" fmla="*/ 660 w 1330"/>
                  <a:gd name="T51" fmla="*/ 601 h 607"/>
                  <a:gd name="T52" fmla="*/ 571 w 1330"/>
                  <a:gd name="T53" fmla="*/ 596 h 607"/>
                  <a:gd name="T54" fmla="*/ 483 w 1330"/>
                  <a:gd name="T55" fmla="*/ 592 h 607"/>
                  <a:gd name="T56" fmla="*/ 398 w 1330"/>
                  <a:gd name="T57" fmla="*/ 587 h 607"/>
                  <a:gd name="T58" fmla="*/ 316 w 1330"/>
                  <a:gd name="T59" fmla="*/ 580 h 607"/>
                  <a:gd name="T60" fmla="*/ 236 w 1330"/>
                  <a:gd name="T61" fmla="*/ 573 h 607"/>
                  <a:gd name="T62" fmla="*/ 163 w 1330"/>
                  <a:gd name="T63" fmla="*/ 565 h 607"/>
                  <a:gd name="T64" fmla="*/ 93 w 1330"/>
                  <a:gd name="T65" fmla="*/ 557 h 607"/>
                  <a:gd name="T66" fmla="*/ 30 w 1330"/>
                  <a:gd name="T67" fmla="*/ 548 h 607"/>
                  <a:gd name="T68" fmla="*/ 0 w 1330"/>
                  <a:gd name="T69" fmla="*/ 407 h 607"/>
                  <a:gd name="T70" fmla="*/ 0 w 1330"/>
                  <a:gd name="T71" fmla="*/ 136 h 60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330"/>
                  <a:gd name="T109" fmla="*/ 0 h 607"/>
                  <a:gd name="T110" fmla="*/ 1330 w 1330"/>
                  <a:gd name="T111" fmla="*/ 607 h 607"/>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330" h="607">
                    <a:moveTo>
                      <a:pt x="0" y="0"/>
                    </a:moveTo>
                    <a:lnTo>
                      <a:pt x="35" y="3"/>
                    </a:lnTo>
                    <a:lnTo>
                      <a:pt x="70" y="6"/>
                    </a:lnTo>
                    <a:lnTo>
                      <a:pt x="107" y="9"/>
                    </a:lnTo>
                    <a:lnTo>
                      <a:pt x="144" y="12"/>
                    </a:lnTo>
                    <a:lnTo>
                      <a:pt x="182" y="15"/>
                    </a:lnTo>
                    <a:lnTo>
                      <a:pt x="221" y="17"/>
                    </a:lnTo>
                    <a:lnTo>
                      <a:pt x="261" y="20"/>
                    </a:lnTo>
                    <a:lnTo>
                      <a:pt x="301" y="22"/>
                    </a:lnTo>
                    <a:lnTo>
                      <a:pt x="342" y="24"/>
                    </a:lnTo>
                    <a:lnTo>
                      <a:pt x="384" y="26"/>
                    </a:lnTo>
                    <a:lnTo>
                      <a:pt x="425" y="29"/>
                    </a:lnTo>
                    <a:lnTo>
                      <a:pt x="468" y="30"/>
                    </a:lnTo>
                    <a:lnTo>
                      <a:pt x="511" y="32"/>
                    </a:lnTo>
                    <a:lnTo>
                      <a:pt x="553" y="35"/>
                    </a:lnTo>
                    <a:lnTo>
                      <a:pt x="596" y="36"/>
                    </a:lnTo>
                    <a:lnTo>
                      <a:pt x="640" y="37"/>
                    </a:lnTo>
                    <a:lnTo>
                      <a:pt x="683" y="38"/>
                    </a:lnTo>
                    <a:lnTo>
                      <a:pt x="727" y="40"/>
                    </a:lnTo>
                    <a:lnTo>
                      <a:pt x="771" y="41"/>
                    </a:lnTo>
                    <a:lnTo>
                      <a:pt x="816" y="43"/>
                    </a:lnTo>
                    <a:lnTo>
                      <a:pt x="860" y="44"/>
                    </a:lnTo>
                    <a:lnTo>
                      <a:pt x="904" y="44"/>
                    </a:lnTo>
                    <a:lnTo>
                      <a:pt x="947" y="45"/>
                    </a:lnTo>
                    <a:lnTo>
                      <a:pt x="991" y="46"/>
                    </a:lnTo>
                    <a:lnTo>
                      <a:pt x="1035" y="46"/>
                    </a:lnTo>
                    <a:lnTo>
                      <a:pt x="1078" y="47"/>
                    </a:lnTo>
                    <a:lnTo>
                      <a:pt x="1121" y="47"/>
                    </a:lnTo>
                    <a:lnTo>
                      <a:pt x="1164" y="47"/>
                    </a:lnTo>
                    <a:lnTo>
                      <a:pt x="1205" y="48"/>
                    </a:lnTo>
                    <a:lnTo>
                      <a:pt x="1248" y="48"/>
                    </a:lnTo>
                    <a:lnTo>
                      <a:pt x="1290" y="48"/>
                    </a:lnTo>
                    <a:lnTo>
                      <a:pt x="1330" y="48"/>
                    </a:lnTo>
                    <a:lnTo>
                      <a:pt x="1330" y="186"/>
                    </a:lnTo>
                    <a:lnTo>
                      <a:pt x="1330" y="325"/>
                    </a:lnTo>
                    <a:lnTo>
                      <a:pt x="1330" y="463"/>
                    </a:lnTo>
                    <a:lnTo>
                      <a:pt x="1330" y="600"/>
                    </a:lnTo>
                    <a:lnTo>
                      <a:pt x="1288" y="602"/>
                    </a:lnTo>
                    <a:lnTo>
                      <a:pt x="1246" y="603"/>
                    </a:lnTo>
                    <a:lnTo>
                      <a:pt x="1203" y="604"/>
                    </a:lnTo>
                    <a:lnTo>
                      <a:pt x="1159" y="605"/>
                    </a:lnTo>
                    <a:lnTo>
                      <a:pt x="1116" y="607"/>
                    </a:lnTo>
                    <a:lnTo>
                      <a:pt x="1071" y="607"/>
                    </a:lnTo>
                    <a:lnTo>
                      <a:pt x="1026" y="607"/>
                    </a:lnTo>
                    <a:lnTo>
                      <a:pt x="981" y="607"/>
                    </a:lnTo>
                    <a:lnTo>
                      <a:pt x="935" y="607"/>
                    </a:lnTo>
                    <a:lnTo>
                      <a:pt x="890" y="607"/>
                    </a:lnTo>
                    <a:lnTo>
                      <a:pt x="844" y="605"/>
                    </a:lnTo>
                    <a:lnTo>
                      <a:pt x="798" y="604"/>
                    </a:lnTo>
                    <a:lnTo>
                      <a:pt x="751" y="603"/>
                    </a:lnTo>
                    <a:lnTo>
                      <a:pt x="707" y="602"/>
                    </a:lnTo>
                    <a:lnTo>
                      <a:pt x="660" y="601"/>
                    </a:lnTo>
                    <a:lnTo>
                      <a:pt x="615" y="599"/>
                    </a:lnTo>
                    <a:lnTo>
                      <a:pt x="571" y="596"/>
                    </a:lnTo>
                    <a:lnTo>
                      <a:pt x="527" y="594"/>
                    </a:lnTo>
                    <a:lnTo>
                      <a:pt x="483" y="592"/>
                    </a:lnTo>
                    <a:lnTo>
                      <a:pt x="440" y="589"/>
                    </a:lnTo>
                    <a:lnTo>
                      <a:pt x="398" y="587"/>
                    </a:lnTo>
                    <a:lnTo>
                      <a:pt x="356" y="584"/>
                    </a:lnTo>
                    <a:lnTo>
                      <a:pt x="316" y="580"/>
                    </a:lnTo>
                    <a:lnTo>
                      <a:pt x="276" y="577"/>
                    </a:lnTo>
                    <a:lnTo>
                      <a:pt x="236" y="573"/>
                    </a:lnTo>
                    <a:lnTo>
                      <a:pt x="200" y="570"/>
                    </a:lnTo>
                    <a:lnTo>
                      <a:pt x="163" y="565"/>
                    </a:lnTo>
                    <a:lnTo>
                      <a:pt x="127" y="562"/>
                    </a:lnTo>
                    <a:lnTo>
                      <a:pt x="93" y="557"/>
                    </a:lnTo>
                    <a:lnTo>
                      <a:pt x="61" y="553"/>
                    </a:lnTo>
                    <a:lnTo>
                      <a:pt x="30" y="548"/>
                    </a:lnTo>
                    <a:lnTo>
                      <a:pt x="0" y="543"/>
                    </a:lnTo>
                    <a:lnTo>
                      <a:pt x="0" y="407"/>
                    </a:lnTo>
                    <a:lnTo>
                      <a:pt x="0" y="272"/>
                    </a:lnTo>
                    <a:lnTo>
                      <a:pt x="0" y="136"/>
                    </a:lnTo>
                    <a:lnTo>
                      <a:pt x="0" y="0"/>
                    </a:lnTo>
                    <a:close/>
                  </a:path>
                </a:pathLst>
              </a:custGeom>
              <a:solidFill>
                <a:srgbClr val="BC7200"/>
              </a:solidFill>
              <a:ln w="9525">
                <a:noFill/>
                <a:round/>
                <a:headEnd/>
                <a:tailEnd/>
              </a:ln>
            </p:spPr>
            <p:txBody>
              <a:bodyPr/>
              <a:lstStyle/>
              <a:p>
                <a:endParaRPr lang="en-US"/>
              </a:p>
            </p:txBody>
          </p:sp>
          <p:sp>
            <p:nvSpPr>
              <p:cNvPr id="21962" name="Freeform 599"/>
              <p:cNvSpPr>
                <a:spLocks/>
              </p:cNvSpPr>
              <p:nvPr/>
            </p:nvSpPr>
            <p:spPr bwMode="auto">
              <a:xfrm>
                <a:off x="1286" y="2181"/>
                <a:ext cx="624" cy="287"/>
              </a:xfrm>
              <a:custGeom>
                <a:avLst/>
                <a:gdLst>
                  <a:gd name="T0" fmla="*/ 32 w 1248"/>
                  <a:gd name="T1" fmla="*/ 3 h 573"/>
                  <a:gd name="T2" fmla="*/ 100 w 1248"/>
                  <a:gd name="T3" fmla="*/ 9 h 573"/>
                  <a:gd name="T4" fmla="*/ 171 w 1248"/>
                  <a:gd name="T5" fmla="*/ 14 h 573"/>
                  <a:gd name="T6" fmla="*/ 244 w 1248"/>
                  <a:gd name="T7" fmla="*/ 20 h 573"/>
                  <a:gd name="T8" fmla="*/ 320 w 1248"/>
                  <a:gd name="T9" fmla="*/ 24 h 573"/>
                  <a:gd name="T10" fmla="*/ 399 w 1248"/>
                  <a:gd name="T11" fmla="*/ 28 h 573"/>
                  <a:gd name="T12" fmla="*/ 478 w 1248"/>
                  <a:gd name="T13" fmla="*/ 32 h 573"/>
                  <a:gd name="T14" fmla="*/ 559 w 1248"/>
                  <a:gd name="T15" fmla="*/ 36 h 573"/>
                  <a:gd name="T16" fmla="*/ 641 w 1248"/>
                  <a:gd name="T17" fmla="*/ 38 h 573"/>
                  <a:gd name="T18" fmla="*/ 724 w 1248"/>
                  <a:gd name="T19" fmla="*/ 40 h 573"/>
                  <a:gd name="T20" fmla="*/ 806 w 1248"/>
                  <a:gd name="T21" fmla="*/ 43 h 573"/>
                  <a:gd name="T22" fmla="*/ 889 w 1248"/>
                  <a:gd name="T23" fmla="*/ 45 h 573"/>
                  <a:gd name="T24" fmla="*/ 970 w 1248"/>
                  <a:gd name="T25" fmla="*/ 46 h 573"/>
                  <a:gd name="T26" fmla="*/ 1051 w 1248"/>
                  <a:gd name="T27" fmla="*/ 47 h 573"/>
                  <a:gd name="T28" fmla="*/ 1132 w 1248"/>
                  <a:gd name="T29" fmla="*/ 48 h 573"/>
                  <a:gd name="T30" fmla="*/ 1210 w 1248"/>
                  <a:gd name="T31" fmla="*/ 48 h 573"/>
                  <a:gd name="T32" fmla="*/ 1248 w 1248"/>
                  <a:gd name="T33" fmla="*/ 177 h 573"/>
                  <a:gd name="T34" fmla="*/ 1248 w 1248"/>
                  <a:gd name="T35" fmla="*/ 436 h 573"/>
                  <a:gd name="T36" fmla="*/ 1209 w 1248"/>
                  <a:gd name="T37" fmla="*/ 567 h 573"/>
                  <a:gd name="T38" fmla="*/ 1129 w 1248"/>
                  <a:gd name="T39" fmla="*/ 570 h 573"/>
                  <a:gd name="T40" fmla="*/ 1046 w 1248"/>
                  <a:gd name="T41" fmla="*/ 572 h 573"/>
                  <a:gd name="T42" fmla="*/ 963 w 1248"/>
                  <a:gd name="T43" fmla="*/ 573 h 573"/>
                  <a:gd name="T44" fmla="*/ 878 w 1248"/>
                  <a:gd name="T45" fmla="*/ 573 h 573"/>
                  <a:gd name="T46" fmla="*/ 793 w 1248"/>
                  <a:gd name="T47" fmla="*/ 572 h 573"/>
                  <a:gd name="T48" fmla="*/ 707 w 1248"/>
                  <a:gd name="T49" fmla="*/ 570 h 573"/>
                  <a:gd name="T50" fmla="*/ 622 w 1248"/>
                  <a:gd name="T51" fmla="*/ 567 h 573"/>
                  <a:gd name="T52" fmla="*/ 538 w 1248"/>
                  <a:gd name="T53" fmla="*/ 564 h 573"/>
                  <a:gd name="T54" fmla="*/ 456 w 1248"/>
                  <a:gd name="T55" fmla="*/ 559 h 573"/>
                  <a:gd name="T56" fmla="*/ 376 w 1248"/>
                  <a:gd name="T57" fmla="*/ 555 h 573"/>
                  <a:gd name="T58" fmla="*/ 299 w 1248"/>
                  <a:gd name="T59" fmla="*/ 548 h 573"/>
                  <a:gd name="T60" fmla="*/ 225 w 1248"/>
                  <a:gd name="T61" fmla="*/ 542 h 573"/>
                  <a:gd name="T62" fmla="*/ 155 w 1248"/>
                  <a:gd name="T63" fmla="*/ 534 h 573"/>
                  <a:gd name="T64" fmla="*/ 89 w 1248"/>
                  <a:gd name="T65" fmla="*/ 526 h 573"/>
                  <a:gd name="T66" fmla="*/ 29 w 1248"/>
                  <a:gd name="T67" fmla="*/ 518 h 573"/>
                  <a:gd name="T68" fmla="*/ 0 w 1248"/>
                  <a:gd name="T69" fmla="*/ 384 h 573"/>
                  <a:gd name="T70" fmla="*/ 0 w 1248"/>
                  <a:gd name="T71" fmla="*/ 129 h 57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248"/>
                  <a:gd name="T109" fmla="*/ 0 h 573"/>
                  <a:gd name="T110" fmla="*/ 1248 w 1248"/>
                  <a:gd name="T111" fmla="*/ 573 h 573"/>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248" h="573">
                    <a:moveTo>
                      <a:pt x="0" y="0"/>
                    </a:moveTo>
                    <a:lnTo>
                      <a:pt x="32" y="3"/>
                    </a:lnTo>
                    <a:lnTo>
                      <a:pt x="66" y="6"/>
                    </a:lnTo>
                    <a:lnTo>
                      <a:pt x="100" y="9"/>
                    </a:lnTo>
                    <a:lnTo>
                      <a:pt x="135" y="12"/>
                    </a:lnTo>
                    <a:lnTo>
                      <a:pt x="171" y="14"/>
                    </a:lnTo>
                    <a:lnTo>
                      <a:pt x="208" y="17"/>
                    </a:lnTo>
                    <a:lnTo>
                      <a:pt x="244" y="20"/>
                    </a:lnTo>
                    <a:lnTo>
                      <a:pt x="282" y="22"/>
                    </a:lnTo>
                    <a:lnTo>
                      <a:pt x="320" y="24"/>
                    </a:lnTo>
                    <a:lnTo>
                      <a:pt x="360" y="26"/>
                    </a:lnTo>
                    <a:lnTo>
                      <a:pt x="399" y="28"/>
                    </a:lnTo>
                    <a:lnTo>
                      <a:pt x="438" y="30"/>
                    </a:lnTo>
                    <a:lnTo>
                      <a:pt x="478" y="32"/>
                    </a:lnTo>
                    <a:lnTo>
                      <a:pt x="519" y="33"/>
                    </a:lnTo>
                    <a:lnTo>
                      <a:pt x="559" y="36"/>
                    </a:lnTo>
                    <a:lnTo>
                      <a:pt x="601" y="37"/>
                    </a:lnTo>
                    <a:lnTo>
                      <a:pt x="641" y="38"/>
                    </a:lnTo>
                    <a:lnTo>
                      <a:pt x="682" y="39"/>
                    </a:lnTo>
                    <a:lnTo>
                      <a:pt x="724" y="40"/>
                    </a:lnTo>
                    <a:lnTo>
                      <a:pt x="765" y="41"/>
                    </a:lnTo>
                    <a:lnTo>
                      <a:pt x="806" y="43"/>
                    </a:lnTo>
                    <a:lnTo>
                      <a:pt x="847" y="44"/>
                    </a:lnTo>
                    <a:lnTo>
                      <a:pt x="889" y="45"/>
                    </a:lnTo>
                    <a:lnTo>
                      <a:pt x="930" y="46"/>
                    </a:lnTo>
                    <a:lnTo>
                      <a:pt x="970" y="46"/>
                    </a:lnTo>
                    <a:lnTo>
                      <a:pt x="1011" y="47"/>
                    </a:lnTo>
                    <a:lnTo>
                      <a:pt x="1051" y="47"/>
                    </a:lnTo>
                    <a:lnTo>
                      <a:pt x="1091" y="47"/>
                    </a:lnTo>
                    <a:lnTo>
                      <a:pt x="1132" y="48"/>
                    </a:lnTo>
                    <a:lnTo>
                      <a:pt x="1171" y="48"/>
                    </a:lnTo>
                    <a:lnTo>
                      <a:pt x="1210" y="48"/>
                    </a:lnTo>
                    <a:lnTo>
                      <a:pt x="1248" y="48"/>
                    </a:lnTo>
                    <a:lnTo>
                      <a:pt x="1248" y="177"/>
                    </a:lnTo>
                    <a:lnTo>
                      <a:pt x="1248" y="307"/>
                    </a:lnTo>
                    <a:lnTo>
                      <a:pt x="1248" y="436"/>
                    </a:lnTo>
                    <a:lnTo>
                      <a:pt x="1248" y="565"/>
                    </a:lnTo>
                    <a:lnTo>
                      <a:pt x="1209" y="567"/>
                    </a:lnTo>
                    <a:lnTo>
                      <a:pt x="1170" y="569"/>
                    </a:lnTo>
                    <a:lnTo>
                      <a:pt x="1129" y="570"/>
                    </a:lnTo>
                    <a:lnTo>
                      <a:pt x="1088" y="571"/>
                    </a:lnTo>
                    <a:lnTo>
                      <a:pt x="1046" y="572"/>
                    </a:lnTo>
                    <a:lnTo>
                      <a:pt x="1005" y="572"/>
                    </a:lnTo>
                    <a:lnTo>
                      <a:pt x="963" y="573"/>
                    </a:lnTo>
                    <a:lnTo>
                      <a:pt x="921" y="573"/>
                    </a:lnTo>
                    <a:lnTo>
                      <a:pt x="878" y="573"/>
                    </a:lnTo>
                    <a:lnTo>
                      <a:pt x="836" y="572"/>
                    </a:lnTo>
                    <a:lnTo>
                      <a:pt x="793" y="572"/>
                    </a:lnTo>
                    <a:lnTo>
                      <a:pt x="750" y="571"/>
                    </a:lnTo>
                    <a:lnTo>
                      <a:pt x="707" y="570"/>
                    </a:lnTo>
                    <a:lnTo>
                      <a:pt x="665" y="569"/>
                    </a:lnTo>
                    <a:lnTo>
                      <a:pt x="622" y="567"/>
                    </a:lnTo>
                    <a:lnTo>
                      <a:pt x="580" y="565"/>
                    </a:lnTo>
                    <a:lnTo>
                      <a:pt x="538" y="564"/>
                    </a:lnTo>
                    <a:lnTo>
                      <a:pt x="497" y="562"/>
                    </a:lnTo>
                    <a:lnTo>
                      <a:pt x="456" y="559"/>
                    </a:lnTo>
                    <a:lnTo>
                      <a:pt x="416" y="557"/>
                    </a:lnTo>
                    <a:lnTo>
                      <a:pt x="376" y="555"/>
                    </a:lnTo>
                    <a:lnTo>
                      <a:pt x="338" y="551"/>
                    </a:lnTo>
                    <a:lnTo>
                      <a:pt x="299" y="548"/>
                    </a:lnTo>
                    <a:lnTo>
                      <a:pt x="262" y="546"/>
                    </a:lnTo>
                    <a:lnTo>
                      <a:pt x="225" y="542"/>
                    </a:lnTo>
                    <a:lnTo>
                      <a:pt x="189" y="539"/>
                    </a:lnTo>
                    <a:lnTo>
                      <a:pt x="155" y="534"/>
                    </a:lnTo>
                    <a:lnTo>
                      <a:pt x="121" y="531"/>
                    </a:lnTo>
                    <a:lnTo>
                      <a:pt x="89" y="526"/>
                    </a:lnTo>
                    <a:lnTo>
                      <a:pt x="58" y="523"/>
                    </a:lnTo>
                    <a:lnTo>
                      <a:pt x="29" y="518"/>
                    </a:lnTo>
                    <a:lnTo>
                      <a:pt x="0" y="513"/>
                    </a:lnTo>
                    <a:lnTo>
                      <a:pt x="0" y="384"/>
                    </a:lnTo>
                    <a:lnTo>
                      <a:pt x="0" y="257"/>
                    </a:lnTo>
                    <a:lnTo>
                      <a:pt x="0" y="129"/>
                    </a:lnTo>
                    <a:lnTo>
                      <a:pt x="0" y="0"/>
                    </a:lnTo>
                    <a:close/>
                  </a:path>
                </a:pathLst>
              </a:custGeom>
              <a:solidFill>
                <a:srgbClr val="BF7500"/>
              </a:solidFill>
              <a:ln w="9525">
                <a:noFill/>
                <a:round/>
                <a:headEnd/>
                <a:tailEnd/>
              </a:ln>
            </p:spPr>
            <p:txBody>
              <a:bodyPr/>
              <a:lstStyle/>
              <a:p>
                <a:endParaRPr lang="en-US"/>
              </a:p>
            </p:txBody>
          </p:sp>
          <p:sp>
            <p:nvSpPr>
              <p:cNvPr id="21963" name="Freeform 600"/>
              <p:cNvSpPr>
                <a:spLocks/>
              </p:cNvSpPr>
              <p:nvPr/>
            </p:nvSpPr>
            <p:spPr bwMode="auto">
              <a:xfrm>
                <a:off x="1286" y="2182"/>
                <a:ext cx="584" cy="268"/>
              </a:xfrm>
              <a:custGeom>
                <a:avLst/>
                <a:gdLst>
                  <a:gd name="T0" fmla="*/ 30 w 1169"/>
                  <a:gd name="T1" fmla="*/ 2 h 538"/>
                  <a:gd name="T2" fmla="*/ 93 w 1169"/>
                  <a:gd name="T3" fmla="*/ 8 h 538"/>
                  <a:gd name="T4" fmla="*/ 160 w 1169"/>
                  <a:gd name="T5" fmla="*/ 13 h 538"/>
                  <a:gd name="T6" fmla="*/ 228 w 1169"/>
                  <a:gd name="T7" fmla="*/ 17 h 538"/>
                  <a:gd name="T8" fmla="*/ 300 w 1169"/>
                  <a:gd name="T9" fmla="*/ 22 h 538"/>
                  <a:gd name="T10" fmla="*/ 372 w 1169"/>
                  <a:gd name="T11" fmla="*/ 25 h 538"/>
                  <a:gd name="T12" fmla="*/ 447 w 1169"/>
                  <a:gd name="T13" fmla="*/ 30 h 538"/>
                  <a:gd name="T14" fmla="*/ 523 w 1169"/>
                  <a:gd name="T15" fmla="*/ 32 h 538"/>
                  <a:gd name="T16" fmla="*/ 599 w 1169"/>
                  <a:gd name="T17" fmla="*/ 36 h 538"/>
                  <a:gd name="T18" fmla="*/ 677 w 1169"/>
                  <a:gd name="T19" fmla="*/ 38 h 538"/>
                  <a:gd name="T20" fmla="*/ 754 w 1169"/>
                  <a:gd name="T21" fmla="*/ 40 h 538"/>
                  <a:gd name="T22" fmla="*/ 831 w 1169"/>
                  <a:gd name="T23" fmla="*/ 43 h 538"/>
                  <a:gd name="T24" fmla="*/ 908 w 1169"/>
                  <a:gd name="T25" fmla="*/ 44 h 538"/>
                  <a:gd name="T26" fmla="*/ 984 w 1169"/>
                  <a:gd name="T27" fmla="*/ 45 h 538"/>
                  <a:gd name="T28" fmla="*/ 1059 w 1169"/>
                  <a:gd name="T29" fmla="*/ 46 h 538"/>
                  <a:gd name="T30" fmla="*/ 1133 w 1169"/>
                  <a:gd name="T31" fmla="*/ 46 h 538"/>
                  <a:gd name="T32" fmla="*/ 1169 w 1169"/>
                  <a:gd name="T33" fmla="*/ 167 h 538"/>
                  <a:gd name="T34" fmla="*/ 1169 w 1169"/>
                  <a:gd name="T35" fmla="*/ 409 h 538"/>
                  <a:gd name="T36" fmla="*/ 1132 w 1169"/>
                  <a:gd name="T37" fmla="*/ 532 h 538"/>
                  <a:gd name="T38" fmla="*/ 1057 w 1169"/>
                  <a:gd name="T39" fmla="*/ 535 h 538"/>
                  <a:gd name="T40" fmla="*/ 980 w 1169"/>
                  <a:gd name="T41" fmla="*/ 537 h 538"/>
                  <a:gd name="T42" fmla="*/ 901 w 1169"/>
                  <a:gd name="T43" fmla="*/ 538 h 538"/>
                  <a:gd name="T44" fmla="*/ 823 w 1169"/>
                  <a:gd name="T45" fmla="*/ 538 h 538"/>
                  <a:gd name="T46" fmla="*/ 742 w 1169"/>
                  <a:gd name="T47" fmla="*/ 538 h 538"/>
                  <a:gd name="T48" fmla="*/ 663 w 1169"/>
                  <a:gd name="T49" fmla="*/ 535 h 538"/>
                  <a:gd name="T50" fmla="*/ 584 w 1169"/>
                  <a:gd name="T51" fmla="*/ 533 h 538"/>
                  <a:gd name="T52" fmla="*/ 506 w 1169"/>
                  <a:gd name="T53" fmla="*/ 530 h 538"/>
                  <a:gd name="T54" fmla="*/ 430 w 1169"/>
                  <a:gd name="T55" fmla="*/ 526 h 538"/>
                  <a:gd name="T56" fmla="*/ 355 w 1169"/>
                  <a:gd name="T57" fmla="*/ 520 h 538"/>
                  <a:gd name="T58" fmla="*/ 282 w 1169"/>
                  <a:gd name="T59" fmla="*/ 515 h 538"/>
                  <a:gd name="T60" fmla="*/ 213 w 1169"/>
                  <a:gd name="T61" fmla="*/ 509 h 538"/>
                  <a:gd name="T62" fmla="*/ 148 w 1169"/>
                  <a:gd name="T63" fmla="*/ 502 h 538"/>
                  <a:gd name="T64" fmla="*/ 85 w 1169"/>
                  <a:gd name="T65" fmla="*/ 494 h 538"/>
                  <a:gd name="T66" fmla="*/ 28 w 1169"/>
                  <a:gd name="T67" fmla="*/ 486 h 538"/>
                  <a:gd name="T68" fmla="*/ 0 w 1169"/>
                  <a:gd name="T69" fmla="*/ 362 h 538"/>
                  <a:gd name="T70" fmla="*/ 0 w 1169"/>
                  <a:gd name="T71" fmla="*/ 120 h 53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169"/>
                  <a:gd name="T109" fmla="*/ 0 h 538"/>
                  <a:gd name="T110" fmla="*/ 1169 w 1169"/>
                  <a:gd name="T111" fmla="*/ 538 h 53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169" h="538">
                    <a:moveTo>
                      <a:pt x="0" y="0"/>
                    </a:moveTo>
                    <a:lnTo>
                      <a:pt x="30" y="2"/>
                    </a:lnTo>
                    <a:lnTo>
                      <a:pt x="62" y="6"/>
                    </a:lnTo>
                    <a:lnTo>
                      <a:pt x="93" y="8"/>
                    </a:lnTo>
                    <a:lnTo>
                      <a:pt x="127" y="11"/>
                    </a:lnTo>
                    <a:lnTo>
                      <a:pt x="160" y="13"/>
                    </a:lnTo>
                    <a:lnTo>
                      <a:pt x="194" y="15"/>
                    </a:lnTo>
                    <a:lnTo>
                      <a:pt x="228" y="17"/>
                    </a:lnTo>
                    <a:lnTo>
                      <a:pt x="264" y="20"/>
                    </a:lnTo>
                    <a:lnTo>
                      <a:pt x="300" y="22"/>
                    </a:lnTo>
                    <a:lnTo>
                      <a:pt x="335" y="24"/>
                    </a:lnTo>
                    <a:lnTo>
                      <a:pt x="372" y="25"/>
                    </a:lnTo>
                    <a:lnTo>
                      <a:pt x="409" y="28"/>
                    </a:lnTo>
                    <a:lnTo>
                      <a:pt x="447" y="30"/>
                    </a:lnTo>
                    <a:lnTo>
                      <a:pt x="485" y="31"/>
                    </a:lnTo>
                    <a:lnTo>
                      <a:pt x="523" y="32"/>
                    </a:lnTo>
                    <a:lnTo>
                      <a:pt x="561" y="35"/>
                    </a:lnTo>
                    <a:lnTo>
                      <a:pt x="599" y="36"/>
                    </a:lnTo>
                    <a:lnTo>
                      <a:pt x="637" y="37"/>
                    </a:lnTo>
                    <a:lnTo>
                      <a:pt x="677" y="38"/>
                    </a:lnTo>
                    <a:lnTo>
                      <a:pt x="716" y="39"/>
                    </a:lnTo>
                    <a:lnTo>
                      <a:pt x="754" y="40"/>
                    </a:lnTo>
                    <a:lnTo>
                      <a:pt x="793" y="42"/>
                    </a:lnTo>
                    <a:lnTo>
                      <a:pt x="831" y="43"/>
                    </a:lnTo>
                    <a:lnTo>
                      <a:pt x="870" y="43"/>
                    </a:lnTo>
                    <a:lnTo>
                      <a:pt x="908" y="44"/>
                    </a:lnTo>
                    <a:lnTo>
                      <a:pt x="946" y="45"/>
                    </a:lnTo>
                    <a:lnTo>
                      <a:pt x="984" y="45"/>
                    </a:lnTo>
                    <a:lnTo>
                      <a:pt x="1022" y="45"/>
                    </a:lnTo>
                    <a:lnTo>
                      <a:pt x="1059" y="46"/>
                    </a:lnTo>
                    <a:lnTo>
                      <a:pt x="1096" y="46"/>
                    </a:lnTo>
                    <a:lnTo>
                      <a:pt x="1133" y="46"/>
                    </a:lnTo>
                    <a:lnTo>
                      <a:pt x="1169" y="46"/>
                    </a:lnTo>
                    <a:lnTo>
                      <a:pt x="1169" y="167"/>
                    </a:lnTo>
                    <a:lnTo>
                      <a:pt x="1169" y="288"/>
                    </a:lnTo>
                    <a:lnTo>
                      <a:pt x="1169" y="409"/>
                    </a:lnTo>
                    <a:lnTo>
                      <a:pt x="1169" y="531"/>
                    </a:lnTo>
                    <a:lnTo>
                      <a:pt x="1132" y="532"/>
                    </a:lnTo>
                    <a:lnTo>
                      <a:pt x="1095" y="534"/>
                    </a:lnTo>
                    <a:lnTo>
                      <a:pt x="1057" y="535"/>
                    </a:lnTo>
                    <a:lnTo>
                      <a:pt x="1019" y="537"/>
                    </a:lnTo>
                    <a:lnTo>
                      <a:pt x="980" y="537"/>
                    </a:lnTo>
                    <a:lnTo>
                      <a:pt x="940" y="538"/>
                    </a:lnTo>
                    <a:lnTo>
                      <a:pt x="901" y="538"/>
                    </a:lnTo>
                    <a:lnTo>
                      <a:pt x="862" y="538"/>
                    </a:lnTo>
                    <a:lnTo>
                      <a:pt x="823" y="538"/>
                    </a:lnTo>
                    <a:lnTo>
                      <a:pt x="783" y="538"/>
                    </a:lnTo>
                    <a:lnTo>
                      <a:pt x="742" y="538"/>
                    </a:lnTo>
                    <a:lnTo>
                      <a:pt x="703" y="537"/>
                    </a:lnTo>
                    <a:lnTo>
                      <a:pt x="663" y="535"/>
                    </a:lnTo>
                    <a:lnTo>
                      <a:pt x="624" y="534"/>
                    </a:lnTo>
                    <a:lnTo>
                      <a:pt x="584" y="533"/>
                    </a:lnTo>
                    <a:lnTo>
                      <a:pt x="545" y="532"/>
                    </a:lnTo>
                    <a:lnTo>
                      <a:pt x="506" y="530"/>
                    </a:lnTo>
                    <a:lnTo>
                      <a:pt x="468" y="527"/>
                    </a:lnTo>
                    <a:lnTo>
                      <a:pt x="430" y="526"/>
                    </a:lnTo>
                    <a:lnTo>
                      <a:pt x="392" y="524"/>
                    </a:lnTo>
                    <a:lnTo>
                      <a:pt x="355" y="520"/>
                    </a:lnTo>
                    <a:lnTo>
                      <a:pt x="318" y="518"/>
                    </a:lnTo>
                    <a:lnTo>
                      <a:pt x="282" y="515"/>
                    </a:lnTo>
                    <a:lnTo>
                      <a:pt x="248" y="512"/>
                    </a:lnTo>
                    <a:lnTo>
                      <a:pt x="213" y="509"/>
                    </a:lnTo>
                    <a:lnTo>
                      <a:pt x="180" y="505"/>
                    </a:lnTo>
                    <a:lnTo>
                      <a:pt x="148" y="502"/>
                    </a:lnTo>
                    <a:lnTo>
                      <a:pt x="115" y="499"/>
                    </a:lnTo>
                    <a:lnTo>
                      <a:pt x="85" y="494"/>
                    </a:lnTo>
                    <a:lnTo>
                      <a:pt x="55" y="491"/>
                    </a:lnTo>
                    <a:lnTo>
                      <a:pt x="28" y="486"/>
                    </a:lnTo>
                    <a:lnTo>
                      <a:pt x="0" y="481"/>
                    </a:lnTo>
                    <a:lnTo>
                      <a:pt x="0" y="362"/>
                    </a:lnTo>
                    <a:lnTo>
                      <a:pt x="0" y="241"/>
                    </a:lnTo>
                    <a:lnTo>
                      <a:pt x="0" y="120"/>
                    </a:lnTo>
                    <a:lnTo>
                      <a:pt x="0" y="0"/>
                    </a:lnTo>
                    <a:close/>
                  </a:path>
                </a:pathLst>
              </a:custGeom>
              <a:solidFill>
                <a:srgbClr val="C17700"/>
              </a:solidFill>
              <a:ln w="9525">
                <a:noFill/>
                <a:round/>
                <a:headEnd/>
                <a:tailEnd/>
              </a:ln>
            </p:spPr>
            <p:txBody>
              <a:bodyPr/>
              <a:lstStyle/>
              <a:p>
                <a:endParaRPr lang="en-US"/>
              </a:p>
            </p:txBody>
          </p:sp>
          <p:sp>
            <p:nvSpPr>
              <p:cNvPr id="21964" name="Freeform 601"/>
              <p:cNvSpPr>
                <a:spLocks/>
              </p:cNvSpPr>
              <p:nvPr/>
            </p:nvSpPr>
            <p:spPr bwMode="auto">
              <a:xfrm>
                <a:off x="1286" y="2182"/>
                <a:ext cx="543" cy="251"/>
              </a:xfrm>
              <a:custGeom>
                <a:avLst/>
                <a:gdLst>
                  <a:gd name="T0" fmla="*/ 29 w 1087"/>
                  <a:gd name="T1" fmla="*/ 2 h 503"/>
                  <a:gd name="T2" fmla="*/ 88 w 1087"/>
                  <a:gd name="T3" fmla="*/ 8 h 503"/>
                  <a:gd name="T4" fmla="*/ 149 w 1087"/>
                  <a:gd name="T5" fmla="*/ 13 h 503"/>
                  <a:gd name="T6" fmla="*/ 212 w 1087"/>
                  <a:gd name="T7" fmla="*/ 16 h 503"/>
                  <a:gd name="T8" fmla="*/ 279 w 1087"/>
                  <a:gd name="T9" fmla="*/ 21 h 503"/>
                  <a:gd name="T10" fmla="*/ 346 w 1087"/>
                  <a:gd name="T11" fmla="*/ 24 h 503"/>
                  <a:gd name="T12" fmla="*/ 415 w 1087"/>
                  <a:gd name="T13" fmla="*/ 28 h 503"/>
                  <a:gd name="T14" fmla="*/ 486 w 1087"/>
                  <a:gd name="T15" fmla="*/ 31 h 503"/>
                  <a:gd name="T16" fmla="*/ 557 w 1087"/>
                  <a:gd name="T17" fmla="*/ 35 h 503"/>
                  <a:gd name="T18" fmla="*/ 629 w 1087"/>
                  <a:gd name="T19" fmla="*/ 37 h 503"/>
                  <a:gd name="T20" fmla="*/ 701 w 1087"/>
                  <a:gd name="T21" fmla="*/ 39 h 503"/>
                  <a:gd name="T22" fmla="*/ 772 w 1087"/>
                  <a:gd name="T23" fmla="*/ 42 h 503"/>
                  <a:gd name="T24" fmla="*/ 845 w 1087"/>
                  <a:gd name="T25" fmla="*/ 43 h 503"/>
                  <a:gd name="T26" fmla="*/ 915 w 1087"/>
                  <a:gd name="T27" fmla="*/ 44 h 503"/>
                  <a:gd name="T28" fmla="*/ 984 w 1087"/>
                  <a:gd name="T29" fmla="*/ 45 h 503"/>
                  <a:gd name="T30" fmla="*/ 1053 w 1087"/>
                  <a:gd name="T31" fmla="*/ 45 h 503"/>
                  <a:gd name="T32" fmla="*/ 1087 w 1087"/>
                  <a:gd name="T33" fmla="*/ 158 h 503"/>
                  <a:gd name="T34" fmla="*/ 1087 w 1087"/>
                  <a:gd name="T35" fmla="*/ 383 h 503"/>
                  <a:gd name="T36" fmla="*/ 1052 w 1087"/>
                  <a:gd name="T37" fmla="*/ 497 h 503"/>
                  <a:gd name="T38" fmla="*/ 983 w 1087"/>
                  <a:gd name="T39" fmla="*/ 501 h 503"/>
                  <a:gd name="T40" fmla="*/ 912 w 1087"/>
                  <a:gd name="T41" fmla="*/ 502 h 503"/>
                  <a:gd name="T42" fmla="*/ 839 w 1087"/>
                  <a:gd name="T43" fmla="*/ 503 h 503"/>
                  <a:gd name="T44" fmla="*/ 765 w 1087"/>
                  <a:gd name="T45" fmla="*/ 503 h 503"/>
                  <a:gd name="T46" fmla="*/ 693 w 1087"/>
                  <a:gd name="T47" fmla="*/ 503 h 503"/>
                  <a:gd name="T48" fmla="*/ 619 w 1087"/>
                  <a:gd name="T49" fmla="*/ 501 h 503"/>
                  <a:gd name="T50" fmla="*/ 546 w 1087"/>
                  <a:gd name="T51" fmla="*/ 500 h 503"/>
                  <a:gd name="T52" fmla="*/ 474 w 1087"/>
                  <a:gd name="T53" fmla="*/ 496 h 503"/>
                  <a:gd name="T54" fmla="*/ 403 w 1087"/>
                  <a:gd name="T55" fmla="*/ 493 h 503"/>
                  <a:gd name="T56" fmla="*/ 334 w 1087"/>
                  <a:gd name="T57" fmla="*/ 488 h 503"/>
                  <a:gd name="T58" fmla="*/ 266 w 1087"/>
                  <a:gd name="T59" fmla="*/ 482 h 503"/>
                  <a:gd name="T60" fmla="*/ 202 w 1087"/>
                  <a:gd name="T61" fmla="*/ 477 h 503"/>
                  <a:gd name="T62" fmla="*/ 140 w 1087"/>
                  <a:gd name="T63" fmla="*/ 470 h 503"/>
                  <a:gd name="T64" fmla="*/ 82 w 1087"/>
                  <a:gd name="T65" fmla="*/ 463 h 503"/>
                  <a:gd name="T66" fmla="*/ 27 w 1087"/>
                  <a:gd name="T67" fmla="*/ 455 h 503"/>
                  <a:gd name="T68" fmla="*/ 0 w 1087"/>
                  <a:gd name="T69" fmla="*/ 337 h 503"/>
                  <a:gd name="T70" fmla="*/ 0 w 1087"/>
                  <a:gd name="T71" fmla="*/ 113 h 50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087"/>
                  <a:gd name="T109" fmla="*/ 0 h 503"/>
                  <a:gd name="T110" fmla="*/ 1087 w 1087"/>
                  <a:gd name="T111" fmla="*/ 503 h 503"/>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087" h="503">
                    <a:moveTo>
                      <a:pt x="0" y="0"/>
                    </a:moveTo>
                    <a:lnTo>
                      <a:pt x="29" y="2"/>
                    </a:lnTo>
                    <a:lnTo>
                      <a:pt x="58" y="5"/>
                    </a:lnTo>
                    <a:lnTo>
                      <a:pt x="88" y="8"/>
                    </a:lnTo>
                    <a:lnTo>
                      <a:pt x="118" y="11"/>
                    </a:lnTo>
                    <a:lnTo>
                      <a:pt x="149" y="13"/>
                    </a:lnTo>
                    <a:lnTo>
                      <a:pt x="180" y="15"/>
                    </a:lnTo>
                    <a:lnTo>
                      <a:pt x="212" y="16"/>
                    </a:lnTo>
                    <a:lnTo>
                      <a:pt x="246" y="19"/>
                    </a:lnTo>
                    <a:lnTo>
                      <a:pt x="279" y="21"/>
                    </a:lnTo>
                    <a:lnTo>
                      <a:pt x="312" y="23"/>
                    </a:lnTo>
                    <a:lnTo>
                      <a:pt x="346" y="24"/>
                    </a:lnTo>
                    <a:lnTo>
                      <a:pt x="380" y="27"/>
                    </a:lnTo>
                    <a:lnTo>
                      <a:pt x="415" y="28"/>
                    </a:lnTo>
                    <a:lnTo>
                      <a:pt x="451" y="30"/>
                    </a:lnTo>
                    <a:lnTo>
                      <a:pt x="486" y="31"/>
                    </a:lnTo>
                    <a:lnTo>
                      <a:pt x="521" y="32"/>
                    </a:lnTo>
                    <a:lnTo>
                      <a:pt x="557" y="35"/>
                    </a:lnTo>
                    <a:lnTo>
                      <a:pt x="592" y="36"/>
                    </a:lnTo>
                    <a:lnTo>
                      <a:pt x="629" y="37"/>
                    </a:lnTo>
                    <a:lnTo>
                      <a:pt x="665" y="38"/>
                    </a:lnTo>
                    <a:lnTo>
                      <a:pt x="701" y="39"/>
                    </a:lnTo>
                    <a:lnTo>
                      <a:pt x="736" y="40"/>
                    </a:lnTo>
                    <a:lnTo>
                      <a:pt x="772" y="42"/>
                    </a:lnTo>
                    <a:lnTo>
                      <a:pt x="809" y="42"/>
                    </a:lnTo>
                    <a:lnTo>
                      <a:pt x="845" y="43"/>
                    </a:lnTo>
                    <a:lnTo>
                      <a:pt x="879" y="43"/>
                    </a:lnTo>
                    <a:lnTo>
                      <a:pt x="915" y="44"/>
                    </a:lnTo>
                    <a:lnTo>
                      <a:pt x="950" y="44"/>
                    </a:lnTo>
                    <a:lnTo>
                      <a:pt x="984" y="45"/>
                    </a:lnTo>
                    <a:lnTo>
                      <a:pt x="1019" y="45"/>
                    </a:lnTo>
                    <a:lnTo>
                      <a:pt x="1053" y="45"/>
                    </a:lnTo>
                    <a:lnTo>
                      <a:pt x="1087" y="45"/>
                    </a:lnTo>
                    <a:lnTo>
                      <a:pt x="1087" y="158"/>
                    </a:lnTo>
                    <a:lnTo>
                      <a:pt x="1087" y="271"/>
                    </a:lnTo>
                    <a:lnTo>
                      <a:pt x="1087" y="383"/>
                    </a:lnTo>
                    <a:lnTo>
                      <a:pt x="1087" y="496"/>
                    </a:lnTo>
                    <a:lnTo>
                      <a:pt x="1052" y="497"/>
                    </a:lnTo>
                    <a:lnTo>
                      <a:pt x="1018" y="500"/>
                    </a:lnTo>
                    <a:lnTo>
                      <a:pt x="983" y="501"/>
                    </a:lnTo>
                    <a:lnTo>
                      <a:pt x="947" y="502"/>
                    </a:lnTo>
                    <a:lnTo>
                      <a:pt x="912" y="502"/>
                    </a:lnTo>
                    <a:lnTo>
                      <a:pt x="875" y="503"/>
                    </a:lnTo>
                    <a:lnTo>
                      <a:pt x="839" y="503"/>
                    </a:lnTo>
                    <a:lnTo>
                      <a:pt x="802" y="503"/>
                    </a:lnTo>
                    <a:lnTo>
                      <a:pt x="765" y="503"/>
                    </a:lnTo>
                    <a:lnTo>
                      <a:pt x="728" y="503"/>
                    </a:lnTo>
                    <a:lnTo>
                      <a:pt x="693" y="503"/>
                    </a:lnTo>
                    <a:lnTo>
                      <a:pt x="656" y="502"/>
                    </a:lnTo>
                    <a:lnTo>
                      <a:pt x="619" y="501"/>
                    </a:lnTo>
                    <a:lnTo>
                      <a:pt x="582" y="501"/>
                    </a:lnTo>
                    <a:lnTo>
                      <a:pt x="546" y="500"/>
                    </a:lnTo>
                    <a:lnTo>
                      <a:pt x="509" y="497"/>
                    </a:lnTo>
                    <a:lnTo>
                      <a:pt x="474" y="496"/>
                    </a:lnTo>
                    <a:lnTo>
                      <a:pt x="438" y="494"/>
                    </a:lnTo>
                    <a:lnTo>
                      <a:pt x="403" y="493"/>
                    </a:lnTo>
                    <a:lnTo>
                      <a:pt x="368" y="491"/>
                    </a:lnTo>
                    <a:lnTo>
                      <a:pt x="334" y="488"/>
                    </a:lnTo>
                    <a:lnTo>
                      <a:pt x="300" y="486"/>
                    </a:lnTo>
                    <a:lnTo>
                      <a:pt x="266" y="482"/>
                    </a:lnTo>
                    <a:lnTo>
                      <a:pt x="234" y="480"/>
                    </a:lnTo>
                    <a:lnTo>
                      <a:pt x="202" y="477"/>
                    </a:lnTo>
                    <a:lnTo>
                      <a:pt x="171" y="473"/>
                    </a:lnTo>
                    <a:lnTo>
                      <a:pt x="140" y="470"/>
                    </a:lnTo>
                    <a:lnTo>
                      <a:pt x="111" y="466"/>
                    </a:lnTo>
                    <a:lnTo>
                      <a:pt x="82" y="463"/>
                    </a:lnTo>
                    <a:lnTo>
                      <a:pt x="53" y="458"/>
                    </a:lnTo>
                    <a:lnTo>
                      <a:pt x="27" y="455"/>
                    </a:lnTo>
                    <a:lnTo>
                      <a:pt x="0" y="450"/>
                    </a:lnTo>
                    <a:lnTo>
                      <a:pt x="0" y="337"/>
                    </a:lnTo>
                    <a:lnTo>
                      <a:pt x="0" y="225"/>
                    </a:lnTo>
                    <a:lnTo>
                      <a:pt x="0" y="113"/>
                    </a:lnTo>
                    <a:lnTo>
                      <a:pt x="0" y="0"/>
                    </a:lnTo>
                    <a:close/>
                  </a:path>
                </a:pathLst>
              </a:custGeom>
              <a:solidFill>
                <a:srgbClr val="C47C00"/>
              </a:solidFill>
              <a:ln w="9525">
                <a:noFill/>
                <a:round/>
                <a:headEnd/>
                <a:tailEnd/>
              </a:ln>
            </p:spPr>
            <p:txBody>
              <a:bodyPr/>
              <a:lstStyle/>
              <a:p>
                <a:endParaRPr lang="en-US"/>
              </a:p>
            </p:txBody>
          </p:sp>
          <p:sp>
            <p:nvSpPr>
              <p:cNvPr id="21965" name="Freeform 602"/>
              <p:cNvSpPr>
                <a:spLocks/>
              </p:cNvSpPr>
              <p:nvPr/>
            </p:nvSpPr>
            <p:spPr bwMode="auto">
              <a:xfrm>
                <a:off x="1286" y="2182"/>
                <a:ext cx="502" cy="234"/>
              </a:xfrm>
              <a:custGeom>
                <a:avLst/>
                <a:gdLst>
                  <a:gd name="T0" fmla="*/ 27 w 1005"/>
                  <a:gd name="T1" fmla="*/ 2 h 470"/>
                  <a:gd name="T2" fmla="*/ 81 w 1005"/>
                  <a:gd name="T3" fmla="*/ 7 h 470"/>
                  <a:gd name="T4" fmla="*/ 137 w 1005"/>
                  <a:gd name="T5" fmla="*/ 12 h 470"/>
                  <a:gd name="T6" fmla="*/ 197 w 1005"/>
                  <a:gd name="T7" fmla="*/ 16 h 470"/>
                  <a:gd name="T8" fmla="*/ 258 w 1005"/>
                  <a:gd name="T9" fmla="*/ 20 h 470"/>
                  <a:gd name="T10" fmla="*/ 320 w 1005"/>
                  <a:gd name="T11" fmla="*/ 24 h 470"/>
                  <a:gd name="T12" fmla="*/ 384 w 1005"/>
                  <a:gd name="T13" fmla="*/ 28 h 470"/>
                  <a:gd name="T14" fmla="*/ 450 w 1005"/>
                  <a:gd name="T15" fmla="*/ 30 h 470"/>
                  <a:gd name="T16" fmla="*/ 515 w 1005"/>
                  <a:gd name="T17" fmla="*/ 34 h 470"/>
                  <a:gd name="T18" fmla="*/ 582 w 1005"/>
                  <a:gd name="T19" fmla="*/ 36 h 470"/>
                  <a:gd name="T20" fmla="*/ 648 w 1005"/>
                  <a:gd name="T21" fmla="*/ 38 h 470"/>
                  <a:gd name="T22" fmla="*/ 715 w 1005"/>
                  <a:gd name="T23" fmla="*/ 40 h 470"/>
                  <a:gd name="T24" fmla="*/ 780 w 1005"/>
                  <a:gd name="T25" fmla="*/ 42 h 470"/>
                  <a:gd name="T26" fmla="*/ 846 w 1005"/>
                  <a:gd name="T27" fmla="*/ 43 h 470"/>
                  <a:gd name="T28" fmla="*/ 910 w 1005"/>
                  <a:gd name="T29" fmla="*/ 44 h 470"/>
                  <a:gd name="T30" fmla="*/ 974 w 1005"/>
                  <a:gd name="T31" fmla="*/ 44 h 470"/>
                  <a:gd name="T32" fmla="*/ 1005 w 1005"/>
                  <a:gd name="T33" fmla="*/ 149 h 470"/>
                  <a:gd name="T34" fmla="*/ 1005 w 1005"/>
                  <a:gd name="T35" fmla="*/ 358 h 470"/>
                  <a:gd name="T36" fmla="*/ 973 w 1005"/>
                  <a:gd name="T37" fmla="*/ 464 h 470"/>
                  <a:gd name="T38" fmla="*/ 908 w 1005"/>
                  <a:gd name="T39" fmla="*/ 466 h 470"/>
                  <a:gd name="T40" fmla="*/ 842 w 1005"/>
                  <a:gd name="T41" fmla="*/ 469 h 470"/>
                  <a:gd name="T42" fmla="*/ 777 w 1005"/>
                  <a:gd name="T43" fmla="*/ 470 h 470"/>
                  <a:gd name="T44" fmla="*/ 709 w 1005"/>
                  <a:gd name="T45" fmla="*/ 470 h 470"/>
                  <a:gd name="T46" fmla="*/ 642 w 1005"/>
                  <a:gd name="T47" fmla="*/ 470 h 470"/>
                  <a:gd name="T48" fmla="*/ 574 w 1005"/>
                  <a:gd name="T49" fmla="*/ 469 h 470"/>
                  <a:gd name="T50" fmla="*/ 507 w 1005"/>
                  <a:gd name="T51" fmla="*/ 466 h 470"/>
                  <a:gd name="T52" fmla="*/ 441 w 1005"/>
                  <a:gd name="T53" fmla="*/ 463 h 470"/>
                  <a:gd name="T54" fmla="*/ 377 w 1005"/>
                  <a:gd name="T55" fmla="*/ 461 h 470"/>
                  <a:gd name="T56" fmla="*/ 312 w 1005"/>
                  <a:gd name="T57" fmla="*/ 456 h 470"/>
                  <a:gd name="T58" fmla="*/ 250 w 1005"/>
                  <a:gd name="T59" fmla="*/ 451 h 470"/>
                  <a:gd name="T60" fmla="*/ 190 w 1005"/>
                  <a:gd name="T61" fmla="*/ 446 h 470"/>
                  <a:gd name="T62" fmla="*/ 133 w 1005"/>
                  <a:gd name="T63" fmla="*/ 439 h 470"/>
                  <a:gd name="T64" fmla="*/ 77 w 1005"/>
                  <a:gd name="T65" fmla="*/ 432 h 470"/>
                  <a:gd name="T66" fmla="*/ 26 w 1005"/>
                  <a:gd name="T67" fmla="*/ 425 h 470"/>
                  <a:gd name="T68" fmla="*/ 0 w 1005"/>
                  <a:gd name="T69" fmla="*/ 316 h 470"/>
                  <a:gd name="T70" fmla="*/ 0 w 1005"/>
                  <a:gd name="T71" fmla="*/ 105 h 47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005"/>
                  <a:gd name="T109" fmla="*/ 0 h 470"/>
                  <a:gd name="T110" fmla="*/ 1005 w 1005"/>
                  <a:gd name="T111" fmla="*/ 470 h 47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005" h="470">
                    <a:moveTo>
                      <a:pt x="0" y="0"/>
                    </a:moveTo>
                    <a:lnTo>
                      <a:pt x="27" y="2"/>
                    </a:lnTo>
                    <a:lnTo>
                      <a:pt x="53" y="5"/>
                    </a:lnTo>
                    <a:lnTo>
                      <a:pt x="81" y="7"/>
                    </a:lnTo>
                    <a:lnTo>
                      <a:pt x="108" y="9"/>
                    </a:lnTo>
                    <a:lnTo>
                      <a:pt x="137" y="12"/>
                    </a:lnTo>
                    <a:lnTo>
                      <a:pt x="167" y="14"/>
                    </a:lnTo>
                    <a:lnTo>
                      <a:pt x="197" y="16"/>
                    </a:lnTo>
                    <a:lnTo>
                      <a:pt x="227" y="19"/>
                    </a:lnTo>
                    <a:lnTo>
                      <a:pt x="258" y="20"/>
                    </a:lnTo>
                    <a:lnTo>
                      <a:pt x="289" y="22"/>
                    </a:lnTo>
                    <a:lnTo>
                      <a:pt x="320" y="24"/>
                    </a:lnTo>
                    <a:lnTo>
                      <a:pt x="353" y="25"/>
                    </a:lnTo>
                    <a:lnTo>
                      <a:pt x="384" y="28"/>
                    </a:lnTo>
                    <a:lnTo>
                      <a:pt x="417" y="29"/>
                    </a:lnTo>
                    <a:lnTo>
                      <a:pt x="450" y="30"/>
                    </a:lnTo>
                    <a:lnTo>
                      <a:pt x="482" y="32"/>
                    </a:lnTo>
                    <a:lnTo>
                      <a:pt x="515" y="34"/>
                    </a:lnTo>
                    <a:lnTo>
                      <a:pt x="549" y="35"/>
                    </a:lnTo>
                    <a:lnTo>
                      <a:pt x="582" y="36"/>
                    </a:lnTo>
                    <a:lnTo>
                      <a:pt x="614" y="37"/>
                    </a:lnTo>
                    <a:lnTo>
                      <a:pt x="648" y="38"/>
                    </a:lnTo>
                    <a:lnTo>
                      <a:pt x="681" y="39"/>
                    </a:lnTo>
                    <a:lnTo>
                      <a:pt x="715" y="40"/>
                    </a:lnTo>
                    <a:lnTo>
                      <a:pt x="748" y="40"/>
                    </a:lnTo>
                    <a:lnTo>
                      <a:pt x="780" y="42"/>
                    </a:lnTo>
                    <a:lnTo>
                      <a:pt x="814" y="42"/>
                    </a:lnTo>
                    <a:lnTo>
                      <a:pt x="846" y="43"/>
                    </a:lnTo>
                    <a:lnTo>
                      <a:pt x="878" y="43"/>
                    </a:lnTo>
                    <a:lnTo>
                      <a:pt x="910" y="44"/>
                    </a:lnTo>
                    <a:lnTo>
                      <a:pt x="943" y="44"/>
                    </a:lnTo>
                    <a:lnTo>
                      <a:pt x="974" y="44"/>
                    </a:lnTo>
                    <a:lnTo>
                      <a:pt x="1005" y="44"/>
                    </a:lnTo>
                    <a:lnTo>
                      <a:pt x="1005" y="149"/>
                    </a:lnTo>
                    <a:lnTo>
                      <a:pt x="1005" y="253"/>
                    </a:lnTo>
                    <a:lnTo>
                      <a:pt x="1005" y="358"/>
                    </a:lnTo>
                    <a:lnTo>
                      <a:pt x="1005" y="463"/>
                    </a:lnTo>
                    <a:lnTo>
                      <a:pt x="973" y="464"/>
                    </a:lnTo>
                    <a:lnTo>
                      <a:pt x="942" y="465"/>
                    </a:lnTo>
                    <a:lnTo>
                      <a:pt x="908" y="466"/>
                    </a:lnTo>
                    <a:lnTo>
                      <a:pt x="876" y="467"/>
                    </a:lnTo>
                    <a:lnTo>
                      <a:pt x="842" y="469"/>
                    </a:lnTo>
                    <a:lnTo>
                      <a:pt x="810" y="469"/>
                    </a:lnTo>
                    <a:lnTo>
                      <a:pt x="777" y="470"/>
                    </a:lnTo>
                    <a:lnTo>
                      <a:pt x="742" y="470"/>
                    </a:lnTo>
                    <a:lnTo>
                      <a:pt x="709" y="470"/>
                    </a:lnTo>
                    <a:lnTo>
                      <a:pt x="675" y="470"/>
                    </a:lnTo>
                    <a:lnTo>
                      <a:pt x="642" y="470"/>
                    </a:lnTo>
                    <a:lnTo>
                      <a:pt x="609" y="469"/>
                    </a:lnTo>
                    <a:lnTo>
                      <a:pt x="574" y="469"/>
                    </a:lnTo>
                    <a:lnTo>
                      <a:pt x="541" y="467"/>
                    </a:lnTo>
                    <a:lnTo>
                      <a:pt x="507" y="466"/>
                    </a:lnTo>
                    <a:lnTo>
                      <a:pt x="475" y="465"/>
                    </a:lnTo>
                    <a:lnTo>
                      <a:pt x="441" y="463"/>
                    </a:lnTo>
                    <a:lnTo>
                      <a:pt x="409" y="462"/>
                    </a:lnTo>
                    <a:lnTo>
                      <a:pt x="377" y="461"/>
                    </a:lnTo>
                    <a:lnTo>
                      <a:pt x="345" y="458"/>
                    </a:lnTo>
                    <a:lnTo>
                      <a:pt x="312" y="456"/>
                    </a:lnTo>
                    <a:lnTo>
                      <a:pt x="281" y="454"/>
                    </a:lnTo>
                    <a:lnTo>
                      <a:pt x="250" y="451"/>
                    </a:lnTo>
                    <a:lnTo>
                      <a:pt x="220" y="448"/>
                    </a:lnTo>
                    <a:lnTo>
                      <a:pt x="190" y="446"/>
                    </a:lnTo>
                    <a:lnTo>
                      <a:pt x="161" y="442"/>
                    </a:lnTo>
                    <a:lnTo>
                      <a:pt x="133" y="439"/>
                    </a:lnTo>
                    <a:lnTo>
                      <a:pt x="105" y="435"/>
                    </a:lnTo>
                    <a:lnTo>
                      <a:pt x="77" y="432"/>
                    </a:lnTo>
                    <a:lnTo>
                      <a:pt x="51" y="428"/>
                    </a:lnTo>
                    <a:lnTo>
                      <a:pt x="26" y="425"/>
                    </a:lnTo>
                    <a:lnTo>
                      <a:pt x="0" y="420"/>
                    </a:lnTo>
                    <a:lnTo>
                      <a:pt x="0" y="316"/>
                    </a:lnTo>
                    <a:lnTo>
                      <a:pt x="0" y="210"/>
                    </a:lnTo>
                    <a:lnTo>
                      <a:pt x="0" y="105"/>
                    </a:lnTo>
                    <a:lnTo>
                      <a:pt x="0" y="0"/>
                    </a:lnTo>
                    <a:close/>
                  </a:path>
                </a:pathLst>
              </a:custGeom>
              <a:solidFill>
                <a:srgbClr val="C47C00"/>
              </a:solidFill>
              <a:ln w="9525">
                <a:noFill/>
                <a:round/>
                <a:headEnd/>
                <a:tailEnd/>
              </a:ln>
            </p:spPr>
            <p:txBody>
              <a:bodyPr/>
              <a:lstStyle/>
              <a:p>
                <a:endParaRPr lang="en-US"/>
              </a:p>
            </p:txBody>
          </p:sp>
          <p:sp>
            <p:nvSpPr>
              <p:cNvPr id="21966" name="Freeform 603"/>
              <p:cNvSpPr>
                <a:spLocks/>
              </p:cNvSpPr>
              <p:nvPr/>
            </p:nvSpPr>
            <p:spPr bwMode="auto">
              <a:xfrm>
                <a:off x="1286" y="2182"/>
                <a:ext cx="461" cy="217"/>
              </a:xfrm>
              <a:custGeom>
                <a:avLst/>
                <a:gdLst>
                  <a:gd name="T0" fmla="*/ 24 w 923"/>
                  <a:gd name="T1" fmla="*/ 2 h 435"/>
                  <a:gd name="T2" fmla="*/ 74 w 923"/>
                  <a:gd name="T3" fmla="*/ 7 h 435"/>
                  <a:gd name="T4" fmla="*/ 126 w 923"/>
                  <a:gd name="T5" fmla="*/ 11 h 435"/>
                  <a:gd name="T6" fmla="*/ 180 w 923"/>
                  <a:gd name="T7" fmla="*/ 15 h 435"/>
                  <a:gd name="T8" fmla="*/ 236 w 923"/>
                  <a:gd name="T9" fmla="*/ 19 h 435"/>
                  <a:gd name="T10" fmla="*/ 294 w 923"/>
                  <a:gd name="T11" fmla="*/ 22 h 435"/>
                  <a:gd name="T12" fmla="*/ 353 w 923"/>
                  <a:gd name="T13" fmla="*/ 25 h 435"/>
                  <a:gd name="T14" fmla="*/ 412 w 923"/>
                  <a:gd name="T15" fmla="*/ 29 h 435"/>
                  <a:gd name="T16" fmla="*/ 473 w 923"/>
                  <a:gd name="T17" fmla="*/ 32 h 435"/>
                  <a:gd name="T18" fmla="*/ 534 w 923"/>
                  <a:gd name="T19" fmla="*/ 35 h 435"/>
                  <a:gd name="T20" fmla="*/ 595 w 923"/>
                  <a:gd name="T21" fmla="*/ 37 h 435"/>
                  <a:gd name="T22" fmla="*/ 656 w 923"/>
                  <a:gd name="T23" fmla="*/ 38 h 435"/>
                  <a:gd name="T24" fmla="*/ 717 w 923"/>
                  <a:gd name="T25" fmla="*/ 40 h 435"/>
                  <a:gd name="T26" fmla="*/ 777 w 923"/>
                  <a:gd name="T27" fmla="*/ 42 h 435"/>
                  <a:gd name="T28" fmla="*/ 836 w 923"/>
                  <a:gd name="T29" fmla="*/ 43 h 435"/>
                  <a:gd name="T30" fmla="*/ 894 w 923"/>
                  <a:gd name="T31" fmla="*/ 43 h 435"/>
                  <a:gd name="T32" fmla="*/ 923 w 923"/>
                  <a:gd name="T33" fmla="*/ 139 h 435"/>
                  <a:gd name="T34" fmla="*/ 923 w 923"/>
                  <a:gd name="T35" fmla="*/ 332 h 435"/>
                  <a:gd name="T36" fmla="*/ 894 w 923"/>
                  <a:gd name="T37" fmla="*/ 430 h 435"/>
                  <a:gd name="T38" fmla="*/ 834 w 923"/>
                  <a:gd name="T39" fmla="*/ 433 h 435"/>
                  <a:gd name="T40" fmla="*/ 775 w 923"/>
                  <a:gd name="T41" fmla="*/ 434 h 435"/>
                  <a:gd name="T42" fmla="*/ 713 w 923"/>
                  <a:gd name="T43" fmla="*/ 435 h 435"/>
                  <a:gd name="T44" fmla="*/ 652 w 923"/>
                  <a:gd name="T45" fmla="*/ 435 h 435"/>
                  <a:gd name="T46" fmla="*/ 591 w 923"/>
                  <a:gd name="T47" fmla="*/ 435 h 435"/>
                  <a:gd name="T48" fmla="*/ 530 w 923"/>
                  <a:gd name="T49" fmla="*/ 434 h 435"/>
                  <a:gd name="T50" fmla="*/ 469 w 923"/>
                  <a:gd name="T51" fmla="*/ 433 h 435"/>
                  <a:gd name="T52" fmla="*/ 409 w 923"/>
                  <a:gd name="T53" fmla="*/ 431 h 435"/>
                  <a:gd name="T54" fmla="*/ 349 w 923"/>
                  <a:gd name="T55" fmla="*/ 427 h 435"/>
                  <a:gd name="T56" fmla="*/ 291 w 923"/>
                  <a:gd name="T57" fmla="*/ 424 h 435"/>
                  <a:gd name="T58" fmla="*/ 234 w 923"/>
                  <a:gd name="T59" fmla="*/ 419 h 435"/>
                  <a:gd name="T60" fmla="*/ 179 w 923"/>
                  <a:gd name="T61" fmla="*/ 413 h 435"/>
                  <a:gd name="T62" fmla="*/ 125 w 923"/>
                  <a:gd name="T63" fmla="*/ 408 h 435"/>
                  <a:gd name="T64" fmla="*/ 73 w 923"/>
                  <a:gd name="T65" fmla="*/ 401 h 435"/>
                  <a:gd name="T66" fmla="*/ 24 w 923"/>
                  <a:gd name="T67" fmla="*/ 393 h 435"/>
                  <a:gd name="T68" fmla="*/ 0 w 923"/>
                  <a:gd name="T69" fmla="*/ 291 h 435"/>
                  <a:gd name="T70" fmla="*/ 0 w 923"/>
                  <a:gd name="T71" fmla="*/ 98 h 43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923"/>
                  <a:gd name="T109" fmla="*/ 0 h 435"/>
                  <a:gd name="T110" fmla="*/ 923 w 923"/>
                  <a:gd name="T111" fmla="*/ 435 h 435"/>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923" h="435">
                    <a:moveTo>
                      <a:pt x="0" y="0"/>
                    </a:moveTo>
                    <a:lnTo>
                      <a:pt x="24" y="2"/>
                    </a:lnTo>
                    <a:lnTo>
                      <a:pt x="49" y="5"/>
                    </a:lnTo>
                    <a:lnTo>
                      <a:pt x="74" y="7"/>
                    </a:lnTo>
                    <a:lnTo>
                      <a:pt x="99" y="9"/>
                    </a:lnTo>
                    <a:lnTo>
                      <a:pt x="126" y="11"/>
                    </a:lnTo>
                    <a:lnTo>
                      <a:pt x="153" y="13"/>
                    </a:lnTo>
                    <a:lnTo>
                      <a:pt x="180" y="15"/>
                    </a:lnTo>
                    <a:lnTo>
                      <a:pt x="208" y="17"/>
                    </a:lnTo>
                    <a:lnTo>
                      <a:pt x="236" y="19"/>
                    </a:lnTo>
                    <a:lnTo>
                      <a:pt x="265" y="21"/>
                    </a:lnTo>
                    <a:lnTo>
                      <a:pt x="294" y="22"/>
                    </a:lnTo>
                    <a:lnTo>
                      <a:pt x="323" y="24"/>
                    </a:lnTo>
                    <a:lnTo>
                      <a:pt x="353" y="25"/>
                    </a:lnTo>
                    <a:lnTo>
                      <a:pt x="382" y="28"/>
                    </a:lnTo>
                    <a:lnTo>
                      <a:pt x="412" y="29"/>
                    </a:lnTo>
                    <a:lnTo>
                      <a:pt x="443" y="30"/>
                    </a:lnTo>
                    <a:lnTo>
                      <a:pt x="473" y="32"/>
                    </a:lnTo>
                    <a:lnTo>
                      <a:pt x="503" y="34"/>
                    </a:lnTo>
                    <a:lnTo>
                      <a:pt x="534" y="35"/>
                    </a:lnTo>
                    <a:lnTo>
                      <a:pt x="564" y="36"/>
                    </a:lnTo>
                    <a:lnTo>
                      <a:pt x="595" y="37"/>
                    </a:lnTo>
                    <a:lnTo>
                      <a:pt x="625" y="38"/>
                    </a:lnTo>
                    <a:lnTo>
                      <a:pt x="656" y="38"/>
                    </a:lnTo>
                    <a:lnTo>
                      <a:pt x="686" y="39"/>
                    </a:lnTo>
                    <a:lnTo>
                      <a:pt x="717" y="40"/>
                    </a:lnTo>
                    <a:lnTo>
                      <a:pt x="747" y="40"/>
                    </a:lnTo>
                    <a:lnTo>
                      <a:pt x="777" y="42"/>
                    </a:lnTo>
                    <a:lnTo>
                      <a:pt x="807" y="42"/>
                    </a:lnTo>
                    <a:lnTo>
                      <a:pt x="836" y="43"/>
                    </a:lnTo>
                    <a:lnTo>
                      <a:pt x="866" y="43"/>
                    </a:lnTo>
                    <a:lnTo>
                      <a:pt x="894" y="43"/>
                    </a:lnTo>
                    <a:lnTo>
                      <a:pt x="923" y="43"/>
                    </a:lnTo>
                    <a:lnTo>
                      <a:pt x="923" y="139"/>
                    </a:lnTo>
                    <a:lnTo>
                      <a:pt x="923" y="235"/>
                    </a:lnTo>
                    <a:lnTo>
                      <a:pt x="923" y="332"/>
                    </a:lnTo>
                    <a:lnTo>
                      <a:pt x="923" y="428"/>
                    </a:lnTo>
                    <a:lnTo>
                      <a:pt x="894" y="430"/>
                    </a:lnTo>
                    <a:lnTo>
                      <a:pt x="864" y="432"/>
                    </a:lnTo>
                    <a:lnTo>
                      <a:pt x="834" y="433"/>
                    </a:lnTo>
                    <a:lnTo>
                      <a:pt x="804" y="433"/>
                    </a:lnTo>
                    <a:lnTo>
                      <a:pt x="775" y="434"/>
                    </a:lnTo>
                    <a:lnTo>
                      <a:pt x="743" y="435"/>
                    </a:lnTo>
                    <a:lnTo>
                      <a:pt x="713" y="435"/>
                    </a:lnTo>
                    <a:lnTo>
                      <a:pt x="682" y="435"/>
                    </a:lnTo>
                    <a:lnTo>
                      <a:pt x="652" y="435"/>
                    </a:lnTo>
                    <a:lnTo>
                      <a:pt x="621" y="435"/>
                    </a:lnTo>
                    <a:lnTo>
                      <a:pt x="591" y="435"/>
                    </a:lnTo>
                    <a:lnTo>
                      <a:pt x="560" y="435"/>
                    </a:lnTo>
                    <a:lnTo>
                      <a:pt x="530" y="434"/>
                    </a:lnTo>
                    <a:lnTo>
                      <a:pt x="499" y="434"/>
                    </a:lnTo>
                    <a:lnTo>
                      <a:pt x="469" y="433"/>
                    </a:lnTo>
                    <a:lnTo>
                      <a:pt x="439" y="432"/>
                    </a:lnTo>
                    <a:lnTo>
                      <a:pt x="409" y="431"/>
                    </a:lnTo>
                    <a:lnTo>
                      <a:pt x="379" y="428"/>
                    </a:lnTo>
                    <a:lnTo>
                      <a:pt x="349" y="427"/>
                    </a:lnTo>
                    <a:lnTo>
                      <a:pt x="320" y="425"/>
                    </a:lnTo>
                    <a:lnTo>
                      <a:pt x="291" y="424"/>
                    </a:lnTo>
                    <a:lnTo>
                      <a:pt x="263" y="421"/>
                    </a:lnTo>
                    <a:lnTo>
                      <a:pt x="234" y="419"/>
                    </a:lnTo>
                    <a:lnTo>
                      <a:pt x="206" y="416"/>
                    </a:lnTo>
                    <a:lnTo>
                      <a:pt x="179" y="413"/>
                    </a:lnTo>
                    <a:lnTo>
                      <a:pt x="151" y="411"/>
                    </a:lnTo>
                    <a:lnTo>
                      <a:pt x="125" y="408"/>
                    </a:lnTo>
                    <a:lnTo>
                      <a:pt x="99" y="404"/>
                    </a:lnTo>
                    <a:lnTo>
                      <a:pt x="73" y="401"/>
                    </a:lnTo>
                    <a:lnTo>
                      <a:pt x="49" y="397"/>
                    </a:lnTo>
                    <a:lnTo>
                      <a:pt x="24" y="393"/>
                    </a:lnTo>
                    <a:lnTo>
                      <a:pt x="0" y="389"/>
                    </a:lnTo>
                    <a:lnTo>
                      <a:pt x="0" y="291"/>
                    </a:lnTo>
                    <a:lnTo>
                      <a:pt x="0" y="195"/>
                    </a:lnTo>
                    <a:lnTo>
                      <a:pt x="0" y="98"/>
                    </a:lnTo>
                    <a:lnTo>
                      <a:pt x="0" y="0"/>
                    </a:lnTo>
                    <a:close/>
                  </a:path>
                </a:pathLst>
              </a:custGeom>
              <a:solidFill>
                <a:srgbClr val="C68200"/>
              </a:solidFill>
              <a:ln w="9525">
                <a:noFill/>
                <a:round/>
                <a:headEnd/>
                <a:tailEnd/>
              </a:ln>
            </p:spPr>
            <p:txBody>
              <a:bodyPr/>
              <a:lstStyle/>
              <a:p>
                <a:endParaRPr lang="en-US"/>
              </a:p>
            </p:txBody>
          </p:sp>
          <p:sp>
            <p:nvSpPr>
              <p:cNvPr id="21967" name="Freeform 604"/>
              <p:cNvSpPr>
                <a:spLocks/>
              </p:cNvSpPr>
              <p:nvPr/>
            </p:nvSpPr>
            <p:spPr bwMode="auto">
              <a:xfrm>
                <a:off x="1286" y="2182"/>
                <a:ext cx="420" cy="200"/>
              </a:xfrm>
              <a:custGeom>
                <a:avLst/>
                <a:gdLst>
                  <a:gd name="T0" fmla="*/ 22 w 841"/>
                  <a:gd name="T1" fmla="*/ 3 h 400"/>
                  <a:gd name="T2" fmla="*/ 67 w 841"/>
                  <a:gd name="T3" fmla="*/ 6 h 400"/>
                  <a:gd name="T4" fmla="*/ 115 w 841"/>
                  <a:gd name="T5" fmla="*/ 10 h 400"/>
                  <a:gd name="T6" fmla="*/ 165 w 841"/>
                  <a:gd name="T7" fmla="*/ 14 h 400"/>
                  <a:gd name="T8" fmla="*/ 216 w 841"/>
                  <a:gd name="T9" fmla="*/ 18 h 400"/>
                  <a:gd name="T10" fmla="*/ 267 w 841"/>
                  <a:gd name="T11" fmla="*/ 21 h 400"/>
                  <a:gd name="T12" fmla="*/ 322 w 841"/>
                  <a:gd name="T13" fmla="*/ 23 h 400"/>
                  <a:gd name="T14" fmla="*/ 376 w 841"/>
                  <a:gd name="T15" fmla="*/ 27 h 400"/>
                  <a:gd name="T16" fmla="*/ 431 w 841"/>
                  <a:gd name="T17" fmla="*/ 29 h 400"/>
                  <a:gd name="T18" fmla="*/ 486 w 841"/>
                  <a:gd name="T19" fmla="*/ 33 h 400"/>
                  <a:gd name="T20" fmla="*/ 542 w 841"/>
                  <a:gd name="T21" fmla="*/ 35 h 400"/>
                  <a:gd name="T22" fmla="*/ 597 w 841"/>
                  <a:gd name="T23" fmla="*/ 36 h 400"/>
                  <a:gd name="T24" fmla="*/ 652 w 841"/>
                  <a:gd name="T25" fmla="*/ 38 h 400"/>
                  <a:gd name="T26" fmla="*/ 708 w 841"/>
                  <a:gd name="T27" fmla="*/ 39 h 400"/>
                  <a:gd name="T28" fmla="*/ 762 w 841"/>
                  <a:gd name="T29" fmla="*/ 41 h 400"/>
                  <a:gd name="T30" fmla="*/ 815 w 841"/>
                  <a:gd name="T31" fmla="*/ 41 h 400"/>
                  <a:gd name="T32" fmla="*/ 841 w 841"/>
                  <a:gd name="T33" fmla="*/ 128 h 400"/>
                  <a:gd name="T34" fmla="*/ 841 w 841"/>
                  <a:gd name="T35" fmla="*/ 304 h 400"/>
                  <a:gd name="T36" fmla="*/ 815 w 841"/>
                  <a:gd name="T37" fmla="*/ 394 h 400"/>
                  <a:gd name="T38" fmla="*/ 761 w 841"/>
                  <a:gd name="T39" fmla="*/ 396 h 400"/>
                  <a:gd name="T40" fmla="*/ 705 w 841"/>
                  <a:gd name="T41" fmla="*/ 399 h 400"/>
                  <a:gd name="T42" fmla="*/ 651 w 841"/>
                  <a:gd name="T43" fmla="*/ 400 h 400"/>
                  <a:gd name="T44" fmla="*/ 596 w 841"/>
                  <a:gd name="T45" fmla="*/ 400 h 400"/>
                  <a:gd name="T46" fmla="*/ 541 w 841"/>
                  <a:gd name="T47" fmla="*/ 400 h 400"/>
                  <a:gd name="T48" fmla="*/ 485 w 841"/>
                  <a:gd name="T49" fmla="*/ 400 h 400"/>
                  <a:gd name="T50" fmla="*/ 431 w 841"/>
                  <a:gd name="T51" fmla="*/ 397 h 400"/>
                  <a:gd name="T52" fmla="*/ 376 w 841"/>
                  <a:gd name="T53" fmla="*/ 396 h 400"/>
                  <a:gd name="T54" fmla="*/ 323 w 841"/>
                  <a:gd name="T55" fmla="*/ 393 h 400"/>
                  <a:gd name="T56" fmla="*/ 270 w 841"/>
                  <a:gd name="T57" fmla="*/ 389 h 400"/>
                  <a:gd name="T58" fmla="*/ 218 w 841"/>
                  <a:gd name="T59" fmla="*/ 385 h 400"/>
                  <a:gd name="T60" fmla="*/ 167 w 841"/>
                  <a:gd name="T61" fmla="*/ 380 h 400"/>
                  <a:gd name="T62" fmla="*/ 118 w 841"/>
                  <a:gd name="T63" fmla="*/ 374 h 400"/>
                  <a:gd name="T64" fmla="*/ 69 w 841"/>
                  <a:gd name="T65" fmla="*/ 369 h 400"/>
                  <a:gd name="T66" fmla="*/ 23 w 841"/>
                  <a:gd name="T67" fmla="*/ 361 h 400"/>
                  <a:gd name="T68" fmla="*/ 0 w 841"/>
                  <a:gd name="T69" fmla="*/ 269 h 400"/>
                  <a:gd name="T70" fmla="*/ 0 w 841"/>
                  <a:gd name="T71" fmla="*/ 89 h 40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41"/>
                  <a:gd name="T109" fmla="*/ 0 h 400"/>
                  <a:gd name="T110" fmla="*/ 841 w 841"/>
                  <a:gd name="T111" fmla="*/ 400 h 40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41" h="400">
                    <a:moveTo>
                      <a:pt x="0" y="0"/>
                    </a:moveTo>
                    <a:lnTo>
                      <a:pt x="22" y="3"/>
                    </a:lnTo>
                    <a:lnTo>
                      <a:pt x="45" y="4"/>
                    </a:lnTo>
                    <a:lnTo>
                      <a:pt x="67" y="6"/>
                    </a:lnTo>
                    <a:lnTo>
                      <a:pt x="91" y="8"/>
                    </a:lnTo>
                    <a:lnTo>
                      <a:pt x="115" y="10"/>
                    </a:lnTo>
                    <a:lnTo>
                      <a:pt x="140" y="12"/>
                    </a:lnTo>
                    <a:lnTo>
                      <a:pt x="165" y="14"/>
                    </a:lnTo>
                    <a:lnTo>
                      <a:pt x="190" y="15"/>
                    </a:lnTo>
                    <a:lnTo>
                      <a:pt x="216" y="18"/>
                    </a:lnTo>
                    <a:lnTo>
                      <a:pt x="241" y="19"/>
                    </a:lnTo>
                    <a:lnTo>
                      <a:pt x="267" y="21"/>
                    </a:lnTo>
                    <a:lnTo>
                      <a:pt x="294" y="22"/>
                    </a:lnTo>
                    <a:lnTo>
                      <a:pt x="322" y="23"/>
                    </a:lnTo>
                    <a:lnTo>
                      <a:pt x="348" y="26"/>
                    </a:lnTo>
                    <a:lnTo>
                      <a:pt x="376" y="27"/>
                    </a:lnTo>
                    <a:lnTo>
                      <a:pt x="403" y="28"/>
                    </a:lnTo>
                    <a:lnTo>
                      <a:pt x="431" y="29"/>
                    </a:lnTo>
                    <a:lnTo>
                      <a:pt x="459" y="31"/>
                    </a:lnTo>
                    <a:lnTo>
                      <a:pt x="486" y="33"/>
                    </a:lnTo>
                    <a:lnTo>
                      <a:pt x="514" y="34"/>
                    </a:lnTo>
                    <a:lnTo>
                      <a:pt x="542" y="35"/>
                    </a:lnTo>
                    <a:lnTo>
                      <a:pt x="569" y="36"/>
                    </a:lnTo>
                    <a:lnTo>
                      <a:pt x="597" y="36"/>
                    </a:lnTo>
                    <a:lnTo>
                      <a:pt x="625" y="37"/>
                    </a:lnTo>
                    <a:lnTo>
                      <a:pt x="652" y="38"/>
                    </a:lnTo>
                    <a:lnTo>
                      <a:pt x="680" y="38"/>
                    </a:lnTo>
                    <a:lnTo>
                      <a:pt x="708" y="39"/>
                    </a:lnTo>
                    <a:lnTo>
                      <a:pt x="735" y="39"/>
                    </a:lnTo>
                    <a:lnTo>
                      <a:pt x="762" y="41"/>
                    </a:lnTo>
                    <a:lnTo>
                      <a:pt x="788" y="41"/>
                    </a:lnTo>
                    <a:lnTo>
                      <a:pt x="815" y="41"/>
                    </a:lnTo>
                    <a:lnTo>
                      <a:pt x="841" y="41"/>
                    </a:lnTo>
                    <a:lnTo>
                      <a:pt x="841" y="128"/>
                    </a:lnTo>
                    <a:lnTo>
                      <a:pt x="841" y="217"/>
                    </a:lnTo>
                    <a:lnTo>
                      <a:pt x="841" y="304"/>
                    </a:lnTo>
                    <a:lnTo>
                      <a:pt x="841" y="393"/>
                    </a:lnTo>
                    <a:lnTo>
                      <a:pt x="815" y="394"/>
                    </a:lnTo>
                    <a:lnTo>
                      <a:pt x="787" y="395"/>
                    </a:lnTo>
                    <a:lnTo>
                      <a:pt x="761" y="396"/>
                    </a:lnTo>
                    <a:lnTo>
                      <a:pt x="733" y="397"/>
                    </a:lnTo>
                    <a:lnTo>
                      <a:pt x="705" y="399"/>
                    </a:lnTo>
                    <a:lnTo>
                      <a:pt x="679" y="400"/>
                    </a:lnTo>
                    <a:lnTo>
                      <a:pt x="651" y="400"/>
                    </a:lnTo>
                    <a:lnTo>
                      <a:pt x="624" y="400"/>
                    </a:lnTo>
                    <a:lnTo>
                      <a:pt x="596" y="400"/>
                    </a:lnTo>
                    <a:lnTo>
                      <a:pt x="568" y="400"/>
                    </a:lnTo>
                    <a:lnTo>
                      <a:pt x="541" y="400"/>
                    </a:lnTo>
                    <a:lnTo>
                      <a:pt x="513" y="400"/>
                    </a:lnTo>
                    <a:lnTo>
                      <a:pt x="485" y="400"/>
                    </a:lnTo>
                    <a:lnTo>
                      <a:pt x="458" y="399"/>
                    </a:lnTo>
                    <a:lnTo>
                      <a:pt x="431" y="397"/>
                    </a:lnTo>
                    <a:lnTo>
                      <a:pt x="403" y="397"/>
                    </a:lnTo>
                    <a:lnTo>
                      <a:pt x="376" y="396"/>
                    </a:lnTo>
                    <a:lnTo>
                      <a:pt x="349" y="394"/>
                    </a:lnTo>
                    <a:lnTo>
                      <a:pt x="323" y="393"/>
                    </a:lnTo>
                    <a:lnTo>
                      <a:pt x="296" y="392"/>
                    </a:lnTo>
                    <a:lnTo>
                      <a:pt x="270" y="389"/>
                    </a:lnTo>
                    <a:lnTo>
                      <a:pt x="243" y="387"/>
                    </a:lnTo>
                    <a:lnTo>
                      <a:pt x="218" y="385"/>
                    </a:lnTo>
                    <a:lnTo>
                      <a:pt x="193" y="382"/>
                    </a:lnTo>
                    <a:lnTo>
                      <a:pt x="167" y="380"/>
                    </a:lnTo>
                    <a:lnTo>
                      <a:pt x="142" y="378"/>
                    </a:lnTo>
                    <a:lnTo>
                      <a:pt x="118" y="374"/>
                    </a:lnTo>
                    <a:lnTo>
                      <a:pt x="93" y="372"/>
                    </a:lnTo>
                    <a:lnTo>
                      <a:pt x="69" y="369"/>
                    </a:lnTo>
                    <a:lnTo>
                      <a:pt x="46" y="365"/>
                    </a:lnTo>
                    <a:lnTo>
                      <a:pt x="23" y="361"/>
                    </a:lnTo>
                    <a:lnTo>
                      <a:pt x="0" y="357"/>
                    </a:lnTo>
                    <a:lnTo>
                      <a:pt x="0" y="269"/>
                    </a:lnTo>
                    <a:lnTo>
                      <a:pt x="0" y="179"/>
                    </a:lnTo>
                    <a:lnTo>
                      <a:pt x="0" y="89"/>
                    </a:lnTo>
                    <a:lnTo>
                      <a:pt x="0" y="0"/>
                    </a:lnTo>
                    <a:close/>
                  </a:path>
                </a:pathLst>
              </a:custGeom>
              <a:solidFill>
                <a:srgbClr val="C98400"/>
              </a:solidFill>
              <a:ln w="9525">
                <a:noFill/>
                <a:round/>
                <a:headEnd/>
                <a:tailEnd/>
              </a:ln>
            </p:spPr>
            <p:txBody>
              <a:bodyPr/>
              <a:lstStyle/>
              <a:p>
                <a:endParaRPr lang="en-US"/>
              </a:p>
            </p:txBody>
          </p:sp>
          <p:sp>
            <p:nvSpPr>
              <p:cNvPr id="21968" name="Freeform 605"/>
              <p:cNvSpPr>
                <a:spLocks/>
              </p:cNvSpPr>
              <p:nvPr/>
            </p:nvSpPr>
            <p:spPr bwMode="auto">
              <a:xfrm>
                <a:off x="1286" y="2182"/>
                <a:ext cx="379" cy="183"/>
              </a:xfrm>
              <a:custGeom>
                <a:avLst/>
                <a:gdLst>
                  <a:gd name="T0" fmla="*/ 20 w 760"/>
                  <a:gd name="T1" fmla="*/ 3 h 366"/>
                  <a:gd name="T2" fmla="*/ 61 w 760"/>
                  <a:gd name="T3" fmla="*/ 6 h 366"/>
                  <a:gd name="T4" fmla="*/ 104 w 760"/>
                  <a:gd name="T5" fmla="*/ 10 h 366"/>
                  <a:gd name="T6" fmla="*/ 149 w 760"/>
                  <a:gd name="T7" fmla="*/ 13 h 366"/>
                  <a:gd name="T8" fmla="*/ 195 w 760"/>
                  <a:gd name="T9" fmla="*/ 16 h 366"/>
                  <a:gd name="T10" fmla="*/ 242 w 760"/>
                  <a:gd name="T11" fmla="*/ 20 h 366"/>
                  <a:gd name="T12" fmla="*/ 291 w 760"/>
                  <a:gd name="T13" fmla="*/ 23 h 366"/>
                  <a:gd name="T14" fmla="*/ 339 w 760"/>
                  <a:gd name="T15" fmla="*/ 26 h 366"/>
                  <a:gd name="T16" fmla="*/ 388 w 760"/>
                  <a:gd name="T17" fmla="*/ 29 h 366"/>
                  <a:gd name="T18" fmla="*/ 439 w 760"/>
                  <a:gd name="T19" fmla="*/ 31 h 366"/>
                  <a:gd name="T20" fmla="*/ 489 w 760"/>
                  <a:gd name="T21" fmla="*/ 34 h 366"/>
                  <a:gd name="T22" fmla="*/ 539 w 760"/>
                  <a:gd name="T23" fmla="*/ 35 h 366"/>
                  <a:gd name="T24" fmla="*/ 589 w 760"/>
                  <a:gd name="T25" fmla="*/ 37 h 366"/>
                  <a:gd name="T26" fmla="*/ 639 w 760"/>
                  <a:gd name="T27" fmla="*/ 38 h 366"/>
                  <a:gd name="T28" fmla="*/ 688 w 760"/>
                  <a:gd name="T29" fmla="*/ 39 h 366"/>
                  <a:gd name="T30" fmla="*/ 735 w 760"/>
                  <a:gd name="T31" fmla="*/ 39 h 366"/>
                  <a:gd name="T32" fmla="*/ 760 w 760"/>
                  <a:gd name="T33" fmla="*/ 120 h 366"/>
                  <a:gd name="T34" fmla="*/ 760 w 760"/>
                  <a:gd name="T35" fmla="*/ 279 h 366"/>
                  <a:gd name="T36" fmla="*/ 735 w 760"/>
                  <a:gd name="T37" fmla="*/ 361 h 366"/>
                  <a:gd name="T38" fmla="*/ 686 w 760"/>
                  <a:gd name="T39" fmla="*/ 363 h 366"/>
                  <a:gd name="T40" fmla="*/ 637 w 760"/>
                  <a:gd name="T41" fmla="*/ 365 h 366"/>
                  <a:gd name="T42" fmla="*/ 588 w 760"/>
                  <a:gd name="T43" fmla="*/ 366 h 366"/>
                  <a:gd name="T44" fmla="*/ 538 w 760"/>
                  <a:gd name="T45" fmla="*/ 366 h 366"/>
                  <a:gd name="T46" fmla="*/ 490 w 760"/>
                  <a:gd name="T47" fmla="*/ 366 h 366"/>
                  <a:gd name="T48" fmla="*/ 440 w 760"/>
                  <a:gd name="T49" fmla="*/ 366 h 366"/>
                  <a:gd name="T50" fmla="*/ 392 w 760"/>
                  <a:gd name="T51" fmla="*/ 365 h 366"/>
                  <a:gd name="T52" fmla="*/ 344 w 760"/>
                  <a:gd name="T53" fmla="*/ 363 h 366"/>
                  <a:gd name="T54" fmla="*/ 295 w 760"/>
                  <a:gd name="T55" fmla="*/ 361 h 366"/>
                  <a:gd name="T56" fmla="*/ 248 w 760"/>
                  <a:gd name="T57" fmla="*/ 357 h 366"/>
                  <a:gd name="T58" fmla="*/ 202 w 760"/>
                  <a:gd name="T59" fmla="*/ 354 h 366"/>
                  <a:gd name="T60" fmla="*/ 155 w 760"/>
                  <a:gd name="T61" fmla="*/ 349 h 366"/>
                  <a:gd name="T62" fmla="*/ 110 w 760"/>
                  <a:gd name="T63" fmla="*/ 343 h 366"/>
                  <a:gd name="T64" fmla="*/ 65 w 760"/>
                  <a:gd name="T65" fmla="*/ 338 h 366"/>
                  <a:gd name="T66" fmla="*/ 22 w 760"/>
                  <a:gd name="T67" fmla="*/ 331 h 366"/>
                  <a:gd name="T68" fmla="*/ 0 w 760"/>
                  <a:gd name="T69" fmla="*/ 245 h 366"/>
                  <a:gd name="T70" fmla="*/ 0 w 760"/>
                  <a:gd name="T71" fmla="*/ 82 h 36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760"/>
                  <a:gd name="T109" fmla="*/ 0 h 366"/>
                  <a:gd name="T110" fmla="*/ 760 w 760"/>
                  <a:gd name="T111" fmla="*/ 366 h 36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760" h="366">
                    <a:moveTo>
                      <a:pt x="0" y="0"/>
                    </a:moveTo>
                    <a:lnTo>
                      <a:pt x="20" y="3"/>
                    </a:lnTo>
                    <a:lnTo>
                      <a:pt x="40" y="4"/>
                    </a:lnTo>
                    <a:lnTo>
                      <a:pt x="61" y="6"/>
                    </a:lnTo>
                    <a:lnTo>
                      <a:pt x="82" y="7"/>
                    </a:lnTo>
                    <a:lnTo>
                      <a:pt x="104" y="10"/>
                    </a:lnTo>
                    <a:lnTo>
                      <a:pt x="126" y="11"/>
                    </a:lnTo>
                    <a:lnTo>
                      <a:pt x="149" y="13"/>
                    </a:lnTo>
                    <a:lnTo>
                      <a:pt x="172" y="14"/>
                    </a:lnTo>
                    <a:lnTo>
                      <a:pt x="195" y="16"/>
                    </a:lnTo>
                    <a:lnTo>
                      <a:pt x="218" y="18"/>
                    </a:lnTo>
                    <a:lnTo>
                      <a:pt x="242" y="20"/>
                    </a:lnTo>
                    <a:lnTo>
                      <a:pt x="266" y="21"/>
                    </a:lnTo>
                    <a:lnTo>
                      <a:pt x="291" y="23"/>
                    </a:lnTo>
                    <a:lnTo>
                      <a:pt x="315" y="24"/>
                    </a:lnTo>
                    <a:lnTo>
                      <a:pt x="339" y="26"/>
                    </a:lnTo>
                    <a:lnTo>
                      <a:pt x="364" y="27"/>
                    </a:lnTo>
                    <a:lnTo>
                      <a:pt x="388" y="29"/>
                    </a:lnTo>
                    <a:lnTo>
                      <a:pt x="414" y="30"/>
                    </a:lnTo>
                    <a:lnTo>
                      <a:pt x="439" y="31"/>
                    </a:lnTo>
                    <a:lnTo>
                      <a:pt x="463" y="33"/>
                    </a:lnTo>
                    <a:lnTo>
                      <a:pt x="489" y="34"/>
                    </a:lnTo>
                    <a:lnTo>
                      <a:pt x="514" y="35"/>
                    </a:lnTo>
                    <a:lnTo>
                      <a:pt x="539" y="35"/>
                    </a:lnTo>
                    <a:lnTo>
                      <a:pt x="565" y="36"/>
                    </a:lnTo>
                    <a:lnTo>
                      <a:pt x="589" y="37"/>
                    </a:lnTo>
                    <a:lnTo>
                      <a:pt x="614" y="37"/>
                    </a:lnTo>
                    <a:lnTo>
                      <a:pt x="639" y="38"/>
                    </a:lnTo>
                    <a:lnTo>
                      <a:pt x="664" y="38"/>
                    </a:lnTo>
                    <a:lnTo>
                      <a:pt x="688" y="39"/>
                    </a:lnTo>
                    <a:lnTo>
                      <a:pt x="712" y="39"/>
                    </a:lnTo>
                    <a:lnTo>
                      <a:pt x="735" y="39"/>
                    </a:lnTo>
                    <a:lnTo>
                      <a:pt x="760" y="39"/>
                    </a:lnTo>
                    <a:lnTo>
                      <a:pt x="760" y="120"/>
                    </a:lnTo>
                    <a:lnTo>
                      <a:pt x="760" y="199"/>
                    </a:lnTo>
                    <a:lnTo>
                      <a:pt x="760" y="279"/>
                    </a:lnTo>
                    <a:lnTo>
                      <a:pt x="760" y="359"/>
                    </a:lnTo>
                    <a:lnTo>
                      <a:pt x="735" y="361"/>
                    </a:lnTo>
                    <a:lnTo>
                      <a:pt x="711" y="362"/>
                    </a:lnTo>
                    <a:lnTo>
                      <a:pt x="686" y="363"/>
                    </a:lnTo>
                    <a:lnTo>
                      <a:pt x="662" y="364"/>
                    </a:lnTo>
                    <a:lnTo>
                      <a:pt x="637" y="365"/>
                    </a:lnTo>
                    <a:lnTo>
                      <a:pt x="613" y="365"/>
                    </a:lnTo>
                    <a:lnTo>
                      <a:pt x="588" y="366"/>
                    </a:lnTo>
                    <a:lnTo>
                      <a:pt x="564" y="366"/>
                    </a:lnTo>
                    <a:lnTo>
                      <a:pt x="538" y="366"/>
                    </a:lnTo>
                    <a:lnTo>
                      <a:pt x="514" y="366"/>
                    </a:lnTo>
                    <a:lnTo>
                      <a:pt x="490" y="366"/>
                    </a:lnTo>
                    <a:lnTo>
                      <a:pt x="466" y="366"/>
                    </a:lnTo>
                    <a:lnTo>
                      <a:pt x="440" y="366"/>
                    </a:lnTo>
                    <a:lnTo>
                      <a:pt x="416" y="365"/>
                    </a:lnTo>
                    <a:lnTo>
                      <a:pt x="392" y="365"/>
                    </a:lnTo>
                    <a:lnTo>
                      <a:pt x="368" y="364"/>
                    </a:lnTo>
                    <a:lnTo>
                      <a:pt x="344" y="363"/>
                    </a:lnTo>
                    <a:lnTo>
                      <a:pt x="319" y="362"/>
                    </a:lnTo>
                    <a:lnTo>
                      <a:pt x="295" y="361"/>
                    </a:lnTo>
                    <a:lnTo>
                      <a:pt x="272" y="359"/>
                    </a:lnTo>
                    <a:lnTo>
                      <a:pt x="248" y="357"/>
                    </a:lnTo>
                    <a:lnTo>
                      <a:pt x="225" y="356"/>
                    </a:lnTo>
                    <a:lnTo>
                      <a:pt x="202" y="354"/>
                    </a:lnTo>
                    <a:lnTo>
                      <a:pt x="178" y="351"/>
                    </a:lnTo>
                    <a:lnTo>
                      <a:pt x="155" y="349"/>
                    </a:lnTo>
                    <a:lnTo>
                      <a:pt x="133" y="347"/>
                    </a:lnTo>
                    <a:lnTo>
                      <a:pt x="110" y="343"/>
                    </a:lnTo>
                    <a:lnTo>
                      <a:pt x="88" y="341"/>
                    </a:lnTo>
                    <a:lnTo>
                      <a:pt x="65" y="338"/>
                    </a:lnTo>
                    <a:lnTo>
                      <a:pt x="43" y="334"/>
                    </a:lnTo>
                    <a:lnTo>
                      <a:pt x="22" y="331"/>
                    </a:lnTo>
                    <a:lnTo>
                      <a:pt x="0" y="327"/>
                    </a:lnTo>
                    <a:lnTo>
                      <a:pt x="0" y="245"/>
                    </a:lnTo>
                    <a:lnTo>
                      <a:pt x="0" y="164"/>
                    </a:lnTo>
                    <a:lnTo>
                      <a:pt x="0" y="82"/>
                    </a:lnTo>
                    <a:lnTo>
                      <a:pt x="0" y="0"/>
                    </a:lnTo>
                    <a:close/>
                  </a:path>
                </a:pathLst>
              </a:custGeom>
              <a:solidFill>
                <a:srgbClr val="CC8700"/>
              </a:solidFill>
              <a:ln w="9525">
                <a:noFill/>
                <a:round/>
                <a:headEnd/>
                <a:tailEnd/>
              </a:ln>
            </p:spPr>
            <p:txBody>
              <a:bodyPr/>
              <a:lstStyle/>
              <a:p>
                <a:endParaRPr lang="en-US"/>
              </a:p>
            </p:txBody>
          </p:sp>
          <p:sp>
            <p:nvSpPr>
              <p:cNvPr id="21969" name="Freeform 606"/>
              <p:cNvSpPr>
                <a:spLocks/>
              </p:cNvSpPr>
              <p:nvPr/>
            </p:nvSpPr>
            <p:spPr bwMode="auto">
              <a:xfrm>
                <a:off x="1286" y="2182"/>
                <a:ext cx="338" cy="166"/>
              </a:xfrm>
              <a:custGeom>
                <a:avLst/>
                <a:gdLst>
                  <a:gd name="T0" fmla="*/ 0 w 678"/>
                  <a:gd name="T1" fmla="*/ 0 h 333"/>
                  <a:gd name="T2" fmla="*/ 36 w 678"/>
                  <a:gd name="T3" fmla="*/ 4 h 333"/>
                  <a:gd name="T4" fmla="*/ 73 w 678"/>
                  <a:gd name="T5" fmla="*/ 7 h 333"/>
                  <a:gd name="T6" fmla="*/ 112 w 678"/>
                  <a:gd name="T7" fmla="*/ 11 h 333"/>
                  <a:gd name="T8" fmla="*/ 152 w 678"/>
                  <a:gd name="T9" fmla="*/ 14 h 333"/>
                  <a:gd name="T10" fmla="*/ 194 w 678"/>
                  <a:gd name="T11" fmla="*/ 18 h 333"/>
                  <a:gd name="T12" fmla="*/ 236 w 678"/>
                  <a:gd name="T13" fmla="*/ 20 h 333"/>
                  <a:gd name="T14" fmla="*/ 280 w 678"/>
                  <a:gd name="T15" fmla="*/ 23 h 333"/>
                  <a:gd name="T16" fmla="*/ 324 w 678"/>
                  <a:gd name="T17" fmla="*/ 27 h 333"/>
                  <a:gd name="T18" fmla="*/ 368 w 678"/>
                  <a:gd name="T19" fmla="*/ 29 h 333"/>
                  <a:gd name="T20" fmla="*/ 413 w 678"/>
                  <a:gd name="T21" fmla="*/ 31 h 333"/>
                  <a:gd name="T22" fmla="*/ 458 w 678"/>
                  <a:gd name="T23" fmla="*/ 34 h 333"/>
                  <a:gd name="T24" fmla="*/ 503 w 678"/>
                  <a:gd name="T25" fmla="*/ 36 h 333"/>
                  <a:gd name="T26" fmla="*/ 547 w 678"/>
                  <a:gd name="T27" fmla="*/ 37 h 333"/>
                  <a:gd name="T28" fmla="*/ 591 w 678"/>
                  <a:gd name="T29" fmla="*/ 38 h 333"/>
                  <a:gd name="T30" fmla="*/ 635 w 678"/>
                  <a:gd name="T31" fmla="*/ 39 h 333"/>
                  <a:gd name="T32" fmla="*/ 678 w 678"/>
                  <a:gd name="T33" fmla="*/ 39 h 333"/>
                  <a:gd name="T34" fmla="*/ 678 w 678"/>
                  <a:gd name="T35" fmla="*/ 111 h 333"/>
                  <a:gd name="T36" fmla="*/ 678 w 678"/>
                  <a:gd name="T37" fmla="*/ 182 h 333"/>
                  <a:gd name="T38" fmla="*/ 678 w 678"/>
                  <a:gd name="T39" fmla="*/ 254 h 333"/>
                  <a:gd name="T40" fmla="*/ 678 w 678"/>
                  <a:gd name="T41" fmla="*/ 325 h 333"/>
                  <a:gd name="T42" fmla="*/ 634 w 678"/>
                  <a:gd name="T43" fmla="*/ 327 h 333"/>
                  <a:gd name="T44" fmla="*/ 590 w 678"/>
                  <a:gd name="T45" fmla="*/ 330 h 333"/>
                  <a:gd name="T46" fmla="*/ 547 w 678"/>
                  <a:gd name="T47" fmla="*/ 331 h 333"/>
                  <a:gd name="T48" fmla="*/ 504 w 678"/>
                  <a:gd name="T49" fmla="*/ 332 h 333"/>
                  <a:gd name="T50" fmla="*/ 461 w 678"/>
                  <a:gd name="T51" fmla="*/ 333 h 333"/>
                  <a:gd name="T52" fmla="*/ 417 w 678"/>
                  <a:gd name="T53" fmla="*/ 333 h 333"/>
                  <a:gd name="T54" fmla="*/ 375 w 678"/>
                  <a:gd name="T55" fmla="*/ 332 h 333"/>
                  <a:gd name="T56" fmla="*/ 332 w 678"/>
                  <a:gd name="T57" fmla="*/ 331 h 333"/>
                  <a:gd name="T58" fmla="*/ 291 w 678"/>
                  <a:gd name="T59" fmla="*/ 328 h 333"/>
                  <a:gd name="T60" fmla="*/ 248 w 678"/>
                  <a:gd name="T61" fmla="*/ 326 h 333"/>
                  <a:gd name="T62" fmla="*/ 206 w 678"/>
                  <a:gd name="T63" fmla="*/ 323 h 333"/>
                  <a:gd name="T64" fmla="*/ 164 w 678"/>
                  <a:gd name="T65" fmla="*/ 319 h 333"/>
                  <a:gd name="T66" fmla="*/ 122 w 678"/>
                  <a:gd name="T67" fmla="*/ 315 h 333"/>
                  <a:gd name="T68" fmla="*/ 82 w 678"/>
                  <a:gd name="T69" fmla="*/ 309 h 333"/>
                  <a:gd name="T70" fmla="*/ 40 w 678"/>
                  <a:gd name="T71" fmla="*/ 303 h 333"/>
                  <a:gd name="T72" fmla="*/ 0 w 678"/>
                  <a:gd name="T73" fmla="*/ 296 h 333"/>
                  <a:gd name="T74" fmla="*/ 0 w 678"/>
                  <a:gd name="T75" fmla="*/ 222 h 333"/>
                  <a:gd name="T76" fmla="*/ 0 w 678"/>
                  <a:gd name="T77" fmla="*/ 148 h 333"/>
                  <a:gd name="T78" fmla="*/ 0 w 678"/>
                  <a:gd name="T79" fmla="*/ 74 h 333"/>
                  <a:gd name="T80" fmla="*/ 0 w 678"/>
                  <a:gd name="T81" fmla="*/ 0 h 33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78"/>
                  <a:gd name="T124" fmla="*/ 0 h 333"/>
                  <a:gd name="T125" fmla="*/ 678 w 678"/>
                  <a:gd name="T126" fmla="*/ 333 h 33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78" h="333">
                    <a:moveTo>
                      <a:pt x="0" y="0"/>
                    </a:moveTo>
                    <a:lnTo>
                      <a:pt x="36" y="4"/>
                    </a:lnTo>
                    <a:lnTo>
                      <a:pt x="73" y="7"/>
                    </a:lnTo>
                    <a:lnTo>
                      <a:pt x="112" y="11"/>
                    </a:lnTo>
                    <a:lnTo>
                      <a:pt x="152" y="14"/>
                    </a:lnTo>
                    <a:lnTo>
                      <a:pt x="194" y="18"/>
                    </a:lnTo>
                    <a:lnTo>
                      <a:pt x="236" y="20"/>
                    </a:lnTo>
                    <a:lnTo>
                      <a:pt x="280" y="23"/>
                    </a:lnTo>
                    <a:lnTo>
                      <a:pt x="324" y="27"/>
                    </a:lnTo>
                    <a:lnTo>
                      <a:pt x="368" y="29"/>
                    </a:lnTo>
                    <a:lnTo>
                      <a:pt x="413" y="31"/>
                    </a:lnTo>
                    <a:lnTo>
                      <a:pt x="458" y="34"/>
                    </a:lnTo>
                    <a:lnTo>
                      <a:pt x="503" y="36"/>
                    </a:lnTo>
                    <a:lnTo>
                      <a:pt x="547" y="37"/>
                    </a:lnTo>
                    <a:lnTo>
                      <a:pt x="591" y="38"/>
                    </a:lnTo>
                    <a:lnTo>
                      <a:pt x="635" y="39"/>
                    </a:lnTo>
                    <a:lnTo>
                      <a:pt x="678" y="39"/>
                    </a:lnTo>
                    <a:lnTo>
                      <a:pt x="678" y="111"/>
                    </a:lnTo>
                    <a:lnTo>
                      <a:pt x="678" y="182"/>
                    </a:lnTo>
                    <a:lnTo>
                      <a:pt x="678" y="254"/>
                    </a:lnTo>
                    <a:lnTo>
                      <a:pt x="678" y="325"/>
                    </a:lnTo>
                    <a:lnTo>
                      <a:pt x="634" y="327"/>
                    </a:lnTo>
                    <a:lnTo>
                      <a:pt x="590" y="330"/>
                    </a:lnTo>
                    <a:lnTo>
                      <a:pt x="547" y="331"/>
                    </a:lnTo>
                    <a:lnTo>
                      <a:pt x="504" y="332"/>
                    </a:lnTo>
                    <a:lnTo>
                      <a:pt x="461" y="333"/>
                    </a:lnTo>
                    <a:lnTo>
                      <a:pt x="417" y="333"/>
                    </a:lnTo>
                    <a:lnTo>
                      <a:pt x="375" y="332"/>
                    </a:lnTo>
                    <a:lnTo>
                      <a:pt x="332" y="331"/>
                    </a:lnTo>
                    <a:lnTo>
                      <a:pt x="291" y="328"/>
                    </a:lnTo>
                    <a:lnTo>
                      <a:pt x="248" y="326"/>
                    </a:lnTo>
                    <a:lnTo>
                      <a:pt x="206" y="323"/>
                    </a:lnTo>
                    <a:lnTo>
                      <a:pt x="164" y="319"/>
                    </a:lnTo>
                    <a:lnTo>
                      <a:pt x="122" y="315"/>
                    </a:lnTo>
                    <a:lnTo>
                      <a:pt x="82" y="309"/>
                    </a:lnTo>
                    <a:lnTo>
                      <a:pt x="40" y="303"/>
                    </a:lnTo>
                    <a:lnTo>
                      <a:pt x="0" y="296"/>
                    </a:lnTo>
                    <a:lnTo>
                      <a:pt x="0" y="222"/>
                    </a:lnTo>
                    <a:lnTo>
                      <a:pt x="0" y="148"/>
                    </a:lnTo>
                    <a:lnTo>
                      <a:pt x="0" y="74"/>
                    </a:lnTo>
                    <a:lnTo>
                      <a:pt x="0" y="0"/>
                    </a:lnTo>
                    <a:close/>
                  </a:path>
                </a:pathLst>
              </a:custGeom>
              <a:solidFill>
                <a:srgbClr val="CE8C00"/>
              </a:solidFill>
              <a:ln w="9525">
                <a:noFill/>
                <a:round/>
                <a:headEnd/>
                <a:tailEnd/>
              </a:ln>
            </p:spPr>
            <p:txBody>
              <a:bodyPr/>
              <a:lstStyle/>
              <a:p>
                <a:endParaRPr lang="en-US"/>
              </a:p>
            </p:txBody>
          </p:sp>
          <p:sp>
            <p:nvSpPr>
              <p:cNvPr id="21970" name="Freeform 607"/>
              <p:cNvSpPr>
                <a:spLocks/>
              </p:cNvSpPr>
              <p:nvPr/>
            </p:nvSpPr>
            <p:spPr bwMode="auto">
              <a:xfrm>
                <a:off x="1286" y="2182"/>
                <a:ext cx="297" cy="149"/>
              </a:xfrm>
              <a:custGeom>
                <a:avLst/>
                <a:gdLst>
                  <a:gd name="T0" fmla="*/ 0 w 596"/>
                  <a:gd name="T1" fmla="*/ 0 h 298"/>
                  <a:gd name="T2" fmla="*/ 31 w 596"/>
                  <a:gd name="T3" fmla="*/ 4 h 298"/>
                  <a:gd name="T4" fmla="*/ 65 w 596"/>
                  <a:gd name="T5" fmla="*/ 6 h 298"/>
                  <a:gd name="T6" fmla="*/ 99 w 596"/>
                  <a:gd name="T7" fmla="*/ 10 h 298"/>
                  <a:gd name="T8" fmla="*/ 134 w 596"/>
                  <a:gd name="T9" fmla="*/ 13 h 298"/>
                  <a:gd name="T10" fmla="*/ 171 w 596"/>
                  <a:gd name="T11" fmla="*/ 16 h 298"/>
                  <a:gd name="T12" fmla="*/ 208 w 596"/>
                  <a:gd name="T13" fmla="*/ 20 h 298"/>
                  <a:gd name="T14" fmla="*/ 246 w 596"/>
                  <a:gd name="T15" fmla="*/ 22 h 298"/>
                  <a:gd name="T16" fmla="*/ 285 w 596"/>
                  <a:gd name="T17" fmla="*/ 26 h 298"/>
                  <a:gd name="T18" fmla="*/ 324 w 596"/>
                  <a:gd name="T19" fmla="*/ 28 h 298"/>
                  <a:gd name="T20" fmla="*/ 363 w 596"/>
                  <a:gd name="T21" fmla="*/ 30 h 298"/>
                  <a:gd name="T22" fmla="*/ 402 w 596"/>
                  <a:gd name="T23" fmla="*/ 33 h 298"/>
                  <a:gd name="T24" fmla="*/ 441 w 596"/>
                  <a:gd name="T25" fmla="*/ 35 h 298"/>
                  <a:gd name="T26" fmla="*/ 481 w 596"/>
                  <a:gd name="T27" fmla="*/ 36 h 298"/>
                  <a:gd name="T28" fmla="*/ 520 w 596"/>
                  <a:gd name="T29" fmla="*/ 37 h 298"/>
                  <a:gd name="T30" fmla="*/ 558 w 596"/>
                  <a:gd name="T31" fmla="*/ 38 h 298"/>
                  <a:gd name="T32" fmla="*/ 596 w 596"/>
                  <a:gd name="T33" fmla="*/ 38 h 298"/>
                  <a:gd name="T34" fmla="*/ 596 w 596"/>
                  <a:gd name="T35" fmla="*/ 290 h 298"/>
                  <a:gd name="T36" fmla="*/ 557 w 596"/>
                  <a:gd name="T37" fmla="*/ 293 h 298"/>
                  <a:gd name="T38" fmla="*/ 519 w 596"/>
                  <a:gd name="T39" fmla="*/ 295 h 298"/>
                  <a:gd name="T40" fmla="*/ 482 w 596"/>
                  <a:gd name="T41" fmla="*/ 297 h 298"/>
                  <a:gd name="T42" fmla="*/ 444 w 596"/>
                  <a:gd name="T43" fmla="*/ 298 h 298"/>
                  <a:gd name="T44" fmla="*/ 407 w 596"/>
                  <a:gd name="T45" fmla="*/ 298 h 298"/>
                  <a:gd name="T46" fmla="*/ 370 w 596"/>
                  <a:gd name="T47" fmla="*/ 298 h 298"/>
                  <a:gd name="T48" fmla="*/ 333 w 596"/>
                  <a:gd name="T49" fmla="*/ 298 h 298"/>
                  <a:gd name="T50" fmla="*/ 296 w 596"/>
                  <a:gd name="T51" fmla="*/ 297 h 298"/>
                  <a:gd name="T52" fmla="*/ 261 w 596"/>
                  <a:gd name="T53" fmla="*/ 296 h 298"/>
                  <a:gd name="T54" fmla="*/ 224 w 596"/>
                  <a:gd name="T55" fmla="*/ 294 h 298"/>
                  <a:gd name="T56" fmla="*/ 187 w 596"/>
                  <a:gd name="T57" fmla="*/ 290 h 298"/>
                  <a:gd name="T58" fmla="*/ 150 w 596"/>
                  <a:gd name="T59" fmla="*/ 287 h 298"/>
                  <a:gd name="T60" fmla="*/ 113 w 596"/>
                  <a:gd name="T61" fmla="*/ 282 h 298"/>
                  <a:gd name="T62" fmla="*/ 76 w 596"/>
                  <a:gd name="T63" fmla="*/ 278 h 298"/>
                  <a:gd name="T64" fmla="*/ 38 w 596"/>
                  <a:gd name="T65" fmla="*/ 272 h 298"/>
                  <a:gd name="T66" fmla="*/ 0 w 596"/>
                  <a:gd name="T67" fmla="*/ 265 h 298"/>
                  <a:gd name="T68" fmla="*/ 0 w 596"/>
                  <a:gd name="T69" fmla="*/ 0 h 29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596"/>
                  <a:gd name="T106" fmla="*/ 0 h 298"/>
                  <a:gd name="T107" fmla="*/ 596 w 596"/>
                  <a:gd name="T108" fmla="*/ 298 h 29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596" h="298">
                    <a:moveTo>
                      <a:pt x="0" y="0"/>
                    </a:moveTo>
                    <a:lnTo>
                      <a:pt x="31" y="4"/>
                    </a:lnTo>
                    <a:lnTo>
                      <a:pt x="65" y="6"/>
                    </a:lnTo>
                    <a:lnTo>
                      <a:pt x="99" y="10"/>
                    </a:lnTo>
                    <a:lnTo>
                      <a:pt x="134" y="13"/>
                    </a:lnTo>
                    <a:lnTo>
                      <a:pt x="171" y="16"/>
                    </a:lnTo>
                    <a:lnTo>
                      <a:pt x="208" y="20"/>
                    </a:lnTo>
                    <a:lnTo>
                      <a:pt x="246" y="22"/>
                    </a:lnTo>
                    <a:lnTo>
                      <a:pt x="285" y="26"/>
                    </a:lnTo>
                    <a:lnTo>
                      <a:pt x="324" y="28"/>
                    </a:lnTo>
                    <a:lnTo>
                      <a:pt x="363" y="30"/>
                    </a:lnTo>
                    <a:lnTo>
                      <a:pt x="402" y="33"/>
                    </a:lnTo>
                    <a:lnTo>
                      <a:pt x="441" y="35"/>
                    </a:lnTo>
                    <a:lnTo>
                      <a:pt x="481" y="36"/>
                    </a:lnTo>
                    <a:lnTo>
                      <a:pt x="520" y="37"/>
                    </a:lnTo>
                    <a:lnTo>
                      <a:pt x="558" y="38"/>
                    </a:lnTo>
                    <a:lnTo>
                      <a:pt x="596" y="38"/>
                    </a:lnTo>
                    <a:lnTo>
                      <a:pt x="596" y="290"/>
                    </a:lnTo>
                    <a:lnTo>
                      <a:pt x="557" y="293"/>
                    </a:lnTo>
                    <a:lnTo>
                      <a:pt x="519" y="295"/>
                    </a:lnTo>
                    <a:lnTo>
                      <a:pt x="482" y="297"/>
                    </a:lnTo>
                    <a:lnTo>
                      <a:pt x="444" y="298"/>
                    </a:lnTo>
                    <a:lnTo>
                      <a:pt x="407" y="298"/>
                    </a:lnTo>
                    <a:lnTo>
                      <a:pt x="370" y="298"/>
                    </a:lnTo>
                    <a:lnTo>
                      <a:pt x="333" y="298"/>
                    </a:lnTo>
                    <a:lnTo>
                      <a:pt x="296" y="297"/>
                    </a:lnTo>
                    <a:lnTo>
                      <a:pt x="261" y="296"/>
                    </a:lnTo>
                    <a:lnTo>
                      <a:pt x="224" y="294"/>
                    </a:lnTo>
                    <a:lnTo>
                      <a:pt x="187" y="290"/>
                    </a:lnTo>
                    <a:lnTo>
                      <a:pt x="150" y="287"/>
                    </a:lnTo>
                    <a:lnTo>
                      <a:pt x="113" y="282"/>
                    </a:lnTo>
                    <a:lnTo>
                      <a:pt x="76" y="278"/>
                    </a:lnTo>
                    <a:lnTo>
                      <a:pt x="38" y="272"/>
                    </a:lnTo>
                    <a:lnTo>
                      <a:pt x="0" y="265"/>
                    </a:lnTo>
                    <a:lnTo>
                      <a:pt x="0" y="0"/>
                    </a:lnTo>
                    <a:close/>
                  </a:path>
                </a:pathLst>
              </a:custGeom>
              <a:solidFill>
                <a:srgbClr val="D18E00"/>
              </a:solidFill>
              <a:ln w="9525">
                <a:noFill/>
                <a:round/>
                <a:headEnd/>
                <a:tailEnd/>
              </a:ln>
            </p:spPr>
            <p:txBody>
              <a:bodyPr/>
              <a:lstStyle/>
              <a:p>
                <a:endParaRPr lang="en-US"/>
              </a:p>
            </p:txBody>
          </p:sp>
          <p:sp>
            <p:nvSpPr>
              <p:cNvPr id="21971" name="Freeform 608"/>
              <p:cNvSpPr>
                <a:spLocks/>
              </p:cNvSpPr>
              <p:nvPr/>
            </p:nvSpPr>
            <p:spPr bwMode="auto">
              <a:xfrm>
                <a:off x="1506" y="2254"/>
                <a:ext cx="258" cy="314"/>
              </a:xfrm>
              <a:custGeom>
                <a:avLst/>
                <a:gdLst>
                  <a:gd name="T0" fmla="*/ 0 w 516"/>
                  <a:gd name="T1" fmla="*/ 50 h 629"/>
                  <a:gd name="T2" fmla="*/ 7 w 516"/>
                  <a:gd name="T3" fmla="*/ 492 h 629"/>
                  <a:gd name="T4" fmla="*/ 14 w 516"/>
                  <a:gd name="T5" fmla="*/ 555 h 629"/>
                  <a:gd name="T6" fmla="*/ 50 w 516"/>
                  <a:gd name="T7" fmla="*/ 611 h 629"/>
                  <a:gd name="T8" fmla="*/ 440 w 516"/>
                  <a:gd name="T9" fmla="*/ 629 h 629"/>
                  <a:gd name="T10" fmla="*/ 514 w 516"/>
                  <a:gd name="T11" fmla="*/ 593 h 629"/>
                  <a:gd name="T12" fmla="*/ 516 w 516"/>
                  <a:gd name="T13" fmla="*/ 70 h 629"/>
                  <a:gd name="T14" fmla="*/ 467 w 516"/>
                  <a:gd name="T15" fmla="*/ 22 h 629"/>
                  <a:gd name="T16" fmla="*/ 51 w 516"/>
                  <a:gd name="T17" fmla="*/ 0 h 629"/>
                  <a:gd name="T18" fmla="*/ 0 w 516"/>
                  <a:gd name="T19" fmla="*/ 50 h 62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16"/>
                  <a:gd name="T31" fmla="*/ 0 h 629"/>
                  <a:gd name="T32" fmla="*/ 516 w 516"/>
                  <a:gd name="T33" fmla="*/ 629 h 62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16" h="629">
                    <a:moveTo>
                      <a:pt x="0" y="50"/>
                    </a:moveTo>
                    <a:lnTo>
                      <a:pt x="7" y="492"/>
                    </a:lnTo>
                    <a:lnTo>
                      <a:pt x="14" y="555"/>
                    </a:lnTo>
                    <a:lnTo>
                      <a:pt x="50" y="611"/>
                    </a:lnTo>
                    <a:lnTo>
                      <a:pt x="440" y="629"/>
                    </a:lnTo>
                    <a:lnTo>
                      <a:pt x="514" y="593"/>
                    </a:lnTo>
                    <a:lnTo>
                      <a:pt x="516" y="70"/>
                    </a:lnTo>
                    <a:lnTo>
                      <a:pt x="467" y="22"/>
                    </a:lnTo>
                    <a:lnTo>
                      <a:pt x="51" y="0"/>
                    </a:lnTo>
                    <a:lnTo>
                      <a:pt x="0" y="50"/>
                    </a:lnTo>
                    <a:close/>
                  </a:path>
                </a:pathLst>
              </a:custGeom>
              <a:solidFill>
                <a:srgbClr val="00335B"/>
              </a:solidFill>
              <a:ln w="9525">
                <a:noFill/>
                <a:round/>
                <a:headEnd/>
                <a:tailEnd/>
              </a:ln>
            </p:spPr>
            <p:txBody>
              <a:bodyPr/>
              <a:lstStyle/>
              <a:p>
                <a:endParaRPr lang="en-US"/>
              </a:p>
            </p:txBody>
          </p:sp>
          <p:sp>
            <p:nvSpPr>
              <p:cNvPr id="21972" name="Freeform 609"/>
              <p:cNvSpPr>
                <a:spLocks/>
              </p:cNvSpPr>
              <p:nvPr/>
            </p:nvSpPr>
            <p:spPr bwMode="auto">
              <a:xfrm>
                <a:off x="1555" y="2303"/>
                <a:ext cx="191" cy="246"/>
              </a:xfrm>
              <a:custGeom>
                <a:avLst/>
                <a:gdLst>
                  <a:gd name="T0" fmla="*/ 0 w 383"/>
                  <a:gd name="T1" fmla="*/ 41 h 492"/>
                  <a:gd name="T2" fmla="*/ 168 w 383"/>
                  <a:gd name="T3" fmla="*/ 0 h 492"/>
                  <a:gd name="T4" fmla="*/ 208 w 383"/>
                  <a:gd name="T5" fmla="*/ 14 h 492"/>
                  <a:gd name="T6" fmla="*/ 245 w 383"/>
                  <a:gd name="T7" fmla="*/ 28 h 492"/>
                  <a:gd name="T8" fmla="*/ 275 w 383"/>
                  <a:gd name="T9" fmla="*/ 44 h 492"/>
                  <a:gd name="T10" fmla="*/ 302 w 383"/>
                  <a:gd name="T11" fmla="*/ 60 h 492"/>
                  <a:gd name="T12" fmla="*/ 324 w 383"/>
                  <a:gd name="T13" fmla="*/ 77 h 492"/>
                  <a:gd name="T14" fmla="*/ 343 w 383"/>
                  <a:gd name="T15" fmla="*/ 96 h 492"/>
                  <a:gd name="T16" fmla="*/ 356 w 383"/>
                  <a:gd name="T17" fmla="*/ 115 h 492"/>
                  <a:gd name="T18" fmla="*/ 368 w 383"/>
                  <a:gd name="T19" fmla="*/ 137 h 492"/>
                  <a:gd name="T20" fmla="*/ 376 w 383"/>
                  <a:gd name="T21" fmla="*/ 160 h 492"/>
                  <a:gd name="T22" fmla="*/ 381 w 383"/>
                  <a:gd name="T23" fmla="*/ 185 h 492"/>
                  <a:gd name="T24" fmla="*/ 383 w 383"/>
                  <a:gd name="T25" fmla="*/ 213 h 492"/>
                  <a:gd name="T26" fmla="*/ 383 w 383"/>
                  <a:gd name="T27" fmla="*/ 243 h 492"/>
                  <a:gd name="T28" fmla="*/ 381 w 383"/>
                  <a:gd name="T29" fmla="*/ 274 h 492"/>
                  <a:gd name="T30" fmla="*/ 376 w 383"/>
                  <a:gd name="T31" fmla="*/ 309 h 492"/>
                  <a:gd name="T32" fmla="*/ 370 w 383"/>
                  <a:gd name="T33" fmla="*/ 345 h 492"/>
                  <a:gd name="T34" fmla="*/ 362 w 383"/>
                  <a:gd name="T35" fmla="*/ 386 h 492"/>
                  <a:gd name="T36" fmla="*/ 237 w 383"/>
                  <a:gd name="T37" fmla="*/ 492 h 492"/>
                  <a:gd name="T38" fmla="*/ 0 w 383"/>
                  <a:gd name="T39" fmla="*/ 41 h 49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83"/>
                  <a:gd name="T61" fmla="*/ 0 h 492"/>
                  <a:gd name="T62" fmla="*/ 383 w 383"/>
                  <a:gd name="T63" fmla="*/ 492 h 49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83" h="492">
                    <a:moveTo>
                      <a:pt x="0" y="41"/>
                    </a:moveTo>
                    <a:lnTo>
                      <a:pt x="168" y="0"/>
                    </a:lnTo>
                    <a:lnTo>
                      <a:pt x="208" y="14"/>
                    </a:lnTo>
                    <a:lnTo>
                      <a:pt x="245" y="28"/>
                    </a:lnTo>
                    <a:lnTo>
                      <a:pt x="275" y="44"/>
                    </a:lnTo>
                    <a:lnTo>
                      <a:pt x="302" y="60"/>
                    </a:lnTo>
                    <a:lnTo>
                      <a:pt x="324" y="77"/>
                    </a:lnTo>
                    <a:lnTo>
                      <a:pt x="343" y="96"/>
                    </a:lnTo>
                    <a:lnTo>
                      <a:pt x="356" y="115"/>
                    </a:lnTo>
                    <a:lnTo>
                      <a:pt x="368" y="137"/>
                    </a:lnTo>
                    <a:lnTo>
                      <a:pt x="376" y="160"/>
                    </a:lnTo>
                    <a:lnTo>
                      <a:pt x="381" y="185"/>
                    </a:lnTo>
                    <a:lnTo>
                      <a:pt x="383" y="213"/>
                    </a:lnTo>
                    <a:lnTo>
                      <a:pt x="383" y="243"/>
                    </a:lnTo>
                    <a:lnTo>
                      <a:pt x="381" y="274"/>
                    </a:lnTo>
                    <a:lnTo>
                      <a:pt x="376" y="309"/>
                    </a:lnTo>
                    <a:lnTo>
                      <a:pt x="370" y="345"/>
                    </a:lnTo>
                    <a:lnTo>
                      <a:pt x="362" y="386"/>
                    </a:lnTo>
                    <a:lnTo>
                      <a:pt x="237" y="492"/>
                    </a:lnTo>
                    <a:lnTo>
                      <a:pt x="0" y="41"/>
                    </a:lnTo>
                    <a:close/>
                  </a:path>
                </a:pathLst>
              </a:custGeom>
              <a:solidFill>
                <a:srgbClr val="8C4400"/>
              </a:solidFill>
              <a:ln w="9525">
                <a:noFill/>
                <a:round/>
                <a:headEnd/>
                <a:tailEnd/>
              </a:ln>
            </p:spPr>
            <p:txBody>
              <a:bodyPr/>
              <a:lstStyle/>
              <a:p>
                <a:endParaRPr lang="en-US"/>
              </a:p>
            </p:txBody>
          </p:sp>
          <p:sp>
            <p:nvSpPr>
              <p:cNvPr id="21973" name="Freeform 610"/>
              <p:cNvSpPr>
                <a:spLocks/>
              </p:cNvSpPr>
              <p:nvPr/>
            </p:nvSpPr>
            <p:spPr bwMode="auto">
              <a:xfrm>
                <a:off x="1479" y="2320"/>
                <a:ext cx="233" cy="257"/>
              </a:xfrm>
              <a:custGeom>
                <a:avLst/>
                <a:gdLst>
                  <a:gd name="T0" fmla="*/ 257 w 467"/>
                  <a:gd name="T1" fmla="*/ 1 h 513"/>
                  <a:gd name="T2" fmla="*/ 302 w 467"/>
                  <a:gd name="T3" fmla="*/ 11 h 513"/>
                  <a:gd name="T4" fmla="*/ 345 w 467"/>
                  <a:gd name="T5" fmla="*/ 31 h 513"/>
                  <a:gd name="T6" fmla="*/ 382 w 467"/>
                  <a:gd name="T7" fmla="*/ 58 h 513"/>
                  <a:gd name="T8" fmla="*/ 414 w 467"/>
                  <a:gd name="T9" fmla="*/ 93 h 513"/>
                  <a:gd name="T10" fmla="*/ 438 w 467"/>
                  <a:gd name="T11" fmla="*/ 134 h 513"/>
                  <a:gd name="T12" fmla="*/ 456 w 467"/>
                  <a:gd name="T13" fmla="*/ 180 h 513"/>
                  <a:gd name="T14" fmla="*/ 466 w 467"/>
                  <a:gd name="T15" fmla="*/ 230 h 513"/>
                  <a:gd name="T16" fmla="*/ 466 w 467"/>
                  <a:gd name="T17" fmla="*/ 283 h 513"/>
                  <a:gd name="T18" fmla="*/ 456 w 467"/>
                  <a:gd name="T19" fmla="*/ 332 h 513"/>
                  <a:gd name="T20" fmla="*/ 438 w 467"/>
                  <a:gd name="T21" fmla="*/ 378 h 513"/>
                  <a:gd name="T22" fmla="*/ 414 w 467"/>
                  <a:gd name="T23" fmla="*/ 420 h 513"/>
                  <a:gd name="T24" fmla="*/ 382 w 467"/>
                  <a:gd name="T25" fmla="*/ 454 h 513"/>
                  <a:gd name="T26" fmla="*/ 345 w 467"/>
                  <a:gd name="T27" fmla="*/ 482 h 513"/>
                  <a:gd name="T28" fmla="*/ 302 w 467"/>
                  <a:gd name="T29" fmla="*/ 501 h 513"/>
                  <a:gd name="T30" fmla="*/ 257 w 467"/>
                  <a:gd name="T31" fmla="*/ 512 h 513"/>
                  <a:gd name="T32" fmla="*/ 209 w 467"/>
                  <a:gd name="T33" fmla="*/ 512 h 513"/>
                  <a:gd name="T34" fmla="*/ 164 w 467"/>
                  <a:gd name="T35" fmla="*/ 501 h 513"/>
                  <a:gd name="T36" fmla="*/ 122 w 467"/>
                  <a:gd name="T37" fmla="*/ 482 h 513"/>
                  <a:gd name="T38" fmla="*/ 85 w 467"/>
                  <a:gd name="T39" fmla="*/ 454 h 513"/>
                  <a:gd name="T40" fmla="*/ 53 w 467"/>
                  <a:gd name="T41" fmla="*/ 420 h 513"/>
                  <a:gd name="T42" fmla="*/ 28 w 467"/>
                  <a:gd name="T43" fmla="*/ 378 h 513"/>
                  <a:gd name="T44" fmla="*/ 11 w 467"/>
                  <a:gd name="T45" fmla="*/ 332 h 513"/>
                  <a:gd name="T46" fmla="*/ 1 w 467"/>
                  <a:gd name="T47" fmla="*/ 283 h 513"/>
                  <a:gd name="T48" fmla="*/ 1 w 467"/>
                  <a:gd name="T49" fmla="*/ 230 h 513"/>
                  <a:gd name="T50" fmla="*/ 11 w 467"/>
                  <a:gd name="T51" fmla="*/ 180 h 513"/>
                  <a:gd name="T52" fmla="*/ 28 w 467"/>
                  <a:gd name="T53" fmla="*/ 134 h 513"/>
                  <a:gd name="T54" fmla="*/ 53 w 467"/>
                  <a:gd name="T55" fmla="*/ 93 h 513"/>
                  <a:gd name="T56" fmla="*/ 85 w 467"/>
                  <a:gd name="T57" fmla="*/ 58 h 513"/>
                  <a:gd name="T58" fmla="*/ 122 w 467"/>
                  <a:gd name="T59" fmla="*/ 31 h 513"/>
                  <a:gd name="T60" fmla="*/ 164 w 467"/>
                  <a:gd name="T61" fmla="*/ 11 h 513"/>
                  <a:gd name="T62" fmla="*/ 209 w 467"/>
                  <a:gd name="T63" fmla="*/ 1 h 51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67"/>
                  <a:gd name="T97" fmla="*/ 0 h 513"/>
                  <a:gd name="T98" fmla="*/ 467 w 467"/>
                  <a:gd name="T99" fmla="*/ 513 h 51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67" h="513">
                    <a:moveTo>
                      <a:pt x="233" y="0"/>
                    </a:moveTo>
                    <a:lnTo>
                      <a:pt x="257" y="1"/>
                    </a:lnTo>
                    <a:lnTo>
                      <a:pt x="280" y="5"/>
                    </a:lnTo>
                    <a:lnTo>
                      <a:pt x="302" y="11"/>
                    </a:lnTo>
                    <a:lnTo>
                      <a:pt x="324" y="20"/>
                    </a:lnTo>
                    <a:lnTo>
                      <a:pt x="345" y="31"/>
                    </a:lnTo>
                    <a:lnTo>
                      <a:pt x="363" y="43"/>
                    </a:lnTo>
                    <a:lnTo>
                      <a:pt x="382" y="58"/>
                    </a:lnTo>
                    <a:lnTo>
                      <a:pt x="399" y="74"/>
                    </a:lnTo>
                    <a:lnTo>
                      <a:pt x="414" y="93"/>
                    </a:lnTo>
                    <a:lnTo>
                      <a:pt x="427" y="112"/>
                    </a:lnTo>
                    <a:lnTo>
                      <a:pt x="438" y="134"/>
                    </a:lnTo>
                    <a:lnTo>
                      <a:pt x="448" y="156"/>
                    </a:lnTo>
                    <a:lnTo>
                      <a:pt x="456" y="180"/>
                    </a:lnTo>
                    <a:lnTo>
                      <a:pt x="462" y="204"/>
                    </a:lnTo>
                    <a:lnTo>
                      <a:pt x="466" y="230"/>
                    </a:lnTo>
                    <a:lnTo>
                      <a:pt x="467" y="256"/>
                    </a:lnTo>
                    <a:lnTo>
                      <a:pt x="466" y="283"/>
                    </a:lnTo>
                    <a:lnTo>
                      <a:pt x="462" y="308"/>
                    </a:lnTo>
                    <a:lnTo>
                      <a:pt x="456" y="332"/>
                    </a:lnTo>
                    <a:lnTo>
                      <a:pt x="448" y="356"/>
                    </a:lnTo>
                    <a:lnTo>
                      <a:pt x="438" y="378"/>
                    </a:lnTo>
                    <a:lnTo>
                      <a:pt x="427" y="400"/>
                    </a:lnTo>
                    <a:lnTo>
                      <a:pt x="414" y="420"/>
                    </a:lnTo>
                    <a:lnTo>
                      <a:pt x="399" y="438"/>
                    </a:lnTo>
                    <a:lnTo>
                      <a:pt x="382" y="454"/>
                    </a:lnTo>
                    <a:lnTo>
                      <a:pt x="363" y="469"/>
                    </a:lnTo>
                    <a:lnTo>
                      <a:pt x="345" y="482"/>
                    </a:lnTo>
                    <a:lnTo>
                      <a:pt x="324" y="492"/>
                    </a:lnTo>
                    <a:lnTo>
                      <a:pt x="302" y="501"/>
                    </a:lnTo>
                    <a:lnTo>
                      <a:pt x="280" y="507"/>
                    </a:lnTo>
                    <a:lnTo>
                      <a:pt x="257" y="512"/>
                    </a:lnTo>
                    <a:lnTo>
                      <a:pt x="233" y="513"/>
                    </a:lnTo>
                    <a:lnTo>
                      <a:pt x="209" y="512"/>
                    </a:lnTo>
                    <a:lnTo>
                      <a:pt x="186" y="507"/>
                    </a:lnTo>
                    <a:lnTo>
                      <a:pt x="164" y="501"/>
                    </a:lnTo>
                    <a:lnTo>
                      <a:pt x="143" y="492"/>
                    </a:lnTo>
                    <a:lnTo>
                      <a:pt x="122" y="482"/>
                    </a:lnTo>
                    <a:lnTo>
                      <a:pt x="103" y="469"/>
                    </a:lnTo>
                    <a:lnTo>
                      <a:pt x="85" y="454"/>
                    </a:lnTo>
                    <a:lnTo>
                      <a:pt x="68" y="438"/>
                    </a:lnTo>
                    <a:lnTo>
                      <a:pt x="53" y="420"/>
                    </a:lnTo>
                    <a:lnTo>
                      <a:pt x="41" y="400"/>
                    </a:lnTo>
                    <a:lnTo>
                      <a:pt x="28" y="378"/>
                    </a:lnTo>
                    <a:lnTo>
                      <a:pt x="19" y="356"/>
                    </a:lnTo>
                    <a:lnTo>
                      <a:pt x="11" y="332"/>
                    </a:lnTo>
                    <a:lnTo>
                      <a:pt x="5" y="308"/>
                    </a:lnTo>
                    <a:lnTo>
                      <a:pt x="1" y="283"/>
                    </a:lnTo>
                    <a:lnTo>
                      <a:pt x="0" y="256"/>
                    </a:lnTo>
                    <a:lnTo>
                      <a:pt x="1" y="230"/>
                    </a:lnTo>
                    <a:lnTo>
                      <a:pt x="5" y="204"/>
                    </a:lnTo>
                    <a:lnTo>
                      <a:pt x="11" y="180"/>
                    </a:lnTo>
                    <a:lnTo>
                      <a:pt x="19" y="156"/>
                    </a:lnTo>
                    <a:lnTo>
                      <a:pt x="28" y="134"/>
                    </a:lnTo>
                    <a:lnTo>
                      <a:pt x="41" y="112"/>
                    </a:lnTo>
                    <a:lnTo>
                      <a:pt x="53" y="93"/>
                    </a:lnTo>
                    <a:lnTo>
                      <a:pt x="68" y="74"/>
                    </a:lnTo>
                    <a:lnTo>
                      <a:pt x="85" y="58"/>
                    </a:lnTo>
                    <a:lnTo>
                      <a:pt x="103" y="43"/>
                    </a:lnTo>
                    <a:lnTo>
                      <a:pt x="122" y="31"/>
                    </a:lnTo>
                    <a:lnTo>
                      <a:pt x="143" y="20"/>
                    </a:lnTo>
                    <a:lnTo>
                      <a:pt x="164" y="11"/>
                    </a:lnTo>
                    <a:lnTo>
                      <a:pt x="186" y="5"/>
                    </a:lnTo>
                    <a:lnTo>
                      <a:pt x="209" y="1"/>
                    </a:lnTo>
                    <a:lnTo>
                      <a:pt x="233" y="0"/>
                    </a:lnTo>
                    <a:close/>
                  </a:path>
                </a:pathLst>
              </a:custGeom>
              <a:solidFill>
                <a:srgbClr val="B76B05"/>
              </a:solidFill>
              <a:ln w="9525">
                <a:noFill/>
                <a:round/>
                <a:headEnd/>
                <a:tailEnd/>
              </a:ln>
            </p:spPr>
            <p:txBody>
              <a:bodyPr/>
              <a:lstStyle/>
              <a:p>
                <a:endParaRPr lang="en-US"/>
              </a:p>
            </p:txBody>
          </p:sp>
          <p:sp>
            <p:nvSpPr>
              <p:cNvPr id="21974" name="Freeform 611"/>
              <p:cNvSpPr>
                <a:spLocks/>
              </p:cNvSpPr>
              <p:nvPr/>
            </p:nvSpPr>
            <p:spPr bwMode="auto">
              <a:xfrm>
                <a:off x="1480" y="2323"/>
                <a:ext cx="222" cy="243"/>
              </a:xfrm>
              <a:custGeom>
                <a:avLst/>
                <a:gdLst>
                  <a:gd name="T0" fmla="*/ 244 w 443"/>
                  <a:gd name="T1" fmla="*/ 1 h 487"/>
                  <a:gd name="T2" fmla="*/ 288 w 443"/>
                  <a:gd name="T3" fmla="*/ 12 h 487"/>
                  <a:gd name="T4" fmla="*/ 327 w 443"/>
                  <a:gd name="T5" fmla="*/ 30 h 487"/>
                  <a:gd name="T6" fmla="*/ 363 w 443"/>
                  <a:gd name="T7" fmla="*/ 55 h 487"/>
                  <a:gd name="T8" fmla="*/ 393 w 443"/>
                  <a:gd name="T9" fmla="*/ 89 h 487"/>
                  <a:gd name="T10" fmla="*/ 417 w 443"/>
                  <a:gd name="T11" fmla="*/ 128 h 487"/>
                  <a:gd name="T12" fmla="*/ 433 w 443"/>
                  <a:gd name="T13" fmla="*/ 171 h 487"/>
                  <a:gd name="T14" fmla="*/ 442 w 443"/>
                  <a:gd name="T15" fmla="*/ 219 h 487"/>
                  <a:gd name="T16" fmla="*/ 442 w 443"/>
                  <a:gd name="T17" fmla="*/ 268 h 487"/>
                  <a:gd name="T18" fmla="*/ 433 w 443"/>
                  <a:gd name="T19" fmla="*/ 316 h 487"/>
                  <a:gd name="T20" fmla="*/ 417 w 443"/>
                  <a:gd name="T21" fmla="*/ 359 h 487"/>
                  <a:gd name="T22" fmla="*/ 393 w 443"/>
                  <a:gd name="T23" fmla="*/ 398 h 487"/>
                  <a:gd name="T24" fmla="*/ 363 w 443"/>
                  <a:gd name="T25" fmla="*/ 432 h 487"/>
                  <a:gd name="T26" fmla="*/ 327 w 443"/>
                  <a:gd name="T27" fmla="*/ 457 h 487"/>
                  <a:gd name="T28" fmla="*/ 288 w 443"/>
                  <a:gd name="T29" fmla="*/ 476 h 487"/>
                  <a:gd name="T30" fmla="*/ 244 w 443"/>
                  <a:gd name="T31" fmla="*/ 486 h 487"/>
                  <a:gd name="T32" fmla="*/ 198 w 443"/>
                  <a:gd name="T33" fmla="*/ 486 h 487"/>
                  <a:gd name="T34" fmla="*/ 155 w 443"/>
                  <a:gd name="T35" fmla="*/ 476 h 487"/>
                  <a:gd name="T36" fmla="*/ 115 w 443"/>
                  <a:gd name="T37" fmla="*/ 457 h 487"/>
                  <a:gd name="T38" fmla="*/ 80 w 443"/>
                  <a:gd name="T39" fmla="*/ 432 h 487"/>
                  <a:gd name="T40" fmla="*/ 50 w 443"/>
                  <a:gd name="T41" fmla="*/ 398 h 487"/>
                  <a:gd name="T42" fmla="*/ 26 w 443"/>
                  <a:gd name="T43" fmla="*/ 359 h 487"/>
                  <a:gd name="T44" fmla="*/ 10 w 443"/>
                  <a:gd name="T45" fmla="*/ 316 h 487"/>
                  <a:gd name="T46" fmla="*/ 1 w 443"/>
                  <a:gd name="T47" fmla="*/ 268 h 487"/>
                  <a:gd name="T48" fmla="*/ 1 w 443"/>
                  <a:gd name="T49" fmla="*/ 219 h 487"/>
                  <a:gd name="T50" fmla="*/ 10 w 443"/>
                  <a:gd name="T51" fmla="*/ 171 h 487"/>
                  <a:gd name="T52" fmla="*/ 26 w 443"/>
                  <a:gd name="T53" fmla="*/ 128 h 487"/>
                  <a:gd name="T54" fmla="*/ 50 w 443"/>
                  <a:gd name="T55" fmla="*/ 89 h 487"/>
                  <a:gd name="T56" fmla="*/ 80 w 443"/>
                  <a:gd name="T57" fmla="*/ 55 h 487"/>
                  <a:gd name="T58" fmla="*/ 115 w 443"/>
                  <a:gd name="T59" fmla="*/ 30 h 487"/>
                  <a:gd name="T60" fmla="*/ 155 w 443"/>
                  <a:gd name="T61" fmla="*/ 12 h 487"/>
                  <a:gd name="T62" fmla="*/ 198 w 443"/>
                  <a:gd name="T63" fmla="*/ 1 h 48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43"/>
                  <a:gd name="T97" fmla="*/ 0 h 487"/>
                  <a:gd name="T98" fmla="*/ 443 w 443"/>
                  <a:gd name="T99" fmla="*/ 487 h 48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43" h="487">
                    <a:moveTo>
                      <a:pt x="221" y="0"/>
                    </a:moveTo>
                    <a:lnTo>
                      <a:pt x="244" y="1"/>
                    </a:lnTo>
                    <a:lnTo>
                      <a:pt x="266" y="5"/>
                    </a:lnTo>
                    <a:lnTo>
                      <a:pt x="288" y="12"/>
                    </a:lnTo>
                    <a:lnTo>
                      <a:pt x="307" y="20"/>
                    </a:lnTo>
                    <a:lnTo>
                      <a:pt x="327" y="30"/>
                    </a:lnTo>
                    <a:lnTo>
                      <a:pt x="345" y="42"/>
                    </a:lnTo>
                    <a:lnTo>
                      <a:pt x="363" y="55"/>
                    </a:lnTo>
                    <a:lnTo>
                      <a:pt x="379" y="72"/>
                    </a:lnTo>
                    <a:lnTo>
                      <a:pt x="393" y="89"/>
                    </a:lnTo>
                    <a:lnTo>
                      <a:pt x="405" y="107"/>
                    </a:lnTo>
                    <a:lnTo>
                      <a:pt x="417" y="128"/>
                    </a:lnTo>
                    <a:lnTo>
                      <a:pt x="426" y="149"/>
                    </a:lnTo>
                    <a:lnTo>
                      <a:pt x="433" y="171"/>
                    </a:lnTo>
                    <a:lnTo>
                      <a:pt x="439" y="195"/>
                    </a:lnTo>
                    <a:lnTo>
                      <a:pt x="442" y="219"/>
                    </a:lnTo>
                    <a:lnTo>
                      <a:pt x="443" y="243"/>
                    </a:lnTo>
                    <a:lnTo>
                      <a:pt x="442" y="268"/>
                    </a:lnTo>
                    <a:lnTo>
                      <a:pt x="439" y="293"/>
                    </a:lnTo>
                    <a:lnTo>
                      <a:pt x="433" y="316"/>
                    </a:lnTo>
                    <a:lnTo>
                      <a:pt x="426" y="337"/>
                    </a:lnTo>
                    <a:lnTo>
                      <a:pt x="417" y="359"/>
                    </a:lnTo>
                    <a:lnTo>
                      <a:pt x="405" y="379"/>
                    </a:lnTo>
                    <a:lnTo>
                      <a:pt x="393" y="398"/>
                    </a:lnTo>
                    <a:lnTo>
                      <a:pt x="379" y="416"/>
                    </a:lnTo>
                    <a:lnTo>
                      <a:pt x="363" y="432"/>
                    </a:lnTo>
                    <a:lnTo>
                      <a:pt x="345" y="446"/>
                    </a:lnTo>
                    <a:lnTo>
                      <a:pt x="327" y="457"/>
                    </a:lnTo>
                    <a:lnTo>
                      <a:pt x="307" y="467"/>
                    </a:lnTo>
                    <a:lnTo>
                      <a:pt x="288" y="476"/>
                    </a:lnTo>
                    <a:lnTo>
                      <a:pt x="266" y="482"/>
                    </a:lnTo>
                    <a:lnTo>
                      <a:pt x="244" y="486"/>
                    </a:lnTo>
                    <a:lnTo>
                      <a:pt x="221" y="487"/>
                    </a:lnTo>
                    <a:lnTo>
                      <a:pt x="198" y="486"/>
                    </a:lnTo>
                    <a:lnTo>
                      <a:pt x="176" y="482"/>
                    </a:lnTo>
                    <a:lnTo>
                      <a:pt x="155" y="476"/>
                    </a:lnTo>
                    <a:lnTo>
                      <a:pt x="134" y="467"/>
                    </a:lnTo>
                    <a:lnTo>
                      <a:pt x="115" y="457"/>
                    </a:lnTo>
                    <a:lnTo>
                      <a:pt x="98" y="446"/>
                    </a:lnTo>
                    <a:lnTo>
                      <a:pt x="80" y="432"/>
                    </a:lnTo>
                    <a:lnTo>
                      <a:pt x="64" y="416"/>
                    </a:lnTo>
                    <a:lnTo>
                      <a:pt x="50" y="398"/>
                    </a:lnTo>
                    <a:lnTo>
                      <a:pt x="38" y="379"/>
                    </a:lnTo>
                    <a:lnTo>
                      <a:pt x="26" y="359"/>
                    </a:lnTo>
                    <a:lnTo>
                      <a:pt x="17" y="337"/>
                    </a:lnTo>
                    <a:lnTo>
                      <a:pt x="10" y="316"/>
                    </a:lnTo>
                    <a:lnTo>
                      <a:pt x="4" y="293"/>
                    </a:lnTo>
                    <a:lnTo>
                      <a:pt x="1" y="268"/>
                    </a:lnTo>
                    <a:lnTo>
                      <a:pt x="0" y="243"/>
                    </a:lnTo>
                    <a:lnTo>
                      <a:pt x="1" y="219"/>
                    </a:lnTo>
                    <a:lnTo>
                      <a:pt x="4" y="195"/>
                    </a:lnTo>
                    <a:lnTo>
                      <a:pt x="10" y="171"/>
                    </a:lnTo>
                    <a:lnTo>
                      <a:pt x="17" y="149"/>
                    </a:lnTo>
                    <a:lnTo>
                      <a:pt x="26" y="128"/>
                    </a:lnTo>
                    <a:lnTo>
                      <a:pt x="38" y="107"/>
                    </a:lnTo>
                    <a:lnTo>
                      <a:pt x="50" y="89"/>
                    </a:lnTo>
                    <a:lnTo>
                      <a:pt x="64" y="72"/>
                    </a:lnTo>
                    <a:lnTo>
                      <a:pt x="80" y="55"/>
                    </a:lnTo>
                    <a:lnTo>
                      <a:pt x="98" y="42"/>
                    </a:lnTo>
                    <a:lnTo>
                      <a:pt x="115" y="30"/>
                    </a:lnTo>
                    <a:lnTo>
                      <a:pt x="134" y="20"/>
                    </a:lnTo>
                    <a:lnTo>
                      <a:pt x="155" y="12"/>
                    </a:lnTo>
                    <a:lnTo>
                      <a:pt x="176" y="5"/>
                    </a:lnTo>
                    <a:lnTo>
                      <a:pt x="198" y="1"/>
                    </a:lnTo>
                    <a:lnTo>
                      <a:pt x="221" y="0"/>
                    </a:lnTo>
                    <a:close/>
                  </a:path>
                </a:pathLst>
              </a:custGeom>
              <a:solidFill>
                <a:srgbClr val="BF7505"/>
              </a:solidFill>
              <a:ln w="9525">
                <a:noFill/>
                <a:round/>
                <a:headEnd/>
                <a:tailEnd/>
              </a:ln>
            </p:spPr>
            <p:txBody>
              <a:bodyPr/>
              <a:lstStyle/>
              <a:p>
                <a:endParaRPr lang="en-US"/>
              </a:p>
            </p:txBody>
          </p:sp>
          <p:sp>
            <p:nvSpPr>
              <p:cNvPr id="21975" name="Freeform 612"/>
              <p:cNvSpPr>
                <a:spLocks/>
              </p:cNvSpPr>
              <p:nvPr/>
            </p:nvSpPr>
            <p:spPr bwMode="auto">
              <a:xfrm>
                <a:off x="1482" y="2324"/>
                <a:ext cx="210" cy="232"/>
              </a:xfrm>
              <a:custGeom>
                <a:avLst/>
                <a:gdLst>
                  <a:gd name="T0" fmla="*/ 233 w 421"/>
                  <a:gd name="T1" fmla="*/ 1 h 462"/>
                  <a:gd name="T2" fmla="*/ 273 w 421"/>
                  <a:gd name="T3" fmla="*/ 10 h 462"/>
                  <a:gd name="T4" fmla="*/ 311 w 421"/>
                  <a:gd name="T5" fmla="*/ 27 h 462"/>
                  <a:gd name="T6" fmla="*/ 345 w 421"/>
                  <a:gd name="T7" fmla="*/ 53 h 462"/>
                  <a:gd name="T8" fmla="*/ 373 w 421"/>
                  <a:gd name="T9" fmla="*/ 84 h 462"/>
                  <a:gd name="T10" fmla="*/ 395 w 421"/>
                  <a:gd name="T11" fmla="*/ 120 h 462"/>
                  <a:gd name="T12" fmla="*/ 411 w 421"/>
                  <a:gd name="T13" fmla="*/ 162 h 462"/>
                  <a:gd name="T14" fmla="*/ 420 w 421"/>
                  <a:gd name="T15" fmla="*/ 207 h 462"/>
                  <a:gd name="T16" fmla="*/ 420 w 421"/>
                  <a:gd name="T17" fmla="*/ 255 h 462"/>
                  <a:gd name="T18" fmla="*/ 411 w 421"/>
                  <a:gd name="T19" fmla="*/ 300 h 462"/>
                  <a:gd name="T20" fmla="*/ 395 w 421"/>
                  <a:gd name="T21" fmla="*/ 341 h 462"/>
                  <a:gd name="T22" fmla="*/ 373 w 421"/>
                  <a:gd name="T23" fmla="*/ 378 h 462"/>
                  <a:gd name="T24" fmla="*/ 345 w 421"/>
                  <a:gd name="T25" fmla="*/ 409 h 462"/>
                  <a:gd name="T26" fmla="*/ 311 w 421"/>
                  <a:gd name="T27" fmla="*/ 435 h 462"/>
                  <a:gd name="T28" fmla="*/ 273 w 421"/>
                  <a:gd name="T29" fmla="*/ 452 h 462"/>
                  <a:gd name="T30" fmla="*/ 233 w 421"/>
                  <a:gd name="T31" fmla="*/ 461 h 462"/>
                  <a:gd name="T32" fmla="*/ 189 w 421"/>
                  <a:gd name="T33" fmla="*/ 461 h 462"/>
                  <a:gd name="T34" fmla="*/ 149 w 421"/>
                  <a:gd name="T35" fmla="*/ 452 h 462"/>
                  <a:gd name="T36" fmla="*/ 111 w 421"/>
                  <a:gd name="T37" fmla="*/ 435 h 462"/>
                  <a:gd name="T38" fmla="*/ 77 w 421"/>
                  <a:gd name="T39" fmla="*/ 409 h 462"/>
                  <a:gd name="T40" fmla="*/ 48 w 421"/>
                  <a:gd name="T41" fmla="*/ 378 h 462"/>
                  <a:gd name="T42" fmla="*/ 25 w 421"/>
                  <a:gd name="T43" fmla="*/ 341 h 462"/>
                  <a:gd name="T44" fmla="*/ 9 w 421"/>
                  <a:gd name="T45" fmla="*/ 300 h 462"/>
                  <a:gd name="T46" fmla="*/ 1 w 421"/>
                  <a:gd name="T47" fmla="*/ 255 h 462"/>
                  <a:gd name="T48" fmla="*/ 1 w 421"/>
                  <a:gd name="T49" fmla="*/ 207 h 462"/>
                  <a:gd name="T50" fmla="*/ 9 w 421"/>
                  <a:gd name="T51" fmla="*/ 162 h 462"/>
                  <a:gd name="T52" fmla="*/ 25 w 421"/>
                  <a:gd name="T53" fmla="*/ 120 h 462"/>
                  <a:gd name="T54" fmla="*/ 48 w 421"/>
                  <a:gd name="T55" fmla="*/ 84 h 462"/>
                  <a:gd name="T56" fmla="*/ 77 w 421"/>
                  <a:gd name="T57" fmla="*/ 53 h 462"/>
                  <a:gd name="T58" fmla="*/ 111 w 421"/>
                  <a:gd name="T59" fmla="*/ 27 h 462"/>
                  <a:gd name="T60" fmla="*/ 149 w 421"/>
                  <a:gd name="T61" fmla="*/ 10 h 462"/>
                  <a:gd name="T62" fmla="*/ 189 w 421"/>
                  <a:gd name="T63" fmla="*/ 1 h 46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21"/>
                  <a:gd name="T97" fmla="*/ 0 h 462"/>
                  <a:gd name="T98" fmla="*/ 421 w 421"/>
                  <a:gd name="T99" fmla="*/ 462 h 46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21" h="462">
                    <a:moveTo>
                      <a:pt x="211" y="0"/>
                    </a:moveTo>
                    <a:lnTo>
                      <a:pt x="233" y="1"/>
                    </a:lnTo>
                    <a:lnTo>
                      <a:pt x="254" y="4"/>
                    </a:lnTo>
                    <a:lnTo>
                      <a:pt x="273" y="10"/>
                    </a:lnTo>
                    <a:lnTo>
                      <a:pt x="293" y="18"/>
                    </a:lnTo>
                    <a:lnTo>
                      <a:pt x="311" y="27"/>
                    </a:lnTo>
                    <a:lnTo>
                      <a:pt x="328" y="39"/>
                    </a:lnTo>
                    <a:lnTo>
                      <a:pt x="345" y="53"/>
                    </a:lnTo>
                    <a:lnTo>
                      <a:pt x="360" y="68"/>
                    </a:lnTo>
                    <a:lnTo>
                      <a:pt x="373" y="84"/>
                    </a:lnTo>
                    <a:lnTo>
                      <a:pt x="385" y="102"/>
                    </a:lnTo>
                    <a:lnTo>
                      <a:pt x="395" y="120"/>
                    </a:lnTo>
                    <a:lnTo>
                      <a:pt x="405" y="141"/>
                    </a:lnTo>
                    <a:lnTo>
                      <a:pt x="411" y="162"/>
                    </a:lnTo>
                    <a:lnTo>
                      <a:pt x="416" y="184"/>
                    </a:lnTo>
                    <a:lnTo>
                      <a:pt x="420" y="207"/>
                    </a:lnTo>
                    <a:lnTo>
                      <a:pt x="421" y="231"/>
                    </a:lnTo>
                    <a:lnTo>
                      <a:pt x="420" y="255"/>
                    </a:lnTo>
                    <a:lnTo>
                      <a:pt x="416" y="278"/>
                    </a:lnTo>
                    <a:lnTo>
                      <a:pt x="411" y="300"/>
                    </a:lnTo>
                    <a:lnTo>
                      <a:pt x="405" y="321"/>
                    </a:lnTo>
                    <a:lnTo>
                      <a:pt x="395" y="341"/>
                    </a:lnTo>
                    <a:lnTo>
                      <a:pt x="385" y="360"/>
                    </a:lnTo>
                    <a:lnTo>
                      <a:pt x="373" y="378"/>
                    </a:lnTo>
                    <a:lnTo>
                      <a:pt x="360" y="394"/>
                    </a:lnTo>
                    <a:lnTo>
                      <a:pt x="345" y="409"/>
                    </a:lnTo>
                    <a:lnTo>
                      <a:pt x="328" y="423"/>
                    </a:lnTo>
                    <a:lnTo>
                      <a:pt x="311" y="435"/>
                    </a:lnTo>
                    <a:lnTo>
                      <a:pt x="293" y="444"/>
                    </a:lnTo>
                    <a:lnTo>
                      <a:pt x="273" y="452"/>
                    </a:lnTo>
                    <a:lnTo>
                      <a:pt x="254" y="458"/>
                    </a:lnTo>
                    <a:lnTo>
                      <a:pt x="233" y="461"/>
                    </a:lnTo>
                    <a:lnTo>
                      <a:pt x="211" y="462"/>
                    </a:lnTo>
                    <a:lnTo>
                      <a:pt x="189" y="461"/>
                    </a:lnTo>
                    <a:lnTo>
                      <a:pt x="168" y="458"/>
                    </a:lnTo>
                    <a:lnTo>
                      <a:pt x="149" y="452"/>
                    </a:lnTo>
                    <a:lnTo>
                      <a:pt x="129" y="444"/>
                    </a:lnTo>
                    <a:lnTo>
                      <a:pt x="111" y="435"/>
                    </a:lnTo>
                    <a:lnTo>
                      <a:pt x="93" y="423"/>
                    </a:lnTo>
                    <a:lnTo>
                      <a:pt x="77" y="409"/>
                    </a:lnTo>
                    <a:lnTo>
                      <a:pt x="62" y="394"/>
                    </a:lnTo>
                    <a:lnTo>
                      <a:pt x="48" y="378"/>
                    </a:lnTo>
                    <a:lnTo>
                      <a:pt x="36" y="360"/>
                    </a:lnTo>
                    <a:lnTo>
                      <a:pt x="25" y="341"/>
                    </a:lnTo>
                    <a:lnTo>
                      <a:pt x="16" y="321"/>
                    </a:lnTo>
                    <a:lnTo>
                      <a:pt x="9" y="300"/>
                    </a:lnTo>
                    <a:lnTo>
                      <a:pt x="5" y="278"/>
                    </a:lnTo>
                    <a:lnTo>
                      <a:pt x="1" y="255"/>
                    </a:lnTo>
                    <a:lnTo>
                      <a:pt x="0" y="231"/>
                    </a:lnTo>
                    <a:lnTo>
                      <a:pt x="1" y="207"/>
                    </a:lnTo>
                    <a:lnTo>
                      <a:pt x="5" y="184"/>
                    </a:lnTo>
                    <a:lnTo>
                      <a:pt x="9" y="162"/>
                    </a:lnTo>
                    <a:lnTo>
                      <a:pt x="16" y="141"/>
                    </a:lnTo>
                    <a:lnTo>
                      <a:pt x="25" y="120"/>
                    </a:lnTo>
                    <a:lnTo>
                      <a:pt x="36" y="102"/>
                    </a:lnTo>
                    <a:lnTo>
                      <a:pt x="48" y="84"/>
                    </a:lnTo>
                    <a:lnTo>
                      <a:pt x="62" y="68"/>
                    </a:lnTo>
                    <a:lnTo>
                      <a:pt x="77" y="53"/>
                    </a:lnTo>
                    <a:lnTo>
                      <a:pt x="93" y="39"/>
                    </a:lnTo>
                    <a:lnTo>
                      <a:pt x="111" y="27"/>
                    </a:lnTo>
                    <a:lnTo>
                      <a:pt x="129" y="18"/>
                    </a:lnTo>
                    <a:lnTo>
                      <a:pt x="149" y="10"/>
                    </a:lnTo>
                    <a:lnTo>
                      <a:pt x="168" y="4"/>
                    </a:lnTo>
                    <a:lnTo>
                      <a:pt x="189" y="1"/>
                    </a:lnTo>
                    <a:lnTo>
                      <a:pt x="211" y="0"/>
                    </a:lnTo>
                    <a:close/>
                  </a:path>
                </a:pathLst>
              </a:custGeom>
              <a:solidFill>
                <a:srgbClr val="C47C05"/>
              </a:solidFill>
              <a:ln w="9525">
                <a:noFill/>
                <a:round/>
                <a:headEnd/>
                <a:tailEnd/>
              </a:ln>
            </p:spPr>
            <p:txBody>
              <a:bodyPr/>
              <a:lstStyle/>
              <a:p>
                <a:endParaRPr lang="en-US"/>
              </a:p>
            </p:txBody>
          </p:sp>
          <p:sp>
            <p:nvSpPr>
              <p:cNvPr id="21976" name="Freeform 613"/>
              <p:cNvSpPr>
                <a:spLocks/>
              </p:cNvSpPr>
              <p:nvPr/>
            </p:nvSpPr>
            <p:spPr bwMode="auto">
              <a:xfrm>
                <a:off x="1484" y="2326"/>
                <a:ext cx="199" cy="219"/>
              </a:xfrm>
              <a:custGeom>
                <a:avLst/>
                <a:gdLst>
                  <a:gd name="T0" fmla="*/ 220 w 398"/>
                  <a:gd name="T1" fmla="*/ 1 h 437"/>
                  <a:gd name="T2" fmla="*/ 258 w 398"/>
                  <a:gd name="T3" fmla="*/ 10 h 437"/>
                  <a:gd name="T4" fmla="*/ 293 w 398"/>
                  <a:gd name="T5" fmla="*/ 27 h 437"/>
                  <a:gd name="T6" fmla="*/ 326 w 398"/>
                  <a:gd name="T7" fmla="*/ 51 h 437"/>
                  <a:gd name="T8" fmla="*/ 352 w 398"/>
                  <a:gd name="T9" fmla="*/ 81 h 437"/>
                  <a:gd name="T10" fmla="*/ 374 w 398"/>
                  <a:gd name="T11" fmla="*/ 115 h 437"/>
                  <a:gd name="T12" fmla="*/ 389 w 398"/>
                  <a:gd name="T13" fmla="*/ 154 h 437"/>
                  <a:gd name="T14" fmla="*/ 397 w 398"/>
                  <a:gd name="T15" fmla="*/ 197 h 437"/>
                  <a:gd name="T16" fmla="*/ 397 w 398"/>
                  <a:gd name="T17" fmla="*/ 241 h 437"/>
                  <a:gd name="T18" fmla="*/ 389 w 398"/>
                  <a:gd name="T19" fmla="*/ 284 h 437"/>
                  <a:gd name="T20" fmla="*/ 374 w 398"/>
                  <a:gd name="T21" fmla="*/ 324 h 437"/>
                  <a:gd name="T22" fmla="*/ 352 w 398"/>
                  <a:gd name="T23" fmla="*/ 358 h 437"/>
                  <a:gd name="T24" fmla="*/ 326 w 398"/>
                  <a:gd name="T25" fmla="*/ 388 h 437"/>
                  <a:gd name="T26" fmla="*/ 293 w 398"/>
                  <a:gd name="T27" fmla="*/ 411 h 437"/>
                  <a:gd name="T28" fmla="*/ 258 w 398"/>
                  <a:gd name="T29" fmla="*/ 427 h 437"/>
                  <a:gd name="T30" fmla="*/ 220 w 398"/>
                  <a:gd name="T31" fmla="*/ 436 h 437"/>
                  <a:gd name="T32" fmla="*/ 178 w 398"/>
                  <a:gd name="T33" fmla="*/ 436 h 437"/>
                  <a:gd name="T34" fmla="*/ 139 w 398"/>
                  <a:gd name="T35" fmla="*/ 427 h 437"/>
                  <a:gd name="T36" fmla="*/ 103 w 398"/>
                  <a:gd name="T37" fmla="*/ 411 h 437"/>
                  <a:gd name="T38" fmla="*/ 72 w 398"/>
                  <a:gd name="T39" fmla="*/ 388 h 437"/>
                  <a:gd name="T40" fmla="*/ 44 w 398"/>
                  <a:gd name="T41" fmla="*/ 358 h 437"/>
                  <a:gd name="T42" fmla="*/ 24 w 398"/>
                  <a:gd name="T43" fmla="*/ 324 h 437"/>
                  <a:gd name="T44" fmla="*/ 9 w 398"/>
                  <a:gd name="T45" fmla="*/ 284 h 437"/>
                  <a:gd name="T46" fmla="*/ 1 w 398"/>
                  <a:gd name="T47" fmla="*/ 241 h 437"/>
                  <a:gd name="T48" fmla="*/ 1 w 398"/>
                  <a:gd name="T49" fmla="*/ 197 h 437"/>
                  <a:gd name="T50" fmla="*/ 9 w 398"/>
                  <a:gd name="T51" fmla="*/ 154 h 437"/>
                  <a:gd name="T52" fmla="*/ 24 w 398"/>
                  <a:gd name="T53" fmla="*/ 115 h 437"/>
                  <a:gd name="T54" fmla="*/ 44 w 398"/>
                  <a:gd name="T55" fmla="*/ 81 h 437"/>
                  <a:gd name="T56" fmla="*/ 72 w 398"/>
                  <a:gd name="T57" fmla="*/ 51 h 437"/>
                  <a:gd name="T58" fmla="*/ 103 w 398"/>
                  <a:gd name="T59" fmla="*/ 27 h 437"/>
                  <a:gd name="T60" fmla="*/ 139 w 398"/>
                  <a:gd name="T61" fmla="*/ 10 h 437"/>
                  <a:gd name="T62" fmla="*/ 178 w 398"/>
                  <a:gd name="T63" fmla="*/ 1 h 43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98"/>
                  <a:gd name="T97" fmla="*/ 0 h 437"/>
                  <a:gd name="T98" fmla="*/ 398 w 398"/>
                  <a:gd name="T99" fmla="*/ 437 h 43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98" h="437">
                    <a:moveTo>
                      <a:pt x="199" y="0"/>
                    </a:moveTo>
                    <a:lnTo>
                      <a:pt x="220" y="1"/>
                    </a:lnTo>
                    <a:lnTo>
                      <a:pt x="239" y="5"/>
                    </a:lnTo>
                    <a:lnTo>
                      <a:pt x="258" y="10"/>
                    </a:lnTo>
                    <a:lnTo>
                      <a:pt x="276" y="17"/>
                    </a:lnTo>
                    <a:lnTo>
                      <a:pt x="293" y="27"/>
                    </a:lnTo>
                    <a:lnTo>
                      <a:pt x="310" y="38"/>
                    </a:lnTo>
                    <a:lnTo>
                      <a:pt x="326" y="51"/>
                    </a:lnTo>
                    <a:lnTo>
                      <a:pt x="339" y="65"/>
                    </a:lnTo>
                    <a:lnTo>
                      <a:pt x="352" y="81"/>
                    </a:lnTo>
                    <a:lnTo>
                      <a:pt x="364" y="97"/>
                    </a:lnTo>
                    <a:lnTo>
                      <a:pt x="374" y="115"/>
                    </a:lnTo>
                    <a:lnTo>
                      <a:pt x="382" y="134"/>
                    </a:lnTo>
                    <a:lnTo>
                      <a:pt x="389" y="154"/>
                    </a:lnTo>
                    <a:lnTo>
                      <a:pt x="394" y="175"/>
                    </a:lnTo>
                    <a:lnTo>
                      <a:pt x="397" y="197"/>
                    </a:lnTo>
                    <a:lnTo>
                      <a:pt x="398" y="219"/>
                    </a:lnTo>
                    <a:lnTo>
                      <a:pt x="397" y="241"/>
                    </a:lnTo>
                    <a:lnTo>
                      <a:pt x="394" y="263"/>
                    </a:lnTo>
                    <a:lnTo>
                      <a:pt x="389" y="284"/>
                    </a:lnTo>
                    <a:lnTo>
                      <a:pt x="382" y="304"/>
                    </a:lnTo>
                    <a:lnTo>
                      <a:pt x="374" y="324"/>
                    </a:lnTo>
                    <a:lnTo>
                      <a:pt x="364" y="341"/>
                    </a:lnTo>
                    <a:lnTo>
                      <a:pt x="352" y="358"/>
                    </a:lnTo>
                    <a:lnTo>
                      <a:pt x="339" y="373"/>
                    </a:lnTo>
                    <a:lnTo>
                      <a:pt x="326" y="388"/>
                    </a:lnTo>
                    <a:lnTo>
                      <a:pt x="310" y="401"/>
                    </a:lnTo>
                    <a:lnTo>
                      <a:pt x="293" y="411"/>
                    </a:lnTo>
                    <a:lnTo>
                      <a:pt x="276" y="420"/>
                    </a:lnTo>
                    <a:lnTo>
                      <a:pt x="258" y="427"/>
                    </a:lnTo>
                    <a:lnTo>
                      <a:pt x="239" y="433"/>
                    </a:lnTo>
                    <a:lnTo>
                      <a:pt x="220" y="436"/>
                    </a:lnTo>
                    <a:lnTo>
                      <a:pt x="199" y="437"/>
                    </a:lnTo>
                    <a:lnTo>
                      <a:pt x="178" y="436"/>
                    </a:lnTo>
                    <a:lnTo>
                      <a:pt x="159" y="433"/>
                    </a:lnTo>
                    <a:lnTo>
                      <a:pt x="139" y="427"/>
                    </a:lnTo>
                    <a:lnTo>
                      <a:pt x="121" y="420"/>
                    </a:lnTo>
                    <a:lnTo>
                      <a:pt x="103" y="411"/>
                    </a:lnTo>
                    <a:lnTo>
                      <a:pt x="87" y="401"/>
                    </a:lnTo>
                    <a:lnTo>
                      <a:pt x="72" y="388"/>
                    </a:lnTo>
                    <a:lnTo>
                      <a:pt x="58" y="373"/>
                    </a:lnTo>
                    <a:lnTo>
                      <a:pt x="44" y="358"/>
                    </a:lnTo>
                    <a:lnTo>
                      <a:pt x="33" y="341"/>
                    </a:lnTo>
                    <a:lnTo>
                      <a:pt x="24" y="324"/>
                    </a:lnTo>
                    <a:lnTo>
                      <a:pt x="16" y="304"/>
                    </a:lnTo>
                    <a:lnTo>
                      <a:pt x="9" y="284"/>
                    </a:lnTo>
                    <a:lnTo>
                      <a:pt x="3" y="263"/>
                    </a:lnTo>
                    <a:lnTo>
                      <a:pt x="1" y="241"/>
                    </a:lnTo>
                    <a:lnTo>
                      <a:pt x="0" y="219"/>
                    </a:lnTo>
                    <a:lnTo>
                      <a:pt x="1" y="197"/>
                    </a:lnTo>
                    <a:lnTo>
                      <a:pt x="3" y="175"/>
                    </a:lnTo>
                    <a:lnTo>
                      <a:pt x="9" y="154"/>
                    </a:lnTo>
                    <a:lnTo>
                      <a:pt x="16" y="134"/>
                    </a:lnTo>
                    <a:lnTo>
                      <a:pt x="24" y="115"/>
                    </a:lnTo>
                    <a:lnTo>
                      <a:pt x="33" y="97"/>
                    </a:lnTo>
                    <a:lnTo>
                      <a:pt x="44" y="81"/>
                    </a:lnTo>
                    <a:lnTo>
                      <a:pt x="58" y="65"/>
                    </a:lnTo>
                    <a:lnTo>
                      <a:pt x="72" y="51"/>
                    </a:lnTo>
                    <a:lnTo>
                      <a:pt x="87" y="38"/>
                    </a:lnTo>
                    <a:lnTo>
                      <a:pt x="103" y="27"/>
                    </a:lnTo>
                    <a:lnTo>
                      <a:pt x="121" y="17"/>
                    </a:lnTo>
                    <a:lnTo>
                      <a:pt x="139" y="10"/>
                    </a:lnTo>
                    <a:lnTo>
                      <a:pt x="159" y="5"/>
                    </a:lnTo>
                    <a:lnTo>
                      <a:pt x="178" y="1"/>
                    </a:lnTo>
                    <a:lnTo>
                      <a:pt x="199" y="0"/>
                    </a:lnTo>
                    <a:close/>
                  </a:path>
                </a:pathLst>
              </a:custGeom>
              <a:solidFill>
                <a:srgbClr val="CC8405"/>
              </a:solidFill>
              <a:ln w="9525">
                <a:noFill/>
                <a:round/>
                <a:headEnd/>
                <a:tailEnd/>
              </a:ln>
            </p:spPr>
            <p:txBody>
              <a:bodyPr/>
              <a:lstStyle/>
              <a:p>
                <a:endParaRPr lang="en-US"/>
              </a:p>
            </p:txBody>
          </p:sp>
          <p:sp>
            <p:nvSpPr>
              <p:cNvPr id="21977" name="Freeform 614"/>
              <p:cNvSpPr>
                <a:spLocks/>
              </p:cNvSpPr>
              <p:nvPr/>
            </p:nvSpPr>
            <p:spPr bwMode="auto">
              <a:xfrm>
                <a:off x="1486" y="2328"/>
                <a:ext cx="187" cy="206"/>
              </a:xfrm>
              <a:custGeom>
                <a:avLst/>
                <a:gdLst>
                  <a:gd name="T0" fmla="*/ 207 w 376"/>
                  <a:gd name="T1" fmla="*/ 1 h 413"/>
                  <a:gd name="T2" fmla="*/ 243 w 376"/>
                  <a:gd name="T3" fmla="*/ 9 h 413"/>
                  <a:gd name="T4" fmla="*/ 278 w 376"/>
                  <a:gd name="T5" fmla="*/ 25 h 413"/>
                  <a:gd name="T6" fmla="*/ 308 w 376"/>
                  <a:gd name="T7" fmla="*/ 47 h 413"/>
                  <a:gd name="T8" fmla="*/ 333 w 376"/>
                  <a:gd name="T9" fmla="*/ 75 h 413"/>
                  <a:gd name="T10" fmla="*/ 353 w 376"/>
                  <a:gd name="T11" fmla="*/ 108 h 413"/>
                  <a:gd name="T12" fmla="*/ 368 w 376"/>
                  <a:gd name="T13" fmla="*/ 146 h 413"/>
                  <a:gd name="T14" fmla="*/ 375 w 376"/>
                  <a:gd name="T15" fmla="*/ 186 h 413"/>
                  <a:gd name="T16" fmla="*/ 375 w 376"/>
                  <a:gd name="T17" fmla="*/ 227 h 413"/>
                  <a:gd name="T18" fmla="*/ 368 w 376"/>
                  <a:gd name="T19" fmla="*/ 268 h 413"/>
                  <a:gd name="T20" fmla="*/ 353 w 376"/>
                  <a:gd name="T21" fmla="*/ 305 h 413"/>
                  <a:gd name="T22" fmla="*/ 333 w 376"/>
                  <a:gd name="T23" fmla="*/ 338 h 413"/>
                  <a:gd name="T24" fmla="*/ 308 w 376"/>
                  <a:gd name="T25" fmla="*/ 366 h 413"/>
                  <a:gd name="T26" fmla="*/ 278 w 376"/>
                  <a:gd name="T27" fmla="*/ 387 h 413"/>
                  <a:gd name="T28" fmla="*/ 243 w 376"/>
                  <a:gd name="T29" fmla="*/ 404 h 413"/>
                  <a:gd name="T30" fmla="*/ 207 w 376"/>
                  <a:gd name="T31" fmla="*/ 412 h 413"/>
                  <a:gd name="T32" fmla="*/ 168 w 376"/>
                  <a:gd name="T33" fmla="*/ 412 h 413"/>
                  <a:gd name="T34" fmla="*/ 133 w 376"/>
                  <a:gd name="T35" fmla="*/ 404 h 413"/>
                  <a:gd name="T36" fmla="*/ 98 w 376"/>
                  <a:gd name="T37" fmla="*/ 387 h 413"/>
                  <a:gd name="T38" fmla="*/ 68 w 376"/>
                  <a:gd name="T39" fmla="*/ 366 h 413"/>
                  <a:gd name="T40" fmla="*/ 43 w 376"/>
                  <a:gd name="T41" fmla="*/ 338 h 413"/>
                  <a:gd name="T42" fmla="*/ 23 w 376"/>
                  <a:gd name="T43" fmla="*/ 305 h 413"/>
                  <a:gd name="T44" fmla="*/ 8 w 376"/>
                  <a:gd name="T45" fmla="*/ 268 h 413"/>
                  <a:gd name="T46" fmla="*/ 1 w 376"/>
                  <a:gd name="T47" fmla="*/ 227 h 413"/>
                  <a:gd name="T48" fmla="*/ 1 w 376"/>
                  <a:gd name="T49" fmla="*/ 186 h 413"/>
                  <a:gd name="T50" fmla="*/ 8 w 376"/>
                  <a:gd name="T51" fmla="*/ 146 h 413"/>
                  <a:gd name="T52" fmla="*/ 23 w 376"/>
                  <a:gd name="T53" fmla="*/ 108 h 413"/>
                  <a:gd name="T54" fmla="*/ 43 w 376"/>
                  <a:gd name="T55" fmla="*/ 75 h 413"/>
                  <a:gd name="T56" fmla="*/ 68 w 376"/>
                  <a:gd name="T57" fmla="*/ 47 h 413"/>
                  <a:gd name="T58" fmla="*/ 98 w 376"/>
                  <a:gd name="T59" fmla="*/ 25 h 413"/>
                  <a:gd name="T60" fmla="*/ 133 w 376"/>
                  <a:gd name="T61" fmla="*/ 9 h 413"/>
                  <a:gd name="T62" fmla="*/ 168 w 376"/>
                  <a:gd name="T63" fmla="*/ 1 h 41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76"/>
                  <a:gd name="T97" fmla="*/ 0 h 413"/>
                  <a:gd name="T98" fmla="*/ 376 w 376"/>
                  <a:gd name="T99" fmla="*/ 413 h 41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76" h="413">
                    <a:moveTo>
                      <a:pt x="188" y="0"/>
                    </a:moveTo>
                    <a:lnTo>
                      <a:pt x="207" y="1"/>
                    </a:lnTo>
                    <a:lnTo>
                      <a:pt x="226" y="4"/>
                    </a:lnTo>
                    <a:lnTo>
                      <a:pt x="243" y="9"/>
                    </a:lnTo>
                    <a:lnTo>
                      <a:pt x="260" y="16"/>
                    </a:lnTo>
                    <a:lnTo>
                      <a:pt x="278" y="25"/>
                    </a:lnTo>
                    <a:lnTo>
                      <a:pt x="293" y="35"/>
                    </a:lnTo>
                    <a:lnTo>
                      <a:pt x="308" y="47"/>
                    </a:lnTo>
                    <a:lnTo>
                      <a:pt x="320" y="61"/>
                    </a:lnTo>
                    <a:lnTo>
                      <a:pt x="333" y="75"/>
                    </a:lnTo>
                    <a:lnTo>
                      <a:pt x="343" y="92"/>
                    </a:lnTo>
                    <a:lnTo>
                      <a:pt x="353" y="108"/>
                    </a:lnTo>
                    <a:lnTo>
                      <a:pt x="361" y="126"/>
                    </a:lnTo>
                    <a:lnTo>
                      <a:pt x="368" y="146"/>
                    </a:lnTo>
                    <a:lnTo>
                      <a:pt x="372" y="165"/>
                    </a:lnTo>
                    <a:lnTo>
                      <a:pt x="375" y="186"/>
                    </a:lnTo>
                    <a:lnTo>
                      <a:pt x="376" y="207"/>
                    </a:lnTo>
                    <a:lnTo>
                      <a:pt x="375" y="227"/>
                    </a:lnTo>
                    <a:lnTo>
                      <a:pt x="372" y="248"/>
                    </a:lnTo>
                    <a:lnTo>
                      <a:pt x="368" y="268"/>
                    </a:lnTo>
                    <a:lnTo>
                      <a:pt x="361" y="286"/>
                    </a:lnTo>
                    <a:lnTo>
                      <a:pt x="353" y="305"/>
                    </a:lnTo>
                    <a:lnTo>
                      <a:pt x="343" y="322"/>
                    </a:lnTo>
                    <a:lnTo>
                      <a:pt x="333" y="338"/>
                    </a:lnTo>
                    <a:lnTo>
                      <a:pt x="320" y="352"/>
                    </a:lnTo>
                    <a:lnTo>
                      <a:pt x="308" y="366"/>
                    </a:lnTo>
                    <a:lnTo>
                      <a:pt x="293" y="377"/>
                    </a:lnTo>
                    <a:lnTo>
                      <a:pt x="278" y="387"/>
                    </a:lnTo>
                    <a:lnTo>
                      <a:pt x="260" y="397"/>
                    </a:lnTo>
                    <a:lnTo>
                      <a:pt x="243" y="404"/>
                    </a:lnTo>
                    <a:lnTo>
                      <a:pt x="226" y="408"/>
                    </a:lnTo>
                    <a:lnTo>
                      <a:pt x="207" y="412"/>
                    </a:lnTo>
                    <a:lnTo>
                      <a:pt x="188" y="413"/>
                    </a:lnTo>
                    <a:lnTo>
                      <a:pt x="168" y="412"/>
                    </a:lnTo>
                    <a:lnTo>
                      <a:pt x="150" y="408"/>
                    </a:lnTo>
                    <a:lnTo>
                      <a:pt x="133" y="404"/>
                    </a:lnTo>
                    <a:lnTo>
                      <a:pt x="115" y="397"/>
                    </a:lnTo>
                    <a:lnTo>
                      <a:pt x="98" y="387"/>
                    </a:lnTo>
                    <a:lnTo>
                      <a:pt x="83" y="377"/>
                    </a:lnTo>
                    <a:lnTo>
                      <a:pt x="68" y="366"/>
                    </a:lnTo>
                    <a:lnTo>
                      <a:pt x="55" y="352"/>
                    </a:lnTo>
                    <a:lnTo>
                      <a:pt x="43" y="338"/>
                    </a:lnTo>
                    <a:lnTo>
                      <a:pt x="32" y="322"/>
                    </a:lnTo>
                    <a:lnTo>
                      <a:pt x="23" y="305"/>
                    </a:lnTo>
                    <a:lnTo>
                      <a:pt x="15" y="286"/>
                    </a:lnTo>
                    <a:lnTo>
                      <a:pt x="8" y="268"/>
                    </a:lnTo>
                    <a:lnTo>
                      <a:pt x="3" y="248"/>
                    </a:lnTo>
                    <a:lnTo>
                      <a:pt x="1" y="227"/>
                    </a:lnTo>
                    <a:lnTo>
                      <a:pt x="0" y="207"/>
                    </a:lnTo>
                    <a:lnTo>
                      <a:pt x="1" y="186"/>
                    </a:lnTo>
                    <a:lnTo>
                      <a:pt x="3" y="165"/>
                    </a:lnTo>
                    <a:lnTo>
                      <a:pt x="8" y="146"/>
                    </a:lnTo>
                    <a:lnTo>
                      <a:pt x="15" y="126"/>
                    </a:lnTo>
                    <a:lnTo>
                      <a:pt x="23" y="108"/>
                    </a:lnTo>
                    <a:lnTo>
                      <a:pt x="32" y="92"/>
                    </a:lnTo>
                    <a:lnTo>
                      <a:pt x="43" y="75"/>
                    </a:lnTo>
                    <a:lnTo>
                      <a:pt x="55" y="61"/>
                    </a:lnTo>
                    <a:lnTo>
                      <a:pt x="68" y="47"/>
                    </a:lnTo>
                    <a:lnTo>
                      <a:pt x="83" y="35"/>
                    </a:lnTo>
                    <a:lnTo>
                      <a:pt x="98" y="25"/>
                    </a:lnTo>
                    <a:lnTo>
                      <a:pt x="115" y="16"/>
                    </a:lnTo>
                    <a:lnTo>
                      <a:pt x="133" y="9"/>
                    </a:lnTo>
                    <a:lnTo>
                      <a:pt x="150" y="4"/>
                    </a:lnTo>
                    <a:lnTo>
                      <a:pt x="168" y="1"/>
                    </a:lnTo>
                    <a:lnTo>
                      <a:pt x="188" y="0"/>
                    </a:lnTo>
                    <a:close/>
                  </a:path>
                </a:pathLst>
              </a:custGeom>
              <a:solidFill>
                <a:srgbClr val="D18C02"/>
              </a:solidFill>
              <a:ln w="9525">
                <a:noFill/>
                <a:round/>
                <a:headEnd/>
                <a:tailEnd/>
              </a:ln>
            </p:spPr>
            <p:txBody>
              <a:bodyPr/>
              <a:lstStyle/>
              <a:p>
                <a:endParaRPr lang="en-US"/>
              </a:p>
            </p:txBody>
          </p:sp>
          <p:sp>
            <p:nvSpPr>
              <p:cNvPr id="21978" name="Freeform 615"/>
              <p:cNvSpPr>
                <a:spLocks/>
              </p:cNvSpPr>
              <p:nvPr/>
            </p:nvSpPr>
            <p:spPr bwMode="auto">
              <a:xfrm>
                <a:off x="1487" y="2330"/>
                <a:ext cx="177" cy="194"/>
              </a:xfrm>
              <a:custGeom>
                <a:avLst/>
                <a:gdLst>
                  <a:gd name="T0" fmla="*/ 177 w 353"/>
                  <a:gd name="T1" fmla="*/ 0 h 388"/>
                  <a:gd name="T2" fmla="*/ 212 w 353"/>
                  <a:gd name="T3" fmla="*/ 4 h 388"/>
                  <a:gd name="T4" fmla="*/ 245 w 353"/>
                  <a:gd name="T5" fmla="*/ 15 h 388"/>
                  <a:gd name="T6" fmla="*/ 275 w 353"/>
                  <a:gd name="T7" fmla="*/ 34 h 388"/>
                  <a:gd name="T8" fmla="*/ 301 w 353"/>
                  <a:gd name="T9" fmla="*/ 57 h 388"/>
                  <a:gd name="T10" fmla="*/ 323 w 353"/>
                  <a:gd name="T11" fmla="*/ 85 h 388"/>
                  <a:gd name="T12" fmla="*/ 339 w 353"/>
                  <a:gd name="T13" fmla="*/ 119 h 388"/>
                  <a:gd name="T14" fmla="*/ 350 w 353"/>
                  <a:gd name="T15" fmla="*/ 154 h 388"/>
                  <a:gd name="T16" fmla="*/ 353 w 353"/>
                  <a:gd name="T17" fmla="*/ 194 h 388"/>
                  <a:gd name="T18" fmla="*/ 350 w 353"/>
                  <a:gd name="T19" fmla="*/ 233 h 388"/>
                  <a:gd name="T20" fmla="*/ 339 w 353"/>
                  <a:gd name="T21" fmla="*/ 269 h 388"/>
                  <a:gd name="T22" fmla="*/ 323 w 353"/>
                  <a:gd name="T23" fmla="*/ 302 h 388"/>
                  <a:gd name="T24" fmla="*/ 301 w 353"/>
                  <a:gd name="T25" fmla="*/ 330 h 388"/>
                  <a:gd name="T26" fmla="*/ 275 w 353"/>
                  <a:gd name="T27" fmla="*/ 355 h 388"/>
                  <a:gd name="T28" fmla="*/ 245 w 353"/>
                  <a:gd name="T29" fmla="*/ 373 h 388"/>
                  <a:gd name="T30" fmla="*/ 212 w 353"/>
                  <a:gd name="T31" fmla="*/ 385 h 388"/>
                  <a:gd name="T32" fmla="*/ 177 w 353"/>
                  <a:gd name="T33" fmla="*/ 388 h 388"/>
                  <a:gd name="T34" fmla="*/ 141 w 353"/>
                  <a:gd name="T35" fmla="*/ 385 h 388"/>
                  <a:gd name="T36" fmla="*/ 109 w 353"/>
                  <a:gd name="T37" fmla="*/ 373 h 388"/>
                  <a:gd name="T38" fmla="*/ 79 w 353"/>
                  <a:gd name="T39" fmla="*/ 355 h 388"/>
                  <a:gd name="T40" fmla="*/ 52 w 353"/>
                  <a:gd name="T41" fmla="*/ 330 h 388"/>
                  <a:gd name="T42" fmla="*/ 30 w 353"/>
                  <a:gd name="T43" fmla="*/ 302 h 388"/>
                  <a:gd name="T44" fmla="*/ 14 w 353"/>
                  <a:gd name="T45" fmla="*/ 269 h 388"/>
                  <a:gd name="T46" fmla="*/ 4 w 353"/>
                  <a:gd name="T47" fmla="*/ 233 h 388"/>
                  <a:gd name="T48" fmla="*/ 0 w 353"/>
                  <a:gd name="T49" fmla="*/ 194 h 388"/>
                  <a:gd name="T50" fmla="*/ 4 w 353"/>
                  <a:gd name="T51" fmla="*/ 154 h 388"/>
                  <a:gd name="T52" fmla="*/ 14 w 353"/>
                  <a:gd name="T53" fmla="*/ 119 h 388"/>
                  <a:gd name="T54" fmla="*/ 30 w 353"/>
                  <a:gd name="T55" fmla="*/ 85 h 388"/>
                  <a:gd name="T56" fmla="*/ 52 w 353"/>
                  <a:gd name="T57" fmla="*/ 57 h 388"/>
                  <a:gd name="T58" fmla="*/ 79 w 353"/>
                  <a:gd name="T59" fmla="*/ 34 h 388"/>
                  <a:gd name="T60" fmla="*/ 109 w 353"/>
                  <a:gd name="T61" fmla="*/ 15 h 388"/>
                  <a:gd name="T62" fmla="*/ 141 w 353"/>
                  <a:gd name="T63" fmla="*/ 4 h 388"/>
                  <a:gd name="T64" fmla="*/ 177 w 353"/>
                  <a:gd name="T65" fmla="*/ 0 h 38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53"/>
                  <a:gd name="T100" fmla="*/ 0 h 388"/>
                  <a:gd name="T101" fmla="*/ 353 w 353"/>
                  <a:gd name="T102" fmla="*/ 388 h 38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53" h="388">
                    <a:moveTo>
                      <a:pt x="177" y="0"/>
                    </a:moveTo>
                    <a:lnTo>
                      <a:pt x="212" y="4"/>
                    </a:lnTo>
                    <a:lnTo>
                      <a:pt x="245" y="15"/>
                    </a:lnTo>
                    <a:lnTo>
                      <a:pt x="275" y="34"/>
                    </a:lnTo>
                    <a:lnTo>
                      <a:pt x="301" y="57"/>
                    </a:lnTo>
                    <a:lnTo>
                      <a:pt x="323" y="85"/>
                    </a:lnTo>
                    <a:lnTo>
                      <a:pt x="339" y="119"/>
                    </a:lnTo>
                    <a:lnTo>
                      <a:pt x="350" y="154"/>
                    </a:lnTo>
                    <a:lnTo>
                      <a:pt x="353" y="194"/>
                    </a:lnTo>
                    <a:lnTo>
                      <a:pt x="350" y="233"/>
                    </a:lnTo>
                    <a:lnTo>
                      <a:pt x="339" y="269"/>
                    </a:lnTo>
                    <a:lnTo>
                      <a:pt x="323" y="302"/>
                    </a:lnTo>
                    <a:lnTo>
                      <a:pt x="301" y="330"/>
                    </a:lnTo>
                    <a:lnTo>
                      <a:pt x="275" y="355"/>
                    </a:lnTo>
                    <a:lnTo>
                      <a:pt x="245" y="373"/>
                    </a:lnTo>
                    <a:lnTo>
                      <a:pt x="212" y="385"/>
                    </a:lnTo>
                    <a:lnTo>
                      <a:pt x="177" y="388"/>
                    </a:lnTo>
                    <a:lnTo>
                      <a:pt x="141" y="385"/>
                    </a:lnTo>
                    <a:lnTo>
                      <a:pt x="109" y="373"/>
                    </a:lnTo>
                    <a:lnTo>
                      <a:pt x="79" y="355"/>
                    </a:lnTo>
                    <a:lnTo>
                      <a:pt x="52" y="330"/>
                    </a:lnTo>
                    <a:lnTo>
                      <a:pt x="30" y="302"/>
                    </a:lnTo>
                    <a:lnTo>
                      <a:pt x="14" y="269"/>
                    </a:lnTo>
                    <a:lnTo>
                      <a:pt x="4" y="233"/>
                    </a:lnTo>
                    <a:lnTo>
                      <a:pt x="0" y="194"/>
                    </a:lnTo>
                    <a:lnTo>
                      <a:pt x="4" y="154"/>
                    </a:lnTo>
                    <a:lnTo>
                      <a:pt x="14" y="119"/>
                    </a:lnTo>
                    <a:lnTo>
                      <a:pt x="30" y="85"/>
                    </a:lnTo>
                    <a:lnTo>
                      <a:pt x="52" y="57"/>
                    </a:lnTo>
                    <a:lnTo>
                      <a:pt x="79" y="34"/>
                    </a:lnTo>
                    <a:lnTo>
                      <a:pt x="109" y="15"/>
                    </a:lnTo>
                    <a:lnTo>
                      <a:pt x="141" y="4"/>
                    </a:lnTo>
                    <a:lnTo>
                      <a:pt x="177" y="0"/>
                    </a:lnTo>
                    <a:close/>
                  </a:path>
                </a:pathLst>
              </a:custGeom>
              <a:solidFill>
                <a:srgbClr val="D89602"/>
              </a:solidFill>
              <a:ln w="9525">
                <a:noFill/>
                <a:round/>
                <a:headEnd/>
                <a:tailEnd/>
              </a:ln>
            </p:spPr>
            <p:txBody>
              <a:bodyPr/>
              <a:lstStyle/>
              <a:p>
                <a:endParaRPr lang="en-US"/>
              </a:p>
            </p:txBody>
          </p:sp>
          <p:sp>
            <p:nvSpPr>
              <p:cNvPr id="21979" name="Freeform 616"/>
              <p:cNvSpPr>
                <a:spLocks/>
              </p:cNvSpPr>
              <p:nvPr/>
            </p:nvSpPr>
            <p:spPr bwMode="auto">
              <a:xfrm>
                <a:off x="1489" y="2332"/>
                <a:ext cx="165" cy="181"/>
              </a:xfrm>
              <a:custGeom>
                <a:avLst/>
                <a:gdLst>
                  <a:gd name="T0" fmla="*/ 165 w 329"/>
                  <a:gd name="T1" fmla="*/ 0 h 362"/>
                  <a:gd name="T2" fmla="*/ 198 w 329"/>
                  <a:gd name="T3" fmla="*/ 3 h 362"/>
                  <a:gd name="T4" fmla="*/ 229 w 329"/>
                  <a:gd name="T5" fmla="*/ 13 h 362"/>
                  <a:gd name="T6" fmla="*/ 257 w 329"/>
                  <a:gd name="T7" fmla="*/ 31 h 362"/>
                  <a:gd name="T8" fmla="*/ 281 w 329"/>
                  <a:gd name="T9" fmla="*/ 53 h 362"/>
                  <a:gd name="T10" fmla="*/ 302 w 329"/>
                  <a:gd name="T11" fmla="*/ 80 h 362"/>
                  <a:gd name="T12" fmla="*/ 317 w 329"/>
                  <a:gd name="T13" fmla="*/ 111 h 362"/>
                  <a:gd name="T14" fmla="*/ 326 w 329"/>
                  <a:gd name="T15" fmla="*/ 145 h 362"/>
                  <a:gd name="T16" fmla="*/ 329 w 329"/>
                  <a:gd name="T17" fmla="*/ 181 h 362"/>
                  <a:gd name="T18" fmla="*/ 326 w 329"/>
                  <a:gd name="T19" fmla="*/ 217 h 362"/>
                  <a:gd name="T20" fmla="*/ 317 w 329"/>
                  <a:gd name="T21" fmla="*/ 252 h 362"/>
                  <a:gd name="T22" fmla="*/ 302 w 329"/>
                  <a:gd name="T23" fmla="*/ 282 h 362"/>
                  <a:gd name="T24" fmla="*/ 281 w 329"/>
                  <a:gd name="T25" fmla="*/ 309 h 362"/>
                  <a:gd name="T26" fmla="*/ 257 w 329"/>
                  <a:gd name="T27" fmla="*/ 331 h 362"/>
                  <a:gd name="T28" fmla="*/ 229 w 329"/>
                  <a:gd name="T29" fmla="*/ 348 h 362"/>
                  <a:gd name="T30" fmla="*/ 198 w 329"/>
                  <a:gd name="T31" fmla="*/ 359 h 362"/>
                  <a:gd name="T32" fmla="*/ 165 w 329"/>
                  <a:gd name="T33" fmla="*/ 362 h 362"/>
                  <a:gd name="T34" fmla="*/ 131 w 329"/>
                  <a:gd name="T35" fmla="*/ 359 h 362"/>
                  <a:gd name="T36" fmla="*/ 101 w 329"/>
                  <a:gd name="T37" fmla="*/ 348 h 362"/>
                  <a:gd name="T38" fmla="*/ 73 w 329"/>
                  <a:gd name="T39" fmla="*/ 331 h 362"/>
                  <a:gd name="T40" fmla="*/ 48 w 329"/>
                  <a:gd name="T41" fmla="*/ 309 h 362"/>
                  <a:gd name="T42" fmla="*/ 29 w 329"/>
                  <a:gd name="T43" fmla="*/ 282 h 362"/>
                  <a:gd name="T44" fmla="*/ 13 w 329"/>
                  <a:gd name="T45" fmla="*/ 252 h 362"/>
                  <a:gd name="T46" fmla="*/ 3 w 329"/>
                  <a:gd name="T47" fmla="*/ 217 h 362"/>
                  <a:gd name="T48" fmla="*/ 0 w 329"/>
                  <a:gd name="T49" fmla="*/ 181 h 362"/>
                  <a:gd name="T50" fmla="*/ 3 w 329"/>
                  <a:gd name="T51" fmla="*/ 145 h 362"/>
                  <a:gd name="T52" fmla="*/ 13 w 329"/>
                  <a:gd name="T53" fmla="*/ 111 h 362"/>
                  <a:gd name="T54" fmla="*/ 29 w 329"/>
                  <a:gd name="T55" fmla="*/ 80 h 362"/>
                  <a:gd name="T56" fmla="*/ 48 w 329"/>
                  <a:gd name="T57" fmla="*/ 53 h 362"/>
                  <a:gd name="T58" fmla="*/ 73 w 329"/>
                  <a:gd name="T59" fmla="*/ 31 h 362"/>
                  <a:gd name="T60" fmla="*/ 101 w 329"/>
                  <a:gd name="T61" fmla="*/ 13 h 362"/>
                  <a:gd name="T62" fmla="*/ 131 w 329"/>
                  <a:gd name="T63" fmla="*/ 3 h 362"/>
                  <a:gd name="T64" fmla="*/ 165 w 329"/>
                  <a:gd name="T65" fmla="*/ 0 h 36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29"/>
                  <a:gd name="T100" fmla="*/ 0 h 362"/>
                  <a:gd name="T101" fmla="*/ 329 w 329"/>
                  <a:gd name="T102" fmla="*/ 362 h 36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29" h="362">
                    <a:moveTo>
                      <a:pt x="165" y="0"/>
                    </a:moveTo>
                    <a:lnTo>
                      <a:pt x="198" y="3"/>
                    </a:lnTo>
                    <a:lnTo>
                      <a:pt x="229" y="13"/>
                    </a:lnTo>
                    <a:lnTo>
                      <a:pt x="257" y="31"/>
                    </a:lnTo>
                    <a:lnTo>
                      <a:pt x="281" y="53"/>
                    </a:lnTo>
                    <a:lnTo>
                      <a:pt x="302" y="80"/>
                    </a:lnTo>
                    <a:lnTo>
                      <a:pt x="317" y="111"/>
                    </a:lnTo>
                    <a:lnTo>
                      <a:pt x="326" y="145"/>
                    </a:lnTo>
                    <a:lnTo>
                      <a:pt x="329" y="181"/>
                    </a:lnTo>
                    <a:lnTo>
                      <a:pt x="326" y="217"/>
                    </a:lnTo>
                    <a:lnTo>
                      <a:pt x="317" y="252"/>
                    </a:lnTo>
                    <a:lnTo>
                      <a:pt x="302" y="282"/>
                    </a:lnTo>
                    <a:lnTo>
                      <a:pt x="281" y="309"/>
                    </a:lnTo>
                    <a:lnTo>
                      <a:pt x="257" y="331"/>
                    </a:lnTo>
                    <a:lnTo>
                      <a:pt x="229" y="348"/>
                    </a:lnTo>
                    <a:lnTo>
                      <a:pt x="198" y="359"/>
                    </a:lnTo>
                    <a:lnTo>
                      <a:pt x="165" y="362"/>
                    </a:lnTo>
                    <a:lnTo>
                      <a:pt x="131" y="359"/>
                    </a:lnTo>
                    <a:lnTo>
                      <a:pt x="101" y="348"/>
                    </a:lnTo>
                    <a:lnTo>
                      <a:pt x="73" y="331"/>
                    </a:lnTo>
                    <a:lnTo>
                      <a:pt x="48" y="309"/>
                    </a:lnTo>
                    <a:lnTo>
                      <a:pt x="29" y="282"/>
                    </a:lnTo>
                    <a:lnTo>
                      <a:pt x="13" y="252"/>
                    </a:lnTo>
                    <a:lnTo>
                      <a:pt x="3" y="217"/>
                    </a:lnTo>
                    <a:lnTo>
                      <a:pt x="0" y="181"/>
                    </a:lnTo>
                    <a:lnTo>
                      <a:pt x="3" y="145"/>
                    </a:lnTo>
                    <a:lnTo>
                      <a:pt x="13" y="111"/>
                    </a:lnTo>
                    <a:lnTo>
                      <a:pt x="29" y="80"/>
                    </a:lnTo>
                    <a:lnTo>
                      <a:pt x="48" y="53"/>
                    </a:lnTo>
                    <a:lnTo>
                      <a:pt x="73" y="31"/>
                    </a:lnTo>
                    <a:lnTo>
                      <a:pt x="101" y="13"/>
                    </a:lnTo>
                    <a:lnTo>
                      <a:pt x="131" y="3"/>
                    </a:lnTo>
                    <a:lnTo>
                      <a:pt x="165" y="0"/>
                    </a:lnTo>
                    <a:close/>
                  </a:path>
                </a:pathLst>
              </a:custGeom>
              <a:solidFill>
                <a:srgbClr val="DD9E02"/>
              </a:solidFill>
              <a:ln w="9525">
                <a:noFill/>
                <a:round/>
                <a:headEnd/>
                <a:tailEnd/>
              </a:ln>
            </p:spPr>
            <p:txBody>
              <a:bodyPr/>
              <a:lstStyle/>
              <a:p>
                <a:endParaRPr lang="en-US"/>
              </a:p>
            </p:txBody>
          </p:sp>
          <p:sp>
            <p:nvSpPr>
              <p:cNvPr id="21980" name="Freeform 617"/>
              <p:cNvSpPr>
                <a:spLocks/>
              </p:cNvSpPr>
              <p:nvPr/>
            </p:nvSpPr>
            <p:spPr bwMode="auto">
              <a:xfrm>
                <a:off x="1491" y="2334"/>
                <a:ext cx="154" cy="169"/>
              </a:xfrm>
              <a:custGeom>
                <a:avLst/>
                <a:gdLst>
                  <a:gd name="T0" fmla="*/ 154 w 309"/>
                  <a:gd name="T1" fmla="*/ 0 h 338"/>
                  <a:gd name="T2" fmla="*/ 185 w 309"/>
                  <a:gd name="T3" fmla="*/ 3 h 338"/>
                  <a:gd name="T4" fmla="*/ 214 w 309"/>
                  <a:gd name="T5" fmla="*/ 14 h 338"/>
                  <a:gd name="T6" fmla="*/ 240 w 309"/>
                  <a:gd name="T7" fmla="*/ 29 h 338"/>
                  <a:gd name="T8" fmla="*/ 263 w 309"/>
                  <a:gd name="T9" fmla="*/ 50 h 338"/>
                  <a:gd name="T10" fmla="*/ 283 w 309"/>
                  <a:gd name="T11" fmla="*/ 75 h 338"/>
                  <a:gd name="T12" fmla="*/ 297 w 309"/>
                  <a:gd name="T13" fmla="*/ 104 h 338"/>
                  <a:gd name="T14" fmla="*/ 306 w 309"/>
                  <a:gd name="T15" fmla="*/ 135 h 338"/>
                  <a:gd name="T16" fmla="*/ 309 w 309"/>
                  <a:gd name="T17" fmla="*/ 169 h 338"/>
                  <a:gd name="T18" fmla="*/ 306 w 309"/>
                  <a:gd name="T19" fmla="*/ 204 h 338"/>
                  <a:gd name="T20" fmla="*/ 297 w 309"/>
                  <a:gd name="T21" fmla="*/ 235 h 338"/>
                  <a:gd name="T22" fmla="*/ 283 w 309"/>
                  <a:gd name="T23" fmla="*/ 264 h 338"/>
                  <a:gd name="T24" fmla="*/ 263 w 309"/>
                  <a:gd name="T25" fmla="*/ 289 h 338"/>
                  <a:gd name="T26" fmla="*/ 240 w 309"/>
                  <a:gd name="T27" fmla="*/ 310 h 338"/>
                  <a:gd name="T28" fmla="*/ 214 w 309"/>
                  <a:gd name="T29" fmla="*/ 325 h 338"/>
                  <a:gd name="T30" fmla="*/ 185 w 309"/>
                  <a:gd name="T31" fmla="*/ 335 h 338"/>
                  <a:gd name="T32" fmla="*/ 154 w 309"/>
                  <a:gd name="T33" fmla="*/ 338 h 338"/>
                  <a:gd name="T34" fmla="*/ 123 w 309"/>
                  <a:gd name="T35" fmla="*/ 335 h 338"/>
                  <a:gd name="T36" fmla="*/ 94 w 309"/>
                  <a:gd name="T37" fmla="*/ 325 h 338"/>
                  <a:gd name="T38" fmla="*/ 68 w 309"/>
                  <a:gd name="T39" fmla="*/ 310 h 338"/>
                  <a:gd name="T40" fmla="*/ 45 w 309"/>
                  <a:gd name="T41" fmla="*/ 289 h 338"/>
                  <a:gd name="T42" fmla="*/ 27 w 309"/>
                  <a:gd name="T43" fmla="*/ 264 h 338"/>
                  <a:gd name="T44" fmla="*/ 13 w 309"/>
                  <a:gd name="T45" fmla="*/ 235 h 338"/>
                  <a:gd name="T46" fmla="*/ 4 w 309"/>
                  <a:gd name="T47" fmla="*/ 204 h 338"/>
                  <a:gd name="T48" fmla="*/ 0 w 309"/>
                  <a:gd name="T49" fmla="*/ 169 h 338"/>
                  <a:gd name="T50" fmla="*/ 4 w 309"/>
                  <a:gd name="T51" fmla="*/ 135 h 338"/>
                  <a:gd name="T52" fmla="*/ 13 w 309"/>
                  <a:gd name="T53" fmla="*/ 104 h 338"/>
                  <a:gd name="T54" fmla="*/ 27 w 309"/>
                  <a:gd name="T55" fmla="*/ 75 h 338"/>
                  <a:gd name="T56" fmla="*/ 45 w 309"/>
                  <a:gd name="T57" fmla="*/ 50 h 338"/>
                  <a:gd name="T58" fmla="*/ 68 w 309"/>
                  <a:gd name="T59" fmla="*/ 29 h 338"/>
                  <a:gd name="T60" fmla="*/ 94 w 309"/>
                  <a:gd name="T61" fmla="*/ 14 h 338"/>
                  <a:gd name="T62" fmla="*/ 123 w 309"/>
                  <a:gd name="T63" fmla="*/ 3 h 338"/>
                  <a:gd name="T64" fmla="*/ 154 w 309"/>
                  <a:gd name="T65" fmla="*/ 0 h 33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09"/>
                  <a:gd name="T100" fmla="*/ 0 h 338"/>
                  <a:gd name="T101" fmla="*/ 309 w 309"/>
                  <a:gd name="T102" fmla="*/ 338 h 33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09" h="338">
                    <a:moveTo>
                      <a:pt x="154" y="0"/>
                    </a:moveTo>
                    <a:lnTo>
                      <a:pt x="185" y="3"/>
                    </a:lnTo>
                    <a:lnTo>
                      <a:pt x="214" y="14"/>
                    </a:lnTo>
                    <a:lnTo>
                      <a:pt x="240" y="29"/>
                    </a:lnTo>
                    <a:lnTo>
                      <a:pt x="263" y="50"/>
                    </a:lnTo>
                    <a:lnTo>
                      <a:pt x="283" y="75"/>
                    </a:lnTo>
                    <a:lnTo>
                      <a:pt x="297" y="104"/>
                    </a:lnTo>
                    <a:lnTo>
                      <a:pt x="306" y="135"/>
                    </a:lnTo>
                    <a:lnTo>
                      <a:pt x="309" y="169"/>
                    </a:lnTo>
                    <a:lnTo>
                      <a:pt x="306" y="204"/>
                    </a:lnTo>
                    <a:lnTo>
                      <a:pt x="297" y="235"/>
                    </a:lnTo>
                    <a:lnTo>
                      <a:pt x="283" y="264"/>
                    </a:lnTo>
                    <a:lnTo>
                      <a:pt x="263" y="289"/>
                    </a:lnTo>
                    <a:lnTo>
                      <a:pt x="240" y="310"/>
                    </a:lnTo>
                    <a:lnTo>
                      <a:pt x="214" y="325"/>
                    </a:lnTo>
                    <a:lnTo>
                      <a:pt x="185" y="335"/>
                    </a:lnTo>
                    <a:lnTo>
                      <a:pt x="154" y="338"/>
                    </a:lnTo>
                    <a:lnTo>
                      <a:pt x="123" y="335"/>
                    </a:lnTo>
                    <a:lnTo>
                      <a:pt x="94" y="325"/>
                    </a:lnTo>
                    <a:lnTo>
                      <a:pt x="68" y="310"/>
                    </a:lnTo>
                    <a:lnTo>
                      <a:pt x="45" y="289"/>
                    </a:lnTo>
                    <a:lnTo>
                      <a:pt x="27" y="264"/>
                    </a:lnTo>
                    <a:lnTo>
                      <a:pt x="13" y="235"/>
                    </a:lnTo>
                    <a:lnTo>
                      <a:pt x="4" y="204"/>
                    </a:lnTo>
                    <a:lnTo>
                      <a:pt x="0" y="169"/>
                    </a:lnTo>
                    <a:lnTo>
                      <a:pt x="4" y="135"/>
                    </a:lnTo>
                    <a:lnTo>
                      <a:pt x="13" y="104"/>
                    </a:lnTo>
                    <a:lnTo>
                      <a:pt x="27" y="75"/>
                    </a:lnTo>
                    <a:lnTo>
                      <a:pt x="45" y="50"/>
                    </a:lnTo>
                    <a:lnTo>
                      <a:pt x="68" y="29"/>
                    </a:lnTo>
                    <a:lnTo>
                      <a:pt x="94" y="14"/>
                    </a:lnTo>
                    <a:lnTo>
                      <a:pt x="123" y="3"/>
                    </a:lnTo>
                    <a:lnTo>
                      <a:pt x="154" y="0"/>
                    </a:lnTo>
                    <a:close/>
                  </a:path>
                </a:pathLst>
              </a:custGeom>
              <a:solidFill>
                <a:srgbClr val="E5A802"/>
              </a:solidFill>
              <a:ln w="9525">
                <a:noFill/>
                <a:round/>
                <a:headEnd/>
                <a:tailEnd/>
              </a:ln>
            </p:spPr>
            <p:txBody>
              <a:bodyPr/>
              <a:lstStyle/>
              <a:p>
                <a:endParaRPr lang="en-US"/>
              </a:p>
            </p:txBody>
          </p:sp>
          <p:sp>
            <p:nvSpPr>
              <p:cNvPr id="21981" name="Freeform 618"/>
              <p:cNvSpPr>
                <a:spLocks/>
              </p:cNvSpPr>
              <p:nvPr/>
            </p:nvSpPr>
            <p:spPr bwMode="auto">
              <a:xfrm>
                <a:off x="1492" y="2335"/>
                <a:ext cx="143" cy="157"/>
              </a:xfrm>
              <a:custGeom>
                <a:avLst/>
                <a:gdLst>
                  <a:gd name="T0" fmla="*/ 142 w 284"/>
                  <a:gd name="T1" fmla="*/ 0 h 314"/>
                  <a:gd name="T2" fmla="*/ 170 w 284"/>
                  <a:gd name="T3" fmla="*/ 4 h 314"/>
                  <a:gd name="T4" fmla="*/ 197 w 284"/>
                  <a:gd name="T5" fmla="*/ 13 h 314"/>
                  <a:gd name="T6" fmla="*/ 221 w 284"/>
                  <a:gd name="T7" fmla="*/ 28 h 314"/>
                  <a:gd name="T8" fmla="*/ 243 w 284"/>
                  <a:gd name="T9" fmla="*/ 47 h 314"/>
                  <a:gd name="T10" fmla="*/ 260 w 284"/>
                  <a:gd name="T11" fmla="*/ 70 h 314"/>
                  <a:gd name="T12" fmla="*/ 273 w 284"/>
                  <a:gd name="T13" fmla="*/ 97 h 314"/>
                  <a:gd name="T14" fmla="*/ 281 w 284"/>
                  <a:gd name="T15" fmla="*/ 126 h 314"/>
                  <a:gd name="T16" fmla="*/ 284 w 284"/>
                  <a:gd name="T17" fmla="*/ 157 h 314"/>
                  <a:gd name="T18" fmla="*/ 281 w 284"/>
                  <a:gd name="T19" fmla="*/ 188 h 314"/>
                  <a:gd name="T20" fmla="*/ 273 w 284"/>
                  <a:gd name="T21" fmla="*/ 218 h 314"/>
                  <a:gd name="T22" fmla="*/ 260 w 284"/>
                  <a:gd name="T23" fmla="*/ 245 h 314"/>
                  <a:gd name="T24" fmla="*/ 243 w 284"/>
                  <a:gd name="T25" fmla="*/ 268 h 314"/>
                  <a:gd name="T26" fmla="*/ 221 w 284"/>
                  <a:gd name="T27" fmla="*/ 287 h 314"/>
                  <a:gd name="T28" fmla="*/ 197 w 284"/>
                  <a:gd name="T29" fmla="*/ 301 h 314"/>
                  <a:gd name="T30" fmla="*/ 170 w 284"/>
                  <a:gd name="T31" fmla="*/ 310 h 314"/>
                  <a:gd name="T32" fmla="*/ 142 w 284"/>
                  <a:gd name="T33" fmla="*/ 314 h 314"/>
                  <a:gd name="T34" fmla="*/ 113 w 284"/>
                  <a:gd name="T35" fmla="*/ 310 h 314"/>
                  <a:gd name="T36" fmla="*/ 86 w 284"/>
                  <a:gd name="T37" fmla="*/ 301 h 314"/>
                  <a:gd name="T38" fmla="*/ 62 w 284"/>
                  <a:gd name="T39" fmla="*/ 287 h 314"/>
                  <a:gd name="T40" fmla="*/ 41 w 284"/>
                  <a:gd name="T41" fmla="*/ 268 h 314"/>
                  <a:gd name="T42" fmla="*/ 24 w 284"/>
                  <a:gd name="T43" fmla="*/ 245 h 314"/>
                  <a:gd name="T44" fmla="*/ 11 w 284"/>
                  <a:gd name="T45" fmla="*/ 218 h 314"/>
                  <a:gd name="T46" fmla="*/ 2 w 284"/>
                  <a:gd name="T47" fmla="*/ 188 h 314"/>
                  <a:gd name="T48" fmla="*/ 0 w 284"/>
                  <a:gd name="T49" fmla="*/ 157 h 314"/>
                  <a:gd name="T50" fmla="*/ 2 w 284"/>
                  <a:gd name="T51" fmla="*/ 126 h 314"/>
                  <a:gd name="T52" fmla="*/ 11 w 284"/>
                  <a:gd name="T53" fmla="*/ 97 h 314"/>
                  <a:gd name="T54" fmla="*/ 24 w 284"/>
                  <a:gd name="T55" fmla="*/ 70 h 314"/>
                  <a:gd name="T56" fmla="*/ 41 w 284"/>
                  <a:gd name="T57" fmla="*/ 47 h 314"/>
                  <a:gd name="T58" fmla="*/ 62 w 284"/>
                  <a:gd name="T59" fmla="*/ 28 h 314"/>
                  <a:gd name="T60" fmla="*/ 86 w 284"/>
                  <a:gd name="T61" fmla="*/ 13 h 314"/>
                  <a:gd name="T62" fmla="*/ 113 w 284"/>
                  <a:gd name="T63" fmla="*/ 4 h 314"/>
                  <a:gd name="T64" fmla="*/ 142 w 284"/>
                  <a:gd name="T65" fmla="*/ 0 h 31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84"/>
                  <a:gd name="T100" fmla="*/ 0 h 314"/>
                  <a:gd name="T101" fmla="*/ 284 w 284"/>
                  <a:gd name="T102" fmla="*/ 314 h 31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84" h="314">
                    <a:moveTo>
                      <a:pt x="142" y="0"/>
                    </a:moveTo>
                    <a:lnTo>
                      <a:pt x="170" y="4"/>
                    </a:lnTo>
                    <a:lnTo>
                      <a:pt x="197" y="13"/>
                    </a:lnTo>
                    <a:lnTo>
                      <a:pt x="221" y="28"/>
                    </a:lnTo>
                    <a:lnTo>
                      <a:pt x="243" y="47"/>
                    </a:lnTo>
                    <a:lnTo>
                      <a:pt x="260" y="70"/>
                    </a:lnTo>
                    <a:lnTo>
                      <a:pt x="273" y="97"/>
                    </a:lnTo>
                    <a:lnTo>
                      <a:pt x="281" y="126"/>
                    </a:lnTo>
                    <a:lnTo>
                      <a:pt x="284" y="157"/>
                    </a:lnTo>
                    <a:lnTo>
                      <a:pt x="281" y="188"/>
                    </a:lnTo>
                    <a:lnTo>
                      <a:pt x="273" y="218"/>
                    </a:lnTo>
                    <a:lnTo>
                      <a:pt x="260" y="245"/>
                    </a:lnTo>
                    <a:lnTo>
                      <a:pt x="243" y="268"/>
                    </a:lnTo>
                    <a:lnTo>
                      <a:pt x="221" y="287"/>
                    </a:lnTo>
                    <a:lnTo>
                      <a:pt x="197" y="301"/>
                    </a:lnTo>
                    <a:lnTo>
                      <a:pt x="170" y="310"/>
                    </a:lnTo>
                    <a:lnTo>
                      <a:pt x="142" y="314"/>
                    </a:lnTo>
                    <a:lnTo>
                      <a:pt x="113" y="310"/>
                    </a:lnTo>
                    <a:lnTo>
                      <a:pt x="86" y="301"/>
                    </a:lnTo>
                    <a:lnTo>
                      <a:pt x="62" y="287"/>
                    </a:lnTo>
                    <a:lnTo>
                      <a:pt x="41" y="268"/>
                    </a:lnTo>
                    <a:lnTo>
                      <a:pt x="24" y="245"/>
                    </a:lnTo>
                    <a:lnTo>
                      <a:pt x="11" y="218"/>
                    </a:lnTo>
                    <a:lnTo>
                      <a:pt x="2" y="188"/>
                    </a:lnTo>
                    <a:lnTo>
                      <a:pt x="0" y="157"/>
                    </a:lnTo>
                    <a:lnTo>
                      <a:pt x="2" y="126"/>
                    </a:lnTo>
                    <a:lnTo>
                      <a:pt x="11" y="97"/>
                    </a:lnTo>
                    <a:lnTo>
                      <a:pt x="24" y="70"/>
                    </a:lnTo>
                    <a:lnTo>
                      <a:pt x="41" y="47"/>
                    </a:lnTo>
                    <a:lnTo>
                      <a:pt x="62" y="28"/>
                    </a:lnTo>
                    <a:lnTo>
                      <a:pt x="86" y="13"/>
                    </a:lnTo>
                    <a:lnTo>
                      <a:pt x="113" y="4"/>
                    </a:lnTo>
                    <a:lnTo>
                      <a:pt x="142" y="0"/>
                    </a:lnTo>
                    <a:close/>
                  </a:path>
                </a:pathLst>
              </a:custGeom>
              <a:solidFill>
                <a:srgbClr val="EAAF00"/>
              </a:solidFill>
              <a:ln w="9525">
                <a:noFill/>
                <a:round/>
                <a:headEnd/>
                <a:tailEnd/>
              </a:ln>
            </p:spPr>
            <p:txBody>
              <a:bodyPr/>
              <a:lstStyle/>
              <a:p>
                <a:endParaRPr lang="en-US"/>
              </a:p>
            </p:txBody>
          </p:sp>
          <p:sp>
            <p:nvSpPr>
              <p:cNvPr id="21982" name="Freeform 619"/>
              <p:cNvSpPr>
                <a:spLocks/>
              </p:cNvSpPr>
              <p:nvPr/>
            </p:nvSpPr>
            <p:spPr bwMode="auto">
              <a:xfrm>
                <a:off x="1494" y="2338"/>
                <a:ext cx="131" cy="143"/>
              </a:xfrm>
              <a:custGeom>
                <a:avLst/>
                <a:gdLst>
                  <a:gd name="T0" fmla="*/ 130 w 262"/>
                  <a:gd name="T1" fmla="*/ 0 h 288"/>
                  <a:gd name="T2" fmla="*/ 157 w 262"/>
                  <a:gd name="T3" fmla="*/ 4 h 288"/>
                  <a:gd name="T4" fmla="*/ 181 w 262"/>
                  <a:gd name="T5" fmla="*/ 12 h 288"/>
                  <a:gd name="T6" fmla="*/ 204 w 262"/>
                  <a:gd name="T7" fmla="*/ 24 h 288"/>
                  <a:gd name="T8" fmla="*/ 224 w 262"/>
                  <a:gd name="T9" fmla="*/ 43 h 288"/>
                  <a:gd name="T10" fmla="*/ 240 w 262"/>
                  <a:gd name="T11" fmla="*/ 63 h 288"/>
                  <a:gd name="T12" fmla="*/ 251 w 262"/>
                  <a:gd name="T13" fmla="*/ 88 h 288"/>
                  <a:gd name="T14" fmla="*/ 260 w 262"/>
                  <a:gd name="T15" fmla="*/ 115 h 288"/>
                  <a:gd name="T16" fmla="*/ 262 w 262"/>
                  <a:gd name="T17" fmla="*/ 144 h 288"/>
                  <a:gd name="T18" fmla="*/ 260 w 262"/>
                  <a:gd name="T19" fmla="*/ 173 h 288"/>
                  <a:gd name="T20" fmla="*/ 251 w 262"/>
                  <a:gd name="T21" fmla="*/ 200 h 288"/>
                  <a:gd name="T22" fmla="*/ 240 w 262"/>
                  <a:gd name="T23" fmla="*/ 225 h 288"/>
                  <a:gd name="T24" fmla="*/ 224 w 262"/>
                  <a:gd name="T25" fmla="*/ 245 h 288"/>
                  <a:gd name="T26" fmla="*/ 204 w 262"/>
                  <a:gd name="T27" fmla="*/ 264 h 288"/>
                  <a:gd name="T28" fmla="*/ 181 w 262"/>
                  <a:gd name="T29" fmla="*/ 276 h 288"/>
                  <a:gd name="T30" fmla="*/ 157 w 262"/>
                  <a:gd name="T31" fmla="*/ 284 h 288"/>
                  <a:gd name="T32" fmla="*/ 130 w 262"/>
                  <a:gd name="T33" fmla="*/ 288 h 288"/>
                  <a:gd name="T34" fmla="*/ 104 w 262"/>
                  <a:gd name="T35" fmla="*/ 284 h 288"/>
                  <a:gd name="T36" fmla="*/ 80 w 262"/>
                  <a:gd name="T37" fmla="*/ 276 h 288"/>
                  <a:gd name="T38" fmla="*/ 58 w 262"/>
                  <a:gd name="T39" fmla="*/ 264 h 288"/>
                  <a:gd name="T40" fmla="*/ 38 w 262"/>
                  <a:gd name="T41" fmla="*/ 245 h 288"/>
                  <a:gd name="T42" fmla="*/ 22 w 262"/>
                  <a:gd name="T43" fmla="*/ 225 h 288"/>
                  <a:gd name="T44" fmla="*/ 11 w 262"/>
                  <a:gd name="T45" fmla="*/ 200 h 288"/>
                  <a:gd name="T46" fmla="*/ 3 w 262"/>
                  <a:gd name="T47" fmla="*/ 173 h 288"/>
                  <a:gd name="T48" fmla="*/ 0 w 262"/>
                  <a:gd name="T49" fmla="*/ 144 h 288"/>
                  <a:gd name="T50" fmla="*/ 3 w 262"/>
                  <a:gd name="T51" fmla="*/ 115 h 288"/>
                  <a:gd name="T52" fmla="*/ 11 w 262"/>
                  <a:gd name="T53" fmla="*/ 88 h 288"/>
                  <a:gd name="T54" fmla="*/ 22 w 262"/>
                  <a:gd name="T55" fmla="*/ 63 h 288"/>
                  <a:gd name="T56" fmla="*/ 38 w 262"/>
                  <a:gd name="T57" fmla="*/ 43 h 288"/>
                  <a:gd name="T58" fmla="*/ 58 w 262"/>
                  <a:gd name="T59" fmla="*/ 24 h 288"/>
                  <a:gd name="T60" fmla="*/ 80 w 262"/>
                  <a:gd name="T61" fmla="*/ 12 h 288"/>
                  <a:gd name="T62" fmla="*/ 104 w 262"/>
                  <a:gd name="T63" fmla="*/ 4 h 288"/>
                  <a:gd name="T64" fmla="*/ 130 w 262"/>
                  <a:gd name="T65" fmla="*/ 0 h 28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62"/>
                  <a:gd name="T100" fmla="*/ 0 h 288"/>
                  <a:gd name="T101" fmla="*/ 262 w 262"/>
                  <a:gd name="T102" fmla="*/ 288 h 28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62" h="288">
                    <a:moveTo>
                      <a:pt x="130" y="0"/>
                    </a:moveTo>
                    <a:lnTo>
                      <a:pt x="157" y="4"/>
                    </a:lnTo>
                    <a:lnTo>
                      <a:pt x="181" y="12"/>
                    </a:lnTo>
                    <a:lnTo>
                      <a:pt x="204" y="24"/>
                    </a:lnTo>
                    <a:lnTo>
                      <a:pt x="224" y="43"/>
                    </a:lnTo>
                    <a:lnTo>
                      <a:pt x="240" y="63"/>
                    </a:lnTo>
                    <a:lnTo>
                      <a:pt x="251" y="88"/>
                    </a:lnTo>
                    <a:lnTo>
                      <a:pt x="260" y="115"/>
                    </a:lnTo>
                    <a:lnTo>
                      <a:pt x="262" y="144"/>
                    </a:lnTo>
                    <a:lnTo>
                      <a:pt x="260" y="173"/>
                    </a:lnTo>
                    <a:lnTo>
                      <a:pt x="251" y="200"/>
                    </a:lnTo>
                    <a:lnTo>
                      <a:pt x="240" y="225"/>
                    </a:lnTo>
                    <a:lnTo>
                      <a:pt x="224" y="245"/>
                    </a:lnTo>
                    <a:lnTo>
                      <a:pt x="204" y="264"/>
                    </a:lnTo>
                    <a:lnTo>
                      <a:pt x="181" y="276"/>
                    </a:lnTo>
                    <a:lnTo>
                      <a:pt x="157" y="284"/>
                    </a:lnTo>
                    <a:lnTo>
                      <a:pt x="130" y="288"/>
                    </a:lnTo>
                    <a:lnTo>
                      <a:pt x="104" y="284"/>
                    </a:lnTo>
                    <a:lnTo>
                      <a:pt x="80" y="276"/>
                    </a:lnTo>
                    <a:lnTo>
                      <a:pt x="58" y="264"/>
                    </a:lnTo>
                    <a:lnTo>
                      <a:pt x="38" y="245"/>
                    </a:lnTo>
                    <a:lnTo>
                      <a:pt x="22" y="225"/>
                    </a:lnTo>
                    <a:lnTo>
                      <a:pt x="11" y="200"/>
                    </a:lnTo>
                    <a:lnTo>
                      <a:pt x="3" y="173"/>
                    </a:lnTo>
                    <a:lnTo>
                      <a:pt x="0" y="144"/>
                    </a:lnTo>
                    <a:lnTo>
                      <a:pt x="3" y="115"/>
                    </a:lnTo>
                    <a:lnTo>
                      <a:pt x="11" y="88"/>
                    </a:lnTo>
                    <a:lnTo>
                      <a:pt x="22" y="63"/>
                    </a:lnTo>
                    <a:lnTo>
                      <a:pt x="38" y="43"/>
                    </a:lnTo>
                    <a:lnTo>
                      <a:pt x="58" y="24"/>
                    </a:lnTo>
                    <a:lnTo>
                      <a:pt x="80" y="12"/>
                    </a:lnTo>
                    <a:lnTo>
                      <a:pt x="104" y="4"/>
                    </a:lnTo>
                    <a:lnTo>
                      <a:pt x="130" y="0"/>
                    </a:lnTo>
                    <a:close/>
                  </a:path>
                </a:pathLst>
              </a:custGeom>
              <a:solidFill>
                <a:srgbClr val="F2B700"/>
              </a:solidFill>
              <a:ln w="9525">
                <a:noFill/>
                <a:round/>
                <a:headEnd/>
                <a:tailEnd/>
              </a:ln>
            </p:spPr>
            <p:txBody>
              <a:bodyPr/>
              <a:lstStyle/>
              <a:p>
                <a:endParaRPr lang="en-US"/>
              </a:p>
            </p:txBody>
          </p:sp>
          <p:sp>
            <p:nvSpPr>
              <p:cNvPr id="21983" name="Freeform 620"/>
              <p:cNvSpPr>
                <a:spLocks/>
              </p:cNvSpPr>
              <p:nvPr/>
            </p:nvSpPr>
            <p:spPr bwMode="auto">
              <a:xfrm>
                <a:off x="1496" y="2339"/>
                <a:ext cx="120" cy="132"/>
              </a:xfrm>
              <a:custGeom>
                <a:avLst/>
                <a:gdLst>
                  <a:gd name="T0" fmla="*/ 120 w 239"/>
                  <a:gd name="T1" fmla="*/ 0 h 263"/>
                  <a:gd name="T2" fmla="*/ 144 w 239"/>
                  <a:gd name="T3" fmla="*/ 2 h 263"/>
                  <a:gd name="T4" fmla="*/ 166 w 239"/>
                  <a:gd name="T5" fmla="*/ 10 h 263"/>
                  <a:gd name="T6" fmla="*/ 186 w 239"/>
                  <a:gd name="T7" fmla="*/ 21 h 263"/>
                  <a:gd name="T8" fmla="*/ 204 w 239"/>
                  <a:gd name="T9" fmla="*/ 38 h 263"/>
                  <a:gd name="T10" fmla="*/ 219 w 239"/>
                  <a:gd name="T11" fmla="*/ 57 h 263"/>
                  <a:gd name="T12" fmla="*/ 230 w 239"/>
                  <a:gd name="T13" fmla="*/ 80 h 263"/>
                  <a:gd name="T14" fmla="*/ 237 w 239"/>
                  <a:gd name="T15" fmla="*/ 104 h 263"/>
                  <a:gd name="T16" fmla="*/ 239 w 239"/>
                  <a:gd name="T17" fmla="*/ 131 h 263"/>
                  <a:gd name="T18" fmla="*/ 237 w 239"/>
                  <a:gd name="T19" fmla="*/ 157 h 263"/>
                  <a:gd name="T20" fmla="*/ 230 w 239"/>
                  <a:gd name="T21" fmla="*/ 183 h 263"/>
                  <a:gd name="T22" fmla="*/ 219 w 239"/>
                  <a:gd name="T23" fmla="*/ 204 h 263"/>
                  <a:gd name="T24" fmla="*/ 204 w 239"/>
                  <a:gd name="T25" fmla="*/ 224 h 263"/>
                  <a:gd name="T26" fmla="*/ 186 w 239"/>
                  <a:gd name="T27" fmla="*/ 240 h 263"/>
                  <a:gd name="T28" fmla="*/ 166 w 239"/>
                  <a:gd name="T29" fmla="*/ 253 h 263"/>
                  <a:gd name="T30" fmla="*/ 144 w 239"/>
                  <a:gd name="T31" fmla="*/ 261 h 263"/>
                  <a:gd name="T32" fmla="*/ 120 w 239"/>
                  <a:gd name="T33" fmla="*/ 263 h 263"/>
                  <a:gd name="T34" fmla="*/ 95 w 239"/>
                  <a:gd name="T35" fmla="*/ 261 h 263"/>
                  <a:gd name="T36" fmla="*/ 72 w 239"/>
                  <a:gd name="T37" fmla="*/ 253 h 263"/>
                  <a:gd name="T38" fmla="*/ 53 w 239"/>
                  <a:gd name="T39" fmla="*/ 240 h 263"/>
                  <a:gd name="T40" fmla="*/ 34 w 239"/>
                  <a:gd name="T41" fmla="*/ 224 h 263"/>
                  <a:gd name="T42" fmla="*/ 20 w 239"/>
                  <a:gd name="T43" fmla="*/ 204 h 263"/>
                  <a:gd name="T44" fmla="*/ 9 w 239"/>
                  <a:gd name="T45" fmla="*/ 183 h 263"/>
                  <a:gd name="T46" fmla="*/ 2 w 239"/>
                  <a:gd name="T47" fmla="*/ 157 h 263"/>
                  <a:gd name="T48" fmla="*/ 0 w 239"/>
                  <a:gd name="T49" fmla="*/ 131 h 263"/>
                  <a:gd name="T50" fmla="*/ 2 w 239"/>
                  <a:gd name="T51" fmla="*/ 104 h 263"/>
                  <a:gd name="T52" fmla="*/ 9 w 239"/>
                  <a:gd name="T53" fmla="*/ 80 h 263"/>
                  <a:gd name="T54" fmla="*/ 20 w 239"/>
                  <a:gd name="T55" fmla="*/ 57 h 263"/>
                  <a:gd name="T56" fmla="*/ 34 w 239"/>
                  <a:gd name="T57" fmla="*/ 38 h 263"/>
                  <a:gd name="T58" fmla="*/ 53 w 239"/>
                  <a:gd name="T59" fmla="*/ 21 h 263"/>
                  <a:gd name="T60" fmla="*/ 72 w 239"/>
                  <a:gd name="T61" fmla="*/ 10 h 263"/>
                  <a:gd name="T62" fmla="*/ 95 w 239"/>
                  <a:gd name="T63" fmla="*/ 2 h 263"/>
                  <a:gd name="T64" fmla="*/ 120 w 239"/>
                  <a:gd name="T65" fmla="*/ 0 h 26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9"/>
                  <a:gd name="T100" fmla="*/ 0 h 263"/>
                  <a:gd name="T101" fmla="*/ 239 w 239"/>
                  <a:gd name="T102" fmla="*/ 263 h 26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9" h="263">
                    <a:moveTo>
                      <a:pt x="120" y="0"/>
                    </a:moveTo>
                    <a:lnTo>
                      <a:pt x="144" y="2"/>
                    </a:lnTo>
                    <a:lnTo>
                      <a:pt x="166" y="10"/>
                    </a:lnTo>
                    <a:lnTo>
                      <a:pt x="186" y="21"/>
                    </a:lnTo>
                    <a:lnTo>
                      <a:pt x="204" y="38"/>
                    </a:lnTo>
                    <a:lnTo>
                      <a:pt x="219" y="57"/>
                    </a:lnTo>
                    <a:lnTo>
                      <a:pt x="230" y="80"/>
                    </a:lnTo>
                    <a:lnTo>
                      <a:pt x="237" y="104"/>
                    </a:lnTo>
                    <a:lnTo>
                      <a:pt x="239" y="131"/>
                    </a:lnTo>
                    <a:lnTo>
                      <a:pt x="237" y="157"/>
                    </a:lnTo>
                    <a:lnTo>
                      <a:pt x="230" y="183"/>
                    </a:lnTo>
                    <a:lnTo>
                      <a:pt x="219" y="204"/>
                    </a:lnTo>
                    <a:lnTo>
                      <a:pt x="204" y="224"/>
                    </a:lnTo>
                    <a:lnTo>
                      <a:pt x="186" y="240"/>
                    </a:lnTo>
                    <a:lnTo>
                      <a:pt x="166" y="253"/>
                    </a:lnTo>
                    <a:lnTo>
                      <a:pt x="144" y="261"/>
                    </a:lnTo>
                    <a:lnTo>
                      <a:pt x="120" y="263"/>
                    </a:lnTo>
                    <a:lnTo>
                      <a:pt x="95" y="261"/>
                    </a:lnTo>
                    <a:lnTo>
                      <a:pt x="72" y="253"/>
                    </a:lnTo>
                    <a:lnTo>
                      <a:pt x="53" y="240"/>
                    </a:lnTo>
                    <a:lnTo>
                      <a:pt x="34" y="224"/>
                    </a:lnTo>
                    <a:lnTo>
                      <a:pt x="20" y="204"/>
                    </a:lnTo>
                    <a:lnTo>
                      <a:pt x="9" y="183"/>
                    </a:lnTo>
                    <a:lnTo>
                      <a:pt x="2" y="157"/>
                    </a:lnTo>
                    <a:lnTo>
                      <a:pt x="0" y="131"/>
                    </a:lnTo>
                    <a:lnTo>
                      <a:pt x="2" y="104"/>
                    </a:lnTo>
                    <a:lnTo>
                      <a:pt x="9" y="80"/>
                    </a:lnTo>
                    <a:lnTo>
                      <a:pt x="20" y="57"/>
                    </a:lnTo>
                    <a:lnTo>
                      <a:pt x="34" y="38"/>
                    </a:lnTo>
                    <a:lnTo>
                      <a:pt x="53" y="21"/>
                    </a:lnTo>
                    <a:lnTo>
                      <a:pt x="72" y="10"/>
                    </a:lnTo>
                    <a:lnTo>
                      <a:pt x="95" y="2"/>
                    </a:lnTo>
                    <a:lnTo>
                      <a:pt x="120" y="0"/>
                    </a:lnTo>
                    <a:close/>
                  </a:path>
                </a:pathLst>
              </a:custGeom>
              <a:solidFill>
                <a:srgbClr val="F7BF00"/>
              </a:solidFill>
              <a:ln w="9525">
                <a:noFill/>
                <a:round/>
                <a:headEnd/>
                <a:tailEnd/>
              </a:ln>
            </p:spPr>
            <p:txBody>
              <a:bodyPr/>
              <a:lstStyle/>
              <a:p>
                <a:endParaRPr lang="en-US"/>
              </a:p>
            </p:txBody>
          </p:sp>
          <p:sp>
            <p:nvSpPr>
              <p:cNvPr id="21984" name="Freeform 621"/>
              <p:cNvSpPr>
                <a:spLocks/>
              </p:cNvSpPr>
              <p:nvPr/>
            </p:nvSpPr>
            <p:spPr bwMode="auto">
              <a:xfrm>
                <a:off x="1498" y="2341"/>
                <a:ext cx="108" cy="119"/>
              </a:xfrm>
              <a:custGeom>
                <a:avLst/>
                <a:gdLst>
                  <a:gd name="T0" fmla="*/ 109 w 217"/>
                  <a:gd name="T1" fmla="*/ 0 h 238"/>
                  <a:gd name="T2" fmla="*/ 130 w 217"/>
                  <a:gd name="T3" fmla="*/ 2 h 238"/>
                  <a:gd name="T4" fmla="*/ 151 w 217"/>
                  <a:gd name="T5" fmla="*/ 9 h 238"/>
                  <a:gd name="T6" fmla="*/ 170 w 217"/>
                  <a:gd name="T7" fmla="*/ 21 h 238"/>
                  <a:gd name="T8" fmla="*/ 186 w 217"/>
                  <a:gd name="T9" fmla="*/ 36 h 238"/>
                  <a:gd name="T10" fmla="*/ 198 w 217"/>
                  <a:gd name="T11" fmla="*/ 53 h 238"/>
                  <a:gd name="T12" fmla="*/ 209 w 217"/>
                  <a:gd name="T13" fmla="*/ 74 h 238"/>
                  <a:gd name="T14" fmla="*/ 215 w 217"/>
                  <a:gd name="T15" fmla="*/ 96 h 238"/>
                  <a:gd name="T16" fmla="*/ 217 w 217"/>
                  <a:gd name="T17" fmla="*/ 120 h 238"/>
                  <a:gd name="T18" fmla="*/ 215 w 217"/>
                  <a:gd name="T19" fmla="*/ 144 h 238"/>
                  <a:gd name="T20" fmla="*/ 209 w 217"/>
                  <a:gd name="T21" fmla="*/ 166 h 238"/>
                  <a:gd name="T22" fmla="*/ 198 w 217"/>
                  <a:gd name="T23" fmla="*/ 186 h 238"/>
                  <a:gd name="T24" fmla="*/ 186 w 217"/>
                  <a:gd name="T25" fmla="*/ 204 h 238"/>
                  <a:gd name="T26" fmla="*/ 170 w 217"/>
                  <a:gd name="T27" fmla="*/ 218 h 238"/>
                  <a:gd name="T28" fmla="*/ 151 w 217"/>
                  <a:gd name="T29" fmla="*/ 229 h 238"/>
                  <a:gd name="T30" fmla="*/ 130 w 217"/>
                  <a:gd name="T31" fmla="*/ 236 h 238"/>
                  <a:gd name="T32" fmla="*/ 109 w 217"/>
                  <a:gd name="T33" fmla="*/ 238 h 238"/>
                  <a:gd name="T34" fmla="*/ 87 w 217"/>
                  <a:gd name="T35" fmla="*/ 236 h 238"/>
                  <a:gd name="T36" fmla="*/ 66 w 217"/>
                  <a:gd name="T37" fmla="*/ 229 h 238"/>
                  <a:gd name="T38" fmla="*/ 47 w 217"/>
                  <a:gd name="T39" fmla="*/ 218 h 238"/>
                  <a:gd name="T40" fmla="*/ 32 w 217"/>
                  <a:gd name="T41" fmla="*/ 204 h 238"/>
                  <a:gd name="T42" fmla="*/ 19 w 217"/>
                  <a:gd name="T43" fmla="*/ 186 h 238"/>
                  <a:gd name="T44" fmla="*/ 8 w 217"/>
                  <a:gd name="T45" fmla="*/ 166 h 238"/>
                  <a:gd name="T46" fmla="*/ 3 w 217"/>
                  <a:gd name="T47" fmla="*/ 144 h 238"/>
                  <a:gd name="T48" fmla="*/ 0 w 217"/>
                  <a:gd name="T49" fmla="*/ 120 h 238"/>
                  <a:gd name="T50" fmla="*/ 3 w 217"/>
                  <a:gd name="T51" fmla="*/ 96 h 238"/>
                  <a:gd name="T52" fmla="*/ 8 w 217"/>
                  <a:gd name="T53" fmla="*/ 74 h 238"/>
                  <a:gd name="T54" fmla="*/ 19 w 217"/>
                  <a:gd name="T55" fmla="*/ 53 h 238"/>
                  <a:gd name="T56" fmla="*/ 32 w 217"/>
                  <a:gd name="T57" fmla="*/ 36 h 238"/>
                  <a:gd name="T58" fmla="*/ 47 w 217"/>
                  <a:gd name="T59" fmla="*/ 21 h 238"/>
                  <a:gd name="T60" fmla="*/ 66 w 217"/>
                  <a:gd name="T61" fmla="*/ 9 h 238"/>
                  <a:gd name="T62" fmla="*/ 87 w 217"/>
                  <a:gd name="T63" fmla="*/ 2 h 238"/>
                  <a:gd name="T64" fmla="*/ 109 w 217"/>
                  <a:gd name="T65" fmla="*/ 0 h 23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17"/>
                  <a:gd name="T100" fmla="*/ 0 h 238"/>
                  <a:gd name="T101" fmla="*/ 217 w 217"/>
                  <a:gd name="T102" fmla="*/ 238 h 23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17" h="238">
                    <a:moveTo>
                      <a:pt x="109" y="0"/>
                    </a:moveTo>
                    <a:lnTo>
                      <a:pt x="130" y="2"/>
                    </a:lnTo>
                    <a:lnTo>
                      <a:pt x="151" y="9"/>
                    </a:lnTo>
                    <a:lnTo>
                      <a:pt x="170" y="21"/>
                    </a:lnTo>
                    <a:lnTo>
                      <a:pt x="186" y="36"/>
                    </a:lnTo>
                    <a:lnTo>
                      <a:pt x="198" y="53"/>
                    </a:lnTo>
                    <a:lnTo>
                      <a:pt x="209" y="74"/>
                    </a:lnTo>
                    <a:lnTo>
                      <a:pt x="215" y="96"/>
                    </a:lnTo>
                    <a:lnTo>
                      <a:pt x="217" y="120"/>
                    </a:lnTo>
                    <a:lnTo>
                      <a:pt x="215" y="144"/>
                    </a:lnTo>
                    <a:lnTo>
                      <a:pt x="209" y="166"/>
                    </a:lnTo>
                    <a:lnTo>
                      <a:pt x="198" y="186"/>
                    </a:lnTo>
                    <a:lnTo>
                      <a:pt x="186" y="204"/>
                    </a:lnTo>
                    <a:lnTo>
                      <a:pt x="170" y="218"/>
                    </a:lnTo>
                    <a:lnTo>
                      <a:pt x="151" y="229"/>
                    </a:lnTo>
                    <a:lnTo>
                      <a:pt x="130" y="236"/>
                    </a:lnTo>
                    <a:lnTo>
                      <a:pt x="109" y="238"/>
                    </a:lnTo>
                    <a:lnTo>
                      <a:pt x="87" y="236"/>
                    </a:lnTo>
                    <a:lnTo>
                      <a:pt x="66" y="229"/>
                    </a:lnTo>
                    <a:lnTo>
                      <a:pt x="47" y="218"/>
                    </a:lnTo>
                    <a:lnTo>
                      <a:pt x="32" y="204"/>
                    </a:lnTo>
                    <a:lnTo>
                      <a:pt x="19" y="186"/>
                    </a:lnTo>
                    <a:lnTo>
                      <a:pt x="8" y="166"/>
                    </a:lnTo>
                    <a:lnTo>
                      <a:pt x="3" y="144"/>
                    </a:lnTo>
                    <a:lnTo>
                      <a:pt x="0" y="120"/>
                    </a:lnTo>
                    <a:lnTo>
                      <a:pt x="3" y="96"/>
                    </a:lnTo>
                    <a:lnTo>
                      <a:pt x="8" y="74"/>
                    </a:lnTo>
                    <a:lnTo>
                      <a:pt x="19" y="53"/>
                    </a:lnTo>
                    <a:lnTo>
                      <a:pt x="32" y="36"/>
                    </a:lnTo>
                    <a:lnTo>
                      <a:pt x="47" y="21"/>
                    </a:lnTo>
                    <a:lnTo>
                      <a:pt x="66" y="9"/>
                    </a:lnTo>
                    <a:lnTo>
                      <a:pt x="87" y="2"/>
                    </a:lnTo>
                    <a:lnTo>
                      <a:pt x="109" y="0"/>
                    </a:lnTo>
                    <a:close/>
                  </a:path>
                </a:pathLst>
              </a:custGeom>
              <a:solidFill>
                <a:srgbClr val="FFC900"/>
              </a:solidFill>
              <a:ln w="9525">
                <a:noFill/>
                <a:round/>
                <a:headEnd/>
                <a:tailEnd/>
              </a:ln>
            </p:spPr>
            <p:txBody>
              <a:bodyPr/>
              <a:lstStyle/>
              <a:p>
                <a:endParaRPr lang="en-US"/>
              </a:p>
            </p:txBody>
          </p:sp>
          <p:sp>
            <p:nvSpPr>
              <p:cNvPr id="21985" name="Freeform 622"/>
              <p:cNvSpPr>
                <a:spLocks/>
              </p:cNvSpPr>
              <p:nvPr/>
            </p:nvSpPr>
            <p:spPr bwMode="auto">
              <a:xfrm>
                <a:off x="1492" y="2335"/>
                <a:ext cx="203" cy="224"/>
              </a:xfrm>
              <a:custGeom>
                <a:avLst/>
                <a:gdLst>
                  <a:gd name="T0" fmla="*/ 222 w 404"/>
                  <a:gd name="T1" fmla="*/ 1 h 449"/>
                  <a:gd name="T2" fmla="*/ 261 w 404"/>
                  <a:gd name="T3" fmla="*/ 11 h 449"/>
                  <a:gd name="T4" fmla="*/ 298 w 404"/>
                  <a:gd name="T5" fmla="*/ 27 h 449"/>
                  <a:gd name="T6" fmla="*/ 331 w 404"/>
                  <a:gd name="T7" fmla="*/ 51 h 449"/>
                  <a:gd name="T8" fmla="*/ 358 w 404"/>
                  <a:gd name="T9" fmla="*/ 82 h 449"/>
                  <a:gd name="T10" fmla="*/ 380 w 404"/>
                  <a:gd name="T11" fmla="*/ 118 h 449"/>
                  <a:gd name="T12" fmla="*/ 395 w 404"/>
                  <a:gd name="T13" fmla="*/ 158 h 449"/>
                  <a:gd name="T14" fmla="*/ 403 w 404"/>
                  <a:gd name="T15" fmla="*/ 202 h 449"/>
                  <a:gd name="T16" fmla="*/ 403 w 404"/>
                  <a:gd name="T17" fmla="*/ 248 h 449"/>
                  <a:gd name="T18" fmla="*/ 395 w 404"/>
                  <a:gd name="T19" fmla="*/ 292 h 449"/>
                  <a:gd name="T20" fmla="*/ 380 w 404"/>
                  <a:gd name="T21" fmla="*/ 332 h 449"/>
                  <a:gd name="T22" fmla="*/ 358 w 404"/>
                  <a:gd name="T23" fmla="*/ 368 h 449"/>
                  <a:gd name="T24" fmla="*/ 331 w 404"/>
                  <a:gd name="T25" fmla="*/ 397 h 449"/>
                  <a:gd name="T26" fmla="*/ 298 w 404"/>
                  <a:gd name="T27" fmla="*/ 422 h 449"/>
                  <a:gd name="T28" fmla="*/ 261 w 404"/>
                  <a:gd name="T29" fmla="*/ 439 h 449"/>
                  <a:gd name="T30" fmla="*/ 222 w 404"/>
                  <a:gd name="T31" fmla="*/ 448 h 449"/>
                  <a:gd name="T32" fmla="*/ 181 w 404"/>
                  <a:gd name="T33" fmla="*/ 448 h 449"/>
                  <a:gd name="T34" fmla="*/ 143 w 404"/>
                  <a:gd name="T35" fmla="*/ 439 h 449"/>
                  <a:gd name="T36" fmla="*/ 106 w 404"/>
                  <a:gd name="T37" fmla="*/ 422 h 449"/>
                  <a:gd name="T38" fmla="*/ 74 w 404"/>
                  <a:gd name="T39" fmla="*/ 397 h 449"/>
                  <a:gd name="T40" fmla="*/ 46 w 404"/>
                  <a:gd name="T41" fmla="*/ 368 h 449"/>
                  <a:gd name="T42" fmla="*/ 24 w 404"/>
                  <a:gd name="T43" fmla="*/ 332 h 449"/>
                  <a:gd name="T44" fmla="*/ 9 w 404"/>
                  <a:gd name="T45" fmla="*/ 292 h 449"/>
                  <a:gd name="T46" fmla="*/ 1 w 404"/>
                  <a:gd name="T47" fmla="*/ 248 h 449"/>
                  <a:gd name="T48" fmla="*/ 1 w 404"/>
                  <a:gd name="T49" fmla="*/ 202 h 449"/>
                  <a:gd name="T50" fmla="*/ 9 w 404"/>
                  <a:gd name="T51" fmla="*/ 158 h 449"/>
                  <a:gd name="T52" fmla="*/ 24 w 404"/>
                  <a:gd name="T53" fmla="*/ 118 h 449"/>
                  <a:gd name="T54" fmla="*/ 46 w 404"/>
                  <a:gd name="T55" fmla="*/ 82 h 449"/>
                  <a:gd name="T56" fmla="*/ 74 w 404"/>
                  <a:gd name="T57" fmla="*/ 51 h 449"/>
                  <a:gd name="T58" fmla="*/ 106 w 404"/>
                  <a:gd name="T59" fmla="*/ 27 h 449"/>
                  <a:gd name="T60" fmla="*/ 143 w 404"/>
                  <a:gd name="T61" fmla="*/ 11 h 449"/>
                  <a:gd name="T62" fmla="*/ 181 w 404"/>
                  <a:gd name="T63" fmla="*/ 1 h 44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04"/>
                  <a:gd name="T97" fmla="*/ 0 h 449"/>
                  <a:gd name="T98" fmla="*/ 404 w 404"/>
                  <a:gd name="T99" fmla="*/ 449 h 44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04" h="449">
                    <a:moveTo>
                      <a:pt x="201" y="0"/>
                    </a:moveTo>
                    <a:lnTo>
                      <a:pt x="222" y="1"/>
                    </a:lnTo>
                    <a:lnTo>
                      <a:pt x="242" y="5"/>
                    </a:lnTo>
                    <a:lnTo>
                      <a:pt x="261" y="11"/>
                    </a:lnTo>
                    <a:lnTo>
                      <a:pt x="280" y="18"/>
                    </a:lnTo>
                    <a:lnTo>
                      <a:pt x="298" y="27"/>
                    </a:lnTo>
                    <a:lnTo>
                      <a:pt x="314" y="38"/>
                    </a:lnTo>
                    <a:lnTo>
                      <a:pt x="331" y="51"/>
                    </a:lnTo>
                    <a:lnTo>
                      <a:pt x="344" y="66"/>
                    </a:lnTo>
                    <a:lnTo>
                      <a:pt x="358" y="82"/>
                    </a:lnTo>
                    <a:lnTo>
                      <a:pt x="370" y="99"/>
                    </a:lnTo>
                    <a:lnTo>
                      <a:pt x="380" y="118"/>
                    </a:lnTo>
                    <a:lnTo>
                      <a:pt x="388" y="137"/>
                    </a:lnTo>
                    <a:lnTo>
                      <a:pt x="395" y="158"/>
                    </a:lnTo>
                    <a:lnTo>
                      <a:pt x="400" y="180"/>
                    </a:lnTo>
                    <a:lnTo>
                      <a:pt x="403" y="202"/>
                    </a:lnTo>
                    <a:lnTo>
                      <a:pt x="404" y="225"/>
                    </a:lnTo>
                    <a:lnTo>
                      <a:pt x="403" y="248"/>
                    </a:lnTo>
                    <a:lnTo>
                      <a:pt x="400" y="270"/>
                    </a:lnTo>
                    <a:lnTo>
                      <a:pt x="395" y="292"/>
                    </a:lnTo>
                    <a:lnTo>
                      <a:pt x="388" y="312"/>
                    </a:lnTo>
                    <a:lnTo>
                      <a:pt x="380" y="332"/>
                    </a:lnTo>
                    <a:lnTo>
                      <a:pt x="370" y="350"/>
                    </a:lnTo>
                    <a:lnTo>
                      <a:pt x="358" y="368"/>
                    </a:lnTo>
                    <a:lnTo>
                      <a:pt x="344" y="384"/>
                    </a:lnTo>
                    <a:lnTo>
                      <a:pt x="331" y="397"/>
                    </a:lnTo>
                    <a:lnTo>
                      <a:pt x="314" y="411"/>
                    </a:lnTo>
                    <a:lnTo>
                      <a:pt x="298" y="422"/>
                    </a:lnTo>
                    <a:lnTo>
                      <a:pt x="280" y="432"/>
                    </a:lnTo>
                    <a:lnTo>
                      <a:pt x="261" y="439"/>
                    </a:lnTo>
                    <a:lnTo>
                      <a:pt x="242" y="445"/>
                    </a:lnTo>
                    <a:lnTo>
                      <a:pt x="222" y="448"/>
                    </a:lnTo>
                    <a:lnTo>
                      <a:pt x="201" y="449"/>
                    </a:lnTo>
                    <a:lnTo>
                      <a:pt x="181" y="448"/>
                    </a:lnTo>
                    <a:lnTo>
                      <a:pt x="161" y="445"/>
                    </a:lnTo>
                    <a:lnTo>
                      <a:pt x="143" y="439"/>
                    </a:lnTo>
                    <a:lnTo>
                      <a:pt x="124" y="432"/>
                    </a:lnTo>
                    <a:lnTo>
                      <a:pt x="106" y="422"/>
                    </a:lnTo>
                    <a:lnTo>
                      <a:pt x="90" y="411"/>
                    </a:lnTo>
                    <a:lnTo>
                      <a:pt x="74" y="397"/>
                    </a:lnTo>
                    <a:lnTo>
                      <a:pt x="60" y="384"/>
                    </a:lnTo>
                    <a:lnTo>
                      <a:pt x="46" y="368"/>
                    </a:lnTo>
                    <a:lnTo>
                      <a:pt x="34" y="350"/>
                    </a:lnTo>
                    <a:lnTo>
                      <a:pt x="24" y="332"/>
                    </a:lnTo>
                    <a:lnTo>
                      <a:pt x="16" y="312"/>
                    </a:lnTo>
                    <a:lnTo>
                      <a:pt x="9" y="292"/>
                    </a:lnTo>
                    <a:lnTo>
                      <a:pt x="4" y="270"/>
                    </a:lnTo>
                    <a:lnTo>
                      <a:pt x="1" y="248"/>
                    </a:lnTo>
                    <a:lnTo>
                      <a:pt x="0" y="225"/>
                    </a:lnTo>
                    <a:lnTo>
                      <a:pt x="1" y="202"/>
                    </a:lnTo>
                    <a:lnTo>
                      <a:pt x="4" y="180"/>
                    </a:lnTo>
                    <a:lnTo>
                      <a:pt x="9" y="158"/>
                    </a:lnTo>
                    <a:lnTo>
                      <a:pt x="16" y="137"/>
                    </a:lnTo>
                    <a:lnTo>
                      <a:pt x="24" y="118"/>
                    </a:lnTo>
                    <a:lnTo>
                      <a:pt x="34" y="99"/>
                    </a:lnTo>
                    <a:lnTo>
                      <a:pt x="46" y="82"/>
                    </a:lnTo>
                    <a:lnTo>
                      <a:pt x="60" y="66"/>
                    </a:lnTo>
                    <a:lnTo>
                      <a:pt x="74" y="51"/>
                    </a:lnTo>
                    <a:lnTo>
                      <a:pt x="90" y="38"/>
                    </a:lnTo>
                    <a:lnTo>
                      <a:pt x="106" y="27"/>
                    </a:lnTo>
                    <a:lnTo>
                      <a:pt x="124" y="18"/>
                    </a:lnTo>
                    <a:lnTo>
                      <a:pt x="143" y="11"/>
                    </a:lnTo>
                    <a:lnTo>
                      <a:pt x="161" y="5"/>
                    </a:lnTo>
                    <a:lnTo>
                      <a:pt x="181" y="1"/>
                    </a:lnTo>
                    <a:lnTo>
                      <a:pt x="201" y="0"/>
                    </a:lnTo>
                    <a:close/>
                  </a:path>
                </a:pathLst>
              </a:custGeom>
              <a:solidFill>
                <a:srgbClr val="00335B"/>
              </a:solidFill>
              <a:ln w="9525">
                <a:noFill/>
                <a:round/>
                <a:headEnd/>
                <a:tailEnd/>
              </a:ln>
            </p:spPr>
            <p:txBody>
              <a:bodyPr/>
              <a:lstStyle/>
              <a:p>
                <a:endParaRPr lang="en-US"/>
              </a:p>
            </p:txBody>
          </p:sp>
          <p:sp>
            <p:nvSpPr>
              <p:cNvPr id="21986" name="Freeform 623"/>
              <p:cNvSpPr>
                <a:spLocks/>
              </p:cNvSpPr>
              <p:nvPr/>
            </p:nvSpPr>
            <p:spPr bwMode="auto">
              <a:xfrm>
                <a:off x="1520" y="2354"/>
                <a:ext cx="166" cy="184"/>
              </a:xfrm>
              <a:custGeom>
                <a:avLst/>
                <a:gdLst>
                  <a:gd name="T0" fmla="*/ 166 w 332"/>
                  <a:gd name="T1" fmla="*/ 0 h 369"/>
                  <a:gd name="T2" fmla="*/ 199 w 332"/>
                  <a:gd name="T3" fmla="*/ 4 h 369"/>
                  <a:gd name="T4" fmla="*/ 231 w 332"/>
                  <a:gd name="T5" fmla="*/ 15 h 369"/>
                  <a:gd name="T6" fmla="*/ 258 w 332"/>
                  <a:gd name="T7" fmla="*/ 31 h 369"/>
                  <a:gd name="T8" fmla="*/ 284 w 332"/>
                  <a:gd name="T9" fmla="*/ 54 h 369"/>
                  <a:gd name="T10" fmla="*/ 303 w 332"/>
                  <a:gd name="T11" fmla="*/ 82 h 369"/>
                  <a:gd name="T12" fmla="*/ 319 w 332"/>
                  <a:gd name="T13" fmla="*/ 113 h 369"/>
                  <a:gd name="T14" fmla="*/ 329 w 332"/>
                  <a:gd name="T15" fmla="*/ 148 h 369"/>
                  <a:gd name="T16" fmla="*/ 332 w 332"/>
                  <a:gd name="T17" fmla="*/ 184 h 369"/>
                  <a:gd name="T18" fmla="*/ 329 w 332"/>
                  <a:gd name="T19" fmla="*/ 221 h 369"/>
                  <a:gd name="T20" fmla="*/ 319 w 332"/>
                  <a:gd name="T21" fmla="*/ 257 h 369"/>
                  <a:gd name="T22" fmla="*/ 303 w 332"/>
                  <a:gd name="T23" fmla="*/ 288 h 369"/>
                  <a:gd name="T24" fmla="*/ 284 w 332"/>
                  <a:gd name="T25" fmla="*/ 315 h 369"/>
                  <a:gd name="T26" fmla="*/ 258 w 332"/>
                  <a:gd name="T27" fmla="*/ 338 h 369"/>
                  <a:gd name="T28" fmla="*/ 231 w 332"/>
                  <a:gd name="T29" fmla="*/ 355 h 369"/>
                  <a:gd name="T30" fmla="*/ 199 w 332"/>
                  <a:gd name="T31" fmla="*/ 365 h 369"/>
                  <a:gd name="T32" fmla="*/ 166 w 332"/>
                  <a:gd name="T33" fmla="*/ 369 h 369"/>
                  <a:gd name="T34" fmla="*/ 133 w 332"/>
                  <a:gd name="T35" fmla="*/ 365 h 369"/>
                  <a:gd name="T36" fmla="*/ 102 w 332"/>
                  <a:gd name="T37" fmla="*/ 355 h 369"/>
                  <a:gd name="T38" fmla="*/ 74 w 332"/>
                  <a:gd name="T39" fmla="*/ 338 h 369"/>
                  <a:gd name="T40" fmla="*/ 49 w 332"/>
                  <a:gd name="T41" fmla="*/ 315 h 369"/>
                  <a:gd name="T42" fmla="*/ 29 w 332"/>
                  <a:gd name="T43" fmla="*/ 288 h 369"/>
                  <a:gd name="T44" fmla="*/ 13 w 332"/>
                  <a:gd name="T45" fmla="*/ 257 h 369"/>
                  <a:gd name="T46" fmla="*/ 4 w 332"/>
                  <a:gd name="T47" fmla="*/ 221 h 369"/>
                  <a:gd name="T48" fmla="*/ 0 w 332"/>
                  <a:gd name="T49" fmla="*/ 184 h 369"/>
                  <a:gd name="T50" fmla="*/ 4 w 332"/>
                  <a:gd name="T51" fmla="*/ 148 h 369"/>
                  <a:gd name="T52" fmla="*/ 13 w 332"/>
                  <a:gd name="T53" fmla="*/ 113 h 369"/>
                  <a:gd name="T54" fmla="*/ 29 w 332"/>
                  <a:gd name="T55" fmla="*/ 82 h 369"/>
                  <a:gd name="T56" fmla="*/ 49 w 332"/>
                  <a:gd name="T57" fmla="*/ 54 h 369"/>
                  <a:gd name="T58" fmla="*/ 74 w 332"/>
                  <a:gd name="T59" fmla="*/ 31 h 369"/>
                  <a:gd name="T60" fmla="*/ 102 w 332"/>
                  <a:gd name="T61" fmla="*/ 15 h 369"/>
                  <a:gd name="T62" fmla="*/ 133 w 332"/>
                  <a:gd name="T63" fmla="*/ 4 h 369"/>
                  <a:gd name="T64" fmla="*/ 166 w 332"/>
                  <a:gd name="T65" fmla="*/ 0 h 36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32"/>
                  <a:gd name="T100" fmla="*/ 0 h 369"/>
                  <a:gd name="T101" fmla="*/ 332 w 332"/>
                  <a:gd name="T102" fmla="*/ 369 h 36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32" h="369">
                    <a:moveTo>
                      <a:pt x="166" y="0"/>
                    </a:moveTo>
                    <a:lnTo>
                      <a:pt x="199" y="4"/>
                    </a:lnTo>
                    <a:lnTo>
                      <a:pt x="231" y="15"/>
                    </a:lnTo>
                    <a:lnTo>
                      <a:pt x="258" y="31"/>
                    </a:lnTo>
                    <a:lnTo>
                      <a:pt x="284" y="54"/>
                    </a:lnTo>
                    <a:lnTo>
                      <a:pt x="303" y="82"/>
                    </a:lnTo>
                    <a:lnTo>
                      <a:pt x="319" y="113"/>
                    </a:lnTo>
                    <a:lnTo>
                      <a:pt x="329" y="148"/>
                    </a:lnTo>
                    <a:lnTo>
                      <a:pt x="332" y="184"/>
                    </a:lnTo>
                    <a:lnTo>
                      <a:pt x="329" y="221"/>
                    </a:lnTo>
                    <a:lnTo>
                      <a:pt x="319" y="257"/>
                    </a:lnTo>
                    <a:lnTo>
                      <a:pt x="303" y="288"/>
                    </a:lnTo>
                    <a:lnTo>
                      <a:pt x="284" y="315"/>
                    </a:lnTo>
                    <a:lnTo>
                      <a:pt x="258" y="338"/>
                    </a:lnTo>
                    <a:lnTo>
                      <a:pt x="231" y="355"/>
                    </a:lnTo>
                    <a:lnTo>
                      <a:pt x="199" y="365"/>
                    </a:lnTo>
                    <a:lnTo>
                      <a:pt x="166" y="369"/>
                    </a:lnTo>
                    <a:lnTo>
                      <a:pt x="133" y="365"/>
                    </a:lnTo>
                    <a:lnTo>
                      <a:pt x="102" y="355"/>
                    </a:lnTo>
                    <a:lnTo>
                      <a:pt x="74" y="338"/>
                    </a:lnTo>
                    <a:lnTo>
                      <a:pt x="49" y="315"/>
                    </a:lnTo>
                    <a:lnTo>
                      <a:pt x="29" y="288"/>
                    </a:lnTo>
                    <a:lnTo>
                      <a:pt x="13" y="257"/>
                    </a:lnTo>
                    <a:lnTo>
                      <a:pt x="4" y="221"/>
                    </a:lnTo>
                    <a:lnTo>
                      <a:pt x="0" y="184"/>
                    </a:lnTo>
                    <a:lnTo>
                      <a:pt x="4" y="148"/>
                    </a:lnTo>
                    <a:lnTo>
                      <a:pt x="13" y="113"/>
                    </a:lnTo>
                    <a:lnTo>
                      <a:pt x="29" y="82"/>
                    </a:lnTo>
                    <a:lnTo>
                      <a:pt x="49" y="54"/>
                    </a:lnTo>
                    <a:lnTo>
                      <a:pt x="74" y="31"/>
                    </a:lnTo>
                    <a:lnTo>
                      <a:pt x="102" y="15"/>
                    </a:lnTo>
                    <a:lnTo>
                      <a:pt x="133" y="4"/>
                    </a:lnTo>
                    <a:lnTo>
                      <a:pt x="166" y="0"/>
                    </a:lnTo>
                    <a:close/>
                  </a:path>
                </a:pathLst>
              </a:custGeom>
              <a:solidFill>
                <a:srgbClr val="B76B05"/>
              </a:solidFill>
              <a:ln w="9525">
                <a:noFill/>
                <a:round/>
                <a:headEnd/>
                <a:tailEnd/>
              </a:ln>
            </p:spPr>
            <p:txBody>
              <a:bodyPr/>
              <a:lstStyle/>
              <a:p>
                <a:endParaRPr lang="en-US"/>
              </a:p>
            </p:txBody>
          </p:sp>
          <p:sp>
            <p:nvSpPr>
              <p:cNvPr id="21987" name="Freeform 624"/>
              <p:cNvSpPr>
                <a:spLocks/>
              </p:cNvSpPr>
              <p:nvPr/>
            </p:nvSpPr>
            <p:spPr bwMode="auto">
              <a:xfrm>
                <a:off x="1525" y="2358"/>
                <a:ext cx="155" cy="173"/>
              </a:xfrm>
              <a:custGeom>
                <a:avLst/>
                <a:gdLst>
                  <a:gd name="T0" fmla="*/ 156 w 311"/>
                  <a:gd name="T1" fmla="*/ 0 h 345"/>
                  <a:gd name="T2" fmla="*/ 187 w 311"/>
                  <a:gd name="T3" fmla="*/ 3 h 345"/>
                  <a:gd name="T4" fmla="*/ 217 w 311"/>
                  <a:gd name="T5" fmla="*/ 13 h 345"/>
                  <a:gd name="T6" fmla="*/ 243 w 311"/>
                  <a:gd name="T7" fmla="*/ 29 h 345"/>
                  <a:gd name="T8" fmla="*/ 267 w 311"/>
                  <a:gd name="T9" fmla="*/ 50 h 345"/>
                  <a:gd name="T10" fmla="*/ 285 w 311"/>
                  <a:gd name="T11" fmla="*/ 76 h 345"/>
                  <a:gd name="T12" fmla="*/ 299 w 311"/>
                  <a:gd name="T13" fmla="*/ 105 h 345"/>
                  <a:gd name="T14" fmla="*/ 308 w 311"/>
                  <a:gd name="T15" fmla="*/ 138 h 345"/>
                  <a:gd name="T16" fmla="*/ 311 w 311"/>
                  <a:gd name="T17" fmla="*/ 172 h 345"/>
                  <a:gd name="T18" fmla="*/ 308 w 311"/>
                  <a:gd name="T19" fmla="*/ 207 h 345"/>
                  <a:gd name="T20" fmla="*/ 299 w 311"/>
                  <a:gd name="T21" fmla="*/ 239 h 345"/>
                  <a:gd name="T22" fmla="*/ 285 w 311"/>
                  <a:gd name="T23" fmla="*/ 269 h 345"/>
                  <a:gd name="T24" fmla="*/ 267 w 311"/>
                  <a:gd name="T25" fmla="*/ 294 h 345"/>
                  <a:gd name="T26" fmla="*/ 243 w 311"/>
                  <a:gd name="T27" fmla="*/ 315 h 345"/>
                  <a:gd name="T28" fmla="*/ 217 w 311"/>
                  <a:gd name="T29" fmla="*/ 331 h 345"/>
                  <a:gd name="T30" fmla="*/ 187 w 311"/>
                  <a:gd name="T31" fmla="*/ 341 h 345"/>
                  <a:gd name="T32" fmla="*/ 156 w 311"/>
                  <a:gd name="T33" fmla="*/ 345 h 345"/>
                  <a:gd name="T34" fmla="*/ 125 w 311"/>
                  <a:gd name="T35" fmla="*/ 341 h 345"/>
                  <a:gd name="T36" fmla="*/ 96 w 311"/>
                  <a:gd name="T37" fmla="*/ 331 h 345"/>
                  <a:gd name="T38" fmla="*/ 69 w 311"/>
                  <a:gd name="T39" fmla="*/ 315 h 345"/>
                  <a:gd name="T40" fmla="*/ 46 w 311"/>
                  <a:gd name="T41" fmla="*/ 294 h 345"/>
                  <a:gd name="T42" fmla="*/ 27 w 311"/>
                  <a:gd name="T43" fmla="*/ 269 h 345"/>
                  <a:gd name="T44" fmla="*/ 13 w 311"/>
                  <a:gd name="T45" fmla="*/ 239 h 345"/>
                  <a:gd name="T46" fmla="*/ 4 w 311"/>
                  <a:gd name="T47" fmla="*/ 207 h 345"/>
                  <a:gd name="T48" fmla="*/ 0 w 311"/>
                  <a:gd name="T49" fmla="*/ 172 h 345"/>
                  <a:gd name="T50" fmla="*/ 4 w 311"/>
                  <a:gd name="T51" fmla="*/ 138 h 345"/>
                  <a:gd name="T52" fmla="*/ 13 w 311"/>
                  <a:gd name="T53" fmla="*/ 105 h 345"/>
                  <a:gd name="T54" fmla="*/ 27 w 311"/>
                  <a:gd name="T55" fmla="*/ 76 h 345"/>
                  <a:gd name="T56" fmla="*/ 46 w 311"/>
                  <a:gd name="T57" fmla="*/ 50 h 345"/>
                  <a:gd name="T58" fmla="*/ 69 w 311"/>
                  <a:gd name="T59" fmla="*/ 29 h 345"/>
                  <a:gd name="T60" fmla="*/ 96 w 311"/>
                  <a:gd name="T61" fmla="*/ 13 h 345"/>
                  <a:gd name="T62" fmla="*/ 125 w 311"/>
                  <a:gd name="T63" fmla="*/ 3 h 345"/>
                  <a:gd name="T64" fmla="*/ 156 w 311"/>
                  <a:gd name="T65" fmla="*/ 0 h 34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11"/>
                  <a:gd name="T100" fmla="*/ 0 h 345"/>
                  <a:gd name="T101" fmla="*/ 311 w 311"/>
                  <a:gd name="T102" fmla="*/ 345 h 34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11" h="345">
                    <a:moveTo>
                      <a:pt x="156" y="0"/>
                    </a:moveTo>
                    <a:lnTo>
                      <a:pt x="187" y="3"/>
                    </a:lnTo>
                    <a:lnTo>
                      <a:pt x="217" y="13"/>
                    </a:lnTo>
                    <a:lnTo>
                      <a:pt x="243" y="29"/>
                    </a:lnTo>
                    <a:lnTo>
                      <a:pt x="267" y="50"/>
                    </a:lnTo>
                    <a:lnTo>
                      <a:pt x="285" y="76"/>
                    </a:lnTo>
                    <a:lnTo>
                      <a:pt x="299" y="105"/>
                    </a:lnTo>
                    <a:lnTo>
                      <a:pt x="308" y="138"/>
                    </a:lnTo>
                    <a:lnTo>
                      <a:pt x="311" y="172"/>
                    </a:lnTo>
                    <a:lnTo>
                      <a:pt x="308" y="207"/>
                    </a:lnTo>
                    <a:lnTo>
                      <a:pt x="299" y="239"/>
                    </a:lnTo>
                    <a:lnTo>
                      <a:pt x="285" y="269"/>
                    </a:lnTo>
                    <a:lnTo>
                      <a:pt x="267" y="294"/>
                    </a:lnTo>
                    <a:lnTo>
                      <a:pt x="243" y="315"/>
                    </a:lnTo>
                    <a:lnTo>
                      <a:pt x="217" y="331"/>
                    </a:lnTo>
                    <a:lnTo>
                      <a:pt x="187" y="341"/>
                    </a:lnTo>
                    <a:lnTo>
                      <a:pt x="156" y="345"/>
                    </a:lnTo>
                    <a:lnTo>
                      <a:pt x="125" y="341"/>
                    </a:lnTo>
                    <a:lnTo>
                      <a:pt x="96" y="331"/>
                    </a:lnTo>
                    <a:lnTo>
                      <a:pt x="69" y="315"/>
                    </a:lnTo>
                    <a:lnTo>
                      <a:pt x="46" y="294"/>
                    </a:lnTo>
                    <a:lnTo>
                      <a:pt x="27" y="269"/>
                    </a:lnTo>
                    <a:lnTo>
                      <a:pt x="13" y="239"/>
                    </a:lnTo>
                    <a:lnTo>
                      <a:pt x="4" y="207"/>
                    </a:lnTo>
                    <a:lnTo>
                      <a:pt x="0" y="172"/>
                    </a:lnTo>
                    <a:lnTo>
                      <a:pt x="4" y="138"/>
                    </a:lnTo>
                    <a:lnTo>
                      <a:pt x="13" y="105"/>
                    </a:lnTo>
                    <a:lnTo>
                      <a:pt x="27" y="76"/>
                    </a:lnTo>
                    <a:lnTo>
                      <a:pt x="46" y="50"/>
                    </a:lnTo>
                    <a:lnTo>
                      <a:pt x="69" y="29"/>
                    </a:lnTo>
                    <a:lnTo>
                      <a:pt x="96" y="13"/>
                    </a:lnTo>
                    <a:lnTo>
                      <a:pt x="125" y="3"/>
                    </a:lnTo>
                    <a:lnTo>
                      <a:pt x="156" y="0"/>
                    </a:lnTo>
                    <a:close/>
                  </a:path>
                </a:pathLst>
              </a:custGeom>
              <a:solidFill>
                <a:srgbClr val="BF7505"/>
              </a:solidFill>
              <a:ln w="9525">
                <a:noFill/>
                <a:round/>
                <a:headEnd/>
                <a:tailEnd/>
              </a:ln>
            </p:spPr>
            <p:txBody>
              <a:bodyPr/>
              <a:lstStyle/>
              <a:p>
                <a:endParaRPr lang="en-US"/>
              </a:p>
            </p:txBody>
          </p:sp>
          <p:sp>
            <p:nvSpPr>
              <p:cNvPr id="21988" name="Freeform 625"/>
              <p:cNvSpPr>
                <a:spLocks/>
              </p:cNvSpPr>
              <p:nvPr/>
            </p:nvSpPr>
            <p:spPr bwMode="auto">
              <a:xfrm>
                <a:off x="1529" y="2362"/>
                <a:ext cx="145" cy="162"/>
              </a:xfrm>
              <a:custGeom>
                <a:avLst/>
                <a:gdLst>
                  <a:gd name="T0" fmla="*/ 145 w 290"/>
                  <a:gd name="T1" fmla="*/ 0 h 323"/>
                  <a:gd name="T2" fmla="*/ 175 w 290"/>
                  <a:gd name="T3" fmla="*/ 3 h 323"/>
                  <a:gd name="T4" fmla="*/ 201 w 290"/>
                  <a:gd name="T5" fmla="*/ 12 h 323"/>
                  <a:gd name="T6" fmla="*/ 227 w 290"/>
                  <a:gd name="T7" fmla="*/ 27 h 323"/>
                  <a:gd name="T8" fmla="*/ 247 w 290"/>
                  <a:gd name="T9" fmla="*/ 47 h 323"/>
                  <a:gd name="T10" fmla="*/ 266 w 290"/>
                  <a:gd name="T11" fmla="*/ 71 h 323"/>
                  <a:gd name="T12" fmla="*/ 278 w 290"/>
                  <a:gd name="T13" fmla="*/ 99 h 323"/>
                  <a:gd name="T14" fmla="*/ 287 w 290"/>
                  <a:gd name="T15" fmla="*/ 130 h 323"/>
                  <a:gd name="T16" fmla="*/ 290 w 290"/>
                  <a:gd name="T17" fmla="*/ 162 h 323"/>
                  <a:gd name="T18" fmla="*/ 287 w 290"/>
                  <a:gd name="T19" fmla="*/ 194 h 323"/>
                  <a:gd name="T20" fmla="*/ 278 w 290"/>
                  <a:gd name="T21" fmla="*/ 224 h 323"/>
                  <a:gd name="T22" fmla="*/ 266 w 290"/>
                  <a:gd name="T23" fmla="*/ 252 h 323"/>
                  <a:gd name="T24" fmla="*/ 247 w 290"/>
                  <a:gd name="T25" fmla="*/ 276 h 323"/>
                  <a:gd name="T26" fmla="*/ 227 w 290"/>
                  <a:gd name="T27" fmla="*/ 295 h 323"/>
                  <a:gd name="T28" fmla="*/ 201 w 290"/>
                  <a:gd name="T29" fmla="*/ 310 h 323"/>
                  <a:gd name="T30" fmla="*/ 175 w 290"/>
                  <a:gd name="T31" fmla="*/ 320 h 323"/>
                  <a:gd name="T32" fmla="*/ 145 w 290"/>
                  <a:gd name="T33" fmla="*/ 323 h 323"/>
                  <a:gd name="T34" fmla="*/ 116 w 290"/>
                  <a:gd name="T35" fmla="*/ 320 h 323"/>
                  <a:gd name="T36" fmla="*/ 88 w 290"/>
                  <a:gd name="T37" fmla="*/ 310 h 323"/>
                  <a:gd name="T38" fmla="*/ 64 w 290"/>
                  <a:gd name="T39" fmla="*/ 295 h 323"/>
                  <a:gd name="T40" fmla="*/ 42 w 290"/>
                  <a:gd name="T41" fmla="*/ 276 h 323"/>
                  <a:gd name="T42" fmla="*/ 25 w 290"/>
                  <a:gd name="T43" fmla="*/ 252 h 323"/>
                  <a:gd name="T44" fmla="*/ 11 w 290"/>
                  <a:gd name="T45" fmla="*/ 224 h 323"/>
                  <a:gd name="T46" fmla="*/ 3 w 290"/>
                  <a:gd name="T47" fmla="*/ 194 h 323"/>
                  <a:gd name="T48" fmla="*/ 0 w 290"/>
                  <a:gd name="T49" fmla="*/ 162 h 323"/>
                  <a:gd name="T50" fmla="*/ 3 w 290"/>
                  <a:gd name="T51" fmla="*/ 130 h 323"/>
                  <a:gd name="T52" fmla="*/ 11 w 290"/>
                  <a:gd name="T53" fmla="*/ 99 h 323"/>
                  <a:gd name="T54" fmla="*/ 25 w 290"/>
                  <a:gd name="T55" fmla="*/ 71 h 323"/>
                  <a:gd name="T56" fmla="*/ 42 w 290"/>
                  <a:gd name="T57" fmla="*/ 47 h 323"/>
                  <a:gd name="T58" fmla="*/ 64 w 290"/>
                  <a:gd name="T59" fmla="*/ 27 h 323"/>
                  <a:gd name="T60" fmla="*/ 88 w 290"/>
                  <a:gd name="T61" fmla="*/ 12 h 323"/>
                  <a:gd name="T62" fmla="*/ 116 w 290"/>
                  <a:gd name="T63" fmla="*/ 3 h 323"/>
                  <a:gd name="T64" fmla="*/ 145 w 290"/>
                  <a:gd name="T65" fmla="*/ 0 h 32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90"/>
                  <a:gd name="T100" fmla="*/ 0 h 323"/>
                  <a:gd name="T101" fmla="*/ 290 w 290"/>
                  <a:gd name="T102" fmla="*/ 323 h 32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90" h="323">
                    <a:moveTo>
                      <a:pt x="145" y="0"/>
                    </a:moveTo>
                    <a:lnTo>
                      <a:pt x="175" y="3"/>
                    </a:lnTo>
                    <a:lnTo>
                      <a:pt x="201" y="12"/>
                    </a:lnTo>
                    <a:lnTo>
                      <a:pt x="227" y="27"/>
                    </a:lnTo>
                    <a:lnTo>
                      <a:pt x="247" y="47"/>
                    </a:lnTo>
                    <a:lnTo>
                      <a:pt x="266" y="71"/>
                    </a:lnTo>
                    <a:lnTo>
                      <a:pt x="278" y="99"/>
                    </a:lnTo>
                    <a:lnTo>
                      <a:pt x="287" y="130"/>
                    </a:lnTo>
                    <a:lnTo>
                      <a:pt x="290" y="162"/>
                    </a:lnTo>
                    <a:lnTo>
                      <a:pt x="287" y="194"/>
                    </a:lnTo>
                    <a:lnTo>
                      <a:pt x="278" y="224"/>
                    </a:lnTo>
                    <a:lnTo>
                      <a:pt x="266" y="252"/>
                    </a:lnTo>
                    <a:lnTo>
                      <a:pt x="247" y="276"/>
                    </a:lnTo>
                    <a:lnTo>
                      <a:pt x="227" y="295"/>
                    </a:lnTo>
                    <a:lnTo>
                      <a:pt x="201" y="310"/>
                    </a:lnTo>
                    <a:lnTo>
                      <a:pt x="175" y="320"/>
                    </a:lnTo>
                    <a:lnTo>
                      <a:pt x="145" y="323"/>
                    </a:lnTo>
                    <a:lnTo>
                      <a:pt x="116" y="320"/>
                    </a:lnTo>
                    <a:lnTo>
                      <a:pt x="88" y="310"/>
                    </a:lnTo>
                    <a:lnTo>
                      <a:pt x="64" y="295"/>
                    </a:lnTo>
                    <a:lnTo>
                      <a:pt x="42" y="276"/>
                    </a:lnTo>
                    <a:lnTo>
                      <a:pt x="25" y="252"/>
                    </a:lnTo>
                    <a:lnTo>
                      <a:pt x="11" y="224"/>
                    </a:lnTo>
                    <a:lnTo>
                      <a:pt x="3" y="194"/>
                    </a:lnTo>
                    <a:lnTo>
                      <a:pt x="0" y="162"/>
                    </a:lnTo>
                    <a:lnTo>
                      <a:pt x="3" y="130"/>
                    </a:lnTo>
                    <a:lnTo>
                      <a:pt x="11" y="99"/>
                    </a:lnTo>
                    <a:lnTo>
                      <a:pt x="25" y="71"/>
                    </a:lnTo>
                    <a:lnTo>
                      <a:pt x="42" y="47"/>
                    </a:lnTo>
                    <a:lnTo>
                      <a:pt x="64" y="27"/>
                    </a:lnTo>
                    <a:lnTo>
                      <a:pt x="88" y="12"/>
                    </a:lnTo>
                    <a:lnTo>
                      <a:pt x="116" y="3"/>
                    </a:lnTo>
                    <a:lnTo>
                      <a:pt x="145" y="0"/>
                    </a:lnTo>
                    <a:close/>
                  </a:path>
                </a:pathLst>
              </a:custGeom>
              <a:solidFill>
                <a:srgbClr val="C47C05"/>
              </a:solidFill>
              <a:ln w="9525">
                <a:noFill/>
                <a:round/>
                <a:headEnd/>
                <a:tailEnd/>
              </a:ln>
            </p:spPr>
            <p:txBody>
              <a:bodyPr/>
              <a:lstStyle/>
              <a:p>
                <a:endParaRPr lang="en-US"/>
              </a:p>
            </p:txBody>
          </p:sp>
          <p:sp>
            <p:nvSpPr>
              <p:cNvPr id="21989" name="Freeform 626"/>
              <p:cNvSpPr>
                <a:spLocks/>
              </p:cNvSpPr>
              <p:nvPr/>
            </p:nvSpPr>
            <p:spPr bwMode="auto">
              <a:xfrm>
                <a:off x="1533" y="2366"/>
                <a:ext cx="136" cy="151"/>
              </a:xfrm>
              <a:custGeom>
                <a:avLst/>
                <a:gdLst>
                  <a:gd name="T0" fmla="*/ 136 w 270"/>
                  <a:gd name="T1" fmla="*/ 0 h 301"/>
                  <a:gd name="T2" fmla="*/ 163 w 270"/>
                  <a:gd name="T3" fmla="*/ 3 h 301"/>
                  <a:gd name="T4" fmla="*/ 189 w 270"/>
                  <a:gd name="T5" fmla="*/ 11 h 301"/>
                  <a:gd name="T6" fmla="*/ 212 w 270"/>
                  <a:gd name="T7" fmla="*/ 25 h 301"/>
                  <a:gd name="T8" fmla="*/ 231 w 270"/>
                  <a:gd name="T9" fmla="*/ 43 h 301"/>
                  <a:gd name="T10" fmla="*/ 247 w 270"/>
                  <a:gd name="T11" fmla="*/ 66 h 301"/>
                  <a:gd name="T12" fmla="*/ 260 w 270"/>
                  <a:gd name="T13" fmla="*/ 92 h 301"/>
                  <a:gd name="T14" fmla="*/ 268 w 270"/>
                  <a:gd name="T15" fmla="*/ 121 h 301"/>
                  <a:gd name="T16" fmla="*/ 270 w 270"/>
                  <a:gd name="T17" fmla="*/ 150 h 301"/>
                  <a:gd name="T18" fmla="*/ 268 w 270"/>
                  <a:gd name="T19" fmla="*/ 180 h 301"/>
                  <a:gd name="T20" fmla="*/ 260 w 270"/>
                  <a:gd name="T21" fmla="*/ 209 h 301"/>
                  <a:gd name="T22" fmla="*/ 247 w 270"/>
                  <a:gd name="T23" fmla="*/ 234 h 301"/>
                  <a:gd name="T24" fmla="*/ 231 w 270"/>
                  <a:gd name="T25" fmla="*/ 256 h 301"/>
                  <a:gd name="T26" fmla="*/ 212 w 270"/>
                  <a:gd name="T27" fmla="*/ 276 h 301"/>
                  <a:gd name="T28" fmla="*/ 189 w 270"/>
                  <a:gd name="T29" fmla="*/ 290 h 301"/>
                  <a:gd name="T30" fmla="*/ 163 w 270"/>
                  <a:gd name="T31" fmla="*/ 298 h 301"/>
                  <a:gd name="T32" fmla="*/ 136 w 270"/>
                  <a:gd name="T33" fmla="*/ 301 h 301"/>
                  <a:gd name="T34" fmla="*/ 108 w 270"/>
                  <a:gd name="T35" fmla="*/ 298 h 301"/>
                  <a:gd name="T36" fmla="*/ 83 w 270"/>
                  <a:gd name="T37" fmla="*/ 290 h 301"/>
                  <a:gd name="T38" fmla="*/ 60 w 270"/>
                  <a:gd name="T39" fmla="*/ 276 h 301"/>
                  <a:gd name="T40" fmla="*/ 40 w 270"/>
                  <a:gd name="T41" fmla="*/ 256 h 301"/>
                  <a:gd name="T42" fmla="*/ 23 w 270"/>
                  <a:gd name="T43" fmla="*/ 234 h 301"/>
                  <a:gd name="T44" fmla="*/ 10 w 270"/>
                  <a:gd name="T45" fmla="*/ 209 h 301"/>
                  <a:gd name="T46" fmla="*/ 2 w 270"/>
                  <a:gd name="T47" fmla="*/ 180 h 301"/>
                  <a:gd name="T48" fmla="*/ 0 w 270"/>
                  <a:gd name="T49" fmla="*/ 150 h 301"/>
                  <a:gd name="T50" fmla="*/ 2 w 270"/>
                  <a:gd name="T51" fmla="*/ 121 h 301"/>
                  <a:gd name="T52" fmla="*/ 10 w 270"/>
                  <a:gd name="T53" fmla="*/ 92 h 301"/>
                  <a:gd name="T54" fmla="*/ 23 w 270"/>
                  <a:gd name="T55" fmla="*/ 66 h 301"/>
                  <a:gd name="T56" fmla="*/ 40 w 270"/>
                  <a:gd name="T57" fmla="*/ 43 h 301"/>
                  <a:gd name="T58" fmla="*/ 60 w 270"/>
                  <a:gd name="T59" fmla="*/ 25 h 301"/>
                  <a:gd name="T60" fmla="*/ 83 w 270"/>
                  <a:gd name="T61" fmla="*/ 11 h 301"/>
                  <a:gd name="T62" fmla="*/ 108 w 270"/>
                  <a:gd name="T63" fmla="*/ 3 h 301"/>
                  <a:gd name="T64" fmla="*/ 136 w 270"/>
                  <a:gd name="T65" fmla="*/ 0 h 30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70"/>
                  <a:gd name="T100" fmla="*/ 0 h 301"/>
                  <a:gd name="T101" fmla="*/ 270 w 270"/>
                  <a:gd name="T102" fmla="*/ 301 h 30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70" h="301">
                    <a:moveTo>
                      <a:pt x="136" y="0"/>
                    </a:moveTo>
                    <a:lnTo>
                      <a:pt x="163" y="3"/>
                    </a:lnTo>
                    <a:lnTo>
                      <a:pt x="189" y="11"/>
                    </a:lnTo>
                    <a:lnTo>
                      <a:pt x="212" y="25"/>
                    </a:lnTo>
                    <a:lnTo>
                      <a:pt x="231" y="43"/>
                    </a:lnTo>
                    <a:lnTo>
                      <a:pt x="247" y="66"/>
                    </a:lnTo>
                    <a:lnTo>
                      <a:pt x="260" y="92"/>
                    </a:lnTo>
                    <a:lnTo>
                      <a:pt x="268" y="121"/>
                    </a:lnTo>
                    <a:lnTo>
                      <a:pt x="270" y="150"/>
                    </a:lnTo>
                    <a:lnTo>
                      <a:pt x="268" y="180"/>
                    </a:lnTo>
                    <a:lnTo>
                      <a:pt x="260" y="209"/>
                    </a:lnTo>
                    <a:lnTo>
                      <a:pt x="247" y="234"/>
                    </a:lnTo>
                    <a:lnTo>
                      <a:pt x="231" y="256"/>
                    </a:lnTo>
                    <a:lnTo>
                      <a:pt x="212" y="276"/>
                    </a:lnTo>
                    <a:lnTo>
                      <a:pt x="189" y="290"/>
                    </a:lnTo>
                    <a:lnTo>
                      <a:pt x="163" y="298"/>
                    </a:lnTo>
                    <a:lnTo>
                      <a:pt x="136" y="301"/>
                    </a:lnTo>
                    <a:lnTo>
                      <a:pt x="108" y="298"/>
                    </a:lnTo>
                    <a:lnTo>
                      <a:pt x="83" y="290"/>
                    </a:lnTo>
                    <a:lnTo>
                      <a:pt x="60" y="276"/>
                    </a:lnTo>
                    <a:lnTo>
                      <a:pt x="40" y="256"/>
                    </a:lnTo>
                    <a:lnTo>
                      <a:pt x="23" y="234"/>
                    </a:lnTo>
                    <a:lnTo>
                      <a:pt x="10" y="209"/>
                    </a:lnTo>
                    <a:lnTo>
                      <a:pt x="2" y="180"/>
                    </a:lnTo>
                    <a:lnTo>
                      <a:pt x="0" y="150"/>
                    </a:lnTo>
                    <a:lnTo>
                      <a:pt x="2" y="121"/>
                    </a:lnTo>
                    <a:lnTo>
                      <a:pt x="10" y="92"/>
                    </a:lnTo>
                    <a:lnTo>
                      <a:pt x="23" y="66"/>
                    </a:lnTo>
                    <a:lnTo>
                      <a:pt x="40" y="43"/>
                    </a:lnTo>
                    <a:lnTo>
                      <a:pt x="60" y="25"/>
                    </a:lnTo>
                    <a:lnTo>
                      <a:pt x="83" y="11"/>
                    </a:lnTo>
                    <a:lnTo>
                      <a:pt x="108" y="3"/>
                    </a:lnTo>
                    <a:lnTo>
                      <a:pt x="136" y="0"/>
                    </a:lnTo>
                    <a:close/>
                  </a:path>
                </a:pathLst>
              </a:custGeom>
              <a:solidFill>
                <a:srgbClr val="CC8405"/>
              </a:solidFill>
              <a:ln w="9525">
                <a:noFill/>
                <a:round/>
                <a:headEnd/>
                <a:tailEnd/>
              </a:ln>
            </p:spPr>
            <p:txBody>
              <a:bodyPr/>
              <a:lstStyle/>
              <a:p>
                <a:endParaRPr lang="en-US"/>
              </a:p>
            </p:txBody>
          </p:sp>
          <p:sp>
            <p:nvSpPr>
              <p:cNvPr id="21990" name="Freeform 627"/>
              <p:cNvSpPr>
                <a:spLocks/>
              </p:cNvSpPr>
              <p:nvPr/>
            </p:nvSpPr>
            <p:spPr bwMode="auto">
              <a:xfrm>
                <a:off x="1539" y="2371"/>
                <a:ext cx="125" cy="139"/>
              </a:xfrm>
              <a:custGeom>
                <a:avLst/>
                <a:gdLst>
                  <a:gd name="T0" fmla="*/ 124 w 250"/>
                  <a:gd name="T1" fmla="*/ 0 h 278"/>
                  <a:gd name="T2" fmla="*/ 150 w 250"/>
                  <a:gd name="T3" fmla="*/ 2 h 278"/>
                  <a:gd name="T4" fmla="*/ 173 w 250"/>
                  <a:gd name="T5" fmla="*/ 10 h 278"/>
                  <a:gd name="T6" fmla="*/ 195 w 250"/>
                  <a:gd name="T7" fmla="*/ 24 h 278"/>
                  <a:gd name="T8" fmla="*/ 213 w 250"/>
                  <a:gd name="T9" fmla="*/ 40 h 278"/>
                  <a:gd name="T10" fmla="*/ 228 w 250"/>
                  <a:gd name="T11" fmla="*/ 61 h 278"/>
                  <a:gd name="T12" fmla="*/ 240 w 250"/>
                  <a:gd name="T13" fmla="*/ 85 h 278"/>
                  <a:gd name="T14" fmla="*/ 248 w 250"/>
                  <a:gd name="T15" fmla="*/ 112 h 278"/>
                  <a:gd name="T16" fmla="*/ 250 w 250"/>
                  <a:gd name="T17" fmla="*/ 139 h 278"/>
                  <a:gd name="T18" fmla="*/ 248 w 250"/>
                  <a:gd name="T19" fmla="*/ 167 h 278"/>
                  <a:gd name="T20" fmla="*/ 240 w 250"/>
                  <a:gd name="T21" fmla="*/ 193 h 278"/>
                  <a:gd name="T22" fmla="*/ 228 w 250"/>
                  <a:gd name="T23" fmla="*/ 216 h 278"/>
                  <a:gd name="T24" fmla="*/ 213 w 250"/>
                  <a:gd name="T25" fmla="*/ 237 h 278"/>
                  <a:gd name="T26" fmla="*/ 195 w 250"/>
                  <a:gd name="T27" fmla="*/ 254 h 278"/>
                  <a:gd name="T28" fmla="*/ 173 w 250"/>
                  <a:gd name="T29" fmla="*/ 267 h 278"/>
                  <a:gd name="T30" fmla="*/ 150 w 250"/>
                  <a:gd name="T31" fmla="*/ 276 h 278"/>
                  <a:gd name="T32" fmla="*/ 124 w 250"/>
                  <a:gd name="T33" fmla="*/ 278 h 278"/>
                  <a:gd name="T34" fmla="*/ 99 w 250"/>
                  <a:gd name="T35" fmla="*/ 276 h 278"/>
                  <a:gd name="T36" fmla="*/ 76 w 250"/>
                  <a:gd name="T37" fmla="*/ 267 h 278"/>
                  <a:gd name="T38" fmla="*/ 54 w 250"/>
                  <a:gd name="T39" fmla="*/ 254 h 278"/>
                  <a:gd name="T40" fmla="*/ 37 w 250"/>
                  <a:gd name="T41" fmla="*/ 237 h 278"/>
                  <a:gd name="T42" fmla="*/ 21 w 250"/>
                  <a:gd name="T43" fmla="*/ 216 h 278"/>
                  <a:gd name="T44" fmla="*/ 9 w 250"/>
                  <a:gd name="T45" fmla="*/ 193 h 278"/>
                  <a:gd name="T46" fmla="*/ 2 w 250"/>
                  <a:gd name="T47" fmla="*/ 167 h 278"/>
                  <a:gd name="T48" fmla="*/ 0 w 250"/>
                  <a:gd name="T49" fmla="*/ 139 h 278"/>
                  <a:gd name="T50" fmla="*/ 2 w 250"/>
                  <a:gd name="T51" fmla="*/ 112 h 278"/>
                  <a:gd name="T52" fmla="*/ 9 w 250"/>
                  <a:gd name="T53" fmla="*/ 85 h 278"/>
                  <a:gd name="T54" fmla="*/ 21 w 250"/>
                  <a:gd name="T55" fmla="*/ 61 h 278"/>
                  <a:gd name="T56" fmla="*/ 37 w 250"/>
                  <a:gd name="T57" fmla="*/ 40 h 278"/>
                  <a:gd name="T58" fmla="*/ 54 w 250"/>
                  <a:gd name="T59" fmla="*/ 24 h 278"/>
                  <a:gd name="T60" fmla="*/ 76 w 250"/>
                  <a:gd name="T61" fmla="*/ 10 h 278"/>
                  <a:gd name="T62" fmla="*/ 99 w 250"/>
                  <a:gd name="T63" fmla="*/ 2 h 278"/>
                  <a:gd name="T64" fmla="*/ 124 w 250"/>
                  <a:gd name="T65" fmla="*/ 0 h 2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50"/>
                  <a:gd name="T100" fmla="*/ 0 h 278"/>
                  <a:gd name="T101" fmla="*/ 250 w 250"/>
                  <a:gd name="T102" fmla="*/ 278 h 27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50" h="278">
                    <a:moveTo>
                      <a:pt x="124" y="0"/>
                    </a:moveTo>
                    <a:lnTo>
                      <a:pt x="150" y="2"/>
                    </a:lnTo>
                    <a:lnTo>
                      <a:pt x="173" y="10"/>
                    </a:lnTo>
                    <a:lnTo>
                      <a:pt x="195" y="24"/>
                    </a:lnTo>
                    <a:lnTo>
                      <a:pt x="213" y="40"/>
                    </a:lnTo>
                    <a:lnTo>
                      <a:pt x="228" y="61"/>
                    </a:lnTo>
                    <a:lnTo>
                      <a:pt x="240" y="85"/>
                    </a:lnTo>
                    <a:lnTo>
                      <a:pt x="248" y="112"/>
                    </a:lnTo>
                    <a:lnTo>
                      <a:pt x="250" y="139"/>
                    </a:lnTo>
                    <a:lnTo>
                      <a:pt x="248" y="167"/>
                    </a:lnTo>
                    <a:lnTo>
                      <a:pt x="240" y="193"/>
                    </a:lnTo>
                    <a:lnTo>
                      <a:pt x="228" y="216"/>
                    </a:lnTo>
                    <a:lnTo>
                      <a:pt x="213" y="237"/>
                    </a:lnTo>
                    <a:lnTo>
                      <a:pt x="195" y="254"/>
                    </a:lnTo>
                    <a:lnTo>
                      <a:pt x="173" y="267"/>
                    </a:lnTo>
                    <a:lnTo>
                      <a:pt x="150" y="276"/>
                    </a:lnTo>
                    <a:lnTo>
                      <a:pt x="124" y="278"/>
                    </a:lnTo>
                    <a:lnTo>
                      <a:pt x="99" y="276"/>
                    </a:lnTo>
                    <a:lnTo>
                      <a:pt x="76" y="267"/>
                    </a:lnTo>
                    <a:lnTo>
                      <a:pt x="54" y="254"/>
                    </a:lnTo>
                    <a:lnTo>
                      <a:pt x="37" y="237"/>
                    </a:lnTo>
                    <a:lnTo>
                      <a:pt x="21" y="216"/>
                    </a:lnTo>
                    <a:lnTo>
                      <a:pt x="9" y="193"/>
                    </a:lnTo>
                    <a:lnTo>
                      <a:pt x="2" y="167"/>
                    </a:lnTo>
                    <a:lnTo>
                      <a:pt x="0" y="139"/>
                    </a:lnTo>
                    <a:lnTo>
                      <a:pt x="2" y="112"/>
                    </a:lnTo>
                    <a:lnTo>
                      <a:pt x="9" y="85"/>
                    </a:lnTo>
                    <a:lnTo>
                      <a:pt x="21" y="61"/>
                    </a:lnTo>
                    <a:lnTo>
                      <a:pt x="37" y="40"/>
                    </a:lnTo>
                    <a:lnTo>
                      <a:pt x="54" y="24"/>
                    </a:lnTo>
                    <a:lnTo>
                      <a:pt x="76" y="10"/>
                    </a:lnTo>
                    <a:lnTo>
                      <a:pt x="99" y="2"/>
                    </a:lnTo>
                    <a:lnTo>
                      <a:pt x="124" y="0"/>
                    </a:lnTo>
                    <a:close/>
                  </a:path>
                </a:pathLst>
              </a:custGeom>
              <a:solidFill>
                <a:srgbClr val="D18C02"/>
              </a:solidFill>
              <a:ln w="9525">
                <a:noFill/>
                <a:round/>
                <a:headEnd/>
                <a:tailEnd/>
              </a:ln>
            </p:spPr>
            <p:txBody>
              <a:bodyPr/>
              <a:lstStyle/>
              <a:p>
                <a:endParaRPr lang="en-US"/>
              </a:p>
            </p:txBody>
          </p:sp>
          <p:sp>
            <p:nvSpPr>
              <p:cNvPr id="21991" name="Freeform 628"/>
              <p:cNvSpPr>
                <a:spLocks/>
              </p:cNvSpPr>
              <p:nvPr/>
            </p:nvSpPr>
            <p:spPr bwMode="auto">
              <a:xfrm>
                <a:off x="1543" y="2375"/>
                <a:ext cx="115" cy="128"/>
              </a:xfrm>
              <a:custGeom>
                <a:avLst/>
                <a:gdLst>
                  <a:gd name="T0" fmla="*/ 115 w 231"/>
                  <a:gd name="T1" fmla="*/ 0 h 257"/>
                  <a:gd name="T2" fmla="*/ 138 w 231"/>
                  <a:gd name="T3" fmla="*/ 2 h 257"/>
                  <a:gd name="T4" fmla="*/ 160 w 231"/>
                  <a:gd name="T5" fmla="*/ 10 h 257"/>
                  <a:gd name="T6" fmla="*/ 180 w 231"/>
                  <a:gd name="T7" fmla="*/ 22 h 257"/>
                  <a:gd name="T8" fmla="*/ 197 w 231"/>
                  <a:gd name="T9" fmla="*/ 38 h 257"/>
                  <a:gd name="T10" fmla="*/ 211 w 231"/>
                  <a:gd name="T11" fmla="*/ 56 h 257"/>
                  <a:gd name="T12" fmla="*/ 221 w 231"/>
                  <a:gd name="T13" fmla="*/ 78 h 257"/>
                  <a:gd name="T14" fmla="*/ 228 w 231"/>
                  <a:gd name="T15" fmla="*/ 102 h 257"/>
                  <a:gd name="T16" fmla="*/ 231 w 231"/>
                  <a:gd name="T17" fmla="*/ 128 h 257"/>
                  <a:gd name="T18" fmla="*/ 228 w 231"/>
                  <a:gd name="T19" fmla="*/ 153 h 257"/>
                  <a:gd name="T20" fmla="*/ 221 w 231"/>
                  <a:gd name="T21" fmla="*/ 177 h 257"/>
                  <a:gd name="T22" fmla="*/ 211 w 231"/>
                  <a:gd name="T23" fmla="*/ 199 h 257"/>
                  <a:gd name="T24" fmla="*/ 197 w 231"/>
                  <a:gd name="T25" fmla="*/ 219 h 257"/>
                  <a:gd name="T26" fmla="*/ 180 w 231"/>
                  <a:gd name="T27" fmla="*/ 235 h 257"/>
                  <a:gd name="T28" fmla="*/ 160 w 231"/>
                  <a:gd name="T29" fmla="*/ 246 h 257"/>
                  <a:gd name="T30" fmla="*/ 138 w 231"/>
                  <a:gd name="T31" fmla="*/ 254 h 257"/>
                  <a:gd name="T32" fmla="*/ 115 w 231"/>
                  <a:gd name="T33" fmla="*/ 257 h 257"/>
                  <a:gd name="T34" fmla="*/ 92 w 231"/>
                  <a:gd name="T35" fmla="*/ 254 h 257"/>
                  <a:gd name="T36" fmla="*/ 70 w 231"/>
                  <a:gd name="T37" fmla="*/ 246 h 257"/>
                  <a:gd name="T38" fmla="*/ 51 w 231"/>
                  <a:gd name="T39" fmla="*/ 235 h 257"/>
                  <a:gd name="T40" fmla="*/ 33 w 231"/>
                  <a:gd name="T41" fmla="*/ 219 h 257"/>
                  <a:gd name="T42" fmla="*/ 20 w 231"/>
                  <a:gd name="T43" fmla="*/ 199 h 257"/>
                  <a:gd name="T44" fmla="*/ 9 w 231"/>
                  <a:gd name="T45" fmla="*/ 177 h 257"/>
                  <a:gd name="T46" fmla="*/ 2 w 231"/>
                  <a:gd name="T47" fmla="*/ 153 h 257"/>
                  <a:gd name="T48" fmla="*/ 0 w 231"/>
                  <a:gd name="T49" fmla="*/ 128 h 257"/>
                  <a:gd name="T50" fmla="*/ 2 w 231"/>
                  <a:gd name="T51" fmla="*/ 102 h 257"/>
                  <a:gd name="T52" fmla="*/ 9 w 231"/>
                  <a:gd name="T53" fmla="*/ 78 h 257"/>
                  <a:gd name="T54" fmla="*/ 20 w 231"/>
                  <a:gd name="T55" fmla="*/ 56 h 257"/>
                  <a:gd name="T56" fmla="*/ 33 w 231"/>
                  <a:gd name="T57" fmla="*/ 38 h 257"/>
                  <a:gd name="T58" fmla="*/ 51 w 231"/>
                  <a:gd name="T59" fmla="*/ 22 h 257"/>
                  <a:gd name="T60" fmla="*/ 70 w 231"/>
                  <a:gd name="T61" fmla="*/ 10 h 257"/>
                  <a:gd name="T62" fmla="*/ 92 w 231"/>
                  <a:gd name="T63" fmla="*/ 2 h 257"/>
                  <a:gd name="T64" fmla="*/ 115 w 231"/>
                  <a:gd name="T65" fmla="*/ 0 h 25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1"/>
                  <a:gd name="T100" fmla="*/ 0 h 257"/>
                  <a:gd name="T101" fmla="*/ 231 w 231"/>
                  <a:gd name="T102" fmla="*/ 257 h 25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1" h="257">
                    <a:moveTo>
                      <a:pt x="115" y="0"/>
                    </a:moveTo>
                    <a:lnTo>
                      <a:pt x="138" y="2"/>
                    </a:lnTo>
                    <a:lnTo>
                      <a:pt x="160" y="10"/>
                    </a:lnTo>
                    <a:lnTo>
                      <a:pt x="180" y="22"/>
                    </a:lnTo>
                    <a:lnTo>
                      <a:pt x="197" y="38"/>
                    </a:lnTo>
                    <a:lnTo>
                      <a:pt x="211" y="56"/>
                    </a:lnTo>
                    <a:lnTo>
                      <a:pt x="221" y="78"/>
                    </a:lnTo>
                    <a:lnTo>
                      <a:pt x="228" y="102"/>
                    </a:lnTo>
                    <a:lnTo>
                      <a:pt x="231" y="128"/>
                    </a:lnTo>
                    <a:lnTo>
                      <a:pt x="228" y="153"/>
                    </a:lnTo>
                    <a:lnTo>
                      <a:pt x="221" y="177"/>
                    </a:lnTo>
                    <a:lnTo>
                      <a:pt x="211" y="199"/>
                    </a:lnTo>
                    <a:lnTo>
                      <a:pt x="197" y="219"/>
                    </a:lnTo>
                    <a:lnTo>
                      <a:pt x="180" y="235"/>
                    </a:lnTo>
                    <a:lnTo>
                      <a:pt x="160" y="246"/>
                    </a:lnTo>
                    <a:lnTo>
                      <a:pt x="138" y="254"/>
                    </a:lnTo>
                    <a:lnTo>
                      <a:pt x="115" y="257"/>
                    </a:lnTo>
                    <a:lnTo>
                      <a:pt x="92" y="254"/>
                    </a:lnTo>
                    <a:lnTo>
                      <a:pt x="70" y="246"/>
                    </a:lnTo>
                    <a:lnTo>
                      <a:pt x="51" y="235"/>
                    </a:lnTo>
                    <a:lnTo>
                      <a:pt x="33" y="219"/>
                    </a:lnTo>
                    <a:lnTo>
                      <a:pt x="20" y="199"/>
                    </a:lnTo>
                    <a:lnTo>
                      <a:pt x="9" y="177"/>
                    </a:lnTo>
                    <a:lnTo>
                      <a:pt x="2" y="153"/>
                    </a:lnTo>
                    <a:lnTo>
                      <a:pt x="0" y="128"/>
                    </a:lnTo>
                    <a:lnTo>
                      <a:pt x="2" y="102"/>
                    </a:lnTo>
                    <a:lnTo>
                      <a:pt x="9" y="78"/>
                    </a:lnTo>
                    <a:lnTo>
                      <a:pt x="20" y="56"/>
                    </a:lnTo>
                    <a:lnTo>
                      <a:pt x="33" y="38"/>
                    </a:lnTo>
                    <a:lnTo>
                      <a:pt x="51" y="22"/>
                    </a:lnTo>
                    <a:lnTo>
                      <a:pt x="70" y="10"/>
                    </a:lnTo>
                    <a:lnTo>
                      <a:pt x="92" y="2"/>
                    </a:lnTo>
                    <a:lnTo>
                      <a:pt x="115" y="0"/>
                    </a:lnTo>
                    <a:close/>
                  </a:path>
                </a:pathLst>
              </a:custGeom>
              <a:solidFill>
                <a:srgbClr val="D89602"/>
              </a:solidFill>
              <a:ln w="9525">
                <a:noFill/>
                <a:round/>
                <a:headEnd/>
                <a:tailEnd/>
              </a:ln>
            </p:spPr>
            <p:txBody>
              <a:bodyPr/>
              <a:lstStyle/>
              <a:p>
                <a:endParaRPr lang="en-US"/>
              </a:p>
            </p:txBody>
          </p:sp>
          <p:sp>
            <p:nvSpPr>
              <p:cNvPr id="21992" name="Freeform 629"/>
              <p:cNvSpPr>
                <a:spLocks/>
              </p:cNvSpPr>
              <p:nvPr/>
            </p:nvSpPr>
            <p:spPr bwMode="auto">
              <a:xfrm>
                <a:off x="1547" y="2379"/>
                <a:ext cx="105" cy="117"/>
              </a:xfrm>
              <a:custGeom>
                <a:avLst/>
                <a:gdLst>
                  <a:gd name="T0" fmla="*/ 105 w 210"/>
                  <a:gd name="T1" fmla="*/ 0 h 234"/>
                  <a:gd name="T2" fmla="*/ 126 w 210"/>
                  <a:gd name="T3" fmla="*/ 2 h 234"/>
                  <a:gd name="T4" fmla="*/ 145 w 210"/>
                  <a:gd name="T5" fmla="*/ 9 h 234"/>
                  <a:gd name="T6" fmla="*/ 164 w 210"/>
                  <a:gd name="T7" fmla="*/ 21 h 234"/>
                  <a:gd name="T8" fmla="*/ 179 w 210"/>
                  <a:gd name="T9" fmla="*/ 35 h 234"/>
                  <a:gd name="T10" fmla="*/ 192 w 210"/>
                  <a:gd name="T11" fmla="*/ 52 h 234"/>
                  <a:gd name="T12" fmla="*/ 202 w 210"/>
                  <a:gd name="T13" fmla="*/ 71 h 234"/>
                  <a:gd name="T14" fmla="*/ 208 w 210"/>
                  <a:gd name="T15" fmla="*/ 94 h 234"/>
                  <a:gd name="T16" fmla="*/ 210 w 210"/>
                  <a:gd name="T17" fmla="*/ 117 h 234"/>
                  <a:gd name="T18" fmla="*/ 208 w 210"/>
                  <a:gd name="T19" fmla="*/ 140 h 234"/>
                  <a:gd name="T20" fmla="*/ 202 w 210"/>
                  <a:gd name="T21" fmla="*/ 162 h 234"/>
                  <a:gd name="T22" fmla="*/ 192 w 210"/>
                  <a:gd name="T23" fmla="*/ 183 h 234"/>
                  <a:gd name="T24" fmla="*/ 179 w 210"/>
                  <a:gd name="T25" fmla="*/ 199 h 234"/>
                  <a:gd name="T26" fmla="*/ 164 w 210"/>
                  <a:gd name="T27" fmla="*/ 214 h 234"/>
                  <a:gd name="T28" fmla="*/ 145 w 210"/>
                  <a:gd name="T29" fmla="*/ 224 h 234"/>
                  <a:gd name="T30" fmla="*/ 126 w 210"/>
                  <a:gd name="T31" fmla="*/ 231 h 234"/>
                  <a:gd name="T32" fmla="*/ 105 w 210"/>
                  <a:gd name="T33" fmla="*/ 234 h 234"/>
                  <a:gd name="T34" fmla="*/ 84 w 210"/>
                  <a:gd name="T35" fmla="*/ 231 h 234"/>
                  <a:gd name="T36" fmla="*/ 65 w 210"/>
                  <a:gd name="T37" fmla="*/ 224 h 234"/>
                  <a:gd name="T38" fmla="*/ 46 w 210"/>
                  <a:gd name="T39" fmla="*/ 214 h 234"/>
                  <a:gd name="T40" fmla="*/ 31 w 210"/>
                  <a:gd name="T41" fmla="*/ 199 h 234"/>
                  <a:gd name="T42" fmla="*/ 19 w 210"/>
                  <a:gd name="T43" fmla="*/ 183 h 234"/>
                  <a:gd name="T44" fmla="*/ 8 w 210"/>
                  <a:gd name="T45" fmla="*/ 162 h 234"/>
                  <a:gd name="T46" fmla="*/ 3 w 210"/>
                  <a:gd name="T47" fmla="*/ 140 h 234"/>
                  <a:gd name="T48" fmla="*/ 0 w 210"/>
                  <a:gd name="T49" fmla="*/ 117 h 234"/>
                  <a:gd name="T50" fmla="*/ 3 w 210"/>
                  <a:gd name="T51" fmla="*/ 94 h 234"/>
                  <a:gd name="T52" fmla="*/ 8 w 210"/>
                  <a:gd name="T53" fmla="*/ 71 h 234"/>
                  <a:gd name="T54" fmla="*/ 19 w 210"/>
                  <a:gd name="T55" fmla="*/ 52 h 234"/>
                  <a:gd name="T56" fmla="*/ 31 w 210"/>
                  <a:gd name="T57" fmla="*/ 35 h 234"/>
                  <a:gd name="T58" fmla="*/ 46 w 210"/>
                  <a:gd name="T59" fmla="*/ 21 h 234"/>
                  <a:gd name="T60" fmla="*/ 65 w 210"/>
                  <a:gd name="T61" fmla="*/ 9 h 234"/>
                  <a:gd name="T62" fmla="*/ 84 w 210"/>
                  <a:gd name="T63" fmla="*/ 2 h 234"/>
                  <a:gd name="T64" fmla="*/ 105 w 210"/>
                  <a:gd name="T65" fmla="*/ 0 h 23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10"/>
                  <a:gd name="T100" fmla="*/ 0 h 234"/>
                  <a:gd name="T101" fmla="*/ 210 w 210"/>
                  <a:gd name="T102" fmla="*/ 234 h 23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10" h="234">
                    <a:moveTo>
                      <a:pt x="105" y="0"/>
                    </a:moveTo>
                    <a:lnTo>
                      <a:pt x="126" y="2"/>
                    </a:lnTo>
                    <a:lnTo>
                      <a:pt x="145" y="9"/>
                    </a:lnTo>
                    <a:lnTo>
                      <a:pt x="164" y="21"/>
                    </a:lnTo>
                    <a:lnTo>
                      <a:pt x="179" y="35"/>
                    </a:lnTo>
                    <a:lnTo>
                      <a:pt x="192" y="52"/>
                    </a:lnTo>
                    <a:lnTo>
                      <a:pt x="202" y="71"/>
                    </a:lnTo>
                    <a:lnTo>
                      <a:pt x="208" y="94"/>
                    </a:lnTo>
                    <a:lnTo>
                      <a:pt x="210" y="117"/>
                    </a:lnTo>
                    <a:lnTo>
                      <a:pt x="208" y="140"/>
                    </a:lnTo>
                    <a:lnTo>
                      <a:pt x="202" y="162"/>
                    </a:lnTo>
                    <a:lnTo>
                      <a:pt x="192" y="183"/>
                    </a:lnTo>
                    <a:lnTo>
                      <a:pt x="179" y="199"/>
                    </a:lnTo>
                    <a:lnTo>
                      <a:pt x="164" y="214"/>
                    </a:lnTo>
                    <a:lnTo>
                      <a:pt x="145" y="224"/>
                    </a:lnTo>
                    <a:lnTo>
                      <a:pt x="126" y="231"/>
                    </a:lnTo>
                    <a:lnTo>
                      <a:pt x="105" y="234"/>
                    </a:lnTo>
                    <a:lnTo>
                      <a:pt x="84" y="231"/>
                    </a:lnTo>
                    <a:lnTo>
                      <a:pt x="65" y="224"/>
                    </a:lnTo>
                    <a:lnTo>
                      <a:pt x="46" y="214"/>
                    </a:lnTo>
                    <a:lnTo>
                      <a:pt x="31" y="199"/>
                    </a:lnTo>
                    <a:lnTo>
                      <a:pt x="19" y="183"/>
                    </a:lnTo>
                    <a:lnTo>
                      <a:pt x="8" y="162"/>
                    </a:lnTo>
                    <a:lnTo>
                      <a:pt x="3" y="140"/>
                    </a:lnTo>
                    <a:lnTo>
                      <a:pt x="0" y="117"/>
                    </a:lnTo>
                    <a:lnTo>
                      <a:pt x="3" y="94"/>
                    </a:lnTo>
                    <a:lnTo>
                      <a:pt x="8" y="71"/>
                    </a:lnTo>
                    <a:lnTo>
                      <a:pt x="19" y="52"/>
                    </a:lnTo>
                    <a:lnTo>
                      <a:pt x="31" y="35"/>
                    </a:lnTo>
                    <a:lnTo>
                      <a:pt x="46" y="21"/>
                    </a:lnTo>
                    <a:lnTo>
                      <a:pt x="65" y="9"/>
                    </a:lnTo>
                    <a:lnTo>
                      <a:pt x="84" y="2"/>
                    </a:lnTo>
                    <a:lnTo>
                      <a:pt x="105" y="0"/>
                    </a:lnTo>
                    <a:close/>
                  </a:path>
                </a:pathLst>
              </a:custGeom>
              <a:solidFill>
                <a:srgbClr val="DD9E02"/>
              </a:solidFill>
              <a:ln w="9525">
                <a:noFill/>
                <a:round/>
                <a:headEnd/>
                <a:tailEnd/>
              </a:ln>
            </p:spPr>
            <p:txBody>
              <a:bodyPr/>
              <a:lstStyle/>
              <a:p>
                <a:endParaRPr lang="en-US"/>
              </a:p>
            </p:txBody>
          </p:sp>
          <p:sp>
            <p:nvSpPr>
              <p:cNvPr id="21993" name="Freeform 630"/>
              <p:cNvSpPr>
                <a:spLocks/>
              </p:cNvSpPr>
              <p:nvPr/>
            </p:nvSpPr>
            <p:spPr bwMode="auto">
              <a:xfrm>
                <a:off x="1551" y="2383"/>
                <a:ext cx="95" cy="106"/>
              </a:xfrm>
              <a:custGeom>
                <a:avLst/>
                <a:gdLst>
                  <a:gd name="T0" fmla="*/ 96 w 190"/>
                  <a:gd name="T1" fmla="*/ 0 h 212"/>
                  <a:gd name="T2" fmla="*/ 114 w 190"/>
                  <a:gd name="T3" fmla="*/ 2 h 212"/>
                  <a:gd name="T4" fmla="*/ 133 w 190"/>
                  <a:gd name="T5" fmla="*/ 8 h 212"/>
                  <a:gd name="T6" fmla="*/ 149 w 190"/>
                  <a:gd name="T7" fmla="*/ 18 h 212"/>
                  <a:gd name="T8" fmla="*/ 163 w 190"/>
                  <a:gd name="T9" fmla="*/ 31 h 212"/>
                  <a:gd name="T10" fmla="*/ 174 w 190"/>
                  <a:gd name="T11" fmla="*/ 47 h 212"/>
                  <a:gd name="T12" fmla="*/ 184 w 190"/>
                  <a:gd name="T13" fmla="*/ 66 h 212"/>
                  <a:gd name="T14" fmla="*/ 188 w 190"/>
                  <a:gd name="T15" fmla="*/ 85 h 212"/>
                  <a:gd name="T16" fmla="*/ 190 w 190"/>
                  <a:gd name="T17" fmla="*/ 106 h 212"/>
                  <a:gd name="T18" fmla="*/ 188 w 190"/>
                  <a:gd name="T19" fmla="*/ 128 h 212"/>
                  <a:gd name="T20" fmla="*/ 184 w 190"/>
                  <a:gd name="T21" fmla="*/ 147 h 212"/>
                  <a:gd name="T22" fmla="*/ 174 w 190"/>
                  <a:gd name="T23" fmla="*/ 166 h 212"/>
                  <a:gd name="T24" fmla="*/ 163 w 190"/>
                  <a:gd name="T25" fmla="*/ 181 h 212"/>
                  <a:gd name="T26" fmla="*/ 149 w 190"/>
                  <a:gd name="T27" fmla="*/ 193 h 212"/>
                  <a:gd name="T28" fmla="*/ 133 w 190"/>
                  <a:gd name="T29" fmla="*/ 204 h 212"/>
                  <a:gd name="T30" fmla="*/ 114 w 190"/>
                  <a:gd name="T31" fmla="*/ 210 h 212"/>
                  <a:gd name="T32" fmla="*/ 96 w 190"/>
                  <a:gd name="T33" fmla="*/ 212 h 212"/>
                  <a:gd name="T34" fmla="*/ 78 w 190"/>
                  <a:gd name="T35" fmla="*/ 210 h 212"/>
                  <a:gd name="T36" fmla="*/ 59 w 190"/>
                  <a:gd name="T37" fmla="*/ 204 h 212"/>
                  <a:gd name="T38" fmla="*/ 43 w 190"/>
                  <a:gd name="T39" fmla="*/ 193 h 212"/>
                  <a:gd name="T40" fmla="*/ 29 w 190"/>
                  <a:gd name="T41" fmla="*/ 181 h 212"/>
                  <a:gd name="T42" fmla="*/ 16 w 190"/>
                  <a:gd name="T43" fmla="*/ 166 h 212"/>
                  <a:gd name="T44" fmla="*/ 8 w 190"/>
                  <a:gd name="T45" fmla="*/ 147 h 212"/>
                  <a:gd name="T46" fmla="*/ 3 w 190"/>
                  <a:gd name="T47" fmla="*/ 128 h 212"/>
                  <a:gd name="T48" fmla="*/ 0 w 190"/>
                  <a:gd name="T49" fmla="*/ 106 h 212"/>
                  <a:gd name="T50" fmla="*/ 3 w 190"/>
                  <a:gd name="T51" fmla="*/ 85 h 212"/>
                  <a:gd name="T52" fmla="*/ 8 w 190"/>
                  <a:gd name="T53" fmla="*/ 66 h 212"/>
                  <a:gd name="T54" fmla="*/ 16 w 190"/>
                  <a:gd name="T55" fmla="*/ 47 h 212"/>
                  <a:gd name="T56" fmla="*/ 29 w 190"/>
                  <a:gd name="T57" fmla="*/ 31 h 212"/>
                  <a:gd name="T58" fmla="*/ 43 w 190"/>
                  <a:gd name="T59" fmla="*/ 18 h 212"/>
                  <a:gd name="T60" fmla="*/ 59 w 190"/>
                  <a:gd name="T61" fmla="*/ 8 h 212"/>
                  <a:gd name="T62" fmla="*/ 78 w 190"/>
                  <a:gd name="T63" fmla="*/ 2 h 212"/>
                  <a:gd name="T64" fmla="*/ 96 w 190"/>
                  <a:gd name="T65" fmla="*/ 0 h 21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90"/>
                  <a:gd name="T100" fmla="*/ 0 h 212"/>
                  <a:gd name="T101" fmla="*/ 190 w 190"/>
                  <a:gd name="T102" fmla="*/ 212 h 21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90" h="212">
                    <a:moveTo>
                      <a:pt x="96" y="0"/>
                    </a:moveTo>
                    <a:lnTo>
                      <a:pt x="114" y="2"/>
                    </a:lnTo>
                    <a:lnTo>
                      <a:pt x="133" y="8"/>
                    </a:lnTo>
                    <a:lnTo>
                      <a:pt x="149" y="18"/>
                    </a:lnTo>
                    <a:lnTo>
                      <a:pt x="163" y="31"/>
                    </a:lnTo>
                    <a:lnTo>
                      <a:pt x="174" y="47"/>
                    </a:lnTo>
                    <a:lnTo>
                      <a:pt x="184" y="66"/>
                    </a:lnTo>
                    <a:lnTo>
                      <a:pt x="188" y="85"/>
                    </a:lnTo>
                    <a:lnTo>
                      <a:pt x="190" y="106"/>
                    </a:lnTo>
                    <a:lnTo>
                      <a:pt x="188" y="128"/>
                    </a:lnTo>
                    <a:lnTo>
                      <a:pt x="184" y="147"/>
                    </a:lnTo>
                    <a:lnTo>
                      <a:pt x="174" y="166"/>
                    </a:lnTo>
                    <a:lnTo>
                      <a:pt x="163" y="181"/>
                    </a:lnTo>
                    <a:lnTo>
                      <a:pt x="149" y="193"/>
                    </a:lnTo>
                    <a:lnTo>
                      <a:pt x="133" y="204"/>
                    </a:lnTo>
                    <a:lnTo>
                      <a:pt x="114" y="210"/>
                    </a:lnTo>
                    <a:lnTo>
                      <a:pt x="96" y="212"/>
                    </a:lnTo>
                    <a:lnTo>
                      <a:pt x="78" y="210"/>
                    </a:lnTo>
                    <a:lnTo>
                      <a:pt x="59" y="204"/>
                    </a:lnTo>
                    <a:lnTo>
                      <a:pt x="43" y="193"/>
                    </a:lnTo>
                    <a:lnTo>
                      <a:pt x="29" y="181"/>
                    </a:lnTo>
                    <a:lnTo>
                      <a:pt x="16" y="166"/>
                    </a:lnTo>
                    <a:lnTo>
                      <a:pt x="8" y="147"/>
                    </a:lnTo>
                    <a:lnTo>
                      <a:pt x="3" y="128"/>
                    </a:lnTo>
                    <a:lnTo>
                      <a:pt x="0" y="106"/>
                    </a:lnTo>
                    <a:lnTo>
                      <a:pt x="3" y="85"/>
                    </a:lnTo>
                    <a:lnTo>
                      <a:pt x="8" y="66"/>
                    </a:lnTo>
                    <a:lnTo>
                      <a:pt x="16" y="47"/>
                    </a:lnTo>
                    <a:lnTo>
                      <a:pt x="29" y="31"/>
                    </a:lnTo>
                    <a:lnTo>
                      <a:pt x="43" y="18"/>
                    </a:lnTo>
                    <a:lnTo>
                      <a:pt x="59" y="8"/>
                    </a:lnTo>
                    <a:lnTo>
                      <a:pt x="78" y="2"/>
                    </a:lnTo>
                    <a:lnTo>
                      <a:pt x="96" y="0"/>
                    </a:lnTo>
                    <a:close/>
                  </a:path>
                </a:pathLst>
              </a:custGeom>
              <a:solidFill>
                <a:srgbClr val="E5A802"/>
              </a:solidFill>
              <a:ln w="9525">
                <a:noFill/>
                <a:round/>
                <a:headEnd/>
                <a:tailEnd/>
              </a:ln>
            </p:spPr>
            <p:txBody>
              <a:bodyPr/>
              <a:lstStyle/>
              <a:p>
                <a:endParaRPr lang="en-US"/>
              </a:p>
            </p:txBody>
          </p:sp>
          <p:sp>
            <p:nvSpPr>
              <p:cNvPr id="21994" name="Freeform 631"/>
              <p:cNvSpPr>
                <a:spLocks/>
              </p:cNvSpPr>
              <p:nvPr/>
            </p:nvSpPr>
            <p:spPr bwMode="auto">
              <a:xfrm>
                <a:off x="1556" y="2388"/>
                <a:ext cx="84" cy="94"/>
              </a:xfrm>
              <a:custGeom>
                <a:avLst/>
                <a:gdLst>
                  <a:gd name="T0" fmla="*/ 85 w 169"/>
                  <a:gd name="T1" fmla="*/ 0 h 189"/>
                  <a:gd name="T2" fmla="*/ 102 w 169"/>
                  <a:gd name="T3" fmla="*/ 3 h 189"/>
                  <a:gd name="T4" fmla="*/ 118 w 169"/>
                  <a:gd name="T5" fmla="*/ 7 h 189"/>
                  <a:gd name="T6" fmla="*/ 132 w 169"/>
                  <a:gd name="T7" fmla="*/ 16 h 189"/>
                  <a:gd name="T8" fmla="*/ 145 w 169"/>
                  <a:gd name="T9" fmla="*/ 28 h 189"/>
                  <a:gd name="T10" fmla="*/ 155 w 169"/>
                  <a:gd name="T11" fmla="*/ 42 h 189"/>
                  <a:gd name="T12" fmla="*/ 162 w 169"/>
                  <a:gd name="T13" fmla="*/ 58 h 189"/>
                  <a:gd name="T14" fmla="*/ 168 w 169"/>
                  <a:gd name="T15" fmla="*/ 76 h 189"/>
                  <a:gd name="T16" fmla="*/ 169 w 169"/>
                  <a:gd name="T17" fmla="*/ 95 h 189"/>
                  <a:gd name="T18" fmla="*/ 168 w 169"/>
                  <a:gd name="T19" fmla="*/ 113 h 189"/>
                  <a:gd name="T20" fmla="*/ 162 w 169"/>
                  <a:gd name="T21" fmla="*/ 131 h 189"/>
                  <a:gd name="T22" fmla="*/ 155 w 169"/>
                  <a:gd name="T23" fmla="*/ 148 h 189"/>
                  <a:gd name="T24" fmla="*/ 145 w 169"/>
                  <a:gd name="T25" fmla="*/ 161 h 189"/>
                  <a:gd name="T26" fmla="*/ 132 w 169"/>
                  <a:gd name="T27" fmla="*/ 173 h 189"/>
                  <a:gd name="T28" fmla="*/ 118 w 169"/>
                  <a:gd name="T29" fmla="*/ 182 h 189"/>
                  <a:gd name="T30" fmla="*/ 102 w 169"/>
                  <a:gd name="T31" fmla="*/ 187 h 189"/>
                  <a:gd name="T32" fmla="*/ 85 w 169"/>
                  <a:gd name="T33" fmla="*/ 189 h 189"/>
                  <a:gd name="T34" fmla="*/ 68 w 169"/>
                  <a:gd name="T35" fmla="*/ 187 h 189"/>
                  <a:gd name="T36" fmla="*/ 51 w 169"/>
                  <a:gd name="T37" fmla="*/ 182 h 189"/>
                  <a:gd name="T38" fmla="*/ 38 w 169"/>
                  <a:gd name="T39" fmla="*/ 173 h 189"/>
                  <a:gd name="T40" fmla="*/ 25 w 169"/>
                  <a:gd name="T41" fmla="*/ 161 h 189"/>
                  <a:gd name="T42" fmla="*/ 15 w 169"/>
                  <a:gd name="T43" fmla="*/ 148 h 189"/>
                  <a:gd name="T44" fmla="*/ 6 w 169"/>
                  <a:gd name="T45" fmla="*/ 131 h 189"/>
                  <a:gd name="T46" fmla="*/ 1 w 169"/>
                  <a:gd name="T47" fmla="*/ 113 h 189"/>
                  <a:gd name="T48" fmla="*/ 0 w 169"/>
                  <a:gd name="T49" fmla="*/ 95 h 189"/>
                  <a:gd name="T50" fmla="*/ 1 w 169"/>
                  <a:gd name="T51" fmla="*/ 76 h 189"/>
                  <a:gd name="T52" fmla="*/ 6 w 169"/>
                  <a:gd name="T53" fmla="*/ 58 h 189"/>
                  <a:gd name="T54" fmla="*/ 15 w 169"/>
                  <a:gd name="T55" fmla="*/ 42 h 189"/>
                  <a:gd name="T56" fmla="*/ 25 w 169"/>
                  <a:gd name="T57" fmla="*/ 28 h 189"/>
                  <a:gd name="T58" fmla="*/ 38 w 169"/>
                  <a:gd name="T59" fmla="*/ 16 h 189"/>
                  <a:gd name="T60" fmla="*/ 51 w 169"/>
                  <a:gd name="T61" fmla="*/ 7 h 189"/>
                  <a:gd name="T62" fmla="*/ 68 w 169"/>
                  <a:gd name="T63" fmla="*/ 3 h 189"/>
                  <a:gd name="T64" fmla="*/ 85 w 169"/>
                  <a:gd name="T65" fmla="*/ 0 h 18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69"/>
                  <a:gd name="T100" fmla="*/ 0 h 189"/>
                  <a:gd name="T101" fmla="*/ 169 w 169"/>
                  <a:gd name="T102" fmla="*/ 189 h 18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69" h="189">
                    <a:moveTo>
                      <a:pt x="85" y="0"/>
                    </a:moveTo>
                    <a:lnTo>
                      <a:pt x="102" y="3"/>
                    </a:lnTo>
                    <a:lnTo>
                      <a:pt x="118" y="7"/>
                    </a:lnTo>
                    <a:lnTo>
                      <a:pt x="132" y="16"/>
                    </a:lnTo>
                    <a:lnTo>
                      <a:pt x="145" y="28"/>
                    </a:lnTo>
                    <a:lnTo>
                      <a:pt x="155" y="42"/>
                    </a:lnTo>
                    <a:lnTo>
                      <a:pt x="162" y="58"/>
                    </a:lnTo>
                    <a:lnTo>
                      <a:pt x="168" y="76"/>
                    </a:lnTo>
                    <a:lnTo>
                      <a:pt x="169" y="95"/>
                    </a:lnTo>
                    <a:lnTo>
                      <a:pt x="168" y="113"/>
                    </a:lnTo>
                    <a:lnTo>
                      <a:pt x="162" y="131"/>
                    </a:lnTo>
                    <a:lnTo>
                      <a:pt x="155" y="148"/>
                    </a:lnTo>
                    <a:lnTo>
                      <a:pt x="145" y="161"/>
                    </a:lnTo>
                    <a:lnTo>
                      <a:pt x="132" y="173"/>
                    </a:lnTo>
                    <a:lnTo>
                      <a:pt x="118" y="182"/>
                    </a:lnTo>
                    <a:lnTo>
                      <a:pt x="102" y="187"/>
                    </a:lnTo>
                    <a:lnTo>
                      <a:pt x="85" y="189"/>
                    </a:lnTo>
                    <a:lnTo>
                      <a:pt x="68" y="187"/>
                    </a:lnTo>
                    <a:lnTo>
                      <a:pt x="51" y="182"/>
                    </a:lnTo>
                    <a:lnTo>
                      <a:pt x="38" y="173"/>
                    </a:lnTo>
                    <a:lnTo>
                      <a:pt x="25" y="161"/>
                    </a:lnTo>
                    <a:lnTo>
                      <a:pt x="15" y="148"/>
                    </a:lnTo>
                    <a:lnTo>
                      <a:pt x="6" y="131"/>
                    </a:lnTo>
                    <a:lnTo>
                      <a:pt x="1" y="113"/>
                    </a:lnTo>
                    <a:lnTo>
                      <a:pt x="0" y="95"/>
                    </a:lnTo>
                    <a:lnTo>
                      <a:pt x="1" y="76"/>
                    </a:lnTo>
                    <a:lnTo>
                      <a:pt x="6" y="58"/>
                    </a:lnTo>
                    <a:lnTo>
                      <a:pt x="15" y="42"/>
                    </a:lnTo>
                    <a:lnTo>
                      <a:pt x="25" y="28"/>
                    </a:lnTo>
                    <a:lnTo>
                      <a:pt x="38" y="16"/>
                    </a:lnTo>
                    <a:lnTo>
                      <a:pt x="51" y="7"/>
                    </a:lnTo>
                    <a:lnTo>
                      <a:pt x="68" y="3"/>
                    </a:lnTo>
                    <a:lnTo>
                      <a:pt x="85" y="0"/>
                    </a:lnTo>
                    <a:close/>
                  </a:path>
                </a:pathLst>
              </a:custGeom>
              <a:solidFill>
                <a:srgbClr val="EAAF00"/>
              </a:solidFill>
              <a:ln w="9525">
                <a:noFill/>
                <a:round/>
                <a:headEnd/>
                <a:tailEnd/>
              </a:ln>
            </p:spPr>
            <p:txBody>
              <a:bodyPr/>
              <a:lstStyle/>
              <a:p>
                <a:endParaRPr lang="en-US"/>
              </a:p>
            </p:txBody>
          </p:sp>
          <p:sp>
            <p:nvSpPr>
              <p:cNvPr id="21995" name="Freeform 632"/>
              <p:cNvSpPr>
                <a:spLocks/>
              </p:cNvSpPr>
              <p:nvPr/>
            </p:nvSpPr>
            <p:spPr bwMode="auto">
              <a:xfrm>
                <a:off x="1560" y="2392"/>
                <a:ext cx="75" cy="83"/>
              </a:xfrm>
              <a:custGeom>
                <a:avLst/>
                <a:gdLst>
                  <a:gd name="T0" fmla="*/ 76 w 150"/>
                  <a:gd name="T1" fmla="*/ 0 h 167"/>
                  <a:gd name="T2" fmla="*/ 91 w 150"/>
                  <a:gd name="T3" fmla="*/ 1 h 167"/>
                  <a:gd name="T4" fmla="*/ 104 w 150"/>
                  <a:gd name="T5" fmla="*/ 7 h 167"/>
                  <a:gd name="T6" fmla="*/ 116 w 150"/>
                  <a:gd name="T7" fmla="*/ 14 h 167"/>
                  <a:gd name="T8" fmla="*/ 128 w 150"/>
                  <a:gd name="T9" fmla="*/ 24 h 167"/>
                  <a:gd name="T10" fmla="*/ 137 w 150"/>
                  <a:gd name="T11" fmla="*/ 37 h 167"/>
                  <a:gd name="T12" fmla="*/ 144 w 150"/>
                  <a:gd name="T13" fmla="*/ 51 h 167"/>
                  <a:gd name="T14" fmla="*/ 148 w 150"/>
                  <a:gd name="T15" fmla="*/ 66 h 167"/>
                  <a:gd name="T16" fmla="*/ 150 w 150"/>
                  <a:gd name="T17" fmla="*/ 83 h 167"/>
                  <a:gd name="T18" fmla="*/ 148 w 150"/>
                  <a:gd name="T19" fmla="*/ 100 h 167"/>
                  <a:gd name="T20" fmla="*/ 144 w 150"/>
                  <a:gd name="T21" fmla="*/ 115 h 167"/>
                  <a:gd name="T22" fmla="*/ 137 w 150"/>
                  <a:gd name="T23" fmla="*/ 130 h 167"/>
                  <a:gd name="T24" fmla="*/ 128 w 150"/>
                  <a:gd name="T25" fmla="*/ 142 h 167"/>
                  <a:gd name="T26" fmla="*/ 116 w 150"/>
                  <a:gd name="T27" fmla="*/ 152 h 167"/>
                  <a:gd name="T28" fmla="*/ 104 w 150"/>
                  <a:gd name="T29" fmla="*/ 160 h 167"/>
                  <a:gd name="T30" fmla="*/ 91 w 150"/>
                  <a:gd name="T31" fmla="*/ 166 h 167"/>
                  <a:gd name="T32" fmla="*/ 76 w 150"/>
                  <a:gd name="T33" fmla="*/ 167 h 167"/>
                  <a:gd name="T34" fmla="*/ 61 w 150"/>
                  <a:gd name="T35" fmla="*/ 166 h 167"/>
                  <a:gd name="T36" fmla="*/ 46 w 150"/>
                  <a:gd name="T37" fmla="*/ 160 h 167"/>
                  <a:gd name="T38" fmla="*/ 33 w 150"/>
                  <a:gd name="T39" fmla="*/ 152 h 167"/>
                  <a:gd name="T40" fmla="*/ 22 w 150"/>
                  <a:gd name="T41" fmla="*/ 142 h 167"/>
                  <a:gd name="T42" fmla="*/ 12 w 150"/>
                  <a:gd name="T43" fmla="*/ 130 h 167"/>
                  <a:gd name="T44" fmla="*/ 6 w 150"/>
                  <a:gd name="T45" fmla="*/ 115 h 167"/>
                  <a:gd name="T46" fmla="*/ 1 w 150"/>
                  <a:gd name="T47" fmla="*/ 100 h 167"/>
                  <a:gd name="T48" fmla="*/ 0 w 150"/>
                  <a:gd name="T49" fmla="*/ 83 h 167"/>
                  <a:gd name="T50" fmla="*/ 1 w 150"/>
                  <a:gd name="T51" fmla="*/ 66 h 167"/>
                  <a:gd name="T52" fmla="*/ 6 w 150"/>
                  <a:gd name="T53" fmla="*/ 51 h 167"/>
                  <a:gd name="T54" fmla="*/ 12 w 150"/>
                  <a:gd name="T55" fmla="*/ 37 h 167"/>
                  <a:gd name="T56" fmla="*/ 22 w 150"/>
                  <a:gd name="T57" fmla="*/ 24 h 167"/>
                  <a:gd name="T58" fmla="*/ 33 w 150"/>
                  <a:gd name="T59" fmla="*/ 14 h 167"/>
                  <a:gd name="T60" fmla="*/ 46 w 150"/>
                  <a:gd name="T61" fmla="*/ 7 h 167"/>
                  <a:gd name="T62" fmla="*/ 61 w 150"/>
                  <a:gd name="T63" fmla="*/ 1 h 167"/>
                  <a:gd name="T64" fmla="*/ 76 w 150"/>
                  <a:gd name="T65" fmla="*/ 0 h 16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50"/>
                  <a:gd name="T100" fmla="*/ 0 h 167"/>
                  <a:gd name="T101" fmla="*/ 150 w 150"/>
                  <a:gd name="T102" fmla="*/ 167 h 16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50" h="167">
                    <a:moveTo>
                      <a:pt x="76" y="0"/>
                    </a:moveTo>
                    <a:lnTo>
                      <a:pt x="91" y="1"/>
                    </a:lnTo>
                    <a:lnTo>
                      <a:pt x="104" y="7"/>
                    </a:lnTo>
                    <a:lnTo>
                      <a:pt x="116" y="14"/>
                    </a:lnTo>
                    <a:lnTo>
                      <a:pt x="128" y="24"/>
                    </a:lnTo>
                    <a:lnTo>
                      <a:pt x="137" y="37"/>
                    </a:lnTo>
                    <a:lnTo>
                      <a:pt x="144" y="51"/>
                    </a:lnTo>
                    <a:lnTo>
                      <a:pt x="148" y="66"/>
                    </a:lnTo>
                    <a:lnTo>
                      <a:pt x="150" y="83"/>
                    </a:lnTo>
                    <a:lnTo>
                      <a:pt x="148" y="100"/>
                    </a:lnTo>
                    <a:lnTo>
                      <a:pt x="144" y="115"/>
                    </a:lnTo>
                    <a:lnTo>
                      <a:pt x="137" y="130"/>
                    </a:lnTo>
                    <a:lnTo>
                      <a:pt x="128" y="142"/>
                    </a:lnTo>
                    <a:lnTo>
                      <a:pt x="116" y="152"/>
                    </a:lnTo>
                    <a:lnTo>
                      <a:pt x="104" y="160"/>
                    </a:lnTo>
                    <a:lnTo>
                      <a:pt x="91" y="166"/>
                    </a:lnTo>
                    <a:lnTo>
                      <a:pt x="76" y="167"/>
                    </a:lnTo>
                    <a:lnTo>
                      <a:pt x="61" y="166"/>
                    </a:lnTo>
                    <a:lnTo>
                      <a:pt x="46" y="160"/>
                    </a:lnTo>
                    <a:lnTo>
                      <a:pt x="33" y="152"/>
                    </a:lnTo>
                    <a:lnTo>
                      <a:pt x="22" y="142"/>
                    </a:lnTo>
                    <a:lnTo>
                      <a:pt x="12" y="130"/>
                    </a:lnTo>
                    <a:lnTo>
                      <a:pt x="6" y="115"/>
                    </a:lnTo>
                    <a:lnTo>
                      <a:pt x="1" y="100"/>
                    </a:lnTo>
                    <a:lnTo>
                      <a:pt x="0" y="83"/>
                    </a:lnTo>
                    <a:lnTo>
                      <a:pt x="1" y="66"/>
                    </a:lnTo>
                    <a:lnTo>
                      <a:pt x="6" y="51"/>
                    </a:lnTo>
                    <a:lnTo>
                      <a:pt x="12" y="37"/>
                    </a:lnTo>
                    <a:lnTo>
                      <a:pt x="22" y="24"/>
                    </a:lnTo>
                    <a:lnTo>
                      <a:pt x="33" y="14"/>
                    </a:lnTo>
                    <a:lnTo>
                      <a:pt x="46" y="7"/>
                    </a:lnTo>
                    <a:lnTo>
                      <a:pt x="61" y="1"/>
                    </a:lnTo>
                    <a:lnTo>
                      <a:pt x="76" y="0"/>
                    </a:lnTo>
                    <a:close/>
                  </a:path>
                </a:pathLst>
              </a:custGeom>
              <a:solidFill>
                <a:srgbClr val="F2B700"/>
              </a:solidFill>
              <a:ln w="9525">
                <a:noFill/>
                <a:round/>
                <a:headEnd/>
                <a:tailEnd/>
              </a:ln>
            </p:spPr>
            <p:txBody>
              <a:bodyPr/>
              <a:lstStyle/>
              <a:p>
                <a:endParaRPr lang="en-US"/>
              </a:p>
            </p:txBody>
          </p:sp>
          <p:sp>
            <p:nvSpPr>
              <p:cNvPr id="21996" name="Freeform 633"/>
              <p:cNvSpPr>
                <a:spLocks/>
              </p:cNvSpPr>
              <p:nvPr/>
            </p:nvSpPr>
            <p:spPr bwMode="auto">
              <a:xfrm>
                <a:off x="1564" y="2396"/>
                <a:ext cx="66" cy="72"/>
              </a:xfrm>
              <a:custGeom>
                <a:avLst/>
                <a:gdLst>
                  <a:gd name="T0" fmla="*/ 66 w 130"/>
                  <a:gd name="T1" fmla="*/ 0 h 145"/>
                  <a:gd name="T2" fmla="*/ 78 w 130"/>
                  <a:gd name="T3" fmla="*/ 2 h 145"/>
                  <a:gd name="T4" fmla="*/ 91 w 130"/>
                  <a:gd name="T5" fmla="*/ 6 h 145"/>
                  <a:gd name="T6" fmla="*/ 101 w 130"/>
                  <a:gd name="T7" fmla="*/ 13 h 145"/>
                  <a:gd name="T8" fmla="*/ 112 w 130"/>
                  <a:gd name="T9" fmla="*/ 21 h 145"/>
                  <a:gd name="T10" fmla="*/ 119 w 130"/>
                  <a:gd name="T11" fmla="*/ 33 h 145"/>
                  <a:gd name="T12" fmla="*/ 125 w 130"/>
                  <a:gd name="T13" fmla="*/ 44 h 145"/>
                  <a:gd name="T14" fmla="*/ 129 w 130"/>
                  <a:gd name="T15" fmla="*/ 58 h 145"/>
                  <a:gd name="T16" fmla="*/ 130 w 130"/>
                  <a:gd name="T17" fmla="*/ 73 h 145"/>
                  <a:gd name="T18" fmla="*/ 129 w 130"/>
                  <a:gd name="T19" fmla="*/ 87 h 145"/>
                  <a:gd name="T20" fmla="*/ 125 w 130"/>
                  <a:gd name="T21" fmla="*/ 100 h 145"/>
                  <a:gd name="T22" fmla="*/ 119 w 130"/>
                  <a:gd name="T23" fmla="*/ 113 h 145"/>
                  <a:gd name="T24" fmla="*/ 112 w 130"/>
                  <a:gd name="T25" fmla="*/ 124 h 145"/>
                  <a:gd name="T26" fmla="*/ 101 w 130"/>
                  <a:gd name="T27" fmla="*/ 133 h 145"/>
                  <a:gd name="T28" fmla="*/ 91 w 130"/>
                  <a:gd name="T29" fmla="*/ 140 h 145"/>
                  <a:gd name="T30" fmla="*/ 78 w 130"/>
                  <a:gd name="T31" fmla="*/ 144 h 145"/>
                  <a:gd name="T32" fmla="*/ 66 w 130"/>
                  <a:gd name="T33" fmla="*/ 145 h 145"/>
                  <a:gd name="T34" fmla="*/ 53 w 130"/>
                  <a:gd name="T35" fmla="*/ 144 h 145"/>
                  <a:gd name="T36" fmla="*/ 40 w 130"/>
                  <a:gd name="T37" fmla="*/ 140 h 145"/>
                  <a:gd name="T38" fmla="*/ 29 w 130"/>
                  <a:gd name="T39" fmla="*/ 133 h 145"/>
                  <a:gd name="T40" fmla="*/ 19 w 130"/>
                  <a:gd name="T41" fmla="*/ 124 h 145"/>
                  <a:gd name="T42" fmla="*/ 11 w 130"/>
                  <a:gd name="T43" fmla="*/ 113 h 145"/>
                  <a:gd name="T44" fmla="*/ 6 w 130"/>
                  <a:gd name="T45" fmla="*/ 100 h 145"/>
                  <a:gd name="T46" fmla="*/ 1 w 130"/>
                  <a:gd name="T47" fmla="*/ 87 h 145"/>
                  <a:gd name="T48" fmla="*/ 0 w 130"/>
                  <a:gd name="T49" fmla="*/ 73 h 145"/>
                  <a:gd name="T50" fmla="*/ 1 w 130"/>
                  <a:gd name="T51" fmla="*/ 58 h 145"/>
                  <a:gd name="T52" fmla="*/ 6 w 130"/>
                  <a:gd name="T53" fmla="*/ 44 h 145"/>
                  <a:gd name="T54" fmla="*/ 11 w 130"/>
                  <a:gd name="T55" fmla="*/ 33 h 145"/>
                  <a:gd name="T56" fmla="*/ 19 w 130"/>
                  <a:gd name="T57" fmla="*/ 21 h 145"/>
                  <a:gd name="T58" fmla="*/ 29 w 130"/>
                  <a:gd name="T59" fmla="*/ 13 h 145"/>
                  <a:gd name="T60" fmla="*/ 40 w 130"/>
                  <a:gd name="T61" fmla="*/ 6 h 145"/>
                  <a:gd name="T62" fmla="*/ 53 w 130"/>
                  <a:gd name="T63" fmla="*/ 2 h 145"/>
                  <a:gd name="T64" fmla="*/ 66 w 130"/>
                  <a:gd name="T65" fmla="*/ 0 h 14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0"/>
                  <a:gd name="T100" fmla="*/ 0 h 145"/>
                  <a:gd name="T101" fmla="*/ 130 w 130"/>
                  <a:gd name="T102" fmla="*/ 145 h 14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0" h="145">
                    <a:moveTo>
                      <a:pt x="66" y="0"/>
                    </a:moveTo>
                    <a:lnTo>
                      <a:pt x="78" y="2"/>
                    </a:lnTo>
                    <a:lnTo>
                      <a:pt x="91" y="6"/>
                    </a:lnTo>
                    <a:lnTo>
                      <a:pt x="101" y="13"/>
                    </a:lnTo>
                    <a:lnTo>
                      <a:pt x="112" y="21"/>
                    </a:lnTo>
                    <a:lnTo>
                      <a:pt x="119" y="33"/>
                    </a:lnTo>
                    <a:lnTo>
                      <a:pt x="125" y="44"/>
                    </a:lnTo>
                    <a:lnTo>
                      <a:pt x="129" y="58"/>
                    </a:lnTo>
                    <a:lnTo>
                      <a:pt x="130" y="73"/>
                    </a:lnTo>
                    <a:lnTo>
                      <a:pt x="129" y="87"/>
                    </a:lnTo>
                    <a:lnTo>
                      <a:pt x="125" y="100"/>
                    </a:lnTo>
                    <a:lnTo>
                      <a:pt x="119" y="113"/>
                    </a:lnTo>
                    <a:lnTo>
                      <a:pt x="112" y="124"/>
                    </a:lnTo>
                    <a:lnTo>
                      <a:pt x="101" y="133"/>
                    </a:lnTo>
                    <a:lnTo>
                      <a:pt x="91" y="140"/>
                    </a:lnTo>
                    <a:lnTo>
                      <a:pt x="78" y="144"/>
                    </a:lnTo>
                    <a:lnTo>
                      <a:pt x="66" y="145"/>
                    </a:lnTo>
                    <a:lnTo>
                      <a:pt x="53" y="144"/>
                    </a:lnTo>
                    <a:lnTo>
                      <a:pt x="40" y="140"/>
                    </a:lnTo>
                    <a:lnTo>
                      <a:pt x="29" y="133"/>
                    </a:lnTo>
                    <a:lnTo>
                      <a:pt x="19" y="124"/>
                    </a:lnTo>
                    <a:lnTo>
                      <a:pt x="11" y="113"/>
                    </a:lnTo>
                    <a:lnTo>
                      <a:pt x="6" y="100"/>
                    </a:lnTo>
                    <a:lnTo>
                      <a:pt x="1" y="87"/>
                    </a:lnTo>
                    <a:lnTo>
                      <a:pt x="0" y="73"/>
                    </a:lnTo>
                    <a:lnTo>
                      <a:pt x="1" y="58"/>
                    </a:lnTo>
                    <a:lnTo>
                      <a:pt x="6" y="44"/>
                    </a:lnTo>
                    <a:lnTo>
                      <a:pt x="11" y="33"/>
                    </a:lnTo>
                    <a:lnTo>
                      <a:pt x="19" y="21"/>
                    </a:lnTo>
                    <a:lnTo>
                      <a:pt x="29" y="13"/>
                    </a:lnTo>
                    <a:lnTo>
                      <a:pt x="40" y="6"/>
                    </a:lnTo>
                    <a:lnTo>
                      <a:pt x="53" y="2"/>
                    </a:lnTo>
                    <a:lnTo>
                      <a:pt x="66" y="0"/>
                    </a:lnTo>
                    <a:close/>
                  </a:path>
                </a:pathLst>
              </a:custGeom>
              <a:solidFill>
                <a:srgbClr val="F7BF00"/>
              </a:solidFill>
              <a:ln w="9525">
                <a:noFill/>
                <a:round/>
                <a:headEnd/>
                <a:tailEnd/>
              </a:ln>
            </p:spPr>
            <p:txBody>
              <a:bodyPr/>
              <a:lstStyle/>
              <a:p>
                <a:endParaRPr lang="en-US"/>
              </a:p>
            </p:txBody>
          </p:sp>
          <p:sp>
            <p:nvSpPr>
              <p:cNvPr id="21997" name="Freeform 634"/>
              <p:cNvSpPr>
                <a:spLocks/>
              </p:cNvSpPr>
              <p:nvPr/>
            </p:nvSpPr>
            <p:spPr bwMode="auto">
              <a:xfrm>
                <a:off x="1569" y="2400"/>
                <a:ext cx="55" cy="61"/>
              </a:xfrm>
              <a:custGeom>
                <a:avLst/>
                <a:gdLst>
                  <a:gd name="T0" fmla="*/ 55 w 110"/>
                  <a:gd name="T1" fmla="*/ 0 h 120"/>
                  <a:gd name="T2" fmla="*/ 66 w 110"/>
                  <a:gd name="T3" fmla="*/ 1 h 120"/>
                  <a:gd name="T4" fmla="*/ 76 w 110"/>
                  <a:gd name="T5" fmla="*/ 4 h 120"/>
                  <a:gd name="T6" fmla="*/ 85 w 110"/>
                  <a:gd name="T7" fmla="*/ 10 h 120"/>
                  <a:gd name="T8" fmla="*/ 93 w 110"/>
                  <a:gd name="T9" fmla="*/ 17 h 120"/>
                  <a:gd name="T10" fmla="*/ 100 w 110"/>
                  <a:gd name="T11" fmla="*/ 26 h 120"/>
                  <a:gd name="T12" fmla="*/ 105 w 110"/>
                  <a:gd name="T13" fmla="*/ 36 h 120"/>
                  <a:gd name="T14" fmla="*/ 108 w 110"/>
                  <a:gd name="T15" fmla="*/ 47 h 120"/>
                  <a:gd name="T16" fmla="*/ 110 w 110"/>
                  <a:gd name="T17" fmla="*/ 59 h 120"/>
                  <a:gd name="T18" fmla="*/ 108 w 110"/>
                  <a:gd name="T19" fmla="*/ 72 h 120"/>
                  <a:gd name="T20" fmla="*/ 105 w 110"/>
                  <a:gd name="T21" fmla="*/ 84 h 120"/>
                  <a:gd name="T22" fmla="*/ 100 w 110"/>
                  <a:gd name="T23" fmla="*/ 94 h 120"/>
                  <a:gd name="T24" fmla="*/ 93 w 110"/>
                  <a:gd name="T25" fmla="*/ 103 h 120"/>
                  <a:gd name="T26" fmla="*/ 85 w 110"/>
                  <a:gd name="T27" fmla="*/ 110 h 120"/>
                  <a:gd name="T28" fmla="*/ 76 w 110"/>
                  <a:gd name="T29" fmla="*/ 116 h 120"/>
                  <a:gd name="T30" fmla="*/ 66 w 110"/>
                  <a:gd name="T31" fmla="*/ 119 h 120"/>
                  <a:gd name="T32" fmla="*/ 55 w 110"/>
                  <a:gd name="T33" fmla="*/ 120 h 120"/>
                  <a:gd name="T34" fmla="*/ 44 w 110"/>
                  <a:gd name="T35" fmla="*/ 119 h 120"/>
                  <a:gd name="T36" fmla="*/ 34 w 110"/>
                  <a:gd name="T37" fmla="*/ 116 h 120"/>
                  <a:gd name="T38" fmla="*/ 24 w 110"/>
                  <a:gd name="T39" fmla="*/ 110 h 120"/>
                  <a:gd name="T40" fmla="*/ 16 w 110"/>
                  <a:gd name="T41" fmla="*/ 103 h 120"/>
                  <a:gd name="T42" fmla="*/ 9 w 110"/>
                  <a:gd name="T43" fmla="*/ 94 h 120"/>
                  <a:gd name="T44" fmla="*/ 5 w 110"/>
                  <a:gd name="T45" fmla="*/ 84 h 120"/>
                  <a:gd name="T46" fmla="*/ 1 w 110"/>
                  <a:gd name="T47" fmla="*/ 72 h 120"/>
                  <a:gd name="T48" fmla="*/ 0 w 110"/>
                  <a:gd name="T49" fmla="*/ 59 h 120"/>
                  <a:gd name="T50" fmla="*/ 1 w 110"/>
                  <a:gd name="T51" fmla="*/ 47 h 120"/>
                  <a:gd name="T52" fmla="*/ 5 w 110"/>
                  <a:gd name="T53" fmla="*/ 36 h 120"/>
                  <a:gd name="T54" fmla="*/ 9 w 110"/>
                  <a:gd name="T55" fmla="*/ 26 h 120"/>
                  <a:gd name="T56" fmla="*/ 16 w 110"/>
                  <a:gd name="T57" fmla="*/ 17 h 120"/>
                  <a:gd name="T58" fmla="*/ 24 w 110"/>
                  <a:gd name="T59" fmla="*/ 10 h 120"/>
                  <a:gd name="T60" fmla="*/ 34 w 110"/>
                  <a:gd name="T61" fmla="*/ 4 h 120"/>
                  <a:gd name="T62" fmla="*/ 44 w 110"/>
                  <a:gd name="T63" fmla="*/ 1 h 120"/>
                  <a:gd name="T64" fmla="*/ 55 w 110"/>
                  <a:gd name="T65" fmla="*/ 0 h 12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0"/>
                  <a:gd name="T100" fmla="*/ 0 h 120"/>
                  <a:gd name="T101" fmla="*/ 110 w 110"/>
                  <a:gd name="T102" fmla="*/ 120 h 12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0" h="120">
                    <a:moveTo>
                      <a:pt x="55" y="0"/>
                    </a:moveTo>
                    <a:lnTo>
                      <a:pt x="66" y="1"/>
                    </a:lnTo>
                    <a:lnTo>
                      <a:pt x="76" y="4"/>
                    </a:lnTo>
                    <a:lnTo>
                      <a:pt x="85" y="10"/>
                    </a:lnTo>
                    <a:lnTo>
                      <a:pt x="93" y="17"/>
                    </a:lnTo>
                    <a:lnTo>
                      <a:pt x="100" y="26"/>
                    </a:lnTo>
                    <a:lnTo>
                      <a:pt x="105" y="36"/>
                    </a:lnTo>
                    <a:lnTo>
                      <a:pt x="108" y="47"/>
                    </a:lnTo>
                    <a:lnTo>
                      <a:pt x="110" y="59"/>
                    </a:lnTo>
                    <a:lnTo>
                      <a:pt x="108" y="72"/>
                    </a:lnTo>
                    <a:lnTo>
                      <a:pt x="105" y="84"/>
                    </a:lnTo>
                    <a:lnTo>
                      <a:pt x="100" y="94"/>
                    </a:lnTo>
                    <a:lnTo>
                      <a:pt x="93" y="103"/>
                    </a:lnTo>
                    <a:lnTo>
                      <a:pt x="85" y="110"/>
                    </a:lnTo>
                    <a:lnTo>
                      <a:pt x="76" y="116"/>
                    </a:lnTo>
                    <a:lnTo>
                      <a:pt x="66" y="119"/>
                    </a:lnTo>
                    <a:lnTo>
                      <a:pt x="55" y="120"/>
                    </a:lnTo>
                    <a:lnTo>
                      <a:pt x="44" y="119"/>
                    </a:lnTo>
                    <a:lnTo>
                      <a:pt x="34" y="116"/>
                    </a:lnTo>
                    <a:lnTo>
                      <a:pt x="24" y="110"/>
                    </a:lnTo>
                    <a:lnTo>
                      <a:pt x="16" y="103"/>
                    </a:lnTo>
                    <a:lnTo>
                      <a:pt x="9" y="94"/>
                    </a:lnTo>
                    <a:lnTo>
                      <a:pt x="5" y="84"/>
                    </a:lnTo>
                    <a:lnTo>
                      <a:pt x="1" y="72"/>
                    </a:lnTo>
                    <a:lnTo>
                      <a:pt x="0" y="59"/>
                    </a:lnTo>
                    <a:lnTo>
                      <a:pt x="1" y="47"/>
                    </a:lnTo>
                    <a:lnTo>
                      <a:pt x="5" y="36"/>
                    </a:lnTo>
                    <a:lnTo>
                      <a:pt x="9" y="26"/>
                    </a:lnTo>
                    <a:lnTo>
                      <a:pt x="16" y="17"/>
                    </a:lnTo>
                    <a:lnTo>
                      <a:pt x="24" y="10"/>
                    </a:lnTo>
                    <a:lnTo>
                      <a:pt x="34" y="4"/>
                    </a:lnTo>
                    <a:lnTo>
                      <a:pt x="44" y="1"/>
                    </a:lnTo>
                    <a:lnTo>
                      <a:pt x="55" y="0"/>
                    </a:lnTo>
                    <a:close/>
                  </a:path>
                </a:pathLst>
              </a:custGeom>
              <a:solidFill>
                <a:srgbClr val="FFC900"/>
              </a:solidFill>
              <a:ln w="9525">
                <a:noFill/>
                <a:round/>
                <a:headEnd/>
                <a:tailEnd/>
              </a:ln>
            </p:spPr>
            <p:txBody>
              <a:bodyPr/>
              <a:lstStyle/>
              <a:p>
                <a:endParaRPr lang="en-US"/>
              </a:p>
            </p:txBody>
          </p:sp>
          <p:sp>
            <p:nvSpPr>
              <p:cNvPr id="21998" name="Freeform 635"/>
              <p:cNvSpPr>
                <a:spLocks/>
              </p:cNvSpPr>
              <p:nvPr/>
            </p:nvSpPr>
            <p:spPr bwMode="auto">
              <a:xfrm>
                <a:off x="1395" y="2163"/>
                <a:ext cx="663" cy="32"/>
              </a:xfrm>
              <a:custGeom>
                <a:avLst/>
                <a:gdLst>
                  <a:gd name="T0" fmla="*/ 130 w 1326"/>
                  <a:gd name="T1" fmla="*/ 2 h 65"/>
                  <a:gd name="T2" fmla="*/ 208 w 1326"/>
                  <a:gd name="T3" fmla="*/ 6 h 65"/>
                  <a:gd name="T4" fmla="*/ 285 w 1326"/>
                  <a:gd name="T5" fmla="*/ 8 h 65"/>
                  <a:gd name="T6" fmla="*/ 362 w 1326"/>
                  <a:gd name="T7" fmla="*/ 12 h 65"/>
                  <a:gd name="T8" fmla="*/ 439 w 1326"/>
                  <a:gd name="T9" fmla="*/ 14 h 65"/>
                  <a:gd name="T10" fmla="*/ 516 w 1326"/>
                  <a:gd name="T11" fmla="*/ 16 h 65"/>
                  <a:gd name="T12" fmla="*/ 594 w 1326"/>
                  <a:gd name="T13" fmla="*/ 19 h 65"/>
                  <a:gd name="T14" fmla="*/ 671 w 1326"/>
                  <a:gd name="T15" fmla="*/ 21 h 65"/>
                  <a:gd name="T16" fmla="*/ 748 w 1326"/>
                  <a:gd name="T17" fmla="*/ 22 h 65"/>
                  <a:gd name="T18" fmla="*/ 825 w 1326"/>
                  <a:gd name="T19" fmla="*/ 23 h 65"/>
                  <a:gd name="T20" fmla="*/ 902 w 1326"/>
                  <a:gd name="T21" fmla="*/ 24 h 65"/>
                  <a:gd name="T22" fmla="*/ 980 w 1326"/>
                  <a:gd name="T23" fmla="*/ 25 h 65"/>
                  <a:gd name="T24" fmla="*/ 1057 w 1326"/>
                  <a:gd name="T25" fmla="*/ 27 h 65"/>
                  <a:gd name="T26" fmla="*/ 1134 w 1326"/>
                  <a:gd name="T27" fmla="*/ 27 h 65"/>
                  <a:gd name="T28" fmla="*/ 1211 w 1326"/>
                  <a:gd name="T29" fmla="*/ 28 h 65"/>
                  <a:gd name="T30" fmla="*/ 1288 w 1326"/>
                  <a:gd name="T31" fmla="*/ 28 h 65"/>
                  <a:gd name="T32" fmla="*/ 1223 w 1326"/>
                  <a:gd name="T33" fmla="*/ 65 h 65"/>
                  <a:gd name="T34" fmla="*/ 1145 w 1326"/>
                  <a:gd name="T35" fmla="*/ 63 h 65"/>
                  <a:gd name="T36" fmla="*/ 1069 w 1326"/>
                  <a:gd name="T37" fmla="*/ 62 h 65"/>
                  <a:gd name="T38" fmla="*/ 992 w 1326"/>
                  <a:gd name="T39" fmla="*/ 61 h 65"/>
                  <a:gd name="T40" fmla="*/ 916 w 1326"/>
                  <a:gd name="T41" fmla="*/ 59 h 65"/>
                  <a:gd name="T42" fmla="*/ 840 w 1326"/>
                  <a:gd name="T43" fmla="*/ 58 h 65"/>
                  <a:gd name="T44" fmla="*/ 764 w 1326"/>
                  <a:gd name="T45" fmla="*/ 55 h 65"/>
                  <a:gd name="T46" fmla="*/ 688 w 1326"/>
                  <a:gd name="T47" fmla="*/ 52 h 65"/>
                  <a:gd name="T48" fmla="*/ 612 w 1326"/>
                  <a:gd name="T49" fmla="*/ 50 h 65"/>
                  <a:gd name="T50" fmla="*/ 536 w 1326"/>
                  <a:gd name="T51" fmla="*/ 46 h 65"/>
                  <a:gd name="T52" fmla="*/ 460 w 1326"/>
                  <a:gd name="T53" fmla="*/ 44 h 65"/>
                  <a:gd name="T54" fmla="*/ 384 w 1326"/>
                  <a:gd name="T55" fmla="*/ 40 h 65"/>
                  <a:gd name="T56" fmla="*/ 307 w 1326"/>
                  <a:gd name="T57" fmla="*/ 37 h 65"/>
                  <a:gd name="T58" fmla="*/ 231 w 1326"/>
                  <a:gd name="T59" fmla="*/ 32 h 65"/>
                  <a:gd name="T60" fmla="*/ 153 w 1326"/>
                  <a:gd name="T61" fmla="*/ 29 h 65"/>
                  <a:gd name="T62" fmla="*/ 77 w 1326"/>
                  <a:gd name="T63" fmla="*/ 25 h 65"/>
                  <a:gd name="T64" fmla="*/ 0 w 1326"/>
                  <a:gd name="T65" fmla="*/ 21 h 6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26"/>
                  <a:gd name="T100" fmla="*/ 0 h 65"/>
                  <a:gd name="T101" fmla="*/ 1326 w 1326"/>
                  <a:gd name="T102" fmla="*/ 65 h 6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26" h="65">
                    <a:moveTo>
                      <a:pt x="91" y="0"/>
                    </a:moveTo>
                    <a:lnTo>
                      <a:pt x="130" y="2"/>
                    </a:lnTo>
                    <a:lnTo>
                      <a:pt x="168" y="4"/>
                    </a:lnTo>
                    <a:lnTo>
                      <a:pt x="208" y="6"/>
                    </a:lnTo>
                    <a:lnTo>
                      <a:pt x="246" y="7"/>
                    </a:lnTo>
                    <a:lnTo>
                      <a:pt x="285" y="8"/>
                    </a:lnTo>
                    <a:lnTo>
                      <a:pt x="324" y="11"/>
                    </a:lnTo>
                    <a:lnTo>
                      <a:pt x="362" y="12"/>
                    </a:lnTo>
                    <a:lnTo>
                      <a:pt x="401" y="13"/>
                    </a:lnTo>
                    <a:lnTo>
                      <a:pt x="439" y="14"/>
                    </a:lnTo>
                    <a:lnTo>
                      <a:pt x="478" y="15"/>
                    </a:lnTo>
                    <a:lnTo>
                      <a:pt x="516" y="16"/>
                    </a:lnTo>
                    <a:lnTo>
                      <a:pt x="556" y="17"/>
                    </a:lnTo>
                    <a:lnTo>
                      <a:pt x="594" y="19"/>
                    </a:lnTo>
                    <a:lnTo>
                      <a:pt x="633" y="20"/>
                    </a:lnTo>
                    <a:lnTo>
                      <a:pt x="671" y="21"/>
                    </a:lnTo>
                    <a:lnTo>
                      <a:pt x="710" y="21"/>
                    </a:lnTo>
                    <a:lnTo>
                      <a:pt x="748" y="22"/>
                    </a:lnTo>
                    <a:lnTo>
                      <a:pt x="787" y="23"/>
                    </a:lnTo>
                    <a:lnTo>
                      <a:pt x="825" y="23"/>
                    </a:lnTo>
                    <a:lnTo>
                      <a:pt x="864" y="24"/>
                    </a:lnTo>
                    <a:lnTo>
                      <a:pt x="902" y="24"/>
                    </a:lnTo>
                    <a:lnTo>
                      <a:pt x="940" y="25"/>
                    </a:lnTo>
                    <a:lnTo>
                      <a:pt x="980" y="25"/>
                    </a:lnTo>
                    <a:lnTo>
                      <a:pt x="1018" y="27"/>
                    </a:lnTo>
                    <a:lnTo>
                      <a:pt x="1057" y="27"/>
                    </a:lnTo>
                    <a:lnTo>
                      <a:pt x="1095" y="27"/>
                    </a:lnTo>
                    <a:lnTo>
                      <a:pt x="1134" y="27"/>
                    </a:lnTo>
                    <a:lnTo>
                      <a:pt x="1172" y="28"/>
                    </a:lnTo>
                    <a:lnTo>
                      <a:pt x="1211" y="28"/>
                    </a:lnTo>
                    <a:lnTo>
                      <a:pt x="1249" y="28"/>
                    </a:lnTo>
                    <a:lnTo>
                      <a:pt x="1288" y="28"/>
                    </a:lnTo>
                    <a:lnTo>
                      <a:pt x="1326" y="28"/>
                    </a:lnTo>
                    <a:lnTo>
                      <a:pt x="1223" y="65"/>
                    </a:lnTo>
                    <a:lnTo>
                      <a:pt x="1185" y="65"/>
                    </a:lnTo>
                    <a:lnTo>
                      <a:pt x="1145" y="63"/>
                    </a:lnTo>
                    <a:lnTo>
                      <a:pt x="1107" y="63"/>
                    </a:lnTo>
                    <a:lnTo>
                      <a:pt x="1069" y="62"/>
                    </a:lnTo>
                    <a:lnTo>
                      <a:pt x="1031" y="62"/>
                    </a:lnTo>
                    <a:lnTo>
                      <a:pt x="992" y="61"/>
                    </a:lnTo>
                    <a:lnTo>
                      <a:pt x="954" y="60"/>
                    </a:lnTo>
                    <a:lnTo>
                      <a:pt x="916" y="59"/>
                    </a:lnTo>
                    <a:lnTo>
                      <a:pt x="878" y="59"/>
                    </a:lnTo>
                    <a:lnTo>
                      <a:pt x="840" y="58"/>
                    </a:lnTo>
                    <a:lnTo>
                      <a:pt x="802" y="57"/>
                    </a:lnTo>
                    <a:lnTo>
                      <a:pt x="764" y="55"/>
                    </a:lnTo>
                    <a:lnTo>
                      <a:pt x="726" y="54"/>
                    </a:lnTo>
                    <a:lnTo>
                      <a:pt x="688" y="52"/>
                    </a:lnTo>
                    <a:lnTo>
                      <a:pt x="650" y="51"/>
                    </a:lnTo>
                    <a:lnTo>
                      <a:pt x="612" y="50"/>
                    </a:lnTo>
                    <a:lnTo>
                      <a:pt x="574" y="49"/>
                    </a:lnTo>
                    <a:lnTo>
                      <a:pt x="536" y="46"/>
                    </a:lnTo>
                    <a:lnTo>
                      <a:pt x="498" y="45"/>
                    </a:lnTo>
                    <a:lnTo>
                      <a:pt x="460" y="44"/>
                    </a:lnTo>
                    <a:lnTo>
                      <a:pt x="422" y="42"/>
                    </a:lnTo>
                    <a:lnTo>
                      <a:pt x="384" y="40"/>
                    </a:lnTo>
                    <a:lnTo>
                      <a:pt x="345" y="38"/>
                    </a:lnTo>
                    <a:lnTo>
                      <a:pt x="307" y="37"/>
                    </a:lnTo>
                    <a:lnTo>
                      <a:pt x="269" y="35"/>
                    </a:lnTo>
                    <a:lnTo>
                      <a:pt x="231" y="32"/>
                    </a:lnTo>
                    <a:lnTo>
                      <a:pt x="193" y="31"/>
                    </a:lnTo>
                    <a:lnTo>
                      <a:pt x="153" y="29"/>
                    </a:lnTo>
                    <a:lnTo>
                      <a:pt x="115" y="27"/>
                    </a:lnTo>
                    <a:lnTo>
                      <a:pt x="77" y="25"/>
                    </a:lnTo>
                    <a:lnTo>
                      <a:pt x="38" y="23"/>
                    </a:lnTo>
                    <a:lnTo>
                      <a:pt x="0" y="21"/>
                    </a:lnTo>
                    <a:lnTo>
                      <a:pt x="91" y="0"/>
                    </a:lnTo>
                    <a:close/>
                  </a:path>
                </a:pathLst>
              </a:custGeom>
              <a:solidFill>
                <a:srgbClr val="D18E00"/>
              </a:solidFill>
              <a:ln w="9525">
                <a:noFill/>
                <a:round/>
                <a:headEnd/>
                <a:tailEnd/>
              </a:ln>
            </p:spPr>
            <p:txBody>
              <a:bodyPr/>
              <a:lstStyle/>
              <a:p>
                <a:endParaRPr lang="en-US"/>
              </a:p>
            </p:txBody>
          </p:sp>
          <p:sp>
            <p:nvSpPr>
              <p:cNvPr id="21999" name="Freeform 636"/>
              <p:cNvSpPr>
                <a:spLocks/>
              </p:cNvSpPr>
              <p:nvPr/>
            </p:nvSpPr>
            <p:spPr bwMode="auto">
              <a:xfrm>
                <a:off x="1787" y="2109"/>
                <a:ext cx="131" cy="20"/>
              </a:xfrm>
              <a:custGeom>
                <a:avLst/>
                <a:gdLst>
                  <a:gd name="T0" fmla="*/ 131 w 260"/>
                  <a:gd name="T1" fmla="*/ 0 h 40"/>
                  <a:gd name="T2" fmla="*/ 158 w 260"/>
                  <a:gd name="T3" fmla="*/ 0 h 40"/>
                  <a:gd name="T4" fmla="*/ 182 w 260"/>
                  <a:gd name="T5" fmla="*/ 1 h 40"/>
                  <a:gd name="T6" fmla="*/ 204 w 260"/>
                  <a:gd name="T7" fmla="*/ 4 h 40"/>
                  <a:gd name="T8" fmla="*/ 223 w 260"/>
                  <a:gd name="T9" fmla="*/ 6 h 40"/>
                  <a:gd name="T10" fmla="*/ 238 w 260"/>
                  <a:gd name="T11" fmla="*/ 9 h 40"/>
                  <a:gd name="T12" fmla="*/ 250 w 260"/>
                  <a:gd name="T13" fmla="*/ 13 h 40"/>
                  <a:gd name="T14" fmla="*/ 258 w 260"/>
                  <a:gd name="T15" fmla="*/ 16 h 40"/>
                  <a:gd name="T16" fmla="*/ 260 w 260"/>
                  <a:gd name="T17" fmla="*/ 21 h 40"/>
                  <a:gd name="T18" fmla="*/ 258 w 260"/>
                  <a:gd name="T19" fmla="*/ 24 h 40"/>
                  <a:gd name="T20" fmla="*/ 250 w 260"/>
                  <a:gd name="T21" fmla="*/ 28 h 40"/>
                  <a:gd name="T22" fmla="*/ 238 w 260"/>
                  <a:gd name="T23" fmla="*/ 31 h 40"/>
                  <a:gd name="T24" fmla="*/ 223 w 260"/>
                  <a:gd name="T25" fmla="*/ 35 h 40"/>
                  <a:gd name="T26" fmla="*/ 204 w 260"/>
                  <a:gd name="T27" fmla="*/ 37 h 40"/>
                  <a:gd name="T28" fmla="*/ 182 w 260"/>
                  <a:gd name="T29" fmla="*/ 39 h 40"/>
                  <a:gd name="T30" fmla="*/ 158 w 260"/>
                  <a:gd name="T31" fmla="*/ 40 h 40"/>
                  <a:gd name="T32" fmla="*/ 131 w 260"/>
                  <a:gd name="T33" fmla="*/ 40 h 40"/>
                  <a:gd name="T34" fmla="*/ 105 w 260"/>
                  <a:gd name="T35" fmla="*/ 40 h 40"/>
                  <a:gd name="T36" fmla="*/ 80 w 260"/>
                  <a:gd name="T37" fmla="*/ 39 h 40"/>
                  <a:gd name="T38" fmla="*/ 57 w 260"/>
                  <a:gd name="T39" fmla="*/ 37 h 40"/>
                  <a:gd name="T40" fmla="*/ 38 w 260"/>
                  <a:gd name="T41" fmla="*/ 35 h 40"/>
                  <a:gd name="T42" fmla="*/ 22 w 260"/>
                  <a:gd name="T43" fmla="*/ 31 h 40"/>
                  <a:gd name="T44" fmla="*/ 10 w 260"/>
                  <a:gd name="T45" fmla="*/ 28 h 40"/>
                  <a:gd name="T46" fmla="*/ 2 w 260"/>
                  <a:gd name="T47" fmla="*/ 24 h 40"/>
                  <a:gd name="T48" fmla="*/ 0 w 260"/>
                  <a:gd name="T49" fmla="*/ 21 h 40"/>
                  <a:gd name="T50" fmla="*/ 2 w 260"/>
                  <a:gd name="T51" fmla="*/ 16 h 40"/>
                  <a:gd name="T52" fmla="*/ 10 w 260"/>
                  <a:gd name="T53" fmla="*/ 13 h 40"/>
                  <a:gd name="T54" fmla="*/ 22 w 260"/>
                  <a:gd name="T55" fmla="*/ 9 h 40"/>
                  <a:gd name="T56" fmla="*/ 38 w 260"/>
                  <a:gd name="T57" fmla="*/ 6 h 40"/>
                  <a:gd name="T58" fmla="*/ 57 w 260"/>
                  <a:gd name="T59" fmla="*/ 4 h 40"/>
                  <a:gd name="T60" fmla="*/ 80 w 260"/>
                  <a:gd name="T61" fmla="*/ 1 h 40"/>
                  <a:gd name="T62" fmla="*/ 105 w 260"/>
                  <a:gd name="T63" fmla="*/ 0 h 40"/>
                  <a:gd name="T64" fmla="*/ 131 w 260"/>
                  <a:gd name="T65" fmla="*/ 0 h 4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60"/>
                  <a:gd name="T100" fmla="*/ 0 h 40"/>
                  <a:gd name="T101" fmla="*/ 260 w 260"/>
                  <a:gd name="T102" fmla="*/ 40 h 4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60" h="40">
                    <a:moveTo>
                      <a:pt x="131" y="0"/>
                    </a:moveTo>
                    <a:lnTo>
                      <a:pt x="158" y="0"/>
                    </a:lnTo>
                    <a:lnTo>
                      <a:pt x="182" y="1"/>
                    </a:lnTo>
                    <a:lnTo>
                      <a:pt x="204" y="4"/>
                    </a:lnTo>
                    <a:lnTo>
                      <a:pt x="223" y="6"/>
                    </a:lnTo>
                    <a:lnTo>
                      <a:pt x="238" y="9"/>
                    </a:lnTo>
                    <a:lnTo>
                      <a:pt x="250" y="13"/>
                    </a:lnTo>
                    <a:lnTo>
                      <a:pt x="258" y="16"/>
                    </a:lnTo>
                    <a:lnTo>
                      <a:pt x="260" y="21"/>
                    </a:lnTo>
                    <a:lnTo>
                      <a:pt x="258" y="24"/>
                    </a:lnTo>
                    <a:lnTo>
                      <a:pt x="250" y="28"/>
                    </a:lnTo>
                    <a:lnTo>
                      <a:pt x="238" y="31"/>
                    </a:lnTo>
                    <a:lnTo>
                      <a:pt x="223" y="35"/>
                    </a:lnTo>
                    <a:lnTo>
                      <a:pt x="204" y="37"/>
                    </a:lnTo>
                    <a:lnTo>
                      <a:pt x="182" y="39"/>
                    </a:lnTo>
                    <a:lnTo>
                      <a:pt x="158" y="40"/>
                    </a:lnTo>
                    <a:lnTo>
                      <a:pt x="131" y="40"/>
                    </a:lnTo>
                    <a:lnTo>
                      <a:pt x="105" y="40"/>
                    </a:lnTo>
                    <a:lnTo>
                      <a:pt x="80" y="39"/>
                    </a:lnTo>
                    <a:lnTo>
                      <a:pt x="57" y="37"/>
                    </a:lnTo>
                    <a:lnTo>
                      <a:pt x="38" y="35"/>
                    </a:lnTo>
                    <a:lnTo>
                      <a:pt x="22" y="31"/>
                    </a:lnTo>
                    <a:lnTo>
                      <a:pt x="10" y="28"/>
                    </a:lnTo>
                    <a:lnTo>
                      <a:pt x="2" y="24"/>
                    </a:lnTo>
                    <a:lnTo>
                      <a:pt x="0" y="21"/>
                    </a:lnTo>
                    <a:lnTo>
                      <a:pt x="2" y="16"/>
                    </a:lnTo>
                    <a:lnTo>
                      <a:pt x="10" y="13"/>
                    </a:lnTo>
                    <a:lnTo>
                      <a:pt x="22" y="9"/>
                    </a:lnTo>
                    <a:lnTo>
                      <a:pt x="38" y="6"/>
                    </a:lnTo>
                    <a:lnTo>
                      <a:pt x="57" y="4"/>
                    </a:lnTo>
                    <a:lnTo>
                      <a:pt x="80" y="1"/>
                    </a:lnTo>
                    <a:lnTo>
                      <a:pt x="105" y="0"/>
                    </a:lnTo>
                    <a:lnTo>
                      <a:pt x="131" y="0"/>
                    </a:lnTo>
                    <a:close/>
                  </a:path>
                </a:pathLst>
              </a:custGeom>
              <a:solidFill>
                <a:srgbClr val="8C4400"/>
              </a:solidFill>
              <a:ln w="9525">
                <a:noFill/>
                <a:round/>
                <a:headEnd/>
                <a:tailEnd/>
              </a:ln>
            </p:spPr>
            <p:txBody>
              <a:bodyPr/>
              <a:lstStyle/>
              <a:p>
                <a:endParaRPr lang="en-US"/>
              </a:p>
            </p:txBody>
          </p:sp>
          <p:sp>
            <p:nvSpPr>
              <p:cNvPr id="22000" name="Freeform 637"/>
              <p:cNvSpPr>
                <a:spLocks/>
              </p:cNvSpPr>
              <p:nvPr/>
            </p:nvSpPr>
            <p:spPr bwMode="auto">
              <a:xfrm>
                <a:off x="1325" y="2225"/>
                <a:ext cx="42" cy="45"/>
              </a:xfrm>
              <a:custGeom>
                <a:avLst/>
                <a:gdLst>
                  <a:gd name="T0" fmla="*/ 42 w 84"/>
                  <a:gd name="T1" fmla="*/ 0 h 89"/>
                  <a:gd name="T2" fmla="*/ 50 w 84"/>
                  <a:gd name="T3" fmla="*/ 1 h 89"/>
                  <a:gd name="T4" fmla="*/ 58 w 84"/>
                  <a:gd name="T5" fmla="*/ 3 h 89"/>
                  <a:gd name="T6" fmla="*/ 65 w 84"/>
                  <a:gd name="T7" fmla="*/ 8 h 89"/>
                  <a:gd name="T8" fmla="*/ 72 w 84"/>
                  <a:gd name="T9" fmla="*/ 12 h 89"/>
                  <a:gd name="T10" fmla="*/ 77 w 84"/>
                  <a:gd name="T11" fmla="*/ 19 h 89"/>
                  <a:gd name="T12" fmla="*/ 80 w 84"/>
                  <a:gd name="T13" fmla="*/ 27 h 89"/>
                  <a:gd name="T14" fmla="*/ 82 w 84"/>
                  <a:gd name="T15" fmla="*/ 35 h 89"/>
                  <a:gd name="T16" fmla="*/ 84 w 84"/>
                  <a:gd name="T17" fmla="*/ 45 h 89"/>
                  <a:gd name="T18" fmla="*/ 82 w 84"/>
                  <a:gd name="T19" fmla="*/ 54 h 89"/>
                  <a:gd name="T20" fmla="*/ 80 w 84"/>
                  <a:gd name="T21" fmla="*/ 62 h 89"/>
                  <a:gd name="T22" fmla="*/ 77 w 84"/>
                  <a:gd name="T23" fmla="*/ 70 h 89"/>
                  <a:gd name="T24" fmla="*/ 72 w 84"/>
                  <a:gd name="T25" fmla="*/ 77 h 89"/>
                  <a:gd name="T26" fmla="*/ 65 w 84"/>
                  <a:gd name="T27" fmla="*/ 81 h 89"/>
                  <a:gd name="T28" fmla="*/ 58 w 84"/>
                  <a:gd name="T29" fmla="*/ 86 h 89"/>
                  <a:gd name="T30" fmla="*/ 50 w 84"/>
                  <a:gd name="T31" fmla="*/ 88 h 89"/>
                  <a:gd name="T32" fmla="*/ 42 w 84"/>
                  <a:gd name="T33" fmla="*/ 89 h 89"/>
                  <a:gd name="T34" fmla="*/ 34 w 84"/>
                  <a:gd name="T35" fmla="*/ 88 h 89"/>
                  <a:gd name="T36" fmla="*/ 26 w 84"/>
                  <a:gd name="T37" fmla="*/ 86 h 89"/>
                  <a:gd name="T38" fmla="*/ 19 w 84"/>
                  <a:gd name="T39" fmla="*/ 81 h 89"/>
                  <a:gd name="T40" fmla="*/ 12 w 84"/>
                  <a:gd name="T41" fmla="*/ 77 h 89"/>
                  <a:gd name="T42" fmla="*/ 6 w 84"/>
                  <a:gd name="T43" fmla="*/ 70 h 89"/>
                  <a:gd name="T44" fmla="*/ 3 w 84"/>
                  <a:gd name="T45" fmla="*/ 62 h 89"/>
                  <a:gd name="T46" fmla="*/ 1 w 84"/>
                  <a:gd name="T47" fmla="*/ 54 h 89"/>
                  <a:gd name="T48" fmla="*/ 0 w 84"/>
                  <a:gd name="T49" fmla="*/ 45 h 89"/>
                  <a:gd name="T50" fmla="*/ 1 w 84"/>
                  <a:gd name="T51" fmla="*/ 35 h 89"/>
                  <a:gd name="T52" fmla="*/ 3 w 84"/>
                  <a:gd name="T53" fmla="*/ 27 h 89"/>
                  <a:gd name="T54" fmla="*/ 6 w 84"/>
                  <a:gd name="T55" fmla="*/ 19 h 89"/>
                  <a:gd name="T56" fmla="*/ 12 w 84"/>
                  <a:gd name="T57" fmla="*/ 12 h 89"/>
                  <a:gd name="T58" fmla="*/ 19 w 84"/>
                  <a:gd name="T59" fmla="*/ 8 h 89"/>
                  <a:gd name="T60" fmla="*/ 26 w 84"/>
                  <a:gd name="T61" fmla="*/ 3 h 89"/>
                  <a:gd name="T62" fmla="*/ 34 w 84"/>
                  <a:gd name="T63" fmla="*/ 1 h 89"/>
                  <a:gd name="T64" fmla="*/ 42 w 84"/>
                  <a:gd name="T65" fmla="*/ 0 h 8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4"/>
                  <a:gd name="T100" fmla="*/ 0 h 89"/>
                  <a:gd name="T101" fmla="*/ 84 w 84"/>
                  <a:gd name="T102" fmla="*/ 89 h 8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4" h="89">
                    <a:moveTo>
                      <a:pt x="42" y="0"/>
                    </a:moveTo>
                    <a:lnTo>
                      <a:pt x="50" y="1"/>
                    </a:lnTo>
                    <a:lnTo>
                      <a:pt x="58" y="3"/>
                    </a:lnTo>
                    <a:lnTo>
                      <a:pt x="65" y="8"/>
                    </a:lnTo>
                    <a:lnTo>
                      <a:pt x="72" y="12"/>
                    </a:lnTo>
                    <a:lnTo>
                      <a:pt x="77" y="19"/>
                    </a:lnTo>
                    <a:lnTo>
                      <a:pt x="80" y="27"/>
                    </a:lnTo>
                    <a:lnTo>
                      <a:pt x="82" y="35"/>
                    </a:lnTo>
                    <a:lnTo>
                      <a:pt x="84" y="45"/>
                    </a:lnTo>
                    <a:lnTo>
                      <a:pt x="82" y="54"/>
                    </a:lnTo>
                    <a:lnTo>
                      <a:pt x="80" y="62"/>
                    </a:lnTo>
                    <a:lnTo>
                      <a:pt x="77" y="70"/>
                    </a:lnTo>
                    <a:lnTo>
                      <a:pt x="72" y="77"/>
                    </a:lnTo>
                    <a:lnTo>
                      <a:pt x="65" y="81"/>
                    </a:lnTo>
                    <a:lnTo>
                      <a:pt x="58" y="86"/>
                    </a:lnTo>
                    <a:lnTo>
                      <a:pt x="50" y="88"/>
                    </a:lnTo>
                    <a:lnTo>
                      <a:pt x="42" y="89"/>
                    </a:lnTo>
                    <a:lnTo>
                      <a:pt x="34" y="88"/>
                    </a:lnTo>
                    <a:lnTo>
                      <a:pt x="26" y="86"/>
                    </a:lnTo>
                    <a:lnTo>
                      <a:pt x="19" y="81"/>
                    </a:lnTo>
                    <a:lnTo>
                      <a:pt x="12" y="77"/>
                    </a:lnTo>
                    <a:lnTo>
                      <a:pt x="6" y="70"/>
                    </a:lnTo>
                    <a:lnTo>
                      <a:pt x="3" y="62"/>
                    </a:lnTo>
                    <a:lnTo>
                      <a:pt x="1" y="54"/>
                    </a:lnTo>
                    <a:lnTo>
                      <a:pt x="0" y="45"/>
                    </a:lnTo>
                    <a:lnTo>
                      <a:pt x="1" y="35"/>
                    </a:lnTo>
                    <a:lnTo>
                      <a:pt x="3" y="27"/>
                    </a:lnTo>
                    <a:lnTo>
                      <a:pt x="6" y="19"/>
                    </a:lnTo>
                    <a:lnTo>
                      <a:pt x="12" y="12"/>
                    </a:lnTo>
                    <a:lnTo>
                      <a:pt x="19" y="8"/>
                    </a:lnTo>
                    <a:lnTo>
                      <a:pt x="26" y="3"/>
                    </a:lnTo>
                    <a:lnTo>
                      <a:pt x="34" y="1"/>
                    </a:lnTo>
                    <a:lnTo>
                      <a:pt x="42" y="0"/>
                    </a:lnTo>
                    <a:close/>
                  </a:path>
                </a:pathLst>
              </a:custGeom>
              <a:solidFill>
                <a:srgbClr val="00335B"/>
              </a:solidFill>
              <a:ln w="9525">
                <a:noFill/>
                <a:round/>
                <a:headEnd/>
                <a:tailEnd/>
              </a:ln>
            </p:spPr>
            <p:txBody>
              <a:bodyPr/>
              <a:lstStyle/>
              <a:p>
                <a:endParaRPr lang="en-US"/>
              </a:p>
            </p:txBody>
          </p:sp>
          <p:sp>
            <p:nvSpPr>
              <p:cNvPr id="22001" name="Freeform 638"/>
              <p:cNvSpPr>
                <a:spLocks/>
              </p:cNvSpPr>
              <p:nvPr/>
            </p:nvSpPr>
            <p:spPr bwMode="auto">
              <a:xfrm>
                <a:off x="1403" y="2232"/>
                <a:ext cx="42" cy="45"/>
              </a:xfrm>
              <a:custGeom>
                <a:avLst/>
                <a:gdLst>
                  <a:gd name="T0" fmla="*/ 43 w 84"/>
                  <a:gd name="T1" fmla="*/ 0 h 90"/>
                  <a:gd name="T2" fmla="*/ 51 w 84"/>
                  <a:gd name="T3" fmla="*/ 2 h 90"/>
                  <a:gd name="T4" fmla="*/ 59 w 84"/>
                  <a:gd name="T5" fmla="*/ 4 h 90"/>
                  <a:gd name="T6" fmla="*/ 66 w 84"/>
                  <a:gd name="T7" fmla="*/ 9 h 90"/>
                  <a:gd name="T8" fmla="*/ 73 w 84"/>
                  <a:gd name="T9" fmla="*/ 13 h 90"/>
                  <a:gd name="T10" fmla="*/ 77 w 84"/>
                  <a:gd name="T11" fmla="*/ 20 h 90"/>
                  <a:gd name="T12" fmla="*/ 81 w 84"/>
                  <a:gd name="T13" fmla="*/ 28 h 90"/>
                  <a:gd name="T14" fmla="*/ 83 w 84"/>
                  <a:gd name="T15" fmla="*/ 36 h 90"/>
                  <a:gd name="T16" fmla="*/ 84 w 84"/>
                  <a:gd name="T17" fmla="*/ 45 h 90"/>
                  <a:gd name="T18" fmla="*/ 83 w 84"/>
                  <a:gd name="T19" fmla="*/ 55 h 90"/>
                  <a:gd name="T20" fmla="*/ 81 w 84"/>
                  <a:gd name="T21" fmla="*/ 63 h 90"/>
                  <a:gd name="T22" fmla="*/ 77 w 84"/>
                  <a:gd name="T23" fmla="*/ 71 h 90"/>
                  <a:gd name="T24" fmla="*/ 73 w 84"/>
                  <a:gd name="T25" fmla="*/ 78 h 90"/>
                  <a:gd name="T26" fmla="*/ 66 w 84"/>
                  <a:gd name="T27" fmla="*/ 82 h 90"/>
                  <a:gd name="T28" fmla="*/ 59 w 84"/>
                  <a:gd name="T29" fmla="*/ 87 h 90"/>
                  <a:gd name="T30" fmla="*/ 51 w 84"/>
                  <a:gd name="T31" fmla="*/ 89 h 90"/>
                  <a:gd name="T32" fmla="*/ 43 w 84"/>
                  <a:gd name="T33" fmla="*/ 90 h 90"/>
                  <a:gd name="T34" fmla="*/ 35 w 84"/>
                  <a:gd name="T35" fmla="*/ 89 h 90"/>
                  <a:gd name="T36" fmla="*/ 27 w 84"/>
                  <a:gd name="T37" fmla="*/ 87 h 90"/>
                  <a:gd name="T38" fmla="*/ 20 w 84"/>
                  <a:gd name="T39" fmla="*/ 82 h 90"/>
                  <a:gd name="T40" fmla="*/ 13 w 84"/>
                  <a:gd name="T41" fmla="*/ 78 h 90"/>
                  <a:gd name="T42" fmla="*/ 7 w 84"/>
                  <a:gd name="T43" fmla="*/ 71 h 90"/>
                  <a:gd name="T44" fmla="*/ 4 w 84"/>
                  <a:gd name="T45" fmla="*/ 63 h 90"/>
                  <a:gd name="T46" fmla="*/ 1 w 84"/>
                  <a:gd name="T47" fmla="*/ 55 h 90"/>
                  <a:gd name="T48" fmla="*/ 0 w 84"/>
                  <a:gd name="T49" fmla="*/ 45 h 90"/>
                  <a:gd name="T50" fmla="*/ 1 w 84"/>
                  <a:gd name="T51" fmla="*/ 36 h 90"/>
                  <a:gd name="T52" fmla="*/ 4 w 84"/>
                  <a:gd name="T53" fmla="*/ 28 h 90"/>
                  <a:gd name="T54" fmla="*/ 7 w 84"/>
                  <a:gd name="T55" fmla="*/ 20 h 90"/>
                  <a:gd name="T56" fmla="*/ 13 w 84"/>
                  <a:gd name="T57" fmla="*/ 13 h 90"/>
                  <a:gd name="T58" fmla="*/ 20 w 84"/>
                  <a:gd name="T59" fmla="*/ 9 h 90"/>
                  <a:gd name="T60" fmla="*/ 27 w 84"/>
                  <a:gd name="T61" fmla="*/ 4 h 90"/>
                  <a:gd name="T62" fmla="*/ 35 w 84"/>
                  <a:gd name="T63" fmla="*/ 2 h 90"/>
                  <a:gd name="T64" fmla="*/ 43 w 84"/>
                  <a:gd name="T65" fmla="*/ 0 h 9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4"/>
                  <a:gd name="T100" fmla="*/ 0 h 90"/>
                  <a:gd name="T101" fmla="*/ 84 w 84"/>
                  <a:gd name="T102" fmla="*/ 90 h 9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4" h="90">
                    <a:moveTo>
                      <a:pt x="43" y="0"/>
                    </a:moveTo>
                    <a:lnTo>
                      <a:pt x="51" y="2"/>
                    </a:lnTo>
                    <a:lnTo>
                      <a:pt x="59" y="4"/>
                    </a:lnTo>
                    <a:lnTo>
                      <a:pt x="66" y="9"/>
                    </a:lnTo>
                    <a:lnTo>
                      <a:pt x="73" y="13"/>
                    </a:lnTo>
                    <a:lnTo>
                      <a:pt x="77" y="20"/>
                    </a:lnTo>
                    <a:lnTo>
                      <a:pt x="81" y="28"/>
                    </a:lnTo>
                    <a:lnTo>
                      <a:pt x="83" y="36"/>
                    </a:lnTo>
                    <a:lnTo>
                      <a:pt x="84" y="45"/>
                    </a:lnTo>
                    <a:lnTo>
                      <a:pt x="83" y="55"/>
                    </a:lnTo>
                    <a:lnTo>
                      <a:pt x="81" y="63"/>
                    </a:lnTo>
                    <a:lnTo>
                      <a:pt x="77" y="71"/>
                    </a:lnTo>
                    <a:lnTo>
                      <a:pt x="73" y="78"/>
                    </a:lnTo>
                    <a:lnTo>
                      <a:pt x="66" y="82"/>
                    </a:lnTo>
                    <a:lnTo>
                      <a:pt x="59" y="87"/>
                    </a:lnTo>
                    <a:lnTo>
                      <a:pt x="51" y="89"/>
                    </a:lnTo>
                    <a:lnTo>
                      <a:pt x="43" y="90"/>
                    </a:lnTo>
                    <a:lnTo>
                      <a:pt x="35" y="89"/>
                    </a:lnTo>
                    <a:lnTo>
                      <a:pt x="27" y="87"/>
                    </a:lnTo>
                    <a:lnTo>
                      <a:pt x="20" y="82"/>
                    </a:lnTo>
                    <a:lnTo>
                      <a:pt x="13" y="78"/>
                    </a:lnTo>
                    <a:lnTo>
                      <a:pt x="7" y="71"/>
                    </a:lnTo>
                    <a:lnTo>
                      <a:pt x="4" y="63"/>
                    </a:lnTo>
                    <a:lnTo>
                      <a:pt x="1" y="55"/>
                    </a:lnTo>
                    <a:lnTo>
                      <a:pt x="0" y="45"/>
                    </a:lnTo>
                    <a:lnTo>
                      <a:pt x="1" y="36"/>
                    </a:lnTo>
                    <a:lnTo>
                      <a:pt x="4" y="28"/>
                    </a:lnTo>
                    <a:lnTo>
                      <a:pt x="7" y="20"/>
                    </a:lnTo>
                    <a:lnTo>
                      <a:pt x="13" y="13"/>
                    </a:lnTo>
                    <a:lnTo>
                      <a:pt x="20" y="9"/>
                    </a:lnTo>
                    <a:lnTo>
                      <a:pt x="27" y="4"/>
                    </a:lnTo>
                    <a:lnTo>
                      <a:pt x="35" y="2"/>
                    </a:lnTo>
                    <a:lnTo>
                      <a:pt x="43" y="0"/>
                    </a:lnTo>
                    <a:close/>
                  </a:path>
                </a:pathLst>
              </a:custGeom>
              <a:solidFill>
                <a:srgbClr val="00335B"/>
              </a:solidFill>
              <a:ln w="9525">
                <a:noFill/>
                <a:round/>
                <a:headEnd/>
                <a:tailEnd/>
              </a:ln>
            </p:spPr>
            <p:txBody>
              <a:bodyPr/>
              <a:lstStyle/>
              <a:p>
                <a:endParaRPr lang="en-US"/>
              </a:p>
            </p:txBody>
          </p:sp>
          <p:sp>
            <p:nvSpPr>
              <p:cNvPr id="22002" name="Freeform 639"/>
              <p:cNvSpPr>
                <a:spLocks/>
              </p:cNvSpPr>
              <p:nvPr/>
            </p:nvSpPr>
            <p:spPr bwMode="auto">
              <a:xfrm>
                <a:off x="1362" y="2298"/>
                <a:ext cx="42" cy="23"/>
              </a:xfrm>
              <a:custGeom>
                <a:avLst/>
                <a:gdLst>
                  <a:gd name="T0" fmla="*/ 43 w 84"/>
                  <a:gd name="T1" fmla="*/ 0 h 47"/>
                  <a:gd name="T2" fmla="*/ 51 w 84"/>
                  <a:gd name="T3" fmla="*/ 0 h 47"/>
                  <a:gd name="T4" fmla="*/ 59 w 84"/>
                  <a:gd name="T5" fmla="*/ 2 h 47"/>
                  <a:gd name="T6" fmla="*/ 66 w 84"/>
                  <a:gd name="T7" fmla="*/ 3 h 47"/>
                  <a:gd name="T8" fmla="*/ 73 w 84"/>
                  <a:gd name="T9" fmla="*/ 7 h 47"/>
                  <a:gd name="T10" fmla="*/ 77 w 84"/>
                  <a:gd name="T11" fmla="*/ 10 h 47"/>
                  <a:gd name="T12" fmla="*/ 81 w 84"/>
                  <a:gd name="T13" fmla="*/ 13 h 47"/>
                  <a:gd name="T14" fmla="*/ 83 w 84"/>
                  <a:gd name="T15" fmla="*/ 18 h 47"/>
                  <a:gd name="T16" fmla="*/ 84 w 84"/>
                  <a:gd name="T17" fmla="*/ 23 h 47"/>
                  <a:gd name="T18" fmla="*/ 83 w 84"/>
                  <a:gd name="T19" fmla="*/ 27 h 47"/>
                  <a:gd name="T20" fmla="*/ 81 w 84"/>
                  <a:gd name="T21" fmla="*/ 32 h 47"/>
                  <a:gd name="T22" fmla="*/ 77 w 84"/>
                  <a:gd name="T23" fmla="*/ 37 h 47"/>
                  <a:gd name="T24" fmla="*/ 73 w 84"/>
                  <a:gd name="T25" fmla="*/ 40 h 47"/>
                  <a:gd name="T26" fmla="*/ 66 w 84"/>
                  <a:gd name="T27" fmla="*/ 43 h 47"/>
                  <a:gd name="T28" fmla="*/ 59 w 84"/>
                  <a:gd name="T29" fmla="*/ 45 h 47"/>
                  <a:gd name="T30" fmla="*/ 51 w 84"/>
                  <a:gd name="T31" fmla="*/ 47 h 47"/>
                  <a:gd name="T32" fmla="*/ 43 w 84"/>
                  <a:gd name="T33" fmla="*/ 47 h 47"/>
                  <a:gd name="T34" fmla="*/ 35 w 84"/>
                  <a:gd name="T35" fmla="*/ 47 h 47"/>
                  <a:gd name="T36" fmla="*/ 27 w 84"/>
                  <a:gd name="T37" fmla="*/ 45 h 47"/>
                  <a:gd name="T38" fmla="*/ 20 w 84"/>
                  <a:gd name="T39" fmla="*/ 43 h 47"/>
                  <a:gd name="T40" fmla="*/ 13 w 84"/>
                  <a:gd name="T41" fmla="*/ 40 h 47"/>
                  <a:gd name="T42" fmla="*/ 7 w 84"/>
                  <a:gd name="T43" fmla="*/ 37 h 47"/>
                  <a:gd name="T44" fmla="*/ 4 w 84"/>
                  <a:gd name="T45" fmla="*/ 32 h 47"/>
                  <a:gd name="T46" fmla="*/ 1 w 84"/>
                  <a:gd name="T47" fmla="*/ 27 h 47"/>
                  <a:gd name="T48" fmla="*/ 0 w 84"/>
                  <a:gd name="T49" fmla="*/ 23 h 47"/>
                  <a:gd name="T50" fmla="*/ 1 w 84"/>
                  <a:gd name="T51" fmla="*/ 18 h 47"/>
                  <a:gd name="T52" fmla="*/ 4 w 84"/>
                  <a:gd name="T53" fmla="*/ 13 h 47"/>
                  <a:gd name="T54" fmla="*/ 7 w 84"/>
                  <a:gd name="T55" fmla="*/ 10 h 47"/>
                  <a:gd name="T56" fmla="*/ 13 w 84"/>
                  <a:gd name="T57" fmla="*/ 7 h 47"/>
                  <a:gd name="T58" fmla="*/ 20 w 84"/>
                  <a:gd name="T59" fmla="*/ 3 h 47"/>
                  <a:gd name="T60" fmla="*/ 27 w 84"/>
                  <a:gd name="T61" fmla="*/ 2 h 47"/>
                  <a:gd name="T62" fmla="*/ 35 w 84"/>
                  <a:gd name="T63" fmla="*/ 0 h 47"/>
                  <a:gd name="T64" fmla="*/ 43 w 84"/>
                  <a:gd name="T65" fmla="*/ 0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4"/>
                  <a:gd name="T100" fmla="*/ 0 h 47"/>
                  <a:gd name="T101" fmla="*/ 84 w 84"/>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4" h="47">
                    <a:moveTo>
                      <a:pt x="43" y="0"/>
                    </a:moveTo>
                    <a:lnTo>
                      <a:pt x="51" y="0"/>
                    </a:lnTo>
                    <a:lnTo>
                      <a:pt x="59" y="2"/>
                    </a:lnTo>
                    <a:lnTo>
                      <a:pt x="66" y="3"/>
                    </a:lnTo>
                    <a:lnTo>
                      <a:pt x="73" y="7"/>
                    </a:lnTo>
                    <a:lnTo>
                      <a:pt x="77" y="10"/>
                    </a:lnTo>
                    <a:lnTo>
                      <a:pt x="81" y="13"/>
                    </a:lnTo>
                    <a:lnTo>
                      <a:pt x="83" y="18"/>
                    </a:lnTo>
                    <a:lnTo>
                      <a:pt x="84" y="23"/>
                    </a:lnTo>
                    <a:lnTo>
                      <a:pt x="83" y="27"/>
                    </a:lnTo>
                    <a:lnTo>
                      <a:pt x="81" y="32"/>
                    </a:lnTo>
                    <a:lnTo>
                      <a:pt x="77" y="37"/>
                    </a:lnTo>
                    <a:lnTo>
                      <a:pt x="73" y="40"/>
                    </a:lnTo>
                    <a:lnTo>
                      <a:pt x="66" y="43"/>
                    </a:lnTo>
                    <a:lnTo>
                      <a:pt x="59" y="45"/>
                    </a:lnTo>
                    <a:lnTo>
                      <a:pt x="51" y="47"/>
                    </a:lnTo>
                    <a:lnTo>
                      <a:pt x="43" y="47"/>
                    </a:lnTo>
                    <a:lnTo>
                      <a:pt x="35" y="47"/>
                    </a:lnTo>
                    <a:lnTo>
                      <a:pt x="27" y="45"/>
                    </a:lnTo>
                    <a:lnTo>
                      <a:pt x="20" y="43"/>
                    </a:lnTo>
                    <a:lnTo>
                      <a:pt x="13" y="40"/>
                    </a:lnTo>
                    <a:lnTo>
                      <a:pt x="7" y="37"/>
                    </a:lnTo>
                    <a:lnTo>
                      <a:pt x="4" y="32"/>
                    </a:lnTo>
                    <a:lnTo>
                      <a:pt x="1" y="27"/>
                    </a:lnTo>
                    <a:lnTo>
                      <a:pt x="0" y="23"/>
                    </a:lnTo>
                    <a:lnTo>
                      <a:pt x="1" y="18"/>
                    </a:lnTo>
                    <a:lnTo>
                      <a:pt x="4" y="13"/>
                    </a:lnTo>
                    <a:lnTo>
                      <a:pt x="7" y="10"/>
                    </a:lnTo>
                    <a:lnTo>
                      <a:pt x="13" y="7"/>
                    </a:lnTo>
                    <a:lnTo>
                      <a:pt x="20" y="3"/>
                    </a:lnTo>
                    <a:lnTo>
                      <a:pt x="27" y="2"/>
                    </a:lnTo>
                    <a:lnTo>
                      <a:pt x="35" y="0"/>
                    </a:lnTo>
                    <a:lnTo>
                      <a:pt x="43" y="0"/>
                    </a:lnTo>
                    <a:close/>
                  </a:path>
                </a:pathLst>
              </a:custGeom>
              <a:solidFill>
                <a:srgbClr val="00335B"/>
              </a:solidFill>
              <a:ln w="9525">
                <a:noFill/>
                <a:round/>
                <a:headEnd/>
                <a:tailEnd/>
              </a:ln>
            </p:spPr>
            <p:txBody>
              <a:bodyPr/>
              <a:lstStyle/>
              <a:p>
                <a:endParaRPr lang="en-US"/>
              </a:p>
            </p:txBody>
          </p:sp>
          <p:sp>
            <p:nvSpPr>
              <p:cNvPr id="22003" name="Freeform 640"/>
              <p:cNvSpPr>
                <a:spLocks/>
              </p:cNvSpPr>
              <p:nvPr/>
            </p:nvSpPr>
            <p:spPr bwMode="auto">
              <a:xfrm>
                <a:off x="1362" y="2351"/>
                <a:ext cx="42" cy="24"/>
              </a:xfrm>
              <a:custGeom>
                <a:avLst/>
                <a:gdLst>
                  <a:gd name="T0" fmla="*/ 44 w 83"/>
                  <a:gd name="T1" fmla="*/ 0 h 47"/>
                  <a:gd name="T2" fmla="*/ 52 w 83"/>
                  <a:gd name="T3" fmla="*/ 1 h 47"/>
                  <a:gd name="T4" fmla="*/ 60 w 83"/>
                  <a:gd name="T5" fmla="*/ 3 h 47"/>
                  <a:gd name="T6" fmla="*/ 67 w 83"/>
                  <a:gd name="T7" fmla="*/ 5 h 47"/>
                  <a:gd name="T8" fmla="*/ 73 w 83"/>
                  <a:gd name="T9" fmla="*/ 9 h 47"/>
                  <a:gd name="T10" fmla="*/ 78 w 83"/>
                  <a:gd name="T11" fmla="*/ 12 h 47"/>
                  <a:gd name="T12" fmla="*/ 81 w 83"/>
                  <a:gd name="T13" fmla="*/ 17 h 47"/>
                  <a:gd name="T14" fmla="*/ 83 w 83"/>
                  <a:gd name="T15" fmla="*/ 22 h 47"/>
                  <a:gd name="T16" fmla="*/ 83 w 83"/>
                  <a:gd name="T17" fmla="*/ 26 h 47"/>
                  <a:gd name="T18" fmla="*/ 82 w 83"/>
                  <a:gd name="T19" fmla="*/ 31 h 47"/>
                  <a:gd name="T20" fmla="*/ 79 w 83"/>
                  <a:gd name="T21" fmla="*/ 35 h 47"/>
                  <a:gd name="T22" fmla="*/ 75 w 83"/>
                  <a:gd name="T23" fmla="*/ 39 h 47"/>
                  <a:gd name="T24" fmla="*/ 70 w 83"/>
                  <a:gd name="T25" fmla="*/ 42 h 47"/>
                  <a:gd name="T26" fmla="*/ 64 w 83"/>
                  <a:gd name="T27" fmla="*/ 45 h 47"/>
                  <a:gd name="T28" fmla="*/ 56 w 83"/>
                  <a:gd name="T29" fmla="*/ 47 h 47"/>
                  <a:gd name="T30" fmla="*/ 48 w 83"/>
                  <a:gd name="T31" fmla="*/ 47 h 47"/>
                  <a:gd name="T32" fmla="*/ 40 w 83"/>
                  <a:gd name="T33" fmla="*/ 47 h 47"/>
                  <a:gd name="T34" fmla="*/ 32 w 83"/>
                  <a:gd name="T35" fmla="*/ 46 h 47"/>
                  <a:gd name="T36" fmla="*/ 23 w 83"/>
                  <a:gd name="T37" fmla="*/ 43 h 47"/>
                  <a:gd name="T38" fmla="*/ 17 w 83"/>
                  <a:gd name="T39" fmla="*/ 41 h 47"/>
                  <a:gd name="T40" fmla="*/ 11 w 83"/>
                  <a:gd name="T41" fmla="*/ 38 h 47"/>
                  <a:gd name="T42" fmla="*/ 6 w 83"/>
                  <a:gd name="T43" fmla="*/ 33 h 47"/>
                  <a:gd name="T44" fmla="*/ 3 w 83"/>
                  <a:gd name="T45" fmla="*/ 30 h 47"/>
                  <a:gd name="T46" fmla="*/ 0 w 83"/>
                  <a:gd name="T47" fmla="*/ 24 h 47"/>
                  <a:gd name="T48" fmla="*/ 0 w 83"/>
                  <a:gd name="T49" fmla="*/ 19 h 47"/>
                  <a:gd name="T50" fmla="*/ 2 w 83"/>
                  <a:gd name="T51" fmla="*/ 15 h 47"/>
                  <a:gd name="T52" fmla="*/ 4 w 83"/>
                  <a:gd name="T53" fmla="*/ 10 h 47"/>
                  <a:gd name="T54" fmla="*/ 8 w 83"/>
                  <a:gd name="T55" fmla="*/ 7 h 47"/>
                  <a:gd name="T56" fmla="*/ 14 w 83"/>
                  <a:gd name="T57" fmla="*/ 4 h 47"/>
                  <a:gd name="T58" fmla="*/ 20 w 83"/>
                  <a:gd name="T59" fmla="*/ 2 h 47"/>
                  <a:gd name="T60" fmla="*/ 28 w 83"/>
                  <a:gd name="T61" fmla="*/ 0 h 47"/>
                  <a:gd name="T62" fmla="*/ 36 w 83"/>
                  <a:gd name="T63" fmla="*/ 0 h 47"/>
                  <a:gd name="T64" fmla="*/ 44 w 83"/>
                  <a:gd name="T65" fmla="*/ 0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3"/>
                  <a:gd name="T100" fmla="*/ 0 h 47"/>
                  <a:gd name="T101" fmla="*/ 83 w 83"/>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3" h="47">
                    <a:moveTo>
                      <a:pt x="44" y="0"/>
                    </a:moveTo>
                    <a:lnTo>
                      <a:pt x="52" y="1"/>
                    </a:lnTo>
                    <a:lnTo>
                      <a:pt x="60" y="3"/>
                    </a:lnTo>
                    <a:lnTo>
                      <a:pt x="67" y="5"/>
                    </a:lnTo>
                    <a:lnTo>
                      <a:pt x="73" y="9"/>
                    </a:lnTo>
                    <a:lnTo>
                      <a:pt x="78" y="12"/>
                    </a:lnTo>
                    <a:lnTo>
                      <a:pt x="81" y="17"/>
                    </a:lnTo>
                    <a:lnTo>
                      <a:pt x="83" y="22"/>
                    </a:lnTo>
                    <a:lnTo>
                      <a:pt x="83" y="26"/>
                    </a:lnTo>
                    <a:lnTo>
                      <a:pt x="82" y="31"/>
                    </a:lnTo>
                    <a:lnTo>
                      <a:pt x="79" y="35"/>
                    </a:lnTo>
                    <a:lnTo>
                      <a:pt x="75" y="39"/>
                    </a:lnTo>
                    <a:lnTo>
                      <a:pt x="70" y="42"/>
                    </a:lnTo>
                    <a:lnTo>
                      <a:pt x="64" y="45"/>
                    </a:lnTo>
                    <a:lnTo>
                      <a:pt x="56" y="47"/>
                    </a:lnTo>
                    <a:lnTo>
                      <a:pt x="48" y="47"/>
                    </a:lnTo>
                    <a:lnTo>
                      <a:pt x="40" y="47"/>
                    </a:lnTo>
                    <a:lnTo>
                      <a:pt x="32" y="46"/>
                    </a:lnTo>
                    <a:lnTo>
                      <a:pt x="23" y="43"/>
                    </a:lnTo>
                    <a:lnTo>
                      <a:pt x="17" y="41"/>
                    </a:lnTo>
                    <a:lnTo>
                      <a:pt x="11" y="38"/>
                    </a:lnTo>
                    <a:lnTo>
                      <a:pt x="6" y="33"/>
                    </a:lnTo>
                    <a:lnTo>
                      <a:pt x="3" y="30"/>
                    </a:lnTo>
                    <a:lnTo>
                      <a:pt x="0" y="24"/>
                    </a:lnTo>
                    <a:lnTo>
                      <a:pt x="0" y="19"/>
                    </a:lnTo>
                    <a:lnTo>
                      <a:pt x="2" y="15"/>
                    </a:lnTo>
                    <a:lnTo>
                      <a:pt x="4" y="10"/>
                    </a:lnTo>
                    <a:lnTo>
                      <a:pt x="8" y="7"/>
                    </a:lnTo>
                    <a:lnTo>
                      <a:pt x="14" y="4"/>
                    </a:lnTo>
                    <a:lnTo>
                      <a:pt x="20" y="2"/>
                    </a:lnTo>
                    <a:lnTo>
                      <a:pt x="28" y="0"/>
                    </a:lnTo>
                    <a:lnTo>
                      <a:pt x="36" y="0"/>
                    </a:lnTo>
                    <a:lnTo>
                      <a:pt x="44" y="0"/>
                    </a:lnTo>
                    <a:close/>
                  </a:path>
                </a:pathLst>
              </a:custGeom>
              <a:solidFill>
                <a:srgbClr val="00335B"/>
              </a:solidFill>
              <a:ln w="9525">
                <a:noFill/>
                <a:round/>
                <a:headEnd/>
                <a:tailEnd/>
              </a:ln>
            </p:spPr>
            <p:txBody>
              <a:bodyPr/>
              <a:lstStyle/>
              <a:p>
                <a:endParaRPr lang="en-US"/>
              </a:p>
            </p:txBody>
          </p:sp>
          <p:sp>
            <p:nvSpPr>
              <p:cNvPr id="22004" name="Freeform 641"/>
              <p:cNvSpPr>
                <a:spLocks/>
              </p:cNvSpPr>
              <p:nvPr/>
            </p:nvSpPr>
            <p:spPr bwMode="auto">
              <a:xfrm>
                <a:off x="1329" y="2230"/>
                <a:ext cx="33" cy="36"/>
              </a:xfrm>
              <a:custGeom>
                <a:avLst/>
                <a:gdLst>
                  <a:gd name="T0" fmla="*/ 33 w 65"/>
                  <a:gd name="T1" fmla="*/ 0 h 71"/>
                  <a:gd name="T2" fmla="*/ 46 w 65"/>
                  <a:gd name="T3" fmla="*/ 2 h 71"/>
                  <a:gd name="T4" fmla="*/ 56 w 65"/>
                  <a:gd name="T5" fmla="*/ 10 h 71"/>
                  <a:gd name="T6" fmla="*/ 63 w 65"/>
                  <a:gd name="T7" fmla="*/ 22 h 71"/>
                  <a:gd name="T8" fmla="*/ 65 w 65"/>
                  <a:gd name="T9" fmla="*/ 36 h 71"/>
                  <a:gd name="T10" fmla="*/ 63 w 65"/>
                  <a:gd name="T11" fmla="*/ 49 h 71"/>
                  <a:gd name="T12" fmla="*/ 56 w 65"/>
                  <a:gd name="T13" fmla="*/ 61 h 71"/>
                  <a:gd name="T14" fmla="*/ 46 w 65"/>
                  <a:gd name="T15" fmla="*/ 69 h 71"/>
                  <a:gd name="T16" fmla="*/ 33 w 65"/>
                  <a:gd name="T17" fmla="*/ 71 h 71"/>
                  <a:gd name="T18" fmla="*/ 20 w 65"/>
                  <a:gd name="T19" fmla="*/ 69 h 71"/>
                  <a:gd name="T20" fmla="*/ 10 w 65"/>
                  <a:gd name="T21" fmla="*/ 61 h 71"/>
                  <a:gd name="T22" fmla="*/ 2 w 65"/>
                  <a:gd name="T23" fmla="*/ 49 h 71"/>
                  <a:gd name="T24" fmla="*/ 0 w 65"/>
                  <a:gd name="T25" fmla="*/ 36 h 71"/>
                  <a:gd name="T26" fmla="*/ 2 w 65"/>
                  <a:gd name="T27" fmla="*/ 22 h 71"/>
                  <a:gd name="T28" fmla="*/ 10 w 65"/>
                  <a:gd name="T29" fmla="*/ 10 h 71"/>
                  <a:gd name="T30" fmla="*/ 20 w 65"/>
                  <a:gd name="T31" fmla="*/ 2 h 71"/>
                  <a:gd name="T32" fmla="*/ 33 w 65"/>
                  <a:gd name="T33" fmla="*/ 0 h 7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5"/>
                  <a:gd name="T52" fmla="*/ 0 h 71"/>
                  <a:gd name="T53" fmla="*/ 65 w 65"/>
                  <a:gd name="T54" fmla="*/ 71 h 7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5" h="71">
                    <a:moveTo>
                      <a:pt x="33" y="0"/>
                    </a:moveTo>
                    <a:lnTo>
                      <a:pt x="46" y="2"/>
                    </a:lnTo>
                    <a:lnTo>
                      <a:pt x="56" y="10"/>
                    </a:lnTo>
                    <a:lnTo>
                      <a:pt x="63" y="22"/>
                    </a:lnTo>
                    <a:lnTo>
                      <a:pt x="65" y="36"/>
                    </a:lnTo>
                    <a:lnTo>
                      <a:pt x="63" y="49"/>
                    </a:lnTo>
                    <a:lnTo>
                      <a:pt x="56" y="61"/>
                    </a:lnTo>
                    <a:lnTo>
                      <a:pt x="46" y="69"/>
                    </a:lnTo>
                    <a:lnTo>
                      <a:pt x="33" y="71"/>
                    </a:lnTo>
                    <a:lnTo>
                      <a:pt x="20" y="69"/>
                    </a:lnTo>
                    <a:lnTo>
                      <a:pt x="10" y="61"/>
                    </a:lnTo>
                    <a:lnTo>
                      <a:pt x="2" y="49"/>
                    </a:lnTo>
                    <a:lnTo>
                      <a:pt x="0" y="36"/>
                    </a:lnTo>
                    <a:lnTo>
                      <a:pt x="2" y="22"/>
                    </a:lnTo>
                    <a:lnTo>
                      <a:pt x="10" y="10"/>
                    </a:lnTo>
                    <a:lnTo>
                      <a:pt x="20" y="2"/>
                    </a:lnTo>
                    <a:lnTo>
                      <a:pt x="33" y="0"/>
                    </a:lnTo>
                    <a:close/>
                  </a:path>
                </a:pathLst>
              </a:custGeom>
              <a:solidFill>
                <a:srgbClr val="8C4400"/>
              </a:solidFill>
              <a:ln w="9525">
                <a:noFill/>
                <a:round/>
                <a:headEnd/>
                <a:tailEnd/>
              </a:ln>
            </p:spPr>
            <p:txBody>
              <a:bodyPr/>
              <a:lstStyle/>
              <a:p>
                <a:endParaRPr lang="en-US"/>
              </a:p>
            </p:txBody>
          </p:sp>
          <p:sp>
            <p:nvSpPr>
              <p:cNvPr id="22005" name="Freeform 642"/>
              <p:cNvSpPr>
                <a:spLocks/>
              </p:cNvSpPr>
              <p:nvPr/>
            </p:nvSpPr>
            <p:spPr bwMode="auto">
              <a:xfrm>
                <a:off x="1408" y="2237"/>
                <a:ext cx="33" cy="36"/>
              </a:xfrm>
              <a:custGeom>
                <a:avLst/>
                <a:gdLst>
                  <a:gd name="T0" fmla="*/ 34 w 66"/>
                  <a:gd name="T1" fmla="*/ 0 h 71"/>
                  <a:gd name="T2" fmla="*/ 47 w 66"/>
                  <a:gd name="T3" fmla="*/ 2 h 71"/>
                  <a:gd name="T4" fmla="*/ 57 w 66"/>
                  <a:gd name="T5" fmla="*/ 10 h 71"/>
                  <a:gd name="T6" fmla="*/ 64 w 66"/>
                  <a:gd name="T7" fmla="*/ 22 h 71"/>
                  <a:gd name="T8" fmla="*/ 66 w 66"/>
                  <a:gd name="T9" fmla="*/ 35 h 71"/>
                  <a:gd name="T10" fmla="*/ 64 w 66"/>
                  <a:gd name="T11" fmla="*/ 49 h 71"/>
                  <a:gd name="T12" fmla="*/ 57 w 66"/>
                  <a:gd name="T13" fmla="*/ 61 h 71"/>
                  <a:gd name="T14" fmla="*/ 47 w 66"/>
                  <a:gd name="T15" fmla="*/ 69 h 71"/>
                  <a:gd name="T16" fmla="*/ 34 w 66"/>
                  <a:gd name="T17" fmla="*/ 71 h 71"/>
                  <a:gd name="T18" fmla="*/ 21 w 66"/>
                  <a:gd name="T19" fmla="*/ 69 h 71"/>
                  <a:gd name="T20" fmla="*/ 11 w 66"/>
                  <a:gd name="T21" fmla="*/ 61 h 71"/>
                  <a:gd name="T22" fmla="*/ 3 w 66"/>
                  <a:gd name="T23" fmla="*/ 49 h 71"/>
                  <a:gd name="T24" fmla="*/ 0 w 66"/>
                  <a:gd name="T25" fmla="*/ 35 h 71"/>
                  <a:gd name="T26" fmla="*/ 3 w 66"/>
                  <a:gd name="T27" fmla="*/ 22 h 71"/>
                  <a:gd name="T28" fmla="*/ 11 w 66"/>
                  <a:gd name="T29" fmla="*/ 10 h 71"/>
                  <a:gd name="T30" fmla="*/ 21 w 66"/>
                  <a:gd name="T31" fmla="*/ 2 h 71"/>
                  <a:gd name="T32" fmla="*/ 34 w 66"/>
                  <a:gd name="T33" fmla="*/ 0 h 7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6"/>
                  <a:gd name="T52" fmla="*/ 0 h 71"/>
                  <a:gd name="T53" fmla="*/ 66 w 66"/>
                  <a:gd name="T54" fmla="*/ 71 h 7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6" h="71">
                    <a:moveTo>
                      <a:pt x="34" y="0"/>
                    </a:moveTo>
                    <a:lnTo>
                      <a:pt x="47" y="2"/>
                    </a:lnTo>
                    <a:lnTo>
                      <a:pt x="57" y="10"/>
                    </a:lnTo>
                    <a:lnTo>
                      <a:pt x="64" y="22"/>
                    </a:lnTo>
                    <a:lnTo>
                      <a:pt x="66" y="35"/>
                    </a:lnTo>
                    <a:lnTo>
                      <a:pt x="64" y="49"/>
                    </a:lnTo>
                    <a:lnTo>
                      <a:pt x="57" y="61"/>
                    </a:lnTo>
                    <a:lnTo>
                      <a:pt x="47" y="69"/>
                    </a:lnTo>
                    <a:lnTo>
                      <a:pt x="34" y="71"/>
                    </a:lnTo>
                    <a:lnTo>
                      <a:pt x="21" y="69"/>
                    </a:lnTo>
                    <a:lnTo>
                      <a:pt x="11" y="61"/>
                    </a:lnTo>
                    <a:lnTo>
                      <a:pt x="3" y="49"/>
                    </a:lnTo>
                    <a:lnTo>
                      <a:pt x="0" y="35"/>
                    </a:lnTo>
                    <a:lnTo>
                      <a:pt x="3" y="22"/>
                    </a:lnTo>
                    <a:lnTo>
                      <a:pt x="11" y="10"/>
                    </a:lnTo>
                    <a:lnTo>
                      <a:pt x="21" y="2"/>
                    </a:lnTo>
                    <a:lnTo>
                      <a:pt x="34" y="0"/>
                    </a:lnTo>
                    <a:close/>
                  </a:path>
                </a:pathLst>
              </a:custGeom>
              <a:solidFill>
                <a:srgbClr val="8C4400"/>
              </a:solidFill>
              <a:ln w="9525">
                <a:noFill/>
                <a:round/>
                <a:headEnd/>
                <a:tailEnd/>
              </a:ln>
            </p:spPr>
            <p:txBody>
              <a:bodyPr/>
              <a:lstStyle/>
              <a:p>
                <a:endParaRPr lang="en-US"/>
              </a:p>
            </p:txBody>
          </p:sp>
          <p:sp>
            <p:nvSpPr>
              <p:cNvPr id="22006" name="Freeform 643"/>
              <p:cNvSpPr>
                <a:spLocks/>
              </p:cNvSpPr>
              <p:nvPr/>
            </p:nvSpPr>
            <p:spPr bwMode="auto">
              <a:xfrm>
                <a:off x="1366" y="2300"/>
                <a:ext cx="33" cy="19"/>
              </a:xfrm>
              <a:custGeom>
                <a:avLst/>
                <a:gdLst>
                  <a:gd name="T0" fmla="*/ 34 w 66"/>
                  <a:gd name="T1" fmla="*/ 0 h 38"/>
                  <a:gd name="T2" fmla="*/ 47 w 66"/>
                  <a:gd name="T3" fmla="*/ 1 h 38"/>
                  <a:gd name="T4" fmla="*/ 57 w 66"/>
                  <a:gd name="T5" fmla="*/ 6 h 38"/>
                  <a:gd name="T6" fmla="*/ 64 w 66"/>
                  <a:gd name="T7" fmla="*/ 12 h 38"/>
                  <a:gd name="T8" fmla="*/ 66 w 66"/>
                  <a:gd name="T9" fmla="*/ 19 h 38"/>
                  <a:gd name="T10" fmla="*/ 64 w 66"/>
                  <a:gd name="T11" fmla="*/ 26 h 38"/>
                  <a:gd name="T12" fmla="*/ 57 w 66"/>
                  <a:gd name="T13" fmla="*/ 33 h 38"/>
                  <a:gd name="T14" fmla="*/ 47 w 66"/>
                  <a:gd name="T15" fmla="*/ 37 h 38"/>
                  <a:gd name="T16" fmla="*/ 34 w 66"/>
                  <a:gd name="T17" fmla="*/ 38 h 38"/>
                  <a:gd name="T18" fmla="*/ 21 w 66"/>
                  <a:gd name="T19" fmla="*/ 37 h 38"/>
                  <a:gd name="T20" fmla="*/ 11 w 66"/>
                  <a:gd name="T21" fmla="*/ 33 h 38"/>
                  <a:gd name="T22" fmla="*/ 3 w 66"/>
                  <a:gd name="T23" fmla="*/ 26 h 38"/>
                  <a:gd name="T24" fmla="*/ 0 w 66"/>
                  <a:gd name="T25" fmla="*/ 19 h 38"/>
                  <a:gd name="T26" fmla="*/ 3 w 66"/>
                  <a:gd name="T27" fmla="*/ 12 h 38"/>
                  <a:gd name="T28" fmla="*/ 11 w 66"/>
                  <a:gd name="T29" fmla="*/ 6 h 38"/>
                  <a:gd name="T30" fmla="*/ 21 w 66"/>
                  <a:gd name="T31" fmla="*/ 1 h 38"/>
                  <a:gd name="T32" fmla="*/ 34 w 66"/>
                  <a:gd name="T33" fmla="*/ 0 h 3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6"/>
                  <a:gd name="T52" fmla="*/ 0 h 38"/>
                  <a:gd name="T53" fmla="*/ 66 w 66"/>
                  <a:gd name="T54" fmla="*/ 38 h 3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6" h="38">
                    <a:moveTo>
                      <a:pt x="34" y="0"/>
                    </a:moveTo>
                    <a:lnTo>
                      <a:pt x="47" y="1"/>
                    </a:lnTo>
                    <a:lnTo>
                      <a:pt x="57" y="6"/>
                    </a:lnTo>
                    <a:lnTo>
                      <a:pt x="64" y="12"/>
                    </a:lnTo>
                    <a:lnTo>
                      <a:pt x="66" y="19"/>
                    </a:lnTo>
                    <a:lnTo>
                      <a:pt x="64" y="26"/>
                    </a:lnTo>
                    <a:lnTo>
                      <a:pt x="57" y="33"/>
                    </a:lnTo>
                    <a:lnTo>
                      <a:pt x="47" y="37"/>
                    </a:lnTo>
                    <a:lnTo>
                      <a:pt x="34" y="38"/>
                    </a:lnTo>
                    <a:lnTo>
                      <a:pt x="21" y="37"/>
                    </a:lnTo>
                    <a:lnTo>
                      <a:pt x="11" y="33"/>
                    </a:lnTo>
                    <a:lnTo>
                      <a:pt x="3" y="26"/>
                    </a:lnTo>
                    <a:lnTo>
                      <a:pt x="0" y="19"/>
                    </a:lnTo>
                    <a:lnTo>
                      <a:pt x="3" y="12"/>
                    </a:lnTo>
                    <a:lnTo>
                      <a:pt x="11" y="6"/>
                    </a:lnTo>
                    <a:lnTo>
                      <a:pt x="21" y="1"/>
                    </a:lnTo>
                    <a:lnTo>
                      <a:pt x="34" y="0"/>
                    </a:lnTo>
                    <a:close/>
                  </a:path>
                </a:pathLst>
              </a:custGeom>
              <a:solidFill>
                <a:srgbClr val="8C4400"/>
              </a:solidFill>
              <a:ln w="9525">
                <a:noFill/>
                <a:round/>
                <a:headEnd/>
                <a:tailEnd/>
              </a:ln>
            </p:spPr>
            <p:txBody>
              <a:bodyPr/>
              <a:lstStyle/>
              <a:p>
                <a:endParaRPr lang="en-US"/>
              </a:p>
            </p:txBody>
          </p:sp>
          <p:sp>
            <p:nvSpPr>
              <p:cNvPr id="22007" name="Freeform 644"/>
              <p:cNvSpPr>
                <a:spLocks/>
              </p:cNvSpPr>
              <p:nvPr/>
            </p:nvSpPr>
            <p:spPr bwMode="auto">
              <a:xfrm>
                <a:off x="1366" y="2354"/>
                <a:ext cx="33" cy="18"/>
              </a:xfrm>
              <a:custGeom>
                <a:avLst/>
                <a:gdLst>
                  <a:gd name="T0" fmla="*/ 35 w 66"/>
                  <a:gd name="T1" fmla="*/ 0 h 37"/>
                  <a:gd name="T2" fmla="*/ 48 w 66"/>
                  <a:gd name="T3" fmla="*/ 4 h 37"/>
                  <a:gd name="T4" fmla="*/ 58 w 66"/>
                  <a:gd name="T5" fmla="*/ 8 h 37"/>
                  <a:gd name="T6" fmla="*/ 64 w 66"/>
                  <a:gd name="T7" fmla="*/ 15 h 37"/>
                  <a:gd name="T8" fmla="*/ 66 w 66"/>
                  <a:gd name="T9" fmla="*/ 22 h 37"/>
                  <a:gd name="T10" fmla="*/ 65 w 66"/>
                  <a:gd name="T11" fmla="*/ 26 h 37"/>
                  <a:gd name="T12" fmla="*/ 63 w 66"/>
                  <a:gd name="T13" fmla="*/ 29 h 37"/>
                  <a:gd name="T14" fmla="*/ 59 w 66"/>
                  <a:gd name="T15" fmla="*/ 33 h 37"/>
                  <a:gd name="T16" fmla="*/ 56 w 66"/>
                  <a:gd name="T17" fmla="*/ 35 h 37"/>
                  <a:gd name="T18" fmla="*/ 50 w 66"/>
                  <a:gd name="T19" fmla="*/ 36 h 37"/>
                  <a:gd name="T20" fmla="*/ 44 w 66"/>
                  <a:gd name="T21" fmla="*/ 37 h 37"/>
                  <a:gd name="T22" fmla="*/ 39 w 66"/>
                  <a:gd name="T23" fmla="*/ 37 h 37"/>
                  <a:gd name="T24" fmla="*/ 32 w 66"/>
                  <a:gd name="T25" fmla="*/ 37 h 37"/>
                  <a:gd name="T26" fmla="*/ 19 w 66"/>
                  <a:gd name="T27" fmla="*/ 35 h 37"/>
                  <a:gd name="T28" fmla="*/ 10 w 66"/>
                  <a:gd name="T29" fmla="*/ 30 h 37"/>
                  <a:gd name="T30" fmla="*/ 3 w 66"/>
                  <a:gd name="T31" fmla="*/ 23 h 37"/>
                  <a:gd name="T32" fmla="*/ 0 w 66"/>
                  <a:gd name="T33" fmla="*/ 16 h 37"/>
                  <a:gd name="T34" fmla="*/ 2 w 66"/>
                  <a:gd name="T35" fmla="*/ 13 h 37"/>
                  <a:gd name="T36" fmla="*/ 4 w 66"/>
                  <a:gd name="T37" fmla="*/ 10 h 37"/>
                  <a:gd name="T38" fmla="*/ 7 w 66"/>
                  <a:gd name="T39" fmla="*/ 6 h 37"/>
                  <a:gd name="T40" fmla="*/ 12 w 66"/>
                  <a:gd name="T41" fmla="*/ 4 h 37"/>
                  <a:gd name="T42" fmla="*/ 17 w 66"/>
                  <a:gd name="T43" fmla="*/ 3 h 37"/>
                  <a:gd name="T44" fmla="*/ 22 w 66"/>
                  <a:gd name="T45" fmla="*/ 0 h 37"/>
                  <a:gd name="T46" fmla="*/ 28 w 66"/>
                  <a:gd name="T47" fmla="*/ 0 h 37"/>
                  <a:gd name="T48" fmla="*/ 35 w 66"/>
                  <a:gd name="T49" fmla="*/ 0 h 3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6"/>
                  <a:gd name="T76" fmla="*/ 0 h 37"/>
                  <a:gd name="T77" fmla="*/ 66 w 66"/>
                  <a:gd name="T78" fmla="*/ 37 h 3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6" h="37">
                    <a:moveTo>
                      <a:pt x="35" y="0"/>
                    </a:moveTo>
                    <a:lnTo>
                      <a:pt x="48" y="4"/>
                    </a:lnTo>
                    <a:lnTo>
                      <a:pt x="58" y="8"/>
                    </a:lnTo>
                    <a:lnTo>
                      <a:pt x="64" y="15"/>
                    </a:lnTo>
                    <a:lnTo>
                      <a:pt x="66" y="22"/>
                    </a:lnTo>
                    <a:lnTo>
                      <a:pt x="65" y="26"/>
                    </a:lnTo>
                    <a:lnTo>
                      <a:pt x="63" y="29"/>
                    </a:lnTo>
                    <a:lnTo>
                      <a:pt x="59" y="33"/>
                    </a:lnTo>
                    <a:lnTo>
                      <a:pt x="56" y="35"/>
                    </a:lnTo>
                    <a:lnTo>
                      <a:pt x="50" y="36"/>
                    </a:lnTo>
                    <a:lnTo>
                      <a:pt x="44" y="37"/>
                    </a:lnTo>
                    <a:lnTo>
                      <a:pt x="39" y="37"/>
                    </a:lnTo>
                    <a:lnTo>
                      <a:pt x="32" y="37"/>
                    </a:lnTo>
                    <a:lnTo>
                      <a:pt x="19" y="35"/>
                    </a:lnTo>
                    <a:lnTo>
                      <a:pt x="10" y="30"/>
                    </a:lnTo>
                    <a:lnTo>
                      <a:pt x="3" y="23"/>
                    </a:lnTo>
                    <a:lnTo>
                      <a:pt x="0" y="16"/>
                    </a:lnTo>
                    <a:lnTo>
                      <a:pt x="2" y="13"/>
                    </a:lnTo>
                    <a:lnTo>
                      <a:pt x="4" y="10"/>
                    </a:lnTo>
                    <a:lnTo>
                      <a:pt x="7" y="6"/>
                    </a:lnTo>
                    <a:lnTo>
                      <a:pt x="12" y="4"/>
                    </a:lnTo>
                    <a:lnTo>
                      <a:pt x="17" y="3"/>
                    </a:lnTo>
                    <a:lnTo>
                      <a:pt x="22" y="0"/>
                    </a:lnTo>
                    <a:lnTo>
                      <a:pt x="28" y="0"/>
                    </a:lnTo>
                    <a:lnTo>
                      <a:pt x="35" y="0"/>
                    </a:lnTo>
                    <a:close/>
                  </a:path>
                </a:pathLst>
              </a:custGeom>
              <a:solidFill>
                <a:srgbClr val="8C4400"/>
              </a:solidFill>
              <a:ln w="9525">
                <a:noFill/>
                <a:round/>
                <a:headEnd/>
                <a:tailEnd/>
              </a:ln>
            </p:spPr>
            <p:txBody>
              <a:bodyPr/>
              <a:lstStyle/>
              <a:p>
                <a:endParaRPr lang="en-US"/>
              </a:p>
            </p:txBody>
          </p:sp>
          <p:sp>
            <p:nvSpPr>
              <p:cNvPr id="22008" name="Freeform 645"/>
              <p:cNvSpPr>
                <a:spLocks/>
              </p:cNvSpPr>
              <p:nvPr/>
            </p:nvSpPr>
            <p:spPr bwMode="auto">
              <a:xfrm>
                <a:off x="1333" y="2232"/>
                <a:ext cx="23" cy="18"/>
              </a:xfrm>
              <a:custGeom>
                <a:avLst/>
                <a:gdLst>
                  <a:gd name="T0" fmla="*/ 23 w 45"/>
                  <a:gd name="T1" fmla="*/ 0 h 37"/>
                  <a:gd name="T2" fmla="*/ 32 w 45"/>
                  <a:gd name="T3" fmla="*/ 1 h 37"/>
                  <a:gd name="T4" fmla="*/ 39 w 45"/>
                  <a:gd name="T5" fmla="*/ 6 h 37"/>
                  <a:gd name="T6" fmla="*/ 44 w 45"/>
                  <a:gd name="T7" fmla="*/ 12 h 37"/>
                  <a:gd name="T8" fmla="*/ 45 w 45"/>
                  <a:gd name="T9" fmla="*/ 19 h 37"/>
                  <a:gd name="T10" fmla="*/ 44 w 45"/>
                  <a:gd name="T11" fmla="*/ 26 h 37"/>
                  <a:gd name="T12" fmla="*/ 39 w 45"/>
                  <a:gd name="T13" fmla="*/ 31 h 37"/>
                  <a:gd name="T14" fmla="*/ 32 w 45"/>
                  <a:gd name="T15" fmla="*/ 36 h 37"/>
                  <a:gd name="T16" fmla="*/ 23 w 45"/>
                  <a:gd name="T17" fmla="*/ 37 h 37"/>
                  <a:gd name="T18" fmla="*/ 14 w 45"/>
                  <a:gd name="T19" fmla="*/ 36 h 37"/>
                  <a:gd name="T20" fmla="*/ 7 w 45"/>
                  <a:gd name="T21" fmla="*/ 31 h 37"/>
                  <a:gd name="T22" fmla="*/ 2 w 45"/>
                  <a:gd name="T23" fmla="*/ 26 h 37"/>
                  <a:gd name="T24" fmla="*/ 0 w 45"/>
                  <a:gd name="T25" fmla="*/ 19 h 37"/>
                  <a:gd name="T26" fmla="*/ 2 w 45"/>
                  <a:gd name="T27" fmla="*/ 12 h 37"/>
                  <a:gd name="T28" fmla="*/ 7 w 45"/>
                  <a:gd name="T29" fmla="*/ 6 h 37"/>
                  <a:gd name="T30" fmla="*/ 14 w 45"/>
                  <a:gd name="T31" fmla="*/ 1 h 37"/>
                  <a:gd name="T32" fmla="*/ 23 w 45"/>
                  <a:gd name="T33" fmla="*/ 0 h 3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5"/>
                  <a:gd name="T52" fmla="*/ 0 h 37"/>
                  <a:gd name="T53" fmla="*/ 45 w 45"/>
                  <a:gd name="T54" fmla="*/ 37 h 3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5" h="37">
                    <a:moveTo>
                      <a:pt x="23" y="0"/>
                    </a:moveTo>
                    <a:lnTo>
                      <a:pt x="32" y="1"/>
                    </a:lnTo>
                    <a:lnTo>
                      <a:pt x="39" y="6"/>
                    </a:lnTo>
                    <a:lnTo>
                      <a:pt x="44" y="12"/>
                    </a:lnTo>
                    <a:lnTo>
                      <a:pt x="45" y="19"/>
                    </a:lnTo>
                    <a:lnTo>
                      <a:pt x="44" y="26"/>
                    </a:lnTo>
                    <a:lnTo>
                      <a:pt x="39" y="31"/>
                    </a:lnTo>
                    <a:lnTo>
                      <a:pt x="32" y="36"/>
                    </a:lnTo>
                    <a:lnTo>
                      <a:pt x="23" y="37"/>
                    </a:lnTo>
                    <a:lnTo>
                      <a:pt x="14" y="36"/>
                    </a:lnTo>
                    <a:lnTo>
                      <a:pt x="7" y="31"/>
                    </a:lnTo>
                    <a:lnTo>
                      <a:pt x="2" y="26"/>
                    </a:lnTo>
                    <a:lnTo>
                      <a:pt x="0" y="19"/>
                    </a:lnTo>
                    <a:lnTo>
                      <a:pt x="2" y="12"/>
                    </a:lnTo>
                    <a:lnTo>
                      <a:pt x="7" y="6"/>
                    </a:lnTo>
                    <a:lnTo>
                      <a:pt x="14" y="1"/>
                    </a:lnTo>
                    <a:lnTo>
                      <a:pt x="23" y="0"/>
                    </a:lnTo>
                    <a:close/>
                  </a:path>
                </a:pathLst>
              </a:custGeom>
              <a:solidFill>
                <a:srgbClr val="B76B05"/>
              </a:solidFill>
              <a:ln w="9525">
                <a:noFill/>
                <a:round/>
                <a:headEnd/>
                <a:tailEnd/>
              </a:ln>
            </p:spPr>
            <p:txBody>
              <a:bodyPr/>
              <a:lstStyle/>
              <a:p>
                <a:endParaRPr lang="en-US"/>
              </a:p>
            </p:txBody>
          </p:sp>
          <p:sp>
            <p:nvSpPr>
              <p:cNvPr id="22009" name="Freeform 646"/>
              <p:cNvSpPr>
                <a:spLocks/>
              </p:cNvSpPr>
              <p:nvPr/>
            </p:nvSpPr>
            <p:spPr bwMode="auto">
              <a:xfrm>
                <a:off x="1412" y="2239"/>
                <a:ext cx="22" cy="18"/>
              </a:xfrm>
              <a:custGeom>
                <a:avLst/>
                <a:gdLst>
                  <a:gd name="T0" fmla="*/ 23 w 44"/>
                  <a:gd name="T1" fmla="*/ 0 h 37"/>
                  <a:gd name="T2" fmla="*/ 32 w 44"/>
                  <a:gd name="T3" fmla="*/ 1 h 37"/>
                  <a:gd name="T4" fmla="*/ 39 w 44"/>
                  <a:gd name="T5" fmla="*/ 6 h 37"/>
                  <a:gd name="T6" fmla="*/ 43 w 44"/>
                  <a:gd name="T7" fmla="*/ 12 h 37"/>
                  <a:gd name="T8" fmla="*/ 44 w 44"/>
                  <a:gd name="T9" fmla="*/ 19 h 37"/>
                  <a:gd name="T10" fmla="*/ 43 w 44"/>
                  <a:gd name="T11" fmla="*/ 25 h 37"/>
                  <a:gd name="T12" fmla="*/ 39 w 44"/>
                  <a:gd name="T13" fmla="*/ 31 h 37"/>
                  <a:gd name="T14" fmla="*/ 32 w 44"/>
                  <a:gd name="T15" fmla="*/ 36 h 37"/>
                  <a:gd name="T16" fmla="*/ 23 w 44"/>
                  <a:gd name="T17" fmla="*/ 37 h 37"/>
                  <a:gd name="T18" fmla="*/ 13 w 44"/>
                  <a:gd name="T19" fmla="*/ 36 h 37"/>
                  <a:gd name="T20" fmla="*/ 6 w 44"/>
                  <a:gd name="T21" fmla="*/ 31 h 37"/>
                  <a:gd name="T22" fmla="*/ 2 w 44"/>
                  <a:gd name="T23" fmla="*/ 25 h 37"/>
                  <a:gd name="T24" fmla="*/ 0 w 44"/>
                  <a:gd name="T25" fmla="*/ 19 h 37"/>
                  <a:gd name="T26" fmla="*/ 2 w 44"/>
                  <a:gd name="T27" fmla="*/ 12 h 37"/>
                  <a:gd name="T28" fmla="*/ 6 w 44"/>
                  <a:gd name="T29" fmla="*/ 6 h 37"/>
                  <a:gd name="T30" fmla="*/ 13 w 44"/>
                  <a:gd name="T31" fmla="*/ 1 h 37"/>
                  <a:gd name="T32" fmla="*/ 23 w 44"/>
                  <a:gd name="T33" fmla="*/ 0 h 3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4"/>
                  <a:gd name="T52" fmla="*/ 0 h 37"/>
                  <a:gd name="T53" fmla="*/ 44 w 44"/>
                  <a:gd name="T54" fmla="*/ 37 h 3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4" h="37">
                    <a:moveTo>
                      <a:pt x="23" y="0"/>
                    </a:moveTo>
                    <a:lnTo>
                      <a:pt x="32" y="1"/>
                    </a:lnTo>
                    <a:lnTo>
                      <a:pt x="39" y="6"/>
                    </a:lnTo>
                    <a:lnTo>
                      <a:pt x="43" y="12"/>
                    </a:lnTo>
                    <a:lnTo>
                      <a:pt x="44" y="19"/>
                    </a:lnTo>
                    <a:lnTo>
                      <a:pt x="43" y="25"/>
                    </a:lnTo>
                    <a:lnTo>
                      <a:pt x="39" y="31"/>
                    </a:lnTo>
                    <a:lnTo>
                      <a:pt x="32" y="36"/>
                    </a:lnTo>
                    <a:lnTo>
                      <a:pt x="23" y="37"/>
                    </a:lnTo>
                    <a:lnTo>
                      <a:pt x="13" y="36"/>
                    </a:lnTo>
                    <a:lnTo>
                      <a:pt x="6" y="31"/>
                    </a:lnTo>
                    <a:lnTo>
                      <a:pt x="2" y="25"/>
                    </a:lnTo>
                    <a:lnTo>
                      <a:pt x="0" y="19"/>
                    </a:lnTo>
                    <a:lnTo>
                      <a:pt x="2" y="12"/>
                    </a:lnTo>
                    <a:lnTo>
                      <a:pt x="6" y="6"/>
                    </a:lnTo>
                    <a:lnTo>
                      <a:pt x="13" y="1"/>
                    </a:lnTo>
                    <a:lnTo>
                      <a:pt x="23" y="0"/>
                    </a:lnTo>
                    <a:close/>
                  </a:path>
                </a:pathLst>
              </a:custGeom>
              <a:solidFill>
                <a:srgbClr val="B76B05"/>
              </a:solidFill>
              <a:ln w="9525">
                <a:noFill/>
                <a:round/>
                <a:headEnd/>
                <a:tailEnd/>
              </a:ln>
            </p:spPr>
            <p:txBody>
              <a:bodyPr/>
              <a:lstStyle/>
              <a:p>
                <a:endParaRPr lang="en-US"/>
              </a:p>
            </p:txBody>
          </p:sp>
          <p:sp>
            <p:nvSpPr>
              <p:cNvPr id="22010" name="Freeform 647"/>
              <p:cNvSpPr>
                <a:spLocks/>
              </p:cNvSpPr>
              <p:nvPr/>
            </p:nvSpPr>
            <p:spPr bwMode="auto">
              <a:xfrm>
                <a:off x="1370" y="2301"/>
                <a:ext cx="23" cy="10"/>
              </a:xfrm>
              <a:custGeom>
                <a:avLst/>
                <a:gdLst>
                  <a:gd name="T0" fmla="*/ 23 w 44"/>
                  <a:gd name="T1" fmla="*/ 0 h 19"/>
                  <a:gd name="T2" fmla="*/ 32 w 44"/>
                  <a:gd name="T3" fmla="*/ 1 h 19"/>
                  <a:gd name="T4" fmla="*/ 39 w 44"/>
                  <a:gd name="T5" fmla="*/ 2 h 19"/>
                  <a:gd name="T6" fmla="*/ 43 w 44"/>
                  <a:gd name="T7" fmla="*/ 5 h 19"/>
                  <a:gd name="T8" fmla="*/ 44 w 44"/>
                  <a:gd name="T9" fmla="*/ 9 h 19"/>
                  <a:gd name="T10" fmla="*/ 43 w 44"/>
                  <a:gd name="T11" fmla="*/ 13 h 19"/>
                  <a:gd name="T12" fmla="*/ 39 w 44"/>
                  <a:gd name="T13" fmla="*/ 16 h 19"/>
                  <a:gd name="T14" fmla="*/ 32 w 44"/>
                  <a:gd name="T15" fmla="*/ 18 h 19"/>
                  <a:gd name="T16" fmla="*/ 23 w 44"/>
                  <a:gd name="T17" fmla="*/ 19 h 19"/>
                  <a:gd name="T18" fmla="*/ 13 w 44"/>
                  <a:gd name="T19" fmla="*/ 18 h 19"/>
                  <a:gd name="T20" fmla="*/ 6 w 44"/>
                  <a:gd name="T21" fmla="*/ 16 h 19"/>
                  <a:gd name="T22" fmla="*/ 2 w 44"/>
                  <a:gd name="T23" fmla="*/ 13 h 19"/>
                  <a:gd name="T24" fmla="*/ 0 w 44"/>
                  <a:gd name="T25" fmla="*/ 9 h 19"/>
                  <a:gd name="T26" fmla="*/ 2 w 44"/>
                  <a:gd name="T27" fmla="*/ 5 h 19"/>
                  <a:gd name="T28" fmla="*/ 6 w 44"/>
                  <a:gd name="T29" fmla="*/ 2 h 19"/>
                  <a:gd name="T30" fmla="*/ 13 w 44"/>
                  <a:gd name="T31" fmla="*/ 1 h 19"/>
                  <a:gd name="T32" fmla="*/ 23 w 44"/>
                  <a:gd name="T33" fmla="*/ 0 h 1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4"/>
                  <a:gd name="T52" fmla="*/ 0 h 19"/>
                  <a:gd name="T53" fmla="*/ 44 w 44"/>
                  <a:gd name="T54" fmla="*/ 19 h 1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4" h="19">
                    <a:moveTo>
                      <a:pt x="23" y="0"/>
                    </a:moveTo>
                    <a:lnTo>
                      <a:pt x="32" y="1"/>
                    </a:lnTo>
                    <a:lnTo>
                      <a:pt x="39" y="2"/>
                    </a:lnTo>
                    <a:lnTo>
                      <a:pt x="43" y="5"/>
                    </a:lnTo>
                    <a:lnTo>
                      <a:pt x="44" y="9"/>
                    </a:lnTo>
                    <a:lnTo>
                      <a:pt x="43" y="13"/>
                    </a:lnTo>
                    <a:lnTo>
                      <a:pt x="39" y="16"/>
                    </a:lnTo>
                    <a:lnTo>
                      <a:pt x="32" y="18"/>
                    </a:lnTo>
                    <a:lnTo>
                      <a:pt x="23" y="19"/>
                    </a:lnTo>
                    <a:lnTo>
                      <a:pt x="13" y="18"/>
                    </a:lnTo>
                    <a:lnTo>
                      <a:pt x="6" y="16"/>
                    </a:lnTo>
                    <a:lnTo>
                      <a:pt x="2" y="13"/>
                    </a:lnTo>
                    <a:lnTo>
                      <a:pt x="0" y="9"/>
                    </a:lnTo>
                    <a:lnTo>
                      <a:pt x="2" y="5"/>
                    </a:lnTo>
                    <a:lnTo>
                      <a:pt x="6" y="2"/>
                    </a:lnTo>
                    <a:lnTo>
                      <a:pt x="13" y="1"/>
                    </a:lnTo>
                    <a:lnTo>
                      <a:pt x="23" y="0"/>
                    </a:lnTo>
                    <a:close/>
                  </a:path>
                </a:pathLst>
              </a:custGeom>
              <a:solidFill>
                <a:srgbClr val="B76B05"/>
              </a:solidFill>
              <a:ln w="9525">
                <a:noFill/>
                <a:round/>
                <a:headEnd/>
                <a:tailEnd/>
              </a:ln>
            </p:spPr>
            <p:txBody>
              <a:bodyPr/>
              <a:lstStyle/>
              <a:p>
                <a:endParaRPr lang="en-US"/>
              </a:p>
            </p:txBody>
          </p:sp>
          <p:sp>
            <p:nvSpPr>
              <p:cNvPr id="22011" name="Freeform 648"/>
              <p:cNvSpPr>
                <a:spLocks/>
              </p:cNvSpPr>
              <p:nvPr/>
            </p:nvSpPr>
            <p:spPr bwMode="auto">
              <a:xfrm>
                <a:off x="1371" y="2355"/>
                <a:ext cx="22" cy="9"/>
              </a:xfrm>
              <a:custGeom>
                <a:avLst/>
                <a:gdLst>
                  <a:gd name="T0" fmla="*/ 23 w 45"/>
                  <a:gd name="T1" fmla="*/ 0 h 18"/>
                  <a:gd name="T2" fmla="*/ 32 w 45"/>
                  <a:gd name="T3" fmla="*/ 1 h 18"/>
                  <a:gd name="T4" fmla="*/ 39 w 45"/>
                  <a:gd name="T5" fmla="*/ 3 h 18"/>
                  <a:gd name="T6" fmla="*/ 43 w 45"/>
                  <a:gd name="T7" fmla="*/ 7 h 18"/>
                  <a:gd name="T8" fmla="*/ 45 w 45"/>
                  <a:gd name="T9" fmla="*/ 11 h 18"/>
                  <a:gd name="T10" fmla="*/ 42 w 45"/>
                  <a:gd name="T11" fmla="*/ 15 h 18"/>
                  <a:gd name="T12" fmla="*/ 37 w 45"/>
                  <a:gd name="T13" fmla="*/ 17 h 18"/>
                  <a:gd name="T14" fmla="*/ 30 w 45"/>
                  <a:gd name="T15" fmla="*/ 18 h 18"/>
                  <a:gd name="T16" fmla="*/ 20 w 45"/>
                  <a:gd name="T17" fmla="*/ 18 h 18"/>
                  <a:gd name="T18" fmla="*/ 12 w 45"/>
                  <a:gd name="T19" fmla="*/ 17 h 18"/>
                  <a:gd name="T20" fmla="*/ 5 w 45"/>
                  <a:gd name="T21" fmla="*/ 13 h 18"/>
                  <a:gd name="T22" fmla="*/ 1 w 45"/>
                  <a:gd name="T23" fmla="*/ 11 h 18"/>
                  <a:gd name="T24" fmla="*/ 0 w 45"/>
                  <a:gd name="T25" fmla="*/ 7 h 18"/>
                  <a:gd name="T26" fmla="*/ 2 w 45"/>
                  <a:gd name="T27" fmla="*/ 3 h 18"/>
                  <a:gd name="T28" fmla="*/ 7 w 45"/>
                  <a:gd name="T29" fmla="*/ 1 h 18"/>
                  <a:gd name="T30" fmla="*/ 14 w 45"/>
                  <a:gd name="T31" fmla="*/ 0 h 18"/>
                  <a:gd name="T32" fmla="*/ 23 w 45"/>
                  <a:gd name="T33" fmla="*/ 0 h 1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5"/>
                  <a:gd name="T52" fmla="*/ 0 h 18"/>
                  <a:gd name="T53" fmla="*/ 45 w 45"/>
                  <a:gd name="T54" fmla="*/ 18 h 1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5" h="18">
                    <a:moveTo>
                      <a:pt x="23" y="0"/>
                    </a:moveTo>
                    <a:lnTo>
                      <a:pt x="32" y="1"/>
                    </a:lnTo>
                    <a:lnTo>
                      <a:pt x="39" y="3"/>
                    </a:lnTo>
                    <a:lnTo>
                      <a:pt x="43" y="7"/>
                    </a:lnTo>
                    <a:lnTo>
                      <a:pt x="45" y="11"/>
                    </a:lnTo>
                    <a:lnTo>
                      <a:pt x="42" y="15"/>
                    </a:lnTo>
                    <a:lnTo>
                      <a:pt x="37" y="17"/>
                    </a:lnTo>
                    <a:lnTo>
                      <a:pt x="30" y="18"/>
                    </a:lnTo>
                    <a:lnTo>
                      <a:pt x="20" y="18"/>
                    </a:lnTo>
                    <a:lnTo>
                      <a:pt x="12" y="17"/>
                    </a:lnTo>
                    <a:lnTo>
                      <a:pt x="5" y="13"/>
                    </a:lnTo>
                    <a:lnTo>
                      <a:pt x="1" y="11"/>
                    </a:lnTo>
                    <a:lnTo>
                      <a:pt x="0" y="7"/>
                    </a:lnTo>
                    <a:lnTo>
                      <a:pt x="2" y="3"/>
                    </a:lnTo>
                    <a:lnTo>
                      <a:pt x="7" y="1"/>
                    </a:lnTo>
                    <a:lnTo>
                      <a:pt x="14" y="0"/>
                    </a:lnTo>
                    <a:lnTo>
                      <a:pt x="23" y="0"/>
                    </a:lnTo>
                    <a:close/>
                  </a:path>
                </a:pathLst>
              </a:custGeom>
              <a:solidFill>
                <a:srgbClr val="B76B05"/>
              </a:solidFill>
              <a:ln w="9525">
                <a:noFill/>
                <a:round/>
                <a:headEnd/>
                <a:tailEnd/>
              </a:ln>
            </p:spPr>
            <p:txBody>
              <a:bodyPr/>
              <a:lstStyle/>
              <a:p>
                <a:endParaRPr lang="en-US"/>
              </a:p>
            </p:txBody>
          </p:sp>
          <p:sp>
            <p:nvSpPr>
              <p:cNvPr id="22012" name="Freeform 649"/>
              <p:cNvSpPr>
                <a:spLocks/>
              </p:cNvSpPr>
              <p:nvPr/>
            </p:nvSpPr>
            <p:spPr bwMode="auto">
              <a:xfrm>
                <a:off x="1333" y="2232"/>
                <a:ext cx="23" cy="11"/>
              </a:xfrm>
              <a:custGeom>
                <a:avLst/>
                <a:gdLst>
                  <a:gd name="T0" fmla="*/ 23 w 45"/>
                  <a:gd name="T1" fmla="*/ 0 h 22"/>
                  <a:gd name="T2" fmla="*/ 32 w 45"/>
                  <a:gd name="T3" fmla="*/ 1 h 22"/>
                  <a:gd name="T4" fmla="*/ 39 w 45"/>
                  <a:gd name="T5" fmla="*/ 4 h 22"/>
                  <a:gd name="T6" fmla="*/ 44 w 45"/>
                  <a:gd name="T7" fmla="*/ 7 h 22"/>
                  <a:gd name="T8" fmla="*/ 45 w 45"/>
                  <a:gd name="T9" fmla="*/ 12 h 22"/>
                  <a:gd name="T10" fmla="*/ 44 w 45"/>
                  <a:gd name="T11" fmla="*/ 16 h 22"/>
                  <a:gd name="T12" fmla="*/ 39 w 45"/>
                  <a:gd name="T13" fmla="*/ 19 h 22"/>
                  <a:gd name="T14" fmla="*/ 32 w 45"/>
                  <a:gd name="T15" fmla="*/ 21 h 22"/>
                  <a:gd name="T16" fmla="*/ 23 w 45"/>
                  <a:gd name="T17" fmla="*/ 22 h 22"/>
                  <a:gd name="T18" fmla="*/ 14 w 45"/>
                  <a:gd name="T19" fmla="*/ 21 h 22"/>
                  <a:gd name="T20" fmla="*/ 7 w 45"/>
                  <a:gd name="T21" fmla="*/ 19 h 22"/>
                  <a:gd name="T22" fmla="*/ 2 w 45"/>
                  <a:gd name="T23" fmla="*/ 16 h 22"/>
                  <a:gd name="T24" fmla="*/ 0 w 45"/>
                  <a:gd name="T25" fmla="*/ 12 h 22"/>
                  <a:gd name="T26" fmla="*/ 2 w 45"/>
                  <a:gd name="T27" fmla="*/ 7 h 22"/>
                  <a:gd name="T28" fmla="*/ 7 w 45"/>
                  <a:gd name="T29" fmla="*/ 4 h 22"/>
                  <a:gd name="T30" fmla="*/ 14 w 45"/>
                  <a:gd name="T31" fmla="*/ 1 h 22"/>
                  <a:gd name="T32" fmla="*/ 23 w 45"/>
                  <a:gd name="T33" fmla="*/ 0 h 2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5"/>
                  <a:gd name="T52" fmla="*/ 0 h 22"/>
                  <a:gd name="T53" fmla="*/ 45 w 45"/>
                  <a:gd name="T54" fmla="*/ 22 h 2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5" h="22">
                    <a:moveTo>
                      <a:pt x="23" y="0"/>
                    </a:moveTo>
                    <a:lnTo>
                      <a:pt x="32" y="1"/>
                    </a:lnTo>
                    <a:lnTo>
                      <a:pt x="39" y="4"/>
                    </a:lnTo>
                    <a:lnTo>
                      <a:pt x="44" y="7"/>
                    </a:lnTo>
                    <a:lnTo>
                      <a:pt x="45" y="12"/>
                    </a:lnTo>
                    <a:lnTo>
                      <a:pt x="44" y="16"/>
                    </a:lnTo>
                    <a:lnTo>
                      <a:pt x="39" y="19"/>
                    </a:lnTo>
                    <a:lnTo>
                      <a:pt x="32" y="21"/>
                    </a:lnTo>
                    <a:lnTo>
                      <a:pt x="23" y="22"/>
                    </a:lnTo>
                    <a:lnTo>
                      <a:pt x="14" y="21"/>
                    </a:lnTo>
                    <a:lnTo>
                      <a:pt x="7" y="19"/>
                    </a:lnTo>
                    <a:lnTo>
                      <a:pt x="2" y="16"/>
                    </a:lnTo>
                    <a:lnTo>
                      <a:pt x="0" y="12"/>
                    </a:lnTo>
                    <a:lnTo>
                      <a:pt x="2" y="7"/>
                    </a:lnTo>
                    <a:lnTo>
                      <a:pt x="7" y="4"/>
                    </a:lnTo>
                    <a:lnTo>
                      <a:pt x="14" y="1"/>
                    </a:lnTo>
                    <a:lnTo>
                      <a:pt x="23" y="0"/>
                    </a:lnTo>
                    <a:close/>
                  </a:path>
                </a:pathLst>
              </a:custGeom>
              <a:solidFill>
                <a:srgbClr val="D18E00"/>
              </a:solidFill>
              <a:ln w="9525">
                <a:noFill/>
                <a:round/>
                <a:headEnd/>
                <a:tailEnd/>
              </a:ln>
            </p:spPr>
            <p:txBody>
              <a:bodyPr/>
              <a:lstStyle/>
              <a:p>
                <a:endParaRPr lang="en-US"/>
              </a:p>
            </p:txBody>
          </p:sp>
          <p:sp>
            <p:nvSpPr>
              <p:cNvPr id="22013" name="Freeform 650"/>
              <p:cNvSpPr>
                <a:spLocks/>
              </p:cNvSpPr>
              <p:nvPr/>
            </p:nvSpPr>
            <p:spPr bwMode="auto">
              <a:xfrm>
                <a:off x="1412" y="2239"/>
                <a:ext cx="22" cy="10"/>
              </a:xfrm>
              <a:custGeom>
                <a:avLst/>
                <a:gdLst>
                  <a:gd name="T0" fmla="*/ 23 w 44"/>
                  <a:gd name="T1" fmla="*/ 0 h 22"/>
                  <a:gd name="T2" fmla="*/ 32 w 44"/>
                  <a:gd name="T3" fmla="*/ 1 h 22"/>
                  <a:gd name="T4" fmla="*/ 39 w 44"/>
                  <a:gd name="T5" fmla="*/ 4 h 22"/>
                  <a:gd name="T6" fmla="*/ 43 w 44"/>
                  <a:gd name="T7" fmla="*/ 7 h 22"/>
                  <a:gd name="T8" fmla="*/ 44 w 44"/>
                  <a:gd name="T9" fmla="*/ 12 h 22"/>
                  <a:gd name="T10" fmla="*/ 43 w 44"/>
                  <a:gd name="T11" fmla="*/ 16 h 22"/>
                  <a:gd name="T12" fmla="*/ 39 w 44"/>
                  <a:gd name="T13" fmla="*/ 19 h 22"/>
                  <a:gd name="T14" fmla="*/ 32 w 44"/>
                  <a:gd name="T15" fmla="*/ 21 h 22"/>
                  <a:gd name="T16" fmla="*/ 23 w 44"/>
                  <a:gd name="T17" fmla="*/ 22 h 22"/>
                  <a:gd name="T18" fmla="*/ 13 w 44"/>
                  <a:gd name="T19" fmla="*/ 21 h 22"/>
                  <a:gd name="T20" fmla="*/ 6 w 44"/>
                  <a:gd name="T21" fmla="*/ 19 h 22"/>
                  <a:gd name="T22" fmla="*/ 2 w 44"/>
                  <a:gd name="T23" fmla="*/ 16 h 22"/>
                  <a:gd name="T24" fmla="*/ 0 w 44"/>
                  <a:gd name="T25" fmla="*/ 12 h 22"/>
                  <a:gd name="T26" fmla="*/ 2 w 44"/>
                  <a:gd name="T27" fmla="*/ 7 h 22"/>
                  <a:gd name="T28" fmla="*/ 6 w 44"/>
                  <a:gd name="T29" fmla="*/ 4 h 22"/>
                  <a:gd name="T30" fmla="*/ 13 w 44"/>
                  <a:gd name="T31" fmla="*/ 1 h 22"/>
                  <a:gd name="T32" fmla="*/ 23 w 44"/>
                  <a:gd name="T33" fmla="*/ 0 h 2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4"/>
                  <a:gd name="T52" fmla="*/ 0 h 22"/>
                  <a:gd name="T53" fmla="*/ 44 w 44"/>
                  <a:gd name="T54" fmla="*/ 22 h 2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4" h="22">
                    <a:moveTo>
                      <a:pt x="23" y="0"/>
                    </a:moveTo>
                    <a:lnTo>
                      <a:pt x="32" y="1"/>
                    </a:lnTo>
                    <a:lnTo>
                      <a:pt x="39" y="4"/>
                    </a:lnTo>
                    <a:lnTo>
                      <a:pt x="43" y="7"/>
                    </a:lnTo>
                    <a:lnTo>
                      <a:pt x="44" y="12"/>
                    </a:lnTo>
                    <a:lnTo>
                      <a:pt x="43" y="16"/>
                    </a:lnTo>
                    <a:lnTo>
                      <a:pt x="39" y="19"/>
                    </a:lnTo>
                    <a:lnTo>
                      <a:pt x="32" y="21"/>
                    </a:lnTo>
                    <a:lnTo>
                      <a:pt x="23" y="22"/>
                    </a:lnTo>
                    <a:lnTo>
                      <a:pt x="13" y="21"/>
                    </a:lnTo>
                    <a:lnTo>
                      <a:pt x="6" y="19"/>
                    </a:lnTo>
                    <a:lnTo>
                      <a:pt x="2" y="16"/>
                    </a:lnTo>
                    <a:lnTo>
                      <a:pt x="0" y="12"/>
                    </a:lnTo>
                    <a:lnTo>
                      <a:pt x="2" y="7"/>
                    </a:lnTo>
                    <a:lnTo>
                      <a:pt x="6" y="4"/>
                    </a:lnTo>
                    <a:lnTo>
                      <a:pt x="13" y="1"/>
                    </a:lnTo>
                    <a:lnTo>
                      <a:pt x="23" y="0"/>
                    </a:lnTo>
                    <a:close/>
                  </a:path>
                </a:pathLst>
              </a:custGeom>
              <a:solidFill>
                <a:srgbClr val="D18E00"/>
              </a:solidFill>
              <a:ln w="9525">
                <a:noFill/>
                <a:round/>
                <a:headEnd/>
                <a:tailEnd/>
              </a:ln>
            </p:spPr>
            <p:txBody>
              <a:bodyPr/>
              <a:lstStyle/>
              <a:p>
                <a:endParaRPr lang="en-US"/>
              </a:p>
            </p:txBody>
          </p:sp>
          <p:sp>
            <p:nvSpPr>
              <p:cNvPr id="22014" name="Freeform 651"/>
              <p:cNvSpPr>
                <a:spLocks/>
              </p:cNvSpPr>
              <p:nvPr/>
            </p:nvSpPr>
            <p:spPr bwMode="auto">
              <a:xfrm>
                <a:off x="1370" y="2301"/>
                <a:ext cx="23" cy="6"/>
              </a:xfrm>
              <a:custGeom>
                <a:avLst/>
                <a:gdLst>
                  <a:gd name="T0" fmla="*/ 23 w 44"/>
                  <a:gd name="T1" fmla="*/ 0 h 11"/>
                  <a:gd name="T2" fmla="*/ 32 w 44"/>
                  <a:gd name="T3" fmla="*/ 0 h 11"/>
                  <a:gd name="T4" fmla="*/ 39 w 44"/>
                  <a:gd name="T5" fmla="*/ 1 h 11"/>
                  <a:gd name="T6" fmla="*/ 43 w 44"/>
                  <a:gd name="T7" fmla="*/ 3 h 11"/>
                  <a:gd name="T8" fmla="*/ 44 w 44"/>
                  <a:gd name="T9" fmla="*/ 5 h 11"/>
                  <a:gd name="T10" fmla="*/ 43 w 44"/>
                  <a:gd name="T11" fmla="*/ 8 h 11"/>
                  <a:gd name="T12" fmla="*/ 39 w 44"/>
                  <a:gd name="T13" fmla="*/ 10 h 11"/>
                  <a:gd name="T14" fmla="*/ 32 w 44"/>
                  <a:gd name="T15" fmla="*/ 11 h 11"/>
                  <a:gd name="T16" fmla="*/ 23 w 44"/>
                  <a:gd name="T17" fmla="*/ 11 h 11"/>
                  <a:gd name="T18" fmla="*/ 13 w 44"/>
                  <a:gd name="T19" fmla="*/ 11 h 11"/>
                  <a:gd name="T20" fmla="*/ 6 w 44"/>
                  <a:gd name="T21" fmla="*/ 10 h 11"/>
                  <a:gd name="T22" fmla="*/ 2 w 44"/>
                  <a:gd name="T23" fmla="*/ 8 h 11"/>
                  <a:gd name="T24" fmla="*/ 0 w 44"/>
                  <a:gd name="T25" fmla="*/ 5 h 11"/>
                  <a:gd name="T26" fmla="*/ 2 w 44"/>
                  <a:gd name="T27" fmla="*/ 3 h 11"/>
                  <a:gd name="T28" fmla="*/ 6 w 44"/>
                  <a:gd name="T29" fmla="*/ 1 h 11"/>
                  <a:gd name="T30" fmla="*/ 13 w 44"/>
                  <a:gd name="T31" fmla="*/ 0 h 11"/>
                  <a:gd name="T32" fmla="*/ 23 w 44"/>
                  <a:gd name="T33" fmla="*/ 0 h 1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4"/>
                  <a:gd name="T52" fmla="*/ 0 h 11"/>
                  <a:gd name="T53" fmla="*/ 44 w 44"/>
                  <a:gd name="T54" fmla="*/ 11 h 1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4" h="11">
                    <a:moveTo>
                      <a:pt x="23" y="0"/>
                    </a:moveTo>
                    <a:lnTo>
                      <a:pt x="32" y="0"/>
                    </a:lnTo>
                    <a:lnTo>
                      <a:pt x="39" y="1"/>
                    </a:lnTo>
                    <a:lnTo>
                      <a:pt x="43" y="3"/>
                    </a:lnTo>
                    <a:lnTo>
                      <a:pt x="44" y="5"/>
                    </a:lnTo>
                    <a:lnTo>
                      <a:pt x="43" y="8"/>
                    </a:lnTo>
                    <a:lnTo>
                      <a:pt x="39" y="10"/>
                    </a:lnTo>
                    <a:lnTo>
                      <a:pt x="32" y="11"/>
                    </a:lnTo>
                    <a:lnTo>
                      <a:pt x="23" y="11"/>
                    </a:lnTo>
                    <a:lnTo>
                      <a:pt x="13" y="11"/>
                    </a:lnTo>
                    <a:lnTo>
                      <a:pt x="6" y="10"/>
                    </a:lnTo>
                    <a:lnTo>
                      <a:pt x="2" y="8"/>
                    </a:lnTo>
                    <a:lnTo>
                      <a:pt x="0" y="5"/>
                    </a:lnTo>
                    <a:lnTo>
                      <a:pt x="2" y="3"/>
                    </a:lnTo>
                    <a:lnTo>
                      <a:pt x="6" y="1"/>
                    </a:lnTo>
                    <a:lnTo>
                      <a:pt x="13" y="0"/>
                    </a:lnTo>
                    <a:lnTo>
                      <a:pt x="23" y="0"/>
                    </a:lnTo>
                    <a:close/>
                  </a:path>
                </a:pathLst>
              </a:custGeom>
              <a:solidFill>
                <a:srgbClr val="D18E00"/>
              </a:solidFill>
              <a:ln w="9525">
                <a:noFill/>
                <a:round/>
                <a:headEnd/>
                <a:tailEnd/>
              </a:ln>
            </p:spPr>
            <p:txBody>
              <a:bodyPr/>
              <a:lstStyle/>
              <a:p>
                <a:endParaRPr lang="en-US"/>
              </a:p>
            </p:txBody>
          </p:sp>
          <p:sp>
            <p:nvSpPr>
              <p:cNvPr id="22015" name="Freeform 652"/>
              <p:cNvSpPr>
                <a:spLocks/>
              </p:cNvSpPr>
              <p:nvPr/>
            </p:nvSpPr>
            <p:spPr bwMode="auto">
              <a:xfrm>
                <a:off x="1371" y="2355"/>
                <a:ext cx="22" cy="6"/>
              </a:xfrm>
              <a:custGeom>
                <a:avLst/>
                <a:gdLst>
                  <a:gd name="T0" fmla="*/ 23 w 45"/>
                  <a:gd name="T1" fmla="*/ 0 h 11"/>
                  <a:gd name="T2" fmla="*/ 32 w 45"/>
                  <a:gd name="T3" fmla="*/ 1 h 11"/>
                  <a:gd name="T4" fmla="*/ 39 w 45"/>
                  <a:gd name="T5" fmla="*/ 2 h 11"/>
                  <a:gd name="T6" fmla="*/ 43 w 45"/>
                  <a:gd name="T7" fmla="*/ 4 h 11"/>
                  <a:gd name="T8" fmla="*/ 45 w 45"/>
                  <a:gd name="T9" fmla="*/ 7 h 11"/>
                  <a:gd name="T10" fmla="*/ 42 w 45"/>
                  <a:gd name="T11" fmla="*/ 9 h 11"/>
                  <a:gd name="T12" fmla="*/ 38 w 45"/>
                  <a:gd name="T13" fmla="*/ 10 h 11"/>
                  <a:gd name="T14" fmla="*/ 31 w 45"/>
                  <a:gd name="T15" fmla="*/ 11 h 11"/>
                  <a:gd name="T16" fmla="*/ 22 w 45"/>
                  <a:gd name="T17" fmla="*/ 11 h 11"/>
                  <a:gd name="T18" fmla="*/ 12 w 45"/>
                  <a:gd name="T19" fmla="*/ 10 h 11"/>
                  <a:gd name="T20" fmla="*/ 5 w 45"/>
                  <a:gd name="T21" fmla="*/ 8 h 11"/>
                  <a:gd name="T22" fmla="*/ 1 w 45"/>
                  <a:gd name="T23" fmla="*/ 5 h 11"/>
                  <a:gd name="T24" fmla="*/ 0 w 45"/>
                  <a:gd name="T25" fmla="*/ 3 h 11"/>
                  <a:gd name="T26" fmla="*/ 2 w 45"/>
                  <a:gd name="T27" fmla="*/ 1 h 11"/>
                  <a:gd name="T28" fmla="*/ 7 w 45"/>
                  <a:gd name="T29" fmla="*/ 0 h 11"/>
                  <a:gd name="T30" fmla="*/ 14 w 45"/>
                  <a:gd name="T31" fmla="*/ 0 h 11"/>
                  <a:gd name="T32" fmla="*/ 23 w 45"/>
                  <a:gd name="T33" fmla="*/ 0 h 1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5"/>
                  <a:gd name="T52" fmla="*/ 0 h 11"/>
                  <a:gd name="T53" fmla="*/ 45 w 45"/>
                  <a:gd name="T54" fmla="*/ 11 h 1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5" h="11">
                    <a:moveTo>
                      <a:pt x="23" y="0"/>
                    </a:moveTo>
                    <a:lnTo>
                      <a:pt x="32" y="1"/>
                    </a:lnTo>
                    <a:lnTo>
                      <a:pt x="39" y="2"/>
                    </a:lnTo>
                    <a:lnTo>
                      <a:pt x="43" y="4"/>
                    </a:lnTo>
                    <a:lnTo>
                      <a:pt x="45" y="7"/>
                    </a:lnTo>
                    <a:lnTo>
                      <a:pt x="42" y="9"/>
                    </a:lnTo>
                    <a:lnTo>
                      <a:pt x="38" y="10"/>
                    </a:lnTo>
                    <a:lnTo>
                      <a:pt x="31" y="11"/>
                    </a:lnTo>
                    <a:lnTo>
                      <a:pt x="22" y="11"/>
                    </a:lnTo>
                    <a:lnTo>
                      <a:pt x="12" y="10"/>
                    </a:lnTo>
                    <a:lnTo>
                      <a:pt x="5" y="8"/>
                    </a:lnTo>
                    <a:lnTo>
                      <a:pt x="1" y="5"/>
                    </a:lnTo>
                    <a:lnTo>
                      <a:pt x="0" y="3"/>
                    </a:lnTo>
                    <a:lnTo>
                      <a:pt x="2" y="1"/>
                    </a:lnTo>
                    <a:lnTo>
                      <a:pt x="7" y="0"/>
                    </a:lnTo>
                    <a:lnTo>
                      <a:pt x="14" y="0"/>
                    </a:lnTo>
                    <a:lnTo>
                      <a:pt x="23" y="0"/>
                    </a:lnTo>
                    <a:close/>
                  </a:path>
                </a:pathLst>
              </a:custGeom>
              <a:solidFill>
                <a:srgbClr val="D18E00"/>
              </a:solidFill>
              <a:ln w="9525">
                <a:noFill/>
                <a:round/>
                <a:headEnd/>
                <a:tailEnd/>
              </a:ln>
            </p:spPr>
            <p:txBody>
              <a:bodyPr/>
              <a:lstStyle/>
              <a:p>
                <a:endParaRPr lang="en-US"/>
              </a:p>
            </p:txBody>
          </p:sp>
          <p:sp>
            <p:nvSpPr>
              <p:cNvPr id="22016" name="Freeform 653"/>
              <p:cNvSpPr>
                <a:spLocks/>
              </p:cNvSpPr>
              <p:nvPr/>
            </p:nvSpPr>
            <p:spPr bwMode="auto">
              <a:xfrm>
                <a:off x="2118" y="2361"/>
                <a:ext cx="16" cy="189"/>
              </a:xfrm>
              <a:custGeom>
                <a:avLst/>
                <a:gdLst>
                  <a:gd name="T0" fmla="*/ 0 w 33"/>
                  <a:gd name="T1" fmla="*/ 350 h 379"/>
                  <a:gd name="T2" fmla="*/ 0 w 33"/>
                  <a:gd name="T3" fmla="*/ 29 h 379"/>
                  <a:gd name="T4" fmla="*/ 33 w 33"/>
                  <a:gd name="T5" fmla="*/ 0 h 379"/>
                  <a:gd name="T6" fmla="*/ 33 w 33"/>
                  <a:gd name="T7" fmla="*/ 44 h 379"/>
                  <a:gd name="T8" fmla="*/ 20 w 33"/>
                  <a:gd name="T9" fmla="*/ 64 h 379"/>
                  <a:gd name="T10" fmla="*/ 20 w 33"/>
                  <a:gd name="T11" fmla="*/ 379 h 379"/>
                  <a:gd name="T12" fmla="*/ 0 w 33"/>
                  <a:gd name="T13" fmla="*/ 350 h 379"/>
                  <a:gd name="T14" fmla="*/ 0 60000 65536"/>
                  <a:gd name="T15" fmla="*/ 0 60000 65536"/>
                  <a:gd name="T16" fmla="*/ 0 60000 65536"/>
                  <a:gd name="T17" fmla="*/ 0 60000 65536"/>
                  <a:gd name="T18" fmla="*/ 0 60000 65536"/>
                  <a:gd name="T19" fmla="*/ 0 60000 65536"/>
                  <a:gd name="T20" fmla="*/ 0 60000 65536"/>
                  <a:gd name="T21" fmla="*/ 0 w 33"/>
                  <a:gd name="T22" fmla="*/ 0 h 379"/>
                  <a:gd name="T23" fmla="*/ 33 w 33"/>
                  <a:gd name="T24" fmla="*/ 379 h 37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379">
                    <a:moveTo>
                      <a:pt x="0" y="350"/>
                    </a:moveTo>
                    <a:lnTo>
                      <a:pt x="0" y="29"/>
                    </a:lnTo>
                    <a:lnTo>
                      <a:pt x="33" y="0"/>
                    </a:lnTo>
                    <a:lnTo>
                      <a:pt x="33" y="44"/>
                    </a:lnTo>
                    <a:lnTo>
                      <a:pt x="20" y="64"/>
                    </a:lnTo>
                    <a:lnTo>
                      <a:pt x="20" y="379"/>
                    </a:lnTo>
                    <a:lnTo>
                      <a:pt x="0" y="350"/>
                    </a:lnTo>
                    <a:close/>
                  </a:path>
                </a:pathLst>
              </a:custGeom>
              <a:solidFill>
                <a:srgbClr val="8C4400"/>
              </a:solidFill>
              <a:ln w="9525">
                <a:noFill/>
                <a:round/>
                <a:headEnd/>
                <a:tailEnd/>
              </a:ln>
            </p:spPr>
            <p:txBody>
              <a:bodyPr/>
              <a:lstStyle/>
              <a:p>
                <a:endParaRPr lang="en-US"/>
              </a:p>
            </p:txBody>
          </p:sp>
          <p:sp>
            <p:nvSpPr>
              <p:cNvPr id="22017" name="Freeform 654"/>
              <p:cNvSpPr>
                <a:spLocks/>
              </p:cNvSpPr>
              <p:nvPr/>
            </p:nvSpPr>
            <p:spPr bwMode="auto">
              <a:xfrm>
                <a:off x="2176" y="2321"/>
                <a:ext cx="25" cy="178"/>
              </a:xfrm>
              <a:custGeom>
                <a:avLst/>
                <a:gdLst>
                  <a:gd name="T0" fmla="*/ 0 w 48"/>
                  <a:gd name="T1" fmla="*/ 45 h 354"/>
                  <a:gd name="T2" fmla="*/ 48 w 48"/>
                  <a:gd name="T3" fmla="*/ 0 h 354"/>
                  <a:gd name="T4" fmla="*/ 48 w 48"/>
                  <a:gd name="T5" fmla="*/ 354 h 354"/>
                  <a:gd name="T6" fmla="*/ 28 w 48"/>
                  <a:gd name="T7" fmla="*/ 321 h 354"/>
                  <a:gd name="T8" fmla="*/ 28 w 48"/>
                  <a:gd name="T9" fmla="*/ 54 h 354"/>
                  <a:gd name="T10" fmla="*/ 0 w 48"/>
                  <a:gd name="T11" fmla="*/ 84 h 354"/>
                  <a:gd name="T12" fmla="*/ 0 w 48"/>
                  <a:gd name="T13" fmla="*/ 45 h 354"/>
                  <a:gd name="T14" fmla="*/ 0 60000 65536"/>
                  <a:gd name="T15" fmla="*/ 0 60000 65536"/>
                  <a:gd name="T16" fmla="*/ 0 60000 65536"/>
                  <a:gd name="T17" fmla="*/ 0 60000 65536"/>
                  <a:gd name="T18" fmla="*/ 0 60000 65536"/>
                  <a:gd name="T19" fmla="*/ 0 60000 65536"/>
                  <a:gd name="T20" fmla="*/ 0 60000 65536"/>
                  <a:gd name="T21" fmla="*/ 0 w 48"/>
                  <a:gd name="T22" fmla="*/ 0 h 354"/>
                  <a:gd name="T23" fmla="*/ 48 w 48"/>
                  <a:gd name="T24" fmla="*/ 354 h 35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354">
                    <a:moveTo>
                      <a:pt x="0" y="45"/>
                    </a:moveTo>
                    <a:lnTo>
                      <a:pt x="48" y="0"/>
                    </a:lnTo>
                    <a:lnTo>
                      <a:pt x="48" y="354"/>
                    </a:lnTo>
                    <a:lnTo>
                      <a:pt x="28" y="321"/>
                    </a:lnTo>
                    <a:lnTo>
                      <a:pt x="28" y="54"/>
                    </a:lnTo>
                    <a:lnTo>
                      <a:pt x="0" y="84"/>
                    </a:lnTo>
                    <a:lnTo>
                      <a:pt x="0" y="45"/>
                    </a:lnTo>
                    <a:close/>
                  </a:path>
                </a:pathLst>
              </a:custGeom>
              <a:solidFill>
                <a:srgbClr val="8C4400"/>
              </a:solidFill>
              <a:ln w="9525">
                <a:noFill/>
                <a:round/>
                <a:headEnd/>
                <a:tailEnd/>
              </a:ln>
            </p:spPr>
            <p:txBody>
              <a:bodyPr/>
              <a:lstStyle/>
              <a:p>
                <a:endParaRPr lang="en-US"/>
              </a:p>
            </p:txBody>
          </p:sp>
          <p:sp>
            <p:nvSpPr>
              <p:cNvPr id="22018" name="Freeform 655"/>
              <p:cNvSpPr>
                <a:spLocks/>
              </p:cNvSpPr>
              <p:nvPr/>
            </p:nvSpPr>
            <p:spPr bwMode="auto">
              <a:xfrm>
                <a:off x="2234" y="2174"/>
                <a:ext cx="55" cy="42"/>
              </a:xfrm>
              <a:custGeom>
                <a:avLst/>
                <a:gdLst>
                  <a:gd name="T0" fmla="*/ 0 w 108"/>
                  <a:gd name="T1" fmla="*/ 60 h 84"/>
                  <a:gd name="T2" fmla="*/ 108 w 108"/>
                  <a:gd name="T3" fmla="*/ 0 h 84"/>
                  <a:gd name="T4" fmla="*/ 108 w 108"/>
                  <a:gd name="T5" fmla="*/ 20 h 84"/>
                  <a:gd name="T6" fmla="*/ 0 w 108"/>
                  <a:gd name="T7" fmla="*/ 84 h 84"/>
                  <a:gd name="T8" fmla="*/ 0 w 108"/>
                  <a:gd name="T9" fmla="*/ 60 h 84"/>
                  <a:gd name="T10" fmla="*/ 0 60000 65536"/>
                  <a:gd name="T11" fmla="*/ 0 60000 65536"/>
                  <a:gd name="T12" fmla="*/ 0 60000 65536"/>
                  <a:gd name="T13" fmla="*/ 0 60000 65536"/>
                  <a:gd name="T14" fmla="*/ 0 60000 65536"/>
                  <a:gd name="T15" fmla="*/ 0 w 108"/>
                  <a:gd name="T16" fmla="*/ 0 h 84"/>
                  <a:gd name="T17" fmla="*/ 108 w 108"/>
                  <a:gd name="T18" fmla="*/ 84 h 84"/>
                </a:gdLst>
                <a:ahLst/>
                <a:cxnLst>
                  <a:cxn ang="T10">
                    <a:pos x="T0" y="T1"/>
                  </a:cxn>
                  <a:cxn ang="T11">
                    <a:pos x="T2" y="T3"/>
                  </a:cxn>
                  <a:cxn ang="T12">
                    <a:pos x="T4" y="T5"/>
                  </a:cxn>
                  <a:cxn ang="T13">
                    <a:pos x="T6" y="T7"/>
                  </a:cxn>
                  <a:cxn ang="T14">
                    <a:pos x="T8" y="T9"/>
                  </a:cxn>
                </a:cxnLst>
                <a:rect l="T15" t="T16" r="T17" b="T18"/>
                <a:pathLst>
                  <a:path w="108" h="84">
                    <a:moveTo>
                      <a:pt x="0" y="60"/>
                    </a:moveTo>
                    <a:lnTo>
                      <a:pt x="108" y="0"/>
                    </a:lnTo>
                    <a:lnTo>
                      <a:pt x="108" y="20"/>
                    </a:lnTo>
                    <a:lnTo>
                      <a:pt x="0" y="84"/>
                    </a:lnTo>
                    <a:lnTo>
                      <a:pt x="0" y="60"/>
                    </a:lnTo>
                    <a:close/>
                  </a:path>
                </a:pathLst>
              </a:custGeom>
              <a:solidFill>
                <a:srgbClr val="8C4400"/>
              </a:solidFill>
              <a:ln w="9525">
                <a:noFill/>
                <a:round/>
                <a:headEnd/>
                <a:tailEnd/>
              </a:ln>
            </p:spPr>
            <p:txBody>
              <a:bodyPr/>
              <a:lstStyle/>
              <a:p>
                <a:endParaRPr lang="en-US"/>
              </a:p>
            </p:txBody>
          </p:sp>
          <p:sp>
            <p:nvSpPr>
              <p:cNvPr id="22019" name="Freeform 656"/>
              <p:cNvSpPr>
                <a:spLocks/>
              </p:cNvSpPr>
              <p:nvPr/>
            </p:nvSpPr>
            <p:spPr bwMode="auto">
              <a:xfrm>
                <a:off x="2234" y="2208"/>
                <a:ext cx="55" cy="44"/>
              </a:xfrm>
              <a:custGeom>
                <a:avLst/>
                <a:gdLst>
                  <a:gd name="T0" fmla="*/ 0 w 108"/>
                  <a:gd name="T1" fmla="*/ 60 h 89"/>
                  <a:gd name="T2" fmla="*/ 108 w 108"/>
                  <a:gd name="T3" fmla="*/ 0 h 89"/>
                  <a:gd name="T4" fmla="*/ 108 w 108"/>
                  <a:gd name="T5" fmla="*/ 20 h 89"/>
                  <a:gd name="T6" fmla="*/ 0 w 108"/>
                  <a:gd name="T7" fmla="*/ 89 h 89"/>
                  <a:gd name="T8" fmla="*/ 0 w 108"/>
                  <a:gd name="T9" fmla="*/ 60 h 89"/>
                  <a:gd name="T10" fmla="*/ 0 60000 65536"/>
                  <a:gd name="T11" fmla="*/ 0 60000 65536"/>
                  <a:gd name="T12" fmla="*/ 0 60000 65536"/>
                  <a:gd name="T13" fmla="*/ 0 60000 65536"/>
                  <a:gd name="T14" fmla="*/ 0 60000 65536"/>
                  <a:gd name="T15" fmla="*/ 0 w 108"/>
                  <a:gd name="T16" fmla="*/ 0 h 89"/>
                  <a:gd name="T17" fmla="*/ 108 w 108"/>
                  <a:gd name="T18" fmla="*/ 89 h 89"/>
                </a:gdLst>
                <a:ahLst/>
                <a:cxnLst>
                  <a:cxn ang="T10">
                    <a:pos x="T0" y="T1"/>
                  </a:cxn>
                  <a:cxn ang="T11">
                    <a:pos x="T2" y="T3"/>
                  </a:cxn>
                  <a:cxn ang="T12">
                    <a:pos x="T4" y="T5"/>
                  </a:cxn>
                  <a:cxn ang="T13">
                    <a:pos x="T6" y="T7"/>
                  </a:cxn>
                  <a:cxn ang="T14">
                    <a:pos x="T8" y="T9"/>
                  </a:cxn>
                </a:cxnLst>
                <a:rect l="T15" t="T16" r="T17" b="T18"/>
                <a:pathLst>
                  <a:path w="108" h="89">
                    <a:moveTo>
                      <a:pt x="0" y="60"/>
                    </a:moveTo>
                    <a:lnTo>
                      <a:pt x="108" y="0"/>
                    </a:lnTo>
                    <a:lnTo>
                      <a:pt x="108" y="20"/>
                    </a:lnTo>
                    <a:lnTo>
                      <a:pt x="0" y="89"/>
                    </a:lnTo>
                    <a:lnTo>
                      <a:pt x="0" y="60"/>
                    </a:lnTo>
                    <a:close/>
                  </a:path>
                </a:pathLst>
              </a:custGeom>
              <a:solidFill>
                <a:srgbClr val="8C4400"/>
              </a:solidFill>
              <a:ln w="9525">
                <a:noFill/>
                <a:round/>
                <a:headEnd/>
                <a:tailEnd/>
              </a:ln>
            </p:spPr>
            <p:txBody>
              <a:bodyPr/>
              <a:lstStyle/>
              <a:p>
                <a:endParaRPr lang="en-US"/>
              </a:p>
            </p:txBody>
          </p:sp>
          <p:sp>
            <p:nvSpPr>
              <p:cNvPr id="22020" name="Freeform 657"/>
              <p:cNvSpPr>
                <a:spLocks/>
              </p:cNvSpPr>
              <p:nvPr/>
            </p:nvSpPr>
            <p:spPr bwMode="auto">
              <a:xfrm>
                <a:off x="2234" y="2248"/>
                <a:ext cx="55" cy="42"/>
              </a:xfrm>
              <a:custGeom>
                <a:avLst/>
                <a:gdLst>
                  <a:gd name="T0" fmla="*/ 0 w 108"/>
                  <a:gd name="T1" fmla="*/ 58 h 84"/>
                  <a:gd name="T2" fmla="*/ 108 w 108"/>
                  <a:gd name="T3" fmla="*/ 0 h 84"/>
                  <a:gd name="T4" fmla="*/ 108 w 108"/>
                  <a:gd name="T5" fmla="*/ 19 h 84"/>
                  <a:gd name="T6" fmla="*/ 0 w 108"/>
                  <a:gd name="T7" fmla="*/ 84 h 84"/>
                  <a:gd name="T8" fmla="*/ 0 w 108"/>
                  <a:gd name="T9" fmla="*/ 58 h 84"/>
                  <a:gd name="T10" fmla="*/ 0 60000 65536"/>
                  <a:gd name="T11" fmla="*/ 0 60000 65536"/>
                  <a:gd name="T12" fmla="*/ 0 60000 65536"/>
                  <a:gd name="T13" fmla="*/ 0 60000 65536"/>
                  <a:gd name="T14" fmla="*/ 0 60000 65536"/>
                  <a:gd name="T15" fmla="*/ 0 w 108"/>
                  <a:gd name="T16" fmla="*/ 0 h 84"/>
                  <a:gd name="T17" fmla="*/ 108 w 108"/>
                  <a:gd name="T18" fmla="*/ 84 h 84"/>
                </a:gdLst>
                <a:ahLst/>
                <a:cxnLst>
                  <a:cxn ang="T10">
                    <a:pos x="T0" y="T1"/>
                  </a:cxn>
                  <a:cxn ang="T11">
                    <a:pos x="T2" y="T3"/>
                  </a:cxn>
                  <a:cxn ang="T12">
                    <a:pos x="T4" y="T5"/>
                  </a:cxn>
                  <a:cxn ang="T13">
                    <a:pos x="T6" y="T7"/>
                  </a:cxn>
                  <a:cxn ang="T14">
                    <a:pos x="T8" y="T9"/>
                  </a:cxn>
                </a:cxnLst>
                <a:rect l="T15" t="T16" r="T17" b="T18"/>
                <a:pathLst>
                  <a:path w="108" h="84">
                    <a:moveTo>
                      <a:pt x="0" y="58"/>
                    </a:moveTo>
                    <a:lnTo>
                      <a:pt x="108" y="0"/>
                    </a:lnTo>
                    <a:lnTo>
                      <a:pt x="108" y="19"/>
                    </a:lnTo>
                    <a:lnTo>
                      <a:pt x="0" y="84"/>
                    </a:lnTo>
                    <a:lnTo>
                      <a:pt x="0" y="58"/>
                    </a:lnTo>
                    <a:close/>
                  </a:path>
                </a:pathLst>
              </a:custGeom>
              <a:solidFill>
                <a:srgbClr val="8C4400"/>
              </a:solidFill>
              <a:ln w="9525">
                <a:noFill/>
                <a:round/>
                <a:headEnd/>
                <a:tailEnd/>
              </a:ln>
            </p:spPr>
            <p:txBody>
              <a:bodyPr/>
              <a:lstStyle/>
              <a:p>
                <a:endParaRPr lang="en-US"/>
              </a:p>
            </p:txBody>
          </p:sp>
          <p:sp>
            <p:nvSpPr>
              <p:cNvPr id="22021" name="Freeform 658"/>
              <p:cNvSpPr>
                <a:spLocks/>
              </p:cNvSpPr>
              <p:nvPr/>
            </p:nvSpPr>
            <p:spPr bwMode="auto">
              <a:xfrm>
                <a:off x="2234" y="2282"/>
                <a:ext cx="55" cy="39"/>
              </a:xfrm>
              <a:custGeom>
                <a:avLst/>
                <a:gdLst>
                  <a:gd name="T0" fmla="*/ 0 w 108"/>
                  <a:gd name="T1" fmla="*/ 58 h 78"/>
                  <a:gd name="T2" fmla="*/ 108 w 108"/>
                  <a:gd name="T3" fmla="*/ 0 h 78"/>
                  <a:gd name="T4" fmla="*/ 108 w 108"/>
                  <a:gd name="T5" fmla="*/ 19 h 78"/>
                  <a:gd name="T6" fmla="*/ 0 w 108"/>
                  <a:gd name="T7" fmla="*/ 78 h 78"/>
                  <a:gd name="T8" fmla="*/ 0 w 108"/>
                  <a:gd name="T9" fmla="*/ 58 h 78"/>
                  <a:gd name="T10" fmla="*/ 0 60000 65536"/>
                  <a:gd name="T11" fmla="*/ 0 60000 65536"/>
                  <a:gd name="T12" fmla="*/ 0 60000 65536"/>
                  <a:gd name="T13" fmla="*/ 0 60000 65536"/>
                  <a:gd name="T14" fmla="*/ 0 60000 65536"/>
                  <a:gd name="T15" fmla="*/ 0 w 108"/>
                  <a:gd name="T16" fmla="*/ 0 h 78"/>
                  <a:gd name="T17" fmla="*/ 108 w 108"/>
                  <a:gd name="T18" fmla="*/ 78 h 78"/>
                </a:gdLst>
                <a:ahLst/>
                <a:cxnLst>
                  <a:cxn ang="T10">
                    <a:pos x="T0" y="T1"/>
                  </a:cxn>
                  <a:cxn ang="T11">
                    <a:pos x="T2" y="T3"/>
                  </a:cxn>
                  <a:cxn ang="T12">
                    <a:pos x="T4" y="T5"/>
                  </a:cxn>
                  <a:cxn ang="T13">
                    <a:pos x="T6" y="T7"/>
                  </a:cxn>
                  <a:cxn ang="T14">
                    <a:pos x="T8" y="T9"/>
                  </a:cxn>
                </a:cxnLst>
                <a:rect l="T15" t="T16" r="T17" b="T18"/>
                <a:pathLst>
                  <a:path w="108" h="78">
                    <a:moveTo>
                      <a:pt x="0" y="58"/>
                    </a:moveTo>
                    <a:lnTo>
                      <a:pt x="108" y="0"/>
                    </a:lnTo>
                    <a:lnTo>
                      <a:pt x="108" y="19"/>
                    </a:lnTo>
                    <a:lnTo>
                      <a:pt x="0" y="78"/>
                    </a:lnTo>
                    <a:lnTo>
                      <a:pt x="0" y="58"/>
                    </a:lnTo>
                    <a:close/>
                  </a:path>
                </a:pathLst>
              </a:custGeom>
              <a:solidFill>
                <a:srgbClr val="8C4400"/>
              </a:solidFill>
              <a:ln w="9525">
                <a:noFill/>
                <a:round/>
                <a:headEnd/>
                <a:tailEnd/>
              </a:ln>
            </p:spPr>
            <p:txBody>
              <a:bodyPr/>
              <a:lstStyle/>
              <a:p>
                <a:endParaRPr lang="en-US"/>
              </a:p>
            </p:txBody>
          </p:sp>
        </p:grpSp>
        <p:grpSp>
          <p:nvGrpSpPr>
            <p:cNvPr id="21711" name="Group 659"/>
            <p:cNvGrpSpPr>
              <a:grpSpLocks/>
            </p:cNvGrpSpPr>
            <p:nvPr/>
          </p:nvGrpSpPr>
          <p:grpSpPr bwMode="auto">
            <a:xfrm flipH="1">
              <a:off x="4859" y="1285"/>
              <a:ext cx="301" cy="139"/>
              <a:chOff x="1285" y="2071"/>
              <a:chExt cx="1021" cy="571"/>
            </a:xfrm>
          </p:grpSpPr>
          <p:sp>
            <p:nvSpPr>
              <p:cNvPr id="21868" name="Freeform 660"/>
              <p:cNvSpPr>
                <a:spLocks/>
              </p:cNvSpPr>
              <p:nvPr/>
            </p:nvSpPr>
            <p:spPr bwMode="auto">
              <a:xfrm>
                <a:off x="1286" y="2072"/>
                <a:ext cx="1020" cy="570"/>
              </a:xfrm>
              <a:custGeom>
                <a:avLst/>
                <a:gdLst>
                  <a:gd name="T0" fmla="*/ 0 w 2041"/>
                  <a:gd name="T1" fmla="*/ 235 h 1140"/>
                  <a:gd name="T2" fmla="*/ 0 w 2041"/>
                  <a:gd name="T3" fmla="*/ 814 h 1140"/>
                  <a:gd name="T4" fmla="*/ 64 w 2041"/>
                  <a:gd name="T5" fmla="*/ 967 h 1140"/>
                  <a:gd name="T6" fmla="*/ 106 w 2041"/>
                  <a:gd name="T7" fmla="*/ 973 h 1140"/>
                  <a:gd name="T8" fmla="*/ 117 w 2041"/>
                  <a:gd name="T9" fmla="*/ 1040 h 1140"/>
                  <a:gd name="T10" fmla="*/ 1503 w 2041"/>
                  <a:gd name="T11" fmla="*/ 1140 h 1140"/>
                  <a:gd name="T12" fmla="*/ 1610 w 2041"/>
                  <a:gd name="T13" fmla="*/ 1057 h 1140"/>
                  <a:gd name="T14" fmla="*/ 1610 w 2041"/>
                  <a:gd name="T15" fmla="*/ 1039 h 1140"/>
                  <a:gd name="T16" fmla="*/ 1691 w 2041"/>
                  <a:gd name="T17" fmla="*/ 977 h 1140"/>
                  <a:gd name="T18" fmla="*/ 1691 w 2041"/>
                  <a:gd name="T19" fmla="*/ 922 h 1140"/>
                  <a:gd name="T20" fmla="*/ 1780 w 2041"/>
                  <a:gd name="T21" fmla="*/ 859 h 1140"/>
                  <a:gd name="T22" fmla="*/ 1855 w 2041"/>
                  <a:gd name="T23" fmla="*/ 861 h 1140"/>
                  <a:gd name="T24" fmla="*/ 2040 w 2041"/>
                  <a:gd name="T25" fmla="*/ 688 h 1140"/>
                  <a:gd name="T26" fmla="*/ 2041 w 2041"/>
                  <a:gd name="T27" fmla="*/ 64 h 1140"/>
                  <a:gd name="T28" fmla="*/ 1996 w 2041"/>
                  <a:gd name="T29" fmla="*/ 47 h 1140"/>
                  <a:gd name="T30" fmla="*/ 798 w 2041"/>
                  <a:gd name="T31" fmla="*/ 0 h 1140"/>
                  <a:gd name="T32" fmla="*/ 717 w 2041"/>
                  <a:gd name="T33" fmla="*/ 10 h 1140"/>
                  <a:gd name="T34" fmla="*/ 0 w 2041"/>
                  <a:gd name="T35" fmla="*/ 235 h 114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041"/>
                  <a:gd name="T55" fmla="*/ 0 h 1140"/>
                  <a:gd name="T56" fmla="*/ 2041 w 2041"/>
                  <a:gd name="T57" fmla="*/ 1140 h 114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041" h="1140">
                    <a:moveTo>
                      <a:pt x="0" y="235"/>
                    </a:moveTo>
                    <a:lnTo>
                      <a:pt x="0" y="814"/>
                    </a:lnTo>
                    <a:lnTo>
                      <a:pt x="64" y="967"/>
                    </a:lnTo>
                    <a:lnTo>
                      <a:pt x="106" y="973"/>
                    </a:lnTo>
                    <a:lnTo>
                      <a:pt x="117" y="1040"/>
                    </a:lnTo>
                    <a:lnTo>
                      <a:pt x="1503" y="1140"/>
                    </a:lnTo>
                    <a:lnTo>
                      <a:pt x="1610" y="1057"/>
                    </a:lnTo>
                    <a:lnTo>
                      <a:pt x="1610" y="1039"/>
                    </a:lnTo>
                    <a:lnTo>
                      <a:pt x="1691" y="977"/>
                    </a:lnTo>
                    <a:lnTo>
                      <a:pt x="1691" y="922"/>
                    </a:lnTo>
                    <a:lnTo>
                      <a:pt x="1780" y="859"/>
                    </a:lnTo>
                    <a:lnTo>
                      <a:pt x="1855" y="861"/>
                    </a:lnTo>
                    <a:lnTo>
                      <a:pt x="2040" y="688"/>
                    </a:lnTo>
                    <a:lnTo>
                      <a:pt x="2041" y="64"/>
                    </a:lnTo>
                    <a:lnTo>
                      <a:pt x="1996" y="47"/>
                    </a:lnTo>
                    <a:lnTo>
                      <a:pt x="798" y="0"/>
                    </a:lnTo>
                    <a:lnTo>
                      <a:pt x="717" y="10"/>
                    </a:lnTo>
                    <a:lnTo>
                      <a:pt x="0" y="235"/>
                    </a:lnTo>
                    <a:close/>
                  </a:path>
                </a:pathLst>
              </a:custGeom>
              <a:solidFill>
                <a:srgbClr val="00335B"/>
              </a:solidFill>
              <a:ln w="9525">
                <a:noFill/>
                <a:round/>
                <a:headEnd/>
                <a:tailEnd/>
              </a:ln>
            </p:spPr>
            <p:txBody>
              <a:bodyPr/>
              <a:lstStyle/>
              <a:p>
                <a:endParaRPr lang="en-US"/>
              </a:p>
            </p:txBody>
          </p:sp>
          <p:sp>
            <p:nvSpPr>
              <p:cNvPr id="21869" name="Freeform 661"/>
              <p:cNvSpPr>
                <a:spLocks/>
              </p:cNvSpPr>
              <p:nvPr/>
            </p:nvSpPr>
            <p:spPr bwMode="auto">
              <a:xfrm>
                <a:off x="1291" y="2071"/>
                <a:ext cx="1003" cy="140"/>
              </a:xfrm>
              <a:custGeom>
                <a:avLst/>
                <a:gdLst>
                  <a:gd name="T0" fmla="*/ 6 w 2007"/>
                  <a:gd name="T1" fmla="*/ 218 h 280"/>
                  <a:gd name="T2" fmla="*/ 696 w 2007"/>
                  <a:gd name="T3" fmla="*/ 15 h 280"/>
                  <a:gd name="T4" fmla="*/ 765 w 2007"/>
                  <a:gd name="T5" fmla="*/ 0 h 280"/>
                  <a:gd name="T6" fmla="*/ 1981 w 2007"/>
                  <a:gd name="T7" fmla="*/ 29 h 280"/>
                  <a:gd name="T8" fmla="*/ 2007 w 2007"/>
                  <a:gd name="T9" fmla="*/ 55 h 280"/>
                  <a:gd name="T10" fmla="*/ 1466 w 2007"/>
                  <a:gd name="T11" fmla="*/ 280 h 280"/>
                  <a:gd name="T12" fmla="*/ 0 w 2007"/>
                  <a:gd name="T13" fmla="*/ 274 h 280"/>
                  <a:gd name="T14" fmla="*/ 2 w 2007"/>
                  <a:gd name="T15" fmla="*/ 265 h 280"/>
                  <a:gd name="T16" fmla="*/ 5 w 2007"/>
                  <a:gd name="T17" fmla="*/ 245 h 280"/>
                  <a:gd name="T18" fmla="*/ 9 w 2007"/>
                  <a:gd name="T19" fmla="*/ 227 h 280"/>
                  <a:gd name="T20" fmla="*/ 6 w 2007"/>
                  <a:gd name="T21" fmla="*/ 218 h 2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007"/>
                  <a:gd name="T34" fmla="*/ 0 h 280"/>
                  <a:gd name="T35" fmla="*/ 2007 w 2007"/>
                  <a:gd name="T36" fmla="*/ 280 h 28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007" h="280">
                    <a:moveTo>
                      <a:pt x="6" y="218"/>
                    </a:moveTo>
                    <a:lnTo>
                      <a:pt x="696" y="15"/>
                    </a:lnTo>
                    <a:lnTo>
                      <a:pt x="765" y="0"/>
                    </a:lnTo>
                    <a:lnTo>
                      <a:pt x="1981" y="29"/>
                    </a:lnTo>
                    <a:lnTo>
                      <a:pt x="2007" y="55"/>
                    </a:lnTo>
                    <a:lnTo>
                      <a:pt x="1466" y="280"/>
                    </a:lnTo>
                    <a:lnTo>
                      <a:pt x="0" y="274"/>
                    </a:lnTo>
                    <a:lnTo>
                      <a:pt x="2" y="265"/>
                    </a:lnTo>
                    <a:lnTo>
                      <a:pt x="5" y="245"/>
                    </a:lnTo>
                    <a:lnTo>
                      <a:pt x="9" y="227"/>
                    </a:lnTo>
                    <a:lnTo>
                      <a:pt x="6" y="218"/>
                    </a:lnTo>
                    <a:close/>
                  </a:path>
                </a:pathLst>
              </a:custGeom>
              <a:solidFill>
                <a:srgbClr val="B76B05"/>
              </a:solidFill>
              <a:ln w="9525">
                <a:noFill/>
                <a:round/>
                <a:headEnd/>
                <a:tailEnd/>
              </a:ln>
            </p:spPr>
            <p:txBody>
              <a:bodyPr/>
              <a:lstStyle/>
              <a:p>
                <a:endParaRPr lang="en-US"/>
              </a:p>
            </p:txBody>
          </p:sp>
          <p:sp>
            <p:nvSpPr>
              <p:cNvPr id="21870" name="Freeform 662"/>
              <p:cNvSpPr>
                <a:spLocks/>
              </p:cNvSpPr>
              <p:nvPr/>
            </p:nvSpPr>
            <p:spPr bwMode="auto">
              <a:xfrm>
                <a:off x="1291" y="2081"/>
                <a:ext cx="976" cy="131"/>
              </a:xfrm>
              <a:custGeom>
                <a:avLst/>
                <a:gdLst>
                  <a:gd name="T0" fmla="*/ 44 w 1953"/>
                  <a:gd name="T1" fmla="*/ 185 h 261"/>
                  <a:gd name="T2" fmla="*/ 124 w 1953"/>
                  <a:gd name="T3" fmla="*/ 162 h 261"/>
                  <a:gd name="T4" fmla="*/ 203 w 1953"/>
                  <a:gd name="T5" fmla="*/ 139 h 261"/>
                  <a:gd name="T6" fmla="*/ 283 w 1953"/>
                  <a:gd name="T7" fmla="*/ 116 h 261"/>
                  <a:gd name="T8" fmla="*/ 362 w 1953"/>
                  <a:gd name="T9" fmla="*/ 94 h 261"/>
                  <a:gd name="T10" fmla="*/ 442 w 1953"/>
                  <a:gd name="T11" fmla="*/ 71 h 261"/>
                  <a:gd name="T12" fmla="*/ 522 w 1953"/>
                  <a:gd name="T13" fmla="*/ 48 h 261"/>
                  <a:gd name="T14" fmla="*/ 601 w 1953"/>
                  <a:gd name="T15" fmla="*/ 25 h 261"/>
                  <a:gd name="T16" fmla="*/ 651 w 1953"/>
                  <a:gd name="T17" fmla="*/ 11 h 261"/>
                  <a:gd name="T18" fmla="*/ 668 w 1953"/>
                  <a:gd name="T19" fmla="*/ 8 h 261"/>
                  <a:gd name="T20" fmla="*/ 685 w 1953"/>
                  <a:gd name="T21" fmla="*/ 4 h 261"/>
                  <a:gd name="T22" fmla="*/ 702 w 1953"/>
                  <a:gd name="T23" fmla="*/ 1 h 261"/>
                  <a:gd name="T24" fmla="*/ 750 w 1953"/>
                  <a:gd name="T25" fmla="*/ 1 h 261"/>
                  <a:gd name="T26" fmla="*/ 826 w 1953"/>
                  <a:gd name="T27" fmla="*/ 2 h 261"/>
                  <a:gd name="T28" fmla="*/ 902 w 1953"/>
                  <a:gd name="T29" fmla="*/ 4 h 261"/>
                  <a:gd name="T30" fmla="*/ 978 w 1953"/>
                  <a:gd name="T31" fmla="*/ 6 h 261"/>
                  <a:gd name="T32" fmla="*/ 1054 w 1953"/>
                  <a:gd name="T33" fmla="*/ 8 h 261"/>
                  <a:gd name="T34" fmla="*/ 1130 w 1953"/>
                  <a:gd name="T35" fmla="*/ 9 h 261"/>
                  <a:gd name="T36" fmla="*/ 1206 w 1953"/>
                  <a:gd name="T37" fmla="*/ 11 h 261"/>
                  <a:gd name="T38" fmla="*/ 1282 w 1953"/>
                  <a:gd name="T39" fmla="*/ 13 h 261"/>
                  <a:gd name="T40" fmla="*/ 1357 w 1953"/>
                  <a:gd name="T41" fmla="*/ 15 h 261"/>
                  <a:gd name="T42" fmla="*/ 1433 w 1953"/>
                  <a:gd name="T43" fmla="*/ 16 h 261"/>
                  <a:gd name="T44" fmla="*/ 1509 w 1953"/>
                  <a:gd name="T45" fmla="*/ 18 h 261"/>
                  <a:gd name="T46" fmla="*/ 1585 w 1953"/>
                  <a:gd name="T47" fmla="*/ 19 h 261"/>
                  <a:gd name="T48" fmla="*/ 1661 w 1953"/>
                  <a:gd name="T49" fmla="*/ 22 h 261"/>
                  <a:gd name="T50" fmla="*/ 1737 w 1953"/>
                  <a:gd name="T51" fmla="*/ 23 h 261"/>
                  <a:gd name="T52" fmla="*/ 1813 w 1953"/>
                  <a:gd name="T53" fmla="*/ 25 h 261"/>
                  <a:gd name="T54" fmla="*/ 1889 w 1953"/>
                  <a:gd name="T55" fmla="*/ 26 h 261"/>
                  <a:gd name="T56" fmla="*/ 1933 w 1953"/>
                  <a:gd name="T57" fmla="*/ 34 h 261"/>
                  <a:gd name="T58" fmla="*/ 1947 w 1953"/>
                  <a:gd name="T59" fmla="*/ 49 h 261"/>
                  <a:gd name="T60" fmla="*/ 1922 w 1953"/>
                  <a:gd name="T61" fmla="*/ 69 h 261"/>
                  <a:gd name="T62" fmla="*/ 1859 w 1953"/>
                  <a:gd name="T63" fmla="*/ 94 h 261"/>
                  <a:gd name="T64" fmla="*/ 1798 w 1953"/>
                  <a:gd name="T65" fmla="*/ 121 h 261"/>
                  <a:gd name="T66" fmla="*/ 1736 w 1953"/>
                  <a:gd name="T67" fmla="*/ 146 h 261"/>
                  <a:gd name="T68" fmla="*/ 1674 w 1953"/>
                  <a:gd name="T69" fmla="*/ 171 h 261"/>
                  <a:gd name="T70" fmla="*/ 1612 w 1953"/>
                  <a:gd name="T71" fmla="*/ 197 h 261"/>
                  <a:gd name="T72" fmla="*/ 1551 w 1953"/>
                  <a:gd name="T73" fmla="*/ 223 h 261"/>
                  <a:gd name="T74" fmla="*/ 1488 w 1953"/>
                  <a:gd name="T75" fmla="*/ 249 h 261"/>
                  <a:gd name="T76" fmla="*/ 1412 w 1953"/>
                  <a:gd name="T77" fmla="*/ 261 h 261"/>
                  <a:gd name="T78" fmla="*/ 1321 w 1953"/>
                  <a:gd name="T79" fmla="*/ 260 h 261"/>
                  <a:gd name="T80" fmla="*/ 1230 w 1953"/>
                  <a:gd name="T81" fmla="*/ 260 h 261"/>
                  <a:gd name="T82" fmla="*/ 1139 w 1953"/>
                  <a:gd name="T83" fmla="*/ 260 h 261"/>
                  <a:gd name="T84" fmla="*/ 1048 w 1953"/>
                  <a:gd name="T85" fmla="*/ 259 h 261"/>
                  <a:gd name="T86" fmla="*/ 957 w 1953"/>
                  <a:gd name="T87" fmla="*/ 259 h 261"/>
                  <a:gd name="T88" fmla="*/ 866 w 1953"/>
                  <a:gd name="T89" fmla="*/ 258 h 261"/>
                  <a:gd name="T90" fmla="*/ 775 w 1953"/>
                  <a:gd name="T91" fmla="*/ 258 h 261"/>
                  <a:gd name="T92" fmla="*/ 684 w 1953"/>
                  <a:gd name="T93" fmla="*/ 258 h 261"/>
                  <a:gd name="T94" fmla="*/ 593 w 1953"/>
                  <a:gd name="T95" fmla="*/ 257 h 261"/>
                  <a:gd name="T96" fmla="*/ 501 w 1953"/>
                  <a:gd name="T97" fmla="*/ 257 h 261"/>
                  <a:gd name="T98" fmla="*/ 410 w 1953"/>
                  <a:gd name="T99" fmla="*/ 255 h 261"/>
                  <a:gd name="T100" fmla="*/ 319 w 1953"/>
                  <a:gd name="T101" fmla="*/ 255 h 261"/>
                  <a:gd name="T102" fmla="*/ 228 w 1953"/>
                  <a:gd name="T103" fmla="*/ 254 h 261"/>
                  <a:gd name="T104" fmla="*/ 137 w 1953"/>
                  <a:gd name="T105" fmla="*/ 254 h 261"/>
                  <a:gd name="T106" fmla="*/ 46 w 1953"/>
                  <a:gd name="T107" fmla="*/ 253 h 261"/>
                  <a:gd name="T108" fmla="*/ 1 w 1953"/>
                  <a:gd name="T109" fmla="*/ 244 h 261"/>
                  <a:gd name="T110" fmla="*/ 6 w 1953"/>
                  <a:gd name="T111" fmla="*/ 206 h 261"/>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953"/>
                  <a:gd name="T169" fmla="*/ 0 h 261"/>
                  <a:gd name="T170" fmla="*/ 1953 w 1953"/>
                  <a:gd name="T171" fmla="*/ 261 h 261"/>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953" h="261">
                    <a:moveTo>
                      <a:pt x="4" y="197"/>
                    </a:moveTo>
                    <a:lnTo>
                      <a:pt x="44" y="185"/>
                    </a:lnTo>
                    <a:lnTo>
                      <a:pt x="84" y="174"/>
                    </a:lnTo>
                    <a:lnTo>
                      <a:pt x="124" y="162"/>
                    </a:lnTo>
                    <a:lnTo>
                      <a:pt x="164" y="151"/>
                    </a:lnTo>
                    <a:lnTo>
                      <a:pt x="203" y="139"/>
                    </a:lnTo>
                    <a:lnTo>
                      <a:pt x="244" y="128"/>
                    </a:lnTo>
                    <a:lnTo>
                      <a:pt x="283" y="116"/>
                    </a:lnTo>
                    <a:lnTo>
                      <a:pt x="323" y="105"/>
                    </a:lnTo>
                    <a:lnTo>
                      <a:pt x="362" y="94"/>
                    </a:lnTo>
                    <a:lnTo>
                      <a:pt x="403" y="83"/>
                    </a:lnTo>
                    <a:lnTo>
                      <a:pt x="442" y="71"/>
                    </a:lnTo>
                    <a:lnTo>
                      <a:pt x="482" y="60"/>
                    </a:lnTo>
                    <a:lnTo>
                      <a:pt x="522" y="48"/>
                    </a:lnTo>
                    <a:lnTo>
                      <a:pt x="562" y="37"/>
                    </a:lnTo>
                    <a:lnTo>
                      <a:pt x="601" y="25"/>
                    </a:lnTo>
                    <a:lnTo>
                      <a:pt x="641" y="14"/>
                    </a:lnTo>
                    <a:lnTo>
                      <a:pt x="651" y="11"/>
                    </a:lnTo>
                    <a:lnTo>
                      <a:pt x="659" y="10"/>
                    </a:lnTo>
                    <a:lnTo>
                      <a:pt x="668" y="8"/>
                    </a:lnTo>
                    <a:lnTo>
                      <a:pt x="676" y="7"/>
                    </a:lnTo>
                    <a:lnTo>
                      <a:pt x="685" y="4"/>
                    </a:lnTo>
                    <a:lnTo>
                      <a:pt x="693" y="3"/>
                    </a:lnTo>
                    <a:lnTo>
                      <a:pt x="702" y="1"/>
                    </a:lnTo>
                    <a:lnTo>
                      <a:pt x="712" y="0"/>
                    </a:lnTo>
                    <a:lnTo>
                      <a:pt x="750" y="1"/>
                    </a:lnTo>
                    <a:lnTo>
                      <a:pt x="788" y="1"/>
                    </a:lnTo>
                    <a:lnTo>
                      <a:pt x="826" y="2"/>
                    </a:lnTo>
                    <a:lnTo>
                      <a:pt x="864" y="3"/>
                    </a:lnTo>
                    <a:lnTo>
                      <a:pt x="902" y="4"/>
                    </a:lnTo>
                    <a:lnTo>
                      <a:pt x="940" y="4"/>
                    </a:lnTo>
                    <a:lnTo>
                      <a:pt x="978" y="6"/>
                    </a:lnTo>
                    <a:lnTo>
                      <a:pt x="1016" y="7"/>
                    </a:lnTo>
                    <a:lnTo>
                      <a:pt x="1054" y="8"/>
                    </a:lnTo>
                    <a:lnTo>
                      <a:pt x="1092" y="8"/>
                    </a:lnTo>
                    <a:lnTo>
                      <a:pt x="1130" y="9"/>
                    </a:lnTo>
                    <a:lnTo>
                      <a:pt x="1168" y="10"/>
                    </a:lnTo>
                    <a:lnTo>
                      <a:pt x="1206" y="11"/>
                    </a:lnTo>
                    <a:lnTo>
                      <a:pt x="1244" y="11"/>
                    </a:lnTo>
                    <a:lnTo>
                      <a:pt x="1282" y="13"/>
                    </a:lnTo>
                    <a:lnTo>
                      <a:pt x="1320" y="14"/>
                    </a:lnTo>
                    <a:lnTo>
                      <a:pt x="1357" y="15"/>
                    </a:lnTo>
                    <a:lnTo>
                      <a:pt x="1395" y="15"/>
                    </a:lnTo>
                    <a:lnTo>
                      <a:pt x="1433" y="16"/>
                    </a:lnTo>
                    <a:lnTo>
                      <a:pt x="1471" y="17"/>
                    </a:lnTo>
                    <a:lnTo>
                      <a:pt x="1509" y="18"/>
                    </a:lnTo>
                    <a:lnTo>
                      <a:pt x="1547" y="18"/>
                    </a:lnTo>
                    <a:lnTo>
                      <a:pt x="1585" y="19"/>
                    </a:lnTo>
                    <a:lnTo>
                      <a:pt x="1623" y="21"/>
                    </a:lnTo>
                    <a:lnTo>
                      <a:pt x="1661" y="22"/>
                    </a:lnTo>
                    <a:lnTo>
                      <a:pt x="1699" y="22"/>
                    </a:lnTo>
                    <a:lnTo>
                      <a:pt x="1737" y="23"/>
                    </a:lnTo>
                    <a:lnTo>
                      <a:pt x="1775" y="24"/>
                    </a:lnTo>
                    <a:lnTo>
                      <a:pt x="1813" y="25"/>
                    </a:lnTo>
                    <a:lnTo>
                      <a:pt x="1851" y="25"/>
                    </a:lnTo>
                    <a:lnTo>
                      <a:pt x="1889" y="26"/>
                    </a:lnTo>
                    <a:lnTo>
                      <a:pt x="1927" y="28"/>
                    </a:lnTo>
                    <a:lnTo>
                      <a:pt x="1933" y="34"/>
                    </a:lnTo>
                    <a:lnTo>
                      <a:pt x="1940" y="41"/>
                    </a:lnTo>
                    <a:lnTo>
                      <a:pt x="1947" y="49"/>
                    </a:lnTo>
                    <a:lnTo>
                      <a:pt x="1953" y="56"/>
                    </a:lnTo>
                    <a:lnTo>
                      <a:pt x="1922" y="69"/>
                    </a:lnTo>
                    <a:lnTo>
                      <a:pt x="1890" y="82"/>
                    </a:lnTo>
                    <a:lnTo>
                      <a:pt x="1859" y="94"/>
                    </a:lnTo>
                    <a:lnTo>
                      <a:pt x="1829" y="107"/>
                    </a:lnTo>
                    <a:lnTo>
                      <a:pt x="1798" y="121"/>
                    </a:lnTo>
                    <a:lnTo>
                      <a:pt x="1767" y="133"/>
                    </a:lnTo>
                    <a:lnTo>
                      <a:pt x="1736" y="146"/>
                    </a:lnTo>
                    <a:lnTo>
                      <a:pt x="1705" y="159"/>
                    </a:lnTo>
                    <a:lnTo>
                      <a:pt x="1674" y="171"/>
                    </a:lnTo>
                    <a:lnTo>
                      <a:pt x="1643" y="184"/>
                    </a:lnTo>
                    <a:lnTo>
                      <a:pt x="1612" y="197"/>
                    </a:lnTo>
                    <a:lnTo>
                      <a:pt x="1580" y="211"/>
                    </a:lnTo>
                    <a:lnTo>
                      <a:pt x="1551" y="223"/>
                    </a:lnTo>
                    <a:lnTo>
                      <a:pt x="1519" y="236"/>
                    </a:lnTo>
                    <a:lnTo>
                      <a:pt x="1488" y="249"/>
                    </a:lnTo>
                    <a:lnTo>
                      <a:pt x="1457" y="261"/>
                    </a:lnTo>
                    <a:lnTo>
                      <a:pt x="1412" y="261"/>
                    </a:lnTo>
                    <a:lnTo>
                      <a:pt x="1366" y="261"/>
                    </a:lnTo>
                    <a:lnTo>
                      <a:pt x="1321" y="260"/>
                    </a:lnTo>
                    <a:lnTo>
                      <a:pt x="1275" y="260"/>
                    </a:lnTo>
                    <a:lnTo>
                      <a:pt x="1230" y="260"/>
                    </a:lnTo>
                    <a:lnTo>
                      <a:pt x="1184" y="260"/>
                    </a:lnTo>
                    <a:lnTo>
                      <a:pt x="1139" y="260"/>
                    </a:lnTo>
                    <a:lnTo>
                      <a:pt x="1094" y="259"/>
                    </a:lnTo>
                    <a:lnTo>
                      <a:pt x="1048" y="259"/>
                    </a:lnTo>
                    <a:lnTo>
                      <a:pt x="1002" y="259"/>
                    </a:lnTo>
                    <a:lnTo>
                      <a:pt x="957" y="259"/>
                    </a:lnTo>
                    <a:lnTo>
                      <a:pt x="911" y="259"/>
                    </a:lnTo>
                    <a:lnTo>
                      <a:pt x="866" y="258"/>
                    </a:lnTo>
                    <a:lnTo>
                      <a:pt x="820" y="258"/>
                    </a:lnTo>
                    <a:lnTo>
                      <a:pt x="775" y="258"/>
                    </a:lnTo>
                    <a:lnTo>
                      <a:pt x="729" y="258"/>
                    </a:lnTo>
                    <a:lnTo>
                      <a:pt x="684" y="258"/>
                    </a:lnTo>
                    <a:lnTo>
                      <a:pt x="638" y="257"/>
                    </a:lnTo>
                    <a:lnTo>
                      <a:pt x="593" y="257"/>
                    </a:lnTo>
                    <a:lnTo>
                      <a:pt x="547" y="257"/>
                    </a:lnTo>
                    <a:lnTo>
                      <a:pt x="501" y="257"/>
                    </a:lnTo>
                    <a:lnTo>
                      <a:pt x="456" y="257"/>
                    </a:lnTo>
                    <a:lnTo>
                      <a:pt x="410" y="255"/>
                    </a:lnTo>
                    <a:lnTo>
                      <a:pt x="365" y="255"/>
                    </a:lnTo>
                    <a:lnTo>
                      <a:pt x="319" y="255"/>
                    </a:lnTo>
                    <a:lnTo>
                      <a:pt x="273" y="255"/>
                    </a:lnTo>
                    <a:lnTo>
                      <a:pt x="228" y="254"/>
                    </a:lnTo>
                    <a:lnTo>
                      <a:pt x="182" y="254"/>
                    </a:lnTo>
                    <a:lnTo>
                      <a:pt x="137" y="254"/>
                    </a:lnTo>
                    <a:lnTo>
                      <a:pt x="91" y="254"/>
                    </a:lnTo>
                    <a:lnTo>
                      <a:pt x="46" y="253"/>
                    </a:lnTo>
                    <a:lnTo>
                      <a:pt x="0" y="253"/>
                    </a:lnTo>
                    <a:lnTo>
                      <a:pt x="1" y="244"/>
                    </a:lnTo>
                    <a:lnTo>
                      <a:pt x="4" y="224"/>
                    </a:lnTo>
                    <a:lnTo>
                      <a:pt x="6" y="206"/>
                    </a:lnTo>
                    <a:lnTo>
                      <a:pt x="4" y="197"/>
                    </a:lnTo>
                    <a:close/>
                  </a:path>
                </a:pathLst>
              </a:custGeom>
              <a:solidFill>
                <a:srgbClr val="BF7505"/>
              </a:solidFill>
              <a:ln w="9525">
                <a:noFill/>
                <a:round/>
                <a:headEnd/>
                <a:tailEnd/>
              </a:ln>
            </p:spPr>
            <p:txBody>
              <a:bodyPr/>
              <a:lstStyle/>
              <a:p>
                <a:endParaRPr lang="en-US"/>
              </a:p>
            </p:txBody>
          </p:sp>
          <p:sp>
            <p:nvSpPr>
              <p:cNvPr id="21871" name="Freeform 663"/>
              <p:cNvSpPr>
                <a:spLocks/>
              </p:cNvSpPr>
              <p:nvPr/>
            </p:nvSpPr>
            <p:spPr bwMode="auto">
              <a:xfrm>
                <a:off x="1291" y="2091"/>
                <a:ext cx="949" cy="122"/>
              </a:xfrm>
              <a:custGeom>
                <a:avLst/>
                <a:gdLst>
                  <a:gd name="T0" fmla="*/ 40 w 1899"/>
                  <a:gd name="T1" fmla="*/ 167 h 244"/>
                  <a:gd name="T2" fmla="*/ 112 w 1899"/>
                  <a:gd name="T3" fmla="*/ 147 h 244"/>
                  <a:gd name="T4" fmla="*/ 185 w 1899"/>
                  <a:gd name="T5" fmla="*/ 127 h 244"/>
                  <a:gd name="T6" fmla="*/ 259 w 1899"/>
                  <a:gd name="T7" fmla="*/ 106 h 244"/>
                  <a:gd name="T8" fmla="*/ 331 w 1899"/>
                  <a:gd name="T9" fmla="*/ 86 h 244"/>
                  <a:gd name="T10" fmla="*/ 405 w 1899"/>
                  <a:gd name="T11" fmla="*/ 65 h 244"/>
                  <a:gd name="T12" fmla="*/ 478 w 1899"/>
                  <a:gd name="T13" fmla="*/ 45 h 244"/>
                  <a:gd name="T14" fmla="*/ 551 w 1899"/>
                  <a:gd name="T15" fmla="*/ 25 h 244"/>
                  <a:gd name="T16" fmla="*/ 598 w 1899"/>
                  <a:gd name="T17" fmla="*/ 12 h 244"/>
                  <a:gd name="T18" fmla="*/ 615 w 1899"/>
                  <a:gd name="T19" fmla="*/ 9 h 244"/>
                  <a:gd name="T20" fmla="*/ 632 w 1899"/>
                  <a:gd name="T21" fmla="*/ 5 h 244"/>
                  <a:gd name="T22" fmla="*/ 649 w 1899"/>
                  <a:gd name="T23" fmla="*/ 2 h 244"/>
                  <a:gd name="T24" fmla="*/ 696 w 1899"/>
                  <a:gd name="T25" fmla="*/ 2 h 244"/>
                  <a:gd name="T26" fmla="*/ 772 w 1899"/>
                  <a:gd name="T27" fmla="*/ 3 h 244"/>
                  <a:gd name="T28" fmla="*/ 848 w 1899"/>
                  <a:gd name="T29" fmla="*/ 5 h 244"/>
                  <a:gd name="T30" fmla="*/ 924 w 1899"/>
                  <a:gd name="T31" fmla="*/ 6 h 244"/>
                  <a:gd name="T32" fmla="*/ 1000 w 1899"/>
                  <a:gd name="T33" fmla="*/ 9 h 244"/>
                  <a:gd name="T34" fmla="*/ 1076 w 1899"/>
                  <a:gd name="T35" fmla="*/ 10 h 244"/>
                  <a:gd name="T36" fmla="*/ 1152 w 1899"/>
                  <a:gd name="T37" fmla="*/ 12 h 244"/>
                  <a:gd name="T38" fmla="*/ 1228 w 1899"/>
                  <a:gd name="T39" fmla="*/ 13 h 244"/>
                  <a:gd name="T40" fmla="*/ 1303 w 1899"/>
                  <a:gd name="T41" fmla="*/ 15 h 244"/>
                  <a:gd name="T42" fmla="*/ 1379 w 1899"/>
                  <a:gd name="T43" fmla="*/ 17 h 244"/>
                  <a:gd name="T44" fmla="*/ 1455 w 1899"/>
                  <a:gd name="T45" fmla="*/ 19 h 244"/>
                  <a:gd name="T46" fmla="*/ 1531 w 1899"/>
                  <a:gd name="T47" fmla="*/ 20 h 244"/>
                  <a:gd name="T48" fmla="*/ 1607 w 1899"/>
                  <a:gd name="T49" fmla="*/ 22 h 244"/>
                  <a:gd name="T50" fmla="*/ 1683 w 1899"/>
                  <a:gd name="T51" fmla="*/ 23 h 244"/>
                  <a:gd name="T52" fmla="*/ 1759 w 1899"/>
                  <a:gd name="T53" fmla="*/ 26 h 244"/>
                  <a:gd name="T54" fmla="*/ 1835 w 1899"/>
                  <a:gd name="T55" fmla="*/ 27 h 244"/>
                  <a:gd name="T56" fmla="*/ 1880 w 1899"/>
                  <a:gd name="T57" fmla="*/ 36 h 244"/>
                  <a:gd name="T58" fmla="*/ 1893 w 1899"/>
                  <a:gd name="T59" fmla="*/ 50 h 244"/>
                  <a:gd name="T60" fmla="*/ 1871 w 1899"/>
                  <a:gd name="T61" fmla="*/ 70 h 244"/>
                  <a:gd name="T62" fmla="*/ 1814 w 1899"/>
                  <a:gd name="T63" fmla="*/ 93 h 244"/>
                  <a:gd name="T64" fmla="*/ 1758 w 1899"/>
                  <a:gd name="T65" fmla="*/ 117 h 244"/>
                  <a:gd name="T66" fmla="*/ 1701 w 1899"/>
                  <a:gd name="T67" fmla="*/ 140 h 244"/>
                  <a:gd name="T68" fmla="*/ 1645 w 1899"/>
                  <a:gd name="T69" fmla="*/ 163 h 244"/>
                  <a:gd name="T70" fmla="*/ 1590 w 1899"/>
                  <a:gd name="T71" fmla="*/ 186 h 244"/>
                  <a:gd name="T72" fmla="*/ 1533 w 1899"/>
                  <a:gd name="T73" fmla="*/ 210 h 244"/>
                  <a:gd name="T74" fmla="*/ 1477 w 1899"/>
                  <a:gd name="T75" fmla="*/ 233 h 244"/>
                  <a:gd name="T76" fmla="*/ 1403 w 1899"/>
                  <a:gd name="T77" fmla="*/ 244 h 244"/>
                  <a:gd name="T78" fmla="*/ 1313 w 1899"/>
                  <a:gd name="T79" fmla="*/ 243 h 244"/>
                  <a:gd name="T80" fmla="*/ 1222 w 1899"/>
                  <a:gd name="T81" fmla="*/ 243 h 244"/>
                  <a:gd name="T82" fmla="*/ 1132 w 1899"/>
                  <a:gd name="T83" fmla="*/ 242 h 244"/>
                  <a:gd name="T84" fmla="*/ 1042 w 1899"/>
                  <a:gd name="T85" fmla="*/ 241 h 244"/>
                  <a:gd name="T86" fmla="*/ 951 w 1899"/>
                  <a:gd name="T87" fmla="*/ 241 h 244"/>
                  <a:gd name="T88" fmla="*/ 860 w 1899"/>
                  <a:gd name="T89" fmla="*/ 240 h 244"/>
                  <a:gd name="T90" fmla="*/ 770 w 1899"/>
                  <a:gd name="T91" fmla="*/ 240 h 244"/>
                  <a:gd name="T92" fmla="*/ 679 w 1899"/>
                  <a:gd name="T93" fmla="*/ 239 h 244"/>
                  <a:gd name="T94" fmla="*/ 590 w 1899"/>
                  <a:gd name="T95" fmla="*/ 239 h 244"/>
                  <a:gd name="T96" fmla="*/ 498 w 1899"/>
                  <a:gd name="T97" fmla="*/ 238 h 244"/>
                  <a:gd name="T98" fmla="*/ 407 w 1899"/>
                  <a:gd name="T99" fmla="*/ 238 h 244"/>
                  <a:gd name="T100" fmla="*/ 318 w 1899"/>
                  <a:gd name="T101" fmla="*/ 236 h 244"/>
                  <a:gd name="T102" fmla="*/ 227 w 1899"/>
                  <a:gd name="T103" fmla="*/ 235 h 244"/>
                  <a:gd name="T104" fmla="*/ 135 w 1899"/>
                  <a:gd name="T105" fmla="*/ 235 h 244"/>
                  <a:gd name="T106" fmla="*/ 44 w 1899"/>
                  <a:gd name="T107" fmla="*/ 234 h 244"/>
                  <a:gd name="T108" fmla="*/ 1 w 1899"/>
                  <a:gd name="T109" fmla="*/ 225 h 244"/>
                  <a:gd name="T110" fmla="*/ 5 w 1899"/>
                  <a:gd name="T111" fmla="*/ 187 h 24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899"/>
                  <a:gd name="T169" fmla="*/ 0 h 244"/>
                  <a:gd name="T170" fmla="*/ 1899 w 1899"/>
                  <a:gd name="T171" fmla="*/ 244 h 244"/>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899" h="244">
                    <a:moveTo>
                      <a:pt x="3" y="178"/>
                    </a:moveTo>
                    <a:lnTo>
                      <a:pt x="40" y="167"/>
                    </a:lnTo>
                    <a:lnTo>
                      <a:pt x="76" y="157"/>
                    </a:lnTo>
                    <a:lnTo>
                      <a:pt x="112" y="147"/>
                    </a:lnTo>
                    <a:lnTo>
                      <a:pt x="149" y="137"/>
                    </a:lnTo>
                    <a:lnTo>
                      <a:pt x="185" y="127"/>
                    </a:lnTo>
                    <a:lnTo>
                      <a:pt x="222" y="117"/>
                    </a:lnTo>
                    <a:lnTo>
                      <a:pt x="259" y="106"/>
                    </a:lnTo>
                    <a:lnTo>
                      <a:pt x="296" y="96"/>
                    </a:lnTo>
                    <a:lnTo>
                      <a:pt x="331" y="86"/>
                    </a:lnTo>
                    <a:lnTo>
                      <a:pt x="368" y="75"/>
                    </a:lnTo>
                    <a:lnTo>
                      <a:pt x="405" y="65"/>
                    </a:lnTo>
                    <a:lnTo>
                      <a:pt x="442" y="55"/>
                    </a:lnTo>
                    <a:lnTo>
                      <a:pt x="478" y="45"/>
                    </a:lnTo>
                    <a:lnTo>
                      <a:pt x="515" y="35"/>
                    </a:lnTo>
                    <a:lnTo>
                      <a:pt x="551" y="25"/>
                    </a:lnTo>
                    <a:lnTo>
                      <a:pt x="588" y="14"/>
                    </a:lnTo>
                    <a:lnTo>
                      <a:pt x="598" y="12"/>
                    </a:lnTo>
                    <a:lnTo>
                      <a:pt x="606" y="11"/>
                    </a:lnTo>
                    <a:lnTo>
                      <a:pt x="615" y="9"/>
                    </a:lnTo>
                    <a:lnTo>
                      <a:pt x="623" y="7"/>
                    </a:lnTo>
                    <a:lnTo>
                      <a:pt x="632" y="5"/>
                    </a:lnTo>
                    <a:lnTo>
                      <a:pt x="640" y="4"/>
                    </a:lnTo>
                    <a:lnTo>
                      <a:pt x="649" y="2"/>
                    </a:lnTo>
                    <a:lnTo>
                      <a:pt x="657" y="0"/>
                    </a:lnTo>
                    <a:lnTo>
                      <a:pt x="696" y="2"/>
                    </a:lnTo>
                    <a:lnTo>
                      <a:pt x="734" y="2"/>
                    </a:lnTo>
                    <a:lnTo>
                      <a:pt x="772" y="3"/>
                    </a:lnTo>
                    <a:lnTo>
                      <a:pt x="810" y="4"/>
                    </a:lnTo>
                    <a:lnTo>
                      <a:pt x="848" y="5"/>
                    </a:lnTo>
                    <a:lnTo>
                      <a:pt x="886" y="5"/>
                    </a:lnTo>
                    <a:lnTo>
                      <a:pt x="924" y="6"/>
                    </a:lnTo>
                    <a:lnTo>
                      <a:pt x="962" y="7"/>
                    </a:lnTo>
                    <a:lnTo>
                      <a:pt x="1000" y="9"/>
                    </a:lnTo>
                    <a:lnTo>
                      <a:pt x="1038" y="9"/>
                    </a:lnTo>
                    <a:lnTo>
                      <a:pt x="1076" y="10"/>
                    </a:lnTo>
                    <a:lnTo>
                      <a:pt x="1114" y="11"/>
                    </a:lnTo>
                    <a:lnTo>
                      <a:pt x="1152" y="12"/>
                    </a:lnTo>
                    <a:lnTo>
                      <a:pt x="1190" y="12"/>
                    </a:lnTo>
                    <a:lnTo>
                      <a:pt x="1228" y="13"/>
                    </a:lnTo>
                    <a:lnTo>
                      <a:pt x="1266" y="14"/>
                    </a:lnTo>
                    <a:lnTo>
                      <a:pt x="1303" y="15"/>
                    </a:lnTo>
                    <a:lnTo>
                      <a:pt x="1341" y="15"/>
                    </a:lnTo>
                    <a:lnTo>
                      <a:pt x="1379" y="17"/>
                    </a:lnTo>
                    <a:lnTo>
                      <a:pt x="1417" y="18"/>
                    </a:lnTo>
                    <a:lnTo>
                      <a:pt x="1455" y="19"/>
                    </a:lnTo>
                    <a:lnTo>
                      <a:pt x="1493" y="19"/>
                    </a:lnTo>
                    <a:lnTo>
                      <a:pt x="1531" y="20"/>
                    </a:lnTo>
                    <a:lnTo>
                      <a:pt x="1569" y="21"/>
                    </a:lnTo>
                    <a:lnTo>
                      <a:pt x="1607" y="22"/>
                    </a:lnTo>
                    <a:lnTo>
                      <a:pt x="1645" y="22"/>
                    </a:lnTo>
                    <a:lnTo>
                      <a:pt x="1683" y="23"/>
                    </a:lnTo>
                    <a:lnTo>
                      <a:pt x="1721" y="25"/>
                    </a:lnTo>
                    <a:lnTo>
                      <a:pt x="1759" y="26"/>
                    </a:lnTo>
                    <a:lnTo>
                      <a:pt x="1797" y="26"/>
                    </a:lnTo>
                    <a:lnTo>
                      <a:pt x="1835" y="27"/>
                    </a:lnTo>
                    <a:lnTo>
                      <a:pt x="1873" y="28"/>
                    </a:lnTo>
                    <a:lnTo>
                      <a:pt x="1880" y="36"/>
                    </a:lnTo>
                    <a:lnTo>
                      <a:pt x="1887" y="43"/>
                    </a:lnTo>
                    <a:lnTo>
                      <a:pt x="1893" y="50"/>
                    </a:lnTo>
                    <a:lnTo>
                      <a:pt x="1899" y="58"/>
                    </a:lnTo>
                    <a:lnTo>
                      <a:pt x="1871" y="70"/>
                    </a:lnTo>
                    <a:lnTo>
                      <a:pt x="1842" y="81"/>
                    </a:lnTo>
                    <a:lnTo>
                      <a:pt x="1814" y="93"/>
                    </a:lnTo>
                    <a:lnTo>
                      <a:pt x="1786" y="104"/>
                    </a:lnTo>
                    <a:lnTo>
                      <a:pt x="1758" y="117"/>
                    </a:lnTo>
                    <a:lnTo>
                      <a:pt x="1730" y="128"/>
                    </a:lnTo>
                    <a:lnTo>
                      <a:pt x="1701" y="140"/>
                    </a:lnTo>
                    <a:lnTo>
                      <a:pt x="1674" y="151"/>
                    </a:lnTo>
                    <a:lnTo>
                      <a:pt x="1645" y="163"/>
                    </a:lnTo>
                    <a:lnTo>
                      <a:pt x="1617" y="174"/>
                    </a:lnTo>
                    <a:lnTo>
                      <a:pt x="1590" y="186"/>
                    </a:lnTo>
                    <a:lnTo>
                      <a:pt x="1561" y="197"/>
                    </a:lnTo>
                    <a:lnTo>
                      <a:pt x="1533" y="210"/>
                    </a:lnTo>
                    <a:lnTo>
                      <a:pt x="1504" y="221"/>
                    </a:lnTo>
                    <a:lnTo>
                      <a:pt x="1477" y="233"/>
                    </a:lnTo>
                    <a:lnTo>
                      <a:pt x="1448" y="244"/>
                    </a:lnTo>
                    <a:lnTo>
                      <a:pt x="1403" y="244"/>
                    </a:lnTo>
                    <a:lnTo>
                      <a:pt x="1358" y="243"/>
                    </a:lnTo>
                    <a:lnTo>
                      <a:pt x="1313" y="243"/>
                    </a:lnTo>
                    <a:lnTo>
                      <a:pt x="1267" y="243"/>
                    </a:lnTo>
                    <a:lnTo>
                      <a:pt x="1222" y="243"/>
                    </a:lnTo>
                    <a:lnTo>
                      <a:pt x="1177" y="242"/>
                    </a:lnTo>
                    <a:lnTo>
                      <a:pt x="1132" y="242"/>
                    </a:lnTo>
                    <a:lnTo>
                      <a:pt x="1087" y="242"/>
                    </a:lnTo>
                    <a:lnTo>
                      <a:pt x="1042" y="241"/>
                    </a:lnTo>
                    <a:lnTo>
                      <a:pt x="996" y="241"/>
                    </a:lnTo>
                    <a:lnTo>
                      <a:pt x="951" y="241"/>
                    </a:lnTo>
                    <a:lnTo>
                      <a:pt x="906" y="241"/>
                    </a:lnTo>
                    <a:lnTo>
                      <a:pt x="860" y="240"/>
                    </a:lnTo>
                    <a:lnTo>
                      <a:pt x="815" y="240"/>
                    </a:lnTo>
                    <a:lnTo>
                      <a:pt x="770" y="240"/>
                    </a:lnTo>
                    <a:lnTo>
                      <a:pt x="725" y="239"/>
                    </a:lnTo>
                    <a:lnTo>
                      <a:pt x="679" y="239"/>
                    </a:lnTo>
                    <a:lnTo>
                      <a:pt x="634" y="239"/>
                    </a:lnTo>
                    <a:lnTo>
                      <a:pt x="590" y="239"/>
                    </a:lnTo>
                    <a:lnTo>
                      <a:pt x="543" y="238"/>
                    </a:lnTo>
                    <a:lnTo>
                      <a:pt x="498" y="238"/>
                    </a:lnTo>
                    <a:lnTo>
                      <a:pt x="454" y="238"/>
                    </a:lnTo>
                    <a:lnTo>
                      <a:pt x="407" y="238"/>
                    </a:lnTo>
                    <a:lnTo>
                      <a:pt x="362" y="236"/>
                    </a:lnTo>
                    <a:lnTo>
                      <a:pt x="318" y="236"/>
                    </a:lnTo>
                    <a:lnTo>
                      <a:pt x="271" y="236"/>
                    </a:lnTo>
                    <a:lnTo>
                      <a:pt x="227" y="235"/>
                    </a:lnTo>
                    <a:lnTo>
                      <a:pt x="180" y="235"/>
                    </a:lnTo>
                    <a:lnTo>
                      <a:pt x="135" y="235"/>
                    </a:lnTo>
                    <a:lnTo>
                      <a:pt x="91" y="235"/>
                    </a:lnTo>
                    <a:lnTo>
                      <a:pt x="44" y="234"/>
                    </a:lnTo>
                    <a:lnTo>
                      <a:pt x="0" y="234"/>
                    </a:lnTo>
                    <a:lnTo>
                      <a:pt x="1" y="225"/>
                    </a:lnTo>
                    <a:lnTo>
                      <a:pt x="4" y="205"/>
                    </a:lnTo>
                    <a:lnTo>
                      <a:pt x="5" y="187"/>
                    </a:lnTo>
                    <a:lnTo>
                      <a:pt x="3" y="178"/>
                    </a:lnTo>
                    <a:close/>
                  </a:path>
                </a:pathLst>
              </a:custGeom>
              <a:solidFill>
                <a:srgbClr val="C47C05"/>
              </a:solidFill>
              <a:ln w="9525">
                <a:noFill/>
                <a:round/>
                <a:headEnd/>
                <a:tailEnd/>
              </a:ln>
            </p:spPr>
            <p:txBody>
              <a:bodyPr/>
              <a:lstStyle/>
              <a:p>
                <a:endParaRPr lang="en-US"/>
              </a:p>
            </p:txBody>
          </p:sp>
          <p:sp>
            <p:nvSpPr>
              <p:cNvPr id="21872" name="Freeform 664"/>
              <p:cNvSpPr>
                <a:spLocks/>
              </p:cNvSpPr>
              <p:nvPr/>
            </p:nvSpPr>
            <p:spPr bwMode="auto">
              <a:xfrm>
                <a:off x="1291" y="2101"/>
                <a:ext cx="922" cy="113"/>
              </a:xfrm>
              <a:custGeom>
                <a:avLst/>
                <a:gdLst>
                  <a:gd name="T0" fmla="*/ 35 w 1844"/>
                  <a:gd name="T1" fmla="*/ 148 h 227"/>
                  <a:gd name="T2" fmla="*/ 102 w 1844"/>
                  <a:gd name="T3" fmla="*/ 131 h 227"/>
                  <a:gd name="T4" fmla="*/ 168 w 1844"/>
                  <a:gd name="T5" fmla="*/ 113 h 227"/>
                  <a:gd name="T6" fmla="*/ 235 w 1844"/>
                  <a:gd name="T7" fmla="*/ 96 h 227"/>
                  <a:gd name="T8" fmla="*/ 301 w 1844"/>
                  <a:gd name="T9" fmla="*/ 77 h 227"/>
                  <a:gd name="T10" fmla="*/ 368 w 1844"/>
                  <a:gd name="T11" fmla="*/ 59 h 227"/>
                  <a:gd name="T12" fmla="*/ 434 w 1844"/>
                  <a:gd name="T13" fmla="*/ 41 h 227"/>
                  <a:gd name="T14" fmla="*/ 501 w 1844"/>
                  <a:gd name="T15" fmla="*/ 23 h 227"/>
                  <a:gd name="T16" fmla="*/ 543 w 1844"/>
                  <a:gd name="T17" fmla="*/ 12 h 227"/>
                  <a:gd name="T18" fmla="*/ 561 w 1844"/>
                  <a:gd name="T19" fmla="*/ 8 h 227"/>
                  <a:gd name="T20" fmla="*/ 578 w 1844"/>
                  <a:gd name="T21" fmla="*/ 5 h 227"/>
                  <a:gd name="T22" fmla="*/ 595 w 1844"/>
                  <a:gd name="T23" fmla="*/ 1 h 227"/>
                  <a:gd name="T24" fmla="*/ 641 w 1844"/>
                  <a:gd name="T25" fmla="*/ 1 h 227"/>
                  <a:gd name="T26" fmla="*/ 717 w 1844"/>
                  <a:gd name="T27" fmla="*/ 2 h 227"/>
                  <a:gd name="T28" fmla="*/ 793 w 1844"/>
                  <a:gd name="T29" fmla="*/ 5 h 227"/>
                  <a:gd name="T30" fmla="*/ 870 w 1844"/>
                  <a:gd name="T31" fmla="*/ 6 h 227"/>
                  <a:gd name="T32" fmla="*/ 946 w 1844"/>
                  <a:gd name="T33" fmla="*/ 8 h 227"/>
                  <a:gd name="T34" fmla="*/ 1022 w 1844"/>
                  <a:gd name="T35" fmla="*/ 9 h 227"/>
                  <a:gd name="T36" fmla="*/ 1098 w 1844"/>
                  <a:gd name="T37" fmla="*/ 12 h 227"/>
                  <a:gd name="T38" fmla="*/ 1174 w 1844"/>
                  <a:gd name="T39" fmla="*/ 13 h 227"/>
                  <a:gd name="T40" fmla="*/ 1250 w 1844"/>
                  <a:gd name="T41" fmla="*/ 15 h 227"/>
                  <a:gd name="T42" fmla="*/ 1326 w 1844"/>
                  <a:gd name="T43" fmla="*/ 16 h 227"/>
                  <a:gd name="T44" fmla="*/ 1402 w 1844"/>
                  <a:gd name="T45" fmla="*/ 18 h 227"/>
                  <a:gd name="T46" fmla="*/ 1478 w 1844"/>
                  <a:gd name="T47" fmla="*/ 20 h 227"/>
                  <a:gd name="T48" fmla="*/ 1554 w 1844"/>
                  <a:gd name="T49" fmla="*/ 22 h 227"/>
                  <a:gd name="T50" fmla="*/ 1630 w 1844"/>
                  <a:gd name="T51" fmla="*/ 23 h 227"/>
                  <a:gd name="T52" fmla="*/ 1706 w 1844"/>
                  <a:gd name="T53" fmla="*/ 25 h 227"/>
                  <a:gd name="T54" fmla="*/ 1782 w 1844"/>
                  <a:gd name="T55" fmla="*/ 26 h 227"/>
                  <a:gd name="T56" fmla="*/ 1826 w 1844"/>
                  <a:gd name="T57" fmla="*/ 36 h 227"/>
                  <a:gd name="T58" fmla="*/ 1839 w 1844"/>
                  <a:gd name="T59" fmla="*/ 52 h 227"/>
                  <a:gd name="T60" fmla="*/ 1819 w 1844"/>
                  <a:gd name="T61" fmla="*/ 70 h 227"/>
                  <a:gd name="T62" fmla="*/ 1768 w 1844"/>
                  <a:gd name="T63" fmla="*/ 91 h 227"/>
                  <a:gd name="T64" fmla="*/ 1718 w 1844"/>
                  <a:gd name="T65" fmla="*/ 112 h 227"/>
                  <a:gd name="T66" fmla="*/ 1667 w 1844"/>
                  <a:gd name="T67" fmla="*/ 132 h 227"/>
                  <a:gd name="T68" fmla="*/ 1617 w 1844"/>
                  <a:gd name="T69" fmla="*/ 154 h 227"/>
                  <a:gd name="T70" fmla="*/ 1567 w 1844"/>
                  <a:gd name="T71" fmla="*/ 175 h 227"/>
                  <a:gd name="T72" fmla="*/ 1516 w 1844"/>
                  <a:gd name="T73" fmla="*/ 196 h 227"/>
                  <a:gd name="T74" fmla="*/ 1465 w 1844"/>
                  <a:gd name="T75" fmla="*/ 216 h 227"/>
                  <a:gd name="T76" fmla="*/ 1395 w 1844"/>
                  <a:gd name="T77" fmla="*/ 227 h 227"/>
                  <a:gd name="T78" fmla="*/ 1305 w 1844"/>
                  <a:gd name="T79" fmla="*/ 226 h 227"/>
                  <a:gd name="T80" fmla="*/ 1215 w 1844"/>
                  <a:gd name="T81" fmla="*/ 224 h 227"/>
                  <a:gd name="T82" fmla="*/ 1125 w 1844"/>
                  <a:gd name="T83" fmla="*/ 223 h 227"/>
                  <a:gd name="T84" fmla="*/ 1035 w 1844"/>
                  <a:gd name="T85" fmla="*/ 223 h 227"/>
                  <a:gd name="T86" fmla="*/ 946 w 1844"/>
                  <a:gd name="T87" fmla="*/ 222 h 227"/>
                  <a:gd name="T88" fmla="*/ 856 w 1844"/>
                  <a:gd name="T89" fmla="*/ 221 h 227"/>
                  <a:gd name="T90" fmla="*/ 765 w 1844"/>
                  <a:gd name="T91" fmla="*/ 221 h 227"/>
                  <a:gd name="T92" fmla="*/ 675 w 1844"/>
                  <a:gd name="T93" fmla="*/ 220 h 227"/>
                  <a:gd name="T94" fmla="*/ 585 w 1844"/>
                  <a:gd name="T95" fmla="*/ 220 h 227"/>
                  <a:gd name="T96" fmla="*/ 495 w 1844"/>
                  <a:gd name="T97" fmla="*/ 219 h 227"/>
                  <a:gd name="T98" fmla="*/ 405 w 1844"/>
                  <a:gd name="T99" fmla="*/ 218 h 227"/>
                  <a:gd name="T100" fmla="*/ 315 w 1844"/>
                  <a:gd name="T101" fmla="*/ 218 h 227"/>
                  <a:gd name="T102" fmla="*/ 224 w 1844"/>
                  <a:gd name="T103" fmla="*/ 216 h 227"/>
                  <a:gd name="T104" fmla="*/ 134 w 1844"/>
                  <a:gd name="T105" fmla="*/ 215 h 227"/>
                  <a:gd name="T106" fmla="*/ 44 w 1844"/>
                  <a:gd name="T107" fmla="*/ 214 h 227"/>
                  <a:gd name="T108" fmla="*/ 1 w 1844"/>
                  <a:gd name="T109" fmla="*/ 205 h 227"/>
                  <a:gd name="T110" fmla="*/ 4 w 1844"/>
                  <a:gd name="T111" fmla="*/ 167 h 227"/>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844"/>
                  <a:gd name="T169" fmla="*/ 0 h 227"/>
                  <a:gd name="T170" fmla="*/ 1844 w 1844"/>
                  <a:gd name="T171" fmla="*/ 227 h 227"/>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844" h="227">
                    <a:moveTo>
                      <a:pt x="2" y="158"/>
                    </a:moveTo>
                    <a:lnTo>
                      <a:pt x="35" y="148"/>
                    </a:lnTo>
                    <a:lnTo>
                      <a:pt x="69" y="140"/>
                    </a:lnTo>
                    <a:lnTo>
                      <a:pt x="102" y="131"/>
                    </a:lnTo>
                    <a:lnTo>
                      <a:pt x="135" y="122"/>
                    </a:lnTo>
                    <a:lnTo>
                      <a:pt x="168" y="113"/>
                    </a:lnTo>
                    <a:lnTo>
                      <a:pt x="201" y="105"/>
                    </a:lnTo>
                    <a:lnTo>
                      <a:pt x="235" y="96"/>
                    </a:lnTo>
                    <a:lnTo>
                      <a:pt x="268" y="86"/>
                    </a:lnTo>
                    <a:lnTo>
                      <a:pt x="301" y="77"/>
                    </a:lnTo>
                    <a:lnTo>
                      <a:pt x="335" y="68"/>
                    </a:lnTo>
                    <a:lnTo>
                      <a:pt x="368" y="59"/>
                    </a:lnTo>
                    <a:lnTo>
                      <a:pt x="402" y="50"/>
                    </a:lnTo>
                    <a:lnTo>
                      <a:pt x="434" y="41"/>
                    </a:lnTo>
                    <a:lnTo>
                      <a:pt x="467" y="32"/>
                    </a:lnTo>
                    <a:lnTo>
                      <a:pt x="501" y="23"/>
                    </a:lnTo>
                    <a:lnTo>
                      <a:pt x="534" y="14"/>
                    </a:lnTo>
                    <a:lnTo>
                      <a:pt x="543" y="12"/>
                    </a:lnTo>
                    <a:lnTo>
                      <a:pt x="551" y="10"/>
                    </a:lnTo>
                    <a:lnTo>
                      <a:pt x="561" y="8"/>
                    </a:lnTo>
                    <a:lnTo>
                      <a:pt x="569" y="7"/>
                    </a:lnTo>
                    <a:lnTo>
                      <a:pt x="578" y="5"/>
                    </a:lnTo>
                    <a:lnTo>
                      <a:pt x="586" y="3"/>
                    </a:lnTo>
                    <a:lnTo>
                      <a:pt x="595" y="1"/>
                    </a:lnTo>
                    <a:lnTo>
                      <a:pt x="603" y="0"/>
                    </a:lnTo>
                    <a:lnTo>
                      <a:pt x="641" y="1"/>
                    </a:lnTo>
                    <a:lnTo>
                      <a:pt x="679" y="1"/>
                    </a:lnTo>
                    <a:lnTo>
                      <a:pt x="717" y="2"/>
                    </a:lnTo>
                    <a:lnTo>
                      <a:pt x="755" y="3"/>
                    </a:lnTo>
                    <a:lnTo>
                      <a:pt x="793" y="5"/>
                    </a:lnTo>
                    <a:lnTo>
                      <a:pt x="831" y="5"/>
                    </a:lnTo>
                    <a:lnTo>
                      <a:pt x="870" y="6"/>
                    </a:lnTo>
                    <a:lnTo>
                      <a:pt x="908" y="7"/>
                    </a:lnTo>
                    <a:lnTo>
                      <a:pt x="946" y="8"/>
                    </a:lnTo>
                    <a:lnTo>
                      <a:pt x="984" y="8"/>
                    </a:lnTo>
                    <a:lnTo>
                      <a:pt x="1022" y="9"/>
                    </a:lnTo>
                    <a:lnTo>
                      <a:pt x="1060" y="10"/>
                    </a:lnTo>
                    <a:lnTo>
                      <a:pt x="1098" y="12"/>
                    </a:lnTo>
                    <a:lnTo>
                      <a:pt x="1136" y="12"/>
                    </a:lnTo>
                    <a:lnTo>
                      <a:pt x="1174" y="13"/>
                    </a:lnTo>
                    <a:lnTo>
                      <a:pt x="1212" y="14"/>
                    </a:lnTo>
                    <a:lnTo>
                      <a:pt x="1250" y="15"/>
                    </a:lnTo>
                    <a:lnTo>
                      <a:pt x="1288" y="15"/>
                    </a:lnTo>
                    <a:lnTo>
                      <a:pt x="1326" y="16"/>
                    </a:lnTo>
                    <a:lnTo>
                      <a:pt x="1364" y="17"/>
                    </a:lnTo>
                    <a:lnTo>
                      <a:pt x="1402" y="18"/>
                    </a:lnTo>
                    <a:lnTo>
                      <a:pt x="1440" y="18"/>
                    </a:lnTo>
                    <a:lnTo>
                      <a:pt x="1478" y="20"/>
                    </a:lnTo>
                    <a:lnTo>
                      <a:pt x="1516" y="21"/>
                    </a:lnTo>
                    <a:lnTo>
                      <a:pt x="1554" y="22"/>
                    </a:lnTo>
                    <a:lnTo>
                      <a:pt x="1592" y="22"/>
                    </a:lnTo>
                    <a:lnTo>
                      <a:pt x="1630" y="23"/>
                    </a:lnTo>
                    <a:lnTo>
                      <a:pt x="1668" y="24"/>
                    </a:lnTo>
                    <a:lnTo>
                      <a:pt x="1706" y="25"/>
                    </a:lnTo>
                    <a:lnTo>
                      <a:pt x="1744" y="25"/>
                    </a:lnTo>
                    <a:lnTo>
                      <a:pt x="1782" y="26"/>
                    </a:lnTo>
                    <a:lnTo>
                      <a:pt x="1820" y="28"/>
                    </a:lnTo>
                    <a:lnTo>
                      <a:pt x="1826" y="36"/>
                    </a:lnTo>
                    <a:lnTo>
                      <a:pt x="1833" y="44"/>
                    </a:lnTo>
                    <a:lnTo>
                      <a:pt x="1839" y="52"/>
                    </a:lnTo>
                    <a:lnTo>
                      <a:pt x="1844" y="60"/>
                    </a:lnTo>
                    <a:lnTo>
                      <a:pt x="1819" y="70"/>
                    </a:lnTo>
                    <a:lnTo>
                      <a:pt x="1794" y="81"/>
                    </a:lnTo>
                    <a:lnTo>
                      <a:pt x="1768" y="91"/>
                    </a:lnTo>
                    <a:lnTo>
                      <a:pt x="1743" y="101"/>
                    </a:lnTo>
                    <a:lnTo>
                      <a:pt x="1718" y="112"/>
                    </a:lnTo>
                    <a:lnTo>
                      <a:pt x="1692" y="122"/>
                    </a:lnTo>
                    <a:lnTo>
                      <a:pt x="1667" y="132"/>
                    </a:lnTo>
                    <a:lnTo>
                      <a:pt x="1643" y="143"/>
                    </a:lnTo>
                    <a:lnTo>
                      <a:pt x="1617" y="154"/>
                    </a:lnTo>
                    <a:lnTo>
                      <a:pt x="1592" y="165"/>
                    </a:lnTo>
                    <a:lnTo>
                      <a:pt x="1567" y="175"/>
                    </a:lnTo>
                    <a:lnTo>
                      <a:pt x="1541" y="185"/>
                    </a:lnTo>
                    <a:lnTo>
                      <a:pt x="1516" y="196"/>
                    </a:lnTo>
                    <a:lnTo>
                      <a:pt x="1491" y="206"/>
                    </a:lnTo>
                    <a:lnTo>
                      <a:pt x="1465" y="216"/>
                    </a:lnTo>
                    <a:lnTo>
                      <a:pt x="1440" y="227"/>
                    </a:lnTo>
                    <a:lnTo>
                      <a:pt x="1395" y="227"/>
                    </a:lnTo>
                    <a:lnTo>
                      <a:pt x="1350" y="226"/>
                    </a:lnTo>
                    <a:lnTo>
                      <a:pt x="1305" y="226"/>
                    </a:lnTo>
                    <a:lnTo>
                      <a:pt x="1260" y="226"/>
                    </a:lnTo>
                    <a:lnTo>
                      <a:pt x="1215" y="224"/>
                    </a:lnTo>
                    <a:lnTo>
                      <a:pt x="1170" y="224"/>
                    </a:lnTo>
                    <a:lnTo>
                      <a:pt x="1125" y="223"/>
                    </a:lnTo>
                    <a:lnTo>
                      <a:pt x="1080" y="223"/>
                    </a:lnTo>
                    <a:lnTo>
                      <a:pt x="1035" y="223"/>
                    </a:lnTo>
                    <a:lnTo>
                      <a:pt x="991" y="222"/>
                    </a:lnTo>
                    <a:lnTo>
                      <a:pt x="946" y="222"/>
                    </a:lnTo>
                    <a:lnTo>
                      <a:pt x="901" y="222"/>
                    </a:lnTo>
                    <a:lnTo>
                      <a:pt x="856" y="221"/>
                    </a:lnTo>
                    <a:lnTo>
                      <a:pt x="811" y="221"/>
                    </a:lnTo>
                    <a:lnTo>
                      <a:pt x="765" y="221"/>
                    </a:lnTo>
                    <a:lnTo>
                      <a:pt x="720" y="220"/>
                    </a:lnTo>
                    <a:lnTo>
                      <a:pt x="675" y="220"/>
                    </a:lnTo>
                    <a:lnTo>
                      <a:pt x="630" y="220"/>
                    </a:lnTo>
                    <a:lnTo>
                      <a:pt x="585" y="220"/>
                    </a:lnTo>
                    <a:lnTo>
                      <a:pt x="540" y="219"/>
                    </a:lnTo>
                    <a:lnTo>
                      <a:pt x="495" y="219"/>
                    </a:lnTo>
                    <a:lnTo>
                      <a:pt x="450" y="219"/>
                    </a:lnTo>
                    <a:lnTo>
                      <a:pt x="405" y="218"/>
                    </a:lnTo>
                    <a:lnTo>
                      <a:pt x="360" y="218"/>
                    </a:lnTo>
                    <a:lnTo>
                      <a:pt x="315" y="218"/>
                    </a:lnTo>
                    <a:lnTo>
                      <a:pt x="270" y="216"/>
                    </a:lnTo>
                    <a:lnTo>
                      <a:pt x="224" y="216"/>
                    </a:lnTo>
                    <a:lnTo>
                      <a:pt x="179" y="215"/>
                    </a:lnTo>
                    <a:lnTo>
                      <a:pt x="134" y="215"/>
                    </a:lnTo>
                    <a:lnTo>
                      <a:pt x="89" y="215"/>
                    </a:lnTo>
                    <a:lnTo>
                      <a:pt x="44" y="214"/>
                    </a:lnTo>
                    <a:lnTo>
                      <a:pt x="0" y="214"/>
                    </a:lnTo>
                    <a:lnTo>
                      <a:pt x="1" y="205"/>
                    </a:lnTo>
                    <a:lnTo>
                      <a:pt x="3" y="185"/>
                    </a:lnTo>
                    <a:lnTo>
                      <a:pt x="4" y="167"/>
                    </a:lnTo>
                    <a:lnTo>
                      <a:pt x="2" y="158"/>
                    </a:lnTo>
                    <a:close/>
                  </a:path>
                </a:pathLst>
              </a:custGeom>
              <a:solidFill>
                <a:srgbClr val="CC8405"/>
              </a:solidFill>
              <a:ln w="9525">
                <a:noFill/>
                <a:round/>
                <a:headEnd/>
                <a:tailEnd/>
              </a:ln>
            </p:spPr>
            <p:txBody>
              <a:bodyPr/>
              <a:lstStyle/>
              <a:p>
                <a:endParaRPr lang="en-US"/>
              </a:p>
            </p:txBody>
          </p:sp>
          <p:sp>
            <p:nvSpPr>
              <p:cNvPr id="21873" name="Freeform 665"/>
              <p:cNvSpPr>
                <a:spLocks/>
              </p:cNvSpPr>
              <p:nvPr/>
            </p:nvSpPr>
            <p:spPr bwMode="auto">
              <a:xfrm>
                <a:off x="1291" y="2111"/>
                <a:ext cx="895" cy="105"/>
              </a:xfrm>
              <a:custGeom>
                <a:avLst/>
                <a:gdLst>
                  <a:gd name="T0" fmla="*/ 29 w 1790"/>
                  <a:gd name="T1" fmla="*/ 130 h 209"/>
                  <a:gd name="T2" fmla="*/ 89 w 1790"/>
                  <a:gd name="T3" fmla="*/ 115 h 209"/>
                  <a:gd name="T4" fmla="*/ 149 w 1790"/>
                  <a:gd name="T5" fmla="*/ 99 h 209"/>
                  <a:gd name="T6" fmla="*/ 209 w 1790"/>
                  <a:gd name="T7" fmla="*/ 84 h 209"/>
                  <a:gd name="T8" fmla="*/ 270 w 1790"/>
                  <a:gd name="T9" fmla="*/ 67 h 209"/>
                  <a:gd name="T10" fmla="*/ 330 w 1790"/>
                  <a:gd name="T11" fmla="*/ 53 h 209"/>
                  <a:gd name="T12" fmla="*/ 390 w 1790"/>
                  <a:gd name="T13" fmla="*/ 36 h 209"/>
                  <a:gd name="T14" fmla="*/ 450 w 1790"/>
                  <a:gd name="T15" fmla="*/ 21 h 209"/>
                  <a:gd name="T16" fmla="*/ 489 w 1790"/>
                  <a:gd name="T17" fmla="*/ 11 h 209"/>
                  <a:gd name="T18" fmla="*/ 507 w 1790"/>
                  <a:gd name="T19" fmla="*/ 8 h 209"/>
                  <a:gd name="T20" fmla="*/ 524 w 1790"/>
                  <a:gd name="T21" fmla="*/ 4 h 209"/>
                  <a:gd name="T22" fmla="*/ 541 w 1790"/>
                  <a:gd name="T23" fmla="*/ 1 h 209"/>
                  <a:gd name="T24" fmla="*/ 588 w 1790"/>
                  <a:gd name="T25" fmla="*/ 1 h 209"/>
                  <a:gd name="T26" fmla="*/ 664 w 1790"/>
                  <a:gd name="T27" fmla="*/ 2 h 209"/>
                  <a:gd name="T28" fmla="*/ 740 w 1790"/>
                  <a:gd name="T29" fmla="*/ 4 h 209"/>
                  <a:gd name="T30" fmla="*/ 817 w 1790"/>
                  <a:gd name="T31" fmla="*/ 5 h 209"/>
                  <a:gd name="T32" fmla="*/ 893 w 1790"/>
                  <a:gd name="T33" fmla="*/ 8 h 209"/>
                  <a:gd name="T34" fmla="*/ 967 w 1790"/>
                  <a:gd name="T35" fmla="*/ 9 h 209"/>
                  <a:gd name="T36" fmla="*/ 1044 w 1790"/>
                  <a:gd name="T37" fmla="*/ 11 h 209"/>
                  <a:gd name="T38" fmla="*/ 1120 w 1790"/>
                  <a:gd name="T39" fmla="*/ 12 h 209"/>
                  <a:gd name="T40" fmla="*/ 1196 w 1790"/>
                  <a:gd name="T41" fmla="*/ 15 h 209"/>
                  <a:gd name="T42" fmla="*/ 1272 w 1790"/>
                  <a:gd name="T43" fmla="*/ 16 h 209"/>
                  <a:gd name="T44" fmla="*/ 1348 w 1790"/>
                  <a:gd name="T45" fmla="*/ 18 h 209"/>
                  <a:gd name="T46" fmla="*/ 1424 w 1790"/>
                  <a:gd name="T47" fmla="*/ 19 h 209"/>
                  <a:gd name="T48" fmla="*/ 1500 w 1790"/>
                  <a:gd name="T49" fmla="*/ 21 h 209"/>
                  <a:gd name="T50" fmla="*/ 1576 w 1790"/>
                  <a:gd name="T51" fmla="*/ 23 h 209"/>
                  <a:gd name="T52" fmla="*/ 1652 w 1790"/>
                  <a:gd name="T53" fmla="*/ 25 h 209"/>
                  <a:gd name="T54" fmla="*/ 1728 w 1790"/>
                  <a:gd name="T55" fmla="*/ 26 h 209"/>
                  <a:gd name="T56" fmla="*/ 1772 w 1790"/>
                  <a:gd name="T57" fmla="*/ 35 h 209"/>
                  <a:gd name="T58" fmla="*/ 1784 w 1790"/>
                  <a:gd name="T59" fmla="*/ 53 h 209"/>
                  <a:gd name="T60" fmla="*/ 1768 w 1790"/>
                  <a:gd name="T61" fmla="*/ 70 h 209"/>
                  <a:gd name="T62" fmla="*/ 1723 w 1790"/>
                  <a:gd name="T63" fmla="*/ 88 h 209"/>
                  <a:gd name="T64" fmla="*/ 1678 w 1790"/>
                  <a:gd name="T65" fmla="*/ 107 h 209"/>
                  <a:gd name="T66" fmla="*/ 1633 w 1790"/>
                  <a:gd name="T67" fmla="*/ 125 h 209"/>
                  <a:gd name="T68" fmla="*/ 1589 w 1790"/>
                  <a:gd name="T69" fmla="*/ 145 h 209"/>
                  <a:gd name="T70" fmla="*/ 1544 w 1790"/>
                  <a:gd name="T71" fmla="*/ 163 h 209"/>
                  <a:gd name="T72" fmla="*/ 1499 w 1790"/>
                  <a:gd name="T73" fmla="*/ 181 h 209"/>
                  <a:gd name="T74" fmla="*/ 1454 w 1790"/>
                  <a:gd name="T75" fmla="*/ 200 h 209"/>
                  <a:gd name="T76" fmla="*/ 1386 w 1790"/>
                  <a:gd name="T77" fmla="*/ 209 h 209"/>
                  <a:gd name="T78" fmla="*/ 1297 w 1790"/>
                  <a:gd name="T79" fmla="*/ 208 h 209"/>
                  <a:gd name="T80" fmla="*/ 1207 w 1790"/>
                  <a:gd name="T81" fmla="*/ 207 h 209"/>
                  <a:gd name="T82" fmla="*/ 1118 w 1790"/>
                  <a:gd name="T83" fmla="*/ 206 h 209"/>
                  <a:gd name="T84" fmla="*/ 1029 w 1790"/>
                  <a:gd name="T85" fmla="*/ 204 h 209"/>
                  <a:gd name="T86" fmla="*/ 940 w 1790"/>
                  <a:gd name="T87" fmla="*/ 204 h 209"/>
                  <a:gd name="T88" fmla="*/ 850 w 1790"/>
                  <a:gd name="T89" fmla="*/ 203 h 209"/>
                  <a:gd name="T90" fmla="*/ 761 w 1790"/>
                  <a:gd name="T91" fmla="*/ 202 h 209"/>
                  <a:gd name="T92" fmla="*/ 671 w 1790"/>
                  <a:gd name="T93" fmla="*/ 201 h 209"/>
                  <a:gd name="T94" fmla="*/ 581 w 1790"/>
                  <a:gd name="T95" fmla="*/ 200 h 209"/>
                  <a:gd name="T96" fmla="*/ 493 w 1790"/>
                  <a:gd name="T97" fmla="*/ 199 h 209"/>
                  <a:gd name="T98" fmla="*/ 403 w 1790"/>
                  <a:gd name="T99" fmla="*/ 199 h 209"/>
                  <a:gd name="T100" fmla="*/ 313 w 1790"/>
                  <a:gd name="T101" fmla="*/ 198 h 209"/>
                  <a:gd name="T102" fmla="*/ 223 w 1790"/>
                  <a:gd name="T103" fmla="*/ 196 h 209"/>
                  <a:gd name="T104" fmla="*/ 134 w 1790"/>
                  <a:gd name="T105" fmla="*/ 195 h 209"/>
                  <a:gd name="T106" fmla="*/ 44 w 1790"/>
                  <a:gd name="T107" fmla="*/ 194 h 209"/>
                  <a:gd name="T108" fmla="*/ 1 w 1790"/>
                  <a:gd name="T109" fmla="*/ 185 h 209"/>
                  <a:gd name="T110" fmla="*/ 3 w 1790"/>
                  <a:gd name="T111" fmla="*/ 147 h 20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790"/>
                  <a:gd name="T169" fmla="*/ 0 h 209"/>
                  <a:gd name="T170" fmla="*/ 1790 w 1790"/>
                  <a:gd name="T171" fmla="*/ 209 h 209"/>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790" h="209">
                    <a:moveTo>
                      <a:pt x="0" y="138"/>
                    </a:moveTo>
                    <a:lnTo>
                      <a:pt x="29" y="130"/>
                    </a:lnTo>
                    <a:lnTo>
                      <a:pt x="59" y="122"/>
                    </a:lnTo>
                    <a:lnTo>
                      <a:pt x="89" y="115"/>
                    </a:lnTo>
                    <a:lnTo>
                      <a:pt x="119" y="107"/>
                    </a:lnTo>
                    <a:lnTo>
                      <a:pt x="149" y="99"/>
                    </a:lnTo>
                    <a:lnTo>
                      <a:pt x="179" y="91"/>
                    </a:lnTo>
                    <a:lnTo>
                      <a:pt x="209" y="84"/>
                    </a:lnTo>
                    <a:lnTo>
                      <a:pt x="240" y="76"/>
                    </a:lnTo>
                    <a:lnTo>
                      <a:pt x="270" y="67"/>
                    </a:lnTo>
                    <a:lnTo>
                      <a:pt x="300" y="59"/>
                    </a:lnTo>
                    <a:lnTo>
                      <a:pt x="330" y="53"/>
                    </a:lnTo>
                    <a:lnTo>
                      <a:pt x="360" y="44"/>
                    </a:lnTo>
                    <a:lnTo>
                      <a:pt x="390" y="36"/>
                    </a:lnTo>
                    <a:lnTo>
                      <a:pt x="420" y="28"/>
                    </a:lnTo>
                    <a:lnTo>
                      <a:pt x="450" y="21"/>
                    </a:lnTo>
                    <a:lnTo>
                      <a:pt x="480" y="13"/>
                    </a:lnTo>
                    <a:lnTo>
                      <a:pt x="489" y="11"/>
                    </a:lnTo>
                    <a:lnTo>
                      <a:pt x="497" y="10"/>
                    </a:lnTo>
                    <a:lnTo>
                      <a:pt x="507" y="8"/>
                    </a:lnTo>
                    <a:lnTo>
                      <a:pt x="515" y="6"/>
                    </a:lnTo>
                    <a:lnTo>
                      <a:pt x="524" y="4"/>
                    </a:lnTo>
                    <a:lnTo>
                      <a:pt x="532" y="3"/>
                    </a:lnTo>
                    <a:lnTo>
                      <a:pt x="541" y="1"/>
                    </a:lnTo>
                    <a:lnTo>
                      <a:pt x="550" y="0"/>
                    </a:lnTo>
                    <a:lnTo>
                      <a:pt x="588" y="1"/>
                    </a:lnTo>
                    <a:lnTo>
                      <a:pt x="626" y="1"/>
                    </a:lnTo>
                    <a:lnTo>
                      <a:pt x="664" y="2"/>
                    </a:lnTo>
                    <a:lnTo>
                      <a:pt x="702" y="3"/>
                    </a:lnTo>
                    <a:lnTo>
                      <a:pt x="740" y="4"/>
                    </a:lnTo>
                    <a:lnTo>
                      <a:pt x="778" y="4"/>
                    </a:lnTo>
                    <a:lnTo>
                      <a:pt x="817" y="5"/>
                    </a:lnTo>
                    <a:lnTo>
                      <a:pt x="855" y="6"/>
                    </a:lnTo>
                    <a:lnTo>
                      <a:pt x="893" y="8"/>
                    </a:lnTo>
                    <a:lnTo>
                      <a:pt x="931" y="8"/>
                    </a:lnTo>
                    <a:lnTo>
                      <a:pt x="967" y="9"/>
                    </a:lnTo>
                    <a:lnTo>
                      <a:pt x="1005" y="10"/>
                    </a:lnTo>
                    <a:lnTo>
                      <a:pt x="1044" y="11"/>
                    </a:lnTo>
                    <a:lnTo>
                      <a:pt x="1082" y="11"/>
                    </a:lnTo>
                    <a:lnTo>
                      <a:pt x="1120" y="12"/>
                    </a:lnTo>
                    <a:lnTo>
                      <a:pt x="1158" y="13"/>
                    </a:lnTo>
                    <a:lnTo>
                      <a:pt x="1196" y="15"/>
                    </a:lnTo>
                    <a:lnTo>
                      <a:pt x="1234" y="15"/>
                    </a:lnTo>
                    <a:lnTo>
                      <a:pt x="1272" y="16"/>
                    </a:lnTo>
                    <a:lnTo>
                      <a:pt x="1310" y="17"/>
                    </a:lnTo>
                    <a:lnTo>
                      <a:pt x="1348" y="18"/>
                    </a:lnTo>
                    <a:lnTo>
                      <a:pt x="1386" y="18"/>
                    </a:lnTo>
                    <a:lnTo>
                      <a:pt x="1424" y="19"/>
                    </a:lnTo>
                    <a:lnTo>
                      <a:pt x="1462" y="20"/>
                    </a:lnTo>
                    <a:lnTo>
                      <a:pt x="1500" y="21"/>
                    </a:lnTo>
                    <a:lnTo>
                      <a:pt x="1538" y="21"/>
                    </a:lnTo>
                    <a:lnTo>
                      <a:pt x="1576" y="23"/>
                    </a:lnTo>
                    <a:lnTo>
                      <a:pt x="1614" y="24"/>
                    </a:lnTo>
                    <a:lnTo>
                      <a:pt x="1652" y="25"/>
                    </a:lnTo>
                    <a:lnTo>
                      <a:pt x="1690" y="25"/>
                    </a:lnTo>
                    <a:lnTo>
                      <a:pt x="1728" y="26"/>
                    </a:lnTo>
                    <a:lnTo>
                      <a:pt x="1766" y="27"/>
                    </a:lnTo>
                    <a:lnTo>
                      <a:pt x="1772" y="35"/>
                    </a:lnTo>
                    <a:lnTo>
                      <a:pt x="1779" y="43"/>
                    </a:lnTo>
                    <a:lnTo>
                      <a:pt x="1784" y="53"/>
                    </a:lnTo>
                    <a:lnTo>
                      <a:pt x="1790" y="61"/>
                    </a:lnTo>
                    <a:lnTo>
                      <a:pt x="1768" y="70"/>
                    </a:lnTo>
                    <a:lnTo>
                      <a:pt x="1745" y="79"/>
                    </a:lnTo>
                    <a:lnTo>
                      <a:pt x="1723" y="88"/>
                    </a:lnTo>
                    <a:lnTo>
                      <a:pt x="1700" y="97"/>
                    </a:lnTo>
                    <a:lnTo>
                      <a:pt x="1678" y="107"/>
                    </a:lnTo>
                    <a:lnTo>
                      <a:pt x="1655" y="116"/>
                    </a:lnTo>
                    <a:lnTo>
                      <a:pt x="1633" y="125"/>
                    </a:lnTo>
                    <a:lnTo>
                      <a:pt x="1610" y="134"/>
                    </a:lnTo>
                    <a:lnTo>
                      <a:pt x="1589" y="145"/>
                    </a:lnTo>
                    <a:lnTo>
                      <a:pt x="1566" y="154"/>
                    </a:lnTo>
                    <a:lnTo>
                      <a:pt x="1544" y="163"/>
                    </a:lnTo>
                    <a:lnTo>
                      <a:pt x="1521" y="172"/>
                    </a:lnTo>
                    <a:lnTo>
                      <a:pt x="1499" y="181"/>
                    </a:lnTo>
                    <a:lnTo>
                      <a:pt x="1476" y="191"/>
                    </a:lnTo>
                    <a:lnTo>
                      <a:pt x="1454" y="200"/>
                    </a:lnTo>
                    <a:lnTo>
                      <a:pt x="1431" y="209"/>
                    </a:lnTo>
                    <a:lnTo>
                      <a:pt x="1386" y="209"/>
                    </a:lnTo>
                    <a:lnTo>
                      <a:pt x="1342" y="208"/>
                    </a:lnTo>
                    <a:lnTo>
                      <a:pt x="1297" y="208"/>
                    </a:lnTo>
                    <a:lnTo>
                      <a:pt x="1252" y="207"/>
                    </a:lnTo>
                    <a:lnTo>
                      <a:pt x="1207" y="207"/>
                    </a:lnTo>
                    <a:lnTo>
                      <a:pt x="1163" y="207"/>
                    </a:lnTo>
                    <a:lnTo>
                      <a:pt x="1118" y="206"/>
                    </a:lnTo>
                    <a:lnTo>
                      <a:pt x="1073" y="206"/>
                    </a:lnTo>
                    <a:lnTo>
                      <a:pt x="1029" y="204"/>
                    </a:lnTo>
                    <a:lnTo>
                      <a:pt x="985" y="204"/>
                    </a:lnTo>
                    <a:lnTo>
                      <a:pt x="940" y="204"/>
                    </a:lnTo>
                    <a:lnTo>
                      <a:pt x="895" y="203"/>
                    </a:lnTo>
                    <a:lnTo>
                      <a:pt x="850" y="203"/>
                    </a:lnTo>
                    <a:lnTo>
                      <a:pt x="805" y="202"/>
                    </a:lnTo>
                    <a:lnTo>
                      <a:pt x="761" y="202"/>
                    </a:lnTo>
                    <a:lnTo>
                      <a:pt x="716" y="201"/>
                    </a:lnTo>
                    <a:lnTo>
                      <a:pt x="671" y="201"/>
                    </a:lnTo>
                    <a:lnTo>
                      <a:pt x="626" y="201"/>
                    </a:lnTo>
                    <a:lnTo>
                      <a:pt x="581" y="200"/>
                    </a:lnTo>
                    <a:lnTo>
                      <a:pt x="536" y="200"/>
                    </a:lnTo>
                    <a:lnTo>
                      <a:pt x="493" y="199"/>
                    </a:lnTo>
                    <a:lnTo>
                      <a:pt x="448" y="199"/>
                    </a:lnTo>
                    <a:lnTo>
                      <a:pt x="403" y="199"/>
                    </a:lnTo>
                    <a:lnTo>
                      <a:pt x="358" y="198"/>
                    </a:lnTo>
                    <a:lnTo>
                      <a:pt x="313" y="198"/>
                    </a:lnTo>
                    <a:lnTo>
                      <a:pt x="268" y="196"/>
                    </a:lnTo>
                    <a:lnTo>
                      <a:pt x="223" y="196"/>
                    </a:lnTo>
                    <a:lnTo>
                      <a:pt x="179" y="196"/>
                    </a:lnTo>
                    <a:lnTo>
                      <a:pt x="134" y="195"/>
                    </a:lnTo>
                    <a:lnTo>
                      <a:pt x="89" y="195"/>
                    </a:lnTo>
                    <a:lnTo>
                      <a:pt x="44" y="194"/>
                    </a:lnTo>
                    <a:lnTo>
                      <a:pt x="0" y="194"/>
                    </a:lnTo>
                    <a:lnTo>
                      <a:pt x="1" y="185"/>
                    </a:lnTo>
                    <a:lnTo>
                      <a:pt x="3" y="165"/>
                    </a:lnTo>
                    <a:lnTo>
                      <a:pt x="3" y="147"/>
                    </a:lnTo>
                    <a:lnTo>
                      <a:pt x="0" y="138"/>
                    </a:lnTo>
                    <a:close/>
                  </a:path>
                </a:pathLst>
              </a:custGeom>
              <a:solidFill>
                <a:srgbClr val="D18C02"/>
              </a:solidFill>
              <a:ln w="9525">
                <a:noFill/>
                <a:round/>
                <a:headEnd/>
                <a:tailEnd/>
              </a:ln>
            </p:spPr>
            <p:txBody>
              <a:bodyPr/>
              <a:lstStyle/>
              <a:p>
                <a:endParaRPr lang="en-US"/>
              </a:p>
            </p:txBody>
          </p:sp>
          <p:sp>
            <p:nvSpPr>
              <p:cNvPr id="21874" name="Freeform 666"/>
              <p:cNvSpPr>
                <a:spLocks/>
              </p:cNvSpPr>
              <p:nvPr/>
            </p:nvSpPr>
            <p:spPr bwMode="auto">
              <a:xfrm>
                <a:off x="1290" y="2121"/>
                <a:ext cx="869" cy="96"/>
              </a:xfrm>
              <a:custGeom>
                <a:avLst/>
                <a:gdLst>
                  <a:gd name="T0" fmla="*/ 27 w 1738"/>
                  <a:gd name="T1" fmla="*/ 112 h 192"/>
                  <a:gd name="T2" fmla="*/ 81 w 1738"/>
                  <a:gd name="T3" fmla="*/ 99 h 192"/>
                  <a:gd name="T4" fmla="*/ 134 w 1738"/>
                  <a:gd name="T5" fmla="*/ 86 h 192"/>
                  <a:gd name="T6" fmla="*/ 188 w 1738"/>
                  <a:gd name="T7" fmla="*/ 74 h 192"/>
                  <a:gd name="T8" fmla="*/ 241 w 1738"/>
                  <a:gd name="T9" fmla="*/ 60 h 192"/>
                  <a:gd name="T10" fmla="*/ 294 w 1738"/>
                  <a:gd name="T11" fmla="*/ 47 h 192"/>
                  <a:gd name="T12" fmla="*/ 348 w 1738"/>
                  <a:gd name="T13" fmla="*/ 34 h 192"/>
                  <a:gd name="T14" fmla="*/ 401 w 1738"/>
                  <a:gd name="T15" fmla="*/ 21 h 192"/>
                  <a:gd name="T16" fmla="*/ 437 w 1738"/>
                  <a:gd name="T17" fmla="*/ 12 h 192"/>
                  <a:gd name="T18" fmla="*/ 454 w 1738"/>
                  <a:gd name="T19" fmla="*/ 8 h 192"/>
                  <a:gd name="T20" fmla="*/ 472 w 1738"/>
                  <a:gd name="T21" fmla="*/ 5 h 192"/>
                  <a:gd name="T22" fmla="*/ 489 w 1738"/>
                  <a:gd name="T23" fmla="*/ 1 h 192"/>
                  <a:gd name="T24" fmla="*/ 536 w 1738"/>
                  <a:gd name="T25" fmla="*/ 1 h 192"/>
                  <a:gd name="T26" fmla="*/ 612 w 1738"/>
                  <a:gd name="T27" fmla="*/ 2 h 192"/>
                  <a:gd name="T28" fmla="*/ 688 w 1738"/>
                  <a:gd name="T29" fmla="*/ 5 h 192"/>
                  <a:gd name="T30" fmla="*/ 764 w 1738"/>
                  <a:gd name="T31" fmla="*/ 6 h 192"/>
                  <a:gd name="T32" fmla="*/ 840 w 1738"/>
                  <a:gd name="T33" fmla="*/ 8 h 192"/>
                  <a:gd name="T34" fmla="*/ 916 w 1738"/>
                  <a:gd name="T35" fmla="*/ 11 h 192"/>
                  <a:gd name="T36" fmla="*/ 993 w 1738"/>
                  <a:gd name="T37" fmla="*/ 12 h 192"/>
                  <a:gd name="T38" fmla="*/ 1069 w 1738"/>
                  <a:gd name="T39" fmla="*/ 14 h 192"/>
                  <a:gd name="T40" fmla="*/ 1145 w 1738"/>
                  <a:gd name="T41" fmla="*/ 15 h 192"/>
                  <a:gd name="T42" fmla="*/ 1221 w 1738"/>
                  <a:gd name="T43" fmla="*/ 17 h 192"/>
                  <a:gd name="T44" fmla="*/ 1297 w 1738"/>
                  <a:gd name="T45" fmla="*/ 19 h 192"/>
                  <a:gd name="T46" fmla="*/ 1373 w 1738"/>
                  <a:gd name="T47" fmla="*/ 21 h 192"/>
                  <a:gd name="T48" fmla="*/ 1449 w 1738"/>
                  <a:gd name="T49" fmla="*/ 23 h 192"/>
                  <a:gd name="T50" fmla="*/ 1524 w 1738"/>
                  <a:gd name="T51" fmla="*/ 24 h 192"/>
                  <a:gd name="T52" fmla="*/ 1600 w 1738"/>
                  <a:gd name="T53" fmla="*/ 27 h 192"/>
                  <a:gd name="T54" fmla="*/ 1676 w 1738"/>
                  <a:gd name="T55" fmla="*/ 28 h 192"/>
                  <a:gd name="T56" fmla="*/ 1720 w 1738"/>
                  <a:gd name="T57" fmla="*/ 37 h 192"/>
                  <a:gd name="T58" fmla="*/ 1732 w 1738"/>
                  <a:gd name="T59" fmla="*/ 54 h 192"/>
                  <a:gd name="T60" fmla="*/ 1718 w 1738"/>
                  <a:gd name="T61" fmla="*/ 70 h 192"/>
                  <a:gd name="T62" fmla="*/ 1679 w 1738"/>
                  <a:gd name="T63" fmla="*/ 86 h 192"/>
                  <a:gd name="T64" fmla="*/ 1640 w 1738"/>
                  <a:gd name="T65" fmla="*/ 103 h 192"/>
                  <a:gd name="T66" fmla="*/ 1601 w 1738"/>
                  <a:gd name="T67" fmla="*/ 119 h 192"/>
                  <a:gd name="T68" fmla="*/ 1562 w 1738"/>
                  <a:gd name="T69" fmla="*/ 136 h 192"/>
                  <a:gd name="T70" fmla="*/ 1523 w 1738"/>
                  <a:gd name="T71" fmla="*/ 152 h 192"/>
                  <a:gd name="T72" fmla="*/ 1483 w 1738"/>
                  <a:gd name="T73" fmla="*/ 168 h 192"/>
                  <a:gd name="T74" fmla="*/ 1444 w 1738"/>
                  <a:gd name="T75" fmla="*/ 184 h 192"/>
                  <a:gd name="T76" fmla="*/ 1381 w 1738"/>
                  <a:gd name="T77" fmla="*/ 192 h 192"/>
                  <a:gd name="T78" fmla="*/ 1292 w 1738"/>
                  <a:gd name="T79" fmla="*/ 191 h 192"/>
                  <a:gd name="T80" fmla="*/ 1203 w 1738"/>
                  <a:gd name="T81" fmla="*/ 190 h 192"/>
                  <a:gd name="T82" fmla="*/ 1115 w 1738"/>
                  <a:gd name="T83" fmla="*/ 189 h 192"/>
                  <a:gd name="T84" fmla="*/ 1025 w 1738"/>
                  <a:gd name="T85" fmla="*/ 188 h 192"/>
                  <a:gd name="T86" fmla="*/ 936 w 1738"/>
                  <a:gd name="T87" fmla="*/ 187 h 192"/>
                  <a:gd name="T88" fmla="*/ 847 w 1738"/>
                  <a:gd name="T89" fmla="*/ 185 h 192"/>
                  <a:gd name="T90" fmla="*/ 759 w 1738"/>
                  <a:gd name="T91" fmla="*/ 184 h 192"/>
                  <a:gd name="T92" fmla="*/ 670 w 1738"/>
                  <a:gd name="T93" fmla="*/ 183 h 192"/>
                  <a:gd name="T94" fmla="*/ 580 w 1738"/>
                  <a:gd name="T95" fmla="*/ 182 h 192"/>
                  <a:gd name="T96" fmla="*/ 491 w 1738"/>
                  <a:gd name="T97" fmla="*/ 181 h 192"/>
                  <a:gd name="T98" fmla="*/ 403 w 1738"/>
                  <a:gd name="T99" fmla="*/ 180 h 192"/>
                  <a:gd name="T100" fmla="*/ 313 w 1738"/>
                  <a:gd name="T101" fmla="*/ 179 h 192"/>
                  <a:gd name="T102" fmla="*/ 224 w 1738"/>
                  <a:gd name="T103" fmla="*/ 177 h 192"/>
                  <a:gd name="T104" fmla="*/ 135 w 1738"/>
                  <a:gd name="T105" fmla="*/ 176 h 192"/>
                  <a:gd name="T106" fmla="*/ 46 w 1738"/>
                  <a:gd name="T107" fmla="*/ 175 h 192"/>
                  <a:gd name="T108" fmla="*/ 3 w 1738"/>
                  <a:gd name="T109" fmla="*/ 166 h 192"/>
                  <a:gd name="T110" fmla="*/ 4 w 1738"/>
                  <a:gd name="T111" fmla="*/ 128 h 19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738"/>
                  <a:gd name="T169" fmla="*/ 0 h 192"/>
                  <a:gd name="T170" fmla="*/ 1738 w 1738"/>
                  <a:gd name="T171" fmla="*/ 192 h 192"/>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738" h="192">
                    <a:moveTo>
                      <a:pt x="0" y="119"/>
                    </a:moveTo>
                    <a:lnTo>
                      <a:pt x="27" y="112"/>
                    </a:lnTo>
                    <a:lnTo>
                      <a:pt x="53" y="106"/>
                    </a:lnTo>
                    <a:lnTo>
                      <a:pt x="81" y="99"/>
                    </a:lnTo>
                    <a:lnTo>
                      <a:pt x="108" y="92"/>
                    </a:lnTo>
                    <a:lnTo>
                      <a:pt x="134" y="86"/>
                    </a:lnTo>
                    <a:lnTo>
                      <a:pt x="161" y="80"/>
                    </a:lnTo>
                    <a:lnTo>
                      <a:pt x="188" y="74"/>
                    </a:lnTo>
                    <a:lnTo>
                      <a:pt x="215" y="67"/>
                    </a:lnTo>
                    <a:lnTo>
                      <a:pt x="241" y="60"/>
                    </a:lnTo>
                    <a:lnTo>
                      <a:pt x="268" y="54"/>
                    </a:lnTo>
                    <a:lnTo>
                      <a:pt x="294" y="47"/>
                    </a:lnTo>
                    <a:lnTo>
                      <a:pt x="322" y="40"/>
                    </a:lnTo>
                    <a:lnTo>
                      <a:pt x="348" y="34"/>
                    </a:lnTo>
                    <a:lnTo>
                      <a:pt x="375" y="28"/>
                    </a:lnTo>
                    <a:lnTo>
                      <a:pt x="401" y="21"/>
                    </a:lnTo>
                    <a:lnTo>
                      <a:pt x="428" y="14"/>
                    </a:lnTo>
                    <a:lnTo>
                      <a:pt x="437" y="12"/>
                    </a:lnTo>
                    <a:lnTo>
                      <a:pt x="446" y="11"/>
                    </a:lnTo>
                    <a:lnTo>
                      <a:pt x="454" y="8"/>
                    </a:lnTo>
                    <a:lnTo>
                      <a:pt x="464" y="7"/>
                    </a:lnTo>
                    <a:lnTo>
                      <a:pt x="472" y="5"/>
                    </a:lnTo>
                    <a:lnTo>
                      <a:pt x="481" y="4"/>
                    </a:lnTo>
                    <a:lnTo>
                      <a:pt x="489" y="1"/>
                    </a:lnTo>
                    <a:lnTo>
                      <a:pt x="498" y="0"/>
                    </a:lnTo>
                    <a:lnTo>
                      <a:pt x="536" y="1"/>
                    </a:lnTo>
                    <a:lnTo>
                      <a:pt x="574" y="2"/>
                    </a:lnTo>
                    <a:lnTo>
                      <a:pt x="612" y="2"/>
                    </a:lnTo>
                    <a:lnTo>
                      <a:pt x="650" y="4"/>
                    </a:lnTo>
                    <a:lnTo>
                      <a:pt x="688" y="5"/>
                    </a:lnTo>
                    <a:lnTo>
                      <a:pt x="726" y="6"/>
                    </a:lnTo>
                    <a:lnTo>
                      <a:pt x="764" y="6"/>
                    </a:lnTo>
                    <a:lnTo>
                      <a:pt x="802" y="7"/>
                    </a:lnTo>
                    <a:lnTo>
                      <a:pt x="840" y="8"/>
                    </a:lnTo>
                    <a:lnTo>
                      <a:pt x="878" y="9"/>
                    </a:lnTo>
                    <a:lnTo>
                      <a:pt x="916" y="11"/>
                    </a:lnTo>
                    <a:lnTo>
                      <a:pt x="954" y="11"/>
                    </a:lnTo>
                    <a:lnTo>
                      <a:pt x="993" y="12"/>
                    </a:lnTo>
                    <a:lnTo>
                      <a:pt x="1031" y="13"/>
                    </a:lnTo>
                    <a:lnTo>
                      <a:pt x="1069" y="14"/>
                    </a:lnTo>
                    <a:lnTo>
                      <a:pt x="1107" y="14"/>
                    </a:lnTo>
                    <a:lnTo>
                      <a:pt x="1145" y="15"/>
                    </a:lnTo>
                    <a:lnTo>
                      <a:pt x="1183" y="16"/>
                    </a:lnTo>
                    <a:lnTo>
                      <a:pt x="1221" y="17"/>
                    </a:lnTo>
                    <a:lnTo>
                      <a:pt x="1259" y="19"/>
                    </a:lnTo>
                    <a:lnTo>
                      <a:pt x="1297" y="19"/>
                    </a:lnTo>
                    <a:lnTo>
                      <a:pt x="1335" y="20"/>
                    </a:lnTo>
                    <a:lnTo>
                      <a:pt x="1373" y="21"/>
                    </a:lnTo>
                    <a:lnTo>
                      <a:pt x="1411" y="22"/>
                    </a:lnTo>
                    <a:lnTo>
                      <a:pt x="1449" y="23"/>
                    </a:lnTo>
                    <a:lnTo>
                      <a:pt x="1486" y="23"/>
                    </a:lnTo>
                    <a:lnTo>
                      <a:pt x="1524" y="24"/>
                    </a:lnTo>
                    <a:lnTo>
                      <a:pt x="1562" y="25"/>
                    </a:lnTo>
                    <a:lnTo>
                      <a:pt x="1600" y="27"/>
                    </a:lnTo>
                    <a:lnTo>
                      <a:pt x="1638" y="27"/>
                    </a:lnTo>
                    <a:lnTo>
                      <a:pt x="1676" y="28"/>
                    </a:lnTo>
                    <a:lnTo>
                      <a:pt x="1714" y="29"/>
                    </a:lnTo>
                    <a:lnTo>
                      <a:pt x="1720" y="37"/>
                    </a:lnTo>
                    <a:lnTo>
                      <a:pt x="1727" y="45"/>
                    </a:lnTo>
                    <a:lnTo>
                      <a:pt x="1732" y="54"/>
                    </a:lnTo>
                    <a:lnTo>
                      <a:pt x="1738" y="62"/>
                    </a:lnTo>
                    <a:lnTo>
                      <a:pt x="1718" y="70"/>
                    </a:lnTo>
                    <a:lnTo>
                      <a:pt x="1699" y="78"/>
                    </a:lnTo>
                    <a:lnTo>
                      <a:pt x="1679" y="86"/>
                    </a:lnTo>
                    <a:lnTo>
                      <a:pt x="1660" y="95"/>
                    </a:lnTo>
                    <a:lnTo>
                      <a:pt x="1640" y="103"/>
                    </a:lnTo>
                    <a:lnTo>
                      <a:pt x="1621" y="111"/>
                    </a:lnTo>
                    <a:lnTo>
                      <a:pt x="1601" y="119"/>
                    </a:lnTo>
                    <a:lnTo>
                      <a:pt x="1581" y="127"/>
                    </a:lnTo>
                    <a:lnTo>
                      <a:pt x="1562" y="136"/>
                    </a:lnTo>
                    <a:lnTo>
                      <a:pt x="1542" y="144"/>
                    </a:lnTo>
                    <a:lnTo>
                      <a:pt x="1523" y="152"/>
                    </a:lnTo>
                    <a:lnTo>
                      <a:pt x="1503" y="160"/>
                    </a:lnTo>
                    <a:lnTo>
                      <a:pt x="1483" y="168"/>
                    </a:lnTo>
                    <a:lnTo>
                      <a:pt x="1464" y="176"/>
                    </a:lnTo>
                    <a:lnTo>
                      <a:pt x="1444" y="184"/>
                    </a:lnTo>
                    <a:lnTo>
                      <a:pt x="1425" y="192"/>
                    </a:lnTo>
                    <a:lnTo>
                      <a:pt x="1381" y="192"/>
                    </a:lnTo>
                    <a:lnTo>
                      <a:pt x="1336" y="191"/>
                    </a:lnTo>
                    <a:lnTo>
                      <a:pt x="1292" y="191"/>
                    </a:lnTo>
                    <a:lnTo>
                      <a:pt x="1247" y="190"/>
                    </a:lnTo>
                    <a:lnTo>
                      <a:pt x="1203" y="190"/>
                    </a:lnTo>
                    <a:lnTo>
                      <a:pt x="1158" y="189"/>
                    </a:lnTo>
                    <a:lnTo>
                      <a:pt x="1115" y="189"/>
                    </a:lnTo>
                    <a:lnTo>
                      <a:pt x="1070" y="188"/>
                    </a:lnTo>
                    <a:lnTo>
                      <a:pt x="1025" y="188"/>
                    </a:lnTo>
                    <a:lnTo>
                      <a:pt x="981" y="187"/>
                    </a:lnTo>
                    <a:lnTo>
                      <a:pt x="936" y="187"/>
                    </a:lnTo>
                    <a:lnTo>
                      <a:pt x="892" y="185"/>
                    </a:lnTo>
                    <a:lnTo>
                      <a:pt x="847" y="185"/>
                    </a:lnTo>
                    <a:lnTo>
                      <a:pt x="802" y="184"/>
                    </a:lnTo>
                    <a:lnTo>
                      <a:pt x="759" y="184"/>
                    </a:lnTo>
                    <a:lnTo>
                      <a:pt x="714" y="183"/>
                    </a:lnTo>
                    <a:lnTo>
                      <a:pt x="670" y="183"/>
                    </a:lnTo>
                    <a:lnTo>
                      <a:pt x="625" y="183"/>
                    </a:lnTo>
                    <a:lnTo>
                      <a:pt x="580" y="182"/>
                    </a:lnTo>
                    <a:lnTo>
                      <a:pt x="536" y="182"/>
                    </a:lnTo>
                    <a:lnTo>
                      <a:pt x="491" y="181"/>
                    </a:lnTo>
                    <a:lnTo>
                      <a:pt x="446" y="181"/>
                    </a:lnTo>
                    <a:lnTo>
                      <a:pt x="403" y="180"/>
                    </a:lnTo>
                    <a:lnTo>
                      <a:pt x="358" y="180"/>
                    </a:lnTo>
                    <a:lnTo>
                      <a:pt x="313" y="179"/>
                    </a:lnTo>
                    <a:lnTo>
                      <a:pt x="269" y="179"/>
                    </a:lnTo>
                    <a:lnTo>
                      <a:pt x="224" y="177"/>
                    </a:lnTo>
                    <a:lnTo>
                      <a:pt x="180" y="177"/>
                    </a:lnTo>
                    <a:lnTo>
                      <a:pt x="135" y="176"/>
                    </a:lnTo>
                    <a:lnTo>
                      <a:pt x="90" y="176"/>
                    </a:lnTo>
                    <a:lnTo>
                      <a:pt x="46" y="175"/>
                    </a:lnTo>
                    <a:lnTo>
                      <a:pt x="2" y="175"/>
                    </a:lnTo>
                    <a:lnTo>
                      <a:pt x="3" y="166"/>
                    </a:lnTo>
                    <a:lnTo>
                      <a:pt x="4" y="146"/>
                    </a:lnTo>
                    <a:lnTo>
                      <a:pt x="4" y="128"/>
                    </a:lnTo>
                    <a:lnTo>
                      <a:pt x="0" y="119"/>
                    </a:lnTo>
                    <a:close/>
                  </a:path>
                </a:pathLst>
              </a:custGeom>
              <a:solidFill>
                <a:srgbClr val="D89602"/>
              </a:solidFill>
              <a:ln w="9525">
                <a:noFill/>
                <a:round/>
                <a:headEnd/>
                <a:tailEnd/>
              </a:ln>
            </p:spPr>
            <p:txBody>
              <a:bodyPr/>
              <a:lstStyle/>
              <a:p>
                <a:endParaRPr lang="en-US"/>
              </a:p>
            </p:txBody>
          </p:sp>
          <p:sp>
            <p:nvSpPr>
              <p:cNvPr id="21875" name="Freeform 667"/>
              <p:cNvSpPr>
                <a:spLocks/>
              </p:cNvSpPr>
              <p:nvPr/>
            </p:nvSpPr>
            <p:spPr bwMode="auto">
              <a:xfrm>
                <a:off x="1290" y="2130"/>
                <a:ext cx="842" cy="88"/>
              </a:xfrm>
              <a:custGeom>
                <a:avLst/>
                <a:gdLst>
                  <a:gd name="T0" fmla="*/ 23 w 1685"/>
                  <a:gd name="T1" fmla="*/ 93 h 175"/>
                  <a:gd name="T2" fmla="*/ 71 w 1685"/>
                  <a:gd name="T3" fmla="*/ 83 h 175"/>
                  <a:gd name="T4" fmla="*/ 118 w 1685"/>
                  <a:gd name="T5" fmla="*/ 72 h 175"/>
                  <a:gd name="T6" fmla="*/ 165 w 1685"/>
                  <a:gd name="T7" fmla="*/ 62 h 175"/>
                  <a:gd name="T8" fmla="*/ 211 w 1685"/>
                  <a:gd name="T9" fmla="*/ 52 h 175"/>
                  <a:gd name="T10" fmla="*/ 258 w 1685"/>
                  <a:gd name="T11" fmla="*/ 41 h 175"/>
                  <a:gd name="T12" fmla="*/ 306 w 1685"/>
                  <a:gd name="T13" fmla="*/ 31 h 175"/>
                  <a:gd name="T14" fmla="*/ 353 w 1685"/>
                  <a:gd name="T15" fmla="*/ 20 h 175"/>
                  <a:gd name="T16" fmla="*/ 385 w 1685"/>
                  <a:gd name="T17" fmla="*/ 12 h 175"/>
                  <a:gd name="T18" fmla="*/ 402 w 1685"/>
                  <a:gd name="T19" fmla="*/ 9 h 175"/>
                  <a:gd name="T20" fmla="*/ 420 w 1685"/>
                  <a:gd name="T21" fmla="*/ 5 h 175"/>
                  <a:gd name="T22" fmla="*/ 437 w 1685"/>
                  <a:gd name="T23" fmla="*/ 2 h 175"/>
                  <a:gd name="T24" fmla="*/ 483 w 1685"/>
                  <a:gd name="T25" fmla="*/ 1 h 175"/>
                  <a:gd name="T26" fmla="*/ 559 w 1685"/>
                  <a:gd name="T27" fmla="*/ 3 h 175"/>
                  <a:gd name="T28" fmla="*/ 635 w 1685"/>
                  <a:gd name="T29" fmla="*/ 4 h 175"/>
                  <a:gd name="T30" fmla="*/ 711 w 1685"/>
                  <a:gd name="T31" fmla="*/ 7 h 175"/>
                  <a:gd name="T32" fmla="*/ 787 w 1685"/>
                  <a:gd name="T33" fmla="*/ 8 h 175"/>
                  <a:gd name="T34" fmla="*/ 863 w 1685"/>
                  <a:gd name="T35" fmla="*/ 10 h 175"/>
                  <a:gd name="T36" fmla="*/ 939 w 1685"/>
                  <a:gd name="T37" fmla="*/ 12 h 175"/>
                  <a:gd name="T38" fmla="*/ 1015 w 1685"/>
                  <a:gd name="T39" fmla="*/ 14 h 175"/>
                  <a:gd name="T40" fmla="*/ 1091 w 1685"/>
                  <a:gd name="T41" fmla="*/ 16 h 175"/>
                  <a:gd name="T42" fmla="*/ 1168 w 1685"/>
                  <a:gd name="T43" fmla="*/ 17 h 175"/>
                  <a:gd name="T44" fmla="*/ 1244 w 1685"/>
                  <a:gd name="T45" fmla="*/ 19 h 175"/>
                  <a:gd name="T46" fmla="*/ 1320 w 1685"/>
                  <a:gd name="T47" fmla="*/ 20 h 175"/>
                  <a:gd name="T48" fmla="*/ 1396 w 1685"/>
                  <a:gd name="T49" fmla="*/ 23 h 175"/>
                  <a:gd name="T50" fmla="*/ 1472 w 1685"/>
                  <a:gd name="T51" fmla="*/ 24 h 175"/>
                  <a:gd name="T52" fmla="*/ 1548 w 1685"/>
                  <a:gd name="T53" fmla="*/ 26 h 175"/>
                  <a:gd name="T54" fmla="*/ 1624 w 1685"/>
                  <a:gd name="T55" fmla="*/ 27 h 175"/>
                  <a:gd name="T56" fmla="*/ 1668 w 1685"/>
                  <a:gd name="T57" fmla="*/ 38 h 175"/>
                  <a:gd name="T58" fmla="*/ 1679 w 1685"/>
                  <a:gd name="T59" fmla="*/ 55 h 175"/>
                  <a:gd name="T60" fmla="*/ 1668 w 1685"/>
                  <a:gd name="T61" fmla="*/ 71 h 175"/>
                  <a:gd name="T62" fmla="*/ 1634 w 1685"/>
                  <a:gd name="T63" fmla="*/ 85 h 175"/>
                  <a:gd name="T64" fmla="*/ 1601 w 1685"/>
                  <a:gd name="T65" fmla="*/ 99 h 175"/>
                  <a:gd name="T66" fmla="*/ 1567 w 1685"/>
                  <a:gd name="T67" fmla="*/ 113 h 175"/>
                  <a:gd name="T68" fmla="*/ 1534 w 1685"/>
                  <a:gd name="T69" fmla="*/ 126 h 175"/>
                  <a:gd name="T70" fmla="*/ 1501 w 1685"/>
                  <a:gd name="T71" fmla="*/ 140 h 175"/>
                  <a:gd name="T72" fmla="*/ 1467 w 1685"/>
                  <a:gd name="T73" fmla="*/ 154 h 175"/>
                  <a:gd name="T74" fmla="*/ 1434 w 1685"/>
                  <a:gd name="T75" fmla="*/ 168 h 175"/>
                  <a:gd name="T76" fmla="*/ 1373 w 1685"/>
                  <a:gd name="T77" fmla="*/ 174 h 175"/>
                  <a:gd name="T78" fmla="*/ 1284 w 1685"/>
                  <a:gd name="T79" fmla="*/ 172 h 175"/>
                  <a:gd name="T80" fmla="*/ 1196 w 1685"/>
                  <a:gd name="T81" fmla="*/ 171 h 175"/>
                  <a:gd name="T82" fmla="*/ 1108 w 1685"/>
                  <a:gd name="T83" fmla="*/ 170 h 175"/>
                  <a:gd name="T84" fmla="*/ 1019 w 1685"/>
                  <a:gd name="T85" fmla="*/ 169 h 175"/>
                  <a:gd name="T86" fmla="*/ 931 w 1685"/>
                  <a:gd name="T87" fmla="*/ 168 h 175"/>
                  <a:gd name="T88" fmla="*/ 843 w 1685"/>
                  <a:gd name="T89" fmla="*/ 167 h 175"/>
                  <a:gd name="T90" fmla="*/ 754 w 1685"/>
                  <a:gd name="T91" fmla="*/ 165 h 175"/>
                  <a:gd name="T92" fmla="*/ 666 w 1685"/>
                  <a:gd name="T93" fmla="*/ 164 h 175"/>
                  <a:gd name="T94" fmla="*/ 578 w 1685"/>
                  <a:gd name="T95" fmla="*/ 163 h 175"/>
                  <a:gd name="T96" fmla="*/ 489 w 1685"/>
                  <a:gd name="T97" fmla="*/ 162 h 175"/>
                  <a:gd name="T98" fmla="*/ 400 w 1685"/>
                  <a:gd name="T99" fmla="*/ 161 h 175"/>
                  <a:gd name="T100" fmla="*/ 312 w 1685"/>
                  <a:gd name="T101" fmla="*/ 160 h 175"/>
                  <a:gd name="T102" fmla="*/ 224 w 1685"/>
                  <a:gd name="T103" fmla="*/ 159 h 175"/>
                  <a:gd name="T104" fmla="*/ 135 w 1685"/>
                  <a:gd name="T105" fmla="*/ 157 h 175"/>
                  <a:gd name="T106" fmla="*/ 46 w 1685"/>
                  <a:gd name="T107" fmla="*/ 156 h 175"/>
                  <a:gd name="T108" fmla="*/ 4 w 1685"/>
                  <a:gd name="T109" fmla="*/ 146 h 175"/>
                  <a:gd name="T110" fmla="*/ 4 w 1685"/>
                  <a:gd name="T111" fmla="*/ 108 h 17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685"/>
                  <a:gd name="T169" fmla="*/ 0 h 175"/>
                  <a:gd name="T170" fmla="*/ 1685 w 1685"/>
                  <a:gd name="T171" fmla="*/ 175 h 175"/>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685" h="175">
                    <a:moveTo>
                      <a:pt x="0" y="99"/>
                    </a:moveTo>
                    <a:lnTo>
                      <a:pt x="23" y="93"/>
                    </a:lnTo>
                    <a:lnTo>
                      <a:pt x="47" y="88"/>
                    </a:lnTo>
                    <a:lnTo>
                      <a:pt x="71" y="83"/>
                    </a:lnTo>
                    <a:lnTo>
                      <a:pt x="95" y="78"/>
                    </a:lnTo>
                    <a:lnTo>
                      <a:pt x="118" y="72"/>
                    </a:lnTo>
                    <a:lnTo>
                      <a:pt x="141" y="68"/>
                    </a:lnTo>
                    <a:lnTo>
                      <a:pt x="165" y="62"/>
                    </a:lnTo>
                    <a:lnTo>
                      <a:pt x="188" y="56"/>
                    </a:lnTo>
                    <a:lnTo>
                      <a:pt x="211" y="52"/>
                    </a:lnTo>
                    <a:lnTo>
                      <a:pt x="235" y="46"/>
                    </a:lnTo>
                    <a:lnTo>
                      <a:pt x="258" y="41"/>
                    </a:lnTo>
                    <a:lnTo>
                      <a:pt x="281" y="35"/>
                    </a:lnTo>
                    <a:lnTo>
                      <a:pt x="306" y="31"/>
                    </a:lnTo>
                    <a:lnTo>
                      <a:pt x="329" y="25"/>
                    </a:lnTo>
                    <a:lnTo>
                      <a:pt x="353" y="20"/>
                    </a:lnTo>
                    <a:lnTo>
                      <a:pt x="376" y="15"/>
                    </a:lnTo>
                    <a:lnTo>
                      <a:pt x="385" y="12"/>
                    </a:lnTo>
                    <a:lnTo>
                      <a:pt x="393" y="11"/>
                    </a:lnTo>
                    <a:lnTo>
                      <a:pt x="402" y="9"/>
                    </a:lnTo>
                    <a:lnTo>
                      <a:pt x="410" y="8"/>
                    </a:lnTo>
                    <a:lnTo>
                      <a:pt x="420" y="5"/>
                    </a:lnTo>
                    <a:lnTo>
                      <a:pt x="428" y="4"/>
                    </a:lnTo>
                    <a:lnTo>
                      <a:pt x="437" y="2"/>
                    </a:lnTo>
                    <a:lnTo>
                      <a:pt x="445" y="0"/>
                    </a:lnTo>
                    <a:lnTo>
                      <a:pt x="483" y="1"/>
                    </a:lnTo>
                    <a:lnTo>
                      <a:pt x="521" y="2"/>
                    </a:lnTo>
                    <a:lnTo>
                      <a:pt x="559" y="3"/>
                    </a:lnTo>
                    <a:lnTo>
                      <a:pt x="597" y="3"/>
                    </a:lnTo>
                    <a:lnTo>
                      <a:pt x="635" y="4"/>
                    </a:lnTo>
                    <a:lnTo>
                      <a:pt x="673" y="5"/>
                    </a:lnTo>
                    <a:lnTo>
                      <a:pt x="711" y="7"/>
                    </a:lnTo>
                    <a:lnTo>
                      <a:pt x="749" y="8"/>
                    </a:lnTo>
                    <a:lnTo>
                      <a:pt x="787" y="8"/>
                    </a:lnTo>
                    <a:lnTo>
                      <a:pt x="825" y="9"/>
                    </a:lnTo>
                    <a:lnTo>
                      <a:pt x="863" y="10"/>
                    </a:lnTo>
                    <a:lnTo>
                      <a:pt x="901" y="11"/>
                    </a:lnTo>
                    <a:lnTo>
                      <a:pt x="939" y="12"/>
                    </a:lnTo>
                    <a:lnTo>
                      <a:pt x="977" y="12"/>
                    </a:lnTo>
                    <a:lnTo>
                      <a:pt x="1015" y="14"/>
                    </a:lnTo>
                    <a:lnTo>
                      <a:pt x="1053" y="15"/>
                    </a:lnTo>
                    <a:lnTo>
                      <a:pt x="1091" y="16"/>
                    </a:lnTo>
                    <a:lnTo>
                      <a:pt x="1129" y="16"/>
                    </a:lnTo>
                    <a:lnTo>
                      <a:pt x="1168" y="17"/>
                    </a:lnTo>
                    <a:lnTo>
                      <a:pt x="1206" y="18"/>
                    </a:lnTo>
                    <a:lnTo>
                      <a:pt x="1244" y="19"/>
                    </a:lnTo>
                    <a:lnTo>
                      <a:pt x="1282" y="19"/>
                    </a:lnTo>
                    <a:lnTo>
                      <a:pt x="1320" y="20"/>
                    </a:lnTo>
                    <a:lnTo>
                      <a:pt x="1358" y="22"/>
                    </a:lnTo>
                    <a:lnTo>
                      <a:pt x="1396" y="23"/>
                    </a:lnTo>
                    <a:lnTo>
                      <a:pt x="1434" y="23"/>
                    </a:lnTo>
                    <a:lnTo>
                      <a:pt x="1472" y="24"/>
                    </a:lnTo>
                    <a:lnTo>
                      <a:pt x="1510" y="25"/>
                    </a:lnTo>
                    <a:lnTo>
                      <a:pt x="1548" y="26"/>
                    </a:lnTo>
                    <a:lnTo>
                      <a:pt x="1586" y="26"/>
                    </a:lnTo>
                    <a:lnTo>
                      <a:pt x="1624" y="27"/>
                    </a:lnTo>
                    <a:lnTo>
                      <a:pt x="1662" y="28"/>
                    </a:lnTo>
                    <a:lnTo>
                      <a:pt x="1668" y="38"/>
                    </a:lnTo>
                    <a:lnTo>
                      <a:pt x="1673" y="46"/>
                    </a:lnTo>
                    <a:lnTo>
                      <a:pt x="1679" y="55"/>
                    </a:lnTo>
                    <a:lnTo>
                      <a:pt x="1685" y="64"/>
                    </a:lnTo>
                    <a:lnTo>
                      <a:pt x="1668" y="71"/>
                    </a:lnTo>
                    <a:lnTo>
                      <a:pt x="1651" y="78"/>
                    </a:lnTo>
                    <a:lnTo>
                      <a:pt x="1634" y="85"/>
                    </a:lnTo>
                    <a:lnTo>
                      <a:pt x="1618" y="92"/>
                    </a:lnTo>
                    <a:lnTo>
                      <a:pt x="1601" y="99"/>
                    </a:lnTo>
                    <a:lnTo>
                      <a:pt x="1585" y="106"/>
                    </a:lnTo>
                    <a:lnTo>
                      <a:pt x="1567" y="113"/>
                    </a:lnTo>
                    <a:lnTo>
                      <a:pt x="1551" y="119"/>
                    </a:lnTo>
                    <a:lnTo>
                      <a:pt x="1534" y="126"/>
                    </a:lnTo>
                    <a:lnTo>
                      <a:pt x="1517" y="133"/>
                    </a:lnTo>
                    <a:lnTo>
                      <a:pt x="1501" y="140"/>
                    </a:lnTo>
                    <a:lnTo>
                      <a:pt x="1483" y="147"/>
                    </a:lnTo>
                    <a:lnTo>
                      <a:pt x="1467" y="154"/>
                    </a:lnTo>
                    <a:lnTo>
                      <a:pt x="1450" y="161"/>
                    </a:lnTo>
                    <a:lnTo>
                      <a:pt x="1434" y="168"/>
                    </a:lnTo>
                    <a:lnTo>
                      <a:pt x="1416" y="175"/>
                    </a:lnTo>
                    <a:lnTo>
                      <a:pt x="1373" y="174"/>
                    </a:lnTo>
                    <a:lnTo>
                      <a:pt x="1328" y="174"/>
                    </a:lnTo>
                    <a:lnTo>
                      <a:pt x="1284" y="172"/>
                    </a:lnTo>
                    <a:lnTo>
                      <a:pt x="1240" y="172"/>
                    </a:lnTo>
                    <a:lnTo>
                      <a:pt x="1196" y="171"/>
                    </a:lnTo>
                    <a:lnTo>
                      <a:pt x="1151" y="171"/>
                    </a:lnTo>
                    <a:lnTo>
                      <a:pt x="1108" y="170"/>
                    </a:lnTo>
                    <a:lnTo>
                      <a:pt x="1064" y="170"/>
                    </a:lnTo>
                    <a:lnTo>
                      <a:pt x="1019" y="169"/>
                    </a:lnTo>
                    <a:lnTo>
                      <a:pt x="975" y="169"/>
                    </a:lnTo>
                    <a:lnTo>
                      <a:pt x="931" y="168"/>
                    </a:lnTo>
                    <a:lnTo>
                      <a:pt x="886" y="168"/>
                    </a:lnTo>
                    <a:lnTo>
                      <a:pt x="843" y="167"/>
                    </a:lnTo>
                    <a:lnTo>
                      <a:pt x="799" y="167"/>
                    </a:lnTo>
                    <a:lnTo>
                      <a:pt x="754" y="165"/>
                    </a:lnTo>
                    <a:lnTo>
                      <a:pt x="710" y="164"/>
                    </a:lnTo>
                    <a:lnTo>
                      <a:pt x="666" y="164"/>
                    </a:lnTo>
                    <a:lnTo>
                      <a:pt x="621" y="163"/>
                    </a:lnTo>
                    <a:lnTo>
                      <a:pt x="578" y="163"/>
                    </a:lnTo>
                    <a:lnTo>
                      <a:pt x="533" y="162"/>
                    </a:lnTo>
                    <a:lnTo>
                      <a:pt x="489" y="162"/>
                    </a:lnTo>
                    <a:lnTo>
                      <a:pt x="445" y="161"/>
                    </a:lnTo>
                    <a:lnTo>
                      <a:pt x="400" y="161"/>
                    </a:lnTo>
                    <a:lnTo>
                      <a:pt x="356" y="160"/>
                    </a:lnTo>
                    <a:lnTo>
                      <a:pt x="312" y="160"/>
                    </a:lnTo>
                    <a:lnTo>
                      <a:pt x="268" y="159"/>
                    </a:lnTo>
                    <a:lnTo>
                      <a:pt x="224" y="159"/>
                    </a:lnTo>
                    <a:lnTo>
                      <a:pt x="179" y="157"/>
                    </a:lnTo>
                    <a:lnTo>
                      <a:pt x="135" y="157"/>
                    </a:lnTo>
                    <a:lnTo>
                      <a:pt x="91" y="156"/>
                    </a:lnTo>
                    <a:lnTo>
                      <a:pt x="46" y="156"/>
                    </a:lnTo>
                    <a:lnTo>
                      <a:pt x="3" y="155"/>
                    </a:lnTo>
                    <a:lnTo>
                      <a:pt x="4" y="146"/>
                    </a:lnTo>
                    <a:lnTo>
                      <a:pt x="4" y="126"/>
                    </a:lnTo>
                    <a:lnTo>
                      <a:pt x="4" y="108"/>
                    </a:lnTo>
                    <a:lnTo>
                      <a:pt x="0" y="99"/>
                    </a:lnTo>
                    <a:close/>
                  </a:path>
                </a:pathLst>
              </a:custGeom>
              <a:solidFill>
                <a:srgbClr val="DD9E02"/>
              </a:solidFill>
              <a:ln w="9525">
                <a:noFill/>
                <a:round/>
                <a:headEnd/>
                <a:tailEnd/>
              </a:ln>
            </p:spPr>
            <p:txBody>
              <a:bodyPr/>
              <a:lstStyle/>
              <a:p>
                <a:endParaRPr lang="en-US"/>
              </a:p>
            </p:txBody>
          </p:sp>
          <p:sp>
            <p:nvSpPr>
              <p:cNvPr id="21876" name="Freeform 668"/>
              <p:cNvSpPr>
                <a:spLocks/>
              </p:cNvSpPr>
              <p:nvPr/>
            </p:nvSpPr>
            <p:spPr bwMode="auto">
              <a:xfrm>
                <a:off x="1289" y="2141"/>
                <a:ext cx="816" cy="78"/>
              </a:xfrm>
              <a:custGeom>
                <a:avLst/>
                <a:gdLst>
                  <a:gd name="T0" fmla="*/ 20 w 1632"/>
                  <a:gd name="T1" fmla="*/ 75 h 157"/>
                  <a:gd name="T2" fmla="*/ 60 w 1632"/>
                  <a:gd name="T3" fmla="*/ 67 h 157"/>
                  <a:gd name="T4" fmla="*/ 100 w 1632"/>
                  <a:gd name="T5" fmla="*/ 59 h 157"/>
                  <a:gd name="T6" fmla="*/ 141 w 1632"/>
                  <a:gd name="T7" fmla="*/ 51 h 157"/>
                  <a:gd name="T8" fmla="*/ 182 w 1632"/>
                  <a:gd name="T9" fmla="*/ 43 h 157"/>
                  <a:gd name="T10" fmla="*/ 222 w 1632"/>
                  <a:gd name="T11" fmla="*/ 35 h 157"/>
                  <a:gd name="T12" fmla="*/ 263 w 1632"/>
                  <a:gd name="T13" fmla="*/ 27 h 157"/>
                  <a:gd name="T14" fmla="*/ 303 w 1632"/>
                  <a:gd name="T15" fmla="*/ 19 h 157"/>
                  <a:gd name="T16" fmla="*/ 332 w 1632"/>
                  <a:gd name="T17" fmla="*/ 12 h 157"/>
                  <a:gd name="T18" fmla="*/ 349 w 1632"/>
                  <a:gd name="T19" fmla="*/ 8 h 157"/>
                  <a:gd name="T20" fmla="*/ 366 w 1632"/>
                  <a:gd name="T21" fmla="*/ 5 h 157"/>
                  <a:gd name="T22" fmla="*/ 384 w 1632"/>
                  <a:gd name="T23" fmla="*/ 2 h 157"/>
                  <a:gd name="T24" fmla="*/ 430 w 1632"/>
                  <a:gd name="T25" fmla="*/ 2 h 157"/>
                  <a:gd name="T26" fmla="*/ 506 w 1632"/>
                  <a:gd name="T27" fmla="*/ 3 h 157"/>
                  <a:gd name="T28" fmla="*/ 582 w 1632"/>
                  <a:gd name="T29" fmla="*/ 5 h 157"/>
                  <a:gd name="T30" fmla="*/ 659 w 1632"/>
                  <a:gd name="T31" fmla="*/ 6 h 157"/>
                  <a:gd name="T32" fmla="*/ 735 w 1632"/>
                  <a:gd name="T33" fmla="*/ 8 h 157"/>
                  <a:gd name="T34" fmla="*/ 811 w 1632"/>
                  <a:gd name="T35" fmla="*/ 10 h 157"/>
                  <a:gd name="T36" fmla="*/ 887 w 1632"/>
                  <a:gd name="T37" fmla="*/ 12 h 157"/>
                  <a:gd name="T38" fmla="*/ 963 w 1632"/>
                  <a:gd name="T39" fmla="*/ 13 h 157"/>
                  <a:gd name="T40" fmla="*/ 1039 w 1632"/>
                  <a:gd name="T41" fmla="*/ 15 h 157"/>
                  <a:gd name="T42" fmla="*/ 1115 w 1632"/>
                  <a:gd name="T43" fmla="*/ 17 h 157"/>
                  <a:gd name="T44" fmla="*/ 1192 w 1632"/>
                  <a:gd name="T45" fmla="*/ 19 h 157"/>
                  <a:gd name="T46" fmla="*/ 1268 w 1632"/>
                  <a:gd name="T47" fmla="*/ 20 h 157"/>
                  <a:gd name="T48" fmla="*/ 1344 w 1632"/>
                  <a:gd name="T49" fmla="*/ 22 h 157"/>
                  <a:gd name="T50" fmla="*/ 1419 w 1632"/>
                  <a:gd name="T51" fmla="*/ 23 h 157"/>
                  <a:gd name="T52" fmla="*/ 1495 w 1632"/>
                  <a:gd name="T53" fmla="*/ 26 h 157"/>
                  <a:gd name="T54" fmla="*/ 1571 w 1632"/>
                  <a:gd name="T55" fmla="*/ 27 h 157"/>
                  <a:gd name="T56" fmla="*/ 1614 w 1632"/>
                  <a:gd name="T57" fmla="*/ 37 h 157"/>
                  <a:gd name="T58" fmla="*/ 1626 w 1632"/>
                  <a:gd name="T59" fmla="*/ 56 h 157"/>
                  <a:gd name="T60" fmla="*/ 1618 w 1632"/>
                  <a:gd name="T61" fmla="*/ 71 h 157"/>
                  <a:gd name="T62" fmla="*/ 1590 w 1632"/>
                  <a:gd name="T63" fmla="*/ 82 h 157"/>
                  <a:gd name="T64" fmla="*/ 1561 w 1632"/>
                  <a:gd name="T65" fmla="*/ 94 h 157"/>
                  <a:gd name="T66" fmla="*/ 1534 w 1632"/>
                  <a:gd name="T67" fmla="*/ 105 h 157"/>
                  <a:gd name="T68" fmla="*/ 1506 w 1632"/>
                  <a:gd name="T69" fmla="*/ 117 h 157"/>
                  <a:gd name="T70" fmla="*/ 1478 w 1632"/>
                  <a:gd name="T71" fmla="*/ 128 h 157"/>
                  <a:gd name="T72" fmla="*/ 1451 w 1632"/>
                  <a:gd name="T73" fmla="*/ 140 h 157"/>
                  <a:gd name="T74" fmla="*/ 1423 w 1632"/>
                  <a:gd name="T75" fmla="*/ 151 h 157"/>
                  <a:gd name="T76" fmla="*/ 1366 w 1632"/>
                  <a:gd name="T77" fmla="*/ 156 h 157"/>
                  <a:gd name="T78" fmla="*/ 1278 w 1632"/>
                  <a:gd name="T79" fmla="*/ 155 h 157"/>
                  <a:gd name="T80" fmla="*/ 1190 w 1632"/>
                  <a:gd name="T81" fmla="*/ 154 h 157"/>
                  <a:gd name="T82" fmla="*/ 1102 w 1632"/>
                  <a:gd name="T83" fmla="*/ 152 h 157"/>
                  <a:gd name="T84" fmla="*/ 1014 w 1632"/>
                  <a:gd name="T85" fmla="*/ 150 h 157"/>
                  <a:gd name="T86" fmla="*/ 927 w 1632"/>
                  <a:gd name="T87" fmla="*/ 149 h 157"/>
                  <a:gd name="T88" fmla="*/ 839 w 1632"/>
                  <a:gd name="T89" fmla="*/ 148 h 157"/>
                  <a:gd name="T90" fmla="*/ 751 w 1632"/>
                  <a:gd name="T91" fmla="*/ 147 h 157"/>
                  <a:gd name="T92" fmla="*/ 663 w 1632"/>
                  <a:gd name="T93" fmla="*/ 145 h 157"/>
                  <a:gd name="T94" fmla="*/ 575 w 1632"/>
                  <a:gd name="T95" fmla="*/ 143 h 157"/>
                  <a:gd name="T96" fmla="*/ 487 w 1632"/>
                  <a:gd name="T97" fmla="*/ 142 h 157"/>
                  <a:gd name="T98" fmla="*/ 399 w 1632"/>
                  <a:gd name="T99" fmla="*/ 141 h 157"/>
                  <a:gd name="T100" fmla="*/ 311 w 1632"/>
                  <a:gd name="T101" fmla="*/ 140 h 157"/>
                  <a:gd name="T102" fmla="*/ 224 w 1632"/>
                  <a:gd name="T103" fmla="*/ 139 h 157"/>
                  <a:gd name="T104" fmla="*/ 135 w 1632"/>
                  <a:gd name="T105" fmla="*/ 137 h 157"/>
                  <a:gd name="T106" fmla="*/ 47 w 1632"/>
                  <a:gd name="T107" fmla="*/ 136 h 157"/>
                  <a:gd name="T108" fmla="*/ 4 w 1632"/>
                  <a:gd name="T109" fmla="*/ 126 h 157"/>
                  <a:gd name="T110" fmla="*/ 4 w 1632"/>
                  <a:gd name="T111" fmla="*/ 88 h 157"/>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632"/>
                  <a:gd name="T169" fmla="*/ 0 h 157"/>
                  <a:gd name="T170" fmla="*/ 1632 w 1632"/>
                  <a:gd name="T171" fmla="*/ 157 h 157"/>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632" h="157">
                    <a:moveTo>
                      <a:pt x="0" y="79"/>
                    </a:moveTo>
                    <a:lnTo>
                      <a:pt x="20" y="75"/>
                    </a:lnTo>
                    <a:lnTo>
                      <a:pt x="40" y="71"/>
                    </a:lnTo>
                    <a:lnTo>
                      <a:pt x="60" y="67"/>
                    </a:lnTo>
                    <a:lnTo>
                      <a:pt x="81" y="63"/>
                    </a:lnTo>
                    <a:lnTo>
                      <a:pt x="100" y="59"/>
                    </a:lnTo>
                    <a:lnTo>
                      <a:pt x="121" y="55"/>
                    </a:lnTo>
                    <a:lnTo>
                      <a:pt x="141" y="51"/>
                    </a:lnTo>
                    <a:lnTo>
                      <a:pt x="161" y="46"/>
                    </a:lnTo>
                    <a:lnTo>
                      <a:pt x="182" y="43"/>
                    </a:lnTo>
                    <a:lnTo>
                      <a:pt x="202" y="38"/>
                    </a:lnTo>
                    <a:lnTo>
                      <a:pt x="222" y="35"/>
                    </a:lnTo>
                    <a:lnTo>
                      <a:pt x="242" y="30"/>
                    </a:lnTo>
                    <a:lnTo>
                      <a:pt x="263" y="27"/>
                    </a:lnTo>
                    <a:lnTo>
                      <a:pt x="282" y="22"/>
                    </a:lnTo>
                    <a:lnTo>
                      <a:pt x="303" y="19"/>
                    </a:lnTo>
                    <a:lnTo>
                      <a:pt x="323" y="14"/>
                    </a:lnTo>
                    <a:lnTo>
                      <a:pt x="332" y="12"/>
                    </a:lnTo>
                    <a:lnTo>
                      <a:pt x="340" y="11"/>
                    </a:lnTo>
                    <a:lnTo>
                      <a:pt x="349" y="8"/>
                    </a:lnTo>
                    <a:lnTo>
                      <a:pt x="357" y="7"/>
                    </a:lnTo>
                    <a:lnTo>
                      <a:pt x="366" y="5"/>
                    </a:lnTo>
                    <a:lnTo>
                      <a:pt x="375" y="4"/>
                    </a:lnTo>
                    <a:lnTo>
                      <a:pt x="384" y="2"/>
                    </a:lnTo>
                    <a:lnTo>
                      <a:pt x="392" y="0"/>
                    </a:lnTo>
                    <a:lnTo>
                      <a:pt x="430" y="2"/>
                    </a:lnTo>
                    <a:lnTo>
                      <a:pt x="468" y="2"/>
                    </a:lnTo>
                    <a:lnTo>
                      <a:pt x="506" y="3"/>
                    </a:lnTo>
                    <a:lnTo>
                      <a:pt x="544" y="4"/>
                    </a:lnTo>
                    <a:lnTo>
                      <a:pt x="582" y="5"/>
                    </a:lnTo>
                    <a:lnTo>
                      <a:pt x="620" y="5"/>
                    </a:lnTo>
                    <a:lnTo>
                      <a:pt x="659" y="6"/>
                    </a:lnTo>
                    <a:lnTo>
                      <a:pt x="697" y="7"/>
                    </a:lnTo>
                    <a:lnTo>
                      <a:pt x="735" y="8"/>
                    </a:lnTo>
                    <a:lnTo>
                      <a:pt x="773" y="8"/>
                    </a:lnTo>
                    <a:lnTo>
                      <a:pt x="811" y="10"/>
                    </a:lnTo>
                    <a:lnTo>
                      <a:pt x="849" y="11"/>
                    </a:lnTo>
                    <a:lnTo>
                      <a:pt x="887" y="12"/>
                    </a:lnTo>
                    <a:lnTo>
                      <a:pt x="925" y="12"/>
                    </a:lnTo>
                    <a:lnTo>
                      <a:pt x="963" y="13"/>
                    </a:lnTo>
                    <a:lnTo>
                      <a:pt x="1001" y="14"/>
                    </a:lnTo>
                    <a:lnTo>
                      <a:pt x="1039" y="15"/>
                    </a:lnTo>
                    <a:lnTo>
                      <a:pt x="1077" y="15"/>
                    </a:lnTo>
                    <a:lnTo>
                      <a:pt x="1115" y="17"/>
                    </a:lnTo>
                    <a:lnTo>
                      <a:pt x="1154" y="18"/>
                    </a:lnTo>
                    <a:lnTo>
                      <a:pt x="1192" y="19"/>
                    </a:lnTo>
                    <a:lnTo>
                      <a:pt x="1230" y="19"/>
                    </a:lnTo>
                    <a:lnTo>
                      <a:pt x="1268" y="20"/>
                    </a:lnTo>
                    <a:lnTo>
                      <a:pt x="1306" y="21"/>
                    </a:lnTo>
                    <a:lnTo>
                      <a:pt x="1344" y="22"/>
                    </a:lnTo>
                    <a:lnTo>
                      <a:pt x="1381" y="22"/>
                    </a:lnTo>
                    <a:lnTo>
                      <a:pt x="1419" y="23"/>
                    </a:lnTo>
                    <a:lnTo>
                      <a:pt x="1457" y="25"/>
                    </a:lnTo>
                    <a:lnTo>
                      <a:pt x="1495" y="26"/>
                    </a:lnTo>
                    <a:lnTo>
                      <a:pt x="1533" y="26"/>
                    </a:lnTo>
                    <a:lnTo>
                      <a:pt x="1571" y="27"/>
                    </a:lnTo>
                    <a:lnTo>
                      <a:pt x="1609" y="28"/>
                    </a:lnTo>
                    <a:lnTo>
                      <a:pt x="1614" y="37"/>
                    </a:lnTo>
                    <a:lnTo>
                      <a:pt x="1620" y="46"/>
                    </a:lnTo>
                    <a:lnTo>
                      <a:pt x="1626" y="56"/>
                    </a:lnTo>
                    <a:lnTo>
                      <a:pt x="1632" y="65"/>
                    </a:lnTo>
                    <a:lnTo>
                      <a:pt x="1618" y="71"/>
                    </a:lnTo>
                    <a:lnTo>
                      <a:pt x="1604" y="76"/>
                    </a:lnTo>
                    <a:lnTo>
                      <a:pt x="1590" y="82"/>
                    </a:lnTo>
                    <a:lnTo>
                      <a:pt x="1575" y="88"/>
                    </a:lnTo>
                    <a:lnTo>
                      <a:pt x="1561" y="94"/>
                    </a:lnTo>
                    <a:lnTo>
                      <a:pt x="1548" y="99"/>
                    </a:lnTo>
                    <a:lnTo>
                      <a:pt x="1534" y="105"/>
                    </a:lnTo>
                    <a:lnTo>
                      <a:pt x="1520" y="111"/>
                    </a:lnTo>
                    <a:lnTo>
                      <a:pt x="1506" y="117"/>
                    </a:lnTo>
                    <a:lnTo>
                      <a:pt x="1492" y="122"/>
                    </a:lnTo>
                    <a:lnTo>
                      <a:pt x="1478" y="128"/>
                    </a:lnTo>
                    <a:lnTo>
                      <a:pt x="1465" y="134"/>
                    </a:lnTo>
                    <a:lnTo>
                      <a:pt x="1451" y="140"/>
                    </a:lnTo>
                    <a:lnTo>
                      <a:pt x="1437" y="145"/>
                    </a:lnTo>
                    <a:lnTo>
                      <a:pt x="1423" y="151"/>
                    </a:lnTo>
                    <a:lnTo>
                      <a:pt x="1409" y="157"/>
                    </a:lnTo>
                    <a:lnTo>
                      <a:pt x="1366" y="156"/>
                    </a:lnTo>
                    <a:lnTo>
                      <a:pt x="1322" y="156"/>
                    </a:lnTo>
                    <a:lnTo>
                      <a:pt x="1278" y="155"/>
                    </a:lnTo>
                    <a:lnTo>
                      <a:pt x="1234" y="154"/>
                    </a:lnTo>
                    <a:lnTo>
                      <a:pt x="1190" y="154"/>
                    </a:lnTo>
                    <a:lnTo>
                      <a:pt x="1147" y="152"/>
                    </a:lnTo>
                    <a:lnTo>
                      <a:pt x="1102" y="152"/>
                    </a:lnTo>
                    <a:lnTo>
                      <a:pt x="1058" y="151"/>
                    </a:lnTo>
                    <a:lnTo>
                      <a:pt x="1014" y="150"/>
                    </a:lnTo>
                    <a:lnTo>
                      <a:pt x="970" y="150"/>
                    </a:lnTo>
                    <a:lnTo>
                      <a:pt x="927" y="149"/>
                    </a:lnTo>
                    <a:lnTo>
                      <a:pt x="883" y="148"/>
                    </a:lnTo>
                    <a:lnTo>
                      <a:pt x="839" y="148"/>
                    </a:lnTo>
                    <a:lnTo>
                      <a:pt x="795" y="147"/>
                    </a:lnTo>
                    <a:lnTo>
                      <a:pt x="751" y="147"/>
                    </a:lnTo>
                    <a:lnTo>
                      <a:pt x="706" y="145"/>
                    </a:lnTo>
                    <a:lnTo>
                      <a:pt x="663" y="145"/>
                    </a:lnTo>
                    <a:lnTo>
                      <a:pt x="619" y="144"/>
                    </a:lnTo>
                    <a:lnTo>
                      <a:pt x="575" y="143"/>
                    </a:lnTo>
                    <a:lnTo>
                      <a:pt x="531" y="143"/>
                    </a:lnTo>
                    <a:lnTo>
                      <a:pt x="487" y="142"/>
                    </a:lnTo>
                    <a:lnTo>
                      <a:pt x="444" y="142"/>
                    </a:lnTo>
                    <a:lnTo>
                      <a:pt x="399" y="141"/>
                    </a:lnTo>
                    <a:lnTo>
                      <a:pt x="355" y="141"/>
                    </a:lnTo>
                    <a:lnTo>
                      <a:pt x="311" y="140"/>
                    </a:lnTo>
                    <a:lnTo>
                      <a:pt x="267" y="139"/>
                    </a:lnTo>
                    <a:lnTo>
                      <a:pt x="224" y="139"/>
                    </a:lnTo>
                    <a:lnTo>
                      <a:pt x="180" y="137"/>
                    </a:lnTo>
                    <a:lnTo>
                      <a:pt x="135" y="137"/>
                    </a:lnTo>
                    <a:lnTo>
                      <a:pt x="91" y="136"/>
                    </a:lnTo>
                    <a:lnTo>
                      <a:pt x="47" y="136"/>
                    </a:lnTo>
                    <a:lnTo>
                      <a:pt x="4" y="135"/>
                    </a:lnTo>
                    <a:lnTo>
                      <a:pt x="4" y="126"/>
                    </a:lnTo>
                    <a:lnTo>
                      <a:pt x="5" y="106"/>
                    </a:lnTo>
                    <a:lnTo>
                      <a:pt x="4" y="88"/>
                    </a:lnTo>
                    <a:lnTo>
                      <a:pt x="0" y="79"/>
                    </a:lnTo>
                    <a:close/>
                  </a:path>
                </a:pathLst>
              </a:custGeom>
              <a:solidFill>
                <a:srgbClr val="E5A802"/>
              </a:solidFill>
              <a:ln w="9525">
                <a:noFill/>
                <a:round/>
                <a:headEnd/>
                <a:tailEnd/>
              </a:ln>
            </p:spPr>
            <p:txBody>
              <a:bodyPr/>
              <a:lstStyle/>
              <a:p>
                <a:endParaRPr lang="en-US"/>
              </a:p>
            </p:txBody>
          </p:sp>
          <p:sp>
            <p:nvSpPr>
              <p:cNvPr id="21877" name="Freeform 669"/>
              <p:cNvSpPr>
                <a:spLocks/>
              </p:cNvSpPr>
              <p:nvPr/>
            </p:nvSpPr>
            <p:spPr bwMode="auto">
              <a:xfrm>
                <a:off x="1288" y="2151"/>
                <a:ext cx="789" cy="69"/>
              </a:xfrm>
              <a:custGeom>
                <a:avLst/>
                <a:gdLst>
                  <a:gd name="T0" fmla="*/ 17 w 1578"/>
                  <a:gd name="T1" fmla="*/ 56 h 139"/>
                  <a:gd name="T2" fmla="*/ 50 w 1578"/>
                  <a:gd name="T3" fmla="*/ 51 h 139"/>
                  <a:gd name="T4" fmla="*/ 85 w 1578"/>
                  <a:gd name="T5" fmla="*/ 45 h 139"/>
                  <a:gd name="T6" fmla="*/ 118 w 1578"/>
                  <a:gd name="T7" fmla="*/ 39 h 139"/>
                  <a:gd name="T8" fmla="*/ 153 w 1578"/>
                  <a:gd name="T9" fmla="*/ 33 h 139"/>
                  <a:gd name="T10" fmla="*/ 186 w 1578"/>
                  <a:gd name="T11" fmla="*/ 28 h 139"/>
                  <a:gd name="T12" fmla="*/ 220 w 1578"/>
                  <a:gd name="T13" fmla="*/ 22 h 139"/>
                  <a:gd name="T14" fmla="*/ 253 w 1578"/>
                  <a:gd name="T15" fmla="*/ 16 h 139"/>
                  <a:gd name="T16" fmla="*/ 280 w 1578"/>
                  <a:gd name="T17" fmla="*/ 12 h 139"/>
                  <a:gd name="T18" fmla="*/ 297 w 1578"/>
                  <a:gd name="T19" fmla="*/ 8 h 139"/>
                  <a:gd name="T20" fmla="*/ 314 w 1578"/>
                  <a:gd name="T21" fmla="*/ 5 h 139"/>
                  <a:gd name="T22" fmla="*/ 332 w 1578"/>
                  <a:gd name="T23" fmla="*/ 1 h 139"/>
                  <a:gd name="T24" fmla="*/ 379 w 1578"/>
                  <a:gd name="T25" fmla="*/ 1 h 139"/>
                  <a:gd name="T26" fmla="*/ 455 w 1578"/>
                  <a:gd name="T27" fmla="*/ 2 h 139"/>
                  <a:gd name="T28" fmla="*/ 531 w 1578"/>
                  <a:gd name="T29" fmla="*/ 5 h 139"/>
                  <a:gd name="T30" fmla="*/ 607 w 1578"/>
                  <a:gd name="T31" fmla="*/ 6 h 139"/>
                  <a:gd name="T32" fmla="*/ 683 w 1578"/>
                  <a:gd name="T33" fmla="*/ 8 h 139"/>
                  <a:gd name="T34" fmla="*/ 759 w 1578"/>
                  <a:gd name="T35" fmla="*/ 9 h 139"/>
                  <a:gd name="T36" fmla="*/ 835 w 1578"/>
                  <a:gd name="T37" fmla="*/ 12 h 139"/>
                  <a:gd name="T38" fmla="*/ 911 w 1578"/>
                  <a:gd name="T39" fmla="*/ 13 h 139"/>
                  <a:gd name="T40" fmla="*/ 987 w 1578"/>
                  <a:gd name="T41" fmla="*/ 15 h 139"/>
                  <a:gd name="T42" fmla="*/ 1063 w 1578"/>
                  <a:gd name="T43" fmla="*/ 16 h 139"/>
                  <a:gd name="T44" fmla="*/ 1139 w 1578"/>
                  <a:gd name="T45" fmla="*/ 18 h 139"/>
                  <a:gd name="T46" fmla="*/ 1215 w 1578"/>
                  <a:gd name="T47" fmla="*/ 20 h 139"/>
                  <a:gd name="T48" fmla="*/ 1291 w 1578"/>
                  <a:gd name="T49" fmla="*/ 22 h 139"/>
                  <a:gd name="T50" fmla="*/ 1368 w 1578"/>
                  <a:gd name="T51" fmla="*/ 23 h 139"/>
                  <a:gd name="T52" fmla="*/ 1442 w 1578"/>
                  <a:gd name="T53" fmla="*/ 25 h 139"/>
                  <a:gd name="T54" fmla="*/ 1518 w 1578"/>
                  <a:gd name="T55" fmla="*/ 26 h 139"/>
                  <a:gd name="T56" fmla="*/ 1562 w 1578"/>
                  <a:gd name="T57" fmla="*/ 37 h 139"/>
                  <a:gd name="T58" fmla="*/ 1573 w 1578"/>
                  <a:gd name="T59" fmla="*/ 56 h 139"/>
                  <a:gd name="T60" fmla="*/ 1557 w 1578"/>
                  <a:gd name="T61" fmla="*/ 75 h 139"/>
                  <a:gd name="T62" fmla="*/ 1513 w 1578"/>
                  <a:gd name="T63" fmla="*/ 93 h 139"/>
                  <a:gd name="T64" fmla="*/ 1468 w 1578"/>
                  <a:gd name="T65" fmla="*/ 112 h 139"/>
                  <a:gd name="T66" fmla="*/ 1424 w 1578"/>
                  <a:gd name="T67" fmla="*/ 130 h 139"/>
                  <a:gd name="T68" fmla="*/ 1358 w 1578"/>
                  <a:gd name="T69" fmla="*/ 138 h 139"/>
                  <a:gd name="T70" fmla="*/ 1272 w 1578"/>
                  <a:gd name="T71" fmla="*/ 137 h 139"/>
                  <a:gd name="T72" fmla="*/ 1184 w 1578"/>
                  <a:gd name="T73" fmla="*/ 136 h 139"/>
                  <a:gd name="T74" fmla="*/ 1097 w 1578"/>
                  <a:gd name="T75" fmla="*/ 134 h 139"/>
                  <a:gd name="T76" fmla="*/ 1010 w 1578"/>
                  <a:gd name="T77" fmla="*/ 132 h 139"/>
                  <a:gd name="T78" fmla="*/ 923 w 1578"/>
                  <a:gd name="T79" fmla="*/ 131 h 139"/>
                  <a:gd name="T80" fmla="*/ 835 w 1578"/>
                  <a:gd name="T81" fmla="*/ 129 h 139"/>
                  <a:gd name="T82" fmla="*/ 748 w 1578"/>
                  <a:gd name="T83" fmla="*/ 128 h 139"/>
                  <a:gd name="T84" fmla="*/ 660 w 1578"/>
                  <a:gd name="T85" fmla="*/ 127 h 139"/>
                  <a:gd name="T86" fmla="*/ 574 w 1578"/>
                  <a:gd name="T87" fmla="*/ 125 h 139"/>
                  <a:gd name="T88" fmla="*/ 486 w 1578"/>
                  <a:gd name="T89" fmla="*/ 123 h 139"/>
                  <a:gd name="T90" fmla="*/ 398 w 1578"/>
                  <a:gd name="T91" fmla="*/ 122 h 139"/>
                  <a:gd name="T92" fmla="*/ 311 w 1578"/>
                  <a:gd name="T93" fmla="*/ 121 h 139"/>
                  <a:gd name="T94" fmla="*/ 223 w 1578"/>
                  <a:gd name="T95" fmla="*/ 119 h 139"/>
                  <a:gd name="T96" fmla="*/ 137 w 1578"/>
                  <a:gd name="T97" fmla="*/ 117 h 139"/>
                  <a:gd name="T98" fmla="*/ 49 w 1578"/>
                  <a:gd name="T99" fmla="*/ 116 h 139"/>
                  <a:gd name="T100" fmla="*/ 6 w 1578"/>
                  <a:gd name="T101" fmla="*/ 106 h 139"/>
                  <a:gd name="T102" fmla="*/ 3 w 1578"/>
                  <a:gd name="T103" fmla="*/ 68 h 139"/>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578"/>
                  <a:gd name="T157" fmla="*/ 0 h 139"/>
                  <a:gd name="T158" fmla="*/ 1578 w 1578"/>
                  <a:gd name="T159" fmla="*/ 139 h 139"/>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578" h="139">
                    <a:moveTo>
                      <a:pt x="0" y="59"/>
                    </a:moveTo>
                    <a:lnTo>
                      <a:pt x="17" y="56"/>
                    </a:lnTo>
                    <a:lnTo>
                      <a:pt x="34" y="53"/>
                    </a:lnTo>
                    <a:lnTo>
                      <a:pt x="50" y="51"/>
                    </a:lnTo>
                    <a:lnTo>
                      <a:pt x="68" y="47"/>
                    </a:lnTo>
                    <a:lnTo>
                      <a:pt x="85" y="45"/>
                    </a:lnTo>
                    <a:lnTo>
                      <a:pt x="102" y="41"/>
                    </a:lnTo>
                    <a:lnTo>
                      <a:pt x="118" y="39"/>
                    </a:lnTo>
                    <a:lnTo>
                      <a:pt x="136" y="36"/>
                    </a:lnTo>
                    <a:lnTo>
                      <a:pt x="153" y="33"/>
                    </a:lnTo>
                    <a:lnTo>
                      <a:pt x="169" y="31"/>
                    </a:lnTo>
                    <a:lnTo>
                      <a:pt x="186" y="28"/>
                    </a:lnTo>
                    <a:lnTo>
                      <a:pt x="203" y="25"/>
                    </a:lnTo>
                    <a:lnTo>
                      <a:pt x="220" y="22"/>
                    </a:lnTo>
                    <a:lnTo>
                      <a:pt x="237" y="20"/>
                    </a:lnTo>
                    <a:lnTo>
                      <a:pt x="253" y="16"/>
                    </a:lnTo>
                    <a:lnTo>
                      <a:pt x="271" y="14"/>
                    </a:lnTo>
                    <a:lnTo>
                      <a:pt x="280" y="12"/>
                    </a:lnTo>
                    <a:lnTo>
                      <a:pt x="288" y="10"/>
                    </a:lnTo>
                    <a:lnTo>
                      <a:pt x="297" y="8"/>
                    </a:lnTo>
                    <a:lnTo>
                      <a:pt x="306" y="7"/>
                    </a:lnTo>
                    <a:lnTo>
                      <a:pt x="314" y="5"/>
                    </a:lnTo>
                    <a:lnTo>
                      <a:pt x="324" y="3"/>
                    </a:lnTo>
                    <a:lnTo>
                      <a:pt x="332" y="1"/>
                    </a:lnTo>
                    <a:lnTo>
                      <a:pt x="341" y="0"/>
                    </a:lnTo>
                    <a:lnTo>
                      <a:pt x="379" y="1"/>
                    </a:lnTo>
                    <a:lnTo>
                      <a:pt x="417" y="1"/>
                    </a:lnTo>
                    <a:lnTo>
                      <a:pt x="455" y="2"/>
                    </a:lnTo>
                    <a:lnTo>
                      <a:pt x="493" y="3"/>
                    </a:lnTo>
                    <a:lnTo>
                      <a:pt x="531" y="5"/>
                    </a:lnTo>
                    <a:lnTo>
                      <a:pt x="569" y="5"/>
                    </a:lnTo>
                    <a:lnTo>
                      <a:pt x="607" y="6"/>
                    </a:lnTo>
                    <a:lnTo>
                      <a:pt x="645" y="7"/>
                    </a:lnTo>
                    <a:lnTo>
                      <a:pt x="683" y="8"/>
                    </a:lnTo>
                    <a:lnTo>
                      <a:pt x="721" y="8"/>
                    </a:lnTo>
                    <a:lnTo>
                      <a:pt x="759" y="9"/>
                    </a:lnTo>
                    <a:lnTo>
                      <a:pt x="797" y="10"/>
                    </a:lnTo>
                    <a:lnTo>
                      <a:pt x="835" y="12"/>
                    </a:lnTo>
                    <a:lnTo>
                      <a:pt x="873" y="12"/>
                    </a:lnTo>
                    <a:lnTo>
                      <a:pt x="911" y="13"/>
                    </a:lnTo>
                    <a:lnTo>
                      <a:pt x="949" y="14"/>
                    </a:lnTo>
                    <a:lnTo>
                      <a:pt x="987" y="15"/>
                    </a:lnTo>
                    <a:lnTo>
                      <a:pt x="1025" y="15"/>
                    </a:lnTo>
                    <a:lnTo>
                      <a:pt x="1063" y="16"/>
                    </a:lnTo>
                    <a:lnTo>
                      <a:pt x="1101" y="17"/>
                    </a:lnTo>
                    <a:lnTo>
                      <a:pt x="1139" y="18"/>
                    </a:lnTo>
                    <a:lnTo>
                      <a:pt x="1177" y="18"/>
                    </a:lnTo>
                    <a:lnTo>
                      <a:pt x="1215" y="20"/>
                    </a:lnTo>
                    <a:lnTo>
                      <a:pt x="1253" y="21"/>
                    </a:lnTo>
                    <a:lnTo>
                      <a:pt x="1291" y="22"/>
                    </a:lnTo>
                    <a:lnTo>
                      <a:pt x="1330" y="22"/>
                    </a:lnTo>
                    <a:lnTo>
                      <a:pt x="1368" y="23"/>
                    </a:lnTo>
                    <a:lnTo>
                      <a:pt x="1406" y="24"/>
                    </a:lnTo>
                    <a:lnTo>
                      <a:pt x="1442" y="25"/>
                    </a:lnTo>
                    <a:lnTo>
                      <a:pt x="1480" y="25"/>
                    </a:lnTo>
                    <a:lnTo>
                      <a:pt x="1518" y="26"/>
                    </a:lnTo>
                    <a:lnTo>
                      <a:pt x="1557" y="28"/>
                    </a:lnTo>
                    <a:lnTo>
                      <a:pt x="1562" y="37"/>
                    </a:lnTo>
                    <a:lnTo>
                      <a:pt x="1568" y="46"/>
                    </a:lnTo>
                    <a:lnTo>
                      <a:pt x="1573" y="56"/>
                    </a:lnTo>
                    <a:lnTo>
                      <a:pt x="1578" y="66"/>
                    </a:lnTo>
                    <a:lnTo>
                      <a:pt x="1557" y="75"/>
                    </a:lnTo>
                    <a:lnTo>
                      <a:pt x="1535" y="84"/>
                    </a:lnTo>
                    <a:lnTo>
                      <a:pt x="1513" y="93"/>
                    </a:lnTo>
                    <a:lnTo>
                      <a:pt x="1491" y="102"/>
                    </a:lnTo>
                    <a:lnTo>
                      <a:pt x="1468" y="112"/>
                    </a:lnTo>
                    <a:lnTo>
                      <a:pt x="1446" y="121"/>
                    </a:lnTo>
                    <a:lnTo>
                      <a:pt x="1424" y="130"/>
                    </a:lnTo>
                    <a:lnTo>
                      <a:pt x="1402" y="139"/>
                    </a:lnTo>
                    <a:lnTo>
                      <a:pt x="1358" y="138"/>
                    </a:lnTo>
                    <a:lnTo>
                      <a:pt x="1315" y="138"/>
                    </a:lnTo>
                    <a:lnTo>
                      <a:pt x="1272" y="137"/>
                    </a:lnTo>
                    <a:lnTo>
                      <a:pt x="1228" y="136"/>
                    </a:lnTo>
                    <a:lnTo>
                      <a:pt x="1184" y="136"/>
                    </a:lnTo>
                    <a:lnTo>
                      <a:pt x="1141" y="135"/>
                    </a:lnTo>
                    <a:lnTo>
                      <a:pt x="1097" y="134"/>
                    </a:lnTo>
                    <a:lnTo>
                      <a:pt x="1053" y="134"/>
                    </a:lnTo>
                    <a:lnTo>
                      <a:pt x="1010" y="132"/>
                    </a:lnTo>
                    <a:lnTo>
                      <a:pt x="967" y="131"/>
                    </a:lnTo>
                    <a:lnTo>
                      <a:pt x="923" y="131"/>
                    </a:lnTo>
                    <a:lnTo>
                      <a:pt x="879" y="130"/>
                    </a:lnTo>
                    <a:lnTo>
                      <a:pt x="835" y="129"/>
                    </a:lnTo>
                    <a:lnTo>
                      <a:pt x="791" y="129"/>
                    </a:lnTo>
                    <a:lnTo>
                      <a:pt x="748" y="128"/>
                    </a:lnTo>
                    <a:lnTo>
                      <a:pt x="704" y="127"/>
                    </a:lnTo>
                    <a:lnTo>
                      <a:pt x="660" y="127"/>
                    </a:lnTo>
                    <a:lnTo>
                      <a:pt x="617" y="125"/>
                    </a:lnTo>
                    <a:lnTo>
                      <a:pt x="574" y="125"/>
                    </a:lnTo>
                    <a:lnTo>
                      <a:pt x="530" y="124"/>
                    </a:lnTo>
                    <a:lnTo>
                      <a:pt x="486" y="123"/>
                    </a:lnTo>
                    <a:lnTo>
                      <a:pt x="442" y="123"/>
                    </a:lnTo>
                    <a:lnTo>
                      <a:pt x="398" y="122"/>
                    </a:lnTo>
                    <a:lnTo>
                      <a:pt x="355" y="121"/>
                    </a:lnTo>
                    <a:lnTo>
                      <a:pt x="311" y="121"/>
                    </a:lnTo>
                    <a:lnTo>
                      <a:pt x="267" y="120"/>
                    </a:lnTo>
                    <a:lnTo>
                      <a:pt x="223" y="119"/>
                    </a:lnTo>
                    <a:lnTo>
                      <a:pt x="181" y="119"/>
                    </a:lnTo>
                    <a:lnTo>
                      <a:pt x="137" y="117"/>
                    </a:lnTo>
                    <a:lnTo>
                      <a:pt x="93" y="116"/>
                    </a:lnTo>
                    <a:lnTo>
                      <a:pt x="49" y="116"/>
                    </a:lnTo>
                    <a:lnTo>
                      <a:pt x="6" y="115"/>
                    </a:lnTo>
                    <a:lnTo>
                      <a:pt x="6" y="106"/>
                    </a:lnTo>
                    <a:lnTo>
                      <a:pt x="6" y="86"/>
                    </a:lnTo>
                    <a:lnTo>
                      <a:pt x="3" y="68"/>
                    </a:lnTo>
                    <a:lnTo>
                      <a:pt x="0" y="59"/>
                    </a:lnTo>
                    <a:close/>
                  </a:path>
                </a:pathLst>
              </a:custGeom>
              <a:solidFill>
                <a:srgbClr val="EAAF00"/>
              </a:solidFill>
              <a:ln w="9525">
                <a:noFill/>
                <a:round/>
                <a:headEnd/>
                <a:tailEnd/>
              </a:ln>
            </p:spPr>
            <p:txBody>
              <a:bodyPr/>
              <a:lstStyle/>
              <a:p>
                <a:endParaRPr lang="en-US"/>
              </a:p>
            </p:txBody>
          </p:sp>
          <p:sp>
            <p:nvSpPr>
              <p:cNvPr id="21878" name="Freeform 670"/>
              <p:cNvSpPr>
                <a:spLocks/>
              </p:cNvSpPr>
              <p:nvPr/>
            </p:nvSpPr>
            <p:spPr bwMode="auto">
              <a:xfrm>
                <a:off x="1287" y="2160"/>
                <a:ext cx="763" cy="61"/>
              </a:xfrm>
              <a:custGeom>
                <a:avLst/>
                <a:gdLst>
                  <a:gd name="T0" fmla="*/ 13 w 1525"/>
                  <a:gd name="T1" fmla="*/ 38 h 120"/>
                  <a:gd name="T2" fmla="*/ 40 w 1525"/>
                  <a:gd name="T3" fmla="*/ 34 h 120"/>
                  <a:gd name="T4" fmla="*/ 68 w 1525"/>
                  <a:gd name="T5" fmla="*/ 31 h 120"/>
                  <a:gd name="T6" fmla="*/ 95 w 1525"/>
                  <a:gd name="T7" fmla="*/ 28 h 120"/>
                  <a:gd name="T8" fmla="*/ 122 w 1525"/>
                  <a:gd name="T9" fmla="*/ 25 h 120"/>
                  <a:gd name="T10" fmla="*/ 149 w 1525"/>
                  <a:gd name="T11" fmla="*/ 21 h 120"/>
                  <a:gd name="T12" fmla="*/ 177 w 1525"/>
                  <a:gd name="T13" fmla="*/ 18 h 120"/>
                  <a:gd name="T14" fmla="*/ 205 w 1525"/>
                  <a:gd name="T15" fmla="*/ 15 h 120"/>
                  <a:gd name="T16" fmla="*/ 228 w 1525"/>
                  <a:gd name="T17" fmla="*/ 11 h 120"/>
                  <a:gd name="T18" fmla="*/ 245 w 1525"/>
                  <a:gd name="T19" fmla="*/ 8 h 120"/>
                  <a:gd name="T20" fmla="*/ 262 w 1525"/>
                  <a:gd name="T21" fmla="*/ 4 h 120"/>
                  <a:gd name="T22" fmla="*/ 280 w 1525"/>
                  <a:gd name="T23" fmla="*/ 1 h 120"/>
                  <a:gd name="T24" fmla="*/ 326 w 1525"/>
                  <a:gd name="T25" fmla="*/ 1 h 120"/>
                  <a:gd name="T26" fmla="*/ 402 w 1525"/>
                  <a:gd name="T27" fmla="*/ 2 h 120"/>
                  <a:gd name="T28" fmla="*/ 478 w 1525"/>
                  <a:gd name="T29" fmla="*/ 4 h 120"/>
                  <a:gd name="T30" fmla="*/ 555 w 1525"/>
                  <a:gd name="T31" fmla="*/ 5 h 120"/>
                  <a:gd name="T32" fmla="*/ 631 w 1525"/>
                  <a:gd name="T33" fmla="*/ 8 h 120"/>
                  <a:gd name="T34" fmla="*/ 707 w 1525"/>
                  <a:gd name="T35" fmla="*/ 9 h 120"/>
                  <a:gd name="T36" fmla="*/ 783 w 1525"/>
                  <a:gd name="T37" fmla="*/ 11 h 120"/>
                  <a:gd name="T38" fmla="*/ 859 w 1525"/>
                  <a:gd name="T39" fmla="*/ 12 h 120"/>
                  <a:gd name="T40" fmla="*/ 935 w 1525"/>
                  <a:gd name="T41" fmla="*/ 15 h 120"/>
                  <a:gd name="T42" fmla="*/ 1011 w 1525"/>
                  <a:gd name="T43" fmla="*/ 16 h 120"/>
                  <a:gd name="T44" fmla="*/ 1087 w 1525"/>
                  <a:gd name="T45" fmla="*/ 18 h 120"/>
                  <a:gd name="T46" fmla="*/ 1163 w 1525"/>
                  <a:gd name="T47" fmla="*/ 19 h 120"/>
                  <a:gd name="T48" fmla="*/ 1239 w 1525"/>
                  <a:gd name="T49" fmla="*/ 21 h 120"/>
                  <a:gd name="T50" fmla="*/ 1316 w 1525"/>
                  <a:gd name="T51" fmla="*/ 23 h 120"/>
                  <a:gd name="T52" fmla="*/ 1392 w 1525"/>
                  <a:gd name="T53" fmla="*/ 25 h 120"/>
                  <a:gd name="T54" fmla="*/ 1468 w 1525"/>
                  <a:gd name="T55" fmla="*/ 26 h 120"/>
                  <a:gd name="T56" fmla="*/ 1510 w 1525"/>
                  <a:gd name="T57" fmla="*/ 38 h 120"/>
                  <a:gd name="T58" fmla="*/ 1521 w 1525"/>
                  <a:gd name="T59" fmla="*/ 57 h 120"/>
                  <a:gd name="T60" fmla="*/ 1509 w 1525"/>
                  <a:gd name="T61" fmla="*/ 74 h 120"/>
                  <a:gd name="T62" fmla="*/ 1476 w 1525"/>
                  <a:gd name="T63" fmla="*/ 87 h 120"/>
                  <a:gd name="T64" fmla="*/ 1443 w 1525"/>
                  <a:gd name="T65" fmla="*/ 101 h 120"/>
                  <a:gd name="T66" fmla="*/ 1411 w 1525"/>
                  <a:gd name="T67" fmla="*/ 114 h 120"/>
                  <a:gd name="T68" fmla="*/ 1351 w 1525"/>
                  <a:gd name="T69" fmla="*/ 119 h 120"/>
                  <a:gd name="T70" fmla="*/ 1265 w 1525"/>
                  <a:gd name="T71" fmla="*/ 118 h 120"/>
                  <a:gd name="T72" fmla="*/ 1178 w 1525"/>
                  <a:gd name="T73" fmla="*/ 117 h 120"/>
                  <a:gd name="T74" fmla="*/ 1092 w 1525"/>
                  <a:gd name="T75" fmla="*/ 115 h 120"/>
                  <a:gd name="T76" fmla="*/ 1004 w 1525"/>
                  <a:gd name="T77" fmla="*/ 114 h 120"/>
                  <a:gd name="T78" fmla="*/ 918 w 1525"/>
                  <a:gd name="T79" fmla="*/ 112 h 120"/>
                  <a:gd name="T80" fmla="*/ 832 w 1525"/>
                  <a:gd name="T81" fmla="*/ 110 h 120"/>
                  <a:gd name="T82" fmla="*/ 745 w 1525"/>
                  <a:gd name="T83" fmla="*/ 109 h 120"/>
                  <a:gd name="T84" fmla="*/ 658 w 1525"/>
                  <a:gd name="T85" fmla="*/ 108 h 120"/>
                  <a:gd name="T86" fmla="*/ 571 w 1525"/>
                  <a:gd name="T87" fmla="*/ 105 h 120"/>
                  <a:gd name="T88" fmla="*/ 485 w 1525"/>
                  <a:gd name="T89" fmla="*/ 104 h 120"/>
                  <a:gd name="T90" fmla="*/ 397 w 1525"/>
                  <a:gd name="T91" fmla="*/ 103 h 120"/>
                  <a:gd name="T92" fmla="*/ 311 w 1525"/>
                  <a:gd name="T93" fmla="*/ 101 h 120"/>
                  <a:gd name="T94" fmla="*/ 223 w 1525"/>
                  <a:gd name="T95" fmla="*/ 100 h 120"/>
                  <a:gd name="T96" fmla="*/ 137 w 1525"/>
                  <a:gd name="T97" fmla="*/ 97 h 120"/>
                  <a:gd name="T98" fmla="*/ 50 w 1525"/>
                  <a:gd name="T99" fmla="*/ 96 h 120"/>
                  <a:gd name="T100" fmla="*/ 7 w 1525"/>
                  <a:gd name="T101" fmla="*/ 86 h 120"/>
                  <a:gd name="T102" fmla="*/ 3 w 1525"/>
                  <a:gd name="T103" fmla="*/ 48 h 12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525"/>
                  <a:gd name="T157" fmla="*/ 0 h 120"/>
                  <a:gd name="T158" fmla="*/ 1525 w 1525"/>
                  <a:gd name="T159" fmla="*/ 120 h 12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525" h="120">
                    <a:moveTo>
                      <a:pt x="0" y="39"/>
                    </a:moveTo>
                    <a:lnTo>
                      <a:pt x="13" y="38"/>
                    </a:lnTo>
                    <a:lnTo>
                      <a:pt x="27" y="35"/>
                    </a:lnTo>
                    <a:lnTo>
                      <a:pt x="40" y="34"/>
                    </a:lnTo>
                    <a:lnTo>
                      <a:pt x="54" y="33"/>
                    </a:lnTo>
                    <a:lnTo>
                      <a:pt x="68" y="31"/>
                    </a:lnTo>
                    <a:lnTo>
                      <a:pt x="81" y="29"/>
                    </a:lnTo>
                    <a:lnTo>
                      <a:pt x="95" y="28"/>
                    </a:lnTo>
                    <a:lnTo>
                      <a:pt x="109" y="26"/>
                    </a:lnTo>
                    <a:lnTo>
                      <a:pt x="122" y="25"/>
                    </a:lnTo>
                    <a:lnTo>
                      <a:pt x="136" y="24"/>
                    </a:lnTo>
                    <a:lnTo>
                      <a:pt x="149" y="21"/>
                    </a:lnTo>
                    <a:lnTo>
                      <a:pt x="163" y="20"/>
                    </a:lnTo>
                    <a:lnTo>
                      <a:pt x="177" y="18"/>
                    </a:lnTo>
                    <a:lnTo>
                      <a:pt x="191" y="17"/>
                    </a:lnTo>
                    <a:lnTo>
                      <a:pt x="205" y="15"/>
                    </a:lnTo>
                    <a:lnTo>
                      <a:pt x="219" y="13"/>
                    </a:lnTo>
                    <a:lnTo>
                      <a:pt x="228" y="11"/>
                    </a:lnTo>
                    <a:lnTo>
                      <a:pt x="236" y="10"/>
                    </a:lnTo>
                    <a:lnTo>
                      <a:pt x="245" y="8"/>
                    </a:lnTo>
                    <a:lnTo>
                      <a:pt x="253" y="6"/>
                    </a:lnTo>
                    <a:lnTo>
                      <a:pt x="262" y="4"/>
                    </a:lnTo>
                    <a:lnTo>
                      <a:pt x="270" y="3"/>
                    </a:lnTo>
                    <a:lnTo>
                      <a:pt x="280" y="1"/>
                    </a:lnTo>
                    <a:lnTo>
                      <a:pt x="288" y="0"/>
                    </a:lnTo>
                    <a:lnTo>
                      <a:pt x="326" y="1"/>
                    </a:lnTo>
                    <a:lnTo>
                      <a:pt x="364" y="1"/>
                    </a:lnTo>
                    <a:lnTo>
                      <a:pt x="402" y="2"/>
                    </a:lnTo>
                    <a:lnTo>
                      <a:pt x="440" y="3"/>
                    </a:lnTo>
                    <a:lnTo>
                      <a:pt x="478" y="4"/>
                    </a:lnTo>
                    <a:lnTo>
                      <a:pt x="516" y="4"/>
                    </a:lnTo>
                    <a:lnTo>
                      <a:pt x="555" y="5"/>
                    </a:lnTo>
                    <a:lnTo>
                      <a:pt x="593" y="6"/>
                    </a:lnTo>
                    <a:lnTo>
                      <a:pt x="631" y="8"/>
                    </a:lnTo>
                    <a:lnTo>
                      <a:pt x="669" y="8"/>
                    </a:lnTo>
                    <a:lnTo>
                      <a:pt x="707" y="9"/>
                    </a:lnTo>
                    <a:lnTo>
                      <a:pt x="745" y="10"/>
                    </a:lnTo>
                    <a:lnTo>
                      <a:pt x="783" y="11"/>
                    </a:lnTo>
                    <a:lnTo>
                      <a:pt x="821" y="11"/>
                    </a:lnTo>
                    <a:lnTo>
                      <a:pt x="859" y="12"/>
                    </a:lnTo>
                    <a:lnTo>
                      <a:pt x="897" y="13"/>
                    </a:lnTo>
                    <a:lnTo>
                      <a:pt x="935" y="15"/>
                    </a:lnTo>
                    <a:lnTo>
                      <a:pt x="973" y="15"/>
                    </a:lnTo>
                    <a:lnTo>
                      <a:pt x="1011" y="16"/>
                    </a:lnTo>
                    <a:lnTo>
                      <a:pt x="1049" y="17"/>
                    </a:lnTo>
                    <a:lnTo>
                      <a:pt x="1087" y="18"/>
                    </a:lnTo>
                    <a:lnTo>
                      <a:pt x="1125" y="18"/>
                    </a:lnTo>
                    <a:lnTo>
                      <a:pt x="1163" y="19"/>
                    </a:lnTo>
                    <a:lnTo>
                      <a:pt x="1201" y="20"/>
                    </a:lnTo>
                    <a:lnTo>
                      <a:pt x="1239" y="21"/>
                    </a:lnTo>
                    <a:lnTo>
                      <a:pt x="1278" y="21"/>
                    </a:lnTo>
                    <a:lnTo>
                      <a:pt x="1316" y="23"/>
                    </a:lnTo>
                    <a:lnTo>
                      <a:pt x="1354" y="24"/>
                    </a:lnTo>
                    <a:lnTo>
                      <a:pt x="1392" y="25"/>
                    </a:lnTo>
                    <a:lnTo>
                      <a:pt x="1430" y="25"/>
                    </a:lnTo>
                    <a:lnTo>
                      <a:pt x="1468" y="26"/>
                    </a:lnTo>
                    <a:lnTo>
                      <a:pt x="1506" y="27"/>
                    </a:lnTo>
                    <a:lnTo>
                      <a:pt x="1510" y="38"/>
                    </a:lnTo>
                    <a:lnTo>
                      <a:pt x="1515" y="47"/>
                    </a:lnTo>
                    <a:lnTo>
                      <a:pt x="1521" y="57"/>
                    </a:lnTo>
                    <a:lnTo>
                      <a:pt x="1525" y="67"/>
                    </a:lnTo>
                    <a:lnTo>
                      <a:pt x="1509" y="74"/>
                    </a:lnTo>
                    <a:lnTo>
                      <a:pt x="1493" y="80"/>
                    </a:lnTo>
                    <a:lnTo>
                      <a:pt x="1476" y="87"/>
                    </a:lnTo>
                    <a:lnTo>
                      <a:pt x="1460" y="94"/>
                    </a:lnTo>
                    <a:lnTo>
                      <a:pt x="1443" y="101"/>
                    </a:lnTo>
                    <a:lnTo>
                      <a:pt x="1427" y="108"/>
                    </a:lnTo>
                    <a:lnTo>
                      <a:pt x="1411" y="114"/>
                    </a:lnTo>
                    <a:lnTo>
                      <a:pt x="1395" y="120"/>
                    </a:lnTo>
                    <a:lnTo>
                      <a:pt x="1351" y="119"/>
                    </a:lnTo>
                    <a:lnTo>
                      <a:pt x="1309" y="119"/>
                    </a:lnTo>
                    <a:lnTo>
                      <a:pt x="1265" y="118"/>
                    </a:lnTo>
                    <a:lnTo>
                      <a:pt x="1222" y="117"/>
                    </a:lnTo>
                    <a:lnTo>
                      <a:pt x="1178" y="117"/>
                    </a:lnTo>
                    <a:lnTo>
                      <a:pt x="1135" y="116"/>
                    </a:lnTo>
                    <a:lnTo>
                      <a:pt x="1092" y="115"/>
                    </a:lnTo>
                    <a:lnTo>
                      <a:pt x="1048" y="115"/>
                    </a:lnTo>
                    <a:lnTo>
                      <a:pt x="1004" y="114"/>
                    </a:lnTo>
                    <a:lnTo>
                      <a:pt x="962" y="112"/>
                    </a:lnTo>
                    <a:lnTo>
                      <a:pt x="918" y="112"/>
                    </a:lnTo>
                    <a:lnTo>
                      <a:pt x="875" y="111"/>
                    </a:lnTo>
                    <a:lnTo>
                      <a:pt x="832" y="110"/>
                    </a:lnTo>
                    <a:lnTo>
                      <a:pt x="788" y="110"/>
                    </a:lnTo>
                    <a:lnTo>
                      <a:pt x="745" y="109"/>
                    </a:lnTo>
                    <a:lnTo>
                      <a:pt x="701" y="108"/>
                    </a:lnTo>
                    <a:lnTo>
                      <a:pt x="658" y="108"/>
                    </a:lnTo>
                    <a:lnTo>
                      <a:pt x="615" y="107"/>
                    </a:lnTo>
                    <a:lnTo>
                      <a:pt x="571" y="105"/>
                    </a:lnTo>
                    <a:lnTo>
                      <a:pt x="527" y="105"/>
                    </a:lnTo>
                    <a:lnTo>
                      <a:pt x="485" y="104"/>
                    </a:lnTo>
                    <a:lnTo>
                      <a:pt x="441" y="103"/>
                    </a:lnTo>
                    <a:lnTo>
                      <a:pt x="397" y="103"/>
                    </a:lnTo>
                    <a:lnTo>
                      <a:pt x="353" y="102"/>
                    </a:lnTo>
                    <a:lnTo>
                      <a:pt x="311" y="101"/>
                    </a:lnTo>
                    <a:lnTo>
                      <a:pt x="267" y="100"/>
                    </a:lnTo>
                    <a:lnTo>
                      <a:pt x="223" y="100"/>
                    </a:lnTo>
                    <a:lnTo>
                      <a:pt x="181" y="99"/>
                    </a:lnTo>
                    <a:lnTo>
                      <a:pt x="137" y="97"/>
                    </a:lnTo>
                    <a:lnTo>
                      <a:pt x="93" y="96"/>
                    </a:lnTo>
                    <a:lnTo>
                      <a:pt x="50" y="96"/>
                    </a:lnTo>
                    <a:lnTo>
                      <a:pt x="7" y="95"/>
                    </a:lnTo>
                    <a:lnTo>
                      <a:pt x="7" y="86"/>
                    </a:lnTo>
                    <a:lnTo>
                      <a:pt x="5" y="66"/>
                    </a:lnTo>
                    <a:lnTo>
                      <a:pt x="3" y="48"/>
                    </a:lnTo>
                    <a:lnTo>
                      <a:pt x="0" y="39"/>
                    </a:lnTo>
                    <a:close/>
                  </a:path>
                </a:pathLst>
              </a:custGeom>
              <a:solidFill>
                <a:srgbClr val="F2B700"/>
              </a:solidFill>
              <a:ln w="9525">
                <a:noFill/>
                <a:round/>
                <a:headEnd/>
                <a:tailEnd/>
              </a:ln>
            </p:spPr>
            <p:txBody>
              <a:bodyPr/>
              <a:lstStyle/>
              <a:p>
                <a:endParaRPr lang="en-US"/>
              </a:p>
            </p:txBody>
          </p:sp>
          <p:sp>
            <p:nvSpPr>
              <p:cNvPr id="21879" name="Freeform 671"/>
              <p:cNvSpPr>
                <a:spLocks/>
              </p:cNvSpPr>
              <p:nvPr/>
            </p:nvSpPr>
            <p:spPr bwMode="auto">
              <a:xfrm>
                <a:off x="1287" y="2170"/>
                <a:ext cx="736" cy="52"/>
              </a:xfrm>
              <a:custGeom>
                <a:avLst/>
                <a:gdLst>
                  <a:gd name="T0" fmla="*/ 21 w 1473"/>
                  <a:gd name="T1" fmla="*/ 20 h 104"/>
                  <a:gd name="T2" fmla="*/ 63 w 1473"/>
                  <a:gd name="T3" fmla="*/ 19 h 104"/>
                  <a:gd name="T4" fmla="*/ 104 w 1473"/>
                  <a:gd name="T5" fmla="*/ 16 h 104"/>
                  <a:gd name="T6" fmla="*/ 146 w 1473"/>
                  <a:gd name="T7" fmla="*/ 15 h 104"/>
                  <a:gd name="T8" fmla="*/ 176 w 1473"/>
                  <a:gd name="T9" fmla="*/ 12 h 104"/>
                  <a:gd name="T10" fmla="*/ 193 w 1473"/>
                  <a:gd name="T11" fmla="*/ 8 h 104"/>
                  <a:gd name="T12" fmla="*/ 210 w 1473"/>
                  <a:gd name="T13" fmla="*/ 5 h 104"/>
                  <a:gd name="T14" fmla="*/ 227 w 1473"/>
                  <a:gd name="T15" fmla="*/ 1 h 104"/>
                  <a:gd name="T16" fmla="*/ 274 w 1473"/>
                  <a:gd name="T17" fmla="*/ 1 h 104"/>
                  <a:gd name="T18" fmla="*/ 350 w 1473"/>
                  <a:gd name="T19" fmla="*/ 2 h 104"/>
                  <a:gd name="T20" fmla="*/ 426 w 1473"/>
                  <a:gd name="T21" fmla="*/ 5 h 104"/>
                  <a:gd name="T22" fmla="*/ 503 w 1473"/>
                  <a:gd name="T23" fmla="*/ 6 h 104"/>
                  <a:gd name="T24" fmla="*/ 579 w 1473"/>
                  <a:gd name="T25" fmla="*/ 8 h 104"/>
                  <a:gd name="T26" fmla="*/ 655 w 1473"/>
                  <a:gd name="T27" fmla="*/ 9 h 104"/>
                  <a:gd name="T28" fmla="*/ 731 w 1473"/>
                  <a:gd name="T29" fmla="*/ 12 h 104"/>
                  <a:gd name="T30" fmla="*/ 807 w 1473"/>
                  <a:gd name="T31" fmla="*/ 13 h 104"/>
                  <a:gd name="T32" fmla="*/ 883 w 1473"/>
                  <a:gd name="T33" fmla="*/ 15 h 104"/>
                  <a:gd name="T34" fmla="*/ 959 w 1473"/>
                  <a:gd name="T35" fmla="*/ 16 h 104"/>
                  <a:gd name="T36" fmla="*/ 1035 w 1473"/>
                  <a:gd name="T37" fmla="*/ 19 h 104"/>
                  <a:gd name="T38" fmla="*/ 1111 w 1473"/>
                  <a:gd name="T39" fmla="*/ 21 h 104"/>
                  <a:gd name="T40" fmla="*/ 1187 w 1473"/>
                  <a:gd name="T41" fmla="*/ 22 h 104"/>
                  <a:gd name="T42" fmla="*/ 1262 w 1473"/>
                  <a:gd name="T43" fmla="*/ 24 h 104"/>
                  <a:gd name="T44" fmla="*/ 1338 w 1473"/>
                  <a:gd name="T45" fmla="*/ 25 h 104"/>
                  <a:gd name="T46" fmla="*/ 1414 w 1473"/>
                  <a:gd name="T47" fmla="*/ 28 h 104"/>
                  <a:gd name="T48" fmla="*/ 1458 w 1473"/>
                  <a:gd name="T49" fmla="*/ 38 h 104"/>
                  <a:gd name="T50" fmla="*/ 1468 w 1473"/>
                  <a:gd name="T51" fmla="*/ 59 h 104"/>
                  <a:gd name="T52" fmla="*/ 1463 w 1473"/>
                  <a:gd name="T53" fmla="*/ 74 h 104"/>
                  <a:gd name="T54" fmla="*/ 1442 w 1473"/>
                  <a:gd name="T55" fmla="*/ 82 h 104"/>
                  <a:gd name="T56" fmla="*/ 1420 w 1473"/>
                  <a:gd name="T57" fmla="*/ 91 h 104"/>
                  <a:gd name="T58" fmla="*/ 1399 w 1473"/>
                  <a:gd name="T59" fmla="*/ 99 h 104"/>
                  <a:gd name="T60" fmla="*/ 1346 w 1473"/>
                  <a:gd name="T61" fmla="*/ 103 h 104"/>
                  <a:gd name="T62" fmla="*/ 1260 w 1473"/>
                  <a:gd name="T63" fmla="*/ 101 h 104"/>
                  <a:gd name="T64" fmla="*/ 1174 w 1473"/>
                  <a:gd name="T65" fmla="*/ 99 h 104"/>
                  <a:gd name="T66" fmla="*/ 1087 w 1473"/>
                  <a:gd name="T67" fmla="*/ 98 h 104"/>
                  <a:gd name="T68" fmla="*/ 1001 w 1473"/>
                  <a:gd name="T69" fmla="*/ 96 h 104"/>
                  <a:gd name="T70" fmla="*/ 914 w 1473"/>
                  <a:gd name="T71" fmla="*/ 95 h 104"/>
                  <a:gd name="T72" fmla="*/ 828 w 1473"/>
                  <a:gd name="T73" fmla="*/ 92 h 104"/>
                  <a:gd name="T74" fmla="*/ 741 w 1473"/>
                  <a:gd name="T75" fmla="*/ 91 h 104"/>
                  <a:gd name="T76" fmla="*/ 656 w 1473"/>
                  <a:gd name="T77" fmla="*/ 89 h 104"/>
                  <a:gd name="T78" fmla="*/ 570 w 1473"/>
                  <a:gd name="T79" fmla="*/ 88 h 104"/>
                  <a:gd name="T80" fmla="*/ 483 w 1473"/>
                  <a:gd name="T81" fmla="*/ 85 h 104"/>
                  <a:gd name="T82" fmla="*/ 397 w 1473"/>
                  <a:gd name="T83" fmla="*/ 84 h 104"/>
                  <a:gd name="T84" fmla="*/ 310 w 1473"/>
                  <a:gd name="T85" fmla="*/ 82 h 104"/>
                  <a:gd name="T86" fmla="*/ 224 w 1473"/>
                  <a:gd name="T87" fmla="*/ 81 h 104"/>
                  <a:gd name="T88" fmla="*/ 138 w 1473"/>
                  <a:gd name="T89" fmla="*/ 78 h 104"/>
                  <a:gd name="T90" fmla="*/ 51 w 1473"/>
                  <a:gd name="T91" fmla="*/ 77 h 104"/>
                  <a:gd name="T92" fmla="*/ 9 w 1473"/>
                  <a:gd name="T93" fmla="*/ 67 h 104"/>
                  <a:gd name="T94" fmla="*/ 5 w 1473"/>
                  <a:gd name="T95" fmla="*/ 29 h 10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473"/>
                  <a:gd name="T145" fmla="*/ 0 h 104"/>
                  <a:gd name="T146" fmla="*/ 1473 w 1473"/>
                  <a:gd name="T147" fmla="*/ 104 h 10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473" h="104">
                    <a:moveTo>
                      <a:pt x="0" y="20"/>
                    </a:moveTo>
                    <a:lnTo>
                      <a:pt x="21" y="20"/>
                    </a:lnTo>
                    <a:lnTo>
                      <a:pt x="42" y="19"/>
                    </a:lnTo>
                    <a:lnTo>
                      <a:pt x="63" y="19"/>
                    </a:lnTo>
                    <a:lnTo>
                      <a:pt x="83" y="17"/>
                    </a:lnTo>
                    <a:lnTo>
                      <a:pt x="104" y="16"/>
                    </a:lnTo>
                    <a:lnTo>
                      <a:pt x="125" y="15"/>
                    </a:lnTo>
                    <a:lnTo>
                      <a:pt x="146" y="15"/>
                    </a:lnTo>
                    <a:lnTo>
                      <a:pt x="166" y="14"/>
                    </a:lnTo>
                    <a:lnTo>
                      <a:pt x="176" y="12"/>
                    </a:lnTo>
                    <a:lnTo>
                      <a:pt x="184" y="10"/>
                    </a:lnTo>
                    <a:lnTo>
                      <a:pt x="193" y="8"/>
                    </a:lnTo>
                    <a:lnTo>
                      <a:pt x="201" y="7"/>
                    </a:lnTo>
                    <a:lnTo>
                      <a:pt x="210" y="5"/>
                    </a:lnTo>
                    <a:lnTo>
                      <a:pt x="218" y="4"/>
                    </a:lnTo>
                    <a:lnTo>
                      <a:pt x="227" y="1"/>
                    </a:lnTo>
                    <a:lnTo>
                      <a:pt x="236" y="0"/>
                    </a:lnTo>
                    <a:lnTo>
                      <a:pt x="274" y="1"/>
                    </a:lnTo>
                    <a:lnTo>
                      <a:pt x="312" y="2"/>
                    </a:lnTo>
                    <a:lnTo>
                      <a:pt x="350" y="2"/>
                    </a:lnTo>
                    <a:lnTo>
                      <a:pt x="388" y="4"/>
                    </a:lnTo>
                    <a:lnTo>
                      <a:pt x="426" y="5"/>
                    </a:lnTo>
                    <a:lnTo>
                      <a:pt x="464" y="6"/>
                    </a:lnTo>
                    <a:lnTo>
                      <a:pt x="503" y="6"/>
                    </a:lnTo>
                    <a:lnTo>
                      <a:pt x="541" y="7"/>
                    </a:lnTo>
                    <a:lnTo>
                      <a:pt x="579" y="8"/>
                    </a:lnTo>
                    <a:lnTo>
                      <a:pt x="617" y="9"/>
                    </a:lnTo>
                    <a:lnTo>
                      <a:pt x="655" y="9"/>
                    </a:lnTo>
                    <a:lnTo>
                      <a:pt x="693" y="10"/>
                    </a:lnTo>
                    <a:lnTo>
                      <a:pt x="731" y="12"/>
                    </a:lnTo>
                    <a:lnTo>
                      <a:pt x="769" y="13"/>
                    </a:lnTo>
                    <a:lnTo>
                      <a:pt x="807" y="13"/>
                    </a:lnTo>
                    <a:lnTo>
                      <a:pt x="845" y="14"/>
                    </a:lnTo>
                    <a:lnTo>
                      <a:pt x="883" y="15"/>
                    </a:lnTo>
                    <a:lnTo>
                      <a:pt x="921" y="16"/>
                    </a:lnTo>
                    <a:lnTo>
                      <a:pt x="959" y="16"/>
                    </a:lnTo>
                    <a:lnTo>
                      <a:pt x="997" y="17"/>
                    </a:lnTo>
                    <a:lnTo>
                      <a:pt x="1035" y="19"/>
                    </a:lnTo>
                    <a:lnTo>
                      <a:pt x="1073" y="20"/>
                    </a:lnTo>
                    <a:lnTo>
                      <a:pt x="1111" y="21"/>
                    </a:lnTo>
                    <a:lnTo>
                      <a:pt x="1149" y="21"/>
                    </a:lnTo>
                    <a:lnTo>
                      <a:pt x="1187" y="22"/>
                    </a:lnTo>
                    <a:lnTo>
                      <a:pt x="1224" y="23"/>
                    </a:lnTo>
                    <a:lnTo>
                      <a:pt x="1262" y="24"/>
                    </a:lnTo>
                    <a:lnTo>
                      <a:pt x="1300" y="25"/>
                    </a:lnTo>
                    <a:lnTo>
                      <a:pt x="1338" y="25"/>
                    </a:lnTo>
                    <a:lnTo>
                      <a:pt x="1376" y="27"/>
                    </a:lnTo>
                    <a:lnTo>
                      <a:pt x="1414" y="28"/>
                    </a:lnTo>
                    <a:lnTo>
                      <a:pt x="1452" y="29"/>
                    </a:lnTo>
                    <a:lnTo>
                      <a:pt x="1458" y="38"/>
                    </a:lnTo>
                    <a:lnTo>
                      <a:pt x="1463" y="48"/>
                    </a:lnTo>
                    <a:lnTo>
                      <a:pt x="1468" y="59"/>
                    </a:lnTo>
                    <a:lnTo>
                      <a:pt x="1473" y="69"/>
                    </a:lnTo>
                    <a:lnTo>
                      <a:pt x="1463" y="74"/>
                    </a:lnTo>
                    <a:lnTo>
                      <a:pt x="1452" y="77"/>
                    </a:lnTo>
                    <a:lnTo>
                      <a:pt x="1442" y="82"/>
                    </a:lnTo>
                    <a:lnTo>
                      <a:pt x="1432" y="86"/>
                    </a:lnTo>
                    <a:lnTo>
                      <a:pt x="1420" y="91"/>
                    </a:lnTo>
                    <a:lnTo>
                      <a:pt x="1410" y="95"/>
                    </a:lnTo>
                    <a:lnTo>
                      <a:pt x="1399" y="99"/>
                    </a:lnTo>
                    <a:lnTo>
                      <a:pt x="1389" y="104"/>
                    </a:lnTo>
                    <a:lnTo>
                      <a:pt x="1346" y="103"/>
                    </a:lnTo>
                    <a:lnTo>
                      <a:pt x="1303" y="101"/>
                    </a:lnTo>
                    <a:lnTo>
                      <a:pt x="1260" y="101"/>
                    </a:lnTo>
                    <a:lnTo>
                      <a:pt x="1216" y="100"/>
                    </a:lnTo>
                    <a:lnTo>
                      <a:pt x="1174" y="99"/>
                    </a:lnTo>
                    <a:lnTo>
                      <a:pt x="1130" y="98"/>
                    </a:lnTo>
                    <a:lnTo>
                      <a:pt x="1087" y="98"/>
                    </a:lnTo>
                    <a:lnTo>
                      <a:pt x="1044" y="97"/>
                    </a:lnTo>
                    <a:lnTo>
                      <a:pt x="1001" y="96"/>
                    </a:lnTo>
                    <a:lnTo>
                      <a:pt x="958" y="95"/>
                    </a:lnTo>
                    <a:lnTo>
                      <a:pt x="914" y="95"/>
                    </a:lnTo>
                    <a:lnTo>
                      <a:pt x="872" y="93"/>
                    </a:lnTo>
                    <a:lnTo>
                      <a:pt x="828" y="92"/>
                    </a:lnTo>
                    <a:lnTo>
                      <a:pt x="785" y="91"/>
                    </a:lnTo>
                    <a:lnTo>
                      <a:pt x="741" y="91"/>
                    </a:lnTo>
                    <a:lnTo>
                      <a:pt x="699" y="90"/>
                    </a:lnTo>
                    <a:lnTo>
                      <a:pt x="656" y="89"/>
                    </a:lnTo>
                    <a:lnTo>
                      <a:pt x="612" y="88"/>
                    </a:lnTo>
                    <a:lnTo>
                      <a:pt x="570" y="88"/>
                    </a:lnTo>
                    <a:lnTo>
                      <a:pt x="526" y="86"/>
                    </a:lnTo>
                    <a:lnTo>
                      <a:pt x="483" y="85"/>
                    </a:lnTo>
                    <a:lnTo>
                      <a:pt x="439" y="84"/>
                    </a:lnTo>
                    <a:lnTo>
                      <a:pt x="397" y="84"/>
                    </a:lnTo>
                    <a:lnTo>
                      <a:pt x="353" y="83"/>
                    </a:lnTo>
                    <a:lnTo>
                      <a:pt x="310" y="82"/>
                    </a:lnTo>
                    <a:lnTo>
                      <a:pt x="268" y="81"/>
                    </a:lnTo>
                    <a:lnTo>
                      <a:pt x="224" y="81"/>
                    </a:lnTo>
                    <a:lnTo>
                      <a:pt x="181" y="80"/>
                    </a:lnTo>
                    <a:lnTo>
                      <a:pt x="138" y="78"/>
                    </a:lnTo>
                    <a:lnTo>
                      <a:pt x="95" y="77"/>
                    </a:lnTo>
                    <a:lnTo>
                      <a:pt x="51" y="77"/>
                    </a:lnTo>
                    <a:lnTo>
                      <a:pt x="9" y="76"/>
                    </a:lnTo>
                    <a:lnTo>
                      <a:pt x="9" y="67"/>
                    </a:lnTo>
                    <a:lnTo>
                      <a:pt x="7" y="47"/>
                    </a:lnTo>
                    <a:lnTo>
                      <a:pt x="5" y="29"/>
                    </a:lnTo>
                    <a:lnTo>
                      <a:pt x="0" y="20"/>
                    </a:lnTo>
                    <a:close/>
                  </a:path>
                </a:pathLst>
              </a:custGeom>
              <a:solidFill>
                <a:srgbClr val="F7BF00"/>
              </a:solidFill>
              <a:ln w="9525">
                <a:noFill/>
                <a:round/>
                <a:headEnd/>
                <a:tailEnd/>
              </a:ln>
            </p:spPr>
            <p:txBody>
              <a:bodyPr/>
              <a:lstStyle/>
              <a:p>
                <a:endParaRPr lang="en-US"/>
              </a:p>
            </p:txBody>
          </p:sp>
          <p:sp>
            <p:nvSpPr>
              <p:cNvPr id="21880" name="Freeform 672"/>
              <p:cNvSpPr>
                <a:spLocks/>
              </p:cNvSpPr>
              <p:nvPr/>
            </p:nvSpPr>
            <p:spPr bwMode="auto">
              <a:xfrm>
                <a:off x="1286" y="2180"/>
                <a:ext cx="710" cy="43"/>
              </a:xfrm>
              <a:custGeom>
                <a:avLst/>
                <a:gdLst>
                  <a:gd name="T0" fmla="*/ 0 w 1421"/>
                  <a:gd name="T1" fmla="*/ 0 h 86"/>
                  <a:gd name="T2" fmla="*/ 114 w 1421"/>
                  <a:gd name="T3" fmla="*/ 15 h 86"/>
                  <a:gd name="T4" fmla="*/ 185 w 1421"/>
                  <a:gd name="T5" fmla="*/ 0 h 86"/>
                  <a:gd name="T6" fmla="*/ 1400 w 1421"/>
                  <a:gd name="T7" fmla="*/ 28 h 86"/>
                  <a:gd name="T8" fmla="*/ 1421 w 1421"/>
                  <a:gd name="T9" fmla="*/ 70 h 86"/>
                  <a:gd name="T10" fmla="*/ 1381 w 1421"/>
                  <a:gd name="T11" fmla="*/ 86 h 86"/>
                  <a:gd name="T12" fmla="*/ 11 w 1421"/>
                  <a:gd name="T13" fmla="*/ 56 h 86"/>
                  <a:gd name="T14" fmla="*/ 9 w 1421"/>
                  <a:gd name="T15" fmla="*/ 47 h 86"/>
                  <a:gd name="T16" fmla="*/ 8 w 1421"/>
                  <a:gd name="T17" fmla="*/ 27 h 86"/>
                  <a:gd name="T18" fmla="*/ 5 w 1421"/>
                  <a:gd name="T19" fmla="*/ 9 h 86"/>
                  <a:gd name="T20" fmla="*/ 0 w 1421"/>
                  <a:gd name="T21" fmla="*/ 0 h 8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421"/>
                  <a:gd name="T34" fmla="*/ 0 h 86"/>
                  <a:gd name="T35" fmla="*/ 1421 w 1421"/>
                  <a:gd name="T36" fmla="*/ 86 h 8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421" h="86">
                    <a:moveTo>
                      <a:pt x="0" y="0"/>
                    </a:moveTo>
                    <a:lnTo>
                      <a:pt x="114" y="15"/>
                    </a:lnTo>
                    <a:lnTo>
                      <a:pt x="185" y="0"/>
                    </a:lnTo>
                    <a:lnTo>
                      <a:pt x="1400" y="28"/>
                    </a:lnTo>
                    <a:lnTo>
                      <a:pt x="1421" y="70"/>
                    </a:lnTo>
                    <a:lnTo>
                      <a:pt x="1381" y="86"/>
                    </a:lnTo>
                    <a:lnTo>
                      <a:pt x="11" y="56"/>
                    </a:lnTo>
                    <a:lnTo>
                      <a:pt x="9" y="47"/>
                    </a:lnTo>
                    <a:lnTo>
                      <a:pt x="8" y="27"/>
                    </a:lnTo>
                    <a:lnTo>
                      <a:pt x="5" y="9"/>
                    </a:lnTo>
                    <a:lnTo>
                      <a:pt x="0" y="0"/>
                    </a:lnTo>
                    <a:close/>
                  </a:path>
                </a:pathLst>
              </a:custGeom>
              <a:solidFill>
                <a:srgbClr val="FFC900"/>
              </a:solidFill>
              <a:ln w="9525">
                <a:noFill/>
                <a:round/>
                <a:headEnd/>
                <a:tailEnd/>
              </a:ln>
            </p:spPr>
            <p:txBody>
              <a:bodyPr/>
              <a:lstStyle/>
              <a:p>
                <a:endParaRPr lang="en-US"/>
              </a:p>
            </p:txBody>
          </p:sp>
          <p:sp>
            <p:nvSpPr>
              <p:cNvPr id="21881" name="Freeform 673"/>
              <p:cNvSpPr>
                <a:spLocks/>
              </p:cNvSpPr>
              <p:nvPr/>
            </p:nvSpPr>
            <p:spPr bwMode="auto">
              <a:xfrm>
                <a:off x="1285" y="2471"/>
                <a:ext cx="762" cy="133"/>
              </a:xfrm>
              <a:custGeom>
                <a:avLst/>
                <a:gdLst>
                  <a:gd name="T0" fmla="*/ 0 w 1524"/>
                  <a:gd name="T1" fmla="*/ 0 h 266"/>
                  <a:gd name="T2" fmla="*/ 1496 w 1524"/>
                  <a:gd name="T3" fmla="*/ 77 h 266"/>
                  <a:gd name="T4" fmla="*/ 1524 w 1524"/>
                  <a:gd name="T5" fmla="*/ 260 h 266"/>
                  <a:gd name="T6" fmla="*/ 1478 w 1524"/>
                  <a:gd name="T7" fmla="*/ 261 h 266"/>
                  <a:gd name="T8" fmla="*/ 1431 w 1524"/>
                  <a:gd name="T9" fmla="*/ 263 h 266"/>
                  <a:gd name="T10" fmla="*/ 1385 w 1524"/>
                  <a:gd name="T11" fmla="*/ 264 h 266"/>
                  <a:gd name="T12" fmla="*/ 1339 w 1524"/>
                  <a:gd name="T13" fmla="*/ 265 h 266"/>
                  <a:gd name="T14" fmla="*/ 1294 w 1524"/>
                  <a:gd name="T15" fmla="*/ 265 h 266"/>
                  <a:gd name="T16" fmla="*/ 1248 w 1524"/>
                  <a:gd name="T17" fmla="*/ 266 h 266"/>
                  <a:gd name="T18" fmla="*/ 1202 w 1524"/>
                  <a:gd name="T19" fmla="*/ 266 h 266"/>
                  <a:gd name="T20" fmla="*/ 1157 w 1524"/>
                  <a:gd name="T21" fmla="*/ 266 h 266"/>
                  <a:gd name="T22" fmla="*/ 1111 w 1524"/>
                  <a:gd name="T23" fmla="*/ 266 h 266"/>
                  <a:gd name="T24" fmla="*/ 1066 w 1524"/>
                  <a:gd name="T25" fmla="*/ 265 h 266"/>
                  <a:gd name="T26" fmla="*/ 1020 w 1524"/>
                  <a:gd name="T27" fmla="*/ 265 h 266"/>
                  <a:gd name="T28" fmla="*/ 975 w 1524"/>
                  <a:gd name="T29" fmla="*/ 264 h 266"/>
                  <a:gd name="T30" fmla="*/ 930 w 1524"/>
                  <a:gd name="T31" fmla="*/ 263 h 266"/>
                  <a:gd name="T32" fmla="*/ 885 w 1524"/>
                  <a:gd name="T33" fmla="*/ 260 h 266"/>
                  <a:gd name="T34" fmla="*/ 839 w 1524"/>
                  <a:gd name="T35" fmla="*/ 259 h 266"/>
                  <a:gd name="T36" fmla="*/ 794 w 1524"/>
                  <a:gd name="T37" fmla="*/ 257 h 266"/>
                  <a:gd name="T38" fmla="*/ 749 w 1524"/>
                  <a:gd name="T39" fmla="*/ 255 h 266"/>
                  <a:gd name="T40" fmla="*/ 704 w 1524"/>
                  <a:gd name="T41" fmla="*/ 252 h 266"/>
                  <a:gd name="T42" fmla="*/ 659 w 1524"/>
                  <a:gd name="T43" fmla="*/ 249 h 266"/>
                  <a:gd name="T44" fmla="*/ 613 w 1524"/>
                  <a:gd name="T45" fmla="*/ 246 h 266"/>
                  <a:gd name="T46" fmla="*/ 568 w 1524"/>
                  <a:gd name="T47" fmla="*/ 242 h 266"/>
                  <a:gd name="T48" fmla="*/ 523 w 1524"/>
                  <a:gd name="T49" fmla="*/ 238 h 266"/>
                  <a:gd name="T50" fmla="*/ 478 w 1524"/>
                  <a:gd name="T51" fmla="*/ 235 h 266"/>
                  <a:gd name="T52" fmla="*/ 432 w 1524"/>
                  <a:gd name="T53" fmla="*/ 230 h 266"/>
                  <a:gd name="T54" fmla="*/ 387 w 1524"/>
                  <a:gd name="T55" fmla="*/ 226 h 266"/>
                  <a:gd name="T56" fmla="*/ 341 w 1524"/>
                  <a:gd name="T57" fmla="*/ 220 h 266"/>
                  <a:gd name="T58" fmla="*/ 296 w 1524"/>
                  <a:gd name="T59" fmla="*/ 214 h 266"/>
                  <a:gd name="T60" fmla="*/ 250 w 1524"/>
                  <a:gd name="T61" fmla="*/ 208 h 266"/>
                  <a:gd name="T62" fmla="*/ 204 w 1524"/>
                  <a:gd name="T63" fmla="*/ 203 h 266"/>
                  <a:gd name="T64" fmla="*/ 158 w 1524"/>
                  <a:gd name="T65" fmla="*/ 196 h 266"/>
                  <a:gd name="T66" fmla="*/ 112 w 1524"/>
                  <a:gd name="T67" fmla="*/ 189 h 266"/>
                  <a:gd name="T68" fmla="*/ 66 w 1524"/>
                  <a:gd name="T69" fmla="*/ 182 h 266"/>
                  <a:gd name="T70" fmla="*/ 0 w 1524"/>
                  <a:gd name="T71" fmla="*/ 0 h 26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524"/>
                  <a:gd name="T109" fmla="*/ 0 h 266"/>
                  <a:gd name="T110" fmla="*/ 1524 w 1524"/>
                  <a:gd name="T111" fmla="*/ 266 h 26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524" h="266">
                    <a:moveTo>
                      <a:pt x="0" y="0"/>
                    </a:moveTo>
                    <a:lnTo>
                      <a:pt x="1496" y="77"/>
                    </a:lnTo>
                    <a:lnTo>
                      <a:pt x="1524" y="260"/>
                    </a:lnTo>
                    <a:lnTo>
                      <a:pt x="1478" y="261"/>
                    </a:lnTo>
                    <a:lnTo>
                      <a:pt x="1431" y="263"/>
                    </a:lnTo>
                    <a:lnTo>
                      <a:pt x="1385" y="264"/>
                    </a:lnTo>
                    <a:lnTo>
                      <a:pt x="1339" y="265"/>
                    </a:lnTo>
                    <a:lnTo>
                      <a:pt x="1294" y="265"/>
                    </a:lnTo>
                    <a:lnTo>
                      <a:pt x="1248" y="266"/>
                    </a:lnTo>
                    <a:lnTo>
                      <a:pt x="1202" y="266"/>
                    </a:lnTo>
                    <a:lnTo>
                      <a:pt x="1157" y="266"/>
                    </a:lnTo>
                    <a:lnTo>
                      <a:pt x="1111" y="266"/>
                    </a:lnTo>
                    <a:lnTo>
                      <a:pt x="1066" y="265"/>
                    </a:lnTo>
                    <a:lnTo>
                      <a:pt x="1020" y="265"/>
                    </a:lnTo>
                    <a:lnTo>
                      <a:pt x="975" y="264"/>
                    </a:lnTo>
                    <a:lnTo>
                      <a:pt x="930" y="263"/>
                    </a:lnTo>
                    <a:lnTo>
                      <a:pt x="885" y="260"/>
                    </a:lnTo>
                    <a:lnTo>
                      <a:pt x="839" y="259"/>
                    </a:lnTo>
                    <a:lnTo>
                      <a:pt x="794" y="257"/>
                    </a:lnTo>
                    <a:lnTo>
                      <a:pt x="749" y="255"/>
                    </a:lnTo>
                    <a:lnTo>
                      <a:pt x="704" y="252"/>
                    </a:lnTo>
                    <a:lnTo>
                      <a:pt x="659" y="249"/>
                    </a:lnTo>
                    <a:lnTo>
                      <a:pt x="613" y="246"/>
                    </a:lnTo>
                    <a:lnTo>
                      <a:pt x="568" y="242"/>
                    </a:lnTo>
                    <a:lnTo>
                      <a:pt x="523" y="238"/>
                    </a:lnTo>
                    <a:lnTo>
                      <a:pt x="478" y="235"/>
                    </a:lnTo>
                    <a:lnTo>
                      <a:pt x="432" y="230"/>
                    </a:lnTo>
                    <a:lnTo>
                      <a:pt x="387" y="226"/>
                    </a:lnTo>
                    <a:lnTo>
                      <a:pt x="341" y="220"/>
                    </a:lnTo>
                    <a:lnTo>
                      <a:pt x="296" y="214"/>
                    </a:lnTo>
                    <a:lnTo>
                      <a:pt x="250" y="208"/>
                    </a:lnTo>
                    <a:lnTo>
                      <a:pt x="204" y="203"/>
                    </a:lnTo>
                    <a:lnTo>
                      <a:pt x="158" y="196"/>
                    </a:lnTo>
                    <a:lnTo>
                      <a:pt x="112" y="189"/>
                    </a:lnTo>
                    <a:lnTo>
                      <a:pt x="66" y="182"/>
                    </a:lnTo>
                    <a:lnTo>
                      <a:pt x="0" y="0"/>
                    </a:lnTo>
                    <a:close/>
                  </a:path>
                </a:pathLst>
              </a:custGeom>
              <a:solidFill>
                <a:srgbClr val="8C4400"/>
              </a:solidFill>
              <a:ln w="9525">
                <a:noFill/>
                <a:round/>
                <a:headEnd/>
                <a:tailEnd/>
              </a:ln>
            </p:spPr>
            <p:txBody>
              <a:bodyPr/>
              <a:lstStyle/>
              <a:p>
                <a:endParaRPr lang="en-US"/>
              </a:p>
            </p:txBody>
          </p:sp>
          <p:sp>
            <p:nvSpPr>
              <p:cNvPr id="21882" name="Freeform 674"/>
              <p:cNvSpPr>
                <a:spLocks/>
              </p:cNvSpPr>
              <p:nvPr/>
            </p:nvSpPr>
            <p:spPr bwMode="auto">
              <a:xfrm>
                <a:off x="1286" y="2181"/>
                <a:ext cx="746" cy="338"/>
              </a:xfrm>
              <a:custGeom>
                <a:avLst/>
                <a:gdLst>
                  <a:gd name="T0" fmla="*/ 39 w 1494"/>
                  <a:gd name="T1" fmla="*/ 3 h 676"/>
                  <a:gd name="T2" fmla="*/ 120 w 1494"/>
                  <a:gd name="T3" fmla="*/ 10 h 676"/>
                  <a:gd name="T4" fmla="*/ 205 w 1494"/>
                  <a:gd name="T5" fmla="*/ 16 h 676"/>
                  <a:gd name="T6" fmla="*/ 293 w 1494"/>
                  <a:gd name="T7" fmla="*/ 22 h 676"/>
                  <a:gd name="T8" fmla="*/ 384 w 1494"/>
                  <a:gd name="T9" fmla="*/ 26 h 676"/>
                  <a:gd name="T10" fmla="*/ 477 w 1494"/>
                  <a:gd name="T11" fmla="*/ 31 h 676"/>
                  <a:gd name="T12" fmla="*/ 573 w 1494"/>
                  <a:gd name="T13" fmla="*/ 35 h 676"/>
                  <a:gd name="T14" fmla="*/ 670 w 1494"/>
                  <a:gd name="T15" fmla="*/ 38 h 676"/>
                  <a:gd name="T16" fmla="*/ 768 w 1494"/>
                  <a:gd name="T17" fmla="*/ 41 h 676"/>
                  <a:gd name="T18" fmla="*/ 867 w 1494"/>
                  <a:gd name="T19" fmla="*/ 44 h 676"/>
                  <a:gd name="T20" fmla="*/ 966 w 1494"/>
                  <a:gd name="T21" fmla="*/ 46 h 676"/>
                  <a:gd name="T22" fmla="*/ 1064 w 1494"/>
                  <a:gd name="T23" fmla="*/ 47 h 676"/>
                  <a:gd name="T24" fmla="*/ 1162 w 1494"/>
                  <a:gd name="T25" fmla="*/ 48 h 676"/>
                  <a:gd name="T26" fmla="*/ 1258 w 1494"/>
                  <a:gd name="T27" fmla="*/ 50 h 676"/>
                  <a:gd name="T28" fmla="*/ 1354 w 1494"/>
                  <a:gd name="T29" fmla="*/ 51 h 676"/>
                  <a:gd name="T30" fmla="*/ 1447 w 1494"/>
                  <a:gd name="T31" fmla="*/ 51 h 676"/>
                  <a:gd name="T32" fmla="*/ 1494 w 1494"/>
                  <a:gd name="T33" fmla="*/ 668 h 676"/>
                  <a:gd name="T34" fmla="*/ 1399 w 1494"/>
                  <a:gd name="T35" fmla="*/ 671 h 676"/>
                  <a:gd name="T36" fmla="*/ 1302 w 1494"/>
                  <a:gd name="T37" fmla="*/ 673 h 676"/>
                  <a:gd name="T38" fmla="*/ 1202 w 1494"/>
                  <a:gd name="T39" fmla="*/ 675 h 676"/>
                  <a:gd name="T40" fmla="*/ 1099 w 1494"/>
                  <a:gd name="T41" fmla="*/ 676 h 676"/>
                  <a:gd name="T42" fmla="*/ 996 w 1494"/>
                  <a:gd name="T43" fmla="*/ 675 h 676"/>
                  <a:gd name="T44" fmla="*/ 892 w 1494"/>
                  <a:gd name="T45" fmla="*/ 672 h 676"/>
                  <a:gd name="T46" fmla="*/ 788 w 1494"/>
                  <a:gd name="T47" fmla="*/ 669 h 676"/>
                  <a:gd name="T48" fmla="*/ 687 w 1494"/>
                  <a:gd name="T49" fmla="*/ 665 h 676"/>
                  <a:gd name="T50" fmla="*/ 586 w 1494"/>
                  <a:gd name="T51" fmla="*/ 661 h 676"/>
                  <a:gd name="T52" fmla="*/ 488 w 1494"/>
                  <a:gd name="T53" fmla="*/ 655 h 676"/>
                  <a:gd name="T54" fmla="*/ 394 w 1494"/>
                  <a:gd name="T55" fmla="*/ 648 h 676"/>
                  <a:gd name="T56" fmla="*/ 303 w 1494"/>
                  <a:gd name="T57" fmla="*/ 641 h 676"/>
                  <a:gd name="T58" fmla="*/ 218 w 1494"/>
                  <a:gd name="T59" fmla="*/ 633 h 676"/>
                  <a:gd name="T60" fmla="*/ 138 w 1494"/>
                  <a:gd name="T61" fmla="*/ 624 h 676"/>
                  <a:gd name="T62" fmla="*/ 66 w 1494"/>
                  <a:gd name="T63" fmla="*/ 615 h 676"/>
                  <a:gd name="T64" fmla="*/ 0 w 1494"/>
                  <a:gd name="T65" fmla="*/ 604 h 67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494"/>
                  <a:gd name="T100" fmla="*/ 0 h 676"/>
                  <a:gd name="T101" fmla="*/ 1494 w 1494"/>
                  <a:gd name="T102" fmla="*/ 676 h 67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494" h="676">
                    <a:moveTo>
                      <a:pt x="0" y="0"/>
                    </a:moveTo>
                    <a:lnTo>
                      <a:pt x="39" y="3"/>
                    </a:lnTo>
                    <a:lnTo>
                      <a:pt x="80" y="7"/>
                    </a:lnTo>
                    <a:lnTo>
                      <a:pt x="120" y="10"/>
                    </a:lnTo>
                    <a:lnTo>
                      <a:pt x="163" y="13"/>
                    </a:lnTo>
                    <a:lnTo>
                      <a:pt x="205" y="16"/>
                    </a:lnTo>
                    <a:lnTo>
                      <a:pt x="249" y="18"/>
                    </a:lnTo>
                    <a:lnTo>
                      <a:pt x="293" y="22"/>
                    </a:lnTo>
                    <a:lnTo>
                      <a:pt x="338" y="24"/>
                    </a:lnTo>
                    <a:lnTo>
                      <a:pt x="384" y="26"/>
                    </a:lnTo>
                    <a:lnTo>
                      <a:pt x="431" y="29"/>
                    </a:lnTo>
                    <a:lnTo>
                      <a:pt x="477" y="31"/>
                    </a:lnTo>
                    <a:lnTo>
                      <a:pt x="526" y="32"/>
                    </a:lnTo>
                    <a:lnTo>
                      <a:pt x="573" y="35"/>
                    </a:lnTo>
                    <a:lnTo>
                      <a:pt x="621" y="37"/>
                    </a:lnTo>
                    <a:lnTo>
                      <a:pt x="670" y="38"/>
                    </a:lnTo>
                    <a:lnTo>
                      <a:pt x="719" y="39"/>
                    </a:lnTo>
                    <a:lnTo>
                      <a:pt x="768" y="41"/>
                    </a:lnTo>
                    <a:lnTo>
                      <a:pt x="817" y="43"/>
                    </a:lnTo>
                    <a:lnTo>
                      <a:pt x="867" y="44"/>
                    </a:lnTo>
                    <a:lnTo>
                      <a:pt x="916" y="45"/>
                    </a:lnTo>
                    <a:lnTo>
                      <a:pt x="966" y="46"/>
                    </a:lnTo>
                    <a:lnTo>
                      <a:pt x="1015" y="46"/>
                    </a:lnTo>
                    <a:lnTo>
                      <a:pt x="1064" y="47"/>
                    </a:lnTo>
                    <a:lnTo>
                      <a:pt x="1113" y="48"/>
                    </a:lnTo>
                    <a:lnTo>
                      <a:pt x="1162" y="48"/>
                    </a:lnTo>
                    <a:lnTo>
                      <a:pt x="1211" y="50"/>
                    </a:lnTo>
                    <a:lnTo>
                      <a:pt x="1258" y="50"/>
                    </a:lnTo>
                    <a:lnTo>
                      <a:pt x="1307" y="50"/>
                    </a:lnTo>
                    <a:lnTo>
                      <a:pt x="1354" y="51"/>
                    </a:lnTo>
                    <a:lnTo>
                      <a:pt x="1401" y="51"/>
                    </a:lnTo>
                    <a:lnTo>
                      <a:pt x="1447" y="51"/>
                    </a:lnTo>
                    <a:lnTo>
                      <a:pt x="1494" y="51"/>
                    </a:lnTo>
                    <a:lnTo>
                      <a:pt x="1494" y="668"/>
                    </a:lnTo>
                    <a:lnTo>
                      <a:pt x="1447" y="670"/>
                    </a:lnTo>
                    <a:lnTo>
                      <a:pt x="1399" y="671"/>
                    </a:lnTo>
                    <a:lnTo>
                      <a:pt x="1351" y="672"/>
                    </a:lnTo>
                    <a:lnTo>
                      <a:pt x="1302" y="673"/>
                    </a:lnTo>
                    <a:lnTo>
                      <a:pt x="1252" y="675"/>
                    </a:lnTo>
                    <a:lnTo>
                      <a:pt x="1202" y="675"/>
                    </a:lnTo>
                    <a:lnTo>
                      <a:pt x="1151" y="676"/>
                    </a:lnTo>
                    <a:lnTo>
                      <a:pt x="1099" y="676"/>
                    </a:lnTo>
                    <a:lnTo>
                      <a:pt x="1048" y="675"/>
                    </a:lnTo>
                    <a:lnTo>
                      <a:pt x="996" y="675"/>
                    </a:lnTo>
                    <a:lnTo>
                      <a:pt x="944" y="673"/>
                    </a:lnTo>
                    <a:lnTo>
                      <a:pt x="892" y="672"/>
                    </a:lnTo>
                    <a:lnTo>
                      <a:pt x="840" y="671"/>
                    </a:lnTo>
                    <a:lnTo>
                      <a:pt x="788" y="669"/>
                    </a:lnTo>
                    <a:lnTo>
                      <a:pt x="738" y="668"/>
                    </a:lnTo>
                    <a:lnTo>
                      <a:pt x="687" y="665"/>
                    </a:lnTo>
                    <a:lnTo>
                      <a:pt x="636" y="663"/>
                    </a:lnTo>
                    <a:lnTo>
                      <a:pt x="586" y="661"/>
                    </a:lnTo>
                    <a:lnTo>
                      <a:pt x="537" y="657"/>
                    </a:lnTo>
                    <a:lnTo>
                      <a:pt x="488" y="655"/>
                    </a:lnTo>
                    <a:lnTo>
                      <a:pt x="440" y="652"/>
                    </a:lnTo>
                    <a:lnTo>
                      <a:pt x="394" y="648"/>
                    </a:lnTo>
                    <a:lnTo>
                      <a:pt x="348" y="645"/>
                    </a:lnTo>
                    <a:lnTo>
                      <a:pt x="303" y="641"/>
                    </a:lnTo>
                    <a:lnTo>
                      <a:pt x="261" y="637"/>
                    </a:lnTo>
                    <a:lnTo>
                      <a:pt x="218" y="633"/>
                    </a:lnTo>
                    <a:lnTo>
                      <a:pt x="178" y="628"/>
                    </a:lnTo>
                    <a:lnTo>
                      <a:pt x="138" y="624"/>
                    </a:lnTo>
                    <a:lnTo>
                      <a:pt x="102" y="619"/>
                    </a:lnTo>
                    <a:lnTo>
                      <a:pt x="66" y="615"/>
                    </a:lnTo>
                    <a:lnTo>
                      <a:pt x="32" y="609"/>
                    </a:lnTo>
                    <a:lnTo>
                      <a:pt x="0" y="604"/>
                    </a:lnTo>
                    <a:lnTo>
                      <a:pt x="0" y="0"/>
                    </a:lnTo>
                    <a:close/>
                  </a:path>
                </a:pathLst>
              </a:custGeom>
              <a:solidFill>
                <a:srgbClr val="B76B05"/>
              </a:solidFill>
              <a:ln w="9525">
                <a:noFill/>
                <a:round/>
                <a:headEnd/>
                <a:tailEnd/>
              </a:ln>
            </p:spPr>
            <p:txBody>
              <a:bodyPr/>
              <a:lstStyle/>
              <a:p>
                <a:endParaRPr lang="en-US"/>
              </a:p>
            </p:txBody>
          </p:sp>
          <p:sp>
            <p:nvSpPr>
              <p:cNvPr id="21883" name="Freeform 675"/>
              <p:cNvSpPr>
                <a:spLocks/>
              </p:cNvSpPr>
              <p:nvPr/>
            </p:nvSpPr>
            <p:spPr bwMode="auto">
              <a:xfrm>
                <a:off x="1286" y="2181"/>
                <a:ext cx="705" cy="321"/>
              </a:xfrm>
              <a:custGeom>
                <a:avLst/>
                <a:gdLst>
                  <a:gd name="T0" fmla="*/ 37 w 1412"/>
                  <a:gd name="T1" fmla="*/ 3 h 641"/>
                  <a:gd name="T2" fmla="*/ 113 w 1412"/>
                  <a:gd name="T3" fmla="*/ 9 h 641"/>
                  <a:gd name="T4" fmla="*/ 194 w 1412"/>
                  <a:gd name="T5" fmla="*/ 16 h 641"/>
                  <a:gd name="T6" fmla="*/ 277 w 1412"/>
                  <a:gd name="T7" fmla="*/ 21 h 641"/>
                  <a:gd name="T8" fmla="*/ 363 w 1412"/>
                  <a:gd name="T9" fmla="*/ 25 h 641"/>
                  <a:gd name="T10" fmla="*/ 451 w 1412"/>
                  <a:gd name="T11" fmla="*/ 30 h 641"/>
                  <a:gd name="T12" fmla="*/ 542 w 1412"/>
                  <a:gd name="T13" fmla="*/ 33 h 641"/>
                  <a:gd name="T14" fmla="*/ 633 w 1412"/>
                  <a:gd name="T15" fmla="*/ 37 h 641"/>
                  <a:gd name="T16" fmla="*/ 726 w 1412"/>
                  <a:gd name="T17" fmla="*/ 40 h 641"/>
                  <a:gd name="T18" fmla="*/ 819 w 1412"/>
                  <a:gd name="T19" fmla="*/ 43 h 641"/>
                  <a:gd name="T20" fmla="*/ 913 w 1412"/>
                  <a:gd name="T21" fmla="*/ 45 h 641"/>
                  <a:gd name="T22" fmla="*/ 1006 w 1412"/>
                  <a:gd name="T23" fmla="*/ 46 h 641"/>
                  <a:gd name="T24" fmla="*/ 1098 w 1412"/>
                  <a:gd name="T25" fmla="*/ 47 h 641"/>
                  <a:gd name="T26" fmla="*/ 1190 w 1412"/>
                  <a:gd name="T27" fmla="*/ 48 h 641"/>
                  <a:gd name="T28" fmla="*/ 1280 w 1412"/>
                  <a:gd name="T29" fmla="*/ 50 h 641"/>
                  <a:gd name="T30" fmla="*/ 1368 w 1412"/>
                  <a:gd name="T31" fmla="*/ 50 h 641"/>
                  <a:gd name="T32" fmla="*/ 1412 w 1412"/>
                  <a:gd name="T33" fmla="*/ 196 h 641"/>
                  <a:gd name="T34" fmla="*/ 1412 w 1412"/>
                  <a:gd name="T35" fmla="*/ 488 h 641"/>
                  <a:gd name="T36" fmla="*/ 1368 w 1412"/>
                  <a:gd name="T37" fmla="*/ 637 h 641"/>
                  <a:gd name="T38" fmla="*/ 1277 w 1412"/>
                  <a:gd name="T39" fmla="*/ 639 h 641"/>
                  <a:gd name="T40" fmla="*/ 1184 w 1412"/>
                  <a:gd name="T41" fmla="*/ 641 h 641"/>
                  <a:gd name="T42" fmla="*/ 1088 w 1412"/>
                  <a:gd name="T43" fmla="*/ 641 h 641"/>
                  <a:gd name="T44" fmla="*/ 991 w 1412"/>
                  <a:gd name="T45" fmla="*/ 641 h 641"/>
                  <a:gd name="T46" fmla="*/ 893 w 1412"/>
                  <a:gd name="T47" fmla="*/ 640 h 641"/>
                  <a:gd name="T48" fmla="*/ 796 w 1412"/>
                  <a:gd name="T49" fmla="*/ 638 h 641"/>
                  <a:gd name="T50" fmla="*/ 700 w 1412"/>
                  <a:gd name="T51" fmla="*/ 634 h 641"/>
                  <a:gd name="T52" fmla="*/ 604 w 1412"/>
                  <a:gd name="T53" fmla="*/ 630 h 641"/>
                  <a:gd name="T54" fmla="*/ 509 w 1412"/>
                  <a:gd name="T55" fmla="*/ 625 h 641"/>
                  <a:gd name="T56" fmla="*/ 420 w 1412"/>
                  <a:gd name="T57" fmla="*/ 619 h 641"/>
                  <a:gd name="T58" fmla="*/ 332 w 1412"/>
                  <a:gd name="T59" fmla="*/ 612 h 641"/>
                  <a:gd name="T60" fmla="*/ 249 w 1412"/>
                  <a:gd name="T61" fmla="*/ 605 h 641"/>
                  <a:gd name="T62" fmla="*/ 171 w 1412"/>
                  <a:gd name="T63" fmla="*/ 597 h 641"/>
                  <a:gd name="T64" fmla="*/ 97 w 1412"/>
                  <a:gd name="T65" fmla="*/ 588 h 641"/>
                  <a:gd name="T66" fmla="*/ 31 w 1412"/>
                  <a:gd name="T67" fmla="*/ 579 h 641"/>
                  <a:gd name="T68" fmla="*/ 0 w 1412"/>
                  <a:gd name="T69" fmla="*/ 431 h 641"/>
                  <a:gd name="T70" fmla="*/ 0 w 1412"/>
                  <a:gd name="T71" fmla="*/ 144 h 64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412"/>
                  <a:gd name="T109" fmla="*/ 0 h 641"/>
                  <a:gd name="T110" fmla="*/ 1412 w 1412"/>
                  <a:gd name="T111" fmla="*/ 641 h 64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412" h="641">
                    <a:moveTo>
                      <a:pt x="0" y="0"/>
                    </a:moveTo>
                    <a:lnTo>
                      <a:pt x="37" y="3"/>
                    </a:lnTo>
                    <a:lnTo>
                      <a:pt x="75" y="7"/>
                    </a:lnTo>
                    <a:lnTo>
                      <a:pt x="113" y="9"/>
                    </a:lnTo>
                    <a:lnTo>
                      <a:pt x="153" y="13"/>
                    </a:lnTo>
                    <a:lnTo>
                      <a:pt x="194" y="16"/>
                    </a:lnTo>
                    <a:lnTo>
                      <a:pt x="235" y="18"/>
                    </a:lnTo>
                    <a:lnTo>
                      <a:pt x="277" y="21"/>
                    </a:lnTo>
                    <a:lnTo>
                      <a:pt x="319" y="23"/>
                    </a:lnTo>
                    <a:lnTo>
                      <a:pt x="363" y="25"/>
                    </a:lnTo>
                    <a:lnTo>
                      <a:pt x="407" y="28"/>
                    </a:lnTo>
                    <a:lnTo>
                      <a:pt x="451" y="30"/>
                    </a:lnTo>
                    <a:lnTo>
                      <a:pt x="496" y="32"/>
                    </a:lnTo>
                    <a:lnTo>
                      <a:pt x="542" y="33"/>
                    </a:lnTo>
                    <a:lnTo>
                      <a:pt x="587" y="36"/>
                    </a:lnTo>
                    <a:lnTo>
                      <a:pt x="633" y="37"/>
                    </a:lnTo>
                    <a:lnTo>
                      <a:pt x="679" y="38"/>
                    </a:lnTo>
                    <a:lnTo>
                      <a:pt x="726" y="40"/>
                    </a:lnTo>
                    <a:lnTo>
                      <a:pt x="772" y="41"/>
                    </a:lnTo>
                    <a:lnTo>
                      <a:pt x="819" y="43"/>
                    </a:lnTo>
                    <a:lnTo>
                      <a:pt x="866" y="44"/>
                    </a:lnTo>
                    <a:lnTo>
                      <a:pt x="913" y="45"/>
                    </a:lnTo>
                    <a:lnTo>
                      <a:pt x="959" y="45"/>
                    </a:lnTo>
                    <a:lnTo>
                      <a:pt x="1006" y="46"/>
                    </a:lnTo>
                    <a:lnTo>
                      <a:pt x="1052" y="47"/>
                    </a:lnTo>
                    <a:lnTo>
                      <a:pt x="1098" y="47"/>
                    </a:lnTo>
                    <a:lnTo>
                      <a:pt x="1144" y="48"/>
                    </a:lnTo>
                    <a:lnTo>
                      <a:pt x="1190" y="48"/>
                    </a:lnTo>
                    <a:lnTo>
                      <a:pt x="1235" y="48"/>
                    </a:lnTo>
                    <a:lnTo>
                      <a:pt x="1280" y="50"/>
                    </a:lnTo>
                    <a:lnTo>
                      <a:pt x="1324" y="50"/>
                    </a:lnTo>
                    <a:lnTo>
                      <a:pt x="1368" y="50"/>
                    </a:lnTo>
                    <a:lnTo>
                      <a:pt x="1412" y="50"/>
                    </a:lnTo>
                    <a:lnTo>
                      <a:pt x="1412" y="196"/>
                    </a:lnTo>
                    <a:lnTo>
                      <a:pt x="1412" y="342"/>
                    </a:lnTo>
                    <a:lnTo>
                      <a:pt x="1412" y="488"/>
                    </a:lnTo>
                    <a:lnTo>
                      <a:pt x="1412" y="634"/>
                    </a:lnTo>
                    <a:lnTo>
                      <a:pt x="1368" y="637"/>
                    </a:lnTo>
                    <a:lnTo>
                      <a:pt x="1323" y="638"/>
                    </a:lnTo>
                    <a:lnTo>
                      <a:pt x="1277" y="639"/>
                    </a:lnTo>
                    <a:lnTo>
                      <a:pt x="1231" y="640"/>
                    </a:lnTo>
                    <a:lnTo>
                      <a:pt x="1184" y="641"/>
                    </a:lnTo>
                    <a:lnTo>
                      <a:pt x="1136" y="641"/>
                    </a:lnTo>
                    <a:lnTo>
                      <a:pt x="1088" y="641"/>
                    </a:lnTo>
                    <a:lnTo>
                      <a:pt x="1040" y="641"/>
                    </a:lnTo>
                    <a:lnTo>
                      <a:pt x="991" y="641"/>
                    </a:lnTo>
                    <a:lnTo>
                      <a:pt x="943" y="641"/>
                    </a:lnTo>
                    <a:lnTo>
                      <a:pt x="893" y="640"/>
                    </a:lnTo>
                    <a:lnTo>
                      <a:pt x="845" y="639"/>
                    </a:lnTo>
                    <a:lnTo>
                      <a:pt x="796" y="638"/>
                    </a:lnTo>
                    <a:lnTo>
                      <a:pt x="748" y="637"/>
                    </a:lnTo>
                    <a:lnTo>
                      <a:pt x="700" y="634"/>
                    </a:lnTo>
                    <a:lnTo>
                      <a:pt x="651" y="632"/>
                    </a:lnTo>
                    <a:lnTo>
                      <a:pt x="604" y="630"/>
                    </a:lnTo>
                    <a:lnTo>
                      <a:pt x="557" y="627"/>
                    </a:lnTo>
                    <a:lnTo>
                      <a:pt x="509" y="625"/>
                    </a:lnTo>
                    <a:lnTo>
                      <a:pt x="465" y="623"/>
                    </a:lnTo>
                    <a:lnTo>
                      <a:pt x="420" y="619"/>
                    </a:lnTo>
                    <a:lnTo>
                      <a:pt x="375" y="616"/>
                    </a:lnTo>
                    <a:lnTo>
                      <a:pt x="332" y="612"/>
                    </a:lnTo>
                    <a:lnTo>
                      <a:pt x="289" y="609"/>
                    </a:lnTo>
                    <a:lnTo>
                      <a:pt x="249" y="605"/>
                    </a:lnTo>
                    <a:lnTo>
                      <a:pt x="209" y="602"/>
                    </a:lnTo>
                    <a:lnTo>
                      <a:pt x="171" y="597"/>
                    </a:lnTo>
                    <a:lnTo>
                      <a:pt x="133" y="593"/>
                    </a:lnTo>
                    <a:lnTo>
                      <a:pt x="97" y="588"/>
                    </a:lnTo>
                    <a:lnTo>
                      <a:pt x="64" y="584"/>
                    </a:lnTo>
                    <a:lnTo>
                      <a:pt x="31" y="579"/>
                    </a:lnTo>
                    <a:lnTo>
                      <a:pt x="0" y="574"/>
                    </a:lnTo>
                    <a:lnTo>
                      <a:pt x="0" y="431"/>
                    </a:lnTo>
                    <a:lnTo>
                      <a:pt x="0" y="287"/>
                    </a:lnTo>
                    <a:lnTo>
                      <a:pt x="0" y="144"/>
                    </a:lnTo>
                    <a:lnTo>
                      <a:pt x="0" y="0"/>
                    </a:lnTo>
                    <a:close/>
                  </a:path>
                </a:pathLst>
              </a:custGeom>
              <a:solidFill>
                <a:srgbClr val="BA6D00"/>
              </a:solidFill>
              <a:ln w="9525">
                <a:noFill/>
                <a:round/>
                <a:headEnd/>
                <a:tailEnd/>
              </a:ln>
            </p:spPr>
            <p:txBody>
              <a:bodyPr/>
              <a:lstStyle/>
              <a:p>
                <a:endParaRPr lang="en-US"/>
              </a:p>
            </p:txBody>
          </p:sp>
          <p:sp>
            <p:nvSpPr>
              <p:cNvPr id="21884" name="Freeform 676"/>
              <p:cNvSpPr>
                <a:spLocks/>
              </p:cNvSpPr>
              <p:nvPr/>
            </p:nvSpPr>
            <p:spPr bwMode="auto">
              <a:xfrm>
                <a:off x="1286" y="2181"/>
                <a:ext cx="664" cy="303"/>
              </a:xfrm>
              <a:custGeom>
                <a:avLst/>
                <a:gdLst>
                  <a:gd name="T0" fmla="*/ 35 w 1330"/>
                  <a:gd name="T1" fmla="*/ 3 h 607"/>
                  <a:gd name="T2" fmla="*/ 107 w 1330"/>
                  <a:gd name="T3" fmla="*/ 9 h 607"/>
                  <a:gd name="T4" fmla="*/ 182 w 1330"/>
                  <a:gd name="T5" fmla="*/ 15 h 607"/>
                  <a:gd name="T6" fmla="*/ 261 w 1330"/>
                  <a:gd name="T7" fmla="*/ 20 h 607"/>
                  <a:gd name="T8" fmla="*/ 342 w 1330"/>
                  <a:gd name="T9" fmla="*/ 24 h 607"/>
                  <a:gd name="T10" fmla="*/ 425 w 1330"/>
                  <a:gd name="T11" fmla="*/ 29 h 607"/>
                  <a:gd name="T12" fmla="*/ 511 w 1330"/>
                  <a:gd name="T13" fmla="*/ 32 h 607"/>
                  <a:gd name="T14" fmla="*/ 596 w 1330"/>
                  <a:gd name="T15" fmla="*/ 36 h 607"/>
                  <a:gd name="T16" fmla="*/ 683 w 1330"/>
                  <a:gd name="T17" fmla="*/ 38 h 607"/>
                  <a:gd name="T18" fmla="*/ 771 w 1330"/>
                  <a:gd name="T19" fmla="*/ 41 h 607"/>
                  <a:gd name="T20" fmla="*/ 860 w 1330"/>
                  <a:gd name="T21" fmla="*/ 44 h 607"/>
                  <a:gd name="T22" fmla="*/ 947 w 1330"/>
                  <a:gd name="T23" fmla="*/ 45 h 607"/>
                  <a:gd name="T24" fmla="*/ 1035 w 1330"/>
                  <a:gd name="T25" fmla="*/ 46 h 607"/>
                  <a:gd name="T26" fmla="*/ 1121 w 1330"/>
                  <a:gd name="T27" fmla="*/ 47 h 607"/>
                  <a:gd name="T28" fmla="*/ 1205 w 1330"/>
                  <a:gd name="T29" fmla="*/ 48 h 607"/>
                  <a:gd name="T30" fmla="*/ 1290 w 1330"/>
                  <a:gd name="T31" fmla="*/ 48 h 607"/>
                  <a:gd name="T32" fmla="*/ 1330 w 1330"/>
                  <a:gd name="T33" fmla="*/ 186 h 607"/>
                  <a:gd name="T34" fmla="*/ 1330 w 1330"/>
                  <a:gd name="T35" fmla="*/ 463 h 607"/>
                  <a:gd name="T36" fmla="*/ 1288 w 1330"/>
                  <a:gd name="T37" fmla="*/ 602 h 607"/>
                  <a:gd name="T38" fmla="*/ 1203 w 1330"/>
                  <a:gd name="T39" fmla="*/ 604 h 607"/>
                  <a:gd name="T40" fmla="*/ 1116 w 1330"/>
                  <a:gd name="T41" fmla="*/ 607 h 607"/>
                  <a:gd name="T42" fmla="*/ 1026 w 1330"/>
                  <a:gd name="T43" fmla="*/ 607 h 607"/>
                  <a:gd name="T44" fmla="*/ 935 w 1330"/>
                  <a:gd name="T45" fmla="*/ 607 h 607"/>
                  <a:gd name="T46" fmla="*/ 844 w 1330"/>
                  <a:gd name="T47" fmla="*/ 605 h 607"/>
                  <a:gd name="T48" fmla="*/ 751 w 1330"/>
                  <a:gd name="T49" fmla="*/ 603 h 607"/>
                  <a:gd name="T50" fmla="*/ 660 w 1330"/>
                  <a:gd name="T51" fmla="*/ 601 h 607"/>
                  <a:gd name="T52" fmla="*/ 571 w 1330"/>
                  <a:gd name="T53" fmla="*/ 596 h 607"/>
                  <a:gd name="T54" fmla="*/ 483 w 1330"/>
                  <a:gd name="T55" fmla="*/ 592 h 607"/>
                  <a:gd name="T56" fmla="*/ 398 w 1330"/>
                  <a:gd name="T57" fmla="*/ 587 h 607"/>
                  <a:gd name="T58" fmla="*/ 316 w 1330"/>
                  <a:gd name="T59" fmla="*/ 580 h 607"/>
                  <a:gd name="T60" fmla="*/ 236 w 1330"/>
                  <a:gd name="T61" fmla="*/ 573 h 607"/>
                  <a:gd name="T62" fmla="*/ 163 w 1330"/>
                  <a:gd name="T63" fmla="*/ 565 h 607"/>
                  <a:gd name="T64" fmla="*/ 93 w 1330"/>
                  <a:gd name="T65" fmla="*/ 557 h 607"/>
                  <a:gd name="T66" fmla="*/ 30 w 1330"/>
                  <a:gd name="T67" fmla="*/ 548 h 607"/>
                  <a:gd name="T68" fmla="*/ 0 w 1330"/>
                  <a:gd name="T69" fmla="*/ 407 h 607"/>
                  <a:gd name="T70" fmla="*/ 0 w 1330"/>
                  <a:gd name="T71" fmla="*/ 136 h 60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330"/>
                  <a:gd name="T109" fmla="*/ 0 h 607"/>
                  <a:gd name="T110" fmla="*/ 1330 w 1330"/>
                  <a:gd name="T111" fmla="*/ 607 h 607"/>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330" h="607">
                    <a:moveTo>
                      <a:pt x="0" y="0"/>
                    </a:moveTo>
                    <a:lnTo>
                      <a:pt x="35" y="3"/>
                    </a:lnTo>
                    <a:lnTo>
                      <a:pt x="70" y="6"/>
                    </a:lnTo>
                    <a:lnTo>
                      <a:pt x="107" y="9"/>
                    </a:lnTo>
                    <a:lnTo>
                      <a:pt x="144" y="12"/>
                    </a:lnTo>
                    <a:lnTo>
                      <a:pt x="182" y="15"/>
                    </a:lnTo>
                    <a:lnTo>
                      <a:pt x="221" y="17"/>
                    </a:lnTo>
                    <a:lnTo>
                      <a:pt x="261" y="20"/>
                    </a:lnTo>
                    <a:lnTo>
                      <a:pt x="301" y="22"/>
                    </a:lnTo>
                    <a:lnTo>
                      <a:pt x="342" y="24"/>
                    </a:lnTo>
                    <a:lnTo>
                      <a:pt x="384" y="26"/>
                    </a:lnTo>
                    <a:lnTo>
                      <a:pt x="425" y="29"/>
                    </a:lnTo>
                    <a:lnTo>
                      <a:pt x="468" y="30"/>
                    </a:lnTo>
                    <a:lnTo>
                      <a:pt x="511" y="32"/>
                    </a:lnTo>
                    <a:lnTo>
                      <a:pt x="553" y="35"/>
                    </a:lnTo>
                    <a:lnTo>
                      <a:pt x="596" y="36"/>
                    </a:lnTo>
                    <a:lnTo>
                      <a:pt x="640" y="37"/>
                    </a:lnTo>
                    <a:lnTo>
                      <a:pt x="683" y="38"/>
                    </a:lnTo>
                    <a:lnTo>
                      <a:pt x="727" y="40"/>
                    </a:lnTo>
                    <a:lnTo>
                      <a:pt x="771" y="41"/>
                    </a:lnTo>
                    <a:lnTo>
                      <a:pt x="816" y="43"/>
                    </a:lnTo>
                    <a:lnTo>
                      <a:pt x="860" y="44"/>
                    </a:lnTo>
                    <a:lnTo>
                      <a:pt x="904" y="44"/>
                    </a:lnTo>
                    <a:lnTo>
                      <a:pt x="947" y="45"/>
                    </a:lnTo>
                    <a:lnTo>
                      <a:pt x="991" y="46"/>
                    </a:lnTo>
                    <a:lnTo>
                      <a:pt x="1035" y="46"/>
                    </a:lnTo>
                    <a:lnTo>
                      <a:pt x="1078" y="47"/>
                    </a:lnTo>
                    <a:lnTo>
                      <a:pt x="1121" y="47"/>
                    </a:lnTo>
                    <a:lnTo>
                      <a:pt x="1164" y="47"/>
                    </a:lnTo>
                    <a:lnTo>
                      <a:pt x="1205" y="48"/>
                    </a:lnTo>
                    <a:lnTo>
                      <a:pt x="1248" y="48"/>
                    </a:lnTo>
                    <a:lnTo>
                      <a:pt x="1290" y="48"/>
                    </a:lnTo>
                    <a:lnTo>
                      <a:pt x="1330" y="48"/>
                    </a:lnTo>
                    <a:lnTo>
                      <a:pt x="1330" y="186"/>
                    </a:lnTo>
                    <a:lnTo>
                      <a:pt x="1330" y="325"/>
                    </a:lnTo>
                    <a:lnTo>
                      <a:pt x="1330" y="463"/>
                    </a:lnTo>
                    <a:lnTo>
                      <a:pt x="1330" y="600"/>
                    </a:lnTo>
                    <a:lnTo>
                      <a:pt x="1288" y="602"/>
                    </a:lnTo>
                    <a:lnTo>
                      <a:pt x="1246" y="603"/>
                    </a:lnTo>
                    <a:lnTo>
                      <a:pt x="1203" y="604"/>
                    </a:lnTo>
                    <a:lnTo>
                      <a:pt x="1159" y="605"/>
                    </a:lnTo>
                    <a:lnTo>
                      <a:pt x="1116" y="607"/>
                    </a:lnTo>
                    <a:lnTo>
                      <a:pt x="1071" y="607"/>
                    </a:lnTo>
                    <a:lnTo>
                      <a:pt x="1026" y="607"/>
                    </a:lnTo>
                    <a:lnTo>
                      <a:pt x="981" y="607"/>
                    </a:lnTo>
                    <a:lnTo>
                      <a:pt x="935" y="607"/>
                    </a:lnTo>
                    <a:lnTo>
                      <a:pt x="890" y="607"/>
                    </a:lnTo>
                    <a:lnTo>
                      <a:pt x="844" y="605"/>
                    </a:lnTo>
                    <a:lnTo>
                      <a:pt x="798" y="604"/>
                    </a:lnTo>
                    <a:lnTo>
                      <a:pt x="751" y="603"/>
                    </a:lnTo>
                    <a:lnTo>
                      <a:pt x="707" y="602"/>
                    </a:lnTo>
                    <a:lnTo>
                      <a:pt x="660" y="601"/>
                    </a:lnTo>
                    <a:lnTo>
                      <a:pt x="615" y="599"/>
                    </a:lnTo>
                    <a:lnTo>
                      <a:pt x="571" y="596"/>
                    </a:lnTo>
                    <a:lnTo>
                      <a:pt x="527" y="594"/>
                    </a:lnTo>
                    <a:lnTo>
                      <a:pt x="483" y="592"/>
                    </a:lnTo>
                    <a:lnTo>
                      <a:pt x="440" y="589"/>
                    </a:lnTo>
                    <a:lnTo>
                      <a:pt x="398" y="587"/>
                    </a:lnTo>
                    <a:lnTo>
                      <a:pt x="356" y="584"/>
                    </a:lnTo>
                    <a:lnTo>
                      <a:pt x="316" y="580"/>
                    </a:lnTo>
                    <a:lnTo>
                      <a:pt x="276" y="577"/>
                    </a:lnTo>
                    <a:lnTo>
                      <a:pt x="236" y="573"/>
                    </a:lnTo>
                    <a:lnTo>
                      <a:pt x="200" y="570"/>
                    </a:lnTo>
                    <a:lnTo>
                      <a:pt x="163" y="565"/>
                    </a:lnTo>
                    <a:lnTo>
                      <a:pt x="127" y="562"/>
                    </a:lnTo>
                    <a:lnTo>
                      <a:pt x="93" y="557"/>
                    </a:lnTo>
                    <a:lnTo>
                      <a:pt x="61" y="553"/>
                    </a:lnTo>
                    <a:lnTo>
                      <a:pt x="30" y="548"/>
                    </a:lnTo>
                    <a:lnTo>
                      <a:pt x="0" y="543"/>
                    </a:lnTo>
                    <a:lnTo>
                      <a:pt x="0" y="407"/>
                    </a:lnTo>
                    <a:lnTo>
                      <a:pt x="0" y="272"/>
                    </a:lnTo>
                    <a:lnTo>
                      <a:pt x="0" y="136"/>
                    </a:lnTo>
                    <a:lnTo>
                      <a:pt x="0" y="0"/>
                    </a:lnTo>
                    <a:close/>
                  </a:path>
                </a:pathLst>
              </a:custGeom>
              <a:solidFill>
                <a:srgbClr val="BC7200"/>
              </a:solidFill>
              <a:ln w="9525">
                <a:noFill/>
                <a:round/>
                <a:headEnd/>
                <a:tailEnd/>
              </a:ln>
            </p:spPr>
            <p:txBody>
              <a:bodyPr/>
              <a:lstStyle/>
              <a:p>
                <a:endParaRPr lang="en-US"/>
              </a:p>
            </p:txBody>
          </p:sp>
          <p:sp>
            <p:nvSpPr>
              <p:cNvPr id="21885" name="Freeform 677"/>
              <p:cNvSpPr>
                <a:spLocks/>
              </p:cNvSpPr>
              <p:nvPr/>
            </p:nvSpPr>
            <p:spPr bwMode="auto">
              <a:xfrm>
                <a:off x="1286" y="2181"/>
                <a:ext cx="624" cy="287"/>
              </a:xfrm>
              <a:custGeom>
                <a:avLst/>
                <a:gdLst>
                  <a:gd name="T0" fmla="*/ 32 w 1248"/>
                  <a:gd name="T1" fmla="*/ 3 h 573"/>
                  <a:gd name="T2" fmla="*/ 100 w 1248"/>
                  <a:gd name="T3" fmla="*/ 9 h 573"/>
                  <a:gd name="T4" fmla="*/ 171 w 1248"/>
                  <a:gd name="T5" fmla="*/ 14 h 573"/>
                  <a:gd name="T6" fmla="*/ 244 w 1248"/>
                  <a:gd name="T7" fmla="*/ 20 h 573"/>
                  <a:gd name="T8" fmla="*/ 320 w 1248"/>
                  <a:gd name="T9" fmla="*/ 24 h 573"/>
                  <a:gd name="T10" fmla="*/ 399 w 1248"/>
                  <a:gd name="T11" fmla="*/ 28 h 573"/>
                  <a:gd name="T12" fmla="*/ 478 w 1248"/>
                  <a:gd name="T13" fmla="*/ 32 h 573"/>
                  <a:gd name="T14" fmla="*/ 559 w 1248"/>
                  <a:gd name="T15" fmla="*/ 36 h 573"/>
                  <a:gd name="T16" fmla="*/ 641 w 1248"/>
                  <a:gd name="T17" fmla="*/ 38 h 573"/>
                  <a:gd name="T18" fmla="*/ 724 w 1248"/>
                  <a:gd name="T19" fmla="*/ 40 h 573"/>
                  <a:gd name="T20" fmla="*/ 806 w 1248"/>
                  <a:gd name="T21" fmla="*/ 43 h 573"/>
                  <a:gd name="T22" fmla="*/ 889 w 1248"/>
                  <a:gd name="T23" fmla="*/ 45 h 573"/>
                  <a:gd name="T24" fmla="*/ 970 w 1248"/>
                  <a:gd name="T25" fmla="*/ 46 h 573"/>
                  <a:gd name="T26" fmla="*/ 1051 w 1248"/>
                  <a:gd name="T27" fmla="*/ 47 h 573"/>
                  <a:gd name="T28" fmla="*/ 1132 w 1248"/>
                  <a:gd name="T29" fmla="*/ 48 h 573"/>
                  <a:gd name="T30" fmla="*/ 1210 w 1248"/>
                  <a:gd name="T31" fmla="*/ 48 h 573"/>
                  <a:gd name="T32" fmla="*/ 1248 w 1248"/>
                  <a:gd name="T33" fmla="*/ 177 h 573"/>
                  <a:gd name="T34" fmla="*/ 1248 w 1248"/>
                  <a:gd name="T35" fmla="*/ 436 h 573"/>
                  <a:gd name="T36" fmla="*/ 1209 w 1248"/>
                  <a:gd name="T37" fmla="*/ 567 h 573"/>
                  <a:gd name="T38" fmla="*/ 1129 w 1248"/>
                  <a:gd name="T39" fmla="*/ 570 h 573"/>
                  <a:gd name="T40" fmla="*/ 1046 w 1248"/>
                  <a:gd name="T41" fmla="*/ 572 h 573"/>
                  <a:gd name="T42" fmla="*/ 963 w 1248"/>
                  <a:gd name="T43" fmla="*/ 573 h 573"/>
                  <a:gd name="T44" fmla="*/ 878 w 1248"/>
                  <a:gd name="T45" fmla="*/ 573 h 573"/>
                  <a:gd name="T46" fmla="*/ 793 w 1248"/>
                  <a:gd name="T47" fmla="*/ 572 h 573"/>
                  <a:gd name="T48" fmla="*/ 707 w 1248"/>
                  <a:gd name="T49" fmla="*/ 570 h 573"/>
                  <a:gd name="T50" fmla="*/ 622 w 1248"/>
                  <a:gd name="T51" fmla="*/ 567 h 573"/>
                  <a:gd name="T52" fmla="*/ 538 w 1248"/>
                  <a:gd name="T53" fmla="*/ 564 h 573"/>
                  <a:gd name="T54" fmla="*/ 456 w 1248"/>
                  <a:gd name="T55" fmla="*/ 559 h 573"/>
                  <a:gd name="T56" fmla="*/ 376 w 1248"/>
                  <a:gd name="T57" fmla="*/ 555 h 573"/>
                  <a:gd name="T58" fmla="*/ 299 w 1248"/>
                  <a:gd name="T59" fmla="*/ 548 h 573"/>
                  <a:gd name="T60" fmla="*/ 225 w 1248"/>
                  <a:gd name="T61" fmla="*/ 542 h 573"/>
                  <a:gd name="T62" fmla="*/ 155 w 1248"/>
                  <a:gd name="T63" fmla="*/ 534 h 573"/>
                  <a:gd name="T64" fmla="*/ 89 w 1248"/>
                  <a:gd name="T65" fmla="*/ 526 h 573"/>
                  <a:gd name="T66" fmla="*/ 29 w 1248"/>
                  <a:gd name="T67" fmla="*/ 518 h 573"/>
                  <a:gd name="T68" fmla="*/ 0 w 1248"/>
                  <a:gd name="T69" fmla="*/ 384 h 573"/>
                  <a:gd name="T70" fmla="*/ 0 w 1248"/>
                  <a:gd name="T71" fmla="*/ 129 h 57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248"/>
                  <a:gd name="T109" fmla="*/ 0 h 573"/>
                  <a:gd name="T110" fmla="*/ 1248 w 1248"/>
                  <a:gd name="T111" fmla="*/ 573 h 573"/>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248" h="573">
                    <a:moveTo>
                      <a:pt x="0" y="0"/>
                    </a:moveTo>
                    <a:lnTo>
                      <a:pt x="32" y="3"/>
                    </a:lnTo>
                    <a:lnTo>
                      <a:pt x="66" y="6"/>
                    </a:lnTo>
                    <a:lnTo>
                      <a:pt x="100" y="9"/>
                    </a:lnTo>
                    <a:lnTo>
                      <a:pt x="135" y="12"/>
                    </a:lnTo>
                    <a:lnTo>
                      <a:pt x="171" y="14"/>
                    </a:lnTo>
                    <a:lnTo>
                      <a:pt x="208" y="17"/>
                    </a:lnTo>
                    <a:lnTo>
                      <a:pt x="244" y="20"/>
                    </a:lnTo>
                    <a:lnTo>
                      <a:pt x="282" y="22"/>
                    </a:lnTo>
                    <a:lnTo>
                      <a:pt x="320" y="24"/>
                    </a:lnTo>
                    <a:lnTo>
                      <a:pt x="360" y="26"/>
                    </a:lnTo>
                    <a:lnTo>
                      <a:pt x="399" y="28"/>
                    </a:lnTo>
                    <a:lnTo>
                      <a:pt x="438" y="30"/>
                    </a:lnTo>
                    <a:lnTo>
                      <a:pt x="478" y="32"/>
                    </a:lnTo>
                    <a:lnTo>
                      <a:pt x="519" y="33"/>
                    </a:lnTo>
                    <a:lnTo>
                      <a:pt x="559" y="36"/>
                    </a:lnTo>
                    <a:lnTo>
                      <a:pt x="601" y="37"/>
                    </a:lnTo>
                    <a:lnTo>
                      <a:pt x="641" y="38"/>
                    </a:lnTo>
                    <a:lnTo>
                      <a:pt x="682" y="39"/>
                    </a:lnTo>
                    <a:lnTo>
                      <a:pt x="724" y="40"/>
                    </a:lnTo>
                    <a:lnTo>
                      <a:pt x="765" y="41"/>
                    </a:lnTo>
                    <a:lnTo>
                      <a:pt x="806" y="43"/>
                    </a:lnTo>
                    <a:lnTo>
                      <a:pt x="847" y="44"/>
                    </a:lnTo>
                    <a:lnTo>
                      <a:pt x="889" y="45"/>
                    </a:lnTo>
                    <a:lnTo>
                      <a:pt x="930" y="46"/>
                    </a:lnTo>
                    <a:lnTo>
                      <a:pt x="970" y="46"/>
                    </a:lnTo>
                    <a:lnTo>
                      <a:pt x="1011" y="47"/>
                    </a:lnTo>
                    <a:lnTo>
                      <a:pt x="1051" y="47"/>
                    </a:lnTo>
                    <a:lnTo>
                      <a:pt x="1091" y="47"/>
                    </a:lnTo>
                    <a:lnTo>
                      <a:pt x="1132" y="48"/>
                    </a:lnTo>
                    <a:lnTo>
                      <a:pt x="1171" y="48"/>
                    </a:lnTo>
                    <a:lnTo>
                      <a:pt x="1210" y="48"/>
                    </a:lnTo>
                    <a:lnTo>
                      <a:pt x="1248" y="48"/>
                    </a:lnTo>
                    <a:lnTo>
                      <a:pt x="1248" y="177"/>
                    </a:lnTo>
                    <a:lnTo>
                      <a:pt x="1248" y="307"/>
                    </a:lnTo>
                    <a:lnTo>
                      <a:pt x="1248" y="436"/>
                    </a:lnTo>
                    <a:lnTo>
                      <a:pt x="1248" y="565"/>
                    </a:lnTo>
                    <a:lnTo>
                      <a:pt x="1209" y="567"/>
                    </a:lnTo>
                    <a:lnTo>
                      <a:pt x="1170" y="569"/>
                    </a:lnTo>
                    <a:lnTo>
                      <a:pt x="1129" y="570"/>
                    </a:lnTo>
                    <a:lnTo>
                      <a:pt x="1088" y="571"/>
                    </a:lnTo>
                    <a:lnTo>
                      <a:pt x="1046" y="572"/>
                    </a:lnTo>
                    <a:lnTo>
                      <a:pt x="1005" y="572"/>
                    </a:lnTo>
                    <a:lnTo>
                      <a:pt x="963" y="573"/>
                    </a:lnTo>
                    <a:lnTo>
                      <a:pt x="921" y="573"/>
                    </a:lnTo>
                    <a:lnTo>
                      <a:pt x="878" y="573"/>
                    </a:lnTo>
                    <a:lnTo>
                      <a:pt x="836" y="572"/>
                    </a:lnTo>
                    <a:lnTo>
                      <a:pt x="793" y="572"/>
                    </a:lnTo>
                    <a:lnTo>
                      <a:pt x="750" y="571"/>
                    </a:lnTo>
                    <a:lnTo>
                      <a:pt x="707" y="570"/>
                    </a:lnTo>
                    <a:lnTo>
                      <a:pt x="665" y="569"/>
                    </a:lnTo>
                    <a:lnTo>
                      <a:pt x="622" y="567"/>
                    </a:lnTo>
                    <a:lnTo>
                      <a:pt x="580" y="565"/>
                    </a:lnTo>
                    <a:lnTo>
                      <a:pt x="538" y="564"/>
                    </a:lnTo>
                    <a:lnTo>
                      <a:pt x="497" y="562"/>
                    </a:lnTo>
                    <a:lnTo>
                      <a:pt x="456" y="559"/>
                    </a:lnTo>
                    <a:lnTo>
                      <a:pt x="416" y="557"/>
                    </a:lnTo>
                    <a:lnTo>
                      <a:pt x="376" y="555"/>
                    </a:lnTo>
                    <a:lnTo>
                      <a:pt x="338" y="551"/>
                    </a:lnTo>
                    <a:lnTo>
                      <a:pt x="299" y="548"/>
                    </a:lnTo>
                    <a:lnTo>
                      <a:pt x="262" y="546"/>
                    </a:lnTo>
                    <a:lnTo>
                      <a:pt x="225" y="542"/>
                    </a:lnTo>
                    <a:lnTo>
                      <a:pt x="189" y="539"/>
                    </a:lnTo>
                    <a:lnTo>
                      <a:pt x="155" y="534"/>
                    </a:lnTo>
                    <a:lnTo>
                      <a:pt x="121" y="531"/>
                    </a:lnTo>
                    <a:lnTo>
                      <a:pt x="89" y="526"/>
                    </a:lnTo>
                    <a:lnTo>
                      <a:pt x="58" y="523"/>
                    </a:lnTo>
                    <a:lnTo>
                      <a:pt x="29" y="518"/>
                    </a:lnTo>
                    <a:lnTo>
                      <a:pt x="0" y="513"/>
                    </a:lnTo>
                    <a:lnTo>
                      <a:pt x="0" y="384"/>
                    </a:lnTo>
                    <a:lnTo>
                      <a:pt x="0" y="257"/>
                    </a:lnTo>
                    <a:lnTo>
                      <a:pt x="0" y="129"/>
                    </a:lnTo>
                    <a:lnTo>
                      <a:pt x="0" y="0"/>
                    </a:lnTo>
                    <a:close/>
                  </a:path>
                </a:pathLst>
              </a:custGeom>
              <a:solidFill>
                <a:srgbClr val="BF7500"/>
              </a:solidFill>
              <a:ln w="9525">
                <a:noFill/>
                <a:round/>
                <a:headEnd/>
                <a:tailEnd/>
              </a:ln>
            </p:spPr>
            <p:txBody>
              <a:bodyPr/>
              <a:lstStyle/>
              <a:p>
                <a:endParaRPr lang="en-US"/>
              </a:p>
            </p:txBody>
          </p:sp>
          <p:sp>
            <p:nvSpPr>
              <p:cNvPr id="21886" name="Freeform 678"/>
              <p:cNvSpPr>
                <a:spLocks/>
              </p:cNvSpPr>
              <p:nvPr/>
            </p:nvSpPr>
            <p:spPr bwMode="auto">
              <a:xfrm>
                <a:off x="1286" y="2182"/>
                <a:ext cx="584" cy="268"/>
              </a:xfrm>
              <a:custGeom>
                <a:avLst/>
                <a:gdLst>
                  <a:gd name="T0" fmla="*/ 30 w 1169"/>
                  <a:gd name="T1" fmla="*/ 2 h 538"/>
                  <a:gd name="T2" fmla="*/ 93 w 1169"/>
                  <a:gd name="T3" fmla="*/ 8 h 538"/>
                  <a:gd name="T4" fmla="*/ 160 w 1169"/>
                  <a:gd name="T5" fmla="*/ 13 h 538"/>
                  <a:gd name="T6" fmla="*/ 228 w 1169"/>
                  <a:gd name="T7" fmla="*/ 17 h 538"/>
                  <a:gd name="T8" fmla="*/ 300 w 1169"/>
                  <a:gd name="T9" fmla="*/ 22 h 538"/>
                  <a:gd name="T10" fmla="*/ 372 w 1169"/>
                  <a:gd name="T11" fmla="*/ 25 h 538"/>
                  <a:gd name="T12" fmla="*/ 447 w 1169"/>
                  <a:gd name="T13" fmla="*/ 30 h 538"/>
                  <a:gd name="T14" fmla="*/ 523 w 1169"/>
                  <a:gd name="T15" fmla="*/ 32 h 538"/>
                  <a:gd name="T16" fmla="*/ 599 w 1169"/>
                  <a:gd name="T17" fmla="*/ 36 h 538"/>
                  <a:gd name="T18" fmla="*/ 677 w 1169"/>
                  <a:gd name="T19" fmla="*/ 38 h 538"/>
                  <a:gd name="T20" fmla="*/ 754 w 1169"/>
                  <a:gd name="T21" fmla="*/ 40 h 538"/>
                  <a:gd name="T22" fmla="*/ 831 w 1169"/>
                  <a:gd name="T23" fmla="*/ 43 h 538"/>
                  <a:gd name="T24" fmla="*/ 908 w 1169"/>
                  <a:gd name="T25" fmla="*/ 44 h 538"/>
                  <a:gd name="T26" fmla="*/ 984 w 1169"/>
                  <a:gd name="T27" fmla="*/ 45 h 538"/>
                  <a:gd name="T28" fmla="*/ 1059 w 1169"/>
                  <a:gd name="T29" fmla="*/ 46 h 538"/>
                  <a:gd name="T30" fmla="*/ 1133 w 1169"/>
                  <a:gd name="T31" fmla="*/ 46 h 538"/>
                  <a:gd name="T32" fmla="*/ 1169 w 1169"/>
                  <a:gd name="T33" fmla="*/ 167 h 538"/>
                  <a:gd name="T34" fmla="*/ 1169 w 1169"/>
                  <a:gd name="T35" fmla="*/ 409 h 538"/>
                  <a:gd name="T36" fmla="*/ 1132 w 1169"/>
                  <a:gd name="T37" fmla="*/ 532 h 538"/>
                  <a:gd name="T38" fmla="*/ 1057 w 1169"/>
                  <a:gd name="T39" fmla="*/ 535 h 538"/>
                  <a:gd name="T40" fmla="*/ 980 w 1169"/>
                  <a:gd name="T41" fmla="*/ 537 h 538"/>
                  <a:gd name="T42" fmla="*/ 901 w 1169"/>
                  <a:gd name="T43" fmla="*/ 538 h 538"/>
                  <a:gd name="T44" fmla="*/ 823 w 1169"/>
                  <a:gd name="T45" fmla="*/ 538 h 538"/>
                  <a:gd name="T46" fmla="*/ 742 w 1169"/>
                  <a:gd name="T47" fmla="*/ 538 h 538"/>
                  <a:gd name="T48" fmla="*/ 663 w 1169"/>
                  <a:gd name="T49" fmla="*/ 535 h 538"/>
                  <a:gd name="T50" fmla="*/ 584 w 1169"/>
                  <a:gd name="T51" fmla="*/ 533 h 538"/>
                  <a:gd name="T52" fmla="*/ 506 w 1169"/>
                  <a:gd name="T53" fmla="*/ 530 h 538"/>
                  <a:gd name="T54" fmla="*/ 430 w 1169"/>
                  <a:gd name="T55" fmla="*/ 526 h 538"/>
                  <a:gd name="T56" fmla="*/ 355 w 1169"/>
                  <a:gd name="T57" fmla="*/ 520 h 538"/>
                  <a:gd name="T58" fmla="*/ 282 w 1169"/>
                  <a:gd name="T59" fmla="*/ 515 h 538"/>
                  <a:gd name="T60" fmla="*/ 213 w 1169"/>
                  <a:gd name="T61" fmla="*/ 509 h 538"/>
                  <a:gd name="T62" fmla="*/ 148 w 1169"/>
                  <a:gd name="T63" fmla="*/ 502 h 538"/>
                  <a:gd name="T64" fmla="*/ 85 w 1169"/>
                  <a:gd name="T65" fmla="*/ 494 h 538"/>
                  <a:gd name="T66" fmla="*/ 28 w 1169"/>
                  <a:gd name="T67" fmla="*/ 486 h 538"/>
                  <a:gd name="T68" fmla="*/ 0 w 1169"/>
                  <a:gd name="T69" fmla="*/ 362 h 538"/>
                  <a:gd name="T70" fmla="*/ 0 w 1169"/>
                  <a:gd name="T71" fmla="*/ 120 h 53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169"/>
                  <a:gd name="T109" fmla="*/ 0 h 538"/>
                  <a:gd name="T110" fmla="*/ 1169 w 1169"/>
                  <a:gd name="T111" fmla="*/ 538 h 53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169" h="538">
                    <a:moveTo>
                      <a:pt x="0" y="0"/>
                    </a:moveTo>
                    <a:lnTo>
                      <a:pt x="30" y="2"/>
                    </a:lnTo>
                    <a:lnTo>
                      <a:pt x="62" y="6"/>
                    </a:lnTo>
                    <a:lnTo>
                      <a:pt x="93" y="8"/>
                    </a:lnTo>
                    <a:lnTo>
                      <a:pt x="127" y="11"/>
                    </a:lnTo>
                    <a:lnTo>
                      <a:pt x="160" y="13"/>
                    </a:lnTo>
                    <a:lnTo>
                      <a:pt x="194" y="15"/>
                    </a:lnTo>
                    <a:lnTo>
                      <a:pt x="228" y="17"/>
                    </a:lnTo>
                    <a:lnTo>
                      <a:pt x="264" y="20"/>
                    </a:lnTo>
                    <a:lnTo>
                      <a:pt x="300" y="22"/>
                    </a:lnTo>
                    <a:lnTo>
                      <a:pt x="335" y="24"/>
                    </a:lnTo>
                    <a:lnTo>
                      <a:pt x="372" y="25"/>
                    </a:lnTo>
                    <a:lnTo>
                      <a:pt x="409" y="28"/>
                    </a:lnTo>
                    <a:lnTo>
                      <a:pt x="447" y="30"/>
                    </a:lnTo>
                    <a:lnTo>
                      <a:pt x="485" y="31"/>
                    </a:lnTo>
                    <a:lnTo>
                      <a:pt x="523" y="32"/>
                    </a:lnTo>
                    <a:lnTo>
                      <a:pt x="561" y="35"/>
                    </a:lnTo>
                    <a:lnTo>
                      <a:pt x="599" y="36"/>
                    </a:lnTo>
                    <a:lnTo>
                      <a:pt x="637" y="37"/>
                    </a:lnTo>
                    <a:lnTo>
                      <a:pt x="677" y="38"/>
                    </a:lnTo>
                    <a:lnTo>
                      <a:pt x="716" y="39"/>
                    </a:lnTo>
                    <a:lnTo>
                      <a:pt x="754" y="40"/>
                    </a:lnTo>
                    <a:lnTo>
                      <a:pt x="793" y="42"/>
                    </a:lnTo>
                    <a:lnTo>
                      <a:pt x="831" y="43"/>
                    </a:lnTo>
                    <a:lnTo>
                      <a:pt x="870" y="43"/>
                    </a:lnTo>
                    <a:lnTo>
                      <a:pt x="908" y="44"/>
                    </a:lnTo>
                    <a:lnTo>
                      <a:pt x="946" y="45"/>
                    </a:lnTo>
                    <a:lnTo>
                      <a:pt x="984" y="45"/>
                    </a:lnTo>
                    <a:lnTo>
                      <a:pt x="1022" y="45"/>
                    </a:lnTo>
                    <a:lnTo>
                      <a:pt x="1059" y="46"/>
                    </a:lnTo>
                    <a:lnTo>
                      <a:pt x="1096" y="46"/>
                    </a:lnTo>
                    <a:lnTo>
                      <a:pt x="1133" y="46"/>
                    </a:lnTo>
                    <a:lnTo>
                      <a:pt x="1169" y="46"/>
                    </a:lnTo>
                    <a:lnTo>
                      <a:pt x="1169" y="167"/>
                    </a:lnTo>
                    <a:lnTo>
                      <a:pt x="1169" y="288"/>
                    </a:lnTo>
                    <a:lnTo>
                      <a:pt x="1169" y="409"/>
                    </a:lnTo>
                    <a:lnTo>
                      <a:pt x="1169" y="531"/>
                    </a:lnTo>
                    <a:lnTo>
                      <a:pt x="1132" y="532"/>
                    </a:lnTo>
                    <a:lnTo>
                      <a:pt x="1095" y="534"/>
                    </a:lnTo>
                    <a:lnTo>
                      <a:pt x="1057" y="535"/>
                    </a:lnTo>
                    <a:lnTo>
                      <a:pt x="1019" y="537"/>
                    </a:lnTo>
                    <a:lnTo>
                      <a:pt x="980" y="537"/>
                    </a:lnTo>
                    <a:lnTo>
                      <a:pt x="940" y="538"/>
                    </a:lnTo>
                    <a:lnTo>
                      <a:pt x="901" y="538"/>
                    </a:lnTo>
                    <a:lnTo>
                      <a:pt x="862" y="538"/>
                    </a:lnTo>
                    <a:lnTo>
                      <a:pt x="823" y="538"/>
                    </a:lnTo>
                    <a:lnTo>
                      <a:pt x="783" y="538"/>
                    </a:lnTo>
                    <a:lnTo>
                      <a:pt x="742" y="538"/>
                    </a:lnTo>
                    <a:lnTo>
                      <a:pt x="703" y="537"/>
                    </a:lnTo>
                    <a:lnTo>
                      <a:pt x="663" y="535"/>
                    </a:lnTo>
                    <a:lnTo>
                      <a:pt x="624" y="534"/>
                    </a:lnTo>
                    <a:lnTo>
                      <a:pt x="584" y="533"/>
                    </a:lnTo>
                    <a:lnTo>
                      <a:pt x="545" y="532"/>
                    </a:lnTo>
                    <a:lnTo>
                      <a:pt x="506" y="530"/>
                    </a:lnTo>
                    <a:lnTo>
                      <a:pt x="468" y="527"/>
                    </a:lnTo>
                    <a:lnTo>
                      <a:pt x="430" y="526"/>
                    </a:lnTo>
                    <a:lnTo>
                      <a:pt x="392" y="524"/>
                    </a:lnTo>
                    <a:lnTo>
                      <a:pt x="355" y="520"/>
                    </a:lnTo>
                    <a:lnTo>
                      <a:pt x="318" y="518"/>
                    </a:lnTo>
                    <a:lnTo>
                      <a:pt x="282" y="515"/>
                    </a:lnTo>
                    <a:lnTo>
                      <a:pt x="248" y="512"/>
                    </a:lnTo>
                    <a:lnTo>
                      <a:pt x="213" y="509"/>
                    </a:lnTo>
                    <a:lnTo>
                      <a:pt x="180" y="505"/>
                    </a:lnTo>
                    <a:lnTo>
                      <a:pt x="148" y="502"/>
                    </a:lnTo>
                    <a:lnTo>
                      <a:pt x="115" y="499"/>
                    </a:lnTo>
                    <a:lnTo>
                      <a:pt x="85" y="494"/>
                    </a:lnTo>
                    <a:lnTo>
                      <a:pt x="55" y="491"/>
                    </a:lnTo>
                    <a:lnTo>
                      <a:pt x="28" y="486"/>
                    </a:lnTo>
                    <a:lnTo>
                      <a:pt x="0" y="481"/>
                    </a:lnTo>
                    <a:lnTo>
                      <a:pt x="0" y="362"/>
                    </a:lnTo>
                    <a:lnTo>
                      <a:pt x="0" y="241"/>
                    </a:lnTo>
                    <a:lnTo>
                      <a:pt x="0" y="120"/>
                    </a:lnTo>
                    <a:lnTo>
                      <a:pt x="0" y="0"/>
                    </a:lnTo>
                    <a:close/>
                  </a:path>
                </a:pathLst>
              </a:custGeom>
              <a:solidFill>
                <a:srgbClr val="C17700"/>
              </a:solidFill>
              <a:ln w="9525">
                <a:noFill/>
                <a:round/>
                <a:headEnd/>
                <a:tailEnd/>
              </a:ln>
            </p:spPr>
            <p:txBody>
              <a:bodyPr/>
              <a:lstStyle/>
              <a:p>
                <a:endParaRPr lang="en-US"/>
              </a:p>
            </p:txBody>
          </p:sp>
          <p:sp>
            <p:nvSpPr>
              <p:cNvPr id="21887" name="Freeform 679"/>
              <p:cNvSpPr>
                <a:spLocks/>
              </p:cNvSpPr>
              <p:nvPr/>
            </p:nvSpPr>
            <p:spPr bwMode="auto">
              <a:xfrm>
                <a:off x="1286" y="2182"/>
                <a:ext cx="543" cy="251"/>
              </a:xfrm>
              <a:custGeom>
                <a:avLst/>
                <a:gdLst>
                  <a:gd name="T0" fmla="*/ 29 w 1087"/>
                  <a:gd name="T1" fmla="*/ 2 h 503"/>
                  <a:gd name="T2" fmla="*/ 88 w 1087"/>
                  <a:gd name="T3" fmla="*/ 8 h 503"/>
                  <a:gd name="T4" fmla="*/ 149 w 1087"/>
                  <a:gd name="T5" fmla="*/ 13 h 503"/>
                  <a:gd name="T6" fmla="*/ 212 w 1087"/>
                  <a:gd name="T7" fmla="*/ 16 h 503"/>
                  <a:gd name="T8" fmla="*/ 279 w 1087"/>
                  <a:gd name="T9" fmla="*/ 21 h 503"/>
                  <a:gd name="T10" fmla="*/ 346 w 1087"/>
                  <a:gd name="T11" fmla="*/ 24 h 503"/>
                  <a:gd name="T12" fmla="*/ 415 w 1087"/>
                  <a:gd name="T13" fmla="*/ 28 h 503"/>
                  <a:gd name="T14" fmla="*/ 486 w 1087"/>
                  <a:gd name="T15" fmla="*/ 31 h 503"/>
                  <a:gd name="T16" fmla="*/ 557 w 1087"/>
                  <a:gd name="T17" fmla="*/ 35 h 503"/>
                  <a:gd name="T18" fmla="*/ 629 w 1087"/>
                  <a:gd name="T19" fmla="*/ 37 h 503"/>
                  <a:gd name="T20" fmla="*/ 701 w 1087"/>
                  <a:gd name="T21" fmla="*/ 39 h 503"/>
                  <a:gd name="T22" fmla="*/ 772 w 1087"/>
                  <a:gd name="T23" fmla="*/ 42 h 503"/>
                  <a:gd name="T24" fmla="*/ 845 w 1087"/>
                  <a:gd name="T25" fmla="*/ 43 h 503"/>
                  <a:gd name="T26" fmla="*/ 915 w 1087"/>
                  <a:gd name="T27" fmla="*/ 44 h 503"/>
                  <a:gd name="T28" fmla="*/ 984 w 1087"/>
                  <a:gd name="T29" fmla="*/ 45 h 503"/>
                  <a:gd name="T30" fmla="*/ 1053 w 1087"/>
                  <a:gd name="T31" fmla="*/ 45 h 503"/>
                  <a:gd name="T32" fmla="*/ 1087 w 1087"/>
                  <a:gd name="T33" fmla="*/ 158 h 503"/>
                  <a:gd name="T34" fmla="*/ 1087 w 1087"/>
                  <a:gd name="T35" fmla="*/ 383 h 503"/>
                  <a:gd name="T36" fmla="*/ 1052 w 1087"/>
                  <a:gd name="T37" fmla="*/ 497 h 503"/>
                  <a:gd name="T38" fmla="*/ 983 w 1087"/>
                  <a:gd name="T39" fmla="*/ 501 h 503"/>
                  <a:gd name="T40" fmla="*/ 912 w 1087"/>
                  <a:gd name="T41" fmla="*/ 502 h 503"/>
                  <a:gd name="T42" fmla="*/ 839 w 1087"/>
                  <a:gd name="T43" fmla="*/ 503 h 503"/>
                  <a:gd name="T44" fmla="*/ 765 w 1087"/>
                  <a:gd name="T45" fmla="*/ 503 h 503"/>
                  <a:gd name="T46" fmla="*/ 693 w 1087"/>
                  <a:gd name="T47" fmla="*/ 503 h 503"/>
                  <a:gd name="T48" fmla="*/ 619 w 1087"/>
                  <a:gd name="T49" fmla="*/ 501 h 503"/>
                  <a:gd name="T50" fmla="*/ 546 w 1087"/>
                  <a:gd name="T51" fmla="*/ 500 h 503"/>
                  <a:gd name="T52" fmla="*/ 474 w 1087"/>
                  <a:gd name="T53" fmla="*/ 496 h 503"/>
                  <a:gd name="T54" fmla="*/ 403 w 1087"/>
                  <a:gd name="T55" fmla="*/ 493 h 503"/>
                  <a:gd name="T56" fmla="*/ 334 w 1087"/>
                  <a:gd name="T57" fmla="*/ 488 h 503"/>
                  <a:gd name="T58" fmla="*/ 266 w 1087"/>
                  <a:gd name="T59" fmla="*/ 482 h 503"/>
                  <a:gd name="T60" fmla="*/ 202 w 1087"/>
                  <a:gd name="T61" fmla="*/ 477 h 503"/>
                  <a:gd name="T62" fmla="*/ 140 w 1087"/>
                  <a:gd name="T63" fmla="*/ 470 h 503"/>
                  <a:gd name="T64" fmla="*/ 82 w 1087"/>
                  <a:gd name="T65" fmla="*/ 463 h 503"/>
                  <a:gd name="T66" fmla="*/ 27 w 1087"/>
                  <a:gd name="T67" fmla="*/ 455 h 503"/>
                  <a:gd name="T68" fmla="*/ 0 w 1087"/>
                  <a:gd name="T69" fmla="*/ 337 h 503"/>
                  <a:gd name="T70" fmla="*/ 0 w 1087"/>
                  <a:gd name="T71" fmla="*/ 113 h 50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087"/>
                  <a:gd name="T109" fmla="*/ 0 h 503"/>
                  <a:gd name="T110" fmla="*/ 1087 w 1087"/>
                  <a:gd name="T111" fmla="*/ 503 h 503"/>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087" h="503">
                    <a:moveTo>
                      <a:pt x="0" y="0"/>
                    </a:moveTo>
                    <a:lnTo>
                      <a:pt x="29" y="2"/>
                    </a:lnTo>
                    <a:lnTo>
                      <a:pt x="58" y="5"/>
                    </a:lnTo>
                    <a:lnTo>
                      <a:pt x="88" y="8"/>
                    </a:lnTo>
                    <a:lnTo>
                      <a:pt x="118" y="11"/>
                    </a:lnTo>
                    <a:lnTo>
                      <a:pt x="149" y="13"/>
                    </a:lnTo>
                    <a:lnTo>
                      <a:pt x="180" y="15"/>
                    </a:lnTo>
                    <a:lnTo>
                      <a:pt x="212" y="16"/>
                    </a:lnTo>
                    <a:lnTo>
                      <a:pt x="246" y="19"/>
                    </a:lnTo>
                    <a:lnTo>
                      <a:pt x="279" y="21"/>
                    </a:lnTo>
                    <a:lnTo>
                      <a:pt x="312" y="23"/>
                    </a:lnTo>
                    <a:lnTo>
                      <a:pt x="346" y="24"/>
                    </a:lnTo>
                    <a:lnTo>
                      <a:pt x="380" y="27"/>
                    </a:lnTo>
                    <a:lnTo>
                      <a:pt x="415" y="28"/>
                    </a:lnTo>
                    <a:lnTo>
                      <a:pt x="451" y="30"/>
                    </a:lnTo>
                    <a:lnTo>
                      <a:pt x="486" y="31"/>
                    </a:lnTo>
                    <a:lnTo>
                      <a:pt x="521" y="32"/>
                    </a:lnTo>
                    <a:lnTo>
                      <a:pt x="557" y="35"/>
                    </a:lnTo>
                    <a:lnTo>
                      <a:pt x="592" y="36"/>
                    </a:lnTo>
                    <a:lnTo>
                      <a:pt x="629" y="37"/>
                    </a:lnTo>
                    <a:lnTo>
                      <a:pt x="665" y="38"/>
                    </a:lnTo>
                    <a:lnTo>
                      <a:pt x="701" y="39"/>
                    </a:lnTo>
                    <a:lnTo>
                      <a:pt x="736" y="40"/>
                    </a:lnTo>
                    <a:lnTo>
                      <a:pt x="772" y="42"/>
                    </a:lnTo>
                    <a:lnTo>
                      <a:pt x="809" y="42"/>
                    </a:lnTo>
                    <a:lnTo>
                      <a:pt x="845" y="43"/>
                    </a:lnTo>
                    <a:lnTo>
                      <a:pt x="879" y="43"/>
                    </a:lnTo>
                    <a:lnTo>
                      <a:pt x="915" y="44"/>
                    </a:lnTo>
                    <a:lnTo>
                      <a:pt x="950" y="44"/>
                    </a:lnTo>
                    <a:lnTo>
                      <a:pt x="984" y="45"/>
                    </a:lnTo>
                    <a:lnTo>
                      <a:pt x="1019" y="45"/>
                    </a:lnTo>
                    <a:lnTo>
                      <a:pt x="1053" y="45"/>
                    </a:lnTo>
                    <a:lnTo>
                      <a:pt x="1087" y="45"/>
                    </a:lnTo>
                    <a:lnTo>
                      <a:pt x="1087" y="158"/>
                    </a:lnTo>
                    <a:lnTo>
                      <a:pt x="1087" y="271"/>
                    </a:lnTo>
                    <a:lnTo>
                      <a:pt x="1087" y="383"/>
                    </a:lnTo>
                    <a:lnTo>
                      <a:pt x="1087" y="496"/>
                    </a:lnTo>
                    <a:lnTo>
                      <a:pt x="1052" y="497"/>
                    </a:lnTo>
                    <a:lnTo>
                      <a:pt x="1018" y="500"/>
                    </a:lnTo>
                    <a:lnTo>
                      <a:pt x="983" y="501"/>
                    </a:lnTo>
                    <a:lnTo>
                      <a:pt x="947" y="502"/>
                    </a:lnTo>
                    <a:lnTo>
                      <a:pt x="912" y="502"/>
                    </a:lnTo>
                    <a:lnTo>
                      <a:pt x="875" y="503"/>
                    </a:lnTo>
                    <a:lnTo>
                      <a:pt x="839" y="503"/>
                    </a:lnTo>
                    <a:lnTo>
                      <a:pt x="802" y="503"/>
                    </a:lnTo>
                    <a:lnTo>
                      <a:pt x="765" y="503"/>
                    </a:lnTo>
                    <a:lnTo>
                      <a:pt x="728" y="503"/>
                    </a:lnTo>
                    <a:lnTo>
                      <a:pt x="693" y="503"/>
                    </a:lnTo>
                    <a:lnTo>
                      <a:pt x="656" y="502"/>
                    </a:lnTo>
                    <a:lnTo>
                      <a:pt x="619" y="501"/>
                    </a:lnTo>
                    <a:lnTo>
                      <a:pt x="582" y="501"/>
                    </a:lnTo>
                    <a:lnTo>
                      <a:pt x="546" y="500"/>
                    </a:lnTo>
                    <a:lnTo>
                      <a:pt x="509" y="497"/>
                    </a:lnTo>
                    <a:lnTo>
                      <a:pt x="474" y="496"/>
                    </a:lnTo>
                    <a:lnTo>
                      <a:pt x="438" y="494"/>
                    </a:lnTo>
                    <a:lnTo>
                      <a:pt x="403" y="493"/>
                    </a:lnTo>
                    <a:lnTo>
                      <a:pt x="368" y="491"/>
                    </a:lnTo>
                    <a:lnTo>
                      <a:pt x="334" y="488"/>
                    </a:lnTo>
                    <a:lnTo>
                      <a:pt x="300" y="486"/>
                    </a:lnTo>
                    <a:lnTo>
                      <a:pt x="266" y="482"/>
                    </a:lnTo>
                    <a:lnTo>
                      <a:pt x="234" y="480"/>
                    </a:lnTo>
                    <a:lnTo>
                      <a:pt x="202" y="477"/>
                    </a:lnTo>
                    <a:lnTo>
                      <a:pt x="171" y="473"/>
                    </a:lnTo>
                    <a:lnTo>
                      <a:pt x="140" y="470"/>
                    </a:lnTo>
                    <a:lnTo>
                      <a:pt x="111" y="466"/>
                    </a:lnTo>
                    <a:lnTo>
                      <a:pt x="82" y="463"/>
                    </a:lnTo>
                    <a:lnTo>
                      <a:pt x="53" y="458"/>
                    </a:lnTo>
                    <a:lnTo>
                      <a:pt x="27" y="455"/>
                    </a:lnTo>
                    <a:lnTo>
                      <a:pt x="0" y="450"/>
                    </a:lnTo>
                    <a:lnTo>
                      <a:pt x="0" y="337"/>
                    </a:lnTo>
                    <a:lnTo>
                      <a:pt x="0" y="225"/>
                    </a:lnTo>
                    <a:lnTo>
                      <a:pt x="0" y="113"/>
                    </a:lnTo>
                    <a:lnTo>
                      <a:pt x="0" y="0"/>
                    </a:lnTo>
                    <a:close/>
                  </a:path>
                </a:pathLst>
              </a:custGeom>
              <a:solidFill>
                <a:srgbClr val="C47C00"/>
              </a:solidFill>
              <a:ln w="9525">
                <a:noFill/>
                <a:round/>
                <a:headEnd/>
                <a:tailEnd/>
              </a:ln>
            </p:spPr>
            <p:txBody>
              <a:bodyPr/>
              <a:lstStyle/>
              <a:p>
                <a:endParaRPr lang="en-US"/>
              </a:p>
            </p:txBody>
          </p:sp>
          <p:sp>
            <p:nvSpPr>
              <p:cNvPr id="21888" name="Freeform 680"/>
              <p:cNvSpPr>
                <a:spLocks/>
              </p:cNvSpPr>
              <p:nvPr/>
            </p:nvSpPr>
            <p:spPr bwMode="auto">
              <a:xfrm>
                <a:off x="1286" y="2182"/>
                <a:ext cx="502" cy="234"/>
              </a:xfrm>
              <a:custGeom>
                <a:avLst/>
                <a:gdLst>
                  <a:gd name="T0" fmla="*/ 27 w 1005"/>
                  <a:gd name="T1" fmla="*/ 2 h 470"/>
                  <a:gd name="T2" fmla="*/ 81 w 1005"/>
                  <a:gd name="T3" fmla="*/ 7 h 470"/>
                  <a:gd name="T4" fmla="*/ 137 w 1005"/>
                  <a:gd name="T5" fmla="*/ 12 h 470"/>
                  <a:gd name="T6" fmla="*/ 197 w 1005"/>
                  <a:gd name="T7" fmla="*/ 16 h 470"/>
                  <a:gd name="T8" fmla="*/ 258 w 1005"/>
                  <a:gd name="T9" fmla="*/ 20 h 470"/>
                  <a:gd name="T10" fmla="*/ 320 w 1005"/>
                  <a:gd name="T11" fmla="*/ 24 h 470"/>
                  <a:gd name="T12" fmla="*/ 384 w 1005"/>
                  <a:gd name="T13" fmla="*/ 28 h 470"/>
                  <a:gd name="T14" fmla="*/ 450 w 1005"/>
                  <a:gd name="T15" fmla="*/ 30 h 470"/>
                  <a:gd name="T16" fmla="*/ 515 w 1005"/>
                  <a:gd name="T17" fmla="*/ 34 h 470"/>
                  <a:gd name="T18" fmla="*/ 582 w 1005"/>
                  <a:gd name="T19" fmla="*/ 36 h 470"/>
                  <a:gd name="T20" fmla="*/ 648 w 1005"/>
                  <a:gd name="T21" fmla="*/ 38 h 470"/>
                  <a:gd name="T22" fmla="*/ 715 w 1005"/>
                  <a:gd name="T23" fmla="*/ 40 h 470"/>
                  <a:gd name="T24" fmla="*/ 780 w 1005"/>
                  <a:gd name="T25" fmla="*/ 42 h 470"/>
                  <a:gd name="T26" fmla="*/ 846 w 1005"/>
                  <a:gd name="T27" fmla="*/ 43 h 470"/>
                  <a:gd name="T28" fmla="*/ 910 w 1005"/>
                  <a:gd name="T29" fmla="*/ 44 h 470"/>
                  <a:gd name="T30" fmla="*/ 974 w 1005"/>
                  <a:gd name="T31" fmla="*/ 44 h 470"/>
                  <a:gd name="T32" fmla="*/ 1005 w 1005"/>
                  <a:gd name="T33" fmla="*/ 149 h 470"/>
                  <a:gd name="T34" fmla="*/ 1005 w 1005"/>
                  <a:gd name="T35" fmla="*/ 358 h 470"/>
                  <a:gd name="T36" fmla="*/ 973 w 1005"/>
                  <a:gd name="T37" fmla="*/ 464 h 470"/>
                  <a:gd name="T38" fmla="*/ 908 w 1005"/>
                  <a:gd name="T39" fmla="*/ 466 h 470"/>
                  <a:gd name="T40" fmla="*/ 842 w 1005"/>
                  <a:gd name="T41" fmla="*/ 469 h 470"/>
                  <a:gd name="T42" fmla="*/ 777 w 1005"/>
                  <a:gd name="T43" fmla="*/ 470 h 470"/>
                  <a:gd name="T44" fmla="*/ 709 w 1005"/>
                  <a:gd name="T45" fmla="*/ 470 h 470"/>
                  <a:gd name="T46" fmla="*/ 642 w 1005"/>
                  <a:gd name="T47" fmla="*/ 470 h 470"/>
                  <a:gd name="T48" fmla="*/ 574 w 1005"/>
                  <a:gd name="T49" fmla="*/ 469 h 470"/>
                  <a:gd name="T50" fmla="*/ 507 w 1005"/>
                  <a:gd name="T51" fmla="*/ 466 h 470"/>
                  <a:gd name="T52" fmla="*/ 441 w 1005"/>
                  <a:gd name="T53" fmla="*/ 463 h 470"/>
                  <a:gd name="T54" fmla="*/ 377 w 1005"/>
                  <a:gd name="T55" fmla="*/ 461 h 470"/>
                  <a:gd name="T56" fmla="*/ 312 w 1005"/>
                  <a:gd name="T57" fmla="*/ 456 h 470"/>
                  <a:gd name="T58" fmla="*/ 250 w 1005"/>
                  <a:gd name="T59" fmla="*/ 451 h 470"/>
                  <a:gd name="T60" fmla="*/ 190 w 1005"/>
                  <a:gd name="T61" fmla="*/ 446 h 470"/>
                  <a:gd name="T62" fmla="*/ 133 w 1005"/>
                  <a:gd name="T63" fmla="*/ 439 h 470"/>
                  <a:gd name="T64" fmla="*/ 77 w 1005"/>
                  <a:gd name="T65" fmla="*/ 432 h 470"/>
                  <a:gd name="T66" fmla="*/ 26 w 1005"/>
                  <a:gd name="T67" fmla="*/ 425 h 470"/>
                  <a:gd name="T68" fmla="*/ 0 w 1005"/>
                  <a:gd name="T69" fmla="*/ 316 h 470"/>
                  <a:gd name="T70" fmla="*/ 0 w 1005"/>
                  <a:gd name="T71" fmla="*/ 105 h 47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005"/>
                  <a:gd name="T109" fmla="*/ 0 h 470"/>
                  <a:gd name="T110" fmla="*/ 1005 w 1005"/>
                  <a:gd name="T111" fmla="*/ 470 h 47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005" h="470">
                    <a:moveTo>
                      <a:pt x="0" y="0"/>
                    </a:moveTo>
                    <a:lnTo>
                      <a:pt x="27" y="2"/>
                    </a:lnTo>
                    <a:lnTo>
                      <a:pt x="53" y="5"/>
                    </a:lnTo>
                    <a:lnTo>
                      <a:pt x="81" y="7"/>
                    </a:lnTo>
                    <a:lnTo>
                      <a:pt x="108" y="9"/>
                    </a:lnTo>
                    <a:lnTo>
                      <a:pt x="137" y="12"/>
                    </a:lnTo>
                    <a:lnTo>
                      <a:pt x="167" y="14"/>
                    </a:lnTo>
                    <a:lnTo>
                      <a:pt x="197" y="16"/>
                    </a:lnTo>
                    <a:lnTo>
                      <a:pt x="227" y="19"/>
                    </a:lnTo>
                    <a:lnTo>
                      <a:pt x="258" y="20"/>
                    </a:lnTo>
                    <a:lnTo>
                      <a:pt x="289" y="22"/>
                    </a:lnTo>
                    <a:lnTo>
                      <a:pt x="320" y="24"/>
                    </a:lnTo>
                    <a:lnTo>
                      <a:pt x="353" y="25"/>
                    </a:lnTo>
                    <a:lnTo>
                      <a:pt x="384" y="28"/>
                    </a:lnTo>
                    <a:lnTo>
                      <a:pt x="417" y="29"/>
                    </a:lnTo>
                    <a:lnTo>
                      <a:pt x="450" y="30"/>
                    </a:lnTo>
                    <a:lnTo>
                      <a:pt x="482" y="32"/>
                    </a:lnTo>
                    <a:lnTo>
                      <a:pt x="515" y="34"/>
                    </a:lnTo>
                    <a:lnTo>
                      <a:pt x="549" y="35"/>
                    </a:lnTo>
                    <a:lnTo>
                      <a:pt x="582" y="36"/>
                    </a:lnTo>
                    <a:lnTo>
                      <a:pt x="614" y="37"/>
                    </a:lnTo>
                    <a:lnTo>
                      <a:pt x="648" y="38"/>
                    </a:lnTo>
                    <a:lnTo>
                      <a:pt x="681" y="39"/>
                    </a:lnTo>
                    <a:lnTo>
                      <a:pt x="715" y="40"/>
                    </a:lnTo>
                    <a:lnTo>
                      <a:pt x="748" y="40"/>
                    </a:lnTo>
                    <a:lnTo>
                      <a:pt x="780" y="42"/>
                    </a:lnTo>
                    <a:lnTo>
                      <a:pt x="814" y="42"/>
                    </a:lnTo>
                    <a:lnTo>
                      <a:pt x="846" y="43"/>
                    </a:lnTo>
                    <a:lnTo>
                      <a:pt x="878" y="43"/>
                    </a:lnTo>
                    <a:lnTo>
                      <a:pt x="910" y="44"/>
                    </a:lnTo>
                    <a:lnTo>
                      <a:pt x="943" y="44"/>
                    </a:lnTo>
                    <a:lnTo>
                      <a:pt x="974" y="44"/>
                    </a:lnTo>
                    <a:lnTo>
                      <a:pt x="1005" y="44"/>
                    </a:lnTo>
                    <a:lnTo>
                      <a:pt x="1005" y="149"/>
                    </a:lnTo>
                    <a:lnTo>
                      <a:pt x="1005" y="253"/>
                    </a:lnTo>
                    <a:lnTo>
                      <a:pt x="1005" y="358"/>
                    </a:lnTo>
                    <a:lnTo>
                      <a:pt x="1005" y="463"/>
                    </a:lnTo>
                    <a:lnTo>
                      <a:pt x="973" y="464"/>
                    </a:lnTo>
                    <a:lnTo>
                      <a:pt x="942" y="465"/>
                    </a:lnTo>
                    <a:lnTo>
                      <a:pt x="908" y="466"/>
                    </a:lnTo>
                    <a:lnTo>
                      <a:pt x="876" y="467"/>
                    </a:lnTo>
                    <a:lnTo>
                      <a:pt x="842" y="469"/>
                    </a:lnTo>
                    <a:lnTo>
                      <a:pt x="810" y="469"/>
                    </a:lnTo>
                    <a:lnTo>
                      <a:pt x="777" y="470"/>
                    </a:lnTo>
                    <a:lnTo>
                      <a:pt x="742" y="470"/>
                    </a:lnTo>
                    <a:lnTo>
                      <a:pt x="709" y="470"/>
                    </a:lnTo>
                    <a:lnTo>
                      <a:pt x="675" y="470"/>
                    </a:lnTo>
                    <a:lnTo>
                      <a:pt x="642" y="470"/>
                    </a:lnTo>
                    <a:lnTo>
                      <a:pt x="609" y="469"/>
                    </a:lnTo>
                    <a:lnTo>
                      <a:pt x="574" y="469"/>
                    </a:lnTo>
                    <a:lnTo>
                      <a:pt x="541" y="467"/>
                    </a:lnTo>
                    <a:lnTo>
                      <a:pt x="507" y="466"/>
                    </a:lnTo>
                    <a:lnTo>
                      <a:pt x="475" y="465"/>
                    </a:lnTo>
                    <a:lnTo>
                      <a:pt x="441" y="463"/>
                    </a:lnTo>
                    <a:lnTo>
                      <a:pt x="409" y="462"/>
                    </a:lnTo>
                    <a:lnTo>
                      <a:pt x="377" y="461"/>
                    </a:lnTo>
                    <a:lnTo>
                      <a:pt x="345" y="458"/>
                    </a:lnTo>
                    <a:lnTo>
                      <a:pt x="312" y="456"/>
                    </a:lnTo>
                    <a:lnTo>
                      <a:pt x="281" y="454"/>
                    </a:lnTo>
                    <a:lnTo>
                      <a:pt x="250" y="451"/>
                    </a:lnTo>
                    <a:lnTo>
                      <a:pt x="220" y="448"/>
                    </a:lnTo>
                    <a:lnTo>
                      <a:pt x="190" y="446"/>
                    </a:lnTo>
                    <a:lnTo>
                      <a:pt x="161" y="442"/>
                    </a:lnTo>
                    <a:lnTo>
                      <a:pt x="133" y="439"/>
                    </a:lnTo>
                    <a:lnTo>
                      <a:pt x="105" y="435"/>
                    </a:lnTo>
                    <a:lnTo>
                      <a:pt x="77" y="432"/>
                    </a:lnTo>
                    <a:lnTo>
                      <a:pt x="51" y="428"/>
                    </a:lnTo>
                    <a:lnTo>
                      <a:pt x="26" y="425"/>
                    </a:lnTo>
                    <a:lnTo>
                      <a:pt x="0" y="420"/>
                    </a:lnTo>
                    <a:lnTo>
                      <a:pt x="0" y="316"/>
                    </a:lnTo>
                    <a:lnTo>
                      <a:pt x="0" y="210"/>
                    </a:lnTo>
                    <a:lnTo>
                      <a:pt x="0" y="105"/>
                    </a:lnTo>
                    <a:lnTo>
                      <a:pt x="0" y="0"/>
                    </a:lnTo>
                    <a:close/>
                  </a:path>
                </a:pathLst>
              </a:custGeom>
              <a:solidFill>
                <a:srgbClr val="C47C00"/>
              </a:solidFill>
              <a:ln w="9525">
                <a:noFill/>
                <a:round/>
                <a:headEnd/>
                <a:tailEnd/>
              </a:ln>
            </p:spPr>
            <p:txBody>
              <a:bodyPr/>
              <a:lstStyle/>
              <a:p>
                <a:endParaRPr lang="en-US"/>
              </a:p>
            </p:txBody>
          </p:sp>
          <p:sp>
            <p:nvSpPr>
              <p:cNvPr id="21889" name="Freeform 681"/>
              <p:cNvSpPr>
                <a:spLocks/>
              </p:cNvSpPr>
              <p:nvPr/>
            </p:nvSpPr>
            <p:spPr bwMode="auto">
              <a:xfrm>
                <a:off x="1286" y="2182"/>
                <a:ext cx="461" cy="217"/>
              </a:xfrm>
              <a:custGeom>
                <a:avLst/>
                <a:gdLst>
                  <a:gd name="T0" fmla="*/ 24 w 923"/>
                  <a:gd name="T1" fmla="*/ 2 h 435"/>
                  <a:gd name="T2" fmla="*/ 74 w 923"/>
                  <a:gd name="T3" fmla="*/ 7 h 435"/>
                  <a:gd name="T4" fmla="*/ 126 w 923"/>
                  <a:gd name="T5" fmla="*/ 11 h 435"/>
                  <a:gd name="T6" fmla="*/ 180 w 923"/>
                  <a:gd name="T7" fmla="*/ 15 h 435"/>
                  <a:gd name="T8" fmla="*/ 236 w 923"/>
                  <a:gd name="T9" fmla="*/ 19 h 435"/>
                  <a:gd name="T10" fmla="*/ 294 w 923"/>
                  <a:gd name="T11" fmla="*/ 22 h 435"/>
                  <a:gd name="T12" fmla="*/ 353 w 923"/>
                  <a:gd name="T13" fmla="*/ 25 h 435"/>
                  <a:gd name="T14" fmla="*/ 412 w 923"/>
                  <a:gd name="T15" fmla="*/ 29 h 435"/>
                  <a:gd name="T16" fmla="*/ 473 w 923"/>
                  <a:gd name="T17" fmla="*/ 32 h 435"/>
                  <a:gd name="T18" fmla="*/ 534 w 923"/>
                  <a:gd name="T19" fmla="*/ 35 h 435"/>
                  <a:gd name="T20" fmla="*/ 595 w 923"/>
                  <a:gd name="T21" fmla="*/ 37 h 435"/>
                  <a:gd name="T22" fmla="*/ 656 w 923"/>
                  <a:gd name="T23" fmla="*/ 38 h 435"/>
                  <a:gd name="T24" fmla="*/ 717 w 923"/>
                  <a:gd name="T25" fmla="*/ 40 h 435"/>
                  <a:gd name="T26" fmla="*/ 777 w 923"/>
                  <a:gd name="T27" fmla="*/ 42 h 435"/>
                  <a:gd name="T28" fmla="*/ 836 w 923"/>
                  <a:gd name="T29" fmla="*/ 43 h 435"/>
                  <a:gd name="T30" fmla="*/ 894 w 923"/>
                  <a:gd name="T31" fmla="*/ 43 h 435"/>
                  <a:gd name="T32" fmla="*/ 923 w 923"/>
                  <a:gd name="T33" fmla="*/ 139 h 435"/>
                  <a:gd name="T34" fmla="*/ 923 w 923"/>
                  <a:gd name="T35" fmla="*/ 332 h 435"/>
                  <a:gd name="T36" fmla="*/ 894 w 923"/>
                  <a:gd name="T37" fmla="*/ 430 h 435"/>
                  <a:gd name="T38" fmla="*/ 834 w 923"/>
                  <a:gd name="T39" fmla="*/ 433 h 435"/>
                  <a:gd name="T40" fmla="*/ 775 w 923"/>
                  <a:gd name="T41" fmla="*/ 434 h 435"/>
                  <a:gd name="T42" fmla="*/ 713 w 923"/>
                  <a:gd name="T43" fmla="*/ 435 h 435"/>
                  <a:gd name="T44" fmla="*/ 652 w 923"/>
                  <a:gd name="T45" fmla="*/ 435 h 435"/>
                  <a:gd name="T46" fmla="*/ 591 w 923"/>
                  <a:gd name="T47" fmla="*/ 435 h 435"/>
                  <a:gd name="T48" fmla="*/ 530 w 923"/>
                  <a:gd name="T49" fmla="*/ 434 h 435"/>
                  <a:gd name="T50" fmla="*/ 469 w 923"/>
                  <a:gd name="T51" fmla="*/ 433 h 435"/>
                  <a:gd name="T52" fmla="*/ 409 w 923"/>
                  <a:gd name="T53" fmla="*/ 431 h 435"/>
                  <a:gd name="T54" fmla="*/ 349 w 923"/>
                  <a:gd name="T55" fmla="*/ 427 h 435"/>
                  <a:gd name="T56" fmla="*/ 291 w 923"/>
                  <a:gd name="T57" fmla="*/ 424 h 435"/>
                  <a:gd name="T58" fmla="*/ 234 w 923"/>
                  <a:gd name="T59" fmla="*/ 419 h 435"/>
                  <a:gd name="T60" fmla="*/ 179 w 923"/>
                  <a:gd name="T61" fmla="*/ 413 h 435"/>
                  <a:gd name="T62" fmla="*/ 125 w 923"/>
                  <a:gd name="T63" fmla="*/ 408 h 435"/>
                  <a:gd name="T64" fmla="*/ 73 w 923"/>
                  <a:gd name="T65" fmla="*/ 401 h 435"/>
                  <a:gd name="T66" fmla="*/ 24 w 923"/>
                  <a:gd name="T67" fmla="*/ 393 h 435"/>
                  <a:gd name="T68" fmla="*/ 0 w 923"/>
                  <a:gd name="T69" fmla="*/ 291 h 435"/>
                  <a:gd name="T70" fmla="*/ 0 w 923"/>
                  <a:gd name="T71" fmla="*/ 98 h 43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923"/>
                  <a:gd name="T109" fmla="*/ 0 h 435"/>
                  <a:gd name="T110" fmla="*/ 923 w 923"/>
                  <a:gd name="T111" fmla="*/ 435 h 435"/>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923" h="435">
                    <a:moveTo>
                      <a:pt x="0" y="0"/>
                    </a:moveTo>
                    <a:lnTo>
                      <a:pt x="24" y="2"/>
                    </a:lnTo>
                    <a:lnTo>
                      <a:pt x="49" y="5"/>
                    </a:lnTo>
                    <a:lnTo>
                      <a:pt x="74" y="7"/>
                    </a:lnTo>
                    <a:lnTo>
                      <a:pt x="99" y="9"/>
                    </a:lnTo>
                    <a:lnTo>
                      <a:pt x="126" y="11"/>
                    </a:lnTo>
                    <a:lnTo>
                      <a:pt x="153" y="13"/>
                    </a:lnTo>
                    <a:lnTo>
                      <a:pt x="180" y="15"/>
                    </a:lnTo>
                    <a:lnTo>
                      <a:pt x="208" y="17"/>
                    </a:lnTo>
                    <a:lnTo>
                      <a:pt x="236" y="19"/>
                    </a:lnTo>
                    <a:lnTo>
                      <a:pt x="265" y="21"/>
                    </a:lnTo>
                    <a:lnTo>
                      <a:pt x="294" y="22"/>
                    </a:lnTo>
                    <a:lnTo>
                      <a:pt x="323" y="24"/>
                    </a:lnTo>
                    <a:lnTo>
                      <a:pt x="353" y="25"/>
                    </a:lnTo>
                    <a:lnTo>
                      <a:pt x="382" y="28"/>
                    </a:lnTo>
                    <a:lnTo>
                      <a:pt x="412" y="29"/>
                    </a:lnTo>
                    <a:lnTo>
                      <a:pt x="443" y="30"/>
                    </a:lnTo>
                    <a:lnTo>
                      <a:pt x="473" y="32"/>
                    </a:lnTo>
                    <a:lnTo>
                      <a:pt x="503" y="34"/>
                    </a:lnTo>
                    <a:lnTo>
                      <a:pt x="534" y="35"/>
                    </a:lnTo>
                    <a:lnTo>
                      <a:pt x="564" y="36"/>
                    </a:lnTo>
                    <a:lnTo>
                      <a:pt x="595" y="37"/>
                    </a:lnTo>
                    <a:lnTo>
                      <a:pt x="625" y="38"/>
                    </a:lnTo>
                    <a:lnTo>
                      <a:pt x="656" y="38"/>
                    </a:lnTo>
                    <a:lnTo>
                      <a:pt x="686" y="39"/>
                    </a:lnTo>
                    <a:lnTo>
                      <a:pt x="717" y="40"/>
                    </a:lnTo>
                    <a:lnTo>
                      <a:pt x="747" y="40"/>
                    </a:lnTo>
                    <a:lnTo>
                      <a:pt x="777" y="42"/>
                    </a:lnTo>
                    <a:lnTo>
                      <a:pt x="807" y="42"/>
                    </a:lnTo>
                    <a:lnTo>
                      <a:pt x="836" y="43"/>
                    </a:lnTo>
                    <a:lnTo>
                      <a:pt x="866" y="43"/>
                    </a:lnTo>
                    <a:lnTo>
                      <a:pt x="894" y="43"/>
                    </a:lnTo>
                    <a:lnTo>
                      <a:pt x="923" y="43"/>
                    </a:lnTo>
                    <a:lnTo>
                      <a:pt x="923" y="139"/>
                    </a:lnTo>
                    <a:lnTo>
                      <a:pt x="923" y="235"/>
                    </a:lnTo>
                    <a:lnTo>
                      <a:pt x="923" y="332"/>
                    </a:lnTo>
                    <a:lnTo>
                      <a:pt x="923" y="428"/>
                    </a:lnTo>
                    <a:lnTo>
                      <a:pt x="894" y="430"/>
                    </a:lnTo>
                    <a:lnTo>
                      <a:pt x="864" y="432"/>
                    </a:lnTo>
                    <a:lnTo>
                      <a:pt x="834" y="433"/>
                    </a:lnTo>
                    <a:lnTo>
                      <a:pt x="804" y="433"/>
                    </a:lnTo>
                    <a:lnTo>
                      <a:pt x="775" y="434"/>
                    </a:lnTo>
                    <a:lnTo>
                      <a:pt x="743" y="435"/>
                    </a:lnTo>
                    <a:lnTo>
                      <a:pt x="713" y="435"/>
                    </a:lnTo>
                    <a:lnTo>
                      <a:pt x="682" y="435"/>
                    </a:lnTo>
                    <a:lnTo>
                      <a:pt x="652" y="435"/>
                    </a:lnTo>
                    <a:lnTo>
                      <a:pt x="621" y="435"/>
                    </a:lnTo>
                    <a:lnTo>
                      <a:pt x="591" y="435"/>
                    </a:lnTo>
                    <a:lnTo>
                      <a:pt x="560" y="435"/>
                    </a:lnTo>
                    <a:lnTo>
                      <a:pt x="530" y="434"/>
                    </a:lnTo>
                    <a:lnTo>
                      <a:pt x="499" y="434"/>
                    </a:lnTo>
                    <a:lnTo>
                      <a:pt x="469" y="433"/>
                    </a:lnTo>
                    <a:lnTo>
                      <a:pt x="439" y="432"/>
                    </a:lnTo>
                    <a:lnTo>
                      <a:pt x="409" y="431"/>
                    </a:lnTo>
                    <a:lnTo>
                      <a:pt x="379" y="428"/>
                    </a:lnTo>
                    <a:lnTo>
                      <a:pt x="349" y="427"/>
                    </a:lnTo>
                    <a:lnTo>
                      <a:pt x="320" y="425"/>
                    </a:lnTo>
                    <a:lnTo>
                      <a:pt x="291" y="424"/>
                    </a:lnTo>
                    <a:lnTo>
                      <a:pt x="263" y="421"/>
                    </a:lnTo>
                    <a:lnTo>
                      <a:pt x="234" y="419"/>
                    </a:lnTo>
                    <a:lnTo>
                      <a:pt x="206" y="416"/>
                    </a:lnTo>
                    <a:lnTo>
                      <a:pt x="179" y="413"/>
                    </a:lnTo>
                    <a:lnTo>
                      <a:pt x="151" y="411"/>
                    </a:lnTo>
                    <a:lnTo>
                      <a:pt x="125" y="408"/>
                    </a:lnTo>
                    <a:lnTo>
                      <a:pt x="99" y="404"/>
                    </a:lnTo>
                    <a:lnTo>
                      <a:pt x="73" y="401"/>
                    </a:lnTo>
                    <a:lnTo>
                      <a:pt x="49" y="397"/>
                    </a:lnTo>
                    <a:lnTo>
                      <a:pt x="24" y="393"/>
                    </a:lnTo>
                    <a:lnTo>
                      <a:pt x="0" y="389"/>
                    </a:lnTo>
                    <a:lnTo>
                      <a:pt x="0" y="291"/>
                    </a:lnTo>
                    <a:lnTo>
                      <a:pt x="0" y="195"/>
                    </a:lnTo>
                    <a:lnTo>
                      <a:pt x="0" y="98"/>
                    </a:lnTo>
                    <a:lnTo>
                      <a:pt x="0" y="0"/>
                    </a:lnTo>
                    <a:close/>
                  </a:path>
                </a:pathLst>
              </a:custGeom>
              <a:solidFill>
                <a:srgbClr val="C68200"/>
              </a:solidFill>
              <a:ln w="9525">
                <a:noFill/>
                <a:round/>
                <a:headEnd/>
                <a:tailEnd/>
              </a:ln>
            </p:spPr>
            <p:txBody>
              <a:bodyPr/>
              <a:lstStyle/>
              <a:p>
                <a:endParaRPr lang="en-US"/>
              </a:p>
            </p:txBody>
          </p:sp>
          <p:sp>
            <p:nvSpPr>
              <p:cNvPr id="21890" name="Freeform 682"/>
              <p:cNvSpPr>
                <a:spLocks/>
              </p:cNvSpPr>
              <p:nvPr/>
            </p:nvSpPr>
            <p:spPr bwMode="auto">
              <a:xfrm>
                <a:off x="1286" y="2182"/>
                <a:ext cx="420" cy="200"/>
              </a:xfrm>
              <a:custGeom>
                <a:avLst/>
                <a:gdLst>
                  <a:gd name="T0" fmla="*/ 22 w 841"/>
                  <a:gd name="T1" fmla="*/ 3 h 400"/>
                  <a:gd name="T2" fmla="*/ 67 w 841"/>
                  <a:gd name="T3" fmla="*/ 6 h 400"/>
                  <a:gd name="T4" fmla="*/ 115 w 841"/>
                  <a:gd name="T5" fmla="*/ 10 h 400"/>
                  <a:gd name="T6" fmla="*/ 165 w 841"/>
                  <a:gd name="T7" fmla="*/ 14 h 400"/>
                  <a:gd name="T8" fmla="*/ 216 w 841"/>
                  <a:gd name="T9" fmla="*/ 18 h 400"/>
                  <a:gd name="T10" fmla="*/ 267 w 841"/>
                  <a:gd name="T11" fmla="*/ 21 h 400"/>
                  <a:gd name="T12" fmla="*/ 322 w 841"/>
                  <a:gd name="T13" fmla="*/ 23 h 400"/>
                  <a:gd name="T14" fmla="*/ 376 w 841"/>
                  <a:gd name="T15" fmla="*/ 27 h 400"/>
                  <a:gd name="T16" fmla="*/ 431 w 841"/>
                  <a:gd name="T17" fmla="*/ 29 h 400"/>
                  <a:gd name="T18" fmla="*/ 486 w 841"/>
                  <a:gd name="T19" fmla="*/ 33 h 400"/>
                  <a:gd name="T20" fmla="*/ 542 w 841"/>
                  <a:gd name="T21" fmla="*/ 35 h 400"/>
                  <a:gd name="T22" fmla="*/ 597 w 841"/>
                  <a:gd name="T23" fmla="*/ 36 h 400"/>
                  <a:gd name="T24" fmla="*/ 652 w 841"/>
                  <a:gd name="T25" fmla="*/ 38 h 400"/>
                  <a:gd name="T26" fmla="*/ 708 w 841"/>
                  <a:gd name="T27" fmla="*/ 39 h 400"/>
                  <a:gd name="T28" fmla="*/ 762 w 841"/>
                  <a:gd name="T29" fmla="*/ 41 h 400"/>
                  <a:gd name="T30" fmla="*/ 815 w 841"/>
                  <a:gd name="T31" fmla="*/ 41 h 400"/>
                  <a:gd name="T32" fmla="*/ 841 w 841"/>
                  <a:gd name="T33" fmla="*/ 128 h 400"/>
                  <a:gd name="T34" fmla="*/ 841 w 841"/>
                  <a:gd name="T35" fmla="*/ 304 h 400"/>
                  <a:gd name="T36" fmla="*/ 815 w 841"/>
                  <a:gd name="T37" fmla="*/ 394 h 400"/>
                  <a:gd name="T38" fmla="*/ 761 w 841"/>
                  <a:gd name="T39" fmla="*/ 396 h 400"/>
                  <a:gd name="T40" fmla="*/ 705 w 841"/>
                  <a:gd name="T41" fmla="*/ 399 h 400"/>
                  <a:gd name="T42" fmla="*/ 651 w 841"/>
                  <a:gd name="T43" fmla="*/ 400 h 400"/>
                  <a:gd name="T44" fmla="*/ 596 w 841"/>
                  <a:gd name="T45" fmla="*/ 400 h 400"/>
                  <a:gd name="T46" fmla="*/ 541 w 841"/>
                  <a:gd name="T47" fmla="*/ 400 h 400"/>
                  <a:gd name="T48" fmla="*/ 485 w 841"/>
                  <a:gd name="T49" fmla="*/ 400 h 400"/>
                  <a:gd name="T50" fmla="*/ 431 w 841"/>
                  <a:gd name="T51" fmla="*/ 397 h 400"/>
                  <a:gd name="T52" fmla="*/ 376 w 841"/>
                  <a:gd name="T53" fmla="*/ 396 h 400"/>
                  <a:gd name="T54" fmla="*/ 323 w 841"/>
                  <a:gd name="T55" fmla="*/ 393 h 400"/>
                  <a:gd name="T56" fmla="*/ 270 w 841"/>
                  <a:gd name="T57" fmla="*/ 389 h 400"/>
                  <a:gd name="T58" fmla="*/ 218 w 841"/>
                  <a:gd name="T59" fmla="*/ 385 h 400"/>
                  <a:gd name="T60" fmla="*/ 167 w 841"/>
                  <a:gd name="T61" fmla="*/ 380 h 400"/>
                  <a:gd name="T62" fmla="*/ 118 w 841"/>
                  <a:gd name="T63" fmla="*/ 374 h 400"/>
                  <a:gd name="T64" fmla="*/ 69 w 841"/>
                  <a:gd name="T65" fmla="*/ 369 h 400"/>
                  <a:gd name="T66" fmla="*/ 23 w 841"/>
                  <a:gd name="T67" fmla="*/ 361 h 400"/>
                  <a:gd name="T68" fmla="*/ 0 w 841"/>
                  <a:gd name="T69" fmla="*/ 269 h 400"/>
                  <a:gd name="T70" fmla="*/ 0 w 841"/>
                  <a:gd name="T71" fmla="*/ 89 h 40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41"/>
                  <a:gd name="T109" fmla="*/ 0 h 400"/>
                  <a:gd name="T110" fmla="*/ 841 w 841"/>
                  <a:gd name="T111" fmla="*/ 400 h 40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41" h="400">
                    <a:moveTo>
                      <a:pt x="0" y="0"/>
                    </a:moveTo>
                    <a:lnTo>
                      <a:pt x="22" y="3"/>
                    </a:lnTo>
                    <a:lnTo>
                      <a:pt x="45" y="4"/>
                    </a:lnTo>
                    <a:lnTo>
                      <a:pt x="67" y="6"/>
                    </a:lnTo>
                    <a:lnTo>
                      <a:pt x="91" y="8"/>
                    </a:lnTo>
                    <a:lnTo>
                      <a:pt x="115" y="10"/>
                    </a:lnTo>
                    <a:lnTo>
                      <a:pt x="140" y="12"/>
                    </a:lnTo>
                    <a:lnTo>
                      <a:pt x="165" y="14"/>
                    </a:lnTo>
                    <a:lnTo>
                      <a:pt x="190" y="15"/>
                    </a:lnTo>
                    <a:lnTo>
                      <a:pt x="216" y="18"/>
                    </a:lnTo>
                    <a:lnTo>
                      <a:pt x="241" y="19"/>
                    </a:lnTo>
                    <a:lnTo>
                      <a:pt x="267" y="21"/>
                    </a:lnTo>
                    <a:lnTo>
                      <a:pt x="294" y="22"/>
                    </a:lnTo>
                    <a:lnTo>
                      <a:pt x="322" y="23"/>
                    </a:lnTo>
                    <a:lnTo>
                      <a:pt x="348" y="26"/>
                    </a:lnTo>
                    <a:lnTo>
                      <a:pt x="376" y="27"/>
                    </a:lnTo>
                    <a:lnTo>
                      <a:pt x="403" y="28"/>
                    </a:lnTo>
                    <a:lnTo>
                      <a:pt x="431" y="29"/>
                    </a:lnTo>
                    <a:lnTo>
                      <a:pt x="459" y="31"/>
                    </a:lnTo>
                    <a:lnTo>
                      <a:pt x="486" y="33"/>
                    </a:lnTo>
                    <a:lnTo>
                      <a:pt x="514" y="34"/>
                    </a:lnTo>
                    <a:lnTo>
                      <a:pt x="542" y="35"/>
                    </a:lnTo>
                    <a:lnTo>
                      <a:pt x="569" y="36"/>
                    </a:lnTo>
                    <a:lnTo>
                      <a:pt x="597" y="36"/>
                    </a:lnTo>
                    <a:lnTo>
                      <a:pt x="625" y="37"/>
                    </a:lnTo>
                    <a:lnTo>
                      <a:pt x="652" y="38"/>
                    </a:lnTo>
                    <a:lnTo>
                      <a:pt x="680" y="38"/>
                    </a:lnTo>
                    <a:lnTo>
                      <a:pt x="708" y="39"/>
                    </a:lnTo>
                    <a:lnTo>
                      <a:pt x="735" y="39"/>
                    </a:lnTo>
                    <a:lnTo>
                      <a:pt x="762" y="41"/>
                    </a:lnTo>
                    <a:lnTo>
                      <a:pt x="788" y="41"/>
                    </a:lnTo>
                    <a:lnTo>
                      <a:pt x="815" y="41"/>
                    </a:lnTo>
                    <a:lnTo>
                      <a:pt x="841" y="41"/>
                    </a:lnTo>
                    <a:lnTo>
                      <a:pt x="841" y="128"/>
                    </a:lnTo>
                    <a:lnTo>
                      <a:pt x="841" y="217"/>
                    </a:lnTo>
                    <a:lnTo>
                      <a:pt x="841" y="304"/>
                    </a:lnTo>
                    <a:lnTo>
                      <a:pt x="841" y="393"/>
                    </a:lnTo>
                    <a:lnTo>
                      <a:pt x="815" y="394"/>
                    </a:lnTo>
                    <a:lnTo>
                      <a:pt x="787" y="395"/>
                    </a:lnTo>
                    <a:lnTo>
                      <a:pt x="761" y="396"/>
                    </a:lnTo>
                    <a:lnTo>
                      <a:pt x="733" y="397"/>
                    </a:lnTo>
                    <a:lnTo>
                      <a:pt x="705" y="399"/>
                    </a:lnTo>
                    <a:lnTo>
                      <a:pt x="679" y="400"/>
                    </a:lnTo>
                    <a:lnTo>
                      <a:pt x="651" y="400"/>
                    </a:lnTo>
                    <a:lnTo>
                      <a:pt x="624" y="400"/>
                    </a:lnTo>
                    <a:lnTo>
                      <a:pt x="596" y="400"/>
                    </a:lnTo>
                    <a:lnTo>
                      <a:pt x="568" y="400"/>
                    </a:lnTo>
                    <a:lnTo>
                      <a:pt x="541" y="400"/>
                    </a:lnTo>
                    <a:lnTo>
                      <a:pt x="513" y="400"/>
                    </a:lnTo>
                    <a:lnTo>
                      <a:pt x="485" y="400"/>
                    </a:lnTo>
                    <a:lnTo>
                      <a:pt x="458" y="399"/>
                    </a:lnTo>
                    <a:lnTo>
                      <a:pt x="431" y="397"/>
                    </a:lnTo>
                    <a:lnTo>
                      <a:pt x="403" y="397"/>
                    </a:lnTo>
                    <a:lnTo>
                      <a:pt x="376" y="396"/>
                    </a:lnTo>
                    <a:lnTo>
                      <a:pt x="349" y="394"/>
                    </a:lnTo>
                    <a:lnTo>
                      <a:pt x="323" y="393"/>
                    </a:lnTo>
                    <a:lnTo>
                      <a:pt x="296" y="392"/>
                    </a:lnTo>
                    <a:lnTo>
                      <a:pt x="270" y="389"/>
                    </a:lnTo>
                    <a:lnTo>
                      <a:pt x="243" y="387"/>
                    </a:lnTo>
                    <a:lnTo>
                      <a:pt x="218" y="385"/>
                    </a:lnTo>
                    <a:lnTo>
                      <a:pt x="193" y="382"/>
                    </a:lnTo>
                    <a:lnTo>
                      <a:pt x="167" y="380"/>
                    </a:lnTo>
                    <a:lnTo>
                      <a:pt x="142" y="378"/>
                    </a:lnTo>
                    <a:lnTo>
                      <a:pt x="118" y="374"/>
                    </a:lnTo>
                    <a:lnTo>
                      <a:pt x="93" y="372"/>
                    </a:lnTo>
                    <a:lnTo>
                      <a:pt x="69" y="369"/>
                    </a:lnTo>
                    <a:lnTo>
                      <a:pt x="46" y="365"/>
                    </a:lnTo>
                    <a:lnTo>
                      <a:pt x="23" y="361"/>
                    </a:lnTo>
                    <a:lnTo>
                      <a:pt x="0" y="357"/>
                    </a:lnTo>
                    <a:lnTo>
                      <a:pt x="0" y="269"/>
                    </a:lnTo>
                    <a:lnTo>
                      <a:pt x="0" y="179"/>
                    </a:lnTo>
                    <a:lnTo>
                      <a:pt x="0" y="89"/>
                    </a:lnTo>
                    <a:lnTo>
                      <a:pt x="0" y="0"/>
                    </a:lnTo>
                    <a:close/>
                  </a:path>
                </a:pathLst>
              </a:custGeom>
              <a:solidFill>
                <a:srgbClr val="C98400"/>
              </a:solidFill>
              <a:ln w="9525">
                <a:noFill/>
                <a:round/>
                <a:headEnd/>
                <a:tailEnd/>
              </a:ln>
            </p:spPr>
            <p:txBody>
              <a:bodyPr/>
              <a:lstStyle/>
              <a:p>
                <a:endParaRPr lang="en-US"/>
              </a:p>
            </p:txBody>
          </p:sp>
          <p:sp>
            <p:nvSpPr>
              <p:cNvPr id="21891" name="Freeform 683"/>
              <p:cNvSpPr>
                <a:spLocks/>
              </p:cNvSpPr>
              <p:nvPr/>
            </p:nvSpPr>
            <p:spPr bwMode="auto">
              <a:xfrm>
                <a:off x="1286" y="2182"/>
                <a:ext cx="379" cy="183"/>
              </a:xfrm>
              <a:custGeom>
                <a:avLst/>
                <a:gdLst>
                  <a:gd name="T0" fmla="*/ 20 w 760"/>
                  <a:gd name="T1" fmla="*/ 3 h 366"/>
                  <a:gd name="T2" fmla="*/ 61 w 760"/>
                  <a:gd name="T3" fmla="*/ 6 h 366"/>
                  <a:gd name="T4" fmla="*/ 104 w 760"/>
                  <a:gd name="T5" fmla="*/ 10 h 366"/>
                  <a:gd name="T6" fmla="*/ 149 w 760"/>
                  <a:gd name="T7" fmla="*/ 13 h 366"/>
                  <a:gd name="T8" fmla="*/ 195 w 760"/>
                  <a:gd name="T9" fmla="*/ 16 h 366"/>
                  <a:gd name="T10" fmla="*/ 242 w 760"/>
                  <a:gd name="T11" fmla="*/ 20 h 366"/>
                  <a:gd name="T12" fmla="*/ 291 w 760"/>
                  <a:gd name="T13" fmla="*/ 23 h 366"/>
                  <a:gd name="T14" fmla="*/ 339 w 760"/>
                  <a:gd name="T15" fmla="*/ 26 h 366"/>
                  <a:gd name="T16" fmla="*/ 388 w 760"/>
                  <a:gd name="T17" fmla="*/ 29 h 366"/>
                  <a:gd name="T18" fmla="*/ 439 w 760"/>
                  <a:gd name="T19" fmla="*/ 31 h 366"/>
                  <a:gd name="T20" fmla="*/ 489 w 760"/>
                  <a:gd name="T21" fmla="*/ 34 h 366"/>
                  <a:gd name="T22" fmla="*/ 539 w 760"/>
                  <a:gd name="T23" fmla="*/ 35 h 366"/>
                  <a:gd name="T24" fmla="*/ 589 w 760"/>
                  <a:gd name="T25" fmla="*/ 37 h 366"/>
                  <a:gd name="T26" fmla="*/ 639 w 760"/>
                  <a:gd name="T27" fmla="*/ 38 h 366"/>
                  <a:gd name="T28" fmla="*/ 688 w 760"/>
                  <a:gd name="T29" fmla="*/ 39 h 366"/>
                  <a:gd name="T30" fmla="*/ 735 w 760"/>
                  <a:gd name="T31" fmla="*/ 39 h 366"/>
                  <a:gd name="T32" fmla="*/ 760 w 760"/>
                  <a:gd name="T33" fmla="*/ 120 h 366"/>
                  <a:gd name="T34" fmla="*/ 760 w 760"/>
                  <a:gd name="T35" fmla="*/ 279 h 366"/>
                  <a:gd name="T36" fmla="*/ 735 w 760"/>
                  <a:gd name="T37" fmla="*/ 361 h 366"/>
                  <a:gd name="T38" fmla="*/ 686 w 760"/>
                  <a:gd name="T39" fmla="*/ 363 h 366"/>
                  <a:gd name="T40" fmla="*/ 637 w 760"/>
                  <a:gd name="T41" fmla="*/ 365 h 366"/>
                  <a:gd name="T42" fmla="*/ 588 w 760"/>
                  <a:gd name="T43" fmla="*/ 366 h 366"/>
                  <a:gd name="T44" fmla="*/ 538 w 760"/>
                  <a:gd name="T45" fmla="*/ 366 h 366"/>
                  <a:gd name="T46" fmla="*/ 490 w 760"/>
                  <a:gd name="T47" fmla="*/ 366 h 366"/>
                  <a:gd name="T48" fmla="*/ 440 w 760"/>
                  <a:gd name="T49" fmla="*/ 366 h 366"/>
                  <a:gd name="T50" fmla="*/ 392 w 760"/>
                  <a:gd name="T51" fmla="*/ 365 h 366"/>
                  <a:gd name="T52" fmla="*/ 344 w 760"/>
                  <a:gd name="T53" fmla="*/ 363 h 366"/>
                  <a:gd name="T54" fmla="*/ 295 w 760"/>
                  <a:gd name="T55" fmla="*/ 361 h 366"/>
                  <a:gd name="T56" fmla="*/ 248 w 760"/>
                  <a:gd name="T57" fmla="*/ 357 h 366"/>
                  <a:gd name="T58" fmla="*/ 202 w 760"/>
                  <a:gd name="T59" fmla="*/ 354 h 366"/>
                  <a:gd name="T60" fmla="*/ 155 w 760"/>
                  <a:gd name="T61" fmla="*/ 349 h 366"/>
                  <a:gd name="T62" fmla="*/ 110 w 760"/>
                  <a:gd name="T63" fmla="*/ 343 h 366"/>
                  <a:gd name="T64" fmla="*/ 65 w 760"/>
                  <a:gd name="T65" fmla="*/ 338 h 366"/>
                  <a:gd name="T66" fmla="*/ 22 w 760"/>
                  <a:gd name="T67" fmla="*/ 331 h 366"/>
                  <a:gd name="T68" fmla="*/ 0 w 760"/>
                  <a:gd name="T69" fmla="*/ 245 h 366"/>
                  <a:gd name="T70" fmla="*/ 0 w 760"/>
                  <a:gd name="T71" fmla="*/ 82 h 36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760"/>
                  <a:gd name="T109" fmla="*/ 0 h 366"/>
                  <a:gd name="T110" fmla="*/ 760 w 760"/>
                  <a:gd name="T111" fmla="*/ 366 h 36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760" h="366">
                    <a:moveTo>
                      <a:pt x="0" y="0"/>
                    </a:moveTo>
                    <a:lnTo>
                      <a:pt x="20" y="3"/>
                    </a:lnTo>
                    <a:lnTo>
                      <a:pt x="40" y="4"/>
                    </a:lnTo>
                    <a:lnTo>
                      <a:pt x="61" y="6"/>
                    </a:lnTo>
                    <a:lnTo>
                      <a:pt x="82" y="7"/>
                    </a:lnTo>
                    <a:lnTo>
                      <a:pt x="104" y="10"/>
                    </a:lnTo>
                    <a:lnTo>
                      <a:pt x="126" y="11"/>
                    </a:lnTo>
                    <a:lnTo>
                      <a:pt x="149" y="13"/>
                    </a:lnTo>
                    <a:lnTo>
                      <a:pt x="172" y="14"/>
                    </a:lnTo>
                    <a:lnTo>
                      <a:pt x="195" y="16"/>
                    </a:lnTo>
                    <a:lnTo>
                      <a:pt x="218" y="18"/>
                    </a:lnTo>
                    <a:lnTo>
                      <a:pt x="242" y="20"/>
                    </a:lnTo>
                    <a:lnTo>
                      <a:pt x="266" y="21"/>
                    </a:lnTo>
                    <a:lnTo>
                      <a:pt x="291" y="23"/>
                    </a:lnTo>
                    <a:lnTo>
                      <a:pt x="315" y="24"/>
                    </a:lnTo>
                    <a:lnTo>
                      <a:pt x="339" y="26"/>
                    </a:lnTo>
                    <a:lnTo>
                      <a:pt x="364" y="27"/>
                    </a:lnTo>
                    <a:lnTo>
                      <a:pt x="388" y="29"/>
                    </a:lnTo>
                    <a:lnTo>
                      <a:pt x="414" y="30"/>
                    </a:lnTo>
                    <a:lnTo>
                      <a:pt x="439" y="31"/>
                    </a:lnTo>
                    <a:lnTo>
                      <a:pt x="463" y="33"/>
                    </a:lnTo>
                    <a:lnTo>
                      <a:pt x="489" y="34"/>
                    </a:lnTo>
                    <a:lnTo>
                      <a:pt x="514" y="35"/>
                    </a:lnTo>
                    <a:lnTo>
                      <a:pt x="539" y="35"/>
                    </a:lnTo>
                    <a:lnTo>
                      <a:pt x="565" y="36"/>
                    </a:lnTo>
                    <a:lnTo>
                      <a:pt x="589" y="37"/>
                    </a:lnTo>
                    <a:lnTo>
                      <a:pt x="614" y="37"/>
                    </a:lnTo>
                    <a:lnTo>
                      <a:pt x="639" y="38"/>
                    </a:lnTo>
                    <a:lnTo>
                      <a:pt x="664" y="38"/>
                    </a:lnTo>
                    <a:lnTo>
                      <a:pt x="688" y="39"/>
                    </a:lnTo>
                    <a:lnTo>
                      <a:pt x="712" y="39"/>
                    </a:lnTo>
                    <a:lnTo>
                      <a:pt x="735" y="39"/>
                    </a:lnTo>
                    <a:lnTo>
                      <a:pt x="760" y="39"/>
                    </a:lnTo>
                    <a:lnTo>
                      <a:pt x="760" y="120"/>
                    </a:lnTo>
                    <a:lnTo>
                      <a:pt x="760" y="199"/>
                    </a:lnTo>
                    <a:lnTo>
                      <a:pt x="760" y="279"/>
                    </a:lnTo>
                    <a:lnTo>
                      <a:pt x="760" y="359"/>
                    </a:lnTo>
                    <a:lnTo>
                      <a:pt x="735" y="361"/>
                    </a:lnTo>
                    <a:lnTo>
                      <a:pt x="711" y="362"/>
                    </a:lnTo>
                    <a:lnTo>
                      <a:pt x="686" y="363"/>
                    </a:lnTo>
                    <a:lnTo>
                      <a:pt x="662" y="364"/>
                    </a:lnTo>
                    <a:lnTo>
                      <a:pt x="637" y="365"/>
                    </a:lnTo>
                    <a:lnTo>
                      <a:pt x="613" y="365"/>
                    </a:lnTo>
                    <a:lnTo>
                      <a:pt x="588" y="366"/>
                    </a:lnTo>
                    <a:lnTo>
                      <a:pt x="564" y="366"/>
                    </a:lnTo>
                    <a:lnTo>
                      <a:pt x="538" y="366"/>
                    </a:lnTo>
                    <a:lnTo>
                      <a:pt x="514" y="366"/>
                    </a:lnTo>
                    <a:lnTo>
                      <a:pt x="490" y="366"/>
                    </a:lnTo>
                    <a:lnTo>
                      <a:pt x="466" y="366"/>
                    </a:lnTo>
                    <a:lnTo>
                      <a:pt x="440" y="366"/>
                    </a:lnTo>
                    <a:lnTo>
                      <a:pt x="416" y="365"/>
                    </a:lnTo>
                    <a:lnTo>
                      <a:pt x="392" y="365"/>
                    </a:lnTo>
                    <a:lnTo>
                      <a:pt x="368" y="364"/>
                    </a:lnTo>
                    <a:lnTo>
                      <a:pt x="344" y="363"/>
                    </a:lnTo>
                    <a:lnTo>
                      <a:pt x="319" y="362"/>
                    </a:lnTo>
                    <a:lnTo>
                      <a:pt x="295" y="361"/>
                    </a:lnTo>
                    <a:lnTo>
                      <a:pt x="272" y="359"/>
                    </a:lnTo>
                    <a:lnTo>
                      <a:pt x="248" y="357"/>
                    </a:lnTo>
                    <a:lnTo>
                      <a:pt x="225" y="356"/>
                    </a:lnTo>
                    <a:lnTo>
                      <a:pt x="202" y="354"/>
                    </a:lnTo>
                    <a:lnTo>
                      <a:pt x="178" y="351"/>
                    </a:lnTo>
                    <a:lnTo>
                      <a:pt x="155" y="349"/>
                    </a:lnTo>
                    <a:lnTo>
                      <a:pt x="133" y="347"/>
                    </a:lnTo>
                    <a:lnTo>
                      <a:pt x="110" y="343"/>
                    </a:lnTo>
                    <a:lnTo>
                      <a:pt x="88" y="341"/>
                    </a:lnTo>
                    <a:lnTo>
                      <a:pt x="65" y="338"/>
                    </a:lnTo>
                    <a:lnTo>
                      <a:pt x="43" y="334"/>
                    </a:lnTo>
                    <a:lnTo>
                      <a:pt x="22" y="331"/>
                    </a:lnTo>
                    <a:lnTo>
                      <a:pt x="0" y="327"/>
                    </a:lnTo>
                    <a:lnTo>
                      <a:pt x="0" y="245"/>
                    </a:lnTo>
                    <a:lnTo>
                      <a:pt x="0" y="164"/>
                    </a:lnTo>
                    <a:lnTo>
                      <a:pt x="0" y="82"/>
                    </a:lnTo>
                    <a:lnTo>
                      <a:pt x="0" y="0"/>
                    </a:lnTo>
                    <a:close/>
                  </a:path>
                </a:pathLst>
              </a:custGeom>
              <a:solidFill>
                <a:srgbClr val="CC8700"/>
              </a:solidFill>
              <a:ln w="9525">
                <a:noFill/>
                <a:round/>
                <a:headEnd/>
                <a:tailEnd/>
              </a:ln>
            </p:spPr>
            <p:txBody>
              <a:bodyPr/>
              <a:lstStyle/>
              <a:p>
                <a:endParaRPr lang="en-US"/>
              </a:p>
            </p:txBody>
          </p:sp>
          <p:sp>
            <p:nvSpPr>
              <p:cNvPr id="21892" name="Freeform 684"/>
              <p:cNvSpPr>
                <a:spLocks/>
              </p:cNvSpPr>
              <p:nvPr/>
            </p:nvSpPr>
            <p:spPr bwMode="auto">
              <a:xfrm>
                <a:off x="1286" y="2182"/>
                <a:ext cx="338" cy="166"/>
              </a:xfrm>
              <a:custGeom>
                <a:avLst/>
                <a:gdLst>
                  <a:gd name="T0" fmla="*/ 0 w 678"/>
                  <a:gd name="T1" fmla="*/ 0 h 333"/>
                  <a:gd name="T2" fmla="*/ 36 w 678"/>
                  <a:gd name="T3" fmla="*/ 4 h 333"/>
                  <a:gd name="T4" fmla="*/ 73 w 678"/>
                  <a:gd name="T5" fmla="*/ 7 h 333"/>
                  <a:gd name="T6" fmla="*/ 112 w 678"/>
                  <a:gd name="T7" fmla="*/ 11 h 333"/>
                  <a:gd name="T8" fmla="*/ 152 w 678"/>
                  <a:gd name="T9" fmla="*/ 14 h 333"/>
                  <a:gd name="T10" fmla="*/ 194 w 678"/>
                  <a:gd name="T11" fmla="*/ 18 h 333"/>
                  <a:gd name="T12" fmla="*/ 236 w 678"/>
                  <a:gd name="T13" fmla="*/ 20 h 333"/>
                  <a:gd name="T14" fmla="*/ 280 w 678"/>
                  <a:gd name="T15" fmla="*/ 23 h 333"/>
                  <a:gd name="T16" fmla="*/ 324 w 678"/>
                  <a:gd name="T17" fmla="*/ 27 h 333"/>
                  <a:gd name="T18" fmla="*/ 368 w 678"/>
                  <a:gd name="T19" fmla="*/ 29 h 333"/>
                  <a:gd name="T20" fmla="*/ 413 w 678"/>
                  <a:gd name="T21" fmla="*/ 31 h 333"/>
                  <a:gd name="T22" fmla="*/ 458 w 678"/>
                  <a:gd name="T23" fmla="*/ 34 h 333"/>
                  <a:gd name="T24" fmla="*/ 503 w 678"/>
                  <a:gd name="T25" fmla="*/ 36 h 333"/>
                  <a:gd name="T26" fmla="*/ 547 w 678"/>
                  <a:gd name="T27" fmla="*/ 37 h 333"/>
                  <a:gd name="T28" fmla="*/ 591 w 678"/>
                  <a:gd name="T29" fmla="*/ 38 h 333"/>
                  <a:gd name="T30" fmla="*/ 635 w 678"/>
                  <a:gd name="T31" fmla="*/ 39 h 333"/>
                  <a:gd name="T32" fmla="*/ 678 w 678"/>
                  <a:gd name="T33" fmla="*/ 39 h 333"/>
                  <a:gd name="T34" fmla="*/ 678 w 678"/>
                  <a:gd name="T35" fmla="*/ 111 h 333"/>
                  <a:gd name="T36" fmla="*/ 678 w 678"/>
                  <a:gd name="T37" fmla="*/ 182 h 333"/>
                  <a:gd name="T38" fmla="*/ 678 w 678"/>
                  <a:gd name="T39" fmla="*/ 254 h 333"/>
                  <a:gd name="T40" fmla="*/ 678 w 678"/>
                  <a:gd name="T41" fmla="*/ 325 h 333"/>
                  <a:gd name="T42" fmla="*/ 634 w 678"/>
                  <a:gd name="T43" fmla="*/ 327 h 333"/>
                  <a:gd name="T44" fmla="*/ 590 w 678"/>
                  <a:gd name="T45" fmla="*/ 330 h 333"/>
                  <a:gd name="T46" fmla="*/ 547 w 678"/>
                  <a:gd name="T47" fmla="*/ 331 h 333"/>
                  <a:gd name="T48" fmla="*/ 504 w 678"/>
                  <a:gd name="T49" fmla="*/ 332 h 333"/>
                  <a:gd name="T50" fmla="*/ 461 w 678"/>
                  <a:gd name="T51" fmla="*/ 333 h 333"/>
                  <a:gd name="T52" fmla="*/ 417 w 678"/>
                  <a:gd name="T53" fmla="*/ 333 h 333"/>
                  <a:gd name="T54" fmla="*/ 375 w 678"/>
                  <a:gd name="T55" fmla="*/ 332 h 333"/>
                  <a:gd name="T56" fmla="*/ 332 w 678"/>
                  <a:gd name="T57" fmla="*/ 331 h 333"/>
                  <a:gd name="T58" fmla="*/ 291 w 678"/>
                  <a:gd name="T59" fmla="*/ 328 h 333"/>
                  <a:gd name="T60" fmla="*/ 248 w 678"/>
                  <a:gd name="T61" fmla="*/ 326 h 333"/>
                  <a:gd name="T62" fmla="*/ 206 w 678"/>
                  <a:gd name="T63" fmla="*/ 323 h 333"/>
                  <a:gd name="T64" fmla="*/ 164 w 678"/>
                  <a:gd name="T65" fmla="*/ 319 h 333"/>
                  <a:gd name="T66" fmla="*/ 122 w 678"/>
                  <a:gd name="T67" fmla="*/ 315 h 333"/>
                  <a:gd name="T68" fmla="*/ 82 w 678"/>
                  <a:gd name="T69" fmla="*/ 309 h 333"/>
                  <a:gd name="T70" fmla="*/ 40 w 678"/>
                  <a:gd name="T71" fmla="*/ 303 h 333"/>
                  <a:gd name="T72" fmla="*/ 0 w 678"/>
                  <a:gd name="T73" fmla="*/ 296 h 333"/>
                  <a:gd name="T74" fmla="*/ 0 w 678"/>
                  <a:gd name="T75" fmla="*/ 222 h 333"/>
                  <a:gd name="T76" fmla="*/ 0 w 678"/>
                  <a:gd name="T77" fmla="*/ 148 h 333"/>
                  <a:gd name="T78" fmla="*/ 0 w 678"/>
                  <a:gd name="T79" fmla="*/ 74 h 333"/>
                  <a:gd name="T80" fmla="*/ 0 w 678"/>
                  <a:gd name="T81" fmla="*/ 0 h 33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78"/>
                  <a:gd name="T124" fmla="*/ 0 h 333"/>
                  <a:gd name="T125" fmla="*/ 678 w 678"/>
                  <a:gd name="T126" fmla="*/ 333 h 33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78" h="333">
                    <a:moveTo>
                      <a:pt x="0" y="0"/>
                    </a:moveTo>
                    <a:lnTo>
                      <a:pt x="36" y="4"/>
                    </a:lnTo>
                    <a:lnTo>
                      <a:pt x="73" y="7"/>
                    </a:lnTo>
                    <a:lnTo>
                      <a:pt x="112" y="11"/>
                    </a:lnTo>
                    <a:lnTo>
                      <a:pt x="152" y="14"/>
                    </a:lnTo>
                    <a:lnTo>
                      <a:pt x="194" y="18"/>
                    </a:lnTo>
                    <a:lnTo>
                      <a:pt x="236" y="20"/>
                    </a:lnTo>
                    <a:lnTo>
                      <a:pt x="280" y="23"/>
                    </a:lnTo>
                    <a:lnTo>
                      <a:pt x="324" y="27"/>
                    </a:lnTo>
                    <a:lnTo>
                      <a:pt x="368" y="29"/>
                    </a:lnTo>
                    <a:lnTo>
                      <a:pt x="413" y="31"/>
                    </a:lnTo>
                    <a:lnTo>
                      <a:pt x="458" y="34"/>
                    </a:lnTo>
                    <a:lnTo>
                      <a:pt x="503" y="36"/>
                    </a:lnTo>
                    <a:lnTo>
                      <a:pt x="547" y="37"/>
                    </a:lnTo>
                    <a:lnTo>
                      <a:pt x="591" y="38"/>
                    </a:lnTo>
                    <a:lnTo>
                      <a:pt x="635" y="39"/>
                    </a:lnTo>
                    <a:lnTo>
                      <a:pt x="678" y="39"/>
                    </a:lnTo>
                    <a:lnTo>
                      <a:pt x="678" y="111"/>
                    </a:lnTo>
                    <a:lnTo>
                      <a:pt x="678" y="182"/>
                    </a:lnTo>
                    <a:lnTo>
                      <a:pt x="678" y="254"/>
                    </a:lnTo>
                    <a:lnTo>
                      <a:pt x="678" y="325"/>
                    </a:lnTo>
                    <a:lnTo>
                      <a:pt x="634" y="327"/>
                    </a:lnTo>
                    <a:lnTo>
                      <a:pt x="590" y="330"/>
                    </a:lnTo>
                    <a:lnTo>
                      <a:pt x="547" y="331"/>
                    </a:lnTo>
                    <a:lnTo>
                      <a:pt x="504" y="332"/>
                    </a:lnTo>
                    <a:lnTo>
                      <a:pt x="461" y="333"/>
                    </a:lnTo>
                    <a:lnTo>
                      <a:pt x="417" y="333"/>
                    </a:lnTo>
                    <a:lnTo>
                      <a:pt x="375" y="332"/>
                    </a:lnTo>
                    <a:lnTo>
                      <a:pt x="332" y="331"/>
                    </a:lnTo>
                    <a:lnTo>
                      <a:pt x="291" y="328"/>
                    </a:lnTo>
                    <a:lnTo>
                      <a:pt x="248" y="326"/>
                    </a:lnTo>
                    <a:lnTo>
                      <a:pt x="206" y="323"/>
                    </a:lnTo>
                    <a:lnTo>
                      <a:pt x="164" y="319"/>
                    </a:lnTo>
                    <a:lnTo>
                      <a:pt x="122" y="315"/>
                    </a:lnTo>
                    <a:lnTo>
                      <a:pt x="82" y="309"/>
                    </a:lnTo>
                    <a:lnTo>
                      <a:pt x="40" y="303"/>
                    </a:lnTo>
                    <a:lnTo>
                      <a:pt x="0" y="296"/>
                    </a:lnTo>
                    <a:lnTo>
                      <a:pt x="0" y="222"/>
                    </a:lnTo>
                    <a:lnTo>
                      <a:pt x="0" y="148"/>
                    </a:lnTo>
                    <a:lnTo>
                      <a:pt x="0" y="74"/>
                    </a:lnTo>
                    <a:lnTo>
                      <a:pt x="0" y="0"/>
                    </a:lnTo>
                    <a:close/>
                  </a:path>
                </a:pathLst>
              </a:custGeom>
              <a:solidFill>
                <a:srgbClr val="CE8C00"/>
              </a:solidFill>
              <a:ln w="9525">
                <a:noFill/>
                <a:round/>
                <a:headEnd/>
                <a:tailEnd/>
              </a:ln>
            </p:spPr>
            <p:txBody>
              <a:bodyPr/>
              <a:lstStyle/>
              <a:p>
                <a:endParaRPr lang="en-US"/>
              </a:p>
            </p:txBody>
          </p:sp>
          <p:sp>
            <p:nvSpPr>
              <p:cNvPr id="21893" name="Freeform 685"/>
              <p:cNvSpPr>
                <a:spLocks/>
              </p:cNvSpPr>
              <p:nvPr/>
            </p:nvSpPr>
            <p:spPr bwMode="auto">
              <a:xfrm>
                <a:off x="1286" y="2182"/>
                <a:ext cx="297" cy="149"/>
              </a:xfrm>
              <a:custGeom>
                <a:avLst/>
                <a:gdLst>
                  <a:gd name="T0" fmla="*/ 0 w 596"/>
                  <a:gd name="T1" fmla="*/ 0 h 298"/>
                  <a:gd name="T2" fmla="*/ 31 w 596"/>
                  <a:gd name="T3" fmla="*/ 4 h 298"/>
                  <a:gd name="T4" fmla="*/ 65 w 596"/>
                  <a:gd name="T5" fmla="*/ 6 h 298"/>
                  <a:gd name="T6" fmla="*/ 99 w 596"/>
                  <a:gd name="T7" fmla="*/ 10 h 298"/>
                  <a:gd name="T8" fmla="*/ 134 w 596"/>
                  <a:gd name="T9" fmla="*/ 13 h 298"/>
                  <a:gd name="T10" fmla="*/ 171 w 596"/>
                  <a:gd name="T11" fmla="*/ 16 h 298"/>
                  <a:gd name="T12" fmla="*/ 208 w 596"/>
                  <a:gd name="T13" fmla="*/ 20 h 298"/>
                  <a:gd name="T14" fmla="*/ 246 w 596"/>
                  <a:gd name="T15" fmla="*/ 22 h 298"/>
                  <a:gd name="T16" fmla="*/ 285 w 596"/>
                  <a:gd name="T17" fmla="*/ 26 h 298"/>
                  <a:gd name="T18" fmla="*/ 324 w 596"/>
                  <a:gd name="T19" fmla="*/ 28 h 298"/>
                  <a:gd name="T20" fmla="*/ 363 w 596"/>
                  <a:gd name="T21" fmla="*/ 30 h 298"/>
                  <a:gd name="T22" fmla="*/ 402 w 596"/>
                  <a:gd name="T23" fmla="*/ 33 h 298"/>
                  <a:gd name="T24" fmla="*/ 441 w 596"/>
                  <a:gd name="T25" fmla="*/ 35 h 298"/>
                  <a:gd name="T26" fmla="*/ 481 w 596"/>
                  <a:gd name="T27" fmla="*/ 36 h 298"/>
                  <a:gd name="T28" fmla="*/ 520 w 596"/>
                  <a:gd name="T29" fmla="*/ 37 h 298"/>
                  <a:gd name="T30" fmla="*/ 558 w 596"/>
                  <a:gd name="T31" fmla="*/ 38 h 298"/>
                  <a:gd name="T32" fmla="*/ 596 w 596"/>
                  <a:gd name="T33" fmla="*/ 38 h 298"/>
                  <a:gd name="T34" fmla="*/ 596 w 596"/>
                  <a:gd name="T35" fmla="*/ 290 h 298"/>
                  <a:gd name="T36" fmla="*/ 557 w 596"/>
                  <a:gd name="T37" fmla="*/ 293 h 298"/>
                  <a:gd name="T38" fmla="*/ 519 w 596"/>
                  <a:gd name="T39" fmla="*/ 295 h 298"/>
                  <a:gd name="T40" fmla="*/ 482 w 596"/>
                  <a:gd name="T41" fmla="*/ 297 h 298"/>
                  <a:gd name="T42" fmla="*/ 444 w 596"/>
                  <a:gd name="T43" fmla="*/ 298 h 298"/>
                  <a:gd name="T44" fmla="*/ 407 w 596"/>
                  <a:gd name="T45" fmla="*/ 298 h 298"/>
                  <a:gd name="T46" fmla="*/ 370 w 596"/>
                  <a:gd name="T47" fmla="*/ 298 h 298"/>
                  <a:gd name="T48" fmla="*/ 333 w 596"/>
                  <a:gd name="T49" fmla="*/ 298 h 298"/>
                  <a:gd name="T50" fmla="*/ 296 w 596"/>
                  <a:gd name="T51" fmla="*/ 297 h 298"/>
                  <a:gd name="T52" fmla="*/ 261 w 596"/>
                  <a:gd name="T53" fmla="*/ 296 h 298"/>
                  <a:gd name="T54" fmla="*/ 224 w 596"/>
                  <a:gd name="T55" fmla="*/ 294 h 298"/>
                  <a:gd name="T56" fmla="*/ 187 w 596"/>
                  <a:gd name="T57" fmla="*/ 290 h 298"/>
                  <a:gd name="T58" fmla="*/ 150 w 596"/>
                  <a:gd name="T59" fmla="*/ 287 h 298"/>
                  <a:gd name="T60" fmla="*/ 113 w 596"/>
                  <a:gd name="T61" fmla="*/ 282 h 298"/>
                  <a:gd name="T62" fmla="*/ 76 w 596"/>
                  <a:gd name="T63" fmla="*/ 278 h 298"/>
                  <a:gd name="T64" fmla="*/ 38 w 596"/>
                  <a:gd name="T65" fmla="*/ 272 h 298"/>
                  <a:gd name="T66" fmla="*/ 0 w 596"/>
                  <a:gd name="T67" fmla="*/ 265 h 298"/>
                  <a:gd name="T68" fmla="*/ 0 w 596"/>
                  <a:gd name="T69" fmla="*/ 0 h 29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596"/>
                  <a:gd name="T106" fmla="*/ 0 h 298"/>
                  <a:gd name="T107" fmla="*/ 596 w 596"/>
                  <a:gd name="T108" fmla="*/ 298 h 29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596" h="298">
                    <a:moveTo>
                      <a:pt x="0" y="0"/>
                    </a:moveTo>
                    <a:lnTo>
                      <a:pt x="31" y="4"/>
                    </a:lnTo>
                    <a:lnTo>
                      <a:pt x="65" y="6"/>
                    </a:lnTo>
                    <a:lnTo>
                      <a:pt x="99" y="10"/>
                    </a:lnTo>
                    <a:lnTo>
                      <a:pt x="134" y="13"/>
                    </a:lnTo>
                    <a:lnTo>
                      <a:pt x="171" y="16"/>
                    </a:lnTo>
                    <a:lnTo>
                      <a:pt x="208" y="20"/>
                    </a:lnTo>
                    <a:lnTo>
                      <a:pt x="246" y="22"/>
                    </a:lnTo>
                    <a:lnTo>
                      <a:pt x="285" y="26"/>
                    </a:lnTo>
                    <a:lnTo>
                      <a:pt x="324" y="28"/>
                    </a:lnTo>
                    <a:lnTo>
                      <a:pt x="363" y="30"/>
                    </a:lnTo>
                    <a:lnTo>
                      <a:pt x="402" y="33"/>
                    </a:lnTo>
                    <a:lnTo>
                      <a:pt x="441" y="35"/>
                    </a:lnTo>
                    <a:lnTo>
                      <a:pt x="481" y="36"/>
                    </a:lnTo>
                    <a:lnTo>
                      <a:pt x="520" y="37"/>
                    </a:lnTo>
                    <a:lnTo>
                      <a:pt x="558" y="38"/>
                    </a:lnTo>
                    <a:lnTo>
                      <a:pt x="596" y="38"/>
                    </a:lnTo>
                    <a:lnTo>
                      <a:pt x="596" y="290"/>
                    </a:lnTo>
                    <a:lnTo>
                      <a:pt x="557" y="293"/>
                    </a:lnTo>
                    <a:lnTo>
                      <a:pt x="519" y="295"/>
                    </a:lnTo>
                    <a:lnTo>
                      <a:pt x="482" y="297"/>
                    </a:lnTo>
                    <a:lnTo>
                      <a:pt x="444" y="298"/>
                    </a:lnTo>
                    <a:lnTo>
                      <a:pt x="407" y="298"/>
                    </a:lnTo>
                    <a:lnTo>
                      <a:pt x="370" y="298"/>
                    </a:lnTo>
                    <a:lnTo>
                      <a:pt x="333" y="298"/>
                    </a:lnTo>
                    <a:lnTo>
                      <a:pt x="296" y="297"/>
                    </a:lnTo>
                    <a:lnTo>
                      <a:pt x="261" y="296"/>
                    </a:lnTo>
                    <a:lnTo>
                      <a:pt x="224" y="294"/>
                    </a:lnTo>
                    <a:lnTo>
                      <a:pt x="187" y="290"/>
                    </a:lnTo>
                    <a:lnTo>
                      <a:pt x="150" y="287"/>
                    </a:lnTo>
                    <a:lnTo>
                      <a:pt x="113" y="282"/>
                    </a:lnTo>
                    <a:lnTo>
                      <a:pt x="76" y="278"/>
                    </a:lnTo>
                    <a:lnTo>
                      <a:pt x="38" y="272"/>
                    </a:lnTo>
                    <a:lnTo>
                      <a:pt x="0" y="265"/>
                    </a:lnTo>
                    <a:lnTo>
                      <a:pt x="0" y="0"/>
                    </a:lnTo>
                    <a:close/>
                  </a:path>
                </a:pathLst>
              </a:custGeom>
              <a:solidFill>
                <a:srgbClr val="D18E00"/>
              </a:solidFill>
              <a:ln w="9525">
                <a:noFill/>
                <a:round/>
                <a:headEnd/>
                <a:tailEnd/>
              </a:ln>
            </p:spPr>
            <p:txBody>
              <a:bodyPr/>
              <a:lstStyle/>
              <a:p>
                <a:endParaRPr lang="en-US"/>
              </a:p>
            </p:txBody>
          </p:sp>
          <p:sp>
            <p:nvSpPr>
              <p:cNvPr id="21894" name="Freeform 686"/>
              <p:cNvSpPr>
                <a:spLocks/>
              </p:cNvSpPr>
              <p:nvPr/>
            </p:nvSpPr>
            <p:spPr bwMode="auto">
              <a:xfrm>
                <a:off x="1506" y="2254"/>
                <a:ext cx="258" cy="314"/>
              </a:xfrm>
              <a:custGeom>
                <a:avLst/>
                <a:gdLst>
                  <a:gd name="T0" fmla="*/ 0 w 516"/>
                  <a:gd name="T1" fmla="*/ 50 h 629"/>
                  <a:gd name="T2" fmla="*/ 7 w 516"/>
                  <a:gd name="T3" fmla="*/ 492 h 629"/>
                  <a:gd name="T4" fmla="*/ 14 w 516"/>
                  <a:gd name="T5" fmla="*/ 555 h 629"/>
                  <a:gd name="T6" fmla="*/ 50 w 516"/>
                  <a:gd name="T7" fmla="*/ 611 h 629"/>
                  <a:gd name="T8" fmla="*/ 440 w 516"/>
                  <a:gd name="T9" fmla="*/ 629 h 629"/>
                  <a:gd name="T10" fmla="*/ 514 w 516"/>
                  <a:gd name="T11" fmla="*/ 593 h 629"/>
                  <a:gd name="T12" fmla="*/ 516 w 516"/>
                  <a:gd name="T13" fmla="*/ 70 h 629"/>
                  <a:gd name="T14" fmla="*/ 467 w 516"/>
                  <a:gd name="T15" fmla="*/ 22 h 629"/>
                  <a:gd name="T16" fmla="*/ 51 w 516"/>
                  <a:gd name="T17" fmla="*/ 0 h 629"/>
                  <a:gd name="T18" fmla="*/ 0 w 516"/>
                  <a:gd name="T19" fmla="*/ 50 h 62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16"/>
                  <a:gd name="T31" fmla="*/ 0 h 629"/>
                  <a:gd name="T32" fmla="*/ 516 w 516"/>
                  <a:gd name="T33" fmla="*/ 629 h 62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16" h="629">
                    <a:moveTo>
                      <a:pt x="0" y="50"/>
                    </a:moveTo>
                    <a:lnTo>
                      <a:pt x="7" y="492"/>
                    </a:lnTo>
                    <a:lnTo>
                      <a:pt x="14" y="555"/>
                    </a:lnTo>
                    <a:lnTo>
                      <a:pt x="50" y="611"/>
                    </a:lnTo>
                    <a:lnTo>
                      <a:pt x="440" y="629"/>
                    </a:lnTo>
                    <a:lnTo>
                      <a:pt x="514" y="593"/>
                    </a:lnTo>
                    <a:lnTo>
                      <a:pt x="516" y="70"/>
                    </a:lnTo>
                    <a:lnTo>
                      <a:pt x="467" y="22"/>
                    </a:lnTo>
                    <a:lnTo>
                      <a:pt x="51" y="0"/>
                    </a:lnTo>
                    <a:lnTo>
                      <a:pt x="0" y="50"/>
                    </a:lnTo>
                    <a:close/>
                  </a:path>
                </a:pathLst>
              </a:custGeom>
              <a:solidFill>
                <a:srgbClr val="00335B"/>
              </a:solidFill>
              <a:ln w="9525">
                <a:noFill/>
                <a:round/>
                <a:headEnd/>
                <a:tailEnd/>
              </a:ln>
            </p:spPr>
            <p:txBody>
              <a:bodyPr/>
              <a:lstStyle/>
              <a:p>
                <a:endParaRPr lang="en-US"/>
              </a:p>
            </p:txBody>
          </p:sp>
          <p:sp>
            <p:nvSpPr>
              <p:cNvPr id="21895" name="Freeform 687"/>
              <p:cNvSpPr>
                <a:spLocks/>
              </p:cNvSpPr>
              <p:nvPr/>
            </p:nvSpPr>
            <p:spPr bwMode="auto">
              <a:xfrm>
                <a:off x="1555" y="2303"/>
                <a:ext cx="191" cy="246"/>
              </a:xfrm>
              <a:custGeom>
                <a:avLst/>
                <a:gdLst>
                  <a:gd name="T0" fmla="*/ 0 w 383"/>
                  <a:gd name="T1" fmla="*/ 41 h 492"/>
                  <a:gd name="T2" fmla="*/ 168 w 383"/>
                  <a:gd name="T3" fmla="*/ 0 h 492"/>
                  <a:gd name="T4" fmla="*/ 208 w 383"/>
                  <a:gd name="T5" fmla="*/ 14 h 492"/>
                  <a:gd name="T6" fmla="*/ 245 w 383"/>
                  <a:gd name="T7" fmla="*/ 28 h 492"/>
                  <a:gd name="T8" fmla="*/ 275 w 383"/>
                  <a:gd name="T9" fmla="*/ 44 h 492"/>
                  <a:gd name="T10" fmla="*/ 302 w 383"/>
                  <a:gd name="T11" fmla="*/ 60 h 492"/>
                  <a:gd name="T12" fmla="*/ 324 w 383"/>
                  <a:gd name="T13" fmla="*/ 77 h 492"/>
                  <a:gd name="T14" fmla="*/ 343 w 383"/>
                  <a:gd name="T15" fmla="*/ 96 h 492"/>
                  <a:gd name="T16" fmla="*/ 356 w 383"/>
                  <a:gd name="T17" fmla="*/ 115 h 492"/>
                  <a:gd name="T18" fmla="*/ 368 w 383"/>
                  <a:gd name="T19" fmla="*/ 137 h 492"/>
                  <a:gd name="T20" fmla="*/ 376 w 383"/>
                  <a:gd name="T21" fmla="*/ 160 h 492"/>
                  <a:gd name="T22" fmla="*/ 381 w 383"/>
                  <a:gd name="T23" fmla="*/ 185 h 492"/>
                  <a:gd name="T24" fmla="*/ 383 w 383"/>
                  <a:gd name="T25" fmla="*/ 213 h 492"/>
                  <a:gd name="T26" fmla="*/ 383 w 383"/>
                  <a:gd name="T27" fmla="*/ 243 h 492"/>
                  <a:gd name="T28" fmla="*/ 381 w 383"/>
                  <a:gd name="T29" fmla="*/ 274 h 492"/>
                  <a:gd name="T30" fmla="*/ 376 w 383"/>
                  <a:gd name="T31" fmla="*/ 309 h 492"/>
                  <a:gd name="T32" fmla="*/ 370 w 383"/>
                  <a:gd name="T33" fmla="*/ 345 h 492"/>
                  <a:gd name="T34" fmla="*/ 362 w 383"/>
                  <a:gd name="T35" fmla="*/ 386 h 492"/>
                  <a:gd name="T36" fmla="*/ 237 w 383"/>
                  <a:gd name="T37" fmla="*/ 492 h 492"/>
                  <a:gd name="T38" fmla="*/ 0 w 383"/>
                  <a:gd name="T39" fmla="*/ 41 h 49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83"/>
                  <a:gd name="T61" fmla="*/ 0 h 492"/>
                  <a:gd name="T62" fmla="*/ 383 w 383"/>
                  <a:gd name="T63" fmla="*/ 492 h 49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83" h="492">
                    <a:moveTo>
                      <a:pt x="0" y="41"/>
                    </a:moveTo>
                    <a:lnTo>
                      <a:pt x="168" y="0"/>
                    </a:lnTo>
                    <a:lnTo>
                      <a:pt x="208" y="14"/>
                    </a:lnTo>
                    <a:lnTo>
                      <a:pt x="245" y="28"/>
                    </a:lnTo>
                    <a:lnTo>
                      <a:pt x="275" y="44"/>
                    </a:lnTo>
                    <a:lnTo>
                      <a:pt x="302" y="60"/>
                    </a:lnTo>
                    <a:lnTo>
                      <a:pt x="324" y="77"/>
                    </a:lnTo>
                    <a:lnTo>
                      <a:pt x="343" y="96"/>
                    </a:lnTo>
                    <a:lnTo>
                      <a:pt x="356" y="115"/>
                    </a:lnTo>
                    <a:lnTo>
                      <a:pt x="368" y="137"/>
                    </a:lnTo>
                    <a:lnTo>
                      <a:pt x="376" y="160"/>
                    </a:lnTo>
                    <a:lnTo>
                      <a:pt x="381" y="185"/>
                    </a:lnTo>
                    <a:lnTo>
                      <a:pt x="383" y="213"/>
                    </a:lnTo>
                    <a:lnTo>
                      <a:pt x="383" y="243"/>
                    </a:lnTo>
                    <a:lnTo>
                      <a:pt x="381" y="274"/>
                    </a:lnTo>
                    <a:lnTo>
                      <a:pt x="376" y="309"/>
                    </a:lnTo>
                    <a:lnTo>
                      <a:pt x="370" y="345"/>
                    </a:lnTo>
                    <a:lnTo>
                      <a:pt x="362" y="386"/>
                    </a:lnTo>
                    <a:lnTo>
                      <a:pt x="237" y="492"/>
                    </a:lnTo>
                    <a:lnTo>
                      <a:pt x="0" y="41"/>
                    </a:lnTo>
                    <a:close/>
                  </a:path>
                </a:pathLst>
              </a:custGeom>
              <a:solidFill>
                <a:srgbClr val="8C4400"/>
              </a:solidFill>
              <a:ln w="9525">
                <a:noFill/>
                <a:round/>
                <a:headEnd/>
                <a:tailEnd/>
              </a:ln>
            </p:spPr>
            <p:txBody>
              <a:bodyPr/>
              <a:lstStyle/>
              <a:p>
                <a:endParaRPr lang="en-US"/>
              </a:p>
            </p:txBody>
          </p:sp>
          <p:sp>
            <p:nvSpPr>
              <p:cNvPr id="21896" name="Freeform 688"/>
              <p:cNvSpPr>
                <a:spLocks/>
              </p:cNvSpPr>
              <p:nvPr/>
            </p:nvSpPr>
            <p:spPr bwMode="auto">
              <a:xfrm>
                <a:off x="1479" y="2320"/>
                <a:ext cx="233" cy="257"/>
              </a:xfrm>
              <a:custGeom>
                <a:avLst/>
                <a:gdLst>
                  <a:gd name="T0" fmla="*/ 257 w 467"/>
                  <a:gd name="T1" fmla="*/ 1 h 513"/>
                  <a:gd name="T2" fmla="*/ 302 w 467"/>
                  <a:gd name="T3" fmla="*/ 11 h 513"/>
                  <a:gd name="T4" fmla="*/ 345 w 467"/>
                  <a:gd name="T5" fmla="*/ 31 h 513"/>
                  <a:gd name="T6" fmla="*/ 382 w 467"/>
                  <a:gd name="T7" fmla="*/ 58 h 513"/>
                  <a:gd name="T8" fmla="*/ 414 w 467"/>
                  <a:gd name="T9" fmla="*/ 93 h 513"/>
                  <a:gd name="T10" fmla="*/ 438 w 467"/>
                  <a:gd name="T11" fmla="*/ 134 h 513"/>
                  <a:gd name="T12" fmla="*/ 456 w 467"/>
                  <a:gd name="T13" fmla="*/ 180 h 513"/>
                  <a:gd name="T14" fmla="*/ 466 w 467"/>
                  <a:gd name="T15" fmla="*/ 230 h 513"/>
                  <a:gd name="T16" fmla="*/ 466 w 467"/>
                  <a:gd name="T17" fmla="*/ 283 h 513"/>
                  <a:gd name="T18" fmla="*/ 456 w 467"/>
                  <a:gd name="T19" fmla="*/ 332 h 513"/>
                  <a:gd name="T20" fmla="*/ 438 w 467"/>
                  <a:gd name="T21" fmla="*/ 378 h 513"/>
                  <a:gd name="T22" fmla="*/ 414 w 467"/>
                  <a:gd name="T23" fmla="*/ 420 h 513"/>
                  <a:gd name="T24" fmla="*/ 382 w 467"/>
                  <a:gd name="T25" fmla="*/ 454 h 513"/>
                  <a:gd name="T26" fmla="*/ 345 w 467"/>
                  <a:gd name="T27" fmla="*/ 482 h 513"/>
                  <a:gd name="T28" fmla="*/ 302 w 467"/>
                  <a:gd name="T29" fmla="*/ 501 h 513"/>
                  <a:gd name="T30" fmla="*/ 257 w 467"/>
                  <a:gd name="T31" fmla="*/ 512 h 513"/>
                  <a:gd name="T32" fmla="*/ 209 w 467"/>
                  <a:gd name="T33" fmla="*/ 512 h 513"/>
                  <a:gd name="T34" fmla="*/ 164 w 467"/>
                  <a:gd name="T35" fmla="*/ 501 h 513"/>
                  <a:gd name="T36" fmla="*/ 122 w 467"/>
                  <a:gd name="T37" fmla="*/ 482 h 513"/>
                  <a:gd name="T38" fmla="*/ 85 w 467"/>
                  <a:gd name="T39" fmla="*/ 454 h 513"/>
                  <a:gd name="T40" fmla="*/ 53 w 467"/>
                  <a:gd name="T41" fmla="*/ 420 h 513"/>
                  <a:gd name="T42" fmla="*/ 28 w 467"/>
                  <a:gd name="T43" fmla="*/ 378 h 513"/>
                  <a:gd name="T44" fmla="*/ 11 w 467"/>
                  <a:gd name="T45" fmla="*/ 332 h 513"/>
                  <a:gd name="T46" fmla="*/ 1 w 467"/>
                  <a:gd name="T47" fmla="*/ 283 h 513"/>
                  <a:gd name="T48" fmla="*/ 1 w 467"/>
                  <a:gd name="T49" fmla="*/ 230 h 513"/>
                  <a:gd name="T50" fmla="*/ 11 w 467"/>
                  <a:gd name="T51" fmla="*/ 180 h 513"/>
                  <a:gd name="T52" fmla="*/ 28 w 467"/>
                  <a:gd name="T53" fmla="*/ 134 h 513"/>
                  <a:gd name="T54" fmla="*/ 53 w 467"/>
                  <a:gd name="T55" fmla="*/ 93 h 513"/>
                  <a:gd name="T56" fmla="*/ 85 w 467"/>
                  <a:gd name="T57" fmla="*/ 58 h 513"/>
                  <a:gd name="T58" fmla="*/ 122 w 467"/>
                  <a:gd name="T59" fmla="*/ 31 h 513"/>
                  <a:gd name="T60" fmla="*/ 164 w 467"/>
                  <a:gd name="T61" fmla="*/ 11 h 513"/>
                  <a:gd name="T62" fmla="*/ 209 w 467"/>
                  <a:gd name="T63" fmla="*/ 1 h 51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67"/>
                  <a:gd name="T97" fmla="*/ 0 h 513"/>
                  <a:gd name="T98" fmla="*/ 467 w 467"/>
                  <a:gd name="T99" fmla="*/ 513 h 51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67" h="513">
                    <a:moveTo>
                      <a:pt x="233" y="0"/>
                    </a:moveTo>
                    <a:lnTo>
                      <a:pt x="257" y="1"/>
                    </a:lnTo>
                    <a:lnTo>
                      <a:pt x="280" y="5"/>
                    </a:lnTo>
                    <a:lnTo>
                      <a:pt x="302" y="11"/>
                    </a:lnTo>
                    <a:lnTo>
                      <a:pt x="324" y="20"/>
                    </a:lnTo>
                    <a:lnTo>
                      <a:pt x="345" y="31"/>
                    </a:lnTo>
                    <a:lnTo>
                      <a:pt x="363" y="43"/>
                    </a:lnTo>
                    <a:lnTo>
                      <a:pt x="382" y="58"/>
                    </a:lnTo>
                    <a:lnTo>
                      <a:pt x="399" y="74"/>
                    </a:lnTo>
                    <a:lnTo>
                      <a:pt x="414" y="93"/>
                    </a:lnTo>
                    <a:lnTo>
                      <a:pt x="427" y="112"/>
                    </a:lnTo>
                    <a:lnTo>
                      <a:pt x="438" y="134"/>
                    </a:lnTo>
                    <a:lnTo>
                      <a:pt x="448" y="156"/>
                    </a:lnTo>
                    <a:lnTo>
                      <a:pt x="456" y="180"/>
                    </a:lnTo>
                    <a:lnTo>
                      <a:pt x="462" y="204"/>
                    </a:lnTo>
                    <a:lnTo>
                      <a:pt x="466" y="230"/>
                    </a:lnTo>
                    <a:lnTo>
                      <a:pt x="467" y="256"/>
                    </a:lnTo>
                    <a:lnTo>
                      <a:pt x="466" y="283"/>
                    </a:lnTo>
                    <a:lnTo>
                      <a:pt x="462" y="308"/>
                    </a:lnTo>
                    <a:lnTo>
                      <a:pt x="456" y="332"/>
                    </a:lnTo>
                    <a:lnTo>
                      <a:pt x="448" y="356"/>
                    </a:lnTo>
                    <a:lnTo>
                      <a:pt x="438" y="378"/>
                    </a:lnTo>
                    <a:lnTo>
                      <a:pt x="427" y="400"/>
                    </a:lnTo>
                    <a:lnTo>
                      <a:pt x="414" y="420"/>
                    </a:lnTo>
                    <a:lnTo>
                      <a:pt x="399" y="438"/>
                    </a:lnTo>
                    <a:lnTo>
                      <a:pt x="382" y="454"/>
                    </a:lnTo>
                    <a:lnTo>
                      <a:pt x="363" y="469"/>
                    </a:lnTo>
                    <a:lnTo>
                      <a:pt x="345" y="482"/>
                    </a:lnTo>
                    <a:lnTo>
                      <a:pt x="324" y="492"/>
                    </a:lnTo>
                    <a:lnTo>
                      <a:pt x="302" y="501"/>
                    </a:lnTo>
                    <a:lnTo>
                      <a:pt x="280" y="507"/>
                    </a:lnTo>
                    <a:lnTo>
                      <a:pt x="257" y="512"/>
                    </a:lnTo>
                    <a:lnTo>
                      <a:pt x="233" y="513"/>
                    </a:lnTo>
                    <a:lnTo>
                      <a:pt x="209" y="512"/>
                    </a:lnTo>
                    <a:lnTo>
                      <a:pt x="186" y="507"/>
                    </a:lnTo>
                    <a:lnTo>
                      <a:pt x="164" y="501"/>
                    </a:lnTo>
                    <a:lnTo>
                      <a:pt x="143" y="492"/>
                    </a:lnTo>
                    <a:lnTo>
                      <a:pt x="122" y="482"/>
                    </a:lnTo>
                    <a:lnTo>
                      <a:pt x="103" y="469"/>
                    </a:lnTo>
                    <a:lnTo>
                      <a:pt x="85" y="454"/>
                    </a:lnTo>
                    <a:lnTo>
                      <a:pt x="68" y="438"/>
                    </a:lnTo>
                    <a:lnTo>
                      <a:pt x="53" y="420"/>
                    </a:lnTo>
                    <a:lnTo>
                      <a:pt x="41" y="400"/>
                    </a:lnTo>
                    <a:lnTo>
                      <a:pt x="28" y="378"/>
                    </a:lnTo>
                    <a:lnTo>
                      <a:pt x="19" y="356"/>
                    </a:lnTo>
                    <a:lnTo>
                      <a:pt x="11" y="332"/>
                    </a:lnTo>
                    <a:lnTo>
                      <a:pt x="5" y="308"/>
                    </a:lnTo>
                    <a:lnTo>
                      <a:pt x="1" y="283"/>
                    </a:lnTo>
                    <a:lnTo>
                      <a:pt x="0" y="256"/>
                    </a:lnTo>
                    <a:lnTo>
                      <a:pt x="1" y="230"/>
                    </a:lnTo>
                    <a:lnTo>
                      <a:pt x="5" y="204"/>
                    </a:lnTo>
                    <a:lnTo>
                      <a:pt x="11" y="180"/>
                    </a:lnTo>
                    <a:lnTo>
                      <a:pt x="19" y="156"/>
                    </a:lnTo>
                    <a:lnTo>
                      <a:pt x="28" y="134"/>
                    </a:lnTo>
                    <a:lnTo>
                      <a:pt x="41" y="112"/>
                    </a:lnTo>
                    <a:lnTo>
                      <a:pt x="53" y="93"/>
                    </a:lnTo>
                    <a:lnTo>
                      <a:pt x="68" y="74"/>
                    </a:lnTo>
                    <a:lnTo>
                      <a:pt x="85" y="58"/>
                    </a:lnTo>
                    <a:lnTo>
                      <a:pt x="103" y="43"/>
                    </a:lnTo>
                    <a:lnTo>
                      <a:pt x="122" y="31"/>
                    </a:lnTo>
                    <a:lnTo>
                      <a:pt x="143" y="20"/>
                    </a:lnTo>
                    <a:lnTo>
                      <a:pt x="164" y="11"/>
                    </a:lnTo>
                    <a:lnTo>
                      <a:pt x="186" y="5"/>
                    </a:lnTo>
                    <a:lnTo>
                      <a:pt x="209" y="1"/>
                    </a:lnTo>
                    <a:lnTo>
                      <a:pt x="233" y="0"/>
                    </a:lnTo>
                    <a:close/>
                  </a:path>
                </a:pathLst>
              </a:custGeom>
              <a:solidFill>
                <a:srgbClr val="B76B05"/>
              </a:solidFill>
              <a:ln w="9525">
                <a:noFill/>
                <a:round/>
                <a:headEnd/>
                <a:tailEnd/>
              </a:ln>
            </p:spPr>
            <p:txBody>
              <a:bodyPr/>
              <a:lstStyle/>
              <a:p>
                <a:endParaRPr lang="en-US"/>
              </a:p>
            </p:txBody>
          </p:sp>
          <p:sp>
            <p:nvSpPr>
              <p:cNvPr id="21897" name="Freeform 689"/>
              <p:cNvSpPr>
                <a:spLocks/>
              </p:cNvSpPr>
              <p:nvPr/>
            </p:nvSpPr>
            <p:spPr bwMode="auto">
              <a:xfrm>
                <a:off x="1480" y="2323"/>
                <a:ext cx="222" cy="243"/>
              </a:xfrm>
              <a:custGeom>
                <a:avLst/>
                <a:gdLst>
                  <a:gd name="T0" fmla="*/ 244 w 443"/>
                  <a:gd name="T1" fmla="*/ 1 h 487"/>
                  <a:gd name="T2" fmla="*/ 288 w 443"/>
                  <a:gd name="T3" fmla="*/ 12 h 487"/>
                  <a:gd name="T4" fmla="*/ 327 w 443"/>
                  <a:gd name="T5" fmla="*/ 30 h 487"/>
                  <a:gd name="T6" fmla="*/ 363 w 443"/>
                  <a:gd name="T7" fmla="*/ 55 h 487"/>
                  <a:gd name="T8" fmla="*/ 393 w 443"/>
                  <a:gd name="T9" fmla="*/ 89 h 487"/>
                  <a:gd name="T10" fmla="*/ 417 w 443"/>
                  <a:gd name="T11" fmla="*/ 128 h 487"/>
                  <a:gd name="T12" fmla="*/ 433 w 443"/>
                  <a:gd name="T13" fmla="*/ 171 h 487"/>
                  <a:gd name="T14" fmla="*/ 442 w 443"/>
                  <a:gd name="T15" fmla="*/ 219 h 487"/>
                  <a:gd name="T16" fmla="*/ 442 w 443"/>
                  <a:gd name="T17" fmla="*/ 268 h 487"/>
                  <a:gd name="T18" fmla="*/ 433 w 443"/>
                  <a:gd name="T19" fmla="*/ 316 h 487"/>
                  <a:gd name="T20" fmla="*/ 417 w 443"/>
                  <a:gd name="T21" fmla="*/ 359 h 487"/>
                  <a:gd name="T22" fmla="*/ 393 w 443"/>
                  <a:gd name="T23" fmla="*/ 398 h 487"/>
                  <a:gd name="T24" fmla="*/ 363 w 443"/>
                  <a:gd name="T25" fmla="*/ 432 h 487"/>
                  <a:gd name="T26" fmla="*/ 327 w 443"/>
                  <a:gd name="T27" fmla="*/ 457 h 487"/>
                  <a:gd name="T28" fmla="*/ 288 w 443"/>
                  <a:gd name="T29" fmla="*/ 476 h 487"/>
                  <a:gd name="T30" fmla="*/ 244 w 443"/>
                  <a:gd name="T31" fmla="*/ 486 h 487"/>
                  <a:gd name="T32" fmla="*/ 198 w 443"/>
                  <a:gd name="T33" fmla="*/ 486 h 487"/>
                  <a:gd name="T34" fmla="*/ 155 w 443"/>
                  <a:gd name="T35" fmla="*/ 476 h 487"/>
                  <a:gd name="T36" fmla="*/ 115 w 443"/>
                  <a:gd name="T37" fmla="*/ 457 h 487"/>
                  <a:gd name="T38" fmla="*/ 80 w 443"/>
                  <a:gd name="T39" fmla="*/ 432 h 487"/>
                  <a:gd name="T40" fmla="*/ 50 w 443"/>
                  <a:gd name="T41" fmla="*/ 398 h 487"/>
                  <a:gd name="T42" fmla="*/ 26 w 443"/>
                  <a:gd name="T43" fmla="*/ 359 h 487"/>
                  <a:gd name="T44" fmla="*/ 10 w 443"/>
                  <a:gd name="T45" fmla="*/ 316 h 487"/>
                  <a:gd name="T46" fmla="*/ 1 w 443"/>
                  <a:gd name="T47" fmla="*/ 268 h 487"/>
                  <a:gd name="T48" fmla="*/ 1 w 443"/>
                  <a:gd name="T49" fmla="*/ 219 h 487"/>
                  <a:gd name="T50" fmla="*/ 10 w 443"/>
                  <a:gd name="T51" fmla="*/ 171 h 487"/>
                  <a:gd name="T52" fmla="*/ 26 w 443"/>
                  <a:gd name="T53" fmla="*/ 128 h 487"/>
                  <a:gd name="T54" fmla="*/ 50 w 443"/>
                  <a:gd name="T55" fmla="*/ 89 h 487"/>
                  <a:gd name="T56" fmla="*/ 80 w 443"/>
                  <a:gd name="T57" fmla="*/ 55 h 487"/>
                  <a:gd name="T58" fmla="*/ 115 w 443"/>
                  <a:gd name="T59" fmla="*/ 30 h 487"/>
                  <a:gd name="T60" fmla="*/ 155 w 443"/>
                  <a:gd name="T61" fmla="*/ 12 h 487"/>
                  <a:gd name="T62" fmla="*/ 198 w 443"/>
                  <a:gd name="T63" fmla="*/ 1 h 48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43"/>
                  <a:gd name="T97" fmla="*/ 0 h 487"/>
                  <a:gd name="T98" fmla="*/ 443 w 443"/>
                  <a:gd name="T99" fmla="*/ 487 h 48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43" h="487">
                    <a:moveTo>
                      <a:pt x="221" y="0"/>
                    </a:moveTo>
                    <a:lnTo>
                      <a:pt x="244" y="1"/>
                    </a:lnTo>
                    <a:lnTo>
                      <a:pt x="266" y="5"/>
                    </a:lnTo>
                    <a:lnTo>
                      <a:pt x="288" y="12"/>
                    </a:lnTo>
                    <a:lnTo>
                      <a:pt x="307" y="20"/>
                    </a:lnTo>
                    <a:lnTo>
                      <a:pt x="327" y="30"/>
                    </a:lnTo>
                    <a:lnTo>
                      <a:pt x="345" y="42"/>
                    </a:lnTo>
                    <a:lnTo>
                      <a:pt x="363" y="55"/>
                    </a:lnTo>
                    <a:lnTo>
                      <a:pt x="379" y="72"/>
                    </a:lnTo>
                    <a:lnTo>
                      <a:pt x="393" y="89"/>
                    </a:lnTo>
                    <a:lnTo>
                      <a:pt x="405" y="107"/>
                    </a:lnTo>
                    <a:lnTo>
                      <a:pt x="417" y="128"/>
                    </a:lnTo>
                    <a:lnTo>
                      <a:pt x="426" y="149"/>
                    </a:lnTo>
                    <a:lnTo>
                      <a:pt x="433" y="171"/>
                    </a:lnTo>
                    <a:lnTo>
                      <a:pt x="439" y="195"/>
                    </a:lnTo>
                    <a:lnTo>
                      <a:pt x="442" y="219"/>
                    </a:lnTo>
                    <a:lnTo>
                      <a:pt x="443" y="243"/>
                    </a:lnTo>
                    <a:lnTo>
                      <a:pt x="442" y="268"/>
                    </a:lnTo>
                    <a:lnTo>
                      <a:pt x="439" y="293"/>
                    </a:lnTo>
                    <a:lnTo>
                      <a:pt x="433" y="316"/>
                    </a:lnTo>
                    <a:lnTo>
                      <a:pt x="426" y="337"/>
                    </a:lnTo>
                    <a:lnTo>
                      <a:pt x="417" y="359"/>
                    </a:lnTo>
                    <a:lnTo>
                      <a:pt x="405" y="379"/>
                    </a:lnTo>
                    <a:lnTo>
                      <a:pt x="393" y="398"/>
                    </a:lnTo>
                    <a:lnTo>
                      <a:pt x="379" y="416"/>
                    </a:lnTo>
                    <a:lnTo>
                      <a:pt x="363" y="432"/>
                    </a:lnTo>
                    <a:lnTo>
                      <a:pt x="345" y="446"/>
                    </a:lnTo>
                    <a:lnTo>
                      <a:pt x="327" y="457"/>
                    </a:lnTo>
                    <a:lnTo>
                      <a:pt x="307" y="467"/>
                    </a:lnTo>
                    <a:lnTo>
                      <a:pt x="288" y="476"/>
                    </a:lnTo>
                    <a:lnTo>
                      <a:pt x="266" y="482"/>
                    </a:lnTo>
                    <a:lnTo>
                      <a:pt x="244" y="486"/>
                    </a:lnTo>
                    <a:lnTo>
                      <a:pt x="221" y="487"/>
                    </a:lnTo>
                    <a:lnTo>
                      <a:pt x="198" y="486"/>
                    </a:lnTo>
                    <a:lnTo>
                      <a:pt x="176" y="482"/>
                    </a:lnTo>
                    <a:lnTo>
                      <a:pt x="155" y="476"/>
                    </a:lnTo>
                    <a:lnTo>
                      <a:pt x="134" y="467"/>
                    </a:lnTo>
                    <a:lnTo>
                      <a:pt x="115" y="457"/>
                    </a:lnTo>
                    <a:lnTo>
                      <a:pt x="98" y="446"/>
                    </a:lnTo>
                    <a:lnTo>
                      <a:pt x="80" y="432"/>
                    </a:lnTo>
                    <a:lnTo>
                      <a:pt x="64" y="416"/>
                    </a:lnTo>
                    <a:lnTo>
                      <a:pt x="50" y="398"/>
                    </a:lnTo>
                    <a:lnTo>
                      <a:pt x="38" y="379"/>
                    </a:lnTo>
                    <a:lnTo>
                      <a:pt x="26" y="359"/>
                    </a:lnTo>
                    <a:lnTo>
                      <a:pt x="17" y="337"/>
                    </a:lnTo>
                    <a:lnTo>
                      <a:pt x="10" y="316"/>
                    </a:lnTo>
                    <a:lnTo>
                      <a:pt x="4" y="293"/>
                    </a:lnTo>
                    <a:lnTo>
                      <a:pt x="1" y="268"/>
                    </a:lnTo>
                    <a:lnTo>
                      <a:pt x="0" y="243"/>
                    </a:lnTo>
                    <a:lnTo>
                      <a:pt x="1" y="219"/>
                    </a:lnTo>
                    <a:lnTo>
                      <a:pt x="4" y="195"/>
                    </a:lnTo>
                    <a:lnTo>
                      <a:pt x="10" y="171"/>
                    </a:lnTo>
                    <a:lnTo>
                      <a:pt x="17" y="149"/>
                    </a:lnTo>
                    <a:lnTo>
                      <a:pt x="26" y="128"/>
                    </a:lnTo>
                    <a:lnTo>
                      <a:pt x="38" y="107"/>
                    </a:lnTo>
                    <a:lnTo>
                      <a:pt x="50" y="89"/>
                    </a:lnTo>
                    <a:lnTo>
                      <a:pt x="64" y="72"/>
                    </a:lnTo>
                    <a:lnTo>
                      <a:pt x="80" y="55"/>
                    </a:lnTo>
                    <a:lnTo>
                      <a:pt x="98" y="42"/>
                    </a:lnTo>
                    <a:lnTo>
                      <a:pt x="115" y="30"/>
                    </a:lnTo>
                    <a:lnTo>
                      <a:pt x="134" y="20"/>
                    </a:lnTo>
                    <a:lnTo>
                      <a:pt x="155" y="12"/>
                    </a:lnTo>
                    <a:lnTo>
                      <a:pt x="176" y="5"/>
                    </a:lnTo>
                    <a:lnTo>
                      <a:pt x="198" y="1"/>
                    </a:lnTo>
                    <a:lnTo>
                      <a:pt x="221" y="0"/>
                    </a:lnTo>
                    <a:close/>
                  </a:path>
                </a:pathLst>
              </a:custGeom>
              <a:solidFill>
                <a:srgbClr val="BF7505"/>
              </a:solidFill>
              <a:ln w="9525">
                <a:noFill/>
                <a:round/>
                <a:headEnd/>
                <a:tailEnd/>
              </a:ln>
            </p:spPr>
            <p:txBody>
              <a:bodyPr/>
              <a:lstStyle/>
              <a:p>
                <a:endParaRPr lang="en-US"/>
              </a:p>
            </p:txBody>
          </p:sp>
          <p:sp>
            <p:nvSpPr>
              <p:cNvPr id="21898" name="Freeform 690"/>
              <p:cNvSpPr>
                <a:spLocks/>
              </p:cNvSpPr>
              <p:nvPr/>
            </p:nvSpPr>
            <p:spPr bwMode="auto">
              <a:xfrm>
                <a:off x="1482" y="2324"/>
                <a:ext cx="210" cy="232"/>
              </a:xfrm>
              <a:custGeom>
                <a:avLst/>
                <a:gdLst>
                  <a:gd name="T0" fmla="*/ 233 w 421"/>
                  <a:gd name="T1" fmla="*/ 1 h 462"/>
                  <a:gd name="T2" fmla="*/ 273 w 421"/>
                  <a:gd name="T3" fmla="*/ 10 h 462"/>
                  <a:gd name="T4" fmla="*/ 311 w 421"/>
                  <a:gd name="T5" fmla="*/ 27 h 462"/>
                  <a:gd name="T6" fmla="*/ 345 w 421"/>
                  <a:gd name="T7" fmla="*/ 53 h 462"/>
                  <a:gd name="T8" fmla="*/ 373 w 421"/>
                  <a:gd name="T9" fmla="*/ 84 h 462"/>
                  <a:gd name="T10" fmla="*/ 395 w 421"/>
                  <a:gd name="T11" fmla="*/ 120 h 462"/>
                  <a:gd name="T12" fmla="*/ 411 w 421"/>
                  <a:gd name="T13" fmla="*/ 162 h 462"/>
                  <a:gd name="T14" fmla="*/ 420 w 421"/>
                  <a:gd name="T15" fmla="*/ 207 h 462"/>
                  <a:gd name="T16" fmla="*/ 420 w 421"/>
                  <a:gd name="T17" fmla="*/ 255 h 462"/>
                  <a:gd name="T18" fmla="*/ 411 w 421"/>
                  <a:gd name="T19" fmla="*/ 300 h 462"/>
                  <a:gd name="T20" fmla="*/ 395 w 421"/>
                  <a:gd name="T21" fmla="*/ 341 h 462"/>
                  <a:gd name="T22" fmla="*/ 373 w 421"/>
                  <a:gd name="T23" fmla="*/ 378 h 462"/>
                  <a:gd name="T24" fmla="*/ 345 w 421"/>
                  <a:gd name="T25" fmla="*/ 409 h 462"/>
                  <a:gd name="T26" fmla="*/ 311 w 421"/>
                  <a:gd name="T27" fmla="*/ 435 h 462"/>
                  <a:gd name="T28" fmla="*/ 273 w 421"/>
                  <a:gd name="T29" fmla="*/ 452 h 462"/>
                  <a:gd name="T30" fmla="*/ 233 w 421"/>
                  <a:gd name="T31" fmla="*/ 461 h 462"/>
                  <a:gd name="T32" fmla="*/ 189 w 421"/>
                  <a:gd name="T33" fmla="*/ 461 h 462"/>
                  <a:gd name="T34" fmla="*/ 149 w 421"/>
                  <a:gd name="T35" fmla="*/ 452 h 462"/>
                  <a:gd name="T36" fmla="*/ 111 w 421"/>
                  <a:gd name="T37" fmla="*/ 435 h 462"/>
                  <a:gd name="T38" fmla="*/ 77 w 421"/>
                  <a:gd name="T39" fmla="*/ 409 h 462"/>
                  <a:gd name="T40" fmla="*/ 48 w 421"/>
                  <a:gd name="T41" fmla="*/ 378 h 462"/>
                  <a:gd name="T42" fmla="*/ 25 w 421"/>
                  <a:gd name="T43" fmla="*/ 341 h 462"/>
                  <a:gd name="T44" fmla="*/ 9 w 421"/>
                  <a:gd name="T45" fmla="*/ 300 h 462"/>
                  <a:gd name="T46" fmla="*/ 1 w 421"/>
                  <a:gd name="T47" fmla="*/ 255 h 462"/>
                  <a:gd name="T48" fmla="*/ 1 w 421"/>
                  <a:gd name="T49" fmla="*/ 207 h 462"/>
                  <a:gd name="T50" fmla="*/ 9 w 421"/>
                  <a:gd name="T51" fmla="*/ 162 h 462"/>
                  <a:gd name="T52" fmla="*/ 25 w 421"/>
                  <a:gd name="T53" fmla="*/ 120 h 462"/>
                  <a:gd name="T54" fmla="*/ 48 w 421"/>
                  <a:gd name="T55" fmla="*/ 84 h 462"/>
                  <a:gd name="T56" fmla="*/ 77 w 421"/>
                  <a:gd name="T57" fmla="*/ 53 h 462"/>
                  <a:gd name="T58" fmla="*/ 111 w 421"/>
                  <a:gd name="T59" fmla="*/ 27 h 462"/>
                  <a:gd name="T60" fmla="*/ 149 w 421"/>
                  <a:gd name="T61" fmla="*/ 10 h 462"/>
                  <a:gd name="T62" fmla="*/ 189 w 421"/>
                  <a:gd name="T63" fmla="*/ 1 h 46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21"/>
                  <a:gd name="T97" fmla="*/ 0 h 462"/>
                  <a:gd name="T98" fmla="*/ 421 w 421"/>
                  <a:gd name="T99" fmla="*/ 462 h 46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21" h="462">
                    <a:moveTo>
                      <a:pt x="211" y="0"/>
                    </a:moveTo>
                    <a:lnTo>
                      <a:pt x="233" y="1"/>
                    </a:lnTo>
                    <a:lnTo>
                      <a:pt x="254" y="4"/>
                    </a:lnTo>
                    <a:lnTo>
                      <a:pt x="273" y="10"/>
                    </a:lnTo>
                    <a:lnTo>
                      <a:pt x="293" y="18"/>
                    </a:lnTo>
                    <a:lnTo>
                      <a:pt x="311" y="27"/>
                    </a:lnTo>
                    <a:lnTo>
                      <a:pt x="328" y="39"/>
                    </a:lnTo>
                    <a:lnTo>
                      <a:pt x="345" y="53"/>
                    </a:lnTo>
                    <a:lnTo>
                      <a:pt x="360" y="68"/>
                    </a:lnTo>
                    <a:lnTo>
                      <a:pt x="373" y="84"/>
                    </a:lnTo>
                    <a:lnTo>
                      <a:pt x="385" y="102"/>
                    </a:lnTo>
                    <a:lnTo>
                      <a:pt x="395" y="120"/>
                    </a:lnTo>
                    <a:lnTo>
                      <a:pt x="405" y="141"/>
                    </a:lnTo>
                    <a:lnTo>
                      <a:pt x="411" y="162"/>
                    </a:lnTo>
                    <a:lnTo>
                      <a:pt x="416" y="184"/>
                    </a:lnTo>
                    <a:lnTo>
                      <a:pt x="420" y="207"/>
                    </a:lnTo>
                    <a:lnTo>
                      <a:pt x="421" y="231"/>
                    </a:lnTo>
                    <a:lnTo>
                      <a:pt x="420" y="255"/>
                    </a:lnTo>
                    <a:lnTo>
                      <a:pt x="416" y="278"/>
                    </a:lnTo>
                    <a:lnTo>
                      <a:pt x="411" y="300"/>
                    </a:lnTo>
                    <a:lnTo>
                      <a:pt x="405" y="321"/>
                    </a:lnTo>
                    <a:lnTo>
                      <a:pt x="395" y="341"/>
                    </a:lnTo>
                    <a:lnTo>
                      <a:pt x="385" y="360"/>
                    </a:lnTo>
                    <a:lnTo>
                      <a:pt x="373" y="378"/>
                    </a:lnTo>
                    <a:lnTo>
                      <a:pt x="360" y="394"/>
                    </a:lnTo>
                    <a:lnTo>
                      <a:pt x="345" y="409"/>
                    </a:lnTo>
                    <a:lnTo>
                      <a:pt x="328" y="423"/>
                    </a:lnTo>
                    <a:lnTo>
                      <a:pt x="311" y="435"/>
                    </a:lnTo>
                    <a:lnTo>
                      <a:pt x="293" y="444"/>
                    </a:lnTo>
                    <a:lnTo>
                      <a:pt x="273" y="452"/>
                    </a:lnTo>
                    <a:lnTo>
                      <a:pt x="254" y="458"/>
                    </a:lnTo>
                    <a:lnTo>
                      <a:pt x="233" y="461"/>
                    </a:lnTo>
                    <a:lnTo>
                      <a:pt x="211" y="462"/>
                    </a:lnTo>
                    <a:lnTo>
                      <a:pt x="189" y="461"/>
                    </a:lnTo>
                    <a:lnTo>
                      <a:pt x="168" y="458"/>
                    </a:lnTo>
                    <a:lnTo>
                      <a:pt x="149" y="452"/>
                    </a:lnTo>
                    <a:lnTo>
                      <a:pt x="129" y="444"/>
                    </a:lnTo>
                    <a:lnTo>
                      <a:pt x="111" y="435"/>
                    </a:lnTo>
                    <a:lnTo>
                      <a:pt x="93" y="423"/>
                    </a:lnTo>
                    <a:lnTo>
                      <a:pt x="77" y="409"/>
                    </a:lnTo>
                    <a:lnTo>
                      <a:pt x="62" y="394"/>
                    </a:lnTo>
                    <a:lnTo>
                      <a:pt x="48" y="378"/>
                    </a:lnTo>
                    <a:lnTo>
                      <a:pt x="36" y="360"/>
                    </a:lnTo>
                    <a:lnTo>
                      <a:pt x="25" y="341"/>
                    </a:lnTo>
                    <a:lnTo>
                      <a:pt x="16" y="321"/>
                    </a:lnTo>
                    <a:lnTo>
                      <a:pt x="9" y="300"/>
                    </a:lnTo>
                    <a:lnTo>
                      <a:pt x="5" y="278"/>
                    </a:lnTo>
                    <a:lnTo>
                      <a:pt x="1" y="255"/>
                    </a:lnTo>
                    <a:lnTo>
                      <a:pt x="0" y="231"/>
                    </a:lnTo>
                    <a:lnTo>
                      <a:pt x="1" y="207"/>
                    </a:lnTo>
                    <a:lnTo>
                      <a:pt x="5" y="184"/>
                    </a:lnTo>
                    <a:lnTo>
                      <a:pt x="9" y="162"/>
                    </a:lnTo>
                    <a:lnTo>
                      <a:pt x="16" y="141"/>
                    </a:lnTo>
                    <a:lnTo>
                      <a:pt x="25" y="120"/>
                    </a:lnTo>
                    <a:lnTo>
                      <a:pt x="36" y="102"/>
                    </a:lnTo>
                    <a:lnTo>
                      <a:pt x="48" y="84"/>
                    </a:lnTo>
                    <a:lnTo>
                      <a:pt x="62" y="68"/>
                    </a:lnTo>
                    <a:lnTo>
                      <a:pt x="77" y="53"/>
                    </a:lnTo>
                    <a:lnTo>
                      <a:pt x="93" y="39"/>
                    </a:lnTo>
                    <a:lnTo>
                      <a:pt x="111" y="27"/>
                    </a:lnTo>
                    <a:lnTo>
                      <a:pt x="129" y="18"/>
                    </a:lnTo>
                    <a:lnTo>
                      <a:pt x="149" y="10"/>
                    </a:lnTo>
                    <a:lnTo>
                      <a:pt x="168" y="4"/>
                    </a:lnTo>
                    <a:lnTo>
                      <a:pt x="189" y="1"/>
                    </a:lnTo>
                    <a:lnTo>
                      <a:pt x="211" y="0"/>
                    </a:lnTo>
                    <a:close/>
                  </a:path>
                </a:pathLst>
              </a:custGeom>
              <a:solidFill>
                <a:srgbClr val="C47C05"/>
              </a:solidFill>
              <a:ln w="9525">
                <a:noFill/>
                <a:round/>
                <a:headEnd/>
                <a:tailEnd/>
              </a:ln>
            </p:spPr>
            <p:txBody>
              <a:bodyPr/>
              <a:lstStyle/>
              <a:p>
                <a:endParaRPr lang="en-US"/>
              </a:p>
            </p:txBody>
          </p:sp>
          <p:sp>
            <p:nvSpPr>
              <p:cNvPr id="21899" name="Freeform 691"/>
              <p:cNvSpPr>
                <a:spLocks/>
              </p:cNvSpPr>
              <p:nvPr/>
            </p:nvSpPr>
            <p:spPr bwMode="auto">
              <a:xfrm>
                <a:off x="1484" y="2326"/>
                <a:ext cx="199" cy="219"/>
              </a:xfrm>
              <a:custGeom>
                <a:avLst/>
                <a:gdLst>
                  <a:gd name="T0" fmla="*/ 220 w 398"/>
                  <a:gd name="T1" fmla="*/ 1 h 437"/>
                  <a:gd name="T2" fmla="*/ 258 w 398"/>
                  <a:gd name="T3" fmla="*/ 10 h 437"/>
                  <a:gd name="T4" fmla="*/ 293 w 398"/>
                  <a:gd name="T5" fmla="*/ 27 h 437"/>
                  <a:gd name="T6" fmla="*/ 326 w 398"/>
                  <a:gd name="T7" fmla="*/ 51 h 437"/>
                  <a:gd name="T8" fmla="*/ 352 w 398"/>
                  <a:gd name="T9" fmla="*/ 81 h 437"/>
                  <a:gd name="T10" fmla="*/ 374 w 398"/>
                  <a:gd name="T11" fmla="*/ 115 h 437"/>
                  <a:gd name="T12" fmla="*/ 389 w 398"/>
                  <a:gd name="T13" fmla="*/ 154 h 437"/>
                  <a:gd name="T14" fmla="*/ 397 w 398"/>
                  <a:gd name="T15" fmla="*/ 197 h 437"/>
                  <a:gd name="T16" fmla="*/ 397 w 398"/>
                  <a:gd name="T17" fmla="*/ 241 h 437"/>
                  <a:gd name="T18" fmla="*/ 389 w 398"/>
                  <a:gd name="T19" fmla="*/ 284 h 437"/>
                  <a:gd name="T20" fmla="*/ 374 w 398"/>
                  <a:gd name="T21" fmla="*/ 324 h 437"/>
                  <a:gd name="T22" fmla="*/ 352 w 398"/>
                  <a:gd name="T23" fmla="*/ 358 h 437"/>
                  <a:gd name="T24" fmla="*/ 326 w 398"/>
                  <a:gd name="T25" fmla="*/ 388 h 437"/>
                  <a:gd name="T26" fmla="*/ 293 w 398"/>
                  <a:gd name="T27" fmla="*/ 411 h 437"/>
                  <a:gd name="T28" fmla="*/ 258 w 398"/>
                  <a:gd name="T29" fmla="*/ 427 h 437"/>
                  <a:gd name="T30" fmla="*/ 220 w 398"/>
                  <a:gd name="T31" fmla="*/ 436 h 437"/>
                  <a:gd name="T32" fmla="*/ 178 w 398"/>
                  <a:gd name="T33" fmla="*/ 436 h 437"/>
                  <a:gd name="T34" fmla="*/ 139 w 398"/>
                  <a:gd name="T35" fmla="*/ 427 h 437"/>
                  <a:gd name="T36" fmla="*/ 103 w 398"/>
                  <a:gd name="T37" fmla="*/ 411 h 437"/>
                  <a:gd name="T38" fmla="*/ 72 w 398"/>
                  <a:gd name="T39" fmla="*/ 388 h 437"/>
                  <a:gd name="T40" fmla="*/ 44 w 398"/>
                  <a:gd name="T41" fmla="*/ 358 h 437"/>
                  <a:gd name="T42" fmla="*/ 24 w 398"/>
                  <a:gd name="T43" fmla="*/ 324 h 437"/>
                  <a:gd name="T44" fmla="*/ 9 w 398"/>
                  <a:gd name="T45" fmla="*/ 284 h 437"/>
                  <a:gd name="T46" fmla="*/ 1 w 398"/>
                  <a:gd name="T47" fmla="*/ 241 h 437"/>
                  <a:gd name="T48" fmla="*/ 1 w 398"/>
                  <a:gd name="T49" fmla="*/ 197 h 437"/>
                  <a:gd name="T50" fmla="*/ 9 w 398"/>
                  <a:gd name="T51" fmla="*/ 154 h 437"/>
                  <a:gd name="T52" fmla="*/ 24 w 398"/>
                  <a:gd name="T53" fmla="*/ 115 h 437"/>
                  <a:gd name="T54" fmla="*/ 44 w 398"/>
                  <a:gd name="T55" fmla="*/ 81 h 437"/>
                  <a:gd name="T56" fmla="*/ 72 w 398"/>
                  <a:gd name="T57" fmla="*/ 51 h 437"/>
                  <a:gd name="T58" fmla="*/ 103 w 398"/>
                  <a:gd name="T59" fmla="*/ 27 h 437"/>
                  <a:gd name="T60" fmla="*/ 139 w 398"/>
                  <a:gd name="T61" fmla="*/ 10 h 437"/>
                  <a:gd name="T62" fmla="*/ 178 w 398"/>
                  <a:gd name="T63" fmla="*/ 1 h 43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98"/>
                  <a:gd name="T97" fmla="*/ 0 h 437"/>
                  <a:gd name="T98" fmla="*/ 398 w 398"/>
                  <a:gd name="T99" fmla="*/ 437 h 43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98" h="437">
                    <a:moveTo>
                      <a:pt x="199" y="0"/>
                    </a:moveTo>
                    <a:lnTo>
                      <a:pt x="220" y="1"/>
                    </a:lnTo>
                    <a:lnTo>
                      <a:pt x="239" y="5"/>
                    </a:lnTo>
                    <a:lnTo>
                      <a:pt x="258" y="10"/>
                    </a:lnTo>
                    <a:lnTo>
                      <a:pt x="276" y="17"/>
                    </a:lnTo>
                    <a:lnTo>
                      <a:pt x="293" y="27"/>
                    </a:lnTo>
                    <a:lnTo>
                      <a:pt x="310" y="38"/>
                    </a:lnTo>
                    <a:lnTo>
                      <a:pt x="326" y="51"/>
                    </a:lnTo>
                    <a:lnTo>
                      <a:pt x="339" y="65"/>
                    </a:lnTo>
                    <a:lnTo>
                      <a:pt x="352" y="81"/>
                    </a:lnTo>
                    <a:lnTo>
                      <a:pt x="364" y="97"/>
                    </a:lnTo>
                    <a:lnTo>
                      <a:pt x="374" y="115"/>
                    </a:lnTo>
                    <a:lnTo>
                      <a:pt x="382" y="134"/>
                    </a:lnTo>
                    <a:lnTo>
                      <a:pt x="389" y="154"/>
                    </a:lnTo>
                    <a:lnTo>
                      <a:pt x="394" y="175"/>
                    </a:lnTo>
                    <a:lnTo>
                      <a:pt x="397" y="197"/>
                    </a:lnTo>
                    <a:lnTo>
                      <a:pt x="398" y="219"/>
                    </a:lnTo>
                    <a:lnTo>
                      <a:pt x="397" y="241"/>
                    </a:lnTo>
                    <a:lnTo>
                      <a:pt x="394" y="263"/>
                    </a:lnTo>
                    <a:lnTo>
                      <a:pt x="389" y="284"/>
                    </a:lnTo>
                    <a:lnTo>
                      <a:pt x="382" y="304"/>
                    </a:lnTo>
                    <a:lnTo>
                      <a:pt x="374" y="324"/>
                    </a:lnTo>
                    <a:lnTo>
                      <a:pt x="364" y="341"/>
                    </a:lnTo>
                    <a:lnTo>
                      <a:pt x="352" y="358"/>
                    </a:lnTo>
                    <a:lnTo>
                      <a:pt x="339" y="373"/>
                    </a:lnTo>
                    <a:lnTo>
                      <a:pt x="326" y="388"/>
                    </a:lnTo>
                    <a:lnTo>
                      <a:pt x="310" y="401"/>
                    </a:lnTo>
                    <a:lnTo>
                      <a:pt x="293" y="411"/>
                    </a:lnTo>
                    <a:lnTo>
                      <a:pt x="276" y="420"/>
                    </a:lnTo>
                    <a:lnTo>
                      <a:pt x="258" y="427"/>
                    </a:lnTo>
                    <a:lnTo>
                      <a:pt x="239" y="433"/>
                    </a:lnTo>
                    <a:lnTo>
                      <a:pt x="220" y="436"/>
                    </a:lnTo>
                    <a:lnTo>
                      <a:pt x="199" y="437"/>
                    </a:lnTo>
                    <a:lnTo>
                      <a:pt x="178" y="436"/>
                    </a:lnTo>
                    <a:lnTo>
                      <a:pt x="159" y="433"/>
                    </a:lnTo>
                    <a:lnTo>
                      <a:pt x="139" y="427"/>
                    </a:lnTo>
                    <a:lnTo>
                      <a:pt x="121" y="420"/>
                    </a:lnTo>
                    <a:lnTo>
                      <a:pt x="103" y="411"/>
                    </a:lnTo>
                    <a:lnTo>
                      <a:pt x="87" y="401"/>
                    </a:lnTo>
                    <a:lnTo>
                      <a:pt x="72" y="388"/>
                    </a:lnTo>
                    <a:lnTo>
                      <a:pt x="58" y="373"/>
                    </a:lnTo>
                    <a:lnTo>
                      <a:pt x="44" y="358"/>
                    </a:lnTo>
                    <a:lnTo>
                      <a:pt x="33" y="341"/>
                    </a:lnTo>
                    <a:lnTo>
                      <a:pt x="24" y="324"/>
                    </a:lnTo>
                    <a:lnTo>
                      <a:pt x="16" y="304"/>
                    </a:lnTo>
                    <a:lnTo>
                      <a:pt x="9" y="284"/>
                    </a:lnTo>
                    <a:lnTo>
                      <a:pt x="3" y="263"/>
                    </a:lnTo>
                    <a:lnTo>
                      <a:pt x="1" y="241"/>
                    </a:lnTo>
                    <a:lnTo>
                      <a:pt x="0" y="219"/>
                    </a:lnTo>
                    <a:lnTo>
                      <a:pt x="1" y="197"/>
                    </a:lnTo>
                    <a:lnTo>
                      <a:pt x="3" y="175"/>
                    </a:lnTo>
                    <a:lnTo>
                      <a:pt x="9" y="154"/>
                    </a:lnTo>
                    <a:lnTo>
                      <a:pt x="16" y="134"/>
                    </a:lnTo>
                    <a:lnTo>
                      <a:pt x="24" y="115"/>
                    </a:lnTo>
                    <a:lnTo>
                      <a:pt x="33" y="97"/>
                    </a:lnTo>
                    <a:lnTo>
                      <a:pt x="44" y="81"/>
                    </a:lnTo>
                    <a:lnTo>
                      <a:pt x="58" y="65"/>
                    </a:lnTo>
                    <a:lnTo>
                      <a:pt x="72" y="51"/>
                    </a:lnTo>
                    <a:lnTo>
                      <a:pt x="87" y="38"/>
                    </a:lnTo>
                    <a:lnTo>
                      <a:pt x="103" y="27"/>
                    </a:lnTo>
                    <a:lnTo>
                      <a:pt x="121" y="17"/>
                    </a:lnTo>
                    <a:lnTo>
                      <a:pt x="139" y="10"/>
                    </a:lnTo>
                    <a:lnTo>
                      <a:pt x="159" y="5"/>
                    </a:lnTo>
                    <a:lnTo>
                      <a:pt x="178" y="1"/>
                    </a:lnTo>
                    <a:lnTo>
                      <a:pt x="199" y="0"/>
                    </a:lnTo>
                    <a:close/>
                  </a:path>
                </a:pathLst>
              </a:custGeom>
              <a:solidFill>
                <a:srgbClr val="CC8405"/>
              </a:solidFill>
              <a:ln w="9525">
                <a:noFill/>
                <a:round/>
                <a:headEnd/>
                <a:tailEnd/>
              </a:ln>
            </p:spPr>
            <p:txBody>
              <a:bodyPr/>
              <a:lstStyle/>
              <a:p>
                <a:endParaRPr lang="en-US"/>
              </a:p>
            </p:txBody>
          </p:sp>
          <p:sp>
            <p:nvSpPr>
              <p:cNvPr id="21900" name="Freeform 692"/>
              <p:cNvSpPr>
                <a:spLocks/>
              </p:cNvSpPr>
              <p:nvPr/>
            </p:nvSpPr>
            <p:spPr bwMode="auto">
              <a:xfrm>
                <a:off x="1486" y="2328"/>
                <a:ext cx="187" cy="206"/>
              </a:xfrm>
              <a:custGeom>
                <a:avLst/>
                <a:gdLst>
                  <a:gd name="T0" fmla="*/ 207 w 376"/>
                  <a:gd name="T1" fmla="*/ 1 h 413"/>
                  <a:gd name="T2" fmla="*/ 243 w 376"/>
                  <a:gd name="T3" fmla="*/ 9 h 413"/>
                  <a:gd name="T4" fmla="*/ 278 w 376"/>
                  <a:gd name="T5" fmla="*/ 25 h 413"/>
                  <a:gd name="T6" fmla="*/ 308 w 376"/>
                  <a:gd name="T7" fmla="*/ 47 h 413"/>
                  <a:gd name="T8" fmla="*/ 333 w 376"/>
                  <a:gd name="T9" fmla="*/ 75 h 413"/>
                  <a:gd name="T10" fmla="*/ 353 w 376"/>
                  <a:gd name="T11" fmla="*/ 108 h 413"/>
                  <a:gd name="T12" fmla="*/ 368 w 376"/>
                  <a:gd name="T13" fmla="*/ 146 h 413"/>
                  <a:gd name="T14" fmla="*/ 375 w 376"/>
                  <a:gd name="T15" fmla="*/ 186 h 413"/>
                  <a:gd name="T16" fmla="*/ 375 w 376"/>
                  <a:gd name="T17" fmla="*/ 227 h 413"/>
                  <a:gd name="T18" fmla="*/ 368 w 376"/>
                  <a:gd name="T19" fmla="*/ 268 h 413"/>
                  <a:gd name="T20" fmla="*/ 353 w 376"/>
                  <a:gd name="T21" fmla="*/ 305 h 413"/>
                  <a:gd name="T22" fmla="*/ 333 w 376"/>
                  <a:gd name="T23" fmla="*/ 338 h 413"/>
                  <a:gd name="T24" fmla="*/ 308 w 376"/>
                  <a:gd name="T25" fmla="*/ 366 h 413"/>
                  <a:gd name="T26" fmla="*/ 278 w 376"/>
                  <a:gd name="T27" fmla="*/ 387 h 413"/>
                  <a:gd name="T28" fmla="*/ 243 w 376"/>
                  <a:gd name="T29" fmla="*/ 404 h 413"/>
                  <a:gd name="T30" fmla="*/ 207 w 376"/>
                  <a:gd name="T31" fmla="*/ 412 h 413"/>
                  <a:gd name="T32" fmla="*/ 168 w 376"/>
                  <a:gd name="T33" fmla="*/ 412 h 413"/>
                  <a:gd name="T34" fmla="*/ 133 w 376"/>
                  <a:gd name="T35" fmla="*/ 404 h 413"/>
                  <a:gd name="T36" fmla="*/ 98 w 376"/>
                  <a:gd name="T37" fmla="*/ 387 h 413"/>
                  <a:gd name="T38" fmla="*/ 68 w 376"/>
                  <a:gd name="T39" fmla="*/ 366 h 413"/>
                  <a:gd name="T40" fmla="*/ 43 w 376"/>
                  <a:gd name="T41" fmla="*/ 338 h 413"/>
                  <a:gd name="T42" fmla="*/ 23 w 376"/>
                  <a:gd name="T43" fmla="*/ 305 h 413"/>
                  <a:gd name="T44" fmla="*/ 8 w 376"/>
                  <a:gd name="T45" fmla="*/ 268 h 413"/>
                  <a:gd name="T46" fmla="*/ 1 w 376"/>
                  <a:gd name="T47" fmla="*/ 227 h 413"/>
                  <a:gd name="T48" fmla="*/ 1 w 376"/>
                  <a:gd name="T49" fmla="*/ 186 h 413"/>
                  <a:gd name="T50" fmla="*/ 8 w 376"/>
                  <a:gd name="T51" fmla="*/ 146 h 413"/>
                  <a:gd name="T52" fmla="*/ 23 w 376"/>
                  <a:gd name="T53" fmla="*/ 108 h 413"/>
                  <a:gd name="T54" fmla="*/ 43 w 376"/>
                  <a:gd name="T55" fmla="*/ 75 h 413"/>
                  <a:gd name="T56" fmla="*/ 68 w 376"/>
                  <a:gd name="T57" fmla="*/ 47 h 413"/>
                  <a:gd name="T58" fmla="*/ 98 w 376"/>
                  <a:gd name="T59" fmla="*/ 25 h 413"/>
                  <a:gd name="T60" fmla="*/ 133 w 376"/>
                  <a:gd name="T61" fmla="*/ 9 h 413"/>
                  <a:gd name="T62" fmla="*/ 168 w 376"/>
                  <a:gd name="T63" fmla="*/ 1 h 41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76"/>
                  <a:gd name="T97" fmla="*/ 0 h 413"/>
                  <a:gd name="T98" fmla="*/ 376 w 376"/>
                  <a:gd name="T99" fmla="*/ 413 h 41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76" h="413">
                    <a:moveTo>
                      <a:pt x="188" y="0"/>
                    </a:moveTo>
                    <a:lnTo>
                      <a:pt x="207" y="1"/>
                    </a:lnTo>
                    <a:lnTo>
                      <a:pt x="226" y="4"/>
                    </a:lnTo>
                    <a:lnTo>
                      <a:pt x="243" y="9"/>
                    </a:lnTo>
                    <a:lnTo>
                      <a:pt x="260" y="16"/>
                    </a:lnTo>
                    <a:lnTo>
                      <a:pt x="278" y="25"/>
                    </a:lnTo>
                    <a:lnTo>
                      <a:pt x="293" y="35"/>
                    </a:lnTo>
                    <a:lnTo>
                      <a:pt x="308" y="47"/>
                    </a:lnTo>
                    <a:lnTo>
                      <a:pt x="320" y="61"/>
                    </a:lnTo>
                    <a:lnTo>
                      <a:pt x="333" y="75"/>
                    </a:lnTo>
                    <a:lnTo>
                      <a:pt x="343" y="92"/>
                    </a:lnTo>
                    <a:lnTo>
                      <a:pt x="353" y="108"/>
                    </a:lnTo>
                    <a:lnTo>
                      <a:pt x="361" y="126"/>
                    </a:lnTo>
                    <a:lnTo>
                      <a:pt x="368" y="146"/>
                    </a:lnTo>
                    <a:lnTo>
                      <a:pt x="372" y="165"/>
                    </a:lnTo>
                    <a:lnTo>
                      <a:pt x="375" y="186"/>
                    </a:lnTo>
                    <a:lnTo>
                      <a:pt x="376" y="207"/>
                    </a:lnTo>
                    <a:lnTo>
                      <a:pt x="375" y="227"/>
                    </a:lnTo>
                    <a:lnTo>
                      <a:pt x="372" y="248"/>
                    </a:lnTo>
                    <a:lnTo>
                      <a:pt x="368" y="268"/>
                    </a:lnTo>
                    <a:lnTo>
                      <a:pt x="361" y="286"/>
                    </a:lnTo>
                    <a:lnTo>
                      <a:pt x="353" y="305"/>
                    </a:lnTo>
                    <a:lnTo>
                      <a:pt x="343" y="322"/>
                    </a:lnTo>
                    <a:lnTo>
                      <a:pt x="333" y="338"/>
                    </a:lnTo>
                    <a:lnTo>
                      <a:pt x="320" y="352"/>
                    </a:lnTo>
                    <a:lnTo>
                      <a:pt x="308" y="366"/>
                    </a:lnTo>
                    <a:lnTo>
                      <a:pt x="293" y="377"/>
                    </a:lnTo>
                    <a:lnTo>
                      <a:pt x="278" y="387"/>
                    </a:lnTo>
                    <a:lnTo>
                      <a:pt x="260" y="397"/>
                    </a:lnTo>
                    <a:lnTo>
                      <a:pt x="243" y="404"/>
                    </a:lnTo>
                    <a:lnTo>
                      <a:pt x="226" y="408"/>
                    </a:lnTo>
                    <a:lnTo>
                      <a:pt x="207" y="412"/>
                    </a:lnTo>
                    <a:lnTo>
                      <a:pt x="188" y="413"/>
                    </a:lnTo>
                    <a:lnTo>
                      <a:pt x="168" y="412"/>
                    </a:lnTo>
                    <a:lnTo>
                      <a:pt x="150" y="408"/>
                    </a:lnTo>
                    <a:lnTo>
                      <a:pt x="133" y="404"/>
                    </a:lnTo>
                    <a:lnTo>
                      <a:pt x="115" y="397"/>
                    </a:lnTo>
                    <a:lnTo>
                      <a:pt x="98" y="387"/>
                    </a:lnTo>
                    <a:lnTo>
                      <a:pt x="83" y="377"/>
                    </a:lnTo>
                    <a:lnTo>
                      <a:pt x="68" y="366"/>
                    </a:lnTo>
                    <a:lnTo>
                      <a:pt x="55" y="352"/>
                    </a:lnTo>
                    <a:lnTo>
                      <a:pt x="43" y="338"/>
                    </a:lnTo>
                    <a:lnTo>
                      <a:pt x="32" y="322"/>
                    </a:lnTo>
                    <a:lnTo>
                      <a:pt x="23" y="305"/>
                    </a:lnTo>
                    <a:lnTo>
                      <a:pt x="15" y="286"/>
                    </a:lnTo>
                    <a:lnTo>
                      <a:pt x="8" y="268"/>
                    </a:lnTo>
                    <a:lnTo>
                      <a:pt x="3" y="248"/>
                    </a:lnTo>
                    <a:lnTo>
                      <a:pt x="1" y="227"/>
                    </a:lnTo>
                    <a:lnTo>
                      <a:pt x="0" y="207"/>
                    </a:lnTo>
                    <a:lnTo>
                      <a:pt x="1" y="186"/>
                    </a:lnTo>
                    <a:lnTo>
                      <a:pt x="3" y="165"/>
                    </a:lnTo>
                    <a:lnTo>
                      <a:pt x="8" y="146"/>
                    </a:lnTo>
                    <a:lnTo>
                      <a:pt x="15" y="126"/>
                    </a:lnTo>
                    <a:lnTo>
                      <a:pt x="23" y="108"/>
                    </a:lnTo>
                    <a:lnTo>
                      <a:pt x="32" y="92"/>
                    </a:lnTo>
                    <a:lnTo>
                      <a:pt x="43" y="75"/>
                    </a:lnTo>
                    <a:lnTo>
                      <a:pt x="55" y="61"/>
                    </a:lnTo>
                    <a:lnTo>
                      <a:pt x="68" y="47"/>
                    </a:lnTo>
                    <a:lnTo>
                      <a:pt x="83" y="35"/>
                    </a:lnTo>
                    <a:lnTo>
                      <a:pt x="98" y="25"/>
                    </a:lnTo>
                    <a:lnTo>
                      <a:pt x="115" y="16"/>
                    </a:lnTo>
                    <a:lnTo>
                      <a:pt x="133" y="9"/>
                    </a:lnTo>
                    <a:lnTo>
                      <a:pt x="150" y="4"/>
                    </a:lnTo>
                    <a:lnTo>
                      <a:pt x="168" y="1"/>
                    </a:lnTo>
                    <a:lnTo>
                      <a:pt x="188" y="0"/>
                    </a:lnTo>
                    <a:close/>
                  </a:path>
                </a:pathLst>
              </a:custGeom>
              <a:solidFill>
                <a:srgbClr val="D18C02"/>
              </a:solidFill>
              <a:ln w="9525">
                <a:noFill/>
                <a:round/>
                <a:headEnd/>
                <a:tailEnd/>
              </a:ln>
            </p:spPr>
            <p:txBody>
              <a:bodyPr/>
              <a:lstStyle/>
              <a:p>
                <a:endParaRPr lang="en-US"/>
              </a:p>
            </p:txBody>
          </p:sp>
          <p:sp>
            <p:nvSpPr>
              <p:cNvPr id="21901" name="Freeform 693"/>
              <p:cNvSpPr>
                <a:spLocks/>
              </p:cNvSpPr>
              <p:nvPr/>
            </p:nvSpPr>
            <p:spPr bwMode="auto">
              <a:xfrm>
                <a:off x="1487" y="2330"/>
                <a:ext cx="177" cy="194"/>
              </a:xfrm>
              <a:custGeom>
                <a:avLst/>
                <a:gdLst>
                  <a:gd name="T0" fmla="*/ 177 w 353"/>
                  <a:gd name="T1" fmla="*/ 0 h 388"/>
                  <a:gd name="T2" fmla="*/ 212 w 353"/>
                  <a:gd name="T3" fmla="*/ 4 h 388"/>
                  <a:gd name="T4" fmla="*/ 245 w 353"/>
                  <a:gd name="T5" fmla="*/ 15 h 388"/>
                  <a:gd name="T6" fmla="*/ 275 w 353"/>
                  <a:gd name="T7" fmla="*/ 34 h 388"/>
                  <a:gd name="T8" fmla="*/ 301 w 353"/>
                  <a:gd name="T9" fmla="*/ 57 h 388"/>
                  <a:gd name="T10" fmla="*/ 323 w 353"/>
                  <a:gd name="T11" fmla="*/ 85 h 388"/>
                  <a:gd name="T12" fmla="*/ 339 w 353"/>
                  <a:gd name="T13" fmla="*/ 119 h 388"/>
                  <a:gd name="T14" fmla="*/ 350 w 353"/>
                  <a:gd name="T15" fmla="*/ 154 h 388"/>
                  <a:gd name="T16" fmla="*/ 353 w 353"/>
                  <a:gd name="T17" fmla="*/ 194 h 388"/>
                  <a:gd name="T18" fmla="*/ 350 w 353"/>
                  <a:gd name="T19" fmla="*/ 233 h 388"/>
                  <a:gd name="T20" fmla="*/ 339 w 353"/>
                  <a:gd name="T21" fmla="*/ 269 h 388"/>
                  <a:gd name="T22" fmla="*/ 323 w 353"/>
                  <a:gd name="T23" fmla="*/ 302 h 388"/>
                  <a:gd name="T24" fmla="*/ 301 w 353"/>
                  <a:gd name="T25" fmla="*/ 330 h 388"/>
                  <a:gd name="T26" fmla="*/ 275 w 353"/>
                  <a:gd name="T27" fmla="*/ 355 h 388"/>
                  <a:gd name="T28" fmla="*/ 245 w 353"/>
                  <a:gd name="T29" fmla="*/ 373 h 388"/>
                  <a:gd name="T30" fmla="*/ 212 w 353"/>
                  <a:gd name="T31" fmla="*/ 385 h 388"/>
                  <a:gd name="T32" fmla="*/ 177 w 353"/>
                  <a:gd name="T33" fmla="*/ 388 h 388"/>
                  <a:gd name="T34" fmla="*/ 141 w 353"/>
                  <a:gd name="T35" fmla="*/ 385 h 388"/>
                  <a:gd name="T36" fmla="*/ 109 w 353"/>
                  <a:gd name="T37" fmla="*/ 373 h 388"/>
                  <a:gd name="T38" fmla="*/ 79 w 353"/>
                  <a:gd name="T39" fmla="*/ 355 h 388"/>
                  <a:gd name="T40" fmla="*/ 52 w 353"/>
                  <a:gd name="T41" fmla="*/ 330 h 388"/>
                  <a:gd name="T42" fmla="*/ 30 w 353"/>
                  <a:gd name="T43" fmla="*/ 302 h 388"/>
                  <a:gd name="T44" fmla="*/ 14 w 353"/>
                  <a:gd name="T45" fmla="*/ 269 h 388"/>
                  <a:gd name="T46" fmla="*/ 4 w 353"/>
                  <a:gd name="T47" fmla="*/ 233 h 388"/>
                  <a:gd name="T48" fmla="*/ 0 w 353"/>
                  <a:gd name="T49" fmla="*/ 194 h 388"/>
                  <a:gd name="T50" fmla="*/ 4 w 353"/>
                  <a:gd name="T51" fmla="*/ 154 h 388"/>
                  <a:gd name="T52" fmla="*/ 14 w 353"/>
                  <a:gd name="T53" fmla="*/ 119 h 388"/>
                  <a:gd name="T54" fmla="*/ 30 w 353"/>
                  <a:gd name="T55" fmla="*/ 85 h 388"/>
                  <a:gd name="T56" fmla="*/ 52 w 353"/>
                  <a:gd name="T57" fmla="*/ 57 h 388"/>
                  <a:gd name="T58" fmla="*/ 79 w 353"/>
                  <a:gd name="T59" fmla="*/ 34 h 388"/>
                  <a:gd name="T60" fmla="*/ 109 w 353"/>
                  <a:gd name="T61" fmla="*/ 15 h 388"/>
                  <a:gd name="T62" fmla="*/ 141 w 353"/>
                  <a:gd name="T63" fmla="*/ 4 h 388"/>
                  <a:gd name="T64" fmla="*/ 177 w 353"/>
                  <a:gd name="T65" fmla="*/ 0 h 38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53"/>
                  <a:gd name="T100" fmla="*/ 0 h 388"/>
                  <a:gd name="T101" fmla="*/ 353 w 353"/>
                  <a:gd name="T102" fmla="*/ 388 h 38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53" h="388">
                    <a:moveTo>
                      <a:pt x="177" y="0"/>
                    </a:moveTo>
                    <a:lnTo>
                      <a:pt x="212" y="4"/>
                    </a:lnTo>
                    <a:lnTo>
                      <a:pt x="245" y="15"/>
                    </a:lnTo>
                    <a:lnTo>
                      <a:pt x="275" y="34"/>
                    </a:lnTo>
                    <a:lnTo>
                      <a:pt x="301" y="57"/>
                    </a:lnTo>
                    <a:lnTo>
                      <a:pt x="323" y="85"/>
                    </a:lnTo>
                    <a:lnTo>
                      <a:pt x="339" y="119"/>
                    </a:lnTo>
                    <a:lnTo>
                      <a:pt x="350" y="154"/>
                    </a:lnTo>
                    <a:lnTo>
                      <a:pt x="353" y="194"/>
                    </a:lnTo>
                    <a:lnTo>
                      <a:pt x="350" y="233"/>
                    </a:lnTo>
                    <a:lnTo>
                      <a:pt x="339" y="269"/>
                    </a:lnTo>
                    <a:lnTo>
                      <a:pt x="323" y="302"/>
                    </a:lnTo>
                    <a:lnTo>
                      <a:pt x="301" y="330"/>
                    </a:lnTo>
                    <a:lnTo>
                      <a:pt x="275" y="355"/>
                    </a:lnTo>
                    <a:lnTo>
                      <a:pt x="245" y="373"/>
                    </a:lnTo>
                    <a:lnTo>
                      <a:pt x="212" y="385"/>
                    </a:lnTo>
                    <a:lnTo>
                      <a:pt x="177" y="388"/>
                    </a:lnTo>
                    <a:lnTo>
                      <a:pt x="141" y="385"/>
                    </a:lnTo>
                    <a:lnTo>
                      <a:pt x="109" y="373"/>
                    </a:lnTo>
                    <a:lnTo>
                      <a:pt x="79" y="355"/>
                    </a:lnTo>
                    <a:lnTo>
                      <a:pt x="52" y="330"/>
                    </a:lnTo>
                    <a:lnTo>
                      <a:pt x="30" y="302"/>
                    </a:lnTo>
                    <a:lnTo>
                      <a:pt x="14" y="269"/>
                    </a:lnTo>
                    <a:lnTo>
                      <a:pt x="4" y="233"/>
                    </a:lnTo>
                    <a:lnTo>
                      <a:pt x="0" y="194"/>
                    </a:lnTo>
                    <a:lnTo>
                      <a:pt x="4" y="154"/>
                    </a:lnTo>
                    <a:lnTo>
                      <a:pt x="14" y="119"/>
                    </a:lnTo>
                    <a:lnTo>
                      <a:pt x="30" y="85"/>
                    </a:lnTo>
                    <a:lnTo>
                      <a:pt x="52" y="57"/>
                    </a:lnTo>
                    <a:lnTo>
                      <a:pt x="79" y="34"/>
                    </a:lnTo>
                    <a:lnTo>
                      <a:pt x="109" y="15"/>
                    </a:lnTo>
                    <a:lnTo>
                      <a:pt x="141" y="4"/>
                    </a:lnTo>
                    <a:lnTo>
                      <a:pt x="177" y="0"/>
                    </a:lnTo>
                    <a:close/>
                  </a:path>
                </a:pathLst>
              </a:custGeom>
              <a:solidFill>
                <a:srgbClr val="D89602"/>
              </a:solidFill>
              <a:ln w="9525">
                <a:noFill/>
                <a:round/>
                <a:headEnd/>
                <a:tailEnd/>
              </a:ln>
            </p:spPr>
            <p:txBody>
              <a:bodyPr/>
              <a:lstStyle/>
              <a:p>
                <a:endParaRPr lang="en-US"/>
              </a:p>
            </p:txBody>
          </p:sp>
          <p:sp>
            <p:nvSpPr>
              <p:cNvPr id="21902" name="Freeform 694"/>
              <p:cNvSpPr>
                <a:spLocks/>
              </p:cNvSpPr>
              <p:nvPr/>
            </p:nvSpPr>
            <p:spPr bwMode="auto">
              <a:xfrm>
                <a:off x="1489" y="2332"/>
                <a:ext cx="165" cy="181"/>
              </a:xfrm>
              <a:custGeom>
                <a:avLst/>
                <a:gdLst>
                  <a:gd name="T0" fmla="*/ 165 w 329"/>
                  <a:gd name="T1" fmla="*/ 0 h 362"/>
                  <a:gd name="T2" fmla="*/ 198 w 329"/>
                  <a:gd name="T3" fmla="*/ 3 h 362"/>
                  <a:gd name="T4" fmla="*/ 229 w 329"/>
                  <a:gd name="T5" fmla="*/ 13 h 362"/>
                  <a:gd name="T6" fmla="*/ 257 w 329"/>
                  <a:gd name="T7" fmla="*/ 31 h 362"/>
                  <a:gd name="T8" fmla="*/ 281 w 329"/>
                  <a:gd name="T9" fmla="*/ 53 h 362"/>
                  <a:gd name="T10" fmla="*/ 302 w 329"/>
                  <a:gd name="T11" fmla="*/ 80 h 362"/>
                  <a:gd name="T12" fmla="*/ 317 w 329"/>
                  <a:gd name="T13" fmla="*/ 111 h 362"/>
                  <a:gd name="T14" fmla="*/ 326 w 329"/>
                  <a:gd name="T15" fmla="*/ 145 h 362"/>
                  <a:gd name="T16" fmla="*/ 329 w 329"/>
                  <a:gd name="T17" fmla="*/ 181 h 362"/>
                  <a:gd name="T18" fmla="*/ 326 w 329"/>
                  <a:gd name="T19" fmla="*/ 217 h 362"/>
                  <a:gd name="T20" fmla="*/ 317 w 329"/>
                  <a:gd name="T21" fmla="*/ 252 h 362"/>
                  <a:gd name="T22" fmla="*/ 302 w 329"/>
                  <a:gd name="T23" fmla="*/ 282 h 362"/>
                  <a:gd name="T24" fmla="*/ 281 w 329"/>
                  <a:gd name="T25" fmla="*/ 309 h 362"/>
                  <a:gd name="T26" fmla="*/ 257 w 329"/>
                  <a:gd name="T27" fmla="*/ 331 h 362"/>
                  <a:gd name="T28" fmla="*/ 229 w 329"/>
                  <a:gd name="T29" fmla="*/ 348 h 362"/>
                  <a:gd name="T30" fmla="*/ 198 w 329"/>
                  <a:gd name="T31" fmla="*/ 359 h 362"/>
                  <a:gd name="T32" fmla="*/ 165 w 329"/>
                  <a:gd name="T33" fmla="*/ 362 h 362"/>
                  <a:gd name="T34" fmla="*/ 131 w 329"/>
                  <a:gd name="T35" fmla="*/ 359 h 362"/>
                  <a:gd name="T36" fmla="*/ 101 w 329"/>
                  <a:gd name="T37" fmla="*/ 348 h 362"/>
                  <a:gd name="T38" fmla="*/ 73 w 329"/>
                  <a:gd name="T39" fmla="*/ 331 h 362"/>
                  <a:gd name="T40" fmla="*/ 48 w 329"/>
                  <a:gd name="T41" fmla="*/ 309 h 362"/>
                  <a:gd name="T42" fmla="*/ 29 w 329"/>
                  <a:gd name="T43" fmla="*/ 282 h 362"/>
                  <a:gd name="T44" fmla="*/ 13 w 329"/>
                  <a:gd name="T45" fmla="*/ 252 h 362"/>
                  <a:gd name="T46" fmla="*/ 3 w 329"/>
                  <a:gd name="T47" fmla="*/ 217 h 362"/>
                  <a:gd name="T48" fmla="*/ 0 w 329"/>
                  <a:gd name="T49" fmla="*/ 181 h 362"/>
                  <a:gd name="T50" fmla="*/ 3 w 329"/>
                  <a:gd name="T51" fmla="*/ 145 h 362"/>
                  <a:gd name="T52" fmla="*/ 13 w 329"/>
                  <a:gd name="T53" fmla="*/ 111 h 362"/>
                  <a:gd name="T54" fmla="*/ 29 w 329"/>
                  <a:gd name="T55" fmla="*/ 80 h 362"/>
                  <a:gd name="T56" fmla="*/ 48 w 329"/>
                  <a:gd name="T57" fmla="*/ 53 h 362"/>
                  <a:gd name="T58" fmla="*/ 73 w 329"/>
                  <a:gd name="T59" fmla="*/ 31 h 362"/>
                  <a:gd name="T60" fmla="*/ 101 w 329"/>
                  <a:gd name="T61" fmla="*/ 13 h 362"/>
                  <a:gd name="T62" fmla="*/ 131 w 329"/>
                  <a:gd name="T63" fmla="*/ 3 h 362"/>
                  <a:gd name="T64" fmla="*/ 165 w 329"/>
                  <a:gd name="T65" fmla="*/ 0 h 36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29"/>
                  <a:gd name="T100" fmla="*/ 0 h 362"/>
                  <a:gd name="T101" fmla="*/ 329 w 329"/>
                  <a:gd name="T102" fmla="*/ 362 h 36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29" h="362">
                    <a:moveTo>
                      <a:pt x="165" y="0"/>
                    </a:moveTo>
                    <a:lnTo>
                      <a:pt x="198" y="3"/>
                    </a:lnTo>
                    <a:lnTo>
                      <a:pt x="229" y="13"/>
                    </a:lnTo>
                    <a:lnTo>
                      <a:pt x="257" y="31"/>
                    </a:lnTo>
                    <a:lnTo>
                      <a:pt x="281" y="53"/>
                    </a:lnTo>
                    <a:lnTo>
                      <a:pt x="302" y="80"/>
                    </a:lnTo>
                    <a:lnTo>
                      <a:pt x="317" y="111"/>
                    </a:lnTo>
                    <a:lnTo>
                      <a:pt x="326" y="145"/>
                    </a:lnTo>
                    <a:lnTo>
                      <a:pt x="329" y="181"/>
                    </a:lnTo>
                    <a:lnTo>
                      <a:pt x="326" y="217"/>
                    </a:lnTo>
                    <a:lnTo>
                      <a:pt x="317" y="252"/>
                    </a:lnTo>
                    <a:lnTo>
                      <a:pt x="302" y="282"/>
                    </a:lnTo>
                    <a:lnTo>
                      <a:pt x="281" y="309"/>
                    </a:lnTo>
                    <a:lnTo>
                      <a:pt x="257" y="331"/>
                    </a:lnTo>
                    <a:lnTo>
                      <a:pt x="229" y="348"/>
                    </a:lnTo>
                    <a:lnTo>
                      <a:pt x="198" y="359"/>
                    </a:lnTo>
                    <a:lnTo>
                      <a:pt x="165" y="362"/>
                    </a:lnTo>
                    <a:lnTo>
                      <a:pt x="131" y="359"/>
                    </a:lnTo>
                    <a:lnTo>
                      <a:pt x="101" y="348"/>
                    </a:lnTo>
                    <a:lnTo>
                      <a:pt x="73" y="331"/>
                    </a:lnTo>
                    <a:lnTo>
                      <a:pt x="48" y="309"/>
                    </a:lnTo>
                    <a:lnTo>
                      <a:pt x="29" y="282"/>
                    </a:lnTo>
                    <a:lnTo>
                      <a:pt x="13" y="252"/>
                    </a:lnTo>
                    <a:lnTo>
                      <a:pt x="3" y="217"/>
                    </a:lnTo>
                    <a:lnTo>
                      <a:pt x="0" y="181"/>
                    </a:lnTo>
                    <a:lnTo>
                      <a:pt x="3" y="145"/>
                    </a:lnTo>
                    <a:lnTo>
                      <a:pt x="13" y="111"/>
                    </a:lnTo>
                    <a:lnTo>
                      <a:pt x="29" y="80"/>
                    </a:lnTo>
                    <a:lnTo>
                      <a:pt x="48" y="53"/>
                    </a:lnTo>
                    <a:lnTo>
                      <a:pt x="73" y="31"/>
                    </a:lnTo>
                    <a:lnTo>
                      <a:pt x="101" y="13"/>
                    </a:lnTo>
                    <a:lnTo>
                      <a:pt x="131" y="3"/>
                    </a:lnTo>
                    <a:lnTo>
                      <a:pt x="165" y="0"/>
                    </a:lnTo>
                    <a:close/>
                  </a:path>
                </a:pathLst>
              </a:custGeom>
              <a:solidFill>
                <a:srgbClr val="DD9E02"/>
              </a:solidFill>
              <a:ln w="9525">
                <a:noFill/>
                <a:round/>
                <a:headEnd/>
                <a:tailEnd/>
              </a:ln>
            </p:spPr>
            <p:txBody>
              <a:bodyPr/>
              <a:lstStyle/>
              <a:p>
                <a:endParaRPr lang="en-US"/>
              </a:p>
            </p:txBody>
          </p:sp>
          <p:sp>
            <p:nvSpPr>
              <p:cNvPr id="21903" name="Freeform 695"/>
              <p:cNvSpPr>
                <a:spLocks/>
              </p:cNvSpPr>
              <p:nvPr/>
            </p:nvSpPr>
            <p:spPr bwMode="auto">
              <a:xfrm>
                <a:off x="1491" y="2334"/>
                <a:ext cx="154" cy="169"/>
              </a:xfrm>
              <a:custGeom>
                <a:avLst/>
                <a:gdLst>
                  <a:gd name="T0" fmla="*/ 154 w 309"/>
                  <a:gd name="T1" fmla="*/ 0 h 338"/>
                  <a:gd name="T2" fmla="*/ 185 w 309"/>
                  <a:gd name="T3" fmla="*/ 3 h 338"/>
                  <a:gd name="T4" fmla="*/ 214 w 309"/>
                  <a:gd name="T5" fmla="*/ 14 h 338"/>
                  <a:gd name="T6" fmla="*/ 240 w 309"/>
                  <a:gd name="T7" fmla="*/ 29 h 338"/>
                  <a:gd name="T8" fmla="*/ 263 w 309"/>
                  <a:gd name="T9" fmla="*/ 50 h 338"/>
                  <a:gd name="T10" fmla="*/ 283 w 309"/>
                  <a:gd name="T11" fmla="*/ 75 h 338"/>
                  <a:gd name="T12" fmla="*/ 297 w 309"/>
                  <a:gd name="T13" fmla="*/ 104 h 338"/>
                  <a:gd name="T14" fmla="*/ 306 w 309"/>
                  <a:gd name="T15" fmla="*/ 135 h 338"/>
                  <a:gd name="T16" fmla="*/ 309 w 309"/>
                  <a:gd name="T17" fmla="*/ 169 h 338"/>
                  <a:gd name="T18" fmla="*/ 306 w 309"/>
                  <a:gd name="T19" fmla="*/ 204 h 338"/>
                  <a:gd name="T20" fmla="*/ 297 w 309"/>
                  <a:gd name="T21" fmla="*/ 235 h 338"/>
                  <a:gd name="T22" fmla="*/ 283 w 309"/>
                  <a:gd name="T23" fmla="*/ 264 h 338"/>
                  <a:gd name="T24" fmla="*/ 263 w 309"/>
                  <a:gd name="T25" fmla="*/ 289 h 338"/>
                  <a:gd name="T26" fmla="*/ 240 w 309"/>
                  <a:gd name="T27" fmla="*/ 310 h 338"/>
                  <a:gd name="T28" fmla="*/ 214 w 309"/>
                  <a:gd name="T29" fmla="*/ 325 h 338"/>
                  <a:gd name="T30" fmla="*/ 185 w 309"/>
                  <a:gd name="T31" fmla="*/ 335 h 338"/>
                  <a:gd name="T32" fmla="*/ 154 w 309"/>
                  <a:gd name="T33" fmla="*/ 338 h 338"/>
                  <a:gd name="T34" fmla="*/ 123 w 309"/>
                  <a:gd name="T35" fmla="*/ 335 h 338"/>
                  <a:gd name="T36" fmla="*/ 94 w 309"/>
                  <a:gd name="T37" fmla="*/ 325 h 338"/>
                  <a:gd name="T38" fmla="*/ 68 w 309"/>
                  <a:gd name="T39" fmla="*/ 310 h 338"/>
                  <a:gd name="T40" fmla="*/ 45 w 309"/>
                  <a:gd name="T41" fmla="*/ 289 h 338"/>
                  <a:gd name="T42" fmla="*/ 27 w 309"/>
                  <a:gd name="T43" fmla="*/ 264 h 338"/>
                  <a:gd name="T44" fmla="*/ 13 w 309"/>
                  <a:gd name="T45" fmla="*/ 235 h 338"/>
                  <a:gd name="T46" fmla="*/ 4 w 309"/>
                  <a:gd name="T47" fmla="*/ 204 h 338"/>
                  <a:gd name="T48" fmla="*/ 0 w 309"/>
                  <a:gd name="T49" fmla="*/ 169 h 338"/>
                  <a:gd name="T50" fmla="*/ 4 w 309"/>
                  <a:gd name="T51" fmla="*/ 135 h 338"/>
                  <a:gd name="T52" fmla="*/ 13 w 309"/>
                  <a:gd name="T53" fmla="*/ 104 h 338"/>
                  <a:gd name="T54" fmla="*/ 27 w 309"/>
                  <a:gd name="T55" fmla="*/ 75 h 338"/>
                  <a:gd name="T56" fmla="*/ 45 w 309"/>
                  <a:gd name="T57" fmla="*/ 50 h 338"/>
                  <a:gd name="T58" fmla="*/ 68 w 309"/>
                  <a:gd name="T59" fmla="*/ 29 h 338"/>
                  <a:gd name="T60" fmla="*/ 94 w 309"/>
                  <a:gd name="T61" fmla="*/ 14 h 338"/>
                  <a:gd name="T62" fmla="*/ 123 w 309"/>
                  <a:gd name="T63" fmla="*/ 3 h 338"/>
                  <a:gd name="T64" fmla="*/ 154 w 309"/>
                  <a:gd name="T65" fmla="*/ 0 h 33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09"/>
                  <a:gd name="T100" fmla="*/ 0 h 338"/>
                  <a:gd name="T101" fmla="*/ 309 w 309"/>
                  <a:gd name="T102" fmla="*/ 338 h 33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09" h="338">
                    <a:moveTo>
                      <a:pt x="154" y="0"/>
                    </a:moveTo>
                    <a:lnTo>
                      <a:pt x="185" y="3"/>
                    </a:lnTo>
                    <a:lnTo>
                      <a:pt x="214" y="14"/>
                    </a:lnTo>
                    <a:lnTo>
                      <a:pt x="240" y="29"/>
                    </a:lnTo>
                    <a:lnTo>
                      <a:pt x="263" y="50"/>
                    </a:lnTo>
                    <a:lnTo>
                      <a:pt x="283" y="75"/>
                    </a:lnTo>
                    <a:lnTo>
                      <a:pt x="297" y="104"/>
                    </a:lnTo>
                    <a:lnTo>
                      <a:pt x="306" y="135"/>
                    </a:lnTo>
                    <a:lnTo>
                      <a:pt x="309" y="169"/>
                    </a:lnTo>
                    <a:lnTo>
                      <a:pt x="306" y="204"/>
                    </a:lnTo>
                    <a:lnTo>
                      <a:pt x="297" y="235"/>
                    </a:lnTo>
                    <a:lnTo>
                      <a:pt x="283" y="264"/>
                    </a:lnTo>
                    <a:lnTo>
                      <a:pt x="263" y="289"/>
                    </a:lnTo>
                    <a:lnTo>
                      <a:pt x="240" y="310"/>
                    </a:lnTo>
                    <a:lnTo>
                      <a:pt x="214" y="325"/>
                    </a:lnTo>
                    <a:lnTo>
                      <a:pt x="185" y="335"/>
                    </a:lnTo>
                    <a:lnTo>
                      <a:pt x="154" y="338"/>
                    </a:lnTo>
                    <a:lnTo>
                      <a:pt x="123" y="335"/>
                    </a:lnTo>
                    <a:lnTo>
                      <a:pt x="94" y="325"/>
                    </a:lnTo>
                    <a:lnTo>
                      <a:pt x="68" y="310"/>
                    </a:lnTo>
                    <a:lnTo>
                      <a:pt x="45" y="289"/>
                    </a:lnTo>
                    <a:lnTo>
                      <a:pt x="27" y="264"/>
                    </a:lnTo>
                    <a:lnTo>
                      <a:pt x="13" y="235"/>
                    </a:lnTo>
                    <a:lnTo>
                      <a:pt x="4" y="204"/>
                    </a:lnTo>
                    <a:lnTo>
                      <a:pt x="0" y="169"/>
                    </a:lnTo>
                    <a:lnTo>
                      <a:pt x="4" y="135"/>
                    </a:lnTo>
                    <a:lnTo>
                      <a:pt x="13" y="104"/>
                    </a:lnTo>
                    <a:lnTo>
                      <a:pt x="27" y="75"/>
                    </a:lnTo>
                    <a:lnTo>
                      <a:pt x="45" y="50"/>
                    </a:lnTo>
                    <a:lnTo>
                      <a:pt x="68" y="29"/>
                    </a:lnTo>
                    <a:lnTo>
                      <a:pt x="94" y="14"/>
                    </a:lnTo>
                    <a:lnTo>
                      <a:pt x="123" y="3"/>
                    </a:lnTo>
                    <a:lnTo>
                      <a:pt x="154" y="0"/>
                    </a:lnTo>
                    <a:close/>
                  </a:path>
                </a:pathLst>
              </a:custGeom>
              <a:solidFill>
                <a:srgbClr val="E5A802"/>
              </a:solidFill>
              <a:ln w="9525">
                <a:noFill/>
                <a:round/>
                <a:headEnd/>
                <a:tailEnd/>
              </a:ln>
            </p:spPr>
            <p:txBody>
              <a:bodyPr/>
              <a:lstStyle/>
              <a:p>
                <a:endParaRPr lang="en-US"/>
              </a:p>
            </p:txBody>
          </p:sp>
          <p:sp>
            <p:nvSpPr>
              <p:cNvPr id="21904" name="Freeform 696"/>
              <p:cNvSpPr>
                <a:spLocks/>
              </p:cNvSpPr>
              <p:nvPr/>
            </p:nvSpPr>
            <p:spPr bwMode="auto">
              <a:xfrm>
                <a:off x="1492" y="2335"/>
                <a:ext cx="143" cy="157"/>
              </a:xfrm>
              <a:custGeom>
                <a:avLst/>
                <a:gdLst>
                  <a:gd name="T0" fmla="*/ 142 w 284"/>
                  <a:gd name="T1" fmla="*/ 0 h 314"/>
                  <a:gd name="T2" fmla="*/ 170 w 284"/>
                  <a:gd name="T3" fmla="*/ 4 h 314"/>
                  <a:gd name="T4" fmla="*/ 197 w 284"/>
                  <a:gd name="T5" fmla="*/ 13 h 314"/>
                  <a:gd name="T6" fmla="*/ 221 w 284"/>
                  <a:gd name="T7" fmla="*/ 28 h 314"/>
                  <a:gd name="T8" fmla="*/ 243 w 284"/>
                  <a:gd name="T9" fmla="*/ 47 h 314"/>
                  <a:gd name="T10" fmla="*/ 260 w 284"/>
                  <a:gd name="T11" fmla="*/ 70 h 314"/>
                  <a:gd name="T12" fmla="*/ 273 w 284"/>
                  <a:gd name="T13" fmla="*/ 97 h 314"/>
                  <a:gd name="T14" fmla="*/ 281 w 284"/>
                  <a:gd name="T15" fmla="*/ 126 h 314"/>
                  <a:gd name="T16" fmla="*/ 284 w 284"/>
                  <a:gd name="T17" fmla="*/ 157 h 314"/>
                  <a:gd name="T18" fmla="*/ 281 w 284"/>
                  <a:gd name="T19" fmla="*/ 188 h 314"/>
                  <a:gd name="T20" fmla="*/ 273 w 284"/>
                  <a:gd name="T21" fmla="*/ 218 h 314"/>
                  <a:gd name="T22" fmla="*/ 260 w 284"/>
                  <a:gd name="T23" fmla="*/ 245 h 314"/>
                  <a:gd name="T24" fmla="*/ 243 w 284"/>
                  <a:gd name="T25" fmla="*/ 268 h 314"/>
                  <a:gd name="T26" fmla="*/ 221 w 284"/>
                  <a:gd name="T27" fmla="*/ 287 h 314"/>
                  <a:gd name="T28" fmla="*/ 197 w 284"/>
                  <a:gd name="T29" fmla="*/ 301 h 314"/>
                  <a:gd name="T30" fmla="*/ 170 w 284"/>
                  <a:gd name="T31" fmla="*/ 310 h 314"/>
                  <a:gd name="T32" fmla="*/ 142 w 284"/>
                  <a:gd name="T33" fmla="*/ 314 h 314"/>
                  <a:gd name="T34" fmla="*/ 113 w 284"/>
                  <a:gd name="T35" fmla="*/ 310 h 314"/>
                  <a:gd name="T36" fmla="*/ 86 w 284"/>
                  <a:gd name="T37" fmla="*/ 301 h 314"/>
                  <a:gd name="T38" fmla="*/ 62 w 284"/>
                  <a:gd name="T39" fmla="*/ 287 h 314"/>
                  <a:gd name="T40" fmla="*/ 41 w 284"/>
                  <a:gd name="T41" fmla="*/ 268 h 314"/>
                  <a:gd name="T42" fmla="*/ 24 w 284"/>
                  <a:gd name="T43" fmla="*/ 245 h 314"/>
                  <a:gd name="T44" fmla="*/ 11 w 284"/>
                  <a:gd name="T45" fmla="*/ 218 h 314"/>
                  <a:gd name="T46" fmla="*/ 2 w 284"/>
                  <a:gd name="T47" fmla="*/ 188 h 314"/>
                  <a:gd name="T48" fmla="*/ 0 w 284"/>
                  <a:gd name="T49" fmla="*/ 157 h 314"/>
                  <a:gd name="T50" fmla="*/ 2 w 284"/>
                  <a:gd name="T51" fmla="*/ 126 h 314"/>
                  <a:gd name="T52" fmla="*/ 11 w 284"/>
                  <a:gd name="T53" fmla="*/ 97 h 314"/>
                  <a:gd name="T54" fmla="*/ 24 w 284"/>
                  <a:gd name="T55" fmla="*/ 70 h 314"/>
                  <a:gd name="T56" fmla="*/ 41 w 284"/>
                  <a:gd name="T57" fmla="*/ 47 h 314"/>
                  <a:gd name="T58" fmla="*/ 62 w 284"/>
                  <a:gd name="T59" fmla="*/ 28 h 314"/>
                  <a:gd name="T60" fmla="*/ 86 w 284"/>
                  <a:gd name="T61" fmla="*/ 13 h 314"/>
                  <a:gd name="T62" fmla="*/ 113 w 284"/>
                  <a:gd name="T63" fmla="*/ 4 h 314"/>
                  <a:gd name="T64" fmla="*/ 142 w 284"/>
                  <a:gd name="T65" fmla="*/ 0 h 31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84"/>
                  <a:gd name="T100" fmla="*/ 0 h 314"/>
                  <a:gd name="T101" fmla="*/ 284 w 284"/>
                  <a:gd name="T102" fmla="*/ 314 h 31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84" h="314">
                    <a:moveTo>
                      <a:pt x="142" y="0"/>
                    </a:moveTo>
                    <a:lnTo>
                      <a:pt x="170" y="4"/>
                    </a:lnTo>
                    <a:lnTo>
                      <a:pt x="197" y="13"/>
                    </a:lnTo>
                    <a:lnTo>
                      <a:pt x="221" y="28"/>
                    </a:lnTo>
                    <a:lnTo>
                      <a:pt x="243" y="47"/>
                    </a:lnTo>
                    <a:lnTo>
                      <a:pt x="260" y="70"/>
                    </a:lnTo>
                    <a:lnTo>
                      <a:pt x="273" y="97"/>
                    </a:lnTo>
                    <a:lnTo>
                      <a:pt x="281" y="126"/>
                    </a:lnTo>
                    <a:lnTo>
                      <a:pt x="284" y="157"/>
                    </a:lnTo>
                    <a:lnTo>
                      <a:pt x="281" y="188"/>
                    </a:lnTo>
                    <a:lnTo>
                      <a:pt x="273" y="218"/>
                    </a:lnTo>
                    <a:lnTo>
                      <a:pt x="260" y="245"/>
                    </a:lnTo>
                    <a:lnTo>
                      <a:pt x="243" y="268"/>
                    </a:lnTo>
                    <a:lnTo>
                      <a:pt x="221" y="287"/>
                    </a:lnTo>
                    <a:lnTo>
                      <a:pt x="197" y="301"/>
                    </a:lnTo>
                    <a:lnTo>
                      <a:pt x="170" y="310"/>
                    </a:lnTo>
                    <a:lnTo>
                      <a:pt x="142" y="314"/>
                    </a:lnTo>
                    <a:lnTo>
                      <a:pt x="113" y="310"/>
                    </a:lnTo>
                    <a:lnTo>
                      <a:pt x="86" y="301"/>
                    </a:lnTo>
                    <a:lnTo>
                      <a:pt x="62" y="287"/>
                    </a:lnTo>
                    <a:lnTo>
                      <a:pt x="41" y="268"/>
                    </a:lnTo>
                    <a:lnTo>
                      <a:pt x="24" y="245"/>
                    </a:lnTo>
                    <a:lnTo>
                      <a:pt x="11" y="218"/>
                    </a:lnTo>
                    <a:lnTo>
                      <a:pt x="2" y="188"/>
                    </a:lnTo>
                    <a:lnTo>
                      <a:pt x="0" y="157"/>
                    </a:lnTo>
                    <a:lnTo>
                      <a:pt x="2" y="126"/>
                    </a:lnTo>
                    <a:lnTo>
                      <a:pt x="11" y="97"/>
                    </a:lnTo>
                    <a:lnTo>
                      <a:pt x="24" y="70"/>
                    </a:lnTo>
                    <a:lnTo>
                      <a:pt x="41" y="47"/>
                    </a:lnTo>
                    <a:lnTo>
                      <a:pt x="62" y="28"/>
                    </a:lnTo>
                    <a:lnTo>
                      <a:pt x="86" y="13"/>
                    </a:lnTo>
                    <a:lnTo>
                      <a:pt x="113" y="4"/>
                    </a:lnTo>
                    <a:lnTo>
                      <a:pt x="142" y="0"/>
                    </a:lnTo>
                    <a:close/>
                  </a:path>
                </a:pathLst>
              </a:custGeom>
              <a:solidFill>
                <a:srgbClr val="EAAF00"/>
              </a:solidFill>
              <a:ln w="9525">
                <a:noFill/>
                <a:round/>
                <a:headEnd/>
                <a:tailEnd/>
              </a:ln>
            </p:spPr>
            <p:txBody>
              <a:bodyPr/>
              <a:lstStyle/>
              <a:p>
                <a:endParaRPr lang="en-US"/>
              </a:p>
            </p:txBody>
          </p:sp>
          <p:sp>
            <p:nvSpPr>
              <p:cNvPr id="21905" name="Freeform 697"/>
              <p:cNvSpPr>
                <a:spLocks/>
              </p:cNvSpPr>
              <p:nvPr/>
            </p:nvSpPr>
            <p:spPr bwMode="auto">
              <a:xfrm>
                <a:off x="1494" y="2338"/>
                <a:ext cx="131" cy="143"/>
              </a:xfrm>
              <a:custGeom>
                <a:avLst/>
                <a:gdLst>
                  <a:gd name="T0" fmla="*/ 130 w 262"/>
                  <a:gd name="T1" fmla="*/ 0 h 288"/>
                  <a:gd name="T2" fmla="*/ 157 w 262"/>
                  <a:gd name="T3" fmla="*/ 4 h 288"/>
                  <a:gd name="T4" fmla="*/ 181 w 262"/>
                  <a:gd name="T5" fmla="*/ 12 h 288"/>
                  <a:gd name="T6" fmla="*/ 204 w 262"/>
                  <a:gd name="T7" fmla="*/ 24 h 288"/>
                  <a:gd name="T8" fmla="*/ 224 w 262"/>
                  <a:gd name="T9" fmla="*/ 43 h 288"/>
                  <a:gd name="T10" fmla="*/ 240 w 262"/>
                  <a:gd name="T11" fmla="*/ 63 h 288"/>
                  <a:gd name="T12" fmla="*/ 251 w 262"/>
                  <a:gd name="T13" fmla="*/ 88 h 288"/>
                  <a:gd name="T14" fmla="*/ 260 w 262"/>
                  <a:gd name="T15" fmla="*/ 115 h 288"/>
                  <a:gd name="T16" fmla="*/ 262 w 262"/>
                  <a:gd name="T17" fmla="*/ 144 h 288"/>
                  <a:gd name="T18" fmla="*/ 260 w 262"/>
                  <a:gd name="T19" fmla="*/ 173 h 288"/>
                  <a:gd name="T20" fmla="*/ 251 w 262"/>
                  <a:gd name="T21" fmla="*/ 200 h 288"/>
                  <a:gd name="T22" fmla="*/ 240 w 262"/>
                  <a:gd name="T23" fmla="*/ 225 h 288"/>
                  <a:gd name="T24" fmla="*/ 224 w 262"/>
                  <a:gd name="T25" fmla="*/ 245 h 288"/>
                  <a:gd name="T26" fmla="*/ 204 w 262"/>
                  <a:gd name="T27" fmla="*/ 264 h 288"/>
                  <a:gd name="T28" fmla="*/ 181 w 262"/>
                  <a:gd name="T29" fmla="*/ 276 h 288"/>
                  <a:gd name="T30" fmla="*/ 157 w 262"/>
                  <a:gd name="T31" fmla="*/ 284 h 288"/>
                  <a:gd name="T32" fmla="*/ 130 w 262"/>
                  <a:gd name="T33" fmla="*/ 288 h 288"/>
                  <a:gd name="T34" fmla="*/ 104 w 262"/>
                  <a:gd name="T35" fmla="*/ 284 h 288"/>
                  <a:gd name="T36" fmla="*/ 80 w 262"/>
                  <a:gd name="T37" fmla="*/ 276 h 288"/>
                  <a:gd name="T38" fmla="*/ 58 w 262"/>
                  <a:gd name="T39" fmla="*/ 264 h 288"/>
                  <a:gd name="T40" fmla="*/ 38 w 262"/>
                  <a:gd name="T41" fmla="*/ 245 h 288"/>
                  <a:gd name="T42" fmla="*/ 22 w 262"/>
                  <a:gd name="T43" fmla="*/ 225 h 288"/>
                  <a:gd name="T44" fmla="*/ 11 w 262"/>
                  <a:gd name="T45" fmla="*/ 200 h 288"/>
                  <a:gd name="T46" fmla="*/ 3 w 262"/>
                  <a:gd name="T47" fmla="*/ 173 h 288"/>
                  <a:gd name="T48" fmla="*/ 0 w 262"/>
                  <a:gd name="T49" fmla="*/ 144 h 288"/>
                  <a:gd name="T50" fmla="*/ 3 w 262"/>
                  <a:gd name="T51" fmla="*/ 115 h 288"/>
                  <a:gd name="T52" fmla="*/ 11 w 262"/>
                  <a:gd name="T53" fmla="*/ 88 h 288"/>
                  <a:gd name="T54" fmla="*/ 22 w 262"/>
                  <a:gd name="T55" fmla="*/ 63 h 288"/>
                  <a:gd name="T56" fmla="*/ 38 w 262"/>
                  <a:gd name="T57" fmla="*/ 43 h 288"/>
                  <a:gd name="T58" fmla="*/ 58 w 262"/>
                  <a:gd name="T59" fmla="*/ 24 h 288"/>
                  <a:gd name="T60" fmla="*/ 80 w 262"/>
                  <a:gd name="T61" fmla="*/ 12 h 288"/>
                  <a:gd name="T62" fmla="*/ 104 w 262"/>
                  <a:gd name="T63" fmla="*/ 4 h 288"/>
                  <a:gd name="T64" fmla="*/ 130 w 262"/>
                  <a:gd name="T65" fmla="*/ 0 h 28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62"/>
                  <a:gd name="T100" fmla="*/ 0 h 288"/>
                  <a:gd name="T101" fmla="*/ 262 w 262"/>
                  <a:gd name="T102" fmla="*/ 288 h 28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62" h="288">
                    <a:moveTo>
                      <a:pt x="130" y="0"/>
                    </a:moveTo>
                    <a:lnTo>
                      <a:pt x="157" y="4"/>
                    </a:lnTo>
                    <a:lnTo>
                      <a:pt x="181" y="12"/>
                    </a:lnTo>
                    <a:lnTo>
                      <a:pt x="204" y="24"/>
                    </a:lnTo>
                    <a:lnTo>
                      <a:pt x="224" y="43"/>
                    </a:lnTo>
                    <a:lnTo>
                      <a:pt x="240" y="63"/>
                    </a:lnTo>
                    <a:lnTo>
                      <a:pt x="251" y="88"/>
                    </a:lnTo>
                    <a:lnTo>
                      <a:pt x="260" y="115"/>
                    </a:lnTo>
                    <a:lnTo>
                      <a:pt x="262" y="144"/>
                    </a:lnTo>
                    <a:lnTo>
                      <a:pt x="260" y="173"/>
                    </a:lnTo>
                    <a:lnTo>
                      <a:pt x="251" y="200"/>
                    </a:lnTo>
                    <a:lnTo>
                      <a:pt x="240" y="225"/>
                    </a:lnTo>
                    <a:lnTo>
                      <a:pt x="224" y="245"/>
                    </a:lnTo>
                    <a:lnTo>
                      <a:pt x="204" y="264"/>
                    </a:lnTo>
                    <a:lnTo>
                      <a:pt x="181" y="276"/>
                    </a:lnTo>
                    <a:lnTo>
                      <a:pt x="157" y="284"/>
                    </a:lnTo>
                    <a:lnTo>
                      <a:pt x="130" y="288"/>
                    </a:lnTo>
                    <a:lnTo>
                      <a:pt x="104" y="284"/>
                    </a:lnTo>
                    <a:lnTo>
                      <a:pt x="80" y="276"/>
                    </a:lnTo>
                    <a:lnTo>
                      <a:pt x="58" y="264"/>
                    </a:lnTo>
                    <a:lnTo>
                      <a:pt x="38" y="245"/>
                    </a:lnTo>
                    <a:lnTo>
                      <a:pt x="22" y="225"/>
                    </a:lnTo>
                    <a:lnTo>
                      <a:pt x="11" y="200"/>
                    </a:lnTo>
                    <a:lnTo>
                      <a:pt x="3" y="173"/>
                    </a:lnTo>
                    <a:lnTo>
                      <a:pt x="0" y="144"/>
                    </a:lnTo>
                    <a:lnTo>
                      <a:pt x="3" y="115"/>
                    </a:lnTo>
                    <a:lnTo>
                      <a:pt x="11" y="88"/>
                    </a:lnTo>
                    <a:lnTo>
                      <a:pt x="22" y="63"/>
                    </a:lnTo>
                    <a:lnTo>
                      <a:pt x="38" y="43"/>
                    </a:lnTo>
                    <a:lnTo>
                      <a:pt x="58" y="24"/>
                    </a:lnTo>
                    <a:lnTo>
                      <a:pt x="80" y="12"/>
                    </a:lnTo>
                    <a:lnTo>
                      <a:pt x="104" y="4"/>
                    </a:lnTo>
                    <a:lnTo>
                      <a:pt x="130" y="0"/>
                    </a:lnTo>
                    <a:close/>
                  </a:path>
                </a:pathLst>
              </a:custGeom>
              <a:solidFill>
                <a:srgbClr val="F2B700"/>
              </a:solidFill>
              <a:ln w="9525">
                <a:noFill/>
                <a:round/>
                <a:headEnd/>
                <a:tailEnd/>
              </a:ln>
            </p:spPr>
            <p:txBody>
              <a:bodyPr/>
              <a:lstStyle/>
              <a:p>
                <a:endParaRPr lang="en-US"/>
              </a:p>
            </p:txBody>
          </p:sp>
          <p:sp>
            <p:nvSpPr>
              <p:cNvPr id="21906" name="Freeform 698"/>
              <p:cNvSpPr>
                <a:spLocks/>
              </p:cNvSpPr>
              <p:nvPr/>
            </p:nvSpPr>
            <p:spPr bwMode="auto">
              <a:xfrm>
                <a:off x="1496" y="2339"/>
                <a:ext cx="120" cy="132"/>
              </a:xfrm>
              <a:custGeom>
                <a:avLst/>
                <a:gdLst>
                  <a:gd name="T0" fmla="*/ 120 w 239"/>
                  <a:gd name="T1" fmla="*/ 0 h 263"/>
                  <a:gd name="T2" fmla="*/ 144 w 239"/>
                  <a:gd name="T3" fmla="*/ 2 h 263"/>
                  <a:gd name="T4" fmla="*/ 166 w 239"/>
                  <a:gd name="T5" fmla="*/ 10 h 263"/>
                  <a:gd name="T6" fmla="*/ 186 w 239"/>
                  <a:gd name="T7" fmla="*/ 21 h 263"/>
                  <a:gd name="T8" fmla="*/ 204 w 239"/>
                  <a:gd name="T9" fmla="*/ 38 h 263"/>
                  <a:gd name="T10" fmla="*/ 219 w 239"/>
                  <a:gd name="T11" fmla="*/ 57 h 263"/>
                  <a:gd name="T12" fmla="*/ 230 w 239"/>
                  <a:gd name="T13" fmla="*/ 80 h 263"/>
                  <a:gd name="T14" fmla="*/ 237 w 239"/>
                  <a:gd name="T15" fmla="*/ 104 h 263"/>
                  <a:gd name="T16" fmla="*/ 239 w 239"/>
                  <a:gd name="T17" fmla="*/ 131 h 263"/>
                  <a:gd name="T18" fmla="*/ 237 w 239"/>
                  <a:gd name="T19" fmla="*/ 157 h 263"/>
                  <a:gd name="T20" fmla="*/ 230 w 239"/>
                  <a:gd name="T21" fmla="*/ 183 h 263"/>
                  <a:gd name="T22" fmla="*/ 219 w 239"/>
                  <a:gd name="T23" fmla="*/ 204 h 263"/>
                  <a:gd name="T24" fmla="*/ 204 w 239"/>
                  <a:gd name="T25" fmla="*/ 224 h 263"/>
                  <a:gd name="T26" fmla="*/ 186 w 239"/>
                  <a:gd name="T27" fmla="*/ 240 h 263"/>
                  <a:gd name="T28" fmla="*/ 166 w 239"/>
                  <a:gd name="T29" fmla="*/ 253 h 263"/>
                  <a:gd name="T30" fmla="*/ 144 w 239"/>
                  <a:gd name="T31" fmla="*/ 261 h 263"/>
                  <a:gd name="T32" fmla="*/ 120 w 239"/>
                  <a:gd name="T33" fmla="*/ 263 h 263"/>
                  <a:gd name="T34" fmla="*/ 95 w 239"/>
                  <a:gd name="T35" fmla="*/ 261 h 263"/>
                  <a:gd name="T36" fmla="*/ 72 w 239"/>
                  <a:gd name="T37" fmla="*/ 253 h 263"/>
                  <a:gd name="T38" fmla="*/ 53 w 239"/>
                  <a:gd name="T39" fmla="*/ 240 h 263"/>
                  <a:gd name="T40" fmla="*/ 34 w 239"/>
                  <a:gd name="T41" fmla="*/ 224 h 263"/>
                  <a:gd name="T42" fmla="*/ 20 w 239"/>
                  <a:gd name="T43" fmla="*/ 204 h 263"/>
                  <a:gd name="T44" fmla="*/ 9 w 239"/>
                  <a:gd name="T45" fmla="*/ 183 h 263"/>
                  <a:gd name="T46" fmla="*/ 2 w 239"/>
                  <a:gd name="T47" fmla="*/ 157 h 263"/>
                  <a:gd name="T48" fmla="*/ 0 w 239"/>
                  <a:gd name="T49" fmla="*/ 131 h 263"/>
                  <a:gd name="T50" fmla="*/ 2 w 239"/>
                  <a:gd name="T51" fmla="*/ 104 h 263"/>
                  <a:gd name="T52" fmla="*/ 9 w 239"/>
                  <a:gd name="T53" fmla="*/ 80 h 263"/>
                  <a:gd name="T54" fmla="*/ 20 w 239"/>
                  <a:gd name="T55" fmla="*/ 57 h 263"/>
                  <a:gd name="T56" fmla="*/ 34 w 239"/>
                  <a:gd name="T57" fmla="*/ 38 h 263"/>
                  <a:gd name="T58" fmla="*/ 53 w 239"/>
                  <a:gd name="T59" fmla="*/ 21 h 263"/>
                  <a:gd name="T60" fmla="*/ 72 w 239"/>
                  <a:gd name="T61" fmla="*/ 10 h 263"/>
                  <a:gd name="T62" fmla="*/ 95 w 239"/>
                  <a:gd name="T63" fmla="*/ 2 h 263"/>
                  <a:gd name="T64" fmla="*/ 120 w 239"/>
                  <a:gd name="T65" fmla="*/ 0 h 26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9"/>
                  <a:gd name="T100" fmla="*/ 0 h 263"/>
                  <a:gd name="T101" fmla="*/ 239 w 239"/>
                  <a:gd name="T102" fmla="*/ 263 h 26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9" h="263">
                    <a:moveTo>
                      <a:pt x="120" y="0"/>
                    </a:moveTo>
                    <a:lnTo>
                      <a:pt x="144" y="2"/>
                    </a:lnTo>
                    <a:lnTo>
                      <a:pt x="166" y="10"/>
                    </a:lnTo>
                    <a:lnTo>
                      <a:pt x="186" y="21"/>
                    </a:lnTo>
                    <a:lnTo>
                      <a:pt x="204" y="38"/>
                    </a:lnTo>
                    <a:lnTo>
                      <a:pt x="219" y="57"/>
                    </a:lnTo>
                    <a:lnTo>
                      <a:pt x="230" y="80"/>
                    </a:lnTo>
                    <a:lnTo>
                      <a:pt x="237" y="104"/>
                    </a:lnTo>
                    <a:lnTo>
                      <a:pt x="239" y="131"/>
                    </a:lnTo>
                    <a:lnTo>
                      <a:pt x="237" y="157"/>
                    </a:lnTo>
                    <a:lnTo>
                      <a:pt x="230" y="183"/>
                    </a:lnTo>
                    <a:lnTo>
                      <a:pt x="219" y="204"/>
                    </a:lnTo>
                    <a:lnTo>
                      <a:pt x="204" y="224"/>
                    </a:lnTo>
                    <a:lnTo>
                      <a:pt x="186" y="240"/>
                    </a:lnTo>
                    <a:lnTo>
                      <a:pt x="166" y="253"/>
                    </a:lnTo>
                    <a:lnTo>
                      <a:pt x="144" y="261"/>
                    </a:lnTo>
                    <a:lnTo>
                      <a:pt x="120" y="263"/>
                    </a:lnTo>
                    <a:lnTo>
                      <a:pt x="95" y="261"/>
                    </a:lnTo>
                    <a:lnTo>
                      <a:pt x="72" y="253"/>
                    </a:lnTo>
                    <a:lnTo>
                      <a:pt x="53" y="240"/>
                    </a:lnTo>
                    <a:lnTo>
                      <a:pt x="34" y="224"/>
                    </a:lnTo>
                    <a:lnTo>
                      <a:pt x="20" y="204"/>
                    </a:lnTo>
                    <a:lnTo>
                      <a:pt x="9" y="183"/>
                    </a:lnTo>
                    <a:lnTo>
                      <a:pt x="2" y="157"/>
                    </a:lnTo>
                    <a:lnTo>
                      <a:pt x="0" y="131"/>
                    </a:lnTo>
                    <a:lnTo>
                      <a:pt x="2" y="104"/>
                    </a:lnTo>
                    <a:lnTo>
                      <a:pt x="9" y="80"/>
                    </a:lnTo>
                    <a:lnTo>
                      <a:pt x="20" y="57"/>
                    </a:lnTo>
                    <a:lnTo>
                      <a:pt x="34" y="38"/>
                    </a:lnTo>
                    <a:lnTo>
                      <a:pt x="53" y="21"/>
                    </a:lnTo>
                    <a:lnTo>
                      <a:pt x="72" y="10"/>
                    </a:lnTo>
                    <a:lnTo>
                      <a:pt x="95" y="2"/>
                    </a:lnTo>
                    <a:lnTo>
                      <a:pt x="120" y="0"/>
                    </a:lnTo>
                    <a:close/>
                  </a:path>
                </a:pathLst>
              </a:custGeom>
              <a:solidFill>
                <a:srgbClr val="F7BF00"/>
              </a:solidFill>
              <a:ln w="9525">
                <a:noFill/>
                <a:round/>
                <a:headEnd/>
                <a:tailEnd/>
              </a:ln>
            </p:spPr>
            <p:txBody>
              <a:bodyPr/>
              <a:lstStyle/>
              <a:p>
                <a:endParaRPr lang="en-US"/>
              </a:p>
            </p:txBody>
          </p:sp>
          <p:sp>
            <p:nvSpPr>
              <p:cNvPr id="21907" name="Freeform 699"/>
              <p:cNvSpPr>
                <a:spLocks/>
              </p:cNvSpPr>
              <p:nvPr/>
            </p:nvSpPr>
            <p:spPr bwMode="auto">
              <a:xfrm>
                <a:off x="1498" y="2341"/>
                <a:ext cx="108" cy="119"/>
              </a:xfrm>
              <a:custGeom>
                <a:avLst/>
                <a:gdLst>
                  <a:gd name="T0" fmla="*/ 109 w 217"/>
                  <a:gd name="T1" fmla="*/ 0 h 238"/>
                  <a:gd name="T2" fmla="*/ 130 w 217"/>
                  <a:gd name="T3" fmla="*/ 2 h 238"/>
                  <a:gd name="T4" fmla="*/ 151 w 217"/>
                  <a:gd name="T5" fmla="*/ 9 h 238"/>
                  <a:gd name="T6" fmla="*/ 170 w 217"/>
                  <a:gd name="T7" fmla="*/ 21 h 238"/>
                  <a:gd name="T8" fmla="*/ 186 w 217"/>
                  <a:gd name="T9" fmla="*/ 36 h 238"/>
                  <a:gd name="T10" fmla="*/ 198 w 217"/>
                  <a:gd name="T11" fmla="*/ 53 h 238"/>
                  <a:gd name="T12" fmla="*/ 209 w 217"/>
                  <a:gd name="T13" fmla="*/ 74 h 238"/>
                  <a:gd name="T14" fmla="*/ 215 w 217"/>
                  <a:gd name="T15" fmla="*/ 96 h 238"/>
                  <a:gd name="T16" fmla="*/ 217 w 217"/>
                  <a:gd name="T17" fmla="*/ 120 h 238"/>
                  <a:gd name="T18" fmla="*/ 215 w 217"/>
                  <a:gd name="T19" fmla="*/ 144 h 238"/>
                  <a:gd name="T20" fmla="*/ 209 w 217"/>
                  <a:gd name="T21" fmla="*/ 166 h 238"/>
                  <a:gd name="T22" fmla="*/ 198 w 217"/>
                  <a:gd name="T23" fmla="*/ 186 h 238"/>
                  <a:gd name="T24" fmla="*/ 186 w 217"/>
                  <a:gd name="T25" fmla="*/ 204 h 238"/>
                  <a:gd name="T26" fmla="*/ 170 w 217"/>
                  <a:gd name="T27" fmla="*/ 218 h 238"/>
                  <a:gd name="T28" fmla="*/ 151 w 217"/>
                  <a:gd name="T29" fmla="*/ 229 h 238"/>
                  <a:gd name="T30" fmla="*/ 130 w 217"/>
                  <a:gd name="T31" fmla="*/ 236 h 238"/>
                  <a:gd name="T32" fmla="*/ 109 w 217"/>
                  <a:gd name="T33" fmla="*/ 238 h 238"/>
                  <a:gd name="T34" fmla="*/ 87 w 217"/>
                  <a:gd name="T35" fmla="*/ 236 h 238"/>
                  <a:gd name="T36" fmla="*/ 66 w 217"/>
                  <a:gd name="T37" fmla="*/ 229 h 238"/>
                  <a:gd name="T38" fmla="*/ 47 w 217"/>
                  <a:gd name="T39" fmla="*/ 218 h 238"/>
                  <a:gd name="T40" fmla="*/ 32 w 217"/>
                  <a:gd name="T41" fmla="*/ 204 h 238"/>
                  <a:gd name="T42" fmla="*/ 19 w 217"/>
                  <a:gd name="T43" fmla="*/ 186 h 238"/>
                  <a:gd name="T44" fmla="*/ 8 w 217"/>
                  <a:gd name="T45" fmla="*/ 166 h 238"/>
                  <a:gd name="T46" fmla="*/ 3 w 217"/>
                  <a:gd name="T47" fmla="*/ 144 h 238"/>
                  <a:gd name="T48" fmla="*/ 0 w 217"/>
                  <a:gd name="T49" fmla="*/ 120 h 238"/>
                  <a:gd name="T50" fmla="*/ 3 w 217"/>
                  <a:gd name="T51" fmla="*/ 96 h 238"/>
                  <a:gd name="T52" fmla="*/ 8 w 217"/>
                  <a:gd name="T53" fmla="*/ 74 h 238"/>
                  <a:gd name="T54" fmla="*/ 19 w 217"/>
                  <a:gd name="T55" fmla="*/ 53 h 238"/>
                  <a:gd name="T56" fmla="*/ 32 w 217"/>
                  <a:gd name="T57" fmla="*/ 36 h 238"/>
                  <a:gd name="T58" fmla="*/ 47 w 217"/>
                  <a:gd name="T59" fmla="*/ 21 h 238"/>
                  <a:gd name="T60" fmla="*/ 66 w 217"/>
                  <a:gd name="T61" fmla="*/ 9 h 238"/>
                  <a:gd name="T62" fmla="*/ 87 w 217"/>
                  <a:gd name="T63" fmla="*/ 2 h 238"/>
                  <a:gd name="T64" fmla="*/ 109 w 217"/>
                  <a:gd name="T65" fmla="*/ 0 h 23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17"/>
                  <a:gd name="T100" fmla="*/ 0 h 238"/>
                  <a:gd name="T101" fmla="*/ 217 w 217"/>
                  <a:gd name="T102" fmla="*/ 238 h 23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17" h="238">
                    <a:moveTo>
                      <a:pt x="109" y="0"/>
                    </a:moveTo>
                    <a:lnTo>
                      <a:pt x="130" y="2"/>
                    </a:lnTo>
                    <a:lnTo>
                      <a:pt x="151" y="9"/>
                    </a:lnTo>
                    <a:lnTo>
                      <a:pt x="170" y="21"/>
                    </a:lnTo>
                    <a:lnTo>
                      <a:pt x="186" y="36"/>
                    </a:lnTo>
                    <a:lnTo>
                      <a:pt x="198" y="53"/>
                    </a:lnTo>
                    <a:lnTo>
                      <a:pt x="209" y="74"/>
                    </a:lnTo>
                    <a:lnTo>
                      <a:pt x="215" y="96"/>
                    </a:lnTo>
                    <a:lnTo>
                      <a:pt x="217" y="120"/>
                    </a:lnTo>
                    <a:lnTo>
                      <a:pt x="215" y="144"/>
                    </a:lnTo>
                    <a:lnTo>
                      <a:pt x="209" y="166"/>
                    </a:lnTo>
                    <a:lnTo>
                      <a:pt x="198" y="186"/>
                    </a:lnTo>
                    <a:lnTo>
                      <a:pt x="186" y="204"/>
                    </a:lnTo>
                    <a:lnTo>
                      <a:pt x="170" y="218"/>
                    </a:lnTo>
                    <a:lnTo>
                      <a:pt x="151" y="229"/>
                    </a:lnTo>
                    <a:lnTo>
                      <a:pt x="130" y="236"/>
                    </a:lnTo>
                    <a:lnTo>
                      <a:pt x="109" y="238"/>
                    </a:lnTo>
                    <a:lnTo>
                      <a:pt x="87" y="236"/>
                    </a:lnTo>
                    <a:lnTo>
                      <a:pt x="66" y="229"/>
                    </a:lnTo>
                    <a:lnTo>
                      <a:pt x="47" y="218"/>
                    </a:lnTo>
                    <a:lnTo>
                      <a:pt x="32" y="204"/>
                    </a:lnTo>
                    <a:lnTo>
                      <a:pt x="19" y="186"/>
                    </a:lnTo>
                    <a:lnTo>
                      <a:pt x="8" y="166"/>
                    </a:lnTo>
                    <a:lnTo>
                      <a:pt x="3" y="144"/>
                    </a:lnTo>
                    <a:lnTo>
                      <a:pt x="0" y="120"/>
                    </a:lnTo>
                    <a:lnTo>
                      <a:pt x="3" y="96"/>
                    </a:lnTo>
                    <a:lnTo>
                      <a:pt x="8" y="74"/>
                    </a:lnTo>
                    <a:lnTo>
                      <a:pt x="19" y="53"/>
                    </a:lnTo>
                    <a:lnTo>
                      <a:pt x="32" y="36"/>
                    </a:lnTo>
                    <a:lnTo>
                      <a:pt x="47" y="21"/>
                    </a:lnTo>
                    <a:lnTo>
                      <a:pt x="66" y="9"/>
                    </a:lnTo>
                    <a:lnTo>
                      <a:pt x="87" y="2"/>
                    </a:lnTo>
                    <a:lnTo>
                      <a:pt x="109" y="0"/>
                    </a:lnTo>
                    <a:close/>
                  </a:path>
                </a:pathLst>
              </a:custGeom>
              <a:solidFill>
                <a:srgbClr val="FFC900"/>
              </a:solidFill>
              <a:ln w="9525">
                <a:noFill/>
                <a:round/>
                <a:headEnd/>
                <a:tailEnd/>
              </a:ln>
            </p:spPr>
            <p:txBody>
              <a:bodyPr/>
              <a:lstStyle/>
              <a:p>
                <a:endParaRPr lang="en-US"/>
              </a:p>
            </p:txBody>
          </p:sp>
          <p:sp>
            <p:nvSpPr>
              <p:cNvPr id="21908" name="Freeform 700"/>
              <p:cNvSpPr>
                <a:spLocks/>
              </p:cNvSpPr>
              <p:nvPr/>
            </p:nvSpPr>
            <p:spPr bwMode="auto">
              <a:xfrm>
                <a:off x="1492" y="2335"/>
                <a:ext cx="203" cy="224"/>
              </a:xfrm>
              <a:custGeom>
                <a:avLst/>
                <a:gdLst>
                  <a:gd name="T0" fmla="*/ 222 w 404"/>
                  <a:gd name="T1" fmla="*/ 1 h 449"/>
                  <a:gd name="T2" fmla="*/ 261 w 404"/>
                  <a:gd name="T3" fmla="*/ 11 h 449"/>
                  <a:gd name="T4" fmla="*/ 298 w 404"/>
                  <a:gd name="T5" fmla="*/ 27 h 449"/>
                  <a:gd name="T6" fmla="*/ 331 w 404"/>
                  <a:gd name="T7" fmla="*/ 51 h 449"/>
                  <a:gd name="T8" fmla="*/ 358 w 404"/>
                  <a:gd name="T9" fmla="*/ 82 h 449"/>
                  <a:gd name="T10" fmla="*/ 380 w 404"/>
                  <a:gd name="T11" fmla="*/ 118 h 449"/>
                  <a:gd name="T12" fmla="*/ 395 w 404"/>
                  <a:gd name="T13" fmla="*/ 158 h 449"/>
                  <a:gd name="T14" fmla="*/ 403 w 404"/>
                  <a:gd name="T15" fmla="*/ 202 h 449"/>
                  <a:gd name="T16" fmla="*/ 403 w 404"/>
                  <a:gd name="T17" fmla="*/ 248 h 449"/>
                  <a:gd name="T18" fmla="*/ 395 w 404"/>
                  <a:gd name="T19" fmla="*/ 292 h 449"/>
                  <a:gd name="T20" fmla="*/ 380 w 404"/>
                  <a:gd name="T21" fmla="*/ 332 h 449"/>
                  <a:gd name="T22" fmla="*/ 358 w 404"/>
                  <a:gd name="T23" fmla="*/ 368 h 449"/>
                  <a:gd name="T24" fmla="*/ 331 w 404"/>
                  <a:gd name="T25" fmla="*/ 397 h 449"/>
                  <a:gd name="T26" fmla="*/ 298 w 404"/>
                  <a:gd name="T27" fmla="*/ 422 h 449"/>
                  <a:gd name="T28" fmla="*/ 261 w 404"/>
                  <a:gd name="T29" fmla="*/ 439 h 449"/>
                  <a:gd name="T30" fmla="*/ 222 w 404"/>
                  <a:gd name="T31" fmla="*/ 448 h 449"/>
                  <a:gd name="T32" fmla="*/ 181 w 404"/>
                  <a:gd name="T33" fmla="*/ 448 h 449"/>
                  <a:gd name="T34" fmla="*/ 143 w 404"/>
                  <a:gd name="T35" fmla="*/ 439 h 449"/>
                  <a:gd name="T36" fmla="*/ 106 w 404"/>
                  <a:gd name="T37" fmla="*/ 422 h 449"/>
                  <a:gd name="T38" fmla="*/ 74 w 404"/>
                  <a:gd name="T39" fmla="*/ 397 h 449"/>
                  <a:gd name="T40" fmla="*/ 46 w 404"/>
                  <a:gd name="T41" fmla="*/ 368 h 449"/>
                  <a:gd name="T42" fmla="*/ 24 w 404"/>
                  <a:gd name="T43" fmla="*/ 332 h 449"/>
                  <a:gd name="T44" fmla="*/ 9 w 404"/>
                  <a:gd name="T45" fmla="*/ 292 h 449"/>
                  <a:gd name="T46" fmla="*/ 1 w 404"/>
                  <a:gd name="T47" fmla="*/ 248 h 449"/>
                  <a:gd name="T48" fmla="*/ 1 w 404"/>
                  <a:gd name="T49" fmla="*/ 202 h 449"/>
                  <a:gd name="T50" fmla="*/ 9 w 404"/>
                  <a:gd name="T51" fmla="*/ 158 h 449"/>
                  <a:gd name="T52" fmla="*/ 24 w 404"/>
                  <a:gd name="T53" fmla="*/ 118 h 449"/>
                  <a:gd name="T54" fmla="*/ 46 w 404"/>
                  <a:gd name="T55" fmla="*/ 82 h 449"/>
                  <a:gd name="T56" fmla="*/ 74 w 404"/>
                  <a:gd name="T57" fmla="*/ 51 h 449"/>
                  <a:gd name="T58" fmla="*/ 106 w 404"/>
                  <a:gd name="T59" fmla="*/ 27 h 449"/>
                  <a:gd name="T60" fmla="*/ 143 w 404"/>
                  <a:gd name="T61" fmla="*/ 11 h 449"/>
                  <a:gd name="T62" fmla="*/ 181 w 404"/>
                  <a:gd name="T63" fmla="*/ 1 h 44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04"/>
                  <a:gd name="T97" fmla="*/ 0 h 449"/>
                  <a:gd name="T98" fmla="*/ 404 w 404"/>
                  <a:gd name="T99" fmla="*/ 449 h 44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04" h="449">
                    <a:moveTo>
                      <a:pt x="201" y="0"/>
                    </a:moveTo>
                    <a:lnTo>
                      <a:pt x="222" y="1"/>
                    </a:lnTo>
                    <a:lnTo>
                      <a:pt x="242" y="5"/>
                    </a:lnTo>
                    <a:lnTo>
                      <a:pt x="261" y="11"/>
                    </a:lnTo>
                    <a:lnTo>
                      <a:pt x="280" y="18"/>
                    </a:lnTo>
                    <a:lnTo>
                      <a:pt x="298" y="27"/>
                    </a:lnTo>
                    <a:lnTo>
                      <a:pt x="314" y="38"/>
                    </a:lnTo>
                    <a:lnTo>
                      <a:pt x="331" y="51"/>
                    </a:lnTo>
                    <a:lnTo>
                      <a:pt x="344" y="66"/>
                    </a:lnTo>
                    <a:lnTo>
                      <a:pt x="358" y="82"/>
                    </a:lnTo>
                    <a:lnTo>
                      <a:pt x="370" y="99"/>
                    </a:lnTo>
                    <a:lnTo>
                      <a:pt x="380" y="118"/>
                    </a:lnTo>
                    <a:lnTo>
                      <a:pt x="388" y="137"/>
                    </a:lnTo>
                    <a:lnTo>
                      <a:pt x="395" y="158"/>
                    </a:lnTo>
                    <a:lnTo>
                      <a:pt x="400" y="180"/>
                    </a:lnTo>
                    <a:lnTo>
                      <a:pt x="403" y="202"/>
                    </a:lnTo>
                    <a:lnTo>
                      <a:pt x="404" y="225"/>
                    </a:lnTo>
                    <a:lnTo>
                      <a:pt x="403" y="248"/>
                    </a:lnTo>
                    <a:lnTo>
                      <a:pt x="400" y="270"/>
                    </a:lnTo>
                    <a:lnTo>
                      <a:pt x="395" y="292"/>
                    </a:lnTo>
                    <a:lnTo>
                      <a:pt x="388" y="312"/>
                    </a:lnTo>
                    <a:lnTo>
                      <a:pt x="380" y="332"/>
                    </a:lnTo>
                    <a:lnTo>
                      <a:pt x="370" y="350"/>
                    </a:lnTo>
                    <a:lnTo>
                      <a:pt x="358" y="368"/>
                    </a:lnTo>
                    <a:lnTo>
                      <a:pt x="344" y="384"/>
                    </a:lnTo>
                    <a:lnTo>
                      <a:pt x="331" y="397"/>
                    </a:lnTo>
                    <a:lnTo>
                      <a:pt x="314" y="411"/>
                    </a:lnTo>
                    <a:lnTo>
                      <a:pt x="298" y="422"/>
                    </a:lnTo>
                    <a:lnTo>
                      <a:pt x="280" y="432"/>
                    </a:lnTo>
                    <a:lnTo>
                      <a:pt x="261" y="439"/>
                    </a:lnTo>
                    <a:lnTo>
                      <a:pt x="242" y="445"/>
                    </a:lnTo>
                    <a:lnTo>
                      <a:pt x="222" y="448"/>
                    </a:lnTo>
                    <a:lnTo>
                      <a:pt x="201" y="449"/>
                    </a:lnTo>
                    <a:lnTo>
                      <a:pt x="181" y="448"/>
                    </a:lnTo>
                    <a:lnTo>
                      <a:pt x="161" y="445"/>
                    </a:lnTo>
                    <a:lnTo>
                      <a:pt x="143" y="439"/>
                    </a:lnTo>
                    <a:lnTo>
                      <a:pt x="124" y="432"/>
                    </a:lnTo>
                    <a:lnTo>
                      <a:pt x="106" y="422"/>
                    </a:lnTo>
                    <a:lnTo>
                      <a:pt x="90" y="411"/>
                    </a:lnTo>
                    <a:lnTo>
                      <a:pt x="74" y="397"/>
                    </a:lnTo>
                    <a:lnTo>
                      <a:pt x="60" y="384"/>
                    </a:lnTo>
                    <a:lnTo>
                      <a:pt x="46" y="368"/>
                    </a:lnTo>
                    <a:lnTo>
                      <a:pt x="34" y="350"/>
                    </a:lnTo>
                    <a:lnTo>
                      <a:pt x="24" y="332"/>
                    </a:lnTo>
                    <a:lnTo>
                      <a:pt x="16" y="312"/>
                    </a:lnTo>
                    <a:lnTo>
                      <a:pt x="9" y="292"/>
                    </a:lnTo>
                    <a:lnTo>
                      <a:pt x="4" y="270"/>
                    </a:lnTo>
                    <a:lnTo>
                      <a:pt x="1" y="248"/>
                    </a:lnTo>
                    <a:lnTo>
                      <a:pt x="0" y="225"/>
                    </a:lnTo>
                    <a:lnTo>
                      <a:pt x="1" y="202"/>
                    </a:lnTo>
                    <a:lnTo>
                      <a:pt x="4" y="180"/>
                    </a:lnTo>
                    <a:lnTo>
                      <a:pt x="9" y="158"/>
                    </a:lnTo>
                    <a:lnTo>
                      <a:pt x="16" y="137"/>
                    </a:lnTo>
                    <a:lnTo>
                      <a:pt x="24" y="118"/>
                    </a:lnTo>
                    <a:lnTo>
                      <a:pt x="34" y="99"/>
                    </a:lnTo>
                    <a:lnTo>
                      <a:pt x="46" y="82"/>
                    </a:lnTo>
                    <a:lnTo>
                      <a:pt x="60" y="66"/>
                    </a:lnTo>
                    <a:lnTo>
                      <a:pt x="74" y="51"/>
                    </a:lnTo>
                    <a:lnTo>
                      <a:pt x="90" y="38"/>
                    </a:lnTo>
                    <a:lnTo>
                      <a:pt x="106" y="27"/>
                    </a:lnTo>
                    <a:lnTo>
                      <a:pt x="124" y="18"/>
                    </a:lnTo>
                    <a:lnTo>
                      <a:pt x="143" y="11"/>
                    </a:lnTo>
                    <a:lnTo>
                      <a:pt x="161" y="5"/>
                    </a:lnTo>
                    <a:lnTo>
                      <a:pt x="181" y="1"/>
                    </a:lnTo>
                    <a:lnTo>
                      <a:pt x="201" y="0"/>
                    </a:lnTo>
                    <a:close/>
                  </a:path>
                </a:pathLst>
              </a:custGeom>
              <a:solidFill>
                <a:srgbClr val="00335B"/>
              </a:solidFill>
              <a:ln w="9525">
                <a:noFill/>
                <a:round/>
                <a:headEnd/>
                <a:tailEnd/>
              </a:ln>
            </p:spPr>
            <p:txBody>
              <a:bodyPr/>
              <a:lstStyle/>
              <a:p>
                <a:endParaRPr lang="en-US"/>
              </a:p>
            </p:txBody>
          </p:sp>
          <p:sp>
            <p:nvSpPr>
              <p:cNvPr id="21909" name="Freeform 701"/>
              <p:cNvSpPr>
                <a:spLocks/>
              </p:cNvSpPr>
              <p:nvPr/>
            </p:nvSpPr>
            <p:spPr bwMode="auto">
              <a:xfrm>
                <a:off x="1520" y="2354"/>
                <a:ext cx="166" cy="184"/>
              </a:xfrm>
              <a:custGeom>
                <a:avLst/>
                <a:gdLst>
                  <a:gd name="T0" fmla="*/ 166 w 332"/>
                  <a:gd name="T1" fmla="*/ 0 h 369"/>
                  <a:gd name="T2" fmla="*/ 199 w 332"/>
                  <a:gd name="T3" fmla="*/ 4 h 369"/>
                  <a:gd name="T4" fmla="*/ 231 w 332"/>
                  <a:gd name="T5" fmla="*/ 15 h 369"/>
                  <a:gd name="T6" fmla="*/ 258 w 332"/>
                  <a:gd name="T7" fmla="*/ 31 h 369"/>
                  <a:gd name="T8" fmla="*/ 284 w 332"/>
                  <a:gd name="T9" fmla="*/ 54 h 369"/>
                  <a:gd name="T10" fmla="*/ 303 w 332"/>
                  <a:gd name="T11" fmla="*/ 82 h 369"/>
                  <a:gd name="T12" fmla="*/ 319 w 332"/>
                  <a:gd name="T13" fmla="*/ 113 h 369"/>
                  <a:gd name="T14" fmla="*/ 329 w 332"/>
                  <a:gd name="T15" fmla="*/ 148 h 369"/>
                  <a:gd name="T16" fmla="*/ 332 w 332"/>
                  <a:gd name="T17" fmla="*/ 184 h 369"/>
                  <a:gd name="T18" fmla="*/ 329 w 332"/>
                  <a:gd name="T19" fmla="*/ 221 h 369"/>
                  <a:gd name="T20" fmla="*/ 319 w 332"/>
                  <a:gd name="T21" fmla="*/ 257 h 369"/>
                  <a:gd name="T22" fmla="*/ 303 w 332"/>
                  <a:gd name="T23" fmla="*/ 288 h 369"/>
                  <a:gd name="T24" fmla="*/ 284 w 332"/>
                  <a:gd name="T25" fmla="*/ 315 h 369"/>
                  <a:gd name="T26" fmla="*/ 258 w 332"/>
                  <a:gd name="T27" fmla="*/ 338 h 369"/>
                  <a:gd name="T28" fmla="*/ 231 w 332"/>
                  <a:gd name="T29" fmla="*/ 355 h 369"/>
                  <a:gd name="T30" fmla="*/ 199 w 332"/>
                  <a:gd name="T31" fmla="*/ 365 h 369"/>
                  <a:gd name="T32" fmla="*/ 166 w 332"/>
                  <a:gd name="T33" fmla="*/ 369 h 369"/>
                  <a:gd name="T34" fmla="*/ 133 w 332"/>
                  <a:gd name="T35" fmla="*/ 365 h 369"/>
                  <a:gd name="T36" fmla="*/ 102 w 332"/>
                  <a:gd name="T37" fmla="*/ 355 h 369"/>
                  <a:gd name="T38" fmla="*/ 74 w 332"/>
                  <a:gd name="T39" fmla="*/ 338 h 369"/>
                  <a:gd name="T40" fmla="*/ 49 w 332"/>
                  <a:gd name="T41" fmla="*/ 315 h 369"/>
                  <a:gd name="T42" fmla="*/ 29 w 332"/>
                  <a:gd name="T43" fmla="*/ 288 h 369"/>
                  <a:gd name="T44" fmla="*/ 13 w 332"/>
                  <a:gd name="T45" fmla="*/ 257 h 369"/>
                  <a:gd name="T46" fmla="*/ 4 w 332"/>
                  <a:gd name="T47" fmla="*/ 221 h 369"/>
                  <a:gd name="T48" fmla="*/ 0 w 332"/>
                  <a:gd name="T49" fmla="*/ 184 h 369"/>
                  <a:gd name="T50" fmla="*/ 4 w 332"/>
                  <a:gd name="T51" fmla="*/ 148 h 369"/>
                  <a:gd name="T52" fmla="*/ 13 w 332"/>
                  <a:gd name="T53" fmla="*/ 113 h 369"/>
                  <a:gd name="T54" fmla="*/ 29 w 332"/>
                  <a:gd name="T55" fmla="*/ 82 h 369"/>
                  <a:gd name="T56" fmla="*/ 49 w 332"/>
                  <a:gd name="T57" fmla="*/ 54 h 369"/>
                  <a:gd name="T58" fmla="*/ 74 w 332"/>
                  <a:gd name="T59" fmla="*/ 31 h 369"/>
                  <a:gd name="T60" fmla="*/ 102 w 332"/>
                  <a:gd name="T61" fmla="*/ 15 h 369"/>
                  <a:gd name="T62" fmla="*/ 133 w 332"/>
                  <a:gd name="T63" fmla="*/ 4 h 369"/>
                  <a:gd name="T64" fmla="*/ 166 w 332"/>
                  <a:gd name="T65" fmla="*/ 0 h 36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32"/>
                  <a:gd name="T100" fmla="*/ 0 h 369"/>
                  <a:gd name="T101" fmla="*/ 332 w 332"/>
                  <a:gd name="T102" fmla="*/ 369 h 36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32" h="369">
                    <a:moveTo>
                      <a:pt x="166" y="0"/>
                    </a:moveTo>
                    <a:lnTo>
                      <a:pt x="199" y="4"/>
                    </a:lnTo>
                    <a:lnTo>
                      <a:pt x="231" y="15"/>
                    </a:lnTo>
                    <a:lnTo>
                      <a:pt x="258" y="31"/>
                    </a:lnTo>
                    <a:lnTo>
                      <a:pt x="284" y="54"/>
                    </a:lnTo>
                    <a:lnTo>
                      <a:pt x="303" y="82"/>
                    </a:lnTo>
                    <a:lnTo>
                      <a:pt x="319" y="113"/>
                    </a:lnTo>
                    <a:lnTo>
                      <a:pt x="329" y="148"/>
                    </a:lnTo>
                    <a:lnTo>
                      <a:pt x="332" y="184"/>
                    </a:lnTo>
                    <a:lnTo>
                      <a:pt x="329" y="221"/>
                    </a:lnTo>
                    <a:lnTo>
                      <a:pt x="319" y="257"/>
                    </a:lnTo>
                    <a:lnTo>
                      <a:pt x="303" y="288"/>
                    </a:lnTo>
                    <a:lnTo>
                      <a:pt x="284" y="315"/>
                    </a:lnTo>
                    <a:lnTo>
                      <a:pt x="258" y="338"/>
                    </a:lnTo>
                    <a:lnTo>
                      <a:pt x="231" y="355"/>
                    </a:lnTo>
                    <a:lnTo>
                      <a:pt x="199" y="365"/>
                    </a:lnTo>
                    <a:lnTo>
                      <a:pt x="166" y="369"/>
                    </a:lnTo>
                    <a:lnTo>
                      <a:pt x="133" y="365"/>
                    </a:lnTo>
                    <a:lnTo>
                      <a:pt x="102" y="355"/>
                    </a:lnTo>
                    <a:lnTo>
                      <a:pt x="74" y="338"/>
                    </a:lnTo>
                    <a:lnTo>
                      <a:pt x="49" y="315"/>
                    </a:lnTo>
                    <a:lnTo>
                      <a:pt x="29" y="288"/>
                    </a:lnTo>
                    <a:lnTo>
                      <a:pt x="13" y="257"/>
                    </a:lnTo>
                    <a:lnTo>
                      <a:pt x="4" y="221"/>
                    </a:lnTo>
                    <a:lnTo>
                      <a:pt x="0" y="184"/>
                    </a:lnTo>
                    <a:lnTo>
                      <a:pt x="4" y="148"/>
                    </a:lnTo>
                    <a:lnTo>
                      <a:pt x="13" y="113"/>
                    </a:lnTo>
                    <a:lnTo>
                      <a:pt x="29" y="82"/>
                    </a:lnTo>
                    <a:lnTo>
                      <a:pt x="49" y="54"/>
                    </a:lnTo>
                    <a:lnTo>
                      <a:pt x="74" y="31"/>
                    </a:lnTo>
                    <a:lnTo>
                      <a:pt x="102" y="15"/>
                    </a:lnTo>
                    <a:lnTo>
                      <a:pt x="133" y="4"/>
                    </a:lnTo>
                    <a:lnTo>
                      <a:pt x="166" y="0"/>
                    </a:lnTo>
                    <a:close/>
                  </a:path>
                </a:pathLst>
              </a:custGeom>
              <a:solidFill>
                <a:srgbClr val="B76B05"/>
              </a:solidFill>
              <a:ln w="9525">
                <a:noFill/>
                <a:round/>
                <a:headEnd/>
                <a:tailEnd/>
              </a:ln>
            </p:spPr>
            <p:txBody>
              <a:bodyPr/>
              <a:lstStyle/>
              <a:p>
                <a:endParaRPr lang="en-US"/>
              </a:p>
            </p:txBody>
          </p:sp>
          <p:sp>
            <p:nvSpPr>
              <p:cNvPr id="21910" name="Freeform 702"/>
              <p:cNvSpPr>
                <a:spLocks/>
              </p:cNvSpPr>
              <p:nvPr/>
            </p:nvSpPr>
            <p:spPr bwMode="auto">
              <a:xfrm>
                <a:off x="1525" y="2358"/>
                <a:ext cx="155" cy="173"/>
              </a:xfrm>
              <a:custGeom>
                <a:avLst/>
                <a:gdLst>
                  <a:gd name="T0" fmla="*/ 156 w 311"/>
                  <a:gd name="T1" fmla="*/ 0 h 345"/>
                  <a:gd name="T2" fmla="*/ 187 w 311"/>
                  <a:gd name="T3" fmla="*/ 3 h 345"/>
                  <a:gd name="T4" fmla="*/ 217 w 311"/>
                  <a:gd name="T5" fmla="*/ 13 h 345"/>
                  <a:gd name="T6" fmla="*/ 243 w 311"/>
                  <a:gd name="T7" fmla="*/ 29 h 345"/>
                  <a:gd name="T8" fmla="*/ 267 w 311"/>
                  <a:gd name="T9" fmla="*/ 50 h 345"/>
                  <a:gd name="T10" fmla="*/ 285 w 311"/>
                  <a:gd name="T11" fmla="*/ 76 h 345"/>
                  <a:gd name="T12" fmla="*/ 299 w 311"/>
                  <a:gd name="T13" fmla="*/ 105 h 345"/>
                  <a:gd name="T14" fmla="*/ 308 w 311"/>
                  <a:gd name="T15" fmla="*/ 138 h 345"/>
                  <a:gd name="T16" fmla="*/ 311 w 311"/>
                  <a:gd name="T17" fmla="*/ 172 h 345"/>
                  <a:gd name="T18" fmla="*/ 308 w 311"/>
                  <a:gd name="T19" fmla="*/ 207 h 345"/>
                  <a:gd name="T20" fmla="*/ 299 w 311"/>
                  <a:gd name="T21" fmla="*/ 239 h 345"/>
                  <a:gd name="T22" fmla="*/ 285 w 311"/>
                  <a:gd name="T23" fmla="*/ 269 h 345"/>
                  <a:gd name="T24" fmla="*/ 267 w 311"/>
                  <a:gd name="T25" fmla="*/ 294 h 345"/>
                  <a:gd name="T26" fmla="*/ 243 w 311"/>
                  <a:gd name="T27" fmla="*/ 315 h 345"/>
                  <a:gd name="T28" fmla="*/ 217 w 311"/>
                  <a:gd name="T29" fmla="*/ 331 h 345"/>
                  <a:gd name="T30" fmla="*/ 187 w 311"/>
                  <a:gd name="T31" fmla="*/ 341 h 345"/>
                  <a:gd name="T32" fmla="*/ 156 w 311"/>
                  <a:gd name="T33" fmla="*/ 345 h 345"/>
                  <a:gd name="T34" fmla="*/ 125 w 311"/>
                  <a:gd name="T35" fmla="*/ 341 h 345"/>
                  <a:gd name="T36" fmla="*/ 96 w 311"/>
                  <a:gd name="T37" fmla="*/ 331 h 345"/>
                  <a:gd name="T38" fmla="*/ 69 w 311"/>
                  <a:gd name="T39" fmla="*/ 315 h 345"/>
                  <a:gd name="T40" fmla="*/ 46 w 311"/>
                  <a:gd name="T41" fmla="*/ 294 h 345"/>
                  <a:gd name="T42" fmla="*/ 27 w 311"/>
                  <a:gd name="T43" fmla="*/ 269 h 345"/>
                  <a:gd name="T44" fmla="*/ 13 w 311"/>
                  <a:gd name="T45" fmla="*/ 239 h 345"/>
                  <a:gd name="T46" fmla="*/ 4 w 311"/>
                  <a:gd name="T47" fmla="*/ 207 h 345"/>
                  <a:gd name="T48" fmla="*/ 0 w 311"/>
                  <a:gd name="T49" fmla="*/ 172 h 345"/>
                  <a:gd name="T50" fmla="*/ 4 w 311"/>
                  <a:gd name="T51" fmla="*/ 138 h 345"/>
                  <a:gd name="T52" fmla="*/ 13 w 311"/>
                  <a:gd name="T53" fmla="*/ 105 h 345"/>
                  <a:gd name="T54" fmla="*/ 27 w 311"/>
                  <a:gd name="T55" fmla="*/ 76 h 345"/>
                  <a:gd name="T56" fmla="*/ 46 w 311"/>
                  <a:gd name="T57" fmla="*/ 50 h 345"/>
                  <a:gd name="T58" fmla="*/ 69 w 311"/>
                  <a:gd name="T59" fmla="*/ 29 h 345"/>
                  <a:gd name="T60" fmla="*/ 96 w 311"/>
                  <a:gd name="T61" fmla="*/ 13 h 345"/>
                  <a:gd name="T62" fmla="*/ 125 w 311"/>
                  <a:gd name="T63" fmla="*/ 3 h 345"/>
                  <a:gd name="T64" fmla="*/ 156 w 311"/>
                  <a:gd name="T65" fmla="*/ 0 h 34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11"/>
                  <a:gd name="T100" fmla="*/ 0 h 345"/>
                  <a:gd name="T101" fmla="*/ 311 w 311"/>
                  <a:gd name="T102" fmla="*/ 345 h 34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11" h="345">
                    <a:moveTo>
                      <a:pt x="156" y="0"/>
                    </a:moveTo>
                    <a:lnTo>
                      <a:pt x="187" y="3"/>
                    </a:lnTo>
                    <a:lnTo>
                      <a:pt x="217" y="13"/>
                    </a:lnTo>
                    <a:lnTo>
                      <a:pt x="243" y="29"/>
                    </a:lnTo>
                    <a:lnTo>
                      <a:pt x="267" y="50"/>
                    </a:lnTo>
                    <a:lnTo>
                      <a:pt x="285" y="76"/>
                    </a:lnTo>
                    <a:lnTo>
                      <a:pt x="299" y="105"/>
                    </a:lnTo>
                    <a:lnTo>
                      <a:pt x="308" y="138"/>
                    </a:lnTo>
                    <a:lnTo>
                      <a:pt x="311" y="172"/>
                    </a:lnTo>
                    <a:lnTo>
                      <a:pt x="308" y="207"/>
                    </a:lnTo>
                    <a:lnTo>
                      <a:pt x="299" y="239"/>
                    </a:lnTo>
                    <a:lnTo>
                      <a:pt x="285" y="269"/>
                    </a:lnTo>
                    <a:lnTo>
                      <a:pt x="267" y="294"/>
                    </a:lnTo>
                    <a:lnTo>
                      <a:pt x="243" y="315"/>
                    </a:lnTo>
                    <a:lnTo>
                      <a:pt x="217" y="331"/>
                    </a:lnTo>
                    <a:lnTo>
                      <a:pt x="187" y="341"/>
                    </a:lnTo>
                    <a:lnTo>
                      <a:pt x="156" y="345"/>
                    </a:lnTo>
                    <a:lnTo>
                      <a:pt x="125" y="341"/>
                    </a:lnTo>
                    <a:lnTo>
                      <a:pt x="96" y="331"/>
                    </a:lnTo>
                    <a:lnTo>
                      <a:pt x="69" y="315"/>
                    </a:lnTo>
                    <a:lnTo>
                      <a:pt x="46" y="294"/>
                    </a:lnTo>
                    <a:lnTo>
                      <a:pt x="27" y="269"/>
                    </a:lnTo>
                    <a:lnTo>
                      <a:pt x="13" y="239"/>
                    </a:lnTo>
                    <a:lnTo>
                      <a:pt x="4" y="207"/>
                    </a:lnTo>
                    <a:lnTo>
                      <a:pt x="0" y="172"/>
                    </a:lnTo>
                    <a:lnTo>
                      <a:pt x="4" y="138"/>
                    </a:lnTo>
                    <a:lnTo>
                      <a:pt x="13" y="105"/>
                    </a:lnTo>
                    <a:lnTo>
                      <a:pt x="27" y="76"/>
                    </a:lnTo>
                    <a:lnTo>
                      <a:pt x="46" y="50"/>
                    </a:lnTo>
                    <a:lnTo>
                      <a:pt x="69" y="29"/>
                    </a:lnTo>
                    <a:lnTo>
                      <a:pt x="96" y="13"/>
                    </a:lnTo>
                    <a:lnTo>
                      <a:pt x="125" y="3"/>
                    </a:lnTo>
                    <a:lnTo>
                      <a:pt x="156" y="0"/>
                    </a:lnTo>
                    <a:close/>
                  </a:path>
                </a:pathLst>
              </a:custGeom>
              <a:solidFill>
                <a:srgbClr val="BF7505"/>
              </a:solidFill>
              <a:ln w="9525">
                <a:noFill/>
                <a:round/>
                <a:headEnd/>
                <a:tailEnd/>
              </a:ln>
            </p:spPr>
            <p:txBody>
              <a:bodyPr/>
              <a:lstStyle/>
              <a:p>
                <a:endParaRPr lang="en-US"/>
              </a:p>
            </p:txBody>
          </p:sp>
          <p:sp>
            <p:nvSpPr>
              <p:cNvPr id="21911" name="Freeform 703"/>
              <p:cNvSpPr>
                <a:spLocks/>
              </p:cNvSpPr>
              <p:nvPr/>
            </p:nvSpPr>
            <p:spPr bwMode="auto">
              <a:xfrm>
                <a:off x="1529" y="2362"/>
                <a:ext cx="145" cy="162"/>
              </a:xfrm>
              <a:custGeom>
                <a:avLst/>
                <a:gdLst>
                  <a:gd name="T0" fmla="*/ 145 w 290"/>
                  <a:gd name="T1" fmla="*/ 0 h 323"/>
                  <a:gd name="T2" fmla="*/ 175 w 290"/>
                  <a:gd name="T3" fmla="*/ 3 h 323"/>
                  <a:gd name="T4" fmla="*/ 201 w 290"/>
                  <a:gd name="T5" fmla="*/ 12 h 323"/>
                  <a:gd name="T6" fmla="*/ 227 w 290"/>
                  <a:gd name="T7" fmla="*/ 27 h 323"/>
                  <a:gd name="T8" fmla="*/ 247 w 290"/>
                  <a:gd name="T9" fmla="*/ 47 h 323"/>
                  <a:gd name="T10" fmla="*/ 266 w 290"/>
                  <a:gd name="T11" fmla="*/ 71 h 323"/>
                  <a:gd name="T12" fmla="*/ 278 w 290"/>
                  <a:gd name="T13" fmla="*/ 99 h 323"/>
                  <a:gd name="T14" fmla="*/ 287 w 290"/>
                  <a:gd name="T15" fmla="*/ 130 h 323"/>
                  <a:gd name="T16" fmla="*/ 290 w 290"/>
                  <a:gd name="T17" fmla="*/ 162 h 323"/>
                  <a:gd name="T18" fmla="*/ 287 w 290"/>
                  <a:gd name="T19" fmla="*/ 194 h 323"/>
                  <a:gd name="T20" fmla="*/ 278 w 290"/>
                  <a:gd name="T21" fmla="*/ 224 h 323"/>
                  <a:gd name="T22" fmla="*/ 266 w 290"/>
                  <a:gd name="T23" fmla="*/ 252 h 323"/>
                  <a:gd name="T24" fmla="*/ 247 w 290"/>
                  <a:gd name="T25" fmla="*/ 276 h 323"/>
                  <a:gd name="T26" fmla="*/ 227 w 290"/>
                  <a:gd name="T27" fmla="*/ 295 h 323"/>
                  <a:gd name="T28" fmla="*/ 201 w 290"/>
                  <a:gd name="T29" fmla="*/ 310 h 323"/>
                  <a:gd name="T30" fmla="*/ 175 w 290"/>
                  <a:gd name="T31" fmla="*/ 320 h 323"/>
                  <a:gd name="T32" fmla="*/ 145 w 290"/>
                  <a:gd name="T33" fmla="*/ 323 h 323"/>
                  <a:gd name="T34" fmla="*/ 116 w 290"/>
                  <a:gd name="T35" fmla="*/ 320 h 323"/>
                  <a:gd name="T36" fmla="*/ 88 w 290"/>
                  <a:gd name="T37" fmla="*/ 310 h 323"/>
                  <a:gd name="T38" fmla="*/ 64 w 290"/>
                  <a:gd name="T39" fmla="*/ 295 h 323"/>
                  <a:gd name="T40" fmla="*/ 42 w 290"/>
                  <a:gd name="T41" fmla="*/ 276 h 323"/>
                  <a:gd name="T42" fmla="*/ 25 w 290"/>
                  <a:gd name="T43" fmla="*/ 252 h 323"/>
                  <a:gd name="T44" fmla="*/ 11 w 290"/>
                  <a:gd name="T45" fmla="*/ 224 h 323"/>
                  <a:gd name="T46" fmla="*/ 3 w 290"/>
                  <a:gd name="T47" fmla="*/ 194 h 323"/>
                  <a:gd name="T48" fmla="*/ 0 w 290"/>
                  <a:gd name="T49" fmla="*/ 162 h 323"/>
                  <a:gd name="T50" fmla="*/ 3 w 290"/>
                  <a:gd name="T51" fmla="*/ 130 h 323"/>
                  <a:gd name="T52" fmla="*/ 11 w 290"/>
                  <a:gd name="T53" fmla="*/ 99 h 323"/>
                  <a:gd name="T54" fmla="*/ 25 w 290"/>
                  <a:gd name="T55" fmla="*/ 71 h 323"/>
                  <a:gd name="T56" fmla="*/ 42 w 290"/>
                  <a:gd name="T57" fmla="*/ 47 h 323"/>
                  <a:gd name="T58" fmla="*/ 64 w 290"/>
                  <a:gd name="T59" fmla="*/ 27 h 323"/>
                  <a:gd name="T60" fmla="*/ 88 w 290"/>
                  <a:gd name="T61" fmla="*/ 12 h 323"/>
                  <a:gd name="T62" fmla="*/ 116 w 290"/>
                  <a:gd name="T63" fmla="*/ 3 h 323"/>
                  <a:gd name="T64" fmla="*/ 145 w 290"/>
                  <a:gd name="T65" fmla="*/ 0 h 32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90"/>
                  <a:gd name="T100" fmla="*/ 0 h 323"/>
                  <a:gd name="T101" fmla="*/ 290 w 290"/>
                  <a:gd name="T102" fmla="*/ 323 h 32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90" h="323">
                    <a:moveTo>
                      <a:pt x="145" y="0"/>
                    </a:moveTo>
                    <a:lnTo>
                      <a:pt x="175" y="3"/>
                    </a:lnTo>
                    <a:lnTo>
                      <a:pt x="201" y="12"/>
                    </a:lnTo>
                    <a:lnTo>
                      <a:pt x="227" y="27"/>
                    </a:lnTo>
                    <a:lnTo>
                      <a:pt x="247" y="47"/>
                    </a:lnTo>
                    <a:lnTo>
                      <a:pt x="266" y="71"/>
                    </a:lnTo>
                    <a:lnTo>
                      <a:pt x="278" y="99"/>
                    </a:lnTo>
                    <a:lnTo>
                      <a:pt x="287" y="130"/>
                    </a:lnTo>
                    <a:lnTo>
                      <a:pt x="290" y="162"/>
                    </a:lnTo>
                    <a:lnTo>
                      <a:pt x="287" y="194"/>
                    </a:lnTo>
                    <a:lnTo>
                      <a:pt x="278" y="224"/>
                    </a:lnTo>
                    <a:lnTo>
                      <a:pt x="266" y="252"/>
                    </a:lnTo>
                    <a:lnTo>
                      <a:pt x="247" y="276"/>
                    </a:lnTo>
                    <a:lnTo>
                      <a:pt x="227" y="295"/>
                    </a:lnTo>
                    <a:lnTo>
                      <a:pt x="201" y="310"/>
                    </a:lnTo>
                    <a:lnTo>
                      <a:pt x="175" y="320"/>
                    </a:lnTo>
                    <a:lnTo>
                      <a:pt x="145" y="323"/>
                    </a:lnTo>
                    <a:lnTo>
                      <a:pt x="116" y="320"/>
                    </a:lnTo>
                    <a:lnTo>
                      <a:pt x="88" y="310"/>
                    </a:lnTo>
                    <a:lnTo>
                      <a:pt x="64" y="295"/>
                    </a:lnTo>
                    <a:lnTo>
                      <a:pt x="42" y="276"/>
                    </a:lnTo>
                    <a:lnTo>
                      <a:pt x="25" y="252"/>
                    </a:lnTo>
                    <a:lnTo>
                      <a:pt x="11" y="224"/>
                    </a:lnTo>
                    <a:lnTo>
                      <a:pt x="3" y="194"/>
                    </a:lnTo>
                    <a:lnTo>
                      <a:pt x="0" y="162"/>
                    </a:lnTo>
                    <a:lnTo>
                      <a:pt x="3" y="130"/>
                    </a:lnTo>
                    <a:lnTo>
                      <a:pt x="11" y="99"/>
                    </a:lnTo>
                    <a:lnTo>
                      <a:pt x="25" y="71"/>
                    </a:lnTo>
                    <a:lnTo>
                      <a:pt x="42" y="47"/>
                    </a:lnTo>
                    <a:lnTo>
                      <a:pt x="64" y="27"/>
                    </a:lnTo>
                    <a:lnTo>
                      <a:pt x="88" y="12"/>
                    </a:lnTo>
                    <a:lnTo>
                      <a:pt x="116" y="3"/>
                    </a:lnTo>
                    <a:lnTo>
                      <a:pt x="145" y="0"/>
                    </a:lnTo>
                    <a:close/>
                  </a:path>
                </a:pathLst>
              </a:custGeom>
              <a:solidFill>
                <a:srgbClr val="C47C05"/>
              </a:solidFill>
              <a:ln w="9525">
                <a:noFill/>
                <a:round/>
                <a:headEnd/>
                <a:tailEnd/>
              </a:ln>
            </p:spPr>
            <p:txBody>
              <a:bodyPr/>
              <a:lstStyle/>
              <a:p>
                <a:endParaRPr lang="en-US"/>
              </a:p>
            </p:txBody>
          </p:sp>
          <p:sp>
            <p:nvSpPr>
              <p:cNvPr id="21912" name="Freeform 704"/>
              <p:cNvSpPr>
                <a:spLocks/>
              </p:cNvSpPr>
              <p:nvPr/>
            </p:nvSpPr>
            <p:spPr bwMode="auto">
              <a:xfrm>
                <a:off x="1533" y="2366"/>
                <a:ext cx="136" cy="151"/>
              </a:xfrm>
              <a:custGeom>
                <a:avLst/>
                <a:gdLst>
                  <a:gd name="T0" fmla="*/ 136 w 270"/>
                  <a:gd name="T1" fmla="*/ 0 h 301"/>
                  <a:gd name="T2" fmla="*/ 163 w 270"/>
                  <a:gd name="T3" fmla="*/ 3 h 301"/>
                  <a:gd name="T4" fmla="*/ 189 w 270"/>
                  <a:gd name="T5" fmla="*/ 11 h 301"/>
                  <a:gd name="T6" fmla="*/ 212 w 270"/>
                  <a:gd name="T7" fmla="*/ 25 h 301"/>
                  <a:gd name="T8" fmla="*/ 231 w 270"/>
                  <a:gd name="T9" fmla="*/ 43 h 301"/>
                  <a:gd name="T10" fmla="*/ 247 w 270"/>
                  <a:gd name="T11" fmla="*/ 66 h 301"/>
                  <a:gd name="T12" fmla="*/ 260 w 270"/>
                  <a:gd name="T13" fmla="*/ 92 h 301"/>
                  <a:gd name="T14" fmla="*/ 268 w 270"/>
                  <a:gd name="T15" fmla="*/ 121 h 301"/>
                  <a:gd name="T16" fmla="*/ 270 w 270"/>
                  <a:gd name="T17" fmla="*/ 150 h 301"/>
                  <a:gd name="T18" fmla="*/ 268 w 270"/>
                  <a:gd name="T19" fmla="*/ 180 h 301"/>
                  <a:gd name="T20" fmla="*/ 260 w 270"/>
                  <a:gd name="T21" fmla="*/ 209 h 301"/>
                  <a:gd name="T22" fmla="*/ 247 w 270"/>
                  <a:gd name="T23" fmla="*/ 234 h 301"/>
                  <a:gd name="T24" fmla="*/ 231 w 270"/>
                  <a:gd name="T25" fmla="*/ 256 h 301"/>
                  <a:gd name="T26" fmla="*/ 212 w 270"/>
                  <a:gd name="T27" fmla="*/ 276 h 301"/>
                  <a:gd name="T28" fmla="*/ 189 w 270"/>
                  <a:gd name="T29" fmla="*/ 290 h 301"/>
                  <a:gd name="T30" fmla="*/ 163 w 270"/>
                  <a:gd name="T31" fmla="*/ 298 h 301"/>
                  <a:gd name="T32" fmla="*/ 136 w 270"/>
                  <a:gd name="T33" fmla="*/ 301 h 301"/>
                  <a:gd name="T34" fmla="*/ 108 w 270"/>
                  <a:gd name="T35" fmla="*/ 298 h 301"/>
                  <a:gd name="T36" fmla="*/ 83 w 270"/>
                  <a:gd name="T37" fmla="*/ 290 h 301"/>
                  <a:gd name="T38" fmla="*/ 60 w 270"/>
                  <a:gd name="T39" fmla="*/ 276 h 301"/>
                  <a:gd name="T40" fmla="*/ 40 w 270"/>
                  <a:gd name="T41" fmla="*/ 256 h 301"/>
                  <a:gd name="T42" fmla="*/ 23 w 270"/>
                  <a:gd name="T43" fmla="*/ 234 h 301"/>
                  <a:gd name="T44" fmla="*/ 10 w 270"/>
                  <a:gd name="T45" fmla="*/ 209 h 301"/>
                  <a:gd name="T46" fmla="*/ 2 w 270"/>
                  <a:gd name="T47" fmla="*/ 180 h 301"/>
                  <a:gd name="T48" fmla="*/ 0 w 270"/>
                  <a:gd name="T49" fmla="*/ 150 h 301"/>
                  <a:gd name="T50" fmla="*/ 2 w 270"/>
                  <a:gd name="T51" fmla="*/ 121 h 301"/>
                  <a:gd name="T52" fmla="*/ 10 w 270"/>
                  <a:gd name="T53" fmla="*/ 92 h 301"/>
                  <a:gd name="T54" fmla="*/ 23 w 270"/>
                  <a:gd name="T55" fmla="*/ 66 h 301"/>
                  <a:gd name="T56" fmla="*/ 40 w 270"/>
                  <a:gd name="T57" fmla="*/ 43 h 301"/>
                  <a:gd name="T58" fmla="*/ 60 w 270"/>
                  <a:gd name="T59" fmla="*/ 25 h 301"/>
                  <a:gd name="T60" fmla="*/ 83 w 270"/>
                  <a:gd name="T61" fmla="*/ 11 h 301"/>
                  <a:gd name="T62" fmla="*/ 108 w 270"/>
                  <a:gd name="T63" fmla="*/ 3 h 301"/>
                  <a:gd name="T64" fmla="*/ 136 w 270"/>
                  <a:gd name="T65" fmla="*/ 0 h 30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70"/>
                  <a:gd name="T100" fmla="*/ 0 h 301"/>
                  <a:gd name="T101" fmla="*/ 270 w 270"/>
                  <a:gd name="T102" fmla="*/ 301 h 30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70" h="301">
                    <a:moveTo>
                      <a:pt x="136" y="0"/>
                    </a:moveTo>
                    <a:lnTo>
                      <a:pt x="163" y="3"/>
                    </a:lnTo>
                    <a:lnTo>
                      <a:pt x="189" y="11"/>
                    </a:lnTo>
                    <a:lnTo>
                      <a:pt x="212" y="25"/>
                    </a:lnTo>
                    <a:lnTo>
                      <a:pt x="231" y="43"/>
                    </a:lnTo>
                    <a:lnTo>
                      <a:pt x="247" y="66"/>
                    </a:lnTo>
                    <a:lnTo>
                      <a:pt x="260" y="92"/>
                    </a:lnTo>
                    <a:lnTo>
                      <a:pt x="268" y="121"/>
                    </a:lnTo>
                    <a:lnTo>
                      <a:pt x="270" y="150"/>
                    </a:lnTo>
                    <a:lnTo>
                      <a:pt x="268" y="180"/>
                    </a:lnTo>
                    <a:lnTo>
                      <a:pt x="260" y="209"/>
                    </a:lnTo>
                    <a:lnTo>
                      <a:pt x="247" y="234"/>
                    </a:lnTo>
                    <a:lnTo>
                      <a:pt x="231" y="256"/>
                    </a:lnTo>
                    <a:lnTo>
                      <a:pt x="212" y="276"/>
                    </a:lnTo>
                    <a:lnTo>
                      <a:pt x="189" y="290"/>
                    </a:lnTo>
                    <a:lnTo>
                      <a:pt x="163" y="298"/>
                    </a:lnTo>
                    <a:lnTo>
                      <a:pt x="136" y="301"/>
                    </a:lnTo>
                    <a:lnTo>
                      <a:pt x="108" y="298"/>
                    </a:lnTo>
                    <a:lnTo>
                      <a:pt x="83" y="290"/>
                    </a:lnTo>
                    <a:lnTo>
                      <a:pt x="60" y="276"/>
                    </a:lnTo>
                    <a:lnTo>
                      <a:pt x="40" y="256"/>
                    </a:lnTo>
                    <a:lnTo>
                      <a:pt x="23" y="234"/>
                    </a:lnTo>
                    <a:lnTo>
                      <a:pt x="10" y="209"/>
                    </a:lnTo>
                    <a:lnTo>
                      <a:pt x="2" y="180"/>
                    </a:lnTo>
                    <a:lnTo>
                      <a:pt x="0" y="150"/>
                    </a:lnTo>
                    <a:lnTo>
                      <a:pt x="2" y="121"/>
                    </a:lnTo>
                    <a:lnTo>
                      <a:pt x="10" y="92"/>
                    </a:lnTo>
                    <a:lnTo>
                      <a:pt x="23" y="66"/>
                    </a:lnTo>
                    <a:lnTo>
                      <a:pt x="40" y="43"/>
                    </a:lnTo>
                    <a:lnTo>
                      <a:pt x="60" y="25"/>
                    </a:lnTo>
                    <a:lnTo>
                      <a:pt x="83" y="11"/>
                    </a:lnTo>
                    <a:lnTo>
                      <a:pt x="108" y="3"/>
                    </a:lnTo>
                    <a:lnTo>
                      <a:pt x="136" y="0"/>
                    </a:lnTo>
                    <a:close/>
                  </a:path>
                </a:pathLst>
              </a:custGeom>
              <a:solidFill>
                <a:srgbClr val="CC8405"/>
              </a:solidFill>
              <a:ln w="9525">
                <a:noFill/>
                <a:round/>
                <a:headEnd/>
                <a:tailEnd/>
              </a:ln>
            </p:spPr>
            <p:txBody>
              <a:bodyPr/>
              <a:lstStyle/>
              <a:p>
                <a:endParaRPr lang="en-US"/>
              </a:p>
            </p:txBody>
          </p:sp>
          <p:sp>
            <p:nvSpPr>
              <p:cNvPr id="21913" name="Freeform 705"/>
              <p:cNvSpPr>
                <a:spLocks/>
              </p:cNvSpPr>
              <p:nvPr/>
            </p:nvSpPr>
            <p:spPr bwMode="auto">
              <a:xfrm>
                <a:off x="1539" y="2371"/>
                <a:ext cx="125" cy="139"/>
              </a:xfrm>
              <a:custGeom>
                <a:avLst/>
                <a:gdLst>
                  <a:gd name="T0" fmla="*/ 124 w 250"/>
                  <a:gd name="T1" fmla="*/ 0 h 278"/>
                  <a:gd name="T2" fmla="*/ 150 w 250"/>
                  <a:gd name="T3" fmla="*/ 2 h 278"/>
                  <a:gd name="T4" fmla="*/ 173 w 250"/>
                  <a:gd name="T5" fmla="*/ 10 h 278"/>
                  <a:gd name="T6" fmla="*/ 195 w 250"/>
                  <a:gd name="T7" fmla="*/ 24 h 278"/>
                  <a:gd name="T8" fmla="*/ 213 w 250"/>
                  <a:gd name="T9" fmla="*/ 40 h 278"/>
                  <a:gd name="T10" fmla="*/ 228 w 250"/>
                  <a:gd name="T11" fmla="*/ 61 h 278"/>
                  <a:gd name="T12" fmla="*/ 240 w 250"/>
                  <a:gd name="T13" fmla="*/ 85 h 278"/>
                  <a:gd name="T14" fmla="*/ 248 w 250"/>
                  <a:gd name="T15" fmla="*/ 112 h 278"/>
                  <a:gd name="T16" fmla="*/ 250 w 250"/>
                  <a:gd name="T17" fmla="*/ 139 h 278"/>
                  <a:gd name="T18" fmla="*/ 248 w 250"/>
                  <a:gd name="T19" fmla="*/ 167 h 278"/>
                  <a:gd name="T20" fmla="*/ 240 w 250"/>
                  <a:gd name="T21" fmla="*/ 193 h 278"/>
                  <a:gd name="T22" fmla="*/ 228 w 250"/>
                  <a:gd name="T23" fmla="*/ 216 h 278"/>
                  <a:gd name="T24" fmla="*/ 213 w 250"/>
                  <a:gd name="T25" fmla="*/ 237 h 278"/>
                  <a:gd name="T26" fmla="*/ 195 w 250"/>
                  <a:gd name="T27" fmla="*/ 254 h 278"/>
                  <a:gd name="T28" fmla="*/ 173 w 250"/>
                  <a:gd name="T29" fmla="*/ 267 h 278"/>
                  <a:gd name="T30" fmla="*/ 150 w 250"/>
                  <a:gd name="T31" fmla="*/ 276 h 278"/>
                  <a:gd name="T32" fmla="*/ 124 w 250"/>
                  <a:gd name="T33" fmla="*/ 278 h 278"/>
                  <a:gd name="T34" fmla="*/ 99 w 250"/>
                  <a:gd name="T35" fmla="*/ 276 h 278"/>
                  <a:gd name="T36" fmla="*/ 76 w 250"/>
                  <a:gd name="T37" fmla="*/ 267 h 278"/>
                  <a:gd name="T38" fmla="*/ 54 w 250"/>
                  <a:gd name="T39" fmla="*/ 254 h 278"/>
                  <a:gd name="T40" fmla="*/ 37 w 250"/>
                  <a:gd name="T41" fmla="*/ 237 h 278"/>
                  <a:gd name="T42" fmla="*/ 21 w 250"/>
                  <a:gd name="T43" fmla="*/ 216 h 278"/>
                  <a:gd name="T44" fmla="*/ 9 w 250"/>
                  <a:gd name="T45" fmla="*/ 193 h 278"/>
                  <a:gd name="T46" fmla="*/ 2 w 250"/>
                  <a:gd name="T47" fmla="*/ 167 h 278"/>
                  <a:gd name="T48" fmla="*/ 0 w 250"/>
                  <a:gd name="T49" fmla="*/ 139 h 278"/>
                  <a:gd name="T50" fmla="*/ 2 w 250"/>
                  <a:gd name="T51" fmla="*/ 112 h 278"/>
                  <a:gd name="T52" fmla="*/ 9 w 250"/>
                  <a:gd name="T53" fmla="*/ 85 h 278"/>
                  <a:gd name="T54" fmla="*/ 21 w 250"/>
                  <a:gd name="T55" fmla="*/ 61 h 278"/>
                  <a:gd name="T56" fmla="*/ 37 w 250"/>
                  <a:gd name="T57" fmla="*/ 40 h 278"/>
                  <a:gd name="T58" fmla="*/ 54 w 250"/>
                  <a:gd name="T59" fmla="*/ 24 h 278"/>
                  <a:gd name="T60" fmla="*/ 76 w 250"/>
                  <a:gd name="T61" fmla="*/ 10 h 278"/>
                  <a:gd name="T62" fmla="*/ 99 w 250"/>
                  <a:gd name="T63" fmla="*/ 2 h 278"/>
                  <a:gd name="T64" fmla="*/ 124 w 250"/>
                  <a:gd name="T65" fmla="*/ 0 h 2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50"/>
                  <a:gd name="T100" fmla="*/ 0 h 278"/>
                  <a:gd name="T101" fmla="*/ 250 w 250"/>
                  <a:gd name="T102" fmla="*/ 278 h 27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50" h="278">
                    <a:moveTo>
                      <a:pt x="124" y="0"/>
                    </a:moveTo>
                    <a:lnTo>
                      <a:pt x="150" y="2"/>
                    </a:lnTo>
                    <a:lnTo>
                      <a:pt x="173" y="10"/>
                    </a:lnTo>
                    <a:lnTo>
                      <a:pt x="195" y="24"/>
                    </a:lnTo>
                    <a:lnTo>
                      <a:pt x="213" y="40"/>
                    </a:lnTo>
                    <a:lnTo>
                      <a:pt x="228" y="61"/>
                    </a:lnTo>
                    <a:lnTo>
                      <a:pt x="240" y="85"/>
                    </a:lnTo>
                    <a:lnTo>
                      <a:pt x="248" y="112"/>
                    </a:lnTo>
                    <a:lnTo>
                      <a:pt x="250" y="139"/>
                    </a:lnTo>
                    <a:lnTo>
                      <a:pt x="248" y="167"/>
                    </a:lnTo>
                    <a:lnTo>
                      <a:pt x="240" y="193"/>
                    </a:lnTo>
                    <a:lnTo>
                      <a:pt x="228" y="216"/>
                    </a:lnTo>
                    <a:lnTo>
                      <a:pt x="213" y="237"/>
                    </a:lnTo>
                    <a:lnTo>
                      <a:pt x="195" y="254"/>
                    </a:lnTo>
                    <a:lnTo>
                      <a:pt x="173" y="267"/>
                    </a:lnTo>
                    <a:lnTo>
                      <a:pt x="150" y="276"/>
                    </a:lnTo>
                    <a:lnTo>
                      <a:pt x="124" y="278"/>
                    </a:lnTo>
                    <a:lnTo>
                      <a:pt x="99" y="276"/>
                    </a:lnTo>
                    <a:lnTo>
                      <a:pt x="76" y="267"/>
                    </a:lnTo>
                    <a:lnTo>
                      <a:pt x="54" y="254"/>
                    </a:lnTo>
                    <a:lnTo>
                      <a:pt x="37" y="237"/>
                    </a:lnTo>
                    <a:lnTo>
                      <a:pt x="21" y="216"/>
                    </a:lnTo>
                    <a:lnTo>
                      <a:pt x="9" y="193"/>
                    </a:lnTo>
                    <a:lnTo>
                      <a:pt x="2" y="167"/>
                    </a:lnTo>
                    <a:lnTo>
                      <a:pt x="0" y="139"/>
                    </a:lnTo>
                    <a:lnTo>
                      <a:pt x="2" y="112"/>
                    </a:lnTo>
                    <a:lnTo>
                      <a:pt x="9" y="85"/>
                    </a:lnTo>
                    <a:lnTo>
                      <a:pt x="21" y="61"/>
                    </a:lnTo>
                    <a:lnTo>
                      <a:pt x="37" y="40"/>
                    </a:lnTo>
                    <a:lnTo>
                      <a:pt x="54" y="24"/>
                    </a:lnTo>
                    <a:lnTo>
                      <a:pt x="76" y="10"/>
                    </a:lnTo>
                    <a:lnTo>
                      <a:pt x="99" y="2"/>
                    </a:lnTo>
                    <a:lnTo>
                      <a:pt x="124" y="0"/>
                    </a:lnTo>
                    <a:close/>
                  </a:path>
                </a:pathLst>
              </a:custGeom>
              <a:solidFill>
                <a:srgbClr val="D18C02"/>
              </a:solidFill>
              <a:ln w="9525">
                <a:noFill/>
                <a:round/>
                <a:headEnd/>
                <a:tailEnd/>
              </a:ln>
            </p:spPr>
            <p:txBody>
              <a:bodyPr/>
              <a:lstStyle/>
              <a:p>
                <a:endParaRPr lang="en-US"/>
              </a:p>
            </p:txBody>
          </p:sp>
          <p:sp>
            <p:nvSpPr>
              <p:cNvPr id="21914" name="Freeform 706"/>
              <p:cNvSpPr>
                <a:spLocks/>
              </p:cNvSpPr>
              <p:nvPr/>
            </p:nvSpPr>
            <p:spPr bwMode="auto">
              <a:xfrm>
                <a:off x="1543" y="2375"/>
                <a:ext cx="115" cy="128"/>
              </a:xfrm>
              <a:custGeom>
                <a:avLst/>
                <a:gdLst>
                  <a:gd name="T0" fmla="*/ 115 w 231"/>
                  <a:gd name="T1" fmla="*/ 0 h 257"/>
                  <a:gd name="T2" fmla="*/ 138 w 231"/>
                  <a:gd name="T3" fmla="*/ 2 h 257"/>
                  <a:gd name="T4" fmla="*/ 160 w 231"/>
                  <a:gd name="T5" fmla="*/ 10 h 257"/>
                  <a:gd name="T6" fmla="*/ 180 w 231"/>
                  <a:gd name="T7" fmla="*/ 22 h 257"/>
                  <a:gd name="T8" fmla="*/ 197 w 231"/>
                  <a:gd name="T9" fmla="*/ 38 h 257"/>
                  <a:gd name="T10" fmla="*/ 211 w 231"/>
                  <a:gd name="T11" fmla="*/ 56 h 257"/>
                  <a:gd name="T12" fmla="*/ 221 w 231"/>
                  <a:gd name="T13" fmla="*/ 78 h 257"/>
                  <a:gd name="T14" fmla="*/ 228 w 231"/>
                  <a:gd name="T15" fmla="*/ 102 h 257"/>
                  <a:gd name="T16" fmla="*/ 231 w 231"/>
                  <a:gd name="T17" fmla="*/ 128 h 257"/>
                  <a:gd name="T18" fmla="*/ 228 w 231"/>
                  <a:gd name="T19" fmla="*/ 153 h 257"/>
                  <a:gd name="T20" fmla="*/ 221 w 231"/>
                  <a:gd name="T21" fmla="*/ 177 h 257"/>
                  <a:gd name="T22" fmla="*/ 211 w 231"/>
                  <a:gd name="T23" fmla="*/ 199 h 257"/>
                  <a:gd name="T24" fmla="*/ 197 w 231"/>
                  <a:gd name="T25" fmla="*/ 219 h 257"/>
                  <a:gd name="T26" fmla="*/ 180 w 231"/>
                  <a:gd name="T27" fmla="*/ 235 h 257"/>
                  <a:gd name="T28" fmla="*/ 160 w 231"/>
                  <a:gd name="T29" fmla="*/ 246 h 257"/>
                  <a:gd name="T30" fmla="*/ 138 w 231"/>
                  <a:gd name="T31" fmla="*/ 254 h 257"/>
                  <a:gd name="T32" fmla="*/ 115 w 231"/>
                  <a:gd name="T33" fmla="*/ 257 h 257"/>
                  <a:gd name="T34" fmla="*/ 92 w 231"/>
                  <a:gd name="T35" fmla="*/ 254 h 257"/>
                  <a:gd name="T36" fmla="*/ 70 w 231"/>
                  <a:gd name="T37" fmla="*/ 246 h 257"/>
                  <a:gd name="T38" fmla="*/ 51 w 231"/>
                  <a:gd name="T39" fmla="*/ 235 h 257"/>
                  <a:gd name="T40" fmla="*/ 33 w 231"/>
                  <a:gd name="T41" fmla="*/ 219 h 257"/>
                  <a:gd name="T42" fmla="*/ 20 w 231"/>
                  <a:gd name="T43" fmla="*/ 199 h 257"/>
                  <a:gd name="T44" fmla="*/ 9 w 231"/>
                  <a:gd name="T45" fmla="*/ 177 h 257"/>
                  <a:gd name="T46" fmla="*/ 2 w 231"/>
                  <a:gd name="T47" fmla="*/ 153 h 257"/>
                  <a:gd name="T48" fmla="*/ 0 w 231"/>
                  <a:gd name="T49" fmla="*/ 128 h 257"/>
                  <a:gd name="T50" fmla="*/ 2 w 231"/>
                  <a:gd name="T51" fmla="*/ 102 h 257"/>
                  <a:gd name="T52" fmla="*/ 9 w 231"/>
                  <a:gd name="T53" fmla="*/ 78 h 257"/>
                  <a:gd name="T54" fmla="*/ 20 w 231"/>
                  <a:gd name="T55" fmla="*/ 56 h 257"/>
                  <a:gd name="T56" fmla="*/ 33 w 231"/>
                  <a:gd name="T57" fmla="*/ 38 h 257"/>
                  <a:gd name="T58" fmla="*/ 51 w 231"/>
                  <a:gd name="T59" fmla="*/ 22 h 257"/>
                  <a:gd name="T60" fmla="*/ 70 w 231"/>
                  <a:gd name="T61" fmla="*/ 10 h 257"/>
                  <a:gd name="T62" fmla="*/ 92 w 231"/>
                  <a:gd name="T63" fmla="*/ 2 h 257"/>
                  <a:gd name="T64" fmla="*/ 115 w 231"/>
                  <a:gd name="T65" fmla="*/ 0 h 25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1"/>
                  <a:gd name="T100" fmla="*/ 0 h 257"/>
                  <a:gd name="T101" fmla="*/ 231 w 231"/>
                  <a:gd name="T102" fmla="*/ 257 h 25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1" h="257">
                    <a:moveTo>
                      <a:pt x="115" y="0"/>
                    </a:moveTo>
                    <a:lnTo>
                      <a:pt x="138" y="2"/>
                    </a:lnTo>
                    <a:lnTo>
                      <a:pt x="160" y="10"/>
                    </a:lnTo>
                    <a:lnTo>
                      <a:pt x="180" y="22"/>
                    </a:lnTo>
                    <a:lnTo>
                      <a:pt x="197" y="38"/>
                    </a:lnTo>
                    <a:lnTo>
                      <a:pt x="211" y="56"/>
                    </a:lnTo>
                    <a:lnTo>
                      <a:pt x="221" y="78"/>
                    </a:lnTo>
                    <a:lnTo>
                      <a:pt x="228" y="102"/>
                    </a:lnTo>
                    <a:lnTo>
                      <a:pt x="231" y="128"/>
                    </a:lnTo>
                    <a:lnTo>
                      <a:pt x="228" y="153"/>
                    </a:lnTo>
                    <a:lnTo>
                      <a:pt x="221" y="177"/>
                    </a:lnTo>
                    <a:lnTo>
                      <a:pt x="211" y="199"/>
                    </a:lnTo>
                    <a:lnTo>
                      <a:pt x="197" y="219"/>
                    </a:lnTo>
                    <a:lnTo>
                      <a:pt x="180" y="235"/>
                    </a:lnTo>
                    <a:lnTo>
                      <a:pt x="160" y="246"/>
                    </a:lnTo>
                    <a:lnTo>
                      <a:pt x="138" y="254"/>
                    </a:lnTo>
                    <a:lnTo>
                      <a:pt x="115" y="257"/>
                    </a:lnTo>
                    <a:lnTo>
                      <a:pt x="92" y="254"/>
                    </a:lnTo>
                    <a:lnTo>
                      <a:pt x="70" y="246"/>
                    </a:lnTo>
                    <a:lnTo>
                      <a:pt x="51" y="235"/>
                    </a:lnTo>
                    <a:lnTo>
                      <a:pt x="33" y="219"/>
                    </a:lnTo>
                    <a:lnTo>
                      <a:pt x="20" y="199"/>
                    </a:lnTo>
                    <a:lnTo>
                      <a:pt x="9" y="177"/>
                    </a:lnTo>
                    <a:lnTo>
                      <a:pt x="2" y="153"/>
                    </a:lnTo>
                    <a:lnTo>
                      <a:pt x="0" y="128"/>
                    </a:lnTo>
                    <a:lnTo>
                      <a:pt x="2" y="102"/>
                    </a:lnTo>
                    <a:lnTo>
                      <a:pt x="9" y="78"/>
                    </a:lnTo>
                    <a:lnTo>
                      <a:pt x="20" y="56"/>
                    </a:lnTo>
                    <a:lnTo>
                      <a:pt x="33" y="38"/>
                    </a:lnTo>
                    <a:lnTo>
                      <a:pt x="51" y="22"/>
                    </a:lnTo>
                    <a:lnTo>
                      <a:pt x="70" y="10"/>
                    </a:lnTo>
                    <a:lnTo>
                      <a:pt x="92" y="2"/>
                    </a:lnTo>
                    <a:lnTo>
                      <a:pt x="115" y="0"/>
                    </a:lnTo>
                    <a:close/>
                  </a:path>
                </a:pathLst>
              </a:custGeom>
              <a:solidFill>
                <a:srgbClr val="D89602"/>
              </a:solidFill>
              <a:ln w="9525">
                <a:noFill/>
                <a:round/>
                <a:headEnd/>
                <a:tailEnd/>
              </a:ln>
            </p:spPr>
            <p:txBody>
              <a:bodyPr/>
              <a:lstStyle/>
              <a:p>
                <a:endParaRPr lang="en-US"/>
              </a:p>
            </p:txBody>
          </p:sp>
          <p:sp>
            <p:nvSpPr>
              <p:cNvPr id="21915" name="Freeform 707"/>
              <p:cNvSpPr>
                <a:spLocks/>
              </p:cNvSpPr>
              <p:nvPr/>
            </p:nvSpPr>
            <p:spPr bwMode="auto">
              <a:xfrm>
                <a:off x="1547" y="2379"/>
                <a:ext cx="105" cy="117"/>
              </a:xfrm>
              <a:custGeom>
                <a:avLst/>
                <a:gdLst>
                  <a:gd name="T0" fmla="*/ 105 w 210"/>
                  <a:gd name="T1" fmla="*/ 0 h 234"/>
                  <a:gd name="T2" fmla="*/ 126 w 210"/>
                  <a:gd name="T3" fmla="*/ 2 h 234"/>
                  <a:gd name="T4" fmla="*/ 145 w 210"/>
                  <a:gd name="T5" fmla="*/ 9 h 234"/>
                  <a:gd name="T6" fmla="*/ 164 w 210"/>
                  <a:gd name="T7" fmla="*/ 21 h 234"/>
                  <a:gd name="T8" fmla="*/ 179 w 210"/>
                  <a:gd name="T9" fmla="*/ 35 h 234"/>
                  <a:gd name="T10" fmla="*/ 192 w 210"/>
                  <a:gd name="T11" fmla="*/ 52 h 234"/>
                  <a:gd name="T12" fmla="*/ 202 w 210"/>
                  <a:gd name="T13" fmla="*/ 71 h 234"/>
                  <a:gd name="T14" fmla="*/ 208 w 210"/>
                  <a:gd name="T15" fmla="*/ 94 h 234"/>
                  <a:gd name="T16" fmla="*/ 210 w 210"/>
                  <a:gd name="T17" fmla="*/ 117 h 234"/>
                  <a:gd name="T18" fmla="*/ 208 w 210"/>
                  <a:gd name="T19" fmla="*/ 140 h 234"/>
                  <a:gd name="T20" fmla="*/ 202 w 210"/>
                  <a:gd name="T21" fmla="*/ 162 h 234"/>
                  <a:gd name="T22" fmla="*/ 192 w 210"/>
                  <a:gd name="T23" fmla="*/ 183 h 234"/>
                  <a:gd name="T24" fmla="*/ 179 w 210"/>
                  <a:gd name="T25" fmla="*/ 199 h 234"/>
                  <a:gd name="T26" fmla="*/ 164 w 210"/>
                  <a:gd name="T27" fmla="*/ 214 h 234"/>
                  <a:gd name="T28" fmla="*/ 145 w 210"/>
                  <a:gd name="T29" fmla="*/ 224 h 234"/>
                  <a:gd name="T30" fmla="*/ 126 w 210"/>
                  <a:gd name="T31" fmla="*/ 231 h 234"/>
                  <a:gd name="T32" fmla="*/ 105 w 210"/>
                  <a:gd name="T33" fmla="*/ 234 h 234"/>
                  <a:gd name="T34" fmla="*/ 84 w 210"/>
                  <a:gd name="T35" fmla="*/ 231 h 234"/>
                  <a:gd name="T36" fmla="*/ 65 w 210"/>
                  <a:gd name="T37" fmla="*/ 224 h 234"/>
                  <a:gd name="T38" fmla="*/ 46 w 210"/>
                  <a:gd name="T39" fmla="*/ 214 h 234"/>
                  <a:gd name="T40" fmla="*/ 31 w 210"/>
                  <a:gd name="T41" fmla="*/ 199 h 234"/>
                  <a:gd name="T42" fmla="*/ 19 w 210"/>
                  <a:gd name="T43" fmla="*/ 183 h 234"/>
                  <a:gd name="T44" fmla="*/ 8 w 210"/>
                  <a:gd name="T45" fmla="*/ 162 h 234"/>
                  <a:gd name="T46" fmla="*/ 3 w 210"/>
                  <a:gd name="T47" fmla="*/ 140 h 234"/>
                  <a:gd name="T48" fmla="*/ 0 w 210"/>
                  <a:gd name="T49" fmla="*/ 117 h 234"/>
                  <a:gd name="T50" fmla="*/ 3 w 210"/>
                  <a:gd name="T51" fmla="*/ 94 h 234"/>
                  <a:gd name="T52" fmla="*/ 8 w 210"/>
                  <a:gd name="T53" fmla="*/ 71 h 234"/>
                  <a:gd name="T54" fmla="*/ 19 w 210"/>
                  <a:gd name="T55" fmla="*/ 52 h 234"/>
                  <a:gd name="T56" fmla="*/ 31 w 210"/>
                  <a:gd name="T57" fmla="*/ 35 h 234"/>
                  <a:gd name="T58" fmla="*/ 46 w 210"/>
                  <a:gd name="T59" fmla="*/ 21 h 234"/>
                  <a:gd name="T60" fmla="*/ 65 w 210"/>
                  <a:gd name="T61" fmla="*/ 9 h 234"/>
                  <a:gd name="T62" fmla="*/ 84 w 210"/>
                  <a:gd name="T63" fmla="*/ 2 h 234"/>
                  <a:gd name="T64" fmla="*/ 105 w 210"/>
                  <a:gd name="T65" fmla="*/ 0 h 23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10"/>
                  <a:gd name="T100" fmla="*/ 0 h 234"/>
                  <a:gd name="T101" fmla="*/ 210 w 210"/>
                  <a:gd name="T102" fmla="*/ 234 h 23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10" h="234">
                    <a:moveTo>
                      <a:pt x="105" y="0"/>
                    </a:moveTo>
                    <a:lnTo>
                      <a:pt x="126" y="2"/>
                    </a:lnTo>
                    <a:lnTo>
                      <a:pt x="145" y="9"/>
                    </a:lnTo>
                    <a:lnTo>
                      <a:pt x="164" y="21"/>
                    </a:lnTo>
                    <a:lnTo>
                      <a:pt x="179" y="35"/>
                    </a:lnTo>
                    <a:lnTo>
                      <a:pt x="192" y="52"/>
                    </a:lnTo>
                    <a:lnTo>
                      <a:pt x="202" y="71"/>
                    </a:lnTo>
                    <a:lnTo>
                      <a:pt x="208" y="94"/>
                    </a:lnTo>
                    <a:lnTo>
                      <a:pt x="210" y="117"/>
                    </a:lnTo>
                    <a:lnTo>
                      <a:pt x="208" y="140"/>
                    </a:lnTo>
                    <a:lnTo>
                      <a:pt x="202" y="162"/>
                    </a:lnTo>
                    <a:lnTo>
                      <a:pt x="192" y="183"/>
                    </a:lnTo>
                    <a:lnTo>
                      <a:pt x="179" y="199"/>
                    </a:lnTo>
                    <a:lnTo>
                      <a:pt x="164" y="214"/>
                    </a:lnTo>
                    <a:lnTo>
                      <a:pt x="145" y="224"/>
                    </a:lnTo>
                    <a:lnTo>
                      <a:pt x="126" y="231"/>
                    </a:lnTo>
                    <a:lnTo>
                      <a:pt x="105" y="234"/>
                    </a:lnTo>
                    <a:lnTo>
                      <a:pt x="84" y="231"/>
                    </a:lnTo>
                    <a:lnTo>
                      <a:pt x="65" y="224"/>
                    </a:lnTo>
                    <a:lnTo>
                      <a:pt x="46" y="214"/>
                    </a:lnTo>
                    <a:lnTo>
                      <a:pt x="31" y="199"/>
                    </a:lnTo>
                    <a:lnTo>
                      <a:pt x="19" y="183"/>
                    </a:lnTo>
                    <a:lnTo>
                      <a:pt x="8" y="162"/>
                    </a:lnTo>
                    <a:lnTo>
                      <a:pt x="3" y="140"/>
                    </a:lnTo>
                    <a:lnTo>
                      <a:pt x="0" y="117"/>
                    </a:lnTo>
                    <a:lnTo>
                      <a:pt x="3" y="94"/>
                    </a:lnTo>
                    <a:lnTo>
                      <a:pt x="8" y="71"/>
                    </a:lnTo>
                    <a:lnTo>
                      <a:pt x="19" y="52"/>
                    </a:lnTo>
                    <a:lnTo>
                      <a:pt x="31" y="35"/>
                    </a:lnTo>
                    <a:lnTo>
                      <a:pt x="46" y="21"/>
                    </a:lnTo>
                    <a:lnTo>
                      <a:pt x="65" y="9"/>
                    </a:lnTo>
                    <a:lnTo>
                      <a:pt x="84" y="2"/>
                    </a:lnTo>
                    <a:lnTo>
                      <a:pt x="105" y="0"/>
                    </a:lnTo>
                    <a:close/>
                  </a:path>
                </a:pathLst>
              </a:custGeom>
              <a:solidFill>
                <a:srgbClr val="DD9E02"/>
              </a:solidFill>
              <a:ln w="9525">
                <a:noFill/>
                <a:round/>
                <a:headEnd/>
                <a:tailEnd/>
              </a:ln>
            </p:spPr>
            <p:txBody>
              <a:bodyPr/>
              <a:lstStyle/>
              <a:p>
                <a:endParaRPr lang="en-US"/>
              </a:p>
            </p:txBody>
          </p:sp>
          <p:sp>
            <p:nvSpPr>
              <p:cNvPr id="21916" name="Freeform 708"/>
              <p:cNvSpPr>
                <a:spLocks/>
              </p:cNvSpPr>
              <p:nvPr/>
            </p:nvSpPr>
            <p:spPr bwMode="auto">
              <a:xfrm>
                <a:off x="1551" y="2383"/>
                <a:ext cx="95" cy="106"/>
              </a:xfrm>
              <a:custGeom>
                <a:avLst/>
                <a:gdLst>
                  <a:gd name="T0" fmla="*/ 96 w 190"/>
                  <a:gd name="T1" fmla="*/ 0 h 212"/>
                  <a:gd name="T2" fmla="*/ 114 w 190"/>
                  <a:gd name="T3" fmla="*/ 2 h 212"/>
                  <a:gd name="T4" fmla="*/ 133 w 190"/>
                  <a:gd name="T5" fmla="*/ 8 h 212"/>
                  <a:gd name="T6" fmla="*/ 149 w 190"/>
                  <a:gd name="T7" fmla="*/ 18 h 212"/>
                  <a:gd name="T8" fmla="*/ 163 w 190"/>
                  <a:gd name="T9" fmla="*/ 31 h 212"/>
                  <a:gd name="T10" fmla="*/ 174 w 190"/>
                  <a:gd name="T11" fmla="*/ 47 h 212"/>
                  <a:gd name="T12" fmla="*/ 184 w 190"/>
                  <a:gd name="T13" fmla="*/ 66 h 212"/>
                  <a:gd name="T14" fmla="*/ 188 w 190"/>
                  <a:gd name="T15" fmla="*/ 85 h 212"/>
                  <a:gd name="T16" fmla="*/ 190 w 190"/>
                  <a:gd name="T17" fmla="*/ 106 h 212"/>
                  <a:gd name="T18" fmla="*/ 188 w 190"/>
                  <a:gd name="T19" fmla="*/ 128 h 212"/>
                  <a:gd name="T20" fmla="*/ 184 w 190"/>
                  <a:gd name="T21" fmla="*/ 147 h 212"/>
                  <a:gd name="T22" fmla="*/ 174 w 190"/>
                  <a:gd name="T23" fmla="*/ 166 h 212"/>
                  <a:gd name="T24" fmla="*/ 163 w 190"/>
                  <a:gd name="T25" fmla="*/ 181 h 212"/>
                  <a:gd name="T26" fmla="*/ 149 w 190"/>
                  <a:gd name="T27" fmla="*/ 193 h 212"/>
                  <a:gd name="T28" fmla="*/ 133 w 190"/>
                  <a:gd name="T29" fmla="*/ 204 h 212"/>
                  <a:gd name="T30" fmla="*/ 114 w 190"/>
                  <a:gd name="T31" fmla="*/ 210 h 212"/>
                  <a:gd name="T32" fmla="*/ 96 w 190"/>
                  <a:gd name="T33" fmla="*/ 212 h 212"/>
                  <a:gd name="T34" fmla="*/ 78 w 190"/>
                  <a:gd name="T35" fmla="*/ 210 h 212"/>
                  <a:gd name="T36" fmla="*/ 59 w 190"/>
                  <a:gd name="T37" fmla="*/ 204 h 212"/>
                  <a:gd name="T38" fmla="*/ 43 w 190"/>
                  <a:gd name="T39" fmla="*/ 193 h 212"/>
                  <a:gd name="T40" fmla="*/ 29 w 190"/>
                  <a:gd name="T41" fmla="*/ 181 h 212"/>
                  <a:gd name="T42" fmla="*/ 16 w 190"/>
                  <a:gd name="T43" fmla="*/ 166 h 212"/>
                  <a:gd name="T44" fmla="*/ 8 w 190"/>
                  <a:gd name="T45" fmla="*/ 147 h 212"/>
                  <a:gd name="T46" fmla="*/ 3 w 190"/>
                  <a:gd name="T47" fmla="*/ 128 h 212"/>
                  <a:gd name="T48" fmla="*/ 0 w 190"/>
                  <a:gd name="T49" fmla="*/ 106 h 212"/>
                  <a:gd name="T50" fmla="*/ 3 w 190"/>
                  <a:gd name="T51" fmla="*/ 85 h 212"/>
                  <a:gd name="T52" fmla="*/ 8 w 190"/>
                  <a:gd name="T53" fmla="*/ 66 h 212"/>
                  <a:gd name="T54" fmla="*/ 16 w 190"/>
                  <a:gd name="T55" fmla="*/ 47 h 212"/>
                  <a:gd name="T56" fmla="*/ 29 w 190"/>
                  <a:gd name="T57" fmla="*/ 31 h 212"/>
                  <a:gd name="T58" fmla="*/ 43 w 190"/>
                  <a:gd name="T59" fmla="*/ 18 h 212"/>
                  <a:gd name="T60" fmla="*/ 59 w 190"/>
                  <a:gd name="T61" fmla="*/ 8 h 212"/>
                  <a:gd name="T62" fmla="*/ 78 w 190"/>
                  <a:gd name="T63" fmla="*/ 2 h 212"/>
                  <a:gd name="T64" fmla="*/ 96 w 190"/>
                  <a:gd name="T65" fmla="*/ 0 h 21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90"/>
                  <a:gd name="T100" fmla="*/ 0 h 212"/>
                  <a:gd name="T101" fmla="*/ 190 w 190"/>
                  <a:gd name="T102" fmla="*/ 212 h 21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90" h="212">
                    <a:moveTo>
                      <a:pt x="96" y="0"/>
                    </a:moveTo>
                    <a:lnTo>
                      <a:pt x="114" y="2"/>
                    </a:lnTo>
                    <a:lnTo>
                      <a:pt x="133" y="8"/>
                    </a:lnTo>
                    <a:lnTo>
                      <a:pt x="149" y="18"/>
                    </a:lnTo>
                    <a:lnTo>
                      <a:pt x="163" y="31"/>
                    </a:lnTo>
                    <a:lnTo>
                      <a:pt x="174" y="47"/>
                    </a:lnTo>
                    <a:lnTo>
                      <a:pt x="184" y="66"/>
                    </a:lnTo>
                    <a:lnTo>
                      <a:pt x="188" y="85"/>
                    </a:lnTo>
                    <a:lnTo>
                      <a:pt x="190" y="106"/>
                    </a:lnTo>
                    <a:lnTo>
                      <a:pt x="188" y="128"/>
                    </a:lnTo>
                    <a:lnTo>
                      <a:pt x="184" y="147"/>
                    </a:lnTo>
                    <a:lnTo>
                      <a:pt x="174" y="166"/>
                    </a:lnTo>
                    <a:lnTo>
                      <a:pt x="163" y="181"/>
                    </a:lnTo>
                    <a:lnTo>
                      <a:pt x="149" y="193"/>
                    </a:lnTo>
                    <a:lnTo>
                      <a:pt x="133" y="204"/>
                    </a:lnTo>
                    <a:lnTo>
                      <a:pt x="114" y="210"/>
                    </a:lnTo>
                    <a:lnTo>
                      <a:pt x="96" y="212"/>
                    </a:lnTo>
                    <a:lnTo>
                      <a:pt x="78" y="210"/>
                    </a:lnTo>
                    <a:lnTo>
                      <a:pt x="59" y="204"/>
                    </a:lnTo>
                    <a:lnTo>
                      <a:pt x="43" y="193"/>
                    </a:lnTo>
                    <a:lnTo>
                      <a:pt x="29" y="181"/>
                    </a:lnTo>
                    <a:lnTo>
                      <a:pt x="16" y="166"/>
                    </a:lnTo>
                    <a:lnTo>
                      <a:pt x="8" y="147"/>
                    </a:lnTo>
                    <a:lnTo>
                      <a:pt x="3" y="128"/>
                    </a:lnTo>
                    <a:lnTo>
                      <a:pt x="0" y="106"/>
                    </a:lnTo>
                    <a:lnTo>
                      <a:pt x="3" y="85"/>
                    </a:lnTo>
                    <a:lnTo>
                      <a:pt x="8" y="66"/>
                    </a:lnTo>
                    <a:lnTo>
                      <a:pt x="16" y="47"/>
                    </a:lnTo>
                    <a:lnTo>
                      <a:pt x="29" y="31"/>
                    </a:lnTo>
                    <a:lnTo>
                      <a:pt x="43" y="18"/>
                    </a:lnTo>
                    <a:lnTo>
                      <a:pt x="59" y="8"/>
                    </a:lnTo>
                    <a:lnTo>
                      <a:pt x="78" y="2"/>
                    </a:lnTo>
                    <a:lnTo>
                      <a:pt x="96" y="0"/>
                    </a:lnTo>
                    <a:close/>
                  </a:path>
                </a:pathLst>
              </a:custGeom>
              <a:solidFill>
                <a:srgbClr val="E5A802"/>
              </a:solidFill>
              <a:ln w="9525">
                <a:noFill/>
                <a:round/>
                <a:headEnd/>
                <a:tailEnd/>
              </a:ln>
            </p:spPr>
            <p:txBody>
              <a:bodyPr/>
              <a:lstStyle/>
              <a:p>
                <a:endParaRPr lang="en-US"/>
              </a:p>
            </p:txBody>
          </p:sp>
          <p:sp>
            <p:nvSpPr>
              <p:cNvPr id="21917" name="Freeform 709"/>
              <p:cNvSpPr>
                <a:spLocks/>
              </p:cNvSpPr>
              <p:nvPr/>
            </p:nvSpPr>
            <p:spPr bwMode="auto">
              <a:xfrm>
                <a:off x="1556" y="2388"/>
                <a:ext cx="84" cy="94"/>
              </a:xfrm>
              <a:custGeom>
                <a:avLst/>
                <a:gdLst>
                  <a:gd name="T0" fmla="*/ 85 w 169"/>
                  <a:gd name="T1" fmla="*/ 0 h 189"/>
                  <a:gd name="T2" fmla="*/ 102 w 169"/>
                  <a:gd name="T3" fmla="*/ 3 h 189"/>
                  <a:gd name="T4" fmla="*/ 118 w 169"/>
                  <a:gd name="T5" fmla="*/ 7 h 189"/>
                  <a:gd name="T6" fmla="*/ 132 w 169"/>
                  <a:gd name="T7" fmla="*/ 16 h 189"/>
                  <a:gd name="T8" fmla="*/ 145 w 169"/>
                  <a:gd name="T9" fmla="*/ 28 h 189"/>
                  <a:gd name="T10" fmla="*/ 155 w 169"/>
                  <a:gd name="T11" fmla="*/ 42 h 189"/>
                  <a:gd name="T12" fmla="*/ 162 w 169"/>
                  <a:gd name="T13" fmla="*/ 58 h 189"/>
                  <a:gd name="T14" fmla="*/ 168 w 169"/>
                  <a:gd name="T15" fmla="*/ 76 h 189"/>
                  <a:gd name="T16" fmla="*/ 169 w 169"/>
                  <a:gd name="T17" fmla="*/ 95 h 189"/>
                  <a:gd name="T18" fmla="*/ 168 w 169"/>
                  <a:gd name="T19" fmla="*/ 113 h 189"/>
                  <a:gd name="T20" fmla="*/ 162 w 169"/>
                  <a:gd name="T21" fmla="*/ 131 h 189"/>
                  <a:gd name="T22" fmla="*/ 155 w 169"/>
                  <a:gd name="T23" fmla="*/ 148 h 189"/>
                  <a:gd name="T24" fmla="*/ 145 w 169"/>
                  <a:gd name="T25" fmla="*/ 161 h 189"/>
                  <a:gd name="T26" fmla="*/ 132 w 169"/>
                  <a:gd name="T27" fmla="*/ 173 h 189"/>
                  <a:gd name="T28" fmla="*/ 118 w 169"/>
                  <a:gd name="T29" fmla="*/ 182 h 189"/>
                  <a:gd name="T30" fmla="*/ 102 w 169"/>
                  <a:gd name="T31" fmla="*/ 187 h 189"/>
                  <a:gd name="T32" fmla="*/ 85 w 169"/>
                  <a:gd name="T33" fmla="*/ 189 h 189"/>
                  <a:gd name="T34" fmla="*/ 68 w 169"/>
                  <a:gd name="T35" fmla="*/ 187 h 189"/>
                  <a:gd name="T36" fmla="*/ 51 w 169"/>
                  <a:gd name="T37" fmla="*/ 182 h 189"/>
                  <a:gd name="T38" fmla="*/ 38 w 169"/>
                  <a:gd name="T39" fmla="*/ 173 h 189"/>
                  <a:gd name="T40" fmla="*/ 25 w 169"/>
                  <a:gd name="T41" fmla="*/ 161 h 189"/>
                  <a:gd name="T42" fmla="*/ 15 w 169"/>
                  <a:gd name="T43" fmla="*/ 148 h 189"/>
                  <a:gd name="T44" fmla="*/ 6 w 169"/>
                  <a:gd name="T45" fmla="*/ 131 h 189"/>
                  <a:gd name="T46" fmla="*/ 1 w 169"/>
                  <a:gd name="T47" fmla="*/ 113 h 189"/>
                  <a:gd name="T48" fmla="*/ 0 w 169"/>
                  <a:gd name="T49" fmla="*/ 95 h 189"/>
                  <a:gd name="T50" fmla="*/ 1 w 169"/>
                  <a:gd name="T51" fmla="*/ 76 h 189"/>
                  <a:gd name="T52" fmla="*/ 6 w 169"/>
                  <a:gd name="T53" fmla="*/ 58 h 189"/>
                  <a:gd name="T54" fmla="*/ 15 w 169"/>
                  <a:gd name="T55" fmla="*/ 42 h 189"/>
                  <a:gd name="T56" fmla="*/ 25 w 169"/>
                  <a:gd name="T57" fmla="*/ 28 h 189"/>
                  <a:gd name="T58" fmla="*/ 38 w 169"/>
                  <a:gd name="T59" fmla="*/ 16 h 189"/>
                  <a:gd name="T60" fmla="*/ 51 w 169"/>
                  <a:gd name="T61" fmla="*/ 7 h 189"/>
                  <a:gd name="T62" fmla="*/ 68 w 169"/>
                  <a:gd name="T63" fmla="*/ 3 h 189"/>
                  <a:gd name="T64" fmla="*/ 85 w 169"/>
                  <a:gd name="T65" fmla="*/ 0 h 18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69"/>
                  <a:gd name="T100" fmla="*/ 0 h 189"/>
                  <a:gd name="T101" fmla="*/ 169 w 169"/>
                  <a:gd name="T102" fmla="*/ 189 h 18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69" h="189">
                    <a:moveTo>
                      <a:pt x="85" y="0"/>
                    </a:moveTo>
                    <a:lnTo>
                      <a:pt x="102" y="3"/>
                    </a:lnTo>
                    <a:lnTo>
                      <a:pt x="118" y="7"/>
                    </a:lnTo>
                    <a:lnTo>
                      <a:pt x="132" y="16"/>
                    </a:lnTo>
                    <a:lnTo>
                      <a:pt x="145" y="28"/>
                    </a:lnTo>
                    <a:lnTo>
                      <a:pt x="155" y="42"/>
                    </a:lnTo>
                    <a:lnTo>
                      <a:pt x="162" y="58"/>
                    </a:lnTo>
                    <a:lnTo>
                      <a:pt x="168" y="76"/>
                    </a:lnTo>
                    <a:lnTo>
                      <a:pt x="169" y="95"/>
                    </a:lnTo>
                    <a:lnTo>
                      <a:pt x="168" y="113"/>
                    </a:lnTo>
                    <a:lnTo>
                      <a:pt x="162" y="131"/>
                    </a:lnTo>
                    <a:lnTo>
                      <a:pt x="155" y="148"/>
                    </a:lnTo>
                    <a:lnTo>
                      <a:pt x="145" y="161"/>
                    </a:lnTo>
                    <a:lnTo>
                      <a:pt x="132" y="173"/>
                    </a:lnTo>
                    <a:lnTo>
                      <a:pt x="118" y="182"/>
                    </a:lnTo>
                    <a:lnTo>
                      <a:pt x="102" y="187"/>
                    </a:lnTo>
                    <a:lnTo>
                      <a:pt x="85" y="189"/>
                    </a:lnTo>
                    <a:lnTo>
                      <a:pt x="68" y="187"/>
                    </a:lnTo>
                    <a:lnTo>
                      <a:pt x="51" y="182"/>
                    </a:lnTo>
                    <a:lnTo>
                      <a:pt x="38" y="173"/>
                    </a:lnTo>
                    <a:lnTo>
                      <a:pt x="25" y="161"/>
                    </a:lnTo>
                    <a:lnTo>
                      <a:pt x="15" y="148"/>
                    </a:lnTo>
                    <a:lnTo>
                      <a:pt x="6" y="131"/>
                    </a:lnTo>
                    <a:lnTo>
                      <a:pt x="1" y="113"/>
                    </a:lnTo>
                    <a:lnTo>
                      <a:pt x="0" y="95"/>
                    </a:lnTo>
                    <a:lnTo>
                      <a:pt x="1" y="76"/>
                    </a:lnTo>
                    <a:lnTo>
                      <a:pt x="6" y="58"/>
                    </a:lnTo>
                    <a:lnTo>
                      <a:pt x="15" y="42"/>
                    </a:lnTo>
                    <a:lnTo>
                      <a:pt x="25" y="28"/>
                    </a:lnTo>
                    <a:lnTo>
                      <a:pt x="38" y="16"/>
                    </a:lnTo>
                    <a:lnTo>
                      <a:pt x="51" y="7"/>
                    </a:lnTo>
                    <a:lnTo>
                      <a:pt x="68" y="3"/>
                    </a:lnTo>
                    <a:lnTo>
                      <a:pt x="85" y="0"/>
                    </a:lnTo>
                    <a:close/>
                  </a:path>
                </a:pathLst>
              </a:custGeom>
              <a:solidFill>
                <a:srgbClr val="EAAF00"/>
              </a:solidFill>
              <a:ln w="9525">
                <a:noFill/>
                <a:round/>
                <a:headEnd/>
                <a:tailEnd/>
              </a:ln>
            </p:spPr>
            <p:txBody>
              <a:bodyPr/>
              <a:lstStyle/>
              <a:p>
                <a:endParaRPr lang="en-US"/>
              </a:p>
            </p:txBody>
          </p:sp>
          <p:sp>
            <p:nvSpPr>
              <p:cNvPr id="21918" name="Freeform 710"/>
              <p:cNvSpPr>
                <a:spLocks/>
              </p:cNvSpPr>
              <p:nvPr/>
            </p:nvSpPr>
            <p:spPr bwMode="auto">
              <a:xfrm>
                <a:off x="1560" y="2392"/>
                <a:ext cx="75" cy="83"/>
              </a:xfrm>
              <a:custGeom>
                <a:avLst/>
                <a:gdLst>
                  <a:gd name="T0" fmla="*/ 76 w 150"/>
                  <a:gd name="T1" fmla="*/ 0 h 167"/>
                  <a:gd name="T2" fmla="*/ 91 w 150"/>
                  <a:gd name="T3" fmla="*/ 1 h 167"/>
                  <a:gd name="T4" fmla="*/ 104 w 150"/>
                  <a:gd name="T5" fmla="*/ 7 h 167"/>
                  <a:gd name="T6" fmla="*/ 116 w 150"/>
                  <a:gd name="T7" fmla="*/ 14 h 167"/>
                  <a:gd name="T8" fmla="*/ 128 w 150"/>
                  <a:gd name="T9" fmla="*/ 24 h 167"/>
                  <a:gd name="T10" fmla="*/ 137 w 150"/>
                  <a:gd name="T11" fmla="*/ 37 h 167"/>
                  <a:gd name="T12" fmla="*/ 144 w 150"/>
                  <a:gd name="T13" fmla="*/ 51 h 167"/>
                  <a:gd name="T14" fmla="*/ 148 w 150"/>
                  <a:gd name="T15" fmla="*/ 66 h 167"/>
                  <a:gd name="T16" fmla="*/ 150 w 150"/>
                  <a:gd name="T17" fmla="*/ 83 h 167"/>
                  <a:gd name="T18" fmla="*/ 148 w 150"/>
                  <a:gd name="T19" fmla="*/ 100 h 167"/>
                  <a:gd name="T20" fmla="*/ 144 w 150"/>
                  <a:gd name="T21" fmla="*/ 115 h 167"/>
                  <a:gd name="T22" fmla="*/ 137 w 150"/>
                  <a:gd name="T23" fmla="*/ 130 h 167"/>
                  <a:gd name="T24" fmla="*/ 128 w 150"/>
                  <a:gd name="T25" fmla="*/ 142 h 167"/>
                  <a:gd name="T26" fmla="*/ 116 w 150"/>
                  <a:gd name="T27" fmla="*/ 152 h 167"/>
                  <a:gd name="T28" fmla="*/ 104 w 150"/>
                  <a:gd name="T29" fmla="*/ 160 h 167"/>
                  <a:gd name="T30" fmla="*/ 91 w 150"/>
                  <a:gd name="T31" fmla="*/ 166 h 167"/>
                  <a:gd name="T32" fmla="*/ 76 w 150"/>
                  <a:gd name="T33" fmla="*/ 167 h 167"/>
                  <a:gd name="T34" fmla="*/ 61 w 150"/>
                  <a:gd name="T35" fmla="*/ 166 h 167"/>
                  <a:gd name="T36" fmla="*/ 46 w 150"/>
                  <a:gd name="T37" fmla="*/ 160 h 167"/>
                  <a:gd name="T38" fmla="*/ 33 w 150"/>
                  <a:gd name="T39" fmla="*/ 152 h 167"/>
                  <a:gd name="T40" fmla="*/ 22 w 150"/>
                  <a:gd name="T41" fmla="*/ 142 h 167"/>
                  <a:gd name="T42" fmla="*/ 12 w 150"/>
                  <a:gd name="T43" fmla="*/ 130 h 167"/>
                  <a:gd name="T44" fmla="*/ 6 w 150"/>
                  <a:gd name="T45" fmla="*/ 115 h 167"/>
                  <a:gd name="T46" fmla="*/ 1 w 150"/>
                  <a:gd name="T47" fmla="*/ 100 h 167"/>
                  <a:gd name="T48" fmla="*/ 0 w 150"/>
                  <a:gd name="T49" fmla="*/ 83 h 167"/>
                  <a:gd name="T50" fmla="*/ 1 w 150"/>
                  <a:gd name="T51" fmla="*/ 66 h 167"/>
                  <a:gd name="T52" fmla="*/ 6 w 150"/>
                  <a:gd name="T53" fmla="*/ 51 h 167"/>
                  <a:gd name="T54" fmla="*/ 12 w 150"/>
                  <a:gd name="T55" fmla="*/ 37 h 167"/>
                  <a:gd name="T56" fmla="*/ 22 w 150"/>
                  <a:gd name="T57" fmla="*/ 24 h 167"/>
                  <a:gd name="T58" fmla="*/ 33 w 150"/>
                  <a:gd name="T59" fmla="*/ 14 h 167"/>
                  <a:gd name="T60" fmla="*/ 46 w 150"/>
                  <a:gd name="T61" fmla="*/ 7 h 167"/>
                  <a:gd name="T62" fmla="*/ 61 w 150"/>
                  <a:gd name="T63" fmla="*/ 1 h 167"/>
                  <a:gd name="T64" fmla="*/ 76 w 150"/>
                  <a:gd name="T65" fmla="*/ 0 h 16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50"/>
                  <a:gd name="T100" fmla="*/ 0 h 167"/>
                  <a:gd name="T101" fmla="*/ 150 w 150"/>
                  <a:gd name="T102" fmla="*/ 167 h 16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50" h="167">
                    <a:moveTo>
                      <a:pt x="76" y="0"/>
                    </a:moveTo>
                    <a:lnTo>
                      <a:pt x="91" y="1"/>
                    </a:lnTo>
                    <a:lnTo>
                      <a:pt x="104" y="7"/>
                    </a:lnTo>
                    <a:lnTo>
                      <a:pt x="116" y="14"/>
                    </a:lnTo>
                    <a:lnTo>
                      <a:pt x="128" y="24"/>
                    </a:lnTo>
                    <a:lnTo>
                      <a:pt x="137" y="37"/>
                    </a:lnTo>
                    <a:lnTo>
                      <a:pt x="144" y="51"/>
                    </a:lnTo>
                    <a:lnTo>
                      <a:pt x="148" y="66"/>
                    </a:lnTo>
                    <a:lnTo>
                      <a:pt x="150" y="83"/>
                    </a:lnTo>
                    <a:lnTo>
                      <a:pt x="148" y="100"/>
                    </a:lnTo>
                    <a:lnTo>
                      <a:pt x="144" y="115"/>
                    </a:lnTo>
                    <a:lnTo>
                      <a:pt x="137" y="130"/>
                    </a:lnTo>
                    <a:lnTo>
                      <a:pt x="128" y="142"/>
                    </a:lnTo>
                    <a:lnTo>
                      <a:pt x="116" y="152"/>
                    </a:lnTo>
                    <a:lnTo>
                      <a:pt x="104" y="160"/>
                    </a:lnTo>
                    <a:lnTo>
                      <a:pt x="91" y="166"/>
                    </a:lnTo>
                    <a:lnTo>
                      <a:pt x="76" y="167"/>
                    </a:lnTo>
                    <a:lnTo>
                      <a:pt x="61" y="166"/>
                    </a:lnTo>
                    <a:lnTo>
                      <a:pt x="46" y="160"/>
                    </a:lnTo>
                    <a:lnTo>
                      <a:pt x="33" y="152"/>
                    </a:lnTo>
                    <a:lnTo>
                      <a:pt x="22" y="142"/>
                    </a:lnTo>
                    <a:lnTo>
                      <a:pt x="12" y="130"/>
                    </a:lnTo>
                    <a:lnTo>
                      <a:pt x="6" y="115"/>
                    </a:lnTo>
                    <a:lnTo>
                      <a:pt x="1" y="100"/>
                    </a:lnTo>
                    <a:lnTo>
                      <a:pt x="0" y="83"/>
                    </a:lnTo>
                    <a:lnTo>
                      <a:pt x="1" y="66"/>
                    </a:lnTo>
                    <a:lnTo>
                      <a:pt x="6" y="51"/>
                    </a:lnTo>
                    <a:lnTo>
                      <a:pt x="12" y="37"/>
                    </a:lnTo>
                    <a:lnTo>
                      <a:pt x="22" y="24"/>
                    </a:lnTo>
                    <a:lnTo>
                      <a:pt x="33" y="14"/>
                    </a:lnTo>
                    <a:lnTo>
                      <a:pt x="46" y="7"/>
                    </a:lnTo>
                    <a:lnTo>
                      <a:pt x="61" y="1"/>
                    </a:lnTo>
                    <a:lnTo>
                      <a:pt x="76" y="0"/>
                    </a:lnTo>
                    <a:close/>
                  </a:path>
                </a:pathLst>
              </a:custGeom>
              <a:solidFill>
                <a:srgbClr val="F2B700"/>
              </a:solidFill>
              <a:ln w="9525">
                <a:noFill/>
                <a:round/>
                <a:headEnd/>
                <a:tailEnd/>
              </a:ln>
            </p:spPr>
            <p:txBody>
              <a:bodyPr/>
              <a:lstStyle/>
              <a:p>
                <a:endParaRPr lang="en-US"/>
              </a:p>
            </p:txBody>
          </p:sp>
          <p:sp>
            <p:nvSpPr>
              <p:cNvPr id="21919" name="Freeform 711"/>
              <p:cNvSpPr>
                <a:spLocks/>
              </p:cNvSpPr>
              <p:nvPr/>
            </p:nvSpPr>
            <p:spPr bwMode="auto">
              <a:xfrm>
                <a:off x="1564" y="2396"/>
                <a:ext cx="66" cy="72"/>
              </a:xfrm>
              <a:custGeom>
                <a:avLst/>
                <a:gdLst>
                  <a:gd name="T0" fmla="*/ 66 w 130"/>
                  <a:gd name="T1" fmla="*/ 0 h 145"/>
                  <a:gd name="T2" fmla="*/ 78 w 130"/>
                  <a:gd name="T3" fmla="*/ 2 h 145"/>
                  <a:gd name="T4" fmla="*/ 91 w 130"/>
                  <a:gd name="T5" fmla="*/ 6 h 145"/>
                  <a:gd name="T6" fmla="*/ 101 w 130"/>
                  <a:gd name="T7" fmla="*/ 13 h 145"/>
                  <a:gd name="T8" fmla="*/ 112 w 130"/>
                  <a:gd name="T9" fmla="*/ 21 h 145"/>
                  <a:gd name="T10" fmla="*/ 119 w 130"/>
                  <a:gd name="T11" fmla="*/ 33 h 145"/>
                  <a:gd name="T12" fmla="*/ 125 w 130"/>
                  <a:gd name="T13" fmla="*/ 44 h 145"/>
                  <a:gd name="T14" fmla="*/ 129 w 130"/>
                  <a:gd name="T15" fmla="*/ 58 h 145"/>
                  <a:gd name="T16" fmla="*/ 130 w 130"/>
                  <a:gd name="T17" fmla="*/ 73 h 145"/>
                  <a:gd name="T18" fmla="*/ 129 w 130"/>
                  <a:gd name="T19" fmla="*/ 87 h 145"/>
                  <a:gd name="T20" fmla="*/ 125 w 130"/>
                  <a:gd name="T21" fmla="*/ 100 h 145"/>
                  <a:gd name="T22" fmla="*/ 119 w 130"/>
                  <a:gd name="T23" fmla="*/ 113 h 145"/>
                  <a:gd name="T24" fmla="*/ 112 w 130"/>
                  <a:gd name="T25" fmla="*/ 124 h 145"/>
                  <a:gd name="T26" fmla="*/ 101 w 130"/>
                  <a:gd name="T27" fmla="*/ 133 h 145"/>
                  <a:gd name="T28" fmla="*/ 91 w 130"/>
                  <a:gd name="T29" fmla="*/ 140 h 145"/>
                  <a:gd name="T30" fmla="*/ 78 w 130"/>
                  <a:gd name="T31" fmla="*/ 144 h 145"/>
                  <a:gd name="T32" fmla="*/ 66 w 130"/>
                  <a:gd name="T33" fmla="*/ 145 h 145"/>
                  <a:gd name="T34" fmla="*/ 53 w 130"/>
                  <a:gd name="T35" fmla="*/ 144 h 145"/>
                  <a:gd name="T36" fmla="*/ 40 w 130"/>
                  <a:gd name="T37" fmla="*/ 140 h 145"/>
                  <a:gd name="T38" fmla="*/ 29 w 130"/>
                  <a:gd name="T39" fmla="*/ 133 h 145"/>
                  <a:gd name="T40" fmla="*/ 19 w 130"/>
                  <a:gd name="T41" fmla="*/ 124 h 145"/>
                  <a:gd name="T42" fmla="*/ 11 w 130"/>
                  <a:gd name="T43" fmla="*/ 113 h 145"/>
                  <a:gd name="T44" fmla="*/ 6 w 130"/>
                  <a:gd name="T45" fmla="*/ 100 h 145"/>
                  <a:gd name="T46" fmla="*/ 1 w 130"/>
                  <a:gd name="T47" fmla="*/ 87 h 145"/>
                  <a:gd name="T48" fmla="*/ 0 w 130"/>
                  <a:gd name="T49" fmla="*/ 73 h 145"/>
                  <a:gd name="T50" fmla="*/ 1 w 130"/>
                  <a:gd name="T51" fmla="*/ 58 h 145"/>
                  <a:gd name="T52" fmla="*/ 6 w 130"/>
                  <a:gd name="T53" fmla="*/ 44 h 145"/>
                  <a:gd name="T54" fmla="*/ 11 w 130"/>
                  <a:gd name="T55" fmla="*/ 33 h 145"/>
                  <a:gd name="T56" fmla="*/ 19 w 130"/>
                  <a:gd name="T57" fmla="*/ 21 h 145"/>
                  <a:gd name="T58" fmla="*/ 29 w 130"/>
                  <a:gd name="T59" fmla="*/ 13 h 145"/>
                  <a:gd name="T60" fmla="*/ 40 w 130"/>
                  <a:gd name="T61" fmla="*/ 6 h 145"/>
                  <a:gd name="T62" fmla="*/ 53 w 130"/>
                  <a:gd name="T63" fmla="*/ 2 h 145"/>
                  <a:gd name="T64" fmla="*/ 66 w 130"/>
                  <a:gd name="T65" fmla="*/ 0 h 14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0"/>
                  <a:gd name="T100" fmla="*/ 0 h 145"/>
                  <a:gd name="T101" fmla="*/ 130 w 130"/>
                  <a:gd name="T102" fmla="*/ 145 h 14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0" h="145">
                    <a:moveTo>
                      <a:pt x="66" y="0"/>
                    </a:moveTo>
                    <a:lnTo>
                      <a:pt x="78" y="2"/>
                    </a:lnTo>
                    <a:lnTo>
                      <a:pt x="91" y="6"/>
                    </a:lnTo>
                    <a:lnTo>
                      <a:pt x="101" y="13"/>
                    </a:lnTo>
                    <a:lnTo>
                      <a:pt x="112" y="21"/>
                    </a:lnTo>
                    <a:lnTo>
                      <a:pt x="119" y="33"/>
                    </a:lnTo>
                    <a:lnTo>
                      <a:pt x="125" y="44"/>
                    </a:lnTo>
                    <a:lnTo>
                      <a:pt x="129" y="58"/>
                    </a:lnTo>
                    <a:lnTo>
                      <a:pt x="130" y="73"/>
                    </a:lnTo>
                    <a:lnTo>
                      <a:pt x="129" y="87"/>
                    </a:lnTo>
                    <a:lnTo>
                      <a:pt x="125" y="100"/>
                    </a:lnTo>
                    <a:lnTo>
                      <a:pt x="119" y="113"/>
                    </a:lnTo>
                    <a:lnTo>
                      <a:pt x="112" y="124"/>
                    </a:lnTo>
                    <a:lnTo>
                      <a:pt x="101" y="133"/>
                    </a:lnTo>
                    <a:lnTo>
                      <a:pt x="91" y="140"/>
                    </a:lnTo>
                    <a:lnTo>
                      <a:pt x="78" y="144"/>
                    </a:lnTo>
                    <a:lnTo>
                      <a:pt x="66" y="145"/>
                    </a:lnTo>
                    <a:lnTo>
                      <a:pt x="53" y="144"/>
                    </a:lnTo>
                    <a:lnTo>
                      <a:pt x="40" y="140"/>
                    </a:lnTo>
                    <a:lnTo>
                      <a:pt x="29" y="133"/>
                    </a:lnTo>
                    <a:lnTo>
                      <a:pt x="19" y="124"/>
                    </a:lnTo>
                    <a:lnTo>
                      <a:pt x="11" y="113"/>
                    </a:lnTo>
                    <a:lnTo>
                      <a:pt x="6" y="100"/>
                    </a:lnTo>
                    <a:lnTo>
                      <a:pt x="1" y="87"/>
                    </a:lnTo>
                    <a:lnTo>
                      <a:pt x="0" y="73"/>
                    </a:lnTo>
                    <a:lnTo>
                      <a:pt x="1" y="58"/>
                    </a:lnTo>
                    <a:lnTo>
                      <a:pt x="6" y="44"/>
                    </a:lnTo>
                    <a:lnTo>
                      <a:pt x="11" y="33"/>
                    </a:lnTo>
                    <a:lnTo>
                      <a:pt x="19" y="21"/>
                    </a:lnTo>
                    <a:lnTo>
                      <a:pt x="29" y="13"/>
                    </a:lnTo>
                    <a:lnTo>
                      <a:pt x="40" y="6"/>
                    </a:lnTo>
                    <a:lnTo>
                      <a:pt x="53" y="2"/>
                    </a:lnTo>
                    <a:lnTo>
                      <a:pt x="66" y="0"/>
                    </a:lnTo>
                    <a:close/>
                  </a:path>
                </a:pathLst>
              </a:custGeom>
              <a:solidFill>
                <a:srgbClr val="F7BF00"/>
              </a:solidFill>
              <a:ln w="9525">
                <a:noFill/>
                <a:round/>
                <a:headEnd/>
                <a:tailEnd/>
              </a:ln>
            </p:spPr>
            <p:txBody>
              <a:bodyPr/>
              <a:lstStyle/>
              <a:p>
                <a:endParaRPr lang="en-US"/>
              </a:p>
            </p:txBody>
          </p:sp>
          <p:sp>
            <p:nvSpPr>
              <p:cNvPr id="21920" name="Freeform 712"/>
              <p:cNvSpPr>
                <a:spLocks/>
              </p:cNvSpPr>
              <p:nvPr/>
            </p:nvSpPr>
            <p:spPr bwMode="auto">
              <a:xfrm>
                <a:off x="1569" y="2400"/>
                <a:ext cx="55" cy="61"/>
              </a:xfrm>
              <a:custGeom>
                <a:avLst/>
                <a:gdLst>
                  <a:gd name="T0" fmla="*/ 55 w 110"/>
                  <a:gd name="T1" fmla="*/ 0 h 120"/>
                  <a:gd name="T2" fmla="*/ 66 w 110"/>
                  <a:gd name="T3" fmla="*/ 1 h 120"/>
                  <a:gd name="T4" fmla="*/ 76 w 110"/>
                  <a:gd name="T5" fmla="*/ 4 h 120"/>
                  <a:gd name="T6" fmla="*/ 85 w 110"/>
                  <a:gd name="T7" fmla="*/ 10 h 120"/>
                  <a:gd name="T8" fmla="*/ 93 w 110"/>
                  <a:gd name="T9" fmla="*/ 17 h 120"/>
                  <a:gd name="T10" fmla="*/ 100 w 110"/>
                  <a:gd name="T11" fmla="*/ 26 h 120"/>
                  <a:gd name="T12" fmla="*/ 105 w 110"/>
                  <a:gd name="T13" fmla="*/ 36 h 120"/>
                  <a:gd name="T14" fmla="*/ 108 w 110"/>
                  <a:gd name="T15" fmla="*/ 47 h 120"/>
                  <a:gd name="T16" fmla="*/ 110 w 110"/>
                  <a:gd name="T17" fmla="*/ 59 h 120"/>
                  <a:gd name="T18" fmla="*/ 108 w 110"/>
                  <a:gd name="T19" fmla="*/ 72 h 120"/>
                  <a:gd name="T20" fmla="*/ 105 w 110"/>
                  <a:gd name="T21" fmla="*/ 84 h 120"/>
                  <a:gd name="T22" fmla="*/ 100 w 110"/>
                  <a:gd name="T23" fmla="*/ 94 h 120"/>
                  <a:gd name="T24" fmla="*/ 93 w 110"/>
                  <a:gd name="T25" fmla="*/ 103 h 120"/>
                  <a:gd name="T26" fmla="*/ 85 w 110"/>
                  <a:gd name="T27" fmla="*/ 110 h 120"/>
                  <a:gd name="T28" fmla="*/ 76 w 110"/>
                  <a:gd name="T29" fmla="*/ 116 h 120"/>
                  <a:gd name="T30" fmla="*/ 66 w 110"/>
                  <a:gd name="T31" fmla="*/ 119 h 120"/>
                  <a:gd name="T32" fmla="*/ 55 w 110"/>
                  <a:gd name="T33" fmla="*/ 120 h 120"/>
                  <a:gd name="T34" fmla="*/ 44 w 110"/>
                  <a:gd name="T35" fmla="*/ 119 h 120"/>
                  <a:gd name="T36" fmla="*/ 34 w 110"/>
                  <a:gd name="T37" fmla="*/ 116 h 120"/>
                  <a:gd name="T38" fmla="*/ 24 w 110"/>
                  <a:gd name="T39" fmla="*/ 110 h 120"/>
                  <a:gd name="T40" fmla="*/ 16 w 110"/>
                  <a:gd name="T41" fmla="*/ 103 h 120"/>
                  <a:gd name="T42" fmla="*/ 9 w 110"/>
                  <a:gd name="T43" fmla="*/ 94 h 120"/>
                  <a:gd name="T44" fmla="*/ 5 w 110"/>
                  <a:gd name="T45" fmla="*/ 84 h 120"/>
                  <a:gd name="T46" fmla="*/ 1 w 110"/>
                  <a:gd name="T47" fmla="*/ 72 h 120"/>
                  <a:gd name="T48" fmla="*/ 0 w 110"/>
                  <a:gd name="T49" fmla="*/ 59 h 120"/>
                  <a:gd name="T50" fmla="*/ 1 w 110"/>
                  <a:gd name="T51" fmla="*/ 47 h 120"/>
                  <a:gd name="T52" fmla="*/ 5 w 110"/>
                  <a:gd name="T53" fmla="*/ 36 h 120"/>
                  <a:gd name="T54" fmla="*/ 9 w 110"/>
                  <a:gd name="T55" fmla="*/ 26 h 120"/>
                  <a:gd name="T56" fmla="*/ 16 w 110"/>
                  <a:gd name="T57" fmla="*/ 17 h 120"/>
                  <a:gd name="T58" fmla="*/ 24 w 110"/>
                  <a:gd name="T59" fmla="*/ 10 h 120"/>
                  <a:gd name="T60" fmla="*/ 34 w 110"/>
                  <a:gd name="T61" fmla="*/ 4 h 120"/>
                  <a:gd name="T62" fmla="*/ 44 w 110"/>
                  <a:gd name="T63" fmla="*/ 1 h 120"/>
                  <a:gd name="T64" fmla="*/ 55 w 110"/>
                  <a:gd name="T65" fmla="*/ 0 h 12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0"/>
                  <a:gd name="T100" fmla="*/ 0 h 120"/>
                  <a:gd name="T101" fmla="*/ 110 w 110"/>
                  <a:gd name="T102" fmla="*/ 120 h 12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0" h="120">
                    <a:moveTo>
                      <a:pt x="55" y="0"/>
                    </a:moveTo>
                    <a:lnTo>
                      <a:pt x="66" y="1"/>
                    </a:lnTo>
                    <a:lnTo>
                      <a:pt x="76" y="4"/>
                    </a:lnTo>
                    <a:lnTo>
                      <a:pt x="85" y="10"/>
                    </a:lnTo>
                    <a:lnTo>
                      <a:pt x="93" y="17"/>
                    </a:lnTo>
                    <a:lnTo>
                      <a:pt x="100" y="26"/>
                    </a:lnTo>
                    <a:lnTo>
                      <a:pt x="105" y="36"/>
                    </a:lnTo>
                    <a:lnTo>
                      <a:pt x="108" y="47"/>
                    </a:lnTo>
                    <a:lnTo>
                      <a:pt x="110" y="59"/>
                    </a:lnTo>
                    <a:lnTo>
                      <a:pt x="108" y="72"/>
                    </a:lnTo>
                    <a:lnTo>
                      <a:pt x="105" y="84"/>
                    </a:lnTo>
                    <a:lnTo>
                      <a:pt x="100" y="94"/>
                    </a:lnTo>
                    <a:lnTo>
                      <a:pt x="93" y="103"/>
                    </a:lnTo>
                    <a:lnTo>
                      <a:pt x="85" y="110"/>
                    </a:lnTo>
                    <a:lnTo>
                      <a:pt x="76" y="116"/>
                    </a:lnTo>
                    <a:lnTo>
                      <a:pt x="66" y="119"/>
                    </a:lnTo>
                    <a:lnTo>
                      <a:pt x="55" y="120"/>
                    </a:lnTo>
                    <a:lnTo>
                      <a:pt x="44" y="119"/>
                    </a:lnTo>
                    <a:lnTo>
                      <a:pt x="34" y="116"/>
                    </a:lnTo>
                    <a:lnTo>
                      <a:pt x="24" y="110"/>
                    </a:lnTo>
                    <a:lnTo>
                      <a:pt x="16" y="103"/>
                    </a:lnTo>
                    <a:lnTo>
                      <a:pt x="9" y="94"/>
                    </a:lnTo>
                    <a:lnTo>
                      <a:pt x="5" y="84"/>
                    </a:lnTo>
                    <a:lnTo>
                      <a:pt x="1" y="72"/>
                    </a:lnTo>
                    <a:lnTo>
                      <a:pt x="0" y="59"/>
                    </a:lnTo>
                    <a:lnTo>
                      <a:pt x="1" y="47"/>
                    </a:lnTo>
                    <a:lnTo>
                      <a:pt x="5" y="36"/>
                    </a:lnTo>
                    <a:lnTo>
                      <a:pt x="9" y="26"/>
                    </a:lnTo>
                    <a:lnTo>
                      <a:pt x="16" y="17"/>
                    </a:lnTo>
                    <a:lnTo>
                      <a:pt x="24" y="10"/>
                    </a:lnTo>
                    <a:lnTo>
                      <a:pt x="34" y="4"/>
                    </a:lnTo>
                    <a:lnTo>
                      <a:pt x="44" y="1"/>
                    </a:lnTo>
                    <a:lnTo>
                      <a:pt x="55" y="0"/>
                    </a:lnTo>
                    <a:close/>
                  </a:path>
                </a:pathLst>
              </a:custGeom>
              <a:solidFill>
                <a:srgbClr val="FFC900"/>
              </a:solidFill>
              <a:ln w="9525">
                <a:noFill/>
                <a:round/>
                <a:headEnd/>
                <a:tailEnd/>
              </a:ln>
            </p:spPr>
            <p:txBody>
              <a:bodyPr/>
              <a:lstStyle/>
              <a:p>
                <a:endParaRPr lang="en-US"/>
              </a:p>
            </p:txBody>
          </p:sp>
          <p:sp>
            <p:nvSpPr>
              <p:cNvPr id="21921" name="Freeform 713"/>
              <p:cNvSpPr>
                <a:spLocks/>
              </p:cNvSpPr>
              <p:nvPr/>
            </p:nvSpPr>
            <p:spPr bwMode="auto">
              <a:xfrm>
                <a:off x="1395" y="2163"/>
                <a:ext cx="663" cy="32"/>
              </a:xfrm>
              <a:custGeom>
                <a:avLst/>
                <a:gdLst>
                  <a:gd name="T0" fmla="*/ 130 w 1326"/>
                  <a:gd name="T1" fmla="*/ 2 h 65"/>
                  <a:gd name="T2" fmla="*/ 208 w 1326"/>
                  <a:gd name="T3" fmla="*/ 6 h 65"/>
                  <a:gd name="T4" fmla="*/ 285 w 1326"/>
                  <a:gd name="T5" fmla="*/ 8 h 65"/>
                  <a:gd name="T6" fmla="*/ 362 w 1326"/>
                  <a:gd name="T7" fmla="*/ 12 h 65"/>
                  <a:gd name="T8" fmla="*/ 439 w 1326"/>
                  <a:gd name="T9" fmla="*/ 14 h 65"/>
                  <a:gd name="T10" fmla="*/ 516 w 1326"/>
                  <a:gd name="T11" fmla="*/ 16 h 65"/>
                  <a:gd name="T12" fmla="*/ 594 w 1326"/>
                  <a:gd name="T13" fmla="*/ 19 h 65"/>
                  <a:gd name="T14" fmla="*/ 671 w 1326"/>
                  <a:gd name="T15" fmla="*/ 21 h 65"/>
                  <a:gd name="T16" fmla="*/ 748 w 1326"/>
                  <a:gd name="T17" fmla="*/ 22 h 65"/>
                  <a:gd name="T18" fmla="*/ 825 w 1326"/>
                  <a:gd name="T19" fmla="*/ 23 h 65"/>
                  <a:gd name="T20" fmla="*/ 902 w 1326"/>
                  <a:gd name="T21" fmla="*/ 24 h 65"/>
                  <a:gd name="T22" fmla="*/ 980 w 1326"/>
                  <a:gd name="T23" fmla="*/ 25 h 65"/>
                  <a:gd name="T24" fmla="*/ 1057 w 1326"/>
                  <a:gd name="T25" fmla="*/ 27 h 65"/>
                  <a:gd name="T26" fmla="*/ 1134 w 1326"/>
                  <a:gd name="T27" fmla="*/ 27 h 65"/>
                  <a:gd name="T28" fmla="*/ 1211 w 1326"/>
                  <a:gd name="T29" fmla="*/ 28 h 65"/>
                  <a:gd name="T30" fmla="*/ 1288 w 1326"/>
                  <a:gd name="T31" fmla="*/ 28 h 65"/>
                  <a:gd name="T32" fmla="*/ 1223 w 1326"/>
                  <a:gd name="T33" fmla="*/ 65 h 65"/>
                  <a:gd name="T34" fmla="*/ 1145 w 1326"/>
                  <a:gd name="T35" fmla="*/ 63 h 65"/>
                  <a:gd name="T36" fmla="*/ 1069 w 1326"/>
                  <a:gd name="T37" fmla="*/ 62 h 65"/>
                  <a:gd name="T38" fmla="*/ 992 w 1326"/>
                  <a:gd name="T39" fmla="*/ 61 h 65"/>
                  <a:gd name="T40" fmla="*/ 916 w 1326"/>
                  <a:gd name="T41" fmla="*/ 59 h 65"/>
                  <a:gd name="T42" fmla="*/ 840 w 1326"/>
                  <a:gd name="T43" fmla="*/ 58 h 65"/>
                  <a:gd name="T44" fmla="*/ 764 w 1326"/>
                  <a:gd name="T45" fmla="*/ 55 h 65"/>
                  <a:gd name="T46" fmla="*/ 688 w 1326"/>
                  <a:gd name="T47" fmla="*/ 52 h 65"/>
                  <a:gd name="T48" fmla="*/ 612 w 1326"/>
                  <a:gd name="T49" fmla="*/ 50 h 65"/>
                  <a:gd name="T50" fmla="*/ 536 w 1326"/>
                  <a:gd name="T51" fmla="*/ 46 h 65"/>
                  <a:gd name="T52" fmla="*/ 460 w 1326"/>
                  <a:gd name="T53" fmla="*/ 44 h 65"/>
                  <a:gd name="T54" fmla="*/ 384 w 1326"/>
                  <a:gd name="T55" fmla="*/ 40 h 65"/>
                  <a:gd name="T56" fmla="*/ 307 w 1326"/>
                  <a:gd name="T57" fmla="*/ 37 h 65"/>
                  <a:gd name="T58" fmla="*/ 231 w 1326"/>
                  <a:gd name="T59" fmla="*/ 32 h 65"/>
                  <a:gd name="T60" fmla="*/ 153 w 1326"/>
                  <a:gd name="T61" fmla="*/ 29 h 65"/>
                  <a:gd name="T62" fmla="*/ 77 w 1326"/>
                  <a:gd name="T63" fmla="*/ 25 h 65"/>
                  <a:gd name="T64" fmla="*/ 0 w 1326"/>
                  <a:gd name="T65" fmla="*/ 21 h 6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26"/>
                  <a:gd name="T100" fmla="*/ 0 h 65"/>
                  <a:gd name="T101" fmla="*/ 1326 w 1326"/>
                  <a:gd name="T102" fmla="*/ 65 h 6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26" h="65">
                    <a:moveTo>
                      <a:pt x="91" y="0"/>
                    </a:moveTo>
                    <a:lnTo>
                      <a:pt x="130" y="2"/>
                    </a:lnTo>
                    <a:lnTo>
                      <a:pt x="168" y="4"/>
                    </a:lnTo>
                    <a:lnTo>
                      <a:pt x="208" y="6"/>
                    </a:lnTo>
                    <a:lnTo>
                      <a:pt x="246" y="7"/>
                    </a:lnTo>
                    <a:lnTo>
                      <a:pt x="285" y="8"/>
                    </a:lnTo>
                    <a:lnTo>
                      <a:pt x="324" y="11"/>
                    </a:lnTo>
                    <a:lnTo>
                      <a:pt x="362" y="12"/>
                    </a:lnTo>
                    <a:lnTo>
                      <a:pt x="401" y="13"/>
                    </a:lnTo>
                    <a:lnTo>
                      <a:pt x="439" y="14"/>
                    </a:lnTo>
                    <a:lnTo>
                      <a:pt x="478" y="15"/>
                    </a:lnTo>
                    <a:lnTo>
                      <a:pt x="516" y="16"/>
                    </a:lnTo>
                    <a:lnTo>
                      <a:pt x="556" y="17"/>
                    </a:lnTo>
                    <a:lnTo>
                      <a:pt x="594" y="19"/>
                    </a:lnTo>
                    <a:lnTo>
                      <a:pt x="633" y="20"/>
                    </a:lnTo>
                    <a:lnTo>
                      <a:pt x="671" y="21"/>
                    </a:lnTo>
                    <a:lnTo>
                      <a:pt x="710" y="21"/>
                    </a:lnTo>
                    <a:lnTo>
                      <a:pt x="748" y="22"/>
                    </a:lnTo>
                    <a:lnTo>
                      <a:pt x="787" y="23"/>
                    </a:lnTo>
                    <a:lnTo>
                      <a:pt x="825" y="23"/>
                    </a:lnTo>
                    <a:lnTo>
                      <a:pt x="864" y="24"/>
                    </a:lnTo>
                    <a:lnTo>
                      <a:pt x="902" y="24"/>
                    </a:lnTo>
                    <a:lnTo>
                      <a:pt x="940" y="25"/>
                    </a:lnTo>
                    <a:lnTo>
                      <a:pt x="980" y="25"/>
                    </a:lnTo>
                    <a:lnTo>
                      <a:pt x="1018" y="27"/>
                    </a:lnTo>
                    <a:lnTo>
                      <a:pt x="1057" y="27"/>
                    </a:lnTo>
                    <a:lnTo>
                      <a:pt x="1095" y="27"/>
                    </a:lnTo>
                    <a:lnTo>
                      <a:pt x="1134" y="27"/>
                    </a:lnTo>
                    <a:lnTo>
                      <a:pt x="1172" y="28"/>
                    </a:lnTo>
                    <a:lnTo>
                      <a:pt x="1211" y="28"/>
                    </a:lnTo>
                    <a:lnTo>
                      <a:pt x="1249" y="28"/>
                    </a:lnTo>
                    <a:lnTo>
                      <a:pt x="1288" y="28"/>
                    </a:lnTo>
                    <a:lnTo>
                      <a:pt x="1326" y="28"/>
                    </a:lnTo>
                    <a:lnTo>
                      <a:pt x="1223" y="65"/>
                    </a:lnTo>
                    <a:lnTo>
                      <a:pt x="1185" y="65"/>
                    </a:lnTo>
                    <a:lnTo>
                      <a:pt x="1145" y="63"/>
                    </a:lnTo>
                    <a:lnTo>
                      <a:pt x="1107" y="63"/>
                    </a:lnTo>
                    <a:lnTo>
                      <a:pt x="1069" y="62"/>
                    </a:lnTo>
                    <a:lnTo>
                      <a:pt x="1031" y="62"/>
                    </a:lnTo>
                    <a:lnTo>
                      <a:pt x="992" y="61"/>
                    </a:lnTo>
                    <a:lnTo>
                      <a:pt x="954" y="60"/>
                    </a:lnTo>
                    <a:lnTo>
                      <a:pt x="916" y="59"/>
                    </a:lnTo>
                    <a:lnTo>
                      <a:pt x="878" y="59"/>
                    </a:lnTo>
                    <a:lnTo>
                      <a:pt x="840" y="58"/>
                    </a:lnTo>
                    <a:lnTo>
                      <a:pt x="802" y="57"/>
                    </a:lnTo>
                    <a:lnTo>
                      <a:pt x="764" y="55"/>
                    </a:lnTo>
                    <a:lnTo>
                      <a:pt x="726" y="54"/>
                    </a:lnTo>
                    <a:lnTo>
                      <a:pt x="688" y="52"/>
                    </a:lnTo>
                    <a:lnTo>
                      <a:pt x="650" y="51"/>
                    </a:lnTo>
                    <a:lnTo>
                      <a:pt x="612" y="50"/>
                    </a:lnTo>
                    <a:lnTo>
                      <a:pt x="574" y="49"/>
                    </a:lnTo>
                    <a:lnTo>
                      <a:pt x="536" y="46"/>
                    </a:lnTo>
                    <a:lnTo>
                      <a:pt x="498" y="45"/>
                    </a:lnTo>
                    <a:lnTo>
                      <a:pt x="460" y="44"/>
                    </a:lnTo>
                    <a:lnTo>
                      <a:pt x="422" y="42"/>
                    </a:lnTo>
                    <a:lnTo>
                      <a:pt x="384" y="40"/>
                    </a:lnTo>
                    <a:lnTo>
                      <a:pt x="345" y="38"/>
                    </a:lnTo>
                    <a:lnTo>
                      <a:pt x="307" y="37"/>
                    </a:lnTo>
                    <a:lnTo>
                      <a:pt x="269" y="35"/>
                    </a:lnTo>
                    <a:lnTo>
                      <a:pt x="231" y="32"/>
                    </a:lnTo>
                    <a:lnTo>
                      <a:pt x="193" y="31"/>
                    </a:lnTo>
                    <a:lnTo>
                      <a:pt x="153" y="29"/>
                    </a:lnTo>
                    <a:lnTo>
                      <a:pt x="115" y="27"/>
                    </a:lnTo>
                    <a:lnTo>
                      <a:pt x="77" y="25"/>
                    </a:lnTo>
                    <a:lnTo>
                      <a:pt x="38" y="23"/>
                    </a:lnTo>
                    <a:lnTo>
                      <a:pt x="0" y="21"/>
                    </a:lnTo>
                    <a:lnTo>
                      <a:pt x="91" y="0"/>
                    </a:lnTo>
                    <a:close/>
                  </a:path>
                </a:pathLst>
              </a:custGeom>
              <a:solidFill>
                <a:srgbClr val="D18E00"/>
              </a:solidFill>
              <a:ln w="9525">
                <a:noFill/>
                <a:round/>
                <a:headEnd/>
                <a:tailEnd/>
              </a:ln>
            </p:spPr>
            <p:txBody>
              <a:bodyPr/>
              <a:lstStyle/>
              <a:p>
                <a:endParaRPr lang="en-US"/>
              </a:p>
            </p:txBody>
          </p:sp>
          <p:sp>
            <p:nvSpPr>
              <p:cNvPr id="21922" name="Freeform 714"/>
              <p:cNvSpPr>
                <a:spLocks/>
              </p:cNvSpPr>
              <p:nvPr/>
            </p:nvSpPr>
            <p:spPr bwMode="auto">
              <a:xfrm>
                <a:off x="1787" y="2109"/>
                <a:ext cx="131" cy="20"/>
              </a:xfrm>
              <a:custGeom>
                <a:avLst/>
                <a:gdLst>
                  <a:gd name="T0" fmla="*/ 131 w 260"/>
                  <a:gd name="T1" fmla="*/ 0 h 40"/>
                  <a:gd name="T2" fmla="*/ 158 w 260"/>
                  <a:gd name="T3" fmla="*/ 0 h 40"/>
                  <a:gd name="T4" fmla="*/ 182 w 260"/>
                  <a:gd name="T5" fmla="*/ 1 h 40"/>
                  <a:gd name="T6" fmla="*/ 204 w 260"/>
                  <a:gd name="T7" fmla="*/ 4 h 40"/>
                  <a:gd name="T8" fmla="*/ 223 w 260"/>
                  <a:gd name="T9" fmla="*/ 6 h 40"/>
                  <a:gd name="T10" fmla="*/ 238 w 260"/>
                  <a:gd name="T11" fmla="*/ 9 h 40"/>
                  <a:gd name="T12" fmla="*/ 250 w 260"/>
                  <a:gd name="T13" fmla="*/ 13 h 40"/>
                  <a:gd name="T14" fmla="*/ 258 w 260"/>
                  <a:gd name="T15" fmla="*/ 16 h 40"/>
                  <a:gd name="T16" fmla="*/ 260 w 260"/>
                  <a:gd name="T17" fmla="*/ 21 h 40"/>
                  <a:gd name="T18" fmla="*/ 258 w 260"/>
                  <a:gd name="T19" fmla="*/ 24 h 40"/>
                  <a:gd name="T20" fmla="*/ 250 w 260"/>
                  <a:gd name="T21" fmla="*/ 28 h 40"/>
                  <a:gd name="T22" fmla="*/ 238 w 260"/>
                  <a:gd name="T23" fmla="*/ 31 h 40"/>
                  <a:gd name="T24" fmla="*/ 223 w 260"/>
                  <a:gd name="T25" fmla="*/ 35 h 40"/>
                  <a:gd name="T26" fmla="*/ 204 w 260"/>
                  <a:gd name="T27" fmla="*/ 37 h 40"/>
                  <a:gd name="T28" fmla="*/ 182 w 260"/>
                  <a:gd name="T29" fmla="*/ 39 h 40"/>
                  <a:gd name="T30" fmla="*/ 158 w 260"/>
                  <a:gd name="T31" fmla="*/ 40 h 40"/>
                  <a:gd name="T32" fmla="*/ 131 w 260"/>
                  <a:gd name="T33" fmla="*/ 40 h 40"/>
                  <a:gd name="T34" fmla="*/ 105 w 260"/>
                  <a:gd name="T35" fmla="*/ 40 h 40"/>
                  <a:gd name="T36" fmla="*/ 80 w 260"/>
                  <a:gd name="T37" fmla="*/ 39 h 40"/>
                  <a:gd name="T38" fmla="*/ 57 w 260"/>
                  <a:gd name="T39" fmla="*/ 37 h 40"/>
                  <a:gd name="T40" fmla="*/ 38 w 260"/>
                  <a:gd name="T41" fmla="*/ 35 h 40"/>
                  <a:gd name="T42" fmla="*/ 22 w 260"/>
                  <a:gd name="T43" fmla="*/ 31 h 40"/>
                  <a:gd name="T44" fmla="*/ 10 w 260"/>
                  <a:gd name="T45" fmla="*/ 28 h 40"/>
                  <a:gd name="T46" fmla="*/ 2 w 260"/>
                  <a:gd name="T47" fmla="*/ 24 h 40"/>
                  <a:gd name="T48" fmla="*/ 0 w 260"/>
                  <a:gd name="T49" fmla="*/ 21 h 40"/>
                  <a:gd name="T50" fmla="*/ 2 w 260"/>
                  <a:gd name="T51" fmla="*/ 16 h 40"/>
                  <a:gd name="T52" fmla="*/ 10 w 260"/>
                  <a:gd name="T53" fmla="*/ 13 h 40"/>
                  <a:gd name="T54" fmla="*/ 22 w 260"/>
                  <a:gd name="T55" fmla="*/ 9 h 40"/>
                  <a:gd name="T56" fmla="*/ 38 w 260"/>
                  <a:gd name="T57" fmla="*/ 6 h 40"/>
                  <a:gd name="T58" fmla="*/ 57 w 260"/>
                  <a:gd name="T59" fmla="*/ 4 h 40"/>
                  <a:gd name="T60" fmla="*/ 80 w 260"/>
                  <a:gd name="T61" fmla="*/ 1 h 40"/>
                  <a:gd name="T62" fmla="*/ 105 w 260"/>
                  <a:gd name="T63" fmla="*/ 0 h 40"/>
                  <a:gd name="T64" fmla="*/ 131 w 260"/>
                  <a:gd name="T65" fmla="*/ 0 h 4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60"/>
                  <a:gd name="T100" fmla="*/ 0 h 40"/>
                  <a:gd name="T101" fmla="*/ 260 w 260"/>
                  <a:gd name="T102" fmla="*/ 40 h 4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60" h="40">
                    <a:moveTo>
                      <a:pt x="131" y="0"/>
                    </a:moveTo>
                    <a:lnTo>
                      <a:pt x="158" y="0"/>
                    </a:lnTo>
                    <a:lnTo>
                      <a:pt x="182" y="1"/>
                    </a:lnTo>
                    <a:lnTo>
                      <a:pt x="204" y="4"/>
                    </a:lnTo>
                    <a:lnTo>
                      <a:pt x="223" y="6"/>
                    </a:lnTo>
                    <a:lnTo>
                      <a:pt x="238" y="9"/>
                    </a:lnTo>
                    <a:lnTo>
                      <a:pt x="250" y="13"/>
                    </a:lnTo>
                    <a:lnTo>
                      <a:pt x="258" y="16"/>
                    </a:lnTo>
                    <a:lnTo>
                      <a:pt x="260" y="21"/>
                    </a:lnTo>
                    <a:lnTo>
                      <a:pt x="258" y="24"/>
                    </a:lnTo>
                    <a:lnTo>
                      <a:pt x="250" y="28"/>
                    </a:lnTo>
                    <a:lnTo>
                      <a:pt x="238" y="31"/>
                    </a:lnTo>
                    <a:lnTo>
                      <a:pt x="223" y="35"/>
                    </a:lnTo>
                    <a:lnTo>
                      <a:pt x="204" y="37"/>
                    </a:lnTo>
                    <a:lnTo>
                      <a:pt x="182" y="39"/>
                    </a:lnTo>
                    <a:lnTo>
                      <a:pt x="158" y="40"/>
                    </a:lnTo>
                    <a:lnTo>
                      <a:pt x="131" y="40"/>
                    </a:lnTo>
                    <a:lnTo>
                      <a:pt x="105" y="40"/>
                    </a:lnTo>
                    <a:lnTo>
                      <a:pt x="80" y="39"/>
                    </a:lnTo>
                    <a:lnTo>
                      <a:pt x="57" y="37"/>
                    </a:lnTo>
                    <a:lnTo>
                      <a:pt x="38" y="35"/>
                    </a:lnTo>
                    <a:lnTo>
                      <a:pt x="22" y="31"/>
                    </a:lnTo>
                    <a:lnTo>
                      <a:pt x="10" y="28"/>
                    </a:lnTo>
                    <a:lnTo>
                      <a:pt x="2" y="24"/>
                    </a:lnTo>
                    <a:lnTo>
                      <a:pt x="0" y="21"/>
                    </a:lnTo>
                    <a:lnTo>
                      <a:pt x="2" y="16"/>
                    </a:lnTo>
                    <a:lnTo>
                      <a:pt x="10" y="13"/>
                    </a:lnTo>
                    <a:lnTo>
                      <a:pt x="22" y="9"/>
                    </a:lnTo>
                    <a:lnTo>
                      <a:pt x="38" y="6"/>
                    </a:lnTo>
                    <a:lnTo>
                      <a:pt x="57" y="4"/>
                    </a:lnTo>
                    <a:lnTo>
                      <a:pt x="80" y="1"/>
                    </a:lnTo>
                    <a:lnTo>
                      <a:pt x="105" y="0"/>
                    </a:lnTo>
                    <a:lnTo>
                      <a:pt x="131" y="0"/>
                    </a:lnTo>
                    <a:close/>
                  </a:path>
                </a:pathLst>
              </a:custGeom>
              <a:solidFill>
                <a:srgbClr val="8C4400"/>
              </a:solidFill>
              <a:ln w="9525">
                <a:noFill/>
                <a:round/>
                <a:headEnd/>
                <a:tailEnd/>
              </a:ln>
            </p:spPr>
            <p:txBody>
              <a:bodyPr/>
              <a:lstStyle/>
              <a:p>
                <a:endParaRPr lang="en-US"/>
              </a:p>
            </p:txBody>
          </p:sp>
          <p:sp>
            <p:nvSpPr>
              <p:cNvPr id="21923" name="Freeform 715"/>
              <p:cNvSpPr>
                <a:spLocks/>
              </p:cNvSpPr>
              <p:nvPr/>
            </p:nvSpPr>
            <p:spPr bwMode="auto">
              <a:xfrm>
                <a:off x="1325" y="2225"/>
                <a:ext cx="42" cy="45"/>
              </a:xfrm>
              <a:custGeom>
                <a:avLst/>
                <a:gdLst>
                  <a:gd name="T0" fmla="*/ 42 w 84"/>
                  <a:gd name="T1" fmla="*/ 0 h 89"/>
                  <a:gd name="T2" fmla="*/ 50 w 84"/>
                  <a:gd name="T3" fmla="*/ 1 h 89"/>
                  <a:gd name="T4" fmla="*/ 58 w 84"/>
                  <a:gd name="T5" fmla="*/ 3 h 89"/>
                  <a:gd name="T6" fmla="*/ 65 w 84"/>
                  <a:gd name="T7" fmla="*/ 8 h 89"/>
                  <a:gd name="T8" fmla="*/ 72 w 84"/>
                  <a:gd name="T9" fmla="*/ 12 h 89"/>
                  <a:gd name="T10" fmla="*/ 77 w 84"/>
                  <a:gd name="T11" fmla="*/ 19 h 89"/>
                  <a:gd name="T12" fmla="*/ 80 w 84"/>
                  <a:gd name="T13" fmla="*/ 27 h 89"/>
                  <a:gd name="T14" fmla="*/ 82 w 84"/>
                  <a:gd name="T15" fmla="*/ 35 h 89"/>
                  <a:gd name="T16" fmla="*/ 84 w 84"/>
                  <a:gd name="T17" fmla="*/ 45 h 89"/>
                  <a:gd name="T18" fmla="*/ 82 w 84"/>
                  <a:gd name="T19" fmla="*/ 54 h 89"/>
                  <a:gd name="T20" fmla="*/ 80 w 84"/>
                  <a:gd name="T21" fmla="*/ 62 h 89"/>
                  <a:gd name="T22" fmla="*/ 77 w 84"/>
                  <a:gd name="T23" fmla="*/ 70 h 89"/>
                  <a:gd name="T24" fmla="*/ 72 w 84"/>
                  <a:gd name="T25" fmla="*/ 77 h 89"/>
                  <a:gd name="T26" fmla="*/ 65 w 84"/>
                  <a:gd name="T27" fmla="*/ 81 h 89"/>
                  <a:gd name="T28" fmla="*/ 58 w 84"/>
                  <a:gd name="T29" fmla="*/ 86 h 89"/>
                  <a:gd name="T30" fmla="*/ 50 w 84"/>
                  <a:gd name="T31" fmla="*/ 88 h 89"/>
                  <a:gd name="T32" fmla="*/ 42 w 84"/>
                  <a:gd name="T33" fmla="*/ 89 h 89"/>
                  <a:gd name="T34" fmla="*/ 34 w 84"/>
                  <a:gd name="T35" fmla="*/ 88 h 89"/>
                  <a:gd name="T36" fmla="*/ 26 w 84"/>
                  <a:gd name="T37" fmla="*/ 86 h 89"/>
                  <a:gd name="T38" fmla="*/ 19 w 84"/>
                  <a:gd name="T39" fmla="*/ 81 h 89"/>
                  <a:gd name="T40" fmla="*/ 12 w 84"/>
                  <a:gd name="T41" fmla="*/ 77 h 89"/>
                  <a:gd name="T42" fmla="*/ 6 w 84"/>
                  <a:gd name="T43" fmla="*/ 70 h 89"/>
                  <a:gd name="T44" fmla="*/ 3 w 84"/>
                  <a:gd name="T45" fmla="*/ 62 h 89"/>
                  <a:gd name="T46" fmla="*/ 1 w 84"/>
                  <a:gd name="T47" fmla="*/ 54 h 89"/>
                  <a:gd name="T48" fmla="*/ 0 w 84"/>
                  <a:gd name="T49" fmla="*/ 45 h 89"/>
                  <a:gd name="T50" fmla="*/ 1 w 84"/>
                  <a:gd name="T51" fmla="*/ 35 h 89"/>
                  <a:gd name="T52" fmla="*/ 3 w 84"/>
                  <a:gd name="T53" fmla="*/ 27 h 89"/>
                  <a:gd name="T54" fmla="*/ 6 w 84"/>
                  <a:gd name="T55" fmla="*/ 19 h 89"/>
                  <a:gd name="T56" fmla="*/ 12 w 84"/>
                  <a:gd name="T57" fmla="*/ 12 h 89"/>
                  <a:gd name="T58" fmla="*/ 19 w 84"/>
                  <a:gd name="T59" fmla="*/ 8 h 89"/>
                  <a:gd name="T60" fmla="*/ 26 w 84"/>
                  <a:gd name="T61" fmla="*/ 3 h 89"/>
                  <a:gd name="T62" fmla="*/ 34 w 84"/>
                  <a:gd name="T63" fmla="*/ 1 h 89"/>
                  <a:gd name="T64" fmla="*/ 42 w 84"/>
                  <a:gd name="T65" fmla="*/ 0 h 8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4"/>
                  <a:gd name="T100" fmla="*/ 0 h 89"/>
                  <a:gd name="T101" fmla="*/ 84 w 84"/>
                  <a:gd name="T102" fmla="*/ 89 h 8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4" h="89">
                    <a:moveTo>
                      <a:pt x="42" y="0"/>
                    </a:moveTo>
                    <a:lnTo>
                      <a:pt x="50" y="1"/>
                    </a:lnTo>
                    <a:lnTo>
                      <a:pt x="58" y="3"/>
                    </a:lnTo>
                    <a:lnTo>
                      <a:pt x="65" y="8"/>
                    </a:lnTo>
                    <a:lnTo>
                      <a:pt x="72" y="12"/>
                    </a:lnTo>
                    <a:lnTo>
                      <a:pt x="77" y="19"/>
                    </a:lnTo>
                    <a:lnTo>
                      <a:pt x="80" y="27"/>
                    </a:lnTo>
                    <a:lnTo>
                      <a:pt x="82" y="35"/>
                    </a:lnTo>
                    <a:lnTo>
                      <a:pt x="84" y="45"/>
                    </a:lnTo>
                    <a:lnTo>
                      <a:pt x="82" y="54"/>
                    </a:lnTo>
                    <a:lnTo>
                      <a:pt x="80" y="62"/>
                    </a:lnTo>
                    <a:lnTo>
                      <a:pt x="77" y="70"/>
                    </a:lnTo>
                    <a:lnTo>
                      <a:pt x="72" y="77"/>
                    </a:lnTo>
                    <a:lnTo>
                      <a:pt x="65" y="81"/>
                    </a:lnTo>
                    <a:lnTo>
                      <a:pt x="58" y="86"/>
                    </a:lnTo>
                    <a:lnTo>
                      <a:pt x="50" y="88"/>
                    </a:lnTo>
                    <a:lnTo>
                      <a:pt x="42" y="89"/>
                    </a:lnTo>
                    <a:lnTo>
                      <a:pt x="34" y="88"/>
                    </a:lnTo>
                    <a:lnTo>
                      <a:pt x="26" y="86"/>
                    </a:lnTo>
                    <a:lnTo>
                      <a:pt x="19" y="81"/>
                    </a:lnTo>
                    <a:lnTo>
                      <a:pt x="12" y="77"/>
                    </a:lnTo>
                    <a:lnTo>
                      <a:pt x="6" y="70"/>
                    </a:lnTo>
                    <a:lnTo>
                      <a:pt x="3" y="62"/>
                    </a:lnTo>
                    <a:lnTo>
                      <a:pt x="1" y="54"/>
                    </a:lnTo>
                    <a:lnTo>
                      <a:pt x="0" y="45"/>
                    </a:lnTo>
                    <a:lnTo>
                      <a:pt x="1" y="35"/>
                    </a:lnTo>
                    <a:lnTo>
                      <a:pt x="3" y="27"/>
                    </a:lnTo>
                    <a:lnTo>
                      <a:pt x="6" y="19"/>
                    </a:lnTo>
                    <a:lnTo>
                      <a:pt x="12" y="12"/>
                    </a:lnTo>
                    <a:lnTo>
                      <a:pt x="19" y="8"/>
                    </a:lnTo>
                    <a:lnTo>
                      <a:pt x="26" y="3"/>
                    </a:lnTo>
                    <a:lnTo>
                      <a:pt x="34" y="1"/>
                    </a:lnTo>
                    <a:lnTo>
                      <a:pt x="42" y="0"/>
                    </a:lnTo>
                    <a:close/>
                  </a:path>
                </a:pathLst>
              </a:custGeom>
              <a:solidFill>
                <a:srgbClr val="00335B"/>
              </a:solidFill>
              <a:ln w="9525">
                <a:noFill/>
                <a:round/>
                <a:headEnd/>
                <a:tailEnd/>
              </a:ln>
            </p:spPr>
            <p:txBody>
              <a:bodyPr/>
              <a:lstStyle/>
              <a:p>
                <a:endParaRPr lang="en-US"/>
              </a:p>
            </p:txBody>
          </p:sp>
          <p:sp>
            <p:nvSpPr>
              <p:cNvPr id="21924" name="Freeform 716"/>
              <p:cNvSpPr>
                <a:spLocks/>
              </p:cNvSpPr>
              <p:nvPr/>
            </p:nvSpPr>
            <p:spPr bwMode="auto">
              <a:xfrm>
                <a:off x="1403" y="2232"/>
                <a:ext cx="42" cy="45"/>
              </a:xfrm>
              <a:custGeom>
                <a:avLst/>
                <a:gdLst>
                  <a:gd name="T0" fmla="*/ 43 w 84"/>
                  <a:gd name="T1" fmla="*/ 0 h 90"/>
                  <a:gd name="T2" fmla="*/ 51 w 84"/>
                  <a:gd name="T3" fmla="*/ 2 h 90"/>
                  <a:gd name="T4" fmla="*/ 59 w 84"/>
                  <a:gd name="T5" fmla="*/ 4 h 90"/>
                  <a:gd name="T6" fmla="*/ 66 w 84"/>
                  <a:gd name="T7" fmla="*/ 9 h 90"/>
                  <a:gd name="T8" fmla="*/ 73 w 84"/>
                  <a:gd name="T9" fmla="*/ 13 h 90"/>
                  <a:gd name="T10" fmla="*/ 77 w 84"/>
                  <a:gd name="T11" fmla="*/ 20 h 90"/>
                  <a:gd name="T12" fmla="*/ 81 w 84"/>
                  <a:gd name="T13" fmla="*/ 28 h 90"/>
                  <a:gd name="T14" fmla="*/ 83 w 84"/>
                  <a:gd name="T15" fmla="*/ 36 h 90"/>
                  <a:gd name="T16" fmla="*/ 84 w 84"/>
                  <a:gd name="T17" fmla="*/ 45 h 90"/>
                  <a:gd name="T18" fmla="*/ 83 w 84"/>
                  <a:gd name="T19" fmla="*/ 55 h 90"/>
                  <a:gd name="T20" fmla="*/ 81 w 84"/>
                  <a:gd name="T21" fmla="*/ 63 h 90"/>
                  <a:gd name="T22" fmla="*/ 77 w 84"/>
                  <a:gd name="T23" fmla="*/ 71 h 90"/>
                  <a:gd name="T24" fmla="*/ 73 w 84"/>
                  <a:gd name="T25" fmla="*/ 78 h 90"/>
                  <a:gd name="T26" fmla="*/ 66 w 84"/>
                  <a:gd name="T27" fmla="*/ 82 h 90"/>
                  <a:gd name="T28" fmla="*/ 59 w 84"/>
                  <a:gd name="T29" fmla="*/ 87 h 90"/>
                  <a:gd name="T30" fmla="*/ 51 w 84"/>
                  <a:gd name="T31" fmla="*/ 89 h 90"/>
                  <a:gd name="T32" fmla="*/ 43 w 84"/>
                  <a:gd name="T33" fmla="*/ 90 h 90"/>
                  <a:gd name="T34" fmla="*/ 35 w 84"/>
                  <a:gd name="T35" fmla="*/ 89 h 90"/>
                  <a:gd name="T36" fmla="*/ 27 w 84"/>
                  <a:gd name="T37" fmla="*/ 87 h 90"/>
                  <a:gd name="T38" fmla="*/ 20 w 84"/>
                  <a:gd name="T39" fmla="*/ 82 h 90"/>
                  <a:gd name="T40" fmla="*/ 13 w 84"/>
                  <a:gd name="T41" fmla="*/ 78 h 90"/>
                  <a:gd name="T42" fmla="*/ 7 w 84"/>
                  <a:gd name="T43" fmla="*/ 71 h 90"/>
                  <a:gd name="T44" fmla="*/ 4 w 84"/>
                  <a:gd name="T45" fmla="*/ 63 h 90"/>
                  <a:gd name="T46" fmla="*/ 1 w 84"/>
                  <a:gd name="T47" fmla="*/ 55 h 90"/>
                  <a:gd name="T48" fmla="*/ 0 w 84"/>
                  <a:gd name="T49" fmla="*/ 45 h 90"/>
                  <a:gd name="T50" fmla="*/ 1 w 84"/>
                  <a:gd name="T51" fmla="*/ 36 h 90"/>
                  <a:gd name="T52" fmla="*/ 4 w 84"/>
                  <a:gd name="T53" fmla="*/ 28 h 90"/>
                  <a:gd name="T54" fmla="*/ 7 w 84"/>
                  <a:gd name="T55" fmla="*/ 20 h 90"/>
                  <a:gd name="T56" fmla="*/ 13 w 84"/>
                  <a:gd name="T57" fmla="*/ 13 h 90"/>
                  <a:gd name="T58" fmla="*/ 20 w 84"/>
                  <a:gd name="T59" fmla="*/ 9 h 90"/>
                  <a:gd name="T60" fmla="*/ 27 w 84"/>
                  <a:gd name="T61" fmla="*/ 4 h 90"/>
                  <a:gd name="T62" fmla="*/ 35 w 84"/>
                  <a:gd name="T63" fmla="*/ 2 h 90"/>
                  <a:gd name="T64" fmla="*/ 43 w 84"/>
                  <a:gd name="T65" fmla="*/ 0 h 9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4"/>
                  <a:gd name="T100" fmla="*/ 0 h 90"/>
                  <a:gd name="T101" fmla="*/ 84 w 84"/>
                  <a:gd name="T102" fmla="*/ 90 h 9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4" h="90">
                    <a:moveTo>
                      <a:pt x="43" y="0"/>
                    </a:moveTo>
                    <a:lnTo>
                      <a:pt x="51" y="2"/>
                    </a:lnTo>
                    <a:lnTo>
                      <a:pt x="59" y="4"/>
                    </a:lnTo>
                    <a:lnTo>
                      <a:pt x="66" y="9"/>
                    </a:lnTo>
                    <a:lnTo>
                      <a:pt x="73" y="13"/>
                    </a:lnTo>
                    <a:lnTo>
                      <a:pt x="77" y="20"/>
                    </a:lnTo>
                    <a:lnTo>
                      <a:pt x="81" y="28"/>
                    </a:lnTo>
                    <a:lnTo>
                      <a:pt x="83" y="36"/>
                    </a:lnTo>
                    <a:lnTo>
                      <a:pt x="84" y="45"/>
                    </a:lnTo>
                    <a:lnTo>
                      <a:pt x="83" y="55"/>
                    </a:lnTo>
                    <a:lnTo>
                      <a:pt x="81" y="63"/>
                    </a:lnTo>
                    <a:lnTo>
                      <a:pt x="77" y="71"/>
                    </a:lnTo>
                    <a:lnTo>
                      <a:pt x="73" y="78"/>
                    </a:lnTo>
                    <a:lnTo>
                      <a:pt x="66" y="82"/>
                    </a:lnTo>
                    <a:lnTo>
                      <a:pt x="59" y="87"/>
                    </a:lnTo>
                    <a:lnTo>
                      <a:pt x="51" y="89"/>
                    </a:lnTo>
                    <a:lnTo>
                      <a:pt x="43" y="90"/>
                    </a:lnTo>
                    <a:lnTo>
                      <a:pt x="35" y="89"/>
                    </a:lnTo>
                    <a:lnTo>
                      <a:pt x="27" y="87"/>
                    </a:lnTo>
                    <a:lnTo>
                      <a:pt x="20" y="82"/>
                    </a:lnTo>
                    <a:lnTo>
                      <a:pt x="13" y="78"/>
                    </a:lnTo>
                    <a:lnTo>
                      <a:pt x="7" y="71"/>
                    </a:lnTo>
                    <a:lnTo>
                      <a:pt x="4" y="63"/>
                    </a:lnTo>
                    <a:lnTo>
                      <a:pt x="1" y="55"/>
                    </a:lnTo>
                    <a:lnTo>
                      <a:pt x="0" y="45"/>
                    </a:lnTo>
                    <a:lnTo>
                      <a:pt x="1" y="36"/>
                    </a:lnTo>
                    <a:lnTo>
                      <a:pt x="4" y="28"/>
                    </a:lnTo>
                    <a:lnTo>
                      <a:pt x="7" y="20"/>
                    </a:lnTo>
                    <a:lnTo>
                      <a:pt x="13" y="13"/>
                    </a:lnTo>
                    <a:lnTo>
                      <a:pt x="20" y="9"/>
                    </a:lnTo>
                    <a:lnTo>
                      <a:pt x="27" y="4"/>
                    </a:lnTo>
                    <a:lnTo>
                      <a:pt x="35" y="2"/>
                    </a:lnTo>
                    <a:lnTo>
                      <a:pt x="43" y="0"/>
                    </a:lnTo>
                    <a:close/>
                  </a:path>
                </a:pathLst>
              </a:custGeom>
              <a:solidFill>
                <a:srgbClr val="00335B"/>
              </a:solidFill>
              <a:ln w="9525">
                <a:noFill/>
                <a:round/>
                <a:headEnd/>
                <a:tailEnd/>
              </a:ln>
            </p:spPr>
            <p:txBody>
              <a:bodyPr/>
              <a:lstStyle/>
              <a:p>
                <a:endParaRPr lang="en-US"/>
              </a:p>
            </p:txBody>
          </p:sp>
          <p:sp>
            <p:nvSpPr>
              <p:cNvPr id="21925" name="Freeform 717"/>
              <p:cNvSpPr>
                <a:spLocks/>
              </p:cNvSpPr>
              <p:nvPr/>
            </p:nvSpPr>
            <p:spPr bwMode="auto">
              <a:xfrm>
                <a:off x="1362" y="2298"/>
                <a:ext cx="42" cy="23"/>
              </a:xfrm>
              <a:custGeom>
                <a:avLst/>
                <a:gdLst>
                  <a:gd name="T0" fmla="*/ 43 w 84"/>
                  <a:gd name="T1" fmla="*/ 0 h 47"/>
                  <a:gd name="T2" fmla="*/ 51 w 84"/>
                  <a:gd name="T3" fmla="*/ 0 h 47"/>
                  <a:gd name="T4" fmla="*/ 59 w 84"/>
                  <a:gd name="T5" fmla="*/ 2 h 47"/>
                  <a:gd name="T6" fmla="*/ 66 w 84"/>
                  <a:gd name="T7" fmla="*/ 3 h 47"/>
                  <a:gd name="T8" fmla="*/ 73 w 84"/>
                  <a:gd name="T9" fmla="*/ 7 h 47"/>
                  <a:gd name="T10" fmla="*/ 77 w 84"/>
                  <a:gd name="T11" fmla="*/ 10 h 47"/>
                  <a:gd name="T12" fmla="*/ 81 w 84"/>
                  <a:gd name="T13" fmla="*/ 13 h 47"/>
                  <a:gd name="T14" fmla="*/ 83 w 84"/>
                  <a:gd name="T15" fmla="*/ 18 h 47"/>
                  <a:gd name="T16" fmla="*/ 84 w 84"/>
                  <a:gd name="T17" fmla="*/ 23 h 47"/>
                  <a:gd name="T18" fmla="*/ 83 w 84"/>
                  <a:gd name="T19" fmla="*/ 27 h 47"/>
                  <a:gd name="T20" fmla="*/ 81 w 84"/>
                  <a:gd name="T21" fmla="*/ 32 h 47"/>
                  <a:gd name="T22" fmla="*/ 77 w 84"/>
                  <a:gd name="T23" fmla="*/ 37 h 47"/>
                  <a:gd name="T24" fmla="*/ 73 w 84"/>
                  <a:gd name="T25" fmla="*/ 40 h 47"/>
                  <a:gd name="T26" fmla="*/ 66 w 84"/>
                  <a:gd name="T27" fmla="*/ 43 h 47"/>
                  <a:gd name="T28" fmla="*/ 59 w 84"/>
                  <a:gd name="T29" fmla="*/ 45 h 47"/>
                  <a:gd name="T30" fmla="*/ 51 w 84"/>
                  <a:gd name="T31" fmla="*/ 47 h 47"/>
                  <a:gd name="T32" fmla="*/ 43 w 84"/>
                  <a:gd name="T33" fmla="*/ 47 h 47"/>
                  <a:gd name="T34" fmla="*/ 35 w 84"/>
                  <a:gd name="T35" fmla="*/ 47 h 47"/>
                  <a:gd name="T36" fmla="*/ 27 w 84"/>
                  <a:gd name="T37" fmla="*/ 45 h 47"/>
                  <a:gd name="T38" fmla="*/ 20 w 84"/>
                  <a:gd name="T39" fmla="*/ 43 h 47"/>
                  <a:gd name="T40" fmla="*/ 13 w 84"/>
                  <a:gd name="T41" fmla="*/ 40 h 47"/>
                  <a:gd name="T42" fmla="*/ 7 w 84"/>
                  <a:gd name="T43" fmla="*/ 37 h 47"/>
                  <a:gd name="T44" fmla="*/ 4 w 84"/>
                  <a:gd name="T45" fmla="*/ 32 h 47"/>
                  <a:gd name="T46" fmla="*/ 1 w 84"/>
                  <a:gd name="T47" fmla="*/ 27 h 47"/>
                  <a:gd name="T48" fmla="*/ 0 w 84"/>
                  <a:gd name="T49" fmla="*/ 23 h 47"/>
                  <a:gd name="T50" fmla="*/ 1 w 84"/>
                  <a:gd name="T51" fmla="*/ 18 h 47"/>
                  <a:gd name="T52" fmla="*/ 4 w 84"/>
                  <a:gd name="T53" fmla="*/ 13 h 47"/>
                  <a:gd name="T54" fmla="*/ 7 w 84"/>
                  <a:gd name="T55" fmla="*/ 10 h 47"/>
                  <a:gd name="T56" fmla="*/ 13 w 84"/>
                  <a:gd name="T57" fmla="*/ 7 h 47"/>
                  <a:gd name="T58" fmla="*/ 20 w 84"/>
                  <a:gd name="T59" fmla="*/ 3 h 47"/>
                  <a:gd name="T60" fmla="*/ 27 w 84"/>
                  <a:gd name="T61" fmla="*/ 2 h 47"/>
                  <a:gd name="T62" fmla="*/ 35 w 84"/>
                  <a:gd name="T63" fmla="*/ 0 h 47"/>
                  <a:gd name="T64" fmla="*/ 43 w 84"/>
                  <a:gd name="T65" fmla="*/ 0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4"/>
                  <a:gd name="T100" fmla="*/ 0 h 47"/>
                  <a:gd name="T101" fmla="*/ 84 w 84"/>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4" h="47">
                    <a:moveTo>
                      <a:pt x="43" y="0"/>
                    </a:moveTo>
                    <a:lnTo>
                      <a:pt x="51" y="0"/>
                    </a:lnTo>
                    <a:lnTo>
                      <a:pt x="59" y="2"/>
                    </a:lnTo>
                    <a:lnTo>
                      <a:pt x="66" y="3"/>
                    </a:lnTo>
                    <a:lnTo>
                      <a:pt x="73" y="7"/>
                    </a:lnTo>
                    <a:lnTo>
                      <a:pt x="77" y="10"/>
                    </a:lnTo>
                    <a:lnTo>
                      <a:pt x="81" y="13"/>
                    </a:lnTo>
                    <a:lnTo>
                      <a:pt x="83" y="18"/>
                    </a:lnTo>
                    <a:lnTo>
                      <a:pt x="84" y="23"/>
                    </a:lnTo>
                    <a:lnTo>
                      <a:pt x="83" y="27"/>
                    </a:lnTo>
                    <a:lnTo>
                      <a:pt x="81" y="32"/>
                    </a:lnTo>
                    <a:lnTo>
                      <a:pt x="77" y="37"/>
                    </a:lnTo>
                    <a:lnTo>
                      <a:pt x="73" y="40"/>
                    </a:lnTo>
                    <a:lnTo>
                      <a:pt x="66" y="43"/>
                    </a:lnTo>
                    <a:lnTo>
                      <a:pt x="59" y="45"/>
                    </a:lnTo>
                    <a:lnTo>
                      <a:pt x="51" y="47"/>
                    </a:lnTo>
                    <a:lnTo>
                      <a:pt x="43" y="47"/>
                    </a:lnTo>
                    <a:lnTo>
                      <a:pt x="35" y="47"/>
                    </a:lnTo>
                    <a:lnTo>
                      <a:pt x="27" y="45"/>
                    </a:lnTo>
                    <a:lnTo>
                      <a:pt x="20" y="43"/>
                    </a:lnTo>
                    <a:lnTo>
                      <a:pt x="13" y="40"/>
                    </a:lnTo>
                    <a:lnTo>
                      <a:pt x="7" y="37"/>
                    </a:lnTo>
                    <a:lnTo>
                      <a:pt x="4" y="32"/>
                    </a:lnTo>
                    <a:lnTo>
                      <a:pt x="1" y="27"/>
                    </a:lnTo>
                    <a:lnTo>
                      <a:pt x="0" y="23"/>
                    </a:lnTo>
                    <a:lnTo>
                      <a:pt x="1" y="18"/>
                    </a:lnTo>
                    <a:lnTo>
                      <a:pt x="4" y="13"/>
                    </a:lnTo>
                    <a:lnTo>
                      <a:pt x="7" y="10"/>
                    </a:lnTo>
                    <a:lnTo>
                      <a:pt x="13" y="7"/>
                    </a:lnTo>
                    <a:lnTo>
                      <a:pt x="20" y="3"/>
                    </a:lnTo>
                    <a:lnTo>
                      <a:pt x="27" y="2"/>
                    </a:lnTo>
                    <a:lnTo>
                      <a:pt x="35" y="0"/>
                    </a:lnTo>
                    <a:lnTo>
                      <a:pt x="43" y="0"/>
                    </a:lnTo>
                    <a:close/>
                  </a:path>
                </a:pathLst>
              </a:custGeom>
              <a:solidFill>
                <a:srgbClr val="00335B"/>
              </a:solidFill>
              <a:ln w="9525">
                <a:noFill/>
                <a:round/>
                <a:headEnd/>
                <a:tailEnd/>
              </a:ln>
            </p:spPr>
            <p:txBody>
              <a:bodyPr/>
              <a:lstStyle/>
              <a:p>
                <a:endParaRPr lang="en-US"/>
              </a:p>
            </p:txBody>
          </p:sp>
          <p:sp>
            <p:nvSpPr>
              <p:cNvPr id="21926" name="Freeform 718"/>
              <p:cNvSpPr>
                <a:spLocks/>
              </p:cNvSpPr>
              <p:nvPr/>
            </p:nvSpPr>
            <p:spPr bwMode="auto">
              <a:xfrm>
                <a:off x="1362" y="2351"/>
                <a:ext cx="42" cy="24"/>
              </a:xfrm>
              <a:custGeom>
                <a:avLst/>
                <a:gdLst>
                  <a:gd name="T0" fmla="*/ 44 w 83"/>
                  <a:gd name="T1" fmla="*/ 0 h 47"/>
                  <a:gd name="T2" fmla="*/ 52 w 83"/>
                  <a:gd name="T3" fmla="*/ 1 h 47"/>
                  <a:gd name="T4" fmla="*/ 60 w 83"/>
                  <a:gd name="T5" fmla="*/ 3 h 47"/>
                  <a:gd name="T6" fmla="*/ 67 w 83"/>
                  <a:gd name="T7" fmla="*/ 5 h 47"/>
                  <a:gd name="T8" fmla="*/ 73 w 83"/>
                  <a:gd name="T9" fmla="*/ 9 h 47"/>
                  <a:gd name="T10" fmla="*/ 78 w 83"/>
                  <a:gd name="T11" fmla="*/ 12 h 47"/>
                  <a:gd name="T12" fmla="*/ 81 w 83"/>
                  <a:gd name="T13" fmla="*/ 17 h 47"/>
                  <a:gd name="T14" fmla="*/ 83 w 83"/>
                  <a:gd name="T15" fmla="*/ 22 h 47"/>
                  <a:gd name="T16" fmla="*/ 83 w 83"/>
                  <a:gd name="T17" fmla="*/ 26 h 47"/>
                  <a:gd name="T18" fmla="*/ 82 w 83"/>
                  <a:gd name="T19" fmla="*/ 31 h 47"/>
                  <a:gd name="T20" fmla="*/ 79 w 83"/>
                  <a:gd name="T21" fmla="*/ 35 h 47"/>
                  <a:gd name="T22" fmla="*/ 75 w 83"/>
                  <a:gd name="T23" fmla="*/ 39 h 47"/>
                  <a:gd name="T24" fmla="*/ 70 w 83"/>
                  <a:gd name="T25" fmla="*/ 42 h 47"/>
                  <a:gd name="T26" fmla="*/ 64 w 83"/>
                  <a:gd name="T27" fmla="*/ 45 h 47"/>
                  <a:gd name="T28" fmla="*/ 56 w 83"/>
                  <a:gd name="T29" fmla="*/ 47 h 47"/>
                  <a:gd name="T30" fmla="*/ 48 w 83"/>
                  <a:gd name="T31" fmla="*/ 47 h 47"/>
                  <a:gd name="T32" fmla="*/ 40 w 83"/>
                  <a:gd name="T33" fmla="*/ 47 h 47"/>
                  <a:gd name="T34" fmla="*/ 32 w 83"/>
                  <a:gd name="T35" fmla="*/ 46 h 47"/>
                  <a:gd name="T36" fmla="*/ 23 w 83"/>
                  <a:gd name="T37" fmla="*/ 43 h 47"/>
                  <a:gd name="T38" fmla="*/ 17 w 83"/>
                  <a:gd name="T39" fmla="*/ 41 h 47"/>
                  <a:gd name="T40" fmla="*/ 11 w 83"/>
                  <a:gd name="T41" fmla="*/ 38 h 47"/>
                  <a:gd name="T42" fmla="*/ 6 w 83"/>
                  <a:gd name="T43" fmla="*/ 33 h 47"/>
                  <a:gd name="T44" fmla="*/ 3 w 83"/>
                  <a:gd name="T45" fmla="*/ 30 h 47"/>
                  <a:gd name="T46" fmla="*/ 0 w 83"/>
                  <a:gd name="T47" fmla="*/ 24 h 47"/>
                  <a:gd name="T48" fmla="*/ 0 w 83"/>
                  <a:gd name="T49" fmla="*/ 19 h 47"/>
                  <a:gd name="T50" fmla="*/ 2 w 83"/>
                  <a:gd name="T51" fmla="*/ 15 h 47"/>
                  <a:gd name="T52" fmla="*/ 4 w 83"/>
                  <a:gd name="T53" fmla="*/ 10 h 47"/>
                  <a:gd name="T54" fmla="*/ 8 w 83"/>
                  <a:gd name="T55" fmla="*/ 7 h 47"/>
                  <a:gd name="T56" fmla="*/ 14 w 83"/>
                  <a:gd name="T57" fmla="*/ 4 h 47"/>
                  <a:gd name="T58" fmla="*/ 20 w 83"/>
                  <a:gd name="T59" fmla="*/ 2 h 47"/>
                  <a:gd name="T60" fmla="*/ 28 w 83"/>
                  <a:gd name="T61" fmla="*/ 0 h 47"/>
                  <a:gd name="T62" fmla="*/ 36 w 83"/>
                  <a:gd name="T63" fmla="*/ 0 h 47"/>
                  <a:gd name="T64" fmla="*/ 44 w 83"/>
                  <a:gd name="T65" fmla="*/ 0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3"/>
                  <a:gd name="T100" fmla="*/ 0 h 47"/>
                  <a:gd name="T101" fmla="*/ 83 w 83"/>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3" h="47">
                    <a:moveTo>
                      <a:pt x="44" y="0"/>
                    </a:moveTo>
                    <a:lnTo>
                      <a:pt x="52" y="1"/>
                    </a:lnTo>
                    <a:lnTo>
                      <a:pt x="60" y="3"/>
                    </a:lnTo>
                    <a:lnTo>
                      <a:pt x="67" y="5"/>
                    </a:lnTo>
                    <a:lnTo>
                      <a:pt x="73" y="9"/>
                    </a:lnTo>
                    <a:lnTo>
                      <a:pt x="78" y="12"/>
                    </a:lnTo>
                    <a:lnTo>
                      <a:pt x="81" y="17"/>
                    </a:lnTo>
                    <a:lnTo>
                      <a:pt x="83" y="22"/>
                    </a:lnTo>
                    <a:lnTo>
                      <a:pt x="83" y="26"/>
                    </a:lnTo>
                    <a:lnTo>
                      <a:pt x="82" y="31"/>
                    </a:lnTo>
                    <a:lnTo>
                      <a:pt x="79" y="35"/>
                    </a:lnTo>
                    <a:lnTo>
                      <a:pt x="75" y="39"/>
                    </a:lnTo>
                    <a:lnTo>
                      <a:pt x="70" y="42"/>
                    </a:lnTo>
                    <a:lnTo>
                      <a:pt x="64" y="45"/>
                    </a:lnTo>
                    <a:lnTo>
                      <a:pt x="56" y="47"/>
                    </a:lnTo>
                    <a:lnTo>
                      <a:pt x="48" y="47"/>
                    </a:lnTo>
                    <a:lnTo>
                      <a:pt x="40" y="47"/>
                    </a:lnTo>
                    <a:lnTo>
                      <a:pt x="32" y="46"/>
                    </a:lnTo>
                    <a:lnTo>
                      <a:pt x="23" y="43"/>
                    </a:lnTo>
                    <a:lnTo>
                      <a:pt x="17" y="41"/>
                    </a:lnTo>
                    <a:lnTo>
                      <a:pt x="11" y="38"/>
                    </a:lnTo>
                    <a:lnTo>
                      <a:pt x="6" y="33"/>
                    </a:lnTo>
                    <a:lnTo>
                      <a:pt x="3" y="30"/>
                    </a:lnTo>
                    <a:lnTo>
                      <a:pt x="0" y="24"/>
                    </a:lnTo>
                    <a:lnTo>
                      <a:pt x="0" y="19"/>
                    </a:lnTo>
                    <a:lnTo>
                      <a:pt x="2" y="15"/>
                    </a:lnTo>
                    <a:lnTo>
                      <a:pt x="4" y="10"/>
                    </a:lnTo>
                    <a:lnTo>
                      <a:pt x="8" y="7"/>
                    </a:lnTo>
                    <a:lnTo>
                      <a:pt x="14" y="4"/>
                    </a:lnTo>
                    <a:lnTo>
                      <a:pt x="20" y="2"/>
                    </a:lnTo>
                    <a:lnTo>
                      <a:pt x="28" y="0"/>
                    </a:lnTo>
                    <a:lnTo>
                      <a:pt x="36" y="0"/>
                    </a:lnTo>
                    <a:lnTo>
                      <a:pt x="44" y="0"/>
                    </a:lnTo>
                    <a:close/>
                  </a:path>
                </a:pathLst>
              </a:custGeom>
              <a:solidFill>
                <a:srgbClr val="00335B"/>
              </a:solidFill>
              <a:ln w="9525">
                <a:noFill/>
                <a:round/>
                <a:headEnd/>
                <a:tailEnd/>
              </a:ln>
            </p:spPr>
            <p:txBody>
              <a:bodyPr/>
              <a:lstStyle/>
              <a:p>
                <a:endParaRPr lang="en-US"/>
              </a:p>
            </p:txBody>
          </p:sp>
          <p:sp>
            <p:nvSpPr>
              <p:cNvPr id="21927" name="Freeform 719"/>
              <p:cNvSpPr>
                <a:spLocks/>
              </p:cNvSpPr>
              <p:nvPr/>
            </p:nvSpPr>
            <p:spPr bwMode="auto">
              <a:xfrm>
                <a:off x="1329" y="2230"/>
                <a:ext cx="33" cy="36"/>
              </a:xfrm>
              <a:custGeom>
                <a:avLst/>
                <a:gdLst>
                  <a:gd name="T0" fmla="*/ 33 w 65"/>
                  <a:gd name="T1" fmla="*/ 0 h 71"/>
                  <a:gd name="T2" fmla="*/ 46 w 65"/>
                  <a:gd name="T3" fmla="*/ 2 h 71"/>
                  <a:gd name="T4" fmla="*/ 56 w 65"/>
                  <a:gd name="T5" fmla="*/ 10 h 71"/>
                  <a:gd name="T6" fmla="*/ 63 w 65"/>
                  <a:gd name="T7" fmla="*/ 22 h 71"/>
                  <a:gd name="T8" fmla="*/ 65 w 65"/>
                  <a:gd name="T9" fmla="*/ 36 h 71"/>
                  <a:gd name="T10" fmla="*/ 63 w 65"/>
                  <a:gd name="T11" fmla="*/ 49 h 71"/>
                  <a:gd name="T12" fmla="*/ 56 w 65"/>
                  <a:gd name="T13" fmla="*/ 61 h 71"/>
                  <a:gd name="T14" fmla="*/ 46 w 65"/>
                  <a:gd name="T15" fmla="*/ 69 h 71"/>
                  <a:gd name="T16" fmla="*/ 33 w 65"/>
                  <a:gd name="T17" fmla="*/ 71 h 71"/>
                  <a:gd name="T18" fmla="*/ 20 w 65"/>
                  <a:gd name="T19" fmla="*/ 69 h 71"/>
                  <a:gd name="T20" fmla="*/ 10 w 65"/>
                  <a:gd name="T21" fmla="*/ 61 h 71"/>
                  <a:gd name="T22" fmla="*/ 2 w 65"/>
                  <a:gd name="T23" fmla="*/ 49 h 71"/>
                  <a:gd name="T24" fmla="*/ 0 w 65"/>
                  <a:gd name="T25" fmla="*/ 36 h 71"/>
                  <a:gd name="T26" fmla="*/ 2 w 65"/>
                  <a:gd name="T27" fmla="*/ 22 h 71"/>
                  <a:gd name="T28" fmla="*/ 10 w 65"/>
                  <a:gd name="T29" fmla="*/ 10 h 71"/>
                  <a:gd name="T30" fmla="*/ 20 w 65"/>
                  <a:gd name="T31" fmla="*/ 2 h 71"/>
                  <a:gd name="T32" fmla="*/ 33 w 65"/>
                  <a:gd name="T33" fmla="*/ 0 h 7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5"/>
                  <a:gd name="T52" fmla="*/ 0 h 71"/>
                  <a:gd name="T53" fmla="*/ 65 w 65"/>
                  <a:gd name="T54" fmla="*/ 71 h 7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5" h="71">
                    <a:moveTo>
                      <a:pt x="33" y="0"/>
                    </a:moveTo>
                    <a:lnTo>
                      <a:pt x="46" y="2"/>
                    </a:lnTo>
                    <a:lnTo>
                      <a:pt x="56" y="10"/>
                    </a:lnTo>
                    <a:lnTo>
                      <a:pt x="63" y="22"/>
                    </a:lnTo>
                    <a:lnTo>
                      <a:pt x="65" y="36"/>
                    </a:lnTo>
                    <a:lnTo>
                      <a:pt x="63" y="49"/>
                    </a:lnTo>
                    <a:lnTo>
                      <a:pt x="56" y="61"/>
                    </a:lnTo>
                    <a:lnTo>
                      <a:pt x="46" y="69"/>
                    </a:lnTo>
                    <a:lnTo>
                      <a:pt x="33" y="71"/>
                    </a:lnTo>
                    <a:lnTo>
                      <a:pt x="20" y="69"/>
                    </a:lnTo>
                    <a:lnTo>
                      <a:pt x="10" y="61"/>
                    </a:lnTo>
                    <a:lnTo>
                      <a:pt x="2" y="49"/>
                    </a:lnTo>
                    <a:lnTo>
                      <a:pt x="0" y="36"/>
                    </a:lnTo>
                    <a:lnTo>
                      <a:pt x="2" y="22"/>
                    </a:lnTo>
                    <a:lnTo>
                      <a:pt x="10" y="10"/>
                    </a:lnTo>
                    <a:lnTo>
                      <a:pt x="20" y="2"/>
                    </a:lnTo>
                    <a:lnTo>
                      <a:pt x="33" y="0"/>
                    </a:lnTo>
                    <a:close/>
                  </a:path>
                </a:pathLst>
              </a:custGeom>
              <a:solidFill>
                <a:srgbClr val="8C4400"/>
              </a:solidFill>
              <a:ln w="9525">
                <a:noFill/>
                <a:round/>
                <a:headEnd/>
                <a:tailEnd/>
              </a:ln>
            </p:spPr>
            <p:txBody>
              <a:bodyPr/>
              <a:lstStyle/>
              <a:p>
                <a:endParaRPr lang="en-US"/>
              </a:p>
            </p:txBody>
          </p:sp>
          <p:sp>
            <p:nvSpPr>
              <p:cNvPr id="21928" name="Freeform 720"/>
              <p:cNvSpPr>
                <a:spLocks/>
              </p:cNvSpPr>
              <p:nvPr/>
            </p:nvSpPr>
            <p:spPr bwMode="auto">
              <a:xfrm>
                <a:off x="1408" y="2237"/>
                <a:ext cx="33" cy="36"/>
              </a:xfrm>
              <a:custGeom>
                <a:avLst/>
                <a:gdLst>
                  <a:gd name="T0" fmla="*/ 34 w 66"/>
                  <a:gd name="T1" fmla="*/ 0 h 71"/>
                  <a:gd name="T2" fmla="*/ 47 w 66"/>
                  <a:gd name="T3" fmla="*/ 2 h 71"/>
                  <a:gd name="T4" fmla="*/ 57 w 66"/>
                  <a:gd name="T5" fmla="*/ 10 h 71"/>
                  <a:gd name="T6" fmla="*/ 64 w 66"/>
                  <a:gd name="T7" fmla="*/ 22 h 71"/>
                  <a:gd name="T8" fmla="*/ 66 w 66"/>
                  <a:gd name="T9" fmla="*/ 35 h 71"/>
                  <a:gd name="T10" fmla="*/ 64 w 66"/>
                  <a:gd name="T11" fmla="*/ 49 h 71"/>
                  <a:gd name="T12" fmla="*/ 57 w 66"/>
                  <a:gd name="T13" fmla="*/ 61 h 71"/>
                  <a:gd name="T14" fmla="*/ 47 w 66"/>
                  <a:gd name="T15" fmla="*/ 69 h 71"/>
                  <a:gd name="T16" fmla="*/ 34 w 66"/>
                  <a:gd name="T17" fmla="*/ 71 h 71"/>
                  <a:gd name="T18" fmla="*/ 21 w 66"/>
                  <a:gd name="T19" fmla="*/ 69 h 71"/>
                  <a:gd name="T20" fmla="*/ 11 w 66"/>
                  <a:gd name="T21" fmla="*/ 61 h 71"/>
                  <a:gd name="T22" fmla="*/ 3 w 66"/>
                  <a:gd name="T23" fmla="*/ 49 h 71"/>
                  <a:gd name="T24" fmla="*/ 0 w 66"/>
                  <a:gd name="T25" fmla="*/ 35 h 71"/>
                  <a:gd name="T26" fmla="*/ 3 w 66"/>
                  <a:gd name="T27" fmla="*/ 22 h 71"/>
                  <a:gd name="T28" fmla="*/ 11 w 66"/>
                  <a:gd name="T29" fmla="*/ 10 h 71"/>
                  <a:gd name="T30" fmla="*/ 21 w 66"/>
                  <a:gd name="T31" fmla="*/ 2 h 71"/>
                  <a:gd name="T32" fmla="*/ 34 w 66"/>
                  <a:gd name="T33" fmla="*/ 0 h 7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6"/>
                  <a:gd name="T52" fmla="*/ 0 h 71"/>
                  <a:gd name="T53" fmla="*/ 66 w 66"/>
                  <a:gd name="T54" fmla="*/ 71 h 7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6" h="71">
                    <a:moveTo>
                      <a:pt x="34" y="0"/>
                    </a:moveTo>
                    <a:lnTo>
                      <a:pt x="47" y="2"/>
                    </a:lnTo>
                    <a:lnTo>
                      <a:pt x="57" y="10"/>
                    </a:lnTo>
                    <a:lnTo>
                      <a:pt x="64" y="22"/>
                    </a:lnTo>
                    <a:lnTo>
                      <a:pt x="66" y="35"/>
                    </a:lnTo>
                    <a:lnTo>
                      <a:pt x="64" y="49"/>
                    </a:lnTo>
                    <a:lnTo>
                      <a:pt x="57" y="61"/>
                    </a:lnTo>
                    <a:lnTo>
                      <a:pt x="47" y="69"/>
                    </a:lnTo>
                    <a:lnTo>
                      <a:pt x="34" y="71"/>
                    </a:lnTo>
                    <a:lnTo>
                      <a:pt x="21" y="69"/>
                    </a:lnTo>
                    <a:lnTo>
                      <a:pt x="11" y="61"/>
                    </a:lnTo>
                    <a:lnTo>
                      <a:pt x="3" y="49"/>
                    </a:lnTo>
                    <a:lnTo>
                      <a:pt x="0" y="35"/>
                    </a:lnTo>
                    <a:lnTo>
                      <a:pt x="3" y="22"/>
                    </a:lnTo>
                    <a:lnTo>
                      <a:pt x="11" y="10"/>
                    </a:lnTo>
                    <a:lnTo>
                      <a:pt x="21" y="2"/>
                    </a:lnTo>
                    <a:lnTo>
                      <a:pt x="34" y="0"/>
                    </a:lnTo>
                    <a:close/>
                  </a:path>
                </a:pathLst>
              </a:custGeom>
              <a:solidFill>
                <a:srgbClr val="8C4400"/>
              </a:solidFill>
              <a:ln w="9525">
                <a:noFill/>
                <a:round/>
                <a:headEnd/>
                <a:tailEnd/>
              </a:ln>
            </p:spPr>
            <p:txBody>
              <a:bodyPr/>
              <a:lstStyle/>
              <a:p>
                <a:endParaRPr lang="en-US"/>
              </a:p>
            </p:txBody>
          </p:sp>
          <p:sp>
            <p:nvSpPr>
              <p:cNvPr id="21929" name="Freeform 721"/>
              <p:cNvSpPr>
                <a:spLocks/>
              </p:cNvSpPr>
              <p:nvPr/>
            </p:nvSpPr>
            <p:spPr bwMode="auto">
              <a:xfrm>
                <a:off x="1366" y="2300"/>
                <a:ext cx="33" cy="19"/>
              </a:xfrm>
              <a:custGeom>
                <a:avLst/>
                <a:gdLst>
                  <a:gd name="T0" fmla="*/ 34 w 66"/>
                  <a:gd name="T1" fmla="*/ 0 h 38"/>
                  <a:gd name="T2" fmla="*/ 47 w 66"/>
                  <a:gd name="T3" fmla="*/ 1 h 38"/>
                  <a:gd name="T4" fmla="*/ 57 w 66"/>
                  <a:gd name="T5" fmla="*/ 6 h 38"/>
                  <a:gd name="T6" fmla="*/ 64 w 66"/>
                  <a:gd name="T7" fmla="*/ 12 h 38"/>
                  <a:gd name="T8" fmla="*/ 66 w 66"/>
                  <a:gd name="T9" fmla="*/ 19 h 38"/>
                  <a:gd name="T10" fmla="*/ 64 w 66"/>
                  <a:gd name="T11" fmla="*/ 26 h 38"/>
                  <a:gd name="T12" fmla="*/ 57 w 66"/>
                  <a:gd name="T13" fmla="*/ 33 h 38"/>
                  <a:gd name="T14" fmla="*/ 47 w 66"/>
                  <a:gd name="T15" fmla="*/ 37 h 38"/>
                  <a:gd name="T16" fmla="*/ 34 w 66"/>
                  <a:gd name="T17" fmla="*/ 38 h 38"/>
                  <a:gd name="T18" fmla="*/ 21 w 66"/>
                  <a:gd name="T19" fmla="*/ 37 h 38"/>
                  <a:gd name="T20" fmla="*/ 11 w 66"/>
                  <a:gd name="T21" fmla="*/ 33 h 38"/>
                  <a:gd name="T22" fmla="*/ 3 w 66"/>
                  <a:gd name="T23" fmla="*/ 26 h 38"/>
                  <a:gd name="T24" fmla="*/ 0 w 66"/>
                  <a:gd name="T25" fmla="*/ 19 h 38"/>
                  <a:gd name="T26" fmla="*/ 3 w 66"/>
                  <a:gd name="T27" fmla="*/ 12 h 38"/>
                  <a:gd name="T28" fmla="*/ 11 w 66"/>
                  <a:gd name="T29" fmla="*/ 6 h 38"/>
                  <a:gd name="T30" fmla="*/ 21 w 66"/>
                  <a:gd name="T31" fmla="*/ 1 h 38"/>
                  <a:gd name="T32" fmla="*/ 34 w 66"/>
                  <a:gd name="T33" fmla="*/ 0 h 3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6"/>
                  <a:gd name="T52" fmla="*/ 0 h 38"/>
                  <a:gd name="T53" fmla="*/ 66 w 66"/>
                  <a:gd name="T54" fmla="*/ 38 h 3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6" h="38">
                    <a:moveTo>
                      <a:pt x="34" y="0"/>
                    </a:moveTo>
                    <a:lnTo>
                      <a:pt x="47" y="1"/>
                    </a:lnTo>
                    <a:lnTo>
                      <a:pt x="57" y="6"/>
                    </a:lnTo>
                    <a:lnTo>
                      <a:pt x="64" y="12"/>
                    </a:lnTo>
                    <a:lnTo>
                      <a:pt x="66" y="19"/>
                    </a:lnTo>
                    <a:lnTo>
                      <a:pt x="64" y="26"/>
                    </a:lnTo>
                    <a:lnTo>
                      <a:pt x="57" y="33"/>
                    </a:lnTo>
                    <a:lnTo>
                      <a:pt x="47" y="37"/>
                    </a:lnTo>
                    <a:lnTo>
                      <a:pt x="34" y="38"/>
                    </a:lnTo>
                    <a:lnTo>
                      <a:pt x="21" y="37"/>
                    </a:lnTo>
                    <a:lnTo>
                      <a:pt x="11" y="33"/>
                    </a:lnTo>
                    <a:lnTo>
                      <a:pt x="3" y="26"/>
                    </a:lnTo>
                    <a:lnTo>
                      <a:pt x="0" y="19"/>
                    </a:lnTo>
                    <a:lnTo>
                      <a:pt x="3" y="12"/>
                    </a:lnTo>
                    <a:lnTo>
                      <a:pt x="11" y="6"/>
                    </a:lnTo>
                    <a:lnTo>
                      <a:pt x="21" y="1"/>
                    </a:lnTo>
                    <a:lnTo>
                      <a:pt x="34" y="0"/>
                    </a:lnTo>
                    <a:close/>
                  </a:path>
                </a:pathLst>
              </a:custGeom>
              <a:solidFill>
                <a:srgbClr val="8C4400"/>
              </a:solidFill>
              <a:ln w="9525">
                <a:noFill/>
                <a:round/>
                <a:headEnd/>
                <a:tailEnd/>
              </a:ln>
            </p:spPr>
            <p:txBody>
              <a:bodyPr/>
              <a:lstStyle/>
              <a:p>
                <a:endParaRPr lang="en-US"/>
              </a:p>
            </p:txBody>
          </p:sp>
          <p:sp>
            <p:nvSpPr>
              <p:cNvPr id="21930" name="Freeform 722"/>
              <p:cNvSpPr>
                <a:spLocks/>
              </p:cNvSpPr>
              <p:nvPr/>
            </p:nvSpPr>
            <p:spPr bwMode="auto">
              <a:xfrm>
                <a:off x="1366" y="2354"/>
                <a:ext cx="33" cy="18"/>
              </a:xfrm>
              <a:custGeom>
                <a:avLst/>
                <a:gdLst>
                  <a:gd name="T0" fmla="*/ 35 w 66"/>
                  <a:gd name="T1" fmla="*/ 0 h 37"/>
                  <a:gd name="T2" fmla="*/ 48 w 66"/>
                  <a:gd name="T3" fmla="*/ 4 h 37"/>
                  <a:gd name="T4" fmla="*/ 58 w 66"/>
                  <a:gd name="T5" fmla="*/ 8 h 37"/>
                  <a:gd name="T6" fmla="*/ 64 w 66"/>
                  <a:gd name="T7" fmla="*/ 15 h 37"/>
                  <a:gd name="T8" fmla="*/ 66 w 66"/>
                  <a:gd name="T9" fmla="*/ 22 h 37"/>
                  <a:gd name="T10" fmla="*/ 65 w 66"/>
                  <a:gd name="T11" fmla="*/ 26 h 37"/>
                  <a:gd name="T12" fmla="*/ 63 w 66"/>
                  <a:gd name="T13" fmla="*/ 29 h 37"/>
                  <a:gd name="T14" fmla="*/ 59 w 66"/>
                  <a:gd name="T15" fmla="*/ 33 h 37"/>
                  <a:gd name="T16" fmla="*/ 56 w 66"/>
                  <a:gd name="T17" fmla="*/ 35 h 37"/>
                  <a:gd name="T18" fmla="*/ 50 w 66"/>
                  <a:gd name="T19" fmla="*/ 36 h 37"/>
                  <a:gd name="T20" fmla="*/ 44 w 66"/>
                  <a:gd name="T21" fmla="*/ 37 h 37"/>
                  <a:gd name="T22" fmla="*/ 39 w 66"/>
                  <a:gd name="T23" fmla="*/ 37 h 37"/>
                  <a:gd name="T24" fmla="*/ 32 w 66"/>
                  <a:gd name="T25" fmla="*/ 37 h 37"/>
                  <a:gd name="T26" fmla="*/ 19 w 66"/>
                  <a:gd name="T27" fmla="*/ 35 h 37"/>
                  <a:gd name="T28" fmla="*/ 10 w 66"/>
                  <a:gd name="T29" fmla="*/ 30 h 37"/>
                  <a:gd name="T30" fmla="*/ 3 w 66"/>
                  <a:gd name="T31" fmla="*/ 23 h 37"/>
                  <a:gd name="T32" fmla="*/ 0 w 66"/>
                  <a:gd name="T33" fmla="*/ 16 h 37"/>
                  <a:gd name="T34" fmla="*/ 2 w 66"/>
                  <a:gd name="T35" fmla="*/ 13 h 37"/>
                  <a:gd name="T36" fmla="*/ 4 w 66"/>
                  <a:gd name="T37" fmla="*/ 10 h 37"/>
                  <a:gd name="T38" fmla="*/ 7 w 66"/>
                  <a:gd name="T39" fmla="*/ 6 h 37"/>
                  <a:gd name="T40" fmla="*/ 12 w 66"/>
                  <a:gd name="T41" fmla="*/ 4 h 37"/>
                  <a:gd name="T42" fmla="*/ 17 w 66"/>
                  <a:gd name="T43" fmla="*/ 3 h 37"/>
                  <a:gd name="T44" fmla="*/ 22 w 66"/>
                  <a:gd name="T45" fmla="*/ 0 h 37"/>
                  <a:gd name="T46" fmla="*/ 28 w 66"/>
                  <a:gd name="T47" fmla="*/ 0 h 37"/>
                  <a:gd name="T48" fmla="*/ 35 w 66"/>
                  <a:gd name="T49" fmla="*/ 0 h 3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6"/>
                  <a:gd name="T76" fmla="*/ 0 h 37"/>
                  <a:gd name="T77" fmla="*/ 66 w 66"/>
                  <a:gd name="T78" fmla="*/ 37 h 3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6" h="37">
                    <a:moveTo>
                      <a:pt x="35" y="0"/>
                    </a:moveTo>
                    <a:lnTo>
                      <a:pt x="48" y="4"/>
                    </a:lnTo>
                    <a:lnTo>
                      <a:pt x="58" y="8"/>
                    </a:lnTo>
                    <a:lnTo>
                      <a:pt x="64" y="15"/>
                    </a:lnTo>
                    <a:lnTo>
                      <a:pt x="66" y="22"/>
                    </a:lnTo>
                    <a:lnTo>
                      <a:pt x="65" y="26"/>
                    </a:lnTo>
                    <a:lnTo>
                      <a:pt x="63" y="29"/>
                    </a:lnTo>
                    <a:lnTo>
                      <a:pt x="59" y="33"/>
                    </a:lnTo>
                    <a:lnTo>
                      <a:pt x="56" y="35"/>
                    </a:lnTo>
                    <a:lnTo>
                      <a:pt x="50" y="36"/>
                    </a:lnTo>
                    <a:lnTo>
                      <a:pt x="44" y="37"/>
                    </a:lnTo>
                    <a:lnTo>
                      <a:pt x="39" y="37"/>
                    </a:lnTo>
                    <a:lnTo>
                      <a:pt x="32" y="37"/>
                    </a:lnTo>
                    <a:lnTo>
                      <a:pt x="19" y="35"/>
                    </a:lnTo>
                    <a:lnTo>
                      <a:pt x="10" y="30"/>
                    </a:lnTo>
                    <a:lnTo>
                      <a:pt x="3" y="23"/>
                    </a:lnTo>
                    <a:lnTo>
                      <a:pt x="0" y="16"/>
                    </a:lnTo>
                    <a:lnTo>
                      <a:pt x="2" y="13"/>
                    </a:lnTo>
                    <a:lnTo>
                      <a:pt x="4" y="10"/>
                    </a:lnTo>
                    <a:lnTo>
                      <a:pt x="7" y="6"/>
                    </a:lnTo>
                    <a:lnTo>
                      <a:pt x="12" y="4"/>
                    </a:lnTo>
                    <a:lnTo>
                      <a:pt x="17" y="3"/>
                    </a:lnTo>
                    <a:lnTo>
                      <a:pt x="22" y="0"/>
                    </a:lnTo>
                    <a:lnTo>
                      <a:pt x="28" y="0"/>
                    </a:lnTo>
                    <a:lnTo>
                      <a:pt x="35" y="0"/>
                    </a:lnTo>
                    <a:close/>
                  </a:path>
                </a:pathLst>
              </a:custGeom>
              <a:solidFill>
                <a:srgbClr val="8C4400"/>
              </a:solidFill>
              <a:ln w="9525">
                <a:noFill/>
                <a:round/>
                <a:headEnd/>
                <a:tailEnd/>
              </a:ln>
            </p:spPr>
            <p:txBody>
              <a:bodyPr/>
              <a:lstStyle/>
              <a:p>
                <a:endParaRPr lang="en-US"/>
              </a:p>
            </p:txBody>
          </p:sp>
          <p:sp>
            <p:nvSpPr>
              <p:cNvPr id="21931" name="Freeform 723"/>
              <p:cNvSpPr>
                <a:spLocks/>
              </p:cNvSpPr>
              <p:nvPr/>
            </p:nvSpPr>
            <p:spPr bwMode="auto">
              <a:xfrm>
                <a:off x="1333" y="2232"/>
                <a:ext cx="23" cy="18"/>
              </a:xfrm>
              <a:custGeom>
                <a:avLst/>
                <a:gdLst>
                  <a:gd name="T0" fmla="*/ 23 w 45"/>
                  <a:gd name="T1" fmla="*/ 0 h 37"/>
                  <a:gd name="T2" fmla="*/ 32 w 45"/>
                  <a:gd name="T3" fmla="*/ 1 h 37"/>
                  <a:gd name="T4" fmla="*/ 39 w 45"/>
                  <a:gd name="T5" fmla="*/ 6 h 37"/>
                  <a:gd name="T6" fmla="*/ 44 w 45"/>
                  <a:gd name="T7" fmla="*/ 12 h 37"/>
                  <a:gd name="T8" fmla="*/ 45 w 45"/>
                  <a:gd name="T9" fmla="*/ 19 h 37"/>
                  <a:gd name="T10" fmla="*/ 44 w 45"/>
                  <a:gd name="T11" fmla="*/ 26 h 37"/>
                  <a:gd name="T12" fmla="*/ 39 w 45"/>
                  <a:gd name="T13" fmla="*/ 31 h 37"/>
                  <a:gd name="T14" fmla="*/ 32 w 45"/>
                  <a:gd name="T15" fmla="*/ 36 h 37"/>
                  <a:gd name="T16" fmla="*/ 23 w 45"/>
                  <a:gd name="T17" fmla="*/ 37 h 37"/>
                  <a:gd name="T18" fmla="*/ 14 w 45"/>
                  <a:gd name="T19" fmla="*/ 36 h 37"/>
                  <a:gd name="T20" fmla="*/ 7 w 45"/>
                  <a:gd name="T21" fmla="*/ 31 h 37"/>
                  <a:gd name="T22" fmla="*/ 2 w 45"/>
                  <a:gd name="T23" fmla="*/ 26 h 37"/>
                  <a:gd name="T24" fmla="*/ 0 w 45"/>
                  <a:gd name="T25" fmla="*/ 19 h 37"/>
                  <a:gd name="T26" fmla="*/ 2 w 45"/>
                  <a:gd name="T27" fmla="*/ 12 h 37"/>
                  <a:gd name="T28" fmla="*/ 7 w 45"/>
                  <a:gd name="T29" fmla="*/ 6 h 37"/>
                  <a:gd name="T30" fmla="*/ 14 w 45"/>
                  <a:gd name="T31" fmla="*/ 1 h 37"/>
                  <a:gd name="T32" fmla="*/ 23 w 45"/>
                  <a:gd name="T33" fmla="*/ 0 h 3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5"/>
                  <a:gd name="T52" fmla="*/ 0 h 37"/>
                  <a:gd name="T53" fmla="*/ 45 w 45"/>
                  <a:gd name="T54" fmla="*/ 37 h 3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5" h="37">
                    <a:moveTo>
                      <a:pt x="23" y="0"/>
                    </a:moveTo>
                    <a:lnTo>
                      <a:pt x="32" y="1"/>
                    </a:lnTo>
                    <a:lnTo>
                      <a:pt x="39" y="6"/>
                    </a:lnTo>
                    <a:lnTo>
                      <a:pt x="44" y="12"/>
                    </a:lnTo>
                    <a:lnTo>
                      <a:pt x="45" y="19"/>
                    </a:lnTo>
                    <a:lnTo>
                      <a:pt x="44" y="26"/>
                    </a:lnTo>
                    <a:lnTo>
                      <a:pt x="39" y="31"/>
                    </a:lnTo>
                    <a:lnTo>
                      <a:pt x="32" y="36"/>
                    </a:lnTo>
                    <a:lnTo>
                      <a:pt x="23" y="37"/>
                    </a:lnTo>
                    <a:lnTo>
                      <a:pt x="14" y="36"/>
                    </a:lnTo>
                    <a:lnTo>
                      <a:pt x="7" y="31"/>
                    </a:lnTo>
                    <a:lnTo>
                      <a:pt x="2" y="26"/>
                    </a:lnTo>
                    <a:lnTo>
                      <a:pt x="0" y="19"/>
                    </a:lnTo>
                    <a:lnTo>
                      <a:pt x="2" y="12"/>
                    </a:lnTo>
                    <a:lnTo>
                      <a:pt x="7" y="6"/>
                    </a:lnTo>
                    <a:lnTo>
                      <a:pt x="14" y="1"/>
                    </a:lnTo>
                    <a:lnTo>
                      <a:pt x="23" y="0"/>
                    </a:lnTo>
                    <a:close/>
                  </a:path>
                </a:pathLst>
              </a:custGeom>
              <a:solidFill>
                <a:srgbClr val="B76B05"/>
              </a:solidFill>
              <a:ln w="9525">
                <a:noFill/>
                <a:round/>
                <a:headEnd/>
                <a:tailEnd/>
              </a:ln>
            </p:spPr>
            <p:txBody>
              <a:bodyPr/>
              <a:lstStyle/>
              <a:p>
                <a:endParaRPr lang="en-US"/>
              </a:p>
            </p:txBody>
          </p:sp>
          <p:sp>
            <p:nvSpPr>
              <p:cNvPr id="21932" name="Freeform 724"/>
              <p:cNvSpPr>
                <a:spLocks/>
              </p:cNvSpPr>
              <p:nvPr/>
            </p:nvSpPr>
            <p:spPr bwMode="auto">
              <a:xfrm>
                <a:off x="1412" y="2239"/>
                <a:ext cx="22" cy="18"/>
              </a:xfrm>
              <a:custGeom>
                <a:avLst/>
                <a:gdLst>
                  <a:gd name="T0" fmla="*/ 23 w 44"/>
                  <a:gd name="T1" fmla="*/ 0 h 37"/>
                  <a:gd name="T2" fmla="*/ 32 w 44"/>
                  <a:gd name="T3" fmla="*/ 1 h 37"/>
                  <a:gd name="T4" fmla="*/ 39 w 44"/>
                  <a:gd name="T5" fmla="*/ 6 h 37"/>
                  <a:gd name="T6" fmla="*/ 43 w 44"/>
                  <a:gd name="T7" fmla="*/ 12 h 37"/>
                  <a:gd name="T8" fmla="*/ 44 w 44"/>
                  <a:gd name="T9" fmla="*/ 19 h 37"/>
                  <a:gd name="T10" fmla="*/ 43 w 44"/>
                  <a:gd name="T11" fmla="*/ 25 h 37"/>
                  <a:gd name="T12" fmla="*/ 39 w 44"/>
                  <a:gd name="T13" fmla="*/ 31 h 37"/>
                  <a:gd name="T14" fmla="*/ 32 w 44"/>
                  <a:gd name="T15" fmla="*/ 36 h 37"/>
                  <a:gd name="T16" fmla="*/ 23 w 44"/>
                  <a:gd name="T17" fmla="*/ 37 h 37"/>
                  <a:gd name="T18" fmla="*/ 13 w 44"/>
                  <a:gd name="T19" fmla="*/ 36 h 37"/>
                  <a:gd name="T20" fmla="*/ 6 w 44"/>
                  <a:gd name="T21" fmla="*/ 31 h 37"/>
                  <a:gd name="T22" fmla="*/ 2 w 44"/>
                  <a:gd name="T23" fmla="*/ 25 h 37"/>
                  <a:gd name="T24" fmla="*/ 0 w 44"/>
                  <a:gd name="T25" fmla="*/ 19 h 37"/>
                  <a:gd name="T26" fmla="*/ 2 w 44"/>
                  <a:gd name="T27" fmla="*/ 12 h 37"/>
                  <a:gd name="T28" fmla="*/ 6 w 44"/>
                  <a:gd name="T29" fmla="*/ 6 h 37"/>
                  <a:gd name="T30" fmla="*/ 13 w 44"/>
                  <a:gd name="T31" fmla="*/ 1 h 37"/>
                  <a:gd name="T32" fmla="*/ 23 w 44"/>
                  <a:gd name="T33" fmla="*/ 0 h 3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4"/>
                  <a:gd name="T52" fmla="*/ 0 h 37"/>
                  <a:gd name="T53" fmla="*/ 44 w 44"/>
                  <a:gd name="T54" fmla="*/ 37 h 3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4" h="37">
                    <a:moveTo>
                      <a:pt x="23" y="0"/>
                    </a:moveTo>
                    <a:lnTo>
                      <a:pt x="32" y="1"/>
                    </a:lnTo>
                    <a:lnTo>
                      <a:pt x="39" y="6"/>
                    </a:lnTo>
                    <a:lnTo>
                      <a:pt x="43" y="12"/>
                    </a:lnTo>
                    <a:lnTo>
                      <a:pt x="44" y="19"/>
                    </a:lnTo>
                    <a:lnTo>
                      <a:pt x="43" y="25"/>
                    </a:lnTo>
                    <a:lnTo>
                      <a:pt x="39" y="31"/>
                    </a:lnTo>
                    <a:lnTo>
                      <a:pt x="32" y="36"/>
                    </a:lnTo>
                    <a:lnTo>
                      <a:pt x="23" y="37"/>
                    </a:lnTo>
                    <a:lnTo>
                      <a:pt x="13" y="36"/>
                    </a:lnTo>
                    <a:lnTo>
                      <a:pt x="6" y="31"/>
                    </a:lnTo>
                    <a:lnTo>
                      <a:pt x="2" y="25"/>
                    </a:lnTo>
                    <a:lnTo>
                      <a:pt x="0" y="19"/>
                    </a:lnTo>
                    <a:lnTo>
                      <a:pt x="2" y="12"/>
                    </a:lnTo>
                    <a:lnTo>
                      <a:pt x="6" y="6"/>
                    </a:lnTo>
                    <a:lnTo>
                      <a:pt x="13" y="1"/>
                    </a:lnTo>
                    <a:lnTo>
                      <a:pt x="23" y="0"/>
                    </a:lnTo>
                    <a:close/>
                  </a:path>
                </a:pathLst>
              </a:custGeom>
              <a:solidFill>
                <a:srgbClr val="B76B05"/>
              </a:solidFill>
              <a:ln w="9525">
                <a:noFill/>
                <a:round/>
                <a:headEnd/>
                <a:tailEnd/>
              </a:ln>
            </p:spPr>
            <p:txBody>
              <a:bodyPr/>
              <a:lstStyle/>
              <a:p>
                <a:endParaRPr lang="en-US"/>
              </a:p>
            </p:txBody>
          </p:sp>
          <p:sp>
            <p:nvSpPr>
              <p:cNvPr id="21933" name="Freeform 725"/>
              <p:cNvSpPr>
                <a:spLocks/>
              </p:cNvSpPr>
              <p:nvPr/>
            </p:nvSpPr>
            <p:spPr bwMode="auto">
              <a:xfrm>
                <a:off x="1370" y="2301"/>
                <a:ext cx="23" cy="10"/>
              </a:xfrm>
              <a:custGeom>
                <a:avLst/>
                <a:gdLst>
                  <a:gd name="T0" fmla="*/ 23 w 44"/>
                  <a:gd name="T1" fmla="*/ 0 h 19"/>
                  <a:gd name="T2" fmla="*/ 32 w 44"/>
                  <a:gd name="T3" fmla="*/ 1 h 19"/>
                  <a:gd name="T4" fmla="*/ 39 w 44"/>
                  <a:gd name="T5" fmla="*/ 2 h 19"/>
                  <a:gd name="T6" fmla="*/ 43 w 44"/>
                  <a:gd name="T7" fmla="*/ 5 h 19"/>
                  <a:gd name="T8" fmla="*/ 44 w 44"/>
                  <a:gd name="T9" fmla="*/ 9 h 19"/>
                  <a:gd name="T10" fmla="*/ 43 w 44"/>
                  <a:gd name="T11" fmla="*/ 13 h 19"/>
                  <a:gd name="T12" fmla="*/ 39 w 44"/>
                  <a:gd name="T13" fmla="*/ 16 h 19"/>
                  <a:gd name="T14" fmla="*/ 32 w 44"/>
                  <a:gd name="T15" fmla="*/ 18 h 19"/>
                  <a:gd name="T16" fmla="*/ 23 w 44"/>
                  <a:gd name="T17" fmla="*/ 19 h 19"/>
                  <a:gd name="T18" fmla="*/ 13 w 44"/>
                  <a:gd name="T19" fmla="*/ 18 h 19"/>
                  <a:gd name="T20" fmla="*/ 6 w 44"/>
                  <a:gd name="T21" fmla="*/ 16 h 19"/>
                  <a:gd name="T22" fmla="*/ 2 w 44"/>
                  <a:gd name="T23" fmla="*/ 13 h 19"/>
                  <a:gd name="T24" fmla="*/ 0 w 44"/>
                  <a:gd name="T25" fmla="*/ 9 h 19"/>
                  <a:gd name="T26" fmla="*/ 2 w 44"/>
                  <a:gd name="T27" fmla="*/ 5 h 19"/>
                  <a:gd name="T28" fmla="*/ 6 w 44"/>
                  <a:gd name="T29" fmla="*/ 2 h 19"/>
                  <a:gd name="T30" fmla="*/ 13 w 44"/>
                  <a:gd name="T31" fmla="*/ 1 h 19"/>
                  <a:gd name="T32" fmla="*/ 23 w 44"/>
                  <a:gd name="T33" fmla="*/ 0 h 1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4"/>
                  <a:gd name="T52" fmla="*/ 0 h 19"/>
                  <a:gd name="T53" fmla="*/ 44 w 44"/>
                  <a:gd name="T54" fmla="*/ 19 h 1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4" h="19">
                    <a:moveTo>
                      <a:pt x="23" y="0"/>
                    </a:moveTo>
                    <a:lnTo>
                      <a:pt x="32" y="1"/>
                    </a:lnTo>
                    <a:lnTo>
                      <a:pt x="39" y="2"/>
                    </a:lnTo>
                    <a:lnTo>
                      <a:pt x="43" y="5"/>
                    </a:lnTo>
                    <a:lnTo>
                      <a:pt x="44" y="9"/>
                    </a:lnTo>
                    <a:lnTo>
                      <a:pt x="43" y="13"/>
                    </a:lnTo>
                    <a:lnTo>
                      <a:pt x="39" y="16"/>
                    </a:lnTo>
                    <a:lnTo>
                      <a:pt x="32" y="18"/>
                    </a:lnTo>
                    <a:lnTo>
                      <a:pt x="23" y="19"/>
                    </a:lnTo>
                    <a:lnTo>
                      <a:pt x="13" y="18"/>
                    </a:lnTo>
                    <a:lnTo>
                      <a:pt x="6" y="16"/>
                    </a:lnTo>
                    <a:lnTo>
                      <a:pt x="2" y="13"/>
                    </a:lnTo>
                    <a:lnTo>
                      <a:pt x="0" y="9"/>
                    </a:lnTo>
                    <a:lnTo>
                      <a:pt x="2" y="5"/>
                    </a:lnTo>
                    <a:lnTo>
                      <a:pt x="6" y="2"/>
                    </a:lnTo>
                    <a:lnTo>
                      <a:pt x="13" y="1"/>
                    </a:lnTo>
                    <a:lnTo>
                      <a:pt x="23" y="0"/>
                    </a:lnTo>
                    <a:close/>
                  </a:path>
                </a:pathLst>
              </a:custGeom>
              <a:solidFill>
                <a:srgbClr val="B76B05"/>
              </a:solidFill>
              <a:ln w="9525">
                <a:noFill/>
                <a:round/>
                <a:headEnd/>
                <a:tailEnd/>
              </a:ln>
            </p:spPr>
            <p:txBody>
              <a:bodyPr/>
              <a:lstStyle/>
              <a:p>
                <a:endParaRPr lang="en-US"/>
              </a:p>
            </p:txBody>
          </p:sp>
          <p:sp>
            <p:nvSpPr>
              <p:cNvPr id="21934" name="Freeform 726"/>
              <p:cNvSpPr>
                <a:spLocks/>
              </p:cNvSpPr>
              <p:nvPr/>
            </p:nvSpPr>
            <p:spPr bwMode="auto">
              <a:xfrm>
                <a:off x="1371" y="2355"/>
                <a:ext cx="22" cy="9"/>
              </a:xfrm>
              <a:custGeom>
                <a:avLst/>
                <a:gdLst>
                  <a:gd name="T0" fmla="*/ 23 w 45"/>
                  <a:gd name="T1" fmla="*/ 0 h 18"/>
                  <a:gd name="T2" fmla="*/ 32 w 45"/>
                  <a:gd name="T3" fmla="*/ 1 h 18"/>
                  <a:gd name="T4" fmla="*/ 39 w 45"/>
                  <a:gd name="T5" fmla="*/ 3 h 18"/>
                  <a:gd name="T6" fmla="*/ 43 w 45"/>
                  <a:gd name="T7" fmla="*/ 7 h 18"/>
                  <a:gd name="T8" fmla="*/ 45 w 45"/>
                  <a:gd name="T9" fmla="*/ 11 h 18"/>
                  <a:gd name="T10" fmla="*/ 42 w 45"/>
                  <a:gd name="T11" fmla="*/ 15 h 18"/>
                  <a:gd name="T12" fmla="*/ 37 w 45"/>
                  <a:gd name="T13" fmla="*/ 17 h 18"/>
                  <a:gd name="T14" fmla="*/ 30 w 45"/>
                  <a:gd name="T15" fmla="*/ 18 h 18"/>
                  <a:gd name="T16" fmla="*/ 20 w 45"/>
                  <a:gd name="T17" fmla="*/ 18 h 18"/>
                  <a:gd name="T18" fmla="*/ 12 w 45"/>
                  <a:gd name="T19" fmla="*/ 17 h 18"/>
                  <a:gd name="T20" fmla="*/ 5 w 45"/>
                  <a:gd name="T21" fmla="*/ 13 h 18"/>
                  <a:gd name="T22" fmla="*/ 1 w 45"/>
                  <a:gd name="T23" fmla="*/ 11 h 18"/>
                  <a:gd name="T24" fmla="*/ 0 w 45"/>
                  <a:gd name="T25" fmla="*/ 7 h 18"/>
                  <a:gd name="T26" fmla="*/ 2 w 45"/>
                  <a:gd name="T27" fmla="*/ 3 h 18"/>
                  <a:gd name="T28" fmla="*/ 7 w 45"/>
                  <a:gd name="T29" fmla="*/ 1 h 18"/>
                  <a:gd name="T30" fmla="*/ 14 w 45"/>
                  <a:gd name="T31" fmla="*/ 0 h 18"/>
                  <a:gd name="T32" fmla="*/ 23 w 45"/>
                  <a:gd name="T33" fmla="*/ 0 h 1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5"/>
                  <a:gd name="T52" fmla="*/ 0 h 18"/>
                  <a:gd name="T53" fmla="*/ 45 w 45"/>
                  <a:gd name="T54" fmla="*/ 18 h 1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5" h="18">
                    <a:moveTo>
                      <a:pt x="23" y="0"/>
                    </a:moveTo>
                    <a:lnTo>
                      <a:pt x="32" y="1"/>
                    </a:lnTo>
                    <a:lnTo>
                      <a:pt x="39" y="3"/>
                    </a:lnTo>
                    <a:lnTo>
                      <a:pt x="43" y="7"/>
                    </a:lnTo>
                    <a:lnTo>
                      <a:pt x="45" y="11"/>
                    </a:lnTo>
                    <a:lnTo>
                      <a:pt x="42" y="15"/>
                    </a:lnTo>
                    <a:lnTo>
                      <a:pt x="37" y="17"/>
                    </a:lnTo>
                    <a:lnTo>
                      <a:pt x="30" y="18"/>
                    </a:lnTo>
                    <a:lnTo>
                      <a:pt x="20" y="18"/>
                    </a:lnTo>
                    <a:lnTo>
                      <a:pt x="12" y="17"/>
                    </a:lnTo>
                    <a:lnTo>
                      <a:pt x="5" y="13"/>
                    </a:lnTo>
                    <a:lnTo>
                      <a:pt x="1" y="11"/>
                    </a:lnTo>
                    <a:lnTo>
                      <a:pt x="0" y="7"/>
                    </a:lnTo>
                    <a:lnTo>
                      <a:pt x="2" y="3"/>
                    </a:lnTo>
                    <a:lnTo>
                      <a:pt x="7" y="1"/>
                    </a:lnTo>
                    <a:lnTo>
                      <a:pt x="14" y="0"/>
                    </a:lnTo>
                    <a:lnTo>
                      <a:pt x="23" y="0"/>
                    </a:lnTo>
                    <a:close/>
                  </a:path>
                </a:pathLst>
              </a:custGeom>
              <a:solidFill>
                <a:srgbClr val="B76B05"/>
              </a:solidFill>
              <a:ln w="9525">
                <a:noFill/>
                <a:round/>
                <a:headEnd/>
                <a:tailEnd/>
              </a:ln>
            </p:spPr>
            <p:txBody>
              <a:bodyPr/>
              <a:lstStyle/>
              <a:p>
                <a:endParaRPr lang="en-US"/>
              </a:p>
            </p:txBody>
          </p:sp>
          <p:sp>
            <p:nvSpPr>
              <p:cNvPr id="21935" name="Freeform 727"/>
              <p:cNvSpPr>
                <a:spLocks/>
              </p:cNvSpPr>
              <p:nvPr/>
            </p:nvSpPr>
            <p:spPr bwMode="auto">
              <a:xfrm>
                <a:off x="1333" y="2232"/>
                <a:ext cx="23" cy="11"/>
              </a:xfrm>
              <a:custGeom>
                <a:avLst/>
                <a:gdLst>
                  <a:gd name="T0" fmla="*/ 23 w 45"/>
                  <a:gd name="T1" fmla="*/ 0 h 22"/>
                  <a:gd name="T2" fmla="*/ 32 w 45"/>
                  <a:gd name="T3" fmla="*/ 1 h 22"/>
                  <a:gd name="T4" fmla="*/ 39 w 45"/>
                  <a:gd name="T5" fmla="*/ 4 h 22"/>
                  <a:gd name="T6" fmla="*/ 44 w 45"/>
                  <a:gd name="T7" fmla="*/ 7 h 22"/>
                  <a:gd name="T8" fmla="*/ 45 w 45"/>
                  <a:gd name="T9" fmla="*/ 12 h 22"/>
                  <a:gd name="T10" fmla="*/ 44 w 45"/>
                  <a:gd name="T11" fmla="*/ 16 h 22"/>
                  <a:gd name="T12" fmla="*/ 39 w 45"/>
                  <a:gd name="T13" fmla="*/ 19 h 22"/>
                  <a:gd name="T14" fmla="*/ 32 w 45"/>
                  <a:gd name="T15" fmla="*/ 21 h 22"/>
                  <a:gd name="T16" fmla="*/ 23 w 45"/>
                  <a:gd name="T17" fmla="*/ 22 h 22"/>
                  <a:gd name="T18" fmla="*/ 14 w 45"/>
                  <a:gd name="T19" fmla="*/ 21 h 22"/>
                  <a:gd name="T20" fmla="*/ 7 w 45"/>
                  <a:gd name="T21" fmla="*/ 19 h 22"/>
                  <a:gd name="T22" fmla="*/ 2 w 45"/>
                  <a:gd name="T23" fmla="*/ 16 h 22"/>
                  <a:gd name="T24" fmla="*/ 0 w 45"/>
                  <a:gd name="T25" fmla="*/ 12 h 22"/>
                  <a:gd name="T26" fmla="*/ 2 w 45"/>
                  <a:gd name="T27" fmla="*/ 7 h 22"/>
                  <a:gd name="T28" fmla="*/ 7 w 45"/>
                  <a:gd name="T29" fmla="*/ 4 h 22"/>
                  <a:gd name="T30" fmla="*/ 14 w 45"/>
                  <a:gd name="T31" fmla="*/ 1 h 22"/>
                  <a:gd name="T32" fmla="*/ 23 w 45"/>
                  <a:gd name="T33" fmla="*/ 0 h 2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5"/>
                  <a:gd name="T52" fmla="*/ 0 h 22"/>
                  <a:gd name="T53" fmla="*/ 45 w 45"/>
                  <a:gd name="T54" fmla="*/ 22 h 2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5" h="22">
                    <a:moveTo>
                      <a:pt x="23" y="0"/>
                    </a:moveTo>
                    <a:lnTo>
                      <a:pt x="32" y="1"/>
                    </a:lnTo>
                    <a:lnTo>
                      <a:pt x="39" y="4"/>
                    </a:lnTo>
                    <a:lnTo>
                      <a:pt x="44" y="7"/>
                    </a:lnTo>
                    <a:lnTo>
                      <a:pt x="45" y="12"/>
                    </a:lnTo>
                    <a:lnTo>
                      <a:pt x="44" y="16"/>
                    </a:lnTo>
                    <a:lnTo>
                      <a:pt x="39" y="19"/>
                    </a:lnTo>
                    <a:lnTo>
                      <a:pt x="32" y="21"/>
                    </a:lnTo>
                    <a:lnTo>
                      <a:pt x="23" y="22"/>
                    </a:lnTo>
                    <a:lnTo>
                      <a:pt x="14" y="21"/>
                    </a:lnTo>
                    <a:lnTo>
                      <a:pt x="7" y="19"/>
                    </a:lnTo>
                    <a:lnTo>
                      <a:pt x="2" y="16"/>
                    </a:lnTo>
                    <a:lnTo>
                      <a:pt x="0" y="12"/>
                    </a:lnTo>
                    <a:lnTo>
                      <a:pt x="2" y="7"/>
                    </a:lnTo>
                    <a:lnTo>
                      <a:pt x="7" y="4"/>
                    </a:lnTo>
                    <a:lnTo>
                      <a:pt x="14" y="1"/>
                    </a:lnTo>
                    <a:lnTo>
                      <a:pt x="23" y="0"/>
                    </a:lnTo>
                    <a:close/>
                  </a:path>
                </a:pathLst>
              </a:custGeom>
              <a:solidFill>
                <a:srgbClr val="D18E00"/>
              </a:solidFill>
              <a:ln w="9525">
                <a:noFill/>
                <a:round/>
                <a:headEnd/>
                <a:tailEnd/>
              </a:ln>
            </p:spPr>
            <p:txBody>
              <a:bodyPr/>
              <a:lstStyle/>
              <a:p>
                <a:endParaRPr lang="en-US"/>
              </a:p>
            </p:txBody>
          </p:sp>
          <p:sp>
            <p:nvSpPr>
              <p:cNvPr id="21936" name="Freeform 728"/>
              <p:cNvSpPr>
                <a:spLocks/>
              </p:cNvSpPr>
              <p:nvPr/>
            </p:nvSpPr>
            <p:spPr bwMode="auto">
              <a:xfrm>
                <a:off x="1412" y="2239"/>
                <a:ext cx="22" cy="10"/>
              </a:xfrm>
              <a:custGeom>
                <a:avLst/>
                <a:gdLst>
                  <a:gd name="T0" fmla="*/ 23 w 44"/>
                  <a:gd name="T1" fmla="*/ 0 h 22"/>
                  <a:gd name="T2" fmla="*/ 32 w 44"/>
                  <a:gd name="T3" fmla="*/ 1 h 22"/>
                  <a:gd name="T4" fmla="*/ 39 w 44"/>
                  <a:gd name="T5" fmla="*/ 4 h 22"/>
                  <a:gd name="T6" fmla="*/ 43 w 44"/>
                  <a:gd name="T7" fmla="*/ 7 h 22"/>
                  <a:gd name="T8" fmla="*/ 44 w 44"/>
                  <a:gd name="T9" fmla="*/ 12 h 22"/>
                  <a:gd name="T10" fmla="*/ 43 w 44"/>
                  <a:gd name="T11" fmla="*/ 16 h 22"/>
                  <a:gd name="T12" fmla="*/ 39 w 44"/>
                  <a:gd name="T13" fmla="*/ 19 h 22"/>
                  <a:gd name="T14" fmla="*/ 32 w 44"/>
                  <a:gd name="T15" fmla="*/ 21 h 22"/>
                  <a:gd name="T16" fmla="*/ 23 w 44"/>
                  <a:gd name="T17" fmla="*/ 22 h 22"/>
                  <a:gd name="T18" fmla="*/ 13 w 44"/>
                  <a:gd name="T19" fmla="*/ 21 h 22"/>
                  <a:gd name="T20" fmla="*/ 6 w 44"/>
                  <a:gd name="T21" fmla="*/ 19 h 22"/>
                  <a:gd name="T22" fmla="*/ 2 w 44"/>
                  <a:gd name="T23" fmla="*/ 16 h 22"/>
                  <a:gd name="T24" fmla="*/ 0 w 44"/>
                  <a:gd name="T25" fmla="*/ 12 h 22"/>
                  <a:gd name="T26" fmla="*/ 2 w 44"/>
                  <a:gd name="T27" fmla="*/ 7 h 22"/>
                  <a:gd name="T28" fmla="*/ 6 w 44"/>
                  <a:gd name="T29" fmla="*/ 4 h 22"/>
                  <a:gd name="T30" fmla="*/ 13 w 44"/>
                  <a:gd name="T31" fmla="*/ 1 h 22"/>
                  <a:gd name="T32" fmla="*/ 23 w 44"/>
                  <a:gd name="T33" fmla="*/ 0 h 2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4"/>
                  <a:gd name="T52" fmla="*/ 0 h 22"/>
                  <a:gd name="T53" fmla="*/ 44 w 44"/>
                  <a:gd name="T54" fmla="*/ 22 h 2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4" h="22">
                    <a:moveTo>
                      <a:pt x="23" y="0"/>
                    </a:moveTo>
                    <a:lnTo>
                      <a:pt x="32" y="1"/>
                    </a:lnTo>
                    <a:lnTo>
                      <a:pt x="39" y="4"/>
                    </a:lnTo>
                    <a:lnTo>
                      <a:pt x="43" y="7"/>
                    </a:lnTo>
                    <a:lnTo>
                      <a:pt x="44" y="12"/>
                    </a:lnTo>
                    <a:lnTo>
                      <a:pt x="43" y="16"/>
                    </a:lnTo>
                    <a:lnTo>
                      <a:pt x="39" y="19"/>
                    </a:lnTo>
                    <a:lnTo>
                      <a:pt x="32" y="21"/>
                    </a:lnTo>
                    <a:lnTo>
                      <a:pt x="23" y="22"/>
                    </a:lnTo>
                    <a:lnTo>
                      <a:pt x="13" y="21"/>
                    </a:lnTo>
                    <a:lnTo>
                      <a:pt x="6" y="19"/>
                    </a:lnTo>
                    <a:lnTo>
                      <a:pt x="2" y="16"/>
                    </a:lnTo>
                    <a:lnTo>
                      <a:pt x="0" y="12"/>
                    </a:lnTo>
                    <a:lnTo>
                      <a:pt x="2" y="7"/>
                    </a:lnTo>
                    <a:lnTo>
                      <a:pt x="6" y="4"/>
                    </a:lnTo>
                    <a:lnTo>
                      <a:pt x="13" y="1"/>
                    </a:lnTo>
                    <a:lnTo>
                      <a:pt x="23" y="0"/>
                    </a:lnTo>
                    <a:close/>
                  </a:path>
                </a:pathLst>
              </a:custGeom>
              <a:solidFill>
                <a:srgbClr val="D18E00"/>
              </a:solidFill>
              <a:ln w="9525">
                <a:noFill/>
                <a:round/>
                <a:headEnd/>
                <a:tailEnd/>
              </a:ln>
            </p:spPr>
            <p:txBody>
              <a:bodyPr/>
              <a:lstStyle/>
              <a:p>
                <a:endParaRPr lang="en-US"/>
              </a:p>
            </p:txBody>
          </p:sp>
          <p:sp>
            <p:nvSpPr>
              <p:cNvPr id="21937" name="Freeform 729"/>
              <p:cNvSpPr>
                <a:spLocks/>
              </p:cNvSpPr>
              <p:nvPr/>
            </p:nvSpPr>
            <p:spPr bwMode="auto">
              <a:xfrm>
                <a:off x="1370" y="2301"/>
                <a:ext cx="23" cy="6"/>
              </a:xfrm>
              <a:custGeom>
                <a:avLst/>
                <a:gdLst>
                  <a:gd name="T0" fmla="*/ 23 w 44"/>
                  <a:gd name="T1" fmla="*/ 0 h 11"/>
                  <a:gd name="T2" fmla="*/ 32 w 44"/>
                  <a:gd name="T3" fmla="*/ 0 h 11"/>
                  <a:gd name="T4" fmla="*/ 39 w 44"/>
                  <a:gd name="T5" fmla="*/ 1 h 11"/>
                  <a:gd name="T6" fmla="*/ 43 w 44"/>
                  <a:gd name="T7" fmla="*/ 3 h 11"/>
                  <a:gd name="T8" fmla="*/ 44 w 44"/>
                  <a:gd name="T9" fmla="*/ 5 h 11"/>
                  <a:gd name="T10" fmla="*/ 43 w 44"/>
                  <a:gd name="T11" fmla="*/ 8 h 11"/>
                  <a:gd name="T12" fmla="*/ 39 w 44"/>
                  <a:gd name="T13" fmla="*/ 10 h 11"/>
                  <a:gd name="T14" fmla="*/ 32 w 44"/>
                  <a:gd name="T15" fmla="*/ 11 h 11"/>
                  <a:gd name="T16" fmla="*/ 23 w 44"/>
                  <a:gd name="T17" fmla="*/ 11 h 11"/>
                  <a:gd name="T18" fmla="*/ 13 w 44"/>
                  <a:gd name="T19" fmla="*/ 11 h 11"/>
                  <a:gd name="T20" fmla="*/ 6 w 44"/>
                  <a:gd name="T21" fmla="*/ 10 h 11"/>
                  <a:gd name="T22" fmla="*/ 2 w 44"/>
                  <a:gd name="T23" fmla="*/ 8 h 11"/>
                  <a:gd name="T24" fmla="*/ 0 w 44"/>
                  <a:gd name="T25" fmla="*/ 5 h 11"/>
                  <a:gd name="T26" fmla="*/ 2 w 44"/>
                  <a:gd name="T27" fmla="*/ 3 h 11"/>
                  <a:gd name="T28" fmla="*/ 6 w 44"/>
                  <a:gd name="T29" fmla="*/ 1 h 11"/>
                  <a:gd name="T30" fmla="*/ 13 w 44"/>
                  <a:gd name="T31" fmla="*/ 0 h 11"/>
                  <a:gd name="T32" fmla="*/ 23 w 44"/>
                  <a:gd name="T33" fmla="*/ 0 h 1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4"/>
                  <a:gd name="T52" fmla="*/ 0 h 11"/>
                  <a:gd name="T53" fmla="*/ 44 w 44"/>
                  <a:gd name="T54" fmla="*/ 11 h 1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4" h="11">
                    <a:moveTo>
                      <a:pt x="23" y="0"/>
                    </a:moveTo>
                    <a:lnTo>
                      <a:pt x="32" y="0"/>
                    </a:lnTo>
                    <a:lnTo>
                      <a:pt x="39" y="1"/>
                    </a:lnTo>
                    <a:lnTo>
                      <a:pt x="43" y="3"/>
                    </a:lnTo>
                    <a:lnTo>
                      <a:pt x="44" y="5"/>
                    </a:lnTo>
                    <a:lnTo>
                      <a:pt x="43" y="8"/>
                    </a:lnTo>
                    <a:lnTo>
                      <a:pt x="39" y="10"/>
                    </a:lnTo>
                    <a:lnTo>
                      <a:pt x="32" y="11"/>
                    </a:lnTo>
                    <a:lnTo>
                      <a:pt x="23" y="11"/>
                    </a:lnTo>
                    <a:lnTo>
                      <a:pt x="13" y="11"/>
                    </a:lnTo>
                    <a:lnTo>
                      <a:pt x="6" y="10"/>
                    </a:lnTo>
                    <a:lnTo>
                      <a:pt x="2" y="8"/>
                    </a:lnTo>
                    <a:lnTo>
                      <a:pt x="0" y="5"/>
                    </a:lnTo>
                    <a:lnTo>
                      <a:pt x="2" y="3"/>
                    </a:lnTo>
                    <a:lnTo>
                      <a:pt x="6" y="1"/>
                    </a:lnTo>
                    <a:lnTo>
                      <a:pt x="13" y="0"/>
                    </a:lnTo>
                    <a:lnTo>
                      <a:pt x="23" y="0"/>
                    </a:lnTo>
                    <a:close/>
                  </a:path>
                </a:pathLst>
              </a:custGeom>
              <a:solidFill>
                <a:srgbClr val="D18E00"/>
              </a:solidFill>
              <a:ln w="9525">
                <a:noFill/>
                <a:round/>
                <a:headEnd/>
                <a:tailEnd/>
              </a:ln>
            </p:spPr>
            <p:txBody>
              <a:bodyPr/>
              <a:lstStyle/>
              <a:p>
                <a:endParaRPr lang="en-US"/>
              </a:p>
            </p:txBody>
          </p:sp>
          <p:sp>
            <p:nvSpPr>
              <p:cNvPr id="21938" name="Freeform 730"/>
              <p:cNvSpPr>
                <a:spLocks/>
              </p:cNvSpPr>
              <p:nvPr/>
            </p:nvSpPr>
            <p:spPr bwMode="auto">
              <a:xfrm>
                <a:off x="1371" y="2355"/>
                <a:ext cx="22" cy="6"/>
              </a:xfrm>
              <a:custGeom>
                <a:avLst/>
                <a:gdLst>
                  <a:gd name="T0" fmla="*/ 23 w 45"/>
                  <a:gd name="T1" fmla="*/ 0 h 11"/>
                  <a:gd name="T2" fmla="*/ 32 w 45"/>
                  <a:gd name="T3" fmla="*/ 1 h 11"/>
                  <a:gd name="T4" fmla="*/ 39 w 45"/>
                  <a:gd name="T5" fmla="*/ 2 h 11"/>
                  <a:gd name="T6" fmla="*/ 43 w 45"/>
                  <a:gd name="T7" fmla="*/ 4 h 11"/>
                  <a:gd name="T8" fmla="*/ 45 w 45"/>
                  <a:gd name="T9" fmla="*/ 7 h 11"/>
                  <a:gd name="T10" fmla="*/ 42 w 45"/>
                  <a:gd name="T11" fmla="*/ 9 h 11"/>
                  <a:gd name="T12" fmla="*/ 38 w 45"/>
                  <a:gd name="T13" fmla="*/ 10 h 11"/>
                  <a:gd name="T14" fmla="*/ 31 w 45"/>
                  <a:gd name="T15" fmla="*/ 11 h 11"/>
                  <a:gd name="T16" fmla="*/ 22 w 45"/>
                  <a:gd name="T17" fmla="*/ 11 h 11"/>
                  <a:gd name="T18" fmla="*/ 12 w 45"/>
                  <a:gd name="T19" fmla="*/ 10 h 11"/>
                  <a:gd name="T20" fmla="*/ 5 w 45"/>
                  <a:gd name="T21" fmla="*/ 8 h 11"/>
                  <a:gd name="T22" fmla="*/ 1 w 45"/>
                  <a:gd name="T23" fmla="*/ 5 h 11"/>
                  <a:gd name="T24" fmla="*/ 0 w 45"/>
                  <a:gd name="T25" fmla="*/ 3 h 11"/>
                  <a:gd name="T26" fmla="*/ 2 w 45"/>
                  <a:gd name="T27" fmla="*/ 1 h 11"/>
                  <a:gd name="T28" fmla="*/ 7 w 45"/>
                  <a:gd name="T29" fmla="*/ 0 h 11"/>
                  <a:gd name="T30" fmla="*/ 14 w 45"/>
                  <a:gd name="T31" fmla="*/ 0 h 11"/>
                  <a:gd name="T32" fmla="*/ 23 w 45"/>
                  <a:gd name="T33" fmla="*/ 0 h 1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5"/>
                  <a:gd name="T52" fmla="*/ 0 h 11"/>
                  <a:gd name="T53" fmla="*/ 45 w 45"/>
                  <a:gd name="T54" fmla="*/ 11 h 1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5" h="11">
                    <a:moveTo>
                      <a:pt x="23" y="0"/>
                    </a:moveTo>
                    <a:lnTo>
                      <a:pt x="32" y="1"/>
                    </a:lnTo>
                    <a:lnTo>
                      <a:pt x="39" y="2"/>
                    </a:lnTo>
                    <a:lnTo>
                      <a:pt x="43" y="4"/>
                    </a:lnTo>
                    <a:lnTo>
                      <a:pt x="45" y="7"/>
                    </a:lnTo>
                    <a:lnTo>
                      <a:pt x="42" y="9"/>
                    </a:lnTo>
                    <a:lnTo>
                      <a:pt x="38" y="10"/>
                    </a:lnTo>
                    <a:lnTo>
                      <a:pt x="31" y="11"/>
                    </a:lnTo>
                    <a:lnTo>
                      <a:pt x="22" y="11"/>
                    </a:lnTo>
                    <a:lnTo>
                      <a:pt x="12" y="10"/>
                    </a:lnTo>
                    <a:lnTo>
                      <a:pt x="5" y="8"/>
                    </a:lnTo>
                    <a:lnTo>
                      <a:pt x="1" y="5"/>
                    </a:lnTo>
                    <a:lnTo>
                      <a:pt x="0" y="3"/>
                    </a:lnTo>
                    <a:lnTo>
                      <a:pt x="2" y="1"/>
                    </a:lnTo>
                    <a:lnTo>
                      <a:pt x="7" y="0"/>
                    </a:lnTo>
                    <a:lnTo>
                      <a:pt x="14" y="0"/>
                    </a:lnTo>
                    <a:lnTo>
                      <a:pt x="23" y="0"/>
                    </a:lnTo>
                    <a:close/>
                  </a:path>
                </a:pathLst>
              </a:custGeom>
              <a:solidFill>
                <a:srgbClr val="D18E00"/>
              </a:solidFill>
              <a:ln w="9525">
                <a:noFill/>
                <a:round/>
                <a:headEnd/>
                <a:tailEnd/>
              </a:ln>
            </p:spPr>
            <p:txBody>
              <a:bodyPr/>
              <a:lstStyle/>
              <a:p>
                <a:endParaRPr lang="en-US"/>
              </a:p>
            </p:txBody>
          </p:sp>
          <p:sp>
            <p:nvSpPr>
              <p:cNvPr id="21939" name="Freeform 731"/>
              <p:cNvSpPr>
                <a:spLocks/>
              </p:cNvSpPr>
              <p:nvPr/>
            </p:nvSpPr>
            <p:spPr bwMode="auto">
              <a:xfrm>
                <a:off x="2118" y="2361"/>
                <a:ext cx="16" cy="189"/>
              </a:xfrm>
              <a:custGeom>
                <a:avLst/>
                <a:gdLst>
                  <a:gd name="T0" fmla="*/ 0 w 33"/>
                  <a:gd name="T1" fmla="*/ 350 h 379"/>
                  <a:gd name="T2" fmla="*/ 0 w 33"/>
                  <a:gd name="T3" fmla="*/ 29 h 379"/>
                  <a:gd name="T4" fmla="*/ 33 w 33"/>
                  <a:gd name="T5" fmla="*/ 0 h 379"/>
                  <a:gd name="T6" fmla="*/ 33 w 33"/>
                  <a:gd name="T7" fmla="*/ 44 h 379"/>
                  <a:gd name="T8" fmla="*/ 20 w 33"/>
                  <a:gd name="T9" fmla="*/ 64 h 379"/>
                  <a:gd name="T10" fmla="*/ 20 w 33"/>
                  <a:gd name="T11" fmla="*/ 379 h 379"/>
                  <a:gd name="T12" fmla="*/ 0 w 33"/>
                  <a:gd name="T13" fmla="*/ 350 h 379"/>
                  <a:gd name="T14" fmla="*/ 0 60000 65536"/>
                  <a:gd name="T15" fmla="*/ 0 60000 65536"/>
                  <a:gd name="T16" fmla="*/ 0 60000 65536"/>
                  <a:gd name="T17" fmla="*/ 0 60000 65536"/>
                  <a:gd name="T18" fmla="*/ 0 60000 65536"/>
                  <a:gd name="T19" fmla="*/ 0 60000 65536"/>
                  <a:gd name="T20" fmla="*/ 0 60000 65536"/>
                  <a:gd name="T21" fmla="*/ 0 w 33"/>
                  <a:gd name="T22" fmla="*/ 0 h 379"/>
                  <a:gd name="T23" fmla="*/ 33 w 33"/>
                  <a:gd name="T24" fmla="*/ 379 h 37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379">
                    <a:moveTo>
                      <a:pt x="0" y="350"/>
                    </a:moveTo>
                    <a:lnTo>
                      <a:pt x="0" y="29"/>
                    </a:lnTo>
                    <a:lnTo>
                      <a:pt x="33" y="0"/>
                    </a:lnTo>
                    <a:lnTo>
                      <a:pt x="33" y="44"/>
                    </a:lnTo>
                    <a:lnTo>
                      <a:pt x="20" y="64"/>
                    </a:lnTo>
                    <a:lnTo>
                      <a:pt x="20" y="379"/>
                    </a:lnTo>
                    <a:lnTo>
                      <a:pt x="0" y="350"/>
                    </a:lnTo>
                    <a:close/>
                  </a:path>
                </a:pathLst>
              </a:custGeom>
              <a:solidFill>
                <a:srgbClr val="8C4400"/>
              </a:solidFill>
              <a:ln w="9525">
                <a:noFill/>
                <a:round/>
                <a:headEnd/>
                <a:tailEnd/>
              </a:ln>
            </p:spPr>
            <p:txBody>
              <a:bodyPr/>
              <a:lstStyle/>
              <a:p>
                <a:endParaRPr lang="en-US"/>
              </a:p>
            </p:txBody>
          </p:sp>
          <p:sp>
            <p:nvSpPr>
              <p:cNvPr id="21940" name="Freeform 732"/>
              <p:cNvSpPr>
                <a:spLocks/>
              </p:cNvSpPr>
              <p:nvPr/>
            </p:nvSpPr>
            <p:spPr bwMode="auto">
              <a:xfrm>
                <a:off x="2176" y="2321"/>
                <a:ext cx="25" cy="178"/>
              </a:xfrm>
              <a:custGeom>
                <a:avLst/>
                <a:gdLst>
                  <a:gd name="T0" fmla="*/ 0 w 48"/>
                  <a:gd name="T1" fmla="*/ 45 h 354"/>
                  <a:gd name="T2" fmla="*/ 48 w 48"/>
                  <a:gd name="T3" fmla="*/ 0 h 354"/>
                  <a:gd name="T4" fmla="*/ 48 w 48"/>
                  <a:gd name="T5" fmla="*/ 354 h 354"/>
                  <a:gd name="T6" fmla="*/ 28 w 48"/>
                  <a:gd name="T7" fmla="*/ 321 h 354"/>
                  <a:gd name="T8" fmla="*/ 28 w 48"/>
                  <a:gd name="T9" fmla="*/ 54 h 354"/>
                  <a:gd name="T10" fmla="*/ 0 w 48"/>
                  <a:gd name="T11" fmla="*/ 84 h 354"/>
                  <a:gd name="T12" fmla="*/ 0 w 48"/>
                  <a:gd name="T13" fmla="*/ 45 h 354"/>
                  <a:gd name="T14" fmla="*/ 0 60000 65536"/>
                  <a:gd name="T15" fmla="*/ 0 60000 65536"/>
                  <a:gd name="T16" fmla="*/ 0 60000 65536"/>
                  <a:gd name="T17" fmla="*/ 0 60000 65536"/>
                  <a:gd name="T18" fmla="*/ 0 60000 65536"/>
                  <a:gd name="T19" fmla="*/ 0 60000 65536"/>
                  <a:gd name="T20" fmla="*/ 0 60000 65536"/>
                  <a:gd name="T21" fmla="*/ 0 w 48"/>
                  <a:gd name="T22" fmla="*/ 0 h 354"/>
                  <a:gd name="T23" fmla="*/ 48 w 48"/>
                  <a:gd name="T24" fmla="*/ 354 h 35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354">
                    <a:moveTo>
                      <a:pt x="0" y="45"/>
                    </a:moveTo>
                    <a:lnTo>
                      <a:pt x="48" y="0"/>
                    </a:lnTo>
                    <a:lnTo>
                      <a:pt x="48" y="354"/>
                    </a:lnTo>
                    <a:lnTo>
                      <a:pt x="28" y="321"/>
                    </a:lnTo>
                    <a:lnTo>
                      <a:pt x="28" y="54"/>
                    </a:lnTo>
                    <a:lnTo>
                      <a:pt x="0" y="84"/>
                    </a:lnTo>
                    <a:lnTo>
                      <a:pt x="0" y="45"/>
                    </a:lnTo>
                    <a:close/>
                  </a:path>
                </a:pathLst>
              </a:custGeom>
              <a:solidFill>
                <a:srgbClr val="8C4400"/>
              </a:solidFill>
              <a:ln w="9525">
                <a:noFill/>
                <a:round/>
                <a:headEnd/>
                <a:tailEnd/>
              </a:ln>
            </p:spPr>
            <p:txBody>
              <a:bodyPr/>
              <a:lstStyle/>
              <a:p>
                <a:endParaRPr lang="en-US"/>
              </a:p>
            </p:txBody>
          </p:sp>
          <p:sp>
            <p:nvSpPr>
              <p:cNvPr id="21941" name="Freeform 733"/>
              <p:cNvSpPr>
                <a:spLocks/>
              </p:cNvSpPr>
              <p:nvPr/>
            </p:nvSpPr>
            <p:spPr bwMode="auto">
              <a:xfrm>
                <a:off x="2234" y="2174"/>
                <a:ext cx="55" cy="42"/>
              </a:xfrm>
              <a:custGeom>
                <a:avLst/>
                <a:gdLst>
                  <a:gd name="T0" fmla="*/ 0 w 108"/>
                  <a:gd name="T1" fmla="*/ 60 h 84"/>
                  <a:gd name="T2" fmla="*/ 108 w 108"/>
                  <a:gd name="T3" fmla="*/ 0 h 84"/>
                  <a:gd name="T4" fmla="*/ 108 w 108"/>
                  <a:gd name="T5" fmla="*/ 20 h 84"/>
                  <a:gd name="T6" fmla="*/ 0 w 108"/>
                  <a:gd name="T7" fmla="*/ 84 h 84"/>
                  <a:gd name="T8" fmla="*/ 0 w 108"/>
                  <a:gd name="T9" fmla="*/ 60 h 84"/>
                  <a:gd name="T10" fmla="*/ 0 60000 65536"/>
                  <a:gd name="T11" fmla="*/ 0 60000 65536"/>
                  <a:gd name="T12" fmla="*/ 0 60000 65536"/>
                  <a:gd name="T13" fmla="*/ 0 60000 65536"/>
                  <a:gd name="T14" fmla="*/ 0 60000 65536"/>
                  <a:gd name="T15" fmla="*/ 0 w 108"/>
                  <a:gd name="T16" fmla="*/ 0 h 84"/>
                  <a:gd name="T17" fmla="*/ 108 w 108"/>
                  <a:gd name="T18" fmla="*/ 84 h 84"/>
                </a:gdLst>
                <a:ahLst/>
                <a:cxnLst>
                  <a:cxn ang="T10">
                    <a:pos x="T0" y="T1"/>
                  </a:cxn>
                  <a:cxn ang="T11">
                    <a:pos x="T2" y="T3"/>
                  </a:cxn>
                  <a:cxn ang="T12">
                    <a:pos x="T4" y="T5"/>
                  </a:cxn>
                  <a:cxn ang="T13">
                    <a:pos x="T6" y="T7"/>
                  </a:cxn>
                  <a:cxn ang="T14">
                    <a:pos x="T8" y="T9"/>
                  </a:cxn>
                </a:cxnLst>
                <a:rect l="T15" t="T16" r="T17" b="T18"/>
                <a:pathLst>
                  <a:path w="108" h="84">
                    <a:moveTo>
                      <a:pt x="0" y="60"/>
                    </a:moveTo>
                    <a:lnTo>
                      <a:pt x="108" y="0"/>
                    </a:lnTo>
                    <a:lnTo>
                      <a:pt x="108" y="20"/>
                    </a:lnTo>
                    <a:lnTo>
                      <a:pt x="0" y="84"/>
                    </a:lnTo>
                    <a:lnTo>
                      <a:pt x="0" y="60"/>
                    </a:lnTo>
                    <a:close/>
                  </a:path>
                </a:pathLst>
              </a:custGeom>
              <a:solidFill>
                <a:srgbClr val="8C4400"/>
              </a:solidFill>
              <a:ln w="9525">
                <a:noFill/>
                <a:round/>
                <a:headEnd/>
                <a:tailEnd/>
              </a:ln>
            </p:spPr>
            <p:txBody>
              <a:bodyPr/>
              <a:lstStyle/>
              <a:p>
                <a:endParaRPr lang="en-US"/>
              </a:p>
            </p:txBody>
          </p:sp>
          <p:sp>
            <p:nvSpPr>
              <p:cNvPr id="21942" name="Freeform 734"/>
              <p:cNvSpPr>
                <a:spLocks/>
              </p:cNvSpPr>
              <p:nvPr/>
            </p:nvSpPr>
            <p:spPr bwMode="auto">
              <a:xfrm>
                <a:off x="2234" y="2208"/>
                <a:ext cx="55" cy="44"/>
              </a:xfrm>
              <a:custGeom>
                <a:avLst/>
                <a:gdLst>
                  <a:gd name="T0" fmla="*/ 0 w 108"/>
                  <a:gd name="T1" fmla="*/ 60 h 89"/>
                  <a:gd name="T2" fmla="*/ 108 w 108"/>
                  <a:gd name="T3" fmla="*/ 0 h 89"/>
                  <a:gd name="T4" fmla="*/ 108 w 108"/>
                  <a:gd name="T5" fmla="*/ 20 h 89"/>
                  <a:gd name="T6" fmla="*/ 0 w 108"/>
                  <a:gd name="T7" fmla="*/ 89 h 89"/>
                  <a:gd name="T8" fmla="*/ 0 w 108"/>
                  <a:gd name="T9" fmla="*/ 60 h 89"/>
                  <a:gd name="T10" fmla="*/ 0 60000 65536"/>
                  <a:gd name="T11" fmla="*/ 0 60000 65536"/>
                  <a:gd name="T12" fmla="*/ 0 60000 65536"/>
                  <a:gd name="T13" fmla="*/ 0 60000 65536"/>
                  <a:gd name="T14" fmla="*/ 0 60000 65536"/>
                  <a:gd name="T15" fmla="*/ 0 w 108"/>
                  <a:gd name="T16" fmla="*/ 0 h 89"/>
                  <a:gd name="T17" fmla="*/ 108 w 108"/>
                  <a:gd name="T18" fmla="*/ 89 h 89"/>
                </a:gdLst>
                <a:ahLst/>
                <a:cxnLst>
                  <a:cxn ang="T10">
                    <a:pos x="T0" y="T1"/>
                  </a:cxn>
                  <a:cxn ang="T11">
                    <a:pos x="T2" y="T3"/>
                  </a:cxn>
                  <a:cxn ang="T12">
                    <a:pos x="T4" y="T5"/>
                  </a:cxn>
                  <a:cxn ang="T13">
                    <a:pos x="T6" y="T7"/>
                  </a:cxn>
                  <a:cxn ang="T14">
                    <a:pos x="T8" y="T9"/>
                  </a:cxn>
                </a:cxnLst>
                <a:rect l="T15" t="T16" r="T17" b="T18"/>
                <a:pathLst>
                  <a:path w="108" h="89">
                    <a:moveTo>
                      <a:pt x="0" y="60"/>
                    </a:moveTo>
                    <a:lnTo>
                      <a:pt x="108" y="0"/>
                    </a:lnTo>
                    <a:lnTo>
                      <a:pt x="108" y="20"/>
                    </a:lnTo>
                    <a:lnTo>
                      <a:pt x="0" y="89"/>
                    </a:lnTo>
                    <a:lnTo>
                      <a:pt x="0" y="60"/>
                    </a:lnTo>
                    <a:close/>
                  </a:path>
                </a:pathLst>
              </a:custGeom>
              <a:solidFill>
                <a:srgbClr val="8C4400"/>
              </a:solidFill>
              <a:ln w="9525">
                <a:noFill/>
                <a:round/>
                <a:headEnd/>
                <a:tailEnd/>
              </a:ln>
            </p:spPr>
            <p:txBody>
              <a:bodyPr/>
              <a:lstStyle/>
              <a:p>
                <a:endParaRPr lang="en-US"/>
              </a:p>
            </p:txBody>
          </p:sp>
          <p:sp>
            <p:nvSpPr>
              <p:cNvPr id="21943" name="Freeform 735"/>
              <p:cNvSpPr>
                <a:spLocks/>
              </p:cNvSpPr>
              <p:nvPr/>
            </p:nvSpPr>
            <p:spPr bwMode="auto">
              <a:xfrm>
                <a:off x="2234" y="2248"/>
                <a:ext cx="55" cy="42"/>
              </a:xfrm>
              <a:custGeom>
                <a:avLst/>
                <a:gdLst>
                  <a:gd name="T0" fmla="*/ 0 w 108"/>
                  <a:gd name="T1" fmla="*/ 58 h 84"/>
                  <a:gd name="T2" fmla="*/ 108 w 108"/>
                  <a:gd name="T3" fmla="*/ 0 h 84"/>
                  <a:gd name="T4" fmla="*/ 108 w 108"/>
                  <a:gd name="T5" fmla="*/ 19 h 84"/>
                  <a:gd name="T6" fmla="*/ 0 w 108"/>
                  <a:gd name="T7" fmla="*/ 84 h 84"/>
                  <a:gd name="T8" fmla="*/ 0 w 108"/>
                  <a:gd name="T9" fmla="*/ 58 h 84"/>
                  <a:gd name="T10" fmla="*/ 0 60000 65536"/>
                  <a:gd name="T11" fmla="*/ 0 60000 65536"/>
                  <a:gd name="T12" fmla="*/ 0 60000 65536"/>
                  <a:gd name="T13" fmla="*/ 0 60000 65536"/>
                  <a:gd name="T14" fmla="*/ 0 60000 65536"/>
                  <a:gd name="T15" fmla="*/ 0 w 108"/>
                  <a:gd name="T16" fmla="*/ 0 h 84"/>
                  <a:gd name="T17" fmla="*/ 108 w 108"/>
                  <a:gd name="T18" fmla="*/ 84 h 84"/>
                </a:gdLst>
                <a:ahLst/>
                <a:cxnLst>
                  <a:cxn ang="T10">
                    <a:pos x="T0" y="T1"/>
                  </a:cxn>
                  <a:cxn ang="T11">
                    <a:pos x="T2" y="T3"/>
                  </a:cxn>
                  <a:cxn ang="T12">
                    <a:pos x="T4" y="T5"/>
                  </a:cxn>
                  <a:cxn ang="T13">
                    <a:pos x="T6" y="T7"/>
                  </a:cxn>
                  <a:cxn ang="T14">
                    <a:pos x="T8" y="T9"/>
                  </a:cxn>
                </a:cxnLst>
                <a:rect l="T15" t="T16" r="T17" b="T18"/>
                <a:pathLst>
                  <a:path w="108" h="84">
                    <a:moveTo>
                      <a:pt x="0" y="58"/>
                    </a:moveTo>
                    <a:lnTo>
                      <a:pt x="108" y="0"/>
                    </a:lnTo>
                    <a:lnTo>
                      <a:pt x="108" y="19"/>
                    </a:lnTo>
                    <a:lnTo>
                      <a:pt x="0" y="84"/>
                    </a:lnTo>
                    <a:lnTo>
                      <a:pt x="0" y="58"/>
                    </a:lnTo>
                    <a:close/>
                  </a:path>
                </a:pathLst>
              </a:custGeom>
              <a:solidFill>
                <a:srgbClr val="8C4400"/>
              </a:solidFill>
              <a:ln w="9525">
                <a:noFill/>
                <a:round/>
                <a:headEnd/>
                <a:tailEnd/>
              </a:ln>
            </p:spPr>
            <p:txBody>
              <a:bodyPr/>
              <a:lstStyle/>
              <a:p>
                <a:endParaRPr lang="en-US"/>
              </a:p>
            </p:txBody>
          </p:sp>
          <p:sp>
            <p:nvSpPr>
              <p:cNvPr id="21944" name="Freeform 736"/>
              <p:cNvSpPr>
                <a:spLocks/>
              </p:cNvSpPr>
              <p:nvPr/>
            </p:nvSpPr>
            <p:spPr bwMode="auto">
              <a:xfrm>
                <a:off x="2234" y="2282"/>
                <a:ext cx="55" cy="39"/>
              </a:xfrm>
              <a:custGeom>
                <a:avLst/>
                <a:gdLst>
                  <a:gd name="T0" fmla="*/ 0 w 108"/>
                  <a:gd name="T1" fmla="*/ 58 h 78"/>
                  <a:gd name="T2" fmla="*/ 108 w 108"/>
                  <a:gd name="T3" fmla="*/ 0 h 78"/>
                  <a:gd name="T4" fmla="*/ 108 w 108"/>
                  <a:gd name="T5" fmla="*/ 19 h 78"/>
                  <a:gd name="T6" fmla="*/ 0 w 108"/>
                  <a:gd name="T7" fmla="*/ 78 h 78"/>
                  <a:gd name="T8" fmla="*/ 0 w 108"/>
                  <a:gd name="T9" fmla="*/ 58 h 78"/>
                  <a:gd name="T10" fmla="*/ 0 60000 65536"/>
                  <a:gd name="T11" fmla="*/ 0 60000 65536"/>
                  <a:gd name="T12" fmla="*/ 0 60000 65536"/>
                  <a:gd name="T13" fmla="*/ 0 60000 65536"/>
                  <a:gd name="T14" fmla="*/ 0 60000 65536"/>
                  <a:gd name="T15" fmla="*/ 0 w 108"/>
                  <a:gd name="T16" fmla="*/ 0 h 78"/>
                  <a:gd name="T17" fmla="*/ 108 w 108"/>
                  <a:gd name="T18" fmla="*/ 78 h 78"/>
                </a:gdLst>
                <a:ahLst/>
                <a:cxnLst>
                  <a:cxn ang="T10">
                    <a:pos x="T0" y="T1"/>
                  </a:cxn>
                  <a:cxn ang="T11">
                    <a:pos x="T2" y="T3"/>
                  </a:cxn>
                  <a:cxn ang="T12">
                    <a:pos x="T4" y="T5"/>
                  </a:cxn>
                  <a:cxn ang="T13">
                    <a:pos x="T6" y="T7"/>
                  </a:cxn>
                  <a:cxn ang="T14">
                    <a:pos x="T8" y="T9"/>
                  </a:cxn>
                </a:cxnLst>
                <a:rect l="T15" t="T16" r="T17" b="T18"/>
                <a:pathLst>
                  <a:path w="108" h="78">
                    <a:moveTo>
                      <a:pt x="0" y="58"/>
                    </a:moveTo>
                    <a:lnTo>
                      <a:pt x="108" y="0"/>
                    </a:lnTo>
                    <a:lnTo>
                      <a:pt x="108" y="19"/>
                    </a:lnTo>
                    <a:lnTo>
                      <a:pt x="0" y="78"/>
                    </a:lnTo>
                    <a:lnTo>
                      <a:pt x="0" y="58"/>
                    </a:lnTo>
                    <a:close/>
                  </a:path>
                </a:pathLst>
              </a:custGeom>
              <a:solidFill>
                <a:srgbClr val="8C4400"/>
              </a:solidFill>
              <a:ln w="9525">
                <a:noFill/>
                <a:round/>
                <a:headEnd/>
                <a:tailEnd/>
              </a:ln>
            </p:spPr>
            <p:txBody>
              <a:bodyPr/>
              <a:lstStyle/>
              <a:p>
                <a:endParaRPr lang="en-US"/>
              </a:p>
            </p:txBody>
          </p:sp>
        </p:grpSp>
        <p:grpSp>
          <p:nvGrpSpPr>
            <p:cNvPr id="21712" name="Group 737"/>
            <p:cNvGrpSpPr>
              <a:grpSpLocks/>
            </p:cNvGrpSpPr>
            <p:nvPr/>
          </p:nvGrpSpPr>
          <p:grpSpPr bwMode="auto">
            <a:xfrm flipH="1">
              <a:off x="5204" y="1427"/>
              <a:ext cx="301" cy="139"/>
              <a:chOff x="1285" y="2071"/>
              <a:chExt cx="1021" cy="571"/>
            </a:xfrm>
          </p:grpSpPr>
          <p:sp>
            <p:nvSpPr>
              <p:cNvPr id="21791" name="Freeform 738"/>
              <p:cNvSpPr>
                <a:spLocks/>
              </p:cNvSpPr>
              <p:nvPr/>
            </p:nvSpPr>
            <p:spPr bwMode="auto">
              <a:xfrm>
                <a:off x="1286" y="2072"/>
                <a:ext cx="1020" cy="570"/>
              </a:xfrm>
              <a:custGeom>
                <a:avLst/>
                <a:gdLst>
                  <a:gd name="T0" fmla="*/ 0 w 2041"/>
                  <a:gd name="T1" fmla="*/ 235 h 1140"/>
                  <a:gd name="T2" fmla="*/ 0 w 2041"/>
                  <a:gd name="T3" fmla="*/ 814 h 1140"/>
                  <a:gd name="T4" fmla="*/ 64 w 2041"/>
                  <a:gd name="T5" fmla="*/ 967 h 1140"/>
                  <a:gd name="T6" fmla="*/ 106 w 2041"/>
                  <a:gd name="T7" fmla="*/ 973 h 1140"/>
                  <a:gd name="T8" fmla="*/ 117 w 2041"/>
                  <a:gd name="T9" fmla="*/ 1040 h 1140"/>
                  <a:gd name="T10" fmla="*/ 1503 w 2041"/>
                  <a:gd name="T11" fmla="*/ 1140 h 1140"/>
                  <a:gd name="T12" fmla="*/ 1610 w 2041"/>
                  <a:gd name="T13" fmla="*/ 1057 h 1140"/>
                  <a:gd name="T14" fmla="*/ 1610 w 2041"/>
                  <a:gd name="T15" fmla="*/ 1039 h 1140"/>
                  <a:gd name="T16" fmla="*/ 1691 w 2041"/>
                  <a:gd name="T17" fmla="*/ 977 h 1140"/>
                  <a:gd name="T18" fmla="*/ 1691 w 2041"/>
                  <a:gd name="T19" fmla="*/ 922 h 1140"/>
                  <a:gd name="T20" fmla="*/ 1780 w 2041"/>
                  <a:gd name="T21" fmla="*/ 859 h 1140"/>
                  <a:gd name="T22" fmla="*/ 1855 w 2041"/>
                  <a:gd name="T23" fmla="*/ 861 h 1140"/>
                  <a:gd name="T24" fmla="*/ 2040 w 2041"/>
                  <a:gd name="T25" fmla="*/ 688 h 1140"/>
                  <a:gd name="T26" fmla="*/ 2041 w 2041"/>
                  <a:gd name="T27" fmla="*/ 64 h 1140"/>
                  <a:gd name="T28" fmla="*/ 1996 w 2041"/>
                  <a:gd name="T29" fmla="*/ 47 h 1140"/>
                  <a:gd name="T30" fmla="*/ 798 w 2041"/>
                  <a:gd name="T31" fmla="*/ 0 h 1140"/>
                  <a:gd name="T32" fmla="*/ 717 w 2041"/>
                  <a:gd name="T33" fmla="*/ 10 h 1140"/>
                  <a:gd name="T34" fmla="*/ 0 w 2041"/>
                  <a:gd name="T35" fmla="*/ 235 h 114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041"/>
                  <a:gd name="T55" fmla="*/ 0 h 1140"/>
                  <a:gd name="T56" fmla="*/ 2041 w 2041"/>
                  <a:gd name="T57" fmla="*/ 1140 h 114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041" h="1140">
                    <a:moveTo>
                      <a:pt x="0" y="235"/>
                    </a:moveTo>
                    <a:lnTo>
                      <a:pt x="0" y="814"/>
                    </a:lnTo>
                    <a:lnTo>
                      <a:pt x="64" y="967"/>
                    </a:lnTo>
                    <a:lnTo>
                      <a:pt x="106" y="973"/>
                    </a:lnTo>
                    <a:lnTo>
                      <a:pt x="117" y="1040"/>
                    </a:lnTo>
                    <a:lnTo>
                      <a:pt x="1503" y="1140"/>
                    </a:lnTo>
                    <a:lnTo>
                      <a:pt x="1610" y="1057"/>
                    </a:lnTo>
                    <a:lnTo>
                      <a:pt x="1610" y="1039"/>
                    </a:lnTo>
                    <a:lnTo>
                      <a:pt x="1691" y="977"/>
                    </a:lnTo>
                    <a:lnTo>
                      <a:pt x="1691" y="922"/>
                    </a:lnTo>
                    <a:lnTo>
                      <a:pt x="1780" y="859"/>
                    </a:lnTo>
                    <a:lnTo>
                      <a:pt x="1855" y="861"/>
                    </a:lnTo>
                    <a:lnTo>
                      <a:pt x="2040" y="688"/>
                    </a:lnTo>
                    <a:lnTo>
                      <a:pt x="2041" y="64"/>
                    </a:lnTo>
                    <a:lnTo>
                      <a:pt x="1996" y="47"/>
                    </a:lnTo>
                    <a:lnTo>
                      <a:pt x="798" y="0"/>
                    </a:lnTo>
                    <a:lnTo>
                      <a:pt x="717" y="10"/>
                    </a:lnTo>
                    <a:lnTo>
                      <a:pt x="0" y="235"/>
                    </a:lnTo>
                    <a:close/>
                  </a:path>
                </a:pathLst>
              </a:custGeom>
              <a:solidFill>
                <a:srgbClr val="00335B"/>
              </a:solidFill>
              <a:ln w="9525">
                <a:noFill/>
                <a:round/>
                <a:headEnd/>
                <a:tailEnd/>
              </a:ln>
            </p:spPr>
            <p:txBody>
              <a:bodyPr/>
              <a:lstStyle/>
              <a:p>
                <a:endParaRPr lang="en-US"/>
              </a:p>
            </p:txBody>
          </p:sp>
          <p:sp>
            <p:nvSpPr>
              <p:cNvPr id="21792" name="Freeform 739"/>
              <p:cNvSpPr>
                <a:spLocks/>
              </p:cNvSpPr>
              <p:nvPr/>
            </p:nvSpPr>
            <p:spPr bwMode="auto">
              <a:xfrm>
                <a:off x="1291" y="2071"/>
                <a:ext cx="1003" cy="140"/>
              </a:xfrm>
              <a:custGeom>
                <a:avLst/>
                <a:gdLst>
                  <a:gd name="T0" fmla="*/ 6 w 2007"/>
                  <a:gd name="T1" fmla="*/ 218 h 280"/>
                  <a:gd name="T2" fmla="*/ 696 w 2007"/>
                  <a:gd name="T3" fmla="*/ 15 h 280"/>
                  <a:gd name="T4" fmla="*/ 765 w 2007"/>
                  <a:gd name="T5" fmla="*/ 0 h 280"/>
                  <a:gd name="T6" fmla="*/ 1981 w 2007"/>
                  <a:gd name="T7" fmla="*/ 29 h 280"/>
                  <a:gd name="T8" fmla="*/ 2007 w 2007"/>
                  <a:gd name="T9" fmla="*/ 55 h 280"/>
                  <a:gd name="T10" fmla="*/ 1466 w 2007"/>
                  <a:gd name="T11" fmla="*/ 280 h 280"/>
                  <a:gd name="T12" fmla="*/ 0 w 2007"/>
                  <a:gd name="T13" fmla="*/ 274 h 280"/>
                  <a:gd name="T14" fmla="*/ 2 w 2007"/>
                  <a:gd name="T15" fmla="*/ 265 h 280"/>
                  <a:gd name="T16" fmla="*/ 5 w 2007"/>
                  <a:gd name="T17" fmla="*/ 245 h 280"/>
                  <a:gd name="T18" fmla="*/ 9 w 2007"/>
                  <a:gd name="T19" fmla="*/ 227 h 280"/>
                  <a:gd name="T20" fmla="*/ 6 w 2007"/>
                  <a:gd name="T21" fmla="*/ 218 h 2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007"/>
                  <a:gd name="T34" fmla="*/ 0 h 280"/>
                  <a:gd name="T35" fmla="*/ 2007 w 2007"/>
                  <a:gd name="T36" fmla="*/ 280 h 28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007" h="280">
                    <a:moveTo>
                      <a:pt x="6" y="218"/>
                    </a:moveTo>
                    <a:lnTo>
                      <a:pt x="696" y="15"/>
                    </a:lnTo>
                    <a:lnTo>
                      <a:pt x="765" y="0"/>
                    </a:lnTo>
                    <a:lnTo>
                      <a:pt x="1981" y="29"/>
                    </a:lnTo>
                    <a:lnTo>
                      <a:pt x="2007" y="55"/>
                    </a:lnTo>
                    <a:lnTo>
                      <a:pt x="1466" y="280"/>
                    </a:lnTo>
                    <a:lnTo>
                      <a:pt x="0" y="274"/>
                    </a:lnTo>
                    <a:lnTo>
                      <a:pt x="2" y="265"/>
                    </a:lnTo>
                    <a:lnTo>
                      <a:pt x="5" y="245"/>
                    </a:lnTo>
                    <a:lnTo>
                      <a:pt x="9" y="227"/>
                    </a:lnTo>
                    <a:lnTo>
                      <a:pt x="6" y="218"/>
                    </a:lnTo>
                    <a:close/>
                  </a:path>
                </a:pathLst>
              </a:custGeom>
              <a:solidFill>
                <a:srgbClr val="B76B05"/>
              </a:solidFill>
              <a:ln w="9525">
                <a:noFill/>
                <a:round/>
                <a:headEnd/>
                <a:tailEnd/>
              </a:ln>
            </p:spPr>
            <p:txBody>
              <a:bodyPr/>
              <a:lstStyle/>
              <a:p>
                <a:endParaRPr lang="en-US"/>
              </a:p>
            </p:txBody>
          </p:sp>
          <p:sp>
            <p:nvSpPr>
              <p:cNvPr id="21793" name="Freeform 740"/>
              <p:cNvSpPr>
                <a:spLocks/>
              </p:cNvSpPr>
              <p:nvPr/>
            </p:nvSpPr>
            <p:spPr bwMode="auto">
              <a:xfrm>
                <a:off x="1291" y="2081"/>
                <a:ext cx="976" cy="131"/>
              </a:xfrm>
              <a:custGeom>
                <a:avLst/>
                <a:gdLst>
                  <a:gd name="T0" fmla="*/ 44 w 1953"/>
                  <a:gd name="T1" fmla="*/ 185 h 261"/>
                  <a:gd name="T2" fmla="*/ 124 w 1953"/>
                  <a:gd name="T3" fmla="*/ 162 h 261"/>
                  <a:gd name="T4" fmla="*/ 203 w 1953"/>
                  <a:gd name="T5" fmla="*/ 139 h 261"/>
                  <a:gd name="T6" fmla="*/ 283 w 1953"/>
                  <a:gd name="T7" fmla="*/ 116 h 261"/>
                  <a:gd name="T8" fmla="*/ 362 w 1953"/>
                  <a:gd name="T9" fmla="*/ 94 h 261"/>
                  <a:gd name="T10" fmla="*/ 442 w 1953"/>
                  <a:gd name="T11" fmla="*/ 71 h 261"/>
                  <a:gd name="T12" fmla="*/ 522 w 1953"/>
                  <a:gd name="T13" fmla="*/ 48 h 261"/>
                  <a:gd name="T14" fmla="*/ 601 w 1953"/>
                  <a:gd name="T15" fmla="*/ 25 h 261"/>
                  <a:gd name="T16" fmla="*/ 651 w 1953"/>
                  <a:gd name="T17" fmla="*/ 11 h 261"/>
                  <a:gd name="T18" fmla="*/ 668 w 1953"/>
                  <a:gd name="T19" fmla="*/ 8 h 261"/>
                  <a:gd name="T20" fmla="*/ 685 w 1953"/>
                  <a:gd name="T21" fmla="*/ 4 h 261"/>
                  <a:gd name="T22" fmla="*/ 702 w 1953"/>
                  <a:gd name="T23" fmla="*/ 1 h 261"/>
                  <a:gd name="T24" fmla="*/ 750 w 1953"/>
                  <a:gd name="T25" fmla="*/ 1 h 261"/>
                  <a:gd name="T26" fmla="*/ 826 w 1953"/>
                  <a:gd name="T27" fmla="*/ 2 h 261"/>
                  <a:gd name="T28" fmla="*/ 902 w 1953"/>
                  <a:gd name="T29" fmla="*/ 4 h 261"/>
                  <a:gd name="T30" fmla="*/ 978 w 1953"/>
                  <a:gd name="T31" fmla="*/ 6 h 261"/>
                  <a:gd name="T32" fmla="*/ 1054 w 1953"/>
                  <a:gd name="T33" fmla="*/ 8 h 261"/>
                  <a:gd name="T34" fmla="*/ 1130 w 1953"/>
                  <a:gd name="T35" fmla="*/ 9 h 261"/>
                  <a:gd name="T36" fmla="*/ 1206 w 1953"/>
                  <a:gd name="T37" fmla="*/ 11 h 261"/>
                  <a:gd name="T38" fmla="*/ 1282 w 1953"/>
                  <a:gd name="T39" fmla="*/ 13 h 261"/>
                  <a:gd name="T40" fmla="*/ 1357 w 1953"/>
                  <a:gd name="T41" fmla="*/ 15 h 261"/>
                  <a:gd name="T42" fmla="*/ 1433 w 1953"/>
                  <a:gd name="T43" fmla="*/ 16 h 261"/>
                  <a:gd name="T44" fmla="*/ 1509 w 1953"/>
                  <a:gd name="T45" fmla="*/ 18 h 261"/>
                  <a:gd name="T46" fmla="*/ 1585 w 1953"/>
                  <a:gd name="T47" fmla="*/ 19 h 261"/>
                  <a:gd name="T48" fmla="*/ 1661 w 1953"/>
                  <a:gd name="T49" fmla="*/ 22 h 261"/>
                  <a:gd name="T50" fmla="*/ 1737 w 1953"/>
                  <a:gd name="T51" fmla="*/ 23 h 261"/>
                  <a:gd name="T52" fmla="*/ 1813 w 1953"/>
                  <a:gd name="T53" fmla="*/ 25 h 261"/>
                  <a:gd name="T54" fmla="*/ 1889 w 1953"/>
                  <a:gd name="T55" fmla="*/ 26 h 261"/>
                  <a:gd name="T56" fmla="*/ 1933 w 1953"/>
                  <a:gd name="T57" fmla="*/ 34 h 261"/>
                  <a:gd name="T58" fmla="*/ 1947 w 1953"/>
                  <a:gd name="T59" fmla="*/ 49 h 261"/>
                  <a:gd name="T60" fmla="*/ 1922 w 1953"/>
                  <a:gd name="T61" fmla="*/ 69 h 261"/>
                  <a:gd name="T62" fmla="*/ 1859 w 1953"/>
                  <a:gd name="T63" fmla="*/ 94 h 261"/>
                  <a:gd name="T64" fmla="*/ 1798 w 1953"/>
                  <a:gd name="T65" fmla="*/ 121 h 261"/>
                  <a:gd name="T66" fmla="*/ 1736 w 1953"/>
                  <a:gd name="T67" fmla="*/ 146 h 261"/>
                  <a:gd name="T68" fmla="*/ 1674 w 1953"/>
                  <a:gd name="T69" fmla="*/ 171 h 261"/>
                  <a:gd name="T70" fmla="*/ 1612 w 1953"/>
                  <a:gd name="T71" fmla="*/ 197 h 261"/>
                  <a:gd name="T72" fmla="*/ 1551 w 1953"/>
                  <a:gd name="T73" fmla="*/ 223 h 261"/>
                  <a:gd name="T74" fmla="*/ 1488 w 1953"/>
                  <a:gd name="T75" fmla="*/ 249 h 261"/>
                  <a:gd name="T76" fmla="*/ 1412 w 1953"/>
                  <a:gd name="T77" fmla="*/ 261 h 261"/>
                  <a:gd name="T78" fmla="*/ 1321 w 1953"/>
                  <a:gd name="T79" fmla="*/ 260 h 261"/>
                  <a:gd name="T80" fmla="*/ 1230 w 1953"/>
                  <a:gd name="T81" fmla="*/ 260 h 261"/>
                  <a:gd name="T82" fmla="*/ 1139 w 1953"/>
                  <a:gd name="T83" fmla="*/ 260 h 261"/>
                  <a:gd name="T84" fmla="*/ 1048 w 1953"/>
                  <a:gd name="T85" fmla="*/ 259 h 261"/>
                  <a:gd name="T86" fmla="*/ 957 w 1953"/>
                  <a:gd name="T87" fmla="*/ 259 h 261"/>
                  <a:gd name="T88" fmla="*/ 866 w 1953"/>
                  <a:gd name="T89" fmla="*/ 258 h 261"/>
                  <a:gd name="T90" fmla="*/ 775 w 1953"/>
                  <a:gd name="T91" fmla="*/ 258 h 261"/>
                  <a:gd name="T92" fmla="*/ 684 w 1953"/>
                  <a:gd name="T93" fmla="*/ 258 h 261"/>
                  <a:gd name="T94" fmla="*/ 593 w 1953"/>
                  <a:gd name="T95" fmla="*/ 257 h 261"/>
                  <a:gd name="T96" fmla="*/ 501 w 1953"/>
                  <a:gd name="T97" fmla="*/ 257 h 261"/>
                  <a:gd name="T98" fmla="*/ 410 w 1953"/>
                  <a:gd name="T99" fmla="*/ 255 h 261"/>
                  <a:gd name="T100" fmla="*/ 319 w 1953"/>
                  <a:gd name="T101" fmla="*/ 255 h 261"/>
                  <a:gd name="T102" fmla="*/ 228 w 1953"/>
                  <a:gd name="T103" fmla="*/ 254 h 261"/>
                  <a:gd name="T104" fmla="*/ 137 w 1953"/>
                  <a:gd name="T105" fmla="*/ 254 h 261"/>
                  <a:gd name="T106" fmla="*/ 46 w 1953"/>
                  <a:gd name="T107" fmla="*/ 253 h 261"/>
                  <a:gd name="T108" fmla="*/ 1 w 1953"/>
                  <a:gd name="T109" fmla="*/ 244 h 261"/>
                  <a:gd name="T110" fmla="*/ 6 w 1953"/>
                  <a:gd name="T111" fmla="*/ 206 h 261"/>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953"/>
                  <a:gd name="T169" fmla="*/ 0 h 261"/>
                  <a:gd name="T170" fmla="*/ 1953 w 1953"/>
                  <a:gd name="T171" fmla="*/ 261 h 261"/>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953" h="261">
                    <a:moveTo>
                      <a:pt x="4" y="197"/>
                    </a:moveTo>
                    <a:lnTo>
                      <a:pt x="44" y="185"/>
                    </a:lnTo>
                    <a:lnTo>
                      <a:pt x="84" y="174"/>
                    </a:lnTo>
                    <a:lnTo>
                      <a:pt x="124" y="162"/>
                    </a:lnTo>
                    <a:lnTo>
                      <a:pt x="164" y="151"/>
                    </a:lnTo>
                    <a:lnTo>
                      <a:pt x="203" y="139"/>
                    </a:lnTo>
                    <a:lnTo>
                      <a:pt x="244" y="128"/>
                    </a:lnTo>
                    <a:lnTo>
                      <a:pt x="283" y="116"/>
                    </a:lnTo>
                    <a:lnTo>
                      <a:pt x="323" y="105"/>
                    </a:lnTo>
                    <a:lnTo>
                      <a:pt x="362" y="94"/>
                    </a:lnTo>
                    <a:lnTo>
                      <a:pt x="403" y="83"/>
                    </a:lnTo>
                    <a:lnTo>
                      <a:pt x="442" y="71"/>
                    </a:lnTo>
                    <a:lnTo>
                      <a:pt x="482" y="60"/>
                    </a:lnTo>
                    <a:lnTo>
                      <a:pt x="522" y="48"/>
                    </a:lnTo>
                    <a:lnTo>
                      <a:pt x="562" y="37"/>
                    </a:lnTo>
                    <a:lnTo>
                      <a:pt x="601" y="25"/>
                    </a:lnTo>
                    <a:lnTo>
                      <a:pt x="641" y="14"/>
                    </a:lnTo>
                    <a:lnTo>
                      <a:pt x="651" y="11"/>
                    </a:lnTo>
                    <a:lnTo>
                      <a:pt x="659" y="10"/>
                    </a:lnTo>
                    <a:lnTo>
                      <a:pt x="668" y="8"/>
                    </a:lnTo>
                    <a:lnTo>
                      <a:pt x="676" y="7"/>
                    </a:lnTo>
                    <a:lnTo>
                      <a:pt x="685" y="4"/>
                    </a:lnTo>
                    <a:lnTo>
                      <a:pt x="693" y="3"/>
                    </a:lnTo>
                    <a:lnTo>
                      <a:pt x="702" y="1"/>
                    </a:lnTo>
                    <a:lnTo>
                      <a:pt x="712" y="0"/>
                    </a:lnTo>
                    <a:lnTo>
                      <a:pt x="750" y="1"/>
                    </a:lnTo>
                    <a:lnTo>
                      <a:pt x="788" y="1"/>
                    </a:lnTo>
                    <a:lnTo>
                      <a:pt x="826" y="2"/>
                    </a:lnTo>
                    <a:lnTo>
                      <a:pt x="864" y="3"/>
                    </a:lnTo>
                    <a:lnTo>
                      <a:pt x="902" y="4"/>
                    </a:lnTo>
                    <a:lnTo>
                      <a:pt x="940" y="4"/>
                    </a:lnTo>
                    <a:lnTo>
                      <a:pt x="978" y="6"/>
                    </a:lnTo>
                    <a:lnTo>
                      <a:pt x="1016" y="7"/>
                    </a:lnTo>
                    <a:lnTo>
                      <a:pt x="1054" y="8"/>
                    </a:lnTo>
                    <a:lnTo>
                      <a:pt x="1092" y="8"/>
                    </a:lnTo>
                    <a:lnTo>
                      <a:pt x="1130" y="9"/>
                    </a:lnTo>
                    <a:lnTo>
                      <a:pt x="1168" y="10"/>
                    </a:lnTo>
                    <a:lnTo>
                      <a:pt x="1206" y="11"/>
                    </a:lnTo>
                    <a:lnTo>
                      <a:pt x="1244" y="11"/>
                    </a:lnTo>
                    <a:lnTo>
                      <a:pt x="1282" y="13"/>
                    </a:lnTo>
                    <a:lnTo>
                      <a:pt x="1320" y="14"/>
                    </a:lnTo>
                    <a:lnTo>
                      <a:pt x="1357" y="15"/>
                    </a:lnTo>
                    <a:lnTo>
                      <a:pt x="1395" y="15"/>
                    </a:lnTo>
                    <a:lnTo>
                      <a:pt x="1433" y="16"/>
                    </a:lnTo>
                    <a:lnTo>
                      <a:pt x="1471" y="17"/>
                    </a:lnTo>
                    <a:lnTo>
                      <a:pt x="1509" y="18"/>
                    </a:lnTo>
                    <a:lnTo>
                      <a:pt x="1547" y="18"/>
                    </a:lnTo>
                    <a:lnTo>
                      <a:pt x="1585" y="19"/>
                    </a:lnTo>
                    <a:lnTo>
                      <a:pt x="1623" y="21"/>
                    </a:lnTo>
                    <a:lnTo>
                      <a:pt x="1661" y="22"/>
                    </a:lnTo>
                    <a:lnTo>
                      <a:pt x="1699" y="22"/>
                    </a:lnTo>
                    <a:lnTo>
                      <a:pt x="1737" y="23"/>
                    </a:lnTo>
                    <a:lnTo>
                      <a:pt x="1775" y="24"/>
                    </a:lnTo>
                    <a:lnTo>
                      <a:pt x="1813" y="25"/>
                    </a:lnTo>
                    <a:lnTo>
                      <a:pt x="1851" y="25"/>
                    </a:lnTo>
                    <a:lnTo>
                      <a:pt x="1889" y="26"/>
                    </a:lnTo>
                    <a:lnTo>
                      <a:pt x="1927" y="28"/>
                    </a:lnTo>
                    <a:lnTo>
                      <a:pt x="1933" y="34"/>
                    </a:lnTo>
                    <a:lnTo>
                      <a:pt x="1940" y="41"/>
                    </a:lnTo>
                    <a:lnTo>
                      <a:pt x="1947" y="49"/>
                    </a:lnTo>
                    <a:lnTo>
                      <a:pt x="1953" y="56"/>
                    </a:lnTo>
                    <a:lnTo>
                      <a:pt x="1922" y="69"/>
                    </a:lnTo>
                    <a:lnTo>
                      <a:pt x="1890" y="82"/>
                    </a:lnTo>
                    <a:lnTo>
                      <a:pt x="1859" y="94"/>
                    </a:lnTo>
                    <a:lnTo>
                      <a:pt x="1829" y="107"/>
                    </a:lnTo>
                    <a:lnTo>
                      <a:pt x="1798" y="121"/>
                    </a:lnTo>
                    <a:lnTo>
                      <a:pt x="1767" y="133"/>
                    </a:lnTo>
                    <a:lnTo>
                      <a:pt x="1736" y="146"/>
                    </a:lnTo>
                    <a:lnTo>
                      <a:pt x="1705" y="159"/>
                    </a:lnTo>
                    <a:lnTo>
                      <a:pt x="1674" y="171"/>
                    </a:lnTo>
                    <a:lnTo>
                      <a:pt x="1643" y="184"/>
                    </a:lnTo>
                    <a:lnTo>
                      <a:pt x="1612" y="197"/>
                    </a:lnTo>
                    <a:lnTo>
                      <a:pt x="1580" y="211"/>
                    </a:lnTo>
                    <a:lnTo>
                      <a:pt x="1551" y="223"/>
                    </a:lnTo>
                    <a:lnTo>
                      <a:pt x="1519" y="236"/>
                    </a:lnTo>
                    <a:lnTo>
                      <a:pt x="1488" y="249"/>
                    </a:lnTo>
                    <a:lnTo>
                      <a:pt x="1457" y="261"/>
                    </a:lnTo>
                    <a:lnTo>
                      <a:pt x="1412" y="261"/>
                    </a:lnTo>
                    <a:lnTo>
                      <a:pt x="1366" y="261"/>
                    </a:lnTo>
                    <a:lnTo>
                      <a:pt x="1321" y="260"/>
                    </a:lnTo>
                    <a:lnTo>
                      <a:pt x="1275" y="260"/>
                    </a:lnTo>
                    <a:lnTo>
                      <a:pt x="1230" y="260"/>
                    </a:lnTo>
                    <a:lnTo>
                      <a:pt x="1184" y="260"/>
                    </a:lnTo>
                    <a:lnTo>
                      <a:pt x="1139" y="260"/>
                    </a:lnTo>
                    <a:lnTo>
                      <a:pt x="1094" y="259"/>
                    </a:lnTo>
                    <a:lnTo>
                      <a:pt x="1048" y="259"/>
                    </a:lnTo>
                    <a:lnTo>
                      <a:pt x="1002" y="259"/>
                    </a:lnTo>
                    <a:lnTo>
                      <a:pt x="957" y="259"/>
                    </a:lnTo>
                    <a:lnTo>
                      <a:pt x="911" y="259"/>
                    </a:lnTo>
                    <a:lnTo>
                      <a:pt x="866" y="258"/>
                    </a:lnTo>
                    <a:lnTo>
                      <a:pt x="820" y="258"/>
                    </a:lnTo>
                    <a:lnTo>
                      <a:pt x="775" y="258"/>
                    </a:lnTo>
                    <a:lnTo>
                      <a:pt x="729" y="258"/>
                    </a:lnTo>
                    <a:lnTo>
                      <a:pt x="684" y="258"/>
                    </a:lnTo>
                    <a:lnTo>
                      <a:pt x="638" y="257"/>
                    </a:lnTo>
                    <a:lnTo>
                      <a:pt x="593" y="257"/>
                    </a:lnTo>
                    <a:lnTo>
                      <a:pt x="547" y="257"/>
                    </a:lnTo>
                    <a:lnTo>
                      <a:pt x="501" y="257"/>
                    </a:lnTo>
                    <a:lnTo>
                      <a:pt x="456" y="257"/>
                    </a:lnTo>
                    <a:lnTo>
                      <a:pt x="410" y="255"/>
                    </a:lnTo>
                    <a:lnTo>
                      <a:pt x="365" y="255"/>
                    </a:lnTo>
                    <a:lnTo>
                      <a:pt x="319" y="255"/>
                    </a:lnTo>
                    <a:lnTo>
                      <a:pt x="273" y="255"/>
                    </a:lnTo>
                    <a:lnTo>
                      <a:pt x="228" y="254"/>
                    </a:lnTo>
                    <a:lnTo>
                      <a:pt x="182" y="254"/>
                    </a:lnTo>
                    <a:lnTo>
                      <a:pt x="137" y="254"/>
                    </a:lnTo>
                    <a:lnTo>
                      <a:pt x="91" y="254"/>
                    </a:lnTo>
                    <a:lnTo>
                      <a:pt x="46" y="253"/>
                    </a:lnTo>
                    <a:lnTo>
                      <a:pt x="0" y="253"/>
                    </a:lnTo>
                    <a:lnTo>
                      <a:pt x="1" y="244"/>
                    </a:lnTo>
                    <a:lnTo>
                      <a:pt x="4" y="224"/>
                    </a:lnTo>
                    <a:lnTo>
                      <a:pt x="6" y="206"/>
                    </a:lnTo>
                    <a:lnTo>
                      <a:pt x="4" y="197"/>
                    </a:lnTo>
                    <a:close/>
                  </a:path>
                </a:pathLst>
              </a:custGeom>
              <a:solidFill>
                <a:srgbClr val="BF7505"/>
              </a:solidFill>
              <a:ln w="9525">
                <a:noFill/>
                <a:round/>
                <a:headEnd/>
                <a:tailEnd/>
              </a:ln>
            </p:spPr>
            <p:txBody>
              <a:bodyPr/>
              <a:lstStyle/>
              <a:p>
                <a:endParaRPr lang="en-US"/>
              </a:p>
            </p:txBody>
          </p:sp>
          <p:sp>
            <p:nvSpPr>
              <p:cNvPr id="21794" name="Freeform 741"/>
              <p:cNvSpPr>
                <a:spLocks/>
              </p:cNvSpPr>
              <p:nvPr/>
            </p:nvSpPr>
            <p:spPr bwMode="auto">
              <a:xfrm>
                <a:off x="1291" y="2091"/>
                <a:ext cx="949" cy="122"/>
              </a:xfrm>
              <a:custGeom>
                <a:avLst/>
                <a:gdLst>
                  <a:gd name="T0" fmla="*/ 40 w 1899"/>
                  <a:gd name="T1" fmla="*/ 167 h 244"/>
                  <a:gd name="T2" fmla="*/ 112 w 1899"/>
                  <a:gd name="T3" fmla="*/ 147 h 244"/>
                  <a:gd name="T4" fmla="*/ 185 w 1899"/>
                  <a:gd name="T5" fmla="*/ 127 h 244"/>
                  <a:gd name="T6" fmla="*/ 259 w 1899"/>
                  <a:gd name="T7" fmla="*/ 106 h 244"/>
                  <a:gd name="T8" fmla="*/ 331 w 1899"/>
                  <a:gd name="T9" fmla="*/ 86 h 244"/>
                  <a:gd name="T10" fmla="*/ 405 w 1899"/>
                  <a:gd name="T11" fmla="*/ 65 h 244"/>
                  <a:gd name="T12" fmla="*/ 478 w 1899"/>
                  <a:gd name="T13" fmla="*/ 45 h 244"/>
                  <a:gd name="T14" fmla="*/ 551 w 1899"/>
                  <a:gd name="T15" fmla="*/ 25 h 244"/>
                  <a:gd name="T16" fmla="*/ 598 w 1899"/>
                  <a:gd name="T17" fmla="*/ 12 h 244"/>
                  <a:gd name="T18" fmla="*/ 615 w 1899"/>
                  <a:gd name="T19" fmla="*/ 9 h 244"/>
                  <a:gd name="T20" fmla="*/ 632 w 1899"/>
                  <a:gd name="T21" fmla="*/ 5 h 244"/>
                  <a:gd name="T22" fmla="*/ 649 w 1899"/>
                  <a:gd name="T23" fmla="*/ 2 h 244"/>
                  <a:gd name="T24" fmla="*/ 696 w 1899"/>
                  <a:gd name="T25" fmla="*/ 2 h 244"/>
                  <a:gd name="T26" fmla="*/ 772 w 1899"/>
                  <a:gd name="T27" fmla="*/ 3 h 244"/>
                  <a:gd name="T28" fmla="*/ 848 w 1899"/>
                  <a:gd name="T29" fmla="*/ 5 h 244"/>
                  <a:gd name="T30" fmla="*/ 924 w 1899"/>
                  <a:gd name="T31" fmla="*/ 6 h 244"/>
                  <a:gd name="T32" fmla="*/ 1000 w 1899"/>
                  <a:gd name="T33" fmla="*/ 9 h 244"/>
                  <a:gd name="T34" fmla="*/ 1076 w 1899"/>
                  <a:gd name="T35" fmla="*/ 10 h 244"/>
                  <a:gd name="T36" fmla="*/ 1152 w 1899"/>
                  <a:gd name="T37" fmla="*/ 12 h 244"/>
                  <a:gd name="T38" fmla="*/ 1228 w 1899"/>
                  <a:gd name="T39" fmla="*/ 13 h 244"/>
                  <a:gd name="T40" fmla="*/ 1303 w 1899"/>
                  <a:gd name="T41" fmla="*/ 15 h 244"/>
                  <a:gd name="T42" fmla="*/ 1379 w 1899"/>
                  <a:gd name="T43" fmla="*/ 17 h 244"/>
                  <a:gd name="T44" fmla="*/ 1455 w 1899"/>
                  <a:gd name="T45" fmla="*/ 19 h 244"/>
                  <a:gd name="T46" fmla="*/ 1531 w 1899"/>
                  <a:gd name="T47" fmla="*/ 20 h 244"/>
                  <a:gd name="T48" fmla="*/ 1607 w 1899"/>
                  <a:gd name="T49" fmla="*/ 22 h 244"/>
                  <a:gd name="T50" fmla="*/ 1683 w 1899"/>
                  <a:gd name="T51" fmla="*/ 23 h 244"/>
                  <a:gd name="T52" fmla="*/ 1759 w 1899"/>
                  <a:gd name="T53" fmla="*/ 26 h 244"/>
                  <a:gd name="T54" fmla="*/ 1835 w 1899"/>
                  <a:gd name="T55" fmla="*/ 27 h 244"/>
                  <a:gd name="T56" fmla="*/ 1880 w 1899"/>
                  <a:gd name="T57" fmla="*/ 36 h 244"/>
                  <a:gd name="T58" fmla="*/ 1893 w 1899"/>
                  <a:gd name="T59" fmla="*/ 50 h 244"/>
                  <a:gd name="T60" fmla="*/ 1871 w 1899"/>
                  <a:gd name="T61" fmla="*/ 70 h 244"/>
                  <a:gd name="T62" fmla="*/ 1814 w 1899"/>
                  <a:gd name="T63" fmla="*/ 93 h 244"/>
                  <a:gd name="T64" fmla="*/ 1758 w 1899"/>
                  <a:gd name="T65" fmla="*/ 117 h 244"/>
                  <a:gd name="T66" fmla="*/ 1701 w 1899"/>
                  <a:gd name="T67" fmla="*/ 140 h 244"/>
                  <a:gd name="T68" fmla="*/ 1645 w 1899"/>
                  <a:gd name="T69" fmla="*/ 163 h 244"/>
                  <a:gd name="T70" fmla="*/ 1590 w 1899"/>
                  <a:gd name="T71" fmla="*/ 186 h 244"/>
                  <a:gd name="T72" fmla="*/ 1533 w 1899"/>
                  <a:gd name="T73" fmla="*/ 210 h 244"/>
                  <a:gd name="T74" fmla="*/ 1477 w 1899"/>
                  <a:gd name="T75" fmla="*/ 233 h 244"/>
                  <a:gd name="T76" fmla="*/ 1403 w 1899"/>
                  <a:gd name="T77" fmla="*/ 244 h 244"/>
                  <a:gd name="T78" fmla="*/ 1313 w 1899"/>
                  <a:gd name="T79" fmla="*/ 243 h 244"/>
                  <a:gd name="T80" fmla="*/ 1222 w 1899"/>
                  <a:gd name="T81" fmla="*/ 243 h 244"/>
                  <a:gd name="T82" fmla="*/ 1132 w 1899"/>
                  <a:gd name="T83" fmla="*/ 242 h 244"/>
                  <a:gd name="T84" fmla="*/ 1042 w 1899"/>
                  <a:gd name="T85" fmla="*/ 241 h 244"/>
                  <a:gd name="T86" fmla="*/ 951 w 1899"/>
                  <a:gd name="T87" fmla="*/ 241 h 244"/>
                  <a:gd name="T88" fmla="*/ 860 w 1899"/>
                  <a:gd name="T89" fmla="*/ 240 h 244"/>
                  <a:gd name="T90" fmla="*/ 770 w 1899"/>
                  <a:gd name="T91" fmla="*/ 240 h 244"/>
                  <a:gd name="T92" fmla="*/ 679 w 1899"/>
                  <a:gd name="T93" fmla="*/ 239 h 244"/>
                  <a:gd name="T94" fmla="*/ 590 w 1899"/>
                  <a:gd name="T95" fmla="*/ 239 h 244"/>
                  <a:gd name="T96" fmla="*/ 498 w 1899"/>
                  <a:gd name="T97" fmla="*/ 238 h 244"/>
                  <a:gd name="T98" fmla="*/ 407 w 1899"/>
                  <a:gd name="T99" fmla="*/ 238 h 244"/>
                  <a:gd name="T100" fmla="*/ 318 w 1899"/>
                  <a:gd name="T101" fmla="*/ 236 h 244"/>
                  <a:gd name="T102" fmla="*/ 227 w 1899"/>
                  <a:gd name="T103" fmla="*/ 235 h 244"/>
                  <a:gd name="T104" fmla="*/ 135 w 1899"/>
                  <a:gd name="T105" fmla="*/ 235 h 244"/>
                  <a:gd name="T106" fmla="*/ 44 w 1899"/>
                  <a:gd name="T107" fmla="*/ 234 h 244"/>
                  <a:gd name="T108" fmla="*/ 1 w 1899"/>
                  <a:gd name="T109" fmla="*/ 225 h 244"/>
                  <a:gd name="T110" fmla="*/ 5 w 1899"/>
                  <a:gd name="T111" fmla="*/ 187 h 24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899"/>
                  <a:gd name="T169" fmla="*/ 0 h 244"/>
                  <a:gd name="T170" fmla="*/ 1899 w 1899"/>
                  <a:gd name="T171" fmla="*/ 244 h 244"/>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899" h="244">
                    <a:moveTo>
                      <a:pt x="3" y="178"/>
                    </a:moveTo>
                    <a:lnTo>
                      <a:pt x="40" y="167"/>
                    </a:lnTo>
                    <a:lnTo>
                      <a:pt x="76" y="157"/>
                    </a:lnTo>
                    <a:lnTo>
                      <a:pt x="112" y="147"/>
                    </a:lnTo>
                    <a:lnTo>
                      <a:pt x="149" y="137"/>
                    </a:lnTo>
                    <a:lnTo>
                      <a:pt x="185" y="127"/>
                    </a:lnTo>
                    <a:lnTo>
                      <a:pt x="222" y="117"/>
                    </a:lnTo>
                    <a:lnTo>
                      <a:pt x="259" y="106"/>
                    </a:lnTo>
                    <a:lnTo>
                      <a:pt x="296" y="96"/>
                    </a:lnTo>
                    <a:lnTo>
                      <a:pt x="331" y="86"/>
                    </a:lnTo>
                    <a:lnTo>
                      <a:pt x="368" y="75"/>
                    </a:lnTo>
                    <a:lnTo>
                      <a:pt x="405" y="65"/>
                    </a:lnTo>
                    <a:lnTo>
                      <a:pt x="442" y="55"/>
                    </a:lnTo>
                    <a:lnTo>
                      <a:pt x="478" y="45"/>
                    </a:lnTo>
                    <a:lnTo>
                      <a:pt x="515" y="35"/>
                    </a:lnTo>
                    <a:lnTo>
                      <a:pt x="551" y="25"/>
                    </a:lnTo>
                    <a:lnTo>
                      <a:pt x="588" y="14"/>
                    </a:lnTo>
                    <a:lnTo>
                      <a:pt x="598" y="12"/>
                    </a:lnTo>
                    <a:lnTo>
                      <a:pt x="606" y="11"/>
                    </a:lnTo>
                    <a:lnTo>
                      <a:pt x="615" y="9"/>
                    </a:lnTo>
                    <a:lnTo>
                      <a:pt x="623" y="7"/>
                    </a:lnTo>
                    <a:lnTo>
                      <a:pt x="632" y="5"/>
                    </a:lnTo>
                    <a:lnTo>
                      <a:pt x="640" y="4"/>
                    </a:lnTo>
                    <a:lnTo>
                      <a:pt x="649" y="2"/>
                    </a:lnTo>
                    <a:lnTo>
                      <a:pt x="657" y="0"/>
                    </a:lnTo>
                    <a:lnTo>
                      <a:pt x="696" y="2"/>
                    </a:lnTo>
                    <a:lnTo>
                      <a:pt x="734" y="2"/>
                    </a:lnTo>
                    <a:lnTo>
                      <a:pt x="772" y="3"/>
                    </a:lnTo>
                    <a:lnTo>
                      <a:pt x="810" y="4"/>
                    </a:lnTo>
                    <a:lnTo>
                      <a:pt x="848" y="5"/>
                    </a:lnTo>
                    <a:lnTo>
                      <a:pt x="886" y="5"/>
                    </a:lnTo>
                    <a:lnTo>
                      <a:pt x="924" y="6"/>
                    </a:lnTo>
                    <a:lnTo>
                      <a:pt x="962" y="7"/>
                    </a:lnTo>
                    <a:lnTo>
                      <a:pt x="1000" y="9"/>
                    </a:lnTo>
                    <a:lnTo>
                      <a:pt x="1038" y="9"/>
                    </a:lnTo>
                    <a:lnTo>
                      <a:pt x="1076" y="10"/>
                    </a:lnTo>
                    <a:lnTo>
                      <a:pt x="1114" y="11"/>
                    </a:lnTo>
                    <a:lnTo>
                      <a:pt x="1152" y="12"/>
                    </a:lnTo>
                    <a:lnTo>
                      <a:pt x="1190" y="12"/>
                    </a:lnTo>
                    <a:lnTo>
                      <a:pt x="1228" y="13"/>
                    </a:lnTo>
                    <a:lnTo>
                      <a:pt x="1266" y="14"/>
                    </a:lnTo>
                    <a:lnTo>
                      <a:pt x="1303" y="15"/>
                    </a:lnTo>
                    <a:lnTo>
                      <a:pt x="1341" y="15"/>
                    </a:lnTo>
                    <a:lnTo>
                      <a:pt x="1379" y="17"/>
                    </a:lnTo>
                    <a:lnTo>
                      <a:pt x="1417" y="18"/>
                    </a:lnTo>
                    <a:lnTo>
                      <a:pt x="1455" y="19"/>
                    </a:lnTo>
                    <a:lnTo>
                      <a:pt x="1493" y="19"/>
                    </a:lnTo>
                    <a:lnTo>
                      <a:pt x="1531" y="20"/>
                    </a:lnTo>
                    <a:lnTo>
                      <a:pt x="1569" y="21"/>
                    </a:lnTo>
                    <a:lnTo>
                      <a:pt x="1607" y="22"/>
                    </a:lnTo>
                    <a:lnTo>
                      <a:pt x="1645" y="22"/>
                    </a:lnTo>
                    <a:lnTo>
                      <a:pt x="1683" y="23"/>
                    </a:lnTo>
                    <a:lnTo>
                      <a:pt x="1721" y="25"/>
                    </a:lnTo>
                    <a:lnTo>
                      <a:pt x="1759" y="26"/>
                    </a:lnTo>
                    <a:lnTo>
                      <a:pt x="1797" y="26"/>
                    </a:lnTo>
                    <a:lnTo>
                      <a:pt x="1835" y="27"/>
                    </a:lnTo>
                    <a:lnTo>
                      <a:pt x="1873" y="28"/>
                    </a:lnTo>
                    <a:lnTo>
                      <a:pt x="1880" y="36"/>
                    </a:lnTo>
                    <a:lnTo>
                      <a:pt x="1887" y="43"/>
                    </a:lnTo>
                    <a:lnTo>
                      <a:pt x="1893" y="50"/>
                    </a:lnTo>
                    <a:lnTo>
                      <a:pt x="1899" y="58"/>
                    </a:lnTo>
                    <a:lnTo>
                      <a:pt x="1871" y="70"/>
                    </a:lnTo>
                    <a:lnTo>
                      <a:pt x="1842" y="81"/>
                    </a:lnTo>
                    <a:lnTo>
                      <a:pt x="1814" y="93"/>
                    </a:lnTo>
                    <a:lnTo>
                      <a:pt x="1786" y="104"/>
                    </a:lnTo>
                    <a:lnTo>
                      <a:pt x="1758" y="117"/>
                    </a:lnTo>
                    <a:lnTo>
                      <a:pt x="1730" y="128"/>
                    </a:lnTo>
                    <a:lnTo>
                      <a:pt x="1701" y="140"/>
                    </a:lnTo>
                    <a:lnTo>
                      <a:pt x="1674" y="151"/>
                    </a:lnTo>
                    <a:lnTo>
                      <a:pt x="1645" y="163"/>
                    </a:lnTo>
                    <a:lnTo>
                      <a:pt x="1617" y="174"/>
                    </a:lnTo>
                    <a:lnTo>
                      <a:pt x="1590" y="186"/>
                    </a:lnTo>
                    <a:lnTo>
                      <a:pt x="1561" y="197"/>
                    </a:lnTo>
                    <a:lnTo>
                      <a:pt x="1533" y="210"/>
                    </a:lnTo>
                    <a:lnTo>
                      <a:pt x="1504" y="221"/>
                    </a:lnTo>
                    <a:lnTo>
                      <a:pt x="1477" y="233"/>
                    </a:lnTo>
                    <a:lnTo>
                      <a:pt x="1448" y="244"/>
                    </a:lnTo>
                    <a:lnTo>
                      <a:pt x="1403" y="244"/>
                    </a:lnTo>
                    <a:lnTo>
                      <a:pt x="1358" y="243"/>
                    </a:lnTo>
                    <a:lnTo>
                      <a:pt x="1313" y="243"/>
                    </a:lnTo>
                    <a:lnTo>
                      <a:pt x="1267" y="243"/>
                    </a:lnTo>
                    <a:lnTo>
                      <a:pt x="1222" y="243"/>
                    </a:lnTo>
                    <a:lnTo>
                      <a:pt x="1177" y="242"/>
                    </a:lnTo>
                    <a:lnTo>
                      <a:pt x="1132" y="242"/>
                    </a:lnTo>
                    <a:lnTo>
                      <a:pt x="1087" y="242"/>
                    </a:lnTo>
                    <a:lnTo>
                      <a:pt x="1042" y="241"/>
                    </a:lnTo>
                    <a:lnTo>
                      <a:pt x="996" y="241"/>
                    </a:lnTo>
                    <a:lnTo>
                      <a:pt x="951" y="241"/>
                    </a:lnTo>
                    <a:lnTo>
                      <a:pt x="906" y="241"/>
                    </a:lnTo>
                    <a:lnTo>
                      <a:pt x="860" y="240"/>
                    </a:lnTo>
                    <a:lnTo>
                      <a:pt x="815" y="240"/>
                    </a:lnTo>
                    <a:lnTo>
                      <a:pt x="770" y="240"/>
                    </a:lnTo>
                    <a:lnTo>
                      <a:pt x="725" y="239"/>
                    </a:lnTo>
                    <a:lnTo>
                      <a:pt x="679" y="239"/>
                    </a:lnTo>
                    <a:lnTo>
                      <a:pt x="634" y="239"/>
                    </a:lnTo>
                    <a:lnTo>
                      <a:pt x="590" y="239"/>
                    </a:lnTo>
                    <a:lnTo>
                      <a:pt x="543" y="238"/>
                    </a:lnTo>
                    <a:lnTo>
                      <a:pt x="498" y="238"/>
                    </a:lnTo>
                    <a:lnTo>
                      <a:pt x="454" y="238"/>
                    </a:lnTo>
                    <a:lnTo>
                      <a:pt x="407" y="238"/>
                    </a:lnTo>
                    <a:lnTo>
                      <a:pt x="362" y="236"/>
                    </a:lnTo>
                    <a:lnTo>
                      <a:pt x="318" y="236"/>
                    </a:lnTo>
                    <a:lnTo>
                      <a:pt x="271" y="236"/>
                    </a:lnTo>
                    <a:lnTo>
                      <a:pt x="227" y="235"/>
                    </a:lnTo>
                    <a:lnTo>
                      <a:pt x="180" y="235"/>
                    </a:lnTo>
                    <a:lnTo>
                      <a:pt x="135" y="235"/>
                    </a:lnTo>
                    <a:lnTo>
                      <a:pt x="91" y="235"/>
                    </a:lnTo>
                    <a:lnTo>
                      <a:pt x="44" y="234"/>
                    </a:lnTo>
                    <a:lnTo>
                      <a:pt x="0" y="234"/>
                    </a:lnTo>
                    <a:lnTo>
                      <a:pt x="1" y="225"/>
                    </a:lnTo>
                    <a:lnTo>
                      <a:pt x="4" y="205"/>
                    </a:lnTo>
                    <a:lnTo>
                      <a:pt x="5" y="187"/>
                    </a:lnTo>
                    <a:lnTo>
                      <a:pt x="3" y="178"/>
                    </a:lnTo>
                    <a:close/>
                  </a:path>
                </a:pathLst>
              </a:custGeom>
              <a:solidFill>
                <a:srgbClr val="C47C05"/>
              </a:solidFill>
              <a:ln w="9525">
                <a:noFill/>
                <a:round/>
                <a:headEnd/>
                <a:tailEnd/>
              </a:ln>
            </p:spPr>
            <p:txBody>
              <a:bodyPr/>
              <a:lstStyle/>
              <a:p>
                <a:endParaRPr lang="en-US"/>
              </a:p>
            </p:txBody>
          </p:sp>
          <p:sp>
            <p:nvSpPr>
              <p:cNvPr id="21795" name="Freeform 742"/>
              <p:cNvSpPr>
                <a:spLocks/>
              </p:cNvSpPr>
              <p:nvPr/>
            </p:nvSpPr>
            <p:spPr bwMode="auto">
              <a:xfrm>
                <a:off x="1291" y="2101"/>
                <a:ext cx="922" cy="113"/>
              </a:xfrm>
              <a:custGeom>
                <a:avLst/>
                <a:gdLst>
                  <a:gd name="T0" fmla="*/ 35 w 1844"/>
                  <a:gd name="T1" fmla="*/ 148 h 227"/>
                  <a:gd name="T2" fmla="*/ 102 w 1844"/>
                  <a:gd name="T3" fmla="*/ 131 h 227"/>
                  <a:gd name="T4" fmla="*/ 168 w 1844"/>
                  <a:gd name="T5" fmla="*/ 113 h 227"/>
                  <a:gd name="T6" fmla="*/ 235 w 1844"/>
                  <a:gd name="T7" fmla="*/ 96 h 227"/>
                  <a:gd name="T8" fmla="*/ 301 w 1844"/>
                  <a:gd name="T9" fmla="*/ 77 h 227"/>
                  <a:gd name="T10" fmla="*/ 368 w 1844"/>
                  <a:gd name="T11" fmla="*/ 59 h 227"/>
                  <a:gd name="T12" fmla="*/ 434 w 1844"/>
                  <a:gd name="T13" fmla="*/ 41 h 227"/>
                  <a:gd name="T14" fmla="*/ 501 w 1844"/>
                  <a:gd name="T15" fmla="*/ 23 h 227"/>
                  <a:gd name="T16" fmla="*/ 543 w 1844"/>
                  <a:gd name="T17" fmla="*/ 12 h 227"/>
                  <a:gd name="T18" fmla="*/ 561 w 1844"/>
                  <a:gd name="T19" fmla="*/ 8 h 227"/>
                  <a:gd name="T20" fmla="*/ 578 w 1844"/>
                  <a:gd name="T21" fmla="*/ 5 h 227"/>
                  <a:gd name="T22" fmla="*/ 595 w 1844"/>
                  <a:gd name="T23" fmla="*/ 1 h 227"/>
                  <a:gd name="T24" fmla="*/ 641 w 1844"/>
                  <a:gd name="T25" fmla="*/ 1 h 227"/>
                  <a:gd name="T26" fmla="*/ 717 w 1844"/>
                  <a:gd name="T27" fmla="*/ 2 h 227"/>
                  <a:gd name="T28" fmla="*/ 793 w 1844"/>
                  <a:gd name="T29" fmla="*/ 5 h 227"/>
                  <a:gd name="T30" fmla="*/ 870 w 1844"/>
                  <a:gd name="T31" fmla="*/ 6 h 227"/>
                  <a:gd name="T32" fmla="*/ 946 w 1844"/>
                  <a:gd name="T33" fmla="*/ 8 h 227"/>
                  <a:gd name="T34" fmla="*/ 1022 w 1844"/>
                  <a:gd name="T35" fmla="*/ 9 h 227"/>
                  <a:gd name="T36" fmla="*/ 1098 w 1844"/>
                  <a:gd name="T37" fmla="*/ 12 h 227"/>
                  <a:gd name="T38" fmla="*/ 1174 w 1844"/>
                  <a:gd name="T39" fmla="*/ 13 h 227"/>
                  <a:gd name="T40" fmla="*/ 1250 w 1844"/>
                  <a:gd name="T41" fmla="*/ 15 h 227"/>
                  <a:gd name="T42" fmla="*/ 1326 w 1844"/>
                  <a:gd name="T43" fmla="*/ 16 h 227"/>
                  <a:gd name="T44" fmla="*/ 1402 w 1844"/>
                  <a:gd name="T45" fmla="*/ 18 h 227"/>
                  <a:gd name="T46" fmla="*/ 1478 w 1844"/>
                  <a:gd name="T47" fmla="*/ 20 h 227"/>
                  <a:gd name="T48" fmla="*/ 1554 w 1844"/>
                  <a:gd name="T49" fmla="*/ 22 h 227"/>
                  <a:gd name="T50" fmla="*/ 1630 w 1844"/>
                  <a:gd name="T51" fmla="*/ 23 h 227"/>
                  <a:gd name="T52" fmla="*/ 1706 w 1844"/>
                  <a:gd name="T53" fmla="*/ 25 h 227"/>
                  <a:gd name="T54" fmla="*/ 1782 w 1844"/>
                  <a:gd name="T55" fmla="*/ 26 h 227"/>
                  <a:gd name="T56" fmla="*/ 1826 w 1844"/>
                  <a:gd name="T57" fmla="*/ 36 h 227"/>
                  <a:gd name="T58" fmla="*/ 1839 w 1844"/>
                  <a:gd name="T59" fmla="*/ 52 h 227"/>
                  <a:gd name="T60" fmla="*/ 1819 w 1844"/>
                  <a:gd name="T61" fmla="*/ 70 h 227"/>
                  <a:gd name="T62" fmla="*/ 1768 w 1844"/>
                  <a:gd name="T63" fmla="*/ 91 h 227"/>
                  <a:gd name="T64" fmla="*/ 1718 w 1844"/>
                  <a:gd name="T65" fmla="*/ 112 h 227"/>
                  <a:gd name="T66" fmla="*/ 1667 w 1844"/>
                  <a:gd name="T67" fmla="*/ 132 h 227"/>
                  <a:gd name="T68" fmla="*/ 1617 w 1844"/>
                  <a:gd name="T69" fmla="*/ 154 h 227"/>
                  <a:gd name="T70" fmla="*/ 1567 w 1844"/>
                  <a:gd name="T71" fmla="*/ 175 h 227"/>
                  <a:gd name="T72" fmla="*/ 1516 w 1844"/>
                  <a:gd name="T73" fmla="*/ 196 h 227"/>
                  <a:gd name="T74" fmla="*/ 1465 w 1844"/>
                  <a:gd name="T75" fmla="*/ 216 h 227"/>
                  <a:gd name="T76" fmla="*/ 1395 w 1844"/>
                  <a:gd name="T77" fmla="*/ 227 h 227"/>
                  <a:gd name="T78" fmla="*/ 1305 w 1844"/>
                  <a:gd name="T79" fmla="*/ 226 h 227"/>
                  <a:gd name="T80" fmla="*/ 1215 w 1844"/>
                  <a:gd name="T81" fmla="*/ 224 h 227"/>
                  <a:gd name="T82" fmla="*/ 1125 w 1844"/>
                  <a:gd name="T83" fmla="*/ 223 h 227"/>
                  <a:gd name="T84" fmla="*/ 1035 w 1844"/>
                  <a:gd name="T85" fmla="*/ 223 h 227"/>
                  <a:gd name="T86" fmla="*/ 946 w 1844"/>
                  <a:gd name="T87" fmla="*/ 222 h 227"/>
                  <a:gd name="T88" fmla="*/ 856 w 1844"/>
                  <a:gd name="T89" fmla="*/ 221 h 227"/>
                  <a:gd name="T90" fmla="*/ 765 w 1844"/>
                  <a:gd name="T91" fmla="*/ 221 h 227"/>
                  <a:gd name="T92" fmla="*/ 675 w 1844"/>
                  <a:gd name="T93" fmla="*/ 220 h 227"/>
                  <a:gd name="T94" fmla="*/ 585 w 1844"/>
                  <a:gd name="T95" fmla="*/ 220 h 227"/>
                  <a:gd name="T96" fmla="*/ 495 w 1844"/>
                  <a:gd name="T97" fmla="*/ 219 h 227"/>
                  <a:gd name="T98" fmla="*/ 405 w 1844"/>
                  <a:gd name="T99" fmla="*/ 218 h 227"/>
                  <a:gd name="T100" fmla="*/ 315 w 1844"/>
                  <a:gd name="T101" fmla="*/ 218 h 227"/>
                  <a:gd name="T102" fmla="*/ 224 w 1844"/>
                  <a:gd name="T103" fmla="*/ 216 h 227"/>
                  <a:gd name="T104" fmla="*/ 134 w 1844"/>
                  <a:gd name="T105" fmla="*/ 215 h 227"/>
                  <a:gd name="T106" fmla="*/ 44 w 1844"/>
                  <a:gd name="T107" fmla="*/ 214 h 227"/>
                  <a:gd name="T108" fmla="*/ 1 w 1844"/>
                  <a:gd name="T109" fmla="*/ 205 h 227"/>
                  <a:gd name="T110" fmla="*/ 4 w 1844"/>
                  <a:gd name="T111" fmla="*/ 167 h 227"/>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844"/>
                  <a:gd name="T169" fmla="*/ 0 h 227"/>
                  <a:gd name="T170" fmla="*/ 1844 w 1844"/>
                  <a:gd name="T171" fmla="*/ 227 h 227"/>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844" h="227">
                    <a:moveTo>
                      <a:pt x="2" y="158"/>
                    </a:moveTo>
                    <a:lnTo>
                      <a:pt x="35" y="148"/>
                    </a:lnTo>
                    <a:lnTo>
                      <a:pt x="69" y="140"/>
                    </a:lnTo>
                    <a:lnTo>
                      <a:pt x="102" y="131"/>
                    </a:lnTo>
                    <a:lnTo>
                      <a:pt x="135" y="122"/>
                    </a:lnTo>
                    <a:lnTo>
                      <a:pt x="168" y="113"/>
                    </a:lnTo>
                    <a:lnTo>
                      <a:pt x="201" y="105"/>
                    </a:lnTo>
                    <a:lnTo>
                      <a:pt x="235" y="96"/>
                    </a:lnTo>
                    <a:lnTo>
                      <a:pt x="268" y="86"/>
                    </a:lnTo>
                    <a:lnTo>
                      <a:pt x="301" y="77"/>
                    </a:lnTo>
                    <a:lnTo>
                      <a:pt x="335" y="68"/>
                    </a:lnTo>
                    <a:lnTo>
                      <a:pt x="368" y="59"/>
                    </a:lnTo>
                    <a:lnTo>
                      <a:pt x="402" y="50"/>
                    </a:lnTo>
                    <a:lnTo>
                      <a:pt x="434" y="41"/>
                    </a:lnTo>
                    <a:lnTo>
                      <a:pt x="467" y="32"/>
                    </a:lnTo>
                    <a:lnTo>
                      <a:pt x="501" y="23"/>
                    </a:lnTo>
                    <a:lnTo>
                      <a:pt x="534" y="14"/>
                    </a:lnTo>
                    <a:lnTo>
                      <a:pt x="543" y="12"/>
                    </a:lnTo>
                    <a:lnTo>
                      <a:pt x="551" y="10"/>
                    </a:lnTo>
                    <a:lnTo>
                      <a:pt x="561" y="8"/>
                    </a:lnTo>
                    <a:lnTo>
                      <a:pt x="569" y="7"/>
                    </a:lnTo>
                    <a:lnTo>
                      <a:pt x="578" y="5"/>
                    </a:lnTo>
                    <a:lnTo>
                      <a:pt x="586" y="3"/>
                    </a:lnTo>
                    <a:lnTo>
                      <a:pt x="595" y="1"/>
                    </a:lnTo>
                    <a:lnTo>
                      <a:pt x="603" y="0"/>
                    </a:lnTo>
                    <a:lnTo>
                      <a:pt x="641" y="1"/>
                    </a:lnTo>
                    <a:lnTo>
                      <a:pt x="679" y="1"/>
                    </a:lnTo>
                    <a:lnTo>
                      <a:pt x="717" y="2"/>
                    </a:lnTo>
                    <a:lnTo>
                      <a:pt x="755" y="3"/>
                    </a:lnTo>
                    <a:lnTo>
                      <a:pt x="793" y="5"/>
                    </a:lnTo>
                    <a:lnTo>
                      <a:pt x="831" y="5"/>
                    </a:lnTo>
                    <a:lnTo>
                      <a:pt x="870" y="6"/>
                    </a:lnTo>
                    <a:lnTo>
                      <a:pt x="908" y="7"/>
                    </a:lnTo>
                    <a:lnTo>
                      <a:pt x="946" y="8"/>
                    </a:lnTo>
                    <a:lnTo>
                      <a:pt x="984" y="8"/>
                    </a:lnTo>
                    <a:lnTo>
                      <a:pt x="1022" y="9"/>
                    </a:lnTo>
                    <a:lnTo>
                      <a:pt x="1060" y="10"/>
                    </a:lnTo>
                    <a:lnTo>
                      <a:pt x="1098" y="12"/>
                    </a:lnTo>
                    <a:lnTo>
                      <a:pt x="1136" y="12"/>
                    </a:lnTo>
                    <a:lnTo>
                      <a:pt x="1174" y="13"/>
                    </a:lnTo>
                    <a:lnTo>
                      <a:pt x="1212" y="14"/>
                    </a:lnTo>
                    <a:lnTo>
                      <a:pt x="1250" y="15"/>
                    </a:lnTo>
                    <a:lnTo>
                      <a:pt x="1288" y="15"/>
                    </a:lnTo>
                    <a:lnTo>
                      <a:pt x="1326" y="16"/>
                    </a:lnTo>
                    <a:lnTo>
                      <a:pt x="1364" y="17"/>
                    </a:lnTo>
                    <a:lnTo>
                      <a:pt x="1402" y="18"/>
                    </a:lnTo>
                    <a:lnTo>
                      <a:pt x="1440" y="18"/>
                    </a:lnTo>
                    <a:lnTo>
                      <a:pt x="1478" y="20"/>
                    </a:lnTo>
                    <a:lnTo>
                      <a:pt x="1516" y="21"/>
                    </a:lnTo>
                    <a:lnTo>
                      <a:pt x="1554" y="22"/>
                    </a:lnTo>
                    <a:lnTo>
                      <a:pt x="1592" y="22"/>
                    </a:lnTo>
                    <a:lnTo>
                      <a:pt x="1630" y="23"/>
                    </a:lnTo>
                    <a:lnTo>
                      <a:pt x="1668" y="24"/>
                    </a:lnTo>
                    <a:lnTo>
                      <a:pt x="1706" y="25"/>
                    </a:lnTo>
                    <a:lnTo>
                      <a:pt x="1744" y="25"/>
                    </a:lnTo>
                    <a:lnTo>
                      <a:pt x="1782" y="26"/>
                    </a:lnTo>
                    <a:lnTo>
                      <a:pt x="1820" y="28"/>
                    </a:lnTo>
                    <a:lnTo>
                      <a:pt x="1826" y="36"/>
                    </a:lnTo>
                    <a:lnTo>
                      <a:pt x="1833" y="44"/>
                    </a:lnTo>
                    <a:lnTo>
                      <a:pt x="1839" y="52"/>
                    </a:lnTo>
                    <a:lnTo>
                      <a:pt x="1844" y="60"/>
                    </a:lnTo>
                    <a:lnTo>
                      <a:pt x="1819" y="70"/>
                    </a:lnTo>
                    <a:lnTo>
                      <a:pt x="1794" y="81"/>
                    </a:lnTo>
                    <a:lnTo>
                      <a:pt x="1768" y="91"/>
                    </a:lnTo>
                    <a:lnTo>
                      <a:pt x="1743" y="101"/>
                    </a:lnTo>
                    <a:lnTo>
                      <a:pt x="1718" y="112"/>
                    </a:lnTo>
                    <a:lnTo>
                      <a:pt x="1692" y="122"/>
                    </a:lnTo>
                    <a:lnTo>
                      <a:pt x="1667" y="132"/>
                    </a:lnTo>
                    <a:lnTo>
                      <a:pt x="1643" y="143"/>
                    </a:lnTo>
                    <a:lnTo>
                      <a:pt x="1617" y="154"/>
                    </a:lnTo>
                    <a:lnTo>
                      <a:pt x="1592" y="165"/>
                    </a:lnTo>
                    <a:lnTo>
                      <a:pt x="1567" y="175"/>
                    </a:lnTo>
                    <a:lnTo>
                      <a:pt x="1541" y="185"/>
                    </a:lnTo>
                    <a:lnTo>
                      <a:pt x="1516" y="196"/>
                    </a:lnTo>
                    <a:lnTo>
                      <a:pt x="1491" y="206"/>
                    </a:lnTo>
                    <a:lnTo>
                      <a:pt x="1465" y="216"/>
                    </a:lnTo>
                    <a:lnTo>
                      <a:pt x="1440" y="227"/>
                    </a:lnTo>
                    <a:lnTo>
                      <a:pt x="1395" y="227"/>
                    </a:lnTo>
                    <a:lnTo>
                      <a:pt x="1350" y="226"/>
                    </a:lnTo>
                    <a:lnTo>
                      <a:pt x="1305" y="226"/>
                    </a:lnTo>
                    <a:lnTo>
                      <a:pt x="1260" y="226"/>
                    </a:lnTo>
                    <a:lnTo>
                      <a:pt x="1215" y="224"/>
                    </a:lnTo>
                    <a:lnTo>
                      <a:pt x="1170" y="224"/>
                    </a:lnTo>
                    <a:lnTo>
                      <a:pt x="1125" y="223"/>
                    </a:lnTo>
                    <a:lnTo>
                      <a:pt x="1080" y="223"/>
                    </a:lnTo>
                    <a:lnTo>
                      <a:pt x="1035" y="223"/>
                    </a:lnTo>
                    <a:lnTo>
                      <a:pt x="991" y="222"/>
                    </a:lnTo>
                    <a:lnTo>
                      <a:pt x="946" y="222"/>
                    </a:lnTo>
                    <a:lnTo>
                      <a:pt x="901" y="222"/>
                    </a:lnTo>
                    <a:lnTo>
                      <a:pt x="856" y="221"/>
                    </a:lnTo>
                    <a:lnTo>
                      <a:pt x="811" y="221"/>
                    </a:lnTo>
                    <a:lnTo>
                      <a:pt x="765" y="221"/>
                    </a:lnTo>
                    <a:lnTo>
                      <a:pt x="720" y="220"/>
                    </a:lnTo>
                    <a:lnTo>
                      <a:pt x="675" y="220"/>
                    </a:lnTo>
                    <a:lnTo>
                      <a:pt x="630" y="220"/>
                    </a:lnTo>
                    <a:lnTo>
                      <a:pt x="585" y="220"/>
                    </a:lnTo>
                    <a:lnTo>
                      <a:pt x="540" y="219"/>
                    </a:lnTo>
                    <a:lnTo>
                      <a:pt x="495" y="219"/>
                    </a:lnTo>
                    <a:lnTo>
                      <a:pt x="450" y="219"/>
                    </a:lnTo>
                    <a:lnTo>
                      <a:pt x="405" y="218"/>
                    </a:lnTo>
                    <a:lnTo>
                      <a:pt x="360" y="218"/>
                    </a:lnTo>
                    <a:lnTo>
                      <a:pt x="315" y="218"/>
                    </a:lnTo>
                    <a:lnTo>
                      <a:pt x="270" y="216"/>
                    </a:lnTo>
                    <a:lnTo>
                      <a:pt x="224" y="216"/>
                    </a:lnTo>
                    <a:lnTo>
                      <a:pt x="179" y="215"/>
                    </a:lnTo>
                    <a:lnTo>
                      <a:pt x="134" y="215"/>
                    </a:lnTo>
                    <a:lnTo>
                      <a:pt x="89" y="215"/>
                    </a:lnTo>
                    <a:lnTo>
                      <a:pt x="44" y="214"/>
                    </a:lnTo>
                    <a:lnTo>
                      <a:pt x="0" y="214"/>
                    </a:lnTo>
                    <a:lnTo>
                      <a:pt x="1" y="205"/>
                    </a:lnTo>
                    <a:lnTo>
                      <a:pt x="3" y="185"/>
                    </a:lnTo>
                    <a:lnTo>
                      <a:pt x="4" y="167"/>
                    </a:lnTo>
                    <a:lnTo>
                      <a:pt x="2" y="158"/>
                    </a:lnTo>
                    <a:close/>
                  </a:path>
                </a:pathLst>
              </a:custGeom>
              <a:solidFill>
                <a:srgbClr val="CC8405"/>
              </a:solidFill>
              <a:ln w="9525">
                <a:noFill/>
                <a:round/>
                <a:headEnd/>
                <a:tailEnd/>
              </a:ln>
            </p:spPr>
            <p:txBody>
              <a:bodyPr/>
              <a:lstStyle/>
              <a:p>
                <a:endParaRPr lang="en-US"/>
              </a:p>
            </p:txBody>
          </p:sp>
          <p:sp>
            <p:nvSpPr>
              <p:cNvPr id="21796" name="Freeform 743"/>
              <p:cNvSpPr>
                <a:spLocks/>
              </p:cNvSpPr>
              <p:nvPr/>
            </p:nvSpPr>
            <p:spPr bwMode="auto">
              <a:xfrm>
                <a:off x="1291" y="2111"/>
                <a:ext cx="895" cy="105"/>
              </a:xfrm>
              <a:custGeom>
                <a:avLst/>
                <a:gdLst>
                  <a:gd name="T0" fmla="*/ 29 w 1790"/>
                  <a:gd name="T1" fmla="*/ 130 h 209"/>
                  <a:gd name="T2" fmla="*/ 89 w 1790"/>
                  <a:gd name="T3" fmla="*/ 115 h 209"/>
                  <a:gd name="T4" fmla="*/ 149 w 1790"/>
                  <a:gd name="T5" fmla="*/ 99 h 209"/>
                  <a:gd name="T6" fmla="*/ 209 w 1790"/>
                  <a:gd name="T7" fmla="*/ 84 h 209"/>
                  <a:gd name="T8" fmla="*/ 270 w 1790"/>
                  <a:gd name="T9" fmla="*/ 67 h 209"/>
                  <a:gd name="T10" fmla="*/ 330 w 1790"/>
                  <a:gd name="T11" fmla="*/ 53 h 209"/>
                  <a:gd name="T12" fmla="*/ 390 w 1790"/>
                  <a:gd name="T13" fmla="*/ 36 h 209"/>
                  <a:gd name="T14" fmla="*/ 450 w 1790"/>
                  <a:gd name="T15" fmla="*/ 21 h 209"/>
                  <a:gd name="T16" fmla="*/ 489 w 1790"/>
                  <a:gd name="T17" fmla="*/ 11 h 209"/>
                  <a:gd name="T18" fmla="*/ 507 w 1790"/>
                  <a:gd name="T19" fmla="*/ 8 h 209"/>
                  <a:gd name="T20" fmla="*/ 524 w 1790"/>
                  <a:gd name="T21" fmla="*/ 4 h 209"/>
                  <a:gd name="T22" fmla="*/ 541 w 1790"/>
                  <a:gd name="T23" fmla="*/ 1 h 209"/>
                  <a:gd name="T24" fmla="*/ 588 w 1790"/>
                  <a:gd name="T25" fmla="*/ 1 h 209"/>
                  <a:gd name="T26" fmla="*/ 664 w 1790"/>
                  <a:gd name="T27" fmla="*/ 2 h 209"/>
                  <a:gd name="T28" fmla="*/ 740 w 1790"/>
                  <a:gd name="T29" fmla="*/ 4 h 209"/>
                  <a:gd name="T30" fmla="*/ 817 w 1790"/>
                  <a:gd name="T31" fmla="*/ 5 h 209"/>
                  <a:gd name="T32" fmla="*/ 893 w 1790"/>
                  <a:gd name="T33" fmla="*/ 8 h 209"/>
                  <a:gd name="T34" fmla="*/ 967 w 1790"/>
                  <a:gd name="T35" fmla="*/ 9 h 209"/>
                  <a:gd name="T36" fmla="*/ 1044 w 1790"/>
                  <a:gd name="T37" fmla="*/ 11 h 209"/>
                  <a:gd name="T38" fmla="*/ 1120 w 1790"/>
                  <a:gd name="T39" fmla="*/ 12 h 209"/>
                  <a:gd name="T40" fmla="*/ 1196 w 1790"/>
                  <a:gd name="T41" fmla="*/ 15 h 209"/>
                  <a:gd name="T42" fmla="*/ 1272 w 1790"/>
                  <a:gd name="T43" fmla="*/ 16 h 209"/>
                  <a:gd name="T44" fmla="*/ 1348 w 1790"/>
                  <a:gd name="T45" fmla="*/ 18 h 209"/>
                  <a:gd name="T46" fmla="*/ 1424 w 1790"/>
                  <a:gd name="T47" fmla="*/ 19 h 209"/>
                  <a:gd name="T48" fmla="*/ 1500 w 1790"/>
                  <a:gd name="T49" fmla="*/ 21 h 209"/>
                  <a:gd name="T50" fmla="*/ 1576 w 1790"/>
                  <a:gd name="T51" fmla="*/ 23 h 209"/>
                  <a:gd name="T52" fmla="*/ 1652 w 1790"/>
                  <a:gd name="T53" fmla="*/ 25 h 209"/>
                  <a:gd name="T54" fmla="*/ 1728 w 1790"/>
                  <a:gd name="T55" fmla="*/ 26 h 209"/>
                  <a:gd name="T56" fmla="*/ 1772 w 1790"/>
                  <a:gd name="T57" fmla="*/ 35 h 209"/>
                  <a:gd name="T58" fmla="*/ 1784 w 1790"/>
                  <a:gd name="T59" fmla="*/ 53 h 209"/>
                  <a:gd name="T60" fmla="*/ 1768 w 1790"/>
                  <a:gd name="T61" fmla="*/ 70 h 209"/>
                  <a:gd name="T62" fmla="*/ 1723 w 1790"/>
                  <a:gd name="T63" fmla="*/ 88 h 209"/>
                  <a:gd name="T64" fmla="*/ 1678 w 1790"/>
                  <a:gd name="T65" fmla="*/ 107 h 209"/>
                  <a:gd name="T66" fmla="*/ 1633 w 1790"/>
                  <a:gd name="T67" fmla="*/ 125 h 209"/>
                  <a:gd name="T68" fmla="*/ 1589 w 1790"/>
                  <a:gd name="T69" fmla="*/ 145 h 209"/>
                  <a:gd name="T70" fmla="*/ 1544 w 1790"/>
                  <a:gd name="T71" fmla="*/ 163 h 209"/>
                  <a:gd name="T72" fmla="*/ 1499 w 1790"/>
                  <a:gd name="T73" fmla="*/ 181 h 209"/>
                  <a:gd name="T74" fmla="*/ 1454 w 1790"/>
                  <a:gd name="T75" fmla="*/ 200 h 209"/>
                  <a:gd name="T76" fmla="*/ 1386 w 1790"/>
                  <a:gd name="T77" fmla="*/ 209 h 209"/>
                  <a:gd name="T78" fmla="*/ 1297 w 1790"/>
                  <a:gd name="T79" fmla="*/ 208 h 209"/>
                  <a:gd name="T80" fmla="*/ 1207 w 1790"/>
                  <a:gd name="T81" fmla="*/ 207 h 209"/>
                  <a:gd name="T82" fmla="*/ 1118 w 1790"/>
                  <a:gd name="T83" fmla="*/ 206 h 209"/>
                  <a:gd name="T84" fmla="*/ 1029 w 1790"/>
                  <a:gd name="T85" fmla="*/ 204 h 209"/>
                  <a:gd name="T86" fmla="*/ 940 w 1790"/>
                  <a:gd name="T87" fmla="*/ 204 h 209"/>
                  <a:gd name="T88" fmla="*/ 850 w 1790"/>
                  <a:gd name="T89" fmla="*/ 203 h 209"/>
                  <a:gd name="T90" fmla="*/ 761 w 1790"/>
                  <a:gd name="T91" fmla="*/ 202 h 209"/>
                  <a:gd name="T92" fmla="*/ 671 w 1790"/>
                  <a:gd name="T93" fmla="*/ 201 h 209"/>
                  <a:gd name="T94" fmla="*/ 581 w 1790"/>
                  <a:gd name="T95" fmla="*/ 200 h 209"/>
                  <a:gd name="T96" fmla="*/ 493 w 1790"/>
                  <a:gd name="T97" fmla="*/ 199 h 209"/>
                  <a:gd name="T98" fmla="*/ 403 w 1790"/>
                  <a:gd name="T99" fmla="*/ 199 h 209"/>
                  <a:gd name="T100" fmla="*/ 313 w 1790"/>
                  <a:gd name="T101" fmla="*/ 198 h 209"/>
                  <a:gd name="T102" fmla="*/ 223 w 1790"/>
                  <a:gd name="T103" fmla="*/ 196 h 209"/>
                  <a:gd name="T104" fmla="*/ 134 w 1790"/>
                  <a:gd name="T105" fmla="*/ 195 h 209"/>
                  <a:gd name="T106" fmla="*/ 44 w 1790"/>
                  <a:gd name="T107" fmla="*/ 194 h 209"/>
                  <a:gd name="T108" fmla="*/ 1 w 1790"/>
                  <a:gd name="T109" fmla="*/ 185 h 209"/>
                  <a:gd name="T110" fmla="*/ 3 w 1790"/>
                  <a:gd name="T111" fmla="*/ 147 h 20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790"/>
                  <a:gd name="T169" fmla="*/ 0 h 209"/>
                  <a:gd name="T170" fmla="*/ 1790 w 1790"/>
                  <a:gd name="T171" fmla="*/ 209 h 209"/>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790" h="209">
                    <a:moveTo>
                      <a:pt x="0" y="138"/>
                    </a:moveTo>
                    <a:lnTo>
                      <a:pt x="29" y="130"/>
                    </a:lnTo>
                    <a:lnTo>
                      <a:pt x="59" y="122"/>
                    </a:lnTo>
                    <a:lnTo>
                      <a:pt x="89" y="115"/>
                    </a:lnTo>
                    <a:lnTo>
                      <a:pt x="119" y="107"/>
                    </a:lnTo>
                    <a:lnTo>
                      <a:pt x="149" y="99"/>
                    </a:lnTo>
                    <a:lnTo>
                      <a:pt x="179" y="91"/>
                    </a:lnTo>
                    <a:lnTo>
                      <a:pt x="209" y="84"/>
                    </a:lnTo>
                    <a:lnTo>
                      <a:pt x="240" y="76"/>
                    </a:lnTo>
                    <a:lnTo>
                      <a:pt x="270" y="67"/>
                    </a:lnTo>
                    <a:lnTo>
                      <a:pt x="300" y="59"/>
                    </a:lnTo>
                    <a:lnTo>
                      <a:pt x="330" y="53"/>
                    </a:lnTo>
                    <a:lnTo>
                      <a:pt x="360" y="44"/>
                    </a:lnTo>
                    <a:lnTo>
                      <a:pt x="390" y="36"/>
                    </a:lnTo>
                    <a:lnTo>
                      <a:pt x="420" y="28"/>
                    </a:lnTo>
                    <a:lnTo>
                      <a:pt x="450" y="21"/>
                    </a:lnTo>
                    <a:lnTo>
                      <a:pt x="480" y="13"/>
                    </a:lnTo>
                    <a:lnTo>
                      <a:pt x="489" y="11"/>
                    </a:lnTo>
                    <a:lnTo>
                      <a:pt x="497" y="10"/>
                    </a:lnTo>
                    <a:lnTo>
                      <a:pt x="507" y="8"/>
                    </a:lnTo>
                    <a:lnTo>
                      <a:pt x="515" y="6"/>
                    </a:lnTo>
                    <a:lnTo>
                      <a:pt x="524" y="4"/>
                    </a:lnTo>
                    <a:lnTo>
                      <a:pt x="532" y="3"/>
                    </a:lnTo>
                    <a:lnTo>
                      <a:pt x="541" y="1"/>
                    </a:lnTo>
                    <a:lnTo>
                      <a:pt x="550" y="0"/>
                    </a:lnTo>
                    <a:lnTo>
                      <a:pt x="588" y="1"/>
                    </a:lnTo>
                    <a:lnTo>
                      <a:pt x="626" y="1"/>
                    </a:lnTo>
                    <a:lnTo>
                      <a:pt x="664" y="2"/>
                    </a:lnTo>
                    <a:lnTo>
                      <a:pt x="702" y="3"/>
                    </a:lnTo>
                    <a:lnTo>
                      <a:pt x="740" y="4"/>
                    </a:lnTo>
                    <a:lnTo>
                      <a:pt x="778" y="4"/>
                    </a:lnTo>
                    <a:lnTo>
                      <a:pt x="817" y="5"/>
                    </a:lnTo>
                    <a:lnTo>
                      <a:pt x="855" y="6"/>
                    </a:lnTo>
                    <a:lnTo>
                      <a:pt x="893" y="8"/>
                    </a:lnTo>
                    <a:lnTo>
                      <a:pt x="931" y="8"/>
                    </a:lnTo>
                    <a:lnTo>
                      <a:pt x="967" y="9"/>
                    </a:lnTo>
                    <a:lnTo>
                      <a:pt x="1005" y="10"/>
                    </a:lnTo>
                    <a:lnTo>
                      <a:pt x="1044" y="11"/>
                    </a:lnTo>
                    <a:lnTo>
                      <a:pt x="1082" y="11"/>
                    </a:lnTo>
                    <a:lnTo>
                      <a:pt x="1120" y="12"/>
                    </a:lnTo>
                    <a:lnTo>
                      <a:pt x="1158" y="13"/>
                    </a:lnTo>
                    <a:lnTo>
                      <a:pt x="1196" y="15"/>
                    </a:lnTo>
                    <a:lnTo>
                      <a:pt x="1234" y="15"/>
                    </a:lnTo>
                    <a:lnTo>
                      <a:pt x="1272" y="16"/>
                    </a:lnTo>
                    <a:lnTo>
                      <a:pt x="1310" y="17"/>
                    </a:lnTo>
                    <a:lnTo>
                      <a:pt x="1348" y="18"/>
                    </a:lnTo>
                    <a:lnTo>
                      <a:pt x="1386" y="18"/>
                    </a:lnTo>
                    <a:lnTo>
                      <a:pt x="1424" y="19"/>
                    </a:lnTo>
                    <a:lnTo>
                      <a:pt x="1462" y="20"/>
                    </a:lnTo>
                    <a:lnTo>
                      <a:pt x="1500" y="21"/>
                    </a:lnTo>
                    <a:lnTo>
                      <a:pt x="1538" y="21"/>
                    </a:lnTo>
                    <a:lnTo>
                      <a:pt x="1576" y="23"/>
                    </a:lnTo>
                    <a:lnTo>
                      <a:pt x="1614" y="24"/>
                    </a:lnTo>
                    <a:lnTo>
                      <a:pt x="1652" y="25"/>
                    </a:lnTo>
                    <a:lnTo>
                      <a:pt x="1690" y="25"/>
                    </a:lnTo>
                    <a:lnTo>
                      <a:pt x="1728" y="26"/>
                    </a:lnTo>
                    <a:lnTo>
                      <a:pt x="1766" y="27"/>
                    </a:lnTo>
                    <a:lnTo>
                      <a:pt x="1772" y="35"/>
                    </a:lnTo>
                    <a:lnTo>
                      <a:pt x="1779" y="43"/>
                    </a:lnTo>
                    <a:lnTo>
                      <a:pt x="1784" y="53"/>
                    </a:lnTo>
                    <a:lnTo>
                      <a:pt x="1790" y="61"/>
                    </a:lnTo>
                    <a:lnTo>
                      <a:pt x="1768" y="70"/>
                    </a:lnTo>
                    <a:lnTo>
                      <a:pt x="1745" y="79"/>
                    </a:lnTo>
                    <a:lnTo>
                      <a:pt x="1723" y="88"/>
                    </a:lnTo>
                    <a:lnTo>
                      <a:pt x="1700" y="97"/>
                    </a:lnTo>
                    <a:lnTo>
                      <a:pt x="1678" y="107"/>
                    </a:lnTo>
                    <a:lnTo>
                      <a:pt x="1655" y="116"/>
                    </a:lnTo>
                    <a:lnTo>
                      <a:pt x="1633" y="125"/>
                    </a:lnTo>
                    <a:lnTo>
                      <a:pt x="1610" y="134"/>
                    </a:lnTo>
                    <a:lnTo>
                      <a:pt x="1589" y="145"/>
                    </a:lnTo>
                    <a:lnTo>
                      <a:pt x="1566" y="154"/>
                    </a:lnTo>
                    <a:lnTo>
                      <a:pt x="1544" y="163"/>
                    </a:lnTo>
                    <a:lnTo>
                      <a:pt x="1521" y="172"/>
                    </a:lnTo>
                    <a:lnTo>
                      <a:pt x="1499" y="181"/>
                    </a:lnTo>
                    <a:lnTo>
                      <a:pt x="1476" y="191"/>
                    </a:lnTo>
                    <a:lnTo>
                      <a:pt x="1454" y="200"/>
                    </a:lnTo>
                    <a:lnTo>
                      <a:pt x="1431" y="209"/>
                    </a:lnTo>
                    <a:lnTo>
                      <a:pt x="1386" y="209"/>
                    </a:lnTo>
                    <a:lnTo>
                      <a:pt x="1342" y="208"/>
                    </a:lnTo>
                    <a:lnTo>
                      <a:pt x="1297" y="208"/>
                    </a:lnTo>
                    <a:lnTo>
                      <a:pt x="1252" y="207"/>
                    </a:lnTo>
                    <a:lnTo>
                      <a:pt x="1207" y="207"/>
                    </a:lnTo>
                    <a:lnTo>
                      <a:pt x="1163" y="207"/>
                    </a:lnTo>
                    <a:lnTo>
                      <a:pt x="1118" y="206"/>
                    </a:lnTo>
                    <a:lnTo>
                      <a:pt x="1073" y="206"/>
                    </a:lnTo>
                    <a:lnTo>
                      <a:pt x="1029" y="204"/>
                    </a:lnTo>
                    <a:lnTo>
                      <a:pt x="985" y="204"/>
                    </a:lnTo>
                    <a:lnTo>
                      <a:pt x="940" y="204"/>
                    </a:lnTo>
                    <a:lnTo>
                      <a:pt x="895" y="203"/>
                    </a:lnTo>
                    <a:lnTo>
                      <a:pt x="850" y="203"/>
                    </a:lnTo>
                    <a:lnTo>
                      <a:pt x="805" y="202"/>
                    </a:lnTo>
                    <a:lnTo>
                      <a:pt x="761" y="202"/>
                    </a:lnTo>
                    <a:lnTo>
                      <a:pt x="716" y="201"/>
                    </a:lnTo>
                    <a:lnTo>
                      <a:pt x="671" y="201"/>
                    </a:lnTo>
                    <a:lnTo>
                      <a:pt x="626" y="201"/>
                    </a:lnTo>
                    <a:lnTo>
                      <a:pt x="581" y="200"/>
                    </a:lnTo>
                    <a:lnTo>
                      <a:pt x="536" y="200"/>
                    </a:lnTo>
                    <a:lnTo>
                      <a:pt x="493" y="199"/>
                    </a:lnTo>
                    <a:lnTo>
                      <a:pt x="448" y="199"/>
                    </a:lnTo>
                    <a:lnTo>
                      <a:pt x="403" y="199"/>
                    </a:lnTo>
                    <a:lnTo>
                      <a:pt x="358" y="198"/>
                    </a:lnTo>
                    <a:lnTo>
                      <a:pt x="313" y="198"/>
                    </a:lnTo>
                    <a:lnTo>
                      <a:pt x="268" y="196"/>
                    </a:lnTo>
                    <a:lnTo>
                      <a:pt x="223" y="196"/>
                    </a:lnTo>
                    <a:lnTo>
                      <a:pt x="179" y="196"/>
                    </a:lnTo>
                    <a:lnTo>
                      <a:pt x="134" y="195"/>
                    </a:lnTo>
                    <a:lnTo>
                      <a:pt x="89" y="195"/>
                    </a:lnTo>
                    <a:lnTo>
                      <a:pt x="44" y="194"/>
                    </a:lnTo>
                    <a:lnTo>
                      <a:pt x="0" y="194"/>
                    </a:lnTo>
                    <a:lnTo>
                      <a:pt x="1" y="185"/>
                    </a:lnTo>
                    <a:lnTo>
                      <a:pt x="3" y="165"/>
                    </a:lnTo>
                    <a:lnTo>
                      <a:pt x="3" y="147"/>
                    </a:lnTo>
                    <a:lnTo>
                      <a:pt x="0" y="138"/>
                    </a:lnTo>
                    <a:close/>
                  </a:path>
                </a:pathLst>
              </a:custGeom>
              <a:solidFill>
                <a:srgbClr val="D18C02"/>
              </a:solidFill>
              <a:ln w="9525">
                <a:noFill/>
                <a:round/>
                <a:headEnd/>
                <a:tailEnd/>
              </a:ln>
            </p:spPr>
            <p:txBody>
              <a:bodyPr/>
              <a:lstStyle/>
              <a:p>
                <a:endParaRPr lang="en-US"/>
              </a:p>
            </p:txBody>
          </p:sp>
          <p:sp>
            <p:nvSpPr>
              <p:cNvPr id="21797" name="Freeform 744"/>
              <p:cNvSpPr>
                <a:spLocks/>
              </p:cNvSpPr>
              <p:nvPr/>
            </p:nvSpPr>
            <p:spPr bwMode="auto">
              <a:xfrm>
                <a:off x="1290" y="2121"/>
                <a:ext cx="869" cy="96"/>
              </a:xfrm>
              <a:custGeom>
                <a:avLst/>
                <a:gdLst>
                  <a:gd name="T0" fmla="*/ 27 w 1738"/>
                  <a:gd name="T1" fmla="*/ 112 h 192"/>
                  <a:gd name="T2" fmla="*/ 81 w 1738"/>
                  <a:gd name="T3" fmla="*/ 99 h 192"/>
                  <a:gd name="T4" fmla="*/ 134 w 1738"/>
                  <a:gd name="T5" fmla="*/ 86 h 192"/>
                  <a:gd name="T6" fmla="*/ 188 w 1738"/>
                  <a:gd name="T7" fmla="*/ 74 h 192"/>
                  <a:gd name="T8" fmla="*/ 241 w 1738"/>
                  <a:gd name="T9" fmla="*/ 60 h 192"/>
                  <a:gd name="T10" fmla="*/ 294 w 1738"/>
                  <a:gd name="T11" fmla="*/ 47 h 192"/>
                  <a:gd name="T12" fmla="*/ 348 w 1738"/>
                  <a:gd name="T13" fmla="*/ 34 h 192"/>
                  <a:gd name="T14" fmla="*/ 401 w 1738"/>
                  <a:gd name="T15" fmla="*/ 21 h 192"/>
                  <a:gd name="T16" fmla="*/ 437 w 1738"/>
                  <a:gd name="T17" fmla="*/ 12 h 192"/>
                  <a:gd name="T18" fmla="*/ 454 w 1738"/>
                  <a:gd name="T19" fmla="*/ 8 h 192"/>
                  <a:gd name="T20" fmla="*/ 472 w 1738"/>
                  <a:gd name="T21" fmla="*/ 5 h 192"/>
                  <a:gd name="T22" fmla="*/ 489 w 1738"/>
                  <a:gd name="T23" fmla="*/ 1 h 192"/>
                  <a:gd name="T24" fmla="*/ 536 w 1738"/>
                  <a:gd name="T25" fmla="*/ 1 h 192"/>
                  <a:gd name="T26" fmla="*/ 612 w 1738"/>
                  <a:gd name="T27" fmla="*/ 2 h 192"/>
                  <a:gd name="T28" fmla="*/ 688 w 1738"/>
                  <a:gd name="T29" fmla="*/ 5 h 192"/>
                  <a:gd name="T30" fmla="*/ 764 w 1738"/>
                  <a:gd name="T31" fmla="*/ 6 h 192"/>
                  <a:gd name="T32" fmla="*/ 840 w 1738"/>
                  <a:gd name="T33" fmla="*/ 8 h 192"/>
                  <a:gd name="T34" fmla="*/ 916 w 1738"/>
                  <a:gd name="T35" fmla="*/ 11 h 192"/>
                  <a:gd name="T36" fmla="*/ 993 w 1738"/>
                  <a:gd name="T37" fmla="*/ 12 h 192"/>
                  <a:gd name="T38" fmla="*/ 1069 w 1738"/>
                  <a:gd name="T39" fmla="*/ 14 h 192"/>
                  <a:gd name="T40" fmla="*/ 1145 w 1738"/>
                  <a:gd name="T41" fmla="*/ 15 h 192"/>
                  <a:gd name="T42" fmla="*/ 1221 w 1738"/>
                  <a:gd name="T43" fmla="*/ 17 h 192"/>
                  <a:gd name="T44" fmla="*/ 1297 w 1738"/>
                  <a:gd name="T45" fmla="*/ 19 h 192"/>
                  <a:gd name="T46" fmla="*/ 1373 w 1738"/>
                  <a:gd name="T47" fmla="*/ 21 h 192"/>
                  <a:gd name="T48" fmla="*/ 1449 w 1738"/>
                  <a:gd name="T49" fmla="*/ 23 h 192"/>
                  <a:gd name="T50" fmla="*/ 1524 w 1738"/>
                  <a:gd name="T51" fmla="*/ 24 h 192"/>
                  <a:gd name="T52" fmla="*/ 1600 w 1738"/>
                  <a:gd name="T53" fmla="*/ 27 h 192"/>
                  <a:gd name="T54" fmla="*/ 1676 w 1738"/>
                  <a:gd name="T55" fmla="*/ 28 h 192"/>
                  <a:gd name="T56" fmla="*/ 1720 w 1738"/>
                  <a:gd name="T57" fmla="*/ 37 h 192"/>
                  <a:gd name="T58" fmla="*/ 1732 w 1738"/>
                  <a:gd name="T59" fmla="*/ 54 h 192"/>
                  <a:gd name="T60" fmla="*/ 1718 w 1738"/>
                  <a:gd name="T61" fmla="*/ 70 h 192"/>
                  <a:gd name="T62" fmla="*/ 1679 w 1738"/>
                  <a:gd name="T63" fmla="*/ 86 h 192"/>
                  <a:gd name="T64" fmla="*/ 1640 w 1738"/>
                  <a:gd name="T65" fmla="*/ 103 h 192"/>
                  <a:gd name="T66" fmla="*/ 1601 w 1738"/>
                  <a:gd name="T67" fmla="*/ 119 h 192"/>
                  <a:gd name="T68" fmla="*/ 1562 w 1738"/>
                  <a:gd name="T69" fmla="*/ 136 h 192"/>
                  <a:gd name="T70" fmla="*/ 1523 w 1738"/>
                  <a:gd name="T71" fmla="*/ 152 h 192"/>
                  <a:gd name="T72" fmla="*/ 1483 w 1738"/>
                  <a:gd name="T73" fmla="*/ 168 h 192"/>
                  <a:gd name="T74" fmla="*/ 1444 w 1738"/>
                  <a:gd name="T75" fmla="*/ 184 h 192"/>
                  <a:gd name="T76" fmla="*/ 1381 w 1738"/>
                  <a:gd name="T77" fmla="*/ 192 h 192"/>
                  <a:gd name="T78" fmla="*/ 1292 w 1738"/>
                  <a:gd name="T79" fmla="*/ 191 h 192"/>
                  <a:gd name="T80" fmla="*/ 1203 w 1738"/>
                  <a:gd name="T81" fmla="*/ 190 h 192"/>
                  <a:gd name="T82" fmla="*/ 1115 w 1738"/>
                  <a:gd name="T83" fmla="*/ 189 h 192"/>
                  <a:gd name="T84" fmla="*/ 1025 w 1738"/>
                  <a:gd name="T85" fmla="*/ 188 h 192"/>
                  <a:gd name="T86" fmla="*/ 936 w 1738"/>
                  <a:gd name="T87" fmla="*/ 187 h 192"/>
                  <a:gd name="T88" fmla="*/ 847 w 1738"/>
                  <a:gd name="T89" fmla="*/ 185 h 192"/>
                  <a:gd name="T90" fmla="*/ 759 w 1738"/>
                  <a:gd name="T91" fmla="*/ 184 h 192"/>
                  <a:gd name="T92" fmla="*/ 670 w 1738"/>
                  <a:gd name="T93" fmla="*/ 183 h 192"/>
                  <a:gd name="T94" fmla="*/ 580 w 1738"/>
                  <a:gd name="T95" fmla="*/ 182 h 192"/>
                  <a:gd name="T96" fmla="*/ 491 w 1738"/>
                  <a:gd name="T97" fmla="*/ 181 h 192"/>
                  <a:gd name="T98" fmla="*/ 403 w 1738"/>
                  <a:gd name="T99" fmla="*/ 180 h 192"/>
                  <a:gd name="T100" fmla="*/ 313 w 1738"/>
                  <a:gd name="T101" fmla="*/ 179 h 192"/>
                  <a:gd name="T102" fmla="*/ 224 w 1738"/>
                  <a:gd name="T103" fmla="*/ 177 h 192"/>
                  <a:gd name="T104" fmla="*/ 135 w 1738"/>
                  <a:gd name="T105" fmla="*/ 176 h 192"/>
                  <a:gd name="T106" fmla="*/ 46 w 1738"/>
                  <a:gd name="T107" fmla="*/ 175 h 192"/>
                  <a:gd name="T108" fmla="*/ 3 w 1738"/>
                  <a:gd name="T109" fmla="*/ 166 h 192"/>
                  <a:gd name="T110" fmla="*/ 4 w 1738"/>
                  <a:gd name="T111" fmla="*/ 128 h 19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738"/>
                  <a:gd name="T169" fmla="*/ 0 h 192"/>
                  <a:gd name="T170" fmla="*/ 1738 w 1738"/>
                  <a:gd name="T171" fmla="*/ 192 h 192"/>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738" h="192">
                    <a:moveTo>
                      <a:pt x="0" y="119"/>
                    </a:moveTo>
                    <a:lnTo>
                      <a:pt x="27" y="112"/>
                    </a:lnTo>
                    <a:lnTo>
                      <a:pt x="53" y="106"/>
                    </a:lnTo>
                    <a:lnTo>
                      <a:pt x="81" y="99"/>
                    </a:lnTo>
                    <a:lnTo>
                      <a:pt x="108" y="92"/>
                    </a:lnTo>
                    <a:lnTo>
                      <a:pt x="134" y="86"/>
                    </a:lnTo>
                    <a:lnTo>
                      <a:pt x="161" y="80"/>
                    </a:lnTo>
                    <a:lnTo>
                      <a:pt x="188" y="74"/>
                    </a:lnTo>
                    <a:lnTo>
                      <a:pt x="215" y="67"/>
                    </a:lnTo>
                    <a:lnTo>
                      <a:pt x="241" y="60"/>
                    </a:lnTo>
                    <a:lnTo>
                      <a:pt x="268" y="54"/>
                    </a:lnTo>
                    <a:lnTo>
                      <a:pt x="294" y="47"/>
                    </a:lnTo>
                    <a:lnTo>
                      <a:pt x="322" y="40"/>
                    </a:lnTo>
                    <a:lnTo>
                      <a:pt x="348" y="34"/>
                    </a:lnTo>
                    <a:lnTo>
                      <a:pt x="375" y="28"/>
                    </a:lnTo>
                    <a:lnTo>
                      <a:pt x="401" y="21"/>
                    </a:lnTo>
                    <a:lnTo>
                      <a:pt x="428" y="14"/>
                    </a:lnTo>
                    <a:lnTo>
                      <a:pt x="437" y="12"/>
                    </a:lnTo>
                    <a:lnTo>
                      <a:pt x="446" y="11"/>
                    </a:lnTo>
                    <a:lnTo>
                      <a:pt x="454" y="8"/>
                    </a:lnTo>
                    <a:lnTo>
                      <a:pt x="464" y="7"/>
                    </a:lnTo>
                    <a:lnTo>
                      <a:pt x="472" y="5"/>
                    </a:lnTo>
                    <a:lnTo>
                      <a:pt x="481" y="4"/>
                    </a:lnTo>
                    <a:lnTo>
                      <a:pt x="489" y="1"/>
                    </a:lnTo>
                    <a:lnTo>
                      <a:pt x="498" y="0"/>
                    </a:lnTo>
                    <a:lnTo>
                      <a:pt x="536" y="1"/>
                    </a:lnTo>
                    <a:lnTo>
                      <a:pt x="574" y="2"/>
                    </a:lnTo>
                    <a:lnTo>
                      <a:pt x="612" y="2"/>
                    </a:lnTo>
                    <a:lnTo>
                      <a:pt x="650" y="4"/>
                    </a:lnTo>
                    <a:lnTo>
                      <a:pt x="688" y="5"/>
                    </a:lnTo>
                    <a:lnTo>
                      <a:pt x="726" y="6"/>
                    </a:lnTo>
                    <a:lnTo>
                      <a:pt x="764" y="6"/>
                    </a:lnTo>
                    <a:lnTo>
                      <a:pt x="802" y="7"/>
                    </a:lnTo>
                    <a:lnTo>
                      <a:pt x="840" y="8"/>
                    </a:lnTo>
                    <a:lnTo>
                      <a:pt x="878" y="9"/>
                    </a:lnTo>
                    <a:lnTo>
                      <a:pt x="916" y="11"/>
                    </a:lnTo>
                    <a:lnTo>
                      <a:pt x="954" y="11"/>
                    </a:lnTo>
                    <a:lnTo>
                      <a:pt x="993" y="12"/>
                    </a:lnTo>
                    <a:lnTo>
                      <a:pt x="1031" y="13"/>
                    </a:lnTo>
                    <a:lnTo>
                      <a:pt x="1069" y="14"/>
                    </a:lnTo>
                    <a:lnTo>
                      <a:pt x="1107" y="14"/>
                    </a:lnTo>
                    <a:lnTo>
                      <a:pt x="1145" y="15"/>
                    </a:lnTo>
                    <a:lnTo>
                      <a:pt x="1183" y="16"/>
                    </a:lnTo>
                    <a:lnTo>
                      <a:pt x="1221" y="17"/>
                    </a:lnTo>
                    <a:lnTo>
                      <a:pt x="1259" y="19"/>
                    </a:lnTo>
                    <a:lnTo>
                      <a:pt x="1297" y="19"/>
                    </a:lnTo>
                    <a:lnTo>
                      <a:pt x="1335" y="20"/>
                    </a:lnTo>
                    <a:lnTo>
                      <a:pt x="1373" y="21"/>
                    </a:lnTo>
                    <a:lnTo>
                      <a:pt x="1411" y="22"/>
                    </a:lnTo>
                    <a:lnTo>
                      <a:pt x="1449" y="23"/>
                    </a:lnTo>
                    <a:lnTo>
                      <a:pt x="1486" y="23"/>
                    </a:lnTo>
                    <a:lnTo>
                      <a:pt x="1524" y="24"/>
                    </a:lnTo>
                    <a:lnTo>
                      <a:pt x="1562" y="25"/>
                    </a:lnTo>
                    <a:lnTo>
                      <a:pt x="1600" y="27"/>
                    </a:lnTo>
                    <a:lnTo>
                      <a:pt x="1638" y="27"/>
                    </a:lnTo>
                    <a:lnTo>
                      <a:pt x="1676" y="28"/>
                    </a:lnTo>
                    <a:lnTo>
                      <a:pt x="1714" y="29"/>
                    </a:lnTo>
                    <a:lnTo>
                      <a:pt x="1720" y="37"/>
                    </a:lnTo>
                    <a:lnTo>
                      <a:pt x="1727" y="45"/>
                    </a:lnTo>
                    <a:lnTo>
                      <a:pt x="1732" y="54"/>
                    </a:lnTo>
                    <a:lnTo>
                      <a:pt x="1738" y="62"/>
                    </a:lnTo>
                    <a:lnTo>
                      <a:pt x="1718" y="70"/>
                    </a:lnTo>
                    <a:lnTo>
                      <a:pt x="1699" y="78"/>
                    </a:lnTo>
                    <a:lnTo>
                      <a:pt x="1679" y="86"/>
                    </a:lnTo>
                    <a:lnTo>
                      <a:pt x="1660" y="95"/>
                    </a:lnTo>
                    <a:lnTo>
                      <a:pt x="1640" y="103"/>
                    </a:lnTo>
                    <a:lnTo>
                      <a:pt x="1621" y="111"/>
                    </a:lnTo>
                    <a:lnTo>
                      <a:pt x="1601" y="119"/>
                    </a:lnTo>
                    <a:lnTo>
                      <a:pt x="1581" y="127"/>
                    </a:lnTo>
                    <a:lnTo>
                      <a:pt x="1562" y="136"/>
                    </a:lnTo>
                    <a:lnTo>
                      <a:pt x="1542" y="144"/>
                    </a:lnTo>
                    <a:lnTo>
                      <a:pt x="1523" y="152"/>
                    </a:lnTo>
                    <a:lnTo>
                      <a:pt x="1503" y="160"/>
                    </a:lnTo>
                    <a:lnTo>
                      <a:pt x="1483" y="168"/>
                    </a:lnTo>
                    <a:lnTo>
                      <a:pt x="1464" y="176"/>
                    </a:lnTo>
                    <a:lnTo>
                      <a:pt x="1444" y="184"/>
                    </a:lnTo>
                    <a:lnTo>
                      <a:pt x="1425" y="192"/>
                    </a:lnTo>
                    <a:lnTo>
                      <a:pt x="1381" y="192"/>
                    </a:lnTo>
                    <a:lnTo>
                      <a:pt x="1336" y="191"/>
                    </a:lnTo>
                    <a:lnTo>
                      <a:pt x="1292" y="191"/>
                    </a:lnTo>
                    <a:lnTo>
                      <a:pt x="1247" y="190"/>
                    </a:lnTo>
                    <a:lnTo>
                      <a:pt x="1203" y="190"/>
                    </a:lnTo>
                    <a:lnTo>
                      <a:pt x="1158" y="189"/>
                    </a:lnTo>
                    <a:lnTo>
                      <a:pt x="1115" y="189"/>
                    </a:lnTo>
                    <a:lnTo>
                      <a:pt x="1070" y="188"/>
                    </a:lnTo>
                    <a:lnTo>
                      <a:pt x="1025" y="188"/>
                    </a:lnTo>
                    <a:lnTo>
                      <a:pt x="981" y="187"/>
                    </a:lnTo>
                    <a:lnTo>
                      <a:pt x="936" y="187"/>
                    </a:lnTo>
                    <a:lnTo>
                      <a:pt x="892" y="185"/>
                    </a:lnTo>
                    <a:lnTo>
                      <a:pt x="847" y="185"/>
                    </a:lnTo>
                    <a:lnTo>
                      <a:pt x="802" y="184"/>
                    </a:lnTo>
                    <a:lnTo>
                      <a:pt x="759" y="184"/>
                    </a:lnTo>
                    <a:lnTo>
                      <a:pt x="714" y="183"/>
                    </a:lnTo>
                    <a:lnTo>
                      <a:pt x="670" y="183"/>
                    </a:lnTo>
                    <a:lnTo>
                      <a:pt x="625" y="183"/>
                    </a:lnTo>
                    <a:lnTo>
                      <a:pt x="580" y="182"/>
                    </a:lnTo>
                    <a:lnTo>
                      <a:pt x="536" y="182"/>
                    </a:lnTo>
                    <a:lnTo>
                      <a:pt x="491" y="181"/>
                    </a:lnTo>
                    <a:lnTo>
                      <a:pt x="446" y="181"/>
                    </a:lnTo>
                    <a:lnTo>
                      <a:pt x="403" y="180"/>
                    </a:lnTo>
                    <a:lnTo>
                      <a:pt x="358" y="180"/>
                    </a:lnTo>
                    <a:lnTo>
                      <a:pt x="313" y="179"/>
                    </a:lnTo>
                    <a:lnTo>
                      <a:pt x="269" y="179"/>
                    </a:lnTo>
                    <a:lnTo>
                      <a:pt x="224" y="177"/>
                    </a:lnTo>
                    <a:lnTo>
                      <a:pt x="180" y="177"/>
                    </a:lnTo>
                    <a:lnTo>
                      <a:pt x="135" y="176"/>
                    </a:lnTo>
                    <a:lnTo>
                      <a:pt x="90" y="176"/>
                    </a:lnTo>
                    <a:lnTo>
                      <a:pt x="46" y="175"/>
                    </a:lnTo>
                    <a:lnTo>
                      <a:pt x="2" y="175"/>
                    </a:lnTo>
                    <a:lnTo>
                      <a:pt x="3" y="166"/>
                    </a:lnTo>
                    <a:lnTo>
                      <a:pt x="4" y="146"/>
                    </a:lnTo>
                    <a:lnTo>
                      <a:pt x="4" y="128"/>
                    </a:lnTo>
                    <a:lnTo>
                      <a:pt x="0" y="119"/>
                    </a:lnTo>
                    <a:close/>
                  </a:path>
                </a:pathLst>
              </a:custGeom>
              <a:solidFill>
                <a:srgbClr val="D89602"/>
              </a:solidFill>
              <a:ln w="9525">
                <a:noFill/>
                <a:round/>
                <a:headEnd/>
                <a:tailEnd/>
              </a:ln>
            </p:spPr>
            <p:txBody>
              <a:bodyPr/>
              <a:lstStyle/>
              <a:p>
                <a:endParaRPr lang="en-US"/>
              </a:p>
            </p:txBody>
          </p:sp>
          <p:sp>
            <p:nvSpPr>
              <p:cNvPr id="21798" name="Freeform 745"/>
              <p:cNvSpPr>
                <a:spLocks/>
              </p:cNvSpPr>
              <p:nvPr/>
            </p:nvSpPr>
            <p:spPr bwMode="auto">
              <a:xfrm>
                <a:off x="1290" y="2130"/>
                <a:ext cx="842" cy="88"/>
              </a:xfrm>
              <a:custGeom>
                <a:avLst/>
                <a:gdLst>
                  <a:gd name="T0" fmla="*/ 23 w 1685"/>
                  <a:gd name="T1" fmla="*/ 93 h 175"/>
                  <a:gd name="T2" fmla="*/ 71 w 1685"/>
                  <a:gd name="T3" fmla="*/ 83 h 175"/>
                  <a:gd name="T4" fmla="*/ 118 w 1685"/>
                  <a:gd name="T5" fmla="*/ 72 h 175"/>
                  <a:gd name="T6" fmla="*/ 165 w 1685"/>
                  <a:gd name="T7" fmla="*/ 62 h 175"/>
                  <a:gd name="T8" fmla="*/ 211 w 1685"/>
                  <a:gd name="T9" fmla="*/ 52 h 175"/>
                  <a:gd name="T10" fmla="*/ 258 w 1685"/>
                  <a:gd name="T11" fmla="*/ 41 h 175"/>
                  <a:gd name="T12" fmla="*/ 306 w 1685"/>
                  <a:gd name="T13" fmla="*/ 31 h 175"/>
                  <a:gd name="T14" fmla="*/ 353 w 1685"/>
                  <a:gd name="T15" fmla="*/ 20 h 175"/>
                  <a:gd name="T16" fmla="*/ 385 w 1685"/>
                  <a:gd name="T17" fmla="*/ 12 h 175"/>
                  <a:gd name="T18" fmla="*/ 402 w 1685"/>
                  <a:gd name="T19" fmla="*/ 9 h 175"/>
                  <a:gd name="T20" fmla="*/ 420 w 1685"/>
                  <a:gd name="T21" fmla="*/ 5 h 175"/>
                  <a:gd name="T22" fmla="*/ 437 w 1685"/>
                  <a:gd name="T23" fmla="*/ 2 h 175"/>
                  <a:gd name="T24" fmla="*/ 483 w 1685"/>
                  <a:gd name="T25" fmla="*/ 1 h 175"/>
                  <a:gd name="T26" fmla="*/ 559 w 1685"/>
                  <a:gd name="T27" fmla="*/ 3 h 175"/>
                  <a:gd name="T28" fmla="*/ 635 w 1685"/>
                  <a:gd name="T29" fmla="*/ 4 h 175"/>
                  <a:gd name="T30" fmla="*/ 711 w 1685"/>
                  <a:gd name="T31" fmla="*/ 7 h 175"/>
                  <a:gd name="T32" fmla="*/ 787 w 1685"/>
                  <a:gd name="T33" fmla="*/ 8 h 175"/>
                  <a:gd name="T34" fmla="*/ 863 w 1685"/>
                  <a:gd name="T35" fmla="*/ 10 h 175"/>
                  <a:gd name="T36" fmla="*/ 939 w 1685"/>
                  <a:gd name="T37" fmla="*/ 12 h 175"/>
                  <a:gd name="T38" fmla="*/ 1015 w 1685"/>
                  <a:gd name="T39" fmla="*/ 14 h 175"/>
                  <a:gd name="T40" fmla="*/ 1091 w 1685"/>
                  <a:gd name="T41" fmla="*/ 16 h 175"/>
                  <a:gd name="T42" fmla="*/ 1168 w 1685"/>
                  <a:gd name="T43" fmla="*/ 17 h 175"/>
                  <a:gd name="T44" fmla="*/ 1244 w 1685"/>
                  <a:gd name="T45" fmla="*/ 19 h 175"/>
                  <a:gd name="T46" fmla="*/ 1320 w 1685"/>
                  <a:gd name="T47" fmla="*/ 20 h 175"/>
                  <a:gd name="T48" fmla="*/ 1396 w 1685"/>
                  <a:gd name="T49" fmla="*/ 23 h 175"/>
                  <a:gd name="T50" fmla="*/ 1472 w 1685"/>
                  <a:gd name="T51" fmla="*/ 24 h 175"/>
                  <a:gd name="T52" fmla="*/ 1548 w 1685"/>
                  <a:gd name="T53" fmla="*/ 26 h 175"/>
                  <a:gd name="T54" fmla="*/ 1624 w 1685"/>
                  <a:gd name="T55" fmla="*/ 27 h 175"/>
                  <a:gd name="T56" fmla="*/ 1668 w 1685"/>
                  <a:gd name="T57" fmla="*/ 38 h 175"/>
                  <a:gd name="T58" fmla="*/ 1679 w 1685"/>
                  <a:gd name="T59" fmla="*/ 55 h 175"/>
                  <a:gd name="T60" fmla="*/ 1668 w 1685"/>
                  <a:gd name="T61" fmla="*/ 71 h 175"/>
                  <a:gd name="T62" fmla="*/ 1634 w 1685"/>
                  <a:gd name="T63" fmla="*/ 85 h 175"/>
                  <a:gd name="T64" fmla="*/ 1601 w 1685"/>
                  <a:gd name="T65" fmla="*/ 99 h 175"/>
                  <a:gd name="T66" fmla="*/ 1567 w 1685"/>
                  <a:gd name="T67" fmla="*/ 113 h 175"/>
                  <a:gd name="T68" fmla="*/ 1534 w 1685"/>
                  <a:gd name="T69" fmla="*/ 126 h 175"/>
                  <a:gd name="T70" fmla="*/ 1501 w 1685"/>
                  <a:gd name="T71" fmla="*/ 140 h 175"/>
                  <a:gd name="T72" fmla="*/ 1467 w 1685"/>
                  <a:gd name="T73" fmla="*/ 154 h 175"/>
                  <a:gd name="T74" fmla="*/ 1434 w 1685"/>
                  <a:gd name="T75" fmla="*/ 168 h 175"/>
                  <a:gd name="T76" fmla="*/ 1373 w 1685"/>
                  <a:gd name="T77" fmla="*/ 174 h 175"/>
                  <a:gd name="T78" fmla="*/ 1284 w 1685"/>
                  <a:gd name="T79" fmla="*/ 172 h 175"/>
                  <a:gd name="T80" fmla="*/ 1196 w 1685"/>
                  <a:gd name="T81" fmla="*/ 171 h 175"/>
                  <a:gd name="T82" fmla="*/ 1108 w 1685"/>
                  <a:gd name="T83" fmla="*/ 170 h 175"/>
                  <a:gd name="T84" fmla="*/ 1019 w 1685"/>
                  <a:gd name="T85" fmla="*/ 169 h 175"/>
                  <a:gd name="T86" fmla="*/ 931 w 1685"/>
                  <a:gd name="T87" fmla="*/ 168 h 175"/>
                  <a:gd name="T88" fmla="*/ 843 w 1685"/>
                  <a:gd name="T89" fmla="*/ 167 h 175"/>
                  <a:gd name="T90" fmla="*/ 754 w 1685"/>
                  <a:gd name="T91" fmla="*/ 165 h 175"/>
                  <a:gd name="T92" fmla="*/ 666 w 1685"/>
                  <a:gd name="T93" fmla="*/ 164 h 175"/>
                  <a:gd name="T94" fmla="*/ 578 w 1685"/>
                  <a:gd name="T95" fmla="*/ 163 h 175"/>
                  <a:gd name="T96" fmla="*/ 489 w 1685"/>
                  <a:gd name="T97" fmla="*/ 162 h 175"/>
                  <a:gd name="T98" fmla="*/ 400 w 1685"/>
                  <a:gd name="T99" fmla="*/ 161 h 175"/>
                  <a:gd name="T100" fmla="*/ 312 w 1685"/>
                  <a:gd name="T101" fmla="*/ 160 h 175"/>
                  <a:gd name="T102" fmla="*/ 224 w 1685"/>
                  <a:gd name="T103" fmla="*/ 159 h 175"/>
                  <a:gd name="T104" fmla="*/ 135 w 1685"/>
                  <a:gd name="T105" fmla="*/ 157 h 175"/>
                  <a:gd name="T106" fmla="*/ 46 w 1685"/>
                  <a:gd name="T107" fmla="*/ 156 h 175"/>
                  <a:gd name="T108" fmla="*/ 4 w 1685"/>
                  <a:gd name="T109" fmla="*/ 146 h 175"/>
                  <a:gd name="T110" fmla="*/ 4 w 1685"/>
                  <a:gd name="T111" fmla="*/ 108 h 17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685"/>
                  <a:gd name="T169" fmla="*/ 0 h 175"/>
                  <a:gd name="T170" fmla="*/ 1685 w 1685"/>
                  <a:gd name="T171" fmla="*/ 175 h 175"/>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685" h="175">
                    <a:moveTo>
                      <a:pt x="0" y="99"/>
                    </a:moveTo>
                    <a:lnTo>
                      <a:pt x="23" y="93"/>
                    </a:lnTo>
                    <a:lnTo>
                      <a:pt x="47" y="88"/>
                    </a:lnTo>
                    <a:lnTo>
                      <a:pt x="71" y="83"/>
                    </a:lnTo>
                    <a:lnTo>
                      <a:pt x="95" y="78"/>
                    </a:lnTo>
                    <a:lnTo>
                      <a:pt x="118" y="72"/>
                    </a:lnTo>
                    <a:lnTo>
                      <a:pt x="141" y="68"/>
                    </a:lnTo>
                    <a:lnTo>
                      <a:pt x="165" y="62"/>
                    </a:lnTo>
                    <a:lnTo>
                      <a:pt x="188" y="56"/>
                    </a:lnTo>
                    <a:lnTo>
                      <a:pt x="211" y="52"/>
                    </a:lnTo>
                    <a:lnTo>
                      <a:pt x="235" y="46"/>
                    </a:lnTo>
                    <a:lnTo>
                      <a:pt x="258" y="41"/>
                    </a:lnTo>
                    <a:lnTo>
                      <a:pt x="281" y="35"/>
                    </a:lnTo>
                    <a:lnTo>
                      <a:pt x="306" y="31"/>
                    </a:lnTo>
                    <a:lnTo>
                      <a:pt x="329" y="25"/>
                    </a:lnTo>
                    <a:lnTo>
                      <a:pt x="353" y="20"/>
                    </a:lnTo>
                    <a:lnTo>
                      <a:pt x="376" y="15"/>
                    </a:lnTo>
                    <a:lnTo>
                      <a:pt x="385" y="12"/>
                    </a:lnTo>
                    <a:lnTo>
                      <a:pt x="393" y="11"/>
                    </a:lnTo>
                    <a:lnTo>
                      <a:pt x="402" y="9"/>
                    </a:lnTo>
                    <a:lnTo>
                      <a:pt x="410" y="8"/>
                    </a:lnTo>
                    <a:lnTo>
                      <a:pt x="420" y="5"/>
                    </a:lnTo>
                    <a:lnTo>
                      <a:pt x="428" y="4"/>
                    </a:lnTo>
                    <a:lnTo>
                      <a:pt x="437" y="2"/>
                    </a:lnTo>
                    <a:lnTo>
                      <a:pt x="445" y="0"/>
                    </a:lnTo>
                    <a:lnTo>
                      <a:pt x="483" y="1"/>
                    </a:lnTo>
                    <a:lnTo>
                      <a:pt x="521" y="2"/>
                    </a:lnTo>
                    <a:lnTo>
                      <a:pt x="559" y="3"/>
                    </a:lnTo>
                    <a:lnTo>
                      <a:pt x="597" y="3"/>
                    </a:lnTo>
                    <a:lnTo>
                      <a:pt x="635" y="4"/>
                    </a:lnTo>
                    <a:lnTo>
                      <a:pt x="673" y="5"/>
                    </a:lnTo>
                    <a:lnTo>
                      <a:pt x="711" y="7"/>
                    </a:lnTo>
                    <a:lnTo>
                      <a:pt x="749" y="8"/>
                    </a:lnTo>
                    <a:lnTo>
                      <a:pt x="787" y="8"/>
                    </a:lnTo>
                    <a:lnTo>
                      <a:pt x="825" y="9"/>
                    </a:lnTo>
                    <a:lnTo>
                      <a:pt x="863" y="10"/>
                    </a:lnTo>
                    <a:lnTo>
                      <a:pt x="901" y="11"/>
                    </a:lnTo>
                    <a:lnTo>
                      <a:pt x="939" y="12"/>
                    </a:lnTo>
                    <a:lnTo>
                      <a:pt x="977" y="12"/>
                    </a:lnTo>
                    <a:lnTo>
                      <a:pt x="1015" y="14"/>
                    </a:lnTo>
                    <a:lnTo>
                      <a:pt x="1053" y="15"/>
                    </a:lnTo>
                    <a:lnTo>
                      <a:pt x="1091" y="16"/>
                    </a:lnTo>
                    <a:lnTo>
                      <a:pt x="1129" y="16"/>
                    </a:lnTo>
                    <a:lnTo>
                      <a:pt x="1168" y="17"/>
                    </a:lnTo>
                    <a:lnTo>
                      <a:pt x="1206" y="18"/>
                    </a:lnTo>
                    <a:lnTo>
                      <a:pt x="1244" y="19"/>
                    </a:lnTo>
                    <a:lnTo>
                      <a:pt x="1282" y="19"/>
                    </a:lnTo>
                    <a:lnTo>
                      <a:pt x="1320" y="20"/>
                    </a:lnTo>
                    <a:lnTo>
                      <a:pt x="1358" y="22"/>
                    </a:lnTo>
                    <a:lnTo>
                      <a:pt x="1396" y="23"/>
                    </a:lnTo>
                    <a:lnTo>
                      <a:pt x="1434" y="23"/>
                    </a:lnTo>
                    <a:lnTo>
                      <a:pt x="1472" y="24"/>
                    </a:lnTo>
                    <a:lnTo>
                      <a:pt x="1510" y="25"/>
                    </a:lnTo>
                    <a:lnTo>
                      <a:pt x="1548" y="26"/>
                    </a:lnTo>
                    <a:lnTo>
                      <a:pt x="1586" y="26"/>
                    </a:lnTo>
                    <a:lnTo>
                      <a:pt x="1624" y="27"/>
                    </a:lnTo>
                    <a:lnTo>
                      <a:pt x="1662" y="28"/>
                    </a:lnTo>
                    <a:lnTo>
                      <a:pt x="1668" y="38"/>
                    </a:lnTo>
                    <a:lnTo>
                      <a:pt x="1673" y="46"/>
                    </a:lnTo>
                    <a:lnTo>
                      <a:pt x="1679" y="55"/>
                    </a:lnTo>
                    <a:lnTo>
                      <a:pt x="1685" y="64"/>
                    </a:lnTo>
                    <a:lnTo>
                      <a:pt x="1668" y="71"/>
                    </a:lnTo>
                    <a:lnTo>
                      <a:pt x="1651" y="78"/>
                    </a:lnTo>
                    <a:lnTo>
                      <a:pt x="1634" y="85"/>
                    </a:lnTo>
                    <a:lnTo>
                      <a:pt x="1618" y="92"/>
                    </a:lnTo>
                    <a:lnTo>
                      <a:pt x="1601" y="99"/>
                    </a:lnTo>
                    <a:lnTo>
                      <a:pt x="1585" y="106"/>
                    </a:lnTo>
                    <a:lnTo>
                      <a:pt x="1567" y="113"/>
                    </a:lnTo>
                    <a:lnTo>
                      <a:pt x="1551" y="119"/>
                    </a:lnTo>
                    <a:lnTo>
                      <a:pt x="1534" y="126"/>
                    </a:lnTo>
                    <a:lnTo>
                      <a:pt x="1517" y="133"/>
                    </a:lnTo>
                    <a:lnTo>
                      <a:pt x="1501" y="140"/>
                    </a:lnTo>
                    <a:lnTo>
                      <a:pt x="1483" y="147"/>
                    </a:lnTo>
                    <a:lnTo>
                      <a:pt x="1467" y="154"/>
                    </a:lnTo>
                    <a:lnTo>
                      <a:pt x="1450" y="161"/>
                    </a:lnTo>
                    <a:lnTo>
                      <a:pt x="1434" y="168"/>
                    </a:lnTo>
                    <a:lnTo>
                      <a:pt x="1416" y="175"/>
                    </a:lnTo>
                    <a:lnTo>
                      <a:pt x="1373" y="174"/>
                    </a:lnTo>
                    <a:lnTo>
                      <a:pt x="1328" y="174"/>
                    </a:lnTo>
                    <a:lnTo>
                      <a:pt x="1284" y="172"/>
                    </a:lnTo>
                    <a:lnTo>
                      <a:pt x="1240" y="172"/>
                    </a:lnTo>
                    <a:lnTo>
                      <a:pt x="1196" y="171"/>
                    </a:lnTo>
                    <a:lnTo>
                      <a:pt x="1151" y="171"/>
                    </a:lnTo>
                    <a:lnTo>
                      <a:pt x="1108" y="170"/>
                    </a:lnTo>
                    <a:lnTo>
                      <a:pt x="1064" y="170"/>
                    </a:lnTo>
                    <a:lnTo>
                      <a:pt x="1019" y="169"/>
                    </a:lnTo>
                    <a:lnTo>
                      <a:pt x="975" y="169"/>
                    </a:lnTo>
                    <a:lnTo>
                      <a:pt x="931" y="168"/>
                    </a:lnTo>
                    <a:lnTo>
                      <a:pt x="886" y="168"/>
                    </a:lnTo>
                    <a:lnTo>
                      <a:pt x="843" y="167"/>
                    </a:lnTo>
                    <a:lnTo>
                      <a:pt x="799" y="167"/>
                    </a:lnTo>
                    <a:lnTo>
                      <a:pt x="754" y="165"/>
                    </a:lnTo>
                    <a:lnTo>
                      <a:pt x="710" y="164"/>
                    </a:lnTo>
                    <a:lnTo>
                      <a:pt x="666" y="164"/>
                    </a:lnTo>
                    <a:lnTo>
                      <a:pt x="621" y="163"/>
                    </a:lnTo>
                    <a:lnTo>
                      <a:pt x="578" y="163"/>
                    </a:lnTo>
                    <a:lnTo>
                      <a:pt x="533" y="162"/>
                    </a:lnTo>
                    <a:lnTo>
                      <a:pt x="489" y="162"/>
                    </a:lnTo>
                    <a:lnTo>
                      <a:pt x="445" y="161"/>
                    </a:lnTo>
                    <a:lnTo>
                      <a:pt x="400" y="161"/>
                    </a:lnTo>
                    <a:lnTo>
                      <a:pt x="356" y="160"/>
                    </a:lnTo>
                    <a:lnTo>
                      <a:pt x="312" y="160"/>
                    </a:lnTo>
                    <a:lnTo>
                      <a:pt x="268" y="159"/>
                    </a:lnTo>
                    <a:lnTo>
                      <a:pt x="224" y="159"/>
                    </a:lnTo>
                    <a:lnTo>
                      <a:pt x="179" y="157"/>
                    </a:lnTo>
                    <a:lnTo>
                      <a:pt x="135" y="157"/>
                    </a:lnTo>
                    <a:lnTo>
                      <a:pt x="91" y="156"/>
                    </a:lnTo>
                    <a:lnTo>
                      <a:pt x="46" y="156"/>
                    </a:lnTo>
                    <a:lnTo>
                      <a:pt x="3" y="155"/>
                    </a:lnTo>
                    <a:lnTo>
                      <a:pt x="4" y="146"/>
                    </a:lnTo>
                    <a:lnTo>
                      <a:pt x="4" y="126"/>
                    </a:lnTo>
                    <a:lnTo>
                      <a:pt x="4" y="108"/>
                    </a:lnTo>
                    <a:lnTo>
                      <a:pt x="0" y="99"/>
                    </a:lnTo>
                    <a:close/>
                  </a:path>
                </a:pathLst>
              </a:custGeom>
              <a:solidFill>
                <a:srgbClr val="DD9E02"/>
              </a:solidFill>
              <a:ln w="9525">
                <a:noFill/>
                <a:round/>
                <a:headEnd/>
                <a:tailEnd/>
              </a:ln>
            </p:spPr>
            <p:txBody>
              <a:bodyPr/>
              <a:lstStyle/>
              <a:p>
                <a:endParaRPr lang="en-US"/>
              </a:p>
            </p:txBody>
          </p:sp>
          <p:sp>
            <p:nvSpPr>
              <p:cNvPr id="21799" name="Freeform 746"/>
              <p:cNvSpPr>
                <a:spLocks/>
              </p:cNvSpPr>
              <p:nvPr/>
            </p:nvSpPr>
            <p:spPr bwMode="auto">
              <a:xfrm>
                <a:off x="1289" y="2141"/>
                <a:ext cx="816" cy="78"/>
              </a:xfrm>
              <a:custGeom>
                <a:avLst/>
                <a:gdLst>
                  <a:gd name="T0" fmla="*/ 20 w 1632"/>
                  <a:gd name="T1" fmla="*/ 75 h 157"/>
                  <a:gd name="T2" fmla="*/ 60 w 1632"/>
                  <a:gd name="T3" fmla="*/ 67 h 157"/>
                  <a:gd name="T4" fmla="*/ 100 w 1632"/>
                  <a:gd name="T5" fmla="*/ 59 h 157"/>
                  <a:gd name="T6" fmla="*/ 141 w 1632"/>
                  <a:gd name="T7" fmla="*/ 51 h 157"/>
                  <a:gd name="T8" fmla="*/ 182 w 1632"/>
                  <a:gd name="T9" fmla="*/ 43 h 157"/>
                  <a:gd name="T10" fmla="*/ 222 w 1632"/>
                  <a:gd name="T11" fmla="*/ 35 h 157"/>
                  <a:gd name="T12" fmla="*/ 263 w 1632"/>
                  <a:gd name="T13" fmla="*/ 27 h 157"/>
                  <a:gd name="T14" fmla="*/ 303 w 1632"/>
                  <a:gd name="T15" fmla="*/ 19 h 157"/>
                  <a:gd name="T16" fmla="*/ 332 w 1632"/>
                  <a:gd name="T17" fmla="*/ 12 h 157"/>
                  <a:gd name="T18" fmla="*/ 349 w 1632"/>
                  <a:gd name="T19" fmla="*/ 8 h 157"/>
                  <a:gd name="T20" fmla="*/ 366 w 1632"/>
                  <a:gd name="T21" fmla="*/ 5 h 157"/>
                  <a:gd name="T22" fmla="*/ 384 w 1632"/>
                  <a:gd name="T23" fmla="*/ 2 h 157"/>
                  <a:gd name="T24" fmla="*/ 430 w 1632"/>
                  <a:gd name="T25" fmla="*/ 2 h 157"/>
                  <a:gd name="T26" fmla="*/ 506 w 1632"/>
                  <a:gd name="T27" fmla="*/ 3 h 157"/>
                  <a:gd name="T28" fmla="*/ 582 w 1632"/>
                  <a:gd name="T29" fmla="*/ 5 h 157"/>
                  <a:gd name="T30" fmla="*/ 659 w 1632"/>
                  <a:gd name="T31" fmla="*/ 6 h 157"/>
                  <a:gd name="T32" fmla="*/ 735 w 1632"/>
                  <a:gd name="T33" fmla="*/ 8 h 157"/>
                  <a:gd name="T34" fmla="*/ 811 w 1632"/>
                  <a:gd name="T35" fmla="*/ 10 h 157"/>
                  <a:gd name="T36" fmla="*/ 887 w 1632"/>
                  <a:gd name="T37" fmla="*/ 12 h 157"/>
                  <a:gd name="T38" fmla="*/ 963 w 1632"/>
                  <a:gd name="T39" fmla="*/ 13 h 157"/>
                  <a:gd name="T40" fmla="*/ 1039 w 1632"/>
                  <a:gd name="T41" fmla="*/ 15 h 157"/>
                  <a:gd name="T42" fmla="*/ 1115 w 1632"/>
                  <a:gd name="T43" fmla="*/ 17 h 157"/>
                  <a:gd name="T44" fmla="*/ 1192 w 1632"/>
                  <a:gd name="T45" fmla="*/ 19 h 157"/>
                  <a:gd name="T46" fmla="*/ 1268 w 1632"/>
                  <a:gd name="T47" fmla="*/ 20 h 157"/>
                  <a:gd name="T48" fmla="*/ 1344 w 1632"/>
                  <a:gd name="T49" fmla="*/ 22 h 157"/>
                  <a:gd name="T50" fmla="*/ 1419 w 1632"/>
                  <a:gd name="T51" fmla="*/ 23 h 157"/>
                  <a:gd name="T52" fmla="*/ 1495 w 1632"/>
                  <a:gd name="T53" fmla="*/ 26 h 157"/>
                  <a:gd name="T54" fmla="*/ 1571 w 1632"/>
                  <a:gd name="T55" fmla="*/ 27 h 157"/>
                  <a:gd name="T56" fmla="*/ 1614 w 1632"/>
                  <a:gd name="T57" fmla="*/ 37 h 157"/>
                  <a:gd name="T58" fmla="*/ 1626 w 1632"/>
                  <a:gd name="T59" fmla="*/ 56 h 157"/>
                  <a:gd name="T60" fmla="*/ 1618 w 1632"/>
                  <a:gd name="T61" fmla="*/ 71 h 157"/>
                  <a:gd name="T62" fmla="*/ 1590 w 1632"/>
                  <a:gd name="T63" fmla="*/ 82 h 157"/>
                  <a:gd name="T64" fmla="*/ 1561 w 1632"/>
                  <a:gd name="T65" fmla="*/ 94 h 157"/>
                  <a:gd name="T66" fmla="*/ 1534 w 1632"/>
                  <a:gd name="T67" fmla="*/ 105 h 157"/>
                  <a:gd name="T68" fmla="*/ 1506 w 1632"/>
                  <a:gd name="T69" fmla="*/ 117 h 157"/>
                  <a:gd name="T70" fmla="*/ 1478 w 1632"/>
                  <a:gd name="T71" fmla="*/ 128 h 157"/>
                  <a:gd name="T72" fmla="*/ 1451 w 1632"/>
                  <a:gd name="T73" fmla="*/ 140 h 157"/>
                  <a:gd name="T74" fmla="*/ 1423 w 1632"/>
                  <a:gd name="T75" fmla="*/ 151 h 157"/>
                  <a:gd name="T76" fmla="*/ 1366 w 1632"/>
                  <a:gd name="T77" fmla="*/ 156 h 157"/>
                  <a:gd name="T78" fmla="*/ 1278 w 1632"/>
                  <a:gd name="T79" fmla="*/ 155 h 157"/>
                  <a:gd name="T80" fmla="*/ 1190 w 1632"/>
                  <a:gd name="T81" fmla="*/ 154 h 157"/>
                  <a:gd name="T82" fmla="*/ 1102 w 1632"/>
                  <a:gd name="T83" fmla="*/ 152 h 157"/>
                  <a:gd name="T84" fmla="*/ 1014 w 1632"/>
                  <a:gd name="T85" fmla="*/ 150 h 157"/>
                  <a:gd name="T86" fmla="*/ 927 w 1632"/>
                  <a:gd name="T87" fmla="*/ 149 h 157"/>
                  <a:gd name="T88" fmla="*/ 839 w 1632"/>
                  <a:gd name="T89" fmla="*/ 148 h 157"/>
                  <a:gd name="T90" fmla="*/ 751 w 1632"/>
                  <a:gd name="T91" fmla="*/ 147 h 157"/>
                  <a:gd name="T92" fmla="*/ 663 w 1632"/>
                  <a:gd name="T93" fmla="*/ 145 h 157"/>
                  <a:gd name="T94" fmla="*/ 575 w 1632"/>
                  <a:gd name="T95" fmla="*/ 143 h 157"/>
                  <a:gd name="T96" fmla="*/ 487 w 1632"/>
                  <a:gd name="T97" fmla="*/ 142 h 157"/>
                  <a:gd name="T98" fmla="*/ 399 w 1632"/>
                  <a:gd name="T99" fmla="*/ 141 h 157"/>
                  <a:gd name="T100" fmla="*/ 311 w 1632"/>
                  <a:gd name="T101" fmla="*/ 140 h 157"/>
                  <a:gd name="T102" fmla="*/ 224 w 1632"/>
                  <a:gd name="T103" fmla="*/ 139 h 157"/>
                  <a:gd name="T104" fmla="*/ 135 w 1632"/>
                  <a:gd name="T105" fmla="*/ 137 h 157"/>
                  <a:gd name="T106" fmla="*/ 47 w 1632"/>
                  <a:gd name="T107" fmla="*/ 136 h 157"/>
                  <a:gd name="T108" fmla="*/ 4 w 1632"/>
                  <a:gd name="T109" fmla="*/ 126 h 157"/>
                  <a:gd name="T110" fmla="*/ 4 w 1632"/>
                  <a:gd name="T111" fmla="*/ 88 h 157"/>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632"/>
                  <a:gd name="T169" fmla="*/ 0 h 157"/>
                  <a:gd name="T170" fmla="*/ 1632 w 1632"/>
                  <a:gd name="T171" fmla="*/ 157 h 157"/>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632" h="157">
                    <a:moveTo>
                      <a:pt x="0" y="79"/>
                    </a:moveTo>
                    <a:lnTo>
                      <a:pt x="20" y="75"/>
                    </a:lnTo>
                    <a:lnTo>
                      <a:pt x="40" y="71"/>
                    </a:lnTo>
                    <a:lnTo>
                      <a:pt x="60" y="67"/>
                    </a:lnTo>
                    <a:lnTo>
                      <a:pt x="81" y="63"/>
                    </a:lnTo>
                    <a:lnTo>
                      <a:pt x="100" y="59"/>
                    </a:lnTo>
                    <a:lnTo>
                      <a:pt x="121" y="55"/>
                    </a:lnTo>
                    <a:lnTo>
                      <a:pt x="141" y="51"/>
                    </a:lnTo>
                    <a:lnTo>
                      <a:pt x="161" y="46"/>
                    </a:lnTo>
                    <a:lnTo>
                      <a:pt x="182" y="43"/>
                    </a:lnTo>
                    <a:lnTo>
                      <a:pt x="202" y="38"/>
                    </a:lnTo>
                    <a:lnTo>
                      <a:pt x="222" y="35"/>
                    </a:lnTo>
                    <a:lnTo>
                      <a:pt x="242" y="30"/>
                    </a:lnTo>
                    <a:lnTo>
                      <a:pt x="263" y="27"/>
                    </a:lnTo>
                    <a:lnTo>
                      <a:pt x="282" y="22"/>
                    </a:lnTo>
                    <a:lnTo>
                      <a:pt x="303" y="19"/>
                    </a:lnTo>
                    <a:lnTo>
                      <a:pt x="323" y="14"/>
                    </a:lnTo>
                    <a:lnTo>
                      <a:pt x="332" y="12"/>
                    </a:lnTo>
                    <a:lnTo>
                      <a:pt x="340" y="11"/>
                    </a:lnTo>
                    <a:lnTo>
                      <a:pt x="349" y="8"/>
                    </a:lnTo>
                    <a:lnTo>
                      <a:pt x="357" y="7"/>
                    </a:lnTo>
                    <a:lnTo>
                      <a:pt x="366" y="5"/>
                    </a:lnTo>
                    <a:lnTo>
                      <a:pt x="375" y="4"/>
                    </a:lnTo>
                    <a:lnTo>
                      <a:pt x="384" y="2"/>
                    </a:lnTo>
                    <a:lnTo>
                      <a:pt x="392" y="0"/>
                    </a:lnTo>
                    <a:lnTo>
                      <a:pt x="430" y="2"/>
                    </a:lnTo>
                    <a:lnTo>
                      <a:pt x="468" y="2"/>
                    </a:lnTo>
                    <a:lnTo>
                      <a:pt x="506" y="3"/>
                    </a:lnTo>
                    <a:lnTo>
                      <a:pt x="544" y="4"/>
                    </a:lnTo>
                    <a:lnTo>
                      <a:pt x="582" y="5"/>
                    </a:lnTo>
                    <a:lnTo>
                      <a:pt x="620" y="5"/>
                    </a:lnTo>
                    <a:lnTo>
                      <a:pt x="659" y="6"/>
                    </a:lnTo>
                    <a:lnTo>
                      <a:pt x="697" y="7"/>
                    </a:lnTo>
                    <a:lnTo>
                      <a:pt x="735" y="8"/>
                    </a:lnTo>
                    <a:lnTo>
                      <a:pt x="773" y="8"/>
                    </a:lnTo>
                    <a:lnTo>
                      <a:pt x="811" y="10"/>
                    </a:lnTo>
                    <a:lnTo>
                      <a:pt x="849" y="11"/>
                    </a:lnTo>
                    <a:lnTo>
                      <a:pt x="887" y="12"/>
                    </a:lnTo>
                    <a:lnTo>
                      <a:pt x="925" y="12"/>
                    </a:lnTo>
                    <a:lnTo>
                      <a:pt x="963" y="13"/>
                    </a:lnTo>
                    <a:lnTo>
                      <a:pt x="1001" y="14"/>
                    </a:lnTo>
                    <a:lnTo>
                      <a:pt x="1039" y="15"/>
                    </a:lnTo>
                    <a:lnTo>
                      <a:pt x="1077" y="15"/>
                    </a:lnTo>
                    <a:lnTo>
                      <a:pt x="1115" y="17"/>
                    </a:lnTo>
                    <a:lnTo>
                      <a:pt x="1154" y="18"/>
                    </a:lnTo>
                    <a:lnTo>
                      <a:pt x="1192" y="19"/>
                    </a:lnTo>
                    <a:lnTo>
                      <a:pt x="1230" y="19"/>
                    </a:lnTo>
                    <a:lnTo>
                      <a:pt x="1268" y="20"/>
                    </a:lnTo>
                    <a:lnTo>
                      <a:pt x="1306" y="21"/>
                    </a:lnTo>
                    <a:lnTo>
                      <a:pt x="1344" y="22"/>
                    </a:lnTo>
                    <a:lnTo>
                      <a:pt x="1381" y="22"/>
                    </a:lnTo>
                    <a:lnTo>
                      <a:pt x="1419" y="23"/>
                    </a:lnTo>
                    <a:lnTo>
                      <a:pt x="1457" y="25"/>
                    </a:lnTo>
                    <a:lnTo>
                      <a:pt x="1495" y="26"/>
                    </a:lnTo>
                    <a:lnTo>
                      <a:pt x="1533" y="26"/>
                    </a:lnTo>
                    <a:lnTo>
                      <a:pt x="1571" y="27"/>
                    </a:lnTo>
                    <a:lnTo>
                      <a:pt x="1609" y="28"/>
                    </a:lnTo>
                    <a:lnTo>
                      <a:pt x="1614" y="37"/>
                    </a:lnTo>
                    <a:lnTo>
                      <a:pt x="1620" y="46"/>
                    </a:lnTo>
                    <a:lnTo>
                      <a:pt x="1626" y="56"/>
                    </a:lnTo>
                    <a:lnTo>
                      <a:pt x="1632" y="65"/>
                    </a:lnTo>
                    <a:lnTo>
                      <a:pt x="1618" y="71"/>
                    </a:lnTo>
                    <a:lnTo>
                      <a:pt x="1604" y="76"/>
                    </a:lnTo>
                    <a:lnTo>
                      <a:pt x="1590" y="82"/>
                    </a:lnTo>
                    <a:lnTo>
                      <a:pt x="1575" y="88"/>
                    </a:lnTo>
                    <a:lnTo>
                      <a:pt x="1561" y="94"/>
                    </a:lnTo>
                    <a:lnTo>
                      <a:pt x="1548" y="99"/>
                    </a:lnTo>
                    <a:lnTo>
                      <a:pt x="1534" y="105"/>
                    </a:lnTo>
                    <a:lnTo>
                      <a:pt x="1520" y="111"/>
                    </a:lnTo>
                    <a:lnTo>
                      <a:pt x="1506" y="117"/>
                    </a:lnTo>
                    <a:lnTo>
                      <a:pt x="1492" y="122"/>
                    </a:lnTo>
                    <a:lnTo>
                      <a:pt x="1478" y="128"/>
                    </a:lnTo>
                    <a:lnTo>
                      <a:pt x="1465" y="134"/>
                    </a:lnTo>
                    <a:lnTo>
                      <a:pt x="1451" y="140"/>
                    </a:lnTo>
                    <a:lnTo>
                      <a:pt x="1437" y="145"/>
                    </a:lnTo>
                    <a:lnTo>
                      <a:pt x="1423" y="151"/>
                    </a:lnTo>
                    <a:lnTo>
                      <a:pt x="1409" y="157"/>
                    </a:lnTo>
                    <a:lnTo>
                      <a:pt x="1366" y="156"/>
                    </a:lnTo>
                    <a:lnTo>
                      <a:pt x="1322" y="156"/>
                    </a:lnTo>
                    <a:lnTo>
                      <a:pt x="1278" y="155"/>
                    </a:lnTo>
                    <a:lnTo>
                      <a:pt x="1234" y="154"/>
                    </a:lnTo>
                    <a:lnTo>
                      <a:pt x="1190" y="154"/>
                    </a:lnTo>
                    <a:lnTo>
                      <a:pt x="1147" y="152"/>
                    </a:lnTo>
                    <a:lnTo>
                      <a:pt x="1102" y="152"/>
                    </a:lnTo>
                    <a:lnTo>
                      <a:pt x="1058" y="151"/>
                    </a:lnTo>
                    <a:lnTo>
                      <a:pt x="1014" y="150"/>
                    </a:lnTo>
                    <a:lnTo>
                      <a:pt x="970" y="150"/>
                    </a:lnTo>
                    <a:lnTo>
                      <a:pt x="927" y="149"/>
                    </a:lnTo>
                    <a:lnTo>
                      <a:pt x="883" y="148"/>
                    </a:lnTo>
                    <a:lnTo>
                      <a:pt x="839" y="148"/>
                    </a:lnTo>
                    <a:lnTo>
                      <a:pt x="795" y="147"/>
                    </a:lnTo>
                    <a:lnTo>
                      <a:pt x="751" y="147"/>
                    </a:lnTo>
                    <a:lnTo>
                      <a:pt x="706" y="145"/>
                    </a:lnTo>
                    <a:lnTo>
                      <a:pt x="663" y="145"/>
                    </a:lnTo>
                    <a:lnTo>
                      <a:pt x="619" y="144"/>
                    </a:lnTo>
                    <a:lnTo>
                      <a:pt x="575" y="143"/>
                    </a:lnTo>
                    <a:lnTo>
                      <a:pt x="531" y="143"/>
                    </a:lnTo>
                    <a:lnTo>
                      <a:pt x="487" y="142"/>
                    </a:lnTo>
                    <a:lnTo>
                      <a:pt x="444" y="142"/>
                    </a:lnTo>
                    <a:lnTo>
                      <a:pt x="399" y="141"/>
                    </a:lnTo>
                    <a:lnTo>
                      <a:pt x="355" y="141"/>
                    </a:lnTo>
                    <a:lnTo>
                      <a:pt x="311" y="140"/>
                    </a:lnTo>
                    <a:lnTo>
                      <a:pt x="267" y="139"/>
                    </a:lnTo>
                    <a:lnTo>
                      <a:pt x="224" y="139"/>
                    </a:lnTo>
                    <a:lnTo>
                      <a:pt x="180" y="137"/>
                    </a:lnTo>
                    <a:lnTo>
                      <a:pt x="135" y="137"/>
                    </a:lnTo>
                    <a:lnTo>
                      <a:pt x="91" y="136"/>
                    </a:lnTo>
                    <a:lnTo>
                      <a:pt x="47" y="136"/>
                    </a:lnTo>
                    <a:lnTo>
                      <a:pt x="4" y="135"/>
                    </a:lnTo>
                    <a:lnTo>
                      <a:pt x="4" y="126"/>
                    </a:lnTo>
                    <a:lnTo>
                      <a:pt x="5" y="106"/>
                    </a:lnTo>
                    <a:lnTo>
                      <a:pt x="4" y="88"/>
                    </a:lnTo>
                    <a:lnTo>
                      <a:pt x="0" y="79"/>
                    </a:lnTo>
                    <a:close/>
                  </a:path>
                </a:pathLst>
              </a:custGeom>
              <a:solidFill>
                <a:srgbClr val="E5A802"/>
              </a:solidFill>
              <a:ln w="9525">
                <a:noFill/>
                <a:round/>
                <a:headEnd/>
                <a:tailEnd/>
              </a:ln>
            </p:spPr>
            <p:txBody>
              <a:bodyPr/>
              <a:lstStyle/>
              <a:p>
                <a:endParaRPr lang="en-US"/>
              </a:p>
            </p:txBody>
          </p:sp>
          <p:sp>
            <p:nvSpPr>
              <p:cNvPr id="21800" name="Freeform 747"/>
              <p:cNvSpPr>
                <a:spLocks/>
              </p:cNvSpPr>
              <p:nvPr/>
            </p:nvSpPr>
            <p:spPr bwMode="auto">
              <a:xfrm>
                <a:off x="1288" y="2151"/>
                <a:ext cx="789" cy="69"/>
              </a:xfrm>
              <a:custGeom>
                <a:avLst/>
                <a:gdLst>
                  <a:gd name="T0" fmla="*/ 17 w 1578"/>
                  <a:gd name="T1" fmla="*/ 56 h 139"/>
                  <a:gd name="T2" fmla="*/ 50 w 1578"/>
                  <a:gd name="T3" fmla="*/ 51 h 139"/>
                  <a:gd name="T4" fmla="*/ 85 w 1578"/>
                  <a:gd name="T5" fmla="*/ 45 h 139"/>
                  <a:gd name="T6" fmla="*/ 118 w 1578"/>
                  <a:gd name="T7" fmla="*/ 39 h 139"/>
                  <a:gd name="T8" fmla="*/ 153 w 1578"/>
                  <a:gd name="T9" fmla="*/ 33 h 139"/>
                  <a:gd name="T10" fmla="*/ 186 w 1578"/>
                  <a:gd name="T11" fmla="*/ 28 h 139"/>
                  <a:gd name="T12" fmla="*/ 220 w 1578"/>
                  <a:gd name="T13" fmla="*/ 22 h 139"/>
                  <a:gd name="T14" fmla="*/ 253 w 1578"/>
                  <a:gd name="T15" fmla="*/ 16 h 139"/>
                  <a:gd name="T16" fmla="*/ 280 w 1578"/>
                  <a:gd name="T17" fmla="*/ 12 h 139"/>
                  <a:gd name="T18" fmla="*/ 297 w 1578"/>
                  <a:gd name="T19" fmla="*/ 8 h 139"/>
                  <a:gd name="T20" fmla="*/ 314 w 1578"/>
                  <a:gd name="T21" fmla="*/ 5 h 139"/>
                  <a:gd name="T22" fmla="*/ 332 w 1578"/>
                  <a:gd name="T23" fmla="*/ 1 h 139"/>
                  <a:gd name="T24" fmla="*/ 379 w 1578"/>
                  <a:gd name="T25" fmla="*/ 1 h 139"/>
                  <a:gd name="T26" fmla="*/ 455 w 1578"/>
                  <a:gd name="T27" fmla="*/ 2 h 139"/>
                  <a:gd name="T28" fmla="*/ 531 w 1578"/>
                  <a:gd name="T29" fmla="*/ 5 h 139"/>
                  <a:gd name="T30" fmla="*/ 607 w 1578"/>
                  <a:gd name="T31" fmla="*/ 6 h 139"/>
                  <a:gd name="T32" fmla="*/ 683 w 1578"/>
                  <a:gd name="T33" fmla="*/ 8 h 139"/>
                  <a:gd name="T34" fmla="*/ 759 w 1578"/>
                  <a:gd name="T35" fmla="*/ 9 h 139"/>
                  <a:gd name="T36" fmla="*/ 835 w 1578"/>
                  <a:gd name="T37" fmla="*/ 12 h 139"/>
                  <a:gd name="T38" fmla="*/ 911 w 1578"/>
                  <a:gd name="T39" fmla="*/ 13 h 139"/>
                  <a:gd name="T40" fmla="*/ 987 w 1578"/>
                  <a:gd name="T41" fmla="*/ 15 h 139"/>
                  <a:gd name="T42" fmla="*/ 1063 w 1578"/>
                  <a:gd name="T43" fmla="*/ 16 h 139"/>
                  <a:gd name="T44" fmla="*/ 1139 w 1578"/>
                  <a:gd name="T45" fmla="*/ 18 h 139"/>
                  <a:gd name="T46" fmla="*/ 1215 w 1578"/>
                  <a:gd name="T47" fmla="*/ 20 h 139"/>
                  <a:gd name="T48" fmla="*/ 1291 w 1578"/>
                  <a:gd name="T49" fmla="*/ 22 h 139"/>
                  <a:gd name="T50" fmla="*/ 1368 w 1578"/>
                  <a:gd name="T51" fmla="*/ 23 h 139"/>
                  <a:gd name="T52" fmla="*/ 1442 w 1578"/>
                  <a:gd name="T53" fmla="*/ 25 h 139"/>
                  <a:gd name="T54" fmla="*/ 1518 w 1578"/>
                  <a:gd name="T55" fmla="*/ 26 h 139"/>
                  <a:gd name="T56" fmla="*/ 1562 w 1578"/>
                  <a:gd name="T57" fmla="*/ 37 h 139"/>
                  <a:gd name="T58" fmla="*/ 1573 w 1578"/>
                  <a:gd name="T59" fmla="*/ 56 h 139"/>
                  <a:gd name="T60" fmla="*/ 1557 w 1578"/>
                  <a:gd name="T61" fmla="*/ 75 h 139"/>
                  <a:gd name="T62" fmla="*/ 1513 w 1578"/>
                  <a:gd name="T63" fmla="*/ 93 h 139"/>
                  <a:gd name="T64" fmla="*/ 1468 w 1578"/>
                  <a:gd name="T65" fmla="*/ 112 h 139"/>
                  <a:gd name="T66" fmla="*/ 1424 w 1578"/>
                  <a:gd name="T67" fmla="*/ 130 h 139"/>
                  <a:gd name="T68" fmla="*/ 1358 w 1578"/>
                  <a:gd name="T69" fmla="*/ 138 h 139"/>
                  <a:gd name="T70" fmla="*/ 1272 w 1578"/>
                  <a:gd name="T71" fmla="*/ 137 h 139"/>
                  <a:gd name="T72" fmla="*/ 1184 w 1578"/>
                  <a:gd name="T73" fmla="*/ 136 h 139"/>
                  <a:gd name="T74" fmla="*/ 1097 w 1578"/>
                  <a:gd name="T75" fmla="*/ 134 h 139"/>
                  <a:gd name="T76" fmla="*/ 1010 w 1578"/>
                  <a:gd name="T77" fmla="*/ 132 h 139"/>
                  <a:gd name="T78" fmla="*/ 923 w 1578"/>
                  <a:gd name="T79" fmla="*/ 131 h 139"/>
                  <a:gd name="T80" fmla="*/ 835 w 1578"/>
                  <a:gd name="T81" fmla="*/ 129 h 139"/>
                  <a:gd name="T82" fmla="*/ 748 w 1578"/>
                  <a:gd name="T83" fmla="*/ 128 h 139"/>
                  <a:gd name="T84" fmla="*/ 660 w 1578"/>
                  <a:gd name="T85" fmla="*/ 127 h 139"/>
                  <a:gd name="T86" fmla="*/ 574 w 1578"/>
                  <a:gd name="T87" fmla="*/ 125 h 139"/>
                  <a:gd name="T88" fmla="*/ 486 w 1578"/>
                  <a:gd name="T89" fmla="*/ 123 h 139"/>
                  <a:gd name="T90" fmla="*/ 398 w 1578"/>
                  <a:gd name="T91" fmla="*/ 122 h 139"/>
                  <a:gd name="T92" fmla="*/ 311 w 1578"/>
                  <a:gd name="T93" fmla="*/ 121 h 139"/>
                  <a:gd name="T94" fmla="*/ 223 w 1578"/>
                  <a:gd name="T95" fmla="*/ 119 h 139"/>
                  <a:gd name="T96" fmla="*/ 137 w 1578"/>
                  <a:gd name="T97" fmla="*/ 117 h 139"/>
                  <a:gd name="T98" fmla="*/ 49 w 1578"/>
                  <a:gd name="T99" fmla="*/ 116 h 139"/>
                  <a:gd name="T100" fmla="*/ 6 w 1578"/>
                  <a:gd name="T101" fmla="*/ 106 h 139"/>
                  <a:gd name="T102" fmla="*/ 3 w 1578"/>
                  <a:gd name="T103" fmla="*/ 68 h 139"/>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578"/>
                  <a:gd name="T157" fmla="*/ 0 h 139"/>
                  <a:gd name="T158" fmla="*/ 1578 w 1578"/>
                  <a:gd name="T159" fmla="*/ 139 h 139"/>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578" h="139">
                    <a:moveTo>
                      <a:pt x="0" y="59"/>
                    </a:moveTo>
                    <a:lnTo>
                      <a:pt x="17" y="56"/>
                    </a:lnTo>
                    <a:lnTo>
                      <a:pt x="34" y="53"/>
                    </a:lnTo>
                    <a:lnTo>
                      <a:pt x="50" y="51"/>
                    </a:lnTo>
                    <a:lnTo>
                      <a:pt x="68" y="47"/>
                    </a:lnTo>
                    <a:lnTo>
                      <a:pt x="85" y="45"/>
                    </a:lnTo>
                    <a:lnTo>
                      <a:pt x="102" y="41"/>
                    </a:lnTo>
                    <a:lnTo>
                      <a:pt x="118" y="39"/>
                    </a:lnTo>
                    <a:lnTo>
                      <a:pt x="136" y="36"/>
                    </a:lnTo>
                    <a:lnTo>
                      <a:pt x="153" y="33"/>
                    </a:lnTo>
                    <a:lnTo>
                      <a:pt x="169" y="31"/>
                    </a:lnTo>
                    <a:lnTo>
                      <a:pt x="186" y="28"/>
                    </a:lnTo>
                    <a:lnTo>
                      <a:pt x="203" y="25"/>
                    </a:lnTo>
                    <a:lnTo>
                      <a:pt x="220" y="22"/>
                    </a:lnTo>
                    <a:lnTo>
                      <a:pt x="237" y="20"/>
                    </a:lnTo>
                    <a:lnTo>
                      <a:pt x="253" y="16"/>
                    </a:lnTo>
                    <a:lnTo>
                      <a:pt x="271" y="14"/>
                    </a:lnTo>
                    <a:lnTo>
                      <a:pt x="280" y="12"/>
                    </a:lnTo>
                    <a:lnTo>
                      <a:pt x="288" y="10"/>
                    </a:lnTo>
                    <a:lnTo>
                      <a:pt x="297" y="8"/>
                    </a:lnTo>
                    <a:lnTo>
                      <a:pt x="306" y="7"/>
                    </a:lnTo>
                    <a:lnTo>
                      <a:pt x="314" y="5"/>
                    </a:lnTo>
                    <a:lnTo>
                      <a:pt x="324" y="3"/>
                    </a:lnTo>
                    <a:lnTo>
                      <a:pt x="332" y="1"/>
                    </a:lnTo>
                    <a:lnTo>
                      <a:pt x="341" y="0"/>
                    </a:lnTo>
                    <a:lnTo>
                      <a:pt x="379" y="1"/>
                    </a:lnTo>
                    <a:lnTo>
                      <a:pt x="417" y="1"/>
                    </a:lnTo>
                    <a:lnTo>
                      <a:pt x="455" y="2"/>
                    </a:lnTo>
                    <a:lnTo>
                      <a:pt x="493" y="3"/>
                    </a:lnTo>
                    <a:lnTo>
                      <a:pt x="531" y="5"/>
                    </a:lnTo>
                    <a:lnTo>
                      <a:pt x="569" y="5"/>
                    </a:lnTo>
                    <a:lnTo>
                      <a:pt x="607" y="6"/>
                    </a:lnTo>
                    <a:lnTo>
                      <a:pt x="645" y="7"/>
                    </a:lnTo>
                    <a:lnTo>
                      <a:pt x="683" y="8"/>
                    </a:lnTo>
                    <a:lnTo>
                      <a:pt x="721" y="8"/>
                    </a:lnTo>
                    <a:lnTo>
                      <a:pt x="759" y="9"/>
                    </a:lnTo>
                    <a:lnTo>
                      <a:pt x="797" y="10"/>
                    </a:lnTo>
                    <a:lnTo>
                      <a:pt x="835" y="12"/>
                    </a:lnTo>
                    <a:lnTo>
                      <a:pt x="873" y="12"/>
                    </a:lnTo>
                    <a:lnTo>
                      <a:pt x="911" y="13"/>
                    </a:lnTo>
                    <a:lnTo>
                      <a:pt x="949" y="14"/>
                    </a:lnTo>
                    <a:lnTo>
                      <a:pt x="987" y="15"/>
                    </a:lnTo>
                    <a:lnTo>
                      <a:pt x="1025" y="15"/>
                    </a:lnTo>
                    <a:lnTo>
                      <a:pt x="1063" y="16"/>
                    </a:lnTo>
                    <a:lnTo>
                      <a:pt x="1101" y="17"/>
                    </a:lnTo>
                    <a:lnTo>
                      <a:pt x="1139" y="18"/>
                    </a:lnTo>
                    <a:lnTo>
                      <a:pt x="1177" y="18"/>
                    </a:lnTo>
                    <a:lnTo>
                      <a:pt x="1215" y="20"/>
                    </a:lnTo>
                    <a:lnTo>
                      <a:pt x="1253" y="21"/>
                    </a:lnTo>
                    <a:lnTo>
                      <a:pt x="1291" y="22"/>
                    </a:lnTo>
                    <a:lnTo>
                      <a:pt x="1330" y="22"/>
                    </a:lnTo>
                    <a:lnTo>
                      <a:pt x="1368" y="23"/>
                    </a:lnTo>
                    <a:lnTo>
                      <a:pt x="1406" y="24"/>
                    </a:lnTo>
                    <a:lnTo>
                      <a:pt x="1442" y="25"/>
                    </a:lnTo>
                    <a:lnTo>
                      <a:pt x="1480" y="25"/>
                    </a:lnTo>
                    <a:lnTo>
                      <a:pt x="1518" y="26"/>
                    </a:lnTo>
                    <a:lnTo>
                      <a:pt x="1557" y="28"/>
                    </a:lnTo>
                    <a:lnTo>
                      <a:pt x="1562" y="37"/>
                    </a:lnTo>
                    <a:lnTo>
                      <a:pt x="1568" y="46"/>
                    </a:lnTo>
                    <a:lnTo>
                      <a:pt x="1573" y="56"/>
                    </a:lnTo>
                    <a:lnTo>
                      <a:pt x="1578" y="66"/>
                    </a:lnTo>
                    <a:lnTo>
                      <a:pt x="1557" y="75"/>
                    </a:lnTo>
                    <a:lnTo>
                      <a:pt x="1535" y="84"/>
                    </a:lnTo>
                    <a:lnTo>
                      <a:pt x="1513" y="93"/>
                    </a:lnTo>
                    <a:lnTo>
                      <a:pt x="1491" y="102"/>
                    </a:lnTo>
                    <a:lnTo>
                      <a:pt x="1468" y="112"/>
                    </a:lnTo>
                    <a:lnTo>
                      <a:pt x="1446" y="121"/>
                    </a:lnTo>
                    <a:lnTo>
                      <a:pt x="1424" y="130"/>
                    </a:lnTo>
                    <a:lnTo>
                      <a:pt x="1402" y="139"/>
                    </a:lnTo>
                    <a:lnTo>
                      <a:pt x="1358" y="138"/>
                    </a:lnTo>
                    <a:lnTo>
                      <a:pt x="1315" y="138"/>
                    </a:lnTo>
                    <a:lnTo>
                      <a:pt x="1272" y="137"/>
                    </a:lnTo>
                    <a:lnTo>
                      <a:pt x="1228" y="136"/>
                    </a:lnTo>
                    <a:lnTo>
                      <a:pt x="1184" y="136"/>
                    </a:lnTo>
                    <a:lnTo>
                      <a:pt x="1141" y="135"/>
                    </a:lnTo>
                    <a:lnTo>
                      <a:pt x="1097" y="134"/>
                    </a:lnTo>
                    <a:lnTo>
                      <a:pt x="1053" y="134"/>
                    </a:lnTo>
                    <a:lnTo>
                      <a:pt x="1010" y="132"/>
                    </a:lnTo>
                    <a:lnTo>
                      <a:pt x="967" y="131"/>
                    </a:lnTo>
                    <a:lnTo>
                      <a:pt x="923" y="131"/>
                    </a:lnTo>
                    <a:lnTo>
                      <a:pt x="879" y="130"/>
                    </a:lnTo>
                    <a:lnTo>
                      <a:pt x="835" y="129"/>
                    </a:lnTo>
                    <a:lnTo>
                      <a:pt x="791" y="129"/>
                    </a:lnTo>
                    <a:lnTo>
                      <a:pt x="748" y="128"/>
                    </a:lnTo>
                    <a:lnTo>
                      <a:pt x="704" y="127"/>
                    </a:lnTo>
                    <a:lnTo>
                      <a:pt x="660" y="127"/>
                    </a:lnTo>
                    <a:lnTo>
                      <a:pt x="617" y="125"/>
                    </a:lnTo>
                    <a:lnTo>
                      <a:pt x="574" y="125"/>
                    </a:lnTo>
                    <a:lnTo>
                      <a:pt x="530" y="124"/>
                    </a:lnTo>
                    <a:lnTo>
                      <a:pt x="486" y="123"/>
                    </a:lnTo>
                    <a:lnTo>
                      <a:pt x="442" y="123"/>
                    </a:lnTo>
                    <a:lnTo>
                      <a:pt x="398" y="122"/>
                    </a:lnTo>
                    <a:lnTo>
                      <a:pt x="355" y="121"/>
                    </a:lnTo>
                    <a:lnTo>
                      <a:pt x="311" y="121"/>
                    </a:lnTo>
                    <a:lnTo>
                      <a:pt x="267" y="120"/>
                    </a:lnTo>
                    <a:lnTo>
                      <a:pt x="223" y="119"/>
                    </a:lnTo>
                    <a:lnTo>
                      <a:pt x="181" y="119"/>
                    </a:lnTo>
                    <a:lnTo>
                      <a:pt x="137" y="117"/>
                    </a:lnTo>
                    <a:lnTo>
                      <a:pt x="93" y="116"/>
                    </a:lnTo>
                    <a:lnTo>
                      <a:pt x="49" y="116"/>
                    </a:lnTo>
                    <a:lnTo>
                      <a:pt x="6" y="115"/>
                    </a:lnTo>
                    <a:lnTo>
                      <a:pt x="6" y="106"/>
                    </a:lnTo>
                    <a:lnTo>
                      <a:pt x="6" y="86"/>
                    </a:lnTo>
                    <a:lnTo>
                      <a:pt x="3" y="68"/>
                    </a:lnTo>
                    <a:lnTo>
                      <a:pt x="0" y="59"/>
                    </a:lnTo>
                    <a:close/>
                  </a:path>
                </a:pathLst>
              </a:custGeom>
              <a:solidFill>
                <a:srgbClr val="EAAF00"/>
              </a:solidFill>
              <a:ln w="9525">
                <a:noFill/>
                <a:round/>
                <a:headEnd/>
                <a:tailEnd/>
              </a:ln>
            </p:spPr>
            <p:txBody>
              <a:bodyPr/>
              <a:lstStyle/>
              <a:p>
                <a:endParaRPr lang="en-US"/>
              </a:p>
            </p:txBody>
          </p:sp>
          <p:sp>
            <p:nvSpPr>
              <p:cNvPr id="21801" name="Freeform 748"/>
              <p:cNvSpPr>
                <a:spLocks/>
              </p:cNvSpPr>
              <p:nvPr/>
            </p:nvSpPr>
            <p:spPr bwMode="auto">
              <a:xfrm>
                <a:off x="1287" y="2160"/>
                <a:ext cx="763" cy="61"/>
              </a:xfrm>
              <a:custGeom>
                <a:avLst/>
                <a:gdLst>
                  <a:gd name="T0" fmla="*/ 13 w 1525"/>
                  <a:gd name="T1" fmla="*/ 38 h 120"/>
                  <a:gd name="T2" fmla="*/ 40 w 1525"/>
                  <a:gd name="T3" fmla="*/ 34 h 120"/>
                  <a:gd name="T4" fmla="*/ 68 w 1525"/>
                  <a:gd name="T5" fmla="*/ 31 h 120"/>
                  <a:gd name="T6" fmla="*/ 95 w 1525"/>
                  <a:gd name="T7" fmla="*/ 28 h 120"/>
                  <a:gd name="T8" fmla="*/ 122 w 1525"/>
                  <a:gd name="T9" fmla="*/ 25 h 120"/>
                  <a:gd name="T10" fmla="*/ 149 w 1525"/>
                  <a:gd name="T11" fmla="*/ 21 h 120"/>
                  <a:gd name="T12" fmla="*/ 177 w 1525"/>
                  <a:gd name="T13" fmla="*/ 18 h 120"/>
                  <a:gd name="T14" fmla="*/ 205 w 1525"/>
                  <a:gd name="T15" fmla="*/ 15 h 120"/>
                  <a:gd name="T16" fmla="*/ 228 w 1525"/>
                  <a:gd name="T17" fmla="*/ 11 h 120"/>
                  <a:gd name="T18" fmla="*/ 245 w 1525"/>
                  <a:gd name="T19" fmla="*/ 8 h 120"/>
                  <a:gd name="T20" fmla="*/ 262 w 1525"/>
                  <a:gd name="T21" fmla="*/ 4 h 120"/>
                  <a:gd name="T22" fmla="*/ 280 w 1525"/>
                  <a:gd name="T23" fmla="*/ 1 h 120"/>
                  <a:gd name="T24" fmla="*/ 326 w 1525"/>
                  <a:gd name="T25" fmla="*/ 1 h 120"/>
                  <a:gd name="T26" fmla="*/ 402 w 1525"/>
                  <a:gd name="T27" fmla="*/ 2 h 120"/>
                  <a:gd name="T28" fmla="*/ 478 w 1525"/>
                  <a:gd name="T29" fmla="*/ 4 h 120"/>
                  <a:gd name="T30" fmla="*/ 555 w 1525"/>
                  <a:gd name="T31" fmla="*/ 5 h 120"/>
                  <a:gd name="T32" fmla="*/ 631 w 1525"/>
                  <a:gd name="T33" fmla="*/ 8 h 120"/>
                  <a:gd name="T34" fmla="*/ 707 w 1525"/>
                  <a:gd name="T35" fmla="*/ 9 h 120"/>
                  <a:gd name="T36" fmla="*/ 783 w 1525"/>
                  <a:gd name="T37" fmla="*/ 11 h 120"/>
                  <a:gd name="T38" fmla="*/ 859 w 1525"/>
                  <a:gd name="T39" fmla="*/ 12 h 120"/>
                  <a:gd name="T40" fmla="*/ 935 w 1525"/>
                  <a:gd name="T41" fmla="*/ 15 h 120"/>
                  <a:gd name="T42" fmla="*/ 1011 w 1525"/>
                  <a:gd name="T43" fmla="*/ 16 h 120"/>
                  <a:gd name="T44" fmla="*/ 1087 w 1525"/>
                  <a:gd name="T45" fmla="*/ 18 h 120"/>
                  <a:gd name="T46" fmla="*/ 1163 w 1525"/>
                  <a:gd name="T47" fmla="*/ 19 h 120"/>
                  <a:gd name="T48" fmla="*/ 1239 w 1525"/>
                  <a:gd name="T49" fmla="*/ 21 h 120"/>
                  <a:gd name="T50" fmla="*/ 1316 w 1525"/>
                  <a:gd name="T51" fmla="*/ 23 h 120"/>
                  <a:gd name="T52" fmla="*/ 1392 w 1525"/>
                  <a:gd name="T53" fmla="*/ 25 h 120"/>
                  <a:gd name="T54" fmla="*/ 1468 w 1525"/>
                  <a:gd name="T55" fmla="*/ 26 h 120"/>
                  <a:gd name="T56" fmla="*/ 1510 w 1525"/>
                  <a:gd name="T57" fmla="*/ 38 h 120"/>
                  <a:gd name="T58" fmla="*/ 1521 w 1525"/>
                  <a:gd name="T59" fmla="*/ 57 h 120"/>
                  <a:gd name="T60" fmla="*/ 1509 w 1525"/>
                  <a:gd name="T61" fmla="*/ 74 h 120"/>
                  <a:gd name="T62" fmla="*/ 1476 w 1525"/>
                  <a:gd name="T63" fmla="*/ 87 h 120"/>
                  <a:gd name="T64" fmla="*/ 1443 w 1525"/>
                  <a:gd name="T65" fmla="*/ 101 h 120"/>
                  <a:gd name="T66" fmla="*/ 1411 w 1525"/>
                  <a:gd name="T67" fmla="*/ 114 h 120"/>
                  <a:gd name="T68" fmla="*/ 1351 w 1525"/>
                  <a:gd name="T69" fmla="*/ 119 h 120"/>
                  <a:gd name="T70" fmla="*/ 1265 w 1525"/>
                  <a:gd name="T71" fmla="*/ 118 h 120"/>
                  <a:gd name="T72" fmla="*/ 1178 w 1525"/>
                  <a:gd name="T73" fmla="*/ 117 h 120"/>
                  <a:gd name="T74" fmla="*/ 1092 w 1525"/>
                  <a:gd name="T75" fmla="*/ 115 h 120"/>
                  <a:gd name="T76" fmla="*/ 1004 w 1525"/>
                  <a:gd name="T77" fmla="*/ 114 h 120"/>
                  <a:gd name="T78" fmla="*/ 918 w 1525"/>
                  <a:gd name="T79" fmla="*/ 112 h 120"/>
                  <a:gd name="T80" fmla="*/ 832 w 1525"/>
                  <a:gd name="T81" fmla="*/ 110 h 120"/>
                  <a:gd name="T82" fmla="*/ 745 w 1525"/>
                  <a:gd name="T83" fmla="*/ 109 h 120"/>
                  <a:gd name="T84" fmla="*/ 658 w 1525"/>
                  <a:gd name="T85" fmla="*/ 108 h 120"/>
                  <a:gd name="T86" fmla="*/ 571 w 1525"/>
                  <a:gd name="T87" fmla="*/ 105 h 120"/>
                  <a:gd name="T88" fmla="*/ 485 w 1525"/>
                  <a:gd name="T89" fmla="*/ 104 h 120"/>
                  <a:gd name="T90" fmla="*/ 397 w 1525"/>
                  <a:gd name="T91" fmla="*/ 103 h 120"/>
                  <a:gd name="T92" fmla="*/ 311 w 1525"/>
                  <a:gd name="T93" fmla="*/ 101 h 120"/>
                  <a:gd name="T94" fmla="*/ 223 w 1525"/>
                  <a:gd name="T95" fmla="*/ 100 h 120"/>
                  <a:gd name="T96" fmla="*/ 137 w 1525"/>
                  <a:gd name="T97" fmla="*/ 97 h 120"/>
                  <a:gd name="T98" fmla="*/ 50 w 1525"/>
                  <a:gd name="T99" fmla="*/ 96 h 120"/>
                  <a:gd name="T100" fmla="*/ 7 w 1525"/>
                  <a:gd name="T101" fmla="*/ 86 h 120"/>
                  <a:gd name="T102" fmla="*/ 3 w 1525"/>
                  <a:gd name="T103" fmla="*/ 48 h 12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525"/>
                  <a:gd name="T157" fmla="*/ 0 h 120"/>
                  <a:gd name="T158" fmla="*/ 1525 w 1525"/>
                  <a:gd name="T159" fmla="*/ 120 h 12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525" h="120">
                    <a:moveTo>
                      <a:pt x="0" y="39"/>
                    </a:moveTo>
                    <a:lnTo>
                      <a:pt x="13" y="38"/>
                    </a:lnTo>
                    <a:lnTo>
                      <a:pt x="27" y="35"/>
                    </a:lnTo>
                    <a:lnTo>
                      <a:pt x="40" y="34"/>
                    </a:lnTo>
                    <a:lnTo>
                      <a:pt x="54" y="33"/>
                    </a:lnTo>
                    <a:lnTo>
                      <a:pt x="68" y="31"/>
                    </a:lnTo>
                    <a:lnTo>
                      <a:pt x="81" y="29"/>
                    </a:lnTo>
                    <a:lnTo>
                      <a:pt x="95" y="28"/>
                    </a:lnTo>
                    <a:lnTo>
                      <a:pt x="109" y="26"/>
                    </a:lnTo>
                    <a:lnTo>
                      <a:pt x="122" y="25"/>
                    </a:lnTo>
                    <a:lnTo>
                      <a:pt x="136" y="24"/>
                    </a:lnTo>
                    <a:lnTo>
                      <a:pt x="149" y="21"/>
                    </a:lnTo>
                    <a:lnTo>
                      <a:pt x="163" y="20"/>
                    </a:lnTo>
                    <a:lnTo>
                      <a:pt x="177" y="18"/>
                    </a:lnTo>
                    <a:lnTo>
                      <a:pt x="191" y="17"/>
                    </a:lnTo>
                    <a:lnTo>
                      <a:pt x="205" y="15"/>
                    </a:lnTo>
                    <a:lnTo>
                      <a:pt x="219" y="13"/>
                    </a:lnTo>
                    <a:lnTo>
                      <a:pt x="228" y="11"/>
                    </a:lnTo>
                    <a:lnTo>
                      <a:pt x="236" y="10"/>
                    </a:lnTo>
                    <a:lnTo>
                      <a:pt x="245" y="8"/>
                    </a:lnTo>
                    <a:lnTo>
                      <a:pt x="253" y="6"/>
                    </a:lnTo>
                    <a:lnTo>
                      <a:pt x="262" y="4"/>
                    </a:lnTo>
                    <a:lnTo>
                      <a:pt x="270" y="3"/>
                    </a:lnTo>
                    <a:lnTo>
                      <a:pt x="280" y="1"/>
                    </a:lnTo>
                    <a:lnTo>
                      <a:pt x="288" y="0"/>
                    </a:lnTo>
                    <a:lnTo>
                      <a:pt x="326" y="1"/>
                    </a:lnTo>
                    <a:lnTo>
                      <a:pt x="364" y="1"/>
                    </a:lnTo>
                    <a:lnTo>
                      <a:pt x="402" y="2"/>
                    </a:lnTo>
                    <a:lnTo>
                      <a:pt x="440" y="3"/>
                    </a:lnTo>
                    <a:lnTo>
                      <a:pt x="478" y="4"/>
                    </a:lnTo>
                    <a:lnTo>
                      <a:pt x="516" y="4"/>
                    </a:lnTo>
                    <a:lnTo>
                      <a:pt x="555" y="5"/>
                    </a:lnTo>
                    <a:lnTo>
                      <a:pt x="593" y="6"/>
                    </a:lnTo>
                    <a:lnTo>
                      <a:pt x="631" y="8"/>
                    </a:lnTo>
                    <a:lnTo>
                      <a:pt x="669" y="8"/>
                    </a:lnTo>
                    <a:lnTo>
                      <a:pt x="707" y="9"/>
                    </a:lnTo>
                    <a:lnTo>
                      <a:pt x="745" y="10"/>
                    </a:lnTo>
                    <a:lnTo>
                      <a:pt x="783" y="11"/>
                    </a:lnTo>
                    <a:lnTo>
                      <a:pt x="821" y="11"/>
                    </a:lnTo>
                    <a:lnTo>
                      <a:pt x="859" y="12"/>
                    </a:lnTo>
                    <a:lnTo>
                      <a:pt x="897" y="13"/>
                    </a:lnTo>
                    <a:lnTo>
                      <a:pt x="935" y="15"/>
                    </a:lnTo>
                    <a:lnTo>
                      <a:pt x="973" y="15"/>
                    </a:lnTo>
                    <a:lnTo>
                      <a:pt x="1011" y="16"/>
                    </a:lnTo>
                    <a:lnTo>
                      <a:pt x="1049" y="17"/>
                    </a:lnTo>
                    <a:lnTo>
                      <a:pt x="1087" y="18"/>
                    </a:lnTo>
                    <a:lnTo>
                      <a:pt x="1125" y="18"/>
                    </a:lnTo>
                    <a:lnTo>
                      <a:pt x="1163" y="19"/>
                    </a:lnTo>
                    <a:lnTo>
                      <a:pt x="1201" y="20"/>
                    </a:lnTo>
                    <a:lnTo>
                      <a:pt x="1239" y="21"/>
                    </a:lnTo>
                    <a:lnTo>
                      <a:pt x="1278" y="21"/>
                    </a:lnTo>
                    <a:lnTo>
                      <a:pt x="1316" y="23"/>
                    </a:lnTo>
                    <a:lnTo>
                      <a:pt x="1354" y="24"/>
                    </a:lnTo>
                    <a:lnTo>
                      <a:pt x="1392" y="25"/>
                    </a:lnTo>
                    <a:lnTo>
                      <a:pt x="1430" y="25"/>
                    </a:lnTo>
                    <a:lnTo>
                      <a:pt x="1468" y="26"/>
                    </a:lnTo>
                    <a:lnTo>
                      <a:pt x="1506" y="27"/>
                    </a:lnTo>
                    <a:lnTo>
                      <a:pt x="1510" y="38"/>
                    </a:lnTo>
                    <a:lnTo>
                      <a:pt x="1515" y="47"/>
                    </a:lnTo>
                    <a:lnTo>
                      <a:pt x="1521" y="57"/>
                    </a:lnTo>
                    <a:lnTo>
                      <a:pt x="1525" y="67"/>
                    </a:lnTo>
                    <a:lnTo>
                      <a:pt x="1509" y="74"/>
                    </a:lnTo>
                    <a:lnTo>
                      <a:pt x="1493" y="80"/>
                    </a:lnTo>
                    <a:lnTo>
                      <a:pt x="1476" y="87"/>
                    </a:lnTo>
                    <a:lnTo>
                      <a:pt x="1460" y="94"/>
                    </a:lnTo>
                    <a:lnTo>
                      <a:pt x="1443" y="101"/>
                    </a:lnTo>
                    <a:lnTo>
                      <a:pt x="1427" y="108"/>
                    </a:lnTo>
                    <a:lnTo>
                      <a:pt x="1411" y="114"/>
                    </a:lnTo>
                    <a:lnTo>
                      <a:pt x="1395" y="120"/>
                    </a:lnTo>
                    <a:lnTo>
                      <a:pt x="1351" y="119"/>
                    </a:lnTo>
                    <a:lnTo>
                      <a:pt x="1309" y="119"/>
                    </a:lnTo>
                    <a:lnTo>
                      <a:pt x="1265" y="118"/>
                    </a:lnTo>
                    <a:lnTo>
                      <a:pt x="1222" y="117"/>
                    </a:lnTo>
                    <a:lnTo>
                      <a:pt x="1178" y="117"/>
                    </a:lnTo>
                    <a:lnTo>
                      <a:pt x="1135" y="116"/>
                    </a:lnTo>
                    <a:lnTo>
                      <a:pt x="1092" y="115"/>
                    </a:lnTo>
                    <a:lnTo>
                      <a:pt x="1048" y="115"/>
                    </a:lnTo>
                    <a:lnTo>
                      <a:pt x="1004" y="114"/>
                    </a:lnTo>
                    <a:lnTo>
                      <a:pt x="962" y="112"/>
                    </a:lnTo>
                    <a:lnTo>
                      <a:pt x="918" y="112"/>
                    </a:lnTo>
                    <a:lnTo>
                      <a:pt x="875" y="111"/>
                    </a:lnTo>
                    <a:lnTo>
                      <a:pt x="832" y="110"/>
                    </a:lnTo>
                    <a:lnTo>
                      <a:pt x="788" y="110"/>
                    </a:lnTo>
                    <a:lnTo>
                      <a:pt x="745" y="109"/>
                    </a:lnTo>
                    <a:lnTo>
                      <a:pt x="701" y="108"/>
                    </a:lnTo>
                    <a:lnTo>
                      <a:pt x="658" y="108"/>
                    </a:lnTo>
                    <a:lnTo>
                      <a:pt x="615" y="107"/>
                    </a:lnTo>
                    <a:lnTo>
                      <a:pt x="571" y="105"/>
                    </a:lnTo>
                    <a:lnTo>
                      <a:pt x="527" y="105"/>
                    </a:lnTo>
                    <a:lnTo>
                      <a:pt x="485" y="104"/>
                    </a:lnTo>
                    <a:lnTo>
                      <a:pt x="441" y="103"/>
                    </a:lnTo>
                    <a:lnTo>
                      <a:pt x="397" y="103"/>
                    </a:lnTo>
                    <a:lnTo>
                      <a:pt x="353" y="102"/>
                    </a:lnTo>
                    <a:lnTo>
                      <a:pt x="311" y="101"/>
                    </a:lnTo>
                    <a:lnTo>
                      <a:pt x="267" y="100"/>
                    </a:lnTo>
                    <a:lnTo>
                      <a:pt x="223" y="100"/>
                    </a:lnTo>
                    <a:lnTo>
                      <a:pt x="181" y="99"/>
                    </a:lnTo>
                    <a:lnTo>
                      <a:pt x="137" y="97"/>
                    </a:lnTo>
                    <a:lnTo>
                      <a:pt x="93" y="96"/>
                    </a:lnTo>
                    <a:lnTo>
                      <a:pt x="50" y="96"/>
                    </a:lnTo>
                    <a:lnTo>
                      <a:pt x="7" y="95"/>
                    </a:lnTo>
                    <a:lnTo>
                      <a:pt x="7" y="86"/>
                    </a:lnTo>
                    <a:lnTo>
                      <a:pt x="5" y="66"/>
                    </a:lnTo>
                    <a:lnTo>
                      <a:pt x="3" y="48"/>
                    </a:lnTo>
                    <a:lnTo>
                      <a:pt x="0" y="39"/>
                    </a:lnTo>
                    <a:close/>
                  </a:path>
                </a:pathLst>
              </a:custGeom>
              <a:solidFill>
                <a:srgbClr val="F2B700"/>
              </a:solidFill>
              <a:ln w="9525">
                <a:noFill/>
                <a:round/>
                <a:headEnd/>
                <a:tailEnd/>
              </a:ln>
            </p:spPr>
            <p:txBody>
              <a:bodyPr/>
              <a:lstStyle/>
              <a:p>
                <a:endParaRPr lang="en-US"/>
              </a:p>
            </p:txBody>
          </p:sp>
          <p:sp>
            <p:nvSpPr>
              <p:cNvPr id="21802" name="Freeform 749"/>
              <p:cNvSpPr>
                <a:spLocks/>
              </p:cNvSpPr>
              <p:nvPr/>
            </p:nvSpPr>
            <p:spPr bwMode="auto">
              <a:xfrm>
                <a:off x="1287" y="2170"/>
                <a:ext cx="736" cy="52"/>
              </a:xfrm>
              <a:custGeom>
                <a:avLst/>
                <a:gdLst>
                  <a:gd name="T0" fmla="*/ 21 w 1473"/>
                  <a:gd name="T1" fmla="*/ 20 h 104"/>
                  <a:gd name="T2" fmla="*/ 63 w 1473"/>
                  <a:gd name="T3" fmla="*/ 19 h 104"/>
                  <a:gd name="T4" fmla="*/ 104 w 1473"/>
                  <a:gd name="T5" fmla="*/ 16 h 104"/>
                  <a:gd name="T6" fmla="*/ 146 w 1473"/>
                  <a:gd name="T7" fmla="*/ 15 h 104"/>
                  <a:gd name="T8" fmla="*/ 176 w 1473"/>
                  <a:gd name="T9" fmla="*/ 12 h 104"/>
                  <a:gd name="T10" fmla="*/ 193 w 1473"/>
                  <a:gd name="T11" fmla="*/ 8 h 104"/>
                  <a:gd name="T12" fmla="*/ 210 w 1473"/>
                  <a:gd name="T13" fmla="*/ 5 h 104"/>
                  <a:gd name="T14" fmla="*/ 227 w 1473"/>
                  <a:gd name="T15" fmla="*/ 1 h 104"/>
                  <a:gd name="T16" fmla="*/ 274 w 1473"/>
                  <a:gd name="T17" fmla="*/ 1 h 104"/>
                  <a:gd name="T18" fmla="*/ 350 w 1473"/>
                  <a:gd name="T19" fmla="*/ 2 h 104"/>
                  <a:gd name="T20" fmla="*/ 426 w 1473"/>
                  <a:gd name="T21" fmla="*/ 5 h 104"/>
                  <a:gd name="T22" fmla="*/ 503 w 1473"/>
                  <a:gd name="T23" fmla="*/ 6 h 104"/>
                  <a:gd name="T24" fmla="*/ 579 w 1473"/>
                  <a:gd name="T25" fmla="*/ 8 h 104"/>
                  <a:gd name="T26" fmla="*/ 655 w 1473"/>
                  <a:gd name="T27" fmla="*/ 9 h 104"/>
                  <a:gd name="T28" fmla="*/ 731 w 1473"/>
                  <a:gd name="T29" fmla="*/ 12 h 104"/>
                  <a:gd name="T30" fmla="*/ 807 w 1473"/>
                  <a:gd name="T31" fmla="*/ 13 h 104"/>
                  <a:gd name="T32" fmla="*/ 883 w 1473"/>
                  <a:gd name="T33" fmla="*/ 15 h 104"/>
                  <a:gd name="T34" fmla="*/ 959 w 1473"/>
                  <a:gd name="T35" fmla="*/ 16 h 104"/>
                  <a:gd name="T36" fmla="*/ 1035 w 1473"/>
                  <a:gd name="T37" fmla="*/ 19 h 104"/>
                  <a:gd name="T38" fmla="*/ 1111 w 1473"/>
                  <a:gd name="T39" fmla="*/ 21 h 104"/>
                  <a:gd name="T40" fmla="*/ 1187 w 1473"/>
                  <a:gd name="T41" fmla="*/ 22 h 104"/>
                  <a:gd name="T42" fmla="*/ 1262 w 1473"/>
                  <a:gd name="T43" fmla="*/ 24 h 104"/>
                  <a:gd name="T44" fmla="*/ 1338 w 1473"/>
                  <a:gd name="T45" fmla="*/ 25 h 104"/>
                  <a:gd name="T46" fmla="*/ 1414 w 1473"/>
                  <a:gd name="T47" fmla="*/ 28 h 104"/>
                  <a:gd name="T48" fmla="*/ 1458 w 1473"/>
                  <a:gd name="T49" fmla="*/ 38 h 104"/>
                  <a:gd name="T50" fmla="*/ 1468 w 1473"/>
                  <a:gd name="T51" fmla="*/ 59 h 104"/>
                  <a:gd name="T52" fmla="*/ 1463 w 1473"/>
                  <a:gd name="T53" fmla="*/ 74 h 104"/>
                  <a:gd name="T54" fmla="*/ 1442 w 1473"/>
                  <a:gd name="T55" fmla="*/ 82 h 104"/>
                  <a:gd name="T56" fmla="*/ 1420 w 1473"/>
                  <a:gd name="T57" fmla="*/ 91 h 104"/>
                  <a:gd name="T58" fmla="*/ 1399 w 1473"/>
                  <a:gd name="T59" fmla="*/ 99 h 104"/>
                  <a:gd name="T60" fmla="*/ 1346 w 1473"/>
                  <a:gd name="T61" fmla="*/ 103 h 104"/>
                  <a:gd name="T62" fmla="*/ 1260 w 1473"/>
                  <a:gd name="T63" fmla="*/ 101 h 104"/>
                  <a:gd name="T64" fmla="*/ 1174 w 1473"/>
                  <a:gd name="T65" fmla="*/ 99 h 104"/>
                  <a:gd name="T66" fmla="*/ 1087 w 1473"/>
                  <a:gd name="T67" fmla="*/ 98 h 104"/>
                  <a:gd name="T68" fmla="*/ 1001 w 1473"/>
                  <a:gd name="T69" fmla="*/ 96 h 104"/>
                  <a:gd name="T70" fmla="*/ 914 w 1473"/>
                  <a:gd name="T71" fmla="*/ 95 h 104"/>
                  <a:gd name="T72" fmla="*/ 828 w 1473"/>
                  <a:gd name="T73" fmla="*/ 92 h 104"/>
                  <a:gd name="T74" fmla="*/ 741 w 1473"/>
                  <a:gd name="T75" fmla="*/ 91 h 104"/>
                  <a:gd name="T76" fmla="*/ 656 w 1473"/>
                  <a:gd name="T77" fmla="*/ 89 h 104"/>
                  <a:gd name="T78" fmla="*/ 570 w 1473"/>
                  <a:gd name="T79" fmla="*/ 88 h 104"/>
                  <a:gd name="T80" fmla="*/ 483 w 1473"/>
                  <a:gd name="T81" fmla="*/ 85 h 104"/>
                  <a:gd name="T82" fmla="*/ 397 w 1473"/>
                  <a:gd name="T83" fmla="*/ 84 h 104"/>
                  <a:gd name="T84" fmla="*/ 310 w 1473"/>
                  <a:gd name="T85" fmla="*/ 82 h 104"/>
                  <a:gd name="T86" fmla="*/ 224 w 1473"/>
                  <a:gd name="T87" fmla="*/ 81 h 104"/>
                  <a:gd name="T88" fmla="*/ 138 w 1473"/>
                  <a:gd name="T89" fmla="*/ 78 h 104"/>
                  <a:gd name="T90" fmla="*/ 51 w 1473"/>
                  <a:gd name="T91" fmla="*/ 77 h 104"/>
                  <a:gd name="T92" fmla="*/ 9 w 1473"/>
                  <a:gd name="T93" fmla="*/ 67 h 104"/>
                  <a:gd name="T94" fmla="*/ 5 w 1473"/>
                  <a:gd name="T95" fmla="*/ 29 h 10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473"/>
                  <a:gd name="T145" fmla="*/ 0 h 104"/>
                  <a:gd name="T146" fmla="*/ 1473 w 1473"/>
                  <a:gd name="T147" fmla="*/ 104 h 10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473" h="104">
                    <a:moveTo>
                      <a:pt x="0" y="20"/>
                    </a:moveTo>
                    <a:lnTo>
                      <a:pt x="21" y="20"/>
                    </a:lnTo>
                    <a:lnTo>
                      <a:pt x="42" y="19"/>
                    </a:lnTo>
                    <a:lnTo>
                      <a:pt x="63" y="19"/>
                    </a:lnTo>
                    <a:lnTo>
                      <a:pt x="83" y="17"/>
                    </a:lnTo>
                    <a:lnTo>
                      <a:pt x="104" y="16"/>
                    </a:lnTo>
                    <a:lnTo>
                      <a:pt x="125" y="15"/>
                    </a:lnTo>
                    <a:lnTo>
                      <a:pt x="146" y="15"/>
                    </a:lnTo>
                    <a:lnTo>
                      <a:pt x="166" y="14"/>
                    </a:lnTo>
                    <a:lnTo>
                      <a:pt x="176" y="12"/>
                    </a:lnTo>
                    <a:lnTo>
                      <a:pt x="184" y="10"/>
                    </a:lnTo>
                    <a:lnTo>
                      <a:pt x="193" y="8"/>
                    </a:lnTo>
                    <a:lnTo>
                      <a:pt x="201" y="7"/>
                    </a:lnTo>
                    <a:lnTo>
                      <a:pt x="210" y="5"/>
                    </a:lnTo>
                    <a:lnTo>
                      <a:pt x="218" y="4"/>
                    </a:lnTo>
                    <a:lnTo>
                      <a:pt x="227" y="1"/>
                    </a:lnTo>
                    <a:lnTo>
                      <a:pt x="236" y="0"/>
                    </a:lnTo>
                    <a:lnTo>
                      <a:pt x="274" y="1"/>
                    </a:lnTo>
                    <a:lnTo>
                      <a:pt x="312" y="2"/>
                    </a:lnTo>
                    <a:lnTo>
                      <a:pt x="350" y="2"/>
                    </a:lnTo>
                    <a:lnTo>
                      <a:pt x="388" y="4"/>
                    </a:lnTo>
                    <a:lnTo>
                      <a:pt x="426" y="5"/>
                    </a:lnTo>
                    <a:lnTo>
                      <a:pt x="464" y="6"/>
                    </a:lnTo>
                    <a:lnTo>
                      <a:pt x="503" y="6"/>
                    </a:lnTo>
                    <a:lnTo>
                      <a:pt x="541" y="7"/>
                    </a:lnTo>
                    <a:lnTo>
                      <a:pt x="579" y="8"/>
                    </a:lnTo>
                    <a:lnTo>
                      <a:pt x="617" y="9"/>
                    </a:lnTo>
                    <a:lnTo>
                      <a:pt x="655" y="9"/>
                    </a:lnTo>
                    <a:lnTo>
                      <a:pt x="693" y="10"/>
                    </a:lnTo>
                    <a:lnTo>
                      <a:pt x="731" y="12"/>
                    </a:lnTo>
                    <a:lnTo>
                      <a:pt x="769" y="13"/>
                    </a:lnTo>
                    <a:lnTo>
                      <a:pt x="807" y="13"/>
                    </a:lnTo>
                    <a:lnTo>
                      <a:pt x="845" y="14"/>
                    </a:lnTo>
                    <a:lnTo>
                      <a:pt x="883" y="15"/>
                    </a:lnTo>
                    <a:lnTo>
                      <a:pt x="921" y="16"/>
                    </a:lnTo>
                    <a:lnTo>
                      <a:pt x="959" y="16"/>
                    </a:lnTo>
                    <a:lnTo>
                      <a:pt x="997" y="17"/>
                    </a:lnTo>
                    <a:lnTo>
                      <a:pt x="1035" y="19"/>
                    </a:lnTo>
                    <a:lnTo>
                      <a:pt x="1073" y="20"/>
                    </a:lnTo>
                    <a:lnTo>
                      <a:pt x="1111" y="21"/>
                    </a:lnTo>
                    <a:lnTo>
                      <a:pt x="1149" y="21"/>
                    </a:lnTo>
                    <a:lnTo>
                      <a:pt x="1187" y="22"/>
                    </a:lnTo>
                    <a:lnTo>
                      <a:pt x="1224" y="23"/>
                    </a:lnTo>
                    <a:lnTo>
                      <a:pt x="1262" y="24"/>
                    </a:lnTo>
                    <a:lnTo>
                      <a:pt x="1300" y="25"/>
                    </a:lnTo>
                    <a:lnTo>
                      <a:pt x="1338" y="25"/>
                    </a:lnTo>
                    <a:lnTo>
                      <a:pt x="1376" y="27"/>
                    </a:lnTo>
                    <a:lnTo>
                      <a:pt x="1414" y="28"/>
                    </a:lnTo>
                    <a:lnTo>
                      <a:pt x="1452" y="29"/>
                    </a:lnTo>
                    <a:lnTo>
                      <a:pt x="1458" y="38"/>
                    </a:lnTo>
                    <a:lnTo>
                      <a:pt x="1463" y="48"/>
                    </a:lnTo>
                    <a:lnTo>
                      <a:pt x="1468" y="59"/>
                    </a:lnTo>
                    <a:lnTo>
                      <a:pt x="1473" y="69"/>
                    </a:lnTo>
                    <a:lnTo>
                      <a:pt x="1463" y="74"/>
                    </a:lnTo>
                    <a:lnTo>
                      <a:pt x="1452" y="77"/>
                    </a:lnTo>
                    <a:lnTo>
                      <a:pt x="1442" y="82"/>
                    </a:lnTo>
                    <a:lnTo>
                      <a:pt x="1432" y="86"/>
                    </a:lnTo>
                    <a:lnTo>
                      <a:pt x="1420" y="91"/>
                    </a:lnTo>
                    <a:lnTo>
                      <a:pt x="1410" y="95"/>
                    </a:lnTo>
                    <a:lnTo>
                      <a:pt x="1399" y="99"/>
                    </a:lnTo>
                    <a:lnTo>
                      <a:pt x="1389" y="104"/>
                    </a:lnTo>
                    <a:lnTo>
                      <a:pt x="1346" y="103"/>
                    </a:lnTo>
                    <a:lnTo>
                      <a:pt x="1303" y="101"/>
                    </a:lnTo>
                    <a:lnTo>
                      <a:pt x="1260" y="101"/>
                    </a:lnTo>
                    <a:lnTo>
                      <a:pt x="1216" y="100"/>
                    </a:lnTo>
                    <a:lnTo>
                      <a:pt x="1174" y="99"/>
                    </a:lnTo>
                    <a:lnTo>
                      <a:pt x="1130" y="98"/>
                    </a:lnTo>
                    <a:lnTo>
                      <a:pt x="1087" y="98"/>
                    </a:lnTo>
                    <a:lnTo>
                      <a:pt x="1044" y="97"/>
                    </a:lnTo>
                    <a:lnTo>
                      <a:pt x="1001" y="96"/>
                    </a:lnTo>
                    <a:lnTo>
                      <a:pt x="958" y="95"/>
                    </a:lnTo>
                    <a:lnTo>
                      <a:pt x="914" y="95"/>
                    </a:lnTo>
                    <a:lnTo>
                      <a:pt x="872" y="93"/>
                    </a:lnTo>
                    <a:lnTo>
                      <a:pt x="828" y="92"/>
                    </a:lnTo>
                    <a:lnTo>
                      <a:pt x="785" y="91"/>
                    </a:lnTo>
                    <a:lnTo>
                      <a:pt x="741" y="91"/>
                    </a:lnTo>
                    <a:lnTo>
                      <a:pt x="699" y="90"/>
                    </a:lnTo>
                    <a:lnTo>
                      <a:pt x="656" y="89"/>
                    </a:lnTo>
                    <a:lnTo>
                      <a:pt x="612" y="88"/>
                    </a:lnTo>
                    <a:lnTo>
                      <a:pt x="570" y="88"/>
                    </a:lnTo>
                    <a:lnTo>
                      <a:pt x="526" y="86"/>
                    </a:lnTo>
                    <a:lnTo>
                      <a:pt x="483" y="85"/>
                    </a:lnTo>
                    <a:lnTo>
                      <a:pt x="439" y="84"/>
                    </a:lnTo>
                    <a:lnTo>
                      <a:pt x="397" y="84"/>
                    </a:lnTo>
                    <a:lnTo>
                      <a:pt x="353" y="83"/>
                    </a:lnTo>
                    <a:lnTo>
                      <a:pt x="310" y="82"/>
                    </a:lnTo>
                    <a:lnTo>
                      <a:pt x="268" y="81"/>
                    </a:lnTo>
                    <a:lnTo>
                      <a:pt x="224" y="81"/>
                    </a:lnTo>
                    <a:lnTo>
                      <a:pt x="181" y="80"/>
                    </a:lnTo>
                    <a:lnTo>
                      <a:pt x="138" y="78"/>
                    </a:lnTo>
                    <a:lnTo>
                      <a:pt x="95" y="77"/>
                    </a:lnTo>
                    <a:lnTo>
                      <a:pt x="51" y="77"/>
                    </a:lnTo>
                    <a:lnTo>
                      <a:pt x="9" y="76"/>
                    </a:lnTo>
                    <a:lnTo>
                      <a:pt x="9" y="67"/>
                    </a:lnTo>
                    <a:lnTo>
                      <a:pt x="7" y="47"/>
                    </a:lnTo>
                    <a:lnTo>
                      <a:pt x="5" y="29"/>
                    </a:lnTo>
                    <a:lnTo>
                      <a:pt x="0" y="20"/>
                    </a:lnTo>
                    <a:close/>
                  </a:path>
                </a:pathLst>
              </a:custGeom>
              <a:solidFill>
                <a:srgbClr val="F7BF00"/>
              </a:solidFill>
              <a:ln w="9525">
                <a:noFill/>
                <a:round/>
                <a:headEnd/>
                <a:tailEnd/>
              </a:ln>
            </p:spPr>
            <p:txBody>
              <a:bodyPr/>
              <a:lstStyle/>
              <a:p>
                <a:endParaRPr lang="en-US"/>
              </a:p>
            </p:txBody>
          </p:sp>
          <p:sp>
            <p:nvSpPr>
              <p:cNvPr id="21803" name="Freeform 750"/>
              <p:cNvSpPr>
                <a:spLocks/>
              </p:cNvSpPr>
              <p:nvPr/>
            </p:nvSpPr>
            <p:spPr bwMode="auto">
              <a:xfrm>
                <a:off x="1286" y="2180"/>
                <a:ext cx="710" cy="43"/>
              </a:xfrm>
              <a:custGeom>
                <a:avLst/>
                <a:gdLst>
                  <a:gd name="T0" fmla="*/ 0 w 1421"/>
                  <a:gd name="T1" fmla="*/ 0 h 86"/>
                  <a:gd name="T2" fmla="*/ 114 w 1421"/>
                  <a:gd name="T3" fmla="*/ 15 h 86"/>
                  <a:gd name="T4" fmla="*/ 185 w 1421"/>
                  <a:gd name="T5" fmla="*/ 0 h 86"/>
                  <a:gd name="T6" fmla="*/ 1400 w 1421"/>
                  <a:gd name="T7" fmla="*/ 28 h 86"/>
                  <a:gd name="T8" fmla="*/ 1421 w 1421"/>
                  <a:gd name="T9" fmla="*/ 70 h 86"/>
                  <a:gd name="T10" fmla="*/ 1381 w 1421"/>
                  <a:gd name="T11" fmla="*/ 86 h 86"/>
                  <a:gd name="T12" fmla="*/ 11 w 1421"/>
                  <a:gd name="T13" fmla="*/ 56 h 86"/>
                  <a:gd name="T14" fmla="*/ 9 w 1421"/>
                  <a:gd name="T15" fmla="*/ 47 h 86"/>
                  <a:gd name="T16" fmla="*/ 8 w 1421"/>
                  <a:gd name="T17" fmla="*/ 27 h 86"/>
                  <a:gd name="T18" fmla="*/ 5 w 1421"/>
                  <a:gd name="T19" fmla="*/ 9 h 86"/>
                  <a:gd name="T20" fmla="*/ 0 w 1421"/>
                  <a:gd name="T21" fmla="*/ 0 h 8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421"/>
                  <a:gd name="T34" fmla="*/ 0 h 86"/>
                  <a:gd name="T35" fmla="*/ 1421 w 1421"/>
                  <a:gd name="T36" fmla="*/ 86 h 8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421" h="86">
                    <a:moveTo>
                      <a:pt x="0" y="0"/>
                    </a:moveTo>
                    <a:lnTo>
                      <a:pt x="114" y="15"/>
                    </a:lnTo>
                    <a:lnTo>
                      <a:pt x="185" y="0"/>
                    </a:lnTo>
                    <a:lnTo>
                      <a:pt x="1400" y="28"/>
                    </a:lnTo>
                    <a:lnTo>
                      <a:pt x="1421" y="70"/>
                    </a:lnTo>
                    <a:lnTo>
                      <a:pt x="1381" y="86"/>
                    </a:lnTo>
                    <a:lnTo>
                      <a:pt x="11" y="56"/>
                    </a:lnTo>
                    <a:lnTo>
                      <a:pt x="9" y="47"/>
                    </a:lnTo>
                    <a:lnTo>
                      <a:pt x="8" y="27"/>
                    </a:lnTo>
                    <a:lnTo>
                      <a:pt x="5" y="9"/>
                    </a:lnTo>
                    <a:lnTo>
                      <a:pt x="0" y="0"/>
                    </a:lnTo>
                    <a:close/>
                  </a:path>
                </a:pathLst>
              </a:custGeom>
              <a:solidFill>
                <a:srgbClr val="FFC900"/>
              </a:solidFill>
              <a:ln w="9525">
                <a:noFill/>
                <a:round/>
                <a:headEnd/>
                <a:tailEnd/>
              </a:ln>
            </p:spPr>
            <p:txBody>
              <a:bodyPr/>
              <a:lstStyle/>
              <a:p>
                <a:endParaRPr lang="en-US"/>
              </a:p>
            </p:txBody>
          </p:sp>
          <p:sp>
            <p:nvSpPr>
              <p:cNvPr id="21804" name="Freeform 751"/>
              <p:cNvSpPr>
                <a:spLocks/>
              </p:cNvSpPr>
              <p:nvPr/>
            </p:nvSpPr>
            <p:spPr bwMode="auto">
              <a:xfrm>
                <a:off x="1285" y="2471"/>
                <a:ext cx="762" cy="133"/>
              </a:xfrm>
              <a:custGeom>
                <a:avLst/>
                <a:gdLst>
                  <a:gd name="T0" fmla="*/ 0 w 1524"/>
                  <a:gd name="T1" fmla="*/ 0 h 266"/>
                  <a:gd name="T2" fmla="*/ 1496 w 1524"/>
                  <a:gd name="T3" fmla="*/ 77 h 266"/>
                  <a:gd name="T4" fmla="*/ 1524 w 1524"/>
                  <a:gd name="T5" fmla="*/ 260 h 266"/>
                  <a:gd name="T6" fmla="*/ 1478 w 1524"/>
                  <a:gd name="T7" fmla="*/ 261 h 266"/>
                  <a:gd name="T8" fmla="*/ 1431 w 1524"/>
                  <a:gd name="T9" fmla="*/ 263 h 266"/>
                  <a:gd name="T10" fmla="*/ 1385 w 1524"/>
                  <a:gd name="T11" fmla="*/ 264 h 266"/>
                  <a:gd name="T12" fmla="*/ 1339 w 1524"/>
                  <a:gd name="T13" fmla="*/ 265 h 266"/>
                  <a:gd name="T14" fmla="*/ 1294 w 1524"/>
                  <a:gd name="T15" fmla="*/ 265 h 266"/>
                  <a:gd name="T16" fmla="*/ 1248 w 1524"/>
                  <a:gd name="T17" fmla="*/ 266 h 266"/>
                  <a:gd name="T18" fmla="*/ 1202 w 1524"/>
                  <a:gd name="T19" fmla="*/ 266 h 266"/>
                  <a:gd name="T20" fmla="*/ 1157 w 1524"/>
                  <a:gd name="T21" fmla="*/ 266 h 266"/>
                  <a:gd name="T22" fmla="*/ 1111 w 1524"/>
                  <a:gd name="T23" fmla="*/ 266 h 266"/>
                  <a:gd name="T24" fmla="*/ 1066 w 1524"/>
                  <a:gd name="T25" fmla="*/ 265 h 266"/>
                  <a:gd name="T26" fmla="*/ 1020 w 1524"/>
                  <a:gd name="T27" fmla="*/ 265 h 266"/>
                  <a:gd name="T28" fmla="*/ 975 w 1524"/>
                  <a:gd name="T29" fmla="*/ 264 h 266"/>
                  <a:gd name="T30" fmla="*/ 930 w 1524"/>
                  <a:gd name="T31" fmla="*/ 263 h 266"/>
                  <a:gd name="T32" fmla="*/ 885 w 1524"/>
                  <a:gd name="T33" fmla="*/ 260 h 266"/>
                  <a:gd name="T34" fmla="*/ 839 w 1524"/>
                  <a:gd name="T35" fmla="*/ 259 h 266"/>
                  <a:gd name="T36" fmla="*/ 794 w 1524"/>
                  <a:gd name="T37" fmla="*/ 257 h 266"/>
                  <a:gd name="T38" fmla="*/ 749 w 1524"/>
                  <a:gd name="T39" fmla="*/ 255 h 266"/>
                  <a:gd name="T40" fmla="*/ 704 w 1524"/>
                  <a:gd name="T41" fmla="*/ 252 h 266"/>
                  <a:gd name="T42" fmla="*/ 659 w 1524"/>
                  <a:gd name="T43" fmla="*/ 249 h 266"/>
                  <a:gd name="T44" fmla="*/ 613 w 1524"/>
                  <a:gd name="T45" fmla="*/ 246 h 266"/>
                  <a:gd name="T46" fmla="*/ 568 w 1524"/>
                  <a:gd name="T47" fmla="*/ 242 h 266"/>
                  <a:gd name="T48" fmla="*/ 523 w 1524"/>
                  <a:gd name="T49" fmla="*/ 238 h 266"/>
                  <a:gd name="T50" fmla="*/ 478 w 1524"/>
                  <a:gd name="T51" fmla="*/ 235 h 266"/>
                  <a:gd name="T52" fmla="*/ 432 w 1524"/>
                  <a:gd name="T53" fmla="*/ 230 h 266"/>
                  <a:gd name="T54" fmla="*/ 387 w 1524"/>
                  <a:gd name="T55" fmla="*/ 226 h 266"/>
                  <a:gd name="T56" fmla="*/ 341 w 1524"/>
                  <a:gd name="T57" fmla="*/ 220 h 266"/>
                  <a:gd name="T58" fmla="*/ 296 w 1524"/>
                  <a:gd name="T59" fmla="*/ 214 h 266"/>
                  <a:gd name="T60" fmla="*/ 250 w 1524"/>
                  <a:gd name="T61" fmla="*/ 208 h 266"/>
                  <a:gd name="T62" fmla="*/ 204 w 1524"/>
                  <a:gd name="T63" fmla="*/ 203 h 266"/>
                  <a:gd name="T64" fmla="*/ 158 w 1524"/>
                  <a:gd name="T65" fmla="*/ 196 h 266"/>
                  <a:gd name="T66" fmla="*/ 112 w 1524"/>
                  <a:gd name="T67" fmla="*/ 189 h 266"/>
                  <a:gd name="T68" fmla="*/ 66 w 1524"/>
                  <a:gd name="T69" fmla="*/ 182 h 266"/>
                  <a:gd name="T70" fmla="*/ 0 w 1524"/>
                  <a:gd name="T71" fmla="*/ 0 h 26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524"/>
                  <a:gd name="T109" fmla="*/ 0 h 266"/>
                  <a:gd name="T110" fmla="*/ 1524 w 1524"/>
                  <a:gd name="T111" fmla="*/ 266 h 26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524" h="266">
                    <a:moveTo>
                      <a:pt x="0" y="0"/>
                    </a:moveTo>
                    <a:lnTo>
                      <a:pt x="1496" y="77"/>
                    </a:lnTo>
                    <a:lnTo>
                      <a:pt x="1524" y="260"/>
                    </a:lnTo>
                    <a:lnTo>
                      <a:pt x="1478" y="261"/>
                    </a:lnTo>
                    <a:lnTo>
                      <a:pt x="1431" y="263"/>
                    </a:lnTo>
                    <a:lnTo>
                      <a:pt x="1385" y="264"/>
                    </a:lnTo>
                    <a:lnTo>
                      <a:pt x="1339" y="265"/>
                    </a:lnTo>
                    <a:lnTo>
                      <a:pt x="1294" y="265"/>
                    </a:lnTo>
                    <a:lnTo>
                      <a:pt x="1248" y="266"/>
                    </a:lnTo>
                    <a:lnTo>
                      <a:pt x="1202" y="266"/>
                    </a:lnTo>
                    <a:lnTo>
                      <a:pt x="1157" y="266"/>
                    </a:lnTo>
                    <a:lnTo>
                      <a:pt x="1111" y="266"/>
                    </a:lnTo>
                    <a:lnTo>
                      <a:pt x="1066" y="265"/>
                    </a:lnTo>
                    <a:lnTo>
                      <a:pt x="1020" y="265"/>
                    </a:lnTo>
                    <a:lnTo>
                      <a:pt x="975" y="264"/>
                    </a:lnTo>
                    <a:lnTo>
                      <a:pt x="930" y="263"/>
                    </a:lnTo>
                    <a:lnTo>
                      <a:pt x="885" y="260"/>
                    </a:lnTo>
                    <a:lnTo>
                      <a:pt x="839" y="259"/>
                    </a:lnTo>
                    <a:lnTo>
                      <a:pt x="794" y="257"/>
                    </a:lnTo>
                    <a:lnTo>
                      <a:pt x="749" y="255"/>
                    </a:lnTo>
                    <a:lnTo>
                      <a:pt x="704" y="252"/>
                    </a:lnTo>
                    <a:lnTo>
                      <a:pt x="659" y="249"/>
                    </a:lnTo>
                    <a:lnTo>
                      <a:pt x="613" y="246"/>
                    </a:lnTo>
                    <a:lnTo>
                      <a:pt x="568" y="242"/>
                    </a:lnTo>
                    <a:lnTo>
                      <a:pt x="523" y="238"/>
                    </a:lnTo>
                    <a:lnTo>
                      <a:pt x="478" y="235"/>
                    </a:lnTo>
                    <a:lnTo>
                      <a:pt x="432" y="230"/>
                    </a:lnTo>
                    <a:lnTo>
                      <a:pt x="387" y="226"/>
                    </a:lnTo>
                    <a:lnTo>
                      <a:pt x="341" y="220"/>
                    </a:lnTo>
                    <a:lnTo>
                      <a:pt x="296" y="214"/>
                    </a:lnTo>
                    <a:lnTo>
                      <a:pt x="250" y="208"/>
                    </a:lnTo>
                    <a:lnTo>
                      <a:pt x="204" y="203"/>
                    </a:lnTo>
                    <a:lnTo>
                      <a:pt x="158" y="196"/>
                    </a:lnTo>
                    <a:lnTo>
                      <a:pt x="112" y="189"/>
                    </a:lnTo>
                    <a:lnTo>
                      <a:pt x="66" y="182"/>
                    </a:lnTo>
                    <a:lnTo>
                      <a:pt x="0" y="0"/>
                    </a:lnTo>
                    <a:close/>
                  </a:path>
                </a:pathLst>
              </a:custGeom>
              <a:solidFill>
                <a:srgbClr val="8C4400"/>
              </a:solidFill>
              <a:ln w="9525">
                <a:noFill/>
                <a:round/>
                <a:headEnd/>
                <a:tailEnd/>
              </a:ln>
            </p:spPr>
            <p:txBody>
              <a:bodyPr/>
              <a:lstStyle/>
              <a:p>
                <a:endParaRPr lang="en-US"/>
              </a:p>
            </p:txBody>
          </p:sp>
          <p:sp>
            <p:nvSpPr>
              <p:cNvPr id="21805" name="Freeform 752"/>
              <p:cNvSpPr>
                <a:spLocks/>
              </p:cNvSpPr>
              <p:nvPr/>
            </p:nvSpPr>
            <p:spPr bwMode="auto">
              <a:xfrm>
                <a:off x="1286" y="2181"/>
                <a:ext cx="746" cy="338"/>
              </a:xfrm>
              <a:custGeom>
                <a:avLst/>
                <a:gdLst>
                  <a:gd name="T0" fmla="*/ 39 w 1494"/>
                  <a:gd name="T1" fmla="*/ 3 h 676"/>
                  <a:gd name="T2" fmla="*/ 120 w 1494"/>
                  <a:gd name="T3" fmla="*/ 10 h 676"/>
                  <a:gd name="T4" fmla="*/ 205 w 1494"/>
                  <a:gd name="T5" fmla="*/ 16 h 676"/>
                  <a:gd name="T6" fmla="*/ 293 w 1494"/>
                  <a:gd name="T7" fmla="*/ 22 h 676"/>
                  <a:gd name="T8" fmla="*/ 384 w 1494"/>
                  <a:gd name="T9" fmla="*/ 26 h 676"/>
                  <a:gd name="T10" fmla="*/ 477 w 1494"/>
                  <a:gd name="T11" fmla="*/ 31 h 676"/>
                  <a:gd name="T12" fmla="*/ 573 w 1494"/>
                  <a:gd name="T13" fmla="*/ 35 h 676"/>
                  <a:gd name="T14" fmla="*/ 670 w 1494"/>
                  <a:gd name="T15" fmla="*/ 38 h 676"/>
                  <a:gd name="T16" fmla="*/ 768 w 1494"/>
                  <a:gd name="T17" fmla="*/ 41 h 676"/>
                  <a:gd name="T18" fmla="*/ 867 w 1494"/>
                  <a:gd name="T19" fmla="*/ 44 h 676"/>
                  <a:gd name="T20" fmla="*/ 966 w 1494"/>
                  <a:gd name="T21" fmla="*/ 46 h 676"/>
                  <a:gd name="T22" fmla="*/ 1064 w 1494"/>
                  <a:gd name="T23" fmla="*/ 47 h 676"/>
                  <a:gd name="T24" fmla="*/ 1162 w 1494"/>
                  <a:gd name="T25" fmla="*/ 48 h 676"/>
                  <a:gd name="T26" fmla="*/ 1258 w 1494"/>
                  <a:gd name="T27" fmla="*/ 50 h 676"/>
                  <a:gd name="T28" fmla="*/ 1354 w 1494"/>
                  <a:gd name="T29" fmla="*/ 51 h 676"/>
                  <a:gd name="T30" fmla="*/ 1447 w 1494"/>
                  <a:gd name="T31" fmla="*/ 51 h 676"/>
                  <a:gd name="T32" fmla="*/ 1494 w 1494"/>
                  <a:gd name="T33" fmla="*/ 668 h 676"/>
                  <a:gd name="T34" fmla="*/ 1399 w 1494"/>
                  <a:gd name="T35" fmla="*/ 671 h 676"/>
                  <a:gd name="T36" fmla="*/ 1302 w 1494"/>
                  <a:gd name="T37" fmla="*/ 673 h 676"/>
                  <a:gd name="T38" fmla="*/ 1202 w 1494"/>
                  <a:gd name="T39" fmla="*/ 675 h 676"/>
                  <a:gd name="T40" fmla="*/ 1099 w 1494"/>
                  <a:gd name="T41" fmla="*/ 676 h 676"/>
                  <a:gd name="T42" fmla="*/ 996 w 1494"/>
                  <a:gd name="T43" fmla="*/ 675 h 676"/>
                  <a:gd name="T44" fmla="*/ 892 w 1494"/>
                  <a:gd name="T45" fmla="*/ 672 h 676"/>
                  <a:gd name="T46" fmla="*/ 788 w 1494"/>
                  <a:gd name="T47" fmla="*/ 669 h 676"/>
                  <a:gd name="T48" fmla="*/ 687 w 1494"/>
                  <a:gd name="T49" fmla="*/ 665 h 676"/>
                  <a:gd name="T50" fmla="*/ 586 w 1494"/>
                  <a:gd name="T51" fmla="*/ 661 h 676"/>
                  <a:gd name="T52" fmla="*/ 488 w 1494"/>
                  <a:gd name="T53" fmla="*/ 655 h 676"/>
                  <a:gd name="T54" fmla="*/ 394 w 1494"/>
                  <a:gd name="T55" fmla="*/ 648 h 676"/>
                  <a:gd name="T56" fmla="*/ 303 w 1494"/>
                  <a:gd name="T57" fmla="*/ 641 h 676"/>
                  <a:gd name="T58" fmla="*/ 218 w 1494"/>
                  <a:gd name="T59" fmla="*/ 633 h 676"/>
                  <a:gd name="T60" fmla="*/ 138 w 1494"/>
                  <a:gd name="T61" fmla="*/ 624 h 676"/>
                  <a:gd name="T62" fmla="*/ 66 w 1494"/>
                  <a:gd name="T63" fmla="*/ 615 h 676"/>
                  <a:gd name="T64" fmla="*/ 0 w 1494"/>
                  <a:gd name="T65" fmla="*/ 604 h 67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494"/>
                  <a:gd name="T100" fmla="*/ 0 h 676"/>
                  <a:gd name="T101" fmla="*/ 1494 w 1494"/>
                  <a:gd name="T102" fmla="*/ 676 h 67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494" h="676">
                    <a:moveTo>
                      <a:pt x="0" y="0"/>
                    </a:moveTo>
                    <a:lnTo>
                      <a:pt x="39" y="3"/>
                    </a:lnTo>
                    <a:lnTo>
                      <a:pt x="80" y="7"/>
                    </a:lnTo>
                    <a:lnTo>
                      <a:pt x="120" y="10"/>
                    </a:lnTo>
                    <a:lnTo>
                      <a:pt x="163" y="13"/>
                    </a:lnTo>
                    <a:lnTo>
                      <a:pt x="205" y="16"/>
                    </a:lnTo>
                    <a:lnTo>
                      <a:pt x="249" y="18"/>
                    </a:lnTo>
                    <a:lnTo>
                      <a:pt x="293" y="22"/>
                    </a:lnTo>
                    <a:lnTo>
                      <a:pt x="338" y="24"/>
                    </a:lnTo>
                    <a:lnTo>
                      <a:pt x="384" y="26"/>
                    </a:lnTo>
                    <a:lnTo>
                      <a:pt x="431" y="29"/>
                    </a:lnTo>
                    <a:lnTo>
                      <a:pt x="477" y="31"/>
                    </a:lnTo>
                    <a:lnTo>
                      <a:pt x="526" y="32"/>
                    </a:lnTo>
                    <a:lnTo>
                      <a:pt x="573" y="35"/>
                    </a:lnTo>
                    <a:lnTo>
                      <a:pt x="621" y="37"/>
                    </a:lnTo>
                    <a:lnTo>
                      <a:pt x="670" y="38"/>
                    </a:lnTo>
                    <a:lnTo>
                      <a:pt x="719" y="39"/>
                    </a:lnTo>
                    <a:lnTo>
                      <a:pt x="768" y="41"/>
                    </a:lnTo>
                    <a:lnTo>
                      <a:pt x="817" y="43"/>
                    </a:lnTo>
                    <a:lnTo>
                      <a:pt x="867" y="44"/>
                    </a:lnTo>
                    <a:lnTo>
                      <a:pt x="916" y="45"/>
                    </a:lnTo>
                    <a:lnTo>
                      <a:pt x="966" y="46"/>
                    </a:lnTo>
                    <a:lnTo>
                      <a:pt x="1015" y="46"/>
                    </a:lnTo>
                    <a:lnTo>
                      <a:pt x="1064" y="47"/>
                    </a:lnTo>
                    <a:lnTo>
                      <a:pt x="1113" y="48"/>
                    </a:lnTo>
                    <a:lnTo>
                      <a:pt x="1162" y="48"/>
                    </a:lnTo>
                    <a:lnTo>
                      <a:pt x="1211" y="50"/>
                    </a:lnTo>
                    <a:lnTo>
                      <a:pt x="1258" y="50"/>
                    </a:lnTo>
                    <a:lnTo>
                      <a:pt x="1307" y="50"/>
                    </a:lnTo>
                    <a:lnTo>
                      <a:pt x="1354" y="51"/>
                    </a:lnTo>
                    <a:lnTo>
                      <a:pt x="1401" y="51"/>
                    </a:lnTo>
                    <a:lnTo>
                      <a:pt x="1447" y="51"/>
                    </a:lnTo>
                    <a:lnTo>
                      <a:pt x="1494" y="51"/>
                    </a:lnTo>
                    <a:lnTo>
                      <a:pt x="1494" y="668"/>
                    </a:lnTo>
                    <a:lnTo>
                      <a:pt x="1447" y="670"/>
                    </a:lnTo>
                    <a:lnTo>
                      <a:pt x="1399" y="671"/>
                    </a:lnTo>
                    <a:lnTo>
                      <a:pt x="1351" y="672"/>
                    </a:lnTo>
                    <a:lnTo>
                      <a:pt x="1302" y="673"/>
                    </a:lnTo>
                    <a:lnTo>
                      <a:pt x="1252" y="675"/>
                    </a:lnTo>
                    <a:lnTo>
                      <a:pt x="1202" y="675"/>
                    </a:lnTo>
                    <a:lnTo>
                      <a:pt x="1151" y="676"/>
                    </a:lnTo>
                    <a:lnTo>
                      <a:pt x="1099" y="676"/>
                    </a:lnTo>
                    <a:lnTo>
                      <a:pt x="1048" y="675"/>
                    </a:lnTo>
                    <a:lnTo>
                      <a:pt x="996" y="675"/>
                    </a:lnTo>
                    <a:lnTo>
                      <a:pt x="944" y="673"/>
                    </a:lnTo>
                    <a:lnTo>
                      <a:pt x="892" y="672"/>
                    </a:lnTo>
                    <a:lnTo>
                      <a:pt x="840" y="671"/>
                    </a:lnTo>
                    <a:lnTo>
                      <a:pt x="788" y="669"/>
                    </a:lnTo>
                    <a:lnTo>
                      <a:pt x="738" y="668"/>
                    </a:lnTo>
                    <a:lnTo>
                      <a:pt x="687" y="665"/>
                    </a:lnTo>
                    <a:lnTo>
                      <a:pt x="636" y="663"/>
                    </a:lnTo>
                    <a:lnTo>
                      <a:pt x="586" y="661"/>
                    </a:lnTo>
                    <a:lnTo>
                      <a:pt x="537" y="657"/>
                    </a:lnTo>
                    <a:lnTo>
                      <a:pt x="488" y="655"/>
                    </a:lnTo>
                    <a:lnTo>
                      <a:pt x="440" y="652"/>
                    </a:lnTo>
                    <a:lnTo>
                      <a:pt x="394" y="648"/>
                    </a:lnTo>
                    <a:lnTo>
                      <a:pt x="348" y="645"/>
                    </a:lnTo>
                    <a:lnTo>
                      <a:pt x="303" y="641"/>
                    </a:lnTo>
                    <a:lnTo>
                      <a:pt x="261" y="637"/>
                    </a:lnTo>
                    <a:lnTo>
                      <a:pt x="218" y="633"/>
                    </a:lnTo>
                    <a:lnTo>
                      <a:pt x="178" y="628"/>
                    </a:lnTo>
                    <a:lnTo>
                      <a:pt x="138" y="624"/>
                    </a:lnTo>
                    <a:lnTo>
                      <a:pt x="102" y="619"/>
                    </a:lnTo>
                    <a:lnTo>
                      <a:pt x="66" y="615"/>
                    </a:lnTo>
                    <a:lnTo>
                      <a:pt x="32" y="609"/>
                    </a:lnTo>
                    <a:lnTo>
                      <a:pt x="0" y="604"/>
                    </a:lnTo>
                    <a:lnTo>
                      <a:pt x="0" y="0"/>
                    </a:lnTo>
                    <a:close/>
                  </a:path>
                </a:pathLst>
              </a:custGeom>
              <a:solidFill>
                <a:srgbClr val="B76B05"/>
              </a:solidFill>
              <a:ln w="9525">
                <a:noFill/>
                <a:round/>
                <a:headEnd/>
                <a:tailEnd/>
              </a:ln>
            </p:spPr>
            <p:txBody>
              <a:bodyPr/>
              <a:lstStyle/>
              <a:p>
                <a:endParaRPr lang="en-US"/>
              </a:p>
            </p:txBody>
          </p:sp>
          <p:sp>
            <p:nvSpPr>
              <p:cNvPr id="21806" name="Freeform 753"/>
              <p:cNvSpPr>
                <a:spLocks/>
              </p:cNvSpPr>
              <p:nvPr/>
            </p:nvSpPr>
            <p:spPr bwMode="auto">
              <a:xfrm>
                <a:off x="1286" y="2181"/>
                <a:ext cx="705" cy="321"/>
              </a:xfrm>
              <a:custGeom>
                <a:avLst/>
                <a:gdLst>
                  <a:gd name="T0" fmla="*/ 37 w 1412"/>
                  <a:gd name="T1" fmla="*/ 3 h 641"/>
                  <a:gd name="T2" fmla="*/ 113 w 1412"/>
                  <a:gd name="T3" fmla="*/ 9 h 641"/>
                  <a:gd name="T4" fmla="*/ 194 w 1412"/>
                  <a:gd name="T5" fmla="*/ 16 h 641"/>
                  <a:gd name="T6" fmla="*/ 277 w 1412"/>
                  <a:gd name="T7" fmla="*/ 21 h 641"/>
                  <a:gd name="T8" fmla="*/ 363 w 1412"/>
                  <a:gd name="T9" fmla="*/ 25 h 641"/>
                  <a:gd name="T10" fmla="*/ 451 w 1412"/>
                  <a:gd name="T11" fmla="*/ 30 h 641"/>
                  <a:gd name="T12" fmla="*/ 542 w 1412"/>
                  <a:gd name="T13" fmla="*/ 33 h 641"/>
                  <a:gd name="T14" fmla="*/ 633 w 1412"/>
                  <a:gd name="T15" fmla="*/ 37 h 641"/>
                  <a:gd name="T16" fmla="*/ 726 w 1412"/>
                  <a:gd name="T17" fmla="*/ 40 h 641"/>
                  <a:gd name="T18" fmla="*/ 819 w 1412"/>
                  <a:gd name="T19" fmla="*/ 43 h 641"/>
                  <a:gd name="T20" fmla="*/ 913 w 1412"/>
                  <a:gd name="T21" fmla="*/ 45 h 641"/>
                  <a:gd name="T22" fmla="*/ 1006 w 1412"/>
                  <a:gd name="T23" fmla="*/ 46 h 641"/>
                  <a:gd name="T24" fmla="*/ 1098 w 1412"/>
                  <a:gd name="T25" fmla="*/ 47 h 641"/>
                  <a:gd name="T26" fmla="*/ 1190 w 1412"/>
                  <a:gd name="T27" fmla="*/ 48 h 641"/>
                  <a:gd name="T28" fmla="*/ 1280 w 1412"/>
                  <a:gd name="T29" fmla="*/ 50 h 641"/>
                  <a:gd name="T30" fmla="*/ 1368 w 1412"/>
                  <a:gd name="T31" fmla="*/ 50 h 641"/>
                  <a:gd name="T32" fmla="*/ 1412 w 1412"/>
                  <a:gd name="T33" fmla="*/ 196 h 641"/>
                  <a:gd name="T34" fmla="*/ 1412 w 1412"/>
                  <a:gd name="T35" fmla="*/ 488 h 641"/>
                  <a:gd name="T36" fmla="*/ 1368 w 1412"/>
                  <a:gd name="T37" fmla="*/ 637 h 641"/>
                  <a:gd name="T38" fmla="*/ 1277 w 1412"/>
                  <a:gd name="T39" fmla="*/ 639 h 641"/>
                  <a:gd name="T40" fmla="*/ 1184 w 1412"/>
                  <a:gd name="T41" fmla="*/ 641 h 641"/>
                  <a:gd name="T42" fmla="*/ 1088 w 1412"/>
                  <a:gd name="T43" fmla="*/ 641 h 641"/>
                  <a:gd name="T44" fmla="*/ 991 w 1412"/>
                  <a:gd name="T45" fmla="*/ 641 h 641"/>
                  <a:gd name="T46" fmla="*/ 893 w 1412"/>
                  <a:gd name="T47" fmla="*/ 640 h 641"/>
                  <a:gd name="T48" fmla="*/ 796 w 1412"/>
                  <a:gd name="T49" fmla="*/ 638 h 641"/>
                  <a:gd name="T50" fmla="*/ 700 w 1412"/>
                  <a:gd name="T51" fmla="*/ 634 h 641"/>
                  <a:gd name="T52" fmla="*/ 604 w 1412"/>
                  <a:gd name="T53" fmla="*/ 630 h 641"/>
                  <a:gd name="T54" fmla="*/ 509 w 1412"/>
                  <a:gd name="T55" fmla="*/ 625 h 641"/>
                  <a:gd name="T56" fmla="*/ 420 w 1412"/>
                  <a:gd name="T57" fmla="*/ 619 h 641"/>
                  <a:gd name="T58" fmla="*/ 332 w 1412"/>
                  <a:gd name="T59" fmla="*/ 612 h 641"/>
                  <a:gd name="T60" fmla="*/ 249 w 1412"/>
                  <a:gd name="T61" fmla="*/ 605 h 641"/>
                  <a:gd name="T62" fmla="*/ 171 w 1412"/>
                  <a:gd name="T63" fmla="*/ 597 h 641"/>
                  <a:gd name="T64" fmla="*/ 97 w 1412"/>
                  <a:gd name="T65" fmla="*/ 588 h 641"/>
                  <a:gd name="T66" fmla="*/ 31 w 1412"/>
                  <a:gd name="T67" fmla="*/ 579 h 641"/>
                  <a:gd name="T68" fmla="*/ 0 w 1412"/>
                  <a:gd name="T69" fmla="*/ 431 h 641"/>
                  <a:gd name="T70" fmla="*/ 0 w 1412"/>
                  <a:gd name="T71" fmla="*/ 144 h 64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412"/>
                  <a:gd name="T109" fmla="*/ 0 h 641"/>
                  <a:gd name="T110" fmla="*/ 1412 w 1412"/>
                  <a:gd name="T111" fmla="*/ 641 h 64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412" h="641">
                    <a:moveTo>
                      <a:pt x="0" y="0"/>
                    </a:moveTo>
                    <a:lnTo>
                      <a:pt x="37" y="3"/>
                    </a:lnTo>
                    <a:lnTo>
                      <a:pt x="75" y="7"/>
                    </a:lnTo>
                    <a:lnTo>
                      <a:pt x="113" y="9"/>
                    </a:lnTo>
                    <a:lnTo>
                      <a:pt x="153" y="13"/>
                    </a:lnTo>
                    <a:lnTo>
                      <a:pt x="194" y="16"/>
                    </a:lnTo>
                    <a:lnTo>
                      <a:pt x="235" y="18"/>
                    </a:lnTo>
                    <a:lnTo>
                      <a:pt x="277" y="21"/>
                    </a:lnTo>
                    <a:lnTo>
                      <a:pt x="319" y="23"/>
                    </a:lnTo>
                    <a:lnTo>
                      <a:pt x="363" y="25"/>
                    </a:lnTo>
                    <a:lnTo>
                      <a:pt x="407" y="28"/>
                    </a:lnTo>
                    <a:lnTo>
                      <a:pt x="451" y="30"/>
                    </a:lnTo>
                    <a:lnTo>
                      <a:pt x="496" y="32"/>
                    </a:lnTo>
                    <a:lnTo>
                      <a:pt x="542" y="33"/>
                    </a:lnTo>
                    <a:lnTo>
                      <a:pt x="587" y="36"/>
                    </a:lnTo>
                    <a:lnTo>
                      <a:pt x="633" y="37"/>
                    </a:lnTo>
                    <a:lnTo>
                      <a:pt x="679" y="38"/>
                    </a:lnTo>
                    <a:lnTo>
                      <a:pt x="726" y="40"/>
                    </a:lnTo>
                    <a:lnTo>
                      <a:pt x="772" y="41"/>
                    </a:lnTo>
                    <a:lnTo>
                      <a:pt x="819" y="43"/>
                    </a:lnTo>
                    <a:lnTo>
                      <a:pt x="866" y="44"/>
                    </a:lnTo>
                    <a:lnTo>
                      <a:pt x="913" y="45"/>
                    </a:lnTo>
                    <a:lnTo>
                      <a:pt x="959" y="45"/>
                    </a:lnTo>
                    <a:lnTo>
                      <a:pt x="1006" y="46"/>
                    </a:lnTo>
                    <a:lnTo>
                      <a:pt x="1052" y="47"/>
                    </a:lnTo>
                    <a:lnTo>
                      <a:pt x="1098" y="47"/>
                    </a:lnTo>
                    <a:lnTo>
                      <a:pt x="1144" y="48"/>
                    </a:lnTo>
                    <a:lnTo>
                      <a:pt x="1190" y="48"/>
                    </a:lnTo>
                    <a:lnTo>
                      <a:pt x="1235" y="48"/>
                    </a:lnTo>
                    <a:lnTo>
                      <a:pt x="1280" y="50"/>
                    </a:lnTo>
                    <a:lnTo>
                      <a:pt x="1324" y="50"/>
                    </a:lnTo>
                    <a:lnTo>
                      <a:pt x="1368" y="50"/>
                    </a:lnTo>
                    <a:lnTo>
                      <a:pt x="1412" y="50"/>
                    </a:lnTo>
                    <a:lnTo>
                      <a:pt x="1412" y="196"/>
                    </a:lnTo>
                    <a:lnTo>
                      <a:pt x="1412" y="342"/>
                    </a:lnTo>
                    <a:lnTo>
                      <a:pt x="1412" y="488"/>
                    </a:lnTo>
                    <a:lnTo>
                      <a:pt x="1412" y="634"/>
                    </a:lnTo>
                    <a:lnTo>
                      <a:pt x="1368" y="637"/>
                    </a:lnTo>
                    <a:lnTo>
                      <a:pt x="1323" y="638"/>
                    </a:lnTo>
                    <a:lnTo>
                      <a:pt x="1277" y="639"/>
                    </a:lnTo>
                    <a:lnTo>
                      <a:pt x="1231" y="640"/>
                    </a:lnTo>
                    <a:lnTo>
                      <a:pt x="1184" y="641"/>
                    </a:lnTo>
                    <a:lnTo>
                      <a:pt x="1136" y="641"/>
                    </a:lnTo>
                    <a:lnTo>
                      <a:pt x="1088" y="641"/>
                    </a:lnTo>
                    <a:lnTo>
                      <a:pt x="1040" y="641"/>
                    </a:lnTo>
                    <a:lnTo>
                      <a:pt x="991" y="641"/>
                    </a:lnTo>
                    <a:lnTo>
                      <a:pt x="943" y="641"/>
                    </a:lnTo>
                    <a:lnTo>
                      <a:pt x="893" y="640"/>
                    </a:lnTo>
                    <a:lnTo>
                      <a:pt x="845" y="639"/>
                    </a:lnTo>
                    <a:lnTo>
                      <a:pt x="796" y="638"/>
                    </a:lnTo>
                    <a:lnTo>
                      <a:pt x="748" y="637"/>
                    </a:lnTo>
                    <a:lnTo>
                      <a:pt x="700" y="634"/>
                    </a:lnTo>
                    <a:lnTo>
                      <a:pt x="651" y="632"/>
                    </a:lnTo>
                    <a:lnTo>
                      <a:pt x="604" y="630"/>
                    </a:lnTo>
                    <a:lnTo>
                      <a:pt x="557" y="627"/>
                    </a:lnTo>
                    <a:lnTo>
                      <a:pt x="509" y="625"/>
                    </a:lnTo>
                    <a:lnTo>
                      <a:pt x="465" y="623"/>
                    </a:lnTo>
                    <a:lnTo>
                      <a:pt x="420" y="619"/>
                    </a:lnTo>
                    <a:lnTo>
                      <a:pt x="375" y="616"/>
                    </a:lnTo>
                    <a:lnTo>
                      <a:pt x="332" y="612"/>
                    </a:lnTo>
                    <a:lnTo>
                      <a:pt x="289" y="609"/>
                    </a:lnTo>
                    <a:lnTo>
                      <a:pt x="249" y="605"/>
                    </a:lnTo>
                    <a:lnTo>
                      <a:pt x="209" y="602"/>
                    </a:lnTo>
                    <a:lnTo>
                      <a:pt x="171" y="597"/>
                    </a:lnTo>
                    <a:lnTo>
                      <a:pt x="133" y="593"/>
                    </a:lnTo>
                    <a:lnTo>
                      <a:pt x="97" y="588"/>
                    </a:lnTo>
                    <a:lnTo>
                      <a:pt x="64" y="584"/>
                    </a:lnTo>
                    <a:lnTo>
                      <a:pt x="31" y="579"/>
                    </a:lnTo>
                    <a:lnTo>
                      <a:pt x="0" y="574"/>
                    </a:lnTo>
                    <a:lnTo>
                      <a:pt x="0" y="431"/>
                    </a:lnTo>
                    <a:lnTo>
                      <a:pt x="0" y="287"/>
                    </a:lnTo>
                    <a:lnTo>
                      <a:pt x="0" y="144"/>
                    </a:lnTo>
                    <a:lnTo>
                      <a:pt x="0" y="0"/>
                    </a:lnTo>
                    <a:close/>
                  </a:path>
                </a:pathLst>
              </a:custGeom>
              <a:solidFill>
                <a:srgbClr val="BA6D00"/>
              </a:solidFill>
              <a:ln w="9525">
                <a:noFill/>
                <a:round/>
                <a:headEnd/>
                <a:tailEnd/>
              </a:ln>
            </p:spPr>
            <p:txBody>
              <a:bodyPr/>
              <a:lstStyle/>
              <a:p>
                <a:endParaRPr lang="en-US"/>
              </a:p>
            </p:txBody>
          </p:sp>
          <p:sp>
            <p:nvSpPr>
              <p:cNvPr id="21807" name="Freeform 754"/>
              <p:cNvSpPr>
                <a:spLocks/>
              </p:cNvSpPr>
              <p:nvPr/>
            </p:nvSpPr>
            <p:spPr bwMode="auto">
              <a:xfrm>
                <a:off x="1286" y="2181"/>
                <a:ext cx="664" cy="303"/>
              </a:xfrm>
              <a:custGeom>
                <a:avLst/>
                <a:gdLst>
                  <a:gd name="T0" fmla="*/ 35 w 1330"/>
                  <a:gd name="T1" fmla="*/ 3 h 607"/>
                  <a:gd name="T2" fmla="*/ 107 w 1330"/>
                  <a:gd name="T3" fmla="*/ 9 h 607"/>
                  <a:gd name="T4" fmla="*/ 182 w 1330"/>
                  <a:gd name="T5" fmla="*/ 15 h 607"/>
                  <a:gd name="T6" fmla="*/ 261 w 1330"/>
                  <a:gd name="T7" fmla="*/ 20 h 607"/>
                  <a:gd name="T8" fmla="*/ 342 w 1330"/>
                  <a:gd name="T9" fmla="*/ 24 h 607"/>
                  <a:gd name="T10" fmla="*/ 425 w 1330"/>
                  <a:gd name="T11" fmla="*/ 29 h 607"/>
                  <a:gd name="T12" fmla="*/ 511 w 1330"/>
                  <a:gd name="T13" fmla="*/ 32 h 607"/>
                  <a:gd name="T14" fmla="*/ 596 w 1330"/>
                  <a:gd name="T15" fmla="*/ 36 h 607"/>
                  <a:gd name="T16" fmla="*/ 683 w 1330"/>
                  <a:gd name="T17" fmla="*/ 38 h 607"/>
                  <a:gd name="T18" fmla="*/ 771 w 1330"/>
                  <a:gd name="T19" fmla="*/ 41 h 607"/>
                  <a:gd name="T20" fmla="*/ 860 w 1330"/>
                  <a:gd name="T21" fmla="*/ 44 h 607"/>
                  <a:gd name="T22" fmla="*/ 947 w 1330"/>
                  <a:gd name="T23" fmla="*/ 45 h 607"/>
                  <a:gd name="T24" fmla="*/ 1035 w 1330"/>
                  <a:gd name="T25" fmla="*/ 46 h 607"/>
                  <a:gd name="T26" fmla="*/ 1121 w 1330"/>
                  <a:gd name="T27" fmla="*/ 47 h 607"/>
                  <a:gd name="T28" fmla="*/ 1205 w 1330"/>
                  <a:gd name="T29" fmla="*/ 48 h 607"/>
                  <a:gd name="T30" fmla="*/ 1290 w 1330"/>
                  <a:gd name="T31" fmla="*/ 48 h 607"/>
                  <a:gd name="T32" fmla="*/ 1330 w 1330"/>
                  <a:gd name="T33" fmla="*/ 186 h 607"/>
                  <a:gd name="T34" fmla="*/ 1330 w 1330"/>
                  <a:gd name="T35" fmla="*/ 463 h 607"/>
                  <a:gd name="T36" fmla="*/ 1288 w 1330"/>
                  <a:gd name="T37" fmla="*/ 602 h 607"/>
                  <a:gd name="T38" fmla="*/ 1203 w 1330"/>
                  <a:gd name="T39" fmla="*/ 604 h 607"/>
                  <a:gd name="T40" fmla="*/ 1116 w 1330"/>
                  <a:gd name="T41" fmla="*/ 607 h 607"/>
                  <a:gd name="T42" fmla="*/ 1026 w 1330"/>
                  <a:gd name="T43" fmla="*/ 607 h 607"/>
                  <a:gd name="T44" fmla="*/ 935 w 1330"/>
                  <a:gd name="T45" fmla="*/ 607 h 607"/>
                  <a:gd name="T46" fmla="*/ 844 w 1330"/>
                  <a:gd name="T47" fmla="*/ 605 h 607"/>
                  <a:gd name="T48" fmla="*/ 751 w 1330"/>
                  <a:gd name="T49" fmla="*/ 603 h 607"/>
                  <a:gd name="T50" fmla="*/ 660 w 1330"/>
                  <a:gd name="T51" fmla="*/ 601 h 607"/>
                  <a:gd name="T52" fmla="*/ 571 w 1330"/>
                  <a:gd name="T53" fmla="*/ 596 h 607"/>
                  <a:gd name="T54" fmla="*/ 483 w 1330"/>
                  <a:gd name="T55" fmla="*/ 592 h 607"/>
                  <a:gd name="T56" fmla="*/ 398 w 1330"/>
                  <a:gd name="T57" fmla="*/ 587 h 607"/>
                  <a:gd name="T58" fmla="*/ 316 w 1330"/>
                  <a:gd name="T59" fmla="*/ 580 h 607"/>
                  <a:gd name="T60" fmla="*/ 236 w 1330"/>
                  <a:gd name="T61" fmla="*/ 573 h 607"/>
                  <a:gd name="T62" fmla="*/ 163 w 1330"/>
                  <a:gd name="T63" fmla="*/ 565 h 607"/>
                  <a:gd name="T64" fmla="*/ 93 w 1330"/>
                  <a:gd name="T65" fmla="*/ 557 h 607"/>
                  <a:gd name="T66" fmla="*/ 30 w 1330"/>
                  <a:gd name="T67" fmla="*/ 548 h 607"/>
                  <a:gd name="T68" fmla="*/ 0 w 1330"/>
                  <a:gd name="T69" fmla="*/ 407 h 607"/>
                  <a:gd name="T70" fmla="*/ 0 w 1330"/>
                  <a:gd name="T71" fmla="*/ 136 h 60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330"/>
                  <a:gd name="T109" fmla="*/ 0 h 607"/>
                  <a:gd name="T110" fmla="*/ 1330 w 1330"/>
                  <a:gd name="T111" fmla="*/ 607 h 607"/>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330" h="607">
                    <a:moveTo>
                      <a:pt x="0" y="0"/>
                    </a:moveTo>
                    <a:lnTo>
                      <a:pt x="35" y="3"/>
                    </a:lnTo>
                    <a:lnTo>
                      <a:pt x="70" y="6"/>
                    </a:lnTo>
                    <a:lnTo>
                      <a:pt x="107" y="9"/>
                    </a:lnTo>
                    <a:lnTo>
                      <a:pt x="144" y="12"/>
                    </a:lnTo>
                    <a:lnTo>
                      <a:pt x="182" y="15"/>
                    </a:lnTo>
                    <a:lnTo>
                      <a:pt x="221" y="17"/>
                    </a:lnTo>
                    <a:lnTo>
                      <a:pt x="261" y="20"/>
                    </a:lnTo>
                    <a:lnTo>
                      <a:pt x="301" y="22"/>
                    </a:lnTo>
                    <a:lnTo>
                      <a:pt x="342" y="24"/>
                    </a:lnTo>
                    <a:lnTo>
                      <a:pt x="384" y="26"/>
                    </a:lnTo>
                    <a:lnTo>
                      <a:pt x="425" y="29"/>
                    </a:lnTo>
                    <a:lnTo>
                      <a:pt x="468" y="30"/>
                    </a:lnTo>
                    <a:lnTo>
                      <a:pt x="511" y="32"/>
                    </a:lnTo>
                    <a:lnTo>
                      <a:pt x="553" y="35"/>
                    </a:lnTo>
                    <a:lnTo>
                      <a:pt x="596" y="36"/>
                    </a:lnTo>
                    <a:lnTo>
                      <a:pt x="640" y="37"/>
                    </a:lnTo>
                    <a:lnTo>
                      <a:pt x="683" y="38"/>
                    </a:lnTo>
                    <a:lnTo>
                      <a:pt x="727" y="40"/>
                    </a:lnTo>
                    <a:lnTo>
                      <a:pt x="771" y="41"/>
                    </a:lnTo>
                    <a:lnTo>
                      <a:pt x="816" y="43"/>
                    </a:lnTo>
                    <a:lnTo>
                      <a:pt x="860" y="44"/>
                    </a:lnTo>
                    <a:lnTo>
                      <a:pt x="904" y="44"/>
                    </a:lnTo>
                    <a:lnTo>
                      <a:pt x="947" y="45"/>
                    </a:lnTo>
                    <a:lnTo>
                      <a:pt x="991" y="46"/>
                    </a:lnTo>
                    <a:lnTo>
                      <a:pt x="1035" y="46"/>
                    </a:lnTo>
                    <a:lnTo>
                      <a:pt x="1078" y="47"/>
                    </a:lnTo>
                    <a:lnTo>
                      <a:pt x="1121" y="47"/>
                    </a:lnTo>
                    <a:lnTo>
                      <a:pt x="1164" y="47"/>
                    </a:lnTo>
                    <a:lnTo>
                      <a:pt x="1205" y="48"/>
                    </a:lnTo>
                    <a:lnTo>
                      <a:pt x="1248" y="48"/>
                    </a:lnTo>
                    <a:lnTo>
                      <a:pt x="1290" y="48"/>
                    </a:lnTo>
                    <a:lnTo>
                      <a:pt x="1330" y="48"/>
                    </a:lnTo>
                    <a:lnTo>
                      <a:pt x="1330" y="186"/>
                    </a:lnTo>
                    <a:lnTo>
                      <a:pt x="1330" y="325"/>
                    </a:lnTo>
                    <a:lnTo>
                      <a:pt x="1330" y="463"/>
                    </a:lnTo>
                    <a:lnTo>
                      <a:pt x="1330" y="600"/>
                    </a:lnTo>
                    <a:lnTo>
                      <a:pt x="1288" y="602"/>
                    </a:lnTo>
                    <a:lnTo>
                      <a:pt x="1246" y="603"/>
                    </a:lnTo>
                    <a:lnTo>
                      <a:pt x="1203" y="604"/>
                    </a:lnTo>
                    <a:lnTo>
                      <a:pt x="1159" y="605"/>
                    </a:lnTo>
                    <a:lnTo>
                      <a:pt x="1116" y="607"/>
                    </a:lnTo>
                    <a:lnTo>
                      <a:pt x="1071" y="607"/>
                    </a:lnTo>
                    <a:lnTo>
                      <a:pt x="1026" y="607"/>
                    </a:lnTo>
                    <a:lnTo>
                      <a:pt x="981" y="607"/>
                    </a:lnTo>
                    <a:lnTo>
                      <a:pt x="935" y="607"/>
                    </a:lnTo>
                    <a:lnTo>
                      <a:pt x="890" y="607"/>
                    </a:lnTo>
                    <a:lnTo>
                      <a:pt x="844" y="605"/>
                    </a:lnTo>
                    <a:lnTo>
                      <a:pt x="798" y="604"/>
                    </a:lnTo>
                    <a:lnTo>
                      <a:pt x="751" y="603"/>
                    </a:lnTo>
                    <a:lnTo>
                      <a:pt x="707" y="602"/>
                    </a:lnTo>
                    <a:lnTo>
                      <a:pt x="660" y="601"/>
                    </a:lnTo>
                    <a:lnTo>
                      <a:pt x="615" y="599"/>
                    </a:lnTo>
                    <a:lnTo>
                      <a:pt x="571" y="596"/>
                    </a:lnTo>
                    <a:lnTo>
                      <a:pt x="527" y="594"/>
                    </a:lnTo>
                    <a:lnTo>
                      <a:pt x="483" y="592"/>
                    </a:lnTo>
                    <a:lnTo>
                      <a:pt x="440" y="589"/>
                    </a:lnTo>
                    <a:lnTo>
                      <a:pt x="398" y="587"/>
                    </a:lnTo>
                    <a:lnTo>
                      <a:pt x="356" y="584"/>
                    </a:lnTo>
                    <a:lnTo>
                      <a:pt x="316" y="580"/>
                    </a:lnTo>
                    <a:lnTo>
                      <a:pt x="276" y="577"/>
                    </a:lnTo>
                    <a:lnTo>
                      <a:pt x="236" y="573"/>
                    </a:lnTo>
                    <a:lnTo>
                      <a:pt x="200" y="570"/>
                    </a:lnTo>
                    <a:lnTo>
                      <a:pt x="163" y="565"/>
                    </a:lnTo>
                    <a:lnTo>
                      <a:pt x="127" y="562"/>
                    </a:lnTo>
                    <a:lnTo>
                      <a:pt x="93" y="557"/>
                    </a:lnTo>
                    <a:lnTo>
                      <a:pt x="61" y="553"/>
                    </a:lnTo>
                    <a:lnTo>
                      <a:pt x="30" y="548"/>
                    </a:lnTo>
                    <a:lnTo>
                      <a:pt x="0" y="543"/>
                    </a:lnTo>
                    <a:lnTo>
                      <a:pt x="0" y="407"/>
                    </a:lnTo>
                    <a:lnTo>
                      <a:pt x="0" y="272"/>
                    </a:lnTo>
                    <a:lnTo>
                      <a:pt x="0" y="136"/>
                    </a:lnTo>
                    <a:lnTo>
                      <a:pt x="0" y="0"/>
                    </a:lnTo>
                    <a:close/>
                  </a:path>
                </a:pathLst>
              </a:custGeom>
              <a:solidFill>
                <a:srgbClr val="BC7200"/>
              </a:solidFill>
              <a:ln w="9525">
                <a:noFill/>
                <a:round/>
                <a:headEnd/>
                <a:tailEnd/>
              </a:ln>
            </p:spPr>
            <p:txBody>
              <a:bodyPr/>
              <a:lstStyle/>
              <a:p>
                <a:endParaRPr lang="en-US"/>
              </a:p>
            </p:txBody>
          </p:sp>
          <p:sp>
            <p:nvSpPr>
              <p:cNvPr id="21808" name="Freeform 755"/>
              <p:cNvSpPr>
                <a:spLocks/>
              </p:cNvSpPr>
              <p:nvPr/>
            </p:nvSpPr>
            <p:spPr bwMode="auto">
              <a:xfrm>
                <a:off x="1286" y="2181"/>
                <a:ext cx="624" cy="287"/>
              </a:xfrm>
              <a:custGeom>
                <a:avLst/>
                <a:gdLst>
                  <a:gd name="T0" fmla="*/ 32 w 1248"/>
                  <a:gd name="T1" fmla="*/ 3 h 573"/>
                  <a:gd name="T2" fmla="*/ 100 w 1248"/>
                  <a:gd name="T3" fmla="*/ 9 h 573"/>
                  <a:gd name="T4" fmla="*/ 171 w 1248"/>
                  <a:gd name="T5" fmla="*/ 14 h 573"/>
                  <a:gd name="T6" fmla="*/ 244 w 1248"/>
                  <a:gd name="T7" fmla="*/ 20 h 573"/>
                  <a:gd name="T8" fmla="*/ 320 w 1248"/>
                  <a:gd name="T9" fmla="*/ 24 h 573"/>
                  <a:gd name="T10" fmla="*/ 399 w 1248"/>
                  <a:gd name="T11" fmla="*/ 28 h 573"/>
                  <a:gd name="T12" fmla="*/ 478 w 1248"/>
                  <a:gd name="T13" fmla="*/ 32 h 573"/>
                  <a:gd name="T14" fmla="*/ 559 w 1248"/>
                  <a:gd name="T15" fmla="*/ 36 h 573"/>
                  <a:gd name="T16" fmla="*/ 641 w 1248"/>
                  <a:gd name="T17" fmla="*/ 38 h 573"/>
                  <a:gd name="T18" fmla="*/ 724 w 1248"/>
                  <a:gd name="T19" fmla="*/ 40 h 573"/>
                  <a:gd name="T20" fmla="*/ 806 w 1248"/>
                  <a:gd name="T21" fmla="*/ 43 h 573"/>
                  <a:gd name="T22" fmla="*/ 889 w 1248"/>
                  <a:gd name="T23" fmla="*/ 45 h 573"/>
                  <a:gd name="T24" fmla="*/ 970 w 1248"/>
                  <a:gd name="T25" fmla="*/ 46 h 573"/>
                  <a:gd name="T26" fmla="*/ 1051 w 1248"/>
                  <a:gd name="T27" fmla="*/ 47 h 573"/>
                  <a:gd name="T28" fmla="*/ 1132 w 1248"/>
                  <a:gd name="T29" fmla="*/ 48 h 573"/>
                  <a:gd name="T30" fmla="*/ 1210 w 1248"/>
                  <a:gd name="T31" fmla="*/ 48 h 573"/>
                  <a:gd name="T32" fmla="*/ 1248 w 1248"/>
                  <a:gd name="T33" fmla="*/ 177 h 573"/>
                  <a:gd name="T34" fmla="*/ 1248 w 1248"/>
                  <a:gd name="T35" fmla="*/ 436 h 573"/>
                  <a:gd name="T36" fmla="*/ 1209 w 1248"/>
                  <a:gd name="T37" fmla="*/ 567 h 573"/>
                  <a:gd name="T38" fmla="*/ 1129 w 1248"/>
                  <a:gd name="T39" fmla="*/ 570 h 573"/>
                  <a:gd name="T40" fmla="*/ 1046 w 1248"/>
                  <a:gd name="T41" fmla="*/ 572 h 573"/>
                  <a:gd name="T42" fmla="*/ 963 w 1248"/>
                  <a:gd name="T43" fmla="*/ 573 h 573"/>
                  <a:gd name="T44" fmla="*/ 878 w 1248"/>
                  <a:gd name="T45" fmla="*/ 573 h 573"/>
                  <a:gd name="T46" fmla="*/ 793 w 1248"/>
                  <a:gd name="T47" fmla="*/ 572 h 573"/>
                  <a:gd name="T48" fmla="*/ 707 w 1248"/>
                  <a:gd name="T49" fmla="*/ 570 h 573"/>
                  <a:gd name="T50" fmla="*/ 622 w 1248"/>
                  <a:gd name="T51" fmla="*/ 567 h 573"/>
                  <a:gd name="T52" fmla="*/ 538 w 1248"/>
                  <a:gd name="T53" fmla="*/ 564 h 573"/>
                  <a:gd name="T54" fmla="*/ 456 w 1248"/>
                  <a:gd name="T55" fmla="*/ 559 h 573"/>
                  <a:gd name="T56" fmla="*/ 376 w 1248"/>
                  <a:gd name="T57" fmla="*/ 555 h 573"/>
                  <a:gd name="T58" fmla="*/ 299 w 1248"/>
                  <a:gd name="T59" fmla="*/ 548 h 573"/>
                  <a:gd name="T60" fmla="*/ 225 w 1248"/>
                  <a:gd name="T61" fmla="*/ 542 h 573"/>
                  <a:gd name="T62" fmla="*/ 155 w 1248"/>
                  <a:gd name="T63" fmla="*/ 534 h 573"/>
                  <a:gd name="T64" fmla="*/ 89 w 1248"/>
                  <a:gd name="T65" fmla="*/ 526 h 573"/>
                  <a:gd name="T66" fmla="*/ 29 w 1248"/>
                  <a:gd name="T67" fmla="*/ 518 h 573"/>
                  <a:gd name="T68" fmla="*/ 0 w 1248"/>
                  <a:gd name="T69" fmla="*/ 384 h 573"/>
                  <a:gd name="T70" fmla="*/ 0 w 1248"/>
                  <a:gd name="T71" fmla="*/ 129 h 57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248"/>
                  <a:gd name="T109" fmla="*/ 0 h 573"/>
                  <a:gd name="T110" fmla="*/ 1248 w 1248"/>
                  <a:gd name="T111" fmla="*/ 573 h 573"/>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248" h="573">
                    <a:moveTo>
                      <a:pt x="0" y="0"/>
                    </a:moveTo>
                    <a:lnTo>
                      <a:pt x="32" y="3"/>
                    </a:lnTo>
                    <a:lnTo>
                      <a:pt x="66" y="6"/>
                    </a:lnTo>
                    <a:lnTo>
                      <a:pt x="100" y="9"/>
                    </a:lnTo>
                    <a:lnTo>
                      <a:pt x="135" y="12"/>
                    </a:lnTo>
                    <a:lnTo>
                      <a:pt x="171" y="14"/>
                    </a:lnTo>
                    <a:lnTo>
                      <a:pt x="208" y="17"/>
                    </a:lnTo>
                    <a:lnTo>
                      <a:pt x="244" y="20"/>
                    </a:lnTo>
                    <a:lnTo>
                      <a:pt x="282" y="22"/>
                    </a:lnTo>
                    <a:lnTo>
                      <a:pt x="320" y="24"/>
                    </a:lnTo>
                    <a:lnTo>
                      <a:pt x="360" y="26"/>
                    </a:lnTo>
                    <a:lnTo>
                      <a:pt x="399" y="28"/>
                    </a:lnTo>
                    <a:lnTo>
                      <a:pt x="438" y="30"/>
                    </a:lnTo>
                    <a:lnTo>
                      <a:pt x="478" y="32"/>
                    </a:lnTo>
                    <a:lnTo>
                      <a:pt x="519" y="33"/>
                    </a:lnTo>
                    <a:lnTo>
                      <a:pt x="559" y="36"/>
                    </a:lnTo>
                    <a:lnTo>
                      <a:pt x="601" y="37"/>
                    </a:lnTo>
                    <a:lnTo>
                      <a:pt x="641" y="38"/>
                    </a:lnTo>
                    <a:lnTo>
                      <a:pt x="682" y="39"/>
                    </a:lnTo>
                    <a:lnTo>
                      <a:pt x="724" y="40"/>
                    </a:lnTo>
                    <a:lnTo>
                      <a:pt x="765" y="41"/>
                    </a:lnTo>
                    <a:lnTo>
                      <a:pt x="806" y="43"/>
                    </a:lnTo>
                    <a:lnTo>
                      <a:pt x="847" y="44"/>
                    </a:lnTo>
                    <a:lnTo>
                      <a:pt x="889" y="45"/>
                    </a:lnTo>
                    <a:lnTo>
                      <a:pt x="930" y="46"/>
                    </a:lnTo>
                    <a:lnTo>
                      <a:pt x="970" y="46"/>
                    </a:lnTo>
                    <a:lnTo>
                      <a:pt x="1011" y="47"/>
                    </a:lnTo>
                    <a:lnTo>
                      <a:pt x="1051" y="47"/>
                    </a:lnTo>
                    <a:lnTo>
                      <a:pt x="1091" y="47"/>
                    </a:lnTo>
                    <a:lnTo>
                      <a:pt x="1132" y="48"/>
                    </a:lnTo>
                    <a:lnTo>
                      <a:pt x="1171" y="48"/>
                    </a:lnTo>
                    <a:lnTo>
                      <a:pt x="1210" y="48"/>
                    </a:lnTo>
                    <a:lnTo>
                      <a:pt x="1248" y="48"/>
                    </a:lnTo>
                    <a:lnTo>
                      <a:pt x="1248" y="177"/>
                    </a:lnTo>
                    <a:lnTo>
                      <a:pt x="1248" y="307"/>
                    </a:lnTo>
                    <a:lnTo>
                      <a:pt x="1248" y="436"/>
                    </a:lnTo>
                    <a:lnTo>
                      <a:pt x="1248" y="565"/>
                    </a:lnTo>
                    <a:lnTo>
                      <a:pt x="1209" y="567"/>
                    </a:lnTo>
                    <a:lnTo>
                      <a:pt x="1170" y="569"/>
                    </a:lnTo>
                    <a:lnTo>
                      <a:pt x="1129" y="570"/>
                    </a:lnTo>
                    <a:lnTo>
                      <a:pt x="1088" y="571"/>
                    </a:lnTo>
                    <a:lnTo>
                      <a:pt x="1046" y="572"/>
                    </a:lnTo>
                    <a:lnTo>
                      <a:pt x="1005" y="572"/>
                    </a:lnTo>
                    <a:lnTo>
                      <a:pt x="963" y="573"/>
                    </a:lnTo>
                    <a:lnTo>
                      <a:pt x="921" y="573"/>
                    </a:lnTo>
                    <a:lnTo>
                      <a:pt x="878" y="573"/>
                    </a:lnTo>
                    <a:lnTo>
                      <a:pt x="836" y="572"/>
                    </a:lnTo>
                    <a:lnTo>
                      <a:pt x="793" y="572"/>
                    </a:lnTo>
                    <a:lnTo>
                      <a:pt x="750" y="571"/>
                    </a:lnTo>
                    <a:lnTo>
                      <a:pt x="707" y="570"/>
                    </a:lnTo>
                    <a:lnTo>
                      <a:pt x="665" y="569"/>
                    </a:lnTo>
                    <a:lnTo>
                      <a:pt x="622" y="567"/>
                    </a:lnTo>
                    <a:lnTo>
                      <a:pt x="580" y="565"/>
                    </a:lnTo>
                    <a:lnTo>
                      <a:pt x="538" y="564"/>
                    </a:lnTo>
                    <a:lnTo>
                      <a:pt x="497" y="562"/>
                    </a:lnTo>
                    <a:lnTo>
                      <a:pt x="456" y="559"/>
                    </a:lnTo>
                    <a:lnTo>
                      <a:pt x="416" y="557"/>
                    </a:lnTo>
                    <a:lnTo>
                      <a:pt x="376" y="555"/>
                    </a:lnTo>
                    <a:lnTo>
                      <a:pt x="338" y="551"/>
                    </a:lnTo>
                    <a:lnTo>
                      <a:pt x="299" y="548"/>
                    </a:lnTo>
                    <a:lnTo>
                      <a:pt x="262" y="546"/>
                    </a:lnTo>
                    <a:lnTo>
                      <a:pt x="225" y="542"/>
                    </a:lnTo>
                    <a:lnTo>
                      <a:pt x="189" y="539"/>
                    </a:lnTo>
                    <a:lnTo>
                      <a:pt x="155" y="534"/>
                    </a:lnTo>
                    <a:lnTo>
                      <a:pt x="121" y="531"/>
                    </a:lnTo>
                    <a:lnTo>
                      <a:pt x="89" y="526"/>
                    </a:lnTo>
                    <a:lnTo>
                      <a:pt x="58" y="523"/>
                    </a:lnTo>
                    <a:lnTo>
                      <a:pt x="29" y="518"/>
                    </a:lnTo>
                    <a:lnTo>
                      <a:pt x="0" y="513"/>
                    </a:lnTo>
                    <a:lnTo>
                      <a:pt x="0" y="384"/>
                    </a:lnTo>
                    <a:lnTo>
                      <a:pt x="0" y="257"/>
                    </a:lnTo>
                    <a:lnTo>
                      <a:pt x="0" y="129"/>
                    </a:lnTo>
                    <a:lnTo>
                      <a:pt x="0" y="0"/>
                    </a:lnTo>
                    <a:close/>
                  </a:path>
                </a:pathLst>
              </a:custGeom>
              <a:solidFill>
                <a:srgbClr val="BF7500"/>
              </a:solidFill>
              <a:ln w="9525">
                <a:noFill/>
                <a:round/>
                <a:headEnd/>
                <a:tailEnd/>
              </a:ln>
            </p:spPr>
            <p:txBody>
              <a:bodyPr/>
              <a:lstStyle/>
              <a:p>
                <a:endParaRPr lang="en-US"/>
              </a:p>
            </p:txBody>
          </p:sp>
          <p:sp>
            <p:nvSpPr>
              <p:cNvPr id="21809" name="Freeform 756"/>
              <p:cNvSpPr>
                <a:spLocks/>
              </p:cNvSpPr>
              <p:nvPr/>
            </p:nvSpPr>
            <p:spPr bwMode="auto">
              <a:xfrm>
                <a:off x="1286" y="2182"/>
                <a:ext cx="584" cy="268"/>
              </a:xfrm>
              <a:custGeom>
                <a:avLst/>
                <a:gdLst>
                  <a:gd name="T0" fmla="*/ 30 w 1169"/>
                  <a:gd name="T1" fmla="*/ 2 h 538"/>
                  <a:gd name="T2" fmla="*/ 93 w 1169"/>
                  <a:gd name="T3" fmla="*/ 8 h 538"/>
                  <a:gd name="T4" fmla="*/ 160 w 1169"/>
                  <a:gd name="T5" fmla="*/ 13 h 538"/>
                  <a:gd name="T6" fmla="*/ 228 w 1169"/>
                  <a:gd name="T7" fmla="*/ 17 h 538"/>
                  <a:gd name="T8" fmla="*/ 300 w 1169"/>
                  <a:gd name="T9" fmla="*/ 22 h 538"/>
                  <a:gd name="T10" fmla="*/ 372 w 1169"/>
                  <a:gd name="T11" fmla="*/ 25 h 538"/>
                  <a:gd name="T12" fmla="*/ 447 w 1169"/>
                  <a:gd name="T13" fmla="*/ 30 h 538"/>
                  <a:gd name="T14" fmla="*/ 523 w 1169"/>
                  <a:gd name="T15" fmla="*/ 32 h 538"/>
                  <a:gd name="T16" fmla="*/ 599 w 1169"/>
                  <a:gd name="T17" fmla="*/ 36 h 538"/>
                  <a:gd name="T18" fmla="*/ 677 w 1169"/>
                  <a:gd name="T19" fmla="*/ 38 h 538"/>
                  <a:gd name="T20" fmla="*/ 754 w 1169"/>
                  <a:gd name="T21" fmla="*/ 40 h 538"/>
                  <a:gd name="T22" fmla="*/ 831 w 1169"/>
                  <a:gd name="T23" fmla="*/ 43 h 538"/>
                  <a:gd name="T24" fmla="*/ 908 w 1169"/>
                  <a:gd name="T25" fmla="*/ 44 h 538"/>
                  <a:gd name="T26" fmla="*/ 984 w 1169"/>
                  <a:gd name="T27" fmla="*/ 45 h 538"/>
                  <a:gd name="T28" fmla="*/ 1059 w 1169"/>
                  <a:gd name="T29" fmla="*/ 46 h 538"/>
                  <a:gd name="T30" fmla="*/ 1133 w 1169"/>
                  <a:gd name="T31" fmla="*/ 46 h 538"/>
                  <a:gd name="T32" fmla="*/ 1169 w 1169"/>
                  <a:gd name="T33" fmla="*/ 167 h 538"/>
                  <a:gd name="T34" fmla="*/ 1169 w 1169"/>
                  <a:gd name="T35" fmla="*/ 409 h 538"/>
                  <a:gd name="T36" fmla="*/ 1132 w 1169"/>
                  <a:gd name="T37" fmla="*/ 532 h 538"/>
                  <a:gd name="T38" fmla="*/ 1057 w 1169"/>
                  <a:gd name="T39" fmla="*/ 535 h 538"/>
                  <a:gd name="T40" fmla="*/ 980 w 1169"/>
                  <a:gd name="T41" fmla="*/ 537 h 538"/>
                  <a:gd name="T42" fmla="*/ 901 w 1169"/>
                  <a:gd name="T43" fmla="*/ 538 h 538"/>
                  <a:gd name="T44" fmla="*/ 823 w 1169"/>
                  <a:gd name="T45" fmla="*/ 538 h 538"/>
                  <a:gd name="T46" fmla="*/ 742 w 1169"/>
                  <a:gd name="T47" fmla="*/ 538 h 538"/>
                  <a:gd name="T48" fmla="*/ 663 w 1169"/>
                  <a:gd name="T49" fmla="*/ 535 h 538"/>
                  <a:gd name="T50" fmla="*/ 584 w 1169"/>
                  <a:gd name="T51" fmla="*/ 533 h 538"/>
                  <a:gd name="T52" fmla="*/ 506 w 1169"/>
                  <a:gd name="T53" fmla="*/ 530 h 538"/>
                  <a:gd name="T54" fmla="*/ 430 w 1169"/>
                  <a:gd name="T55" fmla="*/ 526 h 538"/>
                  <a:gd name="T56" fmla="*/ 355 w 1169"/>
                  <a:gd name="T57" fmla="*/ 520 h 538"/>
                  <a:gd name="T58" fmla="*/ 282 w 1169"/>
                  <a:gd name="T59" fmla="*/ 515 h 538"/>
                  <a:gd name="T60" fmla="*/ 213 w 1169"/>
                  <a:gd name="T61" fmla="*/ 509 h 538"/>
                  <a:gd name="T62" fmla="*/ 148 w 1169"/>
                  <a:gd name="T63" fmla="*/ 502 h 538"/>
                  <a:gd name="T64" fmla="*/ 85 w 1169"/>
                  <a:gd name="T65" fmla="*/ 494 h 538"/>
                  <a:gd name="T66" fmla="*/ 28 w 1169"/>
                  <a:gd name="T67" fmla="*/ 486 h 538"/>
                  <a:gd name="T68" fmla="*/ 0 w 1169"/>
                  <a:gd name="T69" fmla="*/ 362 h 538"/>
                  <a:gd name="T70" fmla="*/ 0 w 1169"/>
                  <a:gd name="T71" fmla="*/ 120 h 53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169"/>
                  <a:gd name="T109" fmla="*/ 0 h 538"/>
                  <a:gd name="T110" fmla="*/ 1169 w 1169"/>
                  <a:gd name="T111" fmla="*/ 538 h 53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169" h="538">
                    <a:moveTo>
                      <a:pt x="0" y="0"/>
                    </a:moveTo>
                    <a:lnTo>
                      <a:pt x="30" y="2"/>
                    </a:lnTo>
                    <a:lnTo>
                      <a:pt x="62" y="6"/>
                    </a:lnTo>
                    <a:lnTo>
                      <a:pt x="93" y="8"/>
                    </a:lnTo>
                    <a:lnTo>
                      <a:pt x="127" y="11"/>
                    </a:lnTo>
                    <a:lnTo>
                      <a:pt x="160" y="13"/>
                    </a:lnTo>
                    <a:lnTo>
                      <a:pt x="194" y="15"/>
                    </a:lnTo>
                    <a:lnTo>
                      <a:pt x="228" y="17"/>
                    </a:lnTo>
                    <a:lnTo>
                      <a:pt x="264" y="20"/>
                    </a:lnTo>
                    <a:lnTo>
                      <a:pt x="300" y="22"/>
                    </a:lnTo>
                    <a:lnTo>
                      <a:pt x="335" y="24"/>
                    </a:lnTo>
                    <a:lnTo>
                      <a:pt x="372" y="25"/>
                    </a:lnTo>
                    <a:lnTo>
                      <a:pt x="409" y="28"/>
                    </a:lnTo>
                    <a:lnTo>
                      <a:pt x="447" y="30"/>
                    </a:lnTo>
                    <a:lnTo>
                      <a:pt x="485" y="31"/>
                    </a:lnTo>
                    <a:lnTo>
                      <a:pt x="523" y="32"/>
                    </a:lnTo>
                    <a:lnTo>
                      <a:pt x="561" y="35"/>
                    </a:lnTo>
                    <a:lnTo>
                      <a:pt x="599" y="36"/>
                    </a:lnTo>
                    <a:lnTo>
                      <a:pt x="637" y="37"/>
                    </a:lnTo>
                    <a:lnTo>
                      <a:pt x="677" y="38"/>
                    </a:lnTo>
                    <a:lnTo>
                      <a:pt x="716" y="39"/>
                    </a:lnTo>
                    <a:lnTo>
                      <a:pt x="754" y="40"/>
                    </a:lnTo>
                    <a:lnTo>
                      <a:pt x="793" y="42"/>
                    </a:lnTo>
                    <a:lnTo>
                      <a:pt x="831" y="43"/>
                    </a:lnTo>
                    <a:lnTo>
                      <a:pt x="870" y="43"/>
                    </a:lnTo>
                    <a:lnTo>
                      <a:pt x="908" y="44"/>
                    </a:lnTo>
                    <a:lnTo>
                      <a:pt x="946" y="45"/>
                    </a:lnTo>
                    <a:lnTo>
                      <a:pt x="984" y="45"/>
                    </a:lnTo>
                    <a:lnTo>
                      <a:pt x="1022" y="45"/>
                    </a:lnTo>
                    <a:lnTo>
                      <a:pt x="1059" y="46"/>
                    </a:lnTo>
                    <a:lnTo>
                      <a:pt x="1096" y="46"/>
                    </a:lnTo>
                    <a:lnTo>
                      <a:pt x="1133" y="46"/>
                    </a:lnTo>
                    <a:lnTo>
                      <a:pt x="1169" y="46"/>
                    </a:lnTo>
                    <a:lnTo>
                      <a:pt x="1169" y="167"/>
                    </a:lnTo>
                    <a:lnTo>
                      <a:pt x="1169" y="288"/>
                    </a:lnTo>
                    <a:lnTo>
                      <a:pt x="1169" y="409"/>
                    </a:lnTo>
                    <a:lnTo>
                      <a:pt x="1169" y="531"/>
                    </a:lnTo>
                    <a:lnTo>
                      <a:pt x="1132" y="532"/>
                    </a:lnTo>
                    <a:lnTo>
                      <a:pt x="1095" y="534"/>
                    </a:lnTo>
                    <a:lnTo>
                      <a:pt x="1057" y="535"/>
                    </a:lnTo>
                    <a:lnTo>
                      <a:pt x="1019" y="537"/>
                    </a:lnTo>
                    <a:lnTo>
                      <a:pt x="980" y="537"/>
                    </a:lnTo>
                    <a:lnTo>
                      <a:pt x="940" y="538"/>
                    </a:lnTo>
                    <a:lnTo>
                      <a:pt x="901" y="538"/>
                    </a:lnTo>
                    <a:lnTo>
                      <a:pt x="862" y="538"/>
                    </a:lnTo>
                    <a:lnTo>
                      <a:pt x="823" y="538"/>
                    </a:lnTo>
                    <a:lnTo>
                      <a:pt x="783" y="538"/>
                    </a:lnTo>
                    <a:lnTo>
                      <a:pt x="742" y="538"/>
                    </a:lnTo>
                    <a:lnTo>
                      <a:pt x="703" y="537"/>
                    </a:lnTo>
                    <a:lnTo>
                      <a:pt x="663" y="535"/>
                    </a:lnTo>
                    <a:lnTo>
                      <a:pt x="624" y="534"/>
                    </a:lnTo>
                    <a:lnTo>
                      <a:pt x="584" y="533"/>
                    </a:lnTo>
                    <a:lnTo>
                      <a:pt x="545" y="532"/>
                    </a:lnTo>
                    <a:lnTo>
                      <a:pt x="506" y="530"/>
                    </a:lnTo>
                    <a:lnTo>
                      <a:pt x="468" y="527"/>
                    </a:lnTo>
                    <a:lnTo>
                      <a:pt x="430" y="526"/>
                    </a:lnTo>
                    <a:lnTo>
                      <a:pt x="392" y="524"/>
                    </a:lnTo>
                    <a:lnTo>
                      <a:pt x="355" y="520"/>
                    </a:lnTo>
                    <a:lnTo>
                      <a:pt x="318" y="518"/>
                    </a:lnTo>
                    <a:lnTo>
                      <a:pt x="282" y="515"/>
                    </a:lnTo>
                    <a:lnTo>
                      <a:pt x="248" y="512"/>
                    </a:lnTo>
                    <a:lnTo>
                      <a:pt x="213" y="509"/>
                    </a:lnTo>
                    <a:lnTo>
                      <a:pt x="180" y="505"/>
                    </a:lnTo>
                    <a:lnTo>
                      <a:pt x="148" y="502"/>
                    </a:lnTo>
                    <a:lnTo>
                      <a:pt x="115" y="499"/>
                    </a:lnTo>
                    <a:lnTo>
                      <a:pt x="85" y="494"/>
                    </a:lnTo>
                    <a:lnTo>
                      <a:pt x="55" y="491"/>
                    </a:lnTo>
                    <a:lnTo>
                      <a:pt x="28" y="486"/>
                    </a:lnTo>
                    <a:lnTo>
                      <a:pt x="0" y="481"/>
                    </a:lnTo>
                    <a:lnTo>
                      <a:pt x="0" y="362"/>
                    </a:lnTo>
                    <a:lnTo>
                      <a:pt x="0" y="241"/>
                    </a:lnTo>
                    <a:lnTo>
                      <a:pt x="0" y="120"/>
                    </a:lnTo>
                    <a:lnTo>
                      <a:pt x="0" y="0"/>
                    </a:lnTo>
                    <a:close/>
                  </a:path>
                </a:pathLst>
              </a:custGeom>
              <a:solidFill>
                <a:srgbClr val="C17700"/>
              </a:solidFill>
              <a:ln w="9525">
                <a:noFill/>
                <a:round/>
                <a:headEnd/>
                <a:tailEnd/>
              </a:ln>
            </p:spPr>
            <p:txBody>
              <a:bodyPr/>
              <a:lstStyle/>
              <a:p>
                <a:endParaRPr lang="en-US"/>
              </a:p>
            </p:txBody>
          </p:sp>
          <p:sp>
            <p:nvSpPr>
              <p:cNvPr id="21810" name="Freeform 757"/>
              <p:cNvSpPr>
                <a:spLocks/>
              </p:cNvSpPr>
              <p:nvPr/>
            </p:nvSpPr>
            <p:spPr bwMode="auto">
              <a:xfrm>
                <a:off x="1286" y="2182"/>
                <a:ext cx="543" cy="251"/>
              </a:xfrm>
              <a:custGeom>
                <a:avLst/>
                <a:gdLst>
                  <a:gd name="T0" fmla="*/ 29 w 1087"/>
                  <a:gd name="T1" fmla="*/ 2 h 503"/>
                  <a:gd name="T2" fmla="*/ 88 w 1087"/>
                  <a:gd name="T3" fmla="*/ 8 h 503"/>
                  <a:gd name="T4" fmla="*/ 149 w 1087"/>
                  <a:gd name="T5" fmla="*/ 13 h 503"/>
                  <a:gd name="T6" fmla="*/ 212 w 1087"/>
                  <a:gd name="T7" fmla="*/ 16 h 503"/>
                  <a:gd name="T8" fmla="*/ 279 w 1087"/>
                  <a:gd name="T9" fmla="*/ 21 h 503"/>
                  <a:gd name="T10" fmla="*/ 346 w 1087"/>
                  <a:gd name="T11" fmla="*/ 24 h 503"/>
                  <a:gd name="T12" fmla="*/ 415 w 1087"/>
                  <a:gd name="T13" fmla="*/ 28 h 503"/>
                  <a:gd name="T14" fmla="*/ 486 w 1087"/>
                  <a:gd name="T15" fmla="*/ 31 h 503"/>
                  <a:gd name="T16" fmla="*/ 557 w 1087"/>
                  <a:gd name="T17" fmla="*/ 35 h 503"/>
                  <a:gd name="T18" fmla="*/ 629 w 1087"/>
                  <a:gd name="T19" fmla="*/ 37 h 503"/>
                  <a:gd name="T20" fmla="*/ 701 w 1087"/>
                  <a:gd name="T21" fmla="*/ 39 h 503"/>
                  <a:gd name="T22" fmla="*/ 772 w 1087"/>
                  <a:gd name="T23" fmla="*/ 42 h 503"/>
                  <a:gd name="T24" fmla="*/ 845 w 1087"/>
                  <a:gd name="T25" fmla="*/ 43 h 503"/>
                  <a:gd name="T26" fmla="*/ 915 w 1087"/>
                  <a:gd name="T27" fmla="*/ 44 h 503"/>
                  <a:gd name="T28" fmla="*/ 984 w 1087"/>
                  <a:gd name="T29" fmla="*/ 45 h 503"/>
                  <a:gd name="T30" fmla="*/ 1053 w 1087"/>
                  <a:gd name="T31" fmla="*/ 45 h 503"/>
                  <a:gd name="T32" fmla="*/ 1087 w 1087"/>
                  <a:gd name="T33" fmla="*/ 158 h 503"/>
                  <a:gd name="T34" fmla="*/ 1087 w 1087"/>
                  <a:gd name="T35" fmla="*/ 383 h 503"/>
                  <a:gd name="T36" fmla="*/ 1052 w 1087"/>
                  <a:gd name="T37" fmla="*/ 497 h 503"/>
                  <a:gd name="T38" fmla="*/ 983 w 1087"/>
                  <a:gd name="T39" fmla="*/ 501 h 503"/>
                  <a:gd name="T40" fmla="*/ 912 w 1087"/>
                  <a:gd name="T41" fmla="*/ 502 h 503"/>
                  <a:gd name="T42" fmla="*/ 839 w 1087"/>
                  <a:gd name="T43" fmla="*/ 503 h 503"/>
                  <a:gd name="T44" fmla="*/ 765 w 1087"/>
                  <a:gd name="T45" fmla="*/ 503 h 503"/>
                  <a:gd name="T46" fmla="*/ 693 w 1087"/>
                  <a:gd name="T47" fmla="*/ 503 h 503"/>
                  <a:gd name="T48" fmla="*/ 619 w 1087"/>
                  <a:gd name="T49" fmla="*/ 501 h 503"/>
                  <a:gd name="T50" fmla="*/ 546 w 1087"/>
                  <a:gd name="T51" fmla="*/ 500 h 503"/>
                  <a:gd name="T52" fmla="*/ 474 w 1087"/>
                  <a:gd name="T53" fmla="*/ 496 h 503"/>
                  <a:gd name="T54" fmla="*/ 403 w 1087"/>
                  <a:gd name="T55" fmla="*/ 493 h 503"/>
                  <a:gd name="T56" fmla="*/ 334 w 1087"/>
                  <a:gd name="T57" fmla="*/ 488 h 503"/>
                  <a:gd name="T58" fmla="*/ 266 w 1087"/>
                  <a:gd name="T59" fmla="*/ 482 h 503"/>
                  <a:gd name="T60" fmla="*/ 202 w 1087"/>
                  <a:gd name="T61" fmla="*/ 477 h 503"/>
                  <a:gd name="T62" fmla="*/ 140 w 1087"/>
                  <a:gd name="T63" fmla="*/ 470 h 503"/>
                  <a:gd name="T64" fmla="*/ 82 w 1087"/>
                  <a:gd name="T65" fmla="*/ 463 h 503"/>
                  <a:gd name="T66" fmla="*/ 27 w 1087"/>
                  <a:gd name="T67" fmla="*/ 455 h 503"/>
                  <a:gd name="T68" fmla="*/ 0 w 1087"/>
                  <a:gd name="T69" fmla="*/ 337 h 503"/>
                  <a:gd name="T70" fmla="*/ 0 w 1087"/>
                  <a:gd name="T71" fmla="*/ 113 h 50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087"/>
                  <a:gd name="T109" fmla="*/ 0 h 503"/>
                  <a:gd name="T110" fmla="*/ 1087 w 1087"/>
                  <a:gd name="T111" fmla="*/ 503 h 503"/>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087" h="503">
                    <a:moveTo>
                      <a:pt x="0" y="0"/>
                    </a:moveTo>
                    <a:lnTo>
                      <a:pt x="29" y="2"/>
                    </a:lnTo>
                    <a:lnTo>
                      <a:pt x="58" y="5"/>
                    </a:lnTo>
                    <a:lnTo>
                      <a:pt x="88" y="8"/>
                    </a:lnTo>
                    <a:lnTo>
                      <a:pt x="118" y="11"/>
                    </a:lnTo>
                    <a:lnTo>
                      <a:pt x="149" y="13"/>
                    </a:lnTo>
                    <a:lnTo>
                      <a:pt x="180" y="15"/>
                    </a:lnTo>
                    <a:lnTo>
                      <a:pt x="212" y="16"/>
                    </a:lnTo>
                    <a:lnTo>
                      <a:pt x="246" y="19"/>
                    </a:lnTo>
                    <a:lnTo>
                      <a:pt x="279" y="21"/>
                    </a:lnTo>
                    <a:lnTo>
                      <a:pt x="312" y="23"/>
                    </a:lnTo>
                    <a:lnTo>
                      <a:pt x="346" y="24"/>
                    </a:lnTo>
                    <a:lnTo>
                      <a:pt x="380" y="27"/>
                    </a:lnTo>
                    <a:lnTo>
                      <a:pt x="415" y="28"/>
                    </a:lnTo>
                    <a:lnTo>
                      <a:pt x="451" y="30"/>
                    </a:lnTo>
                    <a:lnTo>
                      <a:pt x="486" y="31"/>
                    </a:lnTo>
                    <a:lnTo>
                      <a:pt x="521" y="32"/>
                    </a:lnTo>
                    <a:lnTo>
                      <a:pt x="557" y="35"/>
                    </a:lnTo>
                    <a:lnTo>
                      <a:pt x="592" y="36"/>
                    </a:lnTo>
                    <a:lnTo>
                      <a:pt x="629" y="37"/>
                    </a:lnTo>
                    <a:lnTo>
                      <a:pt x="665" y="38"/>
                    </a:lnTo>
                    <a:lnTo>
                      <a:pt x="701" y="39"/>
                    </a:lnTo>
                    <a:lnTo>
                      <a:pt x="736" y="40"/>
                    </a:lnTo>
                    <a:lnTo>
                      <a:pt x="772" y="42"/>
                    </a:lnTo>
                    <a:lnTo>
                      <a:pt x="809" y="42"/>
                    </a:lnTo>
                    <a:lnTo>
                      <a:pt x="845" y="43"/>
                    </a:lnTo>
                    <a:lnTo>
                      <a:pt x="879" y="43"/>
                    </a:lnTo>
                    <a:lnTo>
                      <a:pt x="915" y="44"/>
                    </a:lnTo>
                    <a:lnTo>
                      <a:pt x="950" y="44"/>
                    </a:lnTo>
                    <a:lnTo>
                      <a:pt x="984" y="45"/>
                    </a:lnTo>
                    <a:lnTo>
                      <a:pt x="1019" y="45"/>
                    </a:lnTo>
                    <a:lnTo>
                      <a:pt x="1053" y="45"/>
                    </a:lnTo>
                    <a:lnTo>
                      <a:pt x="1087" y="45"/>
                    </a:lnTo>
                    <a:lnTo>
                      <a:pt x="1087" y="158"/>
                    </a:lnTo>
                    <a:lnTo>
                      <a:pt x="1087" y="271"/>
                    </a:lnTo>
                    <a:lnTo>
                      <a:pt x="1087" y="383"/>
                    </a:lnTo>
                    <a:lnTo>
                      <a:pt x="1087" y="496"/>
                    </a:lnTo>
                    <a:lnTo>
                      <a:pt x="1052" y="497"/>
                    </a:lnTo>
                    <a:lnTo>
                      <a:pt x="1018" y="500"/>
                    </a:lnTo>
                    <a:lnTo>
                      <a:pt x="983" y="501"/>
                    </a:lnTo>
                    <a:lnTo>
                      <a:pt x="947" y="502"/>
                    </a:lnTo>
                    <a:lnTo>
                      <a:pt x="912" y="502"/>
                    </a:lnTo>
                    <a:lnTo>
                      <a:pt x="875" y="503"/>
                    </a:lnTo>
                    <a:lnTo>
                      <a:pt x="839" y="503"/>
                    </a:lnTo>
                    <a:lnTo>
                      <a:pt x="802" y="503"/>
                    </a:lnTo>
                    <a:lnTo>
                      <a:pt x="765" y="503"/>
                    </a:lnTo>
                    <a:lnTo>
                      <a:pt x="728" y="503"/>
                    </a:lnTo>
                    <a:lnTo>
                      <a:pt x="693" y="503"/>
                    </a:lnTo>
                    <a:lnTo>
                      <a:pt x="656" y="502"/>
                    </a:lnTo>
                    <a:lnTo>
                      <a:pt x="619" y="501"/>
                    </a:lnTo>
                    <a:lnTo>
                      <a:pt x="582" y="501"/>
                    </a:lnTo>
                    <a:lnTo>
                      <a:pt x="546" y="500"/>
                    </a:lnTo>
                    <a:lnTo>
                      <a:pt x="509" y="497"/>
                    </a:lnTo>
                    <a:lnTo>
                      <a:pt x="474" y="496"/>
                    </a:lnTo>
                    <a:lnTo>
                      <a:pt x="438" y="494"/>
                    </a:lnTo>
                    <a:lnTo>
                      <a:pt x="403" y="493"/>
                    </a:lnTo>
                    <a:lnTo>
                      <a:pt x="368" y="491"/>
                    </a:lnTo>
                    <a:lnTo>
                      <a:pt x="334" y="488"/>
                    </a:lnTo>
                    <a:lnTo>
                      <a:pt x="300" y="486"/>
                    </a:lnTo>
                    <a:lnTo>
                      <a:pt x="266" y="482"/>
                    </a:lnTo>
                    <a:lnTo>
                      <a:pt x="234" y="480"/>
                    </a:lnTo>
                    <a:lnTo>
                      <a:pt x="202" y="477"/>
                    </a:lnTo>
                    <a:lnTo>
                      <a:pt x="171" y="473"/>
                    </a:lnTo>
                    <a:lnTo>
                      <a:pt x="140" y="470"/>
                    </a:lnTo>
                    <a:lnTo>
                      <a:pt x="111" y="466"/>
                    </a:lnTo>
                    <a:lnTo>
                      <a:pt x="82" y="463"/>
                    </a:lnTo>
                    <a:lnTo>
                      <a:pt x="53" y="458"/>
                    </a:lnTo>
                    <a:lnTo>
                      <a:pt x="27" y="455"/>
                    </a:lnTo>
                    <a:lnTo>
                      <a:pt x="0" y="450"/>
                    </a:lnTo>
                    <a:lnTo>
                      <a:pt x="0" y="337"/>
                    </a:lnTo>
                    <a:lnTo>
                      <a:pt x="0" y="225"/>
                    </a:lnTo>
                    <a:lnTo>
                      <a:pt x="0" y="113"/>
                    </a:lnTo>
                    <a:lnTo>
                      <a:pt x="0" y="0"/>
                    </a:lnTo>
                    <a:close/>
                  </a:path>
                </a:pathLst>
              </a:custGeom>
              <a:solidFill>
                <a:srgbClr val="C47C00"/>
              </a:solidFill>
              <a:ln w="9525">
                <a:noFill/>
                <a:round/>
                <a:headEnd/>
                <a:tailEnd/>
              </a:ln>
            </p:spPr>
            <p:txBody>
              <a:bodyPr/>
              <a:lstStyle/>
              <a:p>
                <a:endParaRPr lang="en-US"/>
              </a:p>
            </p:txBody>
          </p:sp>
          <p:sp>
            <p:nvSpPr>
              <p:cNvPr id="21811" name="Freeform 758"/>
              <p:cNvSpPr>
                <a:spLocks/>
              </p:cNvSpPr>
              <p:nvPr/>
            </p:nvSpPr>
            <p:spPr bwMode="auto">
              <a:xfrm>
                <a:off x="1286" y="2182"/>
                <a:ext cx="502" cy="234"/>
              </a:xfrm>
              <a:custGeom>
                <a:avLst/>
                <a:gdLst>
                  <a:gd name="T0" fmla="*/ 27 w 1005"/>
                  <a:gd name="T1" fmla="*/ 2 h 470"/>
                  <a:gd name="T2" fmla="*/ 81 w 1005"/>
                  <a:gd name="T3" fmla="*/ 7 h 470"/>
                  <a:gd name="T4" fmla="*/ 137 w 1005"/>
                  <a:gd name="T5" fmla="*/ 12 h 470"/>
                  <a:gd name="T6" fmla="*/ 197 w 1005"/>
                  <a:gd name="T7" fmla="*/ 16 h 470"/>
                  <a:gd name="T8" fmla="*/ 258 w 1005"/>
                  <a:gd name="T9" fmla="*/ 20 h 470"/>
                  <a:gd name="T10" fmla="*/ 320 w 1005"/>
                  <a:gd name="T11" fmla="*/ 24 h 470"/>
                  <a:gd name="T12" fmla="*/ 384 w 1005"/>
                  <a:gd name="T13" fmla="*/ 28 h 470"/>
                  <a:gd name="T14" fmla="*/ 450 w 1005"/>
                  <a:gd name="T15" fmla="*/ 30 h 470"/>
                  <a:gd name="T16" fmla="*/ 515 w 1005"/>
                  <a:gd name="T17" fmla="*/ 34 h 470"/>
                  <a:gd name="T18" fmla="*/ 582 w 1005"/>
                  <a:gd name="T19" fmla="*/ 36 h 470"/>
                  <a:gd name="T20" fmla="*/ 648 w 1005"/>
                  <a:gd name="T21" fmla="*/ 38 h 470"/>
                  <a:gd name="T22" fmla="*/ 715 w 1005"/>
                  <a:gd name="T23" fmla="*/ 40 h 470"/>
                  <a:gd name="T24" fmla="*/ 780 w 1005"/>
                  <a:gd name="T25" fmla="*/ 42 h 470"/>
                  <a:gd name="T26" fmla="*/ 846 w 1005"/>
                  <a:gd name="T27" fmla="*/ 43 h 470"/>
                  <a:gd name="T28" fmla="*/ 910 w 1005"/>
                  <a:gd name="T29" fmla="*/ 44 h 470"/>
                  <a:gd name="T30" fmla="*/ 974 w 1005"/>
                  <a:gd name="T31" fmla="*/ 44 h 470"/>
                  <a:gd name="T32" fmla="*/ 1005 w 1005"/>
                  <a:gd name="T33" fmla="*/ 149 h 470"/>
                  <a:gd name="T34" fmla="*/ 1005 w 1005"/>
                  <a:gd name="T35" fmla="*/ 358 h 470"/>
                  <a:gd name="T36" fmla="*/ 973 w 1005"/>
                  <a:gd name="T37" fmla="*/ 464 h 470"/>
                  <a:gd name="T38" fmla="*/ 908 w 1005"/>
                  <a:gd name="T39" fmla="*/ 466 h 470"/>
                  <a:gd name="T40" fmla="*/ 842 w 1005"/>
                  <a:gd name="T41" fmla="*/ 469 h 470"/>
                  <a:gd name="T42" fmla="*/ 777 w 1005"/>
                  <a:gd name="T43" fmla="*/ 470 h 470"/>
                  <a:gd name="T44" fmla="*/ 709 w 1005"/>
                  <a:gd name="T45" fmla="*/ 470 h 470"/>
                  <a:gd name="T46" fmla="*/ 642 w 1005"/>
                  <a:gd name="T47" fmla="*/ 470 h 470"/>
                  <a:gd name="T48" fmla="*/ 574 w 1005"/>
                  <a:gd name="T49" fmla="*/ 469 h 470"/>
                  <a:gd name="T50" fmla="*/ 507 w 1005"/>
                  <a:gd name="T51" fmla="*/ 466 h 470"/>
                  <a:gd name="T52" fmla="*/ 441 w 1005"/>
                  <a:gd name="T53" fmla="*/ 463 h 470"/>
                  <a:gd name="T54" fmla="*/ 377 w 1005"/>
                  <a:gd name="T55" fmla="*/ 461 h 470"/>
                  <a:gd name="T56" fmla="*/ 312 w 1005"/>
                  <a:gd name="T57" fmla="*/ 456 h 470"/>
                  <a:gd name="T58" fmla="*/ 250 w 1005"/>
                  <a:gd name="T59" fmla="*/ 451 h 470"/>
                  <a:gd name="T60" fmla="*/ 190 w 1005"/>
                  <a:gd name="T61" fmla="*/ 446 h 470"/>
                  <a:gd name="T62" fmla="*/ 133 w 1005"/>
                  <a:gd name="T63" fmla="*/ 439 h 470"/>
                  <a:gd name="T64" fmla="*/ 77 w 1005"/>
                  <a:gd name="T65" fmla="*/ 432 h 470"/>
                  <a:gd name="T66" fmla="*/ 26 w 1005"/>
                  <a:gd name="T67" fmla="*/ 425 h 470"/>
                  <a:gd name="T68" fmla="*/ 0 w 1005"/>
                  <a:gd name="T69" fmla="*/ 316 h 470"/>
                  <a:gd name="T70" fmla="*/ 0 w 1005"/>
                  <a:gd name="T71" fmla="*/ 105 h 47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005"/>
                  <a:gd name="T109" fmla="*/ 0 h 470"/>
                  <a:gd name="T110" fmla="*/ 1005 w 1005"/>
                  <a:gd name="T111" fmla="*/ 470 h 47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005" h="470">
                    <a:moveTo>
                      <a:pt x="0" y="0"/>
                    </a:moveTo>
                    <a:lnTo>
                      <a:pt x="27" y="2"/>
                    </a:lnTo>
                    <a:lnTo>
                      <a:pt x="53" y="5"/>
                    </a:lnTo>
                    <a:lnTo>
                      <a:pt x="81" y="7"/>
                    </a:lnTo>
                    <a:lnTo>
                      <a:pt x="108" y="9"/>
                    </a:lnTo>
                    <a:lnTo>
                      <a:pt x="137" y="12"/>
                    </a:lnTo>
                    <a:lnTo>
                      <a:pt x="167" y="14"/>
                    </a:lnTo>
                    <a:lnTo>
                      <a:pt x="197" y="16"/>
                    </a:lnTo>
                    <a:lnTo>
                      <a:pt x="227" y="19"/>
                    </a:lnTo>
                    <a:lnTo>
                      <a:pt x="258" y="20"/>
                    </a:lnTo>
                    <a:lnTo>
                      <a:pt x="289" y="22"/>
                    </a:lnTo>
                    <a:lnTo>
                      <a:pt x="320" y="24"/>
                    </a:lnTo>
                    <a:lnTo>
                      <a:pt x="353" y="25"/>
                    </a:lnTo>
                    <a:lnTo>
                      <a:pt x="384" y="28"/>
                    </a:lnTo>
                    <a:lnTo>
                      <a:pt x="417" y="29"/>
                    </a:lnTo>
                    <a:lnTo>
                      <a:pt x="450" y="30"/>
                    </a:lnTo>
                    <a:lnTo>
                      <a:pt x="482" y="32"/>
                    </a:lnTo>
                    <a:lnTo>
                      <a:pt x="515" y="34"/>
                    </a:lnTo>
                    <a:lnTo>
                      <a:pt x="549" y="35"/>
                    </a:lnTo>
                    <a:lnTo>
                      <a:pt x="582" y="36"/>
                    </a:lnTo>
                    <a:lnTo>
                      <a:pt x="614" y="37"/>
                    </a:lnTo>
                    <a:lnTo>
                      <a:pt x="648" y="38"/>
                    </a:lnTo>
                    <a:lnTo>
                      <a:pt x="681" y="39"/>
                    </a:lnTo>
                    <a:lnTo>
                      <a:pt x="715" y="40"/>
                    </a:lnTo>
                    <a:lnTo>
                      <a:pt x="748" y="40"/>
                    </a:lnTo>
                    <a:lnTo>
                      <a:pt x="780" y="42"/>
                    </a:lnTo>
                    <a:lnTo>
                      <a:pt x="814" y="42"/>
                    </a:lnTo>
                    <a:lnTo>
                      <a:pt x="846" y="43"/>
                    </a:lnTo>
                    <a:lnTo>
                      <a:pt x="878" y="43"/>
                    </a:lnTo>
                    <a:lnTo>
                      <a:pt x="910" y="44"/>
                    </a:lnTo>
                    <a:lnTo>
                      <a:pt x="943" y="44"/>
                    </a:lnTo>
                    <a:lnTo>
                      <a:pt x="974" y="44"/>
                    </a:lnTo>
                    <a:lnTo>
                      <a:pt x="1005" y="44"/>
                    </a:lnTo>
                    <a:lnTo>
                      <a:pt x="1005" y="149"/>
                    </a:lnTo>
                    <a:lnTo>
                      <a:pt x="1005" y="253"/>
                    </a:lnTo>
                    <a:lnTo>
                      <a:pt x="1005" y="358"/>
                    </a:lnTo>
                    <a:lnTo>
                      <a:pt x="1005" y="463"/>
                    </a:lnTo>
                    <a:lnTo>
                      <a:pt x="973" y="464"/>
                    </a:lnTo>
                    <a:lnTo>
                      <a:pt x="942" y="465"/>
                    </a:lnTo>
                    <a:lnTo>
                      <a:pt x="908" y="466"/>
                    </a:lnTo>
                    <a:lnTo>
                      <a:pt x="876" y="467"/>
                    </a:lnTo>
                    <a:lnTo>
                      <a:pt x="842" y="469"/>
                    </a:lnTo>
                    <a:lnTo>
                      <a:pt x="810" y="469"/>
                    </a:lnTo>
                    <a:lnTo>
                      <a:pt x="777" y="470"/>
                    </a:lnTo>
                    <a:lnTo>
                      <a:pt x="742" y="470"/>
                    </a:lnTo>
                    <a:lnTo>
                      <a:pt x="709" y="470"/>
                    </a:lnTo>
                    <a:lnTo>
                      <a:pt x="675" y="470"/>
                    </a:lnTo>
                    <a:lnTo>
                      <a:pt x="642" y="470"/>
                    </a:lnTo>
                    <a:lnTo>
                      <a:pt x="609" y="469"/>
                    </a:lnTo>
                    <a:lnTo>
                      <a:pt x="574" y="469"/>
                    </a:lnTo>
                    <a:lnTo>
                      <a:pt x="541" y="467"/>
                    </a:lnTo>
                    <a:lnTo>
                      <a:pt x="507" y="466"/>
                    </a:lnTo>
                    <a:lnTo>
                      <a:pt x="475" y="465"/>
                    </a:lnTo>
                    <a:lnTo>
                      <a:pt x="441" y="463"/>
                    </a:lnTo>
                    <a:lnTo>
                      <a:pt x="409" y="462"/>
                    </a:lnTo>
                    <a:lnTo>
                      <a:pt x="377" y="461"/>
                    </a:lnTo>
                    <a:lnTo>
                      <a:pt x="345" y="458"/>
                    </a:lnTo>
                    <a:lnTo>
                      <a:pt x="312" y="456"/>
                    </a:lnTo>
                    <a:lnTo>
                      <a:pt x="281" y="454"/>
                    </a:lnTo>
                    <a:lnTo>
                      <a:pt x="250" y="451"/>
                    </a:lnTo>
                    <a:lnTo>
                      <a:pt x="220" y="448"/>
                    </a:lnTo>
                    <a:lnTo>
                      <a:pt x="190" y="446"/>
                    </a:lnTo>
                    <a:lnTo>
                      <a:pt x="161" y="442"/>
                    </a:lnTo>
                    <a:lnTo>
                      <a:pt x="133" y="439"/>
                    </a:lnTo>
                    <a:lnTo>
                      <a:pt x="105" y="435"/>
                    </a:lnTo>
                    <a:lnTo>
                      <a:pt x="77" y="432"/>
                    </a:lnTo>
                    <a:lnTo>
                      <a:pt x="51" y="428"/>
                    </a:lnTo>
                    <a:lnTo>
                      <a:pt x="26" y="425"/>
                    </a:lnTo>
                    <a:lnTo>
                      <a:pt x="0" y="420"/>
                    </a:lnTo>
                    <a:lnTo>
                      <a:pt x="0" y="316"/>
                    </a:lnTo>
                    <a:lnTo>
                      <a:pt x="0" y="210"/>
                    </a:lnTo>
                    <a:lnTo>
                      <a:pt x="0" y="105"/>
                    </a:lnTo>
                    <a:lnTo>
                      <a:pt x="0" y="0"/>
                    </a:lnTo>
                    <a:close/>
                  </a:path>
                </a:pathLst>
              </a:custGeom>
              <a:solidFill>
                <a:srgbClr val="C47C00"/>
              </a:solidFill>
              <a:ln w="9525">
                <a:noFill/>
                <a:round/>
                <a:headEnd/>
                <a:tailEnd/>
              </a:ln>
            </p:spPr>
            <p:txBody>
              <a:bodyPr/>
              <a:lstStyle/>
              <a:p>
                <a:endParaRPr lang="en-US"/>
              </a:p>
            </p:txBody>
          </p:sp>
          <p:sp>
            <p:nvSpPr>
              <p:cNvPr id="21812" name="Freeform 759"/>
              <p:cNvSpPr>
                <a:spLocks/>
              </p:cNvSpPr>
              <p:nvPr/>
            </p:nvSpPr>
            <p:spPr bwMode="auto">
              <a:xfrm>
                <a:off x="1286" y="2182"/>
                <a:ext cx="461" cy="217"/>
              </a:xfrm>
              <a:custGeom>
                <a:avLst/>
                <a:gdLst>
                  <a:gd name="T0" fmla="*/ 24 w 923"/>
                  <a:gd name="T1" fmla="*/ 2 h 435"/>
                  <a:gd name="T2" fmla="*/ 74 w 923"/>
                  <a:gd name="T3" fmla="*/ 7 h 435"/>
                  <a:gd name="T4" fmla="*/ 126 w 923"/>
                  <a:gd name="T5" fmla="*/ 11 h 435"/>
                  <a:gd name="T6" fmla="*/ 180 w 923"/>
                  <a:gd name="T7" fmla="*/ 15 h 435"/>
                  <a:gd name="T8" fmla="*/ 236 w 923"/>
                  <a:gd name="T9" fmla="*/ 19 h 435"/>
                  <a:gd name="T10" fmla="*/ 294 w 923"/>
                  <a:gd name="T11" fmla="*/ 22 h 435"/>
                  <a:gd name="T12" fmla="*/ 353 w 923"/>
                  <a:gd name="T13" fmla="*/ 25 h 435"/>
                  <a:gd name="T14" fmla="*/ 412 w 923"/>
                  <a:gd name="T15" fmla="*/ 29 h 435"/>
                  <a:gd name="T16" fmla="*/ 473 w 923"/>
                  <a:gd name="T17" fmla="*/ 32 h 435"/>
                  <a:gd name="T18" fmla="*/ 534 w 923"/>
                  <a:gd name="T19" fmla="*/ 35 h 435"/>
                  <a:gd name="T20" fmla="*/ 595 w 923"/>
                  <a:gd name="T21" fmla="*/ 37 h 435"/>
                  <a:gd name="T22" fmla="*/ 656 w 923"/>
                  <a:gd name="T23" fmla="*/ 38 h 435"/>
                  <a:gd name="T24" fmla="*/ 717 w 923"/>
                  <a:gd name="T25" fmla="*/ 40 h 435"/>
                  <a:gd name="T26" fmla="*/ 777 w 923"/>
                  <a:gd name="T27" fmla="*/ 42 h 435"/>
                  <a:gd name="T28" fmla="*/ 836 w 923"/>
                  <a:gd name="T29" fmla="*/ 43 h 435"/>
                  <a:gd name="T30" fmla="*/ 894 w 923"/>
                  <a:gd name="T31" fmla="*/ 43 h 435"/>
                  <a:gd name="T32" fmla="*/ 923 w 923"/>
                  <a:gd name="T33" fmla="*/ 139 h 435"/>
                  <a:gd name="T34" fmla="*/ 923 w 923"/>
                  <a:gd name="T35" fmla="*/ 332 h 435"/>
                  <a:gd name="T36" fmla="*/ 894 w 923"/>
                  <a:gd name="T37" fmla="*/ 430 h 435"/>
                  <a:gd name="T38" fmla="*/ 834 w 923"/>
                  <a:gd name="T39" fmla="*/ 433 h 435"/>
                  <a:gd name="T40" fmla="*/ 775 w 923"/>
                  <a:gd name="T41" fmla="*/ 434 h 435"/>
                  <a:gd name="T42" fmla="*/ 713 w 923"/>
                  <a:gd name="T43" fmla="*/ 435 h 435"/>
                  <a:gd name="T44" fmla="*/ 652 w 923"/>
                  <a:gd name="T45" fmla="*/ 435 h 435"/>
                  <a:gd name="T46" fmla="*/ 591 w 923"/>
                  <a:gd name="T47" fmla="*/ 435 h 435"/>
                  <a:gd name="T48" fmla="*/ 530 w 923"/>
                  <a:gd name="T49" fmla="*/ 434 h 435"/>
                  <a:gd name="T50" fmla="*/ 469 w 923"/>
                  <a:gd name="T51" fmla="*/ 433 h 435"/>
                  <a:gd name="T52" fmla="*/ 409 w 923"/>
                  <a:gd name="T53" fmla="*/ 431 h 435"/>
                  <a:gd name="T54" fmla="*/ 349 w 923"/>
                  <a:gd name="T55" fmla="*/ 427 h 435"/>
                  <a:gd name="T56" fmla="*/ 291 w 923"/>
                  <a:gd name="T57" fmla="*/ 424 h 435"/>
                  <a:gd name="T58" fmla="*/ 234 w 923"/>
                  <a:gd name="T59" fmla="*/ 419 h 435"/>
                  <a:gd name="T60" fmla="*/ 179 w 923"/>
                  <a:gd name="T61" fmla="*/ 413 h 435"/>
                  <a:gd name="T62" fmla="*/ 125 w 923"/>
                  <a:gd name="T63" fmla="*/ 408 h 435"/>
                  <a:gd name="T64" fmla="*/ 73 w 923"/>
                  <a:gd name="T65" fmla="*/ 401 h 435"/>
                  <a:gd name="T66" fmla="*/ 24 w 923"/>
                  <a:gd name="T67" fmla="*/ 393 h 435"/>
                  <a:gd name="T68" fmla="*/ 0 w 923"/>
                  <a:gd name="T69" fmla="*/ 291 h 435"/>
                  <a:gd name="T70" fmla="*/ 0 w 923"/>
                  <a:gd name="T71" fmla="*/ 98 h 43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923"/>
                  <a:gd name="T109" fmla="*/ 0 h 435"/>
                  <a:gd name="T110" fmla="*/ 923 w 923"/>
                  <a:gd name="T111" fmla="*/ 435 h 435"/>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923" h="435">
                    <a:moveTo>
                      <a:pt x="0" y="0"/>
                    </a:moveTo>
                    <a:lnTo>
                      <a:pt x="24" y="2"/>
                    </a:lnTo>
                    <a:lnTo>
                      <a:pt x="49" y="5"/>
                    </a:lnTo>
                    <a:lnTo>
                      <a:pt x="74" y="7"/>
                    </a:lnTo>
                    <a:lnTo>
                      <a:pt x="99" y="9"/>
                    </a:lnTo>
                    <a:lnTo>
                      <a:pt x="126" y="11"/>
                    </a:lnTo>
                    <a:lnTo>
                      <a:pt x="153" y="13"/>
                    </a:lnTo>
                    <a:lnTo>
                      <a:pt x="180" y="15"/>
                    </a:lnTo>
                    <a:lnTo>
                      <a:pt x="208" y="17"/>
                    </a:lnTo>
                    <a:lnTo>
                      <a:pt x="236" y="19"/>
                    </a:lnTo>
                    <a:lnTo>
                      <a:pt x="265" y="21"/>
                    </a:lnTo>
                    <a:lnTo>
                      <a:pt x="294" y="22"/>
                    </a:lnTo>
                    <a:lnTo>
                      <a:pt x="323" y="24"/>
                    </a:lnTo>
                    <a:lnTo>
                      <a:pt x="353" y="25"/>
                    </a:lnTo>
                    <a:lnTo>
                      <a:pt x="382" y="28"/>
                    </a:lnTo>
                    <a:lnTo>
                      <a:pt x="412" y="29"/>
                    </a:lnTo>
                    <a:lnTo>
                      <a:pt x="443" y="30"/>
                    </a:lnTo>
                    <a:lnTo>
                      <a:pt x="473" y="32"/>
                    </a:lnTo>
                    <a:lnTo>
                      <a:pt x="503" y="34"/>
                    </a:lnTo>
                    <a:lnTo>
                      <a:pt x="534" y="35"/>
                    </a:lnTo>
                    <a:lnTo>
                      <a:pt x="564" y="36"/>
                    </a:lnTo>
                    <a:lnTo>
                      <a:pt x="595" y="37"/>
                    </a:lnTo>
                    <a:lnTo>
                      <a:pt x="625" y="38"/>
                    </a:lnTo>
                    <a:lnTo>
                      <a:pt x="656" y="38"/>
                    </a:lnTo>
                    <a:lnTo>
                      <a:pt x="686" y="39"/>
                    </a:lnTo>
                    <a:lnTo>
                      <a:pt x="717" y="40"/>
                    </a:lnTo>
                    <a:lnTo>
                      <a:pt x="747" y="40"/>
                    </a:lnTo>
                    <a:lnTo>
                      <a:pt x="777" y="42"/>
                    </a:lnTo>
                    <a:lnTo>
                      <a:pt x="807" y="42"/>
                    </a:lnTo>
                    <a:lnTo>
                      <a:pt x="836" y="43"/>
                    </a:lnTo>
                    <a:lnTo>
                      <a:pt x="866" y="43"/>
                    </a:lnTo>
                    <a:lnTo>
                      <a:pt x="894" y="43"/>
                    </a:lnTo>
                    <a:lnTo>
                      <a:pt x="923" y="43"/>
                    </a:lnTo>
                    <a:lnTo>
                      <a:pt x="923" y="139"/>
                    </a:lnTo>
                    <a:lnTo>
                      <a:pt x="923" y="235"/>
                    </a:lnTo>
                    <a:lnTo>
                      <a:pt x="923" y="332"/>
                    </a:lnTo>
                    <a:lnTo>
                      <a:pt x="923" y="428"/>
                    </a:lnTo>
                    <a:lnTo>
                      <a:pt x="894" y="430"/>
                    </a:lnTo>
                    <a:lnTo>
                      <a:pt x="864" y="432"/>
                    </a:lnTo>
                    <a:lnTo>
                      <a:pt x="834" y="433"/>
                    </a:lnTo>
                    <a:lnTo>
                      <a:pt x="804" y="433"/>
                    </a:lnTo>
                    <a:lnTo>
                      <a:pt x="775" y="434"/>
                    </a:lnTo>
                    <a:lnTo>
                      <a:pt x="743" y="435"/>
                    </a:lnTo>
                    <a:lnTo>
                      <a:pt x="713" y="435"/>
                    </a:lnTo>
                    <a:lnTo>
                      <a:pt x="682" y="435"/>
                    </a:lnTo>
                    <a:lnTo>
                      <a:pt x="652" y="435"/>
                    </a:lnTo>
                    <a:lnTo>
                      <a:pt x="621" y="435"/>
                    </a:lnTo>
                    <a:lnTo>
                      <a:pt x="591" y="435"/>
                    </a:lnTo>
                    <a:lnTo>
                      <a:pt x="560" y="435"/>
                    </a:lnTo>
                    <a:lnTo>
                      <a:pt x="530" y="434"/>
                    </a:lnTo>
                    <a:lnTo>
                      <a:pt x="499" y="434"/>
                    </a:lnTo>
                    <a:lnTo>
                      <a:pt x="469" y="433"/>
                    </a:lnTo>
                    <a:lnTo>
                      <a:pt x="439" y="432"/>
                    </a:lnTo>
                    <a:lnTo>
                      <a:pt x="409" y="431"/>
                    </a:lnTo>
                    <a:lnTo>
                      <a:pt x="379" y="428"/>
                    </a:lnTo>
                    <a:lnTo>
                      <a:pt x="349" y="427"/>
                    </a:lnTo>
                    <a:lnTo>
                      <a:pt x="320" y="425"/>
                    </a:lnTo>
                    <a:lnTo>
                      <a:pt x="291" y="424"/>
                    </a:lnTo>
                    <a:lnTo>
                      <a:pt x="263" y="421"/>
                    </a:lnTo>
                    <a:lnTo>
                      <a:pt x="234" y="419"/>
                    </a:lnTo>
                    <a:lnTo>
                      <a:pt x="206" y="416"/>
                    </a:lnTo>
                    <a:lnTo>
                      <a:pt x="179" y="413"/>
                    </a:lnTo>
                    <a:lnTo>
                      <a:pt x="151" y="411"/>
                    </a:lnTo>
                    <a:lnTo>
                      <a:pt x="125" y="408"/>
                    </a:lnTo>
                    <a:lnTo>
                      <a:pt x="99" y="404"/>
                    </a:lnTo>
                    <a:lnTo>
                      <a:pt x="73" y="401"/>
                    </a:lnTo>
                    <a:lnTo>
                      <a:pt x="49" y="397"/>
                    </a:lnTo>
                    <a:lnTo>
                      <a:pt x="24" y="393"/>
                    </a:lnTo>
                    <a:lnTo>
                      <a:pt x="0" y="389"/>
                    </a:lnTo>
                    <a:lnTo>
                      <a:pt x="0" y="291"/>
                    </a:lnTo>
                    <a:lnTo>
                      <a:pt x="0" y="195"/>
                    </a:lnTo>
                    <a:lnTo>
                      <a:pt x="0" y="98"/>
                    </a:lnTo>
                    <a:lnTo>
                      <a:pt x="0" y="0"/>
                    </a:lnTo>
                    <a:close/>
                  </a:path>
                </a:pathLst>
              </a:custGeom>
              <a:solidFill>
                <a:srgbClr val="C68200"/>
              </a:solidFill>
              <a:ln w="9525">
                <a:noFill/>
                <a:round/>
                <a:headEnd/>
                <a:tailEnd/>
              </a:ln>
            </p:spPr>
            <p:txBody>
              <a:bodyPr/>
              <a:lstStyle/>
              <a:p>
                <a:endParaRPr lang="en-US"/>
              </a:p>
            </p:txBody>
          </p:sp>
          <p:sp>
            <p:nvSpPr>
              <p:cNvPr id="21813" name="Freeform 760"/>
              <p:cNvSpPr>
                <a:spLocks/>
              </p:cNvSpPr>
              <p:nvPr/>
            </p:nvSpPr>
            <p:spPr bwMode="auto">
              <a:xfrm>
                <a:off x="1286" y="2182"/>
                <a:ext cx="420" cy="200"/>
              </a:xfrm>
              <a:custGeom>
                <a:avLst/>
                <a:gdLst>
                  <a:gd name="T0" fmla="*/ 22 w 841"/>
                  <a:gd name="T1" fmla="*/ 3 h 400"/>
                  <a:gd name="T2" fmla="*/ 67 w 841"/>
                  <a:gd name="T3" fmla="*/ 6 h 400"/>
                  <a:gd name="T4" fmla="*/ 115 w 841"/>
                  <a:gd name="T5" fmla="*/ 10 h 400"/>
                  <a:gd name="T6" fmla="*/ 165 w 841"/>
                  <a:gd name="T7" fmla="*/ 14 h 400"/>
                  <a:gd name="T8" fmla="*/ 216 w 841"/>
                  <a:gd name="T9" fmla="*/ 18 h 400"/>
                  <a:gd name="T10" fmla="*/ 267 w 841"/>
                  <a:gd name="T11" fmla="*/ 21 h 400"/>
                  <a:gd name="T12" fmla="*/ 322 w 841"/>
                  <a:gd name="T13" fmla="*/ 23 h 400"/>
                  <a:gd name="T14" fmla="*/ 376 w 841"/>
                  <a:gd name="T15" fmla="*/ 27 h 400"/>
                  <a:gd name="T16" fmla="*/ 431 w 841"/>
                  <a:gd name="T17" fmla="*/ 29 h 400"/>
                  <a:gd name="T18" fmla="*/ 486 w 841"/>
                  <a:gd name="T19" fmla="*/ 33 h 400"/>
                  <a:gd name="T20" fmla="*/ 542 w 841"/>
                  <a:gd name="T21" fmla="*/ 35 h 400"/>
                  <a:gd name="T22" fmla="*/ 597 w 841"/>
                  <a:gd name="T23" fmla="*/ 36 h 400"/>
                  <a:gd name="T24" fmla="*/ 652 w 841"/>
                  <a:gd name="T25" fmla="*/ 38 h 400"/>
                  <a:gd name="T26" fmla="*/ 708 w 841"/>
                  <a:gd name="T27" fmla="*/ 39 h 400"/>
                  <a:gd name="T28" fmla="*/ 762 w 841"/>
                  <a:gd name="T29" fmla="*/ 41 h 400"/>
                  <a:gd name="T30" fmla="*/ 815 w 841"/>
                  <a:gd name="T31" fmla="*/ 41 h 400"/>
                  <a:gd name="T32" fmla="*/ 841 w 841"/>
                  <a:gd name="T33" fmla="*/ 128 h 400"/>
                  <a:gd name="T34" fmla="*/ 841 w 841"/>
                  <a:gd name="T35" fmla="*/ 304 h 400"/>
                  <a:gd name="T36" fmla="*/ 815 w 841"/>
                  <a:gd name="T37" fmla="*/ 394 h 400"/>
                  <a:gd name="T38" fmla="*/ 761 w 841"/>
                  <a:gd name="T39" fmla="*/ 396 h 400"/>
                  <a:gd name="T40" fmla="*/ 705 w 841"/>
                  <a:gd name="T41" fmla="*/ 399 h 400"/>
                  <a:gd name="T42" fmla="*/ 651 w 841"/>
                  <a:gd name="T43" fmla="*/ 400 h 400"/>
                  <a:gd name="T44" fmla="*/ 596 w 841"/>
                  <a:gd name="T45" fmla="*/ 400 h 400"/>
                  <a:gd name="T46" fmla="*/ 541 w 841"/>
                  <a:gd name="T47" fmla="*/ 400 h 400"/>
                  <a:gd name="T48" fmla="*/ 485 w 841"/>
                  <a:gd name="T49" fmla="*/ 400 h 400"/>
                  <a:gd name="T50" fmla="*/ 431 w 841"/>
                  <a:gd name="T51" fmla="*/ 397 h 400"/>
                  <a:gd name="T52" fmla="*/ 376 w 841"/>
                  <a:gd name="T53" fmla="*/ 396 h 400"/>
                  <a:gd name="T54" fmla="*/ 323 w 841"/>
                  <a:gd name="T55" fmla="*/ 393 h 400"/>
                  <a:gd name="T56" fmla="*/ 270 w 841"/>
                  <a:gd name="T57" fmla="*/ 389 h 400"/>
                  <a:gd name="T58" fmla="*/ 218 w 841"/>
                  <a:gd name="T59" fmla="*/ 385 h 400"/>
                  <a:gd name="T60" fmla="*/ 167 w 841"/>
                  <a:gd name="T61" fmla="*/ 380 h 400"/>
                  <a:gd name="T62" fmla="*/ 118 w 841"/>
                  <a:gd name="T63" fmla="*/ 374 h 400"/>
                  <a:gd name="T64" fmla="*/ 69 w 841"/>
                  <a:gd name="T65" fmla="*/ 369 h 400"/>
                  <a:gd name="T66" fmla="*/ 23 w 841"/>
                  <a:gd name="T67" fmla="*/ 361 h 400"/>
                  <a:gd name="T68" fmla="*/ 0 w 841"/>
                  <a:gd name="T69" fmla="*/ 269 h 400"/>
                  <a:gd name="T70" fmla="*/ 0 w 841"/>
                  <a:gd name="T71" fmla="*/ 89 h 40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41"/>
                  <a:gd name="T109" fmla="*/ 0 h 400"/>
                  <a:gd name="T110" fmla="*/ 841 w 841"/>
                  <a:gd name="T111" fmla="*/ 400 h 40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41" h="400">
                    <a:moveTo>
                      <a:pt x="0" y="0"/>
                    </a:moveTo>
                    <a:lnTo>
                      <a:pt x="22" y="3"/>
                    </a:lnTo>
                    <a:lnTo>
                      <a:pt x="45" y="4"/>
                    </a:lnTo>
                    <a:lnTo>
                      <a:pt x="67" y="6"/>
                    </a:lnTo>
                    <a:lnTo>
                      <a:pt x="91" y="8"/>
                    </a:lnTo>
                    <a:lnTo>
                      <a:pt x="115" y="10"/>
                    </a:lnTo>
                    <a:lnTo>
                      <a:pt x="140" y="12"/>
                    </a:lnTo>
                    <a:lnTo>
                      <a:pt x="165" y="14"/>
                    </a:lnTo>
                    <a:lnTo>
                      <a:pt x="190" y="15"/>
                    </a:lnTo>
                    <a:lnTo>
                      <a:pt x="216" y="18"/>
                    </a:lnTo>
                    <a:lnTo>
                      <a:pt x="241" y="19"/>
                    </a:lnTo>
                    <a:lnTo>
                      <a:pt x="267" y="21"/>
                    </a:lnTo>
                    <a:lnTo>
                      <a:pt x="294" y="22"/>
                    </a:lnTo>
                    <a:lnTo>
                      <a:pt x="322" y="23"/>
                    </a:lnTo>
                    <a:lnTo>
                      <a:pt x="348" y="26"/>
                    </a:lnTo>
                    <a:lnTo>
                      <a:pt x="376" y="27"/>
                    </a:lnTo>
                    <a:lnTo>
                      <a:pt x="403" y="28"/>
                    </a:lnTo>
                    <a:lnTo>
                      <a:pt x="431" y="29"/>
                    </a:lnTo>
                    <a:lnTo>
                      <a:pt x="459" y="31"/>
                    </a:lnTo>
                    <a:lnTo>
                      <a:pt x="486" y="33"/>
                    </a:lnTo>
                    <a:lnTo>
                      <a:pt x="514" y="34"/>
                    </a:lnTo>
                    <a:lnTo>
                      <a:pt x="542" y="35"/>
                    </a:lnTo>
                    <a:lnTo>
                      <a:pt x="569" y="36"/>
                    </a:lnTo>
                    <a:lnTo>
                      <a:pt x="597" y="36"/>
                    </a:lnTo>
                    <a:lnTo>
                      <a:pt x="625" y="37"/>
                    </a:lnTo>
                    <a:lnTo>
                      <a:pt x="652" y="38"/>
                    </a:lnTo>
                    <a:lnTo>
                      <a:pt x="680" y="38"/>
                    </a:lnTo>
                    <a:lnTo>
                      <a:pt x="708" y="39"/>
                    </a:lnTo>
                    <a:lnTo>
                      <a:pt x="735" y="39"/>
                    </a:lnTo>
                    <a:lnTo>
                      <a:pt x="762" y="41"/>
                    </a:lnTo>
                    <a:lnTo>
                      <a:pt x="788" y="41"/>
                    </a:lnTo>
                    <a:lnTo>
                      <a:pt x="815" y="41"/>
                    </a:lnTo>
                    <a:lnTo>
                      <a:pt x="841" y="41"/>
                    </a:lnTo>
                    <a:lnTo>
                      <a:pt x="841" y="128"/>
                    </a:lnTo>
                    <a:lnTo>
                      <a:pt x="841" y="217"/>
                    </a:lnTo>
                    <a:lnTo>
                      <a:pt x="841" y="304"/>
                    </a:lnTo>
                    <a:lnTo>
                      <a:pt x="841" y="393"/>
                    </a:lnTo>
                    <a:lnTo>
                      <a:pt x="815" y="394"/>
                    </a:lnTo>
                    <a:lnTo>
                      <a:pt x="787" y="395"/>
                    </a:lnTo>
                    <a:lnTo>
                      <a:pt x="761" y="396"/>
                    </a:lnTo>
                    <a:lnTo>
                      <a:pt x="733" y="397"/>
                    </a:lnTo>
                    <a:lnTo>
                      <a:pt x="705" y="399"/>
                    </a:lnTo>
                    <a:lnTo>
                      <a:pt x="679" y="400"/>
                    </a:lnTo>
                    <a:lnTo>
                      <a:pt x="651" y="400"/>
                    </a:lnTo>
                    <a:lnTo>
                      <a:pt x="624" y="400"/>
                    </a:lnTo>
                    <a:lnTo>
                      <a:pt x="596" y="400"/>
                    </a:lnTo>
                    <a:lnTo>
                      <a:pt x="568" y="400"/>
                    </a:lnTo>
                    <a:lnTo>
                      <a:pt x="541" y="400"/>
                    </a:lnTo>
                    <a:lnTo>
                      <a:pt x="513" y="400"/>
                    </a:lnTo>
                    <a:lnTo>
                      <a:pt x="485" y="400"/>
                    </a:lnTo>
                    <a:lnTo>
                      <a:pt x="458" y="399"/>
                    </a:lnTo>
                    <a:lnTo>
                      <a:pt x="431" y="397"/>
                    </a:lnTo>
                    <a:lnTo>
                      <a:pt x="403" y="397"/>
                    </a:lnTo>
                    <a:lnTo>
                      <a:pt x="376" y="396"/>
                    </a:lnTo>
                    <a:lnTo>
                      <a:pt x="349" y="394"/>
                    </a:lnTo>
                    <a:lnTo>
                      <a:pt x="323" y="393"/>
                    </a:lnTo>
                    <a:lnTo>
                      <a:pt x="296" y="392"/>
                    </a:lnTo>
                    <a:lnTo>
                      <a:pt x="270" y="389"/>
                    </a:lnTo>
                    <a:lnTo>
                      <a:pt x="243" y="387"/>
                    </a:lnTo>
                    <a:lnTo>
                      <a:pt x="218" y="385"/>
                    </a:lnTo>
                    <a:lnTo>
                      <a:pt x="193" y="382"/>
                    </a:lnTo>
                    <a:lnTo>
                      <a:pt x="167" y="380"/>
                    </a:lnTo>
                    <a:lnTo>
                      <a:pt x="142" y="378"/>
                    </a:lnTo>
                    <a:lnTo>
                      <a:pt x="118" y="374"/>
                    </a:lnTo>
                    <a:lnTo>
                      <a:pt x="93" y="372"/>
                    </a:lnTo>
                    <a:lnTo>
                      <a:pt x="69" y="369"/>
                    </a:lnTo>
                    <a:lnTo>
                      <a:pt x="46" y="365"/>
                    </a:lnTo>
                    <a:lnTo>
                      <a:pt x="23" y="361"/>
                    </a:lnTo>
                    <a:lnTo>
                      <a:pt x="0" y="357"/>
                    </a:lnTo>
                    <a:lnTo>
                      <a:pt x="0" y="269"/>
                    </a:lnTo>
                    <a:lnTo>
                      <a:pt x="0" y="179"/>
                    </a:lnTo>
                    <a:lnTo>
                      <a:pt x="0" y="89"/>
                    </a:lnTo>
                    <a:lnTo>
                      <a:pt x="0" y="0"/>
                    </a:lnTo>
                    <a:close/>
                  </a:path>
                </a:pathLst>
              </a:custGeom>
              <a:solidFill>
                <a:srgbClr val="C98400"/>
              </a:solidFill>
              <a:ln w="9525">
                <a:noFill/>
                <a:round/>
                <a:headEnd/>
                <a:tailEnd/>
              </a:ln>
            </p:spPr>
            <p:txBody>
              <a:bodyPr/>
              <a:lstStyle/>
              <a:p>
                <a:endParaRPr lang="en-US"/>
              </a:p>
            </p:txBody>
          </p:sp>
          <p:sp>
            <p:nvSpPr>
              <p:cNvPr id="21814" name="Freeform 761"/>
              <p:cNvSpPr>
                <a:spLocks/>
              </p:cNvSpPr>
              <p:nvPr/>
            </p:nvSpPr>
            <p:spPr bwMode="auto">
              <a:xfrm>
                <a:off x="1286" y="2182"/>
                <a:ext cx="379" cy="183"/>
              </a:xfrm>
              <a:custGeom>
                <a:avLst/>
                <a:gdLst>
                  <a:gd name="T0" fmla="*/ 20 w 760"/>
                  <a:gd name="T1" fmla="*/ 3 h 366"/>
                  <a:gd name="T2" fmla="*/ 61 w 760"/>
                  <a:gd name="T3" fmla="*/ 6 h 366"/>
                  <a:gd name="T4" fmla="*/ 104 w 760"/>
                  <a:gd name="T5" fmla="*/ 10 h 366"/>
                  <a:gd name="T6" fmla="*/ 149 w 760"/>
                  <a:gd name="T7" fmla="*/ 13 h 366"/>
                  <a:gd name="T8" fmla="*/ 195 w 760"/>
                  <a:gd name="T9" fmla="*/ 16 h 366"/>
                  <a:gd name="T10" fmla="*/ 242 w 760"/>
                  <a:gd name="T11" fmla="*/ 20 h 366"/>
                  <a:gd name="T12" fmla="*/ 291 w 760"/>
                  <a:gd name="T13" fmla="*/ 23 h 366"/>
                  <a:gd name="T14" fmla="*/ 339 w 760"/>
                  <a:gd name="T15" fmla="*/ 26 h 366"/>
                  <a:gd name="T16" fmla="*/ 388 w 760"/>
                  <a:gd name="T17" fmla="*/ 29 h 366"/>
                  <a:gd name="T18" fmla="*/ 439 w 760"/>
                  <a:gd name="T19" fmla="*/ 31 h 366"/>
                  <a:gd name="T20" fmla="*/ 489 w 760"/>
                  <a:gd name="T21" fmla="*/ 34 h 366"/>
                  <a:gd name="T22" fmla="*/ 539 w 760"/>
                  <a:gd name="T23" fmla="*/ 35 h 366"/>
                  <a:gd name="T24" fmla="*/ 589 w 760"/>
                  <a:gd name="T25" fmla="*/ 37 h 366"/>
                  <a:gd name="T26" fmla="*/ 639 w 760"/>
                  <a:gd name="T27" fmla="*/ 38 h 366"/>
                  <a:gd name="T28" fmla="*/ 688 w 760"/>
                  <a:gd name="T29" fmla="*/ 39 h 366"/>
                  <a:gd name="T30" fmla="*/ 735 w 760"/>
                  <a:gd name="T31" fmla="*/ 39 h 366"/>
                  <a:gd name="T32" fmla="*/ 760 w 760"/>
                  <a:gd name="T33" fmla="*/ 120 h 366"/>
                  <a:gd name="T34" fmla="*/ 760 w 760"/>
                  <a:gd name="T35" fmla="*/ 279 h 366"/>
                  <a:gd name="T36" fmla="*/ 735 w 760"/>
                  <a:gd name="T37" fmla="*/ 361 h 366"/>
                  <a:gd name="T38" fmla="*/ 686 w 760"/>
                  <a:gd name="T39" fmla="*/ 363 h 366"/>
                  <a:gd name="T40" fmla="*/ 637 w 760"/>
                  <a:gd name="T41" fmla="*/ 365 h 366"/>
                  <a:gd name="T42" fmla="*/ 588 w 760"/>
                  <a:gd name="T43" fmla="*/ 366 h 366"/>
                  <a:gd name="T44" fmla="*/ 538 w 760"/>
                  <a:gd name="T45" fmla="*/ 366 h 366"/>
                  <a:gd name="T46" fmla="*/ 490 w 760"/>
                  <a:gd name="T47" fmla="*/ 366 h 366"/>
                  <a:gd name="T48" fmla="*/ 440 w 760"/>
                  <a:gd name="T49" fmla="*/ 366 h 366"/>
                  <a:gd name="T50" fmla="*/ 392 w 760"/>
                  <a:gd name="T51" fmla="*/ 365 h 366"/>
                  <a:gd name="T52" fmla="*/ 344 w 760"/>
                  <a:gd name="T53" fmla="*/ 363 h 366"/>
                  <a:gd name="T54" fmla="*/ 295 w 760"/>
                  <a:gd name="T55" fmla="*/ 361 h 366"/>
                  <a:gd name="T56" fmla="*/ 248 w 760"/>
                  <a:gd name="T57" fmla="*/ 357 h 366"/>
                  <a:gd name="T58" fmla="*/ 202 w 760"/>
                  <a:gd name="T59" fmla="*/ 354 h 366"/>
                  <a:gd name="T60" fmla="*/ 155 w 760"/>
                  <a:gd name="T61" fmla="*/ 349 h 366"/>
                  <a:gd name="T62" fmla="*/ 110 w 760"/>
                  <a:gd name="T63" fmla="*/ 343 h 366"/>
                  <a:gd name="T64" fmla="*/ 65 w 760"/>
                  <a:gd name="T65" fmla="*/ 338 h 366"/>
                  <a:gd name="T66" fmla="*/ 22 w 760"/>
                  <a:gd name="T67" fmla="*/ 331 h 366"/>
                  <a:gd name="T68" fmla="*/ 0 w 760"/>
                  <a:gd name="T69" fmla="*/ 245 h 366"/>
                  <a:gd name="T70" fmla="*/ 0 w 760"/>
                  <a:gd name="T71" fmla="*/ 82 h 36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760"/>
                  <a:gd name="T109" fmla="*/ 0 h 366"/>
                  <a:gd name="T110" fmla="*/ 760 w 760"/>
                  <a:gd name="T111" fmla="*/ 366 h 36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760" h="366">
                    <a:moveTo>
                      <a:pt x="0" y="0"/>
                    </a:moveTo>
                    <a:lnTo>
                      <a:pt x="20" y="3"/>
                    </a:lnTo>
                    <a:lnTo>
                      <a:pt x="40" y="4"/>
                    </a:lnTo>
                    <a:lnTo>
                      <a:pt x="61" y="6"/>
                    </a:lnTo>
                    <a:lnTo>
                      <a:pt x="82" y="7"/>
                    </a:lnTo>
                    <a:lnTo>
                      <a:pt x="104" y="10"/>
                    </a:lnTo>
                    <a:lnTo>
                      <a:pt x="126" y="11"/>
                    </a:lnTo>
                    <a:lnTo>
                      <a:pt x="149" y="13"/>
                    </a:lnTo>
                    <a:lnTo>
                      <a:pt x="172" y="14"/>
                    </a:lnTo>
                    <a:lnTo>
                      <a:pt x="195" y="16"/>
                    </a:lnTo>
                    <a:lnTo>
                      <a:pt x="218" y="18"/>
                    </a:lnTo>
                    <a:lnTo>
                      <a:pt x="242" y="20"/>
                    </a:lnTo>
                    <a:lnTo>
                      <a:pt x="266" y="21"/>
                    </a:lnTo>
                    <a:lnTo>
                      <a:pt x="291" y="23"/>
                    </a:lnTo>
                    <a:lnTo>
                      <a:pt x="315" y="24"/>
                    </a:lnTo>
                    <a:lnTo>
                      <a:pt x="339" y="26"/>
                    </a:lnTo>
                    <a:lnTo>
                      <a:pt x="364" y="27"/>
                    </a:lnTo>
                    <a:lnTo>
                      <a:pt x="388" y="29"/>
                    </a:lnTo>
                    <a:lnTo>
                      <a:pt x="414" y="30"/>
                    </a:lnTo>
                    <a:lnTo>
                      <a:pt x="439" y="31"/>
                    </a:lnTo>
                    <a:lnTo>
                      <a:pt x="463" y="33"/>
                    </a:lnTo>
                    <a:lnTo>
                      <a:pt x="489" y="34"/>
                    </a:lnTo>
                    <a:lnTo>
                      <a:pt x="514" y="35"/>
                    </a:lnTo>
                    <a:lnTo>
                      <a:pt x="539" y="35"/>
                    </a:lnTo>
                    <a:lnTo>
                      <a:pt x="565" y="36"/>
                    </a:lnTo>
                    <a:lnTo>
                      <a:pt x="589" y="37"/>
                    </a:lnTo>
                    <a:lnTo>
                      <a:pt x="614" y="37"/>
                    </a:lnTo>
                    <a:lnTo>
                      <a:pt x="639" y="38"/>
                    </a:lnTo>
                    <a:lnTo>
                      <a:pt x="664" y="38"/>
                    </a:lnTo>
                    <a:lnTo>
                      <a:pt x="688" y="39"/>
                    </a:lnTo>
                    <a:lnTo>
                      <a:pt x="712" y="39"/>
                    </a:lnTo>
                    <a:lnTo>
                      <a:pt x="735" y="39"/>
                    </a:lnTo>
                    <a:lnTo>
                      <a:pt x="760" y="39"/>
                    </a:lnTo>
                    <a:lnTo>
                      <a:pt x="760" y="120"/>
                    </a:lnTo>
                    <a:lnTo>
                      <a:pt x="760" y="199"/>
                    </a:lnTo>
                    <a:lnTo>
                      <a:pt x="760" y="279"/>
                    </a:lnTo>
                    <a:lnTo>
                      <a:pt x="760" y="359"/>
                    </a:lnTo>
                    <a:lnTo>
                      <a:pt x="735" y="361"/>
                    </a:lnTo>
                    <a:lnTo>
                      <a:pt x="711" y="362"/>
                    </a:lnTo>
                    <a:lnTo>
                      <a:pt x="686" y="363"/>
                    </a:lnTo>
                    <a:lnTo>
                      <a:pt x="662" y="364"/>
                    </a:lnTo>
                    <a:lnTo>
                      <a:pt x="637" y="365"/>
                    </a:lnTo>
                    <a:lnTo>
                      <a:pt x="613" y="365"/>
                    </a:lnTo>
                    <a:lnTo>
                      <a:pt x="588" y="366"/>
                    </a:lnTo>
                    <a:lnTo>
                      <a:pt x="564" y="366"/>
                    </a:lnTo>
                    <a:lnTo>
                      <a:pt x="538" y="366"/>
                    </a:lnTo>
                    <a:lnTo>
                      <a:pt x="514" y="366"/>
                    </a:lnTo>
                    <a:lnTo>
                      <a:pt x="490" y="366"/>
                    </a:lnTo>
                    <a:lnTo>
                      <a:pt x="466" y="366"/>
                    </a:lnTo>
                    <a:lnTo>
                      <a:pt x="440" y="366"/>
                    </a:lnTo>
                    <a:lnTo>
                      <a:pt x="416" y="365"/>
                    </a:lnTo>
                    <a:lnTo>
                      <a:pt x="392" y="365"/>
                    </a:lnTo>
                    <a:lnTo>
                      <a:pt x="368" y="364"/>
                    </a:lnTo>
                    <a:lnTo>
                      <a:pt x="344" y="363"/>
                    </a:lnTo>
                    <a:lnTo>
                      <a:pt x="319" y="362"/>
                    </a:lnTo>
                    <a:lnTo>
                      <a:pt x="295" y="361"/>
                    </a:lnTo>
                    <a:lnTo>
                      <a:pt x="272" y="359"/>
                    </a:lnTo>
                    <a:lnTo>
                      <a:pt x="248" y="357"/>
                    </a:lnTo>
                    <a:lnTo>
                      <a:pt x="225" y="356"/>
                    </a:lnTo>
                    <a:lnTo>
                      <a:pt x="202" y="354"/>
                    </a:lnTo>
                    <a:lnTo>
                      <a:pt x="178" y="351"/>
                    </a:lnTo>
                    <a:lnTo>
                      <a:pt x="155" y="349"/>
                    </a:lnTo>
                    <a:lnTo>
                      <a:pt x="133" y="347"/>
                    </a:lnTo>
                    <a:lnTo>
                      <a:pt x="110" y="343"/>
                    </a:lnTo>
                    <a:lnTo>
                      <a:pt x="88" y="341"/>
                    </a:lnTo>
                    <a:lnTo>
                      <a:pt x="65" y="338"/>
                    </a:lnTo>
                    <a:lnTo>
                      <a:pt x="43" y="334"/>
                    </a:lnTo>
                    <a:lnTo>
                      <a:pt x="22" y="331"/>
                    </a:lnTo>
                    <a:lnTo>
                      <a:pt x="0" y="327"/>
                    </a:lnTo>
                    <a:lnTo>
                      <a:pt x="0" y="245"/>
                    </a:lnTo>
                    <a:lnTo>
                      <a:pt x="0" y="164"/>
                    </a:lnTo>
                    <a:lnTo>
                      <a:pt x="0" y="82"/>
                    </a:lnTo>
                    <a:lnTo>
                      <a:pt x="0" y="0"/>
                    </a:lnTo>
                    <a:close/>
                  </a:path>
                </a:pathLst>
              </a:custGeom>
              <a:solidFill>
                <a:srgbClr val="CC8700"/>
              </a:solidFill>
              <a:ln w="9525">
                <a:noFill/>
                <a:round/>
                <a:headEnd/>
                <a:tailEnd/>
              </a:ln>
            </p:spPr>
            <p:txBody>
              <a:bodyPr/>
              <a:lstStyle/>
              <a:p>
                <a:endParaRPr lang="en-US"/>
              </a:p>
            </p:txBody>
          </p:sp>
          <p:sp>
            <p:nvSpPr>
              <p:cNvPr id="21815" name="Freeform 762"/>
              <p:cNvSpPr>
                <a:spLocks/>
              </p:cNvSpPr>
              <p:nvPr/>
            </p:nvSpPr>
            <p:spPr bwMode="auto">
              <a:xfrm>
                <a:off x="1286" y="2182"/>
                <a:ext cx="338" cy="166"/>
              </a:xfrm>
              <a:custGeom>
                <a:avLst/>
                <a:gdLst>
                  <a:gd name="T0" fmla="*/ 0 w 678"/>
                  <a:gd name="T1" fmla="*/ 0 h 333"/>
                  <a:gd name="T2" fmla="*/ 36 w 678"/>
                  <a:gd name="T3" fmla="*/ 4 h 333"/>
                  <a:gd name="T4" fmla="*/ 73 w 678"/>
                  <a:gd name="T5" fmla="*/ 7 h 333"/>
                  <a:gd name="T6" fmla="*/ 112 w 678"/>
                  <a:gd name="T7" fmla="*/ 11 h 333"/>
                  <a:gd name="T8" fmla="*/ 152 w 678"/>
                  <a:gd name="T9" fmla="*/ 14 h 333"/>
                  <a:gd name="T10" fmla="*/ 194 w 678"/>
                  <a:gd name="T11" fmla="*/ 18 h 333"/>
                  <a:gd name="T12" fmla="*/ 236 w 678"/>
                  <a:gd name="T13" fmla="*/ 20 h 333"/>
                  <a:gd name="T14" fmla="*/ 280 w 678"/>
                  <a:gd name="T15" fmla="*/ 23 h 333"/>
                  <a:gd name="T16" fmla="*/ 324 w 678"/>
                  <a:gd name="T17" fmla="*/ 27 h 333"/>
                  <a:gd name="T18" fmla="*/ 368 w 678"/>
                  <a:gd name="T19" fmla="*/ 29 h 333"/>
                  <a:gd name="T20" fmla="*/ 413 w 678"/>
                  <a:gd name="T21" fmla="*/ 31 h 333"/>
                  <a:gd name="T22" fmla="*/ 458 w 678"/>
                  <a:gd name="T23" fmla="*/ 34 h 333"/>
                  <a:gd name="T24" fmla="*/ 503 w 678"/>
                  <a:gd name="T25" fmla="*/ 36 h 333"/>
                  <a:gd name="T26" fmla="*/ 547 w 678"/>
                  <a:gd name="T27" fmla="*/ 37 h 333"/>
                  <a:gd name="T28" fmla="*/ 591 w 678"/>
                  <a:gd name="T29" fmla="*/ 38 h 333"/>
                  <a:gd name="T30" fmla="*/ 635 w 678"/>
                  <a:gd name="T31" fmla="*/ 39 h 333"/>
                  <a:gd name="T32" fmla="*/ 678 w 678"/>
                  <a:gd name="T33" fmla="*/ 39 h 333"/>
                  <a:gd name="T34" fmla="*/ 678 w 678"/>
                  <a:gd name="T35" fmla="*/ 111 h 333"/>
                  <a:gd name="T36" fmla="*/ 678 w 678"/>
                  <a:gd name="T37" fmla="*/ 182 h 333"/>
                  <a:gd name="T38" fmla="*/ 678 w 678"/>
                  <a:gd name="T39" fmla="*/ 254 h 333"/>
                  <a:gd name="T40" fmla="*/ 678 w 678"/>
                  <a:gd name="T41" fmla="*/ 325 h 333"/>
                  <a:gd name="T42" fmla="*/ 634 w 678"/>
                  <a:gd name="T43" fmla="*/ 327 h 333"/>
                  <a:gd name="T44" fmla="*/ 590 w 678"/>
                  <a:gd name="T45" fmla="*/ 330 h 333"/>
                  <a:gd name="T46" fmla="*/ 547 w 678"/>
                  <a:gd name="T47" fmla="*/ 331 h 333"/>
                  <a:gd name="T48" fmla="*/ 504 w 678"/>
                  <a:gd name="T49" fmla="*/ 332 h 333"/>
                  <a:gd name="T50" fmla="*/ 461 w 678"/>
                  <a:gd name="T51" fmla="*/ 333 h 333"/>
                  <a:gd name="T52" fmla="*/ 417 w 678"/>
                  <a:gd name="T53" fmla="*/ 333 h 333"/>
                  <a:gd name="T54" fmla="*/ 375 w 678"/>
                  <a:gd name="T55" fmla="*/ 332 h 333"/>
                  <a:gd name="T56" fmla="*/ 332 w 678"/>
                  <a:gd name="T57" fmla="*/ 331 h 333"/>
                  <a:gd name="T58" fmla="*/ 291 w 678"/>
                  <a:gd name="T59" fmla="*/ 328 h 333"/>
                  <a:gd name="T60" fmla="*/ 248 w 678"/>
                  <a:gd name="T61" fmla="*/ 326 h 333"/>
                  <a:gd name="T62" fmla="*/ 206 w 678"/>
                  <a:gd name="T63" fmla="*/ 323 h 333"/>
                  <a:gd name="T64" fmla="*/ 164 w 678"/>
                  <a:gd name="T65" fmla="*/ 319 h 333"/>
                  <a:gd name="T66" fmla="*/ 122 w 678"/>
                  <a:gd name="T67" fmla="*/ 315 h 333"/>
                  <a:gd name="T68" fmla="*/ 82 w 678"/>
                  <a:gd name="T69" fmla="*/ 309 h 333"/>
                  <a:gd name="T70" fmla="*/ 40 w 678"/>
                  <a:gd name="T71" fmla="*/ 303 h 333"/>
                  <a:gd name="T72" fmla="*/ 0 w 678"/>
                  <a:gd name="T73" fmla="*/ 296 h 333"/>
                  <a:gd name="T74" fmla="*/ 0 w 678"/>
                  <a:gd name="T75" fmla="*/ 222 h 333"/>
                  <a:gd name="T76" fmla="*/ 0 w 678"/>
                  <a:gd name="T77" fmla="*/ 148 h 333"/>
                  <a:gd name="T78" fmla="*/ 0 w 678"/>
                  <a:gd name="T79" fmla="*/ 74 h 333"/>
                  <a:gd name="T80" fmla="*/ 0 w 678"/>
                  <a:gd name="T81" fmla="*/ 0 h 33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78"/>
                  <a:gd name="T124" fmla="*/ 0 h 333"/>
                  <a:gd name="T125" fmla="*/ 678 w 678"/>
                  <a:gd name="T126" fmla="*/ 333 h 33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78" h="333">
                    <a:moveTo>
                      <a:pt x="0" y="0"/>
                    </a:moveTo>
                    <a:lnTo>
                      <a:pt x="36" y="4"/>
                    </a:lnTo>
                    <a:lnTo>
                      <a:pt x="73" y="7"/>
                    </a:lnTo>
                    <a:lnTo>
                      <a:pt x="112" y="11"/>
                    </a:lnTo>
                    <a:lnTo>
                      <a:pt x="152" y="14"/>
                    </a:lnTo>
                    <a:lnTo>
                      <a:pt x="194" y="18"/>
                    </a:lnTo>
                    <a:lnTo>
                      <a:pt x="236" y="20"/>
                    </a:lnTo>
                    <a:lnTo>
                      <a:pt x="280" y="23"/>
                    </a:lnTo>
                    <a:lnTo>
                      <a:pt x="324" y="27"/>
                    </a:lnTo>
                    <a:lnTo>
                      <a:pt x="368" y="29"/>
                    </a:lnTo>
                    <a:lnTo>
                      <a:pt x="413" y="31"/>
                    </a:lnTo>
                    <a:lnTo>
                      <a:pt x="458" y="34"/>
                    </a:lnTo>
                    <a:lnTo>
                      <a:pt x="503" y="36"/>
                    </a:lnTo>
                    <a:lnTo>
                      <a:pt x="547" y="37"/>
                    </a:lnTo>
                    <a:lnTo>
                      <a:pt x="591" y="38"/>
                    </a:lnTo>
                    <a:lnTo>
                      <a:pt x="635" y="39"/>
                    </a:lnTo>
                    <a:lnTo>
                      <a:pt x="678" y="39"/>
                    </a:lnTo>
                    <a:lnTo>
                      <a:pt x="678" y="111"/>
                    </a:lnTo>
                    <a:lnTo>
                      <a:pt x="678" y="182"/>
                    </a:lnTo>
                    <a:lnTo>
                      <a:pt x="678" y="254"/>
                    </a:lnTo>
                    <a:lnTo>
                      <a:pt x="678" y="325"/>
                    </a:lnTo>
                    <a:lnTo>
                      <a:pt x="634" y="327"/>
                    </a:lnTo>
                    <a:lnTo>
                      <a:pt x="590" y="330"/>
                    </a:lnTo>
                    <a:lnTo>
                      <a:pt x="547" y="331"/>
                    </a:lnTo>
                    <a:lnTo>
                      <a:pt x="504" y="332"/>
                    </a:lnTo>
                    <a:lnTo>
                      <a:pt x="461" y="333"/>
                    </a:lnTo>
                    <a:lnTo>
                      <a:pt x="417" y="333"/>
                    </a:lnTo>
                    <a:lnTo>
                      <a:pt x="375" y="332"/>
                    </a:lnTo>
                    <a:lnTo>
                      <a:pt x="332" y="331"/>
                    </a:lnTo>
                    <a:lnTo>
                      <a:pt x="291" y="328"/>
                    </a:lnTo>
                    <a:lnTo>
                      <a:pt x="248" y="326"/>
                    </a:lnTo>
                    <a:lnTo>
                      <a:pt x="206" y="323"/>
                    </a:lnTo>
                    <a:lnTo>
                      <a:pt x="164" y="319"/>
                    </a:lnTo>
                    <a:lnTo>
                      <a:pt x="122" y="315"/>
                    </a:lnTo>
                    <a:lnTo>
                      <a:pt x="82" y="309"/>
                    </a:lnTo>
                    <a:lnTo>
                      <a:pt x="40" y="303"/>
                    </a:lnTo>
                    <a:lnTo>
                      <a:pt x="0" y="296"/>
                    </a:lnTo>
                    <a:lnTo>
                      <a:pt x="0" y="222"/>
                    </a:lnTo>
                    <a:lnTo>
                      <a:pt x="0" y="148"/>
                    </a:lnTo>
                    <a:lnTo>
                      <a:pt x="0" y="74"/>
                    </a:lnTo>
                    <a:lnTo>
                      <a:pt x="0" y="0"/>
                    </a:lnTo>
                    <a:close/>
                  </a:path>
                </a:pathLst>
              </a:custGeom>
              <a:solidFill>
                <a:srgbClr val="CE8C00"/>
              </a:solidFill>
              <a:ln w="9525">
                <a:noFill/>
                <a:round/>
                <a:headEnd/>
                <a:tailEnd/>
              </a:ln>
            </p:spPr>
            <p:txBody>
              <a:bodyPr/>
              <a:lstStyle/>
              <a:p>
                <a:endParaRPr lang="en-US"/>
              </a:p>
            </p:txBody>
          </p:sp>
          <p:sp>
            <p:nvSpPr>
              <p:cNvPr id="21816" name="Freeform 763"/>
              <p:cNvSpPr>
                <a:spLocks/>
              </p:cNvSpPr>
              <p:nvPr/>
            </p:nvSpPr>
            <p:spPr bwMode="auto">
              <a:xfrm>
                <a:off x="1286" y="2182"/>
                <a:ext cx="297" cy="149"/>
              </a:xfrm>
              <a:custGeom>
                <a:avLst/>
                <a:gdLst>
                  <a:gd name="T0" fmla="*/ 0 w 596"/>
                  <a:gd name="T1" fmla="*/ 0 h 298"/>
                  <a:gd name="T2" fmla="*/ 31 w 596"/>
                  <a:gd name="T3" fmla="*/ 4 h 298"/>
                  <a:gd name="T4" fmla="*/ 65 w 596"/>
                  <a:gd name="T5" fmla="*/ 6 h 298"/>
                  <a:gd name="T6" fmla="*/ 99 w 596"/>
                  <a:gd name="T7" fmla="*/ 10 h 298"/>
                  <a:gd name="T8" fmla="*/ 134 w 596"/>
                  <a:gd name="T9" fmla="*/ 13 h 298"/>
                  <a:gd name="T10" fmla="*/ 171 w 596"/>
                  <a:gd name="T11" fmla="*/ 16 h 298"/>
                  <a:gd name="T12" fmla="*/ 208 w 596"/>
                  <a:gd name="T13" fmla="*/ 20 h 298"/>
                  <a:gd name="T14" fmla="*/ 246 w 596"/>
                  <a:gd name="T15" fmla="*/ 22 h 298"/>
                  <a:gd name="T16" fmla="*/ 285 w 596"/>
                  <a:gd name="T17" fmla="*/ 26 h 298"/>
                  <a:gd name="T18" fmla="*/ 324 w 596"/>
                  <a:gd name="T19" fmla="*/ 28 h 298"/>
                  <a:gd name="T20" fmla="*/ 363 w 596"/>
                  <a:gd name="T21" fmla="*/ 30 h 298"/>
                  <a:gd name="T22" fmla="*/ 402 w 596"/>
                  <a:gd name="T23" fmla="*/ 33 h 298"/>
                  <a:gd name="T24" fmla="*/ 441 w 596"/>
                  <a:gd name="T25" fmla="*/ 35 h 298"/>
                  <a:gd name="T26" fmla="*/ 481 w 596"/>
                  <a:gd name="T27" fmla="*/ 36 h 298"/>
                  <a:gd name="T28" fmla="*/ 520 w 596"/>
                  <a:gd name="T29" fmla="*/ 37 h 298"/>
                  <a:gd name="T30" fmla="*/ 558 w 596"/>
                  <a:gd name="T31" fmla="*/ 38 h 298"/>
                  <a:gd name="T32" fmla="*/ 596 w 596"/>
                  <a:gd name="T33" fmla="*/ 38 h 298"/>
                  <a:gd name="T34" fmla="*/ 596 w 596"/>
                  <a:gd name="T35" fmla="*/ 290 h 298"/>
                  <a:gd name="T36" fmla="*/ 557 w 596"/>
                  <a:gd name="T37" fmla="*/ 293 h 298"/>
                  <a:gd name="T38" fmla="*/ 519 w 596"/>
                  <a:gd name="T39" fmla="*/ 295 h 298"/>
                  <a:gd name="T40" fmla="*/ 482 w 596"/>
                  <a:gd name="T41" fmla="*/ 297 h 298"/>
                  <a:gd name="T42" fmla="*/ 444 w 596"/>
                  <a:gd name="T43" fmla="*/ 298 h 298"/>
                  <a:gd name="T44" fmla="*/ 407 w 596"/>
                  <a:gd name="T45" fmla="*/ 298 h 298"/>
                  <a:gd name="T46" fmla="*/ 370 w 596"/>
                  <a:gd name="T47" fmla="*/ 298 h 298"/>
                  <a:gd name="T48" fmla="*/ 333 w 596"/>
                  <a:gd name="T49" fmla="*/ 298 h 298"/>
                  <a:gd name="T50" fmla="*/ 296 w 596"/>
                  <a:gd name="T51" fmla="*/ 297 h 298"/>
                  <a:gd name="T52" fmla="*/ 261 w 596"/>
                  <a:gd name="T53" fmla="*/ 296 h 298"/>
                  <a:gd name="T54" fmla="*/ 224 w 596"/>
                  <a:gd name="T55" fmla="*/ 294 h 298"/>
                  <a:gd name="T56" fmla="*/ 187 w 596"/>
                  <a:gd name="T57" fmla="*/ 290 h 298"/>
                  <a:gd name="T58" fmla="*/ 150 w 596"/>
                  <a:gd name="T59" fmla="*/ 287 h 298"/>
                  <a:gd name="T60" fmla="*/ 113 w 596"/>
                  <a:gd name="T61" fmla="*/ 282 h 298"/>
                  <a:gd name="T62" fmla="*/ 76 w 596"/>
                  <a:gd name="T63" fmla="*/ 278 h 298"/>
                  <a:gd name="T64" fmla="*/ 38 w 596"/>
                  <a:gd name="T65" fmla="*/ 272 h 298"/>
                  <a:gd name="T66" fmla="*/ 0 w 596"/>
                  <a:gd name="T67" fmla="*/ 265 h 298"/>
                  <a:gd name="T68" fmla="*/ 0 w 596"/>
                  <a:gd name="T69" fmla="*/ 0 h 29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596"/>
                  <a:gd name="T106" fmla="*/ 0 h 298"/>
                  <a:gd name="T107" fmla="*/ 596 w 596"/>
                  <a:gd name="T108" fmla="*/ 298 h 29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596" h="298">
                    <a:moveTo>
                      <a:pt x="0" y="0"/>
                    </a:moveTo>
                    <a:lnTo>
                      <a:pt x="31" y="4"/>
                    </a:lnTo>
                    <a:lnTo>
                      <a:pt x="65" y="6"/>
                    </a:lnTo>
                    <a:lnTo>
                      <a:pt x="99" y="10"/>
                    </a:lnTo>
                    <a:lnTo>
                      <a:pt x="134" y="13"/>
                    </a:lnTo>
                    <a:lnTo>
                      <a:pt x="171" y="16"/>
                    </a:lnTo>
                    <a:lnTo>
                      <a:pt x="208" y="20"/>
                    </a:lnTo>
                    <a:lnTo>
                      <a:pt x="246" y="22"/>
                    </a:lnTo>
                    <a:lnTo>
                      <a:pt x="285" y="26"/>
                    </a:lnTo>
                    <a:lnTo>
                      <a:pt x="324" y="28"/>
                    </a:lnTo>
                    <a:lnTo>
                      <a:pt x="363" y="30"/>
                    </a:lnTo>
                    <a:lnTo>
                      <a:pt x="402" y="33"/>
                    </a:lnTo>
                    <a:lnTo>
                      <a:pt x="441" y="35"/>
                    </a:lnTo>
                    <a:lnTo>
                      <a:pt x="481" y="36"/>
                    </a:lnTo>
                    <a:lnTo>
                      <a:pt x="520" y="37"/>
                    </a:lnTo>
                    <a:lnTo>
                      <a:pt x="558" y="38"/>
                    </a:lnTo>
                    <a:lnTo>
                      <a:pt x="596" y="38"/>
                    </a:lnTo>
                    <a:lnTo>
                      <a:pt x="596" y="290"/>
                    </a:lnTo>
                    <a:lnTo>
                      <a:pt x="557" y="293"/>
                    </a:lnTo>
                    <a:lnTo>
                      <a:pt x="519" y="295"/>
                    </a:lnTo>
                    <a:lnTo>
                      <a:pt x="482" y="297"/>
                    </a:lnTo>
                    <a:lnTo>
                      <a:pt x="444" y="298"/>
                    </a:lnTo>
                    <a:lnTo>
                      <a:pt x="407" y="298"/>
                    </a:lnTo>
                    <a:lnTo>
                      <a:pt x="370" y="298"/>
                    </a:lnTo>
                    <a:lnTo>
                      <a:pt x="333" y="298"/>
                    </a:lnTo>
                    <a:lnTo>
                      <a:pt x="296" y="297"/>
                    </a:lnTo>
                    <a:lnTo>
                      <a:pt x="261" y="296"/>
                    </a:lnTo>
                    <a:lnTo>
                      <a:pt x="224" y="294"/>
                    </a:lnTo>
                    <a:lnTo>
                      <a:pt x="187" y="290"/>
                    </a:lnTo>
                    <a:lnTo>
                      <a:pt x="150" y="287"/>
                    </a:lnTo>
                    <a:lnTo>
                      <a:pt x="113" y="282"/>
                    </a:lnTo>
                    <a:lnTo>
                      <a:pt x="76" y="278"/>
                    </a:lnTo>
                    <a:lnTo>
                      <a:pt x="38" y="272"/>
                    </a:lnTo>
                    <a:lnTo>
                      <a:pt x="0" y="265"/>
                    </a:lnTo>
                    <a:lnTo>
                      <a:pt x="0" y="0"/>
                    </a:lnTo>
                    <a:close/>
                  </a:path>
                </a:pathLst>
              </a:custGeom>
              <a:solidFill>
                <a:srgbClr val="D18E00"/>
              </a:solidFill>
              <a:ln w="9525">
                <a:noFill/>
                <a:round/>
                <a:headEnd/>
                <a:tailEnd/>
              </a:ln>
            </p:spPr>
            <p:txBody>
              <a:bodyPr/>
              <a:lstStyle/>
              <a:p>
                <a:endParaRPr lang="en-US"/>
              </a:p>
            </p:txBody>
          </p:sp>
          <p:sp>
            <p:nvSpPr>
              <p:cNvPr id="21817" name="Freeform 764"/>
              <p:cNvSpPr>
                <a:spLocks/>
              </p:cNvSpPr>
              <p:nvPr/>
            </p:nvSpPr>
            <p:spPr bwMode="auto">
              <a:xfrm>
                <a:off x="1506" y="2254"/>
                <a:ext cx="258" cy="314"/>
              </a:xfrm>
              <a:custGeom>
                <a:avLst/>
                <a:gdLst>
                  <a:gd name="T0" fmla="*/ 0 w 516"/>
                  <a:gd name="T1" fmla="*/ 50 h 629"/>
                  <a:gd name="T2" fmla="*/ 7 w 516"/>
                  <a:gd name="T3" fmla="*/ 492 h 629"/>
                  <a:gd name="T4" fmla="*/ 14 w 516"/>
                  <a:gd name="T5" fmla="*/ 555 h 629"/>
                  <a:gd name="T6" fmla="*/ 50 w 516"/>
                  <a:gd name="T7" fmla="*/ 611 h 629"/>
                  <a:gd name="T8" fmla="*/ 440 w 516"/>
                  <a:gd name="T9" fmla="*/ 629 h 629"/>
                  <a:gd name="T10" fmla="*/ 514 w 516"/>
                  <a:gd name="T11" fmla="*/ 593 h 629"/>
                  <a:gd name="T12" fmla="*/ 516 w 516"/>
                  <a:gd name="T13" fmla="*/ 70 h 629"/>
                  <a:gd name="T14" fmla="*/ 467 w 516"/>
                  <a:gd name="T15" fmla="*/ 22 h 629"/>
                  <a:gd name="T16" fmla="*/ 51 w 516"/>
                  <a:gd name="T17" fmla="*/ 0 h 629"/>
                  <a:gd name="T18" fmla="*/ 0 w 516"/>
                  <a:gd name="T19" fmla="*/ 50 h 62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16"/>
                  <a:gd name="T31" fmla="*/ 0 h 629"/>
                  <a:gd name="T32" fmla="*/ 516 w 516"/>
                  <a:gd name="T33" fmla="*/ 629 h 62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16" h="629">
                    <a:moveTo>
                      <a:pt x="0" y="50"/>
                    </a:moveTo>
                    <a:lnTo>
                      <a:pt x="7" y="492"/>
                    </a:lnTo>
                    <a:lnTo>
                      <a:pt x="14" y="555"/>
                    </a:lnTo>
                    <a:lnTo>
                      <a:pt x="50" y="611"/>
                    </a:lnTo>
                    <a:lnTo>
                      <a:pt x="440" y="629"/>
                    </a:lnTo>
                    <a:lnTo>
                      <a:pt x="514" y="593"/>
                    </a:lnTo>
                    <a:lnTo>
                      <a:pt x="516" y="70"/>
                    </a:lnTo>
                    <a:lnTo>
                      <a:pt x="467" y="22"/>
                    </a:lnTo>
                    <a:lnTo>
                      <a:pt x="51" y="0"/>
                    </a:lnTo>
                    <a:lnTo>
                      <a:pt x="0" y="50"/>
                    </a:lnTo>
                    <a:close/>
                  </a:path>
                </a:pathLst>
              </a:custGeom>
              <a:solidFill>
                <a:srgbClr val="00335B"/>
              </a:solidFill>
              <a:ln w="9525">
                <a:noFill/>
                <a:round/>
                <a:headEnd/>
                <a:tailEnd/>
              </a:ln>
            </p:spPr>
            <p:txBody>
              <a:bodyPr/>
              <a:lstStyle/>
              <a:p>
                <a:endParaRPr lang="en-US"/>
              </a:p>
            </p:txBody>
          </p:sp>
          <p:sp>
            <p:nvSpPr>
              <p:cNvPr id="21818" name="Freeform 765"/>
              <p:cNvSpPr>
                <a:spLocks/>
              </p:cNvSpPr>
              <p:nvPr/>
            </p:nvSpPr>
            <p:spPr bwMode="auto">
              <a:xfrm>
                <a:off x="1555" y="2303"/>
                <a:ext cx="191" cy="246"/>
              </a:xfrm>
              <a:custGeom>
                <a:avLst/>
                <a:gdLst>
                  <a:gd name="T0" fmla="*/ 0 w 383"/>
                  <a:gd name="T1" fmla="*/ 41 h 492"/>
                  <a:gd name="T2" fmla="*/ 168 w 383"/>
                  <a:gd name="T3" fmla="*/ 0 h 492"/>
                  <a:gd name="T4" fmla="*/ 208 w 383"/>
                  <a:gd name="T5" fmla="*/ 14 h 492"/>
                  <a:gd name="T6" fmla="*/ 245 w 383"/>
                  <a:gd name="T7" fmla="*/ 28 h 492"/>
                  <a:gd name="T8" fmla="*/ 275 w 383"/>
                  <a:gd name="T9" fmla="*/ 44 h 492"/>
                  <a:gd name="T10" fmla="*/ 302 w 383"/>
                  <a:gd name="T11" fmla="*/ 60 h 492"/>
                  <a:gd name="T12" fmla="*/ 324 w 383"/>
                  <a:gd name="T13" fmla="*/ 77 h 492"/>
                  <a:gd name="T14" fmla="*/ 343 w 383"/>
                  <a:gd name="T15" fmla="*/ 96 h 492"/>
                  <a:gd name="T16" fmla="*/ 356 w 383"/>
                  <a:gd name="T17" fmla="*/ 115 h 492"/>
                  <a:gd name="T18" fmla="*/ 368 w 383"/>
                  <a:gd name="T19" fmla="*/ 137 h 492"/>
                  <a:gd name="T20" fmla="*/ 376 w 383"/>
                  <a:gd name="T21" fmla="*/ 160 h 492"/>
                  <a:gd name="T22" fmla="*/ 381 w 383"/>
                  <a:gd name="T23" fmla="*/ 185 h 492"/>
                  <a:gd name="T24" fmla="*/ 383 w 383"/>
                  <a:gd name="T25" fmla="*/ 213 h 492"/>
                  <a:gd name="T26" fmla="*/ 383 w 383"/>
                  <a:gd name="T27" fmla="*/ 243 h 492"/>
                  <a:gd name="T28" fmla="*/ 381 w 383"/>
                  <a:gd name="T29" fmla="*/ 274 h 492"/>
                  <a:gd name="T30" fmla="*/ 376 w 383"/>
                  <a:gd name="T31" fmla="*/ 309 h 492"/>
                  <a:gd name="T32" fmla="*/ 370 w 383"/>
                  <a:gd name="T33" fmla="*/ 345 h 492"/>
                  <a:gd name="T34" fmla="*/ 362 w 383"/>
                  <a:gd name="T35" fmla="*/ 386 h 492"/>
                  <a:gd name="T36" fmla="*/ 237 w 383"/>
                  <a:gd name="T37" fmla="*/ 492 h 492"/>
                  <a:gd name="T38" fmla="*/ 0 w 383"/>
                  <a:gd name="T39" fmla="*/ 41 h 49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83"/>
                  <a:gd name="T61" fmla="*/ 0 h 492"/>
                  <a:gd name="T62" fmla="*/ 383 w 383"/>
                  <a:gd name="T63" fmla="*/ 492 h 49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83" h="492">
                    <a:moveTo>
                      <a:pt x="0" y="41"/>
                    </a:moveTo>
                    <a:lnTo>
                      <a:pt x="168" y="0"/>
                    </a:lnTo>
                    <a:lnTo>
                      <a:pt x="208" y="14"/>
                    </a:lnTo>
                    <a:lnTo>
                      <a:pt x="245" y="28"/>
                    </a:lnTo>
                    <a:lnTo>
                      <a:pt x="275" y="44"/>
                    </a:lnTo>
                    <a:lnTo>
                      <a:pt x="302" y="60"/>
                    </a:lnTo>
                    <a:lnTo>
                      <a:pt x="324" y="77"/>
                    </a:lnTo>
                    <a:lnTo>
                      <a:pt x="343" y="96"/>
                    </a:lnTo>
                    <a:lnTo>
                      <a:pt x="356" y="115"/>
                    </a:lnTo>
                    <a:lnTo>
                      <a:pt x="368" y="137"/>
                    </a:lnTo>
                    <a:lnTo>
                      <a:pt x="376" y="160"/>
                    </a:lnTo>
                    <a:lnTo>
                      <a:pt x="381" y="185"/>
                    </a:lnTo>
                    <a:lnTo>
                      <a:pt x="383" y="213"/>
                    </a:lnTo>
                    <a:lnTo>
                      <a:pt x="383" y="243"/>
                    </a:lnTo>
                    <a:lnTo>
                      <a:pt x="381" y="274"/>
                    </a:lnTo>
                    <a:lnTo>
                      <a:pt x="376" y="309"/>
                    </a:lnTo>
                    <a:lnTo>
                      <a:pt x="370" y="345"/>
                    </a:lnTo>
                    <a:lnTo>
                      <a:pt x="362" y="386"/>
                    </a:lnTo>
                    <a:lnTo>
                      <a:pt x="237" y="492"/>
                    </a:lnTo>
                    <a:lnTo>
                      <a:pt x="0" y="41"/>
                    </a:lnTo>
                    <a:close/>
                  </a:path>
                </a:pathLst>
              </a:custGeom>
              <a:solidFill>
                <a:srgbClr val="8C4400"/>
              </a:solidFill>
              <a:ln w="9525">
                <a:noFill/>
                <a:round/>
                <a:headEnd/>
                <a:tailEnd/>
              </a:ln>
            </p:spPr>
            <p:txBody>
              <a:bodyPr/>
              <a:lstStyle/>
              <a:p>
                <a:endParaRPr lang="en-US"/>
              </a:p>
            </p:txBody>
          </p:sp>
          <p:sp>
            <p:nvSpPr>
              <p:cNvPr id="21819" name="Freeform 766"/>
              <p:cNvSpPr>
                <a:spLocks/>
              </p:cNvSpPr>
              <p:nvPr/>
            </p:nvSpPr>
            <p:spPr bwMode="auto">
              <a:xfrm>
                <a:off x="1479" y="2320"/>
                <a:ext cx="233" cy="257"/>
              </a:xfrm>
              <a:custGeom>
                <a:avLst/>
                <a:gdLst>
                  <a:gd name="T0" fmla="*/ 257 w 467"/>
                  <a:gd name="T1" fmla="*/ 1 h 513"/>
                  <a:gd name="T2" fmla="*/ 302 w 467"/>
                  <a:gd name="T3" fmla="*/ 11 h 513"/>
                  <a:gd name="T4" fmla="*/ 345 w 467"/>
                  <a:gd name="T5" fmla="*/ 31 h 513"/>
                  <a:gd name="T6" fmla="*/ 382 w 467"/>
                  <a:gd name="T7" fmla="*/ 58 h 513"/>
                  <a:gd name="T8" fmla="*/ 414 w 467"/>
                  <a:gd name="T9" fmla="*/ 93 h 513"/>
                  <a:gd name="T10" fmla="*/ 438 w 467"/>
                  <a:gd name="T11" fmla="*/ 134 h 513"/>
                  <a:gd name="T12" fmla="*/ 456 w 467"/>
                  <a:gd name="T13" fmla="*/ 180 h 513"/>
                  <a:gd name="T14" fmla="*/ 466 w 467"/>
                  <a:gd name="T15" fmla="*/ 230 h 513"/>
                  <a:gd name="T16" fmla="*/ 466 w 467"/>
                  <a:gd name="T17" fmla="*/ 283 h 513"/>
                  <a:gd name="T18" fmla="*/ 456 w 467"/>
                  <a:gd name="T19" fmla="*/ 332 h 513"/>
                  <a:gd name="T20" fmla="*/ 438 w 467"/>
                  <a:gd name="T21" fmla="*/ 378 h 513"/>
                  <a:gd name="T22" fmla="*/ 414 w 467"/>
                  <a:gd name="T23" fmla="*/ 420 h 513"/>
                  <a:gd name="T24" fmla="*/ 382 w 467"/>
                  <a:gd name="T25" fmla="*/ 454 h 513"/>
                  <a:gd name="T26" fmla="*/ 345 w 467"/>
                  <a:gd name="T27" fmla="*/ 482 h 513"/>
                  <a:gd name="T28" fmla="*/ 302 w 467"/>
                  <a:gd name="T29" fmla="*/ 501 h 513"/>
                  <a:gd name="T30" fmla="*/ 257 w 467"/>
                  <a:gd name="T31" fmla="*/ 512 h 513"/>
                  <a:gd name="T32" fmla="*/ 209 w 467"/>
                  <a:gd name="T33" fmla="*/ 512 h 513"/>
                  <a:gd name="T34" fmla="*/ 164 w 467"/>
                  <a:gd name="T35" fmla="*/ 501 h 513"/>
                  <a:gd name="T36" fmla="*/ 122 w 467"/>
                  <a:gd name="T37" fmla="*/ 482 h 513"/>
                  <a:gd name="T38" fmla="*/ 85 w 467"/>
                  <a:gd name="T39" fmla="*/ 454 h 513"/>
                  <a:gd name="T40" fmla="*/ 53 w 467"/>
                  <a:gd name="T41" fmla="*/ 420 h 513"/>
                  <a:gd name="T42" fmla="*/ 28 w 467"/>
                  <a:gd name="T43" fmla="*/ 378 h 513"/>
                  <a:gd name="T44" fmla="*/ 11 w 467"/>
                  <a:gd name="T45" fmla="*/ 332 h 513"/>
                  <a:gd name="T46" fmla="*/ 1 w 467"/>
                  <a:gd name="T47" fmla="*/ 283 h 513"/>
                  <a:gd name="T48" fmla="*/ 1 w 467"/>
                  <a:gd name="T49" fmla="*/ 230 h 513"/>
                  <a:gd name="T50" fmla="*/ 11 w 467"/>
                  <a:gd name="T51" fmla="*/ 180 h 513"/>
                  <a:gd name="T52" fmla="*/ 28 w 467"/>
                  <a:gd name="T53" fmla="*/ 134 h 513"/>
                  <a:gd name="T54" fmla="*/ 53 w 467"/>
                  <a:gd name="T55" fmla="*/ 93 h 513"/>
                  <a:gd name="T56" fmla="*/ 85 w 467"/>
                  <a:gd name="T57" fmla="*/ 58 h 513"/>
                  <a:gd name="T58" fmla="*/ 122 w 467"/>
                  <a:gd name="T59" fmla="*/ 31 h 513"/>
                  <a:gd name="T60" fmla="*/ 164 w 467"/>
                  <a:gd name="T61" fmla="*/ 11 h 513"/>
                  <a:gd name="T62" fmla="*/ 209 w 467"/>
                  <a:gd name="T63" fmla="*/ 1 h 51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67"/>
                  <a:gd name="T97" fmla="*/ 0 h 513"/>
                  <a:gd name="T98" fmla="*/ 467 w 467"/>
                  <a:gd name="T99" fmla="*/ 513 h 51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67" h="513">
                    <a:moveTo>
                      <a:pt x="233" y="0"/>
                    </a:moveTo>
                    <a:lnTo>
                      <a:pt x="257" y="1"/>
                    </a:lnTo>
                    <a:lnTo>
                      <a:pt x="280" y="5"/>
                    </a:lnTo>
                    <a:lnTo>
                      <a:pt x="302" y="11"/>
                    </a:lnTo>
                    <a:lnTo>
                      <a:pt x="324" y="20"/>
                    </a:lnTo>
                    <a:lnTo>
                      <a:pt x="345" y="31"/>
                    </a:lnTo>
                    <a:lnTo>
                      <a:pt x="363" y="43"/>
                    </a:lnTo>
                    <a:lnTo>
                      <a:pt x="382" y="58"/>
                    </a:lnTo>
                    <a:lnTo>
                      <a:pt x="399" y="74"/>
                    </a:lnTo>
                    <a:lnTo>
                      <a:pt x="414" y="93"/>
                    </a:lnTo>
                    <a:lnTo>
                      <a:pt x="427" y="112"/>
                    </a:lnTo>
                    <a:lnTo>
                      <a:pt x="438" y="134"/>
                    </a:lnTo>
                    <a:lnTo>
                      <a:pt x="448" y="156"/>
                    </a:lnTo>
                    <a:lnTo>
                      <a:pt x="456" y="180"/>
                    </a:lnTo>
                    <a:lnTo>
                      <a:pt x="462" y="204"/>
                    </a:lnTo>
                    <a:lnTo>
                      <a:pt x="466" y="230"/>
                    </a:lnTo>
                    <a:lnTo>
                      <a:pt x="467" y="256"/>
                    </a:lnTo>
                    <a:lnTo>
                      <a:pt x="466" y="283"/>
                    </a:lnTo>
                    <a:lnTo>
                      <a:pt x="462" y="308"/>
                    </a:lnTo>
                    <a:lnTo>
                      <a:pt x="456" y="332"/>
                    </a:lnTo>
                    <a:lnTo>
                      <a:pt x="448" y="356"/>
                    </a:lnTo>
                    <a:lnTo>
                      <a:pt x="438" y="378"/>
                    </a:lnTo>
                    <a:lnTo>
                      <a:pt x="427" y="400"/>
                    </a:lnTo>
                    <a:lnTo>
                      <a:pt x="414" y="420"/>
                    </a:lnTo>
                    <a:lnTo>
                      <a:pt x="399" y="438"/>
                    </a:lnTo>
                    <a:lnTo>
                      <a:pt x="382" y="454"/>
                    </a:lnTo>
                    <a:lnTo>
                      <a:pt x="363" y="469"/>
                    </a:lnTo>
                    <a:lnTo>
                      <a:pt x="345" y="482"/>
                    </a:lnTo>
                    <a:lnTo>
                      <a:pt x="324" y="492"/>
                    </a:lnTo>
                    <a:lnTo>
                      <a:pt x="302" y="501"/>
                    </a:lnTo>
                    <a:lnTo>
                      <a:pt x="280" y="507"/>
                    </a:lnTo>
                    <a:lnTo>
                      <a:pt x="257" y="512"/>
                    </a:lnTo>
                    <a:lnTo>
                      <a:pt x="233" y="513"/>
                    </a:lnTo>
                    <a:lnTo>
                      <a:pt x="209" y="512"/>
                    </a:lnTo>
                    <a:lnTo>
                      <a:pt x="186" y="507"/>
                    </a:lnTo>
                    <a:lnTo>
                      <a:pt x="164" y="501"/>
                    </a:lnTo>
                    <a:lnTo>
                      <a:pt x="143" y="492"/>
                    </a:lnTo>
                    <a:lnTo>
                      <a:pt x="122" y="482"/>
                    </a:lnTo>
                    <a:lnTo>
                      <a:pt x="103" y="469"/>
                    </a:lnTo>
                    <a:lnTo>
                      <a:pt x="85" y="454"/>
                    </a:lnTo>
                    <a:lnTo>
                      <a:pt x="68" y="438"/>
                    </a:lnTo>
                    <a:lnTo>
                      <a:pt x="53" y="420"/>
                    </a:lnTo>
                    <a:lnTo>
                      <a:pt x="41" y="400"/>
                    </a:lnTo>
                    <a:lnTo>
                      <a:pt x="28" y="378"/>
                    </a:lnTo>
                    <a:lnTo>
                      <a:pt x="19" y="356"/>
                    </a:lnTo>
                    <a:lnTo>
                      <a:pt x="11" y="332"/>
                    </a:lnTo>
                    <a:lnTo>
                      <a:pt x="5" y="308"/>
                    </a:lnTo>
                    <a:lnTo>
                      <a:pt x="1" y="283"/>
                    </a:lnTo>
                    <a:lnTo>
                      <a:pt x="0" y="256"/>
                    </a:lnTo>
                    <a:lnTo>
                      <a:pt x="1" y="230"/>
                    </a:lnTo>
                    <a:lnTo>
                      <a:pt x="5" y="204"/>
                    </a:lnTo>
                    <a:lnTo>
                      <a:pt x="11" y="180"/>
                    </a:lnTo>
                    <a:lnTo>
                      <a:pt x="19" y="156"/>
                    </a:lnTo>
                    <a:lnTo>
                      <a:pt x="28" y="134"/>
                    </a:lnTo>
                    <a:lnTo>
                      <a:pt x="41" y="112"/>
                    </a:lnTo>
                    <a:lnTo>
                      <a:pt x="53" y="93"/>
                    </a:lnTo>
                    <a:lnTo>
                      <a:pt x="68" y="74"/>
                    </a:lnTo>
                    <a:lnTo>
                      <a:pt x="85" y="58"/>
                    </a:lnTo>
                    <a:lnTo>
                      <a:pt x="103" y="43"/>
                    </a:lnTo>
                    <a:lnTo>
                      <a:pt x="122" y="31"/>
                    </a:lnTo>
                    <a:lnTo>
                      <a:pt x="143" y="20"/>
                    </a:lnTo>
                    <a:lnTo>
                      <a:pt x="164" y="11"/>
                    </a:lnTo>
                    <a:lnTo>
                      <a:pt x="186" y="5"/>
                    </a:lnTo>
                    <a:lnTo>
                      <a:pt x="209" y="1"/>
                    </a:lnTo>
                    <a:lnTo>
                      <a:pt x="233" y="0"/>
                    </a:lnTo>
                    <a:close/>
                  </a:path>
                </a:pathLst>
              </a:custGeom>
              <a:solidFill>
                <a:srgbClr val="B76B05"/>
              </a:solidFill>
              <a:ln w="9525">
                <a:noFill/>
                <a:round/>
                <a:headEnd/>
                <a:tailEnd/>
              </a:ln>
            </p:spPr>
            <p:txBody>
              <a:bodyPr/>
              <a:lstStyle/>
              <a:p>
                <a:endParaRPr lang="en-US"/>
              </a:p>
            </p:txBody>
          </p:sp>
          <p:sp>
            <p:nvSpPr>
              <p:cNvPr id="21820" name="Freeform 767"/>
              <p:cNvSpPr>
                <a:spLocks/>
              </p:cNvSpPr>
              <p:nvPr/>
            </p:nvSpPr>
            <p:spPr bwMode="auto">
              <a:xfrm>
                <a:off x="1480" y="2323"/>
                <a:ext cx="222" cy="243"/>
              </a:xfrm>
              <a:custGeom>
                <a:avLst/>
                <a:gdLst>
                  <a:gd name="T0" fmla="*/ 244 w 443"/>
                  <a:gd name="T1" fmla="*/ 1 h 487"/>
                  <a:gd name="T2" fmla="*/ 288 w 443"/>
                  <a:gd name="T3" fmla="*/ 12 h 487"/>
                  <a:gd name="T4" fmla="*/ 327 w 443"/>
                  <a:gd name="T5" fmla="*/ 30 h 487"/>
                  <a:gd name="T6" fmla="*/ 363 w 443"/>
                  <a:gd name="T7" fmla="*/ 55 h 487"/>
                  <a:gd name="T8" fmla="*/ 393 w 443"/>
                  <a:gd name="T9" fmla="*/ 89 h 487"/>
                  <a:gd name="T10" fmla="*/ 417 w 443"/>
                  <a:gd name="T11" fmla="*/ 128 h 487"/>
                  <a:gd name="T12" fmla="*/ 433 w 443"/>
                  <a:gd name="T13" fmla="*/ 171 h 487"/>
                  <a:gd name="T14" fmla="*/ 442 w 443"/>
                  <a:gd name="T15" fmla="*/ 219 h 487"/>
                  <a:gd name="T16" fmla="*/ 442 w 443"/>
                  <a:gd name="T17" fmla="*/ 268 h 487"/>
                  <a:gd name="T18" fmla="*/ 433 w 443"/>
                  <a:gd name="T19" fmla="*/ 316 h 487"/>
                  <a:gd name="T20" fmla="*/ 417 w 443"/>
                  <a:gd name="T21" fmla="*/ 359 h 487"/>
                  <a:gd name="T22" fmla="*/ 393 w 443"/>
                  <a:gd name="T23" fmla="*/ 398 h 487"/>
                  <a:gd name="T24" fmla="*/ 363 w 443"/>
                  <a:gd name="T25" fmla="*/ 432 h 487"/>
                  <a:gd name="T26" fmla="*/ 327 w 443"/>
                  <a:gd name="T27" fmla="*/ 457 h 487"/>
                  <a:gd name="T28" fmla="*/ 288 w 443"/>
                  <a:gd name="T29" fmla="*/ 476 h 487"/>
                  <a:gd name="T30" fmla="*/ 244 w 443"/>
                  <a:gd name="T31" fmla="*/ 486 h 487"/>
                  <a:gd name="T32" fmla="*/ 198 w 443"/>
                  <a:gd name="T33" fmla="*/ 486 h 487"/>
                  <a:gd name="T34" fmla="*/ 155 w 443"/>
                  <a:gd name="T35" fmla="*/ 476 h 487"/>
                  <a:gd name="T36" fmla="*/ 115 w 443"/>
                  <a:gd name="T37" fmla="*/ 457 h 487"/>
                  <a:gd name="T38" fmla="*/ 80 w 443"/>
                  <a:gd name="T39" fmla="*/ 432 h 487"/>
                  <a:gd name="T40" fmla="*/ 50 w 443"/>
                  <a:gd name="T41" fmla="*/ 398 h 487"/>
                  <a:gd name="T42" fmla="*/ 26 w 443"/>
                  <a:gd name="T43" fmla="*/ 359 h 487"/>
                  <a:gd name="T44" fmla="*/ 10 w 443"/>
                  <a:gd name="T45" fmla="*/ 316 h 487"/>
                  <a:gd name="T46" fmla="*/ 1 w 443"/>
                  <a:gd name="T47" fmla="*/ 268 h 487"/>
                  <a:gd name="T48" fmla="*/ 1 w 443"/>
                  <a:gd name="T49" fmla="*/ 219 h 487"/>
                  <a:gd name="T50" fmla="*/ 10 w 443"/>
                  <a:gd name="T51" fmla="*/ 171 h 487"/>
                  <a:gd name="T52" fmla="*/ 26 w 443"/>
                  <a:gd name="T53" fmla="*/ 128 h 487"/>
                  <a:gd name="T54" fmla="*/ 50 w 443"/>
                  <a:gd name="T55" fmla="*/ 89 h 487"/>
                  <a:gd name="T56" fmla="*/ 80 w 443"/>
                  <a:gd name="T57" fmla="*/ 55 h 487"/>
                  <a:gd name="T58" fmla="*/ 115 w 443"/>
                  <a:gd name="T59" fmla="*/ 30 h 487"/>
                  <a:gd name="T60" fmla="*/ 155 w 443"/>
                  <a:gd name="T61" fmla="*/ 12 h 487"/>
                  <a:gd name="T62" fmla="*/ 198 w 443"/>
                  <a:gd name="T63" fmla="*/ 1 h 48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43"/>
                  <a:gd name="T97" fmla="*/ 0 h 487"/>
                  <a:gd name="T98" fmla="*/ 443 w 443"/>
                  <a:gd name="T99" fmla="*/ 487 h 48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43" h="487">
                    <a:moveTo>
                      <a:pt x="221" y="0"/>
                    </a:moveTo>
                    <a:lnTo>
                      <a:pt x="244" y="1"/>
                    </a:lnTo>
                    <a:lnTo>
                      <a:pt x="266" y="5"/>
                    </a:lnTo>
                    <a:lnTo>
                      <a:pt x="288" y="12"/>
                    </a:lnTo>
                    <a:lnTo>
                      <a:pt x="307" y="20"/>
                    </a:lnTo>
                    <a:lnTo>
                      <a:pt x="327" y="30"/>
                    </a:lnTo>
                    <a:lnTo>
                      <a:pt x="345" y="42"/>
                    </a:lnTo>
                    <a:lnTo>
                      <a:pt x="363" y="55"/>
                    </a:lnTo>
                    <a:lnTo>
                      <a:pt x="379" y="72"/>
                    </a:lnTo>
                    <a:lnTo>
                      <a:pt x="393" y="89"/>
                    </a:lnTo>
                    <a:lnTo>
                      <a:pt x="405" y="107"/>
                    </a:lnTo>
                    <a:lnTo>
                      <a:pt x="417" y="128"/>
                    </a:lnTo>
                    <a:lnTo>
                      <a:pt x="426" y="149"/>
                    </a:lnTo>
                    <a:lnTo>
                      <a:pt x="433" y="171"/>
                    </a:lnTo>
                    <a:lnTo>
                      <a:pt x="439" y="195"/>
                    </a:lnTo>
                    <a:lnTo>
                      <a:pt x="442" y="219"/>
                    </a:lnTo>
                    <a:lnTo>
                      <a:pt x="443" y="243"/>
                    </a:lnTo>
                    <a:lnTo>
                      <a:pt x="442" y="268"/>
                    </a:lnTo>
                    <a:lnTo>
                      <a:pt x="439" y="293"/>
                    </a:lnTo>
                    <a:lnTo>
                      <a:pt x="433" y="316"/>
                    </a:lnTo>
                    <a:lnTo>
                      <a:pt x="426" y="337"/>
                    </a:lnTo>
                    <a:lnTo>
                      <a:pt x="417" y="359"/>
                    </a:lnTo>
                    <a:lnTo>
                      <a:pt x="405" y="379"/>
                    </a:lnTo>
                    <a:lnTo>
                      <a:pt x="393" y="398"/>
                    </a:lnTo>
                    <a:lnTo>
                      <a:pt x="379" y="416"/>
                    </a:lnTo>
                    <a:lnTo>
                      <a:pt x="363" y="432"/>
                    </a:lnTo>
                    <a:lnTo>
                      <a:pt x="345" y="446"/>
                    </a:lnTo>
                    <a:lnTo>
                      <a:pt x="327" y="457"/>
                    </a:lnTo>
                    <a:lnTo>
                      <a:pt x="307" y="467"/>
                    </a:lnTo>
                    <a:lnTo>
                      <a:pt x="288" y="476"/>
                    </a:lnTo>
                    <a:lnTo>
                      <a:pt x="266" y="482"/>
                    </a:lnTo>
                    <a:lnTo>
                      <a:pt x="244" y="486"/>
                    </a:lnTo>
                    <a:lnTo>
                      <a:pt x="221" y="487"/>
                    </a:lnTo>
                    <a:lnTo>
                      <a:pt x="198" y="486"/>
                    </a:lnTo>
                    <a:lnTo>
                      <a:pt x="176" y="482"/>
                    </a:lnTo>
                    <a:lnTo>
                      <a:pt x="155" y="476"/>
                    </a:lnTo>
                    <a:lnTo>
                      <a:pt x="134" y="467"/>
                    </a:lnTo>
                    <a:lnTo>
                      <a:pt x="115" y="457"/>
                    </a:lnTo>
                    <a:lnTo>
                      <a:pt x="98" y="446"/>
                    </a:lnTo>
                    <a:lnTo>
                      <a:pt x="80" y="432"/>
                    </a:lnTo>
                    <a:lnTo>
                      <a:pt x="64" y="416"/>
                    </a:lnTo>
                    <a:lnTo>
                      <a:pt x="50" y="398"/>
                    </a:lnTo>
                    <a:lnTo>
                      <a:pt x="38" y="379"/>
                    </a:lnTo>
                    <a:lnTo>
                      <a:pt x="26" y="359"/>
                    </a:lnTo>
                    <a:lnTo>
                      <a:pt x="17" y="337"/>
                    </a:lnTo>
                    <a:lnTo>
                      <a:pt x="10" y="316"/>
                    </a:lnTo>
                    <a:lnTo>
                      <a:pt x="4" y="293"/>
                    </a:lnTo>
                    <a:lnTo>
                      <a:pt x="1" y="268"/>
                    </a:lnTo>
                    <a:lnTo>
                      <a:pt x="0" y="243"/>
                    </a:lnTo>
                    <a:lnTo>
                      <a:pt x="1" y="219"/>
                    </a:lnTo>
                    <a:lnTo>
                      <a:pt x="4" y="195"/>
                    </a:lnTo>
                    <a:lnTo>
                      <a:pt x="10" y="171"/>
                    </a:lnTo>
                    <a:lnTo>
                      <a:pt x="17" y="149"/>
                    </a:lnTo>
                    <a:lnTo>
                      <a:pt x="26" y="128"/>
                    </a:lnTo>
                    <a:lnTo>
                      <a:pt x="38" y="107"/>
                    </a:lnTo>
                    <a:lnTo>
                      <a:pt x="50" y="89"/>
                    </a:lnTo>
                    <a:lnTo>
                      <a:pt x="64" y="72"/>
                    </a:lnTo>
                    <a:lnTo>
                      <a:pt x="80" y="55"/>
                    </a:lnTo>
                    <a:lnTo>
                      <a:pt x="98" y="42"/>
                    </a:lnTo>
                    <a:lnTo>
                      <a:pt x="115" y="30"/>
                    </a:lnTo>
                    <a:lnTo>
                      <a:pt x="134" y="20"/>
                    </a:lnTo>
                    <a:lnTo>
                      <a:pt x="155" y="12"/>
                    </a:lnTo>
                    <a:lnTo>
                      <a:pt x="176" y="5"/>
                    </a:lnTo>
                    <a:lnTo>
                      <a:pt x="198" y="1"/>
                    </a:lnTo>
                    <a:lnTo>
                      <a:pt x="221" y="0"/>
                    </a:lnTo>
                    <a:close/>
                  </a:path>
                </a:pathLst>
              </a:custGeom>
              <a:solidFill>
                <a:srgbClr val="BF7505"/>
              </a:solidFill>
              <a:ln w="9525">
                <a:noFill/>
                <a:round/>
                <a:headEnd/>
                <a:tailEnd/>
              </a:ln>
            </p:spPr>
            <p:txBody>
              <a:bodyPr/>
              <a:lstStyle/>
              <a:p>
                <a:endParaRPr lang="en-US"/>
              </a:p>
            </p:txBody>
          </p:sp>
          <p:sp>
            <p:nvSpPr>
              <p:cNvPr id="21821" name="Freeform 768"/>
              <p:cNvSpPr>
                <a:spLocks/>
              </p:cNvSpPr>
              <p:nvPr/>
            </p:nvSpPr>
            <p:spPr bwMode="auto">
              <a:xfrm>
                <a:off x="1482" y="2324"/>
                <a:ext cx="210" cy="232"/>
              </a:xfrm>
              <a:custGeom>
                <a:avLst/>
                <a:gdLst>
                  <a:gd name="T0" fmla="*/ 233 w 421"/>
                  <a:gd name="T1" fmla="*/ 1 h 462"/>
                  <a:gd name="T2" fmla="*/ 273 w 421"/>
                  <a:gd name="T3" fmla="*/ 10 h 462"/>
                  <a:gd name="T4" fmla="*/ 311 w 421"/>
                  <a:gd name="T5" fmla="*/ 27 h 462"/>
                  <a:gd name="T6" fmla="*/ 345 w 421"/>
                  <a:gd name="T7" fmla="*/ 53 h 462"/>
                  <a:gd name="T8" fmla="*/ 373 w 421"/>
                  <a:gd name="T9" fmla="*/ 84 h 462"/>
                  <a:gd name="T10" fmla="*/ 395 w 421"/>
                  <a:gd name="T11" fmla="*/ 120 h 462"/>
                  <a:gd name="T12" fmla="*/ 411 w 421"/>
                  <a:gd name="T13" fmla="*/ 162 h 462"/>
                  <a:gd name="T14" fmla="*/ 420 w 421"/>
                  <a:gd name="T15" fmla="*/ 207 h 462"/>
                  <a:gd name="T16" fmla="*/ 420 w 421"/>
                  <a:gd name="T17" fmla="*/ 255 h 462"/>
                  <a:gd name="T18" fmla="*/ 411 w 421"/>
                  <a:gd name="T19" fmla="*/ 300 h 462"/>
                  <a:gd name="T20" fmla="*/ 395 w 421"/>
                  <a:gd name="T21" fmla="*/ 341 h 462"/>
                  <a:gd name="T22" fmla="*/ 373 w 421"/>
                  <a:gd name="T23" fmla="*/ 378 h 462"/>
                  <a:gd name="T24" fmla="*/ 345 w 421"/>
                  <a:gd name="T25" fmla="*/ 409 h 462"/>
                  <a:gd name="T26" fmla="*/ 311 w 421"/>
                  <a:gd name="T27" fmla="*/ 435 h 462"/>
                  <a:gd name="T28" fmla="*/ 273 w 421"/>
                  <a:gd name="T29" fmla="*/ 452 h 462"/>
                  <a:gd name="T30" fmla="*/ 233 w 421"/>
                  <a:gd name="T31" fmla="*/ 461 h 462"/>
                  <a:gd name="T32" fmla="*/ 189 w 421"/>
                  <a:gd name="T33" fmla="*/ 461 h 462"/>
                  <a:gd name="T34" fmla="*/ 149 w 421"/>
                  <a:gd name="T35" fmla="*/ 452 h 462"/>
                  <a:gd name="T36" fmla="*/ 111 w 421"/>
                  <a:gd name="T37" fmla="*/ 435 h 462"/>
                  <a:gd name="T38" fmla="*/ 77 w 421"/>
                  <a:gd name="T39" fmla="*/ 409 h 462"/>
                  <a:gd name="T40" fmla="*/ 48 w 421"/>
                  <a:gd name="T41" fmla="*/ 378 h 462"/>
                  <a:gd name="T42" fmla="*/ 25 w 421"/>
                  <a:gd name="T43" fmla="*/ 341 h 462"/>
                  <a:gd name="T44" fmla="*/ 9 w 421"/>
                  <a:gd name="T45" fmla="*/ 300 h 462"/>
                  <a:gd name="T46" fmla="*/ 1 w 421"/>
                  <a:gd name="T47" fmla="*/ 255 h 462"/>
                  <a:gd name="T48" fmla="*/ 1 w 421"/>
                  <a:gd name="T49" fmla="*/ 207 h 462"/>
                  <a:gd name="T50" fmla="*/ 9 w 421"/>
                  <a:gd name="T51" fmla="*/ 162 h 462"/>
                  <a:gd name="T52" fmla="*/ 25 w 421"/>
                  <a:gd name="T53" fmla="*/ 120 h 462"/>
                  <a:gd name="T54" fmla="*/ 48 w 421"/>
                  <a:gd name="T55" fmla="*/ 84 h 462"/>
                  <a:gd name="T56" fmla="*/ 77 w 421"/>
                  <a:gd name="T57" fmla="*/ 53 h 462"/>
                  <a:gd name="T58" fmla="*/ 111 w 421"/>
                  <a:gd name="T59" fmla="*/ 27 h 462"/>
                  <a:gd name="T60" fmla="*/ 149 w 421"/>
                  <a:gd name="T61" fmla="*/ 10 h 462"/>
                  <a:gd name="T62" fmla="*/ 189 w 421"/>
                  <a:gd name="T63" fmla="*/ 1 h 46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21"/>
                  <a:gd name="T97" fmla="*/ 0 h 462"/>
                  <a:gd name="T98" fmla="*/ 421 w 421"/>
                  <a:gd name="T99" fmla="*/ 462 h 46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21" h="462">
                    <a:moveTo>
                      <a:pt x="211" y="0"/>
                    </a:moveTo>
                    <a:lnTo>
                      <a:pt x="233" y="1"/>
                    </a:lnTo>
                    <a:lnTo>
                      <a:pt x="254" y="4"/>
                    </a:lnTo>
                    <a:lnTo>
                      <a:pt x="273" y="10"/>
                    </a:lnTo>
                    <a:lnTo>
                      <a:pt x="293" y="18"/>
                    </a:lnTo>
                    <a:lnTo>
                      <a:pt x="311" y="27"/>
                    </a:lnTo>
                    <a:lnTo>
                      <a:pt x="328" y="39"/>
                    </a:lnTo>
                    <a:lnTo>
                      <a:pt x="345" y="53"/>
                    </a:lnTo>
                    <a:lnTo>
                      <a:pt x="360" y="68"/>
                    </a:lnTo>
                    <a:lnTo>
                      <a:pt x="373" y="84"/>
                    </a:lnTo>
                    <a:lnTo>
                      <a:pt x="385" y="102"/>
                    </a:lnTo>
                    <a:lnTo>
                      <a:pt x="395" y="120"/>
                    </a:lnTo>
                    <a:lnTo>
                      <a:pt x="405" y="141"/>
                    </a:lnTo>
                    <a:lnTo>
                      <a:pt x="411" y="162"/>
                    </a:lnTo>
                    <a:lnTo>
                      <a:pt x="416" y="184"/>
                    </a:lnTo>
                    <a:lnTo>
                      <a:pt x="420" y="207"/>
                    </a:lnTo>
                    <a:lnTo>
                      <a:pt x="421" y="231"/>
                    </a:lnTo>
                    <a:lnTo>
                      <a:pt x="420" y="255"/>
                    </a:lnTo>
                    <a:lnTo>
                      <a:pt x="416" y="278"/>
                    </a:lnTo>
                    <a:lnTo>
                      <a:pt x="411" y="300"/>
                    </a:lnTo>
                    <a:lnTo>
                      <a:pt x="405" y="321"/>
                    </a:lnTo>
                    <a:lnTo>
                      <a:pt x="395" y="341"/>
                    </a:lnTo>
                    <a:lnTo>
                      <a:pt x="385" y="360"/>
                    </a:lnTo>
                    <a:lnTo>
                      <a:pt x="373" y="378"/>
                    </a:lnTo>
                    <a:lnTo>
                      <a:pt x="360" y="394"/>
                    </a:lnTo>
                    <a:lnTo>
                      <a:pt x="345" y="409"/>
                    </a:lnTo>
                    <a:lnTo>
                      <a:pt x="328" y="423"/>
                    </a:lnTo>
                    <a:lnTo>
                      <a:pt x="311" y="435"/>
                    </a:lnTo>
                    <a:lnTo>
                      <a:pt x="293" y="444"/>
                    </a:lnTo>
                    <a:lnTo>
                      <a:pt x="273" y="452"/>
                    </a:lnTo>
                    <a:lnTo>
                      <a:pt x="254" y="458"/>
                    </a:lnTo>
                    <a:lnTo>
                      <a:pt x="233" y="461"/>
                    </a:lnTo>
                    <a:lnTo>
                      <a:pt x="211" y="462"/>
                    </a:lnTo>
                    <a:lnTo>
                      <a:pt x="189" y="461"/>
                    </a:lnTo>
                    <a:lnTo>
                      <a:pt x="168" y="458"/>
                    </a:lnTo>
                    <a:lnTo>
                      <a:pt x="149" y="452"/>
                    </a:lnTo>
                    <a:lnTo>
                      <a:pt x="129" y="444"/>
                    </a:lnTo>
                    <a:lnTo>
                      <a:pt x="111" y="435"/>
                    </a:lnTo>
                    <a:lnTo>
                      <a:pt x="93" y="423"/>
                    </a:lnTo>
                    <a:lnTo>
                      <a:pt x="77" y="409"/>
                    </a:lnTo>
                    <a:lnTo>
                      <a:pt x="62" y="394"/>
                    </a:lnTo>
                    <a:lnTo>
                      <a:pt x="48" y="378"/>
                    </a:lnTo>
                    <a:lnTo>
                      <a:pt x="36" y="360"/>
                    </a:lnTo>
                    <a:lnTo>
                      <a:pt x="25" y="341"/>
                    </a:lnTo>
                    <a:lnTo>
                      <a:pt x="16" y="321"/>
                    </a:lnTo>
                    <a:lnTo>
                      <a:pt x="9" y="300"/>
                    </a:lnTo>
                    <a:lnTo>
                      <a:pt x="5" y="278"/>
                    </a:lnTo>
                    <a:lnTo>
                      <a:pt x="1" y="255"/>
                    </a:lnTo>
                    <a:lnTo>
                      <a:pt x="0" y="231"/>
                    </a:lnTo>
                    <a:lnTo>
                      <a:pt x="1" y="207"/>
                    </a:lnTo>
                    <a:lnTo>
                      <a:pt x="5" y="184"/>
                    </a:lnTo>
                    <a:lnTo>
                      <a:pt x="9" y="162"/>
                    </a:lnTo>
                    <a:lnTo>
                      <a:pt x="16" y="141"/>
                    </a:lnTo>
                    <a:lnTo>
                      <a:pt x="25" y="120"/>
                    </a:lnTo>
                    <a:lnTo>
                      <a:pt x="36" y="102"/>
                    </a:lnTo>
                    <a:lnTo>
                      <a:pt x="48" y="84"/>
                    </a:lnTo>
                    <a:lnTo>
                      <a:pt x="62" y="68"/>
                    </a:lnTo>
                    <a:lnTo>
                      <a:pt x="77" y="53"/>
                    </a:lnTo>
                    <a:lnTo>
                      <a:pt x="93" y="39"/>
                    </a:lnTo>
                    <a:lnTo>
                      <a:pt x="111" y="27"/>
                    </a:lnTo>
                    <a:lnTo>
                      <a:pt x="129" y="18"/>
                    </a:lnTo>
                    <a:lnTo>
                      <a:pt x="149" y="10"/>
                    </a:lnTo>
                    <a:lnTo>
                      <a:pt x="168" y="4"/>
                    </a:lnTo>
                    <a:lnTo>
                      <a:pt x="189" y="1"/>
                    </a:lnTo>
                    <a:lnTo>
                      <a:pt x="211" y="0"/>
                    </a:lnTo>
                    <a:close/>
                  </a:path>
                </a:pathLst>
              </a:custGeom>
              <a:solidFill>
                <a:srgbClr val="C47C05"/>
              </a:solidFill>
              <a:ln w="9525">
                <a:noFill/>
                <a:round/>
                <a:headEnd/>
                <a:tailEnd/>
              </a:ln>
            </p:spPr>
            <p:txBody>
              <a:bodyPr/>
              <a:lstStyle/>
              <a:p>
                <a:endParaRPr lang="en-US"/>
              </a:p>
            </p:txBody>
          </p:sp>
          <p:sp>
            <p:nvSpPr>
              <p:cNvPr id="21822" name="Freeform 769"/>
              <p:cNvSpPr>
                <a:spLocks/>
              </p:cNvSpPr>
              <p:nvPr/>
            </p:nvSpPr>
            <p:spPr bwMode="auto">
              <a:xfrm>
                <a:off x="1484" y="2326"/>
                <a:ext cx="199" cy="219"/>
              </a:xfrm>
              <a:custGeom>
                <a:avLst/>
                <a:gdLst>
                  <a:gd name="T0" fmla="*/ 220 w 398"/>
                  <a:gd name="T1" fmla="*/ 1 h 437"/>
                  <a:gd name="T2" fmla="*/ 258 w 398"/>
                  <a:gd name="T3" fmla="*/ 10 h 437"/>
                  <a:gd name="T4" fmla="*/ 293 w 398"/>
                  <a:gd name="T5" fmla="*/ 27 h 437"/>
                  <a:gd name="T6" fmla="*/ 326 w 398"/>
                  <a:gd name="T7" fmla="*/ 51 h 437"/>
                  <a:gd name="T8" fmla="*/ 352 w 398"/>
                  <a:gd name="T9" fmla="*/ 81 h 437"/>
                  <a:gd name="T10" fmla="*/ 374 w 398"/>
                  <a:gd name="T11" fmla="*/ 115 h 437"/>
                  <a:gd name="T12" fmla="*/ 389 w 398"/>
                  <a:gd name="T13" fmla="*/ 154 h 437"/>
                  <a:gd name="T14" fmla="*/ 397 w 398"/>
                  <a:gd name="T15" fmla="*/ 197 h 437"/>
                  <a:gd name="T16" fmla="*/ 397 w 398"/>
                  <a:gd name="T17" fmla="*/ 241 h 437"/>
                  <a:gd name="T18" fmla="*/ 389 w 398"/>
                  <a:gd name="T19" fmla="*/ 284 h 437"/>
                  <a:gd name="T20" fmla="*/ 374 w 398"/>
                  <a:gd name="T21" fmla="*/ 324 h 437"/>
                  <a:gd name="T22" fmla="*/ 352 w 398"/>
                  <a:gd name="T23" fmla="*/ 358 h 437"/>
                  <a:gd name="T24" fmla="*/ 326 w 398"/>
                  <a:gd name="T25" fmla="*/ 388 h 437"/>
                  <a:gd name="T26" fmla="*/ 293 w 398"/>
                  <a:gd name="T27" fmla="*/ 411 h 437"/>
                  <a:gd name="T28" fmla="*/ 258 w 398"/>
                  <a:gd name="T29" fmla="*/ 427 h 437"/>
                  <a:gd name="T30" fmla="*/ 220 w 398"/>
                  <a:gd name="T31" fmla="*/ 436 h 437"/>
                  <a:gd name="T32" fmla="*/ 178 w 398"/>
                  <a:gd name="T33" fmla="*/ 436 h 437"/>
                  <a:gd name="T34" fmla="*/ 139 w 398"/>
                  <a:gd name="T35" fmla="*/ 427 h 437"/>
                  <a:gd name="T36" fmla="*/ 103 w 398"/>
                  <a:gd name="T37" fmla="*/ 411 h 437"/>
                  <a:gd name="T38" fmla="*/ 72 w 398"/>
                  <a:gd name="T39" fmla="*/ 388 h 437"/>
                  <a:gd name="T40" fmla="*/ 44 w 398"/>
                  <a:gd name="T41" fmla="*/ 358 h 437"/>
                  <a:gd name="T42" fmla="*/ 24 w 398"/>
                  <a:gd name="T43" fmla="*/ 324 h 437"/>
                  <a:gd name="T44" fmla="*/ 9 w 398"/>
                  <a:gd name="T45" fmla="*/ 284 h 437"/>
                  <a:gd name="T46" fmla="*/ 1 w 398"/>
                  <a:gd name="T47" fmla="*/ 241 h 437"/>
                  <a:gd name="T48" fmla="*/ 1 w 398"/>
                  <a:gd name="T49" fmla="*/ 197 h 437"/>
                  <a:gd name="T50" fmla="*/ 9 w 398"/>
                  <a:gd name="T51" fmla="*/ 154 h 437"/>
                  <a:gd name="T52" fmla="*/ 24 w 398"/>
                  <a:gd name="T53" fmla="*/ 115 h 437"/>
                  <a:gd name="T54" fmla="*/ 44 w 398"/>
                  <a:gd name="T55" fmla="*/ 81 h 437"/>
                  <a:gd name="T56" fmla="*/ 72 w 398"/>
                  <a:gd name="T57" fmla="*/ 51 h 437"/>
                  <a:gd name="T58" fmla="*/ 103 w 398"/>
                  <a:gd name="T59" fmla="*/ 27 h 437"/>
                  <a:gd name="T60" fmla="*/ 139 w 398"/>
                  <a:gd name="T61" fmla="*/ 10 h 437"/>
                  <a:gd name="T62" fmla="*/ 178 w 398"/>
                  <a:gd name="T63" fmla="*/ 1 h 43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98"/>
                  <a:gd name="T97" fmla="*/ 0 h 437"/>
                  <a:gd name="T98" fmla="*/ 398 w 398"/>
                  <a:gd name="T99" fmla="*/ 437 h 43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98" h="437">
                    <a:moveTo>
                      <a:pt x="199" y="0"/>
                    </a:moveTo>
                    <a:lnTo>
                      <a:pt x="220" y="1"/>
                    </a:lnTo>
                    <a:lnTo>
                      <a:pt x="239" y="5"/>
                    </a:lnTo>
                    <a:lnTo>
                      <a:pt x="258" y="10"/>
                    </a:lnTo>
                    <a:lnTo>
                      <a:pt x="276" y="17"/>
                    </a:lnTo>
                    <a:lnTo>
                      <a:pt x="293" y="27"/>
                    </a:lnTo>
                    <a:lnTo>
                      <a:pt x="310" y="38"/>
                    </a:lnTo>
                    <a:lnTo>
                      <a:pt x="326" y="51"/>
                    </a:lnTo>
                    <a:lnTo>
                      <a:pt x="339" y="65"/>
                    </a:lnTo>
                    <a:lnTo>
                      <a:pt x="352" y="81"/>
                    </a:lnTo>
                    <a:lnTo>
                      <a:pt x="364" y="97"/>
                    </a:lnTo>
                    <a:lnTo>
                      <a:pt x="374" y="115"/>
                    </a:lnTo>
                    <a:lnTo>
                      <a:pt x="382" y="134"/>
                    </a:lnTo>
                    <a:lnTo>
                      <a:pt x="389" y="154"/>
                    </a:lnTo>
                    <a:lnTo>
                      <a:pt x="394" y="175"/>
                    </a:lnTo>
                    <a:lnTo>
                      <a:pt x="397" y="197"/>
                    </a:lnTo>
                    <a:lnTo>
                      <a:pt x="398" y="219"/>
                    </a:lnTo>
                    <a:lnTo>
                      <a:pt x="397" y="241"/>
                    </a:lnTo>
                    <a:lnTo>
                      <a:pt x="394" y="263"/>
                    </a:lnTo>
                    <a:lnTo>
                      <a:pt x="389" y="284"/>
                    </a:lnTo>
                    <a:lnTo>
                      <a:pt x="382" y="304"/>
                    </a:lnTo>
                    <a:lnTo>
                      <a:pt x="374" y="324"/>
                    </a:lnTo>
                    <a:lnTo>
                      <a:pt x="364" y="341"/>
                    </a:lnTo>
                    <a:lnTo>
                      <a:pt x="352" y="358"/>
                    </a:lnTo>
                    <a:lnTo>
                      <a:pt x="339" y="373"/>
                    </a:lnTo>
                    <a:lnTo>
                      <a:pt x="326" y="388"/>
                    </a:lnTo>
                    <a:lnTo>
                      <a:pt x="310" y="401"/>
                    </a:lnTo>
                    <a:lnTo>
                      <a:pt x="293" y="411"/>
                    </a:lnTo>
                    <a:lnTo>
                      <a:pt x="276" y="420"/>
                    </a:lnTo>
                    <a:lnTo>
                      <a:pt x="258" y="427"/>
                    </a:lnTo>
                    <a:lnTo>
                      <a:pt x="239" y="433"/>
                    </a:lnTo>
                    <a:lnTo>
                      <a:pt x="220" y="436"/>
                    </a:lnTo>
                    <a:lnTo>
                      <a:pt x="199" y="437"/>
                    </a:lnTo>
                    <a:lnTo>
                      <a:pt x="178" y="436"/>
                    </a:lnTo>
                    <a:lnTo>
                      <a:pt x="159" y="433"/>
                    </a:lnTo>
                    <a:lnTo>
                      <a:pt x="139" y="427"/>
                    </a:lnTo>
                    <a:lnTo>
                      <a:pt x="121" y="420"/>
                    </a:lnTo>
                    <a:lnTo>
                      <a:pt x="103" y="411"/>
                    </a:lnTo>
                    <a:lnTo>
                      <a:pt x="87" y="401"/>
                    </a:lnTo>
                    <a:lnTo>
                      <a:pt x="72" y="388"/>
                    </a:lnTo>
                    <a:lnTo>
                      <a:pt x="58" y="373"/>
                    </a:lnTo>
                    <a:lnTo>
                      <a:pt x="44" y="358"/>
                    </a:lnTo>
                    <a:lnTo>
                      <a:pt x="33" y="341"/>
                    </a:lnTo>
                    <a:lnTo>
                      <a:pt x="24" y="324"/>
                    </a:lnTo>
                    <a:lnTo>
                      <a:pt x="16" y="304"/>
                    </a:lnTo>
                    <a:lnTo>
                      <a:pt x="9" y="284"/>
                    </a:lnTo>
                    <a:lnTo>
                      <a:pt x="3" y="263"/>
                    </a:lnTo>
                    <a:lnTo>
                      <a:pt x="1" y="241"/>
                    </a:lnTo>
                    <a:lnTo>
                      <a:pt x="0" y="219"/>
                    </a:lnTo>
                    <a:lnTo>
                      <a:pt x="1" y="197"/>
                    </a:lnTo>
                    <a:lnTo>
                      <a:pt x="3" y="175"/>
                    </a:lnTo>
                    <a:lnTo>
                      <a:pt x="9" y="154"/>
                    </a:lnTo>
                    <a:lnTo>
                      <a:pt x="16" y="134"/>
                    </a:lnTo>
                    <a:lnTo>
                      <a:pt x="24" y="115"/>
                    </a:lnTo>
                    <a:lnTo>
                      <a:pt x="33" y="97"/>
                    </a:lnTo>
                    <a:lnTo>
                      <a:pt x="44" y="81"/>
                    </a:lnTo>
                    <a:lnTo>
                      <a:pt x="58" y="65"/>
                    </a:lnTo>
                    <a:lnTo>
                      <a:pt x="72" y="51"/>
                    </a:lnTo>
                    <a:lnTo>
                      <a:pt x="87" y="38"/>
                    </a:lnTo>
                    <a:lnTo>
                      <a:pt x="103" y="27"/>
                    </a:lnTo>
                    <a:lnTo>
                      <a:pt x="121" y="17"/>
                    </a:lnTo>
                    <a:lnTo>
                      <a:pt x="139" y="10"/>
                    </a:lnTo>
                    <a:lnTo>
                      <a:pt x="159" y="5"/>
                    </a:lnTo>
                    <a:lnTo>
                      <a:pt x="178" y="1"/>
                    </a:lnTo>
                    <a:lnTo>
                      <a:pt x="199" y="0"/>
                    </a:lnTo>
                    <a:close/>
                  </a:path>
                </a:pathLst>
              </a:custGeom>
              <a:solidFill>
                <a:srgbClr val="CC8405"/>
              </a:solidFill>
              <a:ln w="9525">
                <a:noFill/>
                <a:round/>
                <a:headEnd/>
                <a:tailEnd/>
              </a:ln>
            </p:spPr>
            <p:txBody>
              <a:bodyPr/>
              <a:lstStyle/>
              <a:p>
                <a:endParaRPr lang="en-US"/>
              </a:p>
            </p:txBody>
          </p:sp>
          <p:sp>
            <p:nvSpPr>
              <p:cNvPr id="21823" name="Freeform 770"/>
              <p:cNvSpPr>
                <a:spLocks/>
              </p:cNvSpPr>
              <p:nvPr/>
            </p:nvSpPr>
            <p:spPr bwMode="auto">
              <a:xfrm>
                <a:off x="1486" y="2328"/>
                <a:ext cx="187" cy="206"/>
              </a:xfrm>
              <a:custGeom>
                <a:avLst/>
                <a:gdLst>
                  <a:gd name="T0" fmla="*/ 207 w 376"/>
                  <a:gd name="T1" fmla="*/ 1 h 413"/>
                  <a:gd name="T2" fmla="*/ 243 w 376"/>
                  <a:gd name="T3" fmla="*/ 9 h 413"/>
                  <a:gd name="T4" fmla="*/ 278 w 376"/>
                  <a:gd name="T5" fmla="*/ 25 h 413"/>
                  <a:gd name="T6" fmla="*/ 308 w 376"/>
                  <a:gd name="T7" fmla="*/ 47 h 413"/>
                  <a:gd name="T8" fmla="*/ 333 w 376"/>
                  <a:gd name="T9" fmla="*/ 75 h 413"/>
                  <a:gd name="T10" fmla="*/ 353 w 376"/>
                  <a:gd name="T11" fmla="*/ 108 h 413"/>
                  <a:gd name="T12" fmla="*/ 368 w 376"/>
                  <a:gd name="T13" fmla="*/ 146 h 413"/>
                  <a:gd name="T14" fmla="*/ 375 w 376"/>
                  <a:gd name="T15" fmla="*/ 186 h 413"/>
                  <a:gd name="T16" fmla="*/ 375 w 376"/>
                  <a:gd name="T17" fmla="*/ 227 h 413"/>
                  <a:gd name="T18" fmla="*/ 368 w 376"/>
                  <a:gd name="T19" fmla="*/ 268 h 413"/>
                  <a:gd name="T20" fmla="*/ 353 w 376"/>
                  <a:gd name="T21" fmla="*/ 305 h 413"/>
                  <a:gd name="T22" fmla="*/ 333 w 376"/>
                  <a:gd name="T23" fmla="*/ 338 h 413"/>
                  <a:gd name="T24" fmla="*/ 308 w 376"/>
                  <a:gd name="T25" fmla="*/ 366 h 413"/>
                  <a:gd name="T26" fmla="*/ 278 w 376"/>
                  <a:gd name="T27" fmla="*/ 387 h 413"/>
                  <a:gd name="T28" fmla="*/ 243 w 376"/>
                  <a:gd name="T29" fmla="*/ 404 h 413"/>
                  <a:gd name="T30" fmla="*/ 207 w 376"/>
                  <a:gd name="T31" fmla="*/ 412 h 413"/>
                  <a:gd name="T32" fmla="*/ 168 w 376"/>
                  <a:gd name="T33" fmla="*/ 412 h 413"/>
                  <a:gd name="T34" fmla="*/ 133 w 376"/>
                  <a:gd name="T35" fmla="*/ 404 h 413"/>
                  <a:gd name="T36" fmla="*/ 98 w 376"/>
                  <a:gd name="T37" fmla="*/ 387 h 413"/>
                  <a:gd name="T38" fmla="*/ 68 w 376"/>
                  <a:gd name="T39" fmla="*/ 366 h 413"/>
                  <a:gd name="T40" fmla="*/ 43 w 376"/>
                  <a:gd name="T41" fmla="*/ 338 h 413"/>
                  <a:gd name="T42" fmla="*/ 23 w 376"/>
                  <a:gd name="T43" fmla="*/ 305 h 413"/>
                  <a:gd name="T44" fmla="*/ 8 w 376"/>
                  <a:gd name="T45" fmla="*/ 268 h 413"/>
                  <a:gd name="T46" fmla="*/ 1 w 376"/>
                  <a:gd name="T47" fmla="*/ 227 h 413"/>
                  <a:gd name="T48" fmla="*/ 1 w 376"/>
                  <a:gd name="T49" fmla="*/ 186 h 413"/>
                  <a:gd name="T50" fmla="*/ 8 w 376"/>
                  <a:gd name="T51" fmla="*/ 146 h 413"/>
                  <a:gd name="T52" fmla="*/ 23 w 376"/>
                  <a:gd name="T53" fmla="*/ 108 h 413"/>
                  <a:gd name="T54" fmla="*/ 43 w 376"/>
                  <a:gd name="T55" fmla="*/ 75 h 413"/>
                  <a:gd name="T56" fmla="*/ 68 w 376"/>
                  <a:gd name="T57" fmla="*/ 47 h 413"/>
                  <a:gd name="T58" fmla="*/ 98 w 376"/>
                  <a:gd name="T59" fmla="*/ 25 h 413"/>
                  <a:gd name="T60" fmla="*/ 133 w 376"/>
                  <a:gd name="T61" fmla="*/ 9 h 413"/>
                  <a:gd name="T62" fmla="*/ 168 w 376"/>
                  <a:gd name="T63" fmla="*/ 1 h 41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76"/>
                  <a:gd name="T97" fmla="*/ 0 h 413"/>
                  <a:gd name="T98" fmla="*/ 376 w 376"/>
                  <a:gd name="T99" fmla="*/ 413 h 41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76" h="413">
                    <a:moveTo>
                      <a:pt x="188" y="0"/>
                    </a:moveTo>
                    <a:lnTo>
                      <a:pt x="207" y="1"/>
                    </a:lnTo>
                    <a:lnTo>
                      <a:pt x="226" y="4"/>
                    </a:lnTo>
                    <a:lnTo>
                      <a:pt x="243" y="9"/>
                    </a:lnTo>
                    <a:lnTo>
                      <a:pt x="260" y="16"/>
                    </a:lnTo>
                    <a:lnTo>
                      <a:pt x="278" y="25"/>
                    </a:lnTo>
                    <a:lnTo>
                      <a:pt x="293" y="35"/>
                    </a:lnTo>
                    <a:lnTo>
                      <a:pt x="308" y="47"/>
                    </a:lnTo>
                    <a:lnTo>
                      <a:pt x="320" y="61"/>
                    </a:lnTo>
                    <a:lnTo>
                      <a:pt x="333" y="75"/>
                    </a:lnTo>
                    <a:lnTo>
                      <a:pt x="343" y="92"/>
                    </a:lnTo>
                    <a:lnTo>
                      <a:pt x="353" y="108"/>
                    </a:lnTo>
                    <a:lnTo>
                      <a:pt x="361" y="126"/>
                    </a:lnTo>
                    <a:lnTo>
                      <a:pt x="368" y="146"/>
                    </a:lnTo>
                    <a:lnTo>
                      <a:pt x="372" y="165"/>
                    </a:lnTo>
                    <a:lnTo>
                      <a:pt x="375" y="186"/>
                    </a:lnTo>
                    <a:lnTo>
                      <a:pt x="376" y="207"/>
                    </a:lnTo>
                    <a:lnTo>
                      <a:pt x="375" y="227"/>
                    </a:lnTo>
                    <a:lnTo>
                      <a:pt x="372" y="248"/>
                    </a:lnTo>
                    <a:lnTo>
                      <a:pt x="368" y="268"/>
                    </a:lnTo>
                    <a:lnTo>
                      <a:pt x="361" y="286"/>
                    </a:lnTo>
                    <a:lnTo>
                      <a:pt x="353" y="305"/>
                    </a:lnTo>
                    <a:lnTo>
                      <a:pt x="343" y="322"/>
                    </a:lnTo>
                    <a:lnTo>
                      <a:pt x="333" y="338"/>
                    </a:lnTo>
                    <a:lnTo>
                      <a:pt x="320" y="352"/>
                    </a:lnTo>
                    <a:lnTo>
                      <a:pt x="308" y="366"/>
                    </a:lnTo>
                    <a:lnTo>
                      <a:pt x="293" y="377"/>
                    </a:lnTo>
                    <a:lnTo>
                      <a:pt x="278" y="387"/>
                    </a:lnTo>
                    <a:lnTo>
                      <a:pt x="260" y="397"/>
                    </a:lnTo>
                    <a:lnTo>
                      <a:pt x="243" y="404"/>
                    </a:lnTo>
                    <a:lnTo>
                      <a:pt x="226" y="408"/>
                    </a:lnTo>
                    <a:lnTo>
                      <a:pt x="207" y="412"/>
                    </a:lnTo>
                    <a:lnTo>
                      <a:pt x="188" y="413"/>
                    </a:lnTo>
                    <a:lnTo>
                      <a:pt x="168" y="412"/>
                    </a:lnTo>
                    <a:lnTo>
                      <a:pt x="150" y="408"/>
                    </a:lnTo>
                    <a:lnTo>
                      <a:pt x="133" y="404"/>
                    </a:lnTo>
                    <a:lnTo>
                      <a:pt x="115" y="397"/>
                    </a:lnTo>
                    <a:lnTo>
                      <a:pt x="98" y="387"/>
                    </a:lnTo>
                    <a:lnTo>
                      <a:pt x="83" y="377"/>
                    </a:lnTo>
                    <a:lnTo>
                      <a:pt x="68" y="366"/>
                    </a:lnTo>
                    <a:lnTo>
                      <a:pt x="55" y="352"/>
                    </a:lnTo>
                    <a:lnTo>
                      <a:pt x="43" y="338"/>
                    </a:lnTo>
                    <a:lnTo>
                      <a:pt x="32" y="322"/>
                    </a:lnTo>
                    <a:lnTo>
                      <a:pt x="23" y="305"/>
                    </a:lnTo>
                    <a:lnTo>
                      <a:pt x="15" y="286"/>
                    </a:lnTo>
                    <a:lnTo>
                      <a:pt x="8" y="268"/>
                    </a:lnTo>
                    <a:lnTo>
                      <a:pt x="3" y="248"/>
                    </a:lnTo>
                    <a:lnTo>
                      <a:pt x="1" y="227"/>
                    </a:lnTo>
                    <a:lnTo>
                      <a:pt x="0" y="207"/>
                    </a:lnTo>
                    <a:lnTo>
                      <a:pt x="1" y="186"/>
                    </a:lnTo>
                    <a:lnTo>
                      <a:pt x="3" y="165"/>
                    </a:lnTo>
                    <a:lnTo>
                      <a:pt x="8" y="146"/>
                    </a:lnTo>
                    <a:lnTo>
                      <a:pt x="15" y="126"/>
                    </a:lnTo>
                    <a:lnTo>
                      <a:pt x="23" y="108"/>
                    </a:lnTo>
                    <a:lnTo>
                      <a:pt x="32" y="92"/>
                    </a:lnTo>
                    <a:lnTo>
                      <a:pt x="43" y="75"/>
                    </a:lnTo>
                    <a:lnTo>
                      <a:pt x="55" y="61"/>
                    </a:lnTo>
                    <a:lnTo>
                      <a:pt x="68" y="47"/>
                    </a:lnTo>
                    <a:lnTo>
                      <a:pt x="83" y="35"/>
                    </a:lnTo>
                    <a:lnTo>
                      <a:pt x="98" y="25"/>
                    </a:lnTo>
                    <a:lnTo>
                      <a:pt x="115" y="16"/>
                    </a:lnTo>
                    <a:lnTo>
                      <a:pt x="133" y="9"/>
                    </a:lnTo>
                    <a:lnTo>
                      <a:pt x="150" y="4"/>
                    </a:lnTo>
                    <a:lnTo>
                      <a:pt x="168" y="1"/>
                    </a:lnTo>
                    <a:lnTo>
                      <a:pt x="188" y="0"/>
                    </a:lnTo>
                    <a:close/>
                  </a:path>
                </a:pathLst>
              </a:custGeom>
              <a:solidFill>
                <a:srgbClr val="D18C02"/>
              </a:solidFill>
              <a:ln w="9525">
                <a:noFill/>
                <a:round/>
                <a:headEnd/>
                <a:tailEnd/>
              </a:ln>
            </p:spPr>
            <p:txBody>
              <a:bodyPr/>
              <a:lstStyle/>
              <a:p>
                <a:endParaRPr lang="en-US"/>
              </a:p>
            </p:txBody>
          </p:sp>
          <p:sp>
            <p:nvSpPr>
              <p:cNvPr id="21824" name="Freeform 771"/>
              <p:cNvSpPr>
                <a:spLocks/>
              </p:cNvSpPr>
              <p:nvPr/>
            </p:nvSpPr>
            <p:spPr bwMode="auto">
              <a:xfrm>
                <a:off x="1487" y="2330"/>
                <a:ext cx="177" cy="194"/>
              </a:xfrm>
              <a:custGeom>
                <a:avLst/>
                <a:gdLst>
                  <a:gd name="T0" fmla="*/ 177 w 353"/>
                  <a:gd name="T1" fmla="*/ 0 h 388"/>
                  <a:gd name="T2" fmla="*/ 212 w 353"/>
                  <a:gd name="T3" fmla="*/ 4 h 388"/>
                  <a:gd name="T4" fmla="*/ 245 w 353"/>
                  <a:gd name="T5" fmla="*/ 15 h 388"/>
                  <a:gd name="T6" fmla="*/ 275 w 353"/>
                  <a:gd name="T7" fmla="*/ 34 h 388"/>
                  <a:gd name="T8" fmla="*/ 301 w 353"/>
                  <a:gd name="T9" fmla="*/ 57 h 388"/>
                  <a:gd name="T10" fmla="*/ 323 w 353"/>
                  <a:gd name="T11" fmla="*/ 85 h 388"/>
                  <a:gd name="T12" fmla="*/ 339 w 353"/>
                  <a:gd name="T13" fmla="*/ 119 h 388"/>
                  <a:gd name="T14" fmla="*/ 350 w 353"/>
                  <a:gd name="T15" fmla="*/ 154 h 388"/>
                  <a:gd name="T16" fmla="*/ 353 w 353"/>
                  <a:gd name="T17" fmla="*/ 194 h 388"/>
                  <a:gd name="T18" fmla="*/ 350 w 353"/>
                  <a:gd name="T19" fmla="*/ 233 h 388"/>
                  <a:gd name="T20" fmla="*/ 339 w 353"/>
                  <a:gd name="T21" fmla="*/ 269 h 388"/>
                  <a:gd name="T22" fmla="*/ 323 w 353"/>
                  <a:gd name="T23" fmla="*/ 302 h 388"/>
                  <a:gd name="T24" fmla="*/ 301 w 353"/>
                  <a:gd name="T25" fmla="*/ 330 h 388"/>
                  <a:gd name="T26" fmla="*/ 275 w 353"/>
                  <a:gd name="T27" fmla="*/ 355 h 388"/>
                  <a:gd name="T28" fmla="*/ 245 w 353"/>
                  <a:gd name="T29" fmla="*/ 373 h 388"/>
                  <a:gd name="T30" fmla="*/ 212 w 353"/>
                  <a:gd name="T31" fmla="*/ 385 h 388"/>
                  <a:gd name="T32" fmla="*/ 177 w 353"/>
                  <a:gd name="T33" fmla="*/ 388 h 388"/>
                  <a:gd name="T34" fmla="*/ 141 w 353"/>
                  <a:gd name="T35" fmla="*/ 385 h 388"/>
                  <a:gd name="T36" fmla="*/ 109 w 353"/>
                  <a:gd name="T37" fmla="*/ 373 h 388"/>
                  <a:gd name="T38" fmla="*/ 79 w 353"/>
                  <a:gd name="T39" fmla="*/ 355 h 388"/>
                  <a:gd name="T40" fmla="*/ 52 w 353"/>
                  <a:gd name="T41" fmla="*/ 330 h 388"/>
                  <a:gd name="T42" fmla="*/ 30 w 353"/>
                  <a:gd name="T43" fmla="*/ 302 h 388"/>
                  <a:gd name="T44" fmla="*/ 14 w 353"/>
                  <a:gd name="T45" fmla="*/ 269 h 388"/>
                  <a:gd name="T46" fmla="*/ 4 w 353"/>
                  <a:gd name="T47" fmla="*/ 233 h 388"/>
                  <a:gd name="T48" fmla="*/ 0 w 353"/>
                  <a:gd name="T49" fmla="*/ 194 h 388"/>
                  <a:gd name="T50" fmla="*/ 4 w 353"/>
                  <a:gd name="T51" fmla="*/ 154 h 388"/>
                  <a:gd name="T52" fmla="*/ 14 w 353"/>
                  <a:gd name="T53" fmla="*/ 119 h 388"/>
                  <a:gd name="T54" fmla="*/ 30 w 353"/>
                  <a:gd name="T55" fmla="*/ 85 h 388"/>
                  <a:gd name="T56" fmla="*/ 52 w 353"/>
                  <a:gd name="T57" fmla="*/ 57 h 388"/>
                  <a:gd name="T58" fmla="*/ 79 w 353"/>
                  <a:gd name="T59" fmla="*/ 34 h 388"/>
                  <a:gd name="T60" fmla="*/ 109 w 353"/>
                  <a:gd name="T61" fmla="*/ 15 h 388"/>
                  <a:gd name="T62" fmla="*/ 141 w 353"/>
                  <a:gd name="T63" fmla="*/ 4 h 388"/>
                  <a:gd name="T64" fmla="*/ 177 w 353"/>
                  <a:gd name="T65" fmla="*/ 0 h 38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53"/>
                  <a:gd name="T100" fmla="*/ 0 h 388"/>
                  <a:gd name="T101" fmla="*/ 353 w 353"/>
                  <a:gd name="T102" fmla="*/ 388 h 38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53" h="388">
                    <a:moveTo>
                      <a:pt x="177" y="0"/>
                    </a:moveTo>
                    <a:lnTo>
                      <a:pt x="212" y="4"/>
                    </a:lnTo>
                    <a:lnTo>
                      <a:pt x="245" y="15"/>
                    </a:lnTo>
                    <a:lnTo>
                      <a:pt x="275" y="34"/>
                    </a:lnTo>
                    <a:lnTo>
                      <a:pt x="301" y="57"/>
                    </a:lnTo>
                    <a:lnTo>
                      <a:pt x="323" y="85"/>
                    </a:lnTo>
                    <a:lnTo>
                      <a:pt x="339" y="119"/>
                    </a:lnTo>
                    <a:lnTo>
                      <a:pt x="350" y="154"/>
                    </a:lnTo>
                    <a:lnTo>
                      <a:pt x="353" y="194"/>
                    </a:lnTo>
                    <a:lnTo>
                      <a:pt x="350" y="233"/>
                    </a:lnTo>
                    <a:lnTo>
                      <a:pt x="339" y="269"/>
                    </a:lnTo>
                    <a:lnTo>
                      <a:pt x="323" y="302"/>
                    </a:lnTo>
                    <a:lnTo>
                      <a:pt x="301" y="330"/>
                    </a:lnTo>
                    <a:lnTo>
                      <a:pt x="275" y="355"/>
                    </a:lnTo>
                    <a:lnTo>
                      <a:pt x="245" y="373"/>
                    </a:lnTo>
                    <a:lnTo>
                      <a:pt x="212" y="385"/>
                    </a:lnTo>
                    <a:lnTo>
                      <a:pt x="177" y="388"/>
                    </a:lnTo>
                    <a:lnTo>
                      <a:pt x="141" y="385"/>
                    </a:lnTo>
                    <a:lnTo>
                      <a:pt x="109" y="373"/>
                    </a:lnTo>
                    <a:lnTo>
                      <a:pt x="79" y="355"/>
                    </a:lnTo>
                    <a:lnTo>
                      <a:pt x="52" y="330"/>
                    </a:lnTo>
                    <a:lnTo>
                      <a:pt x="30" y="302"/>
                    </a:lnTo>
                    <a:lnTo>
                      <a:pt x="14" y="269"/>
                    </a:lnTo>
                    <a:lnTo>
                      <a:pt x="4" y="233"/>
                    </a:lnTo>
                    <a:lnTo>
                      <a:pt x="0" y="194"/>
                    </a:lnTo>
                    <a:lnTo>
                      <a:pt x="4" y="154"/>
                    </a:lnTo>
                    <a:lnTo>
                      <a:pt x="14" y="119"/>
                    </a:lnTo>
                    <a:lnTo>
                      <a:pt x="30" y="85"/>
                    </a:lnTo>
                    <a:lnTo>
                      <a:pt x="52" y="57"/>
                    </a:lnTo>
                    <a:lnTo>
                      <a:pt x="79" y="34"/>
                    </a:lnTo>
                    <a:lnTo>
                      <a:pt x="109" y="15"/>
                    </a:lnTo>
                    <a:lnTo>
                      <a:pt x="141" y="4"/>
                    </a:lnTo>
                    <a:lnTo>
                      <a:pt x="177" y="0"/>
                    </a:lnTo>
                    <a:close/>
                  </a:path>
                </a:pathLst>
              </a:custGeom>
              <a:solidFill>
                <a:srgbClr val="D89602"/>
              </a:solidFill>
              <a:ln w="9525">
                <a:noFill/>
                <a:round/>
                <a:headEnd/>
                <a:tailEnd/>
              </a:ln>
            </p:spPr>
            <p:txBody>
              <a:bodyPr/>
              <a:lstStyle/>
              <a:p>
                <a:endParaRPr lang="en-US"/>
              </a:p>
            </p:txBody>
          </p:sp>
          <p:sp>
            <p:nvSpPr>
              <p:cNvPr id="21825" name="Freeform 772"/>
              <p:cNvSpPr>
                <a:spLocks/>
              </p:cNvSpPr>
              <p:nvPr/>
            </p:nvSpPr>
            <p:spPr bwMode="auto">
              <a:xfrm>
                <a:off x="1489" y="2332"/>
                <a:ext cx="165" cy="181"/>
              </a:xfrm>
              <a:custGeom>
                <a:avLst/>
                <a:gdLst>
                  <a:gd name="T0" fmla="*/ 165 w 329"/>
                  <a:gd name="T1" fmla="*/ 0 h 362"/>
                  <a:gd name="T2" fmla="*/ 198 w 329"/>
                  <a:gd name="T3" fmla="*/ 3 h 362"/>
                  <a:gd name="T4" fmla="*/ 229 w 329"/>
                  <a:gd name="T5" fmla="*/ 13 h 362"/>
                  <a:gd name="T6" fmla="*/ 257 w 329"/>
                  <a:gd name="T7" fmla="*/ 31 h 362"/>
                  <a:gd name="T8" fmla="*/ 281 w 329"/>
                  <a:gd name="T9" fmla="*/ 53 h 362"/>
                  <a:gd name="T10" fmla="*/ 302 w 329"/>
                  <a:gd name="T11" fmla="*/ 80 h 362"/>
                  <a:gd name="T12" fmla="*/ 317 w 329"/>
                  <a:gd name="T13" fmla="*/ 111 h 362"/>
                  <a:gd name="T14" fmla="*/ 326 w 329"/>
                  <a:gd name="T15" fmla="*/ 145 h 362"/>
                  <a:gd name="T16" fmla="*/ 329 w 329"/>
                  <a:gd name="T17" fmla="*/ 181 h 362"/>
                  <a:gd name="T18" fmla="*/ 326 w 329"/>
                  <a:gd name="T19" fmla="*/ 217 h 362"/>
                  <a:gd name="T20" fmla="*/ 317 w 329"/>
                  <a:gd name="T21" fmla="*/ 252 h 362"/>
                  <a:gd name="T22" fmla="*/ 302 w 329"/>
                  <a:gd name="T23" fmla="*/ 282 h 362"/>
                  <a:gd name="T24" fmla="*/ 281 w 329"/>
                  <a:gd name="T25" fmla="*/ 309 h 362"/>
                  <a:gd name="T26" fmla="*/ 257 w 329"/>
                  <a:gd name="T27" fmla="*/ 331 h 362"/>
                  <a:gd name="T28" fmla="*/ 229 w 329"/>
                  <a:gd name="T29" fmla="*/ 348 h 362"/>
                  <a:gd name="T30" fmla="*/ 198 w 329"/>
                  <a:gd name="T31" fmla="*/ 359 h 362"/>
                  <a:gd name="T32" fmla="*/ 165 w 329"/>
                  <a:gd name="T33" fmla="*/ 362 h 362"/>
                  <a:gd name="T34" fmla="*/ 131 w 329"/>
                  <a:gd name="T35" fmla="*/ 359 h 362"/>
                  <a:gd name="T36" fmla="*/ 101 w 329"/>
                  <a:gd name="T37" fmla="*/ 348 h 362"/>
                  <a:gd name="T38" fmla="*/ 73 w 329"/>
                  <a:gd name="T39" fmla="*/ 331 h 362"/>
                  <a:gd name="T40" fmla="*/ 48 w 329"/>
                  <a:gd name="T41" fmla="*/ 309 h 362"/>
                  <a:gd name="T42" fmla="*/ 29 w 329"/>
                  <a:gd name="T43" fmla="*/ 282 h 362"/>
                  <a:gd name="T44" fmla="*/ 13 w 329"/>
                  <a:gd name="T45" fmla="*/ 252 h 362"/>
                  <a:gd name="T46" fmla="*/ 3 w 329"/>
                  <a:gd name="T47" fmla="*/ 217 h 362"/>
                  <a:gd name="T48" fmla="*/ 0 w 329"/>
                  <a:gd name="T49" fmla="*/ 181 h 362"/>
                  <a:gd name="T50" fmla="*/ 3 w 329"/>
                  <a:gd name="T51" fmla="*/ 145 h 362"/>
                  <a:gd name="T52" fmla="*/ 13 w 329"/>
                  <a:gd name="T53" fmla="*/ 111 h 362"/>
                  <a:gd name="T54" fmla="*/ 29 w 329"/>
                  <a:gd name="T55" fmla="*/ 80 h 362"/>
                  <a:gd name="T56" fmla="*/ 48 w 329"/>
                  <a:gd name="T57" fmla="*/ 53 h 362"/>
                  <a:gd name="T58" fmla="*/ 73 w 329"/>
                  <a:gd name="T59" fmla="*/ 31 h 362"/>
                  <a:gd name="T60" fmla="*/ 101 w 329"/>
                  <a:gd name="T61" fmla="*/ 13 h 362"/>
                  <a:gd name="T62" fmla="*/ 131 w 329"/>
                  <a:gd name="T63" fmla="*/ 3 h 362"/>
                  <a:gd name="T64" fmla="*/ 165 w 329"/>
                  <a:gd name="T65" fmla="*/ 0 h 36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29"/>
                  <a:gd name="T100" fmla="*/ 0 h 362"/>
                  <a:gd name="T101" fmla="*/ 329 w 329"/>
                  <a:gd name="T102" fmla="*/ 362 h 36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29" h="362">
                    <a:moveTo>
                      <a:pt x="165" y="0"/>
                    </a:moveTo>
                    <a:lnTo>
                      <a:pt x="198" y="3"/>
                    </a:lnTo>
                    <a:lnTo>
                      <a:pt x="229" y="13"/>
                    </a:lnTo>
                    <a:lnTo>
                      <a:pt x="257" y="31"/>
                    </a:lnTo>
                    <a:lnTo>
                      <a:pt x="281" y="53"/>
                    </a:lnTo>
                    <a:lnTo>
                      <a:pt x="302" y="80"/>
                    </a:lnTo>
                    <a:lnTo>
                      <a:pt x="317" y="111"/>
                    </a:lnTo>
                    <a:lnTo>
                      <a:pt x="326" y="145"/>
                    </a:lnTo>
                    <a:lnTo>
                      <a:pt x="329" y="181"/>
                    </a:lnTo>
                    <a:lnTo>
                      <a:pt x="326" y="217"/>
                    </a:lnTo>
                    <a:lnTo>
                      <a:pt x="317" y="252"/>
                    </a:lnTo>
                    <a:lnTo>
                      <a:pt x="302" y="282"/>
                    </a:lnTo>
                    <a:lnTo>
                      <a:pt x="281" y="309"/>
                    </a:lnTo>
                    <a:lnTo>
                      <a:pt x="257" y="331"/>
                    </a:lnTo>
                    <a:lnTo>
                      <a:pt x="229" y="348"/>
                    </a:lnTo>
                    <a:lnTo>
                      <a:pt x="198" y="359"/>
                    </a:lnTo>
                    <a:lnTo>
                      <a:pt x="165" y="362"/>
                    </a:lnTo>
                    <a:lnTo>
                      <a:pt x="131" y="359"/>
                    </a:lnTo>
                    <a:lnTo>
                      <a:pt x="101" y="348"/>
                    </a:lnTo>
                    <a:lnTo>
                      <a:pt x="73" y="331"/>
                    </a:lnTo>
                    <a:lnTo>
                      <a:pt x="48" y="309"/>
                    </a:lnTo>
                    <a:lnTo>
                      <a:pt x="29" y="282"/>
                    </a:lnTo>
                    <a:lnTo>
                      <a:pt x="13" y="252"/>
                    </a:lnTo>
                    <a:lnTo>
                      <a:pt x="3" y="217"/>
                    </a:lnTo>
                    <a:lnTo>
                      <a:pt x="0" y="181"/>
                    </a:lnTo>
                    <a:lnTo>
                      <a:pt x="3" y="145"/>
                    </a:lnTo>
                    <a:lnTo>
                      <a:pt x="13" y="111"/>
                    </a:lnTo>
                    <a:lnTo>
                      <a:pt x="29" y="80"/>
                    </a:lnTo>
                    <a:lnTo>
                      <a:pt x="48" y="53"/>
                    </a:lnTo>
                    <a:lnTo>
                      <a:pt x="73" y="31"/>
                    </a:lnTo>
                    <a:lnTo>
                      <a:pt x="101" y="13"/>
                    </a:lnTo>
                    <a:lnTo>
                      <a:pt x="131" y="3"/>
                    </a:lnTo>
                    <a:lnTo>
                      <a:pt x="165" y="0"/>
                    </a:lnTo>
                    <a:close/>
                  </a:path>
                </a:pathLst>
              </a:custGeom>
              <a:solidFill>
                <a:srgbClr val="DD9E02"/>
              </a:solidFill>
              <a:ln w="9525">
                <a:noFill/>
                <a:round/>
                <a:headEnd/>
                <a:tailEnd/>
              </a:ln>
            </p:spPr>
            <p:txBody>
              <a:bodyPr/>
              <a:lstStyle/>
              <a:p>
                <a:endParaRPr lang="en-US"/>
              </a:p>
            </p:txBody>
          </p:sp>
          <p:sp>
            <p:nvSpPr>
              <p:cNvPr id="21826" name="Freeform 773"/>
              <p:cNvSpPr>
                <a:spLocks/>
              </p:cNvSpPr>
              <p:nvPr/>
            </p:nvSpPr>
            <p:spPr bwMode="auto">
              <a:xfrm>
                <a:off x="1491" y="2334"/>
                <a:ext cx="154" cy="169"/>
              </a:xfrm>
              <a:custGeom>
                <a:avLst/>
                <a:gdLst>
                  <a:gd name="T0" fmla="*/ 154 w 309"/>
                  <a:gd name="T1" fmla="*/ 0 h 338"/>
                  <a:gd name="T2" fmla="*/ 185 w 309"/>
                  <a:gd name="T3" fmla="*/ 3 h 338"/>
                  <a:gd name="T4" fmla="*/ 214 w 309"/>
                  <a:gd name="T5" fmla="*/ 14 h 338"/>
                  <a:gd name="T6" fmla="*/ 240 w 309"/>
                  <a:gd name="T7" fmla="*/ 29 h 338"/>
                  <a:gd name="T8" fmla="*/ 263 w 309"/>
                  <a:gd name="T9" fmla="*/ 50 h 338"/>
                  <a:gd name="T10" fmla="*/ 283 w 309"/>
                  <a:gd name="T11" fmla="*/ 75 h 338"/>
                  <a:gd name="T12" fmla="*/ 297 w 309"/>
                  <a:gd name="T13" fmla="*/ 104 h 338"/>
                  <a:gd name="T14" fmla="*/ 306 w 309"/>
                  <a:gd name="T15" fmla="*/ 135 h 338"/>
                  <a:gd name="T16" fmla="*/ 309 w 309"/>
                  <a:gd name="T17" fmla="*/ 169 h 338"/>
                  <a:gd name="T18" fmla="*/ 306 w 309"/>
                  <a:gd name="T19" fmla="*/ 204 h 338"/>
                  <a:gd name="T20" fmla="*/ 297 w 309"/>
                  <a:gd name="T21" fmla="*/ 235 h 338"/>
                  <a:gd name="T22" fmla="*/ 283 w 309"/>
                  <a:gd name="T23" fmla="*/ 264 h 338"/>
                  <a:gd name="T24" fmla="*/ 263 w 309"/>
                  <a:gd name="T25" fmla="*/ 289 h 338"/>
                  <a:gd name="T26" fmla="*/ 240 w 309"/>
                  <a:gd name="T27" fmla="*/ 310 h 338"/>
                  <a:gd name="T28" fmla="*/ 214 w 309"/>
                  <a:gd name="T29" fmla="*/ 325 h 338"/>
                  <a:gd name="T30" fmla="*/ 185 w 309"/>
                  <a:gd name="T31" fmla="*/ 335 h 338"/>
                  <a:gd name="T32" fmla="*/ 154 w 309"/>
                  <a:gd name="T33" fmla="*/ 338 h 338"/>
                  <a:gd name="T34" fmla="*/ 123 w 309"/>
                  <a:gd name="T35" fmla="*/ 335 h 338"/>
                  <a:gd name="T36" fmla="*/ 94 w 309"/>
                  <a:gd name="T37" fmla="*/ 325 h 338"/>
                  <a:gd name="T38" fmla="*/ 68 w 309"/>
                  <a:gd name="T39" fmla="*/ 310 h 338"/>
                  <a:gd name="T40" fmla="*/ 45 w 309"/>
                  <a:gd name="T41" fmla="*/ 289 h 338"/>
                  <a:gd name="T42" fmla="*/ 27 w 309"/>
                  <a:gd name="T43" fmla="*/ 264 h 338"/>
                  <a:gd name="T44" fmla="*/ 13 w 309"/>
                  <a:gd name="T45" fmla="*/ 235 h 338"/>
                  <a:gd name="T46" fmla="*/ 4 w 309"/>
                  <a:gd name="T47" fmla="*/ 204 h 338"/>
                  <a:gd name="T48" fmla="*/ 0 w 309"/>
                  <a:gd name="T49" fmla="*/ 169 h 338"/>
                  <a:gd name="T50" fmla="*/ 4 w 309"/>
                  <a:gd name="T51" fmla="*/ 135 h 338"/>
                  <a:gd name="T52" fmla="*/ 13 w 309"/>
                  <a:gd name="T53" fmla="*/ 104 h 338"/>
                  <a:gd name="T54" fmla="*/ 27 w 309"/>
                  <a:gd name="T55" fmla="*/ 75 h 338"/>
                  <a:gd name="T56" fmla="*/ 45 w 309"/>
                  <a:gd name="T57" fmla="*/ 50 h 338"/>
                  <a:gd name="T58" fmla="*/ 68 w 309"/>
                  <a:gd name="T59" fmla="*/ 29 h 338"/>
                  <a:gd name="T60" fmla="*/ 94 w 309"/>
                  <a:gd name="T61" fmla="*/ 14 h 338"/>
                  <a:gd name="T62" fmla="*/ 123 w 309"/>
                  <a:gd name="T63" fmla="*/ 3 h 338"/>
                  <a:gd name="T64" fmla="*/ 154 w 309"/>
                  <a:gd name="T65" fmla="*/ 0 h 33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09"/>
                  <a:gd name="T100" fmla="*/ 0 h 338"/>
                  <a:gd name="T101" fmla="*/ 309 w 309"/>
                  <a:gd name="T102" fmla="*/ 338 h 33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09" h="338">
                    <a:moveTo>
                      <a:pt x="154" y="0"/>
                    </a:moveTo>
                    <a:lnTo>
                      <a:pt x="185" y="3"/>
                    </a:lnTo>
                    <a:lnTo>
                      <a:pt x="214" y="14"/>
                    </a:lnTo>
                    <a:lnTo>
                      <a:pt x="240" y="29"/>
                    </a:lnTo>
                    <a:lnTo>
                      <a:pt x="263" y="50"/>
                    </a:lnTo>
                    <a:lnTo>
                      <a:pt x="283" y="75"/>
                    </a:lnTo>
                    <a:lnTo>
                      <a:pt x="297" y="104"/>
                    </a:lnTo>
                    <a:lnTo>
                      <a:pt x="306" y="135"/>
                    </a:lnTo>
                    <a:lnTo>
                      <a:pt x="309" y="169"/>
                    </a:lnTo>
                    <a:lnTo>
                      <a:pt x="306" y="204"/>
                    </a:lnTo>
                    <a:lnTo>
                      <a:pt x="297" y="235"/>
                    </a:lnTo>
                    <a:lnTo>
                      <a:pt x="283" y="264"/>
                    </a:lnTo>
                    <a:lnTo>
                      <a:pt x="263" y="289"/>
                    </a:lnTo>
                    <a:lnTo>
                      <a:pt x="240" y="310"/>
                    </a:lnTo>
                    <a:lnTo>
                      <a:pt x="214" y="325"/>
                    </a:lnTo>
                    <a:lnTo>
                      <a:pt x="185" y="335"/>
                    </a:lnTo>
                    <a:lnTo>
                      <a:pt x="154" y="338"/>
                    </a:lnTo>
                    <a:lnTo>
                      <a:pt x="123" y="335"/>
                    </a:lnTo>
                    <a:lnTo>
                      <a:pt x="94" y="325"/>
                    </a:lnTo>
                    <a:lnTo>
                      <a:pt x="68" y="310"/>
                    </a:lnTo>
                    <a:lnTo>
                      <a:pt x="45" y="289"/>
                    </a:lnTo>
                    <a:lnTo>
                      <a:pt x="27" y="264"/>
                    </a:lnTo>
                    <a:lnTo>
                      <a:pt x="13" y="235"/>
                    </a:lnTo>
                    <a:lnTo>
                      <a:pt x="4" y="204"/>
                    </a:lnTo>
                    <a:lnTo>
                      <a:pt x="0" y="169"/>
                    </a:lnTo>
                    <a:lnTo>
                      <a:pt x="4" y="135"/>
                    </a:lnTo>
                    <a:lnTo>
                      <a:pt x="13" y="104"/>
                    </a:lnTo>
                    <a:lnTo>
                      <a:pt x="27" y="75"/>
                    </a:lnTo>
                    <a:lnTo>
                      <a:pt x="45" y="50"/>
                    </a:lnTo>
                    <a:lnTo>
                      <a:pt x="68" y="29"/>
                    </a:lnTo>
                    <a:lnTo>
                      <a:pt x="94" y="14"/>
                    </a:lnTo>
                    <a:lnTo>
                      <a:pt x="123" y="3"/>
                    </a:lnTo>
                    <a:lnTo>
                      <a:pt x="154" y="0"/>
                    </a:lnTo>
                    <a:close/>
                  </a:path>
                </a:pathLst>
              </a:custGeom>
              <a:solidFill>
                <a:srgbClr val="E5A802"/>
              </a:solidFill>
              <a:ln w="9525">
                <a:noFill/>
                <a:round/>
                <a:headEnd/>
                <a:tailEnd/>
              </a:ln>
            </p:spPr>
            <p:txBody>
              <a:bodyPr/>
              <a:lstStyle/>
              <a:p>
                <a:endParaRPr lang="en-US"/>
              </a:p>
            </p:txBody>
          </p:sp>
          <p:sp>
            <p:nvSpPr>
              <p:cNvPr id="21827" name="Freeform 774"/>
              <p:cNvSpPr>
                <a:spLocks/>
              </p:cNvSpPr>
              <p:nvPr/>
            </p:nvSpPr>
            <p:spPr bwMode="auto">
              <a:xfrm>
                <a:off x="1492" y="2335"/>
                <a:ext cx="143" cy="157"/>
              </a:xfrm>
              <a:custGeom>
                <a:avLst/>
                <a:gdLst>
                  <a:gd name="T0" fmla="*/ 142 w 284"/>
                  <a:gd name="T1" fmla="*/ 0 h 314"/>
                  <a:gd name="T2" fmla="*/ 170 w 284"/>
                  <a:gd name="T3" fmla="*/ 4 h 314"/>
                  <a:gd name="T4" fmla="*/ 197 w 284"/>
                  <a:gd name="T5" fmla="*/ 13 h 314"/>
                  <a:gd name="T6" fmla="*/ 221 w 284"/>
                  <a:gd name="T7" fmla="*/ 28 h 314"/>
                  <a:gd name="T8" fmla="*/ 243 w 284"/>
                  <a:gd name="T9" fmla="*/ 47 h 314"/>
                  <a:gd name="T10" fmla="*/ 260 w 284"/>
                  <a:gd name="T11" fmla="*/ 70 h 314"/>
                  <a:gd name="T12" fmla="*/ 273 w 284"/>
                  <a:gd name="T13" fmla="*/ 97 h 314"/>
                  <a:gd name="T14" fmla="*/ 281 w 284"/>
                  <a:gd name="T15" fmla="*/ 126 h 314"/>
                  <a:gd name="T16" fmla="*/ 284 w 284"/>
                  <a:gd name="T17" fmla="*/ 157 h 314"/>
                  <a:gd name="T18" fmla="*/ 281 w 284"/>
                  <a:gd name="T19" fmla="*/ 188 h 314"/>
                  <a:gd name="T20" fmla="*/ 273 w 284"/>
                  <a:gd name="T21" fmla="*/ 218 h 314"/>
                  <a:gd name="T22" fmla="*/ 260 w 284"/>
                  <a:gd name="T23" fmla="*/ 245 h 314"/>
                  <a:gd name="T24" fmla="*/ 243 w 284"/>
                  <a:gd name="T25" fmla="*/ 268 h 314"/>
                  <a:gd name="T26" fmla="*/ 221 w 284"/>
                  <a:gd name="T27" fmla="*/ 287 h 314"/>
                  <a:gd name="T28" fmla="*/ 197 w 284"/>
                  <a:gd name="T29" fmla="*/ 301 h 314"/>
                  <a:gd name="T30" fmla="*/ 170 w 284"/>
                  <a:gd name="T31" fmla="*/ 310 h 314"/>
                  <a:gd name="T32" fmla="*/ 142 w 284"/>
                  <a:gd name="T33" fmla="*/ 314 h 314"/>
                  <a:gd name="T34" fmla="*/ 113 w 284"/>
                  <a:gd name="T35" fmla="*/ 310 h 314"/>
                  <a:gd name="T36" fmla="*/ 86 w 284"/>
                  <a:gd name="T37" fmla="*/ 301 h 314"/>
                  <a:gd name="T38" fmla="*/ 62 w 284"/>
                  <a:gd name="T39" fmla="*/ 287 h 314"/>
                  <a:gd name="T40" fmla="*/ 41 w 284"/>
                  <a:gd name="T41" fmla="*/ 268 h 314"/>
                  <a:gd name="T42" fmla="*/ 24 w 284"/>
                  <a:gd name="T43" fmla="*/ 245 h 314"/>
                  <a:gd name="T44" fmla="*/ 11 w 284"/>
                  <a:gd name="T45" fmla="*/ 218 h 314"/>
                  <a:gd name="T46" fmla="*/ 2 w 284"/>
                  <a:gd name="T47" fmla="*/ 188 h 314"/>
                  <a:gd name="T48" fmla="*/ 0 w 284"/>
                  <a:gd name="T49" fmla="*/ 157 h 314"/>
                  <a:gd name="T50" fmla="*/ 2 w 284"/>
                  <a:gd name="T51" fmla="*/ 126 h 314"/>
                  <a:gd name="T52" fmla="*/ 11 w 284"/>
                  <a:gd name="T53" fmla="*/ 97 h 314"/>
                  <a:gd name="T54" fmla="*/ 24 w 284"/>
                  <a:gd name="T55" fmla="*/ 70 h 314"/>
                  <a:gd name="T56" fmla="*/ 41 w 284"/>
                  <a:gd name="T57" fmla="*/ 47 h 314"/>
                  <a:gd name="T58" fmla="*/ 62 w 284"/>
                  <a:gd name="T59" fmla="*/ 28 h 314"/>
                  <a:gd name="T60" fmla="*/ 86 w 284"/>
                  <a:gd name="T61" fmla="*/ 13 h 314"/>
                  <a:gd name="T62" fmla="*/ 113 w 284"/>
                  <a:gd name="T63" fmla="*/ 4 h 314"/>
                  <a:gd name="T64" fmla="*/ 142 w 284"/>
                  <a:gd name="T65" fmla="*/ 0 h 31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84"/>
                  <a:gd name="T100" fmla="*/ 0 h 314"/>
                  <a:gd name="T101" fmla="*/ 284 w 284"/>
                  <a:gd name="T102" fmla="*/ 314 h 31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84" h="314">
                    <a:moveTo>
                      <a:pt x="142" y="0"/>
                    </a:moveTo>
                    <a:lnTo>
                      <a:pt x="170" y="4"/>
                    </a:lnTo>
                    <a:lnTo>
                      <a:pt x="197" y="13"/>
                    </a:lnTo>
                    <a:lnTo>
                      <a:pt x="221" y="28"/>
                    </a:lnTo>
                    <a:lnTo>
                      <a:pt x="243" y="47"/>
                    </a:lnTo>
                    <a:lnTo>
                      <a:pt x="260" y="70"/>
                    </a:lnTo>
                    <a:lnTo>
                      <a:pt x="273" y="97"/>
                    </a:lnTo>
                    <a:lnTo>
                      <a:pt x="281" y="126"/>
                    </a:lnTo>
                    <a:lnTo>
                      <a:pt x="284" y="157"/>
                    </a:lnTo>
                    <a:lnTo>
                      <a:pt x="281" y="188"/>
                    </a:lnTo>
                    <a:lnTo>
                      <a:pt x="273" y="218"/>
                    </a:lnTo>
                    <a:lnTo>
                      <a:pt x="260" y="245"/>
                    </a:lnTo>
                    <a:lnTo>
                      <a:pt x="243" y="268"/>
                    </a:lnTo>
                    <a:lnTo>
                      <a:pt x="221" y="287"/>
                    </a:lnTo>
                    <a:lnTo>
                      <a:pt x="197" y="301"/>
                    </a:lnTo>
                    <a:lnTo>
                      <a:pt x="170" y="310"/>
                    </a:lnTo>
                    <a:lnTo>
                      <a:pt x="142" y="314"/>
                    </a:lnTo>
                    <a:lnTo>
                      <a:pt x="113" y="310"/>
                    </a:lnTo>
                    <a:lnTo>
                      <a:pt x="86" y="301"/>
                    </a:lnTo>
                    <a:lnTo>
                      <a:pt x="62" y="287"/>
                    </a:lnTo>
                    <a:lnTo>
                      <a:pt x="41" y="268"/>
                    </a:lnTo>
                    <a:lnTo>
                      <a:pt x="24" y="245"/>
                    </a:lnTo>
                    <a:lnTo>
                      <a:pt x="11" y="218"/>
                    </a:lnTo>
                    <a:lnTo>
                      <a:pt x="2" y="188"/>
                    </a:lnTo>
                    <a:lnTo>
                      <a:pt x="0" y="157"/>
                    </a:lnTo>
                    <a:lnTo>
                      <a:pt x="2" y="126"/>
                    </a:lnTo>
                    <a:lnTo>
                      <a:pt x="11" y="97"/>
                    </a:lnTo>
                    <a:lnTo>
                      <a:pt x="24" y="70"/>
                    </a:lnTo>
                    <a:lnTo>
                      <a:pt x="41" y="47"/>
                    </a:lnTo>
                    <a:lnTo>
                      <a:pt x="62" y="28"/>
                    </a:lnTo>
                    <a:lnTo>
                      <a:pt x="86" y="13"/>
                    </a:lnTo>
                    <a:lnTo>
                      <a:pt x="113" y="4"/>
                    </a:lnTo>
                    <a:lnTo>
                      <a:pt x="142" y="0"/>
                    </a:lnTo>
                    <a:close/>
                  </a:path>
                </a:pathLst>
              </a:custGeom>
              <a:solidFill>
                <a:srgbClr val="EAAF00"/>
              </a:solidFill>
              <a:ln w="9525">
                <a:noFill/>
                <a:round/>
                <a:headEnd/>
                <a:tailEnd/>
              </a:ln>
            </p:spPr>
            <p:txBody>
              <a:bodyPr/>
              <a:lstStyle/>
              <a:p>
                <a:endParaRPr lang="en-US"/>
              </a:p>
            </p:txBody>
          </p:sp>
          <p:sp>
            <p:nvSpPr>
              <p:cNvPr id="21828" name="Freeform 775"/>
              <p:cNvSpPr>
                <a:spLocks/>
              </p:cNvSpPr>
              <p:nvPr/>
            </p:nvSpPr>
            <p:spPr bwMode="auto">
              <a:xfrm>
                <a:off x="1494" y="2338"/>
                <a:ext cx="131" cy="143"/>
              </a:xfrm>
              <a:custGeom>
                <a:avLst/>
                <a:gdLst>
                  <a:gd name="T0" fmla="*/ 130 w 262"/>
                  <a:gd name="T1" fmla="*/ 0 h 288"/>
                  <a:gd name="T2" fmla="*/ 157 w 262"/>
                  <a:gd name="T3" fmla="*/ 4 h 288"/>
                  <a:gd name="T4" fmla="*/ 181 w 262"/>
                  <a:gd name="T5" fmla="*/ 12 h 288"/>
                  <a:gd name="T6" fmla="*/ 204 w 262"/>
                  <a:gd name="T7" fmla="*/ 24 h 288"/>
                  <a:gd name="T8" fmla="*/ 224 w 262"/>
                  <a:gd name="T9" fmla="*/ 43 h 288"/>
                  <a:gd name="T10" fmla="*/ 240 w 262"/>
                  <a:gd name="T11" fmla="*/ 63 h 288"/>
                  <a:gd name="T12" fmla="*/ 251 w 262"/>
                  <a:gd name="T13" fmla="*/ 88 h 288"/>
                  <a:gd name="T14" fmla="*/ 260 w 262"/>
                  <a:gd name="T15" fmla="*/ 115 h 288"/>
                  <a:gd name="T16" fmla="*/ 262 w 262"/>
                  <a:gd name="T17" fmla="*/ 144 h 288"/>
                  <a:gd name="T18" fmla="*/ 260 w 262"/>
                  <a:gd name="T19" fmla="*/ 173 h 288"/>
                  <a:gd name="T20" fmla="*/ 251 w 262"/>
                  <a:gd name="T21" fmla="*/ 200 h 288"/>
                  <a:gd name="T22" fmla="*/ 240 w 262"/>
                  <a:gd name="T23" fmla="*/ 225 h 288"/>
                  <a:gd name="T24" fmla="*/ 224 w 262"/>
                  <a:gd name="T25" fmla="*/ 245 h 288"/>
                  <a:gd name="T26" fmla="*/ 204 w 262"/>
                  <a:gd name="T27" fmla="*/ 264 h 288"/>
                  <a:gd name="T28" fmla="*/ 181 w 262"/>
                  <a:gd name="T29" fmla="*/ 276 h 288"/>
                  <a:gd name="T30" fmla="*/ 157 w 262"/>
                  <a:gd name="T31" fmla="*/ 284 h 288"/>
                  <a:gd name="T32" fmla="*/ 130 w 262"/>
                  <a:gd name="T33" fmla="*/ 288 h 288"/>
                  <a:gd name="T34" fmla="*/ 104 w 262"/>
                  <a:gd name="T35" fmla="*/ 284 h 288"/>
                  <a:gd name="T36" fmla="*/ 80 w 262"/>
                  <a:gd name="T37" fmla="*/ 276 h 288"/>
                  <a:gd name="T38" fmla="*/ 58 w 262"/>
                  <a:gd name="T39" fmla="*/ 264 h 288"/>
                  <a:gd name="T40" fmla="*/ 38 w 262"/>
                  <a:gd name="T41" fmla="*/ 245 h 288"/>
                  <a:gd name="T42" fmla="*/ 22 w 262"/>
                  <a:gd name="T43" fmla="*/ 225 h 288"/>
                  <a:gd name="T44" fmla="*/ 11 w 262"/>
                  <a:gd name="T45" fmla="*/ 200 h 288"/>
                  <a:gd name="T46" fmla="*/ 3 w 262"/>
                  <a:gd name="T47" fmla="*/ 173 h 288"/>
                  <a:gd name="T48" fmla="*/ 0 w 262"/>
                  <a:gd name="T49" fmla="*/ 144 h 288"/>
                  <a:gd name="T50" fmla="*/ 3 w 262"/>
                  <a:gd name="T51" fmla="*/ 115 h 288"/>
                  <a:gd name="T52" fmla="*/ 11 w 262"/>
                  <a:gd name="T53" fmla="*/ 88 h 288"/>
                  <a:gd name="T54" fmla="*/ 22 w 262"/>
                  <a:gd name="T55" fmla="*/ 63 h 288"/>
                  <a:gd name="T56" fmla="*/ 38 w 262"/>
                  <a:gd name="T57" fmla="*/ 43 h 288"/>
                  <a:gd name="T58" fmla="*/ 58 w 262"/>
                  <a:gd name="T59" fmla="*/ 24 h 288"/>
                  <a:gd name="T60" fmla="*/ 80 w 262"/>
                  <a:gd name="T61" fmla="*/ 12 h 288"/>
                  <a:gd name="T62" fmla="*/ 104 w 262"/>
                  <a:gd name="T63" fmla="*/ 4 h 288"/>
                  <a:gd name="T64" fmla="*/ 130 w 262"/>
                  <a:gd name="T65" fmla="*/ 0 h 28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62"/>
                  <a:gd name="T100" fmla="*/ 0 h 288"/>
                  <a:gd name="T101" fmla="*/ 262 w 262"/>
                  <a:gd name="T102" fmla="*/ 288 h 28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62" h="288">
                    <a:moveTo>
                      <a:pt x="130" y="0"/>
                    </a:moveTo>
                    <a:lnTo>
                      <a:pt x="157" y="4"/>
                    </a:lnTo>
                    <a:lnTo>
                      <a:pt x="181" y="12"/>
                    </a:lnTo>
                    <a:lnTo>
                      <a:pt x="204" y="24"/>
                    </a:lnTo>
                    <a:lnTo>
                      <a:pt x="224" y="43"/>
                    </a:lnTo>
                    <a:lnTo>
                      <a:pt x="240" y="63"/>
                    </a:lnTo>
                    <a:lnTo>
                      <a:pt x="251" y="88"/>
                    </a:lnTo>
                    <a:lnTo>
                      <a:pt x="260" y="115"/>
                    </a:lnTo>
                    <a:lnTo>
                      <a:pt x="262" y="144"/>
                    </a:lnTo>
                    <a:lnTo>
                      <a:pt x="260" y="173"/>
                    </a:lnTo>
                    <a:lnTo>
                      <a:pt x="251" y="200"/>
                    </a:lnTo>
                    <a:lnTo>
                      <a:pt x="240" y="225"/>
                    </a:lnTo>
                    <a:lnTo>
                      <a:pt x="224" y="245"/>
                    </a:lnTo>
                    <a:lnTo>
                      <a:pt x="204" y="264"/>
                    </a:lnTo>
                    <a:lnTo>
                      <a:pt x="181" y="276"/>
                    </a:lnTo>
                    <a:lnTo>
                      <a:pt x="157" y="284"/>
                    </a:lnTo>
                    <a:lnTo>
                      <a:pt x="130" y="288"/>
                    </a:lnTo>
                    <a:lnTo>
                      <a:pt x="104" y="284"/>
                    </a:lnTo>
                    <a:lnTo>
                      <a:pt x="80" y="276"/>
                    </a:lnTo>
                    <a:lnTo>
                      <a:pt x="58" y="264"/>
                    </a:lnTo>
                    <a:lnTo>
                      <a:pt x="38" y="245"/>
                    </a:lnTo>
                    <a:lnTo>
                      <a:pt x="22" y="225"/>
                    </a:lnTo>
                    <a:lnTo>
                      <a:pt x="11" y="200"/>
                    </a:lnTo>
                    <a:lnTo>
                      <a:pt x="3" y="173"/>
                    </a:lnTo>
                    <a:lnTo>
                      <a:pt x="0" y="144"/>
                    </a:lnTo>
                    <a:lnTo>
                      <a:pt x="3" y="115"/>
                    </a:lnTo>
                    <a:lnTo>
                      <a:pt x="11" y="88"/>
                    </a:lnTo>
                    <a:lnTo>
                      <a:pt x="22" y="63"/>
                    </a:lnTo>
                    <a:lnTo>
                      <a:pt x="38" y="43"/>
                    </a:lnTo>
                    <a:lnTo>
                      <a:pt x="58" y="24"/>
                    </a:lnTo>
                    <a:lnTo>
                      <a:pt x="80" y="12"/>
                    </a:lnTo>
                    <a:lnTo>
                      <a:pt x="104" y="4"/>
                    </a:lnTo>
                    <a:lnTo>
                      <a:pt x="130" y="0"/>
                    </a:lnTo>
                    <a:close/>
                  </a:path>
                </a:pathLst>
              </a:custGeom>
              <a:solidFill>
                <a:srgbClr val="F2B700"/>
              </a:solidFill>
              <a:ln w="9525">
                <a:noFill/>
                <a:round/>
                <a:headEnd/>
                <a:tailEnd/>
              </a:ln>
            </p:spPr>
            <p:txBody>
              <a:bodyPr/>
              <a:lstStyle/>
              <a:p>
                <a:endParaRPr lang="en-US"/>
              </a:p>
            </p:txBody>
          </p:sp>
          <p:sp>
            <p:nvSpPr>
              <p:cNvPr id="21829" name="Freeform 776"/>
              <p:cNvSpPr>
                <a:spLocks/>
              </p:cNvSpPr>
              <p:nvPr/>
            </p:nvSpPr>
            <p:spPr bwMode="auto">
              <a:xfrm>
                <a:off x="1496" y="2339"/>
                <a:ext cx="120" cy="132"/>
              </a:xfrm>
              <a:custGeom>
                <a:avLst/>
                <a:gdLst>
                  <a:gd name="T0" fmla="*/ 120 w 239"/>
                  <a:gd name="T1" fmla="*/ 0 h 263"/>
                  <a:gd name="T2" fmla="*/ 144 w 239"/>
                  <a:gd name="T3" fmla="*/ 2 h 263"/>
                  <a:gd name="T4" fmla="*/ 166 w 239"/>
                  <a:gd name="T5" fmla="*/ 10 h 263"/>
                  <a:gd name="T6" fmla="*/ 186 w 239"/>
                  <a:gd name="T7" fmla="*/ 21 h 263"/>
                  <a:gd name="T8" fmla="*/ 204 w 239"/>
                  <a:gd name="T9" fmla="*/ 38 h 263"/>
                  <a:gd name="T10" fmla="*/ 219 w 239"/>
                  <a:gd name="T11" fmla="*/ 57 h 263"/>
                  <a:gd name="T12" fmla="*/ 230 w 239"/>
                  <a:gd name="T13" fmla="*/ 80 h 263"/>
                  <a:gd name="T14" fmla="*/ 237 w 239"/>
                  <a:gd name="T15" fmla="*/ 104 h 263"/>
                  <a:gd name="T16" fmla="*/ 239 w 239"/>
                  <a:gd name="T17" fmla="*/ 131 h 263"/>
                  <a:gd name="T18" fmla="*/ 237 w 239"/>
                  <a:gd name="T19" fmla="*/ 157 h 263"/>
                  <a:gd name="T20" fmla="*/ 230 w 239"/>
                  <a:gd name="T21" fmla="*/ 183 h 263"/>
                  <a:gd name="T22" fmla="*/ 219 w 239"/>
                  <a:gd name="T23" fmla="*/ 204 h 263"/>
                  <a:gd name="T24" fmla="*/ 204 w 239"/>
                  <a:gd name="T25" fmla="*/ 224 h 263"/>
                  <a:gd name="T26" fmla="*/ 186 w 239"/>
                  <a:gd name="T27" fmla="*/ 240 h 263"/>
                  <a:gd name="T28" fmla="*/ 166 w 239"/>
                  <a:gd name="T29" fmla="*/ 253 h 263"/>
                  <a:gd name="T30" fmla="*/ 144 w 239"/>
                  <a:gd name="T31" fmla="*/ 261 h 263"/>
                  <a:gd name="T32" fmla="*/ 120 w 239"/>
                  <a:gd name="T33" fmla="*/ 263 h 263"/>
                  <a:gd name="T34" fmla="*/ 95 w 239"/>
                  <a:gd name="T35" fmla="*/ 261 h 263"/>
                  <a:gd name="T36" fmla="*/ 72 w 239"/>
                  <a:gd name="T37" fmla="*/ 253 h 263"/>
                  <a:gd name="T38" fmla="*/ 53 w 239"/>
                  <a:gd name="T39" fmla="*/ 240 h 263"/>
                  <a:gd name="T40" fmla="*/ 34 w 239"/>
                  <a:gd name="T41" fmla="*/ 224 h 263"/>
                  <a:gd name="T42" fmla="*/ 20 w 239"/>
                  <a:gd name="T43" fmla="*/ 204 h 263"/>
                  <a:gd name="T44" fmla="*/ 9 w 239"/>
                  <a:gd name="T45" fmla="*/ 183 h 263"/>
                  <a:gd name="T46" fmla="*/ 2 w 239"/>
                  <a:gd name="T47" fmla="*/ 157 h 263"/>
                  <a:gd name="T48" fmla="*/ 0 w 239"/>
                  <a:gd name="T49" fmla="*/ 131 h 263"/>
                  <a:gd name="T50" fmla="*/ 2 w 239"/>
                  <a:gd name="T51" fmla="*/ 104 h 263"/>
                  <a:gd name="T52" fmla="*/ 9 w 239"/>
                  <a:gd name="T53" fmla="*/ 80 h 263"/>
                  <a:gd name="T54" fmla="*/ 20 w 239"/>
                  <a:gd name="T55" fmla="*/ 57 h 263"/>
                  <a:gd name="T56" fmla="*/ 34 w 239"/>
                  <a:gd name="T57" fmla="*/ 38 h 263"/>
                  <a:gd name="T58" fmla="*/ 53 w 239"/>
                  <a:gd name="T59" fmla="*/ 21 h 263"/>
                  <a:gd name="T60" fmla="*/ 72 w 239"/>
                  <a:gd name="T61" fmla="*/ 10 h 263"/>
                  <a:gd name="T62" fmla="*/ 95 w 239"/>
                  <a:gd name="T63" fmla="*/ 2 h 263"/>
                  <a:gd name="T64" fmla="*/ 120 w 239"/>
                  <a:gd name="T65" fmla="*/ 0 h 26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9"/>
                  <a:gd name="T100" fmla="*/ 0 h 263"/>
                  <a:gd name="T101" fmla="*/ 239 w 239"/>
                  <a:gd name="T102" fmla="*/ 263 h 26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9" h="263">
                    <a:moveTo>
                      <a:pt x="120" y="0"/>
                    </a:moveTo>
                    <a:lnTo>
                      <a:pt x="144" y="2"/>
                    </a:lnTo>
                    <a:lnTo>
                      <a:pt x="166" y="10"/>
                    </a:lnTo>
                    <a:lnTo>
                      <a:pt x="186" y="21"/>
                    </a:lnTo>
                    <a:lnTo>
                      <a:pt x="204" y="38"/>
                    </a:lnTo>
                    <a:lnTo>
                      <a:pt x="219" y="57"/>
                    </a:lnTo>
                    <a:lnTo>
                      <a:pt x="230" y="80"/>
                    </a:lnTo>
                    <a:lnTo>
                      <a:pt x="237" y="104"/>
                    </a:lnTo>
                    <a:lnTo>
                      <a:pt x="239" y="131"/>
                    </a:lnTo>
                    <a:lnTo>
                      <a:pt x="237" y="157"/>
                    </a:lnTo>
                    <a:lnTo>
                      <a:pt x="230" y="183"/>
                    </a:lnTo>
                    <a:lnTo>
                      <a:pt x="219" y="204"/>
                    </a:lnTo>
                    <a:lnTo>
                      <a:pt x="204" y="224"/>
                    </a:lnTo>
                    <a:lnTo>
                      <a:pt x="186" y="240"/>
                    </a:lnTo>
                    <a:lnTo>
                      <a:pt x="166" y="253"/>
                    </a:lnTo>
                    <a:lnTo>
                      <a:pt x="144" y="261"/>
                    </a:lnTo>
                    <a:lnTo>
                      <a:pt x="120" y="263"/>
                    </a:lnTo>
                    <a:lnTo>
                      <a:pt x="95" y="261"/>
                    </a:lnTo>
                    <a:lnTo>
                      <a:pt x="72" y="253"/>
                    </a:lnTo>
                    <a:lnTo>
                      <a:pt x="53" y="240"/>
                    </a:lnTo>
                    <a:lnTo>
                      <a:pt x="34" y="224"/>
                    </a:lnTo>
                    <a:lnTo>
                      <a:pt x="20" y="204"/>
                    </a:lnTo>
                    <a:lnTo>
                      <a:pt x="9" y="183"/>
                    </a:lnTo>
                    <a:lnTo>
                      <a:pt x="2" y="157"/>
                    </a:lnTo>
                    <a:lnTo>
                      <a:pt x="0" y="131"/>
                    </a:lnTo>
                    <a:lnTo>
                      <a:pt x="2" y="104"/>
                    </a:lnTo>
                    <a:lnTo>
                      <a:pt x="9" y="80"/>
                    </a:lnTo>
                    <a:lnTo>
                      <a:pt x="20" y="57"/>
                    </a:lnTo>
                    <a:lnTo>
                      <a:pt x="34" y="38"/>
                    </a:lnTo>
                    <a:lnTo>
                      <a:pt x="53" y="21"/>
                    </a:lnTo>
                    <a:lnTo>
                      <a:pt x="72" y="10"/>
                    </a:lnTo>
                    <a:lnTo>
                      <a:pt x="95" y="2"/>
                    </a:lnTo>
                    <a:lnTo>
                      <a:pt x="120" y="0"/>
                    </a:lnTo>
                    <a:close/>
                  </a:path>
                </a:pathLst>
              </a:custGeom>
              <a:solidFill>
                <a:srgbClr val="F7BF00"/>
              </a:solidFill>
              <a:ln w="9525">
                <a:noFill/>
                <a:round/>
                <a:headEnd/>
                <a:tailEnd/>
              </a:ln>
            </p:spPr>
            <p:txBody>
              <a:bodyPr/>
              <a:lstStyle/>
              <a:p>
                <a:endParaRPr lang="en-US"/>
              </a:p>
            </p:txBody>
          </p:sp>
          <p:sp>
            <p:nvSpPr>
              <p:cNvPr id="21830" name="Freeform 777"/>
              <p:cNvSpPr>
                <a:spLocks/>
              </p:cNvSpPr>
              <p:nvPr/>
            </p:nvSpPr>
            <p:spPr bwMode="auto">
              <a:xfrm>
                <a:off x="1498" y="2341"/>
                <a:ext cx="108" cy="119"/>
              </a:xfrm>
              <a:custGeom>
                <a:avLst/>
                <a:gdLst>
                  <a:gd name="T0" fmla="*/ 109 w 217"/>
                  <a:gd name="T1" fmla="*/ 0 h 238"/>
                  <a:gd name="T2" fmla="*/ 130 w 217"/>
                  <a:gd name="T3" fmla="*/ 2 h 238"/>
                  <a:gd name="T4" fmla="*/ 151 w 217"/>
                  <a:gd name="T5" fmla="*/ 9 h 238"/>
                  <a:gd name="T6" fmla="*/ 170 w 217"/>
                  <a:gd name="T7" fmla="*/ 21 h 238"/>
                  <a:gd name="T8" fmla="*/ 186 w 217"/>
                  <a:gd name="T9" fmla="*/ 36 h 238"/>
                  <a:gd name="T10" fmla="*/ 198 w 217"/>
                  <a:gd name="T11" fmla="*/ 53 h 238"/>
                  <a:gd name="T12" fmla="*/ 209 w 217"/>
                  <a:gd name="T13" fmla="*/ 74 h 238"/>
                  <a:gd name="T14" fmla="*/ 215 w 217"/>
                  <a:gd name="T15" fmla="*/ 96 h 238"/>
                  <a:gd name="T16" fmla="*/ 217 w 217"/>
                  <a:gd name="T17" fmla="*/ 120 h 238"/>
                  <a:gd name="T18" fmla="*/ 215 w 217"/>
                  <a:gd name="T19" fmla="*/ 144 h 238"/>
                  <a:gd name="T20" fmla="*/ 209 w 217"/>
                  <a:gd name="T21" fmla="*/ 166 h 238"/>
                  <a:gd name="T22" fmla="*/ 198 w 217"/>
                  <a:gd name="T23" fmla="*/ 186 h 238"/>
                  <a:gd name="T24" fmla="*/ 186 w 217"/>
                  <a:gd name="T25" fmla="*/ 204 h 238"/>
                  <a:gd name="T26" fmla="*/ 170 w 217"/>
                  <a:gd name="T27" fmla="*/ 218 h 238"/>
                  <a:gd name="T28" fmla="*/ 151 w 217"/>
                  <a:gd name="T29" fmla="*/ 229 h 238"/>
                  <a:gd name="T30" fmla="*/ 130 w 217"/>
                  <a:gd name="T31" fmla="*/ 236 h 238"/>
                  <a:gd name="T32" fmla="*/ 109 w 217"/>
                  <a:gd name="T33" fmla="*/ 238 h 238"/>
                  <a:gd name="T34" fmla="*/ 87 w 217"/>
                  <a:gd name="T35" fmla="*/ 236 h 238"/>
                  <a:gd name="T36" fmla="*/ 66 w 217"/>
                  <a:gd name="T37" fmla="*/ 229 h 238"/>
                  <a:gd name="T38" fmla="*/ 47 w 217"/>
                  <a:gd name="T39" fmla="*/ 218 h 238"/>
                  <a:gd name="T40" fmla="*/ 32 w 217"/>
                  <a:gd name="T41" fmla="*/ 204 h 238"/>
                  <a:gd name="T42" fmla="*/ 19 w 217"/>
                  <a:gd name="T43" fmla="*/ 186 h 238"/>
                  <a:gd name="T44" fmla="*/ 8 w 217"/>
                  <a:gd name="T45" fmla="*/ 166 h 238"/>
                  <a:gd name="T46" fmla="*/ 3 w 217"/>
                  <a:gd name="T47" fmla="*/ 144 h 238"/>
                  <a:gd name="T48" fmla="*/ 0 w 217"/>
                  <a:gd name="T49" fmla="*/ 120 h 238"/>
                  <a:gd name="T50" fmla="*/ 3 w 217"/>
                  <a:gd name="T51" fmla="*/ 96 h 238"/>
                  <a:gd name="T52" fmla="*/ 8 w 217"/>
                  <a:gd name="T53" fmla="*/ 74 h 238"/>
                  <a:gd name="T54" fmla="*/ 19 w 217"/>
                  <a:gd name="T55" fmla="*/ 53 h 238"/>
                  <a:gd name="T56" fmla="*/ 32 w 217"/>
                  <a:gd name="T57" fmla="*/ 36 h 238"/>
                  <a:gd name="T58" fmla="*/ 47 w 217"/>
                  <a:gd name="T59" fmla="*/ 21 h 238"/>
                  <a:gd name="T60" fmla="*/ 66 w 217"/>
                  <a:gd name="T61" fmla="*/ 9 h 238"/>
                  <a:gd name="T62" fmla="*/ 87 w 217"/>
                  <a:gd name="T63" fmla="*/ 2 h 238"/>
                  <a:gd name="T64" fmla="*/ 109 w 217"/>
                  <a:gd name="T65" fmla="*/ 0 h 23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17"/>
                  <a:gd name="T100" fmla="*/ 0 h 238"/>
                  <a:gd name="T101" fmla="*/ 217 w 217"/>
                  <a:gd name="T102" fmla="*/ 238 h 23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17" h="238">
                    <a:moveTo>
                      <a:pt x="109" y="0"/>
                    </a:moveTo>
                    <a:lnTo>
                      <a:pt x="130" y="2"/>
                    </a:lnTo>
                    <a:lnTo>
                      <a:pt x="151" y="9"/>
                    </a:lnTo>
                    <a:lnTo>
                      <a:pt x="170" y="21"/>
                    </a:lnTo>
                    <a:lnTo>
                      <a:pt x="186" y="36"/>
                    </a:lnTo>
                    <a:lnTo>
                      <a:pt x="198" y="53"/>
                    </a:lnTo>
                    <a:lnTo>
                      <a:pt x="209" y="74"/>
                    </a:lnTo>
                    <a:lnTo>
                      <a:pt x="215" y="96"/>
                    </a:lnTo>
                    <a:lnTo>
                      <a:pt x="217" y="120"/>
                    </a:lnTo>
                    <a:lnTo>
                      <a:pt x="215" y="144"/>
                    </a:lnTo>
                    <a:lnTo>
                      <a:pt x="209" y="166"/>
                    </a:lnTo>
                    <a:lnTo>
                      <a:pt x="198" y="186"/>
                    </a:lnTo>
                    <a:lnTo>
                      <a:pt x="186" y="204"/>
                    </a:lnTo>
                    <a:lnTo>
                      <a:pt x="170" y="218"/>
                    </a:lnTo>
                    <a:lnTo>
                      <a:pt x="151" y="229"/>
                    </a:lnTo>
                    <a:lnTo>
                      <a:pt x="130" y="236"/>
                    </a:lnTo>
                    <a:lnTo>
                      <a:pt x="109" y="238"/>
                    </a:lnTo>
                    <a:lnTo>
                      <a:pt x="87" y="236"/>
                    </a:lnTo>
                    <a:lnTo>
                      <a:pt x="66" y="229"/>
                    </a:lnTo>
                    <a:lnTo>
                      <a:pt x="47" y="218"/>
                    </a:lnTo>
                    <a:lnTo>
                      <a:pt x="32" y="204"/>
                    </a:lnTo>
                    <a:lnTo>
                      <a:pt x="19" y="186"/>
                    </a:lnTo>
                    <a:lnTo>
                      <a:pt x="8" y="166"/>
                    </a:lnTo>
                    <a:lnTo>
                      <a:pt x="3" y="144"/>
                    </a:lnTo>
                    <a:lnTo>
                      <a:pt x="0" y="120"/>
                    </a:lnTo>
                    <a:lnTo>
                      <a:pt x="3" y="96"/>
                    </a:lnTo>
                    <a:lnTo>
                      <a:pt x="8" y="74"/>
                    </a:lnTo>
                    <a:lnTo>
                      <a:pt x="19" y="53"/>
                    </a:lnTo>
                    <a:lnTo>
                      <a:pt x="32" y="36"/>
                    </a:lnTo>
                    <a:lnTo>
                      <a:pt x="47" y="21"/>
                    </a:lnTo>
                    <a:lnTo>
                      <a:pt x="66" y="9"/>
                    </a:lnTo>
                    <a:lnTo>
                      <a:pt x="87" y="2"/>
                    </a:lnTo>
                    <a:lnTo>
                      <a:pt x="109" y="0"/>
                    </a:lnTo>
                    <a:close/>
                  </a:path>
                </a:pathLst>
              </a:custGeom>
              <a:solidFill>
                <a:srgbClr val="FFC900"/>
              </a:solidFill>
              <a:ln w="9525">
                <a:noFill/>
                <a:round/>
                <a:headEnd/>
                <a:tailEnd/>
              </a:ln>
            </p:spPr>
            <p:txBody>
              <a:bodyPr/>
              <a:lstStyle/>
              <a:p>
                <a:endParaRPr lang="en-US"/>
              </a:p>
            </p:txBody>
          </p:sp>
          <p:sp>
            <p:nvSpPr>
              <p:cNvPr id="21831" name="Freeform 778"/>
              <p:cNvSpPr>
                <a:spLocks/>
              </p:cNvSpPr>
              <p:nvPr/>
            </p:nvSpPr>
            <p:spPr bwMode="auto">
              <a:xfrm>
                <a:off x="1492" y="2335"/>
                <a:ext cx="203" cy="224"/>
              </a:xfrm>
              <a:custGeom>
                <a:avLst/>
                <a:gdLst>
                  <a:gd name="T0" fmla="*/ 222 w 404"/>
                  <a:gd name="T1" fmla="*/ 1 h 449"/>
                  <a:gd name="T2" fmla="*/ 261 w 404"/>
                  <a:gd name="T3" fmla="*/ 11 h 449"/>
                  <a:gd name="T4" fmla="*/ 298 w 404"/>
                  <a:gd name="T5" fmla="*/ 27 h 449"/>
                  <a:gd name="T6" fmla="*/ 331 w 404"/>
                  <a:gd name="T7" fmla="*/ 51 h 449"/>
                  <a:gd name="T8" fmla="*/ 358 w 404"/>
                  <a:gd name="T9" fmla="*/ 82 h 449"/>
                  <a:gd name="T10" fmla="*/ 380 w 404"/>
                  <a:gd name="T11" fmla="*/ 118 h 449"/>
                  <a:gd name="T12" fmla="*/ 395 w 404"/>
                  <a:gd name="T13" fmla="*/ 158 h 449"/>
                  <a:gd name="T14" fmla="*/ 403 w 404"/>
                  <a:gd name="T15" fmla="*/ 202 h 449"/>
                  <a:gd name="T16" fmla="*/ 403 w 404"/>
                  <a:gd name="T17" fmla="*/ 248 h 449"/>
                  <a:gd name="T18" fmla="*/ 395 w 404"/>
                  <a:gd name="T19" fmla="*/ 292 h 449"/>
                  <a:gd name="T20" fmla="*/ 380 w 404"/>
                  <a:gd name="T21" fmla="*/ 332 h 449"/>
                  <a:gd name="T22" fmla="*/ 358 w 404"/>
                  <a:gd name="T23" fmla="*/ 368 h 449"/>
                  <a:gd name="T24" fmla="*/ 331 w 404"/>
                  <a:gd name="T25" fmla="*/ 397 h 449"/>
                  <a:gd name="T26" fmla="*/ 298 w 404"/>
                  <a:gd name="T27" fmla="*/ 422 h 449"/>
                  <a:gd name="T28" fmla="*/ 261 w 404"/>
                  <a:gd name="T29" fmla="*/ 439 h 449"/>
                  <a:gd name="T30" fmla="*/ 222 w 404"/>
                  <a:gd name="T31" fmla="*/ 448 h 449"/>
                  <a:gd name="T32" fmla="*/ 181 w 404"/>
                  <a:gd name="T33" fmla="*/ 448 h 449"/>
                  <a:gd name="T34" fmla="*/ 143 w 404"/>
                  <a:gd name="T35" fmla="*/ 439 h 449"/>
                  <a:gd name="T36" fmla="*/ 106 w 404"/>
                  <a:gd name="T37" fmla="*/ 422 h 449"/>
                  <a:gd name="T38" fmla="*/ 74 w 404"/>
                  <a:gd name="T39" fmla="*/ 397 h 449"/>
                  <a:gd name="T40" fmla="*/ 46 w 404"/>
                  <a:gd name="T41" fmla="*/ 368 h 449"/>
                  <a:gd name="T42" fmla="*/ 24 w 404"/>
                  <a:gd name="T43" fmla="*/ 332 h 449"/>
                  <a:gd name="T44" fmla="*/ 9 w 404"/>
                  <a:gd name="T45" fmla="*/ 292 h 449"/>
                  <a:gd name="T46" fmla="*/ 1 w 404"/>
                  <a:gd name="T47" fmla="*/ 248 h 449"/>
                  <a:gd name="T48" fmla="*/ 1 w 404"/>
                  <a:gd name="T49" fmla="*/ 202 h 449"/>
                  <a:gd name="T50" fmla="*/ 9 w 404"/>
                  <a:gd name="T51" fmla="*/ 158 h 449"/>
                  <a:gd name="T52" fmla="*/ 24 w 404"/>
                  <a:gd name="T53" fmla="*/ 118 h 449"/>
                  <a:gd name="T54" fmla="*/ 46 w 404"/>
                  <a:gd name="T55" fmla="*/ 82 h 449"/>
                  <a:gd name="T56" fmla="*/ 74 w 404"/>
                  <a:gd name="T57" fmla="*/ 51 h 449"/>
                  <a:gd name="T58" fmla="*/ 106 w 404"/>
                  <a:gd name="T59" fmla="*/ 27 h 449"/>
                  <a:gd name="T60" fmla="*/ 143 w 404"/>
                  <a:gd name="T61" fmla="*/ 11 h 449"/>
                  <a:gd name="T62" fmla="*/ 181 w 404"/>
                  <a:gd name="T63" fmla="*/ 1 h 44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04"/>
                  <a:gd name="T97" fmla="*/ 0 h 449"/>
                  <a:gd name="T98" fmla="*/ 404 w 404"/>
                  <a:gd name="T99" fmla="*/ 449 h 44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04" h="449">
                    <a:moveTo>
                      <a:pt x="201" y="0"/>
                    </a:moveTo>
                    <a:lnTo>
                      <a:pt x="222" y="1"/>
                    </a:lnTo>
                    <a:lnTo>
                      <a:pt x="242" y="5"/>
                    </a:lnTo>
                    <a:lnTo>
                      <a:pt x="261" y="11"/>
                    </a:lnTo>
                    <a:lnTo>
                      <a:pt x="280" y="18"/>
                    </a:lnTo>
                    <a:lnTo>
                      <a:pt x="298" y="27"/>
                    </a:lnTo>
                    <a:lnTo>
                      <a:pt x="314" y="38"/>
                    </a:lnTo>
                    <a:lnTo>
                      <a:pt x="331" y="51"/>
                    </a:lnTo>
                    <a:lnTo>
                      <a:pt x="344" y="66"/>
                    </a:lnTo>
                    <a:lnTo>
                      <a:pt x="358" y="82"/>
                    </a:lnTo>
                    <a:lnTo>
                      <a:pt x="370" y="99"/>
                    </a:lnTo>
                    <a:lnTo>
                      <a:pt x="380" y="118"/>
                    </a:lnTo>
                    <a:lnTo>
                      <a:pt x="388" y="137"/>
                    </a:lnTo>
                    <a:lnTo>
                      <a:pt x="395" y="158"/>
                    </a:lnTo>
                    <a:lnTo>
                      <a:pt x="400" y="180"/>
                    </a:lnTo>
                    <a:lnTo>
                      <a:pt x="403" y="202"/>
                    </a:lnTo>
                    <a:lnTo>
                      <a:pt x="404" y="225"/>
                    </a:lnTo>
                    <a:lnTo>
                      <a:pt x="403" y="248"/>
                    </a:lnTo>
                    <a:lnTo>
                      <a:pt x="400" y="270"/>
                    </a:lnTo>
                    <a:lnTo>
                      <a:pt x="395" y="292"/>
                    </a:lnTo>
                    <a:lnTo>
                      <a:pt x="388" y="312"/>
                    </a:lnTo>
                    <a:lnTo>
                      <a:pt x="380" y="332"/>
                    </a:lnTo>
                    <a:lnTo>
                      <a:pt x="370" y="350"/>
                    </a:lnTo>
                    <a:lnTo>
                      <a:pt x="358" y="368"/>
                    </a:lnTo>
                    <a:lnTo>
                      <a:pt x="344" y="384"/>
                    </a:lnTo>
                    <a:lnTo>
                      <a:pt x="331" y="397"/>
                    </a:lnTo>
                    <a:lnTo>
                      <a:pt x="314" y="411"/>
                    </a:lnTo>
                    <a:lnTo>
                      <a:pt x="298" y="422"/>
                    </a:lnTo>
                    <a:lnTo>
                      <a:pt x="280" y="432"/>
                    </a:lnTo>
                    <a:lnTo>
                      <a:pt x="261" y="439"/>
                    </a:lnTo>
                    <a:lnTo>
                      <a:pt x="242" y="445"/>
                    </a:lnTo>
                    <a:lnTo>
                      <a:pt x="222" y="448"/>
                    </a:lnTo>
                    <a:lnTo>
                      <a:pt x="201" y="449"/>
                    </a:lnTo>
                    <a:lnTo>
                      <a:pt x="181" y="448"/>
                    </a:lnTo>
                    <a:lnTo>
                      <a:pt x="161" y="445"/>
                    </a:lnTo>
                    <a:lnTo>
                      <a:pt x="143" y="439"/>
                    </a:lnTo>
                    <a:lnTo>
                      <a:pt x="124" y="432"/>
                    </a:lnTo>
                    <a:lnTo>
                      <a:pt x="106" y="422"/>
                    </a:lnTo>
                    <a:lnTo>
                      <a:pt x="90" y="411"/>
                    </a:lnTo>
                    <a:lnTo>
                      <a:pt x="74" y="397"/>
                    </a:lnTo>
                    <a:lnTo>
                      <a:pt x="60" y="384"/>
                    </a:lnTo>
                    <a:lnTo>
                      <a:pt x="46" y="368"/>
                    </a:lnTo>
                    <a:lnTo>
                      <a:pt x="34" y="350"/>
                    </a:lnTo>
                    <a:lnTo>
                      <a:pt x="24" y="332"/>
                    </a:lnTo>
                    <a:lnTo>
                      <a:pt x="16" y="312"/>
                    </a:lnTo>
                    <a:lnTo>
                      <a:pt x="9" y="292"/>
                    </a:lnTo>
                    <a:lnTo>
                      <a:pt x="4" y="270"/>
                    </a:lnTo>
                    <a:lnTo>
                      <a:pt x="1" y="248"/>
                    </a:lnTo>
                    <a:lnTo>
                      <a:pt x="0" y="225"/>
                    </a:lnTo>
                    <a:lnTo>
                      <a:pt x="1" y="202"/>
                    </a:lnTo>
                    <a:lnTo>
                      <a:pt x="4" y="180"/>
                    </a:lnTo>
                    <a:lnTo>
                      <a:pt x="9" y="158"/>
                    </a:lnTo>
                    <a:lnTo>
                      <a:pt x="16" y="137"/>
                    </a:lnTo>
                    <a:lnTo>
                      <a:pt x="24" y="118"/>
                    </a:lnTo>
                    <a:lnTo>
                      <a:pt x="34" y="99"/>
                    </a:lnTo>
                    <a:lnTo>
                      <a:pt x="46" y="82"/>
                    </a:lnTo>
                    <a:lnTo>
                      <a:pt x="60" y="66"/>
                    </a:lnTo>
                    <a:lnTo>
                      <a:pt x="74" y="51"/>
                    </a:lnTo>
                    <a:lnTo>
                      <a:pt x="90" y="38"/>
                    </a:lnTo>
                    <a:lnTo>
                      <a:pt x="106" y="27"/>
                    </a:lnTo>
                    <a:lnTo>
                      <a:pt x="124" y="18"/>
                    </a:lnTo>
                    <a:lnTo>
                      <a:pt x="143" y="11"/>
                    </a:lnTo>
                    <a:lnTo>
                      <a:pt x="161" y="5"/>
                    </a:lnTo>
                    <a:lnTo>
                      <a:pt x="181" y="1"/>
                    </a:lnTo>
                    <a:lnTo>
                      <a:pt x="201" y="0"/>
                    </a:lnTo>
                    <a:close/>
                  </a:path>
                </a:pathLst>
              </a:custGeom>
              <a:solidFill>
                <a:srgbClr val="00335B"/>
              </a:solidFill>
              <a:ln w="9525">
                <a:noFill/>
                <a:round/>
                <a:headEnd/>
                <a:tailEnd/>
              </a:ln>
            </p:spPr>
            <p:txBody>
              <a:bodyPr/>
              <a:lstStyle/>
              <a:p>
                <a:endParaRPr lang="en-US"/>
              </a:p>
            </p:txBody>
          </p:sp>
          <p:sp>
            <p:nvSpPr>
              <p:cNvPr id="21832" name="Freeform 779"/>
              <p:cNvSpPr>
                <a:spLocks/>
              </p:cNvSpPr>
              <p:nvPr/>
            </p:nvSpPr>
            <p:spPr bwMode="auto">
              <a:xfrm>
                <a:off x="1520" y="2354"/>
                <a:ext cx="166" cy="184"/>
              </a:xfrm>
              <a:custGeom>
                <a:avLst/>
                <a:gdLst>
                  <a:gd name="T0" fmla="*/ 166 w 332"/>
                  <a:gd name="T1" fmla="*/ 0 h 369"/>
                  <a:gd name="T2" fmla="*/ 199 w 332"/>
                  <a:gd name="T3" fmla="*/ 4 h 369"/>
                  <a:gd name="T4" fmla="*/ 231 w 332"/>
                  <a:gd name="T5" fmla="*/ 15 h 369"/>
                  <a:gd name="T6" fmla="*/ 258 w 332"/>
                  <a:gd name="T7" fmla="*/ 31 h 369"/>
                  <a:gd name="T8" fmla="*/ 284 w 332"/>
                  <a:gd name="T9" fmla="*/ 54 h 369"/>
                  <a:gd name="T10" fmla="*/ 303 w 332"/>
                  <a:gd name="T11" fmla="*/ 82 h 369"/>
                  <a:gd name="T12" fmla="*/ 319 w 332"/>
                  <a:gd name="T13" fmla="*/ 113 h 369"/>
                  <a:gd name="T14" fmla="*/ 329 w 332"/>
                  <a:gd name="T15" fmla="*/ 148 h 369"/>
                  <a:gd name="T16" fmla="*/ 332 w 332"/>
                  <a:gd name="T17" fmla="*/ 184 h 369"/>
                  <a:gd name="T18" fmla="*/ 329 w 332"/>
                  <a:gd name="T19" fmla="*/ 221 h 369"/>
                  <a:gd name="T20" fmla="*/ 319 w 332"/>
                  <a:gd name="T21" fmla="*/ 257 h 369"/>
                  <a:gd name="T22" fmla="*/ 303 w 332"/>
                  <a:gd name="T23" fmla="*/ 288 h 369"/>
                  <a:gd name="T24" fmla="*/ 284 w 332"/>
                  <a:gd name="T25" fmla="*/ 315 h 369"/>
                  <a:gd name="T26" fmla="*/ 258 w 332"/>
                  <a:gd name="T27" fmla="*/ 338 h 369"/>
                  <a:gd name="T28" fmla="*/ 231 w 332"/>
                  <a:gd name="T29" fmla="*/ 355 h 369"/>
                  <a:gd name="T30" fmla="*/ 199 w 332"/>
                  <a:gd name="T31" fmla="*/ 365 h 369"/>
                  <a:gd name="T32" fmla="*/ 166 w 332"/>
                  <a:gd name="T33" fmla="*/ 369 h 369"/>
                  <a:gd name="T34" fmla="*/ 133 w 332"/>
                  <a:gd name="T35" fmla="*/ 365 h 369"/>
                  <a:gd name="T36" fmla="*/ 102 w 332"/>
                  <a:gd name="T37" fmla="*/ 355 h 369"/>
                  <a:gd name="T38" fmla="*/ 74 w 332"/>
                  <a:gd name="T39" fmla="*/ 338 h 369"/>
                  <a:gd name="T40" fmla="*/ 49 w 332"/>
                  <a:gd name="T41" fmla="*/ 315 h 369"/>
                  <a:gd name="T42" fmla="*/ 29 w 332"/>
                  <a:gd name="T43" fmla="*/ 288 h 369"/>
                  <a:gd name="T44" fmla="*/ 13 w 332"/>
                  <a:gd name="T45" fmla="*/ 257 h 369"/>
                  <a:gd name="T46" fmla="*/ 4 w 332"/>
                  <a:gd name="T47" fmla="*/ 221 h 369"/>
                  <a:gd name="T48" fmla="*/ 0 w 332"/>
                  <a:gd name="T49" fmla="*/ 184 h 369"/>
                  <a:gd name="T50" fmla="*/ 4 w 332"/>
                  <a:gd name="T51" fmla="*/ 148 h 369"/>
                  <a:gd name="T52" fmla="*/ 13 w 332"/>
                  <a:gd name="T53" fmla="*/ 113 h 369"/>
                  <a:gd name="T54" fmla="*/ 29 w 332"/>
                  <a:gd name="T55" fmla="*/ 82 h 369"/>
                  <a:gd name="T56" fmla="*/ 49 w 332"/>
                  <a:gd name="T57" fmla="*/ 54 h 369"/>
                  <a:gd name="T58" fmla="*/ 74 w 332"/>
                  <a:gd name="T59" fmla="*/ 31 h 369"/>
                  <a:gd name="T60" fmla="*/ 102 w 332"/>
                  <a:gd name="T61" fmla="*/ 15 h 369"/>
                  <a:gd name="T62" fmla="*/ 133 w 332"/>
                  <a:gd name="T63" fmla="*/ 4 h 369"/>
                  <a:gd name="T64" fmla="*/ 166 w 332"/>
                  <a:gd name="T65" fmla="*/ 0 h 36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32"/>
                  <a:gd name="T100" fmla="*/ 0 h 369"/>
                  <a:gd name="T101" fmla="*/ 332 w 332"/>
                  <a:gd name="T102" fmla="*/ 369 h 36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32" h="369">
                    <a:moveTo>
                      <a:pt x="166" y="0"/>
                    </a:moveTo>
                    <a:lnTo>
                      <a:pt x="199" y="4"/>
                    </a:lnTo>
                    <a:lnTo>
                      <a:pt x="231" y="15"/>
                    </a:lnTo>
                    <a:lnTo>
                      <a:pt x="258" y="31"/>
                    </a:lnTo>
                    <a:lnTo>
                      <a:pt x="284" y="54"/>
                    </a:lnTo>
                    <a:lnTo>
                      <a:pt x="303" y="82"/>
                    </a:lnTo>
                    <a:lnTo>
                      <a:pt x="319" y="113"/>
                    </a:lnTo>
                    <a:lnTo>
                      <a:pt x="329" y="148"/>
                    </a:lnTo>
                    <a:lnTo>
                      <a:pt x="332" y="184"/>
                    </a:lnTo>
                    <a:lnTo>
                      <a:pt x="329" y="221"/>
                    </a:lnTo>
                    <a:lnTo>
                      <a:pt x="319" y="257"/>
                    </a:lnTo>
                    <a:lnTo>
                      <a:pt x="303" y="288"/>
                    </a:lnTo>
                    <a:lnTo>
                      <a:pt x="284" y="315"/>
                    </a:lnTo>
                    <a:lnTo>
                      <a:pt x="258" y="338"/>
                    </a:lnTo>
                    <a:lnTo>
                      <a:pt x="231" y="355"/>
                    </a:lnTo>
                    <a:lnTo>
                      <a:pt x="199" y="365"/>
                    </a:lnTo>
                    <a:lnTo>
                      <a:pt x="166" y="369"/>
                    </a:lnTo>
                    <a:lnTo>
                      <a:pt x="133" y="365"/>
                    </a:lnTo>
                    <a:lnTo>
                      <a:pt x="102" y="355"/>
                    </a:lnTo>
                    <a:lnTo>
                      <a:pt x="74" y="338"/>
                    </a:lnTo>
                    <a:lnTo>
                      <a:pt x="49" y="315"/>
                    </a:lnTo>
                    <a:lnTo>
                      <a:pt x="29" y="288"/>
                    </a:lnTo>
                    <a:lnTo>
                      <a:pt x="13" y="257"/>
                    </a:lnTo>
                    <a:lnTo>
                      <a:pt x="4" y="221"/>
                    </a:lnTo>
                    <a:lnTo>
                      <a:pt x="0" y="184"/>
                    </a:lnTo>
                    <a:lnTo>
                      <a:pt x="4" y="148"/>
                    </a:lnTo>
                    <a:lnTo>
                      <a:pt x="13" y="113"/>
                    </a:lnTo>
                    <a:lnTo>
                      <a:pt x="29" y="82"/>
                    </a:lnTo>
                    <a:lnTo>
                      <a:pt x="49" y="54"/>
                    </a:lnTo>
                    <a:lnTo>
                      <a:pt x="74" y="31"/>
                    </a:lnTo>
                    <a:lnTo>
                      <a:pt x="102" y="15"/>
                    </a:lnTo>
                    <a:lnTo>
                      <a:pt x="133" y="4"/>
                    </a:lnTo>
                    <a:lnTo>
                      <a:pt x="166" y="0"/>
                    </a:lnTo>
                    <a:close/>
                  </a:path>
                </a:pathLst>
              </a:custGeom>
              <a:solidFill>
                <a:srgbClr val="B76B05"/>
              </a:solidFill>
              <a:ln w="9525">
                <a:noFill/>
                <a:round/>
                <a:headEnd/>
                <a:tailEnd/>
              </a:ln>
            </p:spPr>
            <p:txBody>
              <a:bodyPr/>
              <a:lstStyle/>
              <a:p>
                <a:endParaRPr lang="en-US"/>
              </a:p>
            </p:txBody>
          </p:sp>
          <p:sp>
            <p:nvSpPr>
              <p:cNvPr id="21833" name="Freeform 780"/>
              <p:cNvSpPr>
                <a:spLocks/>
              </p:cNvSpPr>
              <p:nvPr/>
            </p:nvSpPr>
            <p:spPr bwMode="auto">
              <a:xfrm>
                <a:off x="1525" y="2358"/>
                <a:ext cx="155" cy="173"/>
              </a:xfrm>
              <a:custGeom>
                <a:avLst/>
                <a:gdLst>
                  <a:gd name="T0" fmla="*/ 156 w 311"/>
                  <a:gd name="T1" fmla="*/ 0 h 345"/>
                  <a:gd name="T2" fmla="*/ 187 w 311"/>
                  <a:gd name="T3" fmla="*/ 3 h 345"/>
                  <a:gd name="T4" fmla="*/ 217 w 311"/>
                  <a:gd name="T5" fmla="*/ 13 h 345"/>
                  <a:gd name="T6" fmla="*/ 243 w 311"/>
                  <a:gd name="T7" fmla="*/ 29 h 345"/>
                  <a:gd name="T8" fmla="*/ 267 w 311"/>
                  <a:gd name="T9" fmla="*/ 50 h 345"/>
                  <a:gd name="T10" fmla="*/ 285 w 311"/>
                  <a:gd name="T11" fmla="*/ 76 h 345"/>
                  <a:gd name="T12" fmla="*/ 299 w 311"/>
                  <a:gd name="T13" fmla="*/ 105 h 345"/>
                  <a:gd name="T14" fmla="*/ 308 w 311"/>
                  <a:gd name="T15" fmla="*/ 138 h 345"/>
                  <a:gd name="T16" fmla="*/ 311 w 311"/>
                  <a:gd name="T17" fmla="*/ 172 h 345"/>
                  <a:gd name="T18" fmla="*/ 308 w 311"/>
                  <a:gd name="T19" fmla="*/ 207 h 345"/>
                  <a:gd name="T20" fmla="*/ 299 w 311"/>
                  <a:gd name="T21" fmla="*/ 239 h 345"/>
                  <a:gd name="T22" fmla="*/ 285 w 311"/>
                  <a:gd name="T23" fmla="*/ 269 h 345"/>
                  <a:gd name="T24" fmla="*/ 267 w 311"/>
                  <a:gd name="T25" fmla="*/ 294 h 345"/>
                  <a:gd name="T26" fmla="*/ 243 w 311"/>
                  <a:gd name="T27" fmla="*/ 315 h 345"/>
                  <a:gd name="T28" fmla="*/ 217 w 311"/>
                  <a:gd name="T29" fmla="*/ 331 h 345"/>
                  <a:gd name="T30" fmla="*/ 187 w 311"/>
                  <a:gd name="T31" fmla="*/ 341 h 345"/>
                  <a:gd name="T32" fmla="*/ 156 w 311"/>
                  <a:gd name="T33" fmla="*/ 345 h 345"/>
                  <a:gd name="T34" fmla="*/ 125 w 311"/>
                  <a:gd name="T35" fmla="*/ 341 h 345"/>
                  <a:gd name="T36" fmla="*/ 96 w 311"/>
                  <a:gd name="T37" fmla="*/ 331 h 345"/>
                  <a:gd name="T38" fmla="*/ 69 w 311"/>
                  <a:gd name="T39" fmla="*/ 315 h 345"/>
                  <a:gd name="T40" fmla="*/ 46 w 311"/>
                  <a:gd name="T41" fmla="*/ 294 h 345"/>
                  <a:gd name="T42" fmla="*/ 27 w 311"/>
                  <a:gd name="T43" fmla="*/ 269 h 345"/>
                  <a:gd name="T44" fmla="*/ 13 w 311"/>
                  <a:gd name="T45" fmla="*/ 239 h 345"/>
                  <a:gd name="T46" fmla="*/ 4 w 311"/>
                  <a:gd name="T47" fmla="*/ 207 h 345"/>
                  <a:gd name="T48" fmla="*/ 0 w 311"/>
                  <a:gd name="T49" fmla="*/ 172 h 345"/>
                  <a:gd name="T50" fmla="*/ 4 w 311"/>
                  <a:gd name="T51" fmla="*/ 138 h 345"/>
                  <a:gd name="T52" fmla="*/ 13 w 311"/>
                  <a:gd name="T53" fmla="*/ 105 h 345"/>
                  <a:gd name="T54" fmla="*/ 27 w 311"/>
                  <a:gd name="T55" fmla="*/ 76 h 345"/>
                  <a:gd name="T56" fmla="*/ 46 w 311"/>
                  <a:gd name="T57" fmla="*/ 50 h 345"/>
                  <a:gd name="T58" fmla="*/ 69 w 311"/>
                  <a:gd name="T59" fmla="*/ 29 h 345"/>
                  <a:gd name="T60" fmla="*/ 96 w 311"/>
                  <a:gd name="T61" fmla="*/ 13 h 345"/>
                  <a:gd name="T62" fmla="*/ 125 w 311"/>
                  <a:gd name="T63" fmla="*/ 3 h 345"/>
                  <a:gd name="T64" fmla="*/ 156 w 311"/>
                  <a:gd name="T65" fmla="*/ 0 h 34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11"/>
                  <a:gd name="T100" fmla="*/ 0 h 345"/>
                  <a:gd name="T101" fmla="*/ 311 w 311"/>
                  <a:gd name="T102" fmla="*/ 345 h 34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11" h="345">
                    <a:moveTo>
                      <a:pt x="156" y="0"/>
                    </a:moveTo>
                    <a:lnTo>
                      <a:pt x="187" y="3"/>
                    </a:lnTo>
                    <a:lnTo>
                      <a:pt x="217" y="13"/>
                    </a:lnTo>
                    <a:lnTo>
                      <a:pt x="243" y="29"/>
                    </a:lnTo>
                    <a:lnTo>
                      <a:pt x="267" y="50"/>
                    </a:lnTo>
                    <a:lnTo>
                      <a:pt x="285" y="76"/>
                    </a:lnTo>
                    <a:lnTo>
                      <a:pt x="299" y="105"/>
                    </a:lnTo>
                    <a:lnTo>
                      <a:pt x="308" y="138"/>
                    </a:lnTo>
                    <a:lnTo>
                      <a:pt x="311" y="172"/>
                    </a:lnTo>
                    <a:lnTo>
                      <a:pt x="308" y="207"/>
                    </a:lnTo>
                    <a:lnTo>
                      <a:pt x="299" y="239"/>
                    </a:lnTo>
                    <a:lnTo>
                      <a:pt x="285" y="269"/>
                    </a:lnTo>
                    <a:lnTo>
                      <a:pt x="267" y="294"/>
                    </a:lnTo>
                    <a:lnTo>
                      <a:pt x="243" y="315"/>
                    </a:lnTo>
                    <a:lnTo>
                      <a:pt x="217" y="331"/>
                    </a:lnTo>
                    <a:lnTo>
                      <a:pt x="187" y="341"/>
                    </a:lnTo>
                    <a:lnTo>
                      <a:pt x="156" y="345"/>
                    </a:lnTo>
                    <a:lnTo>
                      <a:pt x="125" y="341"/>
                    </a:lnTo>
                    <a:lnTo>
                      <a:pt x="96" y="331"/>
                    </a:lnTo>
                    <a:lnTo>
                      <a:pt x="69" y="315"/>
                    </a:lnTo>
                    <a:lnTo>
                      <a:pt x="46" y="294"/>
                    </a:lnTo>
                    <a:lnTo>
                      <a:pt x="27" y="269"/>
                    </a:lnTo>
                    <a:lnTo>
                      <a:pt x="13" y="239"/>
                    </a:lnTo>
                    <a:lnTo>
                      <a:pt x="4" y="207"/>
                    </a:lnTo>
                    <a:lnTo>
                      <a:pt x="0" y="172"/>
                    </a:lnTo>
                    <a:lnTo>
                      <a:pt x="4" y="138"/>
                    </a:lnTo>
                    <a:lnTo>
                      <a:pt x="13" y="105"/>
                    </a:lnTo>
                    <a:lnTo>
                      <a:pt x="27" y="76"/>
                    </a:lnTo>
                    <a:lnTo>
                      <a:pt x="46" y="50"/>
                    </a:lnTo>
                    <a:lnTo>
                      <a:pt x="69" y="29"/>
                    </a:lnTo>
                    <a:lnTo>
                      <a:pt x="96" y="13"/>
                    </a:lnTo>
                    <a:lnTo>
                      <a:pt x="125" y="3"/>
                    </a:lnTo>
                    <a:lnTo>
                      <a:pt x="156" y="0"/>
                    </a:lnTo>
                    <a:close/>
                  </a:path>
                </a:pathLst>
              </a:custGeom>
              <a:solidFill>
                <a:srgbClr val="BF7505"/>
              </a:solidFill>
              <a:ln w="9525">
                <a:noFill/>
                <a:round/>
                <a:headEnd/>
                <a:tailEnd/>
              </a:ln>
            </p:spPr>
            <p:txBody>
              <a:bodyPr/>
              <a:lstStyle/>
              <a:p>
                <a:endParaRPr lang="en-US"/>
              </a:p>
            </p:txBody>
          </p:sp>
          <p:sp>
            <p:nvSpPr>
              <p:cNvPr id="21834" name="Freeform 781"/>
              <p:cNvSpPr>
                <a:spLocks/>
              </p:cNvSpPr>
              <p:nvPr/>
            </p:nvSpPr>
            <p:spPr bwMode="auto">
              <a:xfrm>
                <a:off x="1529" y="2362"/>
                <a:ext cx="145" cy="162"/>
              </a:xfrm>
              <a:custGeom>
                <a:avLst/>
                <a:gdLst>
                  <a:gd name="T0" fmla="*/ 145 w 290"/>
                  <a:gd name="T1" fmla="*/ 0 h 323"/>
                  <a:gd name="T2" fmla="*/ 175 w 290"/>
                  <a:gd name="T3" fmla="*/ 3 h 323"/>
                  <a:gd name="T4" fmla="*/ 201 w 290"/>
                  <a:gd name="T5" fmla="*/ 12 h 323"/>
                  <a:gd name="T6" fmla="*/ 227 w 290"/>
                  <a:gd name="T7" fmla="*/ 27 h 323"/>
                  <a:gd name="T8" fmla="*/ 247 w 290"/>
                  <a:gd name="T9" fmla="*/ 47 h 323"/>
                  <a:gd name="T10" fmla="*/ 266 w 290"/>
                  <a:gd name="T11" fmla="*/ 71 h 323"/>
                  <a:gd name="T12" fmla="*/ 278 w 290"/>
                  <a:gd name="T13" fmla="*/ 99 h 323"/>
                  <a:gd name="T14" fmla="*/ 287 w 290"/>
                  <a:gd name="T15" fmla="*/ 130 h 323"/>
                  <a:gd name="T16" fmla="*/ 290 w 290"/>
                  <a:gd name="T17" fmla="*/ 162 h 323"/>
                  <a:gd name="T18" fmla="*/ 287 w 290"/>
                  <a:gd name="T19" fmla="*/ 194 h 323"/>
                  <a:gd name="T20" fmla="*/ 278 w 290"/>
                  <a:gd name="T21" fmla="*/ 224 h 323"/>
                  <a:gd name="T22" fmla="*/ 266 w 290"/>
                  <a:gd name="T23" fmla="*/ 252 h 323"/>
                  <a:gd name="T24" fmla="*/ 247 w 290"/>
                  <a:gd name="T25" fmla="*/ 276 h 323"/>
                  <a:gd name="T26" fmla="*/ 227 w 290"/>
                  <a:gd name="T27" fmla="*/ 295 h 323"/>
                  <a:gd name="T28" fmla="*/ 201 w 290"/>
                  <a:gd name="T29" fmla="*/ 310 h 323"/>
                  <a:gd name="T30" fmla="*/ 175 w 290"/>
                  <a:gd name="T31" fmla="*/ 320 h 323"/>
                  <a:gd name="T32" fmla="*/ 145 w 290"/>
                  <a:gd name="T33" fmla="*/ 323 h 323"/>
                  <a:gd name="T34" fmla="*/ 116 w 290"/>
                  <a:gd name="T35" fmla="*/ 320 h 323"/>
                  <a:gd name="T36" fmla="*/ 88 w 290"/>
                  <a:gd name="T37" fmla="*/ 310 h 323"/>
                  <a:gd name="T38" fmla="*/ 64 w 290"/>
                  <a:gd name="T39" fmla="*/ 295 h 323"/>
                  <a:gd name="T40" fmla="*/ 42 w 290"/>
                  <a:gd name="T41" fmla="*/ 276 h 323"/>
                  <a:gd name="T42" fmla="*/ 25 w 290"/>
                  <a:gd name="T43" fmla="*/ 252 h 323"/>
                  <a:gd name="T44" fmla="*/ 11 w 290"/>
                  <a:gd name="T45" fmla="*/ 224 h 323"/>
                  <a:gd name="T46" fmla="*/ 3 w 290"/>
                  <a:gd name="T47" fmla="*/ 194 h 323"/>
                  <a:gd name="T48" fmla="*/ 0 w 290"/>
                  <a:gd name="T49" fmla="*/ 162 h 323"/>
                  <a:gd name="T50" fmla="*/ 3 w 290"/>
                  <a:gd name="T51" fmla="*/ 130 h 323"/>
                  <a:gd name="T52" fmla="*/ 11 w 290"/>
                  <a:gd name="T53" fmla="*/ 99 h 323"/>
                  <a:gd name="T54" fmla="*/ 25 w 290"/>
                  <a:gd name="T55" fmla="*/ 71 h 323"/>
                  <a:gd name="T56" fmla="*/ 42 w 290"/>
                  <a:gd name="T57" fmla="*/ 47 h 323"/>
                  <a:gd name="T58" fmla="*/ 64 w 290"/>
                  <a:gd name="T59" fmla="*/ 27 h 323"/>
                  <a:gd name="T60" fmla="*/ 88 w 290"/>
                  <a:gd name="T61" fmla="*/ 12 h 323"/>
                  <a:gd name="T62" fmla="*/ 116 w 290"/>
                  <a:gd name="T63" fmla="*/ 3 h 323"/>
                  <a:gd name="T64" fmla="*/ 145 w 290"/>
                  <a:gd name="T65" fmla="*/ 0 h 32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90"/>
                  <a:gd name="T100" fmla="*/ 0 h 323"/>
                  <a:gd name="T101" fmla="*/ 290 w 290"/>
                  <a:gd name="T102" fmla="*/ 323 h 32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90" h="323">
                    <a:moveTo>
                      <a:pt x="145" y="0"/>
                    </a:moveTo>
                    <a:lnTo>
                      <a:pt x="175" y="3"/>
                    </a:lnTo>
                    <a:lnTo>
                      <a:pt x="201" y="12"/>
                    </a:lnTo>
                    <a:lnTo>
                      <a:pt x="227" y="27"/>
                    </a:lnTo>
                    <a:lnTo>
                      <a:pt x="247" y="47"/>
                    </a:lnTo>
                    <a:lnTo>
                      <a:pt x="266" y="71"/>
                    </a:lnTo>
                    <a:lnTo>
                      <a:pt x="278" y="99"/>
                    </a:lnTo>
                    <a:lnTo>
                      <a:pt x="287" y="130"/>
                    </a:lnTo>
                    <a:lnTo>
                      <a:pt x="290" y="162"/>
                    </a:lnTo>
                    <a:lnTo>
                      <a:pt x="287" y="194"/>
                    </a:lnTo>
                    <a:lnTo>
                      <a:pt x="278" y="224"/>
                    </a:lnTo>
                    <a:lnTo>
                      <a:pt x="266" y="252"/>
                    </a:lnTo>
                    <a:lnTo>
                      <a:pt x="247" y="276"/>
                    </a:lnTo>
                    <a:lnTo>
                      <a:pt x="227" y="295"/>
                    </a:lnTo>
                    <a:lnTo>
                      <a:pt x="201" y="310"/>
                    </a:lnTo>
                    <a:lnTo>
                      <a:pt x="175" y="320"/>
                    </a:lnTo>
                    <a:lnTo>
                      <a:pt x="145" y="323"/>
                    </a:lnTo>
                    <a:lnTo>
                      <a:pt x="116" y="320"/>
                    </a:lnTo>
                    <a:lnTo>
                      <a:pt x="88" y="310"/>
                    </a:lnTo>
                    <a:lnTo>
                      <a:pt x="64" y="295"/>
                    </a:lnTo>
                    <a:lnTo>
                      <a:pt x="42" y="276"/>
                    </a:lnTo>
                    <a:lnTo>
                      <a:pt x="25" y="252"/>
                    </a:lnTo>
                    <a:lnTo>
                      <a:pt x="11" y="224"/>
                    </a:lnTo>
                    <a:lnTo>
                      <a:pt x="3" y="194"/>
                    </a:lnTo>
                    <a:lnTo>
                      <a:pt x="0" y="162"/>
                    </a:lnTo>
                    <a:lnTo>
                      <a:pt x="3" y="130"/>
                    </a:lnTo>
                    <a:lnTo>
                      <a:pt x="11" y="99"/>
                    </a:lnTo>
                    <a:lnTo>
                      <a:pt x="25" y="71"/>
                    </a:lnTo>
                    <a:lnTo>
                      <a:pt x="42" y="47"/>
                    </a:lnTo>
                    <a:lnTo>
                      <a:pt x="64" y="27"/>
                    </a:lnTo>
                    <a:lnTo>
                      <a:pt x="88" y="12"/>
                    </a:lnTo>
                    <a:lnTo>
                      <a:pt x="116" y="3"/>
                    </a:lnTo>
                    <a:lnTo>
                      <a:pt x="145" y="0"/>
                    </a:lnTo>
                    <a:close/>
                  </a:path>
                </a:pathLst>
              </a:custGeom>
              <a:solidFill>
                <a:srgbClr val="C47C05"/>
              </a:solidFill>
              <a:ln w="9525">
                <a:noFill/>
                <a:round/>
                <a:headEnd/>
                <a:tailEnd/>
              </a:ln>
            </p:spPr>
            <p:txBody>
              <a:bodyPr/>
              <a:lstStyle/>
              <a:p>
                <a:endParaRPr lang="en-US"/>
              </a:p>
            </p:txBody>
          </p:sp>
          <p:sp>
            <p:nvSpPr>
              <p:cNvPr id="21835" name="Freeform 782"/>
              <p:cNvSpPr>
                <a:spLocks/>
              </p:cNvSpPr>
              <p:nvPr/>
            </p:nvSpPr>
            <p:spPr bwMode="auto">
              <a:xfrm>
                <a:off x="1533" y="2366"/>
                <a:ext cx="136" cy="151"/>
              </a:xfrm>
              <a:custGeom>
                <a:avLst/>
                <a:gdLst>
                  <a:gd name="T0" fmla="*/ 136 w 270"/>
                  <a:gd name="T1" fmla="*/ 0 h 301"/>
                  <a:gd name="T2" fmla="*/ 163 w 270"/>
                  <a:gd name="T3" fmla="*/ 3 h 301"/>
                  <a:gd name="T4" fmla="*/ 189 w 270"/>
                  <a:gd name="T5" fmla="*/ 11 h 301"/>
                  <a:gd name="T6" fmla="*/ 212 w 270"/>
                  <a:gd name="T7" fmla="*/ 25 h 301"/>
                  <a:gd name="T8" fmla="*/ 231 w 270"/>
                  <a:gd name="T9" fmla="*/ 43 h 301"/>
                  <a:gd name="T10" fmla="*/ 247 w 270"/>
                  <a:gd name="T11" fmla="*/ 66 h 301"/>
                  <a:gd name="T12" fmla="*/ 260 w 270"/>
                  <a:gd name="T13" fmla="*/ 92 h 301"/>
                  <a:gd name="T14" fmla="*/ 268 w 270"/>
                  <a:gd name="T15" fmla="*/ 121 h 301"/>
                  <a:gd name="T16" fmla="*/ 270 w 270"/>
                  <a:gd name="T17" fmla="*/ 150 h 301"/>
                  <a:gd name="T18" fmla="*/ 268 w 270"/>
                  <a:gd name="T19" fmla="*/ 180 h 301"/>
                  <a:gd name="T20" fmla="*/ 260 w 270"/>
                  <a:gd name="T21" fmla="*/ 209 h 301"/>
                  <a:gd name="T22" fmla="*/ 247 w 270"/>
                  <a:gd name="T23" fmla="*/ 234 h 301"/>
                  <a:gd name="T24" fmla="*/ 231 w 270"/>
                  <a:gd name="T25" fmla="*/ 256 h 301"/>
                  <a:gd name="T26" fmla="*/ 212 w 270"/>
                  <a:gd name="T27" fmla="*/ 276 h 301"/>
                  <a:gd name="T28" fmla="*/ 189 w 270"/>
                  <a:gd name="T29" fmla="*/ 290 h 301"/>
                  <a:gd name="T30" fmla="*/ 163 w 270"/>
                  <a:gd name="T31" fmla="*/ 298 h 301"/>
                  <a:gd name="T32" fmla="*/ 136 w 270"/>
                  <a:gd name="T33" fmla="*/ 301 h 301"/>
                  <a:gd name="T34" fmla="*/ 108 w 270"/>
                  <a:gd name="T35" fmla="*/ 298 h 301"/>
                  <a:gd name="T36" fmla="*/ 83 w 270"/>
                  <a:gd name="T37" fmla="*/ 290 h 301"/>
                  <a:gd name="T38" fmla="*/ 60 w 270"/>
                  <a:gd name="T39" fmla="*/ 276 h 301"/>
                  <a:gd name="T40" fmla="*/ 40 w 270"/>
                  <a:gd name="T41" fmla="*/ 256 h 301"/>
                  <a:gd name="T42" fmla="*/ 23 w 270"/>
                  <a:gd name="T43" fmla="*/ 234 h 301"/>
                  <a:gd name="T44" fmla="*/ 10 w 270"/>
                  <a:gd name="T45" fmla="*/ 209 h 301"/>
                  <a:gd name="T46" fmla="*/ 2 w 270"/>
                  <a:gd name="T47" fmla="*/ 180 h 301"/>
                  <a:gd name="T48" fmla="*/ 0 w 270"/>
                  <a:gd name="T49" fmla="*/ 150 h 301"/>
                  <a:gd name="T50" fmla="*/ 2 w 270"/>
                  <a:gd name="T51" fmla="*/ 121 h 301"/>
                  <a:gd name="T52" fmla="*/ 10 w 270"/>
                  <a:gd name="T53" fmla="*/ 92 h 301"/>
                  <a:gd name="T54" fmla="*/ 23 w 270"/>
                  <a:gd name="T55" fmla="*/ 66 h 301"/>
                  <a:gd name="T56" fmla="*/ 40 w 270"/>
                  <a:gd name="T57" fmla="*/ 43 h 301"/>
                  <a:gd name="T58" fmla="*/ 60 w 270"/>
                  <a:gd name="T59" fmla="*/ 25 h 301"/>
                  <a:gd name="T60" fmla="*/ 83 w 270"/>
                  <a:gd name="T61" fmla="*/ 11 h 301"/>
                  <a:gd name="T62" fmla="*/ 108 w 270"/>
                  <a:gd name="T63" fmla="*/ 3 h 301"/>
                  <a:gd name="T64" fmla="*/ 136 w 270"/>
                  <a:gd name="T65" fmla="*/ 0 h 30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70"/>
                  <a:gd name="T100" fmla="*/ 0 h 301"/>
                  <a:gd name="T101" fmla="*/ 270 w 270"/>
                  <a:gd name="T102" fmla="*/ 301 h 30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70" h="301">
                    <a:moveTo>
                      <a:pt x="136" y="0"/>
                    </a:moveTo>
                    <a:lnTo>
                      <a:pt x="163" y="3"/>
                    </a:lnTo>
                    <a:lnTo>
                      <a:pt x="189" y="11"/>
                    </a:lnTo>
                    <a:lnTo>
                      <a:pt x="212" y="25"/>
                    </a:lnTo>
                    <a:lnTo>
                      <a:pt x="231" y="43"/>
                    </a:lnTo>
                    <a:lnTo>
                      <a:pt x="247" y="66"/>
                    </a:lnTo>
                    <a:lnTo>
                      <a:pt x="260" y="92"/>
                    </a:lnTo>
                    <a:lnTo>
                      <a:pt x="268" y="121"/>
                    </a:lnTo>
                    <a:lnTo>
                      <a:pt x="270" y="150"/>
                    </a:lnTo>
                    <a:lnTo>
                      <a:pt x="268" y="180"/>
                    </a:lnTo>
                    <a:lnTo>
                      <a:pt x="260" y="209"/>
                    </a:lnTo>
                    <a:lnTo>
                      <a:pt x="247" y="234"/>
                    </a:lnTo>
                    <a:lnTo>
                      <a:pt x="231" y="256"/>
                    </a:lnTo>
                    <a:lnTo>
                      <a:pt x="212" y="276"/>
                    </a:lnTo>
                    <a:lnTo>
                      <a:pt x="189" y="290"/>
                    </a:lnTo>
                    <a:lnTo>
                      <a:pt x="163" y="298"/>
                    </a:lnTo>
                    <a:lnTo>
                      <a:pt x="136" y="301"/>
                    </a:lnTo>
                    <a:lnTo>
                      <a:pt x="108" y="298"/>
                    </a:lnTo>
                    <a:lnTo>
                      <a:pt x="83" y="290"/>
                    </a:lnTo>
                    <a:lnTo>
                      <a:pt x="60" y="276"/>
                    </a:lnTo>
                    <a:lnTo>
                      <a:pt x="40" y="256"/>
                    </a:lnTo>
                    <a:lnTo>
                      <a:pt x="23" y="234"/>
                    </a:lnTo>
                    <a:lnTo>
                      <a:pt x="10" y="209"/>
                    </a:lnTo>
                    <a:lnTo>
                      <a:pt x="2" y="180"/>
                    </a:lnTo>
                    <a:lnTo>
                      <a:pt x="0" y="150"/>
                    </a:lnTo>
                    <a:lnTo>
                      <a:pt x="2" y="121"/>
                    </a:lnTo>
                    <a:lnTo>
                      <a:pt x="10" y="92"/>
                    </a:lnTo>
                    <a:lnTo>
                      <a:pt x="23" y="66"/>
                    </a:lnTo>
                    <a:lnTo>
                      <a:pt x="40" y="43"/>
                    </a:lnTo>
                    <a:lnTo>
                      <a:pt x="60" y="25"/>
                    </a:lnTo>
                    <a:lnTo>
                      <a:pt x="83" y="11"/>
                    </a:lnTo>
                    <a:lnTo>
                      <a:pt x="108" y="3"/>
                    </a:lnTo>
                    <a:lnTo>
                      <a:pt x="136" y="0"/>
                    </a:lnTo>
                    <a:close/>
                  </a:path>
                </a:pathLst>
              </a:custGeom>
              <a:solidFill>
                <a:srgbClr val="CC8405"/>
              </a:solidFill>
              <a:ln w="9525">
                <a:noFill/>
                <a:round/>
                <a:headEnd/>
                <a:tailEnd/>
              </a:ln>
            </p:spPr>
            <p:txBody>
              <a:bodyPr/>
              <a:lstStyle/>
              <a:p>
                <a:endParaRPr lang="en-US"/>
              </a:p>
            </p:txBody>
          </p:sp>
          <p:sp>
            <p:nvSpPr>
              <p:cNvPr id="21836" name="Freeform 783"/>
              <p:cNvSpPr>
                <a:spLocks/>
              </p:cNvSpPr>
              <p:nvPr/>
            </p:nvSpPr>
            <p:spPr bwMode="auto">
              <a:xfrm>
                <a:off x="1539" y="2371"/>
                <a:ext cx="125" cy="139"/>
              </a:xfrm>
              <a:custGeom>
                <a:avLst/>
                <a:gdLst>
                  <a:gd name="T0" fmla="*/ 124 w 250"/>
                  <a:gd name="T1" fmla="*/ 0 h 278"/>
                  <a:gd name="T2" fmla="*/ 150 w 250"/>
                  <a:gd name="T3" fmla="*/ 2 h 278"/>
                  <a:gd name="T4" fmla="*/ 173 w 250"/>
                  <a:gd name="T5" fmla="*/ 10 h 278"/>
                  <a:gd name="T6" fmla="*/ 195 w 250"/>
                  <a:gd name="T7" fmla="*/ 24 h 278"/>
                  <a:gd name="T8" fmla="*/ 213 w 250"/>
                  <a:gd name="T9" fmla="*/ 40 h 278"/>
                  <a:gd name="T10" fmla="*/ 228 w 250"/>
                  <a:gd name="T11" fmla="*/ 61 h 278"/>
                  <a:gd name="T12" fmla="*/ 240 w 250"/>
                  <a:gd name="T13" fmla="*/ 85 h 278"/>
                  <a:gd name="T14" fmla="*/ 248 w 250"/>
                  <a:gd name="T15" fmla="*/ 112 h 278"/>
                  <a:gd name="T16" fmla="*/ 250 w 250"/>
                  <a:gd name="T17" fmla="*/ 139 h 278"/>
                  <a:gd name="T18" fmla="*/ 248 w 250"/>
                  <a:gd name="T19" fmla="*/ 167 h 278"/>
                  <a:gd name="T20" fmla="*/ 240 w 250"/>
                  <a:gd name="T21" fmla="*/ 193 h 278"/>
                  <a:gd name="T22" fmla="*/ 228 w 250"/>
                  <a:gd name="T23" fmla="*/ 216 h 278"/>
                  <a:gd name="T24" fmla="*/ 213 w 250"/>
                  <a:gd name="T25" fmla="*/ 237 h 278"/>
                  <a:gd name="T26" fmla="*/ 195 w 250"/>
                  <a:gd name="T27" fmla="*/ 254 h 278"/>
                  <a:gd name="T28" fmla="*/ 173 w 250"/>
                  <a:gd name="T29" fmla="*/ 267 h 278"/>
                  <a:gd name="T30" fmla="*/ 150 w 250"/>
                  <a:gd name="T31" fmla="*/ 276 h 278"/>
                  <a:gd name="T32" fmla="*/ 124 w 250"/>
                  <a:gd name="T33" fmla="*/ 278 h 278"/>
                  <a:gd name="T34" fmla="*/ 99 w 250"/>
                  <a:gd name="T35" fmla="*/ 276 h 278"/>
                  <a:gd name="T36" fmla="*/ 76 w 250"/>
                  <a:gd name="T37" fmla="*/ 267 h 278"/>
                  <a:gd name="T38" fmla="*/ 54 w 250"/>
                  <a:gd name="T39" fmla="*/ 254 h 278"/>
                  <a:gd name="T40" fmla="*/ 37 w 250"/>
                  <a:gd name="T41" fmla="*/ 237 h 278"/>
                  <a:gd name="T42" fmla="*/ 21 w 250"/>
                  <a:gd name="T43" fmla="*/ 216 h 278"/>
                  <a:gd name="T44" fmla="*/ 9 w 250"/>
                  <a:gd name="T45" fmla="*/ 193 h 278"/>
                  <a:gd name="T46" fmla="*/ 2 w 250"/>
                  <a:gd name="T47" fmla="*/ 167 h 278"/>
                  <a:gd name="T48" fmla="*/ 0 w 250"/>
                  <a:gd name="T49" fmla="*/ 139 h 278"/>
                  <a:gd name="T50" fmla="*/ 2 w 250"/>
                  <a:gd name="T51" fmla="*/ 112 h 278"/>
                  <a:gd name="T52" fmla="*/ 9 w 250"/>
                  <a:gd name="T53" fmla="*/ 85 h 278"/>
                  <a:gd name="T54" fmla="*/ 21 w 250"/>
                  <a:gd name="T55" fmla="*/ 61 h 278"/>
                  <a:gd name="T56" fmla="*/ 37 w 250"/>
                  <a:gd name="T57" fmla="*/ 40 h 278"/>
                  <a:gd name="T58" fmla="*/ 54 w 250"/>
                  <a:gd name="T59" fmla="*/ 24 h 278"/>
                  <a:gd name="T60" fmla="*/ 76 w 250"/>
                  <a:gd name="T61" fmla="*/ 10 h 278"/>
                  <a:gd name="T62" fmla="*/ 99 w 250"/>
                  <a:gd name="T63" fmla="*/ 2 h 278"/>
                  <a:gd name="T64" fmla="*/ 124 w 250"/>
                  <a:gd name="T65" fmla="*/ 0 h 2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50"/>
                  <a:gd name="T100" fmla="*/ 0 h 278"/>
                  <a:gd name="T101" fmla="*/ 250 w 250"/>
                  <a:gd name="T102" fmla="*/ 278 h 27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50" h="278">
                    <a:moveTo>
                      <a:pt x="124" y="0"/>
                    </a:moveTo>
                    <a:lnTo>
                      <a:pt x="150" y="2"/>
                    </a:lnTo>
                    <a:lnTo>
                      <a:pt x="173" y="10"/>
                    </a:lnTo>
                    <a:lnTo>
                      <a:pt x="195" y="24"/>
                    </a:lnTo>
                    <a:lnTo>
                      <a:pt x="213" y="40"/>
                    </a:lnTo>
                    <a:lnTo>
                      <a:pt x="228" y="61"/>
                    </a:lnTo>
                    <a:lnTo>
                      <a:pt x="240" y="85"/>
                    </a:lnTo>
                    <a:lnTo>
                      <a:pt x="248" y="112"/>
                    </a:lnTo>
                    <a:lnTo>
                      <a:pt x="250" y="139"/>
                    </a:lnTo>
                    <a:lnTo>
                      <a:pt x="248" y="167"/>
                    </a:lnTo>
                    <a:lnTo>
                      <a:pt x="240" y="193"/>
                    </a:lnTo>
                    <a:lnTo>
                      <a:pt x="228" y="216"/>
                    </a:lnTo>
                    <a:lnTo>
                      <a:pt x="213" y="237"/>
                    </a:lnTo>
                    <a:lnTo>
                      <a:pt x="195" y="254"/>
                    </a:lnTo>
                    <a:lnTo>
                      <a:pt x="173" y="267"/>
                    </a:lnTo>
                    <a:lnTo>
                      <a:pt x="150" y="276"/>
                    </a:lnTo>
                    <a:lnTo>
                      <a:pt x="124" y="278"/>
                    </a:lnTo>
                    <a:lnTo>
                      <a:pt x="99" y="276"/>
                    </a:lnTo>
                    <a:lnTo>
                      <a:pt x="76" y="267"/>
                    </a:lnTo>
                    <a:lnTo>
                      <a:pt x="54" y="254"/>
                    </a:lnTo>
                    <a:lnTo>
                      <a:pt x="37" y="237"/>
                    </a:lnTo>
                    <a:lnTo>
                      <a:pt x="21" y="216"/>
                    </a:lnTo>
                    <a:lnTo>
                      <a:pt x="9" y="193"/>
                    </a:lnTo>
                    <a:lnTo>
                      <a:pt x="2" y="167"/>
                    </a:lnTo>
                    <a:lnTo>
                      <a:pt x="0" y="139"/>
                    </a:lnTo>
                    <a:lnTo>
                      <a:pt x="2" y="112"/>
                    </a:lnTo>
                    <a:lnTo>
                      <a:pt x="9" y="85"/>
                    </a:lnTo>
                    <a:lnTo>
                      <a:pt x="21" y="61"/>
                    </a:lnTo>
                    <a:lnTo>
                      <a:pt x="37" y="40"/>
                    </a:lnTo>
                    <a:lnTo>
                      <a:pt x="54" y="24"/>
                    </a:lnTo>
                    <a:lnTo>
                      <a:pt x="76" y="10"/>
                    </a:lnTo>
                    <a:lnTo>
                      <a:pt x="99" y="2"/>
                    </a:lnTo>
                    <a:lnTo>
                      <a:pt x="124" y="0"/>
                    </a:lnTo>
                    <a:close/>
                  </a:path>
                </a:pathLst>
              </a:custGeom>
              <a:solidFill>
                <a:srgbClr val="D18C02"/>
              </a:solidFill>
              <a:ln w="9525">
                <a:noFill/>
                <a:round/>
                <a:headEnd/>
                <a:tailEnd/>
              </a:ln>
            </p:spPr>
            <p:txBody>
              <a:bodyPr/>
              <a:lstStyle/>
              <a:p>
                <a:endParaRPr lang="en-US"/>
              </a:p>
            </p:txBody>
          </p:sp>
          <p:sp>
            <p:nvSpPr>
              <p:cNvPr id="21837" name="Freeform 784"/>
              <p:cNvSpPr>
                <a:spLocks/>
              </p:cNvSpPr>
              <p:nvPr/>
            </p:nvSpPr>
            <p:spPr bwMode="auto">
              <a:xfrm>
                <a:off x="1543" y="2375"/>
                <a:ext cx="115" cy="128"/>
              </a:xfrm>
              <a:custGeom>
                <a:avLst/>
                <a:gdLst>
                  <a:gd name="T0" fmla="*/ 115 w 231"/>
                  <a:gd name="T1" fmla="*/ 0 h 257"/>
                  <a:gd name="T2" fmla="*/ 138 w 231"/>
                  <a:gd name="T3" fmla="*/ 2 h 257"/>
                  <a:gd name="T4" fmla="*/ 160 w 231"/>
                  <a:gd name="T5" fmla="*/ 10 h 257"/>
                  <a:gd name="T6" fmla="*/ 180 w 231"/>
                  <a:gd name="T7" fmla="*/ 22 h 257"/>
                  <a:gd name="T8" fmla="*/ 197 w 231"/>
                  <a:gd name="T9" fmla="*/ 38 h 257"/>
                  <a:gd name="T10" fmla="*/ 211 w 231"/>
                  <a:gd name="T11" fmla="*/ 56 h 257"/>
                  <a:gd name="T12" fmla="*/ 221 w 231"/>
                  <a:gd name="T13" fmla="*/ 78 h 257"/>
                  <a:gd name="T14" fmla="*/ 228 w 231"/>
                  <a:gd name="T15" fmla="*/ 102 h 257"/>
                  <a:gd name="T16" fmla="*/ 231 w 231"/>
                  <a:gd name="T17" fmla="*/ 128 h 257"/>
                  <a:gd name="T18" fmla="*/ 228 w 231"/>
                  <a:gd name="T19" fmla="*/ 153 h 257"/>
                  <a:gd name="T20" fmla="*/ 221 w 231"/>
                  <a:gd name="T21" fmla="*/ 177 h 257"/>
                  <a:gd name="T22" fmla="*/ 211 w 231"/>
                  <a:gd name="T23" fmla="*/ 199 h 257"/>
                  <a:gd name="T24" fmla="*/ 197 w 231"/>
                  <a:gd name="T25" fmla="*/ 219 h 257"/>
                  <a:gd name="T26" fmla="*/ 180 w 231"/>
                  <a:gd name="T27" fmla="*/ 235 h 257"/>
                  <a:gd name="T28" fmla="*/ 160 w 231"/>
                  <a:gd name="T29" fmla="*/ 246 h 257"/>
                  <a:gd name="T30" fmla="*/ 138 w 231"/>
                  <a:gd name="T31" fmla="*/ 254 h 257"/>
                  <a:gd name="T32" fmla="*/ 115 w 231"/>
                  <a:gd name="T33" fmla="*/ 257 h 257"/>
                  <a:gd name="T34" fmla="*/ 92 w 231"/>
                  <a:gd name="T35" fmla="*/ 254 h 257"/>
                  <a:gd name="T36" fmla="*/ 70 w 231"/>
                  <a:gd name="T37" fmla="*/ 246 h 257"/>
                  <a:gd name="T38" fmla="*/ 51 w 231"/>
                  <a:gd name="T39" fmla="*/ 235 h 257"/>
                  <a:gd name="T40" fmla="*/ 33 w 231"/>
                  <a:gd name="T41" fmla="*/ 219 h 257"/>
                  <a:gd name="T42" fmla="*/ 20 w 231"/>
                  <a:gd name="T43" fmla="*/ 199 h 257"/>
                  <a:gd name="T44" fmla="*/ 9 w 231"/>
                  <a:gd name="T45" fmla="*/ 177 h 257"/>
                  <a:gd name="T46" fmla="*/ 2 w 231"/>
                  <a:gd name="T47" fmla="*/ 153 h 257"/>
                  <a:gd name="T48" fmla="*/ 0 w 231"/>
                  <a:gd name="T49" fmla="*/ 128 h 257"/>
                  <a:gd name="T50" fmla="*/ 2 w 231"/>
                  <a:gd name="T51" fmla="*/ 102 h 257"/>
                  <a:gd name="T52" fmla="*/ 9 w 231"/>
                  <a:gd name="T53" fmla="*/ 78 h 257"/>
                  <a:gd name="T54" fmla="*/ 20 w 231"/>
                  <a:gd name="T55" fmla="*/ 56 h 257"/>
                  <a:gd name="T56" fmla="*/ 33 w 231"/>
                  <a:gd name="T57" fmla="*/ 38 h 257"/>
                  <a:gd name="T58" fmla="*/ 51 w 231"/>
                  <a:gd name="T59" fmla="*/ 22 h 257"/>
                  <a:gd name="T60" fmla="*/ 70 w 231"/>
                  <a:gd name="T61" fmla="*/ 10 h 257"/>
                  <a:gd name="T62" fmla="*/ 92 w 231"/>
                  <a:gd name="T63" fmla="*/ 2 h 257"/>
                  <a:gd name="T64" fmla="*/ 115 w 231"/>
                  <a:gd name="T65" fmla="*/ 0 h 25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1"/>
                  <a:gd name="T100" fmla="*/ 0 h 257"/>
                  <a:gd name="T101" fmla="*/ 231 w 231"/>
                  <a:gd name="T102" fmla="*/ 257 h 25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1" h="257">
                    <a:moveTo>
                      <a:pt x="115" y="0"/>
                    </a:moveTo>
                    <a:lnTo>
                      <a:pt x="138" y="2"/>
                    </a:lnTo>
                    <a:lnTo>
                      <a:pt x="160" y="10"/>
                    </a:lnTo>
                    <a:lnTo>
                      <a:pt x="180" y="22"/>
                    </a:lnTo>
                    <a:lnTo>
                      <a:pt x="197" y="38"/>
                    </a:lnTo>
                    <a:lnTo>
                      <a:pt x="211" y="56"/>
                    </a:lnTo>
                    <a:lnTo>
                      <a:pt x="221" y="78"/>
                    </a:lnTo>
                    <a:lnTo>
                      <a:pt x="228" y="102"/>
                    </a:lnTo>
                    <a:lnTo>
                      <a:pt x="231" y="128"/>
                    </a:lnTo>
                    <a:lnTo>
                      <a:pt x="228" y="153"/>
                    </a:lnTo>
                    <a:lnTo>
                      <a:pt x="221" y="177"/>
                    </a:lnTo>
                    <a:lnTo>
                      <a:pt x="211" y="199"/>
                    </a:lnTo>
                    <a:lnTo>
                      <a:pt x="197" y="219"/>
                    </a:lnTo>
                    <a:lnTo>
                      <a:pt x="180" y="235"/>
                    </a:lnTo>
                    <a:lnTo>
                      <a:pt x="160" y="246"/>
                    </a:lnTo>
                    <a:lnTo>
                      <a:pt x="138" y="254"/>
                    </a:lnTo>
                    <a:lnTo>
                      <a:pt x="115" y="257"/>
                    </a:lnTo>
                    <a:lnTo>
                      <a:pt x="92" y="254"/>
                    </a:lnTo>
                    <a:lnTo>
                      <a:pt x="70" y="246"/>
                    </a:lnTo>
                    <a:lnTo>
                      <a:pt x="51" y="235"/>
                    </a:lnTo>
                    <a:lnTo>
                      <a:pt x="33" y="219"/>
                    </a:lnTo>
                    <a:lnTo>
                      <a:pt x="20" y="199"/>
                    </a:lnTo>
                    <a:lnTo>
                      <a:pt x="9" y="177"/>
                    </a:lnTo>
                    <a:lnTo>
                      <a:pt x="2" y="153"/>
                    </a:lnTo>
                    <a:lnTo>
                      <a:pt x="0" y="128"/>
                    </a:lnTo>
                    <a:lnTo>
                      <a:pt x="2" y="102"/>
                    </a:lnTo>
                    <a:lnTo>
                      <a:pt x="9" y="78"/>
                    </a:lnTo>
                    <a:lnTo>
                      <a:pt x="20" y="56"/>
                    </a:lnTo>
                    <a:lnTo>
                      <a:pt x="33" y="38"/>
                    </a:lnTo>
                    <a:lnTo>
                      <a:pt x="51" y="22"/>
                    </a:lnTo>
                    <a:lnTo>
                      <a:pt x="70" y="10"/>
                    </a:lnTo>
                    <a:lnTo>
                      <a:pt x="92" y="2"/>
                    </a:lnTo>
                    <a:lnTo>
                      <a:pt x="115" y="0"/>
                    </a:lnTo>
                    <a:close/>
                  </a:path>
                </a:pathLst>
              </a:custGeom>
              <a:solidFill>
                <a:srgbClr val="D89602"/>
              </a:solidFill>
              <a:ln w="9525">
                <a:noFill/>
                <a:round/>
                <a:headEnd/>
                <a:tailEnd/>
              </a:ln>
            </p:spPr>
            <p:txBody>
              <a:bodyPr/>
              <a:lstStyle/>
              <a:p>
                <a:endParaRPr lang="en-US"/>
              </a:p>
            </p:txBody>
          </p:sp>
          <p:sp>
            <p:nvSpPr>
              <p:cNvPr id="21838" name="Freeform 785"/>
              <p:cNvSpPr>
                <a:spLocks/>
              </p:cNvSpPr>
              <p:nvPr/>
            </p:nvSpPr>
            <p:spPr bwMode="auto">
              <a:xfrm>
                <a:off x="1547" y="2379"/>
                <a:ext cx="105" cy="117"/>
              </a:xfrm>
              <a:custGeom>
                <a:avLst/>
                <a:gdLst>
                  <a:gd name="T0" fmla="*/ 105 w 210"/>
                  <a:gd name="T1" fmla="*/ 0 h 234"/>
                  <a:gd name="T2" fmla="*/ 126 w 210"/>
                  <a:gd name="T3" fmla="*/ 2 h 234"/>
                  <a:gd name="T4" fmla="*/ 145 w 210"/>
                  <a:gd name="T5" fmla="*/ 9 h 234"/>
                  <a:gd name="T6" fmla="*/ 164 w 210"/>
                  <a:gd name="T7" fmla="*/ 21 h 234"/>
                  <a:gd name="T8" fmla="*/ 179 w 210"/>
                  <a:gd name="T9" fmla="*/ 35 h 234"/>
                  <a:gd name="T10" fmla="*/ 192 w 210"/>
                  <a:gd name="T11" fmla="*/ 52 h 234"/>
                  <a:gd name="T12" fmla="*/ 202 w 210"/>
                  <a:gd name="T13" fmla="*/ 71 h 234"/>
                  <a:gd name="T14" fmla="*/ 208 w 210"/>
                  <a:gd name="T15" fmla="*/ 94 h 234"/>
                  <a:gd name="T16" fmla="*/ 210 w 210"/>
                  <a:gd name="T17" fmla="*/ 117 h 234"/>
                  <a:gd name="T18" fmla="*/ 208 w 210"/>
                  <a:gd name="T19" fmla="*/ 140 h 234"/>
                  <a:gd name="T20" fmla="*/ 202 w 210"/>
                  <a:gd name="T21" fmla="*/ 162 h 234"/>
                  <a:gd name="T22" fmla="*/ 192 w 210"/>
                  <a:gd name="T23" fmla="*/ 183 h 234"/>
                  <a:gd name="T24" fmla="*/ 179 w 210"/>
                  <a:gd name="T25" fmla="*/ 199 h 234"/>
                  <a:gd name="T26" fmla="*/ 164 w 210"/>
                  <a:gd name="T27" fmla="*/ 214 h 234"/>
                  <a:gd name="T28" fmla="*/ 145 w 210"/>
                  <a:gd name="T29" fmla="*/ 224 h 234"/>
                  <a:gd name="T30" fmla="*/ 126 w 210"/>
                  <a:gd name="T31" fmla="*/ 231 h 234"/>
                  <a:gd name="T32" fmla="*/ 105 w 210"/>
                  <a:gd name="T33" fmla="*/ 234 h 234"/>
                  <a:gd name="T34" fmla="*/ 84 w 210"/>
                  <a:gd name="T35" fmla="*/ 231 h 234"/>
                  <a:gd name="T36" fmla="*/ 65 w 210"/>
                  <a:gd name="T37" fmla="*/ 224 h 234"/>
                  <a:gd name="T38" fmla="*/ 46 w 210"/>
                  <a:gd name="T39" fmla="*/ 214 h 234"/>
                  <a:gd name="T40" fmla="*/ 31 w 210"/>
                  <a:gd name="T41" fmla="*/ 199 h 234"/>
                  <a:gd name="T42" fmla="*/ 19 w 210"/>
                  <a:gd name="T43" fmla="*/ 183 h 234"/>
                  <a:gd name="T44" fmla="*/ 8 w 210"/>
                  <a:gd name="T45" fmla="*/ 162 h 234"/>
                  <a:gd name="T46" fmla="*/ 3 w 210"/>
                  <a:gd name="T47" fmla="*/ 140 h 234"/>
                  <a:gd name="T48" fmla="*/ 0 w 210"/>
                  <a:gd name="T49" fmla="*/ 117 h 234"/>
                  <a:gd name="T50" fmla="*/ 3 w 210"/>
                  <a:gd name="T51" fmla="*/ 94 h 234"/>
                  <a:gd name="T52" fmla="*/ 8 w 210"/>
                  <a:gd name="T53" fmla="*/ 71 h 234"/>
                  <a:gd name="T54" fmla="*/ 19 w 210"/>
                  <a:gd name="T55" fmla="*/ 52 h 234"/>
                  <a:gd name="T56" fmla="*/ 31 w 210"/>
                  <a:gd name="T57" fmla="*/ 35 h 234"/>
                  <a:gd name="T58" fmla="*/ 46 w 210"/>
                  <a:gd name="T59" fmla="*/ 21 h 234"/>
                  <a:gd name="T60" fmla="*/ 65 w 210"/>
                  <a:gd name="T61" fmla="*/ 9 h 234"/>
                  <a:gd name="T62" fmla="*/ 84 w 210"/>
                  <a:gd name="T63" fmla="*/ 2 h 234"/>
                  <a:gd name="T64" fmla="*/ 105 w 210"/>
                  <a:gd name="T65" fmla="*/ 0 h 23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10"/>
                  <a:gd name="T100" fmla="*/ 0 h 234"/>
                  <a:gd name="T101" fmla="*/ 210 w 210"/>
                  <a:gd name="T102" fmla="*/ 234 h 23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10" h="234">
                    <a:moveTo>
                      <a:pt x="105" y="0"/>
                    </a:moveTo>
                    <a:lnTo>
                      <a:pt x="126" y="2"/>
                    </a:lnTo>
                    <a:lnTo>
                      <a:pt x="145" y="9"/>
                    </a:lnTo>
                    <a:lnTo>
                      <a:pt x="164" y="21"/>
                    </a:lnTo>
                    <a:lnTo>
                      <a:pt x="179" y="35"/>
                    </a:lnTo>
                    <a:lnTo>
                      <a:pt x="192" y="52"/>
                    </a:lnTo>
                    <a:lnTo>
                      <a:pt x="202" y="71"/>
                    </a:lnTo>
                    <a:lnTo>
                      <a:pt x="208" y="94"/>
                    </a:lnTo>
                    <a:lnTo>
                      <a:pt x="210" y="117"/>
                    </a:lnTo>
                    <a:lnTo>
                      <a:pt x="208" y="140"/>
                    </a:lnTo>
                    <a:lnTo>
                      <a:pt x="202" y="162"/>
                    </a:lnTo>
                    <a:lnTo>
                      <a:pt x="192" y="183"/>
                    </a:lnTo>
                    <a:lnTo>
                      <a:pt x="179" y="199"/>
                    </a:lnTo>
                    <a:lnTo>
                      <a:pt x="164" y="214"/>
                    </a:lnTo>
                    <a:lnTo>
                      <a:pt x="145" y="224"/>
                    </a:lnTo>
                    <a:lnTo>
                      <a:pt x="126" y="231"/>
                    </a:lnTo>
                    <a:lnTo>
                      <a:pt x="105" y="234"/>
                    </a:lnTo>
                    <a:lnTo>
                      <a:pt x="84" y="231"/>
                    </a:lnTo>
                    <a:lnTo>
                      <a:pt x="65" y="224"/>
                    </a:lnTo>
                    <a:lnTo>
                      <a:pt x="46" y="214"/>
                    </a:lnTo>
                    <a:lnTo>
                      <a:pt x="31" y="199"/>
                    </a:lnTo>
                    <a:lnTo>
                      <a:pt x="19" y="183"/>
                    </a:lnTo>
                    <a:lnTo>
                      <a:pt x="8" y="162"/>
                    </a:lnTo>
                    <a:lnTo>
                      <a:pt x="3" y="140"/>
                    </a:lnTo>
                    <a:lnTo>
                      <a:pt x="0" y="117"/>
                    </a:lnTo>
                    <a:lnTo>
                      <a:pt x="3" y="94"/>
                    </a:lnTo>
                    <a:lnTo>
                      <a:pt x="8" y="71"/>
                    </a:lnTo>
                    <a:lnTo>
                      <a:pt x="19" y="52"/>
                    </a:lnTo>
                    <a:lnTo>
                      <a:pt x="31" y="35"/>
                    </a:lnTo>
                    <a:lnTo>
                      <a:pt x="46" y="21"/>
                    </a:lnTo>
                    <a:lnTo>
                      <a:pt x="65" y="9"/>
                    </a:lnTo>
                    <a:lnTo>
                      <a:pt x="84" y="2"/>
                    </a:lnTo>
                    <a:lnTo>
                      <a:pt x="105" y="0"/>
                    </a:lnTo>
                    <a:close/>
                  </a:path>
                </a:pathLst>
              </a:custGeom>
              <a:solidFill>
                <a:srgbClr val="DD9E02"/>
              </a:solidFill>
              <a:ln w="9525">
                <a:noFill/>
                <a:round/>
                <a:headEnd/>
                <a:tailEnd/>
              </a:ln>
            </p:spPr>
            <p:txBody>
              <a:bodyPr/>
              <a:lstStyle/>
              <a:p>
                <a:endParaRPr lang="en-US"/>
              </a:p>
            </p:txBody>
          </p:sp>
          <p:sp>
            <p:nvSpPr>
              <p:cNvPr id="21839" name="Freeform 786"/>
              <p:cNvSpPr>
                <a:spLocks/>
              </p:cNvSpPr>
              <p:nvPr/>
            </p:nvSpPr>
            <p:spPr bwMode="auto">
              <a:xfrm>
                <a:off x="1551" y="2383"/>
                <a:ext cx="95" cy="106"/>
              </a:xfrm>
              <a:custGeom>
                <a:avLst/>
                <a:gdLst>
                  <a:gd name="T0" fmla="*/ 96 w 190"/>
                  <a:gd name="T1" fmla="*/ 0 h 212"/>
                  <a:gd name="T2" fmla="*/ 114 w 190"/>
                  <a:gd name="T3" fmla="*/ 2 h 212"/>
                  <a:gd name="T4" fmla="*/ 133 w 190"/>
                  <a:gd name="T5" fmla="*/ 8 h 212"/>
                  <a:gd name="T6" fmla="*/ 149 w 190"/>
                  <a:gd name="T7" fmla="*/ 18 h 212"/>
                  <a:gd name="T8" fmla="*/ 163 w 190"/>
                  <a:gd name="T9" fmla="*/ 31 h 212"/>
                  <a:gd name="T10" fmla="*/ 174 w 190"/>
                  <a:gd name="T11" fmla="*/ 47 h 212"/>
                  <a:gd name="T12" fmla="*/ 184 w 190"/>
                  <a:gd name="T13" fmla="*/ 66 h 212"/>
                  <a:gd name="T14" fmla="*/ 188 w 190"/>
                  <a:gd name="T15" fmla="*/ 85 h 212"/>
                  <a:gd name="T16" fmla="*/ 190 w 190"/>
                  <a:gd name="T17" fmla="*/ 106 h 212"/>
                  <a:gd name="T18" fmla="*/ 188 w 190"/>
                  <a:gd name="T19" fmla="*/ 128 h 212"/>
                  <a:gd name="T20" fmla="*/ 184 w 190"/>
                  <a:gd name="T21" fmla="*/ 147 h 212"/>
                  <a:gd name="T22" fmla="*/ 174 w 190"/>
                  <a:gd name="T23" fmla="*/ 166 h 212"/>
                  <a:gd name="T24" fmla="*/ 163 w 190"/>
                  <a:gd name="T25" fmla="*/ 181 h 212"/>
                  <a:gd name="T26" fmla="*/ 149 w 190"/>
                  <a:gd name="T27" fmla="*/ 193 h 212"/>
                  <a:gd name="T28" fmla="*/ 133 w 190"/>
                  <a:gd name="T29" fmla="*/ 204 h 212"/>
                  <a:gd name="T30" fmla="*/ 114 w 190"/>
                  <a:gd name="T31" fmla="*/ 210 h 212"/>
                  <a:gd name="T32" fmla="*/ 96 w 190"/>
                  <a:gd name="T33" fmla="*/ 212 h 212"/>
                  <a:gd name="T34" fmla="*/ 78 w 190"/>
                  <a:gd name="T35" fmla="*/ 210 h 212"/>
                  <a:gd name="T36" fmla="*/ 59 w 190"/>
                  <a:gd name="T37" fmla="*/ 204 h 212"/>
                  <a:gd name="T38" fmla="*/ 43 w 190"/>
                  <a:gd name="T39" fmla="*/ 193 h 212"/>
                  <a:gd name="T40" fmla="*/ 29 w 190"/>
                  <a:gd name="T41" fmla="*/ 181 h 212"/>
                  <a:gd name="T42" fmla="*/ 16 w 190"/>
                  <a:gd name="T43" fmla="*/ 166 h 212"/>
                  <a:gd name="T44" fmla="*/ 8 w 190"/>
                  <a:gd name="T45" fmla="*/ 147 h 212"/>
                  <a:gd name="T46" fmla="*/ 3 w 190"/>
                  <a:gd name="T47" fmla="*/ 128 h 212"/>
                  <a:gd name="T48" fmla="*/ 0 w 190"/>
                  <a:gd name="T49" fmla="*/ 106 h 212"/>
                  <a:gd name="T50" fmla="*/ 3 w 190"/>
                  <a:gd name="T51" fmla="*/ 85 h 212"/>
                  <a:gd name="T52" fmla="*/ 8 w 190"/>
                  <a:gd name="T53" fmla="*/ 66 h 212"/>
                  <a:gd name="T54" fmla="*/ 16 w 190"/>
                  <a:gd name="T55" fmla="*/ 47 h 212"/>
                  <a:gd name="T56" fmla="*/ 29 w 190"/>
                  <a:gd name="T57" fmla="*/ 31 h 212"/>
                  <a:gd name="T58" fmla="*/ 43 w 190"/>
                  <a:gd name="T59" fmla="*/ 18 h 212"/>
                  <a:gd name="T60" fmla="*/ 59 w 190"/>
                  <a:gd name="T61" fmla="*/ 8 h 212"/>
                  <a:gd name="T62" fmla="*/ 78 w 190"/>
                  <a:gd name="T63" fmla="*/ 2 h 212"/>
                  <a:gd name="T64" fmla="*/ 96 w 190"/>
                  <a:gd name="T65" fmla="*/ 0 h 21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90"/>
                  <a:gd name="T100" fmla="*/ 0 h 212"/>
                  <a:gd name="T101" fmla="*/ 190 w 190"/>
                  <a:gd name="T102" fmla="*/ 212 h 21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90" h="212">
                    <a:moveTo>
                      <a:pt x="96" y="0"/>
                    </a:moveTo>
                    <a:lnTo>
                      <a:pt x="114" y="2"/>
                    </a:lnTo>
                    <a:lnTo>
                      <a:pt x="133" y="8"/>
                    </a:lnTo>
                    <a:lnTo>
                      <a:pt x="149" y="18"/>
                    </a:lnTo>
                    <a:lnTo>
                      <a:pt x="163" y="31"/>
                    </a:lnTo>
                    <a:lnTo>
                      <a:pt x="174" y="47"/>
                    </a:lnTo>
                    <a:lnTo>
                      <a:pt x="184" y="66"/>
                    </a:lnTo>
                    <a:lnTo>
                      <a:pt x="188" y="85"/>
                    </a:lnTo>
                    <a:lnTo>
                      <a:pt x="190" y="106"/>
                    </a:lnTo>
                    <a:lnTo>
                      <a:pt x="188" y="128"/>
                    </a:lnTo>
                    <a:lnTo>
                      <a:pt x="184" y="147"/>
                    </a:lnTo>
                    <a:lnTo>
                      <a:pt x="174" y="166"/>
                    </a:lnTo>
                    <a:lnTo>
                      <a:pt x="163" y="181"/>
                    </a:lnTo>
                    <a:lnTo>
                      <a:pt x="149" y="193"/>
                    </a:lnTo>
                    <a:lnTo>
                      <a:pt x="133" y="204"/>
                    </a:lnTo>
                    <a:lnTo>
                      <a:pt x="114" y="210"/>
                    </a:lnTo>
                    <a:lnTo>
                      <a:pt x="96" y="212"/>
                    </a:lnTo>
                    <a:lnTo>
                      <a:pt x="78" y="210"/>
                    </a:lnTo>
                    <a:lnTo>
                      <a:pt x="59" y="204"/>
                    </a:lnTo>
                    <a:lnTo>
                      <a:pt x="43" y="193"/>
                    </a:lnTo>
                    <a:lnTo>
                      <a:pt x="29" y="181"/>
                    </a:lnTo>
                    <a:lnTo>
                      <a:pt x="16" y="166"/>
                    </a:lnTo>
                    <a:lnTo>
                      <a:pt x="8" y="147"/>
                    </a:lnTo>
                    <a:lnTo>
                      <a:pt x="3" y="128"/>
                    </a:lnTo>
                    <a:lnTo>
                      <a:pt x="0" y="106"/>
                    </a:lnTo>
                    <a:lnTo>
                      <a:pt x="3" y="85"/>
                    </a:lnTo>
                    <a:lnTo>
                      <a:pt x="8" y="66"/>
                    </a:lnTo>
                    <a:lnTo>
                      <a:pt x="16" y="47"/>
                    </a:lnTo>
                    <a:lnTo>
                      <a:pt x="29" y="31"/>
                    </a:lnTo>
                    <a:lnTo>
                      <a:pt x="43" y="18"/>
                    </a:lnTo>
                    <a:lnTo>
                      <a:pt x="59" y="8"/>
                    </a:lnTo>
                    <a:lnTo>
                      <a:pt x="78" y="2"/>
                    </a:lnTo>
                    <a:lnTo>
                      <a:pt x="96" y="0"/>
                    </a:lnTo>
                    <a:close/>
                  </a:path>
                </a:pathLst>
              </a:custGeom>
              <a:solidFill>
                <a:srgbClr val="E5A802"/>
              </a:solidFill>
              <a:ln w="9525">
                <a:noFill/>
                <a:round/>
                <a:headEnd/>
                <a:tailEnd/>
              </a:ln>
            </p:spPr>
            <p:txBody>
              <a:bodyPr/>
              <a:lstStyle/>
              <a:p>
                <a:endParaRPr lang="en-US"/>
              </a:p>
            </p:txBody>
          </p:sp>
          <p:sp>
            <p:nvSpPr>
              <p:cNvPr id="21840" name="Freeform 787"/>
              <p:cNvSpPr>
                <a:spLocks/>
              </p:cNvSpPr>
              <p:nvPr/>
            </p:nvSpPr>
            <p:spPr bwMode="auto">
              <a:xfrm>
                <a:off x="1556" y="2388"/>
                <a:ext cx="84" cy="94"/>
              </a:xfrm>
              <a:custGeom>
                <a:avLst/>
                <a:gdLst>
                  <a:gd name="T0" fmla="*/ 85 w 169"/>
                  <a:gd name="T1" fmla="*/ 0 h 189"/>
                  <a:gd name="T2" fmla="*/ 102 w 169"/>
                  <a:gd name="T3" fmla="*/ 3 h 189"/>
                  <a:gd name="T4" fmla="*/ 118 w 169"/>
                  <a:gd name="T5" fmla="*/ 7 h 189"/>
                  <a:gd name="T6" fmla="*/ 132 w 169"/>
                  <a:gd name="T7" fmla="*/ 16 h 189"/>
                  <a:gd name="T8" fmla="*/ 145 w 169"/>
                  <a:gd name="T9" fmla="*/ 28 h 189"/>
                  <a:gd name="T10" fmla="*/ 155 w 169"/>
                  <a:gd name="T11" fmla="*/ 42 h 189"/>
                  <a:gd name="T12" fmla="*/ 162 w 169"/>
                  <a:gd name="T13" fmla="*/ 58 h 189"/>
                  <a:gd name="T14" fmla="*/ 168 w 169"/>
                  <a:gd name="T15" fmla="*/ 76 h 189"/>
                  <a:gd name="T16" fmla="*/ 169 w 169"/>
                  <a:gd name="T17" fmla="*/ 95 h 189"/>
                  <a:gd name="T18" fmla="*/ 168 w 169"/>
                  <a:gd name="T19" fmla="*/ 113 h 189"/>
                  <a:gd name="T20" fmla="*/ 162 w 169"/>
                  <a:gd name="T21" fmla="*/ 131 h 189"/>
                  <a:gd name="T22" fmla="*/ 155 w 169"/>
                  <a:gd name="T23" fmla="*/ 148 h 189"/>
                  <a:gd name="T24" fmla="*/ 145 w 169"/>
                  <a:gd name="T25" fmla="*/ 161 h 189"/>
                  <a:gd name="T26" fmla="*/ 132 w 169"/>
                  <a:gd name="T27" fmla="*/ 173 h 189"/>
                  <a:gd name="T28" fmla="*/ 118 w 169"/>
                  <a:gd name="T29" fmla="*/ 182 h 189"/>
                  <a:gd name="T30" fmla="*/ 102 w 169"/>
                  <a:gd name="T31" fmla="*/ 187 h 189"/>
                  <a:gd name="T32" fmla="*/ 85 w 169"/>
                  <a:gd name="T33" fmla="*/ 189 h 189"/>
                  <a:gd name="T34" fmla="*/ 68 w 169"/>
                  <a:gd name="T35" fmla="*/ 187 h 189"/>
                  <a:gd name="T36" fmla="*/ 51 w 169"/>
                  <a:gd name="T37" fmla="*/ 182 h 189"/>
                  <a:gd name="T38" fmla="*/ 38 w 169"/>
                  <a:gd name="T39" fmla="*/ 173 h 189"/>
                  <a:gd name="T40" fmla="*/ 25 w 169"/>
                  <a:gd name="T41" fmla="*/ 161 h 189"/>
                  <a:gd name="T42" fmla="*/ 15 w 169"/>
                  <a:gd name="T43" fmla="*/ 148 h 189"/>
                  <a:gd name="T44" fmla="*/ 6 w 169"/>
                  <a:gd name="T45" fmla="*/ 131 h 189"/>
                  <a:gd name="T46" fmla="*/ 1 w 169"/>
                  <a:gd name="T47" fmla="*/ 113 h 189"/>
                  <a:gd name="T48" fmla="*/ 0 w 169"/>
                  <a:gd name="T49" fmla="*/ 95 h 189"/>
                  <a:gd name="T50" fmla="*/ 1 w 169"/>
                  <a:gd name="T51" fmla="*/ 76 h 189"/>
                  <a:gd name="T52" fmla="*/ 6 w 169"/>
                  <a:gd name="T53" fmla="*/ 58 h 189"/>
                  <a:gd name="T54" fmla="*/ 15 w 169"/>
                  <a:gd name="T55" fmla="*/ 42 h 189"/>
                  <a:gd name="T56" fmla="*/ 25 w 169"/>
                  <a:gd name="T57" fmla="*/ 28 h 189"/>
                  <a:gd name="T58" fmla="*/ 38 w 169"/>
                  <a:gd name="T59" fmla="*/ 16 h 189"/>
                  <a:gd name="T60" fmla="*/ 51 w 169"/>
                  <a:gd name="T61" fmla="*/ 7 h 189"/>
                  <a:gd name="T62" fmla="*/ 68 w 169"/>
                  <a:gd name="T63" fmla="*/ 3 h 189"/>
                  <a:gd name="T64" fmla="*/ 85 w 169"/>
                  <a:gd name="T65" fmla="*/ 0 h 18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69"/>
                  <a:gd name="T100" fmla="*/ 0 h 189"/>
                  <a:gd name="T101" fmla="*/ 169 w 169"/>
                  <a:gd name="T102" fmla="*/ 189 h 18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69" h="189">
                    <a:moveTo>
                      <a:pt x="85" y="0"/>
                    </a:moveTo>
                    <a:lnTo>
                      <a:pt x="102" y="3"/>
                    </a:lnTo>
                    <a:lnTo>
                      <a:pt x="118" y="7"/>
                    </a:lnTo>
                    <a:lnTo>
                      <a:pt x="132" y="16"/>
                    </a:lnTo>
                    <a:lnTo>
                      <a:pt x="145" y="28"/>
                    </a:lnTo>
                    <a:lnTo>
                      <a:pt x="155" y="42"/>
                    </a:lnTo>
                    <a:lnTo>
                      <a:pt x="162" y="58"/>
                    </a:lnTo>
                    <a:lnTo>
                      <a:pt x="168" y="76"/>
                    </a:lnTo>
                    <a:lnTo>
                      <a:pt x="169" y="95"/>
                    </a:lnTo>
                    <a:lnTo>
                      <a:pt x="168" y="113"/>
                    </a:lnTo>
                    <a:lnTo>
                      <a:pt x="162" y="131"/>
                    </a:lnTo>
                    <a:lnTo>
                      <a:pt x="155" y="148"/>
                    </a:lnTo>
                    <a:lnTo>
                      <a:pt x="145" y="161"/>
                    </a:lnTo>
                    <a:lnTo>
                      <a:pt x="132" y="173"/>
                    </a:lnTo>
                    <a:lnTo>
                      <a:pt x="118" y="182"/>
                    </a:lnTo>
                    <a:lnTo>
                      <a:pt x="102" y="187"/>
                    </a:lnTo>
                    <a:lnTo>
                      <a:pt x="85" y="189"/>
                    </a:lnTo>
                    <a:lnTo>
                      <a:pt x="68" y="187"/>
                    </a:lnTo>
                    <a:lnTo>
                      <a:pt x="51" y="182"/>
                    </a:lnTo>
                    <a:lnTo>
                      <a:pt x="38" y="173"/>
                    </a:lnTo>
                    <a:lnTo>
                      <a:pt x="25" y="161"/>
                    </a:lnTo>
                    <a:lnTo>
                      <a:pt x="15" y="148"/>
                    </a:lnTo>
                    <a:lnTo>
                      <a:pt x="6" y="131"/>
                    </a:lnTo>
                    <a:lnTo>
                      <a:pt x="1" y="113"/>
                    </a:lnTo>
                    <a:lnTo>
                      <a:pt x="0" y="95"/>
                    </a:lnTo>
                    <a:lnTo>
                      <a:pt x="1" y="76"/>
                    </a:lnTo>
                    <a:lnTo>
                      <a:pt x="6" y="58"/>
                    </a:lnTo>
                    <a:lnTo>
                      <a:pt x="15" y="42"/>
                    </a:lnTo>
                    <a:lnTo>
                      <a:pt x="25" y="28"/>
                    </a:lnTo>
                    <a:lnTo>
                      <a:pt x="38" y="16"/>
                    </a:lnTo>
                    <a:lnTo>
                      <a:pt x="51" y="7"/>
                    </a:lnTo>
                    <a:lnTo>
                      <a:pt x="68" y="3"/>
                    </a:lnTo>
                    <a:lnTo>
                      <a:pt x="85" y="0"/>
                    </a:lnTo>
                    <a:close/>
                  </a:path>
                </a:pathLst>
              </a:custGeom>
              <a:solidFill>
                <a:srgbClr val="EAAF00"/>
              </a:solidFill>
              <a:ln w="9525">
                <a:noFill/>
                <a:round/>
                <a:headEnd/>
                <a:tailEnd/>
              </a:ln>
            </p:spPr>
            <p:txBody>
              <a:bodyPr/>
              <a:lstStyle/>
              <a:p>
                <a:endParaRPr lang="en-US"/>
              </a:p>
            </p:txBody>
          </p:sp>
          <p:sp>
            <p:nvSpPr>
              <p:cNvPr id="21841" name="Freeform 788"/>
              <p:cNvSpPr>
                <a:spLocks/>
              </p:cNvSpPr>
              <p:nvPr/>
            </p:nvSpPr>
            <p:spPr bwMode="auto">
              <a:xfrm>
                <a:off x="1560" y="2392"/>
                <a:ext cx="75" cy="83"/>
              </a:xfrm>
              <a:custGeom>
                <a:avLst/>
                <a:gdLst>
                  <a:gd name="T0" fmla="*/ 76 w 150"/>
                  <a:gd name="T1" fmla="*/ 0 h 167"/>
                  <a:gd name="T2" fmla="*/ 91 w 150"/>
                  <a:gd name="T3" fmla="*/ 1 h 167"/>
                  <a:gd name="T4" fmla="*/ 104 w 150"/>
                  <a:gd name="T5" fmla="*/ 7 h 167"/>
                  <a:gd name="T6" fmla="*/ 116 w 150"/>
                  <a:gd name="T7" fmla="*/ 14 h 167"/>
                  <a:gd name="T8" fmla="*/ 128 w 150"/>
                  <a:gd name="T9" fmla="*/ 24 h 167"/>
                  <a:gd name="T10" fmla="*/ 137 w 150"/>
                  <a:gd name="T11" fmla="*/ 37 h 167"/>
                  <a:gd name="T12" fmla="*/ 144 w 150"/>
                  <a:gd name="T13" fmla="*/ 51 h 167"/>
                  <a:gd name="T14" fmla="*/ 148 w 150"/>
                  <a:gd name="T15" fmla="*/ 66 h 167"/>
                  <a:gd name="T16" fmla="*/ 150 w 150"/>
                  <a:gd name="T17" fmla="*/ 83 h 167"/>
                  <a:gd name="T18" fmla="*/ 148 w 150"/>
                  <a:gd name="T19" fmla="*/ 100 h 167"/>
                  <a:gd name="T20" fmla="*/ 144 w 150"/>
                  <a:gd name="T21" fmla="*/ 115 h 167"/>
                  <a:gd name="T22" fmla="*/ 137 w 150"/>
                  <a:gd name="T23" fmla="*/ 130 h 167"/>
                  <a:gd name="T24" fmla="*/ 128 w 150"/>
                  <a:gd name="T25" fmla="*/ 142 h 167"/>
                  <a:gd name="T26" fmla="*/ 116 w 150"/>
                  <a:gd name="T27" fmla="*/ 152 h 167"/>
                  <a:gd name="T28" fmla="*/ 104 w 150"/>
                  <a:gd name="T29" fmla="*/ 160 h 167"/>
                  <a:gd name="T30" fmla="*/ 91 w 150"/>
                  <a:gd name="T31" fmla="*/ 166 h 167"/>
                  <a:gd name="T32" fmla="*/ 76 w 150"/>
                  <a:gd name="T33" fmla="*/ 167 h 167"/>
                  <a:gd name="T34" fmla="*/ 61 w 150"/>
                  <a:gd name="T35" fmla="*/ 166 h 167"/>
                  <a:gd name="T36" fmla="*/ 46 w 150"/>
                  <a:gd name="T37" fmla="*/ 160 h 167"/>
                  <a:gd name="T38" fmla="*/ 33 w 150"/>
                  <a:gd name="T39" fmla="*/ 152 h 167"/>
                  <a:gd name="T40" fmla="*/ 22 w 150"/>
                  <a:gd name="T41" fmla="*/ 142 h 167"/>
                  <a:gd name="T42" fmla="*/ 12 w 150"/>
                  <a:gd name="T43" fmla="*/ 130 h 167"/>
                  <a:gd name="T44" fmla="*/ 6 w 150"/>
                  <a:gd name="T45" fmla="*/ 115 h 167"/>
                  <a:gd name="T46" fmla="*/ 1 w 150"/>
                  <a:gd name="T47" fmla="*/ 100 h 167"/>
                  <a:gd name="T48" fmla="*/ 0 w 150"/>
                  <a:gd name="T49" fmla="*/ 83 h 167"/>
                  <a:gd name="T50" fmla="*/ 1 w 150"/>
                  <a:gd name="T51" fmla="*/ 66 h 167"/>
                  <a:gd name="T52" fmla="*/ 6 w 150"/>
                  <a:gd name="T53" fmla="*/ 51 h 167"/>
                  <a:gd name="T54" fmla="*/ 12 w 150"/>
                  <a:gd name="T55" fmla="*/ 37 h 167"/>
                  <a:gd name="T56" fmla="*/ 22 w 150"/>
                  <a:gd name="T57" fmla="*/ 24 h 167"/>
                  <a:gd name="T58" fmla="*/ 33 w 150"/>
                  <a:gd name="T59" fmla="*/ 14 h 167"/>
                  <a:gd name="T60" fmla="*/ 46 w 150"/>
                  <a:gd name="T61" fmla="*/ 7 h 167"/>
                  <a:gd name="T62" fmla="*/ 61 w 150"/>
                  <a:gd name="T63" fmla="*/ 1 h 167"/>
                  <a:gd name="T64" fmla="*/ 76 w 150"/>
                  <a:gd name="T65" fmla="*/ 0 h 16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50"/>
                  <a:gd name="T100" fmla="*/ 0 h 167"/>
                  <a:gd name="T101" fmla="*/ 150 w 150"/>
                  <a:gd name="T102" fmla="*/ 167 h 16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50" h="167">
                    <a:moveTo>
                      <a:pt x="76" y="0"/>
                    </a:moveTo>
                    <a:lnTo>
                      <a:pt x="91" y="1"/>
                    </a:lnTo>
                    <a:lnTo>
                      <a:pt x="104" y="7"/>
                    </a:lnTo>
                    <a:lnTo>
                      <a:pt x="116" y="14"/>
                    </a:lnTo>
                    <a:lnTo>
                      <a:pt x="128" y="24"/>
                    </a:lnTo>
                    <a:lnTo>
                      <a:pt x="137" y="37"/>
                    </a:lnTo>
                    <a:lnTo>
                      <a:pt x="144" y="51"/>
                    </a:lnTo>
                    <a:lnTo>
                      <a:pt x="148" y="66"/>
                    </a:lnTo>
                    <a:lnTo>
                      <a:pt x="150" y="83"/>
                    </a:lnTo>
                    <a:lnTo>
                      <a:pt x="148" y="100"/>
                    </a:lnTo>
                    <a:lnTo>
                      <a:pt x="144" y="115"/>
                    </a:lnTo>
                    <a:lnTo>
                      <a:pt x="137" y="130"/>
                    </a:lnTo>
                    <a:lnTo>
                      <a:pt x="128" y="142"/>
                    </a:lnTo>
                    <a:lnTo>
                      <a:pt x="116" y="152"/>
                    </a:lnTo>
                    <a:lnTo>
                      <a:pt x="104" y="160"/>
                    </a:lnTo>
                    <a:lnTo>
                      <a:pt x="91" y="166"/>
                    </a:lnTo>
                    <a:lnTo>
                      <a:pt x="76" y="167"/>
                    </a:lnTo>
                    <a:lnTo>
                      <a:pt x="61" y="166"/>
                    </a:lnTo>
                    <a:lnTo>
                      <a:pt x="46" y="160"/>
                    </a:lnTo>
                    <a:lnTo>
                      <a:pt x="33" y="152"/>
                    </a:lnTo>
                    <a:lnTo>
                      <a:pt x="22" y="142"/>
                    </a:lnTo>
                    <a:lnTo>
                      <a:pt x="12" y="130"/>
                    </a:lnTo>
                    <a:lnTo>
                      <a:pt x="6" y="115"/>
                    </a:lnTo>
                    <a:lnTo>
                      <a:pt x="1" y="100"/>
                    </a:lnTo>
                    <a:lnTo>
                      <a:pt x="0" y="83"/>
                    </a:lnTo>
                    <a:lnTo>
                      <a:pt x="1" y="66"/>
                    </a:lnTo>
                    <a:lnTo>
                      <a:pt x="6" y="51"/>
                    </a:lnTo>
                    <a:lnTo>
                      <a:pt x="12" y="37"/>
                    </a:lnTo>
                    <a:lnTo>
                      <a:pt x="22" y="24"/>
                    </a:lnTo>
                    <a:lnTo>
                      <a:pt x="33" y="14"/>
                    </a:lnTo>
                    <a:lnTo>
                      <a:pt x="46" y="7"/>
                    </a:lnTo>
                    <a:lnTo>
                      <a:pt x="61" y="1"/>
                    </a:lnTo>
                    <a:lnTo>
                      <a:pt x="76" y="0"/>
                    </a:lnTo>
                    <a:close/>
                  </a:path>
                </a:pathLst>
              </a:custGeom>
              <a:solidFill>
                <a:srgbClr val="F2B700"/>
              </a:solidFill>
              <a:ln w="9525">
                <a:noFill/>
                <a:round/>
                <a:headEnd/>
                <a:tailEnd/>
              </a:ln>
            </p:spPr>
            <p:txBody>
              <a:bodyPr/>
              <a:lstStyle/>
              <a:p>
                <a:endParaRPr lang="en-US"/>
              </a:p>
            </p:txBody>
          </p:sp>
          <p:sp>
            <p:nvSpPr>
              <p:cNvPr id="21842" name="Freeform 789"/>
              <p:cNvSpPr>
                <a:spLocks/>
              </p:cNvSpPr>
              <p:nvPr/>
            </p:nvSpPr>
            <p:spPr bwMode="auto">
              <a:xfrm>
                <a:off x="1564" y="2396"/>
                <a:ext cx="66" cy="72"/>
              </a:xfrm>
              <a:custGeom>
                <a:avLst/>
                <a:gdLst>
                  <a:gd name="T0" fmla="*/ 66 w 130"/>
                  <a:gd name="T1" fmla="*/ 0 h 145"/>
                  <a:gd name="T2" fmla="*/ 78 w 130"/>
                  <a:gd name="T3" fmla="*/ 2 h 145"/>
                  <a:gd name="T4" fmla="*/ 91 w 130"/>
                  <a:gd name="T5" fmla="*/ 6 h 145"/>
                  <a:gd name="T6" fmla="*/ 101 w 130"/>
                  <a:gd name="T7" fmla="*/ 13 h 145"/>
                  <a:gd name="T8" fmla="*/ 112 w 130"/>
                  <a:gd name="T9" fmla="*/ 21 h 145"/>
                  <a:gd name="T10" fmla="*/ 119 w 130"/>
                  <a:gd name="T11" fmla="*/ 33 h 145"/>
                  <a:gd name="T12" fmla="*/ 125 w 130"/>
                  <a:gd name="T13" fmla="*/ 44 h 145"/>
                  <a:gd name="T14" fmla="*/ 129 w 130"/>
                  <a:gd name="T15" fmla="*/ 58 h 145"/>
                  <a:gd name="T16" fmla="*/ 130 w 130"/>
                  <a:gd name="T17" fmla="*/ 73 h 145"/>
                  <a:gd name="T18" fmla="*/ 129 w 130"/>
                  <a:gd name="T19" fmla="*/ 87 h 145"/>
                  <a:gd name="T20" fmla="*/ 125 w 130"/>
                  <a:gd name="T21" fmla="*/ 100 h 145"/>
                  <a:gd name="T22" fmla="*/ 119 w 130"/>
                  <a:gd name="T23" fmla="*/ 113 h 145"/>
                  <a:gd name="T24" fmla="*/ 112 w 130"/>
                  <a:gd name="T25" fmla="*/ 124 h 145"/>
                  <a:gd name="T26" fmla="*/ 101 w 130"/>
                  <a:gd name="T27" fmla="*/ 133 h 145"/>
                  <a:gd name="T28" fmla="*/ 91 w 130"/>
                  <a:gd name="T29" fmla="*/ 140 h 145"/>
                  <a:gd name="T30" fmla="*/ 78 w 130"/>
                  <a:gd name="T31" fmla="*/ 144 h 145"/>
                  <a:gd name="T32" fmla="*/ 66 w 130"/>
                  <a:gd name="T33" fmla="*/ 145 h 145"/>
                  <a:gd name="T34" fmla="*/ 53 w 130"/>
                  <a:gd name="T35" fmla="*/ 144 h 145"/>
                  <a:gd name="T36" fmla="*/ 40 w 130"/>
                  <a:gd name="T37" fmla="*/ 140 h 145"/>
                  <a:gd name="T38" fmla="*/ 29 w 130"/>
                  <a:gd name="T39" fmla="*/ 133 h 145"/>
                  <a:gd name="T40" fmla="*/ 19 w 130"/>
                  <a:gd name="T41" fmla="*/ 124 h 145"/>
                  <a:gd name="T42" fmla="*/ 11 w 130"/>
                  <a:gd name="T43" fmla="*/ 113 h 145"/>
                  <a:gd name="T44" fmla="*/ 6 w 130"/>
                  <a:gd name="T45" fmla="*/ 100 h 145"/>
                  <a:gd name="T46" fmla="*/ 1 w 130"/>
                  <a:gd name="T47" fmla="*/ 87 h 145"/>
                  <a:gd name="T48" fmla="*/ 0 w 130"/>
                  <a:gd name="T49" fmla="*/ 73 h 145"/>
                  <a:gd name="T50" fmla="*/ 1 w 130"/>
                  <a:gd name="T51" fmla="*/ 58 h 145"/>
                  <a:gd name="T52" fmla="*/ 6 w 130"/>
                  <a:gd name="T53" fmla="*/ 44 h 145"/>
                  <a:gd name="T54" fmla="*/ 11 w 130"/>
                  <a:gd name="T55" fmla="*/ 33 h 145"/>
                  <a:gd name="T56" fmla="*/ 19 w 130"/>
                  <a:gd name="T57" fmla="*/ 21 h 145"/>
                  <a:gd name="T58" fmla="*/ 29 w 130"/>
                  <a:gd name="T59" fmla="*/ 13 h 145"/>
                  <a:gd name="T60" fmla="*/ 40 w 130"/>
                  <a:gd name="T61" fmla="*/ 6 h 145"/>
                  <a:gd name="T62" fmla="*/ 53 w 130"/>
                  <a:gd name="T63" fmla="*/ 2 h 145"/>
                  <a:gd name="T64" fmla="*/ 66 w 130"/>
                  <a:gd name="T65" fmla="*/ 0 h 14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0"/>
                  <a:gd name="T100" fmla="*/ 0 h 145"/>
                  <a:gd name="T101" fmla="*/ 130 w 130"/>
                  <a:gd name="T102" fmla="*/ 145 h 14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0" h="145">
                    <a:moveTo>
                      <a:pt x="66" y="0"/>
                    </a:moveTo>
                    <a:lnTo>
                      <a:pt x="78" y="2"/>
                    </a:lnTo>
                    <a:lnTo>
                      <a:pt x="91" y="6"/>
                    </a:lnTo>
                    <a:lnTo>
                      <a:pt x="101" y="13"/>
                    </a:lnTo>
                    <a:lnTo>
                      <a:pt x="112" y="21"/>
                    </a:lnTo>
                    <a:lnTo>
                      <a:pt x="119" y="33"/>
                    </a:lnTo>
                    <a:lnTo>
                      <a:pt x="125" y="44"/>
                    </a:lnTo>
                    <a:lnTo>
                      <a:pt x="129" y="58"/>
                    </a:lnTo>
                    <a:lnTo>
                      <a:pt x="130" y="73"/>
                    </a:lnTo>
                    <a:lnTo>
                      <a:pt x="129" y="87"/>
                    </a:lnTo>
                    <a:lnTo>
                      <a:pt x="125" y="100"/>
                    </a:lnTo>
                    <a:lnTo>
                      <a:pt x="119" y="113"/>
                    </a:lnTo>
                    <a:lnTo>
                      <a:pt x="112" y="124"/>
                    </a:lnTo>
                    <a:lnTo>
                      <a:pt x="101" y="133"/>
                    </a:lnTo>
                    <a:lnTo>
                      <a:pt x="91" y="140"/>
                    </a:lnTo>
                    <a:lnTo>
                      <a:pt x="78" y="144"/>
                    </a:lnTo>
                    <a:lnTo>
                      <a:pt x="66" y="145"/>
                    </a:lnTo>
                    <a:lnTo>
                      <a:pt x="53" y="144"/>
                    </a:lnTo>
                    <a:lnTo>
                      <a:pt x="40" y="140"/>
                    </a:lnTo>
                    <a:lnTo>
                      <a:pt x="29" y="133"/>
                    </a:lnTo>
                    <a:lnTo>
                      <a:pt x="19" y="124"/>
                    </a:lnTo>
                    <a:lnTo>
                      <a:pt x="11" y="113"/>
                    </a:lnTo>
                    <a:lnTo>
                      <a:pt x="6" y="100"/>
                    </a:lnTo>
                    <a:lnTo>
                      <a:pt x="1" y="87"/>
                    </a:lnTo>
                    <a:lnTo>
                      <a:pt x="0" y="73"/>
                    </a:lnTo>
                    <a:lnTo>
                      <a:pt x="1" y="58"/>
                    </a:lnTo>
                    <a:lnTo>
                      <a:pt x="6" y="44"/>
                    </a:lnTo>
                    <a:lnTo>
                      <a:pt x="11" y="33"/>
                    </a:lnTo>
                    <a:lnTo>
                      <a:pt x="19" y="21"/>
                    </a:lnTo>
                    <a:lnTo>
                      <a:pt x="29" y="13"/>
                    </a:lnTo>
                    <a:lnTo>
                      <a:pt x="40" y="6"/>
                    </a:lnTo>
                    <a:lnTo>
                      <a:pt x="53" y="2"/>
                    </a:lnTo>
                    <a:lnTo>
                      <a:pt x="66" y="0"/>
                    </a:lnTo>
                    <a:close/>
                  </a:path>
                </a:pathLst>
              </a:custGeom>
              <a:solidFill>
                <a:srgbClr val="F7BF00"/>
              </a:solidFill>
              <a:ln w="9525">
                <a:noFill/>
                <a:round/>
                <a:headEnd/>
                <a:tailEnd/>
              </a:ln>
            </p:spPr>
            <p:txBody>
              <a:bodyPr/>
              <a:lstStyle/>
              <a:p>
                <a:endParaRPr lang="en-US"/>
              </a:p>
            </p:txBody>
          </p:sp>
          <p:sp>
            <p:nvSpPr>
              <p:cNvPr id="21843" name="Freeform 790"/>
              <p:cNvSpPr>
                <a:spLocks/>
              </p:cNvSpPr>
              <p:nvPr/>
            </p:nvSpPr>
            <p:spPr bwMode="auto">
              <a:xfrm>
                <a:off x="1569" y="2400"/>
                <a:ext cx="55" cy="61"/>
              </a:xfrm>
              <a:custGeom>
                <a:avLst/>
                <a:gdLst>
                  <a:gd name="T0" fmla="*/ 55 w 110"/>
                  <a:gd name="T1" fmla="*/ 0 h 120"/>
                  <a:gd name="T2" fmla="*/ 66 w 110"/>
                  <a:gd name="T3" fmla="*/ 1 h 120"/>
                  <a:gd name="T4" fmla="*/ 76 w 110"/>
                  <a:gd name="T5" fmla="*/ 4 h 120"/>
                  <a:gd name="T6" fmla="*/ 85 w 110"/>
                  <a:gd name="T7" fmla="*/ 10 h 120"/>
                  <a:gd name="T8" fmla="*/ 93 w 110"/>
                  <a:gd name="T9" fmla="*/ 17 h 120"/>
                  <a:gd name="T10" fmla="*/ 100 w 110"/>
                  <a:gd name="T11" fmla="*/ 26 h 120"/>
                  <a:gd name="T12" fmla="*/ 105 w 110"/>
                  <a:gd name="T13" fmla="*/ 36 h 120"/>
                  <a:gd name="T14" fmla="*/ 108 w 110"/>
                  <a:gd name="T15" fmla="*/ 47 h 120"/>
                  <a:gd name="T16" fmla="*/ 110 w 110"/>
                  <a:gd name="T17" fmla="*/ 59 h 120"/>
                  <a:gd name="T18" fmla="*/ 108 w 110"/>
                  <a:gd name="T19" fmla="*/ 72 h 120"/>
                  <a:gd name="T20" fmla="*/ 105 w 110"/>
                  <a:gd name="T21" fmla="*/ 84 h 120"/>
                  <a:gd name="T22" fmla="*/ 100 w 110"/>
                  <a:gd name="T23" fmla="*/ 94 h 120"/>
                  <a:gd name="T24" fmla="*/ 93 w 110"/>
                  <a:gd name="T25" fmla="*/ 103 h 120"/>
                  <a:gd name="T26" fmla="*/ 85 w 110"/>
                  <a:gd name="T27" fmla="*/ 110 h 120"/>
                  <a:gd name="T28" fmla="*/ 76 w 110"/>
                  <a:gd name="T29" fmla="*/ 116 h 120"/>
                  <a:gd name="T30" fmla="*/ 66 w 110"/>
                  <a:gd name="T31" fmla="*/ 119 h 120"/>
                  <a:gd name="T32" fmla="*/ 55 w 110"/>
                  <a:gd name="T33" fmla="*/ 120 h 120"/>
                  <a:gd name="T34" fmla="*/ 44 w 110"/>
                  <a:gd name="T35" fmla="*/ 119 h 120"/>
                  <a:gd name="T36" fmla="*/ 34 w 110"/>
                  <a:gd name="T37" fmla="*/ 116 h 120"/>
                  <a:gd name="T38" fmla="*/ 24 w 110"/>
                  <a:gd name="T39" fmla="*/ 110 h 120"/>
                  <a:gd name="T40" fmla="*/ 16 w 110"/>
                  <a:gd name="T41" fmla="*/ 103 h 120"/>
                  <a:gd name="T42" fmla="*/ 9 w 110"/>
                  <a:gd name="T43" fmla="*/ 94 h 120"/>
                  <a:gd name="T44" fmla="*/ 5 w 110"/>
                  <a:gd name="T45" fmla="*/ 84 h 120"/>
                  <a:gd name="T46" fmla="*/ 1 w 110"/>
                  <a:gd name="T47" fmla="*/ 72 h 120"/>
                  <a:gd name="T48" fmla="*/ 0 w 110"/>
                  <a:gd name="T49" fmla="*/ 59 h 120"/>
                  <a:gd name="T50" fmla="*/ 1 w 110"/>
                  <a:gd name="T51" fmla="*/ 47 h 120"/>
                  <a:gd name="T52" fmla="*/ 5 w 110"/>
                  <a:gd name="T53" fmla="*/ 36 h 120"/>
                  <a:gd name="T54" fmla="*/ 9 w 110"/>
                  <a:gd name="T55" fmla="*/ 26 h 120"/>
                  <a:gd name="T56" fmla="*/ 16 w 110"/>
                  <a:gd name="T57" fmla="*/ 17 h 120"/>
                  <a:gd name="T58" fmla="*/ 24 w 110"/>
                  <a:gd name="T59" fmla="*/ 10 h 120"/>
                  <a:gd name="T60" fmla="*/ 34 w 110"/>
                  <a:gd name="T61" fmla="*/ 4 h 120"/>
                  <a:gd name="T62" fmla="*/ 44 w 110"/>
                  <a:gd name="T63" fmla="*/ 1 h 120"/>
                  <a:gd name="T64" fmla="*/ 55 w 110"/>
                  <a:gd name="T65" fmla="*/ 0 h 12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0"/>
                  <a:gd name="T100" fmla="*/ 0 h 120"/>
                  <a:gd name="T101" fmla="*/ 110 w 110"/>
                  <a:gd name="T102" fmla="*/ 120 h 12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0" h="120">
                    <a:moveTo>
                      <a:pt x="55" y="0"/>
                    </a:moveTo>
                    <a:lnTo>
                      <a:pt x="66" y="1"/>
                    </a:lnTo>
                    <a:lnTo>
                      <a:pt x="76" y="4"/>
                    </a:lnTo>
                    <a:lnTo>
                      <a:pt x="85" y="10"/>
                    </a:lnTo>
                    <a:lnTo>
                      <a:pt x="93" y="17"/>
                    </a:lnTo>
                    <a:lnTo>
                      <a:pt x="100" y="26"/>
                    </a:lnTo>
                    <a:lnTo>
                      <a:pt x="105" y="36"/>
                    </a:lnTo>
                    <a:lnTo>
                      <a:pt x="108" y="47"/>
                    </a:lnTo>
                    <a:lnTo>
                      <a:pt x="110" y="59"/>
                    </a:lnTo>
                    <a:lnTo>
                      <a:pt x="108" y="72"/>
                    </a:lnTo>
                    <a:lnTo>
                      <a:pt x="105" y="84"/>
                    </a:lnTo>
                    <a:lnTo>
                      <a:pt x="100" y="94"/>
                    </a:lnTo>
                    <a:lnTo>
                      <a:pt x="93" y="103"/>
                    </a:lnTo>
                    <a:lnTo>
                      <a:pt x="85" y="110"/>
                    </a:lnTo>
                    <a:lnTo>
                      <a:pt x="76" y="116"/>
                    </a:lnTo>
                    <a:lnTo>
                      <a:pt x="66" y="119"/>
                    </a:lnTo>
                    <a:lnTo>
                      <a:pt x="55" y="120"/>
                    </a:lnTo>
                    <a:lnTo>
                      <a:pt x="44" y="119"/>
                    </a:lnTo>
                    <a:lnTo>
                      <a:pt x="34" y="116"/>
                    </a:lnTo>
                    <a:lnTo>
                      <a:pt x="24" y="110"/>
                    </a:lnTo>
                    <a:lnTo>
                      <a:pt x="16" y="103"/>
                    </a:lnTo>
                    <a:lnTo>
                      <a:pt x="9" y="94"/>
                    </a:lnTo>
                    <a:lnTo>
                      <a:pt x="5" y="84"/>
                    </a:lnTo>
                    <a:lnTo>
                      <a:pt x="1" y="72"/>
                    </a:lnTo>
                    <a:lnTo>
                      <a:pt x="0" y="59"/>
                    </a:lnTo>
                    <a:lnTo>
                      <a:pt x="1" y="47"/>
                    </a:lnTo>
                    <a:lnTo>
                      <a:pt x="5" y="36"/>
                    </a:lnTo>
                    <a:lnTo>
                      <a:pt x="9" y="26"/>
                    </a:lnTo>
                    <a:lnTo>
                      <a:pt x="16" y="17"/>
                    </a:lnTo>
                    <a:lnTo>
                      <a:pt x="24" y="10"/>
                    </a:lnTo>
                    <a:lnTo>
                      <a:pt x="34" y="4"/>
                    </a:lnTo>
                    <a:lnTo>
                      <a:pt x="44" y="1"/>
                    </a:lnTo>
                    <a:lnTo>
                      <a:pt x="55" y="0"/>
                    </a:lnTo>
                    <a:close/>
                  </a:path>
                </a:pathLst>
              </a:custGeom>
              <a:solidFill>
                <a:srgbClr val="FFC900"/>
              </a:solidFill>
              <a:ln w="9525">
                <a:noFill/>
                <a:round/>
                <a:headEnd/>
                <a:tailEnd/>
              </a:ln>
            </p:spPr>
            <p:txBody>
              <a:bodyPr/>
              <a:lstStyle/>
              <a:p>
                <a:endParaRPr lang="en-US"/>
              </a:p>
            </p:txBody>
          </p:sp>
          <p:sp>
            <p:nvSpPr>
              <p:cNvPr id="21844" name="Freeform 791"/>
              <p:cNvSpPr>
                <a:spLocks/>
              </p:cNvSpPr>
              <p:nvPr/>
            </p:nvSpPr>
            <p:spPr bwMode="auto">
              <a:xfrm>
                <a:off x="1395" y="2163"/>
                <a:ext cx="663" cy="32"/>
              </a:xfrm>
              <a:custGeom>
                <a:avLst/>
                <a:gdLst>
                  <a:gd name="T0" fmla="*/ 130 w 1326"/>
                  <a:gd name="T1" fmla="*/ 2 h 65"/>
                  <a:gd name="T2" fmla="*/ 208 w 1326"/>
                  <a:gd name="T3" fmla="*/ 6 h 65"/>
                  <a:gd name="T4" fmla="*/ 285 w 1326"/>
                  <a:gd name="T5" fmla="*/ 8 h 65"/>
                  <a:gd name="T6" fmla="*/ 362 w 1326"/>
                  <a:gd name="T7" fmla="*/ 12 h 65"/>
                  <a:gd name="T8" fmla="*/ 439 w 1326"/>
                  <a:gd name="T9" fmla="*/ 14 h 65"/>
                  <a:gd name="T10" fmla="*/ 516 w 1326"/>
                  <a:gd name="T11" fmla="*/ 16 h 65"/>
                  <a:gd name="T12" fmla="*/ 594 w 1326"/>
                  <a:gd name="T13" fmla="*/ 19 h 65"/>
                  <a:gd name="T14" fmla="*/ 671 w 1326"/>
                  <a:gd name="T15" fmla="*/ 21 h 65"/>
                  <a:gd name="T16" fmla="*/ 748 w 1326"/>
                  <a:gd name="T17" fmla="*/ 22 h 65"/>
                  <a:gd name="T18" fmla="*/ 825 w 1326"/>
                  <a:gd name="T19" fmla="*/ 23 h 65"/>
                  <a:gd name="T20" fmla="*/ 902 w 1326"/>
                  <a:gd name="T21" fmla="*/ 24 h 65"/>
                  <a:gd name="T22" fmla="*/ 980 w 1326"/>
                  <a:gd name="T23" fmla="*/ 25 h 65"/>
                  <a:gd name="T24" fmla="*/ 1057 w 1326"/>
                  <a:gd name="T25" fmla="*/ 27 h 65"/>
                  <a:gd name="T26" fmla="*/ 1134 w 1326"/>
                  <a:gd name="T27" fmla="*/ 27 h 65"/>
                  <a:gd name="T28" fmla="*/ 1211 w 1326"/>
                  <a:gd name="T29" fmla="*/ 28 h 65"/>
                  <a:gd name="T30" fmla="*/ 1288 w 1326"/>
                  <a:gd name="T31" fmla="*/ 28 h 65"/>
                  <a:gd name="T32" fmla="*/ 1223 w 1326"/>
                  <a:gd name="T33" fmla="*/ 65 h 65"/>
                  <a:gd name="T34" fmla="*/ 1145 w 1326"/>
                  <a:gd name="T35" fmla="*/ 63 h 65"/>
                  <a:gd name="T36" fmla="*/ 1069 w 1326"/>
                  <a:gd name="T37" fmla="*/ 62 h 65"/>
                  <a:gd name="T38" fmla="*/ 992 w 1326"/>
                  <a:gd name="T39" fmla="*/ 61 h 65"/>
                  <a:gd name="T40" fmla="*/ 916 w 1326"/>
                  <a:gd name="T41" fmla="*/ 59 h 65"/>
                  <a:gd name="T42" fmla="*/ 840 w 1326"/>
                  <a:gd name="T43" fmla="*/ 58 h 65"/>
                  <a:gd name="T44" fmla="*/ 764 w 1326"/>
                  <a:gd name="T45" fmla="*/ 55 h 65"/>
                  <a:gd name="T46" fmla="*/ 688 w 1326"/>
                  <a:gd name="T47" fmla="*/ 52 h 65"/>
                  <a:gd name="T48" fmla="*/ 612 w 1326"/>
                  <a:gd name="T49" fmla="*/ 50 h 65"/>
                  <a:gd name="T50" fmla="*/ 536 w 1326"/>
                  <a:gd name="T51" fmla="*/ 46 h 65"/>
                  <a:gd name="T52" fmla="*/ 460 w 1326"/>
                  <a:gd name="T53" fmla="*/ 44 h 65"/>
                  <a:gd name="T54" fmla="*/ 384 w 1326"/>
                  <a:gd name="T55" fmla="*/ 40 h 65"/>
                  <a:gd name="T56" fmla="*/ 307 w 1326"/>
                  <a:gd name="T57" fmla="*/ 37 h 65"/>
                  <a:gd name="T58" fmla="*/ 231 w 1326"/>
                  <a:gd name="T59" fmla="*/ 32 h 65"/>
                  <a:gd name="T60" fmla="*/ 153 w 1326"/>
                  <a:gd name="T61" fmla="*/ 29 h 65"/>
                  <a:gd name="T62" fmla="*/ 77 w 1326"/>
                  <a:gd name="T63" fmla="*/ 25 h 65"/>
                  <a:gd name="T64" fmla="*/ 0 w 1326"/>
                  <a:gd name="T65" fmla="*/ 21 h 6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26"/>
                  <a:gd name="T100" fmla="*/ 0 h 65"/>
                  <a:gd name="T101" fmla="*/ 1326 w 1326"/>
                  <a:gd name="T102" fmla="*/ 65 h 6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26" h="65">
                    <a:moveTo>
                      <a:pt x="91" y="0"/>
                    </a:moveTo>
                    <a:lnTo>
                      <a:pt x="130" y="2"/>
                    </a:lnTo>
                    <a:lnTo>
                      <a:pt x="168" y="4"/>
                    </a:lnTo>
                    <a:lnTo>
                      <a:pt x="208" y="6"/>
                    </a:lnTo>
                    <a:lnTo>
                      <a:pt x="246" y="7"/>
                    </a:lnTo>
                    <a:lnTo>
                      <a:pt x="285" y="8"/>
                    </a:lnTo>
                    <a:lnTo>
                      <a:pt x="324" y="11"/>
                    </a:lnTo>
                    <a:lnTo>
                      <a:pt x="362" y="12"/>
                    </a:lnTo>
                    <a:lnTo>
                      <a:pt x="401" y="13"/>
                    </a:lnTo>
                    <a:lnTo>
                      <a:pt x="439" y="14"/>
                    </a:lnTo>
                    <a:lnTo>
                      <a:pt x="478" y="15"/>
                    </a:lnTo>
                    <a:lnTo>
                      <a:pt x="516" y="16"/>
                    </a:lnTo>
                    <a:lnTo>
                      <a:pt x="556" y="17"/>
                    </a:lnTo>
                    <a:lnTo>
                      <a:pt x="594" y="19"/>
                    </a:lnTo>
                    <a:lnTo>
                      <a:pt x="633" y="20"/>
                    </a:lnTo>
                    <a:lnTo>
                      <a:pt x="671" y="21"/>
                    </a:lnTo>
                    <a:lnTo>
                      <a:pt x="710" y="21"/>
                    </a:lnTo>
                    <a:lnTo>
                      <a:pt x="748" y="22"/>
                    </a:lnTo>
                    <a:lnTo>
                      <a:pt x="787" y="23"/>
                    </a:lnTo>
                    <a:lnTo>
                      <a:pt x="825" y="23"/>
                    </a:lnTo>
                    <a:lnTo>
                      <a:pt x="864" y="24"/>
                    </a:lnTo>
                    <a:lnTo>
                      <a:pt x="902" y="24"/>
                    </a:lnTo>
                    <a:lnTo>
                      <a:pt x="940" y="25"/>
                    </a:lnTo>
                    <a:lnTo>
                      <a:pt x="980" y="25"/>
                    </a:lnTo>
                    <a:lnTo>
                      <a:pt x="1018" y="27"/>
                    </a:lnTo>
                    <a:lnTo>
                      <a:pt x="1057" y="27"/>
                    </a:lnTo>
                    <a:lnTo>
                      <a:pt x="1095" y="27"/>
                    </a:lnTo>
                    <a:lnTo>
                      <a:pt x="1134" y="27"/>
                    </a:lnTo>
                    <a:lnTo>
                      <a:pt x="1172" y="28"/>
                    </a:lnTo>
                    <a:lnTo>
                      <a:pt x="1211" y="28"/>
                    </a:lnTo>
                    <a:lnTo>
                      <a:pt x="1249" y="28"/>
                    </a:lnTo>
                    <a:lnTo>
                      <a:pt x="1288" y="28"/>
                    </a:lnTo>
                    <a:lnTo>
                      <a:pt x="1326" y="28"/>
                    </a:lnTo>
                    <a:lnTo>
                      <a:pt x="1223" y="65"/>
                    </a:lnTo>
                    <a:lnTo>
                      <a:pt x="1185" y="65"/>
                    </a:lnTo>
                    <a:lnTo>
                      <a:pt x="1145" y="63"/>
                    </a:lnTo>
                    <a:lnTo>
                      <a:pt x="1107" y="63"/>
                    </a:lnTo>
                    <a:lnTo>
                      <a:pt x="1069" y="62"/>
                    </a:lnTo>
                    <a:lnTo>
                      <a:pt x="1031" y="62"/>
                    </a:lnTo>
                    <a:lnTo>
                      <a:pt x="992" y="61"/>
                    </a:lnTo>
                    <a:lnTo>
                      <a:pt x="954" y="60"/>
                    </a:lnTo>
                    <a:lnTo>
                      <a:pt x="916" y="59"/>
                    </a:lnTo>
                    <a:lnTo>
                      <a:pt x="878" y="59"/>
                    </a:lnTo>
                    <a:lnTo>
                      <a:pt x="840" y="58"/>
                    </a:lnTo>
                    <a:lnTo>
                      <a:pt x="802" y="57"/>
                    </a:lnTo>
                    <a:lnTo>
                      <a:pt x="764" y="55"/>
                    </a:lnTo>
                    <a:lnTo>
                      <a:pt x="726" y="54"/>
                    </a:lnTo>
                    <a:lnTo>
                      <a:pt x="688" y="52"/>
                    </a:lnTo>
                    <a:lnTo>
                      <a:pt x="650" y="51"/>
                    </a:lnTo>
                    <a:lnTo>
                      <a:pt x="612" y="50"/>
                    </a:lnTo>
                    <a:lnTo>
                      <a:pt x="574" y="49"/>
                    </a:lnTo>
                    <a:lnTo>
                      <a:pt x="536" y="46"/>
                    </a:lnTo>
                    <a:lnTo>
                      <a:pt x="498" y="45"/>
                    </a:lnTo>
                    <a:lnTo>
                      <a:pt x="460" y="44"/>
                    </a:lnTo>
                    <a:lnTo>
                      <a:pt x="422" y="42"/>
                    </a:lnTo>
                    <a:lnTo>
                      <a:pt x="384" y="40"/>
                    </a:lnTo>
                    <a:lnTo>
                      <a:pt x="345" y="38"/>
                    </a:lnTo>
                    <a:lnTo>
                      <a:pt x="307" y="37"/>
                    </a:lnTo>
                    <a:lnTo>
                      <a:pt x="269" y="35"/>
                    </a:lnTo>
                    <a:lnTo>
                      <a:pt x="231" y="32"/>
                    </a:lnTo>
                    <a:lnTo>
                      <a:pt x="193" y="31"/>
                    </a:lnTo>
                    <a:lnTo>
                      <a:pt x="153" y="29"/>
                    </a:lnTo>
                    <a:lnTo>
                      <a:pt x="115" y="27"/>
                    </a:lnTo>
                    <a:lnTo>
                      <a:pt x="77" y="25"/>
                    </a:lnTo>
                    <a:lnTo>
                      <a:pt x="38" y="23"/>
                    </a:lnTo>
                    <a:lnTo>
                      <a:pt x="0" y="21"/>
                    </a:lnTo>
                    <a:lnTo>
                      <a:pt x="91" y="0"/>
                    </a:lnTo>
                    <a:close/>
                  </a:path>
                </a:pathLst>
              </a:custGeom>
              <a:solidFill>
                <a:srgbClr val="D18E00"/>
              </a:solidFill>
              <a:ln w="9525">
                <a:noFill/>
                <a:round/>
                <a:headEnd/>
                <a:tailEnd/>
              </a:ln>
            </p:spPr>
            <p:txBody>
              <a:bodyPr/>
              <a:lstStyle/>
              <a:p>
                <a:endParaRPr lang="en-US"/>
              </a:p>
            </p:txBody>
          </p:sp>
          <p:sp>
            <p:nvSpPr>
              <p:cNvPr id="21845" name="Freeform 792"/>
              <p:cNvSpPr>
                <a:spLocks/>
              </p:cNvSpPr>
              <p:nvPr/>
            </p:nvSpPr>
            <p:spPr bwMode="auto">
              <a:xfrm>
                <a:off x="1787" y="2109"/>
                <a:ext cx="131" cy="20"/>
              </a:xfrm>
              <a:custGeom>
                <a:avLst/>
                <a:gdLst>
                  <a:gd name="T0" fmla="*/ 131 w 260"/>
                  <a:gd name="T1" fmla="*/ 0 h 40"/>
                  <a:gd name="T2" fmla="*/ 158 w 260"/>
                  <a:gd name="T3" fmla="*/ 0 h 40"/>
                  <a:gd name="T4" fmla="*/ 182 w 260"/>
                  <a:gd name="T5" fmla="*/ 1 h 40"/>
                  <a:gd name="T6" fmla="*/ 204 w 260"/>
                  <a:gd name="T7" fmla="*/ 4 h 40"/>
                  <a:gd name="T8" fmla="*/ 223 w 260"/>
                  <a:gd name="T9" fmla="*/ 6 h 40"/>
                  <a:gd name="T10" fmla="*/ 238 w 260"/>
                  <a:gd name="T11" fmla="*/ 9 h 40"/>
                  <a:gd name="T12" fmla="*/ 250 w 260"/>
                  <a:gd name="T13" fmla="*/ 13 h 40"/>
                  <a:gd name="T14" fmla="*/ 258 w 260"/>
                  <a:gd name="T15" fmla="*/ 16 h 40"/>
                  <a:gd name="T16" fmla="*/ 260 w 260"/>
                  <a:gd name="T17" fmla="*/ 21 h 40"/>
                  <a:gd name="T18" fmla="*/ 258 w 260"/>
                  <a:gd name="T19" fmla="*/ 24 h 40"/>
                  <a:gd name="T20" fmla="*/ 250 w 260"/>
                  <a:gd name="T21" fmla="*/ 28 h 40"/>
                  <a:gd name="T22" fmla="*/ 238 w 260"/>
                  <a:gd name="T23" fmla="*/ 31 h 40"/>
                  <a:gd name="T24" fmla="*/ 223 w 260"/>
                  <a:gd name="T25" fmla="*/ 35 h 40"/>
                  <a:gd name="T26" fmla="*/ 204 w 260"/>
                  <a:gd name="T27" fmla="*/ 37 h 40"/>
                  <a:gd name="T28" fmla="*/ 182 w 260"/>
                  <a:gd name="T29" fmla="*/ 39 h 40"/>
                  <a:gd name="T30" fmla="*/ 158 w 260"/>
                  <a:gd name="T31" fmla="*/ 40 h 40"/>
                  <a:gd name="T32" fmla="*/ 131 w 260"/>
                  <a:gd name="T33" fmla="*/ 40 h 40"/>
                  <a:gd name="T34" fmla="*/ 105 w 260"/>
                  <a:gd name="T35" fmla="*/ 40 h 40"/>
                  <a:gd name="T36" fmla="*/ 80 w 260"/>
                  <a:gd name="T37" fmla="*/ 39 h 40"/>
                  <a:gd name="T38" fmla="*/ 57 w 260"/>
                  <a:gd name="T39" fmla="*/ 37 h 40"/>
                  <a:gd name="T40" fmla="*/ 38 w 260"/>
                  <a:gd name="T41" fmla="*/ 35 h 40"/>
                  <a:gd name="T42" fmla="*/ 22 w 260"/>
                  <a:gd name="T43" fmla="*/ 31 h 40"/>
                  <a:gd name="T44" fmla="*/ 10 w 260"/>
                  <a:gd name="T45" fmla="*/ 28 h 40"/>
                  <a:gd name="T46" fmla="*/ 2 w 260"/>
                  <a:gd name="T47" fmla="*/ 24 h 40"/>
                  <a:gd name="T48" fmla="*/ 0 w 260"/>
                  <a:gd name="T49" fmla="*/ 21 h 40"/>
                  <a:gd name="T50" fmla="*/ 2 w 260"/>
                  <a:gd name="T51" fmla="*/ 16 h 40"/>
                  <a:gd name="T52" fmla="*/ 10 w 260"/>
                  <a:gd name="T53" fmla="*/ 13 h 40"/>
                  <a:gd name="T54" fmla="*/ 22 w 260"/>
                  <a:gd name="T55" fmla="*/ 9 h 40"/>
                  <a:gd name="T56" fmla="*/ 38 w 260"/>
                  <a:gd name="T57" fmla="*/ 6 h 40"/>
                  <a:gd name="T58" fmla="*/ 57 w 260"/>
                  <a:gd name="T59" fmla="*/ 4 h 40"/>
                  <a:gd name="T60" fmla="*/ 80 w 260"/>
                  <a:gd name="T61" fmla="*/ 1 h 40"/>
                  <a:gd name="T62" fmla="*/ 105 w 260"/>
                  <a:gd name="T63" fmla="*/ 0 h 40"/>
                  <a:gd name="T64" fmla="*/ 131 w 260"/>
                  <a:gd name="T65" fmla="*/ 0 h 4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60"/>
                  <a:gd name="T100" fmla="*/ 0 h 40"/>
                  <a:gd name="T101" fmla="*/ 260 w 260"/>
                  <a:gd name="T102" fmla="*/ 40 h 4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60" h="40">
                    <a:moveTo>
                      <a:pt x="131" y="0"/>
                    </a:moveTo>
                    <a:lnTo>
                      <a:pt x="158" y="0"/>
                    </a:lnTo>
                    <a:lnTo>
                      <a:pt x="182" y="1"/>
                    </a:lnTo>
                    <a:lnTo>
                      <a:pt x="204" y="4"/>
                    </a:lnTo>
                    <a:lnTo>
                      <a:pt x="223" y="6"/>
                    </a:lnTo>
                    <a:lnTo>
                      <a:pt x="238" y="9"/>
                    </a:lnTo>
                    <a:lnTo>
                      <a:pt x="250" y="13"/>
                    </a:lnTo>
                    <a:lnTo>
                      <a:pt x="258" y="16"/>
                    </a:lnTo>
                    <a:lnTo>
                      <a:pt x="260" y="21"/>
                    </a:lnTo>
                    <a:lnTo>
                      <a:pt x="258" y="24"/>
                    </a:lnTo>
                    <a:lnTo>
                      <a:pt x="250" y="28"/>
                    </a:lnTo>
                    <a:lnTo>
                      <a:pt x="238" y="31"/>
                    </a:lnTo>
                    <a:lnTo>
                      <a:pt x="223" y="35"/>
                    </a:lnTo>
                    <a:lnTo>
                      <a:pt x="204" y="37"/>
                    </a:lnTo>
                    <a:lnTo>
                      <a:pt x="182" y="39"/>
                    </a:lnTo>
                    <a:lnTo>
                      <a:pt x="158" y="40"/>
                    </a:lnTo>
                    <a:lnTo>
                      <a:pt x="131" y="40"/>
                    </a:lnTo>
                    <a:lnTo>
                      <a:pt x="105" y="40"/>
                    </a:lnTo>
                    <a:lnTo>
                      <a:pt x="80" y="39"/>
                    </a:lnTo>
                    <a:lnTo>
                      <a:pt x="57" y="37"/>
                    </a:lnTo>
                    <a:lnTo>
                      <a:pt x="38" y="35"/>
                    </a:lnTo>
                    <a:lnTo>
                      <a:pt x="22" y="31"/>
                    </a:lnTo>
                    <a:lnTo>
                      <a:pt x="10" y="28"/>
                    </a:lnTo>
                    <a:lnTo>
                      <a:pt x="2" y="24"/>
                    </a:lnTo>
                    <a:lnTo>
                      <a:pt x="0" y="21"/>
                    </a:lnTo>
                    <a:lnTo>
                      <a:pt x="2" y="16"/>
                    </a:lnTo>
                    <a:lnTo>
                      <a:pt x="10" y="13"/>
                    </a:lnTo>
                    <a:lnTo>
                      <a:pt x="22" y="9"/>
                    </a:lnTo>
                    <a:lnTo>
                      <a:pt x="38" y="6"/>
                    </a:lnTo>
                    <a:lnTo>
                      <a:pt x="57" y="4"/>
                    </a:lnTo>
                    <a:lnTo>
                      <a:pt x="80" y="1"/>
                    </a:lnTo>
                    <a:lnTo>
                      <a:pt x="105" y="0"/>
                    </a:lnTo>
                    <a:lnTo>
                      <a:pt x="131" y="0"/>
                    </a:lnTo>
                    <a:close/>
                  </a:path>
                </a:pathLst>
              </a:custGeom>
              <a:solidFill>
                <a:srgbClr val="8C4400"/>
              </a:solidFill>
              <a:ln w="9525">
                <a:noFill/>
                <a:round/>
                <a:headEnd/>
                <a:tailEnd/>
              </a:ln>
            </p:spPr>
            <p:txBody>
              <a:bodyPr/>
              <a:lstStyle/>
              <a:p>
                <a:endParaRPr lang="en-US"/>
              </a:p>
            </p:txBody>
          </p:sp>
          <p:sp>
            <p:nvSpPr>
              <p:cNvPr id="21846" name="Freeform 793"/>
              <p:cNvSpPr>
                <a:spLocks/>
              </p:cNvSpPr>
              <p:nvPr/>
            </p:nvSpPr>
            <p:spPr bwMode="auto">
              <a:xfrm>
                <a:off x="1325" y="2225"/>
                <a:ext cx="42" cy="45"/>
              </a:xfrm>
              <a:custGeom>
                <a:avLst/>
                <a:gdLst>
                  <a:gd name="T0" fmla="*/ 42 w 84"/>
                  <a:gd name="T1" fmla="*/ 0 h 89"/>
                  <a:gd name="T2" fmla="*/ 50 w 84"/>
                  <a:gd name="T3" fmla="*/ 1 h 89"/>
                  <a:gd name="T4" fmla="*/ 58 w 84"/>
                  <a:gd name="T5" fmla="*/ 3 h 89"/>
                  <a:gd name="T6" fmla="*/ 65 w 84"/>
                  <a:gd name="T7" fmla="*/ 8 h 89"/>
                  <a:gd name="T8" fmla="*/ 72 w 84"/>
                  <a:gd name="T9" fmla="*/ 12 h 89"/>
                  <a:gd name="T10" fmla="*/ 77 w 84"/>
                  <a:gd name="T11" fmla="*/ 19 h 89"/>
                  <a:gd name="T12" fmla="*/ 80 w 84"/>
                  <a:gd name="T13" fmla="*/ 27 h 89"/>
                  <a:gd name="T14" fmla="*/ 82 w 84"/>
                  <a:gd name="T15" fmla="*/ 35 h 89"/>
                  <a:gd name="T16" fmla="*/ 84 w 84"/>
                  <a:gd name="T17" fmla="*/ 45 h 89"/>
                  <a:gd name="T18" fmla="*/ 82 w 84"/>
                  <a:gd name="T19" fmla="*/ 54 h 89"/>
                  <a:gd name="T20" fmla="*/ 80 w 84"/>
                  <a:gd name="T21" fmla="*/ 62 h 89"/>
                  <a:gd name="T22" fmla="*/ 77 w 84"/>
                  <a:gd name="T23" fmla="*/ 70 h 89"/>
                  <a:gd name="T24" fmla="*/ 72 w 84"/>
                  <a:gd name="T25" fmla="*/ 77 h 89"/>
                  <a:gd name="T26" fmla="*/ 65 w 84"/>
                  <a:gd name="T27" fmla="*/ 81 h 89"/>
                  <a:gd name="T28" fmla="*/ 58 w 84"/>
                  <a:gd name="T29" fmla="*/ 86 h 89"/>
                  <a:gd name="T30" fmla="*/ 50 w 84"/>
                  <a:gd name="T31" fmla="*/ 88 h 89"/>
                  <a:gd name="T32" fmla="*/ 42 w 84"/>
                  <a:gd name="T33" fmla="*/ 89 h 89"/>
                  <a:gd name="T34" fmla="*/ 34 w 84"/>
                  <a:gd name="T35" fmla="*/ 88 h 89"/>
                  <a:gd name="T36" fmla="*/ 26 w 84"/>
                  <a:gd name="T37" fmla="*/ 86 h 89"/>
                  <a:gd name="T38" fmla="*/ 19 w 84"/>
                  <a:gd name="T39" fmla="*/ 81 h 89"/>
                  <a:gd name="T40" fmla="*/ 12 w 84"/>
                  <a:gd name="T41" fmla="*/ 77 h 89"/>
                  <a:gd name="T42" fmla="*/ 6 w 84"/>
                  <a:gd name="T43" fmla="*/ 70 h 89"/>
                  <a:gd name="T44" fmla="*/ 3 w 84"/>
                  <a:gd name="T45" fmla="*/ 62 h 89"/>
                  <a:gd name="T46" fmla="*/ 1 w 84"/>
                  <a:gd name="T47" fmla="*/ 54 h 89"/>
                  <a:gd name="T48" fmla="*/ 0 w 84"/>
                  <a:gd name="T49" fmla="*/ 45 h 89"/>
                  <a:gd name="T50" fmla="*/ 1 w 84"/>
                  <a:gd name="T51" fmla="*/ 35 h 89"/>
                  <a:gd name="T52" fmla="*/ 3 w 84"/>
                  <a:gd name="T53" fmla="*/ 27 h 89"/>
                  <a:gd name="T54" fmla="*/ 6 w 84"/>
                  <a:gd name="T55" fmla="*/ 19 h 89"/>
                  <a:gd name="T56" fmla="*/ 12 w 84"/>
                  <a:gd name="T57" fmla="*/ 12 h 89"/>
                  <a:gd name="T58" fmla="*/ 19 w 84"/>
                  <a:gd name="T59" fmla="*/ 8 h 89"/>
                  <a:gd name="T60" fmla="*/ 26 w 84"/>
                  <a:gd name="T61" fmla="*/ 3 h 89"/>
                  <a:gd name="T62" fmla="*/ 34 w 84"/>
                  <a:gd name="T63" fmla="*/ 1 h 89"/>
                  <a:gd name="T64" fmla="*/ 42 w 84"/>
                  <a:gd name="T65" fmla="*/ 0 h 8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4"/>
                  <a:gd name="T100" fmla="*/ 0 h 89"/>
                  <a:gd name="T101" fmla="*/ 84 w 84"/>
                  <a:gd name="T102" fmla="*/ 89 h 8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4" h="89">
                    <a:moveTo>
                      <a:pt x="42" y="0"/>
                    </a:moveTo>
                    <a:lnTo>
                      <a:pt x="50" y="1"/>
                    </a:lnTo>
                    <a:lnTo>
                      <a:pt x="58" y="3"/>
                    </a:lnTo>
                    <a:lnTo>
                      <a:pt x="65" y="8"/>
                    </a:lnTo>
                    <a:lnTo>
                      <a:pt x="72" y="12"/>
                    </a:lnTo>
                    <a:lnTo>
                      <a:pt x="77" y="19"/>
                    </a:lnTo>
                    <a:lnTo>
                      <a:pt x="80" y="27"/>
                    </a:lnTo>
                    <a:lnTo>
                      <a:pt x="82" y="35"/>
                    </a:lnTo>
                    <a:lnTo>
                      <a:pt x="84" y="45"/>
                    </a:lnTo>
                    <a:lnTo>
                      <a:pt x="82" y="54"/>
                    </a:lnTo>
                    <a:lnTo>
                      <a:pt x="80" y="62"/>
                    </a:lnTo>
                    <a:lnTo>
                      <a:pt x="77" y="70"/>
                    </a:lnTo>
                    <a:lnTo>
                      <a:pt x="72" y="77"/>
                    </a:lnTo>
                    <a:lnTo>
                      <a:pt x="65" y="81"/>
                    </a:lnTo>
                    <a:lnTo>
                      <a:pt x="58" y="86"/>
                    </a:lnTo>
                    <a:lnTo>
                      <a:pt x="50" y="88"/>
                    </a:lnTo>
                    <a:lnTo>
                      <a:pt x="42" y="89"/>
                    </a:lnTo>
                    <a:lnTo>
                      <a:pt x="34" y="88"/>
                    </a:lnTo>
                    <a:lnTo>
                      <a:pt x="26" y="86"/>
                    </a:lnTo>
                    <a:lnTo>
                      <a:pt x="19" y="81"/>
                    </a:lnTo>
                    <a:lnTo>
                      <a:pt x="12" y="77"/>
                    </a:lnTo>
                    <a:lnTo>
                      <a:pt x="6" y="70"/>
                    </a:lnTo>
                    <a:lnTo>
                      <a:pt x="3" y="62"/>
                    </a:lnTo>
                    <a:lnTo>
                      <a:pt x="1" y="54"/>
                    </a:lnTo>
                    <a:lnTo>
                      <a:pt x="0" y="45"/>
                    </a:lnTo>
                    <a:lnTo>
                      <a:pt x="1" y="35"/>
                    </a:lnTo>
                    <a:lnTo>
                      <a:pt x="3" y="27"/>
                    </a:lnTo>
                    <a:lnTo>
                      <a:pt x="6" y="19"/>
                    </a:lnTo>
                    <a:lnTo>
                      <a:pt x="12" y="12"/>
                    </a:lnTo>
                    <a:lnTo>
                      <a:pt x="19" y="8"/>
                    </a:lnTo>
                    <a:lnTo>
                      <a:pt x="26" y="3"/>
                    </a:lnTo>
                    <a:lnTo>
                      <a:pt x="34" y="1"/>
                    </a:lnTo>
                    <a:lnTo>
                      <a:pt x="42" y="0"/>
                    </a:lnTo>
                    <a:close/>
                  </a:path>
                </a:pathLst>
              </a:custGeom>
              <a:solidFill>
                <a:srgbClr val="00335B"/>
              </a:solidFill>
              <a:ln w="9525">
                <a:noFill/>
                <a:round/>
                <a:headEnd/>
                <a:tailEnd/>
              </a:ln>
            </p:spPr>
            <p:txBody>
              <a:bodyPr/>
              <a:lstStyle/>
              <a:p>
                <a:endParaRPr lang="en-US"/>
              </a:p>
            </p:txBody>
          </p:sp>
          <p:sp>
            <p:nvSpPr>
              <p:cNvPr id="21847" name="Freeform 794"/>
              <p:cNvSpPr>
                <a:spLocks/>
              </p:cNvSpPr>
              <p:nvPr/>
            </p:nvSpPr>
            <p:spPr bwMode="auto">
              <a:xfrm>
                <a:off x="1403" y="2232"/>
                <a:ext cx="42" cy="45"/>
              </a:xfrm>
              <a:custGeom>
                <a:avLst/>
                <a:gdLst>
                  <a:gd name="T0" fmla="*/ 43 w 84"/>
                  <a:gd name="T1" fmla="*/ 0 h 90"/>
                  <a:gd name="T2" fmla="*/ 51 w 84"/>
                  <a:gd name="T3" fmla="*/ 2 h 90"/>
                  <a:gd name="T4" fmla="*/ 59 w 84"/>
                  <a:gd name="T5" fmla="*/ 4 h 90"/>
                  <a:gd name="T6" fmla="*/ 66 w 84"/>
                  <a:gd name="T7" fmla="*/ 9 h 90"/>
                  <a:gd name="T8" fmla="*/ 73 w 84"/>
                  <a:gd name="T9" fmla="*/ 13 h 90"/>
                  <a:gd name="T10" fmla="*/ 77 w 84"/>
                  <a:gd name="T11" fmla="*/ 20 h 90"/>
                  <a:gd name="T12" fmla="*/ 81 w 84"/>
                  <a:gd name="T13" fmla="*/ 28 h 90"/>
                  <a:gd name="T14" fmla="*/ 83 w 84"/>
                  <a:gd name="T15" fmla="*/ 36 h 90"/>
                  <a:gd name="T16" fmla="*/ 84 w 84"/>
                  <a:gd name="T17" fmla="*/ 45 h 90"/>
                  <a:gd name="T18" fmla="*/ 83 w 84"/>
                  <a:gd name="T19" fmla="*/ 55 h 90"/>
                  <a:gd name="T20" fmla="*/ 81 w 84"/>
                  <a:gd name="T21" fmla="*/ 63 h 90"/>
                  <a:gd name="T22" fmla="*/ 77 w 84"/>
                  <a:gd name="T23" fmla="*/ 71 h 90"/>
                  <a:gd name="T24" fmla="*/ 73 w 84"/>
                  <a:gd name="T25" fmla="*/ 78 h 90"/>
                  <a:gd name="T26" fmla="*/ 66 w 84"/>
                  <a:gd name="T27" fmla="*/ 82 h 90"/>
                  <a:gd name="T28" fmla="*/ 59 w 84"/>
                  <a:gd name="T29" fmla="*/ 87 h 90"/>
                  <a:gd name="T30" fmla="*/ 51 w 84"/>
                  <a:gd name="T31" fmla="*/ 89 h 90"/>
                  <a:gd name="T32" fmla="*/ 43 w 84"/>
                  <a:gd name="T33" fmla="*/ 90 h 90"/>
                  <a:gd name="T34" fmla="*/ 35 w 84"/>
                  <a:gd name="T35" fmla="*/ 89 h 90"/>
                  <a:gd name="T36" fmla="*/ 27 w 84"/>
                  <a:gd name="T37" fmla="*/ 87 h 90"/>
                  <a:gd name="T38" fmla="*/ 20 w 84"/>
                  <a:gd name="T39" fmla="*/ 82 h 90"/>
                  <a:gd name="T40" fmla="*/ 13 w 84"/>
                  <a:gd name="T41" fmla="*/ 78 h 90"/>
                  <a:gd name="T42" fmla="*/ 7 w 84"/>
                  <a:gd name="T43" fmla="*/ 71 h 90"/>
                  <a:gd name="T44" fmla="*/ 4 w 84"/>
                  <a:gd name="T45" fmla="*/ 63 h 90"/>
                  <a:gd name="T46" fmla="*/ 1 w 84"/>
                  <a:gd name="T47" fmla="*/ 55 h 90"/>
                  <a:gd name="T48" fmla="*/ 0 w 84"/>
                  <a:gd name="T49" fmla="*/ 45 h 90"/>
                  <a:gd name="T50" fmla="*/ 1 w 84"/>
                  <a:gd name="T51" fmla="*/ 36 h 90"/>
                  <a:gd name="T52" fmla="*/ 4 w 84"/>
                  <a:gd name="T53" fmla="*/ 28 h 90"/>
                  <a:gd name="T54" fmla="*/ 7 w 84"/>
                  <a:gd name="T55" fmla="*/ 20 h 90"/>
                  <a:gd name="T56" fmla="*/ 13 w 84"/>
                  <a:gd name="T57" fmla="*/ 13 h 90"/>
                  <a:gd name="T58" fmla="*/ 20 w 84"/>
                  <a:gd name="T59" fmla="*/ 9 h 90"/>
                  <a:gd name="T60" fmla="*/ 27 w 84"/>
                  <a:gd name="T61" fmla="*/ 4 h 90"/>
                  <a:gd name="T62" fmla="*/ 35 w 84"/>
                  <a:gd name="T63" fmla="*/ 2 h 90"/>
                  <a:gd name="T64" fmla="*/ 43 w 84"/>
                  <a:gd name="T65" fmla="*/ 0 h 9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4"/>
                  <a:gd name="T100" fmla="*/ 0 h 90"/>
                  <a:gd name="T101" fmla="*/ 84 w 84"/>
                  <a:gd name="T102" fmla="*/ 90 h 9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4" h="90">
                    <a:moveTo>
                      <a:pt x="43" y="0"/>
                    </a:moveTo>
                    <a:lnTo>
                      <a:pt x="51" y="2"/>
                    </a:lnTo>
                    <a:lnTo>
                      <a:pt x="59" y="4"/>
                    </a:lnTo>
                    <a:lnTo>
                      <a:pt x="66" y="9"/>
                    </a:lnTo>
                    <a:lnTo>
                      <a:pt x="73" y="13"/>
                    </a:lnTo>
                    <a:lnTo>
                      <a:pt x="77" y="20"/>
                    </a:lnTo>
                    <a:lnTo>
                      <a:pt x="81" y="28"/>
                    </a:lnTo>
                    <a:lnTo>
                      <a:pt x="83" y="36"/>
                    </a:lnTo>
                    <a:lnTo>
                      <a:pt x="84" y="45"/>
                    </a:lnTo>
                    <a:lnTo>
                      <a:pt x="83" y="55"/>
                    </a:lnTo>
                    <a:lnTo>
                      <a:pt x="81" y="63"/>
                    </a:lnTo>
                    <a:lnTo>
                      <a:pt x="77" y="71"/>
                    </a:lnTo>
                    <a:lnTo>
                      <a:pt x="73" y="78"/>
                    </a:lnTo>
                    <a:lnTo>
                      <a:pt x="66" y="82"/>
                    </a:lnTo>
                    <a:lnTo>
                      <a:pt x="59" y="87"/>
                    </a:lnTo>
                    <a:lnTo>
                      <a:pt x="51" y="89"/>
                    </a:lnTo>
                    <a:lnTo>
                      <a:pt x="43" y="90"/>
                    </a:lnTo>
                    <a:lnTo>
                      <a:pt x="35" y="89"/>
                    </a:lnTo>
                    <a:lnTo>
                      <a:pt x="27" y="87"/>
                    </a:lnTo>
                    <a:lnTo>
                      <a:pt x="20" y="82"/>
                    </a:lnTo>
                    <a:lnTo>
                      <a:pt x="13" y="78"/>
                    </a:lnTo>
                    <a:lnTo>
                      <a:pt x="7" y="71"/>
                    </a:lnTo>
                    <a:lnTo>
                      <a:pt x="4" y="63"/>
                    </a:lnTo>
                    <a:lnTo>
                      <a:pt x="1" y="55"/>
                    </a:lnTo>
                    <a:lnTo>
                      <a:pt x="0" y="45"/>
                    </a:lnTo>
                    <a:lnTo>
                      <a:pt x="1" y="36"/>
                    </a:lnTo>
                    <a:lnTo>
                      <a:pt x="4" y="28"/>
                    </a:lnTo>
                    <a:lnTo>
                      <a:pt x="7" y="20"/>
                    </a:lnTo>
                    <a:lnTo>
                      <a:pt x="13" y="13"/>
                    </a:lnTo>
                    <a:lnTo>
                      <a:pt x="20" y="9"/>
                    </a:lnTo>
                    <a:lnTo>
                      <a:pt x="27" y="4"/>
                    </a:lnTo>
                    <a:lnTo>
                      <a:pt x="35" y="2"/>
                    </a:lnTo>
                    <a:lnTo>
                      <a:pt x="43" y="0"/>
                    </a:lnTo>
                    <a:close/>
                  </a:path>
                </a:pathLst>
              </a:custGeom>
              <a:solidFill>
                <a:srgbClr val="00335B"/>
              </a:solidFill>
              <a:ln w="9525">
                <a:noFill/>
                <a:round/>
                <a:headEnd/>
                <a:tailEnd/>
              </a:ln>
            </p:spPr>
            <p:txBody>
              <a:bodyPr/>
              <a:lstStyle/>
              <a:p>
                <a:endParaRPr lang="en-US"/>
              </a:p>
            </p:txBody>
          </p:sp>
          <p:sp>
            <p:nvSpPr>
              <p:cNvPr id="21848" name="Freeform 795"/>
              <p:cNvSpPr>
                <a:spLocks/>
              </p:cNvSpPr>
              <p:nvPr/>
            </p:nvSpPr>
            <p:spPr bwMode="auto">
              <a:xfrm>
                <a:off x="1362" y="2298"/>
                <a:ext cx="42" cy="23"/>
              </a:xfrm>
              <a:custGeom>
                <a:avLst/>
                <a:gdLst>
                  <a:gd name="T0" fmla="*/ 43 w 84"/>
                  <a:gd name="T1" fmla="*/ 0 h 47"/>
                  <a:gd name="T2" fmla="*/ 51 w 84"/>
                  <a:gd name="T3" fmla="*/ 0 h 47"/>
                  <a:gd name="T4" fmla="*/ 59 w 84"/>
                  <a:gd name="T5" fmla="*/ 2 h 47"/>
                  <a:gd name="T6" fmla="*/ 66 w 84"/>
                  <a:gd name="T7" fmla="*/ 3 h 47"/>
                  <a:gd name="T8" fmla="*/ 73 w 84"/>
                  <a:gd name="T9" fmla="*/ 7 h 47"/>
                  <a:gd name="T10" fmla="*/ 77 w 84"/>
                  <a:gd name="T11" fmla="*/ 10 h 47"/>
                  <a:gd name="T12" fmla="*/ 81 w 84"/>
                  <a:gd name="T13" fmla="*/ 13 h 47"/>
                  <a:gd name="T14" fmla="*/ 83 w 84"/>
                  <a:gd name="T15" fmla="*/ 18 h 47"/>
                  <a:gd name="T16" fmla="*/ 84 w 84"/>
                  <a:gd name="T17" fmla="*/ 23 h 47"/>
                  <a:gd name="T18" fmla="*/ 83 w 84"/>
                  <a:gd name="T19" fmla="*/ 27 h 47"/>
                  <a:gd name="T20" fmla="*/ 81 w 84"/>
                  <a:gd name="T21" fmla="*/ 32 h 47"/>
                  <a:gd name="T22" fmla="*/ 77 w 84"/>
                  <a:gd name="T23" fmla="*/ 37 h 47"/>
                  <a:gd name="T24" fmla="*/ 73 w 84"/>
                  <a:gd name="T25" fmla="*/ 40 h 47"/>
                  <a:gd name="T26" fmla="*/ 66 w 84"/>
                  <a:gd name="T27" fmla="*/ 43 h 47"/>
                  <a:gd name="T28" fmla="*/ 59 w 84"/>
                  <a:gd name="T29" fmla="*/ 45 h 47"/>
                  <a:gd name="T30" fmla="*/ 51 w 84"/>
                  <a:gd name="T31" fmla="*/ 47 h 47"/>
                  <a:gd name="T32" fmla="*/ 43 w 84"/>
                  <a:gd name="T33" fmla="*/ 47 h 47"/>
                  <a:gd name="T34" fmla="*/ 35 w 84"/>
                  <a:gd name="T35" fmla="*/ 47 h 47"/>
                  <a:gd name="T36" fmla="*/ 27 w 84"/>
                  <a:gd name="T37" fmla="*/ 45 h 47"/>
                  <a:gd name="T38" fmla="*/ 20 w 84"/>
                  <a:gd name="T39" fmla="*/ 43 h 47"/>
                  <a:gd name="T40" fmla="*/ 13 w 84"/>
                  <a:gd name="T41" fmla="*/ 40 h 47"/>
                  <a:gd name="T42" fmla="*/ 7 w 84"/>
                  <a:gd name="T43" fmla="*/ 37 h 47"/>
                  <a:gd name="T44" fmla="*/ 4 w 84"/>
                  <a:gd name="T45" fmla="*/ 32 h 47"/>
                  <a:gd name="T46" fmla="*/ 1 w 84"/>
                  <a:gd name="T47" fmla="*/ 27 h 47"/>
                  <a:gd name="T48" fmla="*/ 0 w 84"/>
                  <a:gd name="T49" fmla="*/ 23 h 47"/>
                  <a:gd name="T50" fmla="*/ 1 w 84"/>
                  <a:gd name="T51" fmla="*/ 18 h 47"/>
                  <a:gd name="T52" fmla="*/ 4 w 84"/>
                  <a:gd name="T53" fmla="*/ 13 h 47"/>
                  <a:gd name="T54" fmla="*/ 7 w 84"/>
                  <a:gd name="T55" fmla="*/ 10 h 47"/>
                  <a:gd name="T56" fmla="*/ 13 w 84"/>
                  <a:gd name="T57" fmla="*/ 7 h 47"/>
                  <a:gd name="T58" fmla="*/ 20 w 84"/>
                  <a:gd name="T59" fmla="*/ 3 h 47"/>
                  <a:gd name="T60" fmla="*/ 27 w 84"/>
                  <a:gd name="T61" fmla="*/ 2 h 47"/>
                  <a:gd name="T62" fmla="*/ 35 w 84"/>
                  <a:gd name="T63" fmla="*/ 0 h 47"/>
                  <a:gd name="T64" fmla="*/ 43 w 84"/>
                  <a:gd name="T65" fmla="*/ 0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4"/>
                  <a:gd name="T100" fmla="*/ 0 h 47"/>
                  <a:gd name="T101" fmla="*/ 84 w 84"/>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4" h="47">
                    <a:moveTo>
                      <a:pt x="43" y="0"/>
                    </a:moveTo>
                    <a:lnTo>
                      <a:pt x="51" y="0"/>
                    </a:lnTo>
                    <a:lnTo>
                      <a:pt x="59" y="2"/>
                    </a:lnTo>
                    <a:lnTo>
                      <a:pt x="66" y="3"/>
                    </a:lnTo>
                    <a:lnTo>
                      <a:pt x="73" y="7"/>
                    </a:lnTo>
                    <a:lnTo>
                      <a:pt x="77" y="10"/>
                    </a:lnTo>
                    <a:lnTo>
                      <a:pt x="81" y="13"/>
                    </a:lnTo>
                    <a:lnTo>
                      <a:pt x="83" y="18"/>
                    </a:lnTo>
                    <a:lnTo>
                      <a:pt x="84" y="23"/>
                    </a:lnTo>
                    <a:lnTo>
                      <a:pt x="83" y="27"/>
                    </a:lnTo>
                    <a:lnTo>
                      <a:pt x="81" y="32"/>
                    </a:lnTo>
                    <a:lnTo>
                      <a:pt x="77" y="37"/>
                    </a:lnTo>
                    <a:lnTo>
                      <a:pt x="73" y="40"/>
                    </a:lnTo>
                    <a:lnTo>
                      <a:pt x="66" y="43"/>
                    </a:lnTo>
                    <a:lnTo>
                      <a:pt x="59" y="45"/>
                    </a:lnTo>
                    <a:lnTo>
                      <a:pt x="51" y="47"/>
                    </a:lnTo>
                    <a:lnTo>
                      <a:pt x="43" y="47"/>
                    </a:lnTo>
                    <a:lnTo>
                      <a:pt x="35" y="47"/>
                    </a:lnTo>
                    <a:lnTo>
                      <a:pt x="27" y="45"/>
                    </a:lnTo>
                    <a:lnTo>
                      <a:pt x="20" y="43"/>
                    </a:lnTo>
                    <a:lnTo>
                      <a:pt x="13" y="40"/>
                    </a:lnTo>
                    <a:lnTo>
                      <a:pt x="7" y="37"/>
                    </a:lnTo>
                    <a:lnTo>
                      <a:pt x="4" y="32"/>
                    </a:lnTo>
                    <a:lnTo>
                      <a:pt x="1" y="27"/>
                    </a:lnTo>
                    <a:lnTo>
                      <a:pt x="0" y="23"/>
                    </a:lnTo>
                    <a:lnTo>
                      <a:pt x="1" y="18"/>
                    </a:lnTo>
                    <a:lnTo>
                      <a:pt x="4" y="13"/>
                    </a:lnTo>
                    <a:lnTo>
                      <a:pt x="7" y="10"/>
                    </a:lnTo>
                    <a:lnTo>
                      <a:pt x="13" y="7"/>
                    </a:lnTo>
                    <a:lnTo>
                      <a:pt x="20" y="3"/>
                    </a:lnTo>
                    <a:lnTo>
                      <a:pt x="27" y="2"/>
                    </a:lnTo>
                    <a:lnTo>
                      <a:pt x="35" y="0"/>
                    </a:lnTo>
                    <a:lnTo>
                      <a:pt x="43" y="0"/>
                    </a:lnTo>
                    <a:close/>
                  </a:path>
                </a:pathLst>
              </a:custGeom>
              <a:solidFill>
                <a:srgbClr val="00335B"/>
              </a:solidFill>
              <a:ln w="9525">
                <a:noFill/>
                <a:round/>
                <a:headEnd/>
                <a:tailEnd/>
              </a:ln>
            </p:spPr>
            <p:txBody>
              <a:bodyPr/>
              <a:lstStyle/>
              <a:p>
                <a:endParaRPr lang="en-US"/>
              </a:p>
            </p:txBody>
          </p:sp>
          <p:sp>
            <p:nvSpPr>
              <p:cNvPr id="21849" name="Freeform 796"/>
              <p:cNvSpPr>
                <a:spLocks/>
              </p:cNvSpPr>
              <p:nvPr/>
            </p:nvSpPr>
            <p:spPr bwMode="auto">
              <a:xfrm>
                <a:off x="1362" y="2351"/>
                <a:ext cx="42" cy="24"/>
              </a:xfrm>
              <a:custGeom>
                <a:avLst/>
                <a:gdLst>
                  <a:gd name="T0" fmla="*/ 44 w 83"/>
                  <a:gd name="T1" fmla="*/ 0 h 47"/>
                  <a:gd name="T2" fmla="*/ 52 w 83"/>
                  <a:gd name="T3" fmla="*/ 1 h 47"/>
                  <a:gd name="T4" fmla="*/ 60 w 83"/>
                  <a:gd name="T5" fmla="*/ 3 h 47"/>
                  <a:gd name="T6" fmla="*/ 67 w 83"/>
                  <a:gd name="T7" fmla="*/ 5 h 47"/>
                  <a:gd name="T8" fmla="*/ 73 w 83"/>
                  <a:gd name="T9" fmla="*/ 9 h 47"/>
                  <a:gd name="T10" fmla="*/ 78 w 83"/>
                  <a:gd name="T11" fmla="*/ 12 h 47"/>
                  <a:gd name="T12" fmla="*/ 81 w 83"/>
                  <a:gd name="T13" fmla="*/ 17 h 47"/>
                  <a:gd name="T14" fmla="*/ 83 w 83"/>
                  <a:gd name="T15" fmla="*/ 22 h 47"/>
                  <a:gd name="T16" fmla="*/ 83 w 83"/>
                  <a:gd name="T17" fmla="*/ 26 h 47"/>
                  <a:gd name="T18" fmla="*/ 82 w 83"/>
                  <a:gd name="T19" fmla="*/ 31 h 47"/>
                  <a:gd name="T20" fmla="*/ 79 w 83"/>
                  <a:gd name="T21" fmla="*/ 35 h 47"/>
                  <a:gd name="T22" fmla="*/ 75 w 83"/>
                  <a:gd name="T23" fmla="*/ 39 h 47"/>
                  <a:gd name="T24" fmla="*/ 70 w 83"/>
                  <a:gd name="T25" fmla="*/ 42 h 47"/>
                  <a:gd name="T26" fmla="*/ 64 w 83"/>
                  <a:gd name="T27" fmla="*/ 45 h 47"/>
                  <a:gd name="T28" fmla="*/ 56 w 83"/>
                  <a:gd name="T29" fmla="*/ 47 h 47"/>
                  <a:gd name="T30" fmla="*/ 48 w 83"/>
                  <a:gd name="T31" fmla="*/ 47 h 47"/>
                  <a:gd name="T32" fmla="*/ 40 w 83"/>
                  <a:gd name="T33" fmla="*/ 47 h 47"/>
                  <a:gd name="T34" fmla="*/ 32 w 83"/>
                  <a:gd name="T35" fmla="*/ 46 h 47"/>
                  <a:gd name="T36" fmla="*/ 23 w 83"/>
                  <a:gd name="T37" fmla="*/ 43 h 47"/>
                  <a:gd name="T38" fmla="*/ 17 w 83"/>
                  <a:gd name="T39" fmla="*/ 41 h 47"/>
                  <a:gd name="T40" fmla="*/ 11 w 83"/>
                  <a:gd name="T41" fmla="*/ 38 h 47"/>
                  <a:gd name="T42" fmla="*/ 6 w 83"/>
                  <a:gd name="T43" fmla="*/ 33 h 47"/>
                  <a:gd name="T44" fmla="*/ 3 w 83"/>
                  <a:gd name="T45" fmla="*/ 30 h 47"/>
                  <a:gd name="T46" fmla="*/ 0 w 83"/>
                  <a:gd name="T47" fmla="*/ 24 h 47"/>
                  <a:gd name="T48" fmla="*/ 0 w 83"/>
                  <a:gd name="T49" fmla="*/ 19 h 47"/>
                  <a:gd name="T50" fmla="*/ 2 w 83"/>
                  <a:gd name="T51" fmla="*/ 15 h 47"/>
                  <a:gd name="T52" fmla="*/ 4 w 83"/>
                  <a:gd name="T53" fmla="*/ 10 h 47"/>
                  <a:gd name="T54" fmla="*/ 8 w 83"/>
                  <a:gd name="T55" fmla="*/ 7 h 47"/>
                  <a:gd name="T56" fmla="*/ 14 w 83"/>
                  <a:gd name="T57" fmla="*/ 4 h 47"/>
                  <a:gd name="T58" fmla="*/ 20 w 83"/>
                  <a:gd name="T59" fmla="*/ 2 h 47"/>
                  <a:gd name="T60" fmla="*/ 28 w 83"/>
                  <a:gd name="T61" fmla="*/ 0 h 47"/>
                  <a:gd name="T62" fmla="*/ 36 w 83"/>
                  <a:gd name="T63" fmla="*/ 0 h 47"/>
                  <a:gd name="T64" fmla="*/ 44 w 83"/>
                  <a:gd name="T65" fmla="*/ 0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3"/>
                  <a:gd name="T100" fmla="*/ 0 h 47"/>
                  <a:gd name="T101" fmla="*/ 83 w 83"/>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3" h="47">
                    <a:moveTo>
                      <a:pt x="44" y="0"/>
                    </a:moveTo>
                    <a:lnTo>
                      <a:pt x="52" y="1"/>
                    </a:lnTo>
                    <a:lnTo>
                      <a:pt x="60" y="3"/>
                    </a:lnTo>
                    <a:lnTo>
                      <a:pt x="67" y="5"/>
                    </a:lnTo>
                    <a:lnTo>
                      <a:pt x="73" y="9"/>
                    </a:lnTo>
                    <a:lnTo>
                      <a:pt x="78" y="12"/>
                    </a:lnTo>
                    <a:lnTo>
                      <a:pt x="81" y="17"/>
                    </a:lnTo>
                    <a:lnTo>
                      <a:pt x="83" y="22"/>
                    </a:lnTo>
                    <a:lnTo>
                      <a:pt x="83" y="26"/>
                    </a:lnTo>
                    <a:lnTo>
                      <a:pt x="82" y="31"/>
                    </a:lnTo>
                    <a:lnTo>
                      <a:pt x="79" y="35"/>
                    </a:lnTo>
                    <a:lnTo>
                      <a:pt x="75" y="39"/>
                    </a:lnTo>
                    <a:lnTo>
                      <a:pt x="70" y="42"/>
                    </a:lnTo>
                    <a:lnTo>
                      <a:pt x="64" y="45"/>
                    </a:lnTo>
                    <a:lnTo>
                      <a:pt x="56" y="47"/>
                    </a:lnTo>
                    <a:lnTo>
                      <a:pt x="48" y="47"/>
                    </a:lnTo>
                    <a:lnTo>
                      <a:pt x="40" y="47"/>
                    </a:lnTo>
                    <a:lnTo>
                      <a:pt x="32" y="46"/>
                    </a:lnTo>
                    <a:lnTo>
                      <a:pt x="23" y="43"/>
                    </a:lnTo>
                    <a:lnTo>
                      <a:pt x="17" y="41"/>
                    </a:lnTo>
                    <a:lnTo>
                      <a:pt x="11" y="38"/>
                    </a:lnTo>
                    <a:lnTo>
                      <a:pt x="6" y="33"/>
                    </a:lnTo>
                    <a:lnTo>
                      <a:pt x="3" y="30"/>
                    </a:lnTo>
                    <a:lnTo>
                      <a:pt x="0" y="24"/>
                    </a:lnTo>
                    <a:lnTo>
                      <a:pt x="0" y="19"/>
                    </a:lnTo>
                    <a:lnTo>
                      <a:pt x="2" y="15"/>
                    </a:lnTo>
                    <a:lnTo>
                      <a:pt x="4" y="10"/>
                    </a:lnTo>
                    <a:lnTo>
                      <a:pt x="8" y="7"/>
                    </a:lnTo>
                    <a:lnTo>
                      <a:pt x="14" y="4"/>
                    </a:lnTo>
                    <a:lnTo>
                      <a:pt x="20" y="2"/>
                    </a:lnTo>
                    <a:lnTo>
                      <a:pt x="28" y="0"/>
                    </a:lnTo>
                    <a:lnTo>
                      <a:pt x="36" y="0"/>
                    </a:lnTo>
                    <a:lnTo>
                      <a:pt x="44" y="0"/>
                    </a:lnTo>
                    <a:close/>
                  </a:path>
                </a:pathLst>
              </a:custGeom>
              <a:solidFill>
                <a:srgbClr val="00335B"/>
              </a:solidFill>
              <a:ln w="9525">
                <a:noFill/>
                <a:round/>
                <a:headEnd/>
                <a:tailEnd/>
              </a:ln>
            </p:spPr>
            <p:txBody>
              <a:bodyPr/>
              <a:lstStyle/>
              <a:p>
                <a:endParaRPr lang="en-US"/>
              </a:p>
            </p:txBody>
          </p:sp>
          <p:sp>
            <p:nvSpPr>
              <p:cNvPr id="21850" name="Freeform 797"/>
              <p:cNvSpPr>
                <a:spLocks/>
              </p:cNvSpPr>
              <p:nvPr/>
            </p:nvSpPr>
            <p:spPr bwMode="auto">
              <a:xfrm>
                <a:off x="1329" y="2230"/>
                <a:ext cx="33" cy="36"/>
              </a:xfrm>
              <a:custGeom>
                <a:avLst/>
                <a:gdLst>
                  <a:gd name="T0" fmla="*/ 33 w 65"/>
                  <a:gd name="T1" fmla="*/ 0 h 71"/>
                  <a:gd name="T2" fmla="*/ 46 w 65"/>
                  <a:gd name="T3" fmla="*/ 2 h 71"/>
                  <a:gd name="T4" fmla="*/ 56 w 65"/>
                  <a:gd name="T5" fmla="*/ 10 h 71"/>
                  <a:gd name="T6" fmla="*/ 63 w 65"/>
                  <a:gd name="T7" fmla="*/ 22 h 71"/>
                  <a:gd name="T8" fmla="*/ 65 w 65"/>
                  <a:gd name="T9" fmla="*/ 36 h 71"/>
                  <a:gd name="T10" fmla="*/ 63 w 65"/>
                  <a:gd name="T11" fmla="*/ 49 h 71"/>
                  <a:gd name="T12" fmla="*/ 56 w 65"/>
                  <a:gd name="T13" fmla="*/ 61 h 71"/>
                  <a:gd name="T14" fmla="*/ 46 w 65"/>
                  <a:gd name="T15" fmla="*/ 69 h 71"/>
                  <a:gd name="T16" fmla="*/ 33 w 65"/>
                  <a:gd name="T17" fmla="*/ 71 h 71"/>
                  <a:gd name="T18" fmla="*/ 20 w 65"/>
                  <a:gd name="T19" fmla="*/ 69 h 71"/>
                  <a:gd name="T20" fmla="*/ 10 w 65"/>
                  <a:gd name="T21" fmla="*/ 61 h 71"/>
                  <a:gd name="T22" fmla="*/ 2 w 65"/>
                  <a:gd name="T23" fmla="*/ 49 h 71"/>
                  <a:gd name="T24" fmla="*/ 0 w 65"/>
                  <a:gd name="T25" fmla="*/ 36 h 71"/>
                  <a:gd name="T26" fmla="*/ 2 w 65"/>
                  <a:gd name="T27" fmla="*/ 22 h 71"/>
                  <a:gd name="T28" fmla="*/ 10 w 65"/>
                  <a:gd name="T29" fmla="*/ 10 h 71"/>
                  <a:gd name="T30" fmla="*/ 20 w 65"/>
                  <a:gd name="T31" fmla="*/ 2 h 71"/>
                  <a:gd name="T32" fmla="*/ 33 w 65"/>
                  <a:gd name="T33" fmla="*/ 0 h 7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5"/>
                  <a:gd name="T52" fmla="*/ 0 h 71"/>
                  <a:gd name="T53" fmla="*/ 65 w 65"/>
                  <a:gd name="T54" fmla="*/ 71 h 7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5" h="71">
                    <a:moveTo>
                      <a:pt x="33" y="0"/>
                    </a:moveTo>
                    <a:lnTo>
                      <a:pt x="46" y="2"/>
                    </a:lnTo>
                    <a:lnTo>
                      <a:pt x="56" y="10"/>
                    </a:lnTo>
                    <a:lnTo>
                      <a:pt x="63" y="22"/>
                    </a:lnTo>
                    <a:lnTo>
                      <a:pt x="65" y="36"/>
                    </a:lnTo>
                    <a:lnTo>
                      <a:pt x="63" y="49"/>
                    </a:lnTo>
                    <a:lnTo>
                      <a:pt x="56" y="61"/>
                    </a:lnTo>
                    <a:lnTo>
                      <a:pt x="46" y="69"/>
                    </a:lnTo>
                    <a:lnTo>
                      <a:pt x="33" y="71"/>
                    </a:lnTo>
                    <a:lnTo>
                      <a:pt x="20" y="69"/>
                    </a:lnTo>
                    <a:lnTo>
                      <a:pt x="10" y="61"/>
                    </a:lnTo>
                    <a:lnTo>
                      <a:pt x="2" y="49"/>
                    </a:lnTo>
                    <a:lnTo>
                      <a:pt x="0" y="36"/>
                    </a:lnTo>
                    <a:lnTo>
                      <a:pt x="2" y="22"/>
                    </a:lnTo>
                    <a:lnTo>
                      <a:pt x="10" y="10"/>
                    </a:lnTo>
                    <a:lnTo>
                      <a:pt x="20" y="2"/>
                    </a:lnTo>
                    <a:lnTo>
                      <a:pt x="33" y="0"/>
                    </a:lnTo>
                    <a:close/>
                  </a:path>
                </a:pathLst>
              </a:custGeom>
              <a:solidFill>
                <a:srgbClr val="8C4400"/>
              </a:solidFill>
              <a:ln w="9525">
                <a:noFill/>
                <a:round/>
                <a:headEnd/>
                <a:tailEnd/>
              </a:ln>
            </p:spPr>
            <p:txBody>
              <a:bodyPr/>
              <a:lstStyle/>
              <a:p>
                <a:endParaRPr lang="en-US"/>
              </a:p>
            </p:txBody>
          </p:sp>
          <p:sp>
            <p:nvSpPr>
              <p:cNvPr id="21851" name="Freeform 798"/>
              <p:cNvSpPr>
                <a:spLocks/>
              </p:cNvSpPr>
              <p:nvPr/>
            </p:nvSpPr>
            <p:spPr bwMode="auto">
              <a:xfrm>
                <a:off x="1408" y="2237"/>
                <a:ext cx="33" cy="36"/>
              </a:xfrm>
              <a:custGeom>
                <a:avLst/>
                <a:gdLst>
                  <a:gd name="T0" fmla="*/ 34 w 66"/>
                  <a:gd name="T1" fmla="*/ 0 h 71"/>
                  <a:gd name="T2" fmla="*/ 47 w 66"/>
                  <a:gd name="T3" fmla="*/ 2 h 71"/>
                  <a:gd name="T4" fmla="*/ 57 w 66"/>
                  <a:gd name="T5" fmla="*/ 10 h 71"/>
                  <a:gd name="T6" fmla="*/ 64 w 66"/>
                  <a:gd name="T7" fmla="*/ 22 h 71"/>
                  <a:gd name="T8" fmla="*/ 66 w 66"/>
                  <a:gd name="T9" fmla="*/ 35 h 71"/>
                  <a:gd name="T10" fmla="*/ 64 w 66"/>
                  <a:gd name="T11" fmla="*/ 49 h 71"/>
                  <a:gd name="T12" fmla="*/ 57 w 66"/>
                  <a:gd name="T13" fmla="*/ 61 h 71"/>
                  <a:gd name="T14" fmla="*/ 47 w 66"/>
                  <a:gd name="T15" fmla="*/ 69 h 71"/>
                  <a:gd name="T16" fmla="*/ 34 w 66"/>
                  <a:gd name="T17" fmla="*/ 71 h 71"/>
                  <a:gd name="T18" fmla="*/ 21 w 66"/>
                  <a:gd name="T19" fmla="*/ 69 h 71"/>
                  <a:gd name="T20" fmla="*/ 11 w 66"/>
                  <a:gd name="T21" fmla="*/ 61 h 71"/>
                  <a:gd name="T22" fmla="*/ 3 w 66"/>
                  <a:gd name="T23" fmla="*/ 49 h 71"/>
                  <a:gd name="T24" fmla="*/ 0 w 66"/>
                  <a:gd name="T25" fmla="*/ 35 h 71"/>
                  <a:gd name="T26" fmla="*/ 3 w 66"/>
                  <a:gd name="T27" fmla="*/ 22 h 71"/>
                  <a:gd name="T28" fmla="*/ 11 w 66"/>
                  <a:gd name="T29" fmla="*/ 10 h 71"/>
                  <a:gd name="T30" fmla="*/ 21 w 66"/>
                  <a:gd name="T31" fmla="*/ 2 h 71"/>
                  <a:gd name="T32" fmla="*/ 34 w 66"/>
                  <a:gd name="T33" fmla="*/ 0 h 7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6"/>
                  <a:gd name="T52" fmla="*/ 0 h 71"/>
                  <a:gd name="T53" fmla="*/ 66 w 66"/>
                  <a:gd name="T54" fmla="*/ 71 h 7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6" h="71">
                    <a:moveTo>
                      <a:pt x="34" y="0"/>
                    </a:moveTo>
                    <a:lnTo>
                      <a:pt x="47" y="2"/>
                    </a:lnTo>
                    <a:lnTo>
                      <a:pt x="57" y="10"/>
                    </a:lnTo>
                    <a:lnTo>
                      <a:pt x="64" y="22"/>
                    </a:lnTo>
                    <a:lnTo>
                      <a:pt x="66" y="35"/>
                    </a:lnTo>
                    <a:lnTo>
                      <a:pt x="64" y="49"/>
                    </a:lnTo>
                    <a:lnTo>
                      <a:pt x="57" y="61"/>
                    </a:lnTo>
                    <a:lnTo>
                      <a:pt x="47" y="69"/>
                    </a:lnTo>
                    <a:lnTo>
                      <a:pt x="34" y="71"/>
                    </a:lnTo>
                    <a:lnTo>
                      <a:pt x="21" y="69"/>
                    </a:lnTo>
                    <a:lnTo>
                      <a:pt x="11" y="61"/>
                    </a:lnTo>
                    <a:lnTo>
                      <a:pt x="3" y="49"/>
                    </a:lnTo>
                    <a:lnTo>
                      <a:pt x="0" y="35"/>
                    </a:lnTo>
                    <a:lnTo>
                      <a:pt x="3" y="22"/>
                    </a:lnTo>
                    <a:lnTo>
                      <a:pt x="11" y="10"/>
                    </a:lnTo>
                    <a:lnTo>
                      <a:pt x="21" y="2"/>
                    </a:lnTo>
                    <a:lnTo>
                      <a:pt x="34" y="0"/>
                    </a:lnTo>
                    <a:close/>
                  </a:path>
                </a:pathLst>
              </a:custGeom>
              <a:solidFill>
                <a:srgbClr val="8C4400"/>
              </a:solidFill>
              <a:ln w="9525">
                <a:noFill/>
                <a:round/>
                <a:headEnd/>
                <a:tailEnd/>
              </a:ln>
            </p:spPr>
            <p:txBody>
              <a:bodyPr/>
              <a:lstStyle/>
              <a:p>
                <a:endParaRPr lang="en-US"/>
              </a:p>
            </p:txBody>
          </p:sp>
          <p:sp>
            <p:nvSpPr>
              <p:cNvPr id="21852" name="Freeform 799"/>
              <p:cNvSpPr>
                <a:spLocks/>
              </p:cNvSpPr>
              <p:nvPr/>
            </p:nvSpPr>
            <p:spPr bwMode="auto">
              <a:xfrm>
                <a:off x="1366" y="2300"/>
                <a:ext cx="33" cy="19"/>
              </a:xfrm>
              <a:custGeom>
                <a:avLst/>
                <a:gdLst>
                  <a:gd name="T0" fmla="*/ 34 w 66"/>
                  <a:gd name="T1" fmla="*/ 0 h 38"/>
                  <a:gd name="T2" fmla="*/ 47 w 66"/>
                  <a:gd name="T3" fmla="*/ 1 h 38"/>
                  <a:gd name="T4" fmla="*/ 57 w 66"/>
                  <a:gd name="T5" fmla="*/ 6 h 38"/>
                  <a:gd name="T6" fmla="*/ 64 w 66"/>
                  <a:gd name="T7" fmla="*/ 12 h 38"/>
                  <a:gd name="T8" fmla="*/ 66 w 66"/>
                  <a:gd name="T9" fmla="*/ 19 h 38"/>
                  <a:gd name="T10" fmla="*/ 64 w 66"/>
                  <a:gd name="T11" fmla="*/ 26 h 38"/>
                  <a:gd name="T12" fmla="*/ 57 w 66"/>
                  <a:gd name="T13" fmla="*/ 33 h 38"/>
                  <a:gd name="T14" fmla="*/ 47 w 66"/>
                  <a:gd name="T15" fmla="*/ 37 h 38"/>
                  <a:gd name="T16" fmla="*/ 34 w 66"/>
                  <a:gd name="T17" fmla="*/ 38 h 38"/>
                  <a:gd name="T18" fmla="*/ 21 w 66"/>
                  <a:gd name="T19" fmla="*/ 37 h 38"/>
                  <a:gd name="T20" fmla="*/ 11 w 66"/>
                  <a:gd name="T21" fmla="*/ 33 h 38"/>
                  <a:gd name="T22" fmla="*/ 3 w 66"/>
                  <a:gd name="T23" fmla="*/ 26 h 38"/>
                  <a:gd name="T24" fmla="*/ 0 w 66"/>
                  <a:gd name="T25" fmla="*/ 19 h 38"/>
                  <a:gd name="T26" fmla="*/ 3 w 66"/>
                  <a:gd name="T27" fmla="*/ 12 h 38"/>
                  <a:gd name="T28" fmla="*/ 11 w 66"/>
                  <a:gd name="T29" fmla="*/ 6 h 38"/>
                  <a:gd name="T30" fmla="*/ 21 w 66"/>
                  <a:gd name="T31" fmla="*/ 1 h 38"/>
                  <a:gd name="T32" fmla="*/ 34 w 66"/>
                  <a:gd name="T33" fmla="*/ 0 h 3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6"/>
                  <a:gd name="T52" fmla="*/ 0 h 38"/>
                  <a:gd name="T53" fmla="*/ 66 w 66"/>
                  <a:gd name="T54" fmla="*/ 38 h 3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6" h="38">
                    <a:moveTo>
                      <a:pt x="34" y="0"/>
                    </a:moveTo>
                    <a:lnTo>
                      <a:pt x="47" y="1"/>
                    </a:lnTo>
                    <a:lnTo>
                      <a:pt x="57" y="6"/>
                    </a:lnTo>
                    <a:lnTo>
                      <a:pt x="64" y="12"/>
                    </a:lnTo>
                    <a:lnTo>
                      <a:pt x="66" y="19"/>
                    </a:lnTo>
                    <a:lnTo>
                      <a:pt x="64" y="26"/>
                    </a:lnTo>
                    <a:lnTo>
                      <a:pt x="57" y="33"/>
                    </a:lnTo>
                    <a:lnTo>
                      <a:pt x="47" y="37"/>
                    </a:lnTo>
                    <a:lnTo>
                      <a:pt x="34" y="38"/>
                    </a:lnTo>
                    <a:lnTo>
                      <a:pt x="21" y="37"/>
                    </a:lnTo>
                    <a:lnTo>
                      <a:pt x="11" y="33"/>
                    </a:lnTo>
                    <a:lnTo>
                      <a:pt x="3" y="26"/>
                    </a:lnTo>
                    <a:lnTo>
                      <a:pt x="0" y="19"/>
                    </a:lnTo>
                    <a:lnTo>
                      <a:pt x="3" y="12"/>
                    </a:lnTo>
                    <a:lnTo>
                      <a:pt x="11" y="6"/>
                    </a:lnTo>
                    <a:lnTo>
                      <a:pt x="21" y="1"/>
                    </a:lnTo>
                    <a:lnTo>
                      <a:pt x="34" y="0"/>
                    </a:lnTo>
                    <a:close/>
                  </a:path>
                </a:pathLst>
              </a:custGeom>
              <a:solidFill>
                <a:srgbClr val="8C4400"/>
              </a:solidFill>
              <a:ln w="9525">
                <a:noFill/>
                <a:round/>
                <a:headEnd/>
                <a:tailEnd/>
              </a:ln>
            </p:spPr>
            <p:txBody>
              <a:bodyPr/>
              <a:lstStyle/>
              <a:p>
                <a:endParaRPr lang="en-US"/>
              </a:p>
            </p:txBody>
          </p:sp>
          <p:sp>
            <p:nvSpPr>
              <p:cNvPr id="21853" name="Freeform 800"/>
              <p:cNvSpPr>
                <a:spLocks/>
              </p:cNvSpPr>
              <p:nvPr/>
            </p:nvSpPr>
            <p:spPr bwMode="auto">
              <a:xfrm>
                <a:off x="1366" y="2354"/>
                <a:ext cx="33" cy="18"/>
              </a:xfrm>
              <a:custGeom>
                <a:avLst/>
                <a:gdLst>
                  <a:gd name="T0" fmla="*/ 35 w 66"/>
                  <a:gd name="T1" fmla="*/ 0 h 37"/>
                  <a:gd name="T2" fmla="*/ 48 w 66"/>
                  <a:gd name="T3" fmla="*/ 4 h 37"/>
                  <a:gd name="T4" fmla="*/ 58 w 66"/>
                  <a:gd name="T5" fmla="*/ 8 h 37"/>
                  <a:gd name="T6" fmla="*/ 64 w 66"/>
                  <a:gd name="T7" fmla="*/ 15 h 37"/>
                  <a:gd name="T8" fmla="*/ 66 w 66"/>
                  <a:gd name="T9" fmla="*/ 22 h 37"/>
                  <a:gd name="T10" fmla="*/ 65 w 66"/>
                  <a:gd name="T11" fmla="*/ 26 h 37"/>
                  <a:gd name="T12" fmla="*/ 63 w 66"/>
                  <a:gd name="T13" fmla="*/ 29 h 37"/>
                  <a:gd name="T14" fmla="*/ 59 w 66"/>
                  <a:gd name="T15" fmla="*/ 33 h 37"/>
                  <a:gd name="T16" fmla="*/ 56 w 66"/>
                  <a:gd name="T17" fmla="*/ 35 h 37"/>
                  <a:gd name="T18" fmla="*/ 50 w 66"/>
                  <a:gd name="T19" fmla="*/ 36 h 37"/>
                  <a:gd name="T20" fmla="*/ 44 w 66"/>
                  <a:gd name="T21" fmla="*/ 37 h 37"/>
                  <a:gd name="T22" fmla="*/ 39 w 66"/>
                  <a:gd name="T23" fmla="*/ 37 h 37"/>
                  <a:gd name="T24" fmla="*/ 32 w 66"/>
                  <a:gd name="T25" fmla="*/ 37 h 37"/>
                  <a:gd name="T26" fmla="*/ 19 w 66"/>
                  <a:gd name="T27" fmla="*/ 35 h 37"/>
                  <a:gd name="T28" fmla="*/ 10 w 66"/>
                  <a:gd name="T29" fmla="*/ 30 h 37"/>
                  <a:gd name="T30" fmla="*/ 3 w 66"/>
                  <a:gd name="T31" fmla="*/ 23 h 37"/>
                  <a:gd name="T32" fmla="*/ 0 w 66"/>
                  <a:gd name="T33" fmla="*/ 16 h 37"/>
                  <a:gd name="T34" fmla="*/ 2 w 66"/>
                  <a:gd name="T35" fmla="*/ 13 h 37"/>
                  <a:gd name="T36" fmla="*/ 4 w 66"/>
                  <a:gd name="T37" fmla="*/ 10 h 37"/>
                  <a:gd name="T38" fmla="*/ 7 w 66"/>
                  <a:gd name="T39" fmla="*/ 6 h 37"/>
                  <a:gd name="T40" fmla="*/ 12 w 66"/>
                  <a:gd name="T41" fmla="*/ 4 h 37"/>
                  <a:gd name="T42" fmla="*/ 17 w 66"/>
                  <a:gd name="T43" fmla="*/ 3 h 37"/>
                  <a:gd name="T44" fmla="*/ 22 w 66"/>
                  <a:gd name="T45" fmla="*/ 0 h 37"/>
                  <a:gd name="T46" fmla="*/ 28 w 66"/>
                  <a:gd name="T47" fmla="*/ 0 h 37"/>
                  <a:gd name="T48" fmla="*/ 35 w 66"/>
                  <a:gd name="T49" fmla="*/ 0 h 3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6"/>
                  <a:gd name="T76" fmla="*/ 0 h 37"/>
                  <a:gd name="T77" fmla="*/ 66 w 66"/>
                  <a:gd name="T78" fmla="*/ 37 h 3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6" h="37">
                    <a:moveTo>
                      <a:pt x="35" y="0"/>
                    </a:moveTo>
                    <a:lnTo>
                      <a:pt x="48" y="4"/>
                    </a:lnTo>
                    <a:lnTo>
                      <a:pt x="58" y="8"/>
                    </a:lnTo>
                    <a:lnTo>
                      <a:pt x="64" y="15"/>
                    </a:lnTo>
                    <a:lnTo>
                      <a:pt x="66" y="22"/>
                    </a:lnTo>
                    <a:lnTo>
                      <a:pt x="65" y="26"/>
                    </a:lnTo>
                    <a:lnTo>
                      <a:pt x="63" y="29"/>
                    </a:lnTo>
                    <a:lnTo>
                      <a:pt x="59" y="33"/>
                    </a:lnTo>
                    <a:lnTo>
                      <a:pt x="56" y="35"/>
                    </a:lnTo>
                    <a:lnTo>
                      <a:pt x="50" y="36"/>
                    </a:lnTo>
                    <a:lnTo>
                      <a:pt x="44" y="37"/>
                    </a:lnTo>
                    <a:lnTo>
                      <a:pt x="39" y="37"/>
                    </a:lnTo>
                    <a:lnTo>
                      <a:pt x="32" y="37"/>
                    </a:lnTo>
                    <a:lnTo>
                      <a:pt x="19" y="35"/>
                    </a:lnTo>
                    <a:lnTo>
                      <a:pt x="10" y="30"/>
                    </a:lnTo>
                    <a:lnTo>
                      <a:pt x="3" y="23"/>
                    </a:lnTo>
                    <a:lnTo>
                      <a:pt x="0" y="16"/>
                    </a:lnTo>
                    <a:lnTo>
                      <a:pt x="2" y="13"/>
                    </a:lnTo>
                    <a:lnTo>
                      <a:pt x="4" y="10"/>
                    </a:lnTo>
                    <a:lnTo>
                      <a:pt x="7" y="6"/>
                    </a:lnTo>
                    <a:lnTo>
                      <a:pt x="12" y="4"/>
                    </a:lnTo>
                    <a:lnTo>
                      <a:pt x="17" y="3"/>
                    </a:lnTo>
                    <a:lnTo>
                      <a:pt x="22" y="0"/>
                    </a:lnTo>
                    <a:lnTo>
                      <a:pt x="28" y="0"/>
                    </a:lnTo>
                    <a:lnTo>
                      <a:pt x="35" y="0"/>
                    </a:lnTo>
                    <a:close/>
                  </a:path>
                </a:pathLst>
              </a:custGeom>
              <a:solidFill>
                <a:srgbClr val="8C4400"/>
              </a:solidFill>
              <a:ln w="9525">
                <a:noFill/>
                <a:round/>
                <a:headEnd/>
                <a:tailEnd/>
              </a:ln>
            </p:spPr>
            <p:txBody>
              <a:bodyPr/>
              <a:lstStyle/>
              <a:p>
                <a:endParaRPr lang="en-US"/>
              </a:p>
            </p:txBody>
          </p:sp>
          <p:sp>
            <p:nvSpPr>
              <p:cNvPr id="21854" name="Freeform 801"/>
              <p:cNvSpPr>
                <a:spLocks/>
              </p:cNvSpPr>
              <p:nvPr/>
            </p:nvSpPr>
            <p:spPr bwMode="auto">
              <a:xfrm>
                <a:off x="1333" y="2232"/>
                <a:ext cx="23" cy="18"/>
              </a:xfrm>
              <a:custGeom>
                <a:avLst/>
                <a:gdLst>
                  <a:gd name="T0" fmla="*/ 23 w 45"/>
                  <a:gd name="T1" fmla="*/ 0 h 37"/>
                  <a:gd name="T2" fmla="*/ 32 w 45"/>
                  <a:gd name="T3" fmla="*/ 1 h 37"/>
                  <a:gd name="T4" fmla="*/ 39 w 45"/>
                  <a:gd name="T5" fmla="*/ 6 h 37"/>
                  <a:gd name="T6" fmla="*/ 44 w 45"/>
                  <a:gd name="T7" fmla="*/ 12 h 37"/>
                  <a:gd name="T8" fmla="*/ 45 w 45"/>
                  <a:gd name="T9" fmla="*/ 19 h 37"/>
                  <a:gd name="T10" fmla="*/ 44 w 45"/>
                  <a:gd name="T11" fmla="*/ 26 h 37"/>
                  <a:gd name="T12" fmla="*/ 39 w 45"/>
                  <a:gd name="T13" fmla="*/ 31 h 37"/>
                  <a:gd name="T14" fmla="*/ 32 w 45"/>
                  <a:gd name="T15" fmla="*/ 36 h 37"/>
                  <a:gd name="T16" fmla="*/ 23 w 45"/>
                  <a:gd name="T17" fmla="*/ 37 h 37"/>
                  <a:gd name="T18" fmla="*/ 14 w 45"/>
                  <a:gd name="T19" fmla="*/ 36 h 37"/>
                  <a:gd name="T20" fmla="*/ 7 w 45"/>
                  <a:gd name="T21" fmla="*/ 31 h 37"/>
                  <a:gd name="T22" fmla="*/ 2 w 45"/>
                  <a:gd name="T23" fmla="*/ 26 h 37"/>
                  <a:gd name="T24" fmla="*/ 0 w 45"/>
                  <a:gd name="T25" fmla="*/ 19 h 37"/>
                  <a:gd name="T26" fmla="*/ 2 w 45"/>
                  <a:gd name="T27" fmla="*/ 12 h 37"/>
                  <a:gd name="T28" fmla="*/ 7 w 45"/>
                  <a:gd name="T29" fmla="*/ 6 h 37"/>
                  <a:gd name="T30" fmla="*/ 14 w 45"/>
                  <a:gd name="T31" fmla="*/ 1 h 37"/>
                  <a:gd name="T32" fmla="*/ 23 w 45"/>
                  <a:gd name="T33" fmla="*/ 0 h 3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5"/>
                  <a:gd name="T52" fmla="*/ 0 h 37"/>
                  <a:gd name="T53" fmla="*/ 45 w 45"/>
                  <a:gd name="T54" fmla="*/ 37 h 3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5" h="37">
                    <a:moveTo>
                      <a:pt x="23" y="0"/>
                    </a:moveTo>
                    <a:lnTo>
                      <a:pt x="32" y="1"/>
                    </a:lnTo>
                    <a:lnTo>
                      <a:pt x="39" y="6"/>
                    </a:lnTo>
                    <a:lnTo>
                      <a:pt x="44" y="12"/>
                    </a:lnTo>
                    <a:lnTo>
                      <a:pt x="45" y="19"/>
                    </a:lnTo>
                    <a:lnTo>
                      <a:pt x="44" y="26"/>
                    </a:lnTo>
                    <a:lnTo>
                      <a:pt x="39" y="31"/>
                    </a:lnTo>
                    <a:lnTo>
                      <a:pt x="32" y="36"/>
                    </a:lnTo>
                    <a:lnTo>
                      <a:pt x="23" y="37"/>
                    </a:lnTo>
                    <a:lnTo>
                      <a:pt x="14" y="36"/>
                    </a:lnTo>
                    <a:lnTo>
                      <a:pt x="7" y="31"/>
                    </a:lnTo>
                    <a:lnTo>
                      <a:pt x="2" y="26"/>
                    </a:lnTo>
                    <a:lnTo>
                      <a:pt x="0" y="19"/>
                    </a:lnTo>
                    <a:lnTo>
                      <a:pt x="2" y="12"/>
                    </a:lnTo>
                    <a:lnTo>
                      <a:pt x="7" y="6"/>
                    </a:lnTo>
                    <a:lnTo>
                      <a:pt x="14" y="1"/>
                    </a:lnTo>
                    <a:lnTo>
                      <a:pt x="23" y="0"/>
                    </a:lnTo>
                    <a:close/>
                  </a:path>
                </a:pathLst>
              </a:custGeom>
              <a:solidFill>
                <a:srgbClr val="B76B05"/>
              </a:solidFill>
              <a:ln w="9525">
                <a:noFill/>
                <a:round/>
                <a:headEnd/>
                <a:tailEnd/>
              </a:ln>
            </p:spPr>
            <p:txBody>
              <a:bodyPr/>
              <a:lstStyle/>
              <a:p>
                <a:endParaRPr lang="en-US"/>
              </a:p>
            </p:txBody>
          </p:sp>
          <p:sp>
            <p:nvSpPr>
              <p:cNvPr id="21855" name="Freeform 802"/>
              <p:cNvSpPr>
                <a:spLocks/>
              </p:cNvSpPr>
              <p:nvPr/>
            </p:nvSpPr>
            <p:spPr bwMode="auto">
              <a:xfrm>
                <a:off x="1412" y="2239"/>
                <a:ext cx="22" cy="18"/>
              </a:xfrm>
              <a:custGeom>
                <a:avLst/>
                <a:gdLst>
                  <a:gd name="T0" fmla="*/ 23 w 44"/>
                  <a:gd name="T1" fmla="*/ 0 h 37"/>
                  <a:gd name="T2" fmla="*/ 32 w 44"/>
                  <a:gd name="T3" fmla="*/ 1 h 37"/>
                  <a:gd name="T4" fmla="*/ 39 w 44"/>
                  <a:gd name="T5" fmla="*/ 6 h 37"/>
                  <a:gd name="T6" fmla="*/ 43 w 44"/>
                  <a:gd name="T7" fmla="*/ 12 h 37"/>
                  <a:gd name="T8" fmla="*/ 44 w 44"/>
                  <a:gd name="T9" fmla="*/ 19 h 37"/>
                  <a:gd name="T10" fmla="*/ 43 w 44"/>
                  <a:gd name="T11" fmla="*/ 25 h 37"/>
                  <a:gd name="T12" fmla="*/ 39 w 44"/>
                  <a:gd name="T13" fmla="*/ 31 h 37"/>
                  <a:gd name="T14" fmla="*/ 32 w 44"/>
                  <a:gd name="T15" fmla="*/ 36 h 37"/>
                  <a:gd name="T16" fmla="*/ 23 w 44"/>
                  <a:gd name="T17" fmla="*/ 37 h 37"/>
                  <a:gd name="T18" fmla="*/ 13 w 44"/>
                  <a:gd name="T19" fmla="*/ 36 h 37"/>
                  <a:gd name="T20" fmla="*/ 6 w 44"/>
                  <a:gd name="T21" fmla="*/ 31 h 37"/>
                  <a:gd name="T22" fmla="*/ 2 w 44"/>
                  <a:gd name="T23" fmla="*/ 25 h 37"/>
                  <a:gd name="T24" fmla="*/ 0 w 44"/>
                  <a:gd name="T25" fmla="*/ 19 h 37"/>
                  <a:gd name="T26" fmla="*/ 2 w 44"/>
                  <a:gd name="T27" fmla="*/ 12 h 37"/>
                  <a:gd name="T28" fmla="*/ 6 w 44"/>
                  <a:gd name="T29" fmla="*/ 6 h 37"/>
                  <a:gd name="T30" fmla="*/ 13 w 44"/>
                  <a:gd name="T31" fmla="*/ 1 h 37"/>
                  <a:gd name="T32" fmla="*/ 23 w 44"/>
                  <a:gd name="T33" fmla="*/ 0 h 3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4"/>
                  <a:gd name="T52" fmla="*/ 0 h 37"/>
                  <a:gd name="T53" fmla="*/ 44 w 44"/>
                  <a:gd name="T54" fmla="*/ 37 h 3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4" h="37">
                    <a:moveTo>
                      <a:pt x="23" y="0"/>
                    </a:moveTo>
                    <a:lnTo>
                      <a:pt x="32" y="1"/>
                    </a:lnTo>
                    <a:lnTo>
                      <a:pt x="39" y="6"/>
                    </a:lnTo>
                    <a:lnTo>
                      <a:pt x="43" y="12"/>
                    </a:lnTo>
                    <a:lnTo>
                      <a:pt x="44" y="19"/>
                    </a:lnTo>
                    <a:lnTo>
                      <a:pt x="43" y="25"/>
                    </a:lnTo>
                    <a:lnTo>
                      <a:pt x="39" y="31"/>
                    </a:lnTo>
                    <a:lnTo>
                      <a:pt x="32" y="36"/>
                    </a:lnTo>
                    <a:lnTo>
                      <a:pt x="23" y="37"/>
                    </a:lnTo>
                    <a:lnTo>
                      <a:pt x="13" y="36"/>
                    </a:lnTo>
                    <a:lnTo>
                      <a:pt x="6" y="31"/>
                    </a:lnTo>
                    <a:lnTo>
                      <a:pt x="2" y="25"/>
                    </a:lnTo>
                    <a:lnTo>
                      <a:pt x="0" y="19"/>
                    </a:lnTo>
                    <a:lnTo>
                      <a:pt x="2" y="12"/>
                    </a:lnTo>
                    <a:lnTo>
                      <a:pt x="6" y="6"/>
                    </a:lnTo>
                    <a:lnTo>
                      <a:pt x="13" y="1"/>
                    </a:lnTo>
                    <a:lnTo>
                      <a:pt x="23" y="0"/>
                    </a:lnTo>
                    <a:close/>
                  </a:path>
                </a:pathLst>
              </a:custGeom>
              <a:solidFill>
                <a:srgbClr val="B76B05"/>
              </a:solidFill>
              <a:ln w="9525">
                <a:noFill/>
                <a:round/>
                <a:headEnd/>
                <a:tailEnd/>
              </a:ln>
            </p:spPr>
            <p:txBody>
              <a:bodyPr/>
              <a:lstStyle/>
              <a:p>
                <a:endParaRPr lang="en-US"/>
              </a:p>
            </p:txBody>
          </p:sp>
          <p:sp>
            <p:nvSpPr>
              <p:cNvPr id="21856" name="Freeform 803"/>
              <p:cNvSpPr>
                <a:spLocks/>
              </p:cNvSpPr>
              <p:nvPr/>
            </p:nvSpPr>
            <p:spPr bwMode="auto">
              <a:xfrm>
                <a:off x="1370" y="2301"/>
                <a:ext cx="23" cy="10"/>
              </a:xfrm>
              <a:custGeom>
                <a:avLst/>
                <a:gdLst>
                  <a:gd name="T0" fmla="*/ 23 w 44"/>
                  <a:gd name="T1" fmla="*/ 0 h 19"/>
                  <a:gd name="T2" fmla="*/ 32 w 44"/>
                  <a:gd name="T3" fmla="*/ 1 h 19"/>
                  <a:gd name="T4" fmla="*/ 39 w 44"/>
                  <a:gd name="T5" fmla="*/ 2 h 19"/>
                  <a:gd name="T6" fmla="*/ 43 w 44"/>
                  <a:gd name="T7" fmla="*/ 5 h 19"/>
                  <a:gd name="T8" fmla="*/ 44 w 44"/>
                  <a:gd name="T9" fmla="*/ 9 h 19"/>
                  <a:gd name="T10" fmla="*/ 43 w 44"/>
                  <a:gd name="T11" fmla="*/ 13 h 19"/>
                  <a:gd name="T12" fmla="*/ 39 w 44"/>
                  <a:gd name="T13" fmla="*/ 16 h 19"/>
                  <a:gd name="T14" fmla="*/ 32 w 44"/>
                  <a:gd name="T15" fmla="*/ 18 h 19"/>
                  <a:gd name="T16" fmla="*/ 23 w 44"/>
                  <a:gd name="T17" fmla="*/ 19 h 19"/>
                  <a:gd name="T18" fmla="*/ 13 w 44"/>
                  <a:gd name="T19" fmla="*/ 18 h 19"/>
                  <a:gd name="T20" fmla="*/ 6 w 44"/>
                  <a:gd name="T21" fmla="*/ 16 h 19"/>
                  <a:gd name="T22" fmla="*/ 2 w 44"/>
                  <a:gd name="T23" fmla="*/ 13 h 19"/>
                  <a:gd name="T24" fmla="*/ 0 w 44"/>
                  <a:gd name="T25" fmla="*/ 9 h 19"/>
                  <a:gd name="T26" fmla="*/ 2 w 44"/>
                  <a:gd name="T27" fmla="*/ 5 h 19"/>
                  <a:gd name="T28" fmla="*/ 6 w 44"/>
                  <a:gd name="T29" fmla="*/ 2 h 19"/>
                  <a:gd name="T30" fmla="*/ 13 w 44"/>
                  <a:gd name="T31" fmla="*/ 1 h 19"/>
                  <a:gd name="T32" fmla="*/ 23 w 44"/>
                  <a:gd name="T33" fmla="*/ 0 h 1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4"/>
                  <a:gd name="T52" fmla="*/ 0 h 19"/>
                  <a:gd name="T53" fmla="*/ 44 w 44"/>
                  <a:gd name="T54" fmla="*/ 19 h 1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4" h="19">
                    <a:moveTo>
                      <a:pt x="23" y="0"/>
                    </a:moveTo>
                    <a:lnTo>
                      <a:pt x="32" y="1"/>
                    </a:lnTo>
                    <a:lnTo>
                      <a:pt x="39" y="2"/>
                    </a:lnTo>
                    <a:lnTo>
                      <a:pt x="43" y="5"/>
                    </a:lnTo>
                    <a:lnTo>
                      <a:pt x="44" y="9"/>
                    </a:lnTo>
                    <a:lnTo>
                      <a:pt x="43" y="13"/>
                    </a:lnTo>
                    <a:lnTo>
                      <a:pt x="39" y="16"/>
                    </a:lnTo>
                    <a:lnTo>
                      <a:pt x="32" y="18"/>
                    </a:lnTo>
                    <a:lnTo>
                      <a:pt x="23" y="19"/>
                    </a:lnTo>
                    <a:lnTo>
                      <a:pt x="13" y="18"/>
                    </a:lnTo>
                    <a:lnTo>
                      <a:pt x="6" y="16"/>
                    </a:lnTo>
                    <a:lnTo>
                      <a:pt x="2" y="13"/>
                    </a:lnTo>
                    <a:lnTo>
                      <a:pt x="0" y="9"/>
                    </a:lnTo>
                    <a:lnTo>
                      <a:pt x="2" y="5"/>
                    </a:lnTo>
                    <a:lnTo>
                      <a:pt x="6" y="2"/>
                    </a:lnTo>
                    <a:lnTo>
                      <a:pt x="13" y="1"/>
                    </a:lnTo>
                    <a:lnTo>
                      <a:pt x="23" y="0"/>
                    </a:lnTo>
                    <a:close/>
                  </a:path>
                </a:pathLst>
              </a:custGeom>
              <a:solidFill>
                <a:srgbClr val="B76B05"/>
              </a:solidFill>
              <a:ln w="9525">
                <a:noFill/>
                <a:round/>
                <a:headEnd/>
                <a:tailEnd/>
              </a:ln>
            </p:spPr>
            <p:txBody>
              <a:bodyPr/>
              <a:lstStyle/>
              <a:p>
                <a:endParaRPr lang="en-US"/>
              </a:p>
            </p:txBody>
          </p:sp>
          <p:sp>
            <p:nvSpPr>
              <p:cNvPr id="21857" name="Freeform 804"/>
              <p:cNvSpPr>
                <a:spLocks/>
              </p:cNvSpPr>
              <p:nvPr/>
            </p:nvSpPr>
            <p:spPr bwMode="auto">
              <a:xfrm>
                <a:off x="1371" y="2355"/>
                <a:ext cx="22" cy="9"/>
              </a:xfrm>
              <a:custGeom>
                <a:avLst/>
                <a:gdLst>
                  <a:gd name="T0" fmla="*/ 23 w 45"/>
                  <a:gd name="T1" fmla="*/ 0 h 18"/>
                  <a:gd name="T2" fmla="*/ 32 w 45"/>
                  <a:gd name="T3" fmla="*/ 1 h 18"/>
                  <a:gd name="T4" fmla="*/ 39 w 45"/>
                  <a:gd name="T5" fmla="*/ 3 h 18"/>
                  <a:gd name="T6" fmla="*/ 43 w 45"/>
                  <a:gd name="T7" fmla="*/ 7 h 18"/>
                  <a:gd name="T8" fmla="*/ 45 w 45"/>
                  <a:gd name="T9" fmla="*/ 11 h 18"/>
                  <a:gd name="T10" fmla="*/ 42 w 45"/>
                  <a:gd name="T11" fmla="*/ 15 h 18"/>
                  <a:gd name="T12" fmla="*/ 37 w 45"/>
                  <a:gd name="T13" fmla="*/ 17 h 18"/>
                  <a:gd name="T14" fmla="*/ 30 w 45"/>
                  <a:gd name="T15" fmla="*/ 18 h 18"/>
                  <a:gd name="T16" fmla="*/ 20 w 45"/>
                  <a:gd name="T17" fmla="*/ 18 h 18"/>
                  <a:gd name="T18" fmla="*/ 12 w 45"/>
                  <a:gd name="T19" fmla="*/ 17 h 18"/>
                  <a:gd name="T20" fmla="*/ 5 w 45"/>
                  <a:gd name="T21" fmla="*/ 13 h 18"/>
                  <a:gd name="T22" fmla="*/ 1 w 45"/>
                  <a:gd name="T23" fmla="*/ 11 h 18"/>
                  <a:gd name="T24" fmla="*/ 0 w 45"/>
                  <a:gd name="T25" fmla="*/ 7 h 18"/>
                  <a:gd name="T26" fmla="*/ 2 w 45"/>
                  <a:gd name="T27" fmla="*/ 3 h 18"/>
                  <a:gd name="T28" fmla="*/ 7 w 45"/>
                  <a:gd name="T29" fmla="*/ 1 h 18"/>
                  <a:gd name="T30" fmla="*/ 14 w 45"/>
                  <a:gd name="T31" fmla="*/ 0 h 18"/>
                  <a:gd name="T32" fmla="*/ 23 w 45"/>
                  <a:gd name="T33" fmla="*/ 0 h 1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5"/>
                  <a:gd name="T52" fmla="*/ 0 h 18"/>
                  <a:gd name="T53" fmla="*/ 45 w 45"/>
                  <a:gd name="T54" fmla="*/ 18 h 1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5" h="18">
                    <a:moveTo>
                      <a:pt x="23" y="0"/>
                    </a:moveTo>
                    <a:lnTo>
                      <a:pt x="32" y="1"/>
                    </a:lnTo>
                    <a:lnTo>
                      <a:pt x="39" y="3"/>
                    </a:lnTo>
                    <a:lnTo>
                      <a:pt x="43" y="7"/>
                    </a:lnTo>
                    <a:lnTo>
                      <a:pt x="45" y="11"/>
                    </a:lnTo>
                    <a:lnTo>
                      <a:pt x="42" y="15"/>
                    </a:lnTo>
                    <a:lnTo>
                      <a:pt x="37" y="17"/>
                    </a:lnTo>
                    <a:lnTo>
                      <a:pt x="30" y="18"/>
                    </a:lnTo>
                    <a:lnTo>
                      <a:pt x="20" y="18"/>
                    </a:lnTo>
                    <a:lnTo>
                      <a:pt x="12" y="17"/>
                    </a:lnTo>
                    <a:lnTo>
                      <a:pt x="5" y="13"/>
                    </a:lnTo>
                    <a:lnTo>
                      <a:pt x="1" y="11"/>
                    </a:lnTo>
                    <a:lnTo>
                      <a:pt x="0" y="7"/>
                    </a:lnTo>
                    <a:lnTo>
                      <a:pt x="2" y="3"/>
                    </a:lnTo>
                    <a:lnTo>
                      <a:pt x="7" y="1"/>
                    </a:lnTo>
                    <a:lnTo>
                      <a:pt x="14" y="0"/>
                    </a:lnTo>
                    <a:lnTo>
                      <a:pt x="23" y="0"/>
                    </a:lnTo>
                    <a:close/>
                  </a:path>
                </a:pathLst>
              </a:custGeom>
              <a:solidFill>
                <a:srgbClr val="B76B05"/>
              </a:solidFill>
              <a:ln w="9525">
                <a:noFill/>
                <a:round/>
                <a:headEnd/>
                <a:tailEnd/>
              </a:ln>
            </p:spPr>
            <p:txBody>
              <a:bodyPr/>
              <a:lstStyle/>
              <a:p>
                <a:endParaRPr lang="en-US"/>
              </a:p>
            </p:txBody>
          </p:sp>
          <p:sp>
            <p:nvSpPr>
              <p:cNvPr id="21858" name="Freeform 805"/>
              <p:cNvSpPr>
                <a:spLocks/>
              </p:cNvSpPr>
              <p:nvPr/>
            </p:nvSpPr>
            <p:spPr bwMode="auto">
              <a:xfrm>
                <a:off x="1333" y="2232"/>
                <a:ext cx="23" cy="11"/>
              </a:xfrm>
              <a:custGeom>
                <a:avLst/>
                <a:gdLst>
                  <a:gd name="T0" fmla="*/ 23 w 45"/>
                  <a:gd name="T1" fmla="*/ 0 h 22"/>
                  <a:gd name="T2" fmla="*/ 32 w 45"/>
                  <a:gd name="T3" fmla="*/ 1 h 22"/>
                  <a:gd name="T4" fmla="*/ 39 w 45"/>
                  <a:gd name="T5" fmla="*/ 4 h 22"/>
                  <a:gd name="T6" fmla="*/ 44 w 45"/>
                  <a:gd name="T7" fmla="*/ 7 h 22"/>
                  <a:gd name="T8" fmla="*/ 45 w 45"/>
                  <a:gd name="T9" fmla="*/ 12 h 22"/>
                  <a:gd name="T10" fmla="*/ 44 w 45"/>
                  <a:gd name="T11" fmla="*/ 16 h 22"/>
                  <a:gd name="T12" fmla="*/ 39 w 45"/>
                  <a:gd name="T13" fmla="*/ 19 h 22"/>
                  <a:gd name="T14" fmla="*/ 32 w 45"/>
                  <a:gd name="T15" fmla="*/ 21 h 22"/>
                  <a:gd name="T16" fmla="*/ 23 w 45"/>
                  <a:gd name="T17" fmla="*/ 22 h 22"/>
                  <a:gd name="T18" fmla="*/ 14 w 45"/>
                  <a:gd name="T19" fmla="*/ 21 h 22"/>
                  <a:gd name="T20" fmla="*/ 7 w 45"/>
                  <a:gd name="T21" fmla="*/ 19 h 22"/>
                  <a:gd name="T22" fmla="*/ 2 w 45"/>
                  <a:gd name="T23" fmla="*/ 16 h 22"/>
                  <a:gd name="T24" fmla="*/ 0 w 45"/>
                  <a:gd name="T25" fmla="*/ 12 h 22"/>
                  <a:gd name="T26" fmla="*/ 2 w 45"/>
                  <a:gd name="T27" fmla="*/ 7 h 22"/>
                  <a:gd name="T28" fmla="*/ 7 w 45"/>
                  <a:gd name="T29" fmla="*/ 4 h 22"/>
                  <a:gd name="T30" fmla="*/ 14 w 45"/>
                  <a:gd name="T31" fmla="*/ 1 h 22"/>
                  <a:gd name="T32" fmla="*/ 23 w 45"/>
                  <a:gd name="T33" fmla="*/ 0 h 2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5"/>
                  <a:gd name="T52" fmla="*/ 0 h 22"/>
                  <a:gd name="T53" fmla="*/ 45 w 45"/>
                  <a:gd name="T54" fmla="*/ 22 h 2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5" h="22">
                    <a:moveTo>
                      <a:pt x="23" y="0"/>
                    </a:moveTo>
                    <a:lnTo>
                      <a:pt x="32" y="1"/>
                    </a:lnTo>
                    <a:lnTo>
                      <a:pt x="39" y="4"/>
                    </a:lnTo>
                    <a:lnTo>
                      <a:pt x="44" y="7"/>
                    </a:lnTo>
                    <a:lnTo>
                      <a:pt x="45" y="12"/>
                    </a:lnTo>
                    <a:lnTo>
                      <a:pt x="44" y="16"/>
                    </a:lnTo>
                    <a:lnTo>
                      <a:pt x="39" y="19"/>
                    </a:lnTo>
                    <a:lnTo>
                      <a:pt x="32" y="21"/>
                    </a:lnTo>
                    <a:lnTo>
                      <a:pt x="23" y="22"/>
                    </a:lnTo>
                    <a:lnTo>
                      <a:pt x="14" y="21"/>
                    </a:lnTo>
                    <a:lnTo>
                      <a:pt x="7" y="19"/>
                    </a:lnTo>
                    <a:lnTo>
                      <a:pt x="2" y="16"/>
                    </a:lnTo>
                    <a:lnTo>
                      <a:pt x="0" y="12"/>
                    </a:lnTo>
                    <a:lnTo>
                      <a:pt x="2" y="7"/>
                    </a:lnTo>
                    <a:lnTo>
                      <a:pt x="7" y="4"/>
                    </a:lnTo>
                    <a:lnTo>
                      <a:pt x="14" y="1"/>
                    </a:lnTo>
                    <a:lnTo>
                      <a:pt x="23" y="0"/>
                    </a:lnTo>
                    <a:close/>
                  </a:path>
                </a:pathLst>
              </a:custGeom>
              <a:solidFill>
                <a:srgbClr val="D18E00"/>
              </a:solidFill>
              <a:ln w="9525">
                <a:noFill/>
                <a:round/>
                <a:headEnd/>
                <a:tailEnd/>
              </a:ln>
            </p:spPr>
            <p:txBody>
              <a:bodyPr/>
              <a:lstStyle/>
              <a:p>
                <a:endParaRPr lang="en-US"/>
              </a:p>
            </p:txBody>
          </p:sp>
          <p:sp>
            <p:nvSpPr>
              <p:cNvPr id="21859" name="Freeform 806"/>
              <p:cNvSpPr>
                <a:spLocks/>
              </p:cNvSpPr>
              <p:nvPr/>
            </p:nvSpPr>
            <p:spPr bwMode="auto">
              <a:xfrm>
                <a:off x="1412" y="2239"/>
                <a:ext cx="22" cy="10"/>
              </a:xfrm>
              <a:custGeom>
                <a:avLst/>
                <a:gdLst>
                  <a:gd name="T0" fmla="*/ 23 w 44"/>
                  <a:gd name="T1" fmla="*/ 0 h 22"/>
                  <a:gd name="T2" fmla="*/ 32 w 44"/>
                  <a:gd name="T3" fmla="*/ 1 h 22"/>
                  <a:gd name="T4" fmla="*/ 39 w 44"/>
                  <a:gd name="T5" fmla="*/ 4 h 22"/>
                  <a:gd name="T6" fmla="*/ 43 w 44"/>
                  <a:gd name="T7" fmla="*/ 7 h 22"/>
                  <a:gd name="T8" fmla="*/ 44 w 44"/>
                  <a:gd name="T9" fmla="*/ 12 h 22"/>
                  <a:gd name="T10" fmla="*/ 43 w 44"/>
                  <a:gd name="T11" fmla="*/ 16 h 22"/>
                  <a:gd name="T12" fmla="*/ 39 w 44"/>
                  <a:gd name="T13" fmla="*/ 19 h 22"/>
                  <a:gd name="T14" fmla="*/ 32 w 44"/>
                  <a:gd name="T15" fmla="*/ 21 h 22"/>
                  <a:gd name="T16" fmla="*/ 23 w 44"/>
                  <a:gd name="T17" fmla="*/ 22 h 22"/>
                  <a:gd name="T18" fmla="*/ 13 w 44"/>
                  <a:gd name="T19" fmla="*/ 21 h 22"/>
                  <a:gd name="T20" fmla="*/ 6 w 44"/>
                  <a:gd name="T21" fmla="*/ 19 h 22"/>
                  <a:gd name="T22" fmla="*/ 2 w 44"/>
                  <a:gd name="T23" fmla="*/ 16 h 22"/>
                  <a:gd name="T24" fmla="*/ 0 w 44"/>
                  <a:gd name="T25" fmla="*/ 12 h 22"/>
                  <a:gd name="T26" fmla="*/ 2 w 44"/>
                  <a:gd name="T27" fmla="*/ 7 h 22"/>
                  <a:gd name="T28" fmla="*/ 6 w 44"/>
                  <a:gd name="T29" fmla="*/ 4 h 22"/>
                  <a:gd name="T30" fmla="*/ 13 w 44"/>
                  <a:gd name="T31" fmla="*/ 1 h 22"/>
                  <a:gd name="T32" fmla="*/ 23 w 44"/>
                  <a:gd name="T33" fmla="*/ 0 h 2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4"/>
                  <a:gd name="T52" fmla="*/ 0 h 22"/>
                  <a:gd name="T53" fmla="*/ 44 w 44"/>
                  <a:gd name="T54" fmla="*/ 22 h 2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4" h="22">
                    <a:moveTo>
                      <a:pt x="23" y="0"/>
                    </a:moveTo>
                    <a:lnTo>
                      <a:pt x="32" y="1"/>
                    </a:lnTo>
                    <a:lnTo>
                      <a:pt x="39" y="4"/>
                    </a:lnTo>
                    <a:lnTo>
                      <a:pt x="43" y="7"/>
                    </a:lnTo>
                    <a:lnTo>
                      <a:pt x="44" y="12"/>
                    </a:lnTo>
                    <a:lnTo>
                      <a:pt x="43" y="16"/>
                    </a:lnTo>
                    <a:lnTo>
                      <a:pt x="39" y="19"/>
                    </a:lnTo>
                    <a:lnTo>
                      <a:pt x="32" y="21"/>
                    </a:lnTo>
                    <a:lnTo>
                      <a:pt x="23" y="22"/>
                    </a:lnTo>
                    <a:lnTo>
                      <a:pt x="13" y="21"/>
                    </a:lnTo>
                    <a:lnTo>
                      <a:pt x="6" y="19"/>
                    </a:lnTo>
                    <a:lnTo>
                      <a:pt x="2" y="16"/>
                    </a:lnTo>
                    <a:lnTo>
                      <a:pt x="0" y="12"/>
                    </a:lnTo>
                    <a:lnTo>
                      <a:pt x="2" y="7"/>
                    </a:lnTo>
                    <a:lnTo>
                      <a:pt x="6" y="4"/>
                    </a:lnTo>
                    <a:lnTo>
                      <a:pt x="13" y="1"/>
                    </a:lnTo>
                    <a:lnTo>
                      <a:pt x="23" y="0"/>
                    </a:lnTo>
                    <a:close/>
                  </a:path>
                </a:pathLst>
              </a:custGeom>
              <a:solidFill>
                <a:srgbClr val="D18E00"/>
              </a:solidFill>
              <a:ln w="9525">
                <a:noFill/>
                <a:round/>
                <a:headEnd/>
                <a:tailEnd/>
              </a:ln>
            </p:spPr>
            <p:txBody>
              <a:bodyPr/>
              <a:lstStyle/>
              <a:p>
                <a:endParaRPr lang="en-US"/>
              </a:p>
            </p:txBody>
          </p:sp>
          <p:sp>
            <p:nvSpPr>
              <p:cNvPr id="21860" name="Freeform 807"/>
              <p:cNvSpPr>
                <a:spLocks/>
              </p:cNvSpPr>
              <p:nvPr/>
            </p:nvSpPr>
            <p:spPr bwMode="auto">
              <a:xfrm>
                <a:off x="1370" y="2301"/>
                <a:ext cx="23" cy="6"/>
              </a:xfrm>
              <a:custGeom>
                <a:avLst/>
                <a:gdLst>
                  <a:gd name="T0" fmla="*/ 23 w 44"/>
                  <a:gd name="T1" fmla="*/ 0 h 11"/>
                  <a:gd name="T2" fmla="*/ 32 w 44"/>
                  <a:gd name="T3" fmla="*/ 0 h 11"/>
                  <a:gd name="T4" fmla="*/ 39 w 44"/>
                  <a:gd name="T5" fmla="*/ 1 h 11"/>
                  <a:gd name="T6" fmla="*/ 43 w 44"/>
                  <a:gd name="T7" fmla="*/ 3 h 11"/>
                  <a:gd name="T8" fmla="*/ 44 w 44"/>
                  <a:gd name="T9" fmla="*/ 5 h 11"/>
                  <a:gd name="T10" fmla="*/ 43 w 44"/>
                  <a:gd name="T11" fmla="*/ 8 h 11"/>
                  <a:gd name="T12" fmla="*/ 39 w 44"/>
                  <a:gd name="T13" fmla="*/ 10 h 11"/>
                  <a:gd name="T14" fmla="*/ 32 w 44"/>
                  <a:gd name="T15" fmla="*/ 11 h 11"/>
                  <a:gd name="T16" fmla="*/ 23 w 44"/>
                  <a:gd name="T17" fmla="*/ 11 h 11"/>
                  <a:gd name="T18" fmla="*/ 13 w 44"/>
                  <a:gd name="T19" fmla="*/ 11 h 11"/>
                  <a:gd name="T20" fmla="*/ 6 w 44"/>
                  <a:gd name="T21" fmla="*/ 10 h 11"/>
                  <a:gd name="T22" fmla="*/ 2 w 44"/>
                  <a:gd name="T23" fmla="*/ 8 h 11"/>
                  <a:gd name="T24" fmla="*/ 0 w 44"/>
                  <a:gd name="T25" fmla="*/ 5 h 11"/>
                  <a:gd name="T26" fmla="*/ 2 w 44"/>
                  <a:gd name="T27" fmla="*/ 3 h 11"/>
                  <a:gd name="T28" fmla="*/ 6 w 44"/>
                  <a:gd name="T29" fmla="*/ 1 h 11"/>
                  <a:gd name="T30" fmla="*/ 13 w 44"/>
                  <a:gd name="T31" fmla="*/ 0 h 11"/>
                  <a:gd name="T32" fmla="*/ 23 w 44"/>
                  <a:gd name="T33" fmla="*/ 0 h 1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4"/>
                  <a:gd name="T52" fmla="*/ 0 h 11"/>
                  <a:gd name="T53" fmla="*/ 44 w 44"/>
                  <a:gd name="T54" fmla="*/ 11 h 1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4" h="11">
                    <a:moveTo>
                      <a:pt x="23" y="0"/>
                    </a:moveTo>
                    <a:lnTo>
                      <a:pt x="32" y="0"/>
                    </a:lnTo>
                    <a:lnTo>
                      <a:pt x="39" y="1"/>
                    </a:lnTo>
                    <a:lnTo>
                      <a:pt x="43" y="3"/>
                    </a:lnTo>
                    <a:lnTo>
                      <a:pt x="44" y="5"/>
                    </a:lnTo>
                    <a:lnTo>
                      <a:pt x="43" y="8"/>
                    </a:lnTo>
                    <a:lnTo>
                      <a:pt x="39" y="10"/>
                    </a:lnTo>
                    <a:lnTo>
                      <a:pt x="32" y="11"/>
                    </a:lnTo>
                    <a:lnTo>
                      <a:pt x="23" y="11"/>
                    </a:lnTo>
                    <a:lnTo>
                      <a:pt x="13" y="11"/>
                    </a:lnTo>
                    <a:lnTo>
                      <a:pt x="6" y="10"/>
                    </a:lnTo>
                    <a:lnTo>
                      <a:pt x="2" y="8"/>
                    </a:lnTo>
                    <a:lnTo>
                      <a:pt x="0" y="5"/>
                    </a:lnTo>
                    <a:lnTo>
                      <a:pt x="2" y="3"/>
                    </a:lnTo>
                    <a:lnTo>
                      <a:pt x="6" y="1"/>
                    </a:lnTo>
                    <a:lnTo>
                      <a:pt x="13" y="0"/>
                    </a:lnTo>
                    <a:lnTo>
                      <a:pt x="23" y="0"/>
                    </a:lnTo>
                    <a:close/>
                  </a:path>
                </a:pathLst>
              </a:custGeom>
              <a:solidFill>
                <a:srgbClr val="D18E00"/>
              </a:solidFill>
              <a:ln w="9525">
                <a:noFill/>
                <a:round/>
                <a:headEnd/>
                <a:tailEnd/>
              </a:ln>
            </p:spPr>
            <p:txBody>
              <a:bodyPr/>
              <a:lstStyle/>
              <a:p>
                <a:endParaRPr lang="en-US"/>
              </a:p>
            </p:txBody>
          </p:sp>
          <p:sp>
            <p:nvSpPr>
              <p:cNvPr id="21861" name="Freeform 808"/>
              <p:cNvSpPr>
                <a:spLocks/>
              </p:cNvSpPr>
              <p:nvPr/>
            </p:nvSpPr>
            <p:spPr bwMode="auto">
              <a:xfrm>
                <a:off x="1371" y="2355"/>
                <a:ext cx="22" cy="6"/>
              </a:xfrm>
              <a:custGeom>
                <a:avLst/>
                <a:gdLst>
                  <a:gd name="T0" fmla="*/ 23 w 45"/>
                  <a:gd name="T1" fmla="*/ 0 h 11"/>
                  <a:gd name="T2" fmla="*/ 32 w 45"/>
                  <a:gd name="T3" fmla="*/ 1 h 11"/>
                  <a:gd name="T4" fmla="*/ 39 w 45"/>
                  <a:gd name="T5" fmla="*/ 2 h 11"/>
                  <a:gd name="T6" fmla="*/ 43 w 45"/>
                  <a:gd name="T7" fmla="*/ 4 h 11"/>
                  <a:gd name="T8" fmla="*/ 45 w 45"/>
                  <a:gd name="T9" fmla="*/ 7 h 11"/>
                  <a:gd name="T10" fmla="*/ 42 w 45"/>
                  <a:gd name="T11" fmla="*/ 9 h 11"/>
                  <a:gd name="T12" fmla="*/ 38 w 45"/>
                  <a:gd name="T13" fmla="*/ 10 h 11"/>
                  <a:gd name="T14" fmla="*/ 31 w 45"/>
                  <a:gd name="T15" fmla="*/ 11 h 11"/>
                  <a:gd name="T16" fmla="*/ 22 w 45"/>
                  <a:gd name="T17" fmla="*/ 11 h 11"/>
                  <a:gd name="T18" fmla="*/ 12 w 45"/>
                  <a:gd name="T19" fmla="*/ 10 h 11"/>
                  <a:gd name="T20" fmla="*/ 5 w 45"/>
                  <a:gd name="T21" fmla="*/ 8 h 11"/>
                  <a:gd name="T22" fmla="*/ 1 w 45"/>
                  <a:gd name="T23" fmla="*/ 5 h 11"/>
                  <a:gd name="T24" fmla="*/ 0 w 45"/>
                  <a:gd name="T25" fmla="*/ 3 h 11"/>
                  <a:gd name="T26" fmla="*/ 2 w 45"/>
                  <a:gd name="T27" fmla="*/ 1 h 11"/>
                  <a:gd name="T28" fmla="*/ 7 w 45"/>
                  <a:gd name="T29" fmla="*/ 0 h 11"/>
                  <a:gd name="T30" fmla="*/ 14 w 45"/>
                  <a:gd name="T31" fmla="*/ 0 h 11"/>
                  <a:gd name="T32" fmla="*/ 23 w 45"/>
                  <a:gd name="T33" fmla="*/ 0 h 1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5"/>
                  <a:gd name="T52" fmla="*/ 0 h 11"/>
                  <a:gd name="T53" fmla="*/ 45 w 45"/>
                  <a:gd name="T54" fmla="*/ 11 h 1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5" h="11">
                    <a:moveTo>
                      <a:pt x="23" y="0"/>
                    </a:moveTo>
                    <a:lnTo>
                      <a:pt x="32" y="1"/>
                    </a:lnTo>
                    <a:lnTo>
                      <a:pt x="39" y="2"/>
                    </a:lnTo>
                    <a:lnTo>
                      <a:pt x="43" y="4"/>
                    </a:lnTo>
                    <a:lnTo>
                      <a:pt x="45" y="7"/>
                    </a:lnTo>
                    <a:lnTo>
                      <a:pt x="42" y="9"/>
                    </a:lnTo>
                    <a:lnTo>
                      <a:pt x="38" y="10"/>
                    </a:lnTo>
                    <a:lnTo>
                      <a:pt x="31" y="11"/>
                    </a:lnTo>
                    <a:lnTo>
                      <a:pt x="22" y="11"/>
                    </a:lnTo>
                    <a:lnTo>
                      <a:pt x="12" y="10"/>
                    </a:lnTo>
                    <a:lnTo>
                      <a:pt x="5" y="8"/>
                    </a:lnTo>
                    <a:lnTo>
                      <a:pt x="1" y="5"/>
                    </a:lnTo>
                    <a:lnTo>
                      <a:pt x="0" y="3"/>
                    </a:lnTo>
                    <a:lnTo>
                      <a:pt x="2" y="1"/>
                    </a:lnTo>
                    <a:lnTo>
                      <a:pt x="7" y="0"/>
                    </a:lnTo>
                    <a:lnTo>
                      <a:pt x="14" y="0"/>
                    </a:lnTo>
                    <a:lnTo>
                      <a:pt x="23" y="0"/>
                    </a:lnTo>
                    <a:close/>
                  </a:path>
                </a:pathLst>
              </a:custGeom>
              <a:solidFill>
                <a:srgbClr val="D18E00"/>
              </a:solidFill>
              <a:ln w="9525">
                <a:noFill/>
                <a:round/>
                <a:headEnd/>
                <a:tailEnd/>
              </a:ln>
            </p:spPr>
            <p:txBody>
              <a:bodyPr/>
              <a:lstStyle/>
              <a:p>
                <a:endParaRPr lang="en-US"/>
              </a:p>
            </p:txBody>
          </p:sp>
          <p:sp>
            <p:nvSpPr>
              <p:cNvPr id="21862" name="Freeform 809"/>
              <p:cNvSpPr>
                <a:spLocks/>
              </p:cNvSpPr>
              <p:nvPr/>
            </p:nvSpPr>
            <p:spPr bwMode="auto">
              <a:xfrm>
                <a:off x="2118" y="2361"/>
                <a:ext cx="16" cy="189"/>
              </a:xfrm>
              <a:custGeom>
                <a:avLst/>
                <a:gdLst>
                  <a:gd name="T0" fmla="*/ 0 w 33"/>
                  <a:gd name="T1" fmla="*/ 350 h 379"/>
                  <a:gd name="T2" fmla="*/ 0 w 33"/>
                  <a:gd name="T3" fmla="*/ 29 h 379"/>
                  <a:gd name="T4" fmla="*/ 33 w 33"/>
                  <a:gd name="T5" fmla="*/ 0 h 379"/>
                  <a:gd name="T6" fmla="*/ 33 w 33"/>
                  <a:gd name="T7" fmla="*/ 44 h 379"/>
                  <a:gd name="T8" fmla="*/ 20 w 33"/>
                  <a:gd name="T9" fmla="*/ 64 h 379"/>
                  <a:gd name="T10" fmla="*/ 20 w 33"/>
                  <a:gd name="T11" fmla="*/ 379 h 379"/>
                  <a:gd name="T12" fmla="*/ 0 w 33"/>
                  <a:gd name="T13" fmla="*/ 350 h 379"/>
                  <a:gd name="T14" fmla="*/ 0 60000 65536"/>
                  <a:gd name="T15" fmla="*/ 0 60000 65536"/>
                  <a:gd name="T16" fmla="*/ 0 60000 65536"/>
                  <a:gd name="T17" fmla="*/ 0 60000 65536"/>
                  <a:gd name="T18" fmla="*/ 0 60000 65536"/>
                  <a:gd name="T19" fmla="*/ 0 60000 65536"/>
                  <a:gd name="T20" fmla="*/ 0 60000 65536"/>
                  <a:gd name="T21" fmla="*/ 0 w 33"/>
                  <a:gd name="T22" fmla="*/ 0 h 379"/>
                  <a:gd name="T23" fmla="*/ 33 w 33"/>
                  <a:gd name="T24" fmla="*/ 379 h 37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379">
                    <a:moveTo>
                      <a:pt x="0" y="350"/>
                    </a:moveTo>
                    <a:lnTo>
                      <a:pt x="0" y="29"/>
                    </a:lnTo>
                    <a:lnTo>
                      <a:pt x="33" y="0"/>
                    </a:lnTo>
                    <a:lnTo>
                      <a:pt x="33" y="44"/>
                    </a:lnTo>
                    <a:lnTo>
                      <a:pt x="20" y="64"/>
                    </a:lnTo>
                    <a:lnTo>
                      <a:pt x="20" y="379"/>
                    </a:lnTo>
                    <a:lnTo>
                      <a:pt x="0" y="350"/>
                    </a:lnTo>
                    <a:close/>
                  </a:path>
                </a:pathLst>
              </a:custGeom>
              <a:solidFill>
                <a:srgbClr val="8C4400"/>
              </a:solidFill>
              <a:ln w="9525">
                <a:noFill/>
                <a:round/>
                <a:headEnd/>
                <a:tailEnd/>
              </a:ln>
            </p:spPr>
            <p:txBody>
              <a:bodyPr/>
              <a:lstStyle/>
              <a:p>
                <a:endParaRPr lang="en-US"/>
              </a:p>
            </p:txBody>
          </p:sp>
          <p:sp>
            <p:nvSpPr>
              <p:cNvPr id="21863" name="Freeform 810"/>
              <p:cNvSpPr>
                <a:spLocks/>
              </p:cNvSpPr>
              <p:nvPr/>
            </p:nvSpPr>
            <p:spPr bwMode="auto">
              <a:xfrm>
                <a:off x="2176" y="2321"/>
                <a:ext cx="25" cy="178"/>
              </a:xfrm>
              <a:custGeom>
                <a:avLst/>
                <a:gdLst>
                  <a:gd name="T0" fmla="*/ 0 w 48"/>
                  <a:gd name="T1" fmla="*/ 45 h 354"/>
                  <a:gd name="T2" fmla="*/ 48 w 48"/>
                  <a:gd name="T3" fmla="*/ 0 h 354"/>
                  <a:gd name="T4" fmla="*/ 48 w 48"/>
                  <a:gd name="T5" fmla="*/ 354 h 354"/>
                  <a:gd name="T6" fmla="*/ 28 w 48"/>
                  <a:gd name="T7" fmla="*/ 321 h 354"/>
                  <a:gd name="T8" fmla="*/ 28 w 48"/>
                  <a:gd name="T9" fmla="*/ 54 h 354"/>
                  <a:gd name="T10" fmla="*/ 0 w 48"/>
                  <a:gd name="T11" fmla="*/ 84 h 354"/>
                  <a:gd name="T12" fmla="*/ 0 w 48"/>
                  <a:gd name="T13" fmla="*/ 45 h 354"/>
                  <a:gd name="T14" fmla="*/ 0 60000 65536"/>
                  <a:gd name="T15" fmla="*/ 0 60000 65536"/>
                  <a:gd name="T16" fmla="*/ 0 60000 65536"/>
                  <a:gd name="T17" fmla="*/ 0 60000 65536"/>
                  <a:gd name="T18" fmla="*/ 0 60000 65536"/>
                  <a:gd name="T19" fmla="*/ 0 60000 65536"/>
                  <a:gd name="T20" fmla="*/ 0 60000 65536"/>
                  <a:gd name="T21" fmla="*/ 0 w 48"/>
                  <a:gd name="T22" fmla="*/ 0 h 354"/>
                  <a:gd name="T23" fmla="*/ 48 w 48"/>
                  <a:gd name="T24" fmla="*/ 354 h 35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354">
                    <a:moveTo>
                      <a:pt x="0" y="45"/>
                    </a:moveTo>
                    <a:lnTo>
                      <a:pt x="48" y="0"/>
                    </a:lnTo>
                    <a:lnTo>
                      <a:pt x="48" y="354"/>
                    </a:lnTo>
                    <a:lnTo>
                      <a:pt x="28" y="321"/>
                    </a:lnTo>
                    <a:lnTo>
                      <a:pt x="28" y="54"/>
                    </a:lnTo>
                    <a:lnTo>
                      <a:pt x="0" y="84"/>
                    </a:lnTo>
                    <a:lnTo>
                      <a:pt x="0" y="45"/>
                    </a:lnTo>
                    <a:close/>
                  </a:path>
                </a:pathLst>
              </a:custGeom>
              <a:solidFill>
                <a:srgbClr val="8C4400"/>
              </a:solidFill>
              <a:ln w="9525">
                <a:noFill/>
                <a:round/>
                <a:headEnd/>
                <a:tailEnd/>
              </a:ln>
            </p:spPr>
            <p:txBody>
              <a:bodyPr/>
              <a:lstStyle/>
              <a:p>
                <a:endParaRPr lang="en-US"/>
              </a:p>
            </p:txBody>
          </p:sp>
          <p:sp>
            <p:nvSpPr>
              <p:cNvPr id="21864" name="Freeform 811"/>
              <p:cNvSpPr>
                <a:spLocks/>
              </p:cNvSpPr>
              <p:nvPr/>
            </p:nvSpPr>
            <p:spPr bwMode="auto">
              <a:xfrm>
                <a:off x="2234" y="2174"/>
                <a:ext cx="55" cy="42"/>
              </a:xfrm>
              <a:custGeom>
                <a:avLst/>
                <a:gdLst>
                  <a:gd name="T0" fmla="*/ 0 w 108"/>
                  <a:gd name="T1" fmla="*/ 60 h 84"/>
                  <a:gd name="T2" fmla="*/ 108 w 108"/>
                  <a:gd name="T3" fmla="*/ 0 h 84"/>
                  <a:gd name="T4" fmla="*/ 108 w 108"/>
                  <a:gd name="T5" fmla="*/ 20 h 84"/>
                  <a:gd name="T6" fmla="*/ 0 w 108"/>
                  <a:gd name="T7" fmla="*/ 84 h 84"/>
                  <a:gd name="T8" fmla="*/ 0 w 108"/>
                  <a:gd name="T9" fmla="*/ 60 h 84"/>
                  <a:gd name="T10" fmla="*/ 0 60000 65536"/>
                  <a:gd name="T11" fmla="*/ 0 60000 65536"/>
                  <a:gd name="T12" fmla="*/ 0 60000 65536"/>
                  <a:gd name="T13" fmla="*/ 0 60000 65536"/>
                  <a:gd name="T14" fmla="*/ 0 60000 65536"/>
                  <a:gd name="T15" fmla="*/ 0 w 108"/>
                  <a:gd name="T16" fmla="*/ 0 h 84"/>
                  <a:gd name="T17" fmla="*/ 108 w 108"/>
                  <a:gd name="T18" fmla="*/ 84 h 84"/>
                </a:gdLst>
                <a:ahLst/>
                <a:cxnLst>
                  <a:cxn ang="T10">
                    <a:pos x="T0" y="T1"/>
                  </a:cxn>
                  <a:cxn ang="T11">
                    <a:pos x="T2" y="T3"/>
                  </a:cxn>
                  <a:cxn ang="T12">
                    <a:pos x="T4" y="T5"/>
                  </a:cxn>
                  <a:cxn ang="T13">
                    <a:pos x="T6" y="T7"/>
                  </a:cxn>
                  <a:cxn ang="T14">
                    <a:pos x="T8" y="T9"/>
                  </a:cxn>
                </a:cxnLst>
                <a:rect l="T15" t="T16" r="T17" b="T18"/>
                <a:pathLst>
                  <a:path w="108" h="84">
                    <a:moveTo>
                      <a:pt x="0" y="60"/>
                    </a:moveTo>
                    <a:lnTo>
                      <a:pt x="108" y="0"/>
                    </a:lnTo>
                    <a:lnTo>
                      <a:pt x="108" y="20"/>
                    </a:lnTo>
                    <a:lnTo>
                      <a:pt x="0" y="84"/>
                    </a:lnTo>
                    <a:lnTo>
                      <a:pt x="0" y="60"/>
                    </a:lnTo>
                    <a:close/>
                  </a:path>
                </a:pathLst>
              </a:custGeom>
              <a:solidFill>
                <a:srgbClr val="8C4400"/>
              </a:solidFill>
              <a:ln w="9525">
                <a:noFill/>
                <a:round/>
                <a:headEnd/>
                <a:tailEnd/>
              </a:ln>
            </p:spPr>
            <p:txBody>
              <a:bodyPr/>
              <a:lstStyle/>
              <a:p>
                <a:endParaRPr lang="en-US"/>
              </a:p>
            </p:txBody>
          </p:sp>
          <p:sp>
            <p:nvSpPr>
              <p:cNvPr id="21865" name="Freeform 812"/>
              <p:cNvSpPr>
                <a:spLocks/>
              </p:cNvSpPr>
              <p:nvPr/>
            </p:nvSpPr>
            <p:spPr bwMode="auto">
              <a:xfrm>
                <a:off x="2234" y="2208"/>
                <a:ext cx="55" cy="44"/>
              </a:xfrm>
              <a:custGeom>
                <a:avLst/>
                <a:gdLst>
                  <a:gd name="T0" fmla="*/ 0 w 108"/>
                  <a:gd name="T1" fmla="*/ 60 h 89"/>
                  <a:gd name="T2" fmla="*/ 108 w 108"/>
                  <a:gd name="T3" fmla="*/ 0 h 89"/>
                  <a:gd name="T4" fmla="*/ 108 w 108"/>
                  <a:gd name="T5" fmla="*/ 20 h 89"/>
                  <a:gd name="T6" fmla="*/ 0 w 108"/>
                  <a:gd name="T7" fmla="*/ 89 h 89"/>
                  <a:gd name="T8" fmla="*/ 0 w 108"/>
                  <a:gd name="T9" fmla="*/ 60 h 89"/>
                  <a:gd name="T10" fmla="*/ 0 60000 65536"/>
                  <a:gd name="T11" fmla="*/ 0 60000 65536"/>
                  <a:gd name="T12" fmla="*/ 0 60000 65536"/>
                  <a:gd name="T13" fmla="*/ 0 60000 65536"/>
                  <a:gd name="T14" fmla="*/ 0 60000 65536"/>
                  <a:gd name="T15" fmla="*/ 0 w 108"/>
                  <a:gd name="T16" fmla="*/ 0 h 89"/>
                  <a:gd name="T17" fmla="*/ 108 w 108"/>
                  <a:gd name="T18" fmla="*/ 89 h 89"/>
                </a:gdLst>
                <a:ahLst/>
                <a:cxnLst>
                  <a:cxn ang="T10">
                    <a:pos x="T0" y="T1"/>
                  </a:cxn>
                  <a:cxn ang="T11">
                    <a:pos x="T2" y="T3"/>
                  </a:cxn>
                  <a:cxn ang="T12">
                    <a:pos x="T4" y="T5"/>
                  </a:cxn>
                  <a:cxn ang="T13">
                    <a:pos x="T6" y="T7"/>
                  </a:cxn>
                  <a:cxn ang="T14">
                    <a:pos x="T8" y="T9"/>
                  </a:cxn>
                </a:cxnLst>
                <a:rect l="T15" t="T16" r="T17" b="T18"/>
                <a:pathLst>
                  <a:path w="108" h="89">
                    <a:moveTo>
                      <a:pt x="0" y="60"/>
                    </a:moveTo>
                    <a:lnTo>
                      <a:pt x="108" y="0"/>
                    </a:lnTo>
                    <a:lnTo>
                      <a:pt x="108" y="20"/>
                    </a:lnTo>
                    <a:lnTo>
                      <a:pt x="0" y="89"/>
                    </a:lnTo>
                    <a:lnTo>
                      <a:pt x="0" y="60"/>
                    </a:lnTo>
                    <a:close/>
                  </a:path>
                </a:pathLst>
              </a:custGeom>
              <a:solidFill>
                <a:srgbClr val="8C4400"/>
              </a:solidFill>
              <a:ln w="9525">
                <a:noFill/>
                <a:round/>
                <a:headEnd/>
                <a:tailEnd/>
              </a:ln>
            </p:spPr>
            <p:txBody>
              <a:bodyPr/>
              <a:lstStyle/>
              <a:p>
                <a:endParaRPr lang="en-US"/>
              </a:p>
            </p:txBody>
          </p:sp>
          <p:sp>
            <p:nvSpPr>
              <p:cNvPr id="21866" name="Freeform 813"/>
              <p:cNvSpPr>
                <a:spLocks/>
              </p:cNvSpPr>
              <p:nvPr/>
            </p:nvSpPr>
            <p:spPr bwMode="auto">
              <a:xfrm>
                <a:off x="2234" y="2248"/>
                <a:ext cx="55" cy="42"/>
              </a:xfrm>
              <a:custGeom>
                <a:avLst/>
                <a:gdLst>
                  <a:gd name="T0" fmla="*/ 0 w 108"/>
                  <a:gd name="T1" fmla="*/ 58 h 84"/>
                  <a:gd name="T2" fmla="*/ 108 w 108"/>
                  <a:gd name="T3" fmla="*/ 0 h 84"/>
                  <a:gd name="T4" fmla="*/ 108 w 108"/>
                  <a:gd name="T5" fmla="*/ 19 h 84"/>
                  <a:gd name="T6" fmla="*/ 0 w 108"/>
                  <a:gd name="T7" fmla="*/ 84 h 84"/>
                  <a:gd name="T8" fmla="*/ 0 w 108"/>
                  <a:gd name="T9" fmla="*/ 58 h 84"/>
                  <a:gd name="T10" fmla="*/ 0 60000 65536"/>
                  <a:gd name="T11" fmla="*/ 0 60000 65536"/>
                  <a:gd name="T12" fmla="*/ 0 60000 65536"/>
                  <a:gd name="T13" fmla="*/ 0 60000 65536"/>
                  <a:gd name="T14" fmla="*/ 0 60000 65536"/>
                  <a:gd name="T15" fmla="*/ 0 w 108"/>
                  <a:gd name="T16" fmla="*/ 0 h 84"/>
                  <a:gd name="T17" fmla="*/ 108 w 108"/>
                  <a:gd name="T18" fmla="*/ 84 h 84"/>
                </a:gdLst>
                <a:ahLst/>
                <a:cxnLst>
                  <a:cxn ang="T10">
                    <a:pos x="T0" y="T1"/>
                  </a:cxn>
                  <a:cxn ang="T11">
                    <a:pos x="T2" y="T3"/>
                  </a:cxn>
                  <a:cxn ang="T12">
                    <a:pos x="T4" y="T5"/>
                  </a:cxn>
                  <a:cxn ang="T13">
                    <a:pos x="T6" y="T7"/>
                  </a:cxn>
                  <a:cxn ang="T14">
                    <a:pos x="T8" y="T9"/>
                  </a:cxn>
                </a:cxnLst>
                <a:rect l="T15" t="T16" r="T17" b="T18"/>
                <a:pathLst>
                  <a:path w="108" h="84">
                    <a:moveTo>
                      <a:pt x="0" y="58"/>
                    </a:moveTo>
                    <a:lnTo>
                      <a:pt x="108" y="0"/>
                    </a:lnTo>
                    <a:lnTo>
                      <a:pt x="108" y="19"/>
                    </a:lnTo>
                    <a:lnTo>
                      <a:pt x="0" y="84"/>
                    </a:lnTo>
                    <a:lnTo>
                      <a:pt x="0" y="58"/>
                    </a:lnTo>
                    <a:close/>
                  </a:path>
                </a:pathLst>
              </a:custGeom>
              <a:solidFill>
                <a:srgbClr val="8C4400"/>
              </a:solidFill>
              <a:ln w="9525">
                <a:noFill/>
                <a:round/>
                <a:headEnd/>
                <a:tailEnd/>
              </a:ln>
            </p:spPr>
            <p:txBody>
              <a:bodyPr/>
              <a:lstStyle/>
              <a:p>
                <a:endParaRPr lang="en-US"/>
              </a:p>
            </p:txBody>
          </p:sp>
          <p:sp>
            <p:nvSpPr>
              <p:cNvPr id="21867" name="Freeform 814"/>
              <p:cNvSpPr>
                <a:spLocks/>
              </p:cNvSpPr>
              <p:nvPr/>
            </p:nvSpPr>
            <p:spPr bwMode="auto">
              <a:xfrm>
                <a:off x="2234" y="2282"/>
                <a:ext cx="55" cy="39"/>
              </a:xfrm>
              <a:custGeom>
                <a:avLst/>
                <a:gdLst>
                  <a:gd name="T0" fmla="*/ 0 w 108"/>
                  <a:gd name="T1" fmla="*/ 58 h 78"/>
                  <a:gd name="T2" fmla="*/ 108 w 108"/>
                  <a:gd name="T3" fmla="*/ 0 h 78"/>
                  <a:gd name="T4" fmla="*/ 108 w 108"/>
                  <a:gd name="T5" fmla="*/ 19 h 78"/>
                  <a:gd name="T6" fmla="*/ 0 w 108"/>
                  <a:gd name="T7" fmla="*/ 78 h 78"/>
                  <a:gd name="T8" fmla="*/ 0 w 108"/>
                  <a:gd name="T9" fmla="*/ 58 h 78"/>
                  <a:gd name="T10" fmla="*/ 0 60000 65536"/>
                  <a:gd name="T11" fmla="*/ 0 60000 65536"/>
                  <a:gd name="T12" fmla="*/ 0 60000 65536"/>
                  <a:gd name="T13" fmla="*/ 0 60000 65536"/>
                  <a:gd name="T14" fmla="*/ 0 60000 65536"/>
                  <a:gd name="T15" fmla="*/ 0 w 108"/>
                  <a:gd name="T16" fmla="*/ 0 h 78"/>
                  <a:gd name="T17" fmla="*/ 108 w 108"/>
                  <a:gd name="T18" fmla="*/ 78 h 78"/>
                </a:gdLst>
                <a:ahLst/>
                <a:cxnLst>
                  <a:cxn ang="T10">
                    <a:pos x="T0" y="T1"/>
                  </a:cxn>
                  <a:cxn ang="T11">
                    <a:pos x="T2" y="T3"/>
                  </a:cxn>
                  <a:cxn ang="T12">
                    <a:pos x="T4" y="T5"/>
                  </a:cxn>
                  <a:cxn ang="T13">
                    <a:pos x="T6" y="T7"/>
                  </a:cxn>
                  <a:cxn ang="T14">
                    <a:pos x="T8" y="T9"/>
                  </a:cxn>
                </a:cxnLst>
                <a:rect l="T15" t="T16" r="T17" b="T18"/>
                <a:pathLst>
                  <a:path w="108" h="78">
                    <a:moveTo>
                      <a:pt x="0" y="58"/>
                    </a:moveTo>
                    <a:lnTo>
                      <a:pt x="108" y="0"/>
                    </a:lnTo>
                    <a:lnTo>
                      <a:pt x="108" y="19"/>
                    </a:lnTo>
                    <a:lnTo>
                      <a:pt x="0" y="78"/>
                    </a:lnTo>
                    <a:lnTo>
                      <a:pt x="0" y="58"/>
                    </a:lnTo>
                    <a:close/>
                  </a:path>
                </a:pathLst>
              </a:custGeom>
              <a:solidFill>
                <a:srgbClr val="8C4400"/>
              </a:solidFill>
              <a:ln w="9525">
                <a:noFill/>
                <a:round/>
                <a:headEnd/>
                <a:tailEnd/>
              </a:ln>
            </p:spPr>
            <p:txBody>
              <a:bodyPr/>
              <a:lstStyle/>
              <a:p>
                <a:endParaRPr lang="en-US"/>
              </a:p>
            </p:txBody>
          </p:sp>
        </p:grpSp>
        <p:grpSp>
          <p:nvGrpSpPr>
            <p:cNvPr id="21713" name="Group 815"/>
            <p:cNvGrpSpPr>
              <a:grpSpLocks/>
            </p:cNvGrpSpPr>
            <p:nvPr/>
          </p:nvGrpSpPr>
          <p:grpSpPr bwMode="auto">
            <a:xfrm flipH="1">
              <a:off x="4859" y="1427"/>
              <a:ext cx="301" cy="139"/>
              <a:chOff x="1285" y="2071"/>
              <a:chExt cx="1021" cy="571"/>
            </a:xfrm>
          </p:grpSpPr>
          <p:sp>
            <p:nvSpPr>
              <p:cNvPr id="21714" name="Freeform 816"/>
              <p:cNvSpPr>
                <a:spLocks/>
              </p:cNvSpPr>
              <p:nvPr/>
            </p:nvSpPr>
            <p:spPr bwMode="auto">
              <a:xfrm>
                <a:off x="1286" y="2072"/>
                <a:ext cx="1020" cy="570"/>
              </a:xfrm>
              <a:custGeom>
                <a:avLst/>
                <a:gdLst>
                  <a:gd name="T0" fmla="*/ 0 w 2041"/>
                  <a:gd name="T1" fmla="*/ 235 h 1140"/>
                  <a:gd name="T2" fmla="*/ 0 w 2041"/>
                  <a:gd name="T3" fmla="*/ 814 h 1140"/>
                  <a:gd name="T4" fmla="*/ 64 w 2041"/>
                  <a:gd name="T5" fmla="*/ 967 h 1140"/>
                  <a:gd name="T6" fmla="*/ 106 w 2041"/>
                  <a:gd name="T7" fmla="*/ 973 h 1140"/>
                  <a:gd name="T8" fmla="*/ 117 w 2041"/>
                  <a:gd name="T9" fmla="*/ 1040 h 1140"/>
                  <a:gd name="T10" fmla="*/ 1503 w 2041"/>
                  <a:gd name="T11" fmla="*/ 1140 h 1140"/>
                  <a:gd name="T12" fmla="*/ 1610 w 2041"/>
                  <a:gd name="T13" fmla="*/ 1057 h 1140"/>
                  <a:gd name="T14" fmla="*/ 1610 w 2041"/>
                  <a:gd name="T15" fmla="*/ 1039 h 1140"/>
                  <a:gd name="T16" fmla="*/ 1691 w 2041"/>
                  <a:gd name="T17" fmla="*/ 977 h 1140"/>
                  <a:gd name="T18" fmla="*/ 1691 w 2041"/>
                  <a:gd name="T19" fmla="*/ 922 h 1140"/>
                  <a:gd name="T20" fmla="*/ 1780 w 2041"/>
                  <a:gd name="T21" fmla="*/ 859 h 1140"/>
                  <a:gd name="T22" fmla="*/ 1855 w 2041"/>
                  <a:gd name="T23" fmla="*/ 861 h 1140"/>
                  <a:gd name="T24" fmla="*/ 2040 w 2041"/>
                  <a:gd name="T25" fmla="*/ 688 h 1140"/>
                  <a:gd name="T26" fmla="*/ 2041 w 2041"/>
                  <a:gd name="T27" fmla="*/ 64 h 1140"/>
                  <a:gd name="T28" fmla="*/ 1996 w 2041"/>
                  <a:gd name="T29" fmla="*/ 47 h 1140"/>
                  <a:gd name="T30" fmla="*/ 798 w 2041"/>
                  <a:gd name="T31" fmla="*/ 0 h 1140"/>
                  <a:gd name="T32" fmla="*/ 717 w 2041"/>
                  <a:gd name="T33" fmla="*/ 10 h 1140"/>
                  <a:gd name="T34" fmla="*/ 0 w 2041"/>
                  <a:gd name="T35" fmla="*/ 235 h 114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041"/>
                  <a:gd name="T55" fmla="*/ 0 h 1140"/>
                  <a:gd name="T56" fmla="*/ 2041 w 2041"/>
                  <a:gd name="T57" fmla="*/ 1140 h 114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041" h="1140">
                    <a:moveTo>
                      <a:pt x="0" y="235"/>
                    </a:moveTo>
                    <a:lnTo>
                      <a:pt x="0" y="814"/>
                    </a:lnTo>
                    <a:lnTo>
                      <a:pt x="64" y="967"/>
                    </a:lnTo>
                    <a:lnTo>
                      <a:pt x="106" y="973"/>
                    </a:lnTo>
                    <a:lnTo>
                      <a:pt x="117" y="1040"/>
                    </a:lnTo>
                    <a:lnTo>
                      <a:pt x="1503" y="1140"/>
                    </a:lnTo>
                    <a:lnTo>
                      <a:pt x="1610" y="1057"/>
                    </a:lnTo>
                    <a:lnTo>
                      <a:pt x="1610" y="1039"/>
                    </a:lnTo>
                    <a:lnTo>
                      <a:pt x="1691" y="977"/>
                    </a:lnTo>
                    <a:lnTo>
                      <a:pt x="1691" y="922"/>
                    </a:lnTo>
                    <a:lnTo>
                      <a:pt x="1780" y="859"/>
                    </a:lnTo>
                    <a:lnTo>
                      <a:pt x="1855" y="861"/>
                    </a:lnTo>
                    <a:lnTo>
                      <a:pt x="2040" y="688"/>
                    </a:lnTo>
                    <a:lnTo>
                      <a:pt x="2041" y="64"/>
                    </a:lnTo>
                    <a:lnTo>
                      <a:pt x="1996" y="47"/>
                    </a:lnTo>
                    <a:lnTo>
                      <a:pt x="798" y="0"/>
                    </a:lnTo>
                    <a:lnTo>
                      <a:pt x="717" y="10"/>
                    </a:lnTo>
                    <a:lnTo>
                      <a:pt x="0" y="235"/>
                    </a:lnTo>
                    <a:close/>
                  </a:path>
                </a:pathLst>
              </a:custGeom>
              <a:solidFill>
                <a:srgbClr val="00335B"/>
              </a:solidFill>
              <a:ln w="9525">
                <a:noFill/>
                <a:round/>
                <a:headEnd/>
                <a:tailEnd/>
              </a:ln>
            </p:spPr>
            <p:txBody>
              <a:bodyPr/>
              <a:lstStyle/>
              <a:p>
                <a:endParaRPr lang="en-US"/>
              </a:p>
            </p:txBody>
          </p:sp>
          <p:sp>
            <p:nvSpPr>
              <p:cNvPr id="21715" name="Freeform 817"/>
              <p:cNvSpPr>
                <a:spLocks/>
              </p:cNvSpPr>
              <p:nvPr/>
            </p:nvSpPr>
            <p:spPr bwMode="auto">
              <a:xfrm>
                <a:off x="1291" y="2071"/>
                <a:ext cx="1003" cy="140"/>
              </a:xfrm>
              <a:custGeom>
                <a:avLst/>
                <a:gdLst>
                  <a:gd name="T0" fmla="*/ 6 w 2007"/>
                  <a:gd name="T1" fmla="*/ 218 h 280"/>
                  <a:gd name="T2" fmla="*/ 696 w 2007"/>
                  <a:gd name="T3" fmla="*/ 15 h 280"/>
                  <a:gd name="T4" fmla="*/ 765 w 2007"/>
                  <a:gd name="T5" fmla="*/ 0 h 280"/>
                  <a:gd name="T6" fmla="*/ 1981 w 2007"/>
                  <a:gd name="T7" fmla="*/ 29 h 280"/>
                  <a:gd name="T8" fmla="*/ 2007 w 2007"/>
                  <a:gd name="T9" fmla="*/ 55 h 280"/>
                  <a:gd name="T10" fmla="*/ 1466 w 2007"/>
                  <a:gd name="T11" fmla="*/ 280 h 280"/>
                  <a:gd name="T12" fmla="*/ 0 w 2007"/>
                  <a:gd name="T13" fmla="*/ 274 h 280"/>
                  <a:gd name="T14" fmla="*/ 2 w 2007"/>
                  <a:gd name="T15" fmla="*/ 265 h 280"/>
                  <a:gd name="T16" fmla="*/ 5 w 2007"/>
                  <a:gd name="T17" fmla="*/ 245 h 280"/>
                  <a:gd name="T18" fmla="*/ 9 w 2007"/>
                  <a:gd name="T19" fmla="*/ 227 h 280"/>
                  <a:gd name="T20" fmla="*/ 6 w 2007"/>
                  <a:gd name="T21" fmla="*/ 218 h 2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007"/>
                  <a:gd name="T34" fmla="*/ 0 h 280"/>
                  <a:gd name="T35" fmla="*/ 2007 w 2007"/>
                  <a:gd name="T36" fmla="*/ 280 h 28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007" h="280">
                    <a:moveTo>
                      <a:pt x="6" y="218"/>
                    </a:moveTo>
                    <a:lnTo>
                      <a:pt x="696" y="15"/>
                    </a:lnTo>
                    <a:lnTo>
                      <a:pt x="765" y="0"/>
                    </a:lnTo>
                    <a:lnTo>
                      <a:pt x="1981" y="29"/>
                    </a:lnTo>
                    <a:lnTo>
                      <a:pt x="2007" y="55"/>
                    </a:lnTo>
                    <a:lnTo>
                      <a:pt x="1466" y="280"/>
                    </a:lnTo>
                    <a:lnTo>
                      <a:pt x="0" y="274"/>
                    </a:lnTo>
                    <a:lnTo>
                      <a:pt x="2" y="265"/>
                    </a:lnTo>
                    <a:lnTo>
                      <a:pt x="5" y="245"/>
                    </a:lnTo>
                    <a:lnTo>
                      <a:pt x="9" y="227"/>
                    </a:lnTo>
                    <a:lnTo>
                      <a:pt x="6" y="218"/>
                    </a:lnTo>
                    <a:close/>
                  </a:path>
                </a:pathLst>
              </a:custGeom>
              <a:solidFill>
                <a:srgbClr val="B76B05"/>
              </a:solidFill>
              <a:ln w="9525">
                <a:noFill/>
                <a:round/>
                <a:headEnd/>
                <a:tailEnd/>
              </a:ln>
            </p:spPr>
            <p:txBody>
              <a:bodyPr/>
              <a:lstStyle/>
              <a:p>
                <a:endParaRPr lang="en-US"/>
              </a:p>
            </p:txBody>
          </p:sp>
          <p:sp>
            <p:nvSpPr>
              <p:cNvPr id="21716" name="Freeform 818"/>
              <p:cNvSpPr>
                <a:spLocks/>
              </p:cNvSpPr>
              <p:nvPr/>
            </p:nvSpPr>
            <p:spPr bwMode="auto">
              <a:xfrm>
                <a:off x="1291" y="2081"/>
                <a:ext cx="976" cy="131"/>
              </a:xfrm>
              <a:custGeom>
                <a:avLst/>
                <a:gdLst>
                  <a:gd name="T0" fmla="*/ 44 w 1953"/>
                  <a:gd name="T1" fmla="*/ 185 h 261"/>
                  <a:gd name="T2" fmla="*/ 124 w 1953"/>
                  <a:gd name="T3" fmla="*/ 162 h 261"/>
                  <a:gd name="T4" fmla="*/ 203 w 1953"/>
                  <a:gd name="T5" fmla="*/ 139 h 261"/>
                  <a:gd name="T6" fmla="*/ 283 w 1953"/>
                  <a:gd name="T7" fmla="*/ 116 h 261"/>
                  <a:gd name="T8" fmla="*/ 362 w 1953"/>
                  <a:gd name="T9" fmla="*/ 94 h 261"/>
                  <a:gd name="T10" fmla="*/ 442 w 1953"/>
                  <a:gd name="T11" fmla="*/ 71 h 261"/>
                  <a:gd name="T12" fmla="*/ 522 w 1953"/>
                  <a:gd name="T13" fmla="*/ 48 h 261"/>
                  <a:gd name="T14" fmla="*/ 601 w 1953"/>
                  <a:gd name="T15" fmla="*/ 25 h 261"/>
                  <a:gd name="T16" fmla="*/ 651 w 1953"/>
                  <a:gd name="T17" fmla="*/ 11 h 261"/>
                  <a:gd name="T18" fmla="*/ 668 w 1953"/>
                  <a:gd name="T19" fmla="*/ 8 h 261"/>
                  <a:gd name="T20" fmla="*/ 685 w 1953"/>
                  <a:gd name="T21" fmla="*/ 4 h 261"/>
                  <a:gd name="T22" fmla="*/ 702 w 1953"/>
                  <a:gd name="T23" fmla="*/ 1 h 261"/>
                  <a:gd name="T24" fmla="*/ 750 w 1953"/>
                  <a:gd name="T25" fmla="*/ 1 h 261"/>
                  <a:gd name="T26" fmla="*/ 826 w 1953"/>
                  <a:gd name="T27" fmla="*/ 2 h 261"/>
                  <a:gd name="T28" fmla="*/ 902 w 1953"/>
                  <a:gd name="T29" fmla="*/ 4 h 261"/>
                  <a:gd name="T30" fmla="*/ 978 w 1953"/>
                  <a:gd name="T31" fmla="*/ 6 h 261"/>
                  <a:gd name="T32" fmla="*/ 1054 w 1953"/>
                  <a:gd name="T33" fmla="*/ 8 h 261"/>
                  <a:gd name="T34" fmla="*/ 1130 w 1953"/>
                  <a:gd name="T35" fmla="*/ 9 h 261"/>
                  <a:gd name="T36" fmla="*/ 1206 w 1953"/>
                  <a:gd name="T37" fmla="*/ 11 h 261"/>
                  <a:gd name="T38" fmla="*/ 1282 w 1953"/>
                  <a:gd name="T39" fmla="*/ 13 h 261"/>
                  <a:gd name="T40" fmla="*/ 1357 w 1953"/>
                  <a:gd name="T41" fmla="*/ 15 h 261"/>
                  <a:gd name="T42" fmla="*/ 1433 w 1953"/>
                  <a:gd name="T43" fmla="*/ 16 h 261"/>
                  <a:gd name="T44" fmla="*/ 1509 w 1953"/>
                  <a:gd name="T45" fmla="*/ 18 h 261"/>
                  <a:gd name="T46" fmla="*/ 1585 w 1953"/>
                  <a:gd name="T47" fmla="*/ 19 h 261"/>
                  <a:gd name="T48" fmla="*/ 1661 w 1953"/>
                  <a:gd name="T49" fmla="*/ 22 h 261"/>
                  <a:gd name="T50" fmla="*/ 1737 w 1953"/>
                  <a:gd name="T51" fmla="*/ 23 h 261"/>
                  <a:gd name="T52" fmla="*/ 1813 w 1953"/>
                  <a:gd name="T53" fmla="*/ 25 h 261"/>
                  <a:gd name="T54" fmla="*/ 1889 w 1953"/>
                  <a:gd name="T55" fmla="*/ 26 h 261"/>
                  <a:gd name="T56" fmla="*/ 1933 w 1953"/>
                  <a:gd name="T57" fmla="*/ 34 h 261"/>
                  <a:gd name="T58" fmla="*/ 1947 w 1953"/>
                  <a:gd name="T59" fmla="*/ 49 h 261"/>
                  <a:gd name="T60" fmla="*/ 1922 w 1953"/>
                  <a:gd name="T61" fmla="*/ 69 h 261"/>
                  <a:gd name="T62" fmla="*/ 1859 w 1953"/>
                  <a:gd name="T63" fmla="*/ 94 h 261"/>
                  <a:gd name="T64" fmla="*/ 1798 w 1953"/>
                  <a:gd name="T65" fmla="*/ 121 h 261"/>
                  <a:gd name="T66" fmla="*/ 1736 w 1953"/>
                  <a:gd name="T67" fmla="*/ 146 h 261"/>
                  <a:gd name="T68" fmla="*/ 1674 w 1953"/>
                  <a:gd name="T69" fmla="*/ 171 h 261"/>
                  <a:gd name="T70" fmla="*/ 1612 w 1953"/>
                  <a:gd name="T71" fmla="*/ 197 h 261"/>
                  <a:gd name="T72" fmla="*/ 1551 w 1953"/>
                  <a:gd name="T73" fmla="*/ 223 h 261"/>
                  <a:gd name="T74" fmla="*/ 1488 w 1953"/>
                  <a:gd name="T75" fmla="*/ 249 h 261"/>
                  <a:gd name="T76" fmla="*/ 1412 w 1953"/>
                  <a:gd name="T77" fmla="*/ 261 h 261"/>
                  <a:gd name="T78" fmla="*/ 1321 w 1953"/>
                  <a:gd name="T79" fmla="*/ 260 h 261"/>
                  <a:gd name="T80" fmla="*/ 1230 w 1953"/>
                  <a:gd name="T81" fmla="*/ 260 h 261"/>
                  <a:gd name="T82" fmla="*/ 1139 w 1953"/>
                  <a:gd name="T83" fmla="*/ 260 h 261"/>
                  <a:gd name="T84" fmla="*/ 1048 w 1953"/>
                  <a:gd name="T85" fmla="*/ 259 h 261"/>
                  <a:gd name="T86" fmla="*/ 957 w 1953"/>
                  <a:gd name="T87" fmla="*/ 259 h 261"/>
                  <a:gd name="T88" fmla="*/ 866 w 1953"/>
                  <a:gd name="T89" fmla="*/ 258 h 261"/>
                  <a:gd name="T90" fmla="*/ 775 w 1953"/>
                  <a:gd name="T91" fmla="*/ 258 h 261"/>
                  <a:gd name="T92" fmla="*/ 684 w 1953"/>
                  <a:gd name="T93" fmla="*/ 258 h 261"/>
                  <a:gd name="T94" fmla="*/ 593 w 1953"/>
                  <a:gd name="T95" fmla="*/ 257 h 261"/>
                  <a:gd name="T96" fmla="*/ 501 w 1953"/>
                  <a:gd name="T97" fmla="*/ 257 h 261"/>
                  <a:gd name="T98" fmla="*/ 410 w 1953"/>
                  <a:gd name="T99" fmla="*/ 255 h 261"/>
                  <a:gd name="T100" fmla="*/ 319 w 1953"/>
                  <a:gd name="T101" fmla="*/ 255 h 261"/>
                  <a:gd name="T102" fmla="*/ 228 w 1953"/>
                  <a:gd name="T103" fmla="*/ 254 h 261"/>
                  <a:gd name="T104" fmla="*/ 137 w 1953"/>
                  <a:gd name="T105" fmla="*/ 254 h 261"/>
                  <a:gd name="T106" fmla="*/ 46 w 1953"/>
                  <a:gd name="T107" fmla="*/ 253 h 261"/>
                  <a:gd name="T108" fmla="*/ 1 w 1953"/>
                  <a:gd name="T109" fmla="*/ 244 h 261"/>
                  <a:gd name="T110" fmla="*/ 6 w 1953"/>
                  <a:gd name="T111" fmla="*/ 206 h 261"/>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953"/>
                  <a:gd name="T169" fmla="*/ 0 h 261"/>
                  <a:gd name="T170" fmla="*/ 1953 w 1953"/>
                  <a:gd name="T171" fmla="*/ 261 h 261"/>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953" h="261">
                    <a:moveTo>
                      <a:pt x="4" y="197"/>
                    </a:moveTo>
                    <a:lnTo>
                      <a:pt x="44" y="185"/>
                    </a:lnTo>
                    <a:lnTo>
                      <a:pt x="84" y="174"/>
                    </a:lnTo>
                    <a:lnTo>
                      <a:pt x="124" y="162"/>
                    </a:lnTo>
                    <a:lnTo>
                      <a:pt x="164" y="151"/>
                    </a:lnTo>
                    <a:lnTo>
                      <a:pt x="203" y="139"/>
                    </a:lnTo>
                    <a:lnTo>
                      <a:pt x="244" y="128"/>
                    </a:lnTo>
                    <a:lnTo>
                      <a:pt x="283" y="116"/>
                    </a:lnTo>
                    <a:lnTo>
                      <a:pt x="323" y="105"/>
                    </a:lnTo>
                    <a:lnTo>
                      <a:pt x="362" y="94"/>
                    </a:lnTo>
                    <a:lnTo>
                      <a:pt x="403" y="83"/>
                    </a:lnTo>
                    <a:lnTo>
                      <a:pt x="442" y="71"/>
                    </a:lnTo>
                    <a:lnTo>
                      <a:pt x="482" y="60"/>
                    </a:lnTo>
                    <a:lnTo>
                      <a:pt x="522" y="48"/>
                    </a:lnTo>
                    <a:lnTo>
                      <a:pt x="562" y="37"/>
                    </a:lnTo>
                    <a:lnTo>
                      <a:pt x="601" y="25"/>
                    </a:lnTo>
                    <a:lnTo>
                      <a:pt x="641" y="14"/>
                    </a:lnTo>
                    <a:lnTo>
                      <a:pt x="651" y="11"/>
                    </a:lnTo>
                    <a:lnTo>
                      <a:pt x="659" y="10"/>
                    </a:lnTo>
                    <a:lnTo>
                      <a:pt x="668" y="8"/>
                    </a:lnTo>
                    <a:lnTo>
                      <a:pt x="676" y="7"/>
                    </a:lnTo>
                    <a:lnTo>
                      <a:pt x="685" y="4"/>
                    </a:lnTo>
                    <a:lnTo>
                      <a:pt x="693" y="3"/>
                    </a:lnTo>
                    <a:lnTo>
                      <a:pt x="702" y="1"/>
                    </a:lnTo>
                    <a:lnTo>
                      <a:pt x="712" y="0"/>
                    </a:lnTo>
                    <a:lnTo>
                      <a:pt x="750" y="1"/>
                    </a:lnTo>
                    <a:lnTo>
                      <a:pt x="788" y="1"/>
                    </a:lnTo>
                    <a:lnTo>
                      <a:pt x="826" y="2"/>
                    </a:lnTo>
                    <a:lnTo>
                      <a:pt x="864" y="3"/>
                    </a:lnTo>
                    <a:lnTo>
                      <a:pt x="902" y="4"/>
                    </a:lnTo>
                    <a:lnTo>
                      <a:pt x="940" y="4"/>
                    </a:lnTo>
                    <a:lnTo>
                      <a:pt x="978" y="6"/>
                    </a:lnTo>
                    <a:lnTo>
                      <a:pt x="1016" y="7"/>
                    </a:lnTo>
                    <a:lnTo>
                      <a:pt x="1054" y="8"/>
                    </a:lnTo>
                    <a:lnTo>
                      <a:pt x="1092" y="8"/>
                    </a:lnTo>
                    <a:lnTo>
                      <a:pt x="1130" y="9"/>
                    </a:lnTo>
                    <a:lnTo>
                      <a:pt x="1168" y="10"/>
                    </a:lnTo>
                    <a:lnTo>
                      <a:pt x="1206" y="11"/>
                    </a:lnTo>
                    <a:lnTo>
                      <a:pt x="1244" y="11"/>
                    </a:lnTo>
                    <a:lnTo>
                      <a:pt x="1282" y="13"/>
                    </a:lnTo>
                    <a:lnTo>
                      <a:pt x="1320" y="14"/>
                    </a:lnTo>
                    <a:lnTo>
                      <a:pt x="1357" y="15"/>
                    </a:lnTo>
                    <a:lnTo>
                      <a:pt x="1395" y="15"/>
                    </a:lnTo>
                    <a:lnTo>
                      <a:pt x="1433" y="16"/>
                    </a:lnTo>
                    <a:lnTo>
                      <a:pt x="1471" y="17"/>
                    </a:lnTo>
                    <a:lnTo>
                      <a:pt x="1509" y="18"/>
                    </a:lnTo>
                    <a:lnTo>
                      <a:pt x="1547" y="18"/>
                    </a:lnTo>
                    <a:lnTo>
                      <a:pt x="1585" y="19"/>
                    </a:lnTo>
                    <a:lnTo>
                      <a:pt x="1623" y="21"/>
                    </a:lnTo>
                    <a:lnTo>
                      <a:pt x="1661" y="22"/>
                    </a:lnTo>
                    <a:lnTo>
                      <a:pt x="1699" y="22"/>
                    </a:lnTo>
                    <a:lnTo>
                      <a:pt x="1737" y="23"/>
                    </a:lnTo>
                    <a:lnTo>
                      <a:pt x="1775" y="24"/>
                    </a:lnTo>
                    <a:lnTo>
                      <a:pt x="1813" y="25"/>
                    </a:lnTo>
                    <a:lnTo>
                      <a:pt x="1851" y="25"/>
                    </a:lnTo>
                    <a:lnTo>
                      <a:pt x="1889" y="26"/>
                    </a:lnTo>
                    <a:lnTo>
                      <a:pt x="1927" y="28"/>
                    </a:lnTo>
                    <a:lnTo>
                      <a:pt x="1933" y="34"/>
                    </a:lnTo>
                    <a:lnTo>
                      <a:pt x="1940" y="41"/>
                    </a:lnTo>
                    <a:lnTo>
                      <a:pt x="1947" y="49"/>
                    </a:lnTo>
                    <a:lnTo>
                      <a:pt x="1953" y="56"/>
                    </a:lnTo>
                    <a:lnTo>
                      <a:pt x="1922" y="69"/>
                    </a:lnTo>
                    <a:lnTo>
                      <a:pt x="1890" y="82"/>
                    </a:lnTo>
                    <a:lnTo>
                      <a:pt x="1859" y="94"/>
                    </a:lnTo>
                    <a:lnTo>
                      <a:pt x="1829" y="107"/>
                    </a:lnTo>
                    <a:lnTo>
                      <a:pt x="1798" y="121"/>
                    </a:lnTo>
                    <a:lnTo>
                      <a:pt x="1767" y="133"/>
                    </a:lnTo>
                    <a:lnTo>
                      <a:pt x="1736" y="146"/>
                    </a:lnTo>
                    <a:lnTo>
                      <a:pt x="1705" y="159"/>
                    </a:lnTo>
                    <a:lnTo>
                      <a:pt x="1674" y="171"/>
                    </a:lnTo>
                    <a:lnTo>
                      <a:pt x="1643" y="184"/>
                    </a:lnTo>
                    <a:lnTo>
                      <a:pt x="1612" y="197"/>
                    </a:lnTo>
                    <a:lnTo>
                      <a:pt x="1580" y="211"/>
                    </a:lnTo>
                    <a:lnTo>
                      <a:pt x="1551" y="223"/>
                    </a:lnTo>
                    <a:lnTo>
                      <a:pt x="1519" y="236"/>
                    </a:lnTo>
                    <a:lnTo>
                      <a:pt x="1488" y="249"/>
                    </a:lnTo>
                    <a:lnTo>
                      <a:pt x="1457" y="261"/>
                    </a:lnTo>
                    <a:lnTo>
                      <a:pt x="1412" y="261"/>
                    </a:lnTo>
                    <a:lnTo>
                      <a:pt x="1366" y="261"/>
                    </a:lnTo>
                    <a:lnTo>
                      <a:pt x="1321" y="260"/>
                    </a:lnTo>
                    <a:lnTo>
                      <a:pt x="1275" y="260"/>
                    </a:lnTo>
                    <a:lnTo>
                      <a:pt x="1230" y="260"/>
                    </a:lnTo>
                    <a:lnTo>
                      <a:pt x="1184" y="260"/>
                    </a:lnTo>
                    <a:lnTo>
                      <a:pt x="1139" y="260"/>
                    </a:lnTo>
                    <a:lnTo>
                      <a:pt x="1094" y="259"/>
                    </a:lnTo>
                    <a:lnTo>
                      <a:pt x="1048" y="259"/>
                    </a:lnTo>
                    <a:lnTo>
                      <a:pt x="1002" y="259"/>
                    </a:lnTo>
                    <a:lnTo>
                      <a:pt x="957" y="259"/>
                    </a:lnTo>
                    <a:lnTo>
                      <a:pt x="911" y="259"/>
                    </a:lnTo>
                    <a:lnTo>
                      <a:pt x="866" y="258"/>
                    </a:lnTo>
                    <a:lnTo>
                      <a:pt x="820" y="258"/>
                    </a:lnTo>
                    <a:lnTo>
                      <a:pt x="775" y="258"/>
                    </a:lnTo>
                    <a:lnTo>
                      <a:pt x="729" y="258"/>
                    </a:lnTo>
                    <a:lnTo>
                      <a:pt x="684" y="258"/>
                    </a:lnTo>
                    <a:lnTo>
                      <a:pt x="638" y="257"/>
                    </a:lnTo>
                    <a:lnTo>
                      <a:pt x="593" y="257"/>
                    </a:lnTo>
                    <a:lnTo>
                      <a:pt x="547" y="257"/>
                    </a:lnTo>
                    <a:lnTo>
                      <a:pt x="501" y="257"/>
                    </a:lnTo>
                    <a:lnTo>
                      <a:pt x="456" y="257"/>
                    </a:lnTo>
                    <a:lnTo>
                      <a:pt x="410" y="255"/>
                    </a:lnTo>
                    <a:lnTo>
                      <a:pt x="365" y="255"/>
                    </a:lnTo>
                    <a:lnTo>
                      <a:pt x="319" y="255"/>
                    </a:lnTo>
                    <a:lnTo>
                      <a:pt x="273" y="255"/>
                    </a:lnTo>
                    <a:lnTo>
                      <a:pt x="228" y="254"/>
                    </a:lnTo>
                    <a:lnTo>
                      <a:pt x="182" y="254"/>
                    </a:lnTo>
                    <a:lnTo>
                      <a:pt x="137" y="254"/>
                    </a:lnTo>
                    <a:lnTo>
                      <a:pt x="91" y="254"/>
                    </a:lnTo>
                    <a:lnTo>
                      <a:pt x="46" y="253"/>
                    </a:lnTo>
                    <a:lnTo>
                      <a:pt x="0" y="253"/>
                    </a:lnTo>
                    <a:lnTo>
                      <a:pt x="1" y="244"/>
                    </a:lnTo>
                    <a:lnTo>
                      <a:pt x="4" y="224"/>
                    </a:lnTo>
                    <a:lnTo>
                      <a:pt x="6" y="206"/>
                    </a:lnTo>
                    <a:lnTo>
                      <a:pt x="4" y="197"/>
                    </a:lnTo>
                    <a:close/>
                  </a:path>
                </a:pathLst>
              </a:custGeom>
              <a:solidFill>
                <a:srgbClr val="BF7505"/>
              </a:solidFill>
              <a:ln w="9525">
                <a:noFill/>
                <a:round/>
                <a:headEnd/>
                <a:tailEnd/>
              </a:ln>
            </p:spPr>
            <p:txBody>
              <a:bodyPr/>
              <a:lstStyle/>
              <a:p>
                <a:endParaRPr lang="en-US"/>
              </a:p>
            </p:txBody>
          </p:sp>
          <p:sp>
            <p:nvSpPr>
              <p:cNvPr id="21717" name="Freeform 819"/>
              <p:cNvSpPr>
                <a:spLocks/>
              </p:cNvSpPr>
              <p:nvPr/>
            </p:nvSpPr>
            <p:spPr bwMode="auto">
              <a:xfrm>
                <a:off x="1291" y="2091"/>
                <a:ext cx="949" cy="122"/>
              </a:xfrm>
              <a:custGeom>
                <a:avLst/>
                <a:gdLst>
                  <a:gd name="T0" fmla="*/ 40 w 1899"/>
                  <a:gd name="T1" fmla="*/ 167 h 244"/>
                  <a:gd name="T2" fmla="*/ 112 w 1899"/>
                  <a:gd name="T3" fmla="*/ 147 h 244"/>
                  <a:gd name="T4" fmla="*/ 185 w 1899"/>
                  <a:gd name="T5" fmla="*/ 127 h 244"/>
                  <a:gd name="T6" fmla="*/ 259 w 1899"/>
                  <a:gd name="T7" fmla="*/ 106 h 244"/>
                  <a:gd name="T8" fmla="*/ 331 w 1899"/>
                  <a:gd name="T9" fmla="*/ 86 h 244"/>
                  <a:gd name="T10" fmla="*/ 405 w 1899"/>
                  <a:gd name="T11" fmla="*/ 65 h 244"/>
                  <a:gd name="T12" fmla="*/ 478 w 1899"/>
                  <a:gd name="T13" fmla="*/ 45 h 244"/>
                  <a:gd name="T14" fmla="*/ 551 w 1899"/>
                  <a:gd name="T15" fmla="*/ 25 h 244"/>
                  <a:gd name="T16" fmla="*/ 598 w 1899"/>
                  <a:gd name="T17" fmla="*/ 12 h 244"/>
                  <a:gd name="T18" fmla="*/ 615 w 1899"/>
                  <a:gd name="T19" fmla="*/ 9 h 244"/>
                  <a:gd name="T20" fmla="*/ 632 w 1899"/>
                  <a:gd name="T21" fmla="*/ 5 h 244"/>
                  <a:gd name="T22" fmla="*/ 649 w 1899"/>
                  <a:gd name="T23" fmla="*/ 2 h 244"/>
                  <a:gd name="T24" fmla="*/ 696 w 1899"/>
                  <a:gd name="T25" fmla="*/ 2 h 244"/>
                  <a:gd name="T26" fmla="*/ 772 w 1899"/>
                  <a:gd name="T27" fmla="*/ 3 h 244"/>
                  <a:gd name="T28" fmla="*/ 848 w 1899"/>
                  <a:gd name="T29" fmla="*/ 5 h 244"/>
                  <a:gd name="T30" fmla="*/ 924 w 1899"/>
                  <a:gd name="T31" fmla="*/ 6 h 244"/>
                  <a:gd name="T32" fmla="*/ 1000 w 1899"/>
                  <a:gd name="T33" fmla="*/ 9 h 244"/>
                  <a:gd name="T34" fmla="*/ 1076 w 1899"/>
                  <a:gd name="T35" fmla="*/ 10 h 244"/>
                  <a:gd name="T36" fmla="*/ 1152 w 1899"/>
                  <a:gd name="T37" fmla="*/ 12 h 244"/>
                  <a:gd name="T38" fmla="*/ 1228 w 1899"/>
                  <a:gd name="T39" fmla="*/ 13 h 244"/>
                  <a:gd name="T40" fmla="*/ 1303 w 1899"/>
                  <a:gd name="T41" fmla="*/ 15 h 244"/>
                  <a:gd name="T42" fmla="*/ 1379 w 1899"/>
                  <a:gd name="T43" fmla="*/ 17 h 244"/>
                  <a:gd name="T44" fmla="*/ 1455 w 1899"/>
                  <a:gd name="T45" fmla="*/ 19 h 244"/>
                  <a:gd name="T46" fmla="*/ 1531 w 1899"/>
                  <a:gd name="T47" fmla="*/ 20 h 244"/>
                  <a:gd name="T48" fmla="*/ 1607 w 1899"/>
                  <a:gd name="T49" fmla="*/ 22 h 244"/>
                  <a:gd name="T50" fmla="*/ 1683 w 1899"/>
                  <a:gd name="T51" fmla="*/ 23 h 244"/>
                  <a:gd name="T52" fmla="*/ 1759 w 1899"/>
                  <a:gd name="T53" fmla="*/ 26 h 244"/>
                  <a:gd name="T54" fmla="*/ 1835 w 1899"/>
                  <a:gd name="T55" fmla="*/ 27 h 244"/>
                  <a:gd name="T56" fmla="*/ 1880 w 1899"/>
                  <a:gd name="T57" fmla="*/ 36 h 244"/>
                  <a:gd name="T58" fmla="*/ 1893 w 1899"/>
                  <a:gd name="T59" fmla="*/ 50 h 244"/>
                  <a:gd name="T60" fmla="*/ 1871 w 1899"/>
                  <a:gd name="T61" fmla="*/ 70 h 244"/>
                  <a:gd name="T62" fmla="*/ 1814 w 1899"/>
                  <a:gd name="T63" fmla="*/ 93 h 244"/>
                  <a:gd name="T64" fmla="*/ 1758 w 1899"/>
                  <a:gd name="T65" fmla="*/ 117 h 244"/>
                  <a:gd name="T66" fmla="*/ 1701 w 1899"/>
                  <a:gd name="T67" fmla="*/ 140 h 244"/>
                  <a:gd name="T68" fmla="*/ 1645 w 1899"/>
                  <a:gd name="T69" fmla="*/ 163 h 244"/>
                  <a:gd name="T70" fmla="*/ 1590 w 1899"/>
                  <a:gd name="T71" fmla="*/ 186 h 244"/>
                  <a:gd name="T72" fmla="*/ 1533 w 1899"/>
                  <a:gd name="T73" fmla="*/ 210 h 244"/>
                  <a:gd name="T74" fmla="*/ 1477 w 1899"/>
                  <a:gd name="T75" fmla="*/ 233 h 244"/>
                  <a:gd name="T76" fmla="*/ 1403 w 1899"/>
                  <a:gd name="T77" fmla="*/ 244 h 244"/>
                  <a:gd name="T78" fmla="*/ 1313 w 1899"/>
                  <a:gd name="T79" fmla="*/ 243 h 244"/>
                  <a:gd name="T80" fmla="*/ 1222 w 1899"/>
                  <a:gd name="T81" fmla="*/ 243 h 244"/>
                  <a:gd name="T82" fmla="*/ 1132 w 1899"/>
                  <a:gd name="T83" fmla="*/ 242 h 244"/>
                  <a:gd name="T84" fmla="*/ 1042 w 1899"/>
                  <a:gd name="T85" fmla="*/ 241 h 244"/>
                  <a:gd name="T86" fmla="*/ 951 w 1899"/>
                  <a:gd name="T87" fmla="*/ 241 h 244"/>
                  <a:gd name="T88" fmla="*/ 860 w 1899"/>
                  <a:gd name="T89" fmla="*/ 240 h 244"/>
                  <a:gd name="T90" fmla="*/ 770 w 1899"/>
                  <a:gd name="T91" fmla="*/ 240 h 244"/>
                  <a:gd name="T92" fmla="*/ 679 w 1899"/>
                  <a:gd name="T93" fmla="*/ 239 h 244"/>
                  <a:gd name="T94" fmla="*/ 590 w 1899"/>
                  <a:gd name="T95" fmla="*/ 239 h 244"/>
                  <a:gd name="T96" fmla="*/ 498 w 1899"/>
                  <a:gd name="T97" fmla="*/ 238 h 244"/>
                  <a:gd name="T98" fmla="*/ 407 w 1899"/>
                  <a:gd name="T99" fmla="*/ 238 h 244"/>
                  <a:gd name="T100" fmla="*/ 318 w 1899"/>
                  <a:gd name="T101" fmla="*/ 236 h 244"/>
                  <a:gd name="T102" fmla="*/ 227 w 1899"/>
                  <a:gd name="T103" fmla="*/ 235 h 244"/>
                  <a:gd name="T104" fmla="*/ 135 w 1899"/>
                  <a:gd name="T105" fmla="*/ 235 h 244"/>
                  <a:gd name="T106" fmla="*/ 44 w 1899"/>
                  <a:gd name="T107" fmla="*/ 234 h 244"/>
                  <a:gd name="T108" fmla="*/ 1 w 1899"/>
                  <a:gd name="T109" fmla="*/ 225 h 244"/>
                  <a:gd name="T110" fmla="*/ 5 w 1899"/>
                  <a:gd name="T111" fmla="*/ 187 h 24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899"/>
                  <a:gd name="T169" fmla="*/ 0 h 244"/>
                  <a:gd name="T170" fmla="*/ 1899 w 1899"/>
                  <a:gd name="T171" fmla="*/ 244 h 244"/>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899" h="244">
                    <a:moveTo>
                      <a:pt x="3" y="178"/>
                    </a:moveTo>
                    <a:lnTo>
                      <a:pt x="40" y="167"/>
                    </a:lnTo>
                    <a:lnTo>
                      <a:pt x="76" y="157"/>
                    </a:lnTo>
                    <a:lnTo>
                      <a:pt x="112" y="147"/>
                    </a:lnTo>
                    <a:lnTo>
                      <a:pt x="149" y="137"/>
                    </a:lnTo>
                    <a:lnTo>
                      <a:pt x="185" y="127"/>
                    </a:lnTo>
                    <a:lnTo>
                      <a:pt x="222" y="117"/>
                    </a:lnTo>
                    <a:lnTo>
                      <a:pt x="259" y="106"/>
                    </a:lnTo>
                    <a:lnTo>
                      <a:pt x="296" y="96"/>
                    </a:lnTo>
                    <a:lnTo>
                      <a:pt x="331" y="86"/>
                    </a:lnTo>
                    <a:lnTo>
                      <a:pt x="368" y="75"/>
                    </a:lnTo>
                    <a:lnTo>
                      <a:pt x="405" y="65"/>
                    </a:lnTo>
                    <a:lnTo>
                      <a:pt x="442" y="55"/>
                    </a:lnTo>
                    <a:lnTo>
                      <a:pt x="478" y="45"/>
                    </a:lnTo>
                    <a:lnTo>
                      <a:pt x="515" y="35"/>
                    </a:lnTo>
                    <a:lnTo>
                      <a:pt x="551" y="25"/>
                    </a:lnTo>
                    <a:lnTo>
                      <a:pt x="588" y="14"/>
                    </a:lnTo>
                    <a:lnTo>
                      <a:pt x="598" y="12"/>
                    </a:lnTo>
                    <a:lnTo>
                      <a:pt x="606" y="11"/>
                    </a:lnTo>
                    <a:lnTo>
                      <a:pt x="615" y="9"/>
                    </a:lnTo>
                    <a:lnTo>
                      <a:pt x="623" y="7"/>
                    </a:lnTo>
                    <a:lnTo>
                      <a:pt x="632" y="5"/>
                    </a:lnTo>
                    <a:lnTo>
                      <a:pt x="640" y="4"/>
                    </a:lnTo>
                    <a:lnTo>
                      <a:pt x="649" y="2"/>
                    </a:lnTo>
                    <a:lnTo>
                      <a:pt x="657" y="0"/>
                    </a:lnTo>
                    <a:lnTo>
                      <a:pt x="696" y="2"/>
                    </a:lnTo>
                    <a:lnTo>
                      <a:pt x="734" y="2"/>
                    </a:lnTo>
                    <a:lnTo>
                      <a:pt x="772" y="3"/>
                    </a:lnTo>
                    <a:lnTo>
                      <a:pt x="810" y="4"/>
                    </a:lnTo>
                    <a:lnTo>
                      <a:pt x="848" y="5"/>
                    </a:lnTo>
                    <a:lnTo>
                      <a:pt x="886" y="5"/>
                    </a:lnTo>
                    <a:lnTo>
                      <a:pt x="924" y="6"/>
                    </a:lnTo>
                    <a:lnTo>
                      <a:pt x="962" y="7"/>
                    </a:lnTo>
                    <a:lnTo>
                      <a:pt x="1000" y="9"/>
                    </a:lnTo>
                    <a:lnTo>
                      <a:pt x="1038" y="9"/>
                    </a:lnTo>
                    <a:lnTo>
                      <a:pt x="1076" y="10"/>
                    </a:lnTo>
                    <a:lnTo>
                      <a:pt x="1114" y="11"/>
                    </a:lnTo>
                    <a:lnTo>
                      <a:pt x="1152" y="12"/>
                    </a:lnTo>
                    <a:lnTo>
                      <a:pt x="1190" y="12"/>
                    </a:lnTo>
                    <a:lnTo>
                      <a:pt x="1228" y="13"/>
                    </a:lnTo>
                    <a:lnTo>
                      <a:pt x="1266" y="14"/>
                    </a:lnTo>
                    <a:lnTo>
                      <a:pt x="1303" y="15"/>
                    </a:lnTo>
                    <a:lnTo>
                      <a:pt x="1341" y="15"/>
                    </a:lnTo>
                    <a:lnTo>
                      <a:pt x="1379" y="17"/>
                    </a:lnTo>
                    <a:lnTo>
                      <a:pt x="1417" y="18"/>
                    </a:lnTo>
                    <a:lnTo>
                      <a:pt x="1455" y="19"/>
                    </a:lnTo>
                    <a:lnTo>
                      <a:pt x="1493" y="19"/>
                    </a:lnTo>
                    <a:lnTo>
                      <a:pt x="1531" y="20"/>
                    </a:lnTo>
                    <a:lnTo>
                      <a:pt x="1569" y="21"/>
                    </a:lnTo>
                    <a:lnTo>
                      <a:pt x="1607" y="22"/>
                    </a:lnTo>
                    <a:lnTo>
                      <a:pt x="1645" y="22"/>
                    </a:lnTo>
                    <a:lnTo>
                      <a:pt x="1683" y="23"/>
                    </a:lnTo>
                    <a:lnTo>
                      <a:pt x="1721" y="25"/>
                    </a:lnTo>
                    <a:lnTo>
                      <a:pt x="1759" y="26"/>
                    </a:lnTo>
                    <a:lnTo>
                      <a:pt x="1797" y="26"/>
                    </a:lnTo>
                    <a:lnTo>
                      <a:pt x="1835" y="27"/>
                    </a:lnTo>
                    <a:lnTo>
                      <a:pt x="1873" y="28"/>
                    </a:lnTo>
                    <a:lnTo>
                      <a:pt x="1880" y="36"/>
                    </a:lnTo>
                    <a:lnTo>
                      <a:pt x="1887" y="43"/>
                    </a:lnTo>
                    <a:lnTo>
                      <a:pt x="1893" y="50"/>
                    </a:lnTo>
                    <a:lnTo>
                      <a:pt x="1899" y="58"/>
                    </a:lnTo>
                    <a:lnTo>
                      <a:pt x="1871" y="70"/>
                    </a:lnTo>
                    <a:lnTo>
                      <a:pt x="1842" y="81"/>
                    </a:lnTo>
                    <a:lnTo>
                      <a:pt x="1814" y="93"/>
                    </a:lnTo>
                    <a:lnTo>
                      <a:pt x="1786" y="104"/>
                    </a:lnTo>
                    <a:lnTo>
                      <a:pt x="1758" y="117"/>
                    </a:lnTo>
                    <a:lnTo>
                      <a:pt x="1730" y="128"/>
                    </a:lnTo>
                    <a:lnTo>
                      <a:pt x="1701" y="140"/>
                    </a:lnTo>
                    <a:lnTo>
                      <a:pt x="1674" y="151"/>
                    </a:lnTo>
                    <a:lnTo>
                      <a:pt x="1645" y="163"/>
                    </a:lnTo>
                    <a:lnTo>
                      <a:pt x="1617" y="174"/>
                    </a:lnTo>
                    <a:lnTo>
                      <a:pt x="1590" y="186"/>
                    </a:lnTo>
                    <a:lnTo>
                      <a:pt x="1561" y="197"/>
                    </a:lnTo>
                    <a:lnTo>
                      <a:pt x="1533" y="210"/>
                    </a:lnTo>
                    <a:lnTo>
                      <a:pt x="1504" y="221"/>
                    </a:lnTo>
                    <a:lnTo>
                      <a:pt x="1477" y="233"/>
                    </a:lnTo>
                    <a:lnTo>
                      <a:pt x="1448" y="244"/>
                    </a:lnTo>
                    <a:lnTo>
                      <a:pt x="1403" y="244"/>
                    </a:lnTo>
                    <a:lnTo>
                      <a:pt x="1358" y="243"/>
                    </a:lnTo>
                    <a:lnTo>
                      <a:pt x="1313" y="243"/>
                    </a:lnTo>
                    <a:lnTo>
                      <a:pt x="1267" y="243"/>
                    </a:lnTo>
                    <a:lnTo>
                      <a:pt x="1222" y="243"/>
                    </a:lnTo>
                    <a:lnTo>
                      <a:pt x="1177" y="242"/>
                    </a:lnTo>
                    <a:lnTo>
                      <a:pt x="1132" y="242"/>
                    </a:lnTo>
                    <a:lnTo>
                      <a:pt x="1087" y="242"/>
                    </a:lnTo>
                    <a:lnTo>
                      <a:pt x="1042" y="241"/>
                    </a:lnTo>
                    <a:lnTo>
                      <a:pt x="996" y="241"/>
                    </a:lnTo>
                    <a:lnTo>
                      <a:pt x="951" y="241"/>
                    </a:lnTo>
                    <a:lnTo>
                      <a:pt x="906" y="241"/>
                    </a:lnTo>
                    <a:lnTo>
                      <a:pt x="860" y="240"/>
                    </a:lnTo>
                    <a:lnTo>
                      <a:pt x="815" y="240"/>
                    </a:lnTo>
                    <a:lnTo>
                      <a:pt x="770" y="240"/>
                    </a:lnTo>
                    <a:lnTo>
                      <a:pt x="725" y="239"/>
                    </a:lnTo>
                    <a:lnTo>
                      <a:pt x="679" y="239"/>
                    </a:lnTo>
                    <a:lnTo>
                      <a:pt x="634" y="239"/>
                    </a:lnTo>
                    <a:lnTo>
                      <a:pt x="590" y="239"/>
                    </a:lnTo>
                    <a:lnTo>
                      <a:pt x="543" y="238"/>
                    </a:lnTo>
                    <a:lnTo>
                      <a:pt x="498" y="238"/>
                    </a:lnTo>
                    <a:lnTo>
                      <a:pt x="454" y="238"/>
                    </a:lnTo>
                    <a:lnTo>
                      <a:pt x="407" y="238"/>
                    </a:lnTo>
                    <a:lnTo>
                      <a:pt x="362" y="236"/>
                    </a:lnTo>
                    <a:lnTo>
                      <a:pt x="318" y="236"/>
                    </a:lnTo>
                    <a:lnTo>
                      <a:pt x="271" y="236"/>
                    </a:lnTo>
                    <a:lnTo>
                      <a:pt x="227" y="235"/>
                    </a:lnTo>
                    <a:lnTo>
                      <a:pt x="180" y="235"/>
                    </a:lnTo>
                    <a:lnTo>
                      <a:pt x="135" y="235"/>
                    </a:lnTo>
                    <a:lnTo>
                      <a:pt x="91" y="235"/>
                    </a:lnTo>
                    <a:lnTo>
                      <a:pt x="44" y="234"/>
                    </a:lnTo>
                    <a:lnTo>
                      <a:pt x="0" y="234"/>
                    </a:lnTo>
                    <a:lnTo>
                      <a:pt x="1" y="225"/>
                    </a:lnTo>
                    <a:lnTo>
                      <a:pt x="4" y="205"/>
                    </a:lnTo>
                    <a:lnTo>
                      <a:pt x="5" y="187"/>
                    </a:lnTo>
                    <a:lnTo>
                      <a:pt x="3" y="178"/>
                    </a:lnTo>
                    <a:close/>
                  </a:path>
                </a:pathLst>
              </a:custGeom>
              <a:solidFill>
                <a:srgbClr val="C47C05"/>
              </a:solidFill>
              <a:ln w="9525">
                <a:noFill/>
                <a:round/>
                <a:headEnd/>
                <a:tailEnd/>
              </a:ln>
            </p:spPr>
            <p:txBody>
              <a:bodyPr/>
              <a:lstStyle/>
              <a:p>
                <a:endParaRPr lang="en-US"/>
              </a:p>
            </p:txBody>
          </p:sp>
          <p:sp>
            <p:nvSpPr>
              <p:cNvPr id="21718" name="Freeform 820"/>
              <p:cNvSpPr>
                <a:spLocks/>
              </p:cNvSpPr>
              <p:nvPr/>
            </p:nvSpPr>
            <p:spPr bwMode="auto">
              <a:xfrm>
                <a:off x="1291" y="2101"/>
                <a:ext cx="922" cy="113"/>
              </a:xfrm>
              <a:custGeom>
                <a:avLst/>
                <a:gdLst>
                  <a:gd name="T0" fmla="*/ 35 w 1844"/>
                  <a:gd name="T1" fmla="*/ 148 h 227"/>
                  <a:gd name="T2" fmla="*/ 102 w 1844"/>
                  <a:gd name="T3" fmla="*/ 131 h 227"/>
                  <a:gd name="T4" fmla="*/ 168 w 1844"/>
                  <a:gd name="T5" fmla="*/ 113 h 227"/>
                  <a:gd name="T6" fmla="*/ 235 w 1844"/>
                  <a:gd name="T7" fmla="*/ 96 h 227"/>
                  <a:gd name="T8" fmla="*/ 301 w 1844"/>
                  <a:gd name="T9" fmla="*/ 77 h 227"/>
                  <a:gd name="T10" fmla="*/ 368 w 1844"/>
                  <a:gd name="T11" fmla="*/ 59 h 227"/>
                  <a:gd name="T12" fmla="*/ 434 w 1844"/>
                  <a:gd name="T13" fmla="*/ 41 h 227"/>
                  <a:gd name="T14" fmla="*/ 501 w 1844"/>
                  <a:gd name="T15" fmla="*/ 23 h 227"/>
                  <a:gd name="T16" fmla="*/ 543 w 1844"/>
                  <a:gd name="T17" fmla="*/ 12 h 227"/>
                  <a:gd name="T18" fmla="*/ 561 w 1844"/>
                  <a:gd name="T19" fmla="*/ 8 h 227"/>
                  <a:gd name="T20" fmla="*/ 578 w 1844"/>
                  <a:gd name="T21" fmla="*/ 5 h 227"/>
                  <a:gd name="T22" fmla="*/ 595 w 1844"/>
                  <a:gd name="T23" fmla="*/ 1 h 227"/>
                  <a:gd name="T24" fmla="*/ 641 w 1844"/>
                  <a:gd name="T25" fmla="*/ 1 h 227"/>
                  <a:gd name="T26" fmla="*/ 717 w 1844"/>
                  <a:gd name="T27" fmla="*/ 2 h 227"/>
                  <a:gd name="T28" fmla="*/ 793 w 1844"/>
                  <a:gd name="T29" fmla="*/ 5 h 227"/>
                  <a:gd name="T30" fmla="*/ 870 w 1844"/>
                  <a:gd name="T31" fmla="*/ 6 h 227"/>
                  <a:gd name="T32" fmla="*/ 946 w 1844"/>
                  <a:gd name="T33" fmla="*/ 8 h 227"/>
                  <a:gd name="T34" fmla="*/ 1022 w 1844"/>
                  <a:gd name="T35" fmla="*/ 9 h 227"/>
                  <a:gd name="T36" fmla="*/ 1098 w 1844"/>
                  <a:gd name="T37" fmla="*/ 12 h 227"/>
                  <a:gd name="T38" fmla="*/ 1174 w 1844"/>
                  <a:gd name="T39" fmla="*/ 13 h 227"/>
                  <a:gd name="T40" fmla="*/ 1250 w 1844"/>
                  <a:gd name="T41" fmla="*/ 15 h 227"/>
                  <a:gd name="T42" fmla="*/ 1326 w 1844"/>
                  <a:gd name="T43" fmla="*/ 16 h 227"/>
                  <a:gd name="T44" fmla="*/ 1402 w 1844"/>
                  <a:gd name="T45" fmla="*/ 18 h 227"/>
                  <a:gd name="T46" fmla="*/ 1478 w 1844"/>
                  <a:gd name="T47" fmla="*/ 20 h 227"/>
                  <a:gd name="T48" fmla="*/ 1554 w 1844"/>
                  <a:gd name="T49" fmla="*/ 22 h 227"/>
                  <a:gd name="T50" fmla="*/ 1630 w 1844"/>
                  <a:gd name="T51" fmla="*/ 23 h 227"/>
                  <a:gd name="T52" fmla="*/ 1706 w 1844"/>
                  <a:gd name="T53" fmla="*/ 25 h 227"/>
                  <a:gd name="T54" fmla="*/ 1782 w 1844"/>
                  <a:gd name="T55" fmla="*/ 26 h 227"/>
                  <a:gd name="T56" fmla="*/ 1826 w 1844"/>
                  <a:gd name="T57" fmla="*/ 36 h 227"/>
                  <a:gd name="T58" fmla="*/ 1839 w 1844"/>
                  <a:gd name="T59" fmla="*/ 52 h 227"/>
                  <a:gd name="T60" fmla="*/ 1819 w 1844"/>
                  <a:gd name="T61" fmla="*/ 70 h 227"/>
                  <a:gd name="T62" fmla="*/ 1768 w 1844"/>
                  <a:gd name="T63" fmla="*/ 91 h 227"/>
                  <a:gd name="T64" fmla="*/ 1718 w 1844"/>
                  <a:gd name="T65" fmla="*/ 112 h 227"/>
                  <a:gd name="T66" fmla="*/ 1667 w 1844"/>
                  <a:gd name="T67" fmla="*/ 132 h 227"/>
                  <a:gd name="T68" fmla="*/ 1617 w 1844"/>
                  <a:gd name="T69" fmla="*/ 154 h 227"/>
                  <a:gd name="T70" fmla="*/ 1567 w 1844"/>
                  <a:gd name="T71" fmla="*/ 175 h 227"/>
                  <a:gd name="T72" fmla="*/ 1516 w 1844"/>
                  <a:gd name="T73" fmla="*/ 196 h 227"/>
                  <a:gd name="T74" fmla="*/ 1465 w 1844"/>
                  <a:gd name="T75" fmla="*/ 216 h 227"/>
                  <a:gd name="T76" fmla="*/ 1395 w 1844"/>
                  <a:gd name="T77" fmla="*/ 227 h 227"/>
                  <a:gd name="T78" fmla="*/ 1305 w 1844"/>
                  <a:gd name="T79" fmla="*/ 226 h 227"/>
                  <a:gd name="T80" fmla="*/ 1215 w 1844"/>
                  <a:gd name="T81" fmla="*/ 224 h 227"/>
                  <a:gd name="T82" fmla="*/ 1125 w 1844"/>
                  <a:gd name="T83" fmla="*/ 223 h 227"/>
                  <a:gd name="T84" fmla="*/ 1035 w 1844"/>
                  <a:gd name="T85" fmla="*/ 223 h 227"/>
                  <a:gd name="T86" fmla="*/ 946 w 1844"/>
                  <a:gd name="T87" fmla="*/ 222 h 227"/>
                  <a:gd name="T88" fmla="*/ 856 w 1844"/>
                  <a:gd name="T89" fmla="*/ 221 h 227"/>
                  <a:gd name="T90" fmla="*/ 765 w 1844"/>
                  <a:gd name="T91" fmla="*/ 221 h 227"/>
                  <a:gd name="T92" fmla="*/ 675 w 1844"/>
                  <a:gd name="T93" fmla="*/ 220 h 227"/>
                  <a:gd name="T94" fmla="*/ 585 w 1844"/>
                  <a:gd name="T95" fmla="*/ 220 h 227"/>
                  <a:gd name="T96" fmla="*/ 495 w 1844"/>
                  <a:gd name="T97" fmla="*/ 219 h 227"/>
                  <a:gd name="T98" fmla="*/ 405 w 1844"/>
                  <a:gd name="T99" fmla="*/ 218 h 227"/>
                  <a:gd name="T100" fmla="*/ 315 w 1844"/>
                  <a:gd name="T101" fmla="*/ 218 h 227"/>
                  <a:gd name="T102" fmla="*/ 224 w 1844"/>
                  <a:gd name="T103" fmla="*/ 216 h 227"/>
                  <a:gd name="T104" fmla="*/ 134 w 1844"/>
                  <a:gd name="T105" fmla="*/ 215 h 227"/>
                  <a:gd name="T106" fmla="*/ 44 w 1844"/>
                  <a:gd name="T107" fmla="*/ 214 h 227"/>
                  <a:gd name="T108" fmla="*/ 1 w 1844"/>
                  <a:gd name="T109" fmla="*/ 205 h 227"/>
                  <a:gd name="T110" fmla="*/ 4 w 1844"/>
                  <a:gd name="T111" fmla="*/ 167 h 227"/>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844"/>
                  <a:gd name="T169" fmla="*/ 0 h 227"/>
                  <a:gd name="T170" fmla="*/ 1844 w 1844"/>
                  <a:gd name="T171" fmla="*/ 227 h 227"/>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844" h="227">
                    <a:moveTo>
                      <a:pt x="2" y="158"/>
                    </a:moveTo>
                    <a:lnTo>
                      <a:pt x="35" y="148"/>
                    </a:lnTo>
                    <a:lnTo>
                      <a:pt x="69" y="140"/>
                    </a:lnTo>
                    <a:lnTo>
                      <a:pt x="102" y="131"/>
                    </a:lnTo>
                    <a:lnTo>
                      <a:pt x="135" y="122"/>
                    </a:lnTo>
                    <a:lnTo>
                      <a:pt x="168" y="113"/>
                    </a:lnTo>
                    <a:lnTo>
                      <a:pt x="201" y="105"/>
                    </a:lnTo>
                    <a:lnTo>
                      <a:pt x="235" y="96"/>
                    </a:lnTo>
                    <a:lnTo>
                      <a:pt x="268" y="86"/>
                    </a:lnTo>
                    <a:lnTo>
                      <a:pt x="301" y="77"/>
                    </a:lnTo>
                    <a:lnTo>
                      <a:pt x="335" y="68"/>
                    </a:lnTo>
                    <a:lnTo>
                      <a:pt x="368" y="59"/>
                    </a:lnTo>
                    <a:lnTo>
                      <a:pt x="402" y="50"/>
                    </a:lnTo>
                    <a:lnTo>
                      <a:pt x="434" y="41"/>
                    </a:lnTo>
                    <a:lnTo>
                      <a:pt x="467" y="32"/>
                    </a:lnTo>
                    <a:lnTo>
                      <a:pt x="501" y="23"/>
                    </a:lnTo>
                    <a:lnTo>
                      <a:pt x="534" y="14"/>
                    </a:lnTo>
                    <a:lnTo>
                      <a:pt x="543" y="12"/>
                    </a:lnTo>
                    <a:lnTo>
                      <a:pt x="551" y="10"/>
                    </a:lnTo>
                    <a:lnTo>
                      <a:pt x="561" y="8"/>
                    </a:lnTo>
                    <a:lnTo>
                      <a:pt x="569" y="7"/>
                    </a:lnTo>
                    <a:lnTo>
                      <a:pt x="578" y="5"/>
                    </a:lnTo>
                    <a:lnTo>
                      <a:pt x="586" y="3"/>
                    </a:lnTo>
                    <a:lnTo>
                      <a:pt x="595" y="1"/>
                    </a:lnTo>
                    <a:lnTo>
                      <a:pt x="603" y="0"/>
                    </a:lnTo>
                    <a:lnTo>
                      <a:pt x="641" y="1"/>
                    </a:lnTo>
                    <a:lnTo>
                      <a:pt x="679" y="1"/>
                    </a:lnTo>
                    <a:lnTo>
                      <a:pt x="717" y="2"/>
                    </a:lnTo>
                    <a:lnTo>
                      <a:pt x="755" y="3"/>
                    </a:lnTo>
                    <a:lnTo>
                      <a:pt x="793" y="5"/>
                    </a:lnTo>
                    <a:lnTo>
                      <a:pt x="831" y="5"/>
                    </a:lnTo>
                    <a:lnTo>
                      <a:pt x="870" y="6"/>
                    </a:lnTo>
                    <a:lnTo>
                      <a:pt x="908" y="7"/>
                    </a:lnTo>
                    <a:lnTo>
                      <a:pt x="946" y="8"/>
                    </a:lnTo>
                    <a:lnTo>
                      <a:pt x="984" y="8"/>
                    </a:lnTo>
                    <a:lnTo>
                      <a:pt x="1022" y="9"/>
                    </a:lnTo>
                    <a:lnTo>
                      <a:pt x="1060" y="10"/>
                    </a:lnTo>
                    <a:lnTo>
                      <a:pt x="1098" y="12"/>
                    </a:lnTo>
                    <a:lnTo>
                      <a:pt x="1136" y="12"/>
                    </a:lnTo>
                    <a:lnTo>
                      <a:pt x="1174" y="13"/>
                    </a:lnTo>
                    <a:lnTo>
                      <a:pt x="1212" y="14"/>
                    </a:lnTo>
                    <a:lnTo>
                      <a:pt x="1250" y="15"/>
                    </a:lnTo>
                    <a:lnTo>
                      <a:pt x="1288" y="15"/>
                    </a:lnTo>
                    <a:lnTo>
                      <a:pt x="1326" y="16"/>
                    </a:lnTo>
                    <a:lnTo>
                      <a:pt x="1364" y="17"/>
                    </a:lnTo>
                    <a:lnTo>
                      <a:pt x="1402" y="18"/>
                    </a:lnTo>
                    <a:lnTo>
                      <a:pt x="1440" y="18"/>
                    </a:lnTo>
                    <a:lnTo>
                      <a:pt x="1478" y="20"/>
                    </a:lnTo>
                    <a:lnTo>
                      <a:pt x="1516" y="21"/>
                    </a:lnTo>
                    <a:lnTo>
                      <a:pt x="1554" y="22"/>
                    </a:lnTo>
                    <a:lnTo>
                      <a:pt x="1592" y="22"/>
                    </a:lnTo>
                    <a:lnTo>
                      <a:pt x="1630" y="23"/>
                    </a:lnTo>
                    <a:lnTo>
                      <a:pt x="1668" y="24"/>
                    </a:lnTo>
                    <a:lnTo>
                      <a:pt x="1706" y="25"/>
                    </a:lnTo>
                    <a:lnTo>
                      <a:pt x="1744" y="25"/>
                    </a:lnTo>
                    <a:lnTo>
                      <a:pt x="1782" y="26"/>
                    </a:lnTo>
                    <a:lnTo>
                      <a:pt x="1820" y="28"/>
                    </a:lnTo>
                    <a:lnTo>
                      <a:pt x="1826" y="36"/>
                    </a:lnTo>
                    <a:lnTo>
                      <a:pt x="1833" y="44"/>
                    </a:lnTo>
                    <a:lnTo>
                      <a:pt x="1839" y="52"/>
                    </a:lnTo>
                    <a:lnTo>
                      <a:pt x="1844" y="60"/>
                    </a:lnTo>
                    <a:lnTo>
                      <a:pt x="1819" y="70"/>
                    </a:lnTo>
                    <a:lnTo>
                      <a:pt x="1794" y="81"/>
                    </a:lnTo>
                    <a:lnTo>
                      <a:pt x="1768" y="91"/>
                    </a:lnTo>
                    <a:lnTo>
                      <a:pt x="1743" y="101"/>
                    </a:lnTo>
                    <a:lnTo>
                      <a:pt x="1718" y="112"/>
                    </a:lnTo>
                    <a:lnTo>
                      <a:pt x="1692" y="122"/>
                    </a:lnTo>
                    <a:lnTo>
                      <a:pt x="1667" y="132"/>
                    </a:lnTo>
                    <a:lnTo>
                      <a:pt x="1643" y="143"/>
                    </a:lnTo>
                    <a:lnTo>
                      <a:pt x="1617" y="154"/>
                    </a:lnTo>
                    <a:lnTo>
                      <a:pt x="1592" y="165"/>
                    </a:lnTo>
                    <a:lnTo>
                      <a:pt x="1567" y="175"/>
                    </a:lnTo>
                    <a:lnTo>
                      <a:pt x="1541" y="185"/>
                    </a:lnTo>
                    <a:lnTo>
                      <a:pt x="1516" y="196"/>
                    </a:lnTo>
                    <a:lnTo>
                      <a:pt x="1491" y="206"/>
                    </a:lnTo>
                    <a:lnTo>
                      <a:pt x="1465" y="216"/>
                    </a:lnTo>
                    <a:lnTo>
                      <a:pt x="1440" y="227"/>
                    </a:lnTo>
                    <a:lnTo>
                      <a:pt x="1395" y="227"/>
                    </a:lnTo>
                    <a:lnTo>
                      <a:pt x="1350" y="226"/>
                    </a:lnTo>
                    <a:lnTo>
                      <a:pt x="1305" y="226"/>
                    </a:lnTo>
                    <a:lnTo>
                      <a:pt x="1260" y="226"/>
                    </a:lnTo>
                    <a:lnTo>
                      <a:pt x="1215" y="224"/>
                    </a:lnTo>
                    <a:lnTo>
                      <a:pt x="1170" y="224"/>
                    </a:lnTo>
                    <a:lnTo>
                      <a:pt x="1125" y="223"/>
                    </a:lnTo>
                    <a:lnTo>
                      <a:pt x="1080" y="223"/>
                    </a:lnTo>
                    <a:lnTo>
                      <a:pt x="1035" y="223"/>
                    </a:lnTo>
                    <a:lnTo>
                      <a:pt x="991" y="222"/>
                    </a:lnTo>
                    <a:lnTo>
                      <a:pt x="946" y="222"/>
                    </a:lnTo>
                    <a:lnTo>
                      <a:pt x="901" y="222"/>
                    </a:lnTo>
                    <a:lnTo>
                      <a:pt x="856" y="221"/>
                    </a:lnTo>
                    <a:lnTo>
                      <a:pt x="811" y="221"/>
                    </a:lnTo>
                    <a:lnTo>
                      <a:pt x="765" y="221"/>
                    </a:lnTo>
                    <a:lnTo>
                      <a:pt x="720" y="220"/>
                    </a:lnTo>
                    <a:lnTo>
                      <a:pt x="675" y="220"/>
                    </a:lnTo>
                    <a:lnTo>
                      <a:pt x="630" y="220"/>
                    </a:lnTo>
                    <a:lnTo>
                      <a:pt x="585" y="220"/>
                    </a:lnTo>
                    <a:lnTo>
                      <a:pt x="540" y="219"/>
                    </a:lnTo>
                    <a:lnTo>
                      <a:pt x="495" y="219"/>
                    </a:lnTo>
                    <a:lnTo>
                      <a:pt x="450" y="219"/>
                    </a:lnTo>
                    <a:lnTo>
                      <a:pt x="405" y="218"/>
                    </a:lnTo>
                    <a:lnTo>
                      <a:pt x="360" y="218"/>
                    </a:lnTo>
                    <a:lnTo>
                      <a:pt x="315" y="218"/>
                    </a:lnTo>
                    <a:lnTo>
                      <a:pt x="270" y="216"/>
                    </a:lnTo>
                    <a:lnTo>
                      <a:pt x="224" y="216"/>
                    </a:lnTo>
                    <a:lnTo>
                      <a:pt x="179" y="215"/>
                    </a:lnTo>
                    <a:lnTo>
                      <a:pt x="134" y="215"/>
                    </a:lnTo>
                    <a:lnTo>
                      <a:pt x="89" y="215"/>
                    </a:lnTo>
                    <a:lnTo>
                      <a:pt x="44" y="214"/>
                    </a:lnTo>
                    <a:lnTo>
                      <a:pt x="0" y="214"/>
                    </a:lnTo>
                    <a:lnTo>
                      <a:pt x="1" y="205"/>
                    </a:lnTo>
                    <a:lnTo>
                      <a:pt x="3" y="185"/>
                    </a:lnTo>
                    <a:lnTo>
                      <a:pt x="4" y="167"/>
                    </a:lnTo>
                    <a:lnTo>
                      <a:pt x="2" y="158"/>
                    </a:lnTo>
                    <a:close/>
                  </a:path>
                </a:pathLst>
              </a:custGeom>
              <a:solidFill>
                <a:srgbClr val="CC8405"/>
              </a:solidFill>
              <a:ln w="9525">
                <a:noFill/>
                <a:round/>
                <a:headEnd/>
                <a:tailEnd/>
              </a:ln>
            </p:spPr>
            <p:txBody>
              <a:bodyPr/>
              <a:lstStyle/>
              <a:p>
                <a:endParaRPr lang="en-US"/>
              </a:p>
            </p:txBody>
          </p:sp>
          <p:sp>
            <p:nvSpPr>
              <p:cNvPr id="21719" name="Freeform 821"/>
              <p:cNvSpPr>
                <a:spLocks/>
              </p:cNvSpPr>
              <p:nvPr/>
            </p:nvSpPr>
            <p:spPr bwMode="auto">
              <a:xfrm>
                <a:off x="1291" y="2111"/>
                <a:ext cx="895" cy="105"/>
              </a:xfrm>
              <a:custGeom>
                <a:avLst/>
                <a:gdLst>
                  <a:gd name="T0" fmla="*/ 29 w 1790"/>
                  <a:gd name="T1" fmla="*/ 130 h 209"/>
                  <a:gd name="T2" fmla="*/ 89 w 1790"/>
                  <a:gd name="T3" fmla="*/ 115 h 209"/>
                  <a:gd name="T4" fmla="*/ 149 w 1790"/>
                  <a:gd name="T5" fmla="*/ 99 h 209"/>
                  <a:gd name="T6" fmla="*/ 209 w 1790"/>
                  <a:gd name="T7" fmla="*/ 84 h 209"/>
                  <a:gd name="T8" fmla="*/ 270 w 1790"/>
                  <a:gd name="T9" fmla="*/ 67 h 209"/>
                  <a:gd name="T10" fmla="*/ 330 w 1790"/>
                  <a:gd name="T11" fmla="*/ 53 h 209"/>
                  <a:gd name="T12" fmla="*/ 390 w 1790"/>
                  <a:gd name="T13" fmla="*/ 36 h 209"/>
                  <a:gd name="T14" fmla="*/ 450 w 1790"/>
                  <a:gd name="T15" fmla="*/ 21 h 209"/>
                  <a:gd name="T16" fmla="*/ 489 w 1790"/>
                  <a:gd name="T17" fmla="*/ 11 h 209"/>
                  <a:gd name="T18" fmla="*/ 507 w 1790"/>
                  <a:gd name="T19" fmla="*/ 8 h 209"/>
                  <a:gd name="T20" fmla="*/ 524 w 1790"/>
                  <a:gd name="T21" fmla="*/ 4 h 209"/>
                  <a:gd name="T22" fmla="*/ 541 w 1790"/>
                  <a:gd name="T23" fmla="*/ 1 h 209"/>
                  <a:gd name="T24" fmla="*/ 588 w 1790"/>
                  <a:gd name="T25" fmla="*/ 1 h 209"/>
                  <a:gd name="T26" fmla="*/ 664 w 1790"/>
                  <a:gd name="T27" fmla="*/ 2 h 209"/>
                  <a:gd name="T28" fmla="*/ 740 w 1790"/>
                  <a:gd name="T29" fmla="*/ 4 h 209"/>
                  <a:gd name="T30" fmla="*/ 817 w 1790"/>
                  <a:gd name="T31" fmla="*/ 5 h 209"/>
                  <a:gd name="T32" fmla="*/ 893 w 1790"/>
                  <a:gd name="T33" fmla="*/ 8 h 209"/>
                  <a:gd name="T34" fmla="*/ 967 w 1790"/>
                  <a:gd name="T35" fmla="*/ 9 h 209"/>
                  <a:gd name="T36" fmla="*/ 1044 w 1790"/>
                  <a:gd name="T37" fmla="*/ 11 h 209"/>
                  <a:gd name="T38" fmla="*/ 1120 w 1790"/>
                  <a:gd name="T39" fmla="*/ 12 h 209"/>
                  <a:gd name="T40" fmla="*/ 1196 w 1790"/>
                  <a:gd name="T41" fmla="*/ 15 h 209"/>
                  <a:gd name="T42" fmla="*/ 1272 w 1790"/>
                  <a:gd name="T43" fmla="*/ 16 h 209"/>
                  <a:gd name="T44" fmla="*/ 1348 w 1790"/>
                  <a:gd name="T45" fmla="*/ 18 h 209"/>
                  <a:gd name="T46" fmla="*/ 1424 w 1790"/>
                  <a:gd name="T47" fmla="*/ 19 h 209"/>
                  <a:gd name="T48" fmla="*/ 1500 w 1790"/>
                  <a:gd name="T49" fmla="*/ 21 h 209"/>
                  <a:gd name="T50" fmla="*/ 1576 w 1790"/>
                  <a:gd name="T51" fmla="*/ 23 h 209"/>
                  <a:gd name="T52" fmla="*/ 1652 w 1790"/>
                  <a:gd name="T53" fmla="*/ 25 h 209"/>
                  <a:gd name="T54" fmla="*/ 1728 w 1790"/>
                  <a:gd name="T55" fmla="*/ 26 h 209"/>
                  <a:gd name="T56" fmla="*/ 1772 w 1790"/>
                  <a:gd name="T57" fmla="*/ 35 h 209"/>
                  <a:gd name="T58" fmla="*/ 1784 w 1790"/>
                  <a:gd name="T59" fmla="*/ 53 h 209"/>
                  <a:gd name="T60" fmla="*/ 1768 w 1790"/>
                  <a:gd name="T61" fmla="*/ 70 h 209"/>
                  <a:gd name="T62" fmla="*/ 1723 w 1790"/>
                  <a:gd name="T63" fmla="*/ 88 h 209"/>
                  <a:gd name="T64" fmla="*/ 1678 w 1790"/>
                  <a:gd name="T65" fmla="*/ 107 h 209"/>
                  <a:gd name="T66" fmla="*/ 1633 w 1790"/>
                  <a:gd name="T67" fmla="*/ 125 h 209"/>
                  <a:gd name="T68" fmla="*/ 1589 w 1790"/>
                  <a:gd name="T69" fmla="*/ 145 h 209"/>
                  <a:gd name="T70" fmla="*/ 1544 w 1790"/>
                  <a:gd name="T71" fmla="*/ 163 h 209"/>
                  <a:gd name="T72" fmla="*/ 1499 w 1790"/>
                  <a:gd name="T73" fmla="*/ 181 h 209"/>
                  <a:gd name="T74" fmla="*/ 1454 w 1790"/>
                  <a:gd name="T75" fmla="*/ 200 h 209"/>
                  <a:gd name="T76" fmla="*/ 1386 w 1790"/>
                  <a:gd name="T77" fmla="*/ 209 h 209"/>
                  <a:gd name="T78" fmla="*/ 1297 w 1790"/>
                  <a:gd name="T79" fmla="*/ 208 h 209"/>
                  <a:gd name="T80" fmla="*/ 1207 w 1790"/>
                  <a:gd name="T81" fmla="*/ 207 h 209"/>
                  <a:gd name="T82" fmla="*/ 1118 w 1790"/>
                  <a:gd name="T83" fmla="*/ 206 h 209"/>
                  <a:gd name="T84" fmla="*/ 1029 w 1790"/>
                  <a:gd name="T85" fmla="*/ 204 h 209"/>
                  <a:gd name="T86" fmla="*/ 940 w 1790"/>
                  <a:gd name="T87" fmla="*/ 204 h 209"/>
                  <a:gd name="T88" fmla="*/ 850 w 1790"/>
                  <a:gd name="T89" fmla="*/ 203 h 209"/>
                  <a:gd name="T90" fmla="*/ 761 w 1790"/>
                  <a:gd name="T91" fmla="*/ 202 h 209"/>
                  <a:gd name="T92" fmla="*/ 671 w 1790"/>
                  <a:gd name="T93" fmla="*/ 201 h 209"/>
                  <a:gd name="T94" fmla="*/ 581 w 1790"/>
                  <a:gd name="T95" fmla="*/ 200 h 209"/>
                  <a:gd name="T96" fmla="*/ 493 w 1790"/>
                  <a:gd name="T97" fmla="*/ 199 h 209"/>
                  <a:gd name="T98" fmla="*/ 403 w 1790"/>
                  <a:gd name="T99" fmla="*/ 199 h 209"/>
                  <a:gd name="T100" fmla="*/ 313 w 1790"/>
                  <a:gd name="T101" fmla="*/ 198 h 209"/>
                  <a:gd name="T102" fmla="*/ 223 w 1790"/>
                  <a:gd name="T103" fmla="*/ 196 h 209"/>
                  <a:gd name="T104" fmla="*/ 134 w 1790"/>
                  <a:gd name="T105" fmla="*/ 195 h 209"/>
                  <a:gd name="T106" fmla="*/ 44 w 1790"/>
                  <a:gd name="T107" fmla="*/ 194 h 209"/>
                  <a:gd name="T108" fmla="*/ 1 w 1790"/>
                  <a:gd name="T109" fmla="*/ 185 h 209"/>
                  <a:gd name="T110" fmla="*/ 3 w 1790"/>
                  <a:gd name="T111" fmla="*/ 147 h 20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790"/>
                  <a:gd name="T169" fmla="*/ 0 h 209"/>
                  <a:gd name="T170" fmla="*/ 1790 w 1790"/>
                  <a:gd name="T171" fmla="*/ 209 h 209"/>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790" h="209">
                    <a:moveTo>
                      <a:pt x="0" y="138"/>
                    </a:moveTo>
                    <a:lnTo>
                      <a:pt x="29" y="130"/>
                    </a:lnTo>
                    <a:lnTo>
                      <a:pt x="59" y="122"/>
                    </a:lnTo>
                    <a:lnTo>
                      <a:pt x="89" y="115"/>
                    </a:lnTo>
                    <a:lnTo>
                      <a:pt x="119" y="107"/>
                    </a:lnTo>
                    <a:lnTo>
                      <a:pt x="149" y="99"/>
                    </a:lnTo>
                    <a:lnTo>
                      <a:pt x="179" y="91"/>
                    </a:lnTo>
                    <a:lnTo>
                      <a:pt x="209" y="84"/>
                    </a:lnTo>
                    <a:lnTo>
                      <a:pt x="240" y="76"/>
                    </a:lnTo>
                    <a:lnTo>
                      <a:pt x="270" y="67"/>
                    </a:lnTo>
                    <a:lnTo>
                      <a:pt x="300" y="59"/>
                    </a:lnTo>
                    <a:lnTo>
                      <a:pt x="330" y="53"/>
                    </a:lnTo>
                    <a:lnTo>
                      <a:pt x="360" y="44"/>
                    </a:lnTo>
                    <a:lnTo>
                      <a:pt x="390" y="36"/>
                    </a:lnTo>
                    <a:lnTo>
                      <a:pt x="420" y="28"/>
                    </a:lnTo>
                    <a:lnTo>
                      <a:pt x="450" y="21"/>
                    </a:lnTo>
                    <a:lnTo>
                      <a:pt x="480" y="13"/>
                    </a:lnTo>
                    <a:lnTo>
                      <a:pt x="489" y="11"/>
                    </a:lnTo>
                    <a:lnTo>
                      <a:pt x="497" y="10"/>
                    </a:lnTo>
                    <a:lnTo>
                      <a:pt x="507" y="8"/>
                    </a:lnTo>
                    <a:lnTo>
                      <a:pt x="515" y="6"/>
                    </a:lnTo>
                    <a:lnTo>
                      <a:pt x="524" y="4"/>
                    </a:lnTo>
                    <a:lnTo>
                      <a:pt x="532" y="3"/>
                    </a:lnTo>
                    <a:lnTo>
                      <a:pt x="541" y="1"/>
                    </a:lnTo>
                    <a:lnTo>
                      <a:pt x="550" y="0"/>
                    </a:lnTo>
                    <a:lnTo>
                      <a:pt x="588" y="1"/>
                    </a:lnTo>
                    <a:lnTo>
                      <a:pt x="626" y="1"/>
                    </a:lnTo>
                    <a:lnTo>
                      <a:pt x="664" y="2"/>
                    </a:lnTo>
                    <a:lnTo>
                      <a:pt x="702" y="3"/>
                    </a:lnTo>
                    <a:lnTo>
                      <a:pt x="740" y="4"/>
                    </a:lnTo>
                    <a:lnTo>
                      <a:pt x="778" y="4"/>
                    </a:lnTo>
                    <a:lnTo>
                      <a:pt x="817" y="5"/>
                    </a:lnTo>
                    <a:lnTo>
                      <a:pt x="855" y="6"/>
                    </a:lnTo>
                    <a:lnTo>
                      <a:pt x="893" y="8"/>
                    </a:lnTo>
                    <a:lnTo>
                      <a:pt x="931" y="8"/>
                    </a:lnTo>
                    <a:lnTo>
                      <a:pt x="967" y="9"/>
                    </a:lnTo>
                    <a:lnTo>
                      <a:pt x="1005" y="10"/>
                    </a:lnTo>
                    <a:lnTo>
                      <a:pt x="1044" y="11"/>
                    </a:lnTo>
                    <a:lnTo>
                      <a:pt x="1082" y="11"/>
                    </a:lnTo>
                    <a:lnTo>
                      <a:pt x="1120" y="12"/>
                    </a:lnTo>
                    <a:lnTo>
                      <a:pt x="1158" y="13"/>
                    </a:lnTo>
                    <a:lnTo>
                      <a:pt x="1196" y="15"/>
                    </a:lnTo>
                    <a:lnTo>
                      <a:pt x="1234" y="15"/>
                    </a:lnTo>
                    <a:lnTo>
                      <a:pt x="1272" y="16"/>
                    </a:lnTo>
                    <a:lnTo>
                      <a:pt x="1310" y="17"/>
                    </a:lnTo>
                    <a:lnTo>
                      <a:pt x="1348" y="18"/>
                    </a:lnTo>
                    <a:lnTo>
                      <a:pt x="1386" y="18"/>
                    </a:lnTo>
                    <a:lnTo>
                      <a:pt x="1424" y="19"/>
                    </a:lnTo>
                    <a:lnTo>
                      <a:pt x="1462" y="20"/>
                    </a:lnTo>
                    <a:lnTo>
                      <a:pt x="1500" y="21"/>
                    </a:lnTo>
                    <a:lnTo>
                      <a:pt x="1538" y="21"/>
                    </a:lnTo>
                    <a:lnTo>
                      <a:pt x="1576" y="23"/>
                    </a:lnTo>
                    <a:lnTo>
                      <a:pt x="1614" y="24"/>
                    </a:lnTo>
                    <a:lnTo>
                      <a:pt x="1652" y="25"/>
                    </a:lnTo>
                    <a:lnTo>
                      <a:pt x="1690" y="25"/>
                    </a:lnTo>
                    <a:lnTo>
                      <a:pt x="1728" y="26"/>
                    </a:lnTo>
                    <a:lnTo>
                      <a:pt x="1766" y="27"/>
                    </a:lnTo>
                    <a:lnTo>
                      <a:pt x="1772" y="35"/>
                    </a:lnTo>
                    <a:lnTo>
                      <a:pt x="1779" y="43"/>
                    </a:lnTo>
                    <a:lnTo>
                      <a:pt x="1784" y="53"/>
                    </a:lnTo>
                    <a:lnTo>
                      <a:pt x="1790" y="61"/>
                    </a:lnTo>
                    <a:lnTo>
                      <a:pt x="1768" y="70"/>
                    </a:lnTo>
                    <a:lnTo>
                      <a:pt x="1745" y="79"/>
                    </a:lnTo>
                    <a:lnTo>
                      <a:pt x="1723" y="88"/>
                    </a:lnTo>
                    <a:lnTo>
                      <a:pt x="1700" y="97"/>
                    </a:lnTo>
                    <a:lnTo>
                      <a:pt x="1678" y="107"/>
                    </a:lnTo>
                    <a:lnTo>
                      <a:pt x="1655" y="116"/>
                    </a:lnTo>
                    <a:lnTo>
                      <a:pt x="1633" y="125"/>
                    </a:lnTo>
                    <a:lnTo>
                      <a:pt x="1610" y="134"/>
                    </a:lnTo>
                    <a:lnTo>
                      <a:pt x="1589" y="145"/>
                    </a:lnTo>
                    <a:lnTo>
                      <a:pt x="1566" y="154"/>
                    </a:lnTo>
                    <a:lnTo>
                      <a:pt x="1544" y="163"/>
                    </a:lnTo>
                    <a:lnTo>
                      <a:pt x="1521" y="172"/>
                    </a:lnTo>
                    <a:lnTo>
                      <a:pt x="1499" y="181"/>
                    </a:lnTo>
                    <a:lnTo>
                      <a:pt x="1476" y="191"/>
                    </a:lnTo>
                    <a:lnTo>
                      <a:pt x="1454" y="200"/>
                    </a:lnTo>
                    <a:lnTo>
                      <a:pt x="1431" y="209"/>
                    </a:lnTo>
                    <a:lnTo>
                      <a:pt x="1386" y="209"/>
                    </a:lnTo>
                    <a:lnTo>
                      <a:pt x="1342" y="208"/>
                    </a:lnTo>
                    <a:lnTo>
                      <a:pt x="1297" y="208"/>
                    </a:lnTo>
                    <a:lnTo>
                      <a:pt x="1252" y="207"/>
                    </a:lnTo>
                    <a:lnTo>
                      <a:pt x="1207" y="207"/>
                    </a:lnTo>
                    <a:lnTo>
                      <a:pt x="1163" y="207"/>
                    </a:lnTo>
                    <a:lnTo>
                      <a:pt x="1118" y="206"/>
                    </a:lnTo>
                    <a:lnTo>
                      <a:pt x="1073" y="206"/>
                    </a:lnTo>
                    <a:lnTo>
                      <a:pt x="1029" y="204"/>
                    </a:lnTo>
                    <a:lnTo>
                      <a:pt x="985" y="204"/>
                    </a:lnTo>
                    <a:lnTo>
                      <a:pt x="940" y="204"/>
                    </a:lnTo>
                    <a:lnTo>
                      <a:pt x="895" y="203"/>
                    </a:lnTo>
                    <a:lnTo>
                      <a:pt x="850" y="203"/>
                    </a:lnTo>
                    <a:lnTo>
                      <a:pt x="805" y="202"/>
                    </a:lnTo>
                    <a:lnTo>
                      <a:pt x="761" y="202"/>
                    </a:lnTo>
                    <a:lnTo>
                      <a:pt x="716" y="201"/>
                    </a:lnTo>
                    <a:lnTo>
                      <a:pt x="671" y="201"/>
                    </a:lnTo>
                    <a:lnTo>
                      <a:pt x="626" y="201"/>
                    </a:lnTo>
                    <a:lnTo>
                      <a:pt x="581" y="200"/>
                    </a:lnTo>
                    <a:lnTo>
                      <a:pt x="536" y="200"/>
                    </a:lnTo>
                    <a:lnTo>
                      <a:pt x="493" y="199"/>
                    </a:lnTo>
                    <a:lnTo>
                      <a:pt x="448" y="199"/>
                    </a:lnTo>
                    <a:lnTo>
                      <a:pt x="403" y="199"/>
                    </a:lnTo>
                    <a:lnTo>
                      <a:pt x="358" y="198"/>
                    </a:lnTo>
                    <a:lnTo>
                      <a:pt x="313" y="198"/>
                    </a:lnTo>
                    <a:lnTo>
                      <a:pt x="268" y="196"/>
                    </a:lnTo>
                    <a:lnTo>
                      <a:pt x="223" y="196"/>
                    </a:lnTo>
                    <a:lnTo>
                      <a:pt x="179" y="196"/>
                    </a:lnTo>
                    <a:lnTo>
                      <a:pt x="134" y="195"/>
                    </a:lnTo>
                    <a:lnTo>
                      <a:pt x="89" y="195"/>
                    </a:lnTo>
                    <a:lnTo>
                      <a:pt x="44" y="194"/>
                    </a:lnTo>
                    <a:lnTo>
                      <a:pt x="0" y="194"/>
                    </a:lnTo>
                    <a:lnTo>
                      <a:pt x="1" y="185"/>
                    </a:lnTo>
                    <a:lnTo>
                      <a:pt x="3" y="165"/>
                    </a:lnTo>
                    <a:lnTo>
                      <a:pt x="3" y="147"/>
                    </a:lnTo>
                    <a:lnTo>
                      <a:pt x="0" y="138"/>
                    </a:lnTo>
                    <a:close/>
                  </a:path>
                </a:pathLst>
              </a:custGeom>
              <a:solidFill>
                <a:srgbClr val="D18C02"/>
              </a:solidFill>
              <a:ln w="9525">
                <a:noFill/>
                <a:round/>
                <a:headEnd/>
                <a:tailEnd/>
              </a:ln>
            </p:spPr>
            <p:txBody>
              <a:bodyPr/>
              <a:lstStyle/>
              <a:p>
                <a:endParaRPr lang="en-US"/>
              </a:p>
            </p:txBody>
          </p:sp>
          <p:sp>
            <p:nvSpPr>
              <p:cNvPr id="21720" name="Freeform 822"/>
              <p:cNvSpPr>
                <a:spLocks/>
              </p:cNvSpPr>
              <p:nvPr/>
            </p:nvSpPr>
            <p:spPr bwMode="auto">
              <a:xfrm>
                <a:off x="1290" y="2121"/>
                <a:ext cx="869" cy="96"/>
              </a:xfrm>
              <a:custGeom>
                <a:avLst/>
                <a:gdLst>
                  <a:gd name="T0" fmla="*/ 27 w 1738"/>
                  <a:gd name="T1" fmla="*/ 112 h 192"/>
                  <a:gd name="T2" fmla="*/ 81 w 1738"/>
                  <a:gd name="T3" fmla="*/ 99 h 192"/>
                  <a:gd name="T4" fmla="*/ 134 w 1738"/>
                  <a:gd name="T5" fmla="*/ 86 h 192"/>
                  <a:gd name="T6" fmla="*/ 188 w 1738"/>
                  <a:gd name="T7" fmla="*/ 74 h 192"/>
                  <a:gd name="T8" fmla="*/ 241 w 1738"/>
                  <a:gd name="T9" fmla="*/ 60 h 192"/>
                  <a:gd name="T10" fmla="*/ 294 w 1738"/>
                  <a:gd name="T11" fmla="*/ 47 h 192"/>
                  <a:gd name="T12" fmla="*/ 348 w 1738"/>
                  <a:gd name="T13" fmla="*/ 34 h 192"/>
                  <a:gd name="T14" fmla="*/ 401 w 1738"/>
                  <a:gd name="T15" fmla="*/ 21 h 192"/>
                  <a:gd name="T16" fmla="*/ 437 w 1738"/>
                  <a:gd name="T17" fmla="*/ 12 h 192"/>
                  <a:gd name="T18" fmla="*/ 454 w 1738"/>
                  <a:gd name="T19" fmla="*/ 8 h 192"/>
                  <a:gd name="T20" fmla="*/ 472 w 1738"/>
                  <a:gd name="T21" fmla="*/ 5 h 192"/>
                  <a:gd name="T22" fmla="*/ 489 w 1738"/>
                  <a:gd name="T23" fmla="*/ 1 h 192"/>
                  <a:gd name="T24" fmla="*/ 536 w 1738"/>
                  <a:gd name="T25" fmla="*/ 1 h 192"/>
                  <a:gd name="T26" fmla="*/ 612 w 1738"/>
                  <a:gd name="T27" fmla="*/ 2 h 192"/>
                  <a:gd name="T28" fmla="*/ 688 w 1738"/>
                  <a:gd name="T29" fmla="*/ 5 h 192"/>
                  <a:gd name="T30" fmla="*/ 764 w 1738"/>
                  <a:gd name="T31" fmla="*/ 6 h 192"/>
                  <a:gd name="T32" fmla="*/ 840 w 1738"/>
                  <a:gd name="T33" fmla="*/ 8 h 192"/>
                  <a:gd name="T34" fmla="*/ 916 w 1738"/>
                  <a:gd name="T35" fmla="*/ 11 h 192"/>
                  <a:gd name="T36" fmla="*/ 993 w 1738"/>
                  <a:gd name="T37" fmla="*/ 12 h 192"/>
                  <a:gd name="T38" fmla="*/ 1069 w 1738"/>
                  <a:gd name="T39" fmla="*/ 14 h 192"/>
                  <a:gd name="T40" fmla="*/ 1145 w 1738"/>
                  <a:gd name="T41" fmla="*/ 15 h 192"/>
                  <a:gd name="T42" fmla="*/ 1221 w 1738"/>
                  <a:gd name="T43" fmla="*/ 17 h 192"/>
                  <a:gd name="T44" fmla="*/ 1297 w 1738"/>
                  <a:gd name="T45" fmla="*/ 19 h 192"/>
                  <a:gd name="T46" fmla="*/ 1373 w 1738"/>
                  <a:gd name="T47" fmla="*/ 21 h 192"/>
                  <a:gd name="T48" fmla="*/ 1449 w 1738"/>
                  <a:gd name="T49" fmla="*/ 23 h 192"/>
                  <a:gd name="T50" fmla="*/ 1524 w 1738"/>
                  <a:gd name="T51" fmla="*/ 24 h 192"/>
                  <a:gd name="T52" fmla="*/ 1600 w 1738"/>
                  <a:gd name="T53" fmla="*/ 27 h 192"/>
                  <a:gd name="T54" fmla="*/ 1676 w 1738"/>
                  <a:gd name="T55" fmla="*/ 28 h 192"/>
                  <a:gd name="T56" fmla="*/ 1720 w 1738"/>
                  <a:gd name="T57" fmla="*/ 37 h 192"/>
                  <a:gd name="T58" fmla="*/ 1732 w 1738"/>
                  <a:gd name="T59" fmla="*/ 54 h 192"/>
                  <a:gd name="T60" fmla="*/ 1718 w 1738"/>
                  <a:gd name="T61" fmla="*/ 70 h 192"/>
                  <a:gd name="T62" fmla="*/ 1679 w 1738"/>
                  <a:gd name="T63" fmla="*/ 86 h 192"/>
                  <a:gd name="T64" fmla="*/ 1640 w 1738"/>
                  <a:gd name="T65" fmla="*/ 103 h 192"/>
                  <a:gd name="T66" fmla="*/ 1601 w 1738"/>
                  <a:gd name="T67" fmla="*/ 119 h 192"/>
                  <a:gd name="T68" fmla="*/ 1562 w 1738"/>
                  <a:gd name="T69" fmla="*/ 136 h 192"/>
                  <a:gd name="T70" fmla="*/ 1523 w 1738"/>
                  <a:gd name="T71" fmla="*/ 152 h 192"/>
                  <a:gd name="T72" fmla="*/ 1483 w 1738"/>
                  <a:gd name="T73" fmla="*/ 168 h 192"/>
                  <a:gd name="T74" fmla="*/ 1444 w 1738"/>
                  <a:gd name="T75" fmla="*/ 184 h 192"/>
                  <a:gd name="T76" fmla="*/ 1381 w 1738"/>
                  <a:gd name="T77" fmla="*/ 192 h 192"/>
                  <a:gd name="T78" fmla="*/ 1292 w 1738"/>
                  <a:gd name="T79" fmla="*/ 191 h 192"/>
                  <a:gd name="T80" fmla="*/ 1203 w 1738"/>
                  <a:gd name="T81" fmla="*/ 190 h 192"/>
                  <a:gd name="T82" fmla="*/ 1115 w 1738"/>
                  <a:gd name="T83" fmla="*/ 189 h 192"/>
                  <a:gd name="T84" fmla="*/ 1025 w 1738"/>
                  <a:gd name="T85" fmla="*/ 188 h 192"/>
                  <a:gd name="T86" fmla="*/ 936 w 1738"/>
                  <a:gd name="T87" fmla="*/ 187 h 192"/>
                  <a:gd name="T88" fmla="*/ 847 w 1738"/>
                  <a:gd name="T89" fmla="*/ 185 h 192"/>
                  <a:gd name="T90" fmla="*/ 759 w 1738"/>
                  <a:gd name="T91" fmla="*/ 184 h 192"/>
                  <a:gd name="T92" fmla="*/ 670 w 1738"/>
                  <a:gd name="T93" fmla="*/ 183 h 192"/>
                  <a:gd name="T94" fmla="*/ 580 w 1738"/>
                  <a:gd name="T95" fmla="*/ 182 h 192"/>
                  <a:gd name="T96" fmla="*/ 491 w 1738"/>
                  <a:gd name="T97" fmla="*/ 181 h 192"/>
                  <a:gd name="T98" fmla="*/ 403 w 1738"/>
                  <a:gd name="T99" fmla="*/ 180 h 192"/>
                  <a:gd name="T100" fmla="*/ 313 w 1738"/>
                  <a:gd name="T101" fmla="*/ 179 h 192"/>
                  <a:gd name="T102" fmla="*/ 224 w 1738"/>
                  <a:gd name="T103" fmla="*/ 177 h 192"/>
                  <a:gd name="T104" fmla="*/ 135 w 1738"/>
                  <a:gd name="T105" fmla="*/ 176 h 192"/>
                  <a:gd name="T106" fmla="*/ 46 w 1738"/>
                  <a:gd name="T107" fmla="*/ 175 h 192"/>
                  <a:gd name="T108" fmla="*/ 3 w 1738"/>
                  <a:gd name="T109" fmla="*/ 166 h 192"/>
                  <a:gd name="T110" fmla="*/ 4 w 1738"/>
                  <a:gd name="T111" fmla="*/ 128 h 19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738"/>
                  <a:gd name="T169" fmla="*/ 0 h 192"/>
                  <a:gd name="T170" fmla="*/ 1738 w 1738"/>
                  <a:gd name="T171" fmla="*/ 192 h 192"/>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738" h="192">
                    <a:moveTo>
                      <a:pt x="0" y="119"/>
                    </a:moveTo>
                    <a:lnTo>
                      <a:pt x="27" y="112"/>
                    </a:lnTo>
                    <a:lnTo>
                      <a:pt x="53" y="106"/>
                    </a:lnTo>
                    <a:lnTo>
                      <a:pt x="81" y="99"/>
                    </a:lnTo>
                    <a:lnTo>
                      <a:pt x="108" y="92"/>
                    </a:lnTo>
                    <a:lnTo>
                      <a:pt x="134" y="86"/>
                    </a:lnTo>
                    <a:lnTo>
                      <a:pt x="161" y="80"/>
                    </a:lnTo>
                    <a:lnTo>
                      <a:pt x="188" y="74"/>
                    </a:lnTo>
                    <a:lnTo>
                      <a:pt x="215" y="67"/>
                    </a:lnTo>
                    <a:lnTo>
                      <a:pt x="241" y="60"/>
                    </a:lnTo>
                    <a:lnTo>
                      <a:pt x="268" y="54"/>
                    </a:lnTo>
                    <a:lnTo>
                      <a:pt x="294" y="47"/>
                    </a:lnTo>
                    <a:lnTo>
                      <a:pt x="322" y="40"/>
                    </a:lnTo>
                    <a:lnTo>
                      <a:pt x="348" y="34"/>
                    </a:lnTo>
                    <a:lnTo>
                      <a:pt x="375" y="28"/>
                    </a:lnTo>
                    <a:lnTo>
                      <a:pt x="401" y="21"/>
                    </a:lnTo>
                    <a:lnTo>
                      <a:pt x="428" y="14"/>
                    </a:lnTo>
                    <a:lnTo>
                      <a:pt x="437" y="12"/>
                    </a:lnTo>
                    <a:lnTo>
                      <a:pt x="446" y="11"/>
                    </a:lnTo>
                    <a:lnTo>
                      <a:pt x="454" y="8"/>
                    </a:lnTo>
                    <a:lnTo>
                      <a:pt x="464" y="7"/>
                    </a:lnTo>
                    <a:lnTo>
                      <a:pt x="472" y="5"/>
                    </a:lnTo>
                    <a:lnTo>
                      <a:pt x="481" y="4"/>
                    </a:lnTo>
                    <a:lnTo>
                      <a:pt x="489" y="1"/>
                    </a:lnTo>
                    <a:lnTo>
                      <a:pt x="498" y="0"/>
                    </a:lnTo>
                    <a:lnTo>
                      <a:pt x="536" y="1"/>
                    </a:lnTo>
                    <a:lnTo>
                      <a:pt x="574" y="2"/>
                    </a:lnTo>
                    <a:lnTo>
                      <a:pt x="612" y="2"/>
                    </a:lnTo>
                    <a:lnTo>
                      <a:pt x="650" y="4"/>
                    </a:lnTo>
                    <a:lnTo>
                      <a:pt x="688" y="5"/>
                    </a:lnTo>
                    <a:lnTo>
                      <a:pt x="726" y="6"/>
                    </a:lnTo>
                    <a:lnTo>
                      <a:pt x="764" y="6"/>
                    </a:lnTo>
                    <a:lnTo>
                      <a:pt x="802" y="7"/>
                    </a:lnTo>
                    <a:lnTo>
                      <a:pt x="840" y="8"/>
                    </a:lnTo>
                    <a:lnTo>
                      <a:pt x="878" y="9"/>
                    </a:lnTo>
                    <a:lnTo>
                      <a:pt x="916" y="11"/>
                    </a:lnTo>
                    <a:lnTo>
                      <a:pt x="954" y="11"/>
                    </a:lnTo>
                    <a:lnTo>
                      <a:pt x="993" y="12"/>
                    </a:lnTo>
                    <a:lnTo>
                      <a:pt x="1031" y="13"/>
                    </a:lnTo>
                    <a:lnTo>
                      <a:pt x="1069" y="14"/>
                    </a:lnTo>
                    <a:lnTo>
                      <a:pt x="1107" y="14"/>
                    </a:lnTo>
                    <a:lnTo>
                      <a:pt x="1145" y="15"/>
                    </a:lnTo>
                    <a:lnTo>
                      <a:pt x="1183" y="16"/>
                    </a:lnTo>
                    <a:lnTo>
                      <a:pt x="1221" y="17"/>
                    </a:lnTo>
                    <a:lnTo>
                      <a:pt x="1259" y="19"/>
                    </a:lnTo>
                    <a:lnTo>
                      <a:pt x="1297" y="19"/>
                    </a:lnTo>
                    <a:lnTo>
                      <a:pt x="1335" y="20"/>
                    </a:lnTo>
                    <a:lnTo>
                      <a:pt x="1373" y="21"/>
                    </a:lnTo>
                    <a:lnTo>
                      <a:pt x="1411" y="22"/>
                    </a:lnTo>
                    <a:lnTo>
                      <a:pt x="1449" y="23"/>
                    </a:lnTo>
                    <a:lnTo>
                      <a:pt x="1486" y="23"/>
                    </a:lnTo>
                    <a:lnTo>
                      <a:pt x="1524" y="24"/>
                    </a:lnTo>
                    <a:lnTo>
                      <a:pt x="1562" y="25"/>
                    </a:lnTo>
                    <a:lnTo>
                      <a:pt x="1600" y="27"/>
                    </a:lnTo>
                    <a:lnTo>
                      <a:pt x="1638" y="27"/>
                    </a:lnTo>
                    <a:lnTo>
                      <a:pt x="1676" y="28"/>
                    </a:lnTo>
                    <a:lnTo>
                      <a:pt x="1714" y="29"/>
                    </a:lnTo>
                    <a:lnTo>
                      <a:pt x="1720" y="37"/>
                    </a:lnTo>
                    <a:lnTo>
                      <a:pt x="1727" y="45"/>
                    </a:lnTo>
                    <a:lnTo>
                      <a:pt x="1732" y="54"/>
                    </a:lnTo>
                    <a:lnTo>
                      <a:pt x="1738" y="62"/>
                    </a:lnTo>
                    <a:lnTo>
                      <a:pt x="1718" y="70"/>
                    </a:lnTo>
                    <a:lnTo>
                      <a:pt x="1699" y="78"/>
                    </a:lnTo>
                    <a:lnTo>
                      <a:pt x="1679" y="86"/>
                    </a:lnTo>
                    <a:lnTo>
                      <a:pt x="1660" y="95"/>
                    </a:lnTo>
                    <a:lnTo>
                      <a:pt x="1640" y="103"/>
                    </a:lnTo>
                    <a:lnTo>
                      <a:pt x="1621" y="111"/>
                    </a:lnTo>
                    <a:lnTo>
                      <a:pt x="1601" y="119"/>
                    </a:lnTo>
                    <a:lnTo>
                      <a:pt x="1581" y="127"/>
                    </a:lnTo>
                    <a:lnTo>
                      <a:pt x="1562" y="136"/>
                    </a:lnTo>
                    <a:lnTo>
                      <a:pt x="1542" y="144"/>
                    </a:lnTo>
                    <a:lnTo>
                      <a:pt x="1523" y="152"/>
                    </a:lnTo>
                    <a:lnTo>
                      <a:pt x="1503" y="160"/>
                    </a:lnTo>
                    <a:lnTo>
                      <a:pt x="1483" y="168"/>
                    </a:lnTo>
                    <a:lnTo>
                      <a:pt x="1464" y="176"/>
                    </a:lnTo>
                    <a:lnTo>
                      <a:pt x="1444" y="184"/>
                    </a:lnTo>
                    <a:lnTo>
                      <a:pt x="1425" y="192"/>
                    </a:lnTo>
                    <a:lnTo>
                      <a:pt x="1381" y="192"/>
                    </a:lnTo>
                    <a:lnTo>
                      <a:pt x="1336" y="191"/>
                    </a:lnTo>
                    <a:lnTo>
                      <a:pt x="1292" y="191"/>
                    </a:lnTo>
                    <a:lnTo>
                      <a:pt x="1247" y="190"/>
                    </a:lnTo>
                    <a:lnTo>
                      <a:pt x="1203" y="190"/>
                    </a:lnTo>
                    <a:lnTo>
                      <a:pt x="1158" y="189"/>
                    </a:lnTo>
                    <a:lnTo>
                      <a:pt x="1115" y="189"/>
                    </a:lnTo>
                    <a:lnTo>
                      <a:pt x="1070" y="188"/>
                    </a:lnTo>
                    <a:lnTo>
                      <a:pt x="1025" y="188"/>
                    </a:lnTo>
                    <a:lnTo>
                      <a:pt x="981" y="187"/>
                    </a:lnTo>
                    <a:lnTo>
                      <a:pt x="936" y="187"/>
                    </a:lnTo>
                    <a:lnTo>
                      <a:pt x="892" y="185"/>
                    </a:lnTo>
                    <a:lnTo>
                      <a:pt x="847" y="185"/>
                    </a:lnTo>
                    <a:lnTo>
                      <a:pt x="802" y="184"/>
                    </a:lnTo>
                    <a:lnTo>
                      <a:pt x="759" y="184"/>
                    </a:lnTo>
                    <a:lnTo>
                      <a:pt x="714" y="183"/>
                    </a:lnTo>
                    <a:lnTo>
                      <a:pt x="670" y="183"/>
                    </a:lnTo>
                    <a:lnTo>
                      <a:pt x="625" y="183"/>
                    </a:lnTo>
                    <a:lnTo>
                      <a:pt x="580" y="182"/>
                    </a:lnTo>
                    <a:lnTo>
                      <a:pt x="536" y="182"/>
                    </a:lnTo>
                    <a:lnTo>
                      <a:pt x="491" y="181"/>
                    </a:lnTo>
                    <a:lnTo>
                      <a:pt x="446" y="181"/>
                    </a:lnTo>
                    <a:lnTo>
                      <a:pt x="403" y="180"/>
                    </a:lnTo>
                    <a:lnTo>
                      <a:pt x="358" y="180"/>
                    </a:lnTo>
                    <a:lnTo>
                      <a:pt x="313" y="179"/>
                    </a:lnTo>
                    <a:lnTo>
                      <a:pt x="269" y="179"/>
                    </a:lnTo>
                    <a:lnTo>
                      <a:pt x="224" y="177"/>
                    </a:lnTo>
                    <a:lnTo>
                      <a:pt x="180" y="177"/>
                    </a:lnTo>
                    <a:lnTo>
                      <a:pt x="135" y="176"/>
                    </a:lnTo>
                    <a:lnTo>
                      <a:pt x="90" y="176"/>
                    </a:lnTo>
                    <a:lnTo>
                      <a:pt x="46" y="175"/>
                    </a:lnTo>
                    <a:lnTo>
                      <a:pt x="2" y="175"/>
                    </a:lnTo>
                    <a:lnTo>
                      <a:pt x="3" y="166"/>
                    </a:lnTo>
                    <a:lnTo>
                      <a:pt x="4" y="146"/>
                    </a:lnTo>
                    <a:lnTo>
                      <a:pt x="4" y="128"/>
                    </a:lnTo>
                    <a:lnTo>
                      <a:pt x="0" y="119"/>
                    </a:lnTo>
                    <a:close/>
                  </a:path>
                </a:pathLst>
              </a:custGeom>
              <a:solidFill>
                <a:srgbClr val="D89602"/>
              </a:solidFill>
              <a:ln w="9525">
                <a:noFill/>
                <a:round/>
                <a:headEnd/>
                <a:tailEnd/>
              </a:ln>
            </p:spPr>
            <p:txBody>
              <a:bodyPr/>
              <a:lstStyle/>
              <a:p>
                <a:endParaRPr lang="en-US"/>
              </a:p>
            </p:txBody>
          </p:sp>
          <p:sp>
            <p:nvSpPr>
              <p:cNvPr id="21721" name="Freeform 823"/>
              <p:cNvSpPr>
                <a:spLocks/>
              </p:cNvSpPr>
              <p:nvPr/>
            </p:nvSpPr>
            <p:spPr bwMode="auto">
              <a:xfrm>
                <a:off x="1290" y="2130"/>
                <a:ext cx="842" cy="88"/>
              </a:xfrm>
              <a:custGeom>
                <a:avLst/>
                <a:gdLst>
                  <a:gd name="T0" fmla="*/ 23 w 1685"/>
                  <a:gd name="T1" fmla="*/ 93 h 175"/>
                  <a:gd name="T2" fmla="*/ 71 w 1685"/>
                  <a:gd name="T3" fmla="*/ 83 h 175"/>
                  <a:gd name="T4" fmla="*/ 118 w 1685"/>
                  <a:gd name="T5" fmla="*/ 72 h 175"/>
                  <a:gd name="T6" fmla="*/ 165 w 1685"/>
                  <a:gd name="T7" fmla="*/ 62 h 175"/>
                  <a:gd name="T8" fmla="*/ 211 w 1685"/>
                  <a:gd name="T9" fmla="*/ 52 h 175"/>
                  <a:gd name="T10" fmla="*/ 258 w 1685"/>
                  <a:gd name="T11" fmla="*/ 41 h 175"/>
                  <a:gd name="T12" fmla="*/ 306 w 1685"/>
                  <a:gd name="T13" fmla="*/ 31 h 175"/>
                  <a:gd name="T14" fmla="*/ 353 w 1685"/>
                  <a:gd name="T15" fmla="*/ 20 h 175"/>
                  <a:gd name="T16" fmla="*/ 385 w 1685"/>
                  <a:gd name="T17" fmla="*/ 12 h 175"/>
                  <a:gd name="T18" fmla="*/ 402 w 1685"/>
                  <a:gd name="T19" fmla="*/ 9 h 175"/>
                  <a:gd name="T20" fmla="*/ 420 w 1685"/>
                  <a:gd name="T21" fmla="*/ 5 h 175"/>
                  <a:gd name="T22" fmla="*/ 437 w 1685"/>
                  <a:gd name="T23" fmla="*/ 2 h 175"/>
                  <a:gd name="T24" fmla="*/ 483 w 1685"/>
                  <a:gd name="T25" fmla="*/ 1 h 175"/>
                  <a:gd name="T26" fmla="*/ 559 w 1685"/>
                  <a:gd name="T27" fmla="*/ 3 h 175"/>
                  <a:gd name="T28" fmla="*/ 635 w 1685"/>
                  <a:gd name="T29" fmla="*/ 4 h 175"/>
                  <a:gd name="T30" fmla="*/ 711 w 1685"/>
                  <a:gd name="T31" fmla="*/ 7 h 175"/>
                  <a:gd name="T32" fmla="*/ 787 w 1685"/>
                  <a:gd name="T33" fmla="*/ 8 h 175"/>
                  <a:gd name="T34" fmla="*/ 863 w 1685"/>
                  <a:gd name="T35" fmla="*/ 10 h 175"/>
                  <a:gd name="T36" fmla="*/ 939 w 1685"/>
                  <a:gd name="T37" fmla="*/ 12 h 175"/>
                  <a:gd name="T38" fmla="*/ 1015 w 1685"/>
                  <a:gd name="T39" fmla="*/ 14 h 175"/>
                  <a:gd name="T40" fmla="*/ 1091 w 1685"/>
                  <a:gd name="T41" fmla="*/ 16 h 175"/>
                  <a:gd name="T42" fmla="*/ 1168 w 1685"/>
                  <a:gd name="T43" fmla="*/ 17 h 175"/>
                  <a:gd name="T44" fmla="*/ 1244 w 1685"/>
                  <a:gd name="T45" fmla="*/ 19 h 175"/>
                  <a:gd name="T46" fmla="*/ 1320 w 1685"/>
                  <a:gd name="T47" fmla="*/ 20 h 175"/>
                  <a:gd name="T48" fmla="*/ 1396 w 1685"/>
                  <a:gd name="T49" fmla="*/ 23 h 175"/>
                  <a:gd name="T50" fmla="*/ 1472 w 1685"/>
                  <a:gd name="T51" fmla="*/ 24 h 175"/>
                  <a:gd name="T52" fmla="*/ 1548 w 1685"/>
                  <a:gd name="T53" fmla="*/ 26 h 175"/>
                  <a:gd name="T54" fmla="*/ 1624 w 1685"/>
                  <a:gd name="T55" fmla="*/ 27 h 175"/>
                  <a:gd name="T56" fmla="*/ 1668 w 1685"/>
                  <a:gd name="T57" fmla="*/ 38 h 175"/>
                  <a:gd name="T58" fmla="*/ 1679 w 1685"/>
                  <a:gd name="T59" fmla="*/ 55 h 175"/>
                  <a:gd name="T60" fmla="*/ 1668 w 1685"/>
                  <a:gd name="T61" fmla="*/ 71 h 175"/>
                  <a:gd name="T62" fmla="*/ 1634 w 1685"/>
                  <a:gd name="T63" fmla="*/ 85 h 175"/>
                  <a:gd name="T64" fmla="*/ 1601 w 1685"/>
                  <a:gd name="T65" fmla="*/ 99 h 175"/>
                  <a:gd name="T66" fmla="*/ 1567 w 1685"/>
                  <a:gd name="T67" fmla="*/ 113 h 175"/>
                  <a:gd name="T68" fmla="*/ 1534 w 1685"/>
                  <a:gd name="T69" fmla="*/ 126 h 175"/>
                  <a:gd name="T70" fmla="*/ 1501 w 1685"/>
                  <a:gd name="T71" fmla="*/ 140 h 175"/>
                  <a:gd name="T72" fmla="*/ 1467 w 1685"/>
                  <a:gd name="T73" fmla="*/ 154 h 175"/>
                  <a:gd name="T74" fmla="*/ 1434 w 1685"/>
                  <a:gd name="T75" fmla="*/ 168 h 175"/>
                  <a:gd name="T76" fmla="*/ 1373 w 1685"/>
                  <a:gd name="T77" fmla="*/ 174 h 175"/>
                  <a:gd name="T78" fmla="*/ 1284 w 1685"/>
                  <a:gd name="T79" fmla="*/ 172 h 175"/>
                  <a:gd name="T80" fmla="*/ 1196 w 1685"/>
                  <a:gd name="T81" fmla="*/ 171 h 175"/>
                  <a:gd name="T82" fmla="*/ 1108 w 1685"/>
                  <a:gd name="T83" fmla="*/ 170 h 175"/>
                  <a:gd name="T84" fmla="*/ 1019 w 1685"/>
                  <a:gd name="T85" fmla="*/ 169 h 175"/>
                  <a:gd name="T86" fmla="*/ 931 w 1685"/>
                  <a:gd name="T87" fmla="*/ 168 h 175"/>
                  <a:gd name="T88" fmla="*/ 843 w 1685"/>
                  <a:gd name="T89" fmla="*/ 167 h 175"/>
                  <a:gd name="T90" fmla="*/ 754 w 1685"/>
                  <a:gd name="T91" fmla="*/ 165 h 175"/>
                  <a:gd name="T92" fmla="*/ 666 w 1685"/>
                  <a:gd name="T93" fmla="*/ 164 h 175"/>
                  <a:gd name="T94" fmla="*/ 578 w 1685"/>
                  <a:gd name="T95" fmla="*/ 163 h 175"/>
                  <a:gd name="T96" fmla="*/ 489 w 1685"/>
                  <a:gd name="T97" fmla="*/ 162 h 175"/>
                  <a:gd name="T98" fmla="*/ 400 w 1685"/>
                  <a:gd name="T99" fmla="*/ 161 h 175"/>
                  <a:gd name="T100" fmla="*/ 312 w 1685"/>
                  <a:gd name="T101" fmla="*/ 160 h 175"/>
                  <a:gd name="T102" fmla="*/ 224 w 1685"/>
                  <a:gd name="T103" fmla="*/ 159 h 175"/>
                  <a:gd name="T104" fmla="*/ 135 w 1685"/>
                  <a:gd name="T105" fmla="*/ 157 h 175"/>
                  <a:gd name="T106" fmla="*/ 46 w 1685"/>
                  <a:gd name="T107" fmla="*/ 156 h 175"/>
                  <a:gd name="T108" fmla="*/ 4 w 1685"/>
                  <a:gd name="T109" fmla="*/ 146 h 175"/>
                  <a:gd name="T110" fmla="*/ 4 w 1685"/>
                  <a:gd name="T111" fmla="*/ 108 h 17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685"/>
                  <a:gd name="T169" fmla="*/ 0 h 175"/>
                  <a:gd name="T170" fmla="*/ 1685 w 1685"/>
                  <a:gd name="T171" fmla="*/ 175 h 175"/>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685" h="175">
                    <a:moveTo>
                      <a:pt x="0" y="99"/>
                    </a:moveTo>
                    <a:lnTo>
                      <a:pt x="23" y="93"/>
                    </a:lnTo>
                    <a:lnTo>
                      <a:pt x="47" y="88"/>
                    </a:lnTo>
                    <a:lnTo>
                      <a:pt x="71" y="83"/>
                    </a:lnTo>
                    <a:lnTo>
                      <a:pt x="95" y="78"/>
                    </a:lnTo>
                    <a:lnTo>
                      <a:pt x="118" y="72"/>
                    </a:lnTo>
                    <a:lnTo>
                      <a:pt x="141" y="68"/>
                    </a:lnTo>
                    <a:lnTo>
                      <a:pt x="165" y="62"/>
                    </a:lnTo>
                    <a:lnTo>
                      <a:pt x="188" y="56"/>
                    </a:lnTo>
                    <a:lnTo>
                      <a:pt x="211" y="52"/>
                    </a:lnTo>
                    <a:lnTo>
                      <a:pt x="235" y="46"/>
                    </a:lnTo>
                    <a:lnTo>
                      <a:pt x="258" y="41"/>
                    </a:lnTo>
                    <a:lnTo>
                      <a:pt x="281" y="35"/>
                    </a:lnTo>
                    <a:lnTo>
                      <a:pt x="306" y="31"/>
                    </a:lnTo>
                    <a:lnTo>
                      <a:pt x="329" y="25"/>
                    </a:lnTo>
                    <a:lnTo>
                      <a:pt x="353" y="20"/>
                    </a:lnTo>
                    <a:lnTo>
                      <a:pt x="376" y="15"/>
                    </a:lnTo>
                    <a:lnTo>
                      <a:pt x="385" y="12"/>
                    </a:lnTo>
                    <a:lnTo>
                      <a:pt x="393" y="11"/>
                    </a:lnTo>
                    <a:lnTo>
                      <a:pt x="402" y="9"/>
                    </a:lnTo>
                    <a:lnTo>
                      <a:pt x="410" y="8"/>
                    </a:lnTo>
                    <a:lnTo>
                      <a:pt x="420" y="5"/>
                    </a:lnTo>
                    <a:lnTo>
                      <a:pt x="428" y="4"/>
                    </a:lnTo>
                    <a:lnTo>
                      <a:pt x="437" y="2"/>
                    </a:lnTo>
                    <a:lnTo>
                      <a:pt x="445" y="0"/>
                    </a:lnTo>
                    <a:lnTo>
                      <a:pt x="483" y="1"/>
                    </a:lnTo>
                    <a:lnTo>
                      <a:pt x="521" y="2"/>
                    </a:lnTo>
                    <a:lnTo>
                      <a:pt x="559" y="3"/>
                    </a:lnTo>
                    <a:lnTo>
                      <a:pt x="597" y="3"/>
                    </a:lnTo>
                    <a:lnTo>
                      <a:pt x="635" y="4"/>
                    </a:lnTo>
                    <a:lnTo>
                      <a:pt x="673" y="5"/>
                    </a:lnTo>
                    <a:lnTo>
                      <a:pt x="711" y="7"/>
                    </a:lnTo>
                    <a:lnTo>
                      <a:pt x="749" y="8"/>
                    </a:lnTo>
                    <a:lnTo>
                      <a:pt x="787" y="8"/>
                    </a:lnTo>
                    <a:lnTo>
                      <a:pt x="825" y="9"/>
                    </a:lnTo>
                    <a:lnTo>
                      <a:pt x="863" y="10"/>
                    </a:lnTo>
                    <a:lnTo>
                      <a:pt x="901" y="11"/>
                    </a:lnTo>
                    <a:lnTo>
                      <a:pt x="939" y="12"/>
                    </a:lnTo>
                    <a:lnTo>
                      <a:pt x="977" y="12"/>
                    </a:lnTo>
                    <a:lnTo>
                      <a:pt x="1015" y="14"/>
                    </a:lnTo>
                    <a:lnTo>
                      <a:pt x="1053" y="15"/>
                    </a:lnTo>
                    <a:lnTo>
                      <a:pt x="1091" y="16"/>
                    </a:lnTo>
                    <a:lnTo>
                      <a:pt x="1129" y="16"/>
                    </a:lnTo>
                    <a:lnTo>
                      <a:pt x="1168" y="17"/>
                    </a:lnTo>
                    <a:lnTo>
                      <a:pt x="1206" y="18"/>
                    </a:lnTo>
                    <a:lnTo>
                      <a:pt x="1244" y="19"/>
                    </a:lnTo>
                    <a:lnTo>
                      <a:pt x="1282" y="19"/>
                    </a:lnTo>
                    <a:lnTo>
                      <a:pt x="1320" y="20"/>
                    </a:lnTo>
                    <a:lnTo>
                      <a:pt x="1358" y="22"/>
                    </a:lnTo>
                    <a:lnTo>
                      <a:pt x="1396" y="23"/>
                    </a:lnTo>
                    <a:lnTo>
                      <a:pt x="1434" y="23"/>
                    </a:lnTo>
                    <a:lnTo>
                      <a:pt x="1472" y="24"/>
                    </a:lnTo>
                    <a:lnTo>
                      <a:pt x="1510" y="25"/>
                    </a:lnTo>
                    <a:lnTo>
                      <a:pt x="1548" y="26"/>
                    </a:lnTo>
                    <a:lnTo>
                      <a:pt x="1586" y="26"/>
                    </a:lnTo>
                    <a:lnTo>
                      <a:pt x="1624" y="27"/>
                    </a:lnTo>
                    <a:lnTo>
                      <a:pt x="1662" y="28"/>
                    </a:lnTo>
                    <a:lnTo>
                      <a:pt x="1668" y="38"/>
                    </a:lnTo>
                    <a:lnTo>
                      <a:pt x="1673" y="46"/>
                    </a:lnTo>
                    <a:lnTo>
                      <a:pt x="1679" y="55"/>
                    </a:lnTo>
                    <a:lnTo>
                      <a:pt x="1685" y="64"/>
                    </a:lnTo>
                    <a:lnTo>
                      <a:pt x="1668" y="71"/>
                    </a:lnTo>
                    <a:lnTo>
                      <a:pt x="1651" y="78"/>
                    </a:lnTo>
                    <a:lnTo>
                      <a:pt x="1634" y="85"/>
                    </a:lnTo>
                    <a:lnTo>
                      <a:pt x="1618" y="92"/>
                    </a:lnTo>
                    <a:lnTo>
                      <a:pt x="1601" y="99"/>
                    </a:lnTo>
                    <a:lnTo>
                      <a:pt x="1585" y="106"/>
                    </a:lnTo>
                    <a:lnTo>
                      <a:pt x="1567" y="113"/>
                    </a:lnTo>
                    <a:lnTo>
                      <a:pt x="1551" y="119"/>
                    </a:lnTo>
                    <a:lnTo>
                      <a:pt x="1534" y="126"/>
                    </a:lnTo>
                    <a:lnTo>
                      <a:pt x="1517" y="133"/>
                    </a:lnTo>
                    <a:lnTo>
                      <a:pt x="1501" y="140"/>
                    </a:lnTo>
                    <a:lnTo>
                      <a:pt x="1483" y="147"/>
                    </a:lnTo>
                    <a:lnTo>
                      <a:pt x="1467" y="154"/>
                    </a:lnTo>
                    <a:lnTo>
                      <a:pt x="1450" y="161"/>
                    </a:lnTo>
                    <a:lnTo>
                      <a:pt x="1434" y="168"/>
                    </a:lnTo>
                    <a:lnTo>
                      <a:pt x="1416" y="175"/>
                    </a:lnTo>
                    <a:lnTo>
                      <a:pt x="1373" y="174"/>
                    </a:lnTo>
                    <a:lnTo>
                      <a:pt x="1328" y="174"/>
                    </a:lnTo>
                    <a:lnTo>
                      <a:pt x="1284" y="172"/>
                    </a:lnTo>
                    <a:lnTo>
                      <a:pt x="1240" y="172"/>
                    </a:lnTo>
                    <a:lnTo>
                      <a:pt x="1196" y="171"/>
                    </a:lnTo>
                    <a:lnTo>
                      <a:pt x="1151" y="171"/>
                    </a:lnTo>
                    <a:lnTo>
                      <a:pt x="1108" y="170"/>
                    </a:lnTo>
                    <a:lnTo>
                      <a:pt x="1064" y="170"/>
                    </a:lnTo>
                    <a:lnTo>
                      <a:pt x="1019" y="169"/>
                    </a:lnTo>
                    <a:lnTo>
                      <a:pt x="975" y="169"/>
                    </a:lnTo>
                    <a:lnTo>
                      <a:pt x="931" y="168"/>
                    </a:lnTo>
                    <a:lnTo>
                      <a:pt x="886" y="168"/>
                    </a:lnTo>
                    <a:lnTo>
                      <a:pt x="843" y="167"/>
                    </a:lnTo>
                    <a:lnTo>
                      <a:pt x="799" y="167"/>
                    </a:lnTo>
                    <a:lnTo>
                      <a:pt x="754" y="165"/>
                    </a:lnTo>
                    <a:lnTo>
                      <a:pt x="710" y="164"/>
                    </a:lnTo>
                    <a:lnTo>
                      <a:pt x="666" y="164"/>
                    </a:lnTo>
                    <a:lnTo>
                      <a:pt x="621" y="163"/>
                    </a:lnTo>
                    <a:lnTo>
                      <a:pt x="578" y="163"/>
                    </a:lnTo>
                    <a:lnTo>
                      <a:pt x="533" y="162"/>
                    </a:lnTo>
                    <a:lnTo>
                      <a:pt x="489" y="162"/>
                    </a:lnTo>
                    <a:lnTo>
                      <a:pt x="445" y="161"/>
                    </a:lnTo>
                    <a:lnTo>
                      <a:pt x="400" y="161"/>
                    </a:lnTo>
                    <a:lnTo>
                      <a:pt x="356" y="160"/>
                    </a:lnTo>
                    <a:lnTo>
                      <a:pt x="312" y="160"/>
                    </a:lnTo>
                    <a:lnTo>
                      <a:pt x="268" y="159"/>
                    </a:lnTo>
                    <a:lnTo>
                      <a:pt x="224" y="159"/>
                    </a:lnTo>
                    <a:lnTo>
                      <a:pt x="179" y="157"/>
                    </a:lnTo>
                    <a:lnTo>
                      <a:pt x="135" y="157"/>
                    </a:lnTo>
                    <a:lnTo>
                      <a:pt x="91" y="156"/>
                    </a:lnTo>
                    <a:lnTo>
                      <a:pt x="46" y="156"/>
                    </a:lnTo>
                    <a:lnTo>
                      <a:pt x="3" y="155"/>
                    </a:lnTo>
                    <a:lnTo>
                      <a:pt x="4" y="146"/>
                    </a:lnTo>
                    <a:lnTo>
                      <a:pt x="4" y="126"/>
                    </a:lnTo>
                    <a:lnTo>
                      <a:pt x="4" y="108"/>
                    </a:lnTo>
                    <a:lnTo>
                      <a:pt x="0" y="99"/>
                    </a:lnTo>
                    <a:close/>
                  </a:path>
                </a:pathLst>
              </a:custGeom>
              <a:solidFill>
                <a:srgbClr val="DD9E02"/>
              </a:solidFill>
              <a:ln w="9525">
                <a:noFill/>
                <a:round/>
                <a:headEnd/>
                <a:tailEnd/>
              </a:ln>
            </p:spPr>
            <p:txBody>
              <a:bodyPr/>
              <a:lstStyle/>
              <a:p>
                <a:endParaRPr lang="en-US"/>
              </a:p>
            </p:txBody>
          </p:sp>
          <p:sp>
            <p:nvSpPr>
              <p:cNvPr id="21722" name="Freeform 824"/>
              <p:cNvSpPr>
                <a:spLocks/>
              </p:cNvSpPr>
              <p:nvPr/>
            </p:nvSpPr>
            <p:spPr bwMode="auto">
              <a:xfrm>
                <a:off x="1289" y="2141"/>
                <a:ext cx="816" cy="78"/>
              </a:xfrm>
              <a:custGeom>
                <a:avLst/>
                <a:gdLst>
                  <a:gd name="T0" fmla="*/ 20 w 1632"/>
                  <a:gd name="T1" fmla="*/ 75 h 157"/>
                  <a:gd name="T2" fmla="*/ 60 w 1632"/>
                  <a:gd name="T3" fmla="*/ 67 h 157"/>
                  <a:gd name="T4" fmla="*/ 100 w 1632"/>
                  <a:gd name="T5" fmla="*/ 59 h 157"/>
                  <a:gd name="T6" fmla="*/ 141 w 1632"/>
                  <a:gd name="T7" fmla="*/ 51 h 157"/>
                  <a:gd name="T8" fmla="*/ 182 w 1632"/>
                  <a:gd name="T9" fmla="*/ 43 h 157"/>
                  <a:gd name="T10" fmla="*/ 222 w 1632"/>
                  <a:gd name="T11" fmla="*/ 35 h 157"/>
                  <a:gd name="T12" fmla="*/ 263 w 1632"/>
                  <a:gd name="T13" fmla="*/ 27 h 157"/>
                  <a:gd name="T14" fmla="*/ 303 w 1632"/>
                  <a:gd name="T15" fmla="*/ 19 h 157"/>
                  <a:gd name="T16" fmla="*/ 332 w 1632"/>
                  <a:gd name="T17" fmla="*/ 12 h 157"/>
                  <a:gd name="T18" fmla="*/ 349 w 1632"/>
                  <a:gd name="T19" fmla="*/ 8 h 157"/>
                  <a:gd name="T20" fmla="*/ 366 w 1632"/>
                  <a:gd name="T21" fmla="*/ 5 h 157"/>
                  <a:gd name="T22" fmla="*/ 384 w 1632"/>
                  <a:gd name="T23" fmla="*/ 2 h 157"/>
                  <a:gd name="T24" fmla="*/ 430 w 1632"/>
                  <a:gd name="T25" fmla="*/ 2 h 157"/>
                  <a:gd name="T26" fmla="*/ 506 w 1632"/>
                  <a:gd name="T27" fmla="*/ 3 h 157"/>
                  <a:gd name="T28" fmla="*/ 582 w 1632"/>
                  <a:gd name="T29" fmla="*/ 5 h 157"/>
                  <a:gd name="T30" fmla="*/ 659 w 1632"/>
                  <a:gd name="T31" fmla="*/ 6 h 157"/>
                  <a:gd name="T32" fmla="*/ 735 w 1632"/>
                  <a:gd name="T33" fmla="*/ 8 h 157"/>
                  <a:gd name="T34" fmla="*/ 811 w 1632"/>
                  <a:gd name="T35" fmla="*/ 10 h 157"/>
                  <a:gd name="T36" fmla="*/ 887 w 1632"/>
                  <a:gd name="T37" fmla="*/ 12 h 157"/>
                  <a:gd name="T38" fmla="*/ 963 w 1632"/>
                  <a:gd name="T39" fmla="*/ 13 h 157"/>
                  <a:gd name="T40" fmla="*/ 1039 w 1632"/>
                  <a:gd name="T41" fmla="*/ 15 h 157"/>
                  <a:gd name="T42" fmla="*/ 1115 w 1632"/>
                  <a:gd name="T43" fmla="*/ 17 h 157"/>
                  <a:gd name="T44" fmla="*/ 1192 w 1632"/>
                  <a:gd name="T45" fmla="*/ 19 h 157"/>
                  <a:gd name="T46" fmla="*/ 1268 w 1632"/>
                  <a:gd name="T47" fmla="*/ 20 h 157"/>
                  <a:gd name="T48" fmla="*/ 1344 w 1632"/>
                  <a:gd name="T49" fmla="*/ 22 h 157"/>
                  <a:gd name="T50" fmla="*/ 1419 w 1632"/>
                  <a:gd name="T51" fmla="*/ 23 h 157"/>
                  <a:gd name="T52" fmla="*/ 1495 w 1632"/>
                  <a:gd name="T53" fmla="*/ 26 h 157"/>
                  <a:gd name="T54" fmla="*/ 1571 w 1632"/>
                  <a:gd name="T55" fmla="*/ 27 h 157"/>
                  <a:gd name="T56" fmla="*/ 1614 w 1632"/>
                  <a:gd name="T57" fmla="*/ 37 h 157"/>
                  <a:gd name="T58" fmla="*/ 1626 w 1632"/>
                  <a:gd name="T59" fmla="*/ 56 h 157"/>
                  <a:gd name="T60" fmla="*/ 1618 w 1632"/>
                  <a:gd name="T61" fmla="*/ 71 h 157"/>
                  <a:gd name="T62" fmla="*/ 1590 w 1632"/>
                  <a:gd name="T63" fmla="*/ 82 h 157"/>
                  <a:gd name="T64" fmla="*/ 1561 w 1632"/>
                  <a:gd name="T65" fmla="*/ 94 h 157"/>
                  <a:gd name="T66" fmla="*/ 1534 w 1632"/>
                  <a:gd name="T67" fmla="*/ 105 h 157"/>
                  <a:gd name="T68" fmla="*/ 1506 w 1632"/>
                  <a:gd name="T69" fmla="*/ 117 h 157"/>
                  <a:gd name="T70" fmla="*/ 1478 w 1632"/>
                  <a:gd name="T71" fmla="*/ 128 h 157"/>
                  <a:gd name="T72" fmla="*/ 1451 w 1632"/>
                  <a:gd name="T73" fmla="*/ 140 h 157"/>
                  <a:gd name="T74" fmla="*/ 1423 w 1632"/>
                  <a:gd name="T75" fmla="*/ 151 h 157"/>
                  <a:gd name="T76" fmla="*/ 1366 w 1632"/>
                  <a:gd name="T77" fmla="*/ 156 h 157"/>
                  <a:gd name="T78" fmla="*/ 1278 w 1632"/>
                  <a:gd name="T79" fmla="*/ 155 h 157"/>
                  <a:gd name="T80" fmla="*/ 1190 w 1632"/>
                  <a:gd name="T81" fmla="*/ 154 h 157"/>
                  <a:gd name="T82" fmla="*/ 1102 w 1632"/>
                  <a:gd name="T83" fmla="*/ 152 h 157"/>
                  <a:gd name="T84" fmla="*/ 1014 w 1632"/>
                  <a:gd name="T85" fmla="*/ 150 h 157"/>
                  <a:gd name="T86" fmla="*/ 927 w 1632"/>
                  <a:gd name="T87" fmla="*/ 149 h 157"/>
                  <a:gd name="T88" fmla="*/ 839 w 1632"/>
                  <a:gd name="T89" fmla="*/ 148 h 157"/>
                  <a:gd name="T90" fmla="*/ 751 w 1632"/>
                  <a:gd name="T91" fmla="*/ 147 h 157"/>
                  <a:gd name="T92" fmla="*/ 663 w 1632"/>
                  <a:gd name="T93" fmla="*/ 145 h 157"/>
                  <a:gd name="T94" fmla="*/ 575 w 1632"/>
                  <a:gd name="T95" fmla="*/ 143 h 157"/>
                  <a:gd name="T96" fmla="*/ 487 w 1632"/>
                  <a:gd name="T97" fmla="*/ 142 h 157"/>
                  <a:gd name="T98" fmla="*/ 399 w 1632"/>
                  <a:gd name="T99" fmla="*/ 141 h 157"/>
                  <a:gd name="T100" fmla="*/ 311 w 1632"/>
                  <a:gd name="T101" fmla="*/ 140 h 157"/>
                  <a:gd name="T102" fmla="*/ 224 w 1632"/>
                  <a:gd name="T103" fmla="*/ 139 h 157"/>
                  <a:gd name="T104" fmla="*/ 135 w 1632"/>
                  <a:gd name="T105" fmla="*/ 137 h 157"/>
                  <a:gd name="T106" fmla="*/ 47 w 1632"/>
                  <a:gd name="T107" fmla="*/ 136 h 157"/>
                  <a:gd name="T108" fmla="*/ 4 w 1632"/>
                  <a:gd name="T109" fmla="*/ 126 h 157"/>
                  <a:gd name="T110" fmla="*/ 4 w 1632"/>
                  <a:gd name="T111" fmla="*/ 88 h 157"/>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632"/>
                  <a:gd name="T169" fmla="*/ 0 h 157"/>
                  <a:gd name="T170" fmla="*/ 1632 w 1632"/>
                  <a:gd name="T171" fmla="*/ 157 h 157"/>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632" h="157">
                    <a:moveTo>
                      <a:pt x="0" y="79"/>
                    </a:moveTo>
                    <a:lnTo>
                      <a:pt x="20" y="75"/>
                    </a:lnTo>
                    <a:lnTo>
                      <a:pt x="40" y="71"/>
                    </a:lnTo>
                    <a:lnTo>
                      <a:pt x="60" y="67"/>
                    </a:lnTo>
                    <a:lnTo>
                      <a:pt x="81" y="63"/>
                    </a:lnTo>
                    <a:lnTo>
                      <a:pt x="100" y="59"/>
                    </a:lnTo>
                    <a:lnTo>
                      <a:pt x="121" y="55"/>
                    </a:lnTo>
                    <a:lnTo>
                      <a:pt x="141" y="51"/>
                    </a:lnTo>
                    <a:lnTo>
                      <a:pt x="161" y="46"/>
                    </a:lnTo>
                    <a:lnTo>
                      <a:pt x="182" y="43"/>
                    </a:lnTo>
                    <a:lnTo>
                      <a:pt x="202" y="38"/>
                    </a:lnTo>
                    <a:lnTo>
                      <a:pt x="222" y="35"/>
                    </a:lnTo>
                    <a:lnTo>
                      <a:pt x="242" y="30"/>
                    </a:lnTo>
                    <a:lnTo>
                      <a:pt x="263" y="27"/>
                    </a:lnTo>
                    <a:lnTo>
                      <a:pt x="282" y="22"/>
                    </a:lnTo>
                    <a:lnTo>
                      <a:pt x="303" y="19"/>
                    </a:lnTo>
                    <a:lnTo>
                      <a:pt x="323" y="14"/>
                    </a:lnTo>
                    <a:lnTo>
                      <a:pt x="332" y="12"/>
                    </a:lnTo>
                    <a:lnTo>
                      <a:pt x="340" y="11"/>
                    </a:lnTo>
                    <a:lnTo>
                      <a:pt x="349" y="8"/>
                    </a:lnTo>
                    <a:lnTo>
                      <a:pt x="357" y="7"/>
                    </a:lnTo>
                    <a:lnTo>
                      <a:pt x="366" y="5"/>
                    </a:lnTo>
                    <a:lnTo>
                      <a:pt x="375" y="4"/>
                    </a:lnTo>
                    <a:lnTo>
                      <a:pt x="384" y="2"/>
                    </a:lnTo>
                    <a:lnTo>
                      <a:pt x="392" y="0"/>
                    </a:lnTo>
                    <a:lnTo>
                      <a:pt x="430" y="2"/>
                    </a:lnTo>
                    <a:lnTo>
                      <a:pt x="468" y="2"/>
                    </a:lnTo>
                    <a:lnTo>
                      <a:pt x="506" y="3"/>
                    </a:lnTo>
                    <a:lnTo>
                      <a:pt x="544" y="4"/>
                    </a:lnTo>
                    <a:lnTo>
                      <a:pt x="582" y="5"/>
                    </a:lnTo>
                    <a:lnTo>
                      <a:pt x="620" y="5"/>
                    </a:lnTo>
                    <a:lnTo>
                      <a:pt x="659" y="6"/>
                    </a:lnTo>
                    <a:lnTo>
                      <a:pt x="697" y="7"/>
                    </a:lnTo>
                    <a:lnTo>
                      <a:pt x="735" y="8"/>
                    </a:lnTo>
                    <a:lnTo>
                      <a:pt x="773" y="8"/>
                    </a:lnTo>
                    <a:lnTo>
                      <a:pt x="811" y="10"/>
                    </a:lnTo>
                    <a:lnTo>
                      <a:pt x="849" y="11"/>
                    </a:lnTo>
                    <a:lnTo>
                      <a:pt x="887" y="12"/>
                    </a:lnTo>
                    <a:lnTo>
                      <a:pt x="925" y="12"/>
                    </a:lnTo>
                    <a:lnTo>
                      <a:pt x="963" y="13"/>
                    </a:lnTo>
                    <a:lnTo>
                      <a:pt x="1001" y="14"/>
                    </a:lnTo>
                    <a:lnTo>
                      <a:pt x="1039" y="15"/>
                    </a:lnTo>
                    <a:lnTo>
                      <a:pt x="1077" y="15"/>
                    </a:lnTo>
                    <a:lnTo>
                      <a:pt x="1115" y="17"/>
                    </a:lnTo>
                    <a:lnTo>
                      <a:pt x="1154" y="18"/>
                    </a:lnTo>
                    <a:lnTo>
                      <a:pt x="1192" y="19"/>
                    </a:lnTo>
                    <a:lnTo>
                      <a:pt x="1230" y="19"/>
                    </a:lnTo>
                    <a:lnTo>
                      <a:pt x="1268" y="20"/>
                    </a:lnTo>
                    <a:lnTo>
                      <a:pt x="1306" y="21"/>
                    </a:lnTo>
                    <a:lnTo>
                      <a:pt x="1344" y="22"/>
                    </a:lnTo>
                    <a:lnTo>
                      <a:pt x="1381" y="22"/>
                    </a:lnTo>
                    <a:lnTo>
                      <a:pt x="1419" y="23"/>
                    </a:lnTo>
                    <a:lnTo>
                      <a:pt x="1457" y="25"/>
                    </a:lnTo>
                    <a:lnTo>
                      <a:pt x="1495" y="26"/>
                    </a:lnTo>
                    <a:lnTo>
                      <a:pt x="1533" y="26"/>
                    </a:lnTo>
                    <a:lnTo>
                      <a:pt x="1571" y="27"/>
                    </a:lnTo>
                    <a:lnTo>
                      <a:pt x="1609" y="28"/>
                    </a:lnTo>
                    <a:lnTo>
                      <a:pt x="1614" y="37"/>
                    </a:lnTo>
                    <a:lnTo>
                      <a:pt x="1620" y="46"/>
                    </a:lnTo>
                    <a:lnTo>
                      <a:pt x="1626" y="56"/>
                    </a:lnTo>
                    <a:lnTo>
                      <a:pt x="1632" y="65"/>
                    </a:lnTo>
                    <a:lnTo>
                      <a:pt x="1618" y="71"/>
                    </a:lnTo>
                    <a:lnTo>
                      <a:pt x="1604" y="76"/>
                    </a:lnTo>
                    <a:lnTo>
                      <a:pt x="1590" y="82"/>
                    </a:lnTo>
                    <a:lnTo>
                      <a:pt x="1575" y="88"/>
                    </a:lnTo>
                    <a:lnTo>
                      <a:pt x="1561" y="94"/>
                    </a:lnTo>
                    <a:lnTo>
                      <a:pt x="1548" y="99"/>
                    </a:lnTo>
                    <a:lnTo>
                      <a:pt x="1534" y="105"/>
                    </a:lnTo>
                    <a:lnTo>
                      <a:pt x="1520" y="111"/>
                    </a:lnTo>
                    <a:lnTo>
                      <a:pt x="1506" y="117"/>
                    </a:lnTo>
                    <a:lnTo>
                      <a:pt x="1492" y="122"/>
                    </a:lnTo>
                    <a:lnTo>
                      <a:pt x="1478" y="128"/>
                    </a:lnTo>
                    <a:lnTo>
                      <a:pt x="1465" y="134"/>
                    </a:lnTo>
                    <a:lnTo>
                      <a:pt x="1451" y="140"/>
                    </a:lnTo>
                    <a:lnTo>
                      <a:pt x="1437" y="145"/>
                    </a:lnTo>
                    <a:lnTo>
                      <a:pt x="1423" y="151"/>
                    </a:lnTo>
                    <a:lnTo>
                      <a:pt x="1409" y="157"/>
                    </a:lnTo>
                    <a:lnTo>
                      <a:pt x="1366" y="156"/>
                    </a:lnTo>
                    <a:lnTo>
                      <a:pt x="1322" y="156"/>
                    </a:lnTo>
                    <a:lnTo>
                      <a:pt x="1278" y="155"/>
                    </a:lnTo>
                    <a:lnTo>
                      <a:pt x="1234" y="154"/>
                    </a:lnTo>
                    <a:lnTo>
                      <a:pt x="1190" y="154"/>
                    </a:lnTo>
                    <a:lnTo>
                      <a:pt x="1147" y="152"/>
                    </a:lnTo>
                    <a:lnTo>
                      <a:pt x="1102" y="152"/>
                    </a:lnTo>
                    <a:lnTo>
                      <a:pt x="1058" y="151"/>
                    </a:lnTo>
                    <a:lnTo>
                      <a:pt x="1014" y="150"/>
                    </a:lnTo>
                    <a:lnTo>
                      <a:pt x="970" y="150"/>
                    </a:lnTo>
                    <a:lnTo>
                      <a:pt x="927" y="149"/>
                    </a:lnTo>
                    <a:lnTo>
                      <a:pt x="883" y="148"/>
                    </a:lnTo>
                    <a:lnTo>
                      <a:pt x="839" y="148"/>
                    </a:lnTo>
                    <a:lnTo>
                      <a:pt x="795" y="147"/>
                    </a:lnTo>
                    <a:lnTo>
                      <a:pt x="751" y="147"/>
                    </a:lnTo>
                    <a:lnTo>
                      <a:pt x="706" y="145"/>
                    </a:lnTo>
                    <a:lnTo>
                      <a:pt x="663" y="145"/>
                    </a:lnTo>
                    <a:lnTo>
                      <a:pt x="619" y="144"/>
                    </a:lnTo>
                    <a:lnTo>
                      <a:pt x="575" y="143"/>
                    </a:lnTo>
                    <a:lnTo>
                      <a:pt x="531" y="143"/>
                    </a:lnTo>
                    <a:lnTo>
                      <a:pt x="487" y="142"/>
                    </a:lnTo>
                    <a:lnTo>
                      <a:pt x="444" y="142"/>
                    </a:lnTo>
                    <a:lnTo>
                      <a:pt x="399" y="141"/>
                    </a:lnTo>
                    <a:lnTo>
                      <a:pt x="355" y="141"/>
                    </a:lnTo>
                    <a:lnTo>
                      <a:pt x="311" y="140"/>
                    </a:lnTo>
                    <a:lnTo>
                      <a:pt x="267" y="139"/>
                    </a:lnTo>
                    <a:lnTo>
                      <a:pt x="224" y="139"/>
                    </a:lnTo>
                    <a:lnTo>
                      <a:pt x="180" y="137"/>
                    </a:lnTo>
                    <a:lnTo>
                      <a:pt x="135" y="137"/>
                    </a:lnTo>
                    <a:lnTo>
                      <a:pt x="91" y="136"/>
                    </a:lnTo>
                    <a:lnTo>
                      <a:pt x="47" y="136"/>
                    </a:lnTo>
                    <a:lnTo>
                      <a:pt x="4" y="135"/>
                    </a:lnTo>
                    <a:lnTo>
                      <a:pt x="4" y="126"/>
                    </a:lnTo>
                    <a:lnTo>
                      <a:pt x="5" y="106"/>
                    </a:lnTo>
                    <a:lnTo>
                      <a:pt x="4" y="88"/>
                    </a:lnTo>
                    <a:lnTo>
                      <a:pt x="0" y="79"/>
                    </a:lnTo>
                    <a:close/>
                  </a:path>
                </a:pathLst>
              </a:custGeom>
              <a:solidFill>
                <a:srgbClr val="E5A802"/>
              </a:solidFill>
              <a:ln w="9525">
                <a:noFill/>
                <a:round/>
                <a:headEnd/>
                <a:tailEnd/>
              </a:ln>
            </p:spPr>
            <p:txBody>
              <a:bodyPr/>
              <a:lstStyle/>
              <a:p>
                <a:endParaRPr lang="en-US"/>
              </a:p>
            </p:txBody>
          </p:sp>
          <p:sp>
            <p:nvSpPr>
              <p:cNvPr id="21723" name="Freeform 825"/>
              <p:cNvSpPr>
                <a:spLocks/>
              </p:cNvSpPr>
              <p:nvPr/>
            </p:nvSpPr>
            <p:spPr bwMode="auto">
              <a:xfrm>
                <a:off x="1288" y="2151"/>
                <a:ext cx="789" cy="69"/>
              </a:xfrm>
              <a:custGeom>
                <a:avLst/>
                <a:gdLst>
                  <a:gd name="T0" fmla="*/ 17 w 1578"/>
                  <a:gd name="T1" fmla="*/ 56 h 139"/>
                  <a:gd name="T2" fmla="*/ 50 w 1578"/>
                  <a:gd name="T3" fmla="*/ 51 h 139"/>
                  <a:gd name="T4" fmla="*/ 85 w 1578"/>
                  <a:gd name="T5" fmla="*/ 45 h 139"/>
                  <a:gd name="T6" fmla="*/ 118 w 1578"/>
                  <a:gd name="T7" fmla="*/ 39 h 139"/>
                  <a:gd name="T8" fmla="*/ 153 w 1578"/>
                  <a:gd name="T9" fmla="*/ 33 h 139"/>
                  <a:gd name="T10" fmla="*/ 186 w 1578"/>
                  <a:gd name="T11" fmla="*/ 28 h 139"/>
                  <a:gd name="T12" fmla="*/ 220 w 1578"/>
                  <a:gd name="T13" fmla="*/ 22 h 139"/>
                  <a:gd name="T14" fmla="*/ 253 w 1578"/>
                  <a:gd name="T15" fmla="*/ 16 h 139"/>
                  <a:gd name="T16" fmla="*/ 280 w 1578"/>
                  <a:gd name="T17" fmla="*/ 12 h 139"/>
                  <a:gd name="T18" fmla="*/ 297 w 1578"/>
                  <a:gd name="T19" fmla="*/ 8 h 139"/>
                  <a:gd name="T20" fmla="*/ 314 w 1578"/>
                  <a:gd name="T21" fmla="*/ 5 h 139"/>
                  <a:gd name="T22" fmla="*/ 332 w 1578"/>
                  <a:gd name="T23" fmla="*/ 1 h 139"/>
                  <a:gd name="T24" fmla="*/ 379 w 1578"/>
                  <a:gd name="T25" fmla="*/ 1 h 139"/>
                  <a:gd name="T26" fmla="*/ 455 w 1578"/>
                  <a:gd name="T27" fmla="*/ 2 h 139"/>
                  <a:gd name="T28" fmla="*/ 531 w 1578"/>
                  <a:gd name="T29" fmla="*/ 5 h 139"/>
                  <a:gd name="T30" fmla="*/ 607 w 1578"/>
                  <a:gd name="T31" fmla="*/ 6 h 139"/>
                  <a:gd name="T32" fmla="*/ 683 w 1578"/>
                  <a:gd name="T33" fmla="*/ 8 h 139"/>
                  <a:gd name="T34" fmla="*/ 759 w 1578"/>
                  <a:gd name="T35" fmla="*/ 9 h 139"/>
                  <a:gd name="T36" fmla="*/ 835 w 1578"/>
                  <a:gd name="T37" fmla="*/ 12 h 139"/>
                  <a:gd name="T38" fmla="*/ 911 w 1578"/>
                  <a:gd name="T39" fmla="*/ 13 h 139"/>
                  <a:gd name="T40" fmla="*/ 987 w 1578"/>
                  <a:gd name="T41" fmla="*/ 15 h 139"/>
                  <a:gd name="T42" fmla="*/ 1063 w 1578"/>
                  <a:gd name="T43" fmla="*/ 16 h 139"/>
                  <a:gd name="T44" fmla="*/ 1139 w 1578"/>
                  <a:gd name="T45" fmla="*/ 18 h 139"/>
                  <a:gd name="T46" fmla="*/ 1215 w 1578"/>
                  <a:gd name="T47" fmla="*/ 20 h 139"/>
                  <a:gd name="T48" fmla="*/ 1291 w 1578"/>
                  <a:gd name="T49" fmla="*/ 22 h 139"/>
                  <a:gd name="T50" fmla="*/ 1368 w 1578"/>
                  <a:gd name="T51" fmla="*/ 23 h 139"/>
                  <a:gd name="T52" fmla="*/ 1442 w 1578"/>
                  <a:gd name="T53" fmla="*/ 25 h 139"/>
                  <a:gd name="T54" fmla="*/ 1518 w 1578"/>
                  <a:gd name="T55" fmla="*/ 26 h 139"/>
                  <a:gd name="T56" fmla="*/ 1562 w 1578"/>
                  <a:gd name="T57" fmla="*/ 37 h 139"/>
                  <a:gd name="T58" fmla="*/ 1573 w 1578"/>
                  <a:gd name="T59" fmla="*/ 56 h 139"/>
                  <a:gd name="T60" fmla="*/ 1557 w 1578"/>
                  <a:gd name="T61" fmla="*/ 75 h 139"/>
                  <a:gd name="T62" fmla="*/ 1513 w 1578"/>
                  <a:gd name="T63" fmla="*/ 93 h 139"/>
                  <a:gd name="T64" fmla="*/ 1468 w 1578"/>
                  <a:gd name="T65" fmla="*/ 112 h 139"/>
                  <a:gd name="T66" fmla="*/ 1424 w 1578"/>
                  <a:gd name="T67" fmla="*/ 130 h 139"/>
                  <a:gd name="T68" fmla="*/ 1358 w 1578"/>
                  <a:gd name="T69" fmla="*/ 138 h 139"/>
                  <a:gd name="T70" fmla="*/ 1272 w 1578"/>
                  <a:gd name="T71" fmla="*/ 137 h 139"/>
                  <a:gd name="T72" fmla="*/ 1184 w 1578"/>
                  <a:gd name="T73" fmla="*/ 136 h 139"/>
                  <a:gd name="T74" fmla="*/ 1097 w 1578"/>
                  <a:gd name="T75" fmla="*/ 134 h 139"/>
                  <a:gd name="T76" fmla="*/ 1010 w 1578"/>
                  <a:gd name="T77" fmla="*/ 132 h 139"/>
                  <a:gd name="T78" fmla="*/ 923 w 1578"/>
                  <a:gd name="T79" fmla="*/ 131 h 139"/>
                  <a:gd name="T80" fmla="*/ 835 w 1578"/>
                  <a:gd name="T81" fmla="*/ 129 h 139"/>
                  <a:gd name="T82" fmla="*/ 748 w 1578"/>
                  <a:gd name="T83" fmla="*/ 128 h 139"/>
                  <a:gd name="T84" fmla="*/ 660 w 1578"/>
                  <a:gd name="T85" fmla="*/ 127 h 139"/>
                  <a:gd name="T86" fmla="*/ 574 w 1578"/>
                  <a:gd name="T87" fmla="*/ 125 h 139"/>
                  <a:gd name="T88" fmla="*/ 486 w 1578"/>
                  <a:gd name="T89" fmla="*/ 123 h 139"/>
                  <a:gd name="T90" fmla="*/ 398 w 1578"/>
                  <a:gd name="T91" fmla="*/ 122 h 139"/>
                  <a:gd name="T92" fmla="*/ 311 w 1578"/>
                  <a:gd name="T93" fmla="*/ 121 h 139"/>
                  <a:gd name="T94" fmla="*/ 223 w 1578"/>
                  <a:gd name="T95" fmla="*/ 119 h 139"/>
                  <a:gd name="T96" fmla="*/ 137 w 1578"/>
                  <a:gd name="T97" fmla="*/ 117 h 139"/>
                  <a:gd name="T98" fmla="*/ 49 w 1578"/>
                  <a:gd name="T99" fmla="*/ 116 h 139"/>
                  <a:gd name="T100" fmla="*/ 6 w 1578"/>
                  <a:gd name="T101" fmla="*/ 106 h 139"/>
                  <a:gd name="T102" fmla="*/ 3 w 1578"/>
                  <a:gd name="T103" fmla="*/ 68 h 139"/>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578"/>
                  <a:gd name="T157" fmla="*/ 0 h 139"/>
                  <a:gd name="T158" fmla="*/ 1578 w 1578"/>
                  <a:gd name="T159" fmla="*/ 139 h 139"/>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578" h="139">
                    <a:moveTo>
                      <a:pt x="0" y="59"/>
                    </a:moveTo>
                    <a:lnTo>
                      <a:pt x="17" y="56"/>
                    </a:lnTo>
                    <a:lnTo>
                      <a:pt x="34" y="53"/>
                    </a:lnTo>
                    <a:lnTo>
                      <a:pt x="50" y="51"/>
                    </a:lnTo>
                    <a:lnTo>
                      <a:pt x="68" y="47"/>
                    </a:lnTo>
                    <a:lnTo>
                      <a:pt x="85" y="45"/>
                    </a:lnTo>
                    <a:lnTo>
                      <a:pt x="102" y="41"/>
                    </a:lnTo>
                    <a:lnTo>
                      <a:pt x="118" y="39"/>
                    </a:lnTo>
                    <a:lnTo>
                      <a:pt x="136" y="36"/>
                    </a:lnTo>
                    <a:lnTo>
                      <a:pt x="153" y="33"/>
                    </a:lnTo>
                    <a:lnTo>
                      <a:pt x="169" y="31"/>
                    </a:lnTo>
                    <a:lnTo>
                      <a:pt x="186" y="28"/>
                    </a:lnTo>
                    <a:lnTo>
                      <a:pt x="203" y="25"/>
                    </a:lnTo>
                    <a:lnTo>
                      <a:pt x="220" y="22"/>
                    </a:lnTo>
                    <a:lnTo>
                      <a:pt x="237" y="20"/>
                    </a:lnTo>
                    <a:lnTo>
                      <a:pt x="253" y="16"/>
                    </a:lnTo>
                    <a:lnTo>
                      <a:pt x="271" y="14"/>
                    </a:lnTo>
                    <a:lnTo>
                      <a:pt x="280" y="12"/>
                    </a:lnTo>
                    <a:lnTo>
                      <a:pt x="288" y="10"/>
                    </a:lnTo>
                    <a:lnTo>
                      <a:pt x="297" y="8"/>
                    </a:lnTo>
                    <a:lnTo>
                      <a:pt x="306" y="7"/>
                    </a:lnTo>
                    <a:lnTo>
                      <a:pt x="314" y="5"/>
                    </a:lnTo>
                    <a:lnTo>
                      <a:pt x="324" y="3"/>
                    </a:lnTo>
                    <a:lnTo>
                      <a:pt x="332" y="1"/>
                    </a:lnTo>
                    <a:lnTo>
                      <a:pt x="341" y="0"/>
                    </a:lnTo>
                    <a:lnTo>
                      <a:pt x="379" y="1"/>
                    </a:lnTo>
                    <a:lnTo>
                      <a:pt x="417" y="1"/>
                    </a:lnTo>
                    <a:lnTo>
                      <a:pt x="455" y="2"/>
                    </a:lnTo>
                    <a:lnTo>
                      <a:pt x="493" y="3"/>
                    </a:lnTo>
                    <a:lnTo>
                      <a:pt x="531" y="5"/>
                    </a:lnTo>
                    <a:lnTo>
                      <a:pt x="569" y="5"/>
                    </a:lnTo>
                    <a:lnTo>
                      <a:pt x="607" y="6"/>
                    </a:lnTo>
                    <a:lnTo>
                      <a:pt x="645" y="7"/>
                    </a:lnTo>
                    <a:lnTo>
                      <a:pt x="683" y="8"/>
                    </a:lnTo>
                    <a:lnTo>
                      <a:pt x="721" y="8"/>
                    </a:lnTo>
                    <a:lnTo>
                      <a:pt x="759" y="9"/>
                    </a:lnTo>
                    <a:lnTo>
                      <a:pt x="797" y="10"/>
                    </a:lnTo>
                    <a:lnTo>
                      <a:pt x="835" y="12"/>
                    </a:lnTo>
                    <a:lnTo>
                      <a:pt x="873" y="12"/>
                    </a:lnTo>
                    <a:lnTo>
                      <a:pt x="911" y="13"/>
                    </a:lnTo>
                    <a:lnTo>
                      <a:pt x="949" y="14"/>
                    </a:lnTo>
                    <a:lnTo>
                      <a:pt x="987" y="15"/>
                    </a:lnTo>
                    <a:lnTo>
                      <a:pt x="1025" y="15"/>
                    </a:lnTo>
                    <a:lnTo>
                      <a:pt x="1063" y="16"/>
                    </a:lnTo>
                    <a:lnTo>
                      <a:pt x="1101" y="17"/>
                    </a:lnTo>
                    <a:lnTo>
                      <a:pt x="1139" y="18"/>
                    </a:lnTo>
                    <a:lnTo>
                      <a:pt x="1177" y="18"/>
                    </a:lnTo>
                    <a:lnTo>
                      <a:pt x="1215" y="20"/>
                    </a:lnTo>
                    <a:lnTo>
                      <a:pt x="1253" y="21"/>
                    </a:lnTo>
                    <a:lnTo>
                      <a:pt x="1291" y="22"/>
                    </a:lnTo>
                    <a:lnTo>
                      <a:pt x="1330" y="22"/>
                    </a:lnTo>
                    <a:lnTo>
                      <a:pt x="1368" y="23"/>
                    </a:lnTo>
                    <a:lnTo>
                      <a:pt x="1406" y="24"/>
                    </a:lnTo>
                    <a:lnTo>
                      <a:pt x="1442" y="25"/>
                    </a:lnTo>
                    <a:lnTo>
                      <a:pt x="1480" y="25"/>
                    </a:lnTo>
                    <a:lnTo>
                      <a:pt x="1518" y="26"/>
                    </a:lnTo>
                    <a:lnTo>
                      <a:pt x="1557" y="28"/>
                    </a:lnTo>
                    <a:lnTo>
                      <a:pt x="1562" y="37"/>
                    </a:lnTo>
                    <a:lnTo>
                      <a:pt x="1568" y="46"/>
                    </a:lnTo>
                    <a:lnTo>
                      <a:pt x="1573" y="56"/>
                    </a:lnTo>
                    <a:lnTo>
                      <a:pt x="1578" y="66"/>
                    </a:lnTo>
                    <a:lnTo>
                      <a:pt x="1557" y="75"/>
                    </a:lnTo>
                    <a:lnTo>
                      <a:pt x="1535" y="84"/>
                    </a:lnTo>
                    <a:lnTo>
                      <a:pt x="1513" y="93"/>
                    </a:lnTo>
                    <a:lnTo>
                      <a:pt x="1491" y="102"/>
                    </a:lnTo>
                    <a:lnTo>
                      <a:pt x="1468" y="112"/>
                    </a:lnTo>
                    <a:lnTo>
                      <a:pt x="1446" y="121"/>
                    </a:lnTo>
                    <a:lnTo>
                      <a:pt x="1424" y="130"/>
                    </a:lnTo>
                    <a:lnTo>
                      <a:pt x="1402" y="139"/>
                    </a:lnTo>
                    <a:lnTo>
                      <a:pt x="1358" y="138"/>
                    </a:lnTo>
                    <a:lnTo>
                      <a:pt x="1315" y="138"/>
                    </a:lnTo>
                    <a:lnTo>
                      <a:pt x="1272" y="137"/>
                    </a:lnTo>
                    <a:lnTo>
                      <a:pt x="1228" y="136"/>
                    </a:lnTo>
                    <a:lnTo>
                      <a:pt x="1184" y="136"/>
                    </a:lnTo>
                    <a:lnTo>
                      <a:pt x="1141" y="135"/>
                    </a:lnTo>
                    <a:lnTo>
                      <a:pt x="1097" y="134"/>
                    </a:lnTo>
                    <a:lnTo>
                      <a:pt x="1053" y="134"/>
                    </a:lnTo>
                    <a:lnTo>
                      <a:pt x="1010" y="132"/>
                    </a:lnTo>
                    <a:lnTo>
                      <a:pt x="967" y="131"/>
                    </a:lnTo>
                    <a:lnTo>
                      <a:pt x="923" y="131"/>
                    </a:lnTo>
                    <a:lnTo>
                      <a:pt x="879" y="130"/>
                    </a:lnTo>
                    <a:lnTo>
                      <a:pt x="835" y="129"/>
                    </a:lnTo>
                    <a:lnTo>
                      <a:pt x="791" y="129"/>
                    </a:lnTo>
                    <a:lnTo>
                      <a:pt x="748" y="128"/>
                    </a:lnTo>
                    <a:lnTo>
                      <a:pt x="704" y="127"/>
                    </a:lnTo>
                    <a:lnTo>
                      <a:pt x="660" y="127"/>
                    </a:lnTo>
                    <a:lnTo>
                      <a:pt x="617" y="125"/>
                    </a:lnTo>
                    <a:lnTo>
                      <a:pt x="574" y="125"/>
                    </a:lnTo>
                    <a:lnTo>
                      <a:pt x="530" y="124"/>
                    </a:lnTo>
                    <a:lnTo>
                      <a:pt x="486" y="123"/>
                    </a:lnTo>
                    <a:lnTo>
                      <a:pt x="442" y="123"/>
                    </a:lnTo>
                    <a:lnTo>
                      <a:pt x="398" y="122"/>
                    </a:lnTo>
                    <a:lnTo>
                      <a:pt x="355" y="121"/>
                    </a:lnTo>
                    <a:lnTo>
                      <a:pt x="311" y="121"/>
                    </a:lnTo>
                    <a:lnTo>
                      <a:pt x="267" y="120"/>
                    </a:lnTo>
                    <a:lnTo>
                      <a:pt x="223" y="119"/>
                    </a:lnTo>
                    <a:lnTo>
                      <a:pt x="181" y="119"/>
                    </a:lnTo>
                    <a:lnTo>
                      <a:pt x="137" y="117"/>
                    </a:lnTo>
                    <a:lnTo>
                      <a:pt x="93" y="116"/>
                    </a:lnTo>
                    <a:lnTo>
                      <a:pt x="49" y="116"/>
                    </a:lnTo>
                    <a:lnTo>
                      <a:pt x="6" y="115"/>
                    </a:lnTo>
                    <a:lnTo>
                      <a:pt x="6" y="106"/>
                    </a:lnTo>
                    <a:lnTo>
                      <a:pt x="6" y="86"/>
                    </a:lnTo>
                    <a:lnTo>
                      <a:pt x="3" y="68"/>
                    </a:lnTo>
                    <a:lnTo>
                      <a:pt x="0" y="59"/>
                    </a:lnTo>
                    <a:close/>
                  </a:path>
                </a:pathLst>
              </a:custGeom>
              <a:solidFill>
                <a:srgbClr val="EAAF00"/>
              </a:solidFill>
              <a:ln w="9525">
                <a:noFill/>
                <a:round/>
                <a:headEnd/>
                <a:tailEnd/>
              </a:ln>
            </p:spPr>
            <p:txBody>
              <a:bodyPr/>
              <a:lstStyle/>
              <a:p>
                <a:endParaRPr lang="en-US"/>
              </a:p>
            </p:txBody>
          </p:sp>
          <p:sp>
            <p:nvSpPr>
              <p:cNvPr id="21724" name="Freeform 826"/>
              <p:cNvSpPr>
                <a:spLocks/>
              </p:cNvSpPr>
              <p:nvPr/>
            </p:nvSpPr>
            <p:spPr bwMode="auto">
              <a:xfrm>
                <a:off x="1287" y="2160"/>
                <a:ext cx="763" cy="61"/>
              </a:xfrm>
              <a:custGeom>
                <a:avLst/>
                <a:gdLst>
                  <a:gd name="T0" fmla="*/ 13 w 1525"/>
                  <a:gd name="T1" fmla="*/ 38 h 120"/>
                  <a:gd name="T2" fmla="*/ 40 w 1525"/>
                  <a:gd name="T3" fmla="*/ 34 h 120"/>
                  <a:gd name="T4" fmla="*/ 68 w 1525"/>
                  <a:gd name="T5" fmla="*/ 31 h 120"/>
                  <a:gd name="T6" fmla="*/ 95 w 1525"/>
                  <a:gd name="T7" fmla="*/ 28 h 120"/>
                  <a:gd name="T8" fmla="*/ 122 w 1525"/>
                  <a:gd name="T9" fmla="*/ 25 h 120"/>
                  <a:gd name="T10" fmla="*/ 149 w 1525"/>
                  <a:gd name="T11" fmla="*/ 21 h 120"/>
                  <a:gd name="T12" fmla="*/ 177 w 1525"/>
                  <a:gd name="T13" fmla="*/ 18 h 120"/>
                  <a:gd name="T14" fmla="*/ 205 w 1525"/>
                  <a:gd name="T15" fmla="*/ 15 h 120"/>
                  <a:gd name="T16" fmla="*/ 228 w 1525"/>
                  <a:gd name="T17" fmla="*/ 11 h 120"/>
                  <a:gd name="T18" fmla="*/ 245 w 1525"/>
                  <a:gd name="T19" fmla="*/ 8 h 120"/>
                  <a:gd name="T20" fmla="*/ 262 w 1525"/>
                  <a:gd name="T21" fmla="*/ 4 h 120"/>
                  <a:gd name="T22" fmla="*/ 280 w 1525"/>
                  <a:gd name="T23" fmla="*/ 1 h 120"/>
                  <a:gd name="T24" fmla="*/ 326 w 1525"/>
                  <a:gd name="T25" fmla="*/ 1 h 120"/>
                  <a:gd name="T26" fmla="*/ 402 w 1525"/>
                  <a:gd name="T27" fmla="*/ 2 h 120"/>
                  <a:gd name="T28" fmla="*/ 478 w 1525"/>
                  <a:gd name="T29" fmla="*/ 4 h 120"/>
                  <a:gd name="T30" fmla="*/ 555 w 1525"/>
                  <a:gd name="T31" fmla="*/ 5 h 120"/>
                  <a:gd name="T32" fmla="*/ 631 w 1525"/>
                  <a:gd name="T33" fmla="*/ 8 h 120"/>
                  <a:gd name="T34" fmla="*/ 707 w 1525"/>
                  <a:gd name="T35" fmla="*/ 9 h 120"/>
                  <a:gd name="T36" fmla="*/ 783 w 1525"/>
                  <a:gd name="T37" fmla="*/ 11 h 120"/>
                  <a:gd name="T38" fmla="*/ 859 w 1525"/>
                  <a:gd name="T39" fmla="*/ 12 h 120"/>
                  <a:gd name="T40" fmla="*/ 935 w 1525"/>
                  <a:gd name="T41" fmla="*/ 15 h 120"/>
                  <a:gd name="T42" fmla="*/ 1011 w 1525"/>
                  <a:gd name="T43" fmla="*/ 16 h 120"/>
                  <a:gd name="T44" fmla="*/ 1087 w 1525"/>
                  <a:gd name="T45" fmla="*/ 18 h 120"/>
                  <a:gd name="T46" fmla="*/ 1163 w 1525"/>
                  <a:gd name="T47" fmla="*/ 19 h 120"/>
                  <a:gd name="T48" fmla="*/ 1239 w 1525"/>
                  <a:gd name="T49" fmla="*/ 21 h 120"/>
                  <a:gd name="T50" fmla="*/ 1316 w 1525"/>
                  <a:gd name="T51" fmla="*/ 23 h 120"/>
                  <a:gd name="T52" fmla="*/ 1392 w 1525"/>
                  <a:gd name="T53" fmla="*/ 25 h 120"/>
                  <a:gd name="T54" fmla="*/ 1468 w 1525"/>
                  <a:gd name="T55" fmla="*/ 26 h 120"/>
                  <a:gd name="T56" fmla="*/ 1510 w 1525"/>
                  <a:gd name="T57" fmla="*/ 38 h 120"/>
                  <a:gd name="T58" fmla="*/ 1521 w 1525"/>
                  <a:gd name="T59" fmla="*/ 57 h 120"/>
                  <a:gd name="T60" fmla="*/ 1509 w 1525"/>
                  <a:gd name="T61" fmla="*/ 74 h 120"/>
                  <a:gd name="T62" fmla="*/ 1476 w 1525"/>
                  <a:gd name="T63" fmla="*/ 87 h 120"/>
                  <a:gd name="T64" fmla="*/ 1443 w 1525"/>
                  <a:gd name="T65" fmla="*/ 101 h 120"/>
                  <a:gd name="T66" fmla="*/ 1411 w 1525"/>
                  <a:gd name="T67" fmla="*/ 114 h 120"/>
                  <a:gd name="T68" fmla="*/ 1351 w 1525"/>
                  <a:gd name="T69" fmla="*/ 119 h 120"/>
                  <a:gd name="T70" fmla="*/ 1265 w 1525"/>
                  <a:gd name="T71" fmla="*/ 118 h 120"/>
                  <a:gd name="T72" fmla="*/ 1178 w 1525"/>
                  <a:gd name="T73" fmla="*/ 117 h 120"/>
                  <a:gd name="T74" fmla="*/ 1092 w 1525"/>
                  <a:gd name="T75" fmla="*/ 115 h 120"/>
                  <a:gd name="T76" fmla="*/ 1004 w 1525"/>
                  <a:gd name="T77" fmla="*/ 114 h 120"/>
                  <a:gd name="T78" fmla="*/ 918 w 1525"/>
                  <a:gd name="T79" fmla="*/ 112 h 120"/>
                  <a:gd name="T80" fmla="*/ 832 w 1525"/>
                  <a:gd name="T81" fmla="*/ 110 h 120"/>
                  <a:gd name="T82" fmla="*/ 745 w 1525"/>
                  <a:gd name="T83" fmla="*/ 109 h 120"/>
                  <a:gd name="T84" fmla="*/ 658 w 1525"/>
                  <a:gd name="T85" fmla="*/ 108 h 120"/>
                  <a:gd name="T86" fmla="*/ 571 w 1525"/>
                  <a:gd name="T87" fmla="*/ 105 h 120"/>
                  <a:gd name="T88" fmla="*/ 485 w 1525"/>
                  <a:gd name="T89" fmla="*/ 104 h 120"/>
                  <a:gd name="T90" fmla="*/ 397 w 1525"/>
                  <a:gd name="T91" fmla="*/ 103 h 120"/>
                  <a:gd name="T92" fmla="*/ 311 w 1525"/>
                  <a:gd name="T93" fmla="*/ 101 h 120"/>
                  <a:gd name="T94" fmla="*/ 223 w 1525"/>
                  <a:gd name="T95" fmla="*/ 100 h 120"/>
                  <a:gd name="T96" fmla="*/ 137 w 1525"/>
                  <a:gd name="T97" fmla="*/ 97 h 120"/>
                  <a:gd name="T98" fmla="*/ 50 w 1525"/>
                  <a:gd name="T99" fmla="*/ 96 h 120"/>
                  <a:gd name="T100" fmla="*/ 7 w 1525"/>
                  <a:gd name="T101" fmla="*/ 86 h 120"/>
                  <a:gd name="T102" fmla="*/ 3 w 1525"/>
                  <a:gd name="T103" fmla="*/ 48 h 12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525"/>
                  <a:gd name="T157" fmla="*/ 0 h 120"/>
                  <a:gd name="T158" fmla="*/ 1525 w 1525"/>
                  <a:gd name="T159" fmla="*/ 120 h 12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525" h="120">
                    <a:moveTo>
                      <a:pt x="0" y="39"/>
                    </a:moveTo>
                    <a:lnTo>
                      <a:pt x="13" y="38"/>
                    </a:lnTo>
                    <a:lnTo>
                      <a:pt x="27" y="35"/>
                    </a:lnTo>
                    <a:lnTo>
                      <a:pt x="40" y="34"/>
                    </a:lnTo>
                    <a:lnTo>
                      <a:pt x="54" y="33"/>
                    </a:lnTo>
                    <a:lnTo>
                      <a:pt x="68" y="31"/>
                    </a:lnTo>
                    <a:lnTo>
                      <a:pt x="81" y="29"/>
                    </a:lnTo>
                    <a:lnTo>
                      <a:pt x="95" y="28"/>
                    </a:lnTo>
                    <a:lnTo>
                      <a:pt x="109" y="26"/>
                    </a:lnTo>
                    <a:lnTo>
                      <a:pt x="122" y="25"/>
                    </a:lnTo>
                    <a:lnTo>
                      <a:pt x="136" y="24"/>
                    </a:lnTo>
                    <a:lnTo>
                      <a:pt x="149" y="21"/>
                    </a:lnTo>
                    <a:lnTo>
                      <a:pt x="163" y="20"/>
                    </a:lnTo>
                    <a:lnTo>
                      <a:pt x="177" y="18"/>
                    </a:lnTo>
                    <a:lnTo>
                      <a:pt x="191" y="17"/>
                    </a:lnTo>
                    <a:lnTo>
                      <a:pt x="205" y="15"/>
                    </a:lnTo>
                    <a:lnTo>
                      <a:pt x="219" y="13"/>
                    </a:lnTo>
                    <a:lnTo>
                      <a:pt x="228" y="11"/>
                    </a:lnTo>
                    <a:lnTo>
                      <a:pt x="236" y="10"/>
                    </a:lnTo>
                    <a:lnTo>
                      <a:pt x="245" y="8"/>
                    </a:lnTo>
                    <a:lnTo>
                      <a:pt x="253" y="6"/>
                    </a:lnTo>
                    <a:lnTo>
                      <a:pt x="262" y="4"/>
                    </a:lnTo>
                    <a:lnTo>
                      <a:pt x="270" y="3"/>
                    </a:lnTo>
                    <a:lnTo>
                      <a:pt x="280" y="1"/>
                    </a:lnTo>
                    <a:lnTo>
                      <a:pt x="288" y="0"/>
                    </a:lnTo>
                    <a:lnTo>
                      <a:pt x="326" y="1"/>
                    </a:lnTo>
                    <a:lnTo>
                      <a:pt x="364" y="1"/>
                    </a:lnTo>
                    <a:lnTo>
                      <a:pt x="402" y="2"/>
                    </a:lnTo>
                    <a:lnTo>
                      <a:pt x="440" y="3"/>
                    </a:lnTo>
                    <a:lnTo>
                      <a:pt x="478" y="4"/>
                    </a:lnTo>
                    <a:lnTo>
                      <a:pt x="516" y="4"/>
                    </a:lnTo>
                    <a:lnTo>
                      <a:pt x="555" y="5"/>
                    </a:lnTo>
                    <a:lnTo>
                      <a:pt x="593" y="6"/>
                    </a:lnTo>
                    <a:lnTo>
                      <a:pt x="631" y="8"/>
                    </a:lnTo>
                    <a:lnTo>
                      <a:pt x="669" y="8"/>
                    </a:lnTo>
                    <a:lnTo>
                      <a:pt x="707" y="9"/>
                    </a:lnTo>
                    <a:lnTo>
                      <a:pt x="745" y="10"/>
                    </a:lnTo>
                    <a:lnTo>
                      <a:pt x="783" y="11"/>
                    </a:lnTo>
                    <a:lnTo>
                      <a:pt x="821" y="11"/>
                    </a:lnTo>
                    <a:lnTo>
                      <a:pt x="859" y="12"/>
                    </a:lnTo>
                    <a:lnTo>
                      <a:pt x="897" y="13"/>
                    </a:lnTo>
                    <a:lnTo>
                      <a:pt x="935" y="15"/>
                    </a:lnTo>
                    <a:lnTo>
                      <a:pt x="973" y="15"/>
                    </a:lnTo>
                    <a:lnTo>
                      <a:pt x="1011" y="16"/>
                    </a:lnTo>
                    <a:lnTo>
                      <a:pt x="1049" y="17"/>
                    </a:lnTo>
                    <a:lnTo>
                      <a:pt x="1087" y="18"/>
                    </a:lnTo>
                    <a:lnTo>
                      <a:pt x="1125" y="18"/>
                    </a:lnTo>
                    <a:lnTo>
                      <a:pt x="1163" y="19"/>
                    </a:lnTo>
                    <a:lnTo>
                      <a:pt x="1201" y="20"/>
                    </a:lnTo>
                    <a:lnTo>
                      <a:pt x="1239" y="21"/>
                    </a:lnTo>
                    <a:lnTo>
                      <a:pt x="1278" y="21"/>
                    </a:lnTo>
                    <a:lnTo>
                      <a:pt x="1316" y="23"/>
                    </a:lnTo>
                    <a:lnTo>
                      <a:pt x="1354" y="24"/>
                    </a:lnTo>
                    <a:lnTo>
                      <a:pt x="1392" y="25"/>
                    </a:lnTo>
                    <a:lnTo>
                      <a:pt x="1430" y="25"/>
                    </a:lnTo>
                    <a:lnTo>
                      <a:pt x="1468" y="26"/>
                    </a:lnTo>
                    <a:lnTo>
                      <a:pt x="1506" y="27"/>
                    </a:lnTo>
                    <a:lnTo>
                      <a:pt x="1510" y="38"/>
                    </a:lnTo>
                    <a:lnTo>
                      <a:pt x="1515" y="47"/>
                    </a:lnTo>
                    <a:lnTo>
                      <a:pt x="1521" y="57"/>
                    </a:lnTo>
                    <a:lnTo>
                      <a:pt x="1525" y="67"/>
                    </a:lnTo>
                    <a:lnTo>
                      <a:pt x="1509" y="74"/>
                    </a:lnTo>
                    <a:lnTo>
                      <a:pt x="1493" y="80"/>
                    </a:lnTo>
                    <a:lnTo>
                      <a:pt x="1476" y="87"/>
                    </a:lnTo>
                    <a:lnTo>
                      <a:pt x="1460" y="94"/>
                    </a:lnTo>
                    <a:lnTo>
                      <a:pt x="1443" y="101"/>
                    </a:lnTo>
                    <a:lnTo>
                      <a:pt x="1427" y="108"/>
                    </a:lnTo>
                    <a:lnTo>
                      <a:pt x="1411" y="114"/>
                    </a:lnTo>
                    <a:lnTo>
                      <a:pt x="1395" y="120"/>
                    </a:lnTo>
                    <a:lnTo>
                      <a:pt x="1351" y="119"/>
                    </a:lnTo>
                    <a:lnTo>
                      <a:pt x="1309" y="119"/>
                    </a:lnTo>
                    <a:lnTo>
                      <a:pt x="1265" y="118"/>
                    </a:lnTo>
                    <a:lnTo>
                      <a:pt x="1222" y="117"/>
                    </a:lnTo>
                    <a:lnTo>
                      <a:pt x="1178" y="117"/>
                    </a:lnTo>
                    <a:lnTo>
                      <a:pt x="1135" y="116"/>
                    </a:lnTo>
                    <a:lnTo>
                      <a:pt x="1092" y="115"/>
                    </a:lnTo>
                    <a:lnTo>
                      <a:pt x="1048" y="115"/>
                    </a:lnTo>
                    <a:lnTo>
                      <a:pt x="1004" y="114"/>
                    </a:lnTo>
                    <a:lnTo>
                      <a:pt x="962" y="112"/>
                    </a:lnTo>
                    <a:lnTo>
                      <a:pt x="918" y="112"/>
                    </a:lnTo>
                    <a:lnTo>
                      <a:pt x="875" y="111"/>
                    </a:lnTo>
                    <a:lnTo>
                      <a:pt x="832" y="110"/>
                    </a:lnTo>
                    <a:lnTo>
                      <a:pt x="788" y="110"/>
                    </a:lnTo>
                    <a:lnTo>
                      <a:pt x="745" y="109"/>
                    </a:lnTo>
                    <a:lnTo>
                      <a:pt x="701" y="108"/>
                    </a:lnTo>
                    <a:lnTo>
                      <a:pt x="658" y="108"/>
                    </a:lnTo>
                    <a:lnTo>
                      <a:pt x="615" y="107"/>
                    </a:lnTo>
                    <a:lnTo>
                      <a:pt x="571" y="105"/>
                    </a:lnTo>
                    <a:lnTo>
                      <a:pt x="527" y="105"/>
                    </a:lnTo>
                    <a:lnTo>
                      <a:pt x="485" y="104"/>
                    </a:lnTo>
                    <a:lnTo>
                      <a:pt x="441" y="103"/>
                    </a:lnTo>
                    <a:lnTo>
                      <a:pt x="397" y="103"/>
                    </a:lnTo>
                    <a:lnTo>
                      <a:pt x="353" y="102"/>
                    </a:lnTo>
                    <a:lnTo>
                      <a:pt x="311" y="101"/>
                    </a:lnTo>
                    <a:lnTo>
                      <a:pt x="267" y="100"/>
                    </a:lnTo>
                    <a:lnTo>
                      <a:pt x="223" y="100"/>
                    </a:lnTo>
                    <a:lnTo>
                      <a:pt x="181" y="99"/>
                    </a:lnTo>
                    <a:lnTo>
                      <a:pt x="137" y="97"/>
                    </a:lnTo>
                    <a:lnTo>
                      <a:pt x="93" y="96"/>
                    </a:lnTo>
                    <a:lnTo>
                      <a:pt x="50" y="96"/>
                    </a:lnTo>
                    <a:lnTo>
                      <a:pt x="7" y="95"/>
                    </a:lnTo>
                    <a:lnTo>
                      <a:pt x="7" y="86"/>
                    </a:lnTo>
                    <a:lnTo>
                      <a:pt x="5" y="66"/>
                    </a:lnTo>
                    <a:lnTo>
                      <a:pt x="3" y="48"/>
                    </a:lnTo>
                    <a:lnTo>
                      <a:pt x="0" y="39"/>
                    </a:lnTo>
                    <a:close/>
                  </a:path>
                </a:pathLst>
              </a:custGeom>
              <a:solidFill>
                <a:srgbClr val="F2B700"/>
              </a:solidFill>
              <a:ln w="9525">
                <a:noFill/>
                <a:round/>
                <a:headEnd/>
                <a:tailEnd/>
              </a:ln>
            </p:spPr>
            <p:txBody>
              <a:bodyPr/>
              <a:lstStyle/>
              <a:p>
                <a:endParaRPr lang="en-US"/>
              </a:p>
            </p:txBody>
          </p:sp>
          <p:sp>
            <p:nvSpPr>
              <p:cNvPr id="21725" name="Freeform 827"/>
              <p:cNvSpPr>
                <a:spLocks/>
              </p:cNvSpPr>
              <p:nvPr/>
            </p:nvSpPr>
            <p:spPr bwMode="auto">
              <a:xfrm>
                <a:off x="1287" y="2170"/>
                <a:ext cx="736" cy="52"/>
              </a:xfrm>
              <a:custGeom>
                <a:avLst/>
                <a:gdLst>
                  <a:gd name="T0" fmla="*/ 21 w 1473"/>
                  <a:gd name="T1" fmla="*/ 20 h 104"/>
                  <a:gd name="T2" fmla="*/ 63 w 1473"/>
                  <a:gd name="T3" fmla="*/ 19 h 104"/>
                  <a:gd name="T4" fmla="*/ 104 w 1473"/>
                  <a:gd name="T5" fmla="*/ 16 h 104"/>
                  <a:gd name="T6" fmla="*/ 146 w 1473"/>
                  <a:gd name="T7" fmla="*/ 15 h 104"/>
                  <a:gd name="T8" fmla="*/ 176 w 1473"/>
                  <a:gd name="T9" fmla="*/ 12 h 104"/>
                  <a:gd name="T10" fmla="*/ 193 w 1473"/>
                  <a:gd name="T11" fmla="*/ 8 h 104"/>
                  <a:gd name="T12" fmla="*/ 210 w 1473"/>
                  <a:gd name="T13" fmla="*/ 5 h 104"/>
                  <a:gd name="T14" fmla="*/ 227 w 1473"/>
                  <a:gd name="T15" fmla="*/ 1 h 104"/>
                  <a:gd name="T16" fmla="*/ 274 w 1473"/>
                  <a:gd name="T17" fmla="*/ 1 h 104"/>
                  <a:gd name="T18" fmla="*/ 350 w 1473"/>
                  <a:gd name="T19" fmla="*/ 2 h 104"/>
                  <a:gd name="T20" fmla="*/ 426 w 1473"/>
                  <a:gd name="T21" fmla="*/ 5 h 104"/>
                  <a:gd name="T22" fmla="*/ 503 w 1473"/>
                  <a:gd name="T23" fmla="*/ 6 h 104"/>
                  <a:gd name="T24" fmla="*/ 579 w 1473"/>
                  <a:gd name="T25" fmla="*/ 8 h 104"/>
                  <a:gd name="T26" fmla="*/ 655 w 1473"/>
                  <a:gd name="T27" fmla="*/ 9 h 104"/>
                  <a:gd name="T28" fmla="*/ 731 w 1473"/>
                  <a:gd name="T29" fmla="*/ 12 h 104"/>
                  <a:gd name="T30" fmla="*/ 807 w 1473"/>
                  <a:gd name="T31" fmla="*/ 13 h 104"/>
                  <a:gd name="T32" fmla="*/ 883 w 1473"/>
                  <a:gd name="T33" fmla="*/ 15 h 104"/>
                  <a:gd name="T34" fmla="*/ 959 w 1473"/>
                  <a:gd name="T35" fmla="*/ 16 h 104"/>
                  <a:gd name="T36" fmla="*/ 1035 w 1473"/>
                  <a:gd name="T37" fmla="*/ 19 h 104"/>
                  <a:gd name="T38" fmla="*/ 1111 w 1473"/>
                  <a:gd name="T39" fmla="*/ 21 h 104"/>
                  <a:gd name="T40" fmla="*/ 1187 w 1473"/>
                  <a:gd name="T41" fmla="*/ 22 h 104"/>
                  <a:gd name="T42" fmla="*/ 1262 w 1473"/>
                  <a:gd name="T43" fmla="*/ 24 h 104"/>
                  <a:gd name="T44" fmla="*/ 1338 w 1473"/>
                  <a:gd name="T45" fmla="*/ 25 h 104"/>
                  <a:gd name="T46" fmla="*/ 1414 w 1473"/>
                  <a:gd name="T47" fmla="*/ 28 h 104"/>
                  <a:gd name="T48" fmla="*/ 1458 w 1473"/>
                  <a:gd name="T49" fmla="*/ 38 h 104"/>
                  <a:gd name="T50" fmla="*/ 1468 w 1473"/>
                  <a:gd name="T51" fmla="*/ 59 h 104"/>
                  <a:gd name="T52" fmla="*/ 1463 w 1473"/>
                  <a:gd name="T53" fmla="*/ 74 h 104"/>
                  <a:gd name="T54" fmla="*/ 1442 w 1473"/>
                  <a:gd name="T55" fmla="*/ 82 h 104"/>
                  <a:gd name="T56" fmla="*/ 1420 w 1473"/>
                  <a:gd name="T57" fmla="*/ 91 h 104"/>
                  <a:gd name="T58" fmla="*/ 1399 w 1473"/>
                  <a:gd name="T59" fmla="*/ 99 h 104"/>
                  <a:gd name="T60" fmla="*/ 1346 w 1473"/>
                  <a:gd name="T61" fmla="*/ 103 h 104"/>
                  <a:gd name="T62" fmla="*/ 1260 w 1473"/>
                  <a:gd name="T63" fmla="*/ 101 h 104"/>
                  <a:gd name="T64" fmla="*/ 1174 w 1473"/>
                  <a:gd name="T65" fmla="*/ 99 h 104"/>
                  <a:gd name="T66" fmla="*/ 1087 w 1473"/>
                  <a:gd name="T67" fmla="*/ 98 h 104"/>
                  <a:gd name="T68" fmla="*/ 1001 w 1473"/>
                  <a:gd name="T69" fmla="*/ 96 h 104"/>
                  <a:gd name="T70" fmla="*/ 914 w 1473"/>
                  <a:gd name="T71" fmla="*/ 95 h 104"/>
                  <a:gd name="T72" fmla="*/ 828 w 1473"/>
                  <a:gd name="T73" fmla="*/ 92 h 104"/>
                  <a:gd name="T74" fmla="*/ 741 w 1473"/>
                  <a:gd name="T75" fmla="*/ 91 h 104"/>
                  <a:gd name="T76" fmla="*/ 656 w 1473"/>
                  <a:gd name="T77" fmla="*/ 89 h 104"/>
                  <a:gd name="T78" fmla="*/ 570 w 1473"/>
                  <a:gd name="T79" fmla="*/ 88 h 104"/>
                  <a:gd name="T80" fmla="*/ 483 w 1473"/>
                  <a:gd name="T81" fmla="*/ 85 h 104"/>
                  <a:gd name="T82" fmla="*/ 397 w 1473"/>
                  <a:gd name="T83" fmla="*/ 84 h 104"/>
                  <a:gd name="T84" fmla="*/ 310 w 1473"/>
                  <a:gd name="T85" fmla="*/ 82 h 104"/>
                  <a:gd name="T86" fmla="*/ 224 w 1473"/>
                  <a:gd name="T87" fmla="*/ 81 h 104"/>
                  <a:gd name="T88" fmla="*/ 138 w 1473"/>
                  <a:gd name="T89" fmla="*/ 78 h 104"/>
                  <a:gd name="T90" fmla="*/ 51 w 1473"/>
                  <a:gd name="T91" fmla="*/ 77 h 104"/>
                  <a:gd name="T92" fmla="*/ 9 w 1473"/>
                  <a:gd name="T93" fmla="*/ 67 h 104"/>
                  <a:gd name="T94" fmla="*/ 5 w 1473"/>
                  <a:gd name="T95" fmla="*/ 29 h 10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473"/>
                  <a:gd name="T145" fmla="*/ 0 h 104"/>
                  <a:gd name="T146" fmla="*/ 1473 w 1473"/>
                  <a:gd name="T147" fmla="*/ 104 h 10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473" h="104">
                    <a:moveTo>
                      <a:pt x="0" y="20"/>
                    </a:moveTo>
                    <a:lnTo>
                      <a:pt x="21" y="20"/>
                    </a:lnTo>
                    <a:lnTo>
                      <a:pt x="42" y="19"/>
                    </a:lnTo>
                    <a:lnTo>
                      <a:pt x="63" y="19"/>
                    </a:lnTo>
                    <a:lnTo>
                      <a:pt x="83" y="17"/>
                    </a:lnTo>
                    <a:lnTo>
                      <a:pt x="104" y="16"/>
                    </a:lnTo>
                    <a:lnTo>
                      <a:pt x="125" y="15"/>
                    </a:lnTo>
                    <a:lnTo>
                      <a:pt x="146" y="15"/>
                    </a:lnTo>
                    <a:lnTo>
                      <a:pt x="166" y="14"/>
                    </a:lnTo>
                    <a:lnTo>
                      <a:pt x="176" y="12"/>
                    </a:lnTo>
                    <a:lnTo>
                      <a:pt x="184" y="10"/>
                    </a:lnTo>
                    <a:lnTo>
                      <a:pt x="193" y="8"/>
                    </a:lnTo>
                    <a:lnTo>
                      <a:pt x="201" y="7"/>
                    </a:lnTo>
                    <a:lnTo>
                      <a:pt x="210" y="5"/>
                    </a:lnTo>
                    <a:lnTo>
                      <a:pt x="218" y="4"/>
                    </a:lnTo>
                    <a:lnTo>
                      <a:pt x="227" y="1"/>
                    </a:lnTo>
                    <a:lnTo>
                      <a:pt x="236" y="0"/>
                    </a:lnTo>
                    <a:lnTo>
                      <a:pt x="274" y="1"/>
                    </a:lnTo>
                    <a:lnTo>
                      <a:pt x="312" y="2"/>
                    </a:lnTo>
                    <a:lnTo>
                      <a:pt x="350" y="2"/>
                    </a:lnTo>
                    <a:lnTo>
                      <a:pt x="388" y="4"/>
                    </a:lnTo>
                    <a:lnTo>
                      <a:pt x="426" y="5"/>
                    </a:lnTo>
                    <a:lnTo>
                      <a:pt x="464" y="6"/>
                    </a:lnTo>
                    <a:lnTo>
                      <a:pt x="503" y="6"/>
                    </a:lnTo>
                    <a:lnTo>
                      <a:pt x="541" y="7"/>
                    </a:lnTo>
                    <a:lnTo>
                      <a:pt x="579" y="8"/>
                    </a:lnTo>
                    <a:lnTo>
                      <a:pt x="617" y="9"/>
                    </a:lnTo>
                    <a:lnTo>
                      <a:pt x="655" y="9"/>
                    </a:lnTo>
                    <a:lnTo>
                      <a:pt x="693" y="10"/>
                    </a:lnTo>
                    <a:lnTo>
                      <a:pt x="731" y="12"/>
                    </a:lnTo>
                    <a:lnTo>
                      <a:pt x="769" y="13"/>
                    </a:lnTo>
                    <a:lnTo>
                      <a:pt x="807" y="13"/>
                    </a:lnTo>
                    <a:lnTo>
                      <a:pt x="845" y="14"/>
                    </a:lnTo>
                    <a:lnTo>
                      <a:pt x="883" y="15"/>
                    </a:lnTo>
                    <a:lnTo>
                      <a:pt x="921" y="16"/>
                    </a:lnTo>
                    <a:lnTo>
                      <a:pt x="959" y="16"/>
                    </a:lnTo>
                    <a:lnTo>
                      <a:pt x="997" y="17"/>
                    </a:lnTo>
                    <a:lnTo>
                      <a:pt x="1035" y="19"/>
                    </a:lnTo>
                    <a:lnTo>
                      <a:pt x="1073" y="20"/>
                    </a:lnTo>
                    <a:lnTo>
                      <a:pt x="1111" y="21"/>
                    </a:lnTo>
                    <a:lnTo>
                      <a:pt x="1149" y="21"/>
                    </a:lnTo>
                    <a:lnTo>
                      <a:pt x="1187" y="22"/>
                    </a:lnTo>
                    <a:lnTo>
                      <a:pt x="1224" y="23"/>
                    </a:lnTo>
                    <a:lnTo>
                      <a:pt x="1262" y="24"/>
                    </a:lnTo>
                    <a:lnTo>
                      <a:pt x="1300" y="25"/>
                    </a:lnTo>
                    <a:lnTo>
                      <a:pt x="1338" y="25"/>
                    </a:lnTo>
                    <a:lnTo>
                      <a:pt x="1376" y="27"/>
                    </a:lnTo>
                    <a:lnTo>
                      <a:pt x="1414" y="28"/>
                    </a:lnTo>
                    <a:lnTo>
                      <a:pt x="1452" y="29"/>
                    </a:lnTo>
                    <a:lnTo>
                      <a:pt x="1458" y="38"/>
                    </a:lnTo>
                    <a:lnTo>
                      <a:pt x="1463" y="48"/>
                    </a:lnTo>
                    <a:lnTo>
                      <a:pt x="1468" y="59"/>
                    </a:lnTo>
                    <a:lnTo>
                      <a:pt x="1473" y="69"/>
                    </a:lnTo>
                    <a:lnTo>
                      <a:pt x="1463" y="74"/>
                    </a:lnTo>
                    <a:lnTo>
                      <a:pt x="1452" y="77"/>
                    </a:lnTo>
                    <a:lnTo>
                      <a:pt x="1442" y="82"/>
                    </a:lnTo>
                    <a:lnTo>
                      <a:pt x="1432" y="86"/>
                    </a:lnTo>
                    <a:lnTo>
                      <a:pt x="1420" y="91"/>
                    </a:lnTo>
                    <a:lnTo>
                      <a:pt x="1410" y="95"/>
                    </a:lnTo>
                    <a:lnTo>
                      <a:pt x="1399" y="99"/>
                    </a:lnTo>
                    <a:lnTo>
                      <a:pt x="1389" y="104"/>
                    </a:lnTo>
                    <a:lnTo>
                      <a:pt x="1346" y="103"/>
                    </a:lnTo>
                    <a:lnTo>
                      <a:pt x="1303" y="101"/>
                    </a:lnTo>
                    <a:lnTo>
                      <a:pt x="1260" y="101"/>
                    </a:lnTo>
                    <a:lnTo>
                      <a:pt x="1216" y="100"/>
                    </a:lnTo>
                    <a:lnTo>
                      <a:pt x="1174" y="99"/>
                    </a:lnTo>
                    <a:lnTo>
                      <a:pt x="1130" y="98"/>
                    </a:lnTo>
                    <a:lnTo>
                      <a:pt x="1087" y="98"/>
                    </a:lnTo>
                    <a:lnTo>
                      <a:pt x="1044" y="97"/>
                    </a:lnTo>
                    <a:lnTo>
                      <a:pt x="1001" y="96"/>
                    </a:lnTo>
                    <a:lnTo>
                      <a:pt x="958" y="95"/>
                    </a:lnTo>
                    <a:lnTo>
                      <a:pt x="914" y="95"/>
                    </a:lnTo>
                    <a:lnTo>
                      <a:pt x="872" y="93"/>
                    </a:lnTo>
                    <a:lnTo>
                      <a:pt x="828" y="92"/>
                    </a:lnTo>
                    <a:lnTo>
                      <a:pt x="785" y="91"/>
                    </a:lnTo>
                    <a:lnTo>
                      <a:pt x="741" y="91"/>
                    </a:lnTo>
                    <a:lnTo>
                      <a:pt x="699" y="90"/>
                    </a:lnTo>
                    <a:lnTo>
                      <a:pt x="656" y="89"/>
                    </a:lnTo>
                    <a:lnTo>
                      <a:pt x="612" y="88"/>
                    </a:lnTo>
                    <a:lnTo>
                      <a:pt x="570" y="88"/>
                    </a:lnTo>
                    <a:lnTo>
                      <a:pt x="526" y="86"/>
                    </a:lnTo>
                    <a:lnTo>
                      <a:pt x="483" y="85"/>
                    </a:lnTo>
                    <a:lnTo>
                      <a:pt x="439" y="84"/>
                    </a:lnTo>
                    <a:lnTo>
                      <a:pt x="397" y="84"/>
                    </a:lnTo>
                    <a:lnTo>
                      <a:pt x="353" y="83"/>
                    </a:lnTo>
                    <a:lnTo>
                      <a:pt x="310" y="82"/>
                    </a:lnTo>
                    <a:lnTo>
                      <a:pt x="268" y="81"/>
                    </a:lnTo>
                    <a:lnTo>
                      <a:pt x="224" y="81"/>
                    </a:lnTo>
                    <a:lnTo>
                      <a:pt x="181" y="80"/>
                    </a:lnTo>
                    <a:lnTo>
                      <a:pt x="138" y="78"/>
                    </a:lnTo>
                    <a:lnTo>
                      <a:pt x="95" y="77"/>
                    </a:lnTo>
                    <a:lnTo>
                      <a:pt x="51" y="77"/>
                    </a:lnTo>
                    <a:lnTo>
                      <a:pt x="9" y="76"/>
                    </a:lnTo>
                    <a:lnTo>
                      <a:pt x="9" y="67"/>
                    </a:lnTo>
                    <a:lnTo>
                      <a:pt x="7" y="47"/>
                    </a:lnTo>
                    <a:lnTo>
                      <a:pt x="5" y="29"/>
                    </a:lnTo>
                    <a:lnTo>
                      <a:pt x="0" y="20"/>
                    </a:lnTo>
                    <a:close/>
                  </a:path>
                </a:pathLst>
              </a:custGeom>
              <a:solidFill>
                <a:srgbClr val="F7BF00"/>
              </a:solidFill>
              <a:ln w="9525">
                <a:noFill/>
                <a:round/>
                <a:headEnd/>
                <a:tailEnd/>
              </a:ln>
            </p:spPr>
            <p:txBody>
              <a:bodyPr/>
              <a:lstStyle/>
              <a:p>
                <a:endParaRPr lang="en-US"/>
              </a:p>
            </p:txBody>
          </p:sp>
          <p:sp>
            <p:nvSpPr>
              <p:cNvPr id="21726" name="Freeform 828"/>
              <p:cNvSpPr>
                <a:spLocks/>
              </p:cNvSpPr>
              <p:nvPr/>
            </p:nvSpPr>
            <p:spPr bwMode="auto">
              <a:xfrm>
                <a:off x="1286" y="2180"/>
                <a:ext cx="710" cy="43"/>
              </a:xfrm>
              <a:custGeom>
                <a:avLst/>
                <a:gdLst>
                  <a:gd name="T0" fmla="*/ 0 w 1421"/>
                  <a:gd name="T1" fmla="*/ 0 h 86"/>
                  <a:gd name="T2" fmla="*/ 114 w 1421"/>
                  <a:gd name="T3" fmla="*/ 15 h 86"/>
                  <a:gd name="T4" fmla="*/ 185 w 1421"/>
                  <a:gd name="T5" fmla="*/ 0 h 86"/>
                  <a:gd name="T6" fmla="*/ 1400 w 1421"/>
                  <a:gd name="T7" fmla="*/ 28 h 86"/>
                  <a:gd name="T8" fmla="*/ 1421 w 1421"/>
                  <a:gd name="T9" fmla="*/ 70 h 86"/>
                  <a:gd name="T10" fmla="*/ 1381 w 1421"/>
                  <a:gd name="T11" fmla="*/ 86 h 86"/>
                  <a:gd name="T12" fmla="*/ 11 w 1421"/>
                  <a:gd name="T13" fmla="*/ 56 h 86"/>
                  <a:gd name="T14" fmla="*/ 9 w 1421"/>
                  <a:gd name="T15" fmla="*/ 47 h 86"/>
                  <a:gd name="T16" fmla="*/ 8 w 1421"/>
                  <a:gd name="T17" fmla="*/ 27 h 86"/>
                  <a:gd name="T18" fmla="*/ 5 w 1421"/>
                  <a:gd name="T19" fmla="*/ 9 h 86"/>
                  <a:gd name="T20" fmla="*/ 0 w 1421"/>
                  <a:gd name="T21" fmla="*/ 0 h 8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421"/>
                  <a:gd name="T34" fmla="*/ 0 h 86"/>
                  <a:gd name="T35" fmla="*/ 1421 w 1421"/>
                  <a:gd name="T36" fmla="*/ 86 h 8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421" h="86">
                    <a:moveTo>
                      <a:pt x="0" y="0"/>
                    </a:moveTo>
                    <a:lnTo>
                      <a:pt x="114" y="15"/>
                    </a:lnTo>
                    <a:lnTo>
                      <a:pt x="185" y="0"/>
                    </a:lnTo>
                    <a:lnTo>
                      <a:pt x="1400" y="28"/>
                    </a:lnTo>
                    <a:lnTo>
                      <a:pt x="1421" y="70"/>
                    </a:lnTo>
                    <a:lnTo>
                      <a:pt x="1381" y="86"/>
                    </a:lnTo>
                    <a:lnTo>
                      <a:pt x="11" y="56"/>
                    </a:lnTo>
                    <a:lnTo>
                      <a:pt x="9" y="47"/>
                    </a:lnTo>
                    <a:lnTo>
                      <a:pt x="8" y="27"/>
                    </a:lnTo>
                    <a:lnTo>
                      <a:pt x="5" y="9"/>
                    </a:lnTo>
                    <a:lnTo>
                      <a:pt x="0" y="0"/>
                    </a:lnTo>
                    <a:close/>
                  </a:path>
                </a:pathLst>
              </a:custGeom>
              <a:solidFill>
                <a:srgbClr val="FFC900"/>
              </a:solidFill>
              <a:ln w="9525">
                <a:noFill/>
                <a:round/>
                <a:headEnd/>
                <a:tailEnd/>
              </a:ln>
            </p:spPr>
            <p:txBody>
              <a:bodyPr/>
              <a:lstStyle/>
              <a:p>
                <a:endParaRPr lang="en-US"/>
              </a:p>
            </p:txBody>
          </p:sp>
          <p:sp>
            <p:nvSpPr>
              <p:cNvPr id="21727" name="Freeform 829"/>
              <p:cNvSpPr>
                <a:spLocks/>
              </p:cNvSpPr>
              <p:nvPr/>
            </p:nvSpPr>
            <p:spPr bwMode="auto">
              <a:xfrm>
                <a:off x="1285" y="2471"/>
                <a:ext cx="762" cy="133"/>
              </a:xfrm>
              <a:custGeom>
                <a:avLst/>
                <a:gdLst>
                  <a:gd name="T0" fmla="*/ 0 w 1524"/>
                  <a:gd name="T1" fmla="*/ 0 h 266"/>
                  <a:gd name="T2" fmla="*/ 1496 w 1524"/>
                  <a:gd name="T3" fmla="*/ 77 h 266"/>
                  <a:gd name="T4" fmla="*/ 1524 w 1524"/>
                  <a:gd name="T5" fmla="*/ 260 h 266"/>
                  <a:gd name="T6" fmla="*/ 1478 w 1524"/>
                  <a:gd name="T7" fmla="*/ 261 h 266"/>
                  <a:gd name="T8" fmla="*/ 1431 w 1524"/>
                  <a:gd name="T9" fmla="*/ 263 h 266"/>
                  <a:gd name="T10" fmla="*/ 1385 w 1524"/>
                  <a:gd name="T11" fmla="*/ 264 h 266"/>
                  <a:gd name="T12" fmla="*/ 1339 w 1524"/>
                  <a:gd name="T13" fmla="*/ 265 h 266"/>
                  <a:gd name="T14" fmla="*/ 1294 w 1524"/>
                  <a:gd name="T15" fmla="*/ 265 h 266"/>
                  <a:gd name="T16" fmla="*/ 1248 w 1524"/>
                  <a:gd name="T17" fmla="*/ 266 h 266"/>
                  <a:gd name="T18" fmla="*/ 1202 w 1524"/>
                  <a:gd name="T19" fmla="*/ 266 h 266"/>
                  <a:gd name="T20" fmla="*/ 1157 w 1524"/>
                  <a:gd name="T21" fmla="*/ 266 h 266"/>
                  <a:gd name="T22" fmla="*/ 1111 w 1524"/>
                  <a:gd name="T23" fmla="*/ 266 h 266"/>
                  <a:gd name="T24" fmla="*/ 1066 w 1524"/>
                  <a:gd name="T25" fmla="*/ 265 h 266"/>
                  <a:gd name="T26" fmla="*/ 1020 w 1524"/>
                  <a:gd name="T27" fmla="*/ 265 h 266"/>
                  <a:gd name="T28" fmla="*/ 975 w 1524"/>
                  <a:gd name="T29" fmla="*/ 264 h 266"/>
                  <a:gd name="T30" fmla="*/ 930 w 1524"/>
                  <a:gd name="T31" fmla="*/ 263 h 266"/>
                  <a:gd name="T32" fmla="*/ 885 w 1524"/>
                  <a:gd name="T33" fmla="*/ 260 h 266"/>
                  <a:gd name="T34" fmla="*/ 839 w 1524"/>
                  <a:gd name="T35" fmla="*/ 259 h 266"/>
                  <a:gd name="T36" fmla="*/ 794 w 1524"/>
                  <a:gd name="T37" fmla="*/ 257 h 266"/>
                  <a:gd name="T38" fmla="*/ 749 w 1524"/>
                  <a:gd name="T39" fmla="*/ 255 h 266"/>
                  <a:gd name="T40" fmla="*/ 704 w 1524"/>
                  <a:gd name="T41" fmla="*/ 252 h 266"/>
                  <a:gd name="T42" fmla="*/ 659 w 1524"/>
                  <a:gd name="T43" fmla="*/ 249 h 266"/>
                  <a:gd name="T44" fmla="*/ 613 w 1524"/>
                  <a:gd name="T45" fmla="*/ 246 h 266"/>
                  <a:gd name="T46" fmla="*/ 568 w 1524"/>
                  <a:gd name="T47" fmla="*/ 242 h 266"/>
                  <a:gd name="T48" fmla="*/ 523 w 1524"/>
                  <a:gd name="T49" fmla="*/ 238 h 266"/>
                  <a:gd name="T50" fmla="*/ 478 w 1524"/>
                  <a:gd name="T51" fmla="*/ 235 h 266"/>
                  <a:gd name="T52" fmla="*/ 432 w 1524"/>
                  <a:gd name="T53" fmla="*/ 230 h 266"/>
                  <a:gd name="T54" fmla="*/ 387 w 1524"/>
                  <a:gd name="T55" fmla="*/ 226 h 266"/>
                  <a:gd name="T56" fmla="*/ 341 w 1524"/>
                  <a:gd name="T57" fmla="*/ 220 h 266"/>
                  <a:gd name="T58" fmla="*/ 296 w 1524"/>
                  <a:gd name="T59" fmla="*/ 214 h 266"/>
                  <a:gd name="T60" fmla="*/ 250 w 1524"/>
                  <a:gd name="T61" fmla="*/ 208 h 266"/>
                  <a:gd name="T62" fmla="*/ 204 w 1524"/>
                  <a:gd name="T63" fmla="*/ 203 h 266"/>
                  <a:gd name="T64" fmla="*/ 158 w 1524"/>
                  <a:gd name="T65" fmla="*/ 196 h 266"/>
                  <a:gd name="T66" fmla="*/ 112 w 1524"/>
                  <a:gd name="T67" fmla="*/ 189 h 266"/>
                  <a:gd name="T68" fmla="*/ 66 w 1524"/>
                  <a:gd name="T69" fmla="*/ 182 h 266"/>
                  <a:gd name="T70" fmla="*/ 0 w 1524"/>
                  <a:gd name="T71" fmla="*/ 0 h 26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524"/>
                  <a:gd name="T109" fmla="*/ 0 h 266"/>
                  <a:gd name="T110" fmla="*/ 1524 w 1524"/>
                  <a:gd name="T111" fmla="*/ 266 h 26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524" h="266">
                    <a:moveTo>
                      <a:pt x="0" y="0"/>
                    </a:moveTo>
                    <a:lnTo>
                      <a:pt x="1496" y="77"/>
                    </a:lnTo>
                    <a:lnTo>
                      <a:pt x="1524" y="260"/>
                    </a:lnTo>
                    <a:lnTo>
                      <a:pt x="1478" y="261"/>
                    </a:lnTo>
                    <a:lnTo>
                      <a:pt x="1431" y="263"/>
                    </a:lnTo>
                    <a:lnTo>
                      <a:pt x="1385" y="264"/>
                    </a:lnTo>
                    <a:lnTo>
                      <a:pt x="1339" y="265"/>
                    </a:lnTo>
                    <a:lnTo>
                      <a:pt x="1294" y="265"/>
                    </a:lnTo>
                    <a:lnTo>
                      <a:pt x="1248" y="266"/>
                    </a:lnTo>
                    <a:lnTo>
                      <a:pt x="1202" y="266"/>
                    </a:lnTo>
                    <a:lnTo>
                      <a:pt x="1157" y="266"/>
                    </a:lnTo>
                    <a:lnTo>
                      <a:pt x="1111" y="266"/>
                    </a:lnTo>
                    <a:lnTo>
                      <a:pt x="1066" y="265"/>
                    </a:lnTo>
                    <a:lnTo>
                      <a:pt x="1020" y="265"/>
                    </a:lnTo>
                    <a:lnTo>
                      <a:pt x="975" y="264"/>
                    </a:lnTo>
                    <a:lnTo>
                      <a:pt x="930" y="263"/>
                    </a:lnTo>
                    <a:lnTo>
                      <a:pt x="885" y="260"/>
                    </a:lnTo>
                    <a:lnTo>
                      <a:pt x="839" y="259"/>
                    </a:lnTo>
                    <a:lnTo>
                      <a:pt x="794" y="257"/>
                    </a:lnTo>
                    <a:lnTo>
                      <a:pt x="749" y="255"/>
                    </a:lnTo>
                    <a:lnTo>
                      <a:pt x="704" y="252"/>
                    </a:lnTo>
                    <a:lnTo>
                      <a:pt x="659" y="249"/>
                    </a:lnTo>
                    <a:lnTo>
                      <a:pt x="613" y="246"/>
                    </a:lnTo>
                    <a:lnTo>
                      <a:pt x="568" y="242"/>
                    </a:lnTo>
                    <a:lnTo>
                      <a:pt x="523" y="238"/>
                    </a:lnTo>
                    <a:lnTo>
                      <a:pt x="478" y="235"/>
                    </a:lnTo>
                    <a:lnTo>
                      <a:pt x="432" y="230"/>
                    </a:lnTo>
                    <a:lnTo>
                      <a:pt x="387" y="226"/>
                    </a:lnTo>
                    <a:lnTo>
                      <a:pt x="341" y="220"/>
                    </a:lnTo>
                    <a:lnTo>
                      <a:pt x="296" y="214"/>
                    </a:lnTo>
                    <a:lnTo>
                      <a:pt x="250" y="208"/>
                    </a:lnTo>
                    <a:lnTo>
                      <a:pt x="204" y="203"/>
                    </a:lnTo>
                    <a:lnTo>
                      <a:pt x="158" y="196"/>
                    </a:lnTo>
                    <a:lnTo>
                      <a:pt x="112" y="189"/>
                    </a:lnTo>
                    <a:lnTo>
                      <a:pt x="66" y="182"/>
                    </a:lnTo>
                    <a:lnTo>
                      <a:pt x="0" y="0"/>
                    </a:lnTo>
                    <a:close/>
                  </a:path>
                </a:pathLst>
              </a:custGeom>
              <a:solidFill>
                <a:srgbClr val="8C4400"/>
              </a:solidFill>
              <a:ln w="9525">
                <a:noFill/>
                <a:round/>
                <a:headEnd/>
                <a:tailEnd/>
              </a:ln>
            </p:spPr>
            <p:txBody>
              <a:bodyPr/>
              <a:lstStyle/>
              <a:p>
                <a:endParaRPr lang="en-US"/>
              </a:p>
            </p:txBody>
          </p:sp>
          <p:sp>
            <p:nvSpPr>
              <p:cNvPr id="21728" name="Freeform 830"/>
              <p:cNvSpPr>
                <a:spLocks/>
              </p:cNvSpPr>
              <p:nvPr/>
            </p:nvSpPr>
            <p:spPr bwMode="auto">
              <a:xfrm>
                <a:off x="1286" y="2181"/>
                <a:ext cx="746" cy="338"/>
              </a:xfrm>
              <a:custGeom>
                <a:avLst/>
                <a:gdLst>
                  <a:gd name="T0" fmla="*/ 39 w 1494"/>
                  <a:gd name="T1" fmla="*/ 3 h 676"/>
                  <a:gd name="T2" fmla="*/ 120 w 1494"/>
                  <a:gd name="T3" fmla="*/ 10 h 676"/>
                  <a:gd name="T4" fmla="*/ 205 w 1494"/>
                  <a:gd name="T5" fmla="*/ 16 h 676"/>
                  <a:gd name="T6" fmla="*/ 293 w 1494"/>
                  <a:gd name="T7" fmla="*/ 22 h 676"/>
                  <a:gd name="T8" fmla="*/ 384 w 1494"/>
                  <a:gd name="T9" fmla="*/ 26 h 676"/>
                  <a:gd name="T10" fmla="*/ 477 w 1494"/>
                  <a:gd name="T11" fmla="*/ 31 h 676"/>
                  <a:gd name="T12" fmla="*/ 573 w 1494"/>
                  <a:gd name="T13" fmla="*/ 35 h 676"/>
                  <a:gd name="T14" fmla="*/ 670 w 1494"/>
                  <a:gd name="T15" fmla="*/ 38 h 676"/>
                  <a:gd name="T16" fmla="*/ 768 w 1494"/>
                  <a:gd name="T17" fmla="*/ 41 h 676"/>
                  <a:gd name="T18" fmla="*/ 867 w 1494"/>
                  <a:gd name="T19" fmla="*/ 44 h 676"/>
                  <a:gd name="T20" fmla="*/ 966 w 1494"/>
                  <a:gd name="T21" fmla="*/ 46 h 676"/>
                  <a:gd name="T22" fmla="*/ 1064 w 1494"/>
                  <a:gd name="T23" fmla="*/ 47 h 676"/>
                  <a:gd name="T24" fmla="*/ 1162 w 1494"/>
                  <a:gd name="T25" fmla="*/ 48 h 676"/>
                  <a:gd name="T26" fmla="*/ 1258 w 1494"/>
                  <a:gd name="T27" fmla="*/ 50 h 676"/>
                  <a:gd name="T28" fmla="*/ 1354 w 1494"/>
                  <a:gd name="T29" fmla="*/ 51 h 676"/>
                  <a:gd name="T30" fmla="*/ 1447 w 1494"/>
                  <a:gd name="T31" fmla="*/ 51 h 676"/>
                  <a:gd name="T32" fmla="*/ 1494 w 1494"/>
                  <a:gd name="T33" fmla="*/ 668 h 676"/>
                  <a:gd name="T34" fmla="*/ 1399 w 1494"/>
                  <a:gd name="T35" fmla="*/ 671 h 676"/>
                  <a:gd name="T36" fmla="*/ 1302 w 1494"/>
                  <a:gd name="T37" fmla="*/ 673 h 676"/>
                  <a:gd name="T38" fmla="*/ 1202 w 1494"/>
                  <a:gd name="T39" fmla="*/ 675 h 676"/>
                  <a:gd name="T40" fmla="*/ 1099 w 1494"/>
                  <a:gd name="T41" fmla="*/ 676 h 676"/>
                  <a:gd name="T42" fmla="*/ 996 w 1494"/>
                  <a:gd name="T43" fmla="*/ 675 h 676"/>
                  <a:gd name="T44" fmla="*/ 892 w 1494"/>
                  <a:gd name="T45" fmla="*/ 672 h 676"/>
                  <a:gd name="T46" fmla="*/ 788 w 1494"/>
                  <a:gd name="T47" fmla="*/ 669 h 676"/>
                  <a:gd name="T48" fmla="*/ 687 w 1494"/>
                  <a:gd name="T49" fmla="*/ 665 h 676"/>
                  <a:gd name="T50" fmla="*/ 586 w 1494"/>
                  <a:gd name="T51" fmla="*/ 661 h 676"/>
                  <a:gd name="T52" fmla="*/ 488 w 1494"/>
                  <a:gd name="T53" fmla="*/ 655 h 676"/>
                  <a:gd name="T54" fmla="*/ 394 w 1494"/>
                  <a:gd name="T55" fmla="*/ 648 h 676"/>
                  <a:gd name="T56" fmla="*/ 303 w 1494"/>
                  <a:gd name="T57" fmla="*/ 641 h 676"/>
                  <a:gd name="T58" fmla="*/ 218 w 1494"/>
                  <a:gd name="T59" fmla="*/ 633 h 676"/>
                  <a:gd name="T60" fmla="*/ 138 w 1494"/>
                  <a:gd name="T61" fmla="*/ 624 h 676"/>
                  <a:gd name="T62" fmla="*/ 66 w 1494"/>
                  <a:gd name="T63" fmla="*/ 615 h 676"/>
                  <a:gd name="T64" fmla="*/ 0 w 1494"/>
                  <a:gd name="T65" fmla="*/ 604 h 67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494"/>
                  <a:gd name="T100" fmla="*/ 0 h 676"/>
                  <a:gd name="T101" fmla="*/ 1494 w 1494"/>
                  <a:gd name="T102" fmla="*/ 676 h 67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494" h="676">
                    <a:moveTo>
                      <a:pt x="0" y="0"/>
                    </a:moveTo>
                    <a:lnTo>
                      <a:pt x="39" y="3"/>
                    </a:lnTo>
                    <a:lnTo>
                      <a:pt x="80" y="7"/>
                    </a:lnTo>
                    <a:lnTo>
                      <a:pt x="120" y="10"/>
                    </a:lnTo>
                    <a:lnTo>
                      <a:pt x="163" y="13"/>
                    </a:lnTo>
                    <a:lnTo>
                      <a:pt x="205" y="16"/>
                    </a:lnTo>
                    <a:lnTo>
                      <a:pt x="249" y="18"/>
                    </a:lnTo>
                    <a:lnTo>
                      <a:pt x="293" y="22"/>
                    </a:lnTo>
                    <a:lnTo>
                      <a:pt x="338" y="24"/>
                    </a:lnTo>
                    <a:lnTo>
                      <a:pt x="384" y="26"/>
                    </a:lnTo>
                    <a:lnTo>
                      <a:pt x="431" y="29"/>
                    </a:lnTo>
                    <a:lnTo>
                      <a:pt x="477" y="31"/>
                    </a:lnTo>
                    <a:lnTo>
                      <a:pt x="526" y="32"/>
                    </a:lnTo>
                    <a:lnTo>
                      <a:pt x="573" y="35"/>
                    </a:lnTo>
                    <a:lnTo>
                      <a:pt x="621" y="37"/>
                    </a:lnTo>
                    <a:lnTo>
                      <a:pt x="670" y="38"/>
                    </a:lnTo>
                    <a:lnTo>
                      <a:pt x="719" y="39"/>
                    </a:lnTo>
                    <a:lnTo>
                      <a:pt x="768" y="41"/>
                    </a:lnTo>
                    <a:lnTo>
                      <a:pt x="817" y="43"/>
                    </a:lnTo>
                    <a:lnTo>
                      <a:pt x="867" y="44"/>
                    </a:lnTo>
                    <a:lnTo>
                      <a:pt x="916" y="45"/>
                    </a:lnTo>
                    <a:lnTo>
                      <a:pt x="966" y="46"/>
                    </a:lnTo>
                    <a:lnTo>
                      <a:pt x="1015" y="46"/>
                    </a:lnTo>
                    <a:lnTo>
                      <a:pt x="1064" y="47"/>
                    </a:lnTo>
                    <a:lnTo>
                      <a:pt x="1113" y="48"/>
                    </a:lnTo>
                    <a:lnTo>
                      <a:pt x="1162" y="48"/>
                    </a:lnTo>
                    <a:lnTo>
                      <a:pt x="1211" y="50"/>
                    </a:lnTo>
                    <a:lnTo>
                      <a:pt x="1258" y="50"/>
                    </a:lnTo>
                    <a:lnTo>
                      <a:pt x="1307" y="50"/>
                    </a:lnTo>
                    <a:lnTo>
                      <a:pt x="1354" y="51"/>
                    </a:lnTo>
                    <a:lnTo>
                      <a:pt x="1401" y="51"/>
                    </a:lnTo>
                    <a:lnTo>
                      <a:pt x="1447" y="51"/>
                    </a:lnTo>
                    <a:lnTo>
                      <a:pt x="1494" y="51"/>
                    </a:lnTo>
                    <a:lnTo>
                      <a:pt x="1494" y="668"/>
                    </a:lnTo>
                    <a:lnTo>
                      <a:pt x="1447" y="670"/>
                    </a:lnTo>
                    <a:lnTo>
                      <a:pt x="1399" y="671"/>
                    </a:lnTo>
                    <a:lnTo>
                      <a:pt x="1351" y="672"/>
                    </a:lnTo>
                    <a:lnTo>
                      <a:pt x="1302" y="673"/>
                    </a:lnTo>
                    <a:lnTo>
                      <a:pt x="1252" y="675"/>
                    </a:lnTo>
                    <a:lnTo>
                      <a:pt x="1202" y="675"/>
                    </a:lnTo>
                    <a:lnTo>
                      <a:pt x="1151" y="676"/>
                    </a:lnTo>
                    <a:lnTo>
                      <a:pt x="1099" y="676"/>
                    </a:lnTo>
                    <a:lnTo>
                      <a:pt x="1048" y="675"/>
                    </a:lnTo>
                    <a:lnTo>
                      <a:pt x="996" y="675"/>
                    </a:lnTo>
                    <a:lnTo>
                      <a:pt x="944" y="673"/>
                    </a:lnTo>
                    <a:lnTo>
                      <a:pt x="892" y="672"/>
                    </a:lnTo>
                    <a:lnTo>
                      <a:pt x="840" y="671"/>
                    </a:lnTo>
                    <a:lnTo>
                      <a:pt x="788" y="669"/>
                    </a:lnTo>
                    <a:lnTo>
                      <a:pt x="738" y="668"/>
                    </a:lnTo>
                    <a:lnTo>
                      <a:pt x="687" y="665"/>
                    </a:lnTo>
                    <a:lnTo>
                      <a:pt x="636" y="663"/>
                    </a:lnTo>
                    <a:lnTo>
                      <a:pt x="586" y="661"/>
                    </a:lnTo>
                    <a:lnTo>
                      <a:pt x="537" y="657"/>
                    </a:lnTo>
                    <a:lnTo>
                      <a:pt x="488" y="655"/>
                    </a:lnTo>
                    <a:lnTo>
                      <a:pt x="440" y="652"/>
                    </a:lnTo>
                    <a:lnTo>
                      <a:pt x="394" y="648"/>
                    </a:lnTo>
                    <a:lnTo>
                      <a:pt x="348" y="645"/>
                    </a:lnTo>
                    <a:lnTo>
                      <a:pt x="303" y="641"/>
                    </a:lnTo>
                    <a:lnTo>
                      <a:pt x="261" y="637"/>
                    </a:lnTo>
                    <a:lnTo>
                      <a:pt x="218" y="633"/>
                    </a:lnTo>
                    <a:lnTo>
                      <a:pt x="178" y="628"/>
                    </a:lnTo>
                    <a:lnTo>
                      <a:pt x="138" y="624"/>
                    </a:lnTo>
                    <a:lnTo>
                      <a:pt x="102" y="619"/>
                    </a:lnTo>
                    <a:lnTo>
                      <a:pt x="66" y="615"/>
                    </a:lnTo>
                    <a:lnTo>
                      <a:pt x="32" y="609"/>
                    </a:lnTo>
                    <a:lnTo>
                      <a:pt x="0" y="604"/>
                    </a:lnTo>
                    <a:lnTo>
                      <a:pt x="0" y="0"/>
                    </a:lnTo>
                    <a:close/>
                  </a:path>
                </a:pathLst>
              </a:custGeom>
              <a:solidFill>
                <a:srgbClr val="B76B05"/>
              </a:solidFill>
              <a:ln w="9525">
                <a:noFill/>
                <a:round/>
                <a:headEnd/>
                <a:tailEnd/>
              </a:ln>
            </p:spPr>
            <p:txBody>
              <a:bodyPr/>
              <a:lstStyle/>
              <a:p>
                <a:endParaRPr lang="en-US"/>
              </a:p>
            </p:txBody>
          </p:sp>
          <p:sp>
            <p:nvSpPr>
              <p:cNvPr id="21729" name="Freeform 831"/>
              <p:cNvSpPr>
                <a:spLocks/>
              </p:cNvSpPr>
              <p:nvPr/>
            </p:nvSpPr>
            <p:spPr bwMode="auto">
              <a:xfrm>
                <a:off x="1286" y="2181"/>
                <a:ext cx="705" cy="321"/>
              </a:xfrm>
              <a:custGeom>
                <a:avLst/>
                <a:gdLst>
                  <a:gd name="T0" fmla="*/ 37 w 1412"/>
                  <a:gd name="T1" fmla="*/ 3 h 641"/>
                  <a:gd name="T2" fmla="*/ 113 w 1412"/>
                  <a:gd name="T3" fmla="*/ 9 h 641"/>
                  <a:gd name="T4" fmla="*/ 194 w 1412"/>
                  <a:gd name="T5" fmla="*/ 16 h 641"/>
                  <a:gd name="T6" fmla="*/ 277 w 1412"/>
                  <a:gd name="T7" fmla="*/ 21 h 641"/>
                  <a:gd name="T8" fmla="*/ 363 w 1412"/>
                  <a:gd name="T9" fmla="*/ 25 h 641"/>
                  <a:gd name="T10" fmla="*/ 451 w 1412"/>
                  <a:gd name="T11" fmla="*/ 30 h 641"/>
                  <a:gd name="T12" fmla="*/ 542 w 1412"/>
                  <a:gd name="T13" fmla="*/ 33 h 641"/>
                  <a:gd name="T14" fmla="*/ 633 w 1412"/>
                  <a:gd name="T15" fmla="*/ 37 h 641"/>
                  <a:gd name="T16" fmla="*/ 726 w 1412"/>
                  <a:gd name="T17" fmla="*/ 40 h 641"/>
                  <a:gd name="T18" fmla="*/ 819 w 1412"/>
                  <a:gd name="T19" fmla="*/ 43 h 641"/>
                  <a:gd name="T20" fmla="*/ 913 w 1412"/>
                  <a:gd name="T21" fmla="*/ 45 h 641"/>
                  <a:gd name="T22" fmla="*/ 1006 w 1412"/>
                  <a:gd name="T23" fmla="*/ 46 h 641"/>
                  <a:gd name="T24" fmla="*/ 1098 w 1412"/>
                  <a:gd name="T25" fmla="*/ 47 h 641"/>
                  <a:gd name="T26" fmla="*/ 1190 w 1412"/>
                  <a:gd name="T27" fmla="*/ 48 h 641"/>
                  <a:gd name="T28" fmla="*/ 1280 w 1412"/>
                  <a:gd name="T29" fmla="*/ 50 h 641"/>
                  <a:gd name="T30" fmla="*/ 1368 w 1412"/>
                  <a:gd name="T31" fmla="*/ 50 h 641"/>
                  <a:gd name="T32" fmla="*/ 1412 w 1412"/>
                  <a:gd name="T33" fmla="*/ 196 h 641"/>
                  <a:gd name="T34" fmla="*/ 1412 w 1412"/>
                  <a:gd name="T35" fmla="*/ 488 h 641"/>
                  <a:gd name="T36" fmla="*/ 1368 w 1412"/>
                  <a:gd name="T37" fmla="*/ 637 h 641"/>
                  <a:gd name="T38" fmla="*/ 1277 w 1412"/>
                  <a:gd name="T39" fmla="*/ 639 h 641"/>
                  <a:gd name="T40" fmla="*/ 1184 w 1412"/>
                  <a:gd name="T41" fmla="*/ 641 h 641"/>
                  <a:gd name="T42" fmla="*/ 1088 w 1412"/>
                  <a:gd name="T43" fmla="*/ 641 h 641"/>
                  <a:gd name="T44" fmla="*/ 991 w 1412"/>
                  <a:gd name="T45" fmla="*/ 641 h 641"/>
                  <a:gd name="T46" fmla="*/ 893 w 1412"/>
                  <a:gd name="T47" fmla="*/ 640 h 641"/>
                  <a:gd name="T48" fmla="*/ 796 w 1412"/>
                  <a:gd name="T49" fmla="*/ 638 h 641"/>
                  <a:gd name="T50" fmla="*/ 700 w 1412"/>
                  <a:gd name="T51" fmla="*/ 634 h 641"/>
                  <a:gd name="T52" fmla="*/ 604 w 1412"/>
                  <a:gd name="T53" fmla="*/ 630 h 641"/>
                  <a:gd name="T54" fmla="*/ 509 w 1412"/>
                  <a:gd name="T55" fmla="*/ 625 h 641"/>
                  <a:gd name="T56" fmla="*/ 420 w 1412"/>
                  <a:gd name="T57" fmla="*/ 619 h 641"/>
                  <a:gd name="T58" fmla="*/ 332 w 1412"/>
                  <a:gd name="T59" fmla="*/ 612 h 641"/>
                  <a:gd name="T60" fmla="*/ 249 w 1412"/>
                  <a:gd name="T61" fmla="*/ 605 h 641"/>
                  <a:gd name="T62" fmla="*/ 171 w 1412"/>
                  <a:gd name="T63" fmla="*/ 597 h 641"/>
                  <a:gd name="T64" fmla="*/ 97 w 1412"/>
                  <a:gd name="T65" fmla="*/ 588 h 641"/>
                  <a:gd name="T66" fmla="*/ 31 w 1412"/>
                  <a:gd name="T67" fmla="*/ 579 h 641"/>
                  <a:gd name="T68" fmla="*/ 0 w 1412"/>
                  <a:gd name="T69" fmla="*/ 431 h 641"/>
                  <a:gd name="T70" fmla="*/ 0 w 1412"/>
                  <a:gd name="T71" fmla="*/ 144 h 64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412"/>
                  <a:gd name="T109" fmla="*/ 0 h 641"/>
                  <a:gd name="T110" fmla="*/ 1412 w 1412"/>
                  <a:gd name="T111" fmla="*/ 641 h 64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412" h="641">
                    <a:moveTo>
                      <a:pt x="0" y="0"/>
                    </a:moveTo>
                    <a:lnTo>
                      <a:pt x="37" y="3"/>
                    </a:lnTo>
                    <a:lnTo>
                      <a:pt x="75" y="7"/>
                    </a:lnTo>
                    <a:lnTo>
                      <a:pt x="113" y="9"/>
                    </a:lnTo>
                    <a:lnTo>
                      <a:pt x="153" y="13"/>
                    </a:lnTo>
                    <a:lnTo>
                      <a:pt x="194" y="16"/>
                    </a:lnTo>
                    <a:lnTo>
                      <a:pt x="235" y="18"/>
                    </a:lnTo>
                    <a:lnTo>
                      <a:pt x="277" y="21"/>
                    </a:lnTo>
                    <a:lnTo>
                      <a:pt x="319" y="23"/>
                    </a:lnTo>
                    <a:lnTo>
                      <a:pt x="363" y="25"/>
                    </a:lnTo>
                    <a:lnTo>
                      <a:pt x="407" y="28"/>
                    </a:lnTo>
                    <a:lnTo>
                      <a:pt x="451" y="30"/>
                    </a:lnTo>
                    <a:lnTo>
                      <a:pt x="496" y="32"/>
                    </a:lnTo>
                    <a:lnTo>
                      <a:pt x="542" y="33"/>
                    </a:lnTo>
                    <a:lnTo>
                      <a:pt x="587" y="36"/>
                    </a:lnTo>
                    <a:lnTo>
                      <a:pt x="633" y="37"/>
                    </a:lnTo>
                    <a:lnTo>
                      <a:pt x="679" y="38"/>
                    </a:lnTo>
                    <a:lnTo>
                      <a:pt x="726" y="40"/>
                    </a:lnTo>
                    <a:lnTo>
                      <a:pt x="772" y="41"/>
                    </a:lnTo>
                    <a:lnTo>
                      <a:pt x="819" y="43"/>
                    </a:lnTo>
                    <a:lnTo>
                      <a:pt x="866" y="44"/>
                    </a:lnTo>
                    <a:lnTo>
                      <a:pt x="913" y="45"/>
                    </a:lnTo>
                    <a:lnTo>
                      <a:pt x="959" y="45"/>
                    </a:lnTo>
                    <a:lnTo>
                      <a:pt x="1006" y="46"/>
                    </a:lnTo>
                    <a:lnTo>
                      <a:pt x="1052" y="47"/>
                    </a:lnTo>
                    <a:lnTo>
                      <a:pt x="1098" y="47"/>
                    </a:lnTo>
                    <a:lnTo>
                      <a:pt x="1144" y="48"/>
                    </a:lnTo>
                    <a:lnTo>
                      <a:pt x="1190" y="48"/>
                    </a:lnTo>
                    <a:lnTo>
                      <a:pt x="1235" y="48"/>
                    </a:lnTo>
                    <a:lnTo>
                      <a:pt x="1280" y="50"/>
                    </a:lnTo>
                    <a:lnTo>
                      <a:pt x="1324" y="50"/>
                    </a:lnTo>
                    <a:lnTo>
                      <a:pt x="1368" y="50"/>
                    </a:lnTo>
                    <a:lnTo>
                      <a:pt x="1412" y="50"/>
                    </a:lnTo>
                    <a:lnTo>
                      <a:pt x="1412" y="196"/>
                    </a:lnTo>
                    <a:lnTo>
                      <a:pt x="1412" y="342"/>
                    </a:lnTo>
                    <a:lnTo>
                      <a:pt x="1412" y="488"/>
                    </a:lnTo>
                    <a:lnTo>
                      <a:pt x="1412" y="634"/>
                    </a:lnTo>
                    <a:lnTo>
                      <a:pt x="1368" y="637"/>
                    </a:lnTo>
                    <a:lnTo>
                      <a:pt x="1323" y="638"/>
                    </a:lnTo>
                    <a:lnTo>
                      <a:pt x="1277" y="639"/>
                    </a:lnTo>
                    <a:lnTo>
                      <a:pt x="1231" y="640"/>
                    </a:lnTo>
                    <a:lnTo>
                      <a:pt x="1184" y="641"/>
                    </a:lnTo>
                    <a:lnTo>
                      <a:pt x="1136" y="641"/>
                    </a:lnTo>
                    <a:lnTo>
                      <a:pt x="1088" y="641"/>
                    </a:lnTo>
                    <a:lnTo>
                      <a:pt x="1040" y="641"/>
                    </a:lnTo>
                    <a:lnTo>
                      <a:pt x="991" y="641"/>
                    </a:lnTo>
                    <a:lnTo>
                      <a:pt x="943" y="641"/>
                    </a:lnTo>
                    <a:lnTo>
                      <a:pt x="893" y="640"/>
                    </a:lnTo>
                    <a:lnTo>
                      <a:pt x="845" y="639"/>
                    </a:lnTo>
                    <a:lnTo>
                      <a:pt x="796" y="638"/>
                    </a:lnTo>
                    <a:lnTo>
                      <a:pt x="748" y="637"/>
                    </a:lnTo>
                    <a:lnTo>
                      <a:pt x="700" y="634"/>
                    </a:lnTo>
                    <a:lnTo>
                      <a:pt x="651" y="632"/>
                    </a:lnTo>
                    <a:lnTo>
                      <a:pt x="604" y="630"/>
                    </a:lnTo>
                    <a:lnTo>
                      <a:pt x="557" y="627"/>
                    </a:lnTo>
                    <a:lnTo>
                      <a:pt x="509" y="625"/>
                    </a:lnTo>
                    <a:lnTo>
                      <a:pt x="465" y="623"/>
                    </a:lnTo>
                    <a:lnTo>
                      <a:pt x="420" y="619"/>
                    </a:lnTo>
                    <a:lnTo>
                      <a:pt x="375" y="616"/>
                    </a:lnTo>
                    <a:lnTo>
                      <a:pt x="332" y="612"/>
                    </a:lnTo>
                    <a:lnTo>
                      <a:pt x="289" y="609"/>
                    </a:lnTo>
                    <a:lnTo>
                      <a:pt x="249" y="605"/>
                    </a:lnTo>
                    <a:lnTo>
                      <a:pt x="209" y="602"/>
                    </a:lnTo>
                    <a:lnTo>
                      <a:pt x="171" y="597"/>
                    </a:lnTo>
                    <a:lnTo>
                      <a:pt x="133" y="593"/>
                    </a:lnTo>
                    <a:lnTo>
                      <a:pt x="97" y="588"/>
                    </a:lnTo>
                    <a:lnTo>
                      <a:pt x="64" y="584"/>
                    </a:lnTo>
                    <a:lnTo>
                      <a:pt x="31" y="579"/>
                    </a:lnTo>
                    <a:lnTo>
                      <a:pt x="0" y="574"/>
                    </a:lnTo>
                    <a:lnTo>
                      <a:pt x="0" y="431"/>
                    </a:lnTo>
                    <a:lnTo>
                      <a:pt x="0" y="287"/>
                    </a:lnTo>
                    <a:lnTo>
                      <a:pt x="0" y="144"/>
                    </a:lnTo>
                    <a:lnTo>
                      <a:pt x="0" y="0"/>
                    </a:lnTo>
                    <a:close/>
                  </a:path>
                </a:pathLst>
              </a:custGeom>
              <a:solidFill>
                <a:srgbClr val="BA6D00"/>
              </a:solidFill>
              <a:ln w="9525">
                <a:noFill/>
                <a:round/>
                <a:headEnd/>
                <a:tailEnd/>
              </a:ln>
            </p:spPr>
            <p:txBody>
              <a:bodyPr/>
              <a:lstStyle/>
              <a:p>
                <a:endParaRPr lang="en-US"/>
              </a:p>
            </p:txBody>
          </p:sp>
          <p:sp>
            <p:nvSpPr>
              <p:cNvPr id="21730" name="Freeform 832"/>
              <p:cNvSpPr>
                <a:spLocks/>
              </p:cNvSpPr>
              <p:nvPr/>
            </p:nvSpPr>
            <p:spPr bwMode="auto">
              <a:xfrm>
                <a:off x="1286" y="2181"/>
                <a:ext cx="664" cy="303"/>
              </a:xfrm>
              <a:custGeom>
                <a:avLst/>
                <a:gdLst>
                  <a:gd name="T0" fmla="*/ 35 w 1330"/>
                  <a:gd name="T1" fmla="*/ 3 h 607"/>
                  <a:gd name="T2" fmla="*/ 107 w 1330"/>
                  <a:gd name="T3" fmla="*/ 9 h 607"/>
                  <a:gd name="T4" fmla="*/ 182 w 1330"/>
                  <a:gd name="T5" fmla="*/ 15 h 607"/>
                  <a:gd name="T6" fmla="*/ 261 w 1330"/>
                  <a:gd name="T7" fmla="*/ 20 h 607"/>
                  <a:gd name="T8" fmla="*/ 342 w 1330"/>
                  <a:gd name="T9" fmla="*/ 24 h 607"/>
                  <a:gd name="T10" fmla="*/ 425 w 1330"/>
                  <a:gd name="T11" fmla="*/ 29 h 607"/>
                  <a:gd name="T12" fmla="*/ 511 w 1330"/>
                  <a:gd name="T13" fmla="*/ 32 h 607"/>
                  <a:gd name="T14" fmla="*/ 596 w 1330"/>
                  <a:gd name="T15" fmla="*/ 36 h 607"/>
                  <a:gd name="T16" fmla="*/ 683 w 1330"/>
                  <a:gd name="T17" fmla="*/ 38 h 607"/>
                  <a:gd name="T18" fmla="*/ 771 w 1330"/>
                  <a:gd name="T19" fmla="*/ 41 h 607"/>
                  <a:gd name="T20" fmla="*/ 860 w 1330"/>
                  <a:gd name="T21" fmla="*/ 44 h 607"/>
                  <a:gd name="T22" fmla="*/ 947 w 1330"/>
                  <a:gd name="T23" fmla="*/ 45 h 607"/>
                  <a:gd name="T24" fmla="*/ 1035 w 1330"/>
                  <a:gd name="T25" fmla="*/ 46 h 607"/>
                  <a:gd name="T26" fmla="*/ 1121 w 1330"/>
                  <a:gd name="T27" fmla="*/ 47 h 607"/>
                  <a:gd name="T28" fmla="*/ 1205 w 1330"/>
                  <a:gd name="T29" fmla="*/ 48 h 607"/>
                  <a:gd name="T30" fmla="*/ 1290 w 1330"/>
                  <a:gd name="T31" fmla="*/ 48 h 607"/>
                  <a:gd name="T32" fmla="*/ 1330 w 1330"/>
                  <a:gd name="T33" fmla="*/ 186 h 607"/>
                  <a:gd name="T34" fmla="*/ 1330 w 1330"/>
                  <a:gd name="T35" fmla="*/ 463 h 607"/>
                  <a:gd name="T36" fmla="*/ 1288 w 1330"/>
                  <a:gd name="T37" fmla="*/ 602 h 607"/>
                  <a:gd name="T38" fmla="*/ 1203 w 1330"/>
                  <a:gd name="T39" fmla="*/ 604 h 607"/>
                  <a:gd name="T40" fmla="*/ 1116 w 1330"/>
                  <a:gd name="T41" fmla="*/ 607 h 607"/>
                  <a:gd name="T42" fmla="*/ 1026 w 1330"/>
                  <a:gd name="T43" fmla="*/ 607 h 607"/>
                  <a:gd name="T44" fmla="*/ 935 w 1330"/>
                  <a:gd name="T45" fmla="*/ 607 h 607"/>
                  <a:gd name="T46" fmla="*/ 844 w 1330"/>
                  <a:gd name="T47" fmla="*/ 605 h 607"/>
                  <a:gd name="T48" fmla="*/ 751 w 1330"/>
                  <a:gd name="T49" fmla="*/ 603 h 607"/>
                  <a:gd name="T50" fmla="*/ 660 w 1330"/>
                  <a:gd name="T51" fmla="*/ 601 h 607"/>
                  <a:gd name="T52" fmla="*/ 571 w 1330"/>
                  <a:gd name="T53" fmla="*/ 596 h 607"/>
                  <a:gd name="T54" fmla="*/ 483 w 1330"/>
                  <a:gd name="T55" fmla="*/ 592 h 607"/>
                  <a:gd name="T56" fmla="*/ 398 w 1330"/>
                  <a:gd name="T57" fmla="*/ 587 h 607"/>
                  <a:gd name="T58" fmla="*/ 316 w 1330"/>
                  <a:gd name="T59" fmla="*/ 580 h 607"/>
                  <a:gd name="T60" fmla="*/ 236 w 1330"/>
                  <a:gd name="T61" fmla="*/ 573 h 607"/>
                  <a:gd name="T62" fmla="*/ 163 w 1330"/>
                  <a:gd name="T63" fmla="*/ 565 h 607"/>
                  <a:gd name="T64" fmla="*/ 93 w 1330"/>
                  <a:gd name="T65" fmla="*/ 557 h 607"/>
                  <a:gd name="T66" fmla="*/ 30 w 1330"/>
                  <a:gd name="T67" fmla="*/ 548 h 607"/>
                  <a:gd name="T68" fmla="*/ 0 w 1330"/>
                  <a:gd name="T69" fmla="*/ 407 h 607"/>
                  <a:gd name="T70" fmla="*/ 0 w 1330"/>
                  <a:gd name="T71" fmla="*/ 136 h 60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330"/>
                  <a:gd name="T109" fmla="*/ 0 h 607"/>
                  <a:gd name="T110" fmla="*/ 1330 w 1330"/>
                  <a:gd name="T111" fmla="*/ 607 h 607"/>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330" h="607">
                    <a:moveTo>
                      <a:pt x="0" y="0"/>
                    </a:moveTo>
                    <a:lnTo>
                      <a:pt x="35" y="3"/>
                    </a:lnTo>
                    <a:lnTo>
                      <a:pt x="70" y="6"/>
                    </a:lnTo>
                    <a:lnTo>
                      <a:pt x="107" y="9"/>
                    </a:lnTo>
                    <a:lnTo>
                      <a:pt x="144" y="12"/>
                    </a:lnTo>
                    <a:lnTo>
                      <a:pt x="182" y="15"/>
                    </a:lnTo>
                    <a:lnTo>
                      <a:pt x="221" y="17"/>
                    </a:lnTo>
                    <a:lnTo>
                      <a:pt x="261" y="20"/>
                    </a:lnTo>
                    <a:lnTo>
                      <a:pt x="301" y="22"/>
                    </a:lnTo>
                    <a:lnTo>
                      <a:pt x="342" y="24"/>
                    </a:lnTo>
                    <a:lnTo>
                      <a:pt x="384" y="26"/>
                    </a:lnTo>
                    <a:lnTo>
                      <a:pt x="425" y="29"/>
                    </a:lnTo>
                    <a:lnTo>
                      <a:pt x="468" y="30"/>
                    </a:lnTo>
                    <a:lnTo>
                      <a:pt x="511" y="32"/>
                    </a:lnTo>
                    <a:lnTo>
                      <a:pt x="553" y="35"/>
                    </a:lnTo>
                    <a:lnTo>
                      <a:pt x="596" y="36"/>
                    </a:lnTo>
                    <a:lnTo>
                      <a:pt x="640" y="37"/>
                    </a:lnTo>
                    <a:lnTo>
                      <a:pt x="683" y="38"/>
                    </a:lnTo>
                    <a:lnTo>
                      <a:pt x="727" y="40"/>
                    </a:lnTo>
                    <a:lnTo>
                      <a:pt x="771" y="41"/>
                    </a:lnTo>
                    <a:lnTo>
                      <a:pt x="816" y="43"/>
                    </a:lnTo>
                    <a:lnTo>
                      <a:pt x="860" y="44"/>
                    </a:lnTo>
                    <a:lnTo>
                      <a:pt x="904" y="44"/>
                    </a:lnTo>
                    <a:lnTo>
                      <a:pt x="947" y="45"/>
                    </a:lnTo>
                    <a:lnTo>
                      <a:pt x="991" y="46"/>
                    </a:lnTo>
                    <a:lnTo>
                      <a:pt x="1035" y="46"/>
                    </a:lnTo>
                    <a:lnTo>
                      <a:pt x="1078" y="47"/>
                    </a:lnTo>
                    <a:lnTo>
                      <a:pt x="1121" y="47"/>
                    </a:lnTo>
                    <a:lnTo>
                      <a:pt x="1164" y="47"/>
                    </a:lnTo>
                    <a:lnTo>
                      <a:pt x="1205" y="48"/>
                    </a:lnTo>
                    <a:lnTo>
                      <a:pt x="1248" y="48"/>
                    </a:lnTo>
                    <a:lnTo>
                      <a:pt x="1290" y="48"/>
                    </a:lnTo>
                    <a:lnTo>
                      <a:pt x="1330" y="48"/>
                    </a:lnTo>
                    <a:lnTo>
                      <a:pt x="1330" y="186"/>
                    </a:lnTo>
                    <a:lnTo>
                      <a:pt x="1330" y="325"/>
                    </a:lnTo>
                    <a:lnTo>
                      <a:pt x="1330" y="463"/>
                    </a:lnTo>
                    <a:lnTo>
                      <a:pt x="1330" y="600"/>
                    </a:lnTo>
                    <a:lnTo>
                      <a:pt x="1288" y="602"/>
                    </a:lnTo>
                    <a:lnTo>
                      <a:pt x="1246" y="603"/>
                    </a:lnTo>
                    <a:lnTo>
                      <a:pt x="1203" y="604"/>
                    </a:lnTo>
                    <a:lnTo>
                      <a:pt x="1159" y="605"/>
                    </a:lnTo>
                    <a:lnTo>
                      <a:pt x="1116" y="607"/>
                    </a:lnTo>
                    <a:lnTo>
                      <a:pt x="1071" y="607"/>
                    </a:lnTo>
                    <a:lnTo>
                      <a:pt x="1026" y="607"/>
                    </a:lnTo>
                    <a:lnTo>
                      <a:pt x="981" y="607"/>
                    </a:lnTo>
                    <a:lnTo>
                      <a:pt x="935" y="607"/>
                    </a:lnTo>
                    <a:lnTo>
                      <a:pt x="890" y="607"/>
                    </a:lnTo>
                    <a:lnTo>
                      <a:pt x="844" y="605"/>
                    </a:lnTo>
                    <a:lnTo>
                      <a:pt x="798" y="604"/>
                    </a:lnTo>
                    <a:lnTo>
                      <a:pt x="751" y="603"/>
                    </a:lnTo>
                    <a:lnTo>
                      <a:pt x="707" y="602"/>
                    </a:lnTo>
                    <a:lnTo>
                      <a:pt x="660" y="601"/>
                    </a:lnTo>
                    <a:lnTo>
                      <a:pt x="615" y="599"/>
                    </a:lnTo>
                    <a:lnTo>
                      <a:pt x="571" y="596"/>
                    </a:lnTo>
                    <a:lnTo>
                      <a:pt x="527" y="594"/>
                    </a:lnTo>
                    <a:lnTo>
                      <a:pt x="483" y="592"/>
                    </a:lnTo>
                    <a:lnTo>
                      <a:pt x="440" y="589"/>
                    </a:lnTo>
                    <a:lnTo>
                      <a:pt x="398" y="587"/>
                    </a:lnTo>
                    <a:lnTo>
                      <a:pt x="356" y="584"/>
                    </a:lnTo>
                    <a:lnTo>
                      <a:pt x="316" y="580"/>
                    </a:lnTo>
                    <a:lnTo>
                      <a:pt x="276" y="577"/>
                    </a:lnTo>
                    <a:lnTo>
                      <a:pt x="236" y="573"/>
                    </a:lnTo>
                    <a:lnTo>
                      <a:pt x="200" y="570"/>
                    </a:lnTo>
                    <a:lnTo>
                      <a:pt x="163" y="565"/>
                    </a:lnTo>
                    <a:lnTo>
                      <a:pt x="127" y="562"/>
                    </a:lnTo>
                    <a:lnTo>
                      <a:pt x="93" y="557"/>
                    </a:lnTo>
                    <a:lnTo>
                      <a:pt x="61" y="553"/>
                    </a:lnTo>
                    <a:lnTo>
                      <a:pt x="30" y="548"/>
                    </a:lnTo>
                    <a:lnTo>
                      <a:pt x="0" y="543"/>
                    </a:lnTo>
                    <a:lnTo>
                      <a:pt x="0" y="407"/>
                    </a:lnTo>
                    <a:lnTo>
                      <a:pt x="0" y="272"/>
                    </a:lnTo>
                    <a:lnTo>
                      <a:pt x="0" y="136"/>
                    </a:lnTo>
                    <a:lnTo>
                      <a:pt x="0" y="0"/>
                    </a:lnTo>
                    <a:close/>
                  </a:path>
                </a:pathLst>
              </a:custGeom>
              <a:solidFill>
                <a:srgbClr val="BC7200"/>
              </a:solidFill>
              <a:ln w="9525">
                <a:noFill/>
                <a:round/>
                <a:headEnd/>
                <a:tailEnd/>
              </a:ln>
            </p:spPr>
            <p:txBody>
              <a:bodyPr/>
              <a:lstStyle/>
              <a:p>
                <a:endParaRPr lang="en-US"/>
              </a:p>
            </p:txBody>
          </p:sp>
          <p:sp>
            <p:nvSpPr>
              <p:cNvPr id="21731" name="Freeform 833"/>
              <p:cNvSpPr>
                <a:spLocks/>
              </p:cNvSpPr>
              <p:nvPr/>
            </p:nvSpPr>
            <p:spPr bwMode="auto">
              <a:xfrm>
                <a:off x="1286" y="2181"/>
                <a:ext cx="624" cy="287"/>
              </a:xfrm>
              <a:custGeom>
                <a:avLst/>
                <a:gdLst>
                  <a:gd name="T0" fmla="*/ 32 w 1248"/>
                  <a:gd name="T1" fmla="*/ 3 h 573"/>
                  <a:gd name="T2" fmla="*/ 100 w 1248"/>
                  <a:gd name="T3" fmla="*/ 9 h 573"/>
                  <a:gd name="T4" fmla="*/ 171 w 1248"/>
                  <a:gd name="T5" fmla="*/ 14 h 573"/>
                  <a:gd name="T6" fmla="*/ 244 w 1248"/>
                  <a:gd name="T7" fmla="*/ 20 h 573"/>
                  <a:gd name="T8" fmla="*/ 320 w 1248"/>
                  <a:gd name="T9" fmla="*/ 24 h 573"/>
                  <a:gd name="T10" fmla="*/ 399 w 1248"/>
                  <a:gd name="T11" fmla="*/ 28 h 573"/>
                  <a:gd name="T12" fmla="*/ 478 w 1248"/>
                  <a:gd name="T13" fmla="*/ 32 h 573"/>
                  <a:gd name="T14" fmla="*/ 559 w 1248"/>
                  <a:gd name="T15" fmla="*/ 36 h 573"/>
                  <a:gd name="T16" fmla="*/ 641 w 1248"/>
                  <a:gd name="T17" fmla="*/ 38 h 573"/>
                  <a:gd name="T18" fmla="*/ 724 w 1248"/>
                  <a:gd name="T19" fmla="*/ 40 h 573"/>
                  <a:gd name="T20" fmla="*/ 806 w 1248"/>
                  <a:gd name="T21" fmla="*/ 43 h 573"/>
                  <a:gd name="T22" fmla="*/ 889 w 1248"/>
                  <a:gd name="T23" fmla="*/ 45 h 573"/>
                  <a:gd name="T24" fmla="*/ 970 w 1248"/>
                  <a:gd name="T25" fmla="*/ 46 h 573"/>
                  <a:gd name="T26" fmla="*/ 1051 w 1248"/>
                  <a:gd name="T27" fmla="*/ 47 h 573"/>
                  <a:gd name="T28" fmla="*/ 1132 w 1248"/>
                  <a:gd name="T29" fmla="*/ 48 h 573"/>
                  <a:gd name="T30" fmla="*/ 1210 w 1248"/>
                  <a:gd name="T31" fmla="*/ 48 h 573"/>
                  <a:gd name="T32" fmla="*/ 1248 w 1248"/>
                  <a:gd name="T33" fmla="*/ 177 h 573"/>
                  <a:gd name="T34" fmla="*/ 1248 w 1248"/>
                  <a:gd name="T35" fmla="*/ 436 h 573"/>
                  <a:gd name="T36" fmla="*/ 1209 w 1248"/>
                  <a:gd name="T37" fmla="*/ 567 h 573"/>
                  <a:gd name="T38" fmla="*/ 1129 w 1248"/>
                  <a:gd name="T39" fmla="*/ 570 h 573"/>
                  <a:gd name="T40" fmla="*/ 1046 w 1248"/>
                  <a:gd name="T41" fmla="*/ 572 h 573"/>
                  <a:gd name="T42" fmla="*/ 963 w 1248"/>
                  <a:gd name="T43" fmla="*/ 573 h 573"/>
                  <a:gd name="T44" fmla="*/ 878 w 1248"/>
                  <a:gd name="T45" fmla="*/ 573 h 573"/>
                  <a:gd name="T46" fmla="*/ 793 w 1248"/>
                  <a:gd name="T47" fmla="*/ 572 h 573"/>
                  <a:gd name="T48" fmla="*/ 707 w 1248"/>
                  <a:gd name="T49" fmla="*/ 570 h 573"/>
                  <a:gd name="T50" fmla="*/ 622 w 1248"/>
                  <a:gd name="T51" fmla="*/ 567 h 573"/>
                  <a:gd name="T52" fmla="*/ 538 w 1248"/>
                  <a:gd name="T53" fmla="*/ 564 h 573"/>
                  <a:gd name="T54" fmla="*/ 456 w 1248"/>
                  <a:gd name="T55" fmla="*/ 559 h 573"/>
                  <a:gd name="T56" fmla="*/ 376 w 1248"/>
                  <a:gd name="T57" fmla="*/ 555 h 573"/>
                  <a:gd name="T58" fmla="*/ 299 w 1248"/>
                  <a:gd name="T59" fmla="*/ 548 h 573"/>
                  <a:gd name="T60" fmla="*/ 225 w 1248"/>
                  <a:gd name="T61" fmla="*/ 542 h 573"/>
                  <a:gd name="T62" fmla="*/ 155 w 1248"/>
                  <a:gd name="T63" fmla="*/ 534 h 573"/>
                  <a:gd name="T64" fmla="*/ 89 w 1248"/>
                  <a:gd name="T65" fmla="*/ 526 h 573"/>
                  <a:gd name="T66" fmla="*/ 29 w 1248"/>
                  <a:gd name="T67" fmla="*/ 518 h 573"/>
                  <a:gd name="T68" fmla="*/ 0 w 1248"/>
                  <a:gd name="T69" fmla="*/ 384 h 573"/>
                  <a:gd name="T70" fmla="*/ 0 w 1248"/>
                  <a:gd name="T71" fmla="*/ 129 h 57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248"/>
                  <a:gd name="T109" fmla="*/ 0 h 573"/>
                  <a:gd name="T110" fmla="*/ 1248 w 1248"/>
                  <a:gd name="T111" fmla="*/ 573 h 573"/>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248" h="573">
                    <a:moveTo>
                      <a:pt x="0" y="0"/>
                    </a:moveTo>
                    <a:lnTo>
                      <a:pt x="32" y="3"/>
                    </a:lnTo>
                    <a:lnTo>
                      <a:pt x="66" y="6"/>
                    </a:lnTo>
                    <a:lnTo>
                      <a:pt x="100" y="9"/>
                    </a:lnTo>
                    <a:lnTo>
                      <a:pt x="135" y="12"/>
                    </a:lnTo>
                    <a:lnTo>
                      <a:pt x="171" y="14"/>
                    </a:lnTo>
                    <a:lnTo>
                      <a:pt x="208" y="17"/>
                    </a:lnTo>
                    <a:lnTo>
                      <a:pt x="244" y="20"/>
                    </a:lnTo>
                    <a:lnTo>
                      <a:pt x="282" y="22"/>
                    </a:lnTo>
                    <a:lnTo>
                      <a:pt x="320" y="24"/>
                    </a:lnTo>
                    <a:lnTo>
                      <a:pt x="360" y="26"/>
                    </a:lnTo>
                    <a:lnTo>
                      <a:pt x="399" y="28"/>
                    </a:lnTo>
                    <a:lnTo>
                      <a:pt x="438" y="30"/>
                    </a:lnTo>
                    <a:lnTo>
                      <a:pt x="478" y="32"/>
                    </a:lnTo>
                    <a:lnTo>
                      <a:pt x="519" y="33"/>
                    </a:lnTo>
                    <a:lnTo>
                      <a:pt x="559" y="36"/>
                    </a:lnTo>
                    <a:lnTo>
                      <a:pt x="601" y="37"/>
                    </a:lnTo>
                    <a:lnTo>
                      <a:pt x="641" y="38"/>
                    </a:lnTo>
                    <a:lnTo>
                      <a:pt x="682" y="39"/>
                    </a:lnTo>
                    <a:lnTo>
                      <a:pt x="724" y="40"/>
                    </a:lnTo>
                    <a:lnTo>
                      <a:pt x="765" y="41"/>
                    </a:lnTo>
                    <a:lnTo>
                      <a:pt x="806" y="43"/>
                    </a:lnTo>
                    <a:lnTo>
                      <a:pt x="847" y="44"/>
                    </a:lnTo>
                    <a:lnTo>
                      <a:pt x="889" y="45"/>
                    </a:lnTo>
                    <a:lnTo>
                      <a:pt x="930" y="46"/>
                    </a:lnTo>
                    <a:lnTo>
                      <a:pt x="970" y="46"/>
                    </a:lnTo>
                    <a:lnTo>
                      <a:pt x="1011" y="47"/>
                    </a:lnTo>
                    <a:lnTo>
                      <a:pt x="1051" y="47"/>
                    </a:lnTo>
                    <a:lnTo>
                      <a:pt x="1091" y="47"/>
                    </a:lnTo>
                    <a:lnTo>
                      <a:pt x="1132" y="48"/>
                    </a:lnTo>
                    <a:lnTo>
                      <a:pt x="1171" y="48"/>
                    </a:lnTo>
                    <a:lnTo>
                      <a:pt x="1210" y="48"/>
                    </a:lnTo>
                    <a:lnTo>
                      <a:pt x="1248" y="48"/>
                    </a:lnTo>
                    <a:lnTo>
                      <a:pt x="1248" y="177"/>
                    </a:lnTo>
                    <a:lnTo>
                      <a:pt x="1248" y="307"/>
                    </a:lnTo>
                    <a:lnTo>
                      <a:pt x="1248" y="436"/>
                    </a:lnTo>
                    <a:lnTo>
                      <a:pt x="1248" y="565"/>
                    </a:lnTo>
                    <a:lnTo>
                      <a:pt x="1209" y="567"/>
                    </a:lnTo>
                    <a:lnTo>
                      <a:pt x="1170" y="569"/>
                    </a:lnTo>
                    <a:lnTo>
                      <a:pt x="1129" y="570"/>
                    </a:lnTo>
                    <a:lnTo>
                      <a:pt x="1088" y="571"/>
                    </a:lnTo>
                    <a:lnTo>
                      <a:pt x="1046" y="572"/>
                    </a:lnTo>
                    <a:lnTo>
                      <a:pt x="1005" y="572"/>
                    </a:lnTo>
                    <a:lnTo>
                      <a:pt x="963" y="573"/>
                    </a:lnTo>
                    <a:lnTo>
                      <a:pt x="921" y="573"/>
                    </a:lnTo>
                    <a:lnTo>
                      <a:pt x="878" y="573"/>
                    </a:lnTo>
                    <a:lnTo>
                      <a:pt x="836" y="572"/>
                    </a:lnTo>
                    <a:lnTo>
                      <a:pt x="793" y="572"/>
                    </a:lnTo>
                    <a:lnTo>
                      <a:pt x="750" y="571"/>
                    </a:lnTo>
                    <a:lnTo>
                      <a:pt x="707" y="570"/>
                    </a:lnTo>
                    <a:lnTo>
                      <a:pt x="665" y="569"/>
                    </a:lnTo>
                    <a:lnTo>
                      <a:pt x="622" y="567"/>
                    </a:lnTo>
                    <a:lnTo>
                      <a:pt x="580" y="565"/>
                    </a:lnTo>
                    <a:lnTo>
                      <a:pt x="538" y="564"/>
                    </a:lnTo>
                    <a:lnTo>
                      <a:pt x="497" y="562"/>
                    </a:lnTo>
                    <a:lnTo>
                      <a:pt x="456" y="559"/>
                    </a:lnTo>
                    <a:lnTo>
                      <a:pt x="416" y="557"/>
                    </a:lnTo>
                    <a:lnTo>
                      <a:pt x="376" y="555"/>
                    </a:lnTo>
                    <a:lnTo>
                      <a:pt x="338" y="551"/>
                    </a:lnTo>
                    <a:lnTo>
                      <a:pt x="299" y="548"/>
                    </a:lnTo>
                    <a:lnTo>
                      <a:pt x="262" y="546"/>
                    </a:lnTo>
                    <a:lnTo>
                      <a:pt x="225" y="542"/>
                    </a:lnTo>
                    <a:lnTo>
                      <a:pt x="189" y="539"/>
                    </a:lnTo>
                    <a:lnTo>
                      <a:pt x="155" y="534"/>
                    </a:lnTo>
                    <a:lnTo>
                      <a:pt x="121" y="531"/>
                    </a:lnTo>
                    <a:lnTo>
                      <a:pt x="89" y="526"/>
                    </a:lnTo>
                    <a:lnTo>
                      <a:pt x="58" y="523"/>
                    </a:lnTo>
                    <a:lnTo>
                      <a:pt x="29" y="518"/>
                    </a:lnTo>
                    <a:lnTo>
                      <a:pt x="0" y="513"/>
                    </a:lnTo>
                    <a:lnTo>
                      <a:pt x="0" y="384"/>
                    </a:lnTo>
                    <a:lnTo>
                      <a:pt x="0" y="257"/>
                    </a:lnTo>
                    <a:lnTo>
                      <a:pt x="0" y="129"/>
                    </a:lnTo>
                    <a:lnTo>
                      <a:pt x="0" y="0"/>
                    </a:lnTo>
                    <a:close/>
                  </a:path>
                </a:pathLst>
              </a:custGeom>
              <a:solidFill>
                <a:srgbClr val="BF7500"/>
              </a:solidFill>
              <a:ln w="9525">
                <a:noFill/>
                <a:round/>
                <a:headEnd/>
                <a:tailEnd/>
              </a:ln>
            </p:spPr>
            <p:txBody>
              <a:bodyPr/>
              <a:lstStyle/>
              <a:p>
                <a:endParaRPr lang="en-US"/>
              </a:p>
            </p:txBody>
          </p:sp>
          <p:sp>
            <p:nvSpPr>
              <p:cNvPr id="21732" name="Freeform 834"/>
              <p:cNvSpPr>
                <a:spLocks/>
              </p:cNvSpPr>
              <p:nvPr/>
            </p:nvSpPr>
            <p:spPr bwMode="auto">
              <a:xfrm>
                <a:off x="1286" y="2182"/>
                <a:ext cx="584" cy="268"/>
              </a:xfrm>
              <a:custGeom>
                <a:avLst/>
                <a:gdLst>
                  <a:gd name="T0" fmla="*/ 30 w 1169"/>
                  <a:gd name="T1" fmla="*/ 2 h 538"/>
                  <a:gd name="T2" fmla="*/ 93 w 1169"/>
                  <a:gd name="T3" fmla="*/ 8 h 538"/>
                  <a:gd name="T4" fmla="*/ 160 w 1169"/>
                  <a:gd name="T5" fmla="*/ 13 h 538"/>
                  <a:gd name="T6" fmla="*/ 228 w 1169"/>
                  <a:gd name="T7" fmla="*/ 17 h 538"/>
                  <a:gd name="T8" fmla="*/ 300 w 1169"/>
                  <a:gd name="T9" fmla="*/ 22 h 538"/>
                  <a:gd name="T10" fmla="*/ 372 w 1169"/>
                  <a:gd name="T11" fmla="*/ 25 h 538"/>
                  <a:gd name="T12" fmla="*/ 447 w 1169"/>
                  <a:gd name="T13" fmla="*/ 30 h 538"/>
                  <a:gd name="T14" fmla="*/ 523 w 1169"/>
                  <a:gd name="T15" fmla="*/ 32 h 538"/>
                  <a:gd name="T16" fmla="*/ 599 w 1169"/>
                  <a:gd name="T17" fmla="*/ 36 h 538"/>
                  <a:gd name="T18" fmla="*/ 677 w 1169"/>
                  <a:gd name="T19" fmla="*/ 38 h 538"/>
                  <a:gd name="T20" fmla="*/ 754 w 1169"/>
                  <a:gd name="T21" fmla="*/ 40 h 538"/>
                  <a:gd name="T22" fmla="*/ 831 w 1169"/>
                  <a:gd name="T23" fmla="*/ 43 h 538"/>
                  <a:gd name="T24" fmla="*/ 908 w 1169"/>
                  <a:gd name="T25" fmla="*/ 44 h 538"/>
                  <a:gd name="T26" fmla="*/ 984 w 1169"/>
                  <a:gd name="T27" fmla="*/ 45 h 538"/>
                  <a:gd name="T28" fmla="*/ 1059 w 1169"/>
                  <a:gd name="T29" fmla="*/ 46 h 538"/>
                  <a:gd name="T30" fmla="*/ 1133 w 1169"/>
                  <a:gd name="T31" fmla="*/ 46 h 538"/>
                  <a:gd name="T32" fmla="*/ 1169 w 1169"/>
                  <a:gd name="T33" fmla="*/ 167 h 538"/>
                  <a:gd name="T34" fmla="*/ 1169 w 1169"/>
                  <a:gd name="T35" fmla="*/ 409 h 538"/>
                  <a:gd name="T36" fmla="*/ 1132 w 1169"/>
                  <a:gd name="T37" fmla="*/ 532 h 538"/>
                  <a:gd name="T38" fmla="*/ 1057 w 1169"/>
                  <a:gd name="T39" fmla="*/ 535 h 538"/>
                  <a:gd name="T40" fmla="*/ 980 w 1169"/>
                  <a:gd name="T41" fmla="*/ 537 h 538"/>
                  <a:gd name="T42" fmla="*/ 901 w 1169"/>
                  <a:gd name="T43" fmla="*/ 538 h 538"/>
                  <a:gd name="T44" fmla="*/ 823 w 1169"/>
                  <a:gd name="T45" fmla="*/ 538 h 538"/>
                  <a:gd name="T46" fmla="*/ 742 w 1169"/>
                  <a:gd name="T47" fmla="*/ 538 h 538"/>
                  <a:gd name="T48" fmla="*/ 663 w 1169"/>
                  <a:gd name="T49" fmla="*/ 535 h 538"/>
                  <a:gd name="T50" fmla="*/ 584 w 1169"/>
                  <a:gd name="T51" fmla="*/ 533 h 538"/>
                  <a:gd name="T52" fmla="*/ 506 w 1169"/>
                  <a:gd name="T53" fmla="*/ 530 h 538"/>
                  <a:gd name="T54" fmla="*/ 430 w 1169"/>
                  <a:gd name="T55" fmla="*/ 526 h 538"/>
                  <a:gd name="T56" fmla="*/ 355 w 1169"/>
                  <a:gd name="T57" fmla="*/ 520 h 538"/>
                  <a:gd name="T58" fmla="*/ 282 w 1169"/>
                  <a:gd name="T59" fmla="*/ 515 h 538"/>
                  <a:gd name="T60" fmla="*/ 213 w 1169"/>
                  <a:gd name="T61" fmla="*/ 509 h 538"/>
                  <a:gd name="T62" fmla="*/ 148 w 1169"/>
                  <a:gd name="T63" fmla="*/ 502 h 538"/>
                  <a:gd name="T64" fmla="*/ 85 w 1169"/>
                  <a:gd name="T65" fmla="*/ 494 h 538"/>
                  <a:gd name="T66" fmla="*/ 28 w 1169"/>
                  <a:gd name="T67" fmla="*/ 486 h 538"/>
                  <a:gd name="T68" fmla="*/ 0 w 1169"/>
                  <a:gd name="T69" fmla="*/ 362 h 538"/>
                  <a:gd name="T70" fmla="*/ 0 w 1169"/>
                  <a:gd name="T71" fmla="*/ 120 h 53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169"/>
                  <a:gd name="T109" fmla="*/ 0 h 538"/>
                  <a:gd name="T110" fmla="*/ 1169 w 1169"/>
                  <a:gd name="T111" fmla="*/ 538 h 53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169" h="538">
                    <a:moveTo>
                      <a:pt x="0" y="0"/>
                    </a:moveTo>
                    <a:lnTo>
                      <a:pt x="30" y="2"/>
                    </a:lnTo>
                    <a:lnTo>
                      <a:pt x="62" y="6"/>
                    </a:lnTo>
                    <a:lnTo>
                      <a:pt x="93" y="8"/>
                    </a:lnTo>
                    <a:lnTo>
                      <a:pt x="127" y="11"/>
                    </a:lnTo>
                    <a:lnTo>
                      <a:pt x="160" y="13"/>
                    </a:lnTo>
                    <a:lnTo>
                      <a:pt x="194" y="15"/>
                    </a:lnTo>
                    <a:lnTo>
                      <a:pt x="228" y="17"/>
                    </a:lnTo>
                    <a:lnTo>
                      <a:pt x="264" y="20"/>
                    </a:lnTo>
                    <a:lnTo>
                      <a:pt x="300" y="22"/>
                    </a:lnTo>
                    <a:lnTo>
                      <a:pt x="335" y="24"/>
                    </a:lnTo>
                    <a:lnTo>
                      <a:pt x="372" y="25"/>
                    </a:lnTo>
                    <a:lnTo>
                      <a:pt x="409" y="28"/>
                    </a:lnTo>
                    <a:lnTo>
                      <a:pt x="447" y="30"/>
                    </a:lnTo>
                    <a:lnTo>
                      <a:pt x="485" y="31"/>
                    </a:lnTo>
                    <a:lnTo>
                      <a:pt x="523" y="32"/>
                    </a:lnTo>
                    <a:lnTo>
                      <a:pt x="561" y="35"/>
                    </a:lnTo>
                    <a:lnTo>
                      <a:pt x="599" y="36"/>
                    </a:lnTo>
                    <a:lnTo>
                      <a:pt x="637" y="37"/>
                    </a:lnTo>
                    <a:lnTo>
                      <a:pt x="677" y="38"/>
                    </a:lnTo>
                    <a:lnTo>
                      <a:pt x="716" y="39"/>
                    </a:lnTo>
                    <a:lnTo>
                      <a:pt x="754" y="40"/>
                    </a:lnTo>
                    <a:lnTo>
                      <a:pt x="793" y="42"/>
                    </a:lnTo>
                    <a:lnTo>
                      <a:pt x="831" y="43"/>
                    </a:lnTo>
                    <a:lnTo>
                      <a:pt x="870" y="43"/>
                    </a:lnTo>
                    <a:lnTo>
                      <a:pt x="908" y="44"/>
                    </a:lnTo>
                    <a:lnTo>
                      <a:pt x="946" y="45"/>
                    </a:lnTo>
                    <a:lnTo>
                      <a:pt x="984" y="45"/>
                    </a:lnTo>
                    <a:lnTo>
                      <a:pt x="1022" y="45"/>
                    </a:lnTo>
                    <a:lnTo>
                      <a:pt x="1059" y="46"/>
                    </a:lnTo>
                    <a:lnTo>
                      <a:pt x="1096" y="46"/>
                    </a:lnTo>
                    <a:lnTo>
                      <a:pt x="1133" y="46"/>
                    </a:lnTo>
                    <a:lnTo>
                      <a:pt x="1169" y="46"/>
                    </a:lnTo>
                    <a:lnTo>
                      <a:pt x="1169" y="167"/>
                    </a:lnTo>
                    <a:lnTo>
                      <a:pt x="1169" y="288"/>
                    </a:lnTo>
                    <a:lnTo>
                      <a:pt x="1169" y="409"/>
                    </a:lnTo>
                    <a:lnTo>
                      <a:pt x="1169" y="531"/>
                    </a:lnTo>
                    <a:lnTo>
                      <a:pt x="1132" y="532"/>
                    </a:lnTo>
                    <a:lnTo>
                      <a:pt x="1095" y="534"/>
                    </a:lnTo>
                    <a:lnTo>
                      <a:pt x="1057" y="535"/>
                    </a:lnTo>
                    <a:lnTo>
                      <a:pt x="1019" y="537"/>
                    </a:lnTo>
                    <a:lnTo>
                      <a:pt x="980" y="537"/>
                    </a:lnTo>
                    <a:lnTo>
                      <a:pt x="940" y="538"/>
                    </a:lnTo>
                    <a:lnTo>
                      <a:pt x="901" y="538"/>
                    </a:lnTo>
                    <a:lnTo>
                      <a:pt x="862" y="538"/>
                    </a:lnTo>
                    <a:lnTo>
                      <a:pt x="823" y="538"/>
                    </a:lnTo>
                    <a:lnTo>
                      <a:pt x="783" y="538"/>
                    </a:lnTo>
                    <a:lnTo>
                      <a:pt x="742" y="538"/>
                    </a:lnTo>
                    <a:lnTo>
                      <a:pt x="703" y="537"/>
                    </a:lnTo>
                    <a:lnTo>
                      <a:pt x="663" y="535"/>
                    </a:lnTo>
                    <a:lnTo>
                      <a:pt x="624" y="534"/>
                    </a:lnTo>
                    <a:lnTo>
                      <a:pt x="584" y="533"/>
                    </a:lnTo>
                    <a:lnTo>
                      <a:pt x="545" y="532"/>
                    </a:lnTo>
                    <a:lnTo>
                      <a:pt x="506" y="530"/>
                    </a:lnTo>
                    <a:lnTo>
                      <a:pt x="468" y="527"/>
                    </a:lnTo>
                    <a:lnTo>
                      <a:pt x="430" y="526"/>
                    </a:lnTo>
                    <a:lnTo>
                      <a:pt x="392" y="524"/>
                    </a:lnTo>
                    <a:lnTo>
                      <a:pt x="355" y="520"/>
                    </a:lnTo>
                    <a:lnTo>
                      <a:pt x="318" y="518"/>
                    </a:lnTo>
                    <a:lnTo>
                      <a:pt x="282" y="515"/>
                    </a:lnTo>
                    <a:lnTo>
                      <a:pt x="248" y="512"/>
                    </a:lnTo>
                    <a:lnTo>
                      <a:pt x="213" y="509"/>
                    </a:lnTo>
                    <a:lnTo>
                      <a:pt x="180" y="505"/>
                    </a:lnTo>
                    <a:lnTo>
                      <a:pt x="148" y="502"/>
                    </a:lnTo>
                    <a:lnTo>
                      <a:pt x="115" y="499"/>
                    </a:lnTo>
                    <a:lnTo>
                      <a:pt x="85" y="494"/>
                    </a:lnTo>
                    <a:lnTo>
                      <a:pt x="55" y="491"/>
                    </a:lnTo>
                    <a:lnTo>
                      <a:pt x="28" y="486"/>
                    </a:lnTo>
                    <a:lnTo>
                      <a:pt x="0" y="481"/>
                    </a:lnTo>
                    <a:lnTo>
                      <a:pt x="0" y="362"/>
                    </a:lnTo>
                    <a:lnTo>
                      <a:pt x="0" y="241"/>
                    </a:lnTo>
                    <a:lnTo>
                      <a:pt x="0" y="120"/>
                    </a:lnTo>
                    <a:lnTo>
                      <a:pt x="0" y="0"/>
                    </a:lnTo>
                    <a:close/>
                  </a:path>
                </a:pathLst>
              </a:custGeom>
              <a:solidFill>
                <a:srgbClr val="C17700"/>
              </a:solidFill>
              <a:ln w="9525">
                <a:noFill/>
                <a:round/>
                <a:headEnd/>
                <a:tailEnd/>
              </a:ln>
            </p:spPr>
            <p:txBody>
              <a:bodyPr/>
              <a:lstStyle/>
              <a:p>
                <a:endParaRPr lang="en-US"/>
              </a:p>
            </p:txBody>
          </p:sp>
          <p:sp>
            <p:nvSpPr>
              <p:cNvPr id="21733" name="Freeform 835"/>
              <p:cNvSpPr>
                <a:spLocks/>
              </p:cNvSpPr>
              <p:nvPr/>
            </p:nvSpPr>
            <p:spPr bwMode="auto">
              <a:xfrm>
                <a:off x="1286" y="2182"/>
                <a:ext cx="543" cy="251"/>
              </a:xfrm>
              <a:custGeom>
                <a:avLst/>
                <a:gdLst>
                  <a:gd name="T0" fmla="*/ 29 w 1087"/>
                  <a:gd name="T1" fmla="*/ 2 h 503"/>
                  <a:gd name="T2" fmla="*/ 88 w 1087"/>
                  <a:gd name="T3" fmla="*/ 8 h 503"/>
                  <a:gd name="T4" fmla="*/ 149 w 1087"/>
                  <a:gd name="T5" fmla="*/ 13 h 503"/>
                  <a:gd name="T6" fmla="*/ 212 w 1087"/>
                  <a:gd name="T7" fmla="*/ 16 h 503"/>
                  <a:gd name="T8" fmla="*/ 279 w 1087"/>
                  <a:gd name="T9" fmla="*/ 21 h 503"/>
                  <a:gd name="T10" fmla="*/ 346 w 1087"/>
                  <a:gd name="T11" fmla="*/ 24 h 503"/>
                  <a:gd name="T12" fmla="*/ 415 w 1087"/>
                  <a:gd name="T13" fmla="*/ 28 h 503"/>
                  <a:gd name="T14" fmla="*/ 486 w 1087"/>
                  <a:gd name="T15" fmla="*/ 31 h 503"/>
                  <a:gd name="T16" fmla="*/ 557 w 1087"/>
                  <a:gd name="T17" fmla="*/ 35 h 503"/>
                  <a:gd name="T18" fmla="*/ 629 w 1087"/>
                  <a:gd name="T19" fmla="*/ 37 h 503"/>
                  <a:gd name="T20" fmla="*/ 701 w 1087"/>
                  <a:gd name="T21" fmla="*/ 39 h 503"/>
                  <a:gd name="T22" fmla="*/ 772 w 1087"/>
                  <a:gd name="T23" fmla="*/ 42 h 503"/>
                  <a:gd name="T24" fmla="*/ 845 w 1087"/>
                  <a:gd name="T25" fmla="*/ 43 h 503"/>
                  <a:gd name="T26" fmla="*/ 915 w 1087"/>
                  <a:gd name="T27" fmla="*/ 44 h 503"/>
                  <a:gd name="T28" fmla="*/ 984 w 1087"/>
                  <a:gd name="T29" fmla="*/ 45 h 503"/>
                  <a:gd name="T30" fmla="*/ 1053 w 1087"/>
                  <a:gd name="T31" fmla="*/ 45 h 503"/>
                  <a:gd name="T32" fmla="*/ 1087 w 1087"/>
                  <a:gd name="T33" fmla="*/ 158 h 503"/>
                  <a:gd name="T34" fmla="*/ 1087 w 1087"/>
                  <a:gd name="T35" fmla="*/ 383 h 503"/>
                  <a:gd name="T36" fmla="*/ 1052 w 1087"/>
                  <a:gd name="T37" fmla="*/ 497 h 503"/>
                  <a:gd name="T38" fmla="*/ 983 w 1087"/>
                  <a:gd name="T39" fmla="*/ 501 h 503"/>
                  <a:gd name="T40" fmla="*/ 912 w 1087"/>
                  <a:gd name="T41" fmla="*/ 502 h 503"/>
                  <a:gd name="T42" fmla="*/ 839 w 1087"/>
                  <a:gd name="T43" fmla="*/ 503 h 503"/>
                  <a:gd name="T44" fmla="*/ 765 w 1087"/>
                  <a:gd name="T45" fmla="*/ 503 h 503"/>
                  <a:gd name="T46" fmla="*/ 693 w 1087"/>
                  <a:gd name="T47" fmla="*/ 503 h 503"/>
                  <a:gd name="T48" fmla="*/ 619 w 1087"/>
                  <a:gd name="T49" fmla="*/ 501 h 503"/>
                  <a:gd name="T50" fmla="*/ 546 w 1087"/>
                  <a:gd name="T51" fmla="*/ 500 h 503"/>
                  <a:gd name="T52" fmla="*/ 474 w 1087"/>
                  <a:gd name="T53" fmla="*/ 496 h 503"/>
                  <a:gd name="T54" fmla="*/ 403 w 1087"/>
                  <a:gd name="T55" fmla="*/ 493 h 503"/>
                  <a:gd name="T56" fmla="*/ 334 w 1087"/>
                  <a:gd name="T57" fmla="*/ 488 h 503"/>
                  <a:gd name="T58" fmla="*/ 266 w 1087"/>
                  <a:gd name="T59" fmla="*/ 482 h 503"/>
                  <a:gd name="T60" fmla="*/ 202 w 1087"/>
                  <a:gd name="T61" fmla="*/ 477 h 503"/>
                  <a:gd name="T62" fmla="*/ 140 w 1087"/>
                  <a:gd name="T63" fmla="*/ 470 h 503"/>
                  <a:gd name="T64" fmla="*/ 82 w 1087"/>
                  <a:gd name="T65" fmla="*/ 463 h 503"/>
                  <a:gd name="T66" fmla="*/ 27 w 1087"/>
                  <a:gd name="T67" fmla="*/ 455 h 503"/>
                  <a:gd name="T68" fmla="*/ 0 w 1087"/>
                  <a:gd name="T69" fmla="*/ 337 h 503"/>
                  <a:gd name="T70" fmla="*/ 0 w 1087"/>
                  <a:gd name="T71" fmla="*/ 113 h 50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087"/>
                  <a:gd name="T109" fmla="*/ 0 h 503"/>
                  <a:gd name="T110" fmla="*/ 1087 w 1087"/>
                  <a:gd name="T111" fmla="*/ 503 h 503"/>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087" h="503">
                    <a:moveTo>
                      <a:pt x="0" y="0"/>
                    </a:moveTo>
                    <a:lnTo>
                      <a:pt x="29" y="2"/>
                    </a:lnTo>
                    <a:lnTo>
                      <a:pt x="58" y="5"/>
                    </a:lnTo>
                    <a:lnTo>
                      <a:pt x="88" y="8"/>
                    </a:lnTo>
                    <a:lnTo>
                      <a:pt x="118" y="11"/>
                    </a:lnTo>
                    <a:lnTo>
                      <a:pt x="149" y="13"/>
                    </a:lnTo>
                    <a:lnTo>
                      <a:pt x="180" y="15"/>
                    </a:lnTo>
                    <a:lnTo>
                      <a:pt x="212" y="16"/>
                    </a:lnTo>
                    <a:lnTo>
                      <a:pt x="246" y="19"/>
                    </a:lnTo>
                    <a:lnTo>
                      <a:pt x="279" y="21"/>
                    </a:lnTo>
                    <a:lnTo>
                      <a:pt x="312" y="23"/>
                    </a:lnTo>
                    <a:lnTo>
                      <a:pt x="346" y="24"/>
                    </a:lnTo>
                    <a:lnTo>
                      <a:pt x="380" y="27"/>
                    </a:lnTo>
                    <a:lnTo>
                      <a:pt x="415" y="28"/>
                    </a:lnTo>
                    <a:lnTo>
                      <a:pt x="451" y="30"/>
                    </a:lnTo>
                    <a:lnTo>
                      <a:pt x="486" y="31"/>
                    </a:lnTo>
                    <a:lnTo>
                      <a:pt x="521" y="32"/>
                    </a:lnTo>
                    <a:lnTo>
                      <a:pt x="557" y="35"/>
                    </a:lnTo>
                    <a:lnTo>
                      <a:pt x="592" y="36"/>
                    </a:lnTo>
                    <a:lnTo>
                      <a:pt x="629" y="37"/>
                    </a:lnTo>
                    <a:lnTo>
                      <a:pt x="665" y="38"/>
                    </a:lnTo>
                    <a:lnTo>
                      <a:pt x="701" y="39"/>
                    </a:lnTo>
                    <a:lnTo>
                      <a:pt x="736" y="40"/>
                    </a:lnTo>
                    <a:lnTo>
                      <a:pt x="772" y="42"/>
                    </a:lnTo>
                    <a:lnTo>
                      <a:pt x="809" y="42"/>
                    </a:lnTo>
                    <a:lnTo>
                      <a:pt x="845" y="43"/>
                    </a:lnTo>
                    <a:lnTo>
                      <a:pt x="879" y="43"/>
                    </a:lnTo>
                    <a:lnTo>
                      <a:pt x="915" y="44"/>
                    </a:lnTo>
                    <a:lnTo>
                      <a:pt x="950" y="44"/>
                    </a:lnTo>
                    <a:lnTo>
                      <a:pt x="984" y="45"/>
                    </a:lnTo>
                    <a:lnTo>
                      <a:pt x="1019" y="45"/>
                    </a:lnTo>
                    <a:lnTo>
                      <a:pt x="1053" y="45"/>
                    </a:lnTo>
                    <a:lnTo>
                      <a:pt x="1087" y="45"/>
                    </a:lnTo>
                    <a:lnTo>
                      <a:pt x="1087" y="158"/>
                    </a:lnTo>
                    <a:lnTo>
                      <a:pt x="1087" y="271"/>
                    </a:lnTo>
                    <a:lnTo>
                      <a:pt x="1087" y="383"/>
                    </a:lnTo>
                    <a:lnTo>
                      <a:pt x="1087" y="496"/>
                    </a:lnTo>
                    <a:lnTo>
                      <a:pt x="1052" y="497"/>
                    </a:lnTo>
                    <a:lnTo>
                      <a:pt x="1018" y="500"/>
                    </a:lnTo>
                    <a:lnTo>
                      <a:pt x="983" y="501"/>
                    </a:lnTo>
                    <a:lnTo>
                      <a:pt x="947" y="502"/>
                    </a:lnTo>
                    <a:lnTo>
                      <a:pt x="912" y="502"/>
                    </a:lnTo>
                    <a:lnTo>
                      <a:pt x="875" y="503"/>
                    </a:lnTo>
                    <a:lnTo>
                      <a:pt x="839" y="503"/>
                    </a:lnTo>
                    <a:lnTo>
                      <a:pt x="802" y="503"/>
                    </a:lnTo>
                    <a:lnTo>
                      <a:pt x="765" y="503"/>
                    </a:lnTo>
                    <a:lnTo>
                      <a:pt x="728" y="503"/>
                    </a:lnTo>
                    <a:lnTo>
                      <a:pt x="693" y="503"/>
                    </a:lnTo>
                    <a:lnTo>
                      <a:pt x="656" y="502"/>
                    </a:lnTo>
                    <a:lnTo>
                      <a:pt x="619" y="501"/>
                    </a:lnTo>
                    <a:lnTo>
                      <a:pt x="582" y="501"/>
                    </a:lnTo>
                    <a:lnTo>
                      <a:pt x="546" y="500"/>
                    </a:lnTo>
                    <a:lnTo>
                      <a:pt x="509" y="497"/>
                    </a:lnTo>
                    <a:lnTo>
                      <a:pt x="474" y="496"/>
                    </a:lnTo>
                    <a:lnTo>
                      <a:pt x="438" y="494"/>
                    </a:lnTo>
                    <a:lnTo>
                      <a:pt x="403" y="493"/>
                    </a:lnTo>
                    <a:lnTo>
                      <a:pt x="368" y="491"/>
                    </a:lnTo>
                    <a:lnTo>
                      <a:pt x="334" y="488"/>
                    </a:lnTo>
                    <a:lnTo>
                      <a:pt x="300" y="486"/>
                    </a:lnTo>
                    <a:lnTo>
                      <a:pt x="266" y="482"/>
                    </a:lnTo>
                    <a:lnTo>
                      <a:pt x="234" y="480"/>
                    </a:lnTo>
                    <a:lnTo>
                      <a:pt x="202" y="477"/>
                    </a:lnTo>
                    <a:lnTo>
                      <a:pt x="171" y="473"/>
                    </a:lnTo>
                    <a:lnTo>
                      <a:pt x="140" y="470"/>
                    </a:lnTo>
                    <a:lnTo>
                      <a:pt x="111" y="466"/>
                    </a:lnTo>
                    <a:lnTo>
                      <a:pt x="82" y="463"/>
                    </a:lnTo>
                    <a:lnTo>
                      <a:pt x="53" y="458"/>
                    </a:lnTo>
                    <a:lnTo>
                      <a:pt x="27" y="455"/>
                    </a:lnTo>
                    <a:lnTo>
                      <a:pt x="0" y="450"/>
                    </a:lnTo>
                    <a:lnTo>
                      <a:pt x="0" y="337"/>
                    </a:lnTo>
                    <a:lnTo>
                      <a:pt x="0" y="225"/>
                    </a:lnTo>
                    <a:lnTo>
                      <a:pt x="0" y="113"/>
                    </a:lnTo>
                    <a:lnTo>
                      <a:pt x="0" y="0"/>
                    </a:lnTo>
                    <a:close/>
                  </a:path>
                </a:pathLst>
              </a:custGeom>
              <a:solidFill>
                <a:srgbClr val="C47C00"/>
              </a:solidFill>
              <a:ln w="9525">
                <a:noFill/>
                <a:round/>
                <a:headEnd/>
                <a:tailEnd/>
              </a:ln>
            </p:spPr>
            <p:txBody>
              <a:bodyPr/>
              <a:lstStyle/>
              <a:p>
                <a:endParaRPr lang="en-US"/>
              </a:p>
            </p:txBody>
          </p:sp>
          <p:sp>
            <p:nvSpPr>
              <p:cNvPr id="21734" name="Freeform 836"/>
              <p:cNvSpPr>
                <a:spLocks/>
              </p:cNvSpPr>
              <p:nvPr/>
            </p:nvSpPr>
            <p:spPr bwMode="auto">
              <a:xfrm>
                <a:off x="1286" y="2182"/>
                <a:ext cx="502" cy="234"/>
              </a:xfrm>
              <a:custGeom>
                <a:avLst/>
                <a:gdLst>
                  <a:gd name="T0" fmla="*/ 27 w 1005"/>
                  <a:gd name="T1" fmla="*/ 2 h 470"/>
                  <a:gd name="T2" fmla="*/ 81 w 1005"/>
                  <a:gd name="T3" fmla="*/ 7 h 470"/>
                  <a:gd name="T4" fmla="*/ 137 w 1005"/>
                  <a:gd name="T5" fmla="*/ 12 h 470"/>
                  <a:gd name="T6" fmla="*/ 197 w 1005"/>
                  <a:gd name="T7" fmla="*/ 16 h 470"/>
                  <a:gd name="T8" fmla="*/ 258 w 1005"/>
                  <a:gd name="T9" fmla="*/ 20 h 470"/>
                  <a:gd name="T10" fmla="*/ 320 w 1005"/>
                  <a:gd name="T11" fmla="*/ 24 h 470"/>
                  <a:gd name="T12" fmla="*/ 384 w 1005"/>
                  <a:gd name="T13" fmla="*/ 28 h 470"/>
                  <a:gd name="T14" fmla="*/ 450 w 1005"/>
                  <a:gd name="T15" fmla="*/ 30 h 470"/>
                  <a:gd name="T16" fmla="*/ 515 w 1005"/>
                  <a:gd name="T17" fmla="*/ 34 h 470"/>
                  <a:gd name="T18" fmla="*/ 582 w 1005"/>
                  <a:gd name="T19" fmla="*/ 36 h 470"/>
                  <a:gd name="T20" fmla="*/ 648 w 1005"/>
                  <a:gd name="T21" fmla="*/ 38 h 470"/>
                  <a:gd name="T22" fmla="*/ 715 w 1005"/>
                  <a:gd name="T23" fmla="*/ 40 h 470"/>
                  <a:gd name="T24" fmla="*/ 780 w 1005"/>
                  <a:gd name="T25" fmla="*/ 42 h 470"/>
                  <a:gd name="T26" fmla="*/ 846 w 1005"/>
                  <a:gd name="T27" fmla="*/ 43 h 470"/>
                  <a:gd name="T28" fmla="*/ 910 w 1005"/>
                  <a:gd name="T29" fmla="*/ 44 h 470"/>
                  <a:gd name="T30" fmla="*/ 974 w 1005"/>
                  <a:gd name="T31" fmla="*/ 44 h 470"/>
                  <a:gd name="T32" fmla="*/ 1005 w 1005"/>
                  <a:gd name="T33" fmla="*/ 149 h 470"/>
                  <a:gd name="T34" fmla="*/ 1005 w 1005"/>
                  <a:gd name="T35" fmla="*/ 358 h 470"/>
                  <a:gd name="T36" fmla="*/ 973 w 1005"/>
                  <a:gd name="T37" fmla="*/ 464 h 470"/>
                  <a:gd name="T38" fmla="*/ 908 w 1005"/>
                  <a:gd name="T39" fmla="*/ 466 h 470"/>
                  <a:gd name="T40" fmla="*/ 842 w 1005"/>
                  <a:gd name="T41" fmla="*/ 469 h 470"/>
                  <a:gd name="T42" fmla="*/ 777 w 1005"/>
                  <a:gd name="T43" fmla="*/ 470 h 470"/>
                  <a:gd name="T44" fmla="*/ 709 w 1005"/>
                  <a:gd name="T45" fmla="*/ 470 h 470"/>
                  <a:gd name="T46" fmla="*/ 642 w 1005"/>
                  <a:gd name="T47" fmla="*/ 470 h 470"/>
                  <a:gd name="T48" fmla="*/ 574 w 1005"/>
                  <a:gd name="T49" fmla="*/ 469 h 470"/>
                  <a:gd name="T50" fmla="*/ 507 w 1005"/>
                  <a:gd name="T51" fmla="*/ 466 h 470"/>
                  <a:gd name="T52" fmla="*/ 441 w 1005"/>
                  <a:gd name="T53" fmla="*/ 463 h 470"/>
                  <a:gd name="T54" fmla="*/ 377 w 1005"/>
                  <a:gd name="T55" fmla="*/ 461 h 470"/>
                  <a:gd name="T56" fmla="*/ 312 w 1005"/>
                  <a:gd name="T57" fmla="*/ 456 h 470"/>
                  <a:gd name="T58" fmla="*/ 250 w 1005"/>
                  <a:gd name="T59" fmla="*/ 451 h 470"/>
                  <a:gd name="T60" fmla="*/ 190 w 1005"/>
                  <a:gd name="T61" fmla="*/ 446 h 470"/>
                  <a:gd name="T62" fmla="*/ 133 w 1005"/>
                  <a:gd name="T63" fmla="*/ 439 h 470"/>
                  <a:gd name="T64" fmla="*/ 77 w 1005"/>
                  <a:gd name="T65" fmla="*/ 432 h 470"/>
                  <a:gd name="T66" fmla="*/ 26 w 1005"/>
                  <a:gd name="T67" fmla="*/ 425 h 470"/>
                  <a:gd name="T68" fmla="*/ 0 w 1005"/>
                  <a:gd name="T69" fmla="*/ 316 h 470"/>
                  <a:gd name="T70" fmla="*/ 0 w 1005"/>
                  <a:gd name="T71" fmla="*/ 105 h 47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005"/>
                  <a:gd name="T109" fmla="*/ 0 h 470"/>
                  <a:gd name="T110" fmla="*/ 1005 w 1005"/>
                  <a:gd name="T111" fmla="*/ 470 h 47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005" h="470">
                    <a:moveTo>
                      <a:pt x="0" y="0"/>
                    </a:moveTo>
                    <a:lnTo>
                      <a:pt x="27" y="2"/>
                    </a:lnTo>
                    <a:lnTo>
                      <a:pt x="53" y="5"/>
                    </a:lnTo>
                    <a:lnTo>
                      <a:pt x="81" y="7"/>
                    </a:lnTo>
                    <a:lnTo>
                      <a:pt x="108" y="9"/>
                    </a:lnTo>
                    <a:lnTo>
                      <a:pt x="137" y="12"/>
                    </a:lnTo>
                    <a:lnTo>
                      <a:pt x="167" y="14"/>
                    </a:lnTo>
                    <a:lnTo>
                      <a:pt x="197" y="16"/>
                    </a:lnTo>
                    <a:lnTo>
                      <a:pt x="227" y="19"/>
                    </a:lnTo>
                    <a:lnTo>
                      <a:pt x="258" y="20"/>
                    </a:lnTo>
                    <a:lnTo>
                      <a:pt x="289" y="22"/>
                    </a:lnTo>
                    <a:lnTo>
                      <a:pt x="320" y="24"/>
                    </a:lnTo>
                    <a:lnTo>
                      <a:pt x="353" y="25"/>
                    </a:lnTo>
                    <a:lnTo>
                      <a:pt x="384" y="28"/>
                    </a:lnTo>
                    <a:lnTo>
                      <a:pt x="417" y="29"/>
                    </a:lnTo>
                    <a:lnTo>
                      <a:pt x="450" y="30"/>
                    </a:lnTo>
                    <a:lnTo>
                      <a:pt x="482" y="32"/>
                    </a:lnTo>
                    <a:lnTo>
                      <a:pt x="515" y="34"/>
                    </a:lnTo>
                    <a:lnTo>
                      <a:pt x="549" y="35"/>
                    </a:lnTo>
                    <a:lnTo>
                      <a:pt x="582" y="36"/>
                    </a:lnTo>
                    <a:lnTo>
                      <a:pt x="614" y="37"/>
                    </a:lnTo>
                    <a:lnTo>
                      <a:pt x="648" y="38"/>
                    </a:lnTo>
                    <a:lnTo>
                      <a:pt x="681" y="39"/>
                    </a:lnTo>
                    <a:lnTo>
                      <a:pt x="715" y="40"/>
                    </a:lnTo>
                    <a:lnTo>
                      <a:pt x="748" y="40"/>
                    </a:lnTo>
                    <a:lnTo>
                      <a:pt x="780" y="42"/>
                    </a:lnTo>
                    <a:lnTo>
                      <a:pt x="814" y="42"/>
                    </a:lnTo>
                    <a:lnTo>
                      <a:pt x="846" y="43"/>
                    </a:lnTo>
                    <a:lnTo>
                      <a:pt x="878" y="43"/>
                    </a:lnTo>
                    <a:lnTo>
                      <a:pt x="910" y="44"/>
                    </a:lnTo>
                    <a:lnTo>
                      <a:pt x="943" y="44"/>
                    </a:lnTo>
                    <a:lnTo>
                      <a:pt x="974" y="44"/>
                    </a:lnTo>
                    <a:lnTo>
                      <a:pt x="1005" y="44"/>
                    </a:lnTo>
                    <a:lnTo>
                      <a:pt x="1005" y="149"/>
                    </a:lnTo>
                    <a:lnTo>
                      <a:pt x="1005" y="253"/>
                    </a:lnTo>
                    <a:lnTo>
                      <a:pt x="1005" y="358"/>
                    </a:lnTo>
                    <a:lnTo>
                      <a:pt x="1005" y="463"/>
                    </a:lnTo>
                    <a:lnTo>
                      <a:pt x="973" y="464"/>
                    </a:lnTo>
                    <a:lnTo>
                      <a:pt x="942" y="465"/>
                    </a:lnTo>
                    <a:lnTo>
                      <a:pt x="908" y="466"/>
                    </a:lnTo>
                    <a:lnTo>
                      <a:pt x="876" y="467"/>
                    </a:lnTo>
                    <a:lnTo>
                      <a:pt x="842" y="469"/>
                    </a:lnTo>
                    <a:lnTo>
                      <a:pt x="810" y="469"/>
                    </a:lnTo>
                    <a:lnTo>
                      <a:pt x="777" y="470"/>
                    </a:lnTo>
                    <a:lnTo>
                      <a:pt x="742" y="470"/>
                    </a:lnTo>
                    <a:lnTo>
                      <a:pt x="709" y="470"/>
                    </a:lnTo>
                    <a:lnTo>
                      <a:pt x="675" y="470"/>
                    </a:lnTo>
                    <a:lnTo>
                      <a:pt x="642" y="470"/>
                    </a:lnTo>
                    <a:lnTo>
                      <a:pt x="609" y="469"/>
                    </a:lnTo>
                    <a:lnTo>
                      <a:pt x="574" y="469"/>
                    </a:lnTo>
                    <a:lnTo>
                      <a:pt x="541" y="467"/>
                    </a:lnTo>
                    <a:lnTo>
                      <a:pt x="507" y="466"/>
                    </a:lnTo>
                    <a:lnTo>
                      <a:pt x="475" y="465"/>
                    </a:lnTo>
                    <a:lnTo>
                      <a:pt x="441" y="463"/>
                    </a:lnTo>
                    <a:lnTo>
                      <a:pt x="409" y="462"/>
                    </a:lnTo>
                    <a:lnTo>
                      <a:pt x="377" y="461"/>
                    </a:lnTo>
                    <a:lnTo>
                      <a:pt x="345" y="458"/>
                    </a:lnTo>
                    <a:lnTo>
                      <a:pt x="312" y="456"/>
                    </a:lnTo>
                    <a:lnTo>
                      <a:pt x="281" y="454"/>
                    </a:lnTo>
                    <a:lnTo>
                      <a:pt x="250" y="451"/>
                    </a:lnTo>
                    <a:lnTo>
                      <a:pt x="220" y="448"/>
                    </a:lnTo>
                    <a:lnTo>
                      <a:pt x="190" y="446"/>
                    </a:lnTo>
                    <a:lnTo>
                      <a:pt x="161" y="442"/>
                    </a:lnTo>
                    <a:lnTo>
                      <a:pt x="133" y="439"/>
                    </a:lnTo>
                    <a:lnTo>
                      <a:pt x="105" y="435"/>
                    </a:lnTo>
                    <a:lnTo>
                      <a:pt x="77" y="432"/>
                    </a:lnTo>
                    <a:lnTo>
                      <a:pt x="51" y="428"/>
                    </a:lnTo>
                    <a:lnTo>
                      <a:pt x="26" y="425"/>
                    </a:lnTo>
                    <a:lnTo>
                      <a:pt x="0" y="420"/>
                    </a:lnTo>
                    <a:lnTo>
                      <a:pt x="0" y="316"/>
                    </a:lnTo>
                    <a:lnTo>
                      <a:pt x="0" y="210"/>
                    </a:lnTo>
                    <a:lnTo>
                      <a:pt x="0" y="105"/>
                    </a:lnTo>
                    <a:lnTo>
                      <a:pt x="0" y="0"/>
                    </a:lnTo>
                    <a:close/>
                  </a:path>
                </a:pathLst>
              </a:custGeom>
              <a:solidFill>
                <a:srgbClr val="C47C00"/>
              </a:solidFill>
              <a:ln w="9525">
                <a:noFill/>
                <a:round/>
                <a:headEnd/>
                <a:tailEnd/>
              </a:ln>
            </p:spPr>
            <p:txBody>
              <a:bodyPr/>
              <a:lstStyle/>
              <a:p>
                <a:endParaRPr lang="en-US"/>
              </a:p>
            </p:txBody>
          </p:sp>
          <p:sp>
            <p:nvSpPr>
              <p:cNvPr id="21735" name="Freeform 837"/>
              <p:cNvSpPr>
                <a:spLocks/>
              </p:cNvSpPr>
              <p:nvPr/>
            </p:nvSpPr>
            <p:spPr bwMode="auto">
              <a:xfrm>
                <a:off x="1286" y="2182"/>
                <a:ext cx="461" cy="217"/>
              </a:xfrm>
              <a:custGeom>
                <a:avLst/>
                <a:gdLst>
                  <a:gd name="T0" fmla="*/ 24 w 923"/>
                  <a:gd name="T1" fmla="*/ 2 h 435"/>
                  <a:gd name="T2" fmla="*/ 74 w 923"/>
                  <a:gd name="T3" fmla="*/ 7 h 435"/>
                  <a:gd name="T4" fmla="*/ 126 w 923"/>
                  <a:gd name="T5" fmla="*/ 11 h 435"/>
                  <a:gd name="T6" fmla="*/ 180 w 923"/>
                  <a:gd name="T7" fmla="*/ 15 h 435"/>
                  <a:gd name="T8" fmla="*/ 236 w 923"/>
                  <a:gd name="T9" fmla="*/ 19 h 435"/>
                  <a:gd name="T10" fmla="*/ 294 w 923"/>
                  <a:gd name="T11" fmla="*/ 22 h 435"/>
                  <a:gd name="T12" fmla="*/ 353 w 923"/>
                  <a:gd name="T13" fmla="*/ 25 h 435"/>
                  <a:gd name="T14" fmla="*/ 412 w 923"/>
                  <a:gd name="T15" fmla="*/ 29 h 435"/>
                  <a:gd name="T16" fmla="*/ 473 w 923"/>
                  <a:gd name="T17" fmla="*/ 32 h 435"/>
                  <a:gd name="T18" fmla="*/ 534 w 923"/>
                  <a:gd name="T19" fmla="*/ 35 h 435"/>
                  <a:gd name="T20" fmla="*/ 595 w 923"/>
                  <a:gd name="T21" fmla="*/ 37 h 435"/>
                  <a:gd name="T22" fmla="*/ 656 w 923"/>
                  <a:gd name="T23" fmla="*/ 38 h 435"/>
                  <a:gd name="T24" fmla="*/ 717 w 923"/>
                  <a:gd name="T25" fmla="*/ 40 h 435"/>
                  <a:gd name="T26" fmla="*/ 777 w 923"/>
                  <a:gd name="T27" fmla="*/ 42 h 435"/>
                  <a:gd name="T28" fmla="*/ 836 w 923"/>
                  <a:gd name="T29" fmla="*/ 43 h 435"/>
                  <a:gd name="T30" fmla="*/ 894 w 923"/>
                  <a:gd name="T31" fmla="*/ 43 h 435"/>
                  <a:gd name="T32" fmla="*/ 923 w 923"/>
                  <a:gd name="T33" fmla="*/ 139 h 435"/>
                  <a:gd name="T34" fmla="*/ 923 w 923"/>
                  <a:gd name="T35" fmla="*/ 332 h 435"/>
                  <a:gd name="T36" fmla="*/ 894 w 923"/>
                  <a:gd name="T37" fmla="*/ 430 h 435"/>
                  <a:gd name="T38" fmla="*/ 834 w 923"/>
                  <a:gd name="T39" fmla="*/ 433 h 435"/>
                  <a:gd name="T40" fmla="*/ 775 w 923"/>
                  <a:gd name="T41" fmla="*/ 434 h 435"/>
                  <a:gd name="T42" fmla="*/ 713 w 923"/>
                  <a:gd name="T43" fmla="*/ 435 h 435"/>
                  <a:gd name="T44" fmla="*/ 652 w 923"/>
                  <a:gd name="T45" fmla="*/ 435 h 435"/>
                  <a:gd name="T46" fmla="*/ 591 w 923"/>
                  <a:gd name="T47" fmla="*/ 435 h 435"/>
                  <a:gd name="T48" fmla="*/ 530 w 923"/>
                  <a:gd name="T49" fmla="*/ 434 h 435"/>
                  <a:gd name="T50" fmla="*/ 469 w 923"/>
                  <a:gd name="T51" fmla="*/ 433 h 435"/>
                  <a:gd name="T52" fmla="*/ 409 w 923"/>
                  <a:gd name="T53" fmla="*/ 431 h 435"/>
                  <a:gd name="T54" fmla="*/ 349 w 923"/>
                  <a:gd name="T55" fmla="*/ 427 h 435"/>
                  <a:gd name="T56" fmla="*/ 291 w 923"/>
                  <a:gd name="T57" fmla="*/ 424 h 435"/>
                  <a:gd name="T58" fmla="*/ 234 w 923"/>
                  <a:gd name="T59" fmla="*/ 419 h 435"/>
                  <a:gd name="T60" fmla="*/ 179 w 923"/>
                  <a:gd name="T61" fmla="*/ 413 h 435"/>
                  <a:gd name="T62" fmla="*/ 125 w 923"/>
                  <a:gd name="T63" fmla="*/ 408 h 435"/>
                  <a:gd name="T64" fmla="*/ 73 w 923"/>
                  <a:gd name="T65" fmla="*/ 401 h 435"/>
                  <a:gd name="T66" fmla="*/ 24 w 923"/>
                  <a:gd name="T67" fmla="*/ 393 h 435"/>
                  <a:gd name="T68" fmla="*/ 0 w 923"/>
                  <a:gd name="T69" fmla="*/ 291 h 435"/>
                  <a:gd name="T70" fmla="*/ 0 w 923"/>
                  <a:gd name="T71" fmla="*/ 98 h 43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923"/>
                  <a:gd name="T109" fmla="*/ 0 h 435"/>
                  <a:gd name="T110" fmla="*/ 923 w 923"/>
                  <a:gd name="T111" fmla="*/ 435 h 435"/>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923" h="435">
                    <a:moveTo>
                      <a:pt x="0" y="0"/>
                    </a:moveTo>
                    <a:lnTo>
                      <a:pt x="24" y="2"/>
                    </a:lnTo>
                    <a:lnTo>
                      <a:pt x="49" y="5"/>
                    </a:lnTo>
                    <a:lnTo>
                      <a:pt x="74" y="7"/>
                    </a:lnTo>
                    <a:lnTo>
                      <a:pt x="99" y="9"/>
                    </a:lnTo>
                    <a:lnTo>
                      <a:pt x="126" y="11"/>
                    </a:lnTo>
                    <a:lnTo>
                      <a:pt x="153" y="13"/>
                    </a:lnTo>
                    <a:lnTo>
                      <a:pt x="180" y="15"/>
                    </a:lnTo>
                    <a:lnTo>
                      <a:pt x="208" y="17"/>
                    </a:lnTo>
                    <a:lnTo>
                      <a:pt x="236" y="19"/>
                    </a:lnTo>
                    <a:lnTo>
                      <a:pt x="265" y="21"/>
                    </a:lnTo>
                    <a:lnTo>
                      <a:pt x="294" y="22"/>
                    </a:lnTo>
                    <a:lnTo>
                      <a:pt x="323" y="24"/>
                    </a:lnTo>
                    <a:lnTo>
                      <a:pt x="353" y="25"/>
                    </a:lnTo>
                    <a:lnTo>
                      <a:pt x="382" y="28"/>
                    </a:lnTo>
                    <a:lnTo>
                      <a:pt x="412" y="29"/>
                    </a:lnTo>
                    <a:lnTo>
                      <a:pt x="443" y="30"/>
                    </a:lnTo>
                    <a:lnTo>
                      <a:pt x="473" y="32"/>
                    </a:lnTo>
                    <a:lnTo>
                      <a:pt x="503" y="34"/>
                    </a:lnTo>
                    <a:lnTo>
                      <a:pt x="534" y="35"/>
                    </a:lnTo>
                    <a:lnTo>
                      <a:pt x="564" y="36"/>
                    </a:lnTo>
                    <a:lnTo>
                      <a:pt x="595" y="37"/>
                    </a:lnTo>
                    <a:lnTo>
                      <a:pt x="625" y="38"/>
                    </a:lnTo>
                    <a:lnTo>
                      <a:pt x="656" y="38"/>
                    </a:lnTo>
                    <a:lnTo>
                      <a:pt x="686" y="39"/>
                    </a:lnTo>
                    <a:lnTo>
                      <a:pt x="717" y="40"/>
                    </a:lnTo>
                    <a:lnTo>
                      <a:pt x="747" y="40"/>
                    </a:lnTo>
                    <a:lnTo>
                      <a:pt x="777" y="42"/>
                    </a:lnTo>
                    <a:lnTo>
                      <a:pt x="807" y="42"/>
                    </a:lnTo>
                    <a:lnTo>
                      <a:pt x="836" y="43"/>
                    </a:lnTo>
                    <a:lnTo>
                      <a:pt x="866" y="43"/>
                    </a:lnTo>
                    <a:lnTo>
                      <a:pt x="894" y="43"/>
                    </a:lnTo>
                    <a:lnTo>
                      <a:pt x="923" y="43"/>
                    </a:lnTo>
                    <a:lnTo>
                      <a:pt x="923" y="139"/>
                    </a:lnTo>
                    <a:lnTo>
                      <a:pt x="923" y="235"/>
                    </a:lnTo>
                    <a:lnTo>
                      <a:pt x="923" y="332"/>
                    </a:lnTo>
                    <a:lnTo>
                      <a:pt x="923" y="428"/>
                    </a:lnTo>
                    <a:lnTo>
                      <a:pt x="894" y="430"/>
                    </a:lnTo>
                    <a:lnTo>
                      <a:pt x="864" y="432"/>
                    </a:lnTo>
                    <a:lnTo>
                      <a:pt x="834" y="433"/>
                    </a:lnTo>
                    <a:lnTo>
                      <a:pt x="804" y="433"/>
                    </a:lnTo>
                    <a:lnTo>
                      <a:pt x="775" y="434"/>
                    </a:lnTo>
                    <a:lnTo>
                      <a:pt x="743" y="435"/>
                    </a:lnTo>
                    <a:lnTo>
                      <a:pt x="713" y="435"/>
                    </a:lnTo>
                    <a:lnTo>
                      <a:pt x="682" y="435"/>
                    </a:lnTo>
                    <a:lnTo>
                      <a:pt x="652" y="435"/>
                    </a:lnTo>
                    <a:lnTo>
                      <a:pt x="621" y="435"/>
                    </a:lnTo>
                    <a:lnTo>
                      <a:pt x="591" y="435"/>
                    </a:lnTo>
                    <a:lnTo>
                      <a:pt x="560" y="435"/>
                    </a:lnTo>
                    <a:lnTo>
                      <a:pt x="530" y="434"/>
                    </a:lnTo>
                    <a:lnTo>
                      <a:pt x="499" y="434"/>
                    </a:lnTo>
                    <a:lnTo>
                      <a:pt x="469" y="433"/>
                    </a:lnTo>
                    <a:lnTo>
                      <a:pt x="439" y="432"/>
                    </a:lnTo>
                    <a:lnTo>
                      <a:pt x="409" y="431"/>
                    </a:lnTo>
                    <a:lnTo>
                      <a:pt x="379" y="428"/>
                    </a:lnTo>
                    <a:lnTo>
                      <a:pt x="349" y="427"/>
                    </a:lnTo>
                    <a:lnTo>
                      <a:pt x="320" y="425"/>
                    </a:lnTo>
                    <a:lnTo>
                      <a:pt x="291" y="424"/>
                    </a:lnTo>
                    <a:lnTo>
                      <a:pt x="263" y="421"/>
                    </a:lnTo>
                    <a:lnTo>
                      <a:pt x="234" y="419"/>
                    </a:lnTo>
                    <a:lnTo>
                      <a:pt x="206" y="416"/>
                    </a:lnTo>
                    <a:lnTo>
                      <a:pt x="179" y="413"/>
                    </a:lnTo>
                    <a:lnTo>
                      <a:pt x="151" y="411"/>
                    </a:lnTo>
                    <a:lnTo>
                      <a:pt x="125" y="408"/>
                    </a:lnTo>
                    <a:lnTo>
                      <a:pt x="99" y="404"/>
                    </a:lnTo>
                    <a:lnTo>
                      <a:pt x="73" y="401"/>
                    </a:lnTo>
                    <a:lnTo>
                      <a:pt x="49" y="397"/>
                    </a:lnTo>
                    <a:lnTo>
                      <a:pt x="24" y="393"/>
                    </a:lnTo>
                    <a:lnTo>
                      <a:pt x="0" y="389"/>
                    </a:lnTo>
                    <a:lnTo>
                      <a:pt x="0" y="291"/>
                    </a:lnTo>
                    <a:lnTo>
                      <a:pt x="0" y="195"/>
                    </a:lnTo>
                    <a:lnTo>
                      <a:pt x="0" y="98"/>
                    </a:lnTo>
                    <a:lnTo>
                      <a:pt x="0" y="0"/>
                    </a:lnTo>
                    <a:close/>
                  </a:path>
                </a:pathLst>
              </a:custGeom>
              <a:solidFill>
                <a:srgbClr val="C68200"/>
              </a:solidFill>
              <a:ln w="9525">
                <a:noFill/>
                <a:round/>
                <a:headEnd/>
                <a:tailEnd/>
              </a:ln>
            </p:spPr>
            <p:txBody>
              <a:bodyPr/>
              <a:lstStyle/>
              <a:p>
                <a:endParaRPr lang="en-US"/>
              </a:p>
            </p:txBody>
          </p:sp>
          <p:sp>
            <p:nvSpPr>
              <p:cNvPr id="21736" name="Freeform 838"/>
              <p:cNvSpPr>
                <a:spLocks/>
              </p:cNvSpPr>
              <p:nvPr/>
            </p:nvSpPr>
            <p:spPr bwMode="auto">
              <a:xfrm>
                <a:off x="1286" y="2182"/>
                <a:ext cx="420" cy="200"/>
              </a:xfrm>
              <a:custGeom>
                <a:avLst/>
                <a:gdLst>
                  <a:gd name="T0" fmla="*/ 22 w 841"/>
                  <a:gd name="T1" fmla="*/ 3 h 400"/>
                  <a:gd name="T2" fmla="*/ 67 w 841"/>
                  <a:gd name="T3" fmla="*/ 6 h 400"/>
                  <a:gd name="T4" fmla="*/ 115 w 841"/>
                  <a:gd name="T5" fmla="*/ 10 h 400"/>
                  <a:gd name="T6" fmla="*/ 165 w 841"/>
                  <a:gd name="T7" fmla="*/ 14 h 400"/>
                  <a:gd name="T8" fmla="*/ 216 w 841"/>
                  <a:gd name="T9" fmla="*/ 18 h 400"/>
                  <a:gd name="T10" fmla="*/ 267 w 841"/>
                  <a:gd name="T11" fmla="*/ 21 h 400"/>
                  <a:gd name="T12" fmla="*/ 322 w 841"/>
                  <a:gd name="T13" fmla="*/ 23 h 400"/>
                  <a:gd name="T14" fmla="*/ 376 w 841"/>
                  <a:gd name="T15" fmla="*/ 27 h 400"/>
                  <a:gd name="T16" fmla="*/ 431 w 841"/>
                  <a:gd name="T17" fmla="*/ 29 h 400"/>
                  <a:gd name="T18" fmla="*/ 486 w 841"/>
                  <a:gd name="T19" fmla="*/ 33 h 400"/>
                  <a:gd name="T20" fmla="*/ 542 w 841"/>
                  <a:gd name="T21" fmla="*/ 35 h 400"/>
                  <a:gd name="T22" fmla="*/ 597 w 841"/>
                  <a:gd name="T23" fmla="*/ 36 h 400"/>
                  <a:gd name="T24" fmla="*/ 652 w 841"/>
                  <a:gd name="T25" fmla="*/ 38 h 400"/>
                  <a:gd name="T26" fmla="*/ 708 w 841"/>
                  <a:gd name="T27" fmla="*/ 39 h 400"/>
                  <a:gd name="T28" fmla="*/ 762 w 841"/>
                  <a:gd name="T29" fmla="*/ 41 h 400"/>
                  <a:gd name="T30" fmla="*/ 815 w 841"/>
                  <a:gd name="T31" fmla="*/ 41 h 400"/>
                  <a:gd name="T32" fmla="*/ 841 w 841"/>
                  <a:gd name="T33" fmla="*/ 128 h 400"/>
                  <a:gd name="T34" fmla="*/ 841 w 841"/>
                  <a:gd name="T35" fmla="*/ 304 h 400"/>
                  <a:gd name="T36" fmla="*/ 815 w 841"/>
                  <a:gd name="T37" fmla="*/ 394 h 400"/>
                  <a:gd name="T38" fmla="*/ 761 w 841"/>
                  <a:gd name="T39" fmla="*/ 396 h 400"/>
                  <a:gd name="T40" fmla="*/ 705 w 841"/>
                  <a:gd name="T41" fmla="*/ 399 h 400"/>
                  <a:gd name="T42" fmla="*/ 651 w 841"/>
                  <a:gd name="T43" fmla="*/ 400 h 400"/>
                  <a:gd name="T44" fmla="*/ 596 w 841"/>
                  <a:gd name="T45" fmla="*/ 400 h 400"/>
                  <a:gd name="T46" fmla="*/ 541 w 841"/>
                  <a:gd name="T47" fmla="*/ 400 h 400"/>
                  <a:gd name="T48" fmla="*/ 485 w 841"/>
                  <a:gd name="T49" fmla="*/ 400 h 400"/>
                  <a:gd name="T50" fmla="*/ 431 w 841"/>
                  <a:gd name="T51" fmla="*/ 397 h 400"/>
                  <a:gd name="T52" fmla="*/ 376 w 841"/>
                  <a:gd name="T53" fmla="*/ 396 h 400"/>
                  <a:gd name="T54" fmla="*/ 323 w 841"/>
                  <a:gd name="T55" fmla="*/ 393 h 400"/>
                  <a:gd name="T56" fmla="*/ 270 w 841"/>
                  <a:gd name="T57" fmla="*/ 389 h 400"/>
                  <a:gd name="T58" fmla="*/ 218 w 841"/>
                  <a:gd name="T59" fmla="*/ 385 h 400"/>
                  <a:gd name="T60" fmla="*/ 167 w 841"/>
                  <a:gd name="T61" fmla="*/ 380 h 400"/>
                  <a:gd name="T62" fmla="*/ 118 w 841"/>
                  <a:gd name="T63" fmla="*/ 374 h 400"/>
                  <a:gd name="T64" fmla="*/ 69 w 841"/>
                  <a:gd name="T65" fmla="*/ 369 h 400"/>
                  <a:gd name="T66" fmla="*/ 23 w 841"/>
                  <a:gd name="T67" fmla="*/ 361 h 400"/>
                  <a:gd name="T68" fmla="*/ 0 w 841"/>
                  <a:gd name="T69" fmla="*/ 269 h 400"/>
                  <a:gd name="T70" fmla="*/ 0 w 841"/>
                  <a:gd name="T71" fmla="*/ 89 h 40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41"/>
                  <a:gd name="T109" fmla="*/ 0 h 400"/>
                  <a:gd name="T110" fmla="*/ 841 w 841"/>
                  <a:gd name="T111" fmla="*/ 400 h 40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41" h="400">
                    <a:moveTo>
                      <a:pt x="0" y="0"/>
                    </a:moveTo>
                    <a:lnTo>
                      <a:pt x="22" y="3"/>
                    </a:lnTo>
                    <a:lnTo>
                      <a:pt x="45" y="4"/>
                    </a:lnTo>
                    <a:lnTo>
                      <a:pt x="67" y="6"/>
                    </a:lnTo>
                    <a:lnTo>
                      <a:pt x="91" y="8"/>
                    </a:lnTo>
                    <a:lnTo>
                      <a:pt x="115" y="10"/>
                    </a:lnTo>
                    <a:lnTo>
                      <a:pt x="140" y="12"/>
                    </a:lnTo>
                    <a:lnTo>
                      <a:pt x="165" y="14"/>
                    </a:lnTo>
                    <a:lnTo>
                      <a:pt x="190" y="15"/>
                    </a:lnTo>
                    <a:lnTo>
                      <a:pt x="216" y="18"/>
                    </a:lnTo>
                    <a:lnTo>
                      <a:pt x="241" y="19"/>
                    </a:lnTo>
                    <a:lnTo>
                      <a:pt x="267" y="21"/>
                    </a:lnTo>
                    <a:lnTo>
                      <a:pt x="294" y="22"/>
                    </a:lnTo>
                    <a:lnTo>
                      <a:pt x="322" y="23"/>
                    </a:lnTo>
                    <a:lnTo>
                      <a:pt x="348" y="26"/>
                    </a:lnTo>
                    <a:lnTo>
                      <a:pt x="376" y="27"/>
                    </a:lnTo>
                    <a:lnTo>
                      <a:pt x="403" y="28"/>
                    </a:lnTo>
                    <a:lnTo>
                      <a:pt x="431" y="29"/>
                    </a:lnTo>
                    <a:lnTo>
                      <a:pt x="459" y="31"/>
                    </a:lnTo>
                    <a:lnTo>
                      <a:pt x="486" y="33"/>
                    </a:lnTo>
                    <a:lnTo>
                      <a:pt x="514" y="34"/>
                    </a:lnTo>
                    <a:lnTo>
                      <a:pt x="542" y="35"/>
                    </a:lnTo>
                    <a:lnTo>
                      <a:pt x="569" y="36"/>
                    </a:lnTo>
                    <a:lnTo>
                      <a:pt x="597" y="36"/>
                    </a:lnTo>
                    <a:lnTo>
                      <a:pt x="625" y="37"/>
                    </a:lnTo>
                    <a:lnTo>
                      <a:pt x="652" y="38"/>
                    </a:lnTo>
                    <a:lnTo>
                      <a:pt x="680" y="38"/>
                    </a:lnTo>
                    <a:lnTo>
                      <a:pt x="708" y="39"/>
                    </a:lnTo>
                    <a:lnTo>
                      <a:pt x="735" y="39"/>
                    </a:lnTo>
                    <a:lnTo>
                      <a:pt x="762" y="41"/>
                    </a:lnTo>
                    <a:lnTo>
                      <a:pt x="788" y="41"/>
                    </a:lnTo>
                    <a:lnTo>
                      <a:pt x="815" y="41"/>
                    </a:lnTo>
                    <a:lnTo>
                      <a:pt x="841" y="41"/>
                    </a:lnTo>
                    <a:lnTo>
                      <a:pt x="841" y="128"/>
                    </a:lnTo>
                    <a:lnTo>
                      <a:pt x="841" y="217"/>
                    </a:lnTo>
                    <a:lnTo>
                      <a:pt x="841" y="304"/>
                    </a:lnTo>
                    <a:lnTo>
                      <a:pt x="841" y="393"/>
                    </a:lnTo>
                    <a:lnTo>
                      <a:pt x="815" y="394"/>
                    </a:lnTo>
                    <a:lnTo>
                      <a:pt x="787" y="395"/>
                    </a:lnTo>
                    <a:lnTo>
                      <a:pt x="761" y="396"/>
                    </a:lnTo>
                    <a:lnTo>
                      <a:pt x="733" y="397"/>
                    </a:lnTo>
                    <a:lnTo>
                      <a:pt x="705" y="399"/>
                    </a:lnTo>
                    <a:lnTo>
                      <a:pt x="679" y="400"/>
                    </a:lnTo>
                    <a:lnTo>
                      <a:pt x="651" y="400"/>
                    </a:lnTo>
                    <a:lnTo>
                      <a:pt x="624" y="400"/>
                    </a:lnTo>
                    <a:lnTo>
                      <a:pt x="596" y="400"/>
                    </a:lnTo>
                    <a:lnTo>
                      <a:pt x="568" y="400"/>
                    </a:lnTo>
                    <a:lnTo>
                      <a:pt x="541" y="400"/>
                    </a:lnTo>
                    <a:lnTo>
                      <a:pt x="513" y="400"/>
                    </a:lnTo>
                    <a:lnTo>
                      <a:pt x="485" y="400"/>
                    </a:lnTo>
                    <a:lnTo>
                      <a:pt x="458" y="399"/>
                    </a:lnTo>
                    <a:lnTo>
                      <a:pt x="431" y="397"/>
                    </a:lnTo>
                    <a:lnTo>
                      <a:pt x="403" y="397"/>
                    </a:lnTo>
                    <a:lnTo>
                      <a:pt x="376" y="396"/>
                    </a:lnTo>
                    <a:lnTo>
                      <a:pt x="349" y="394"/>
                    </a:lnTo>
                    <a:lnTo>
                      <a:pt x="323" y="393"/>
                    </a:lnTo>
                    <a:lnTo>
                      <a:pt x="296" y="392"/>
                    </a:lnTo>
                    <a:lnTo>
                      <a:pt x="270" y="389"/>
                    </a:lnTo>
                    <a:lnTo>
                      <a:pt x="243" y="387"/>
                    </a:lnTo>
                    <a:lnTo>
                      <a:pt x="218" y="385"/>
                    </a:lnTo>
                    <a:lnTo>
                      <a:pt x="193" y="382"/>
                    </a:lnTo>
                    <a:lnTo>
                      <a:pt x="167" y="380"/>
                    </a:lnTo>
                    <a:lnTo>
                      <a:pt x="142" y="378"/>
                    </a:lnTo>
                    <a:lnTo>
                      <a:pt x="118" y="374"/>
                    </a:lnTo>
                    <a:lnTo>
                      <a:pt x="93" y="372"/>
                    </a:lnTo>
                    <a:lnTo>
                      <a:pt x="69" y="369"/>
                    </a:lnTo>
                    <a:lnTo>
                      <a:pt x="46" y="365"/>
                    </a:lnTo>
                    <a:lnTo>
                      <a:pt x="23" y="361"/>
                    </a:lnTo>
                    <a:lnTo>
                      <a:pt x="0" y="357"/>
                    </a:lnTo>
                    <a:lnTo>
                      <a:pt x="0" y="269"/>
                    </a:lnTo>
                    <a:lnTo>
                      <a:pt x="0" y="179"/>
                    </a:lnTo>
                    <a:lnTo>
                      <a:pt x="0" y="89"/>
                    </a:lnTo>
                    <a:lnTo>
                      <a:pt x="0" y="0"/>
                    </a:lnTo>
                    <a:close/>
                  </a:path>
                </a:pathLst>
              </a:custGeom>
              <a:solidFill>
                <a:srgbClr val="C98400"/>
              </a:solidFill>
              <a:ln w="9525">
                <a:noFill/>
                <a:round/>
                <a:headEnd/>
                <a:tailEnd/>
              </a:ln>
            </p:spPr>
            <p:txBody>
              <a:bodyPr/>
              <a:lstStyle/>
              <a:p>
                <a:endParaRPr lang="en-US"/>
              </a:p>
            </p:txBody>
          </p:sp>
          <p:sp>
            <p:nvSpPr>
              <p:cNvPr id="21737" name="Freeform 839"/>
              <p:cNvSpPr>
                <a:spLocks/>
              </p:cNvSpPr>
              <p:nvPr/>
            </p:nvSpPr>
            <p:spPr bwMode="auto">
              <a:xfrm>
                <a:off x="1286" y="2182"/>
                <a:ext cx="379" cy="183"/>
              </a:xfrm>
              <a:custGeom>
                <a:avLst/>
                <a:gdLst>
                  <a:gd name="T0" fmla="*/ 20 w 760"/>
                  <a:gd name="T1" fmla="*/ 3 h 366"/>
                  <a:gd name="T2" fmla="*/ 61 w 760"/>
                  <a:gd name="T3" fmla="*/ 6 h 366"/>
                  <a:gd name="T4" fmla="*/ 104 w 760"/>
                  <a:gd name="T5" fmla="*/ 10 h 366"/>
                  <a:gd name="T6" fmla="*/ 149 w 760"/>
                  <a:gd name="T7" fmla="*/ 13 h 366"/>
                  <a:gd name="T8" fmla="*/ 195 w 760"/>
                  <a:gd name="T9" fmla="*/ 16 h 366"/>
                  <a:gd name="T10" fmla="*/ 242 w 760"/>
                  <a:gd name="T11" fmla="*/ 20 h 366"/>
                  <a:gd name="T12" fmla="*/ 291 w 760"/>
                  <a:gd name="T13" fmla="*/ 23 h 366"/>
                  <a:gd name="T14" fmla="*/ 339 w 760"/>
                  <a:gd name="T15" fmla="*/ 26 h 366"/>
                  <a:gd name="T16" fmla="*/ 388 w 760"/>
                  <a:gd name="T17" fmla="*/ 29 h 366"/>
                  <a:gd name="T18" fmla="*/ 439 w 760"/>
                  <a:gd name="T19" fmla="*/ 31 h 366"/>
                  <a:gd name="T20" fmla="*/ 489 w 760"/>
                  <a:gd name="T21" fmla="*/ 34 h 366"/>
                  <a:gd name="T22" fmla="*/ 539 w 760"/>
                  <a:gd name="T23" fmla="*/ 35 h 366"/>
                  <a:gd name="T24" fmla="*/ 589 w 760"/>
                  <a:gd name="T25" fmla="*/ 37 h 366"/>
                  <a:gd name="T26" fmla="*/ 639 w 760"/>
                  <a:gd name="T27" fmla="*/ 38 h 366"/>
                  <a:gd name="T28" fmla="*/ 688 w 760"/>
                  <a:gd name="T29" fmla="*/ 39 h 366"/>
                  <a:gd name="T30" fmla="*/ 735 w 760"/>
                  <a:gd name="T31" fmla="*/ 39 h 366"/>
                  <a:gd name="T32" fmla="*/ 760 w 760"/>
                  <a:gd name="T33" fmla="*/ 120 h 366"/>
                  <a:gd name="T34" fmla="*/ 760 w 760"/>
                  <a:gd name="T35" fmla="*/ 279 h 366"/>
                  <a:gd name="T36" fmla="*/ 735 w 760"/>
                  <a:gd name="T37" fmla="*/ 361 h 366"/>
                  <a:gd name="T38" fmla="*/ 686 w 760"/>
                  <a:gd name="T39" fmla="*/ 363 h 366"/>
                  <a:gd name="T40" fmla="*/ 637 w 760"/>
                  <a:gd name="T41" fmla="*/ 365 h 366"/>
                  <a:gd name="T42" fmla="*/ 588 w 760"/>
                  <a:gd name="T43" fmla="*/ 366 h 366"/>
                  <a:gd name="T44" fmla="*/ 538 w 760"/>
                  <a:gd name="T45" fmla="*/ 366 h 366"/>
                  <a:gd name="T46" fmla="*/ 490 w 760"/>
                  <a:gd name="T47" fmla="*/ 366 h 366"/>
                  <a:gd name="T48" fmla="*/ 440 w 760"/>
                  <a:gd name="T49" fmla="*/ 366 h 366"/>
                  <a:gd name="T50" fmla="*/ 392 w 760"/>
                  <a:gd name="T51" fmla="*/ 365 h 366"/>
                  <a:gd name="T52" fmla="*/ 344 w 760"/>
                  <a:gd name="T53" fmla="*/ 363 h 366"/>
                  <a:gd name="T54" fmla="*/ 295 w 760"/>
                  <a:gd name="T55" fmla="*/ 361 h 366"/>
                  <a:gd name="T56" fmla="*/ 248 w 760"/>
                  <a:gd name="T57" fmla="*/ 357 h 366"/>
                  <a:gd name="T58" fmla="*/ 202 w 760"/>
                  <a:gd name="T59" fmla="*/ 354 h 366"/>
                  <a:gd name="T60" fmla="*/ 155 w 760"/>
                  <a:gd name="T61" fmla="*/ 349 h 366"/>
                  <a:gd name="T62" fmla="*/ 110 w 760"/>
                  <a:gd name="T63" fmla="*/ 343 h 366"/>
                  <a:gd name="T64" fmla="*/ 65 w 760"/>
                  <a:gd name="T65" fmla="*/ 338 h 366"/>
                  <a:gd name="T66" fmla="*/ 22 w 760"/>
                  <a:gd name="T67" fmla="*/ 331 h 366"/>
                  <a:gd name="T68" fmla="*/ 0 w 760"/>
                  <a:gd name="T69" fmla="*/ 245 h 366"/>
                  <a:gd name="T70" fmla="*/ 0 w 760"/>
                  <a:gd name="T71" fmla="*/ 82 h 36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760"/>
                  <a:gd name="T109" fmla="*/ 0 h 366"/>
                  <a:gd name="T110" fmla="*/ 760 w 760"/>
                  <a:gd name="T111" fmla="*/ 366 h 36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760" h="366">
                    <a:moveTo>
                      <a:pt x="0" y="0"/>
                    </a:moveTo>
                    <a:lnTo>
                      <a:pt x="20" y="3"/>
                    </a:lnTo>
                    <a:lnTo>
                      <a:pt x="40" y="4"/>
                    </a:lnTo>
                    <a:lnTo>
                      <a:pt x="61" y="6"/>
                    </a:lnTo>
                    <a:lnTo>
                      <a:pt x="82" y="7"/>
                    </a:lnTo>
                    <a:lnTo>
                      <a:pt x="104" y="10"/>
                    </a:lnTo>
                    <a:lnTo>
                      <a:pt x="126" y="11"/>
                    </a:lnTo>
                    <a:lnTo>
                      <a:pt x="149" y="13"/>
                    </a:lnTo>
                    <a:lnTo>
                      <a:pt x="172" y="14"/>
                    </a:lnTo>
                    <a:lnTo>
                      <a:pt x="195" y="16"/>
                    </a:lnTo>
                    <a:lnTo>
                      <a:pt x="218" y="18"/>
                    </a:lnTo>
                    <a:lnTo>
                      <a:pt x="242" y="20"/>
                    </a:lnTo>
                    <a:lnTo>
                      <a:pt x="266" y="21"/>
                    </a:lnTo>
                    <a:lnTo>
                      <a:pt x="291" y="23"/>
                    </a:lnTo>
                    <a:lnTo>
                      <a:pt x="315" y="24"/>
                    </a:lnTo>
                    <a:lnTo>
                      <a:pt x="339" y="26"/>
                    </a:lnTo>
                    <a:lnTo>
                      <a:pt x="364" y="27"/>
                    </a:lnTo>
                    <a:lnTo>
                      <a:pt x="388" y="29"/>
                    </a:lnTo>
                    <a:lnTo>
                      <a:pt x="414" y="30"/>
                    </a:lnTo>
                    <a:lnTo>
                      <a:pt x="439" y="31"/>
                    </a:lnTo>
                    <a:lnTo>
                      <a:pt x="463" y="33"/>
                    </a:lnTo>
                    <a:lnTo>
                      <a:pt x="489" y="34"/>
                    </a:lnTo>
                    <a:lnTo>
                      <a:pt x="514" y="35"/>
                    </a:lnTo>
                    <a:lnTo>
                      <a:pt x="539" y="35"/>
                    </a:lnTo>
                    <a:lnTo>
                      <a:pt x="565" y="36"/>
                    </a:lnTo>
                    <a:lnTo>
                      <a:pt x="589" y="37"/>
                    </a:lnTo>
                    <a:lnTo>
                      <a:pt x="614" y="37"/>
                    </a:lnTo>
                    <a:lnTo>
                      <a:pt x="639" y="38"/>
                    </a:lnTo>
                    <a:lnTo>
                      <a:pt x="664" y="38"/>
                    </a:lnTo>
                    <a:lnTo>
                      <a:pt x="688" y="39"/>
                    </a:lnTo>
                    <a:lnTo>
                      <a:pt x="712" y="39"/>
                    </a:lnTo>
                    <a:lnTo>
                      <a:pt x="735" y="39"/>
                    </a:lnTo>
                    <a:lnTo>
                      <a:pt x="760" y="39"/>
                    </a:lnTo>
                    <a:lnTo>
                      <a:pt x="760" y="120"/>
                    </a:lnTo>
                    <a:lnTo>
                      <a:pt x="760" y="199"/>
                    </a:lnTo>
                    <a:lnTo>
                      <a:pt x="760" y="279"/>
                    </a:lnTo>
                    <a:lnTo>
                      <a:pt x="760" y="359"/>
                    </a:lnTo>
                    <a:lnTo>
                      <a:pt x="735" y="361"/>
                    </a:lnTo>
                    <a:lnTo>
                      <a:pt x="711" y="362"/>
                    </a:lnTo>
                    <a:lnTo>
                      <a:pt x="686" y="363"/>
                    </a:lnTo>
                    <a:lnTo>
                      <a:pt x="662" y="364"/>
                    </a:lnTo>
                    <a:lnTo>
                      <a:pt x="637" y="365"/>
                    </a:lnTo>
                    <a:lnTo>
                      <a:pt x="613" y="365"/>
                    </a:lnTo>
                    <a:lnTo>
                      <a:pt x="588" y="366"/>
                    </a:lnTo>
                    <a:lnTo>
                      <a:pt x="564" y="366"/>
                    </a:lnTo>
                    <a:lnTo>
                      <a:pt x="538" y="366"/>
                    </a:lnTo>
                    <a:lnTo>
                      <a:pt x="514" y="366"/>
                    </a:lnTo>
                    <a:lnTo>
                      <a:pt x="490" y="366"/>
                    </a:lnTo>
                    <a:lnTo>
                      <a:pt x="466" y="366"/>
                    </a:lnTo>
                    <a:lnTo>
                      <a:pt x="440" y="366"/>
                    </a:lnTo>
                    <a:lnTo>
                      <a:pt x="416" y="365"/>
                    </a:lnTo>
                    <a:lnTo>
                      <a:pt x="392" y="365"/>
                    </a:lnTo>
                    <a:lnTo>
                      <a:pt x="368" y="364"/>
                    </a:lnTo>
                    <a:lnTo>
                      <a:pt x="344" y="363"/>
                    </a:lnTo>
                    <a:lnTo>
                      <a:pt x="319" y="362"/>
                    </a:lnTo>
                    <a:lnTo>
                      <a:pt x="295" y="361"/>
                    </a:lnTo>
                    <a:lnTo>
                      <a:pt x="272" y="359"/>
                    </a:lnTo>
                    <a:lnTo>
                      <a:pt x="248" y="357"/>
                    </a:lnTo>
                    <a:lnTo>
                      <a:pt x="225" y="356"/>
                    </a:lnTo>
                    <a:lnTo>
                      <a:pt x="202" y="354"/>
                    </a:lnTo>
                    <a:lnTo>
                      <a:pt x="178" y="351"/>
                    </a:lnTo>
                    <a:lnTo>
                      <a:pt x="155" y="349"/>
                    </a:lnTo>
                    <a:lnTo>
                      <a:pt x="133" y="347"/>
                    </a:lnTo>
                    <a:lnTo>
                      <a:pt x="110" y="343"/>
                    </a:lnTo>
                    <a:lnTo>
                      <a:pt x="88" y="341"/>
                    </a:lnTo>
                    <a:lnTo>
                      <a:pt x="65" y="338"/>
                    </a:lnTo>
                    <a:lnTo>
                      <a:pt x="43" y="334"/>
                    </a:lnTo>
                    <a:lnTo>
                      <a:pt x="22" y="331"/>
                    </a:lnTo>
                    <a:lnTo>
                      <a:pt x="0" y="327"/>
                    </a:lnTo>
                    <a:lnTo>
                      <a:pt x="0" y="245"/>
                    </a:lnTo>
                    <a:lnTo>
                      <a:pt x="0" y="164"/>
                    </a:lnTo>
                    <a:lnTo>
                      <a:pt x="0" y="82"/>
                    </a:lnTo>
                    <a:lnTo>
                      <a:pt x="0" y="0"/>
                    </a:lnTo>
                    <a:close/>
                  </a:path>
                </a:pathLst>
              </a:custGeom>
              <a:solidFill>
                <a:srgbClr val="CC8700"/>
              </a:solidFill>
              <a:ln w="9525">
                <a:noFill/>
                <a:round/>
                <a:headEnd/>
                <a:tailEnd/>
              </a:ln>
            </p:spPr>
            <p:txBody>
              <a:bodyPr/>
              <a:lstStyle/>
              <a:p>
                <a:endParaRPr lang="en-US"/>
              </a:p>
            </p:txBody>
          </p:sp>
          <p:sp>
            <p:nvSpPr>
              <p:cNvPr id="21738" name="Freeform 840"/>
              <p:cNvSpPr>
                <a:spLocks/>
              </p:cNvSpPr>
              <p:nvPr/>
            </p:nvSpPr>
            <p:spPr bwMode="auto">
              <a:xfrm>
                <a:off x="1286" y="2182"/>
                <a:ext cx="338" cy="166"/>
              </a:xfrm>
              <a:custGeom>
                <a:avLst/>
                <a:gdLst>
                  <a:gd name="T0" fmla="*/ 0 w 678"/>
                  <a:gd name="T1" fmla="*/ 0 h 333"/>
                  <a:gd name="T2" fmla="*/ 36 w 678"/>
                  <a:gd name="T3" fmla="*/ 4 h 333"/>
                  <a:gd name="T4" fmla="*/ 73 w 678"/>
                  <a:gd name="T5" fmla="*/ 7 h 333"/>
                  <a:gd name="T6" fmla="*/ 112 w 678"/>
                  <a:gd name="T7" fmla="*/ 11 h 333"/>
                  <a:gd name="T8" fmla="*/ 152 w 678"/>
                  <a:gd name="T9" fmla="*/ 14 h 333"/>
                  <a:gd name="T10" fmla="*/ 194 w 678"/>
                  <a:gd name="T11" fmla="*/ 18 h 333"/>
                  <a:gd name="T12" fmla="*/ 236 w 678"/>
                  <a:gd name="T13" fmla="*/ 20 h 333"/>
                  <a:gd name="T14" fmla="*/ 280 w 678"/>
                  <a:gd name="T15" fmla="*/ 23 h 333"/>
                  <a:gd name="T16" fmla="*/ 324 w 678"/>
                  <a:gd name="T17" fmla="*/ 27 h 333"/>
                  <a:gd name="T18" fmla="*/ 368 w 678"/>
                  <a:gd name="T19" fmla="*/ 29 h 333"/>
                  <a:gd name="T20" fmla="*/ 413 w 678"/>
                  <a:gd name="T21" fmla="*/ 31 h 333"/>
                  <a:gd name="T22" fmla="*/ 458 w 678"/>
                  <a:gd name="T23" fmla="*/ 34 h 333"/>
                  <a:gd name="T24" fmla="*/ 503 w 678"/>
                  <a:gd name="T25" fmla="*/ 36 h 333"/>
                  <a:gd name="T26" fmla="*/ 547 w 678"/>
                  <a:gd name="T27" fmla="*/ 37 h 333"/>
                  <a:gd name="T28" fmla="*/ 591 w 678"/>
                  <a:gd name="T29" fmla="*/ 38 h 333"/>
                  <a:gd name="T30" fmla="*/ 635 w 678"/>
                  <a:gd name="T31" fmla="*/ 39 h 333"/>
                  <a:gd name="T32" fmla="*/ 678 w 678"/>
                  <a:gd name="T33" fmla="*/ 39 h 333"/>
                  <a:gd name="T34" fmla="*/ 678 w 678"/>
                  <a:gd name="T35" fmla="*/ 111 h 333"/>
                  <a:gd name="T36" fmla="*/ 678 w 678"/>
                  <a:gd name="T37" fmla="*/ 182 h 333"/>
                  <a:gd name="T38" fmla="*/ 678 w 678"/>
                  <a:gd name="T39" fmla="*/ 254 h 333"/>
                  <a:gd name="T40" fmla="*/ 678 w 678"/>
                  <a:gd name="T41" fmla="*/ 325 h 333"/>
                  <a:gd name="T42" fmla="*/ 634 w 678"/>
                  <a:gd name="T43" fmla="*/ 327 h 333"/>
                  <a:gd name="T44" fmla="*/ 590 w 678"/>
                  <a:gd name="T45" fmla="*/ 330 h 333"/>
                  <a:gd name="T46" fmla="*/ 547 w 678"/>
                  <a:gd name="T47" fmla="*/ 331 h 333"/>
                  <a:gd name="T48" fmla="*/ 504 w 678"/>
                  <a:gd name="T49" fmla="*/ 332 h 333"/>
                  <a:gd name="T50" fmla="*/ 461 w 678"/>
                  <a:gd name="T51" fmla="*/ 333 h 333"/>
                  <a:gd name="T52" fmla="*/ 417 w 678"/>
                  <a:gd name="T53" fmla="*/ 333 h 333"/>
                  <a:gd name="T54" fmla="*/ 375 w 678"/>
                  <a:gd name="T55" fmla="*/ 332 h 333"/>
                  <a:gd name="T56" fmla="*/ 332 w 678"/>
                  <a:gd name="T57" fmla="*/ 331 h 333"/>
                  <a:gd name="T58" fmla="*/ 291 w 678"/>
                  <a:gd name="T59" fmla="*/ 328 h 333"/>
                  <a:gd name="T60" fmla="*/ 248 w 678"/>
                  <a:gd name="T61" fmla="*/ 326 h 333"/>
                  <a:gd name="T62" fmla="*/ 206 w 678"/>
                  <a:gd name="T63" fmla="*/ 323 h 333"/>
                  <a:gd name="T64" fmla="*/ 164 w 678"/>
                  <a:gd name="T65" fmla="*/ 319 h 333"/>
                  <a:gd name="T66" fmla="*/ 122 w 678"/>
                  <a:gd name="T67" fmla="*/ 315 h 333"/>
                  <a:gd name="T68" fmla="*/ 82 w 678"/>
                  <a:gd name="T69" fmla="*/ 309 h 333"/>
                  <a:gd name="T70" fmla="*/ 40 w 678"/>
                  <a:gd name="T71" fmla="*/ 303 h 333"/>
                  <a:gd name="T72" fmla="*/ 0 w 678"/>
                  <a:gd name="T73" fmla="*/ 296 h 333"/>
                  <a:gd name="T74" fmla="*/ 0 w 678"/>
                  <a:gd name="T75" fmla="*/ 222 h 333"/>
                  <a:gd name="T76" fmla="*/ 0 w 678"/>
                  <a:gd name="T77" fmla="*/ 148 h 333"/>
                  <a:gd name="T78" fmla="*/ 0 w 678"/>
                  <a:gd name="T79" fmla="*/ 74 h 333"/>
                  <a:gd name="T80" fmla="*/ 0 w 678"/>
                  <a:gd name="T81" fmla="*/ 0 h 33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78"/>
                  <a:gd name="T124" fmla="*/ 0 h 333"/>
                  <a:gd name="T125" fmla="*/ 678 w 678"/>
                  <a:gd name="T126" fmla="*/ 333 h 33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78" h="333">
                    <a:moveTo>
                      <a:pt x="0" y="0"/>
                    </a:moveTo>
                    <a:lnTo>
                      <a:pt x="36" y="4"/>
                    </a:lnTo>
                    <a:lnTo>
                      <a:pt x="73" y="7"/>
                    </a:lnTo>
                    <a:lnTo>
                      <a:pt x="112" y="11"/>
                    </a:lnTo>
                    <a:lnTo>
                      <a:pt x="152" y="14"/>
                    </a:lnTo>
                    <a:lnTo>
                      <a:pt x="194" y="18"/>
                    </a:lnTo>
                    <a:lnTo>
                      <a:pt x="236" y="20"/>
                    </a:lnTo>
                    <a:lnTo>
                      <a:pt x="280" y="23"/>
                    </a:lnTo>
                    <a:lnTo>
                      <a:pt x="324" y="27"/>
                    </a:lnTo>
                    <a:lnTo>
                      <a:pt x="368" y="29"/>
                    </a:lnTo>
                    <a:lnTo>
                      <a:pt x="413" y="31"/>
                    </a:lnTo>
                    <a:lnTo>
                      <a:pt x="458" y="34"/>
                    </a:lnTo>
                    <a:lnTo>
                      <a:pt x="503" y="36"/>
                    </a:lnTo>
                    <a:lnTo>
                      <a:pt x="547" y="37"/>
                    </a:lnTo>
                    <a:lnTo>
                      <a:pt x="591" y="38"/>
                    </a:lnTo>
                    <a:lnTo>
                      <a:pt x="635" y="39"/>
                    </a:lnTo>
                    <a:lnTo>
                      <a:pt x="678" y="39"/>
                    </a:lnTo>
                    <a:lnTo>
                      <a:pt x="678" y="111"/>
                    </a:lnTo>
                    <a:lnTo>
                      <a:pt x="678" y="182"/>
                    </a:lnTo>
                    <a:lnTo>
                      <a:pt x="678" y="254"/>
                    </a:lnTo>
                    <a:lnTo>
                      <a:pt x="678" y="325"/>
                    </a:lnTo>
                    <a:lnTo>
                      <a:pt x="634" y="327"/>
                    </a:lnTo>
                    <a:lnTo>
                      <a:pt x="590" y="330"/>
                    </a:lnTo>
                    <a:lnTo>
                      <a:pt x="547" y="331"/>
                    </a:lnTo>
                    <a:lnTo>
                      <a:pt x="504" y="332"/>
                    </a:lnTo>
                    <a:lnTo>
                      <a:pt x="461" y="333"/>
                    </a:lnTo>
                    <a:lnTo>
                      <a:pt x="417" y="333"/>
                    </a:lnTo>
                    <a:lnTo>
                      <a:pt x="375" y="332"/>
                    </a:lnTo>
                    <a:lnTo>
                      <a:pt x="332" y="331"/>
                    </a:lnTo>
                    <a:lnTo>
                      <a:pt x="291" y="328"/>
                    </a:lnTo>
                    <a:lnTo>
                      <a:pt x="248" y="326"/>
                    </a:lnTo>
                    <a:lnTo>
                      <a:pt x="206" y="323"/>
                    </a:lnTo>
                    <a:lnTo>
                      <a:pt x="164" y="319"/>
                    </a:lnTo>
                    <a:lnTo>
                      <a:pt x="122" y="315"/>
                    </a:lnTo>
                    <a:lnTo>
                      <a:pt x="82" y="309"/>
                    </a:lnTo>
                    <a:lnTo>
                      <a:pt x="40" y="303"/>
                    </a:lnTo>
                    <a:lnTo>
                      <a:pt x="0" y="296"/>
                    </a:lnTo>
                    <a:lnTo>
                      <a:pt x="0" y="222"/>
                    </a:lnTo>
                    <a:lnTo>
                      <a:pt x="0" y="148"/>
                    </a:lnTo>
                    <a:lnTo>
                      <a:pt x="0" y="74"/>
                    </a:lnTo>
                    <a:lnTo>
                      <a:pt x="0" y="0"/>
                    </a:lnTo>
                    <a:close/>
                  </a:path>
                </a:pathLst>
              </a:custGeom>
              <a:solidFill>
                <a:srgbClr val="CE8C00"/>
              </a:solidFill>
              <a:ln w="9525">
                <a:noFill/>
                <a:round/>
                <a:headEnd/>
                <a:tailEnd/>
              </a:ln>
            </p:spPr>
            <p:txBody>
              <a:bodyPr/>
              <a:lstStyle/>
              <a:p>
                <a:endParaRPr lang="en-US"/>
              </a:p>
            </p:txBody>
          </p:sp>
          <p:sp>
            <p:nvSpPr>
              <p:cNvPr id="21739" name="Freeform 841"/>
              <p:cNvSpPr>
                <a:spLocks/>
              </p:cNvSpPr>
              <p:nvPr/>
            </p:nvSpPr>
            <p:spPr bwMode="auto">
              <a:xfrm>
                <a:off x="1286" y="2182"/>
                <a:ext cx="297" cy="149"/>
              </a:xfrm>
              <a:custGeom>
                <a:avLst/>
                <a:gdLst>
                  <a:gd name="T0" fmla="*/ 0 w 596"/>
                  <a:gd name="T1" fmla="*/ 0 h 298"/>
                  <a:gd name="T2" fmla="*/ 31 w 596"/>
                  <a:gd name="T3" fmla="*/ 4 h 298"/>
                  <a:gd name="T4" fmla="*/ 65 w 596"/>
                  <a:gd name="T5" fmla="*/ 6 h 298"/>
                  <a:gd name="T6" fmla="*/ 99 w 596"/>
                  <a:gd name="T7" fmla="*/ 10 h 298"/>
                  <a:gd name="T8" fmla="*/ 134 w 596"/>
                  <a:gd name="T9" fmla="*/ 13 h 298"/>
                  <a:gd name="T10" fmla="*/ 171 w 596"/>
                  <a:gd name="T11" fmla="*/ 16 h 298"/>
                  <a:gd name="T12" fmla="*/ 208 w 596"/>
                  <a:gd name="T13" fmla="*/ 20 h 298"/>
                  <a:gd name="T14" fmla="*/ 246 w 596"/>
                  <a:gd name="T15" fmla="*/ 22 h 298"/>
                  <a:gd name="T16" fmla="*/ 285 w 596"/>
                  <a:gd name="T17" fmla="*/ 26 h 298"/>
                  <a:gd name="T18" fmla="*/ 324 w 596"/>
                  <a:gd name="T19" fmla="*/ 28 h 298"/>
                  <a:gd name="T20" fmla="*/ 363 w 596"/>
                  <a:gd name="T21" fmla="*/ 30 h 298"/>
                  <a:gd name="T22" fmla="*/ 402 w 596"/>
                  <a:gd name="T23" fmla="*/ 33 h 298"/>
                  <a:gd name="T24" fmla="*/ 441 w 596"/>
                  <a:gd name="T25" fmla="*/ 35 h 298"/>
                  <a:gd name="T26" fmla="*/ 481 w 596"/>
                  <a:gd name="T27" fmla="*/ 36 h 298"/>
                  <a:gd name="T28" fmla="*/ 520 w 596"/>
                  <a:gd name="T29" fmla="*/ 37 h 298"/>
                  <a:gd name="T30" fmla="*/ 558 w 596"/>
                  <a:gd name="T31" fmla="*/ 38 h 298"/>
                  <a:gd name="T32" fmla="*/ 596 w 596"/>
                  <a:gd name="T33" fmla="*/ 38 h 298"/>
                  <a:gd name="T34" fmla="*/ 596 w 596"/>
                  <a:gd name="T35" fmla="*/ 290 h 298"/>
                  <a:gd name="T36" fmla="*/ 557 w 596"/>
                  <a:gd name="T37" fmla="*/ 293 h 298"/>
                  <a:gd name="T38" fmla="*/ 519 w 596"/>
                  <a:gd name="T39" fmla="*/ 295 h 298"/>
                  <a:gd name="T40" fmla="*/ 482 w 596"/>
                  <a:gd name="T41" fmla="*/ 297 h 298"/>
                  <a:gd name="T42" fmla="*/ 444 w 596"/>
                  <a:gd name="T43" fmla="*/ 298 h 298"/>
                  <a:gd name="T44" fmla="*/ 407 w 596"/>
                  <a:gd name="T45" fmla="*/ 298 h 298"/>
                  <a:gd name="T46" fmla="*/ 370 w 596"/>
                  <a:gd name="T47" fmla="*/ 298 h 298"/>
                  <a:gd name="T48" fmla="*/ 333 w 596"/>
                  <a:gd name="T49" fmla="*/ 298 h 298"/>
                  <a:gd name="T50" fmla="*/ 296 w 596"/>
                  <a:gd name="T51" fmla="*/ 297 h 298"/>
                  <a:gd name="T52" fmla="*/ 261 w 596"/>
                  <a:gd name="T53" fmla="*/ 296 h 298"/>
                  <a:gd name="T54" fmla="*/ 224 w 596"/>
                  <a:gd name="T55" fmla="*/ 294 h 298"/>
                  <a:gd name="T56" fmla="*/ 187 w 596"/>
                  <a:gd name="T57" fmla="*/ 290 h 298"/>
                  <a:gd name="T58" fmla="*/ 150 w 596"/>
                  <a:gd name="T59" fmla="*/ 287 h 298"/>
                  <a:gd name="T60" fmla="*/ 113 w 596"/>
                  <a:gd name="T61" fmla="*/ 282 h 298"/>
                  <a:gd name="T62" fmla="*/ 76 w 596"/>
                  <a:gd name="T63" fmla="*/ 278 h 298"/>
                  <a:gd name="T64" fmla="*/ 38 w 596"/>
                  <a:gd name="T65" fmla="*/ 272 h 298"/>
                  <a:gd name="T66" fmla="*/ 0 w 596"/>
                  <a:gd name="T67" fmla="*/ 265 h 298"/>
                  <a:gd name="T68" fmla="*/ 0 w 596"/>
                  <a:gd name="T69" fmla="*/ 0 h 29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596"/>
                  <a:gd name="T106" fmla="*/ 0 h 298"/>
                  <a:gd name="T107" fmla="*/ 596 w 596"/>
                  <a:gd name="T108" fmla="*/ 298 h 29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596" h="298">
                    <a:moveTo>
                      <a:pt x="0" y="0"/>
                    </a:moveTo>
                    <a:lnTo>
                      <a:pt x="31" y="4"/>
                    </a:lnTo>
                    <a:lnTo>
                      <a:pt x="65" y="6"/>
                    </a:lnTo>
                    <a:lnTo>
                      <a:pt x="99" y="10"/>
                    </a:lnTo>
                    <a:lnTo>
                      <a:pt x="134" y="13"/>
                    </a:lnTo>
                    <a:lnTo>
                      <a:pt x="171" y="16"/>
                    </a:lnTo>
                    <a:lnTo>
                      <a:pt x="208" y="20"/>
                    </a:lnTo>
                    <a:lnTo>
                      <a:pt x="246" y="22"/>
                    </a:lnTo>
                    <a:lnTo>
                      <a:pt x="285" y="26"/>
                    </a:lnTo>
                    <a:lnTo>
                      <a:pt x="324" y="28"/>
                    </a:lnTo>
                    <a:lnTo>
                      <a:pt x="363" y="30"/>
                    </a:lnTo>
                    <a:lnTo>
                      <a:pt x="402" y="33"/>
                    </a:lnTo>
                    <a:lnTo>
                      <a:pt x="441" y="35"/>
                    </a:lnTo>
                    <a:lnTo>
                      <a:pt x="481" y="36"/>
                    </a:lnTo>
                    <a:lnTo>
                      <a:pt x="520" y="37"/>
                    </a:lnTo>
                    <a:lnTo>
                      <a:pt x="558" y="38"/>
                    </a:lnTo>
                    <a:lnTo>
                      <a:pt x="596" y="38"/>
                    </a:lnTo>
                    <a:lnTo>
                      <a:pt x="596" y="290"/>
                    </a:lnTo>
                    <a:lnTo>
                      <a:pt x="557" y="293"/>
                    </a:lnTo>
                    <a:lnTo>
                      <a:pt x="519" y="295"/>
                    </a:lnTo>
                    <a:lnTo>
                      <a:pt x="482" y="297"/>
                    </a:lnTo>
                    <a:lnTo>
                      <a:pt x="444" y="298"/>
                    </a:lnTo>
                    <a:lnTo>
                      <a:pt x="407" y="298"/>
                    </a:lnTo>
                    <a:lnTo>
                      <a:pt x="370" y="298"/>
                    </a:lnTo>
                    <a:lnTo>
                      <a:pt x="333" y="298"/>
                    </a:lnTo>
                    <a:lnTo>
                      <a:pt x="296" y="297"/>
                    </a:lnTo>
                    <a:lnTo>
                      <a:pt x="261" y="296"/>
                    </a:lnTo>
                    <a:lnTo>
                      <a:pt x="224" y="294"/>
                    </a:lnTo>
                    <a:lnTo>
                      <a:pt x="187" y="290"/>
                    </a:lnTo>
                    <a:lnTo>
                      <a:pt x="150" y="287"/>
                    </a:lnTo>
                    <a:lnTo>
                      <a:pt x="113" y="282"/>
                    </a:lnTo>
                    <a:lnTo>
                      <a:pt x="76" y="278"/>
                    </a:lnTo>
                    <a:lnTo>
                      <a:pt x="38" y="272"/>
                    </a:lnTo>
                    <a:lnTo>
                      <a:pt x="0" y="265"/>
                    </a:lnTo>
                    <a:lnTo>
                      <a:pt x="0" y="0"/>
                    </a:lnTo>
                    <a:close/>
                  </a:path>
                </a:pathLst>
              </a:custGeom>
              <a:solidFill>
                <a:srgbClr val="D18E00"/>
              </a:solidFill>
              <a:ln w="9525">
                <a:noFill/>
                <a:round/>
                <a:headEnd/>
                <a:tailEnd/>
              </a:ln>
            </p:spPr>
            <p:txBody>
              <a:bodyPr/>
              <a:lstStyle/>
              <a:p>
                <a:endParaRPr lang="en-US"/>
              </a:p>
            </p:txBody>
          </p:sp>
          <p:sp>
            <p:nvSpPr>
              <p:cNvPr id="21740" name="Freeform 842"/>
              <p:cNvSpPr>
                <a:spLocks/>
              </p:cNvSpPr>
              <p:nvPr/>
            </p:nvSpPr>
            <p:spPr bwMode="auto">
              <a:xfrm>
                <a:off x="1506" y="2254"/>
                <a:ext cx="258" cy="314"/>
              </a:xfrm>
              <a:custGeom>
                <a:avLst/>
                <a:gdLst>
                  <a:gd name="T0" fmla="*/ 0 w 516"/>
                  <a:gd name="T1" fmla="*/ 50 h 629"/>
                  <a:gd name="T2" fmla="*/ 7 w 516"/>
                  <a:gd name="T3" fmla="*/ 492 h 629"/>
                  <a:gd name="T4" fmla="*/ 14 w 516"/>
                  <a:gd name="T5" fmla="*/ 555 h 629"/>
                  <a:gd name="T6" fmla="*/ 50 w 516"/>
                  <a:gd name="T7" fmla="*/ 611 h 629"/>
                  <a:gd name="T8" fmla="*/ 440 w 516"/>
                  <a:gd name="T9" fmla="*/ 629 h 629"/>
                  <a:gd name="T10" fmla="*/ 514 w 516"/>
                  <a:gd name="T11" fmla="*/ 593 h 629"/>
                  <a:gd name="T12" fmla="*/ 516 w 516"/>
                  <a:gd name="T13" fmla="*/ 70 h 629"/>
                  <a:gd name="T14" fmla="*/ 467 w 516"/>
                  <a:gd name="T15" fmla="*/ 22 h 629"/>
                  <a:gd name="T16" fmla="*/ 51 w 516"/>
                  <a:gd name="T17" fmla="*/ 0 h 629"/>
                  <a:gd name="T18" fmla="*/ 0 w 516"/>
                  <a:gd name="T19" fmla="*/ 50 h 62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16"/>
                  <a:gd name="T31" fmla="*/ 0 h 629"/>
                  <a:gd name="T32" fmla="*/ 516 w 516"/>
                  <a:gd name="T33" fmla="*/ 629 h 62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16" h="629">
                    <a:moveTo>
                      <a:pt x="0" y="50"/>
                    </a:moveTo>
                    <a:lnTo>
                      <a:pt x="7" y="492"/>
                    </a:lnTo>
                    <a:lnTo>
                      <a:pt x="14" y="555"/>
                    </a:lnTo>
                    <a:lnTo>
                      <a:pt x="50" y="611"/>
                    </a:lnTo>
                    <a:lnTo>
                      <a:pt x="440" y="629"/>
                    </a:lnTo>
                    <a:lnTo>
                      <a:pt x="514" y="593"/>
                    </a:lnTo>
                    <a:lnTo>
                      <a:pt x="516" y="70"/>
                    </a:lnTo>
                    <a:lnTo>
                      <a:pt x="467" y="22"/>
                    </a:lnTo>
                    <a:lnTo>
                      <a:pt x="51" y="0"/>
                    </a:lnTo>
                    <a:lnTo>
                      <a:pt x="0" y="50"/>
                    </a:lnTo>
                    <a:close/>
                  </a:path>
                </a:pathLst>
              </a:custGeom>
              <a:solidFill>
                <a:srgbClr val="00335B"/>
              </a:solidFill>
              <a:ln w="9525">
                <a:noFill/>
                <a:round/>
                <a:headEnd/>
                <a:tailEnd/>
              </a:ln>
            </p:spPr>
            <p:txBody>
              <a:bodyPr/>
              <a:lstStyle/>
              <a:p>
                <a:endParaRPr lang="en-US"/>
              </a:p>
            </p:txBody>
          </p:sp>
          <p:sp>
            <p:nvSpPr>
              <p:cNvPr id="21741" name="Freeform 843"/>
              <p:cNvSpPr>
                <a:spLocks/>
              </p:cNvSpPr>
              <p:nvPr/>
            </p:nvSpPr>
            <p:spPr bwMode="auto">
              <a:xfrm>
                <a:off x="1555" y="2303"/>
                <a:ext cx="191" cy="246"/>
              </a:xfrm>
              <a:custGeom>
                <a:avLst/>
                <a:gdLst>
                  <a:gd name="T0" fmla="*/ 0 w 383"/>
                  <a:gd name="T1" fmla="*/ 41 h 492"/>
                  <a:gd name="T2" fmla="*/ 168 w 383"/>
                  <a:gd name="T3" fmla="*/ 0 h 492"/>
                  <a:gd name="T4" fmla="*/ 208 w 383"/>
                  <a:gd name="T5" fmla="*/ 14 h 492"/>
                  <a:gd name="T6" fmla="*/ 245 w 383"/>
                  <a:gd name="T7" fmla="*/ 28 h 492"/>
                  <a:gd name="T8" fmla="*/ 275 w 383"/>
                  <a:gd name="T9" fmla="*/ 44 h 492"/>
                  <a:gd name="T10" fmla="*/ 302 w 383"/>
                  <a:gd name="T11" fmla="*/ 60 h 492"/>
                  <a:gd name="T12" fmla="*/ 324 w 383"/>
                  <a:gd name="T13" fmla="*/ 77 h 492"/>
                  <a:gd name="T14" fmla="*/ 343 w 383"/>
                  <a:gd name="T15" fmla="*/ 96 h 492"/>
                  <a:gd name="T16" fmla="*/ 356 w 383"/>
                  <a:gd name="T17" fmla="*/ 115 h 492"/>
                  <a:gd name="T18" fmla="*/ 368 w 383"/>
                  <a:gd name="T19" fmla="*/ 137 h 492"/>
                  <a:gd name="T20" fmla="*/ 376 w 383"/>
                  <a:gd name="T21" fmla="*/ 160 h 492"/>
                  <a:gd name="T22" fmla="*/ 381 w 383"/>
                  <a:gd name="T23" fmla="*/ 185 h 492"/>
                  <a:gd name="T24" fmla="*/ 383 w 383"/>
                  <a:gd name="T25" fmla="*/ 213 h 492"/>
                  <a:gd name="T26" fmla="*/ 383 w 383"/>
                  <a:gd name="T27" fmla="*/ 243 h 492"/>
                  <a:gd name="T28" fmla="*/ 381 w 383"/>
                  <a:gd name="T29" fmla="*/ 274 h 492"/>
                  <a:gd name="T30" fmla="*/ 376 w 383"/>
                  <a:gd name="T31" fmla="*/ 309 h 492"/>
                  <a:gd name="T32" fmla="*/ 370 w 383"/>
                  <a:gd name="T33" fmla="*/ 345 h 492"/>
                  <a:gd name="T34" fmla="*/ 362 w 383"/>
                  <a:gd name="T35" fmla="*/ 386 h 492"/>
                  <a:gd name="T36" fmla="*/ 237 w 383"/>
                  <a:gd name="T37" fmla="*/ 492 h 492"/>
                  <a:gd name="T38" fmla="*/ 0 w 383"/>
                  <a:gd name="T39" fmla="*/ 41 h 49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83"/>
                  <a:gd name="T61" fmla="*/ 0 h 492"/>
                  <a:gd name="T62" fmla="*/ 383 w 383"/>
                  <a:gd name="T63" fmla="*/ 492 h 49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83" h="492">
                    <a:moveTo>
                      <a:pt x="0" y="41"/>
                    </a:moveTo>
                    <a:lnTo>
                      <a:pt x="168" y="0"/>
                    </a:lnTo>
                    <a:lnTo>
                      <a:pt x="208" y="14"/>
                    </a:lnTo>
                    <a:lnTo>
                      <a:pt x="245" y="28"/>
                    </a:lnTo>
                    <a:lnTo>
                      <a:pt x="275" y="44"/>
                    </a:lnTo>
                    <a:lnTo>
                      <a:pt x="302" y="60"/>
                    </a:lnTo>
                    <a:lnTo>
                      <a:pt x="324" y="77"/>
                    </a:lnTo>
                    <a:lnTo>
                      <a:pt x="343" y="96"/>
                    </a:lnTo>
                    <a:lnTo>
                      <a:pt x="356" y="115"/>
                    </a:lnTo>
                    <a:lnTo>
                      <a:pt x="368" y="137"/>
                    </a:lnTo>
                    <a:lnTo>
                      <a:pt x="376" y="160"/>
                    </a:lnTo>
                    <a:lnTo>
                      <a:pt x="381" y="185"/>
                    </a:lnTo>
                    <a:lnTo>
                      <a:pt x="383" y="213"/>
                    </a:lnTo>
                    <a:lnTo>
                      <a:pt x="383" y="243"/>
                    </a:lnTo>
                    <a:lnTo>
                      <a:pt x="381" y="274"/>
                    </a:lnTo>
                    <a:lnTo>
                      <a:pt x="376" y="309"/>
                    </a:lnTo>
                    <a:lnTo>
                      <a:pt x="370" y="345"/>
                    </a:lnTo>
                    <a:lnTo>
                      <a:pt x="362" y="386"/>
                    </a:lnTo>
                    <a:lnTo>
                      <a:pt x="237" y="492"/>
                    </a:lnTo>
                    <a:lnTo>
                      <a:pt x="0" y="41"/>
                    </a:lnTo>
                    <a:close/>
                  </a:path>
                </a:pathLst>
              </a:custGeom>
              <a:solidFill>
                <a:srgbClr val="8C4400"/>
              </a:solidFill>
              <a:ln w="9525">
                <a:noFill/>
                <a:round/>
                <a:headEnd/>
                <a:tailEnd/>
              </a:ln>
            </p:spPr>
            <p:txBody>
              <a:bodyPr/>
              <a:lstStyle/>
              <a:p>
                <a:endParaRPr lang="en-US"/>
              </a:p>
            </p:txBody>
          </p:sp>
          <p:sp>
            <p:nvSpPr>
              <p:cNvPr id="21742" name="Freeform 844"/>
              <p:cNvSpPr>
                <a:spLocks/>
              </p:cNvSpPr>
              <p:nvPr/>
            </p:nvSpPr>
            <p:spPr bwMode="auto">
              <a:xfrm>
                <a:off x="1479" y="2320"/>
                <a:ext cx="233" cy="257"/>
              </a:xfrm>
              <a:custGeom>
                <a:avLst/>
                <a:gdLst>
                  <a:gd name="T0" fmla="*/ 257 w 467"/>
                  <a:gd name="T1" fmla="*/ 1 h 513"/>
                  <a:gd name="T2" fmla="*/ 302 w 467"/>
                  <a:gd name="T3" fmla="*/ 11 h 513"/>
                  <a:gd name="T4" fmla="*/ 345 w 467"/>
                  <a:gd name="T5" fmla="*/ 31 h 513"/>
                  <a:gd name="T6" fmla="*/ 382 w 467"/>
                  <a:gd name="T7" fmla="*/ 58 h 513"/>
                  <a:gd name="T8" fmla="*/ 414 w 467"/>
                  <a:gd name="T9" fmla="*/ 93 h 513"/>
                  <a:gd name="T10" fmla="*/ 438 w 467"/>
                  <a:gd name="T11" fmla="*/ 134 h 513"/>
                  <a:gd name="T12" fmla="*/ 456 w 467"/>
                  <a:gd name="T13" fmla="*/ 180 h 513"/>
                  <a:gd name="T14" fmla="*/ 466 w 467"/>
                  <a:gd name="T15" fmla="*/ 230 h 513"/>
                  <a:gd name="T16" fmla="*/ 466 w 467"/>
                  <a:gd name="T17" fmla="*/ 283 h 513"/>
                  <a:gd name="T18" fmla="*/ 456 w 467"/>
                  <a:gd name="T19" fmla="*/ 332 h 513"/>
                  <a:gd name="T20" fmla="*/ 438 w 467"/>
                  <a:gd name="T21" fmla="*/ 378 h 513"/>
                  <a:gd name="T22" fmla="*/ 414 w 467"/>
                  <a:gd name="T23" fmla="*/ 420 h 513"/>
                  <a:gd name="T24" fmla="*/ 382 w 467"/>
                  <a:gd name="T25" fmla="*/ 454 h 513"/>
                  <a:gd name="T26" fmla="*/ 345 w 467"/>
                  <a:gd name="T27" fmla="*/ 482 h 513"/>
                  <a:gd name="T28" fmla="*/ 302 w 467"/>
                  <a:gd name="T29" fmla="*/ 501 h 513"/>
                  <a:gd name="T30" fmla="*/ 257 w 467"/>
                  <a:gd name="T31" fmla="*/ 512 h 513"/>
                  <a:gd name="T32" fmla="*/ 209 w 467"/>
                  <a:gd name="T33" fmla="*/ 512 h 513"/>
                  <a:gd name="T34" fmla="*/ 164 w 467"/>
                  <a:gd name="T35" fmla="*/ 501 h 513"/>
                  <a:gd name="T36" fmla="*/ 122 w 467"/>
                  <a:gd name="T37" fmla="*/ 482 h 513"/>
                  <a:gd name="T38" fmla="*/ 85 w 467"/>
                  <a:gd name="T39" fmla="*/ 454 h 513"/>
                  <a:gd name="T40" fmla="*/ 53 w 467"/>
                  <a:gd name="T41" fmla="*/ 420 h 513"/>
                  <a:gd name="T42" fmla="*/ 28 w 467"/>
                  <a:gd name="T43" fmla="*/ 378 h 513"/>
                  <a:gd name="T44" fmla="*/ 11 w 467"/>
                  <a:gd name="T45" fmla="*/ 332 h 513"/>
                  <a:gd name="T46" fmla="*/ 1 w 467"/>
                  <a:gd name="T47" fmla="*/ 283 h 513"/>
                  <a:gd name="T48" fmla="*/ 1 w 467"/>
                  <a:gd name="T49" fmla="*/ 230 h 513"/>
                  <a:gd name="T50" fmla="*/ 11 w 467"/>
                  <a:gd name="T51" fmla="*/ 180 h 513"/>
                  <a:gd name="T52" fmla="*/ 28 w 467"/>
                  <a:gd name="T53" fmla="*/ 134 h 513"/>
                  <a:gd name="T54" fmla="*/ 53 w 467"/>
                  <a:gd name="T55" fmla="*/ 93 h 513"/>
                  <a:gd name="T56" fmla="*/ 85 w 467"/>
                  <a:gd name="T57" fmla="*/ 58 h 513"/>
                  <a:gd name="T58" fmla="*/ 122 w 467"/>
                  <a:gd name="T59" fmla="*/ 31 h 513"/>
                  <a:gd name="T60" fmla="*/ 164 w 467"/>
                  <a:gd name="T61" fmla="*/ 11 h 513"/>
                  <a:gd name="T62" fmla="*/ 209 w 467"/>
                  <a:gd name="T63" fmla="*/ 1 h 51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67"/>
                  <a:gd name="T97" fmla="*/ 0 h 513"/>
                  <a:gd name="T98" fmla="*/ 467 w 467"/>
                  <a:gd name="T99" fmla="*/ 513 h 51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67" h="513">
                    <a:moveTo>
                      <a:pt x="233" y="0"/>
                    </a:moveTo>
                    <a:lnTo>
                      <a:pt x="257" y="1"/>
                    </a:lnTo>
                    <a:lnTo>
                      <a:pt x="280" y="5"/>
                    </a:lnTo>
                    <a:lnTo>
                      <a:pt x="302" y="11"/>
                    </a:lnTo>
                    <a:lnTo>
                      <a:pt x="324" y="20"/>
                    </a:lnTo>
                    <a:lnTo>
                      <a:pt x="345" y="31"/>
                    </a:lnTo>
                    <a:lnTo>
                      <a:pt x="363" y="43"/>
                    </a:lnTo>
                    <a:lnTo>
                      <a:pt x="382" y="58"/>
                    </a:lnTo>
                    <a:lnTo>
                      <a:pt x="399" y="74"/>
                    </a:lnTo>
                    <a:lnTo>
                      <a:pt x="414" y="93"/>
                    </a:lnTo>
                    <a:lnTo>
                      <a:pt x="427" y="112"/>
                    </a:lnTo>
                    <a:lnTo>
                      <a:pt x="438" y="134"/>
                    </a:lnTo>
                    <a:lnTo>
                      <a:pt x="448" y="156"/>
                    </a:lnTo>
                    <a:lnTo>
                      <a:pt x="456" y="180"/>
                    </a:lnTo>
                    <a:lnTo>
                      <a:pt x="462" y="204"/>
                    </a:lnTo>
                    <a:lnTo>
                      <a:pt x="466" y="230"/>
                    </a:lnTo>
                    <a:lnTo>
                      <a:pt x="467" y="256"/>
                    </a:lnTo>
                    <a:lnTo>
                      <a:pt x="466" y="283"/>
                    </a:lnTo>
                    <a:lnTo>
                      <a:pt x="462" y="308"/>
                    </a:lnTo>
                    <a:lnTo>
                      <a:pt x="456" y="332"/>
                    </a:lnTo>
                    <a:lnTo>
                      <a:pt x="448" y="356"/>
                    </a:lnTo>
                    <a:lnTo>
                      <a:pt x="438" y="378"/>
                    </a:lnTo>
                    <a:lnTo>
                      <a:pt x="427" y="400"/>
                    </a:lnTo>
                    <a:lnTo>
                      <a:pt x="414" y="420"/>
                    </a:lnTo>
                    <a:lnTo>
                      <a:pt x="399" y="438"/>
                    </a:lnTo>
                    <a:lnTo>
                      <a:pt x="382" y="454"/>
                    </a:lnTo>
                    <a:lnTo>
                      <a:pt x="363" y="469"/>
                    </a:lnTo>
                    <a:lnTo>
                      <a:pt x="345" y="482"/>
                    </a:lnTo>
                    <a:lnTo>
                      <a:pt x="324" y="492"/>
                    </a:lnTo>
                    <a:lnTo>
                      <a:pt x="302" y="501"/>
                    </a:lnTo>
                    <a:lnTo>
                      <a:pt x="280" y="507"/>
                    </a:lnTo>
                    <a:lnTo>
                      <a:pt x="257" y="512"/>
                    </a:lnTo>
                    <a:lnTo>
                      <a:pt x="233" y="513"/>
                    </a:lnTo>
                    <a:lnTo>
                      <a:pt x="209" y="512"/>
                    </a:lnTo>
                    <a:lnTo>
                      <a:pt x="186" y="507"/>
                    </a:lnTo>
                    <a:lnTo>
                      <a:pt x="164" y="501"/>
                    </a:lnTo>
                    <a:lnTo>
                      <a:pt x="143" y="492"/>
                    </a:lnTo>
                    <a:lnTo>
                      <a:pt x="122" y="482"/>
                    </a:lnTo>
                    <a:lnTo>
                      <a:pt x="103" y="469"/>
                    </a:lnTo>
                    <a:lnTo>
                      <a:pt x="85" y="454"/>
                    </a:lnTo>
                    <a:lnTo>
                      <a:pt x="68" y="438"/>
                    </a:lnTo>
                    <a:lnTo>
                      <a:pt x="53" y="420"/>
                    </a:lnTo>
                    <a:lnTo>
                      <a:pt x="41" y="400"/>
                    </a:lnTo>
                    <a:lnTo>
                      <a:pt x="28" y="378"/>
                    </a:lnTo>
                    <a:lnTo>
                      <a:pt x="19" y="356"/>
                    </a:lnTo>
                    <a:lnTo>
                      <a:pt x="11" y="332"/>
                    </a:lnTo>
                    <a:lnTo>
                      <a:pt x="5" y="308"/>
                    </a:lnTo>
                    <a:lnTo>
                      <a:pt x="1" y="283"/>
                    </a:lnTo>
                    <a:lnTo>
                      <a:pt x="0" y="256"/>
                    </a:lnTo>
                    <a:lnTo>
                      <a:pt x="1" y="230"/>
                    </a:lnTo>
                    <a:lnTo>
                      <a:pt x="5" y="204"/>
                    </a:lnTo>
                    <a:lnTo>
                      <a:pt x="11" y="180"/>
                    </a:lnTo>
                    <a:lnTo>
                      <a:pt x="19" y="156"/>
                    </a:lnTo>
                    <a:lnTo>
                      <a:pt x="28" y="134"/>
                    </a:lnTo>
                    <a:lnTo>
                      <a:pt x="41" y="112"/>
                    </a:lnTo>
                    <a:lnTo>
                      <a:pt x="53" y="93"/>
                    </a:lnTo>
                    <a:lnTo>
                      <a:pt x="68" y="74"/>
                    </a:lnTo>
                    <a:lnTo>
                      <a:pt x="85" y="58"/>
                    </a:lnTo>
                    <a:lnTo>
                      <a:pt x="103" y="43"/>
                    </a:lnTo>
                    <a:lnTo>
                      <a:pt x="122" y="31"/>
                    </a:lnTo>
                    <a:lnTo>
                      <a:pt x="143" y="20"/>
                    </a:lnTo>
                    <a:lnTo>
                      <a:pt x="164" y="11"/>
                    </a:lnTo>
                    <a:lnTo>
                      <a:pt x="186" y="5"/>
                    </a:lnTo>
                    <a:lnTo>
                      <a:pt x="209" y="1"/>
                    </a:lnTo>
                    <a:lnTo>
                      <a:pt x="233" y="0"/>
                    </a:lnTo>
                    <a:close/>
                  </a:path>
                </a:pathLst>
              </a:custGeom>
              <a:solidFill>
                <a:srgbClr val="B76B05"/>
              </a:solidFill>
              <a:ln w="9525">
                <a:noFill/>
                <a:round/>
                <a:headEnd/>
                <a:tailEnd/>
              </a:ln>
            </p:spPr>
            <p:txBody>
              <a:bodyPr/>
              <a:lstStyle/>
              <a:p>
                <a:endParaRPr lang="en-US"/>
              </a:p>
            </p:txBody>
          </p:sp>
          <p:sp>
            <p:nvSpPr>
              <p:cNvPr id="21743" name="Freeform 845"/>
              <p:cNvSpPr>
                <a:spLocks/>
              </p:cNvSpPr>
              <p:nvPr/>
            </p:nvSpPr>
            <p:spPr bwMode="auto">
              <a:xfrm>
                <a:off x="1480" y="2323"/>
                <a:ext cx="222" cy="243"/>
              </a:xfrm>
              <a:custGeom>
                <a:avLst/>
                <a:gdLst>
                  <a:gd name="T0" fmla="*/ 244 w 443"/>
                  <a:gd name="T1" fmla="*/ 1 h 487"/>
                  <a:gd name="T2" fmla="*/ 288 w 443"/>
                  <a:gd name="T3" fmla="*/ 12 h 487"/>
                  <a:gd name="T4" fmla="*/ 327 w 443"/>
                  <a:gd name="T5" fmla="*/ 30 h 487"/>
                  <a:gd name="T6" fmla="*/ 363 w 443"/>
                  <a:gd name="T7" fmla="*/ 55 h 487"/>
                  <a:gd name="T8" fmla="*/ 393 w 443"/>
                  <a:gd name="T9" fmla="*/ 89 h 487"/>
                  <a:gd name="T10" fmla="*/ 417 w 443"/>
                  <a:gd name="T11" fmla="*/ 128 h 487"/>
                  <a:gd name="T12" fmla="*/ 433 w 443"/>
                  <a:gd name="T13" fmla="*/ 171 h 487"/>
                  <a:gd name="T14" fmla="*/ 442 w 443"/>
                  <a:gd name="T15" fmla="*/ 219 h 487"/>
                  <a:gd name="T16" fmla="*/ 442 w 443"/>
                  <a:gd name="T17" fmla="*/ 268 h 487"/>
                  <a:gd name="T18" fmla="*/ 433 w 443"/>
                  <a:gd name="T19" fmla="*/ 316 h 487"/>
                  <a:gd name="T20" fmla="*/ 417 w 443"/>
                  <a:gd name="T21" fmla="*/ 359 h 487"/>
                  <a:gd name="T22" fmla="*/ 393 w 443"/>
                  <a:gd name="T23" fmla="*/ 398 h 487"/>
                  <a:gd name="T24" fmla="*/ 363 w 443"/>
                  <a:gd name="T25" fmla="*/ 432 h 487"/>
                  <a:gd name="T26" fmla="*/ 327 w 443"/>
                  <a:gd name="T27" fmla="*/ 457 h 487"/>
                  <a:gd name="T28" fmla="*/ 288 w 443"/>
                  <a:gd name="T29" fmla="*/ 476 h 487"/>
                  <a:gd name="T30" fmla="*/ 244 w 443"/>
                  <a:gd name="T31" fmla="*/ 486 h 487"/>
                  <a:gd name="T32" fmla="*/ 198 w 443"/>
                  <a:gd name="T33" fmla="*/ 486 h 487"/>
                  <a:gd name="T34" fmla="*/ 155 w 443"/>
                  <a:gd name="T35" fmla="*/ 476 h 487"/>
                  <a:gd name="T36" fmla="*/ 115 w 443"/>
                  <a:gd name="T37" fmla="*/ 457 h 487"/>
                  <a:gd name="T38" fmla="*/ 80 w 443"/>
                  <a:gd name="T39" fmla="*/ 432 h 487"/>
                  <a:gd name="T40" fmla="*/ 50 w 443"/>
                  <a:gd name="T41" fmla="*/ 398 h 487"/>
                  <a:gd name="T42" fmla="*/ 26 w 443"/>
                  <a:gd name="T43" fmla="*/ 359 h 487"/>
                  <a:gd name="T44" fmla="*/ 10 w 443"/>
                  <a:gd name="T45" fmla="*/ 316 h 487"/>
                  <a:gd name="T46" fmla="*/ 1 w 443"/>
                  <a:gd name="T47" fmla="*/ 268 h 487"/>
                  <a:gd name="T48" fmla="*/ 1 w 443"/>
                  <a:gd name="T49" fmla="*/ 219 h 487"/>
                  <a:gd name="T50" fmla="*/ 10 w 443"/>
                  <a:gd name="T51" fmla="*/ 171 h 487"/>
                  <a:gd name="T52" fmla="*/ 26 w 443"/>
                  <a:gd name="T53" fmla="*/ 128 h 487"/>
                  <a:gd name="T54" fmla="*/ 50 w 443"/>
                  <a:gd name="T55" fmla="*/ 89 h 487"/>
                  <a:gd name="T56" fmla="*/ 80 w 443"/>
                  <a:gd name="T57" fmla="*/ 55 h 487"/>
                  <a:gd name="T58" fmla="*/ 115 w 443"/>
                  <a:gd name="T59" fmla="*/ 30 h 487"/>
                  <a:gd name="T60" fmla="*/ 155 w 443"/>
                  <a:gd name="T61" fmla="*/ 12 h 487"/>
                  <a:gd name="T62" fmla="*/ 198 w 443"/>
                  <a:gd name="T63" fmla="*/ 1 h 48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43"/>
                  <a:gd name="T97" fmla="*/ 0 h 487"/>
                  <a:gd name="T98" fmla="*/ 443 w 443"/>
                  <a:gd name="T99" fmla="*/ 487 h 48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43" h="487">
                    <a:moveTo>
                      <a:pt x="221" y="0"/>
                    </a:moveTo>
                    <a:lnTo>
                      <a:pt x="244" y="1"/>
                    </a:lnTo>
                    <a:lnTo>
                      <a:pt x="266" y="5"/>
                    </a:lnTo>
                    <a:lnTo>
                      <a:pt x="288" y="12"/>
                    </a:lnTo>
                    <a:lnTo>
                      <a:pt x="307" y="20"/>
                    </a:lnTo>
                    <a:lnTo>
                      <a:pt x="327" y="30"/>
                    </a:lnTo>
                    <a:lnTo>
                      <a:pt x="345" y="42"/>
                    </a:lnTo>
                    <a:lnTo>
                      <a:pt x="363" y="55"/>
                    </a:lnTo>
                    <a:lnTo>
                      <a:pt x="379" y="72"/>
                    </a:lnTo>
                    <a:lnTo>
                      <a:pt x="393" y="89"/>
                    </a:lnTo>
                    <a:lnTo>
                      <a:pt x="405" y="107"/>
                    </a:lnTo>
                    <a:lnTo>
                      <a:pt x="417" y="128"/>
                    </a:lnTo>
                    <a:lnTo>
                      <a:pt x="426" y="149"/>
                    </a:lnTo>
                    <a:lnTo>
                      <a:pt x="433" y="171"/>
                    </a:lnTo>
                    <a:lnTo>
                      <a:pt x="439" y="195"/>
                    </a:lnTo>
                    <a:lnTo>
                      <a:pt x="442" y="219"/>
                    </a:lnTo>
                    <a:lnTo>
                      <a:pt x="443" y="243"/>
                    </a:lnTo>
                    <a:lnTo>
                      <a:pt x="442" y="268"/>
                    </a:lnTo>
                    <a:lnTo>
                      <a:pt x="439" y="293"/>
                    </a:lnTo>
                    <a:lnTo>
                      <a:pt x="433" y="316"/>
                    </a:lnTo>
                    <a:lnTo>
                      <a:pt x="426" y="337"/>
                    </a:lnTo>
                    <a:lnTo>
                      <a:pt x="417" y="359"/>
                    </a:lnTo>
                    <a:lnTo>
                      <a:pt x="405" y="379"/>
                    </a:lnTo>
                    <a:lnTo>
                      <a:pt x="393" y="398"/>
                    </a:lnTo>
                    <a:lnTo>
                      <a:pt x="379" y="416"/>
                    </a:lnTo>
                    <a:lnTo>
                      <a:pt x="363" y="432"/>
                    </a:lnTo>
                    <a:lnTo>
                      <a:pt x="345" y="446"/>
                    </a:lnTo>
                    <a:lnTo>
                      <a:pt x="327" y="457"/>
                    </a:lnTo>
                    <a:lnTo>
                      <a:pt x="307" y="467"/>
                    </a:lnTo>
                    <a:lnTo>
                      <a:pt x="288" y="476"/>
                    </a:lnTo>
                    <a:lnTo>
                      <a:pt x="266" y="482"/>
                    </a:lnTo>
                    <a:lnTo>
                      <a:pt x="244" y="486"/>
                    </a:lnTo>
                    <a:lnTo>
                      <a:pt x="221" y="487"/>
                    </a:lnTo>
                    <a:lnTo>
                      <a:pt x="198" y="486"/>
                    </a:lnTo>
                    <a:lnTo>
                      <a:pt x="176" y="482"/>
                    </a:lnTo>
                    <a:lnTo>
                      <a:pt x="155" y="476"/>
                    </a:lnTo>
                    <a:lnTo>
                      <a:pt x="134" y="467"/>
                    </a:lnTo>
                    <a:lnTo>
                      <a:pt x="115" y="457"/>
                    </a:lnTo>
                    <a:lnTo>
                      <a:pt x="98" y="446"/>
                    </a:lnTo>
                    <a:lnTo>
                      <a:pt x="80" y="432"/>
                    </a:lnTo>
                    <a:lnTo>
                      <a:pt x="64" y="416"/>
                    </a:lnTo>
                    <a:lnTo>
                      <a:pt x="50" y="398"/>
                    </a:lnTo>
                    <a:lnTo>
                      <a:pt x="38" y="379"/>
                    </a:lnTo>
                    <a:lnTo>
                      <a:pt x="26" y="359"/>
                    </a:lnTo>
                    <a:lnTo>
                      <a:pt x="17" y="337"/>
                    </a:lnTo>
                    <a:lnTo>
                      <a:pt x="10" y="316"/>
                    </a:lnTo>
                    <a:lnTo>
                      <a:pt x="4" y="293"/>
                    </a:lnTo>
                    <a:lnTo>
                      <a:pt x="1" y="268"/>
                    </a:lnTo>
                    <a:lnTo>
                      <a:pt x="0" y="243"/>
                    </a:lnTo>
                    <a:lnTo>
                      <a:pt x="1" y="219"/>
                    </a:lnTo>
                    <a:lnTo>
                      <a:pt x="4" y="195"/>
                    </a:lnTo>
                    <a:lnTo>
                      <a:pt x="10" y="171"/>
                    </a:lnTo>
                    <a:lnTo>
                      <a:pt x="17" y="149"/>
                    </a:lnTo>
                    <a:lnTo>
                      <a:pt x="26" y="128"/>
                    </a:lnTo>
                    <a:lnTo>
                      <a:pt x="38" y="107"/>
                    </a:lnTo>
                    <a:lnTo>
                      <a:pt x="50" y="89"/>
                    </a:lnTo>
                    <a:lnTo>
                      <a:pt x="64" y="72"/>
                    </a:lnTo>
                    <a:lnTo>
                      <a:pt x="80" y="55"/>
                    </a:lnTo>
                    <a:lnTo>
                      <a:pt x="98" y="42"/>
                    </a:lnTo>
                    <a:lnTo>
                      <a:pt x="115" y="30"/>
                    </a:lnTo>
                    <a:lnTo>
                      <a:pt x="134" y="20"/>
                    </a:lnTo>
                    <a:lnTo>
                      <a:pt x="155" y="12"/>
                    </a:lnTo>
                    <a:lnTo>
                      <a:pt x="176" y="5"/>
                    </a:lnTo>
                    <a:lnTo>
                      <a:pt x="198" y="1"/>
                    </a:lnTo>
                    <a:lnTo>
                      <a:pt x="221" y="0"/>
                    </a:lnTo>
                    <a:close/>
                  </a:path>
                </a:pathLst>
              </a:custGeom>
              <a:solidFill>
                <a:srgbClr val="BF7505"/>
              </a:solidFill>
              <a:ln w="9525">
                <a:noFill/>
                <a:round/>
                <a:headEnd/>
                <a:tailEnd/>
              </a:ln>
            </p:spPr>
            <p:txBody>
              <a:bodyPr/>
              <a:lstStyle/>
              <a:p>
                <a:endParaRPr lang="en-US"/>
              </a:p>
            </p:txBody>
          </p:sp>
          <p:sp>
            <p:nvSpPr>
              <p:cNvPr id="21744" name="Freeform 846"/>
              <p:cNvSpPr>
                <a:spLocks/>
              </p:cNvSpPr>
              <p:nvPr/>
            </p:nvSpPr>
            <p:spPr bwMode="auto">
              <a:xfrm>
                <a:off x="1482" y="2324"/>
                <a:ext cx="210" cy="232"/>
              </a:xfrm>
              <a:custGeom>
                <a:avLst/>
                <a:gdLst>
                  <a:gd name="T0" fmla="*/ 233 w 421"/>
                  <a:gd name="T1" fmla="*/ 1 h 462"/>
                  <a:gd name="T2" fmla="*/ 273 w 421"/>
                  <a:gd name="T3" fmla="*/ 10 h 462"/>
                  <a:gd name="T4" fmla="*/ 311 w 421"/>
                  <a:gd name="T5" fmla="*/ 27 h 462"/>
                  <a:gd name="T6" fmla="*/ 345 w 421"/>
                  <a:gd name="T7" fmla="*/ 53 h 462"/>
                  <a:gd name="T8" fmla="*/ 373 w 421"/>
                  <a:gd name="T9" fmla="*/ 84 h 462"/>
                  <a:gd name="T10" fmla="*/ 395 w 421"/>
                  <a:gd name="T11" fmla="*/ 120 h 462"/>
                  <a:gd name="T12" fmla="*/ 411 w 421"/>
                  <a:gd name="T13" fmla="*/ 162 h 462"/>
                  <a:gd name="T14" fmla="*/ 420 w 421"/>
                  <a:gd name="T15" fmla="*/ 207 h 462"/>
                  <a:gd name="T16" fmla="*/ 420 w 421"/>
                  <a:gd name="T17" fmla="*/ 255 h 462"/>
                  <a:gd name="T18" fmla="*/ 411 w 421"/>
                  <a:gd name="T19" fmla="*/ 300 h 462"/>
                  <a:gd name="T20" fmla="*/ 395 w 421"/>
                  <a:gd name="T21" fmla="*/ 341 h 462"/>
                  <a:gd name="T22" fmla="*/ 373 w 421"/>
                  <a:gd name="T23" fmla="*/ 378 h 462"/>
                  <a:gd name="T24" fmla="*/ 345 w 421"/>
                  <a:gd name="T25" fmla="*/ 409 h 462"/>
                  <a:gd name="T26" fmla="*/ 311 w 421"/>
                  <a:gd name="T27" fmla="*/ 435 h 462"/>
                  <a:gd name="T28" fmla="*/ 273 w 421"/>
                  <a:gd name="T29" fmla="*/ 452 h 462"/>
                  <a:gd name="T30" fmla="*/ 233 w 421"/>
                  <a:gd name="T31" fmla="*/ 461 h 462"/>
                  <a:gd name="T32" fmla="*/ 189 w 421"/>
                  <a:gd name="T33" fmla="*/ 461 h 462"/>
                  <a:gd name="T34" fmla="*/ 149 w 421"/>
                  <a:gd name="T35" fmla="*/ 452 h 462"/>
                  <a:gd name="T36" fmla="*/ 111 w 421"/>
                  <a:gd name="T37" fmla="*/ 435 h 462"/>
                  <a:gd name="T38" fmla="*/ 77 w 421"/>
                  <a:gd name="T39" fmla="*/ 409 h 462"/>
                  <a:gd name="T40" fmla="*/ 48 w 421"/>
                  <a:gd name="T41" fmla="*/ 378 h 462"/>
                  <a:gd name="T42" fmla="*/ 25 w 421"/>
                  <a:gd name="T43" fmla="*/ 341 h 462"/>
                  <a:gd name="T44" fmla="*/ 9 w 421"/>
                  <a:gd name="T45" fmla="*/ 300 h 462"/>
                  <a:gd name="T46" fmla="*/ 1 w 421"/>
                  <a:gd name="T47" fmla="*/ 255 h 462"/>
                  <a:gd name="T48" fmla="*/ 1 w 421"/>
                  <a:gd name="T49" fmla="*/ 207 h 462"/>
                  <a:gd name="T50" fmla="*/ 9 w 421"/>
                  <a:gd name="T51" fmla="*/ 162 h 462"/>
                  <a:gd name="T52" fmla="*/ 25 w 421"/>
                  <a:gd name="T53" fmla="*/ 120 h 462"/>
                  <a:gd name="T54" fmla="*/ 48 w 421"/>
                  <a:gd name="T55" fmla="*/ 84 h 462"/>
                  <a:gd name="T56" fmla="*/ 77 w 421"/>
                  <a:gd name="T57" fmla="*/ 53 h 462"/>
                  <a:gd name="T58" fmla="*/ 111 w 421"/>
                  <a:gd name="T59" fmla="*/ 27 h 462"/>
                  <a:gd name="T60" fmla="*/ 149 w 421"/>
                  <a:gd name="T61" fmla="*/ 10 h 462"/>
                  <a:gd name="T62" fmla="*/ 189 w 421"/>
                  <a:gd name="T63" fmla="*/ 1 h 46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21"/>
                  <a:gd name="T97" fmla="*/ 0 h 462"/>
                  <a:gd name="T98" fmla="*/ 421 w 421"/>
                  <a:gd name="T99" fmla="*/ 462 h 46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21" h="462">
                    <a:moveTo>
                      <a:pt x="211" y="0"/>
                    </a:moveTo>
                    <a:lnTo>
                      <a:pt x="233" y="1"/>
                    </a:lnTo>
                    <a:lnTo>
                      <a:pt x="254" y="4"/>
                    </a:lnTo>
                    <a:lnTo>
                      <a:pt x="273" y="10"/>
                    </a:lnTo>
                    <a:lnTo>
                      <a:pt x="293" y="18"/>
                    </a:lnTo>
                    <a:lnTo>
                      <a:pt x="311" y="27"/>
                    </a:lnTo>
                    <a:lnTo>
                      <a:pt x="328" y="39"/>
                    </a:lnTo>
                    <a:lnTo>
                      <a:pt x="345" y="53"/>
                    </a:lnTo>
                    <a:lnTo>
                      <a:pt x="360" y="68"/>
                    </a:lnTo>
                    <a:lnTo>
                      <a:pt x="373" y="84"/>
                    </a:lnTo>
                    <a:lnTo>
                      <a:pt x="385" y="102"/>
                    </a:lnTo>
                    <a:lnTo>
                      <a:pt x="395" y="120"/>
                    </a:lnTo>
                    <a:lnTo>
                      <a:pt x="405" y="141"/>
                    </a:lnTo>
                    <a:lnTo>
                      <a:pt x="411" y="162"/>
                    </a:lnTo>
                    <a:lnTo>
                      <a:pt x="416" y="184"/>
                    </a:lnTo>
                    <a:lnTo>
                      <a:pt x="420" y="207"/>
                    </a:lnTo>
                    <a:lnTo>
                      <a:pt x="421" y="231"/>
                    </a:lnTo>
                    <a:lnTo>
                      <a:pt x="420" y="255"/>
                    </a:lnTo>
                    <a:lnTo>
                      <a:pt x="416" y="278"/>
                    </a:lnTo>
                    <a:lnTo>
                      <a:pt x="411" y="300"/>
                    </a:lnTo>
                    <a:lnTo>
                      <a:pt x="405" y="321"/>
                    </a:lnTo>
                    <a:lnTo>
                      <a:pt x="395" y="341"/>
                    </a:lnTo>
                    <a:lnTo>
                      <a:pt x="385" y="360"/>
                    </a:lnTo>
                    <a:lnTo>
                      <a:pt x="373" y="378"/>
                    </a:lnTo>
                    <a:lnTo>
                      <a:pt x="360" y="394"/>
                    </a:lnTo>
                    <a:lnTo>
                      <a:pt x="345" y="409"/>
                    </a:lnTo>
                    <a:lnTo>
                      <a:pt x="328" y="423"/>
                    </a:lnTo>
                    <a:lnTo>
                      <a:pt x="311" y="435"/>
                    </a:lnTo>
                    <a:lnTo>
                      <a:pt x="293" y="444"/>
                    </a:lnTo>
                    <a:lnTo>
                      <a:pt x="273" y="452"/>
                    </a:lnTo>
                    <a:lnTo>
                      <a:pt x="254" y="458"/>
                    </a:lnTo>
                    <a:lnTo>
                      <a:pt x="233" y="461"/>
                    </a:lnTo>
                    <a:lnTo>
                      <a:pt x="211" y="462"/>
                    </a:lnTo>
                    <a:lnTo>
                      <a:pt x="189" y="461"/>
                    </a:lnTo>
                    <a:lnTo>
                      <a:pt x="168" y="458"/>
                    </a:lnTo>
                    <a:lnTo>
                      <a:pt x="149" y="452"/>
                    </a:lnTo>
                    <a:lnTo>
                      <a:pt x="129" y="444"/>
                    </a:lnTo>
                    <a:lnTo>
                      <a:pt x="111" y="435"/>
                    </a:lnTo>
                    <a:lnTo>
                      <a:pt x="93" y="423"/>
                    </a:lnTo>
                    <a:lnTo>
                      <a:pt x="77" y="409"/>
                    </a:lnTo>
                    <a:lnTo>
                      <a:pt x="62" y="394"/>
                    </a:lnTo>
                    <a:lnTo>
                      <a:pt x="48" y="378"/>
                    </a:lnTo>
                    <a:lnTo>
                      <a:pt x="36" y="360"/>
                    </a:lnTo>
                    <a:lnTo>
                      <a:pt x="25" y="341"/>
                    </a:lnTo>
                    <a:lnTo>
                      <a:pt x="16" y="321"/>
                    </a:lnTo>
                    <a:lnTo>
                      <a:pt x="9" y="300"/>
                    </a:lnTo>
                    <a:lnTo>
                      <a:pt x="5" y="278"/>
                    </a:lnTo>
                    <a:lnTo>
                      <a:pt x="1" y="255"/>
                    </a:lnTo>
                    <a:lnTo>
                      <a:pt x="0" y="231"/>
                    </a:lnTo>
                    <a:lnTo>
                      <a:pt x="1" y="207"/>
                    </a:lnTo>
                    <a:lnTo>
                      <a:pt x="5" y="184"/>
                    </a:lnTo>
                    <a:lnTo>
                      <a:pt x="9" y="162"/>
                    </a:lnTo>
                    <a:lnTo>
                      <a:pt x="16" y="141"/>
                    </a:lnTo>
                    <a:lnTo>
                      <a:pt x="25" y="120"/>
                    </a:lnTo>
                    <a:lnTo>
                      <a:pt x="36" y="102"/>
                    </a:lnTo>
                    <a:lnTo>
                      <a:pt x="48" y="84"/>
                    </a:lnTo>
                    <a:lnTo>
                      <a:pt x="62" y="68"/>
                    </a:lnTo>
                    <a:lnTo>
                      <a:pt x="77" y="53"/>
                    </a:lnTo>
                    <a:lnTo>
                      <a:pt x="93" y="39"/>
                    </a:lnTo>
                    <a:lnTo>
                      <a:pt x="111" y="27"/>
                    </a:lnTo>
                    <a:lnTo>
                      <a:pt x="129" y="18"/>
                    </a:lnTo>
                    <a:lnTo>
                      <a:pt x="149" y="10"/>
                    </a:lnTo>
                    <a:lnTo>
                      <a:pt x="168" y="4"/>
                    </a:lnTo>
                    <a:lnTo>
                      <a:pt x="189" y="1"/>
                    </a:lnTo>
                    <a:lnTo>
                      <a:pt x="211" y="0"/>
                    </a:lnTo>
                    <a:close/>
                  </a:path>
                </a:pathLst>
              </a:custGeom>
              <a:solidFill>
                <a:srgbClr val="C47C05"/>
              </a:solidFill>
              <a:ln w="9525">
                <a:noFill/>
                <a:round/>
                <a:headEnd/>
                <a:tailEnd/>
              </a:ln>
            </p:spPr>
            <p:txBody>
              <a:bodyPr/>
              <a:lstStyle/>
              <a:p>
                <a:endParaRPr lang="en-US"/>
              </a:p>
            </p:txBody>
          </p:sp>
          <p:sp>
            <p:nvSpPr>
              <p:cNvPr id="21745" name="Freeform 847"/>
              <p:cNvSpPr>
                <a:spLocks/>
              </p:cNvSpPr>
              <p:nvPr/>
            </p:nvSpPr>
            <p:spPr bwMode="auto">
              <a:xfrm>
                <a:off x="1484" y="2326"/>
                <a:ext cx="199" cy="219"/>
              </a:xfrm>
              <a:custGeom>
                <a:avLst/>
                <a:gdLst>
                  <a:gd name="T0" fmla="*/ 220 w 398"/>
                  <a:gd name="T1" fmla="*/ 1 h 437"/>
                  <a:gd name="T2" fmla="*/ 258 w 398"/>
                  <a:gd name="T3" fmla="*/ 10 h 437"/>
                  <a:gd name="T4" fmla="*/ 293 w 398"/>
                  <a:gd name="T5" fmla="*/ 27 h 437"/>
                  <a:gd name="T6" fmla="*/ 326 w 398"/>
                  <a:gd name="T7" fmla="*/ 51 h 437"/>
                  <a:gd name="T8" fmla="*/ 352 w 398"/>
                  <a:gd name="T9" fmla="*/ 81 h 437"/>
                  <a:gd name="T10" fmla="*/ 374 w 398"/>
                  <a:gd name="T11" fmla="*/ 115 h 437"/>
                  <a:gd name="T12" fmla="*/ 389 w 398"/>
                  <a:gd name="T13" fmla="*/ 154 h 437"/>
                  <a:gd name="T14" fmla="*/ 397 w 398"/>
                  <a:gd name="T15" fmla="*/ 197 h 437"/>
                  <a:gd name="T16" fmla="*/ 397 w 398"/>
                  <a:gd name="T17" fmla="*/ 241 h 437"/>
                  <a:gd name="T18" fmla="*/ 389 w 398"/>
                  <a:gd name="T19" fmla="*/ 284 h 437"/>
                  <a:gd name="T20" fmla="*/ 374 w 398"/>
                  <a:gd name="T21" fmla="*/ 324 h 437"/>
                  <a:gd name="T22" fmla="*/ 352 w 398"/>
                  <a:gd name="T23" fmla="*/ 358 h 437"/>
                  <a:gd name="T24" fmla="*/ 326 w 398"/>
                  <a:gd name="T25" fmla="*/ 388 h 437"/>
                  <a:gd name="T26" fmla="*/ 293 w 398"/>
                  <a:gd name="T27" fmla="*/ 411 h 437"/>
                  <a:gd name="T28" fmla="*/ 258 w 398"/>
                  <a:gd name="T29" fmla="*/ 427 h 437"/>
                  <a:gd name="T30" fmla="*/ 220 w 398"/>
                  <a:gd name="T31" fmla="*/ 436 h 437"/>
                  <a:gd name="T32" fmla="*/ 178 w 398"/>
                  <a:gd name="T33" fmla="*/ 436 h 437"/>
                  <a:gd name="T34" fmla="*/ 139 w 398"/>
                  <a:gd name="T35" fmla="*/ 427 h 437"/>
                  <a:gd name="T36" fmla="*/ 103 w 398"/>
                  <a:gd name="T37" fmla="*/ 411 h 437"/>
                  <a:gd name="T38" fmla="*/ 72 w 398"/>
                  <a:gd name="T39" fmla="*/ 388 h 437"/>
                  <a:gd name="T40" fmla="*/ 44 w 398"/>
                  <a:gd name="T41" fmla="*/ 358 h 437"/>
                  <a:gd name="T42" fmla="*/ 24 w 398"/>
                  <a:gd name="T43" fmla="*/ 324 h 437"/>
                  <a:gd name="T44" fmla="*/ 9 w 398"/>
                  <a:gd name="T45" fmla="*/ 284 h 437"/>
                  <a:gd name="T46" fmla="*/ 1 w 398"/>
                  <a:gd name="T47" fmla="*/ 241 h 437"/>
                  <a:gd name="T48" fmla="*/ 1 w 398"/>
                  <a:gd name="T49" fmla="*/ 197 h 437"/>
                  <a:gd name="T50" fmla="*/ 9 w 398"/>
                  <a:gd name="T51" fmla="*/ 154 h 437"/>
                  <a:gd name="T52" fmla="*/ 24 w 398"/>
                  <a:gd name="T53" fmla="*/ 115 h 437"/>
                  <a:gd name="T54" fmla="*/ 44 w 398"/>
                  <a:gd name="T55" fmla="*/ 81 h 437"/>
                  <a:gd name="T56" fmla="*/ 72 w 398"/>
                  <a:gd name="T57" fmla="*/ 51 h 437"/>
                  <a:gd name="T58" fmla="*/ 103 w 398"/>
                  <a:gd name="T59" fmla="*/ 27 h 437"/>
                  <a:gd name="T60" fmla="*/ 139 w 398"/>
                  <a:gd name="T61" fmla="*/ 10 h 437"/>
                  <a:gd name="T62" fmla="*/ 178 w 398"/>
                  <a:gd name="T63" fmla="*/ 1 h 43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98"/>
                  <a:gd name="T97" fmla="*/ 0 h 437"/>
                  <a:gd name="T98" fmla="*/ 398 w 398"/>
                  <a:gd name="T99" fmla="*/ 437 h 43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98" h="437">
                    <a:moveTo>
                      <a:pt x="199" y="0"/>
                    </a:moveTo>
                    <a:lnTo>
                      <a:pt x="220" y="1"/>
                    </a:lnTo>
                    <a:lnTo>
                      <a:pt x="239" y="5"/>
                    </a:lnTo>
                    <a:lnTo>
                      <a:pt x="258" y="10"/>
                    </a:lnTo>
                    <a:lnTo>
                      <a:pt x="276" y="17"/>
                    </a:lnTo>
                    <a:lnTo>
                      <a:pt x="293" y="27"/>
                    </a:lnTo>
                    <a:lnTo>
                      <a:pt x="310" y="38"/>
                    </a:lnTo>
                    <a:lnTo>
                      <a:pt x="326" y="51"/>
                    </a:lnTo>
                    <a:lnTo>
                      <a:pt x="339" y="65"/>
                    </a:lnTo>
                    <a:lnTo>
                      <a:pt x="352" y="81"/>
                    </a:lnTo>
                    <a:lnTo>
                      <a:pt x="364" y="97"/>
                    </a:lnTo>
                    <a:lnTo>
                      <a:pt x="374" y="115"/>
                    </a:lnTo>
                    <a:lnTo>
                      <a:pt x="382" y="134"/>
                    </a:lnTo>
                    <a:lnTo>
                      <a:pt x="389" y="154"/>
                    </a:lnTo>
                    <a:lnTo>
                      <a:pt x="394" y="175"/>
                    </a:lnTo>
                    <a:lnTo>
                      <a:pt x="397" y="197"/>
                    </a:lnTo>
                    <a:lnTo>
                      <a:pt x="398" y="219"/>
                    </a:lnTo>
                    <a:lnTo>
                      <a:pt x="397" y="241"/>
                    </a:lnTo>
                    <a:lnTo>
                      <a:pt x="394" y="263"/>
                    </a:lnTo>
                    <a:lnTo>
                      <a:pt x="389" y="284"/>
                    </a:lnTo>
                    <a:lnTo>
                      <a:pt x="382" y="304"/>
                    </a:lnTo>
                    <a:lnTo>
                      <a:pt x="374" y="324"/>
                    </a:lnTo>
                    <a:lnTo>
                      <a:pt x="364" y="341"/>
                    </a:lnTo>
                    <a:lnTo>
                      <a:pt x="352" y="358"/>
                    </a:lnTo>
                    <a:lnTo>
                      <a:pt x="339" y="373"/>
                    </a:lnTo>
                    <a:lnTo>
                      <a:pt x="326" y="388"/>
                    </a:lnTo>
                    <a:lnTo>
                      <a:pt x="310" y="401"/>
                    </a:lnTo>
                    <a:lnTo>
                      <a:pt x="293" y="411"/>
                    </a:lnTo>
                    <a:lnTo>
                      <a:pt x="276" y="420"/>
                    </a:lnTo>
                    <a:lnTo>
                      <a:pt x="258" y="427"/>
                    </a:lnTo>
                    <a:lnTo>
                      <a:pt x="239" y="433"/>
                    </a:lnTo>
                    <a:lnTo>
                      <a:pt x="220" y="436"/>
                    </a:lnTo>
                    <a:lnTo>
                      <a:pt x="199" y="437"/>
                    </a:lnTo>
                    <a:lnTo>
                      <a:pt x="178" y="436"/>
                    </a:lnTo>
                    <a:lnTo>
                      <a:pt x="159" y="433"/>
                    </a:lnTo>
                    <a:lnTo>
                      <a:pt x="139" y="427"/>
                    </a:lnTo>
                    <a:lnTo>
                      <a:pt x="121" y="420"/>
                    </a:lnTo>
                    <a:lnTo>
                      <a:pt x="103" y="411"/>
                    </a:lnTo>
                    <a:lnTo>
                      <a:pt x="87" y="401"/>
                    </a:lnTo>
                    <a:lnTo>
                      <a:pt x="72" y="388"/>
                    </a:lnTo>
                    <a:lnTo>
                      <a:pt x="58" y="373"/>
                    </a:lnTo>
                    <a:lnTo>
                      <a:pt x="44" y="358"/>
                    </a:lnTo>
                    <a:lnTo>
                      <a:pt x="33" y="341"/>
                    </a:lnTo>
                    <a:lnTo>
                      <a:pt x="24" y="324"/>
                    </a:lnTo>
                    <a:lnTo>
                      <a:pt x="16" y="304"/>
                    </a:lnTo>
                    <a:lnTo>
                      <a:pt x="9" y="284"/>
                    </a:lnTo>
                    <a:lnTo>
                      <a:pt x="3" y="263"/>
                    </a:lnTo>
                    <a:lnTo>
                      <a:pt x="1" y="241"/>
                    </a:lnTo>
                    <a:lnTo>
                      <a:pt x="0" y="219"/>
                    </a:lnTo>
                    <a:lnTo>
                      <a:pt x="1" y="197"/>
                    </a:lnTo>
                    <a:lnTo>
                      <a:pt x="3" y="175"/>
                    </a:lnTo>
                    <a:lnTo>
                      <a:pt x="9" y="154"/>
                    </a:lnTo>
                    <a:lnTo>
                      <a:pt x="16" y="134"/>
                    </a:lnTo>
                    <a:lnTo>
                      <a:pt x="24" y="115"/>
                    </a:lnTo>
                    <a:lnTo>
                      <a:pt x="33" y="97"/>
                    </a:lnTo>
                    <a:lnTo>
                      <a:pt x="44" y="81"/>
                    </a:lnTo>
                    <a:lnTo>
                      <a:pt x="58" y="65"/>
                    </a:lnTo>
                    <a:lnTo>
                      <a:pt x="72" y="51"/>
                    </a:lnTo>
                    <a:lnTo>
                      <a:pt x="87" y="38"/>
                    </a:lnTo>
                    <a:lnTo>
                      <a:pt x="103" y="27"/>
                    </a:lnTo>
                    <a:lnTo>
                      <a:pt x="121" y="17"/>
                    </a:lnTo>
                    <a:lnTo>
                      <a:pt x="139" y="10"/>
                    </a:lnTo>
                    <a:lnTo>
                      <a:pt x="159" y="5"/>
                    </a:lnTo>
                    <a:lnTo>
                      <a:pt x="178" y="1"/>
                    </a:lnTo>
                    <a:lnTo>
                      <a:pt x="199" y="0"/>
                    </a:lnTo>
                    <a:close/>
                  </a:path>
                </a:pathLst>
              </a:custGeom>
              <a:solidFill>
                <a:srgbClr val="CC8405"/>
              </a:solidFill>
              <a:ln w="9525">
                <a:noFill/>
                <a:round/>
                <a:headEnd/>
                <a:tailEnd/>
              </a:ln>
            </p:spPr>
            <p:txBody>
              <a:bodyPr/>
              <a:lstStyle/>
              <a:p>
                <a:endParaRPr lang="en-US"/>
              </a:p>
            </p:txBody>
          </p:sp>
          <p:sp>
            <p:nvSpPr>
              <p:cNvPr id="21746" name="Freeform 848"/>
              <p:cNvSpPr>
                <a:spLocks/>
              </p:cNvSpPr>
              <p:nvPr/>
            </p:nvSpPr>
            <p:spPr bwMode="auto">
              <a:xfrm>
                <a:off x="1486" y="2328"/>
                <a:ext cx="187" cy="206"/>
              </a:xfrm>
              <a:custGeom>
                <a:avLst/>
                <a:gdLst>
                  <a:gd name="T0" fmla="*/ 207 w 376"/>
                  <a:gd name="T1" fmla="*/ 1 h 413"/>
                  <a:gd name="T2" fmla="*/ 243 w 376"/>
                  <a:gd name="T3" fmla="*/ 9 h 413"/>
                  <a:gd name="T4" fmla="*/ 278 w 376"/>
                  <a:gd name="T5" fmla="*/ 25 h 413"/>
                  <a:gd name="T6" fmla="*/ 308 w 376"/>
                  <a:gd name="T7" fmla="*/ 47 h 413"/>
                  <a:gd name="T8" fmla="*/ 333 w 376"/>
                  <a:gd name="T9" fmla="*/ 75 h 413"/>
                  <a:gd name="T10" fmla="*/ 353 w 376"/>
                  <a:gd name="T11" fmla="*/ 108 h 413"/>
                  <a:gd name="T12" fmla="*/ 368 w 376"/>
                  <a:gd name="T13" fmla="*/ 146 h 413"/>
                  <a:gd name="T14" fmla="*/ 375 w 376"/>
                  <a:gd name="T15" fmla="*/ 186 h 413"/>
                  <a:gd name="T16" fmla="*/ 375 w 376"/>
                  <a:gd name="T17" fmla="*/ 227 h 413"/>
                  <a:gd name="T18" fmla="*/ 368 w 376"/>
                  <a:gd name="T19" fmla="*/ 268 h 413"/>
                  <a:gd name="T20" fmla="*/ 353 w 376"/>
                  <a:gd name="T21" fmla="*/ 305 h 413"/>
                  <a:gd name="T22" fmla="*/ 333 w 376"/>
                  <a:gd name="T23" fmla="*/ 338 h 413"/>
                  <a:gd name="T24" fmla="*/ 308 w 376"/>
                  <a:gd name="T25" fmla="*/ 366 h 413"/>
                  <a:gd name="T26" fmla="*/ 278 w 376"/>
                  <a:gd name="T27" fmla="*/ 387 h 413"/>
                  <a:gd name="T28" fmla="*/ 243 w 376"/>
                  <a:gd name="T29" fmla="*/ 404 h 413"/>
                  <a:gd name="T30" fmla="*/ 207 w 376"/>
                  <a:gd name="T31" fmla="*/ 412 h 413"/>
                  <a:gd name="T32" fmla="*/ 168 w 376"/>
                  <a:gd name="T33" fmla="*/ 412 h 413"/>
                  <a:gd name="T34" fmla="*/ 133 w 376"/>
                  <a:gd name="T35" fmla="*/ 404 h 413"/>
                  <a:gd name="T36" fmla="*/ 98 w 376"/>
                  <a:gd name="T37" fmla="*/ 387 h 413"/>
                  <a:gd name="T38" fmla="*/ 68 w 376"/>
                  <a:gd name="T39" fmla="*/ 366 h 413"/>
                  <a:gd name="T40" fmla="*/ 43 w 376"/>
                  <a:gd name="T41" fmla="*/ 338 h 413"/>
                  <a:gd name="T42" fmla="*/ 23 w 376"/>
                  <a:gd name="T43" fmla="*/ 305 h 413"/>
                  <a:gd name="T44" fmla="*/ 8 w 376"/>
                  <a:gd name="T45" fmla="*/ 268 h 413"/>
                  <a:gd name="T46" fmla="*/ 1 w 376"/>
                  <a:gd name="T47" fmla="*/ 227 h 413"/>
                  <a:gd name="T48" fmla="*/ 1 w 376"/>
                  <a:gd name="T49" fmla="*/ 186 h 413"/>
                  <a:gd name="T50" fmla="*/ 8 w 376"/>
                  <a:gd name="T51" fmla="*/ 146 h 413"/>
                  <a:gd name="T52" fmla="*/ 23 w 376"/>
                  <a:gd name="T53" fmla="*/ 108 h 413"/>
                  <a:gd name="T54" fmla="*/ 43 w 376"/>
                  <a:gd name="T55" fmla="*/ 75 h 413"/>
                  <a:gd name="T56" fmla="*/ 68 w 376"/>
                  <a:gd name="T57" fmla="*/ 47 h 413"/>
                  <a:gd name="T58" fmla="*/ 98 w 376"/>
                  <a:gd name="T59" fmla="*/ 25 h 413"/>
                  <a:gd name="T60" fmla="*/ 133 w 376"/>
                  <a:gd name="T61" fmla="*/ 9 h 413"/>
                  <a:gd name="T62" fmla="*/ 168 w 376"/>
                  <a:gd name="T63" fmla="*/ 1 h 41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76"/>
                  <a:gd name="T97" fmla="*/ 0 h 413"/>
                  <a:gd name="T98" fmla="*/ 376 w 376"/>
                  <a:gd name="T99" fmla="*/ 413 h 41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76" h="413">
                    <a:moveTo>
                      <a:pt x="188" y="0"/>
                    </a:moveTo>
                    <a:lnTo>
                      <a:pt x="207" y="1"/>
                    </a:lnTo>
                    <a:lnTo>
                      <a:pt x="226" y="4"/>
                    </a:lnTo>
                    <a:lnTo>
                      <a:pt x="243" y="9"/>
                    </a:lnTo>
                    <a:lnTo>
                      <a:pt x="260" y="16"/>
                    </a:lnTo>
                    <a:lnTo>
                      <a:pt x="278" y="25"/>
                    </a:lnTo>
                    <a:lnTo>
                      <a:pt x="293" y="35"/>
                    </a:lnTo>
                    <a:lnTo>
                      <a:pt x="308" y="47"/>
                    </a:lnTo>
                    <a:lnTo>
                      <a:pt x="320" y="61"/>
                    </a:lnTo>
                    <a:lnTo>
                      <a:pt x="333" y="75"/>
                    </a:lnTo>
                    <a:lnTo>
                      <a:pt x="343" y="92"/>
                    </a:lnTo>
                    <a:lnTo>
                      <a:pt x="353" y="108"/>
                    </a:lnTo>
                    <a:lnTo>
                      <a:pt x="361" y="126"/>
                    </a:lnTo>
                    <a:lnTo>
                      <a:pt x="368" y="146"/>
                    </a:lnTo>
                    <a:lnTo>
                      <a:pt x="372" y="165"/>
                    </a:lnTo>
                    <a:lnTo>
                      <a:pt x="375" y="186"/>
                    </a:lnTo>
                    <a:lnTo>
                      <a:pt x="376" y="207"/>
                    </a:lnTo>
                    <a:lnTo>
                      <a:pt x="375" y="227"/>
                    </a:lnTo>
                    <a:lnTo>
                      <a:pt x="372" y="248"/>
                    </a:lnTo>
                    <a:lnTo>
                      <a:pt x="368" y="268"/>
                    </a:lnTo>
                    <a:lnTo>
                      <a:pt x="361" y="286"/>
                    </a:lnTo>
                    <a:lnTo>
                      <a:pt x="353" y="305"/>
                    </a:lnTo>
                    <a:lnTo>
                      <a:pt x="343" y="322"/>
                    </a:lnTo>
                    <a:lnTo>
                      <a:pt x="333" y="338"/>
                    </a:lnTo>
                    <a:lnTo>
                      <a:pt x="320" y="352"/>
                    </a:lnTo>
                    <a:lnTo>
                      <a:pt x="308" y="366"/>
                    </a:lnTo>
                    <a:lnTo>
                      <a:pt x="293" y="377"/>
                    </a:lnTo>
                    <a:lnTo>
                      <a:pt x="278" y="387"/>
                    </a:lnTo>
                    <a:lnTo>
                      <a:pt x="260" y="397"/>
                    </a:lnTo>
                    <a:lnTo>
                      <a:pt x="243" y="404"/>
                    </a:lnTo>
                    <a:lnTo>
                      <a:pt x="226" y="408"/>
                    </a:lnTo>
                    <a:lnTo>
                      <a:pt x="207" y="412"/>
                    </a:lnTo>
                    <a:lnTo>
                      <a:pt x="188" y="413"/>
                    </a:lnTo>
                    <a:lnTo>
                      <a:pt x="168" y="412"/>
                    </a:lnTo>
                    <a:lnTo>
                      <a:pt x="150" y="408"/>
                    </a:lnTo>
                    <a:lnTo>
                      <a:pt x="133" y="404"/>
                    </a:lnTo>
                    <a:lnTo>
                      <a:pt x="115" y="397"/>
                    </a:lnTo>
                    <a:lnTo>
                      <a:pt x="98" y="387"/>
                    </a:lnTo>
                    <a:lnTo>
                      <a:pt x="83" y="377"/>
                    </a:lnTo>
                    <a:lnTo>
                      <a:pt x="68" y="366"/>
                    </a:lnTo>
                    <a:lnTo>
                      <a:pt x="55" y="352"/>
                    </a:lnTo>
                    <a:lnTo>
                      <a:pt x="43" y="338"/>
                    </a:lnTo>
                    <a:lnTo>
                      <a:pt x="32" y="322"/>
                    </a:lnTo>
                    <a:lnTo>
                      <a:pt x="23" y="305"/>
                    </a:lnTo>
                    <a:lnTo>
                      <a:pt x="15" y="286"/>
                    </a:lnTo>
                    <a:lnTo>
                      <a:pt x="8" y="268"/>
                    </a:lnTo>
                    <a:lnTo>
                      <a:pt x="3" y="248"/>
                    </a:lnTo>
                    <a:lnTo>
                      <a:pt x="1" y="227"/>
                    </a:lnTo>
                    <a:lnTo>
                      <a:pt x="0" y="207"/>
                    </a:lnTo>
                    <a:lnTo>
                      <a:pt x="1" y="186"/>
                    </a:lnTo>
                    <a:lnTo>
                      <a:pt x="3" y="165"/>
                    </a:lnTo>
                    <a:lnTo>
                      <a:pt x="8" y="146"/>
                    </a:lnTo>
                    <a:lnTo>
                      <a:pt x="15" y="126"/>
                    </a:lnTo>
                    <a:lnTo>
                      <a:pt x="23" y="108"/>
                    </a:lnTo>
                    <a:lnTo>
                      <a:pt x="32" y="92"/>
                    </a:lnTo>
                    <a:lnTo>
                      <a:pt x="43" y="75"/>
                    </a:lnTo>
                    <a:lnTo>
                      <a:pt x="55" y="61"/>
                    </a:lnTo>
                    <a:lnTo>
                      <a:pt x="68" y="47"/>
                    </a:lnTo>
                    <a:lnTo>
                      <a:pt x="83" y="35"/>
                    </a:lnTo>
                    <a:lnTo>
                      <a:pt x="98" y="25"/>
                    </a:lnTo>
                    <a:lnTo>
                      <a:pt x="115" y="16"/>
                    </a:lnTo>
                    <a:lnTo>
                      <a:pt x="133" y="9"/>
                    </a:lnTo>
                    <a:lnTo>
                      <a:pt x="150" y="4"/>
                    </a:lnTo>
                    <a:lnTo>
                      <a:pt x="168" y="1"/>
                    </a:lnTo>
                    <a:lnTo>
                      <a:pt x="188" y="0"/>
                    </a:lnTo>
                    <a:close/>
                  </a:path>
                </a:pathLst>
              </a:custGeom>
              <a:solidFill>
                <a:srgbClr val="D18C02"/>
              </a:solidFill>
              <a:ln w="9525">
                <a:noFill/>
                <a:round/>
                <a:headEnd/>
                <a:tailEnd/>
              </a:ln>
            </p:spPr>
            <p:txBody>
              <a:bodyPr/>
              <a:lstStyle/>
              <a:p>
                <a:endParaRPr lang="en-US"/>
              </a:p>
            </p:txBody>
          </p:sp>
          <p:sp>
            <p:nvSpPr>
              <p:cNvPr id="21747" name="Freeform 849"/>
              <p:cNvSpPr>
                <a:spLocks/>
              </p:cNvSpPr>
              <p:nvPr/>
            </p:nvSpPr>
            <p:spPr bwMode="auto">
              <a:xfrm>
                <a:off x="1487" y="2330"/>
                <a:ext cx="177" cy="194"/>
              </a:xfrm>
              <a:custGeom>
                <a:avLst/>
                <a:gdLst>
                  <a:gd name="T0" fmla="*/ 177 w 353"/>
                  <a:gd name="T1" fmla="*/ 0 h 388"/>
                  <a:gd name="T2" fmla="*/ 212 w 353"/>
                  <a:gd name="T3" fmla="*/ 4 h 388"/>
                  <a:gd name="T4" fmla="*/ 245 w 353"/>
                  <a:gd name="T5" fmla="*/ 15 h 388"/>
                  <a:gd name="T6" fmla="*/ 275 w 353"/>
                  <a:gd name="T7" fmla="*/ 34 h 388"/>
                  <a:gd name="T8" fmla="*/ 301 w 353"/>
                  <a:gd name="T9" fmla="*/ 57 h 388"/>
                  <a:gd name="T10" fmla="*/ 323 w 353"/>
                  <a:gd name="T11" fmla="*/ 85 h 388"/>
                  <a:gd name="T12" fmla="*/ 339 w 353"/>
                  <a:gd name="T13" fmla="*/ 119 h 388"/>
                  <a:gd name="T14" fmla="*/ 350 w 353"/>
                  <a:gd name="T15" fmla="*/ 154 h 388"/>
                  <a:gd name="T16" fmla="*/ 353 w 353"/>
                  <a:gd name="T17" fmla="*/ 194 h 388"/>
                  <a:gd name="T18" fmla="*/ 350 w 353"/>
                  <a:gd name="T19" fmla="*/ 233 h 388"/>
                  <a:gd name="T20" fmla="*/ 339 w 353"/>
                  <a:gd name="T21" fmla="*/ 269 h 388"/>
                  <a:gd name="T22" fmla="*/ 323 w 353"/>
                  <a:gd name="T23" fmla="*/ 302 h 388"/>
                  <a:gd name="T24" fmla="*/ 301 w 353"/>
                  <a:gd name="T25" fmla="*/ 330 h 388"/>
                  <a:gd name="T26" fmla="*/ 275 w 353"/>
                  <a:gd name="T27" fmla="*/ 355 h 388"/>
                  <a:gd name="T28" fmla="*/ 245 w 353"/>
                  <a:gd name="T29" fmla="*/ 373 h 388"/>
                  <a:gd name="T30" fmla="*/ 212 w 353"/>
                  <a:gd name="T31" fmla="*/ 385 h 388"/>
                  <a:gd name="T32" fmla="*/ 177 w 353"/>
                  <a:gd name="T33" fmla="*/ 388 h 388"/>
                  <a:gd name="T34" fmla="*/ 141 w 353"/>
                  <a:gd name="T35" fmla="*/ 385 h 388"/>
                  <a:gd name="T36" fmla="*/ 109 w 353"/>
                  <a:gd name="T37" fmla="*/ 373 h 388"/>
                  <a:gd name="T38" fmla="*/ 79 w 353"/>
                  <a:gd name="T39" fmla="*/ 355 h 388"/>
                  <a:gd name="T40" fmla="*/ 52 w 353"/>
                  <a:gd name="T41" fmla="*/ 330 h 388"/>
                  <a:gd name="T42" fmla="*/ 30 w 353"/>
                  <a:gd name="T43" fmla="*/ 302 h 388"/>
                  <a:gd name="T44" fmla="*/ 14 w 353"/>
                  <a:gd name="T45" fmla="*/ 269 h 388"/>
                  <a:gd name="T46" fmla="*/ 4 w 353"/>
                  <a:gd name="T47" fmla="*/ 233 h 388"/>
                  <a:gd name="T48" fmla="*/ 0 w 353"/>
                  <a:gd name="T49" fmla="*/ 194 h 388"/>
                  <a:gd name="T50" fmla="*/ 4 w 353"/>
                  <a:gd name="T51" fmla="*/ 154 h 388"/>
                  <a:gd name="T52" fmla="*/ 14 w 353"/>
                  <a:gd name="T53" fmla="*/ 119 h 388"/>
                  <a:gd name="T54" fmla="*/ 30 w 353"/>
                  <a:gd name="T55" fmla="*/ 85 h 388"/>
                  <a:gd name="T56" fmla="*/ 52 w 353"/>
                  <a:gd name="T57" fmla="*/ 57 h 388"/>
                  <a:gd name="T58" fmla="*/ 79 w 353"/>
                  <a:gd name="T59" fmla="*/ 34 h 388"/>
                  <a:gd name="T60" fmla="*/ 109 w 353"/>
                  <a:gd name="T61" fmla="*/ 15 h 388"/>
                  <a:gd name="T62" fmla="*/ 141 w 353"/>
                  <a:gd name="T63" fmla="*/ 4 h 388"/>
                  <a:gd name="T64" fmla="*/ 177 w 353"/>
                  <a:gd name="T65" fmla="*/ 0 h 38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53"/>
                  <a:gd name="T100" fmla="*/ 0 h 388"/>
                  <a:gd name="T101" fmla="*/ 353 w 353"/>
                  <a:gd name="T102" fmla="*/ 388 h 38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53" h="388">
                    <a:moveTo>
                      <a:pt x="177" y="0"/>
                    </a:moveTo>
                    <a:lnTo>
                      <a:pt x="212" y="4"/>
                    </a:lnTo>
                    <a:lnTo>
                      <a:pt x="245" y="15"/>
                    </a:lnTo>
                    <a:lnTo>
                      <a:pt x="275" y="34"/>
                    </a:lnTo>
                    <a:lnTo>
                      <a:pt x="301" y="57"/>
                    </a:lnTo>
                    <a:lnTo>
                      <a:pt x="323" y="85"/>
                    </a:lnTo>
                    <a:lnTo>
                      <a:pt x="339" y="119"/>
                    </a:lnTo>
                    <a:lnTo>
                      <a:pt x="350" y="154"/>
                    </a:lnTo>
                    <a:lnTo>
                      <a:pt x="353" y="194"/>
                    </a:lnTo>
                    <a:lnTo>
                      <a:pt x="350" y="233"/>
                    </a:lnTo>
                    <a:lnTo>
                      <a:pt x="339" y="269"/>
                    </a:lnTo>
                    <a:lnTo>
                      <a:pt x="323" y="302"/>
                    </a:lnTo>
                    <a:lnTo>
                      <a:pt x="301" y="330"/>
                    </a:lnTo>
                    <a:lnTo>
                      <a:pt x="275" y="355"/>
                    </a:lnTo>
                    <a:lnTo>
                      <a:pt x="245" y="373"/>
                    </a:lnTo>
                    <a:lnTo>
                      <a:pt x="212" y="385"/>
                    </a:lnTo>
                    <a:lnTo>
                      <a:pt x="177" y="388"/>
                    </a:lnTo>
                    <a:lnTo>
                      <a:pt x="141" y="385"/>
                    </a:lnTo>
                    <a:lnTo>
                      <a:pt x="109" y="373"/>
                    </a:lnTo>
                    <a:lnTo>
                      <a:pt x="79" y="355"/>
                    </a:lnTo>
                    <a:lnTo>
                      <a:pt x="52" y="330"/>
                    </a:lnTo>
                    <a:lnTo>
                      <a:pt x="30" y="302"/>
                    </a:lnTo>
                    <a:lnTo>
                      <a:pt x="14" y="269"/>
                    </a:lnTo>
                    <a:lnTo>
                      <a:pt x="4" y="233"/>
                    </a:lnTo>
                    <a:lnTo>
                      <a:pt x="0" y="194"/>
                    </a:lnTo>
                    <a:lnTo>
                      <a:pt x="4" y="154"/>
                    </a:lnTo>
                    <a:lnTo>
                      <a:pt x="14" y="119"/>
                    </a:lnTo>
                    <a:lnTo>
                      <a:pt x="30" y="85"/>
                    </a:lnTo>
                    <a:lnTo>
                      <a:pt x="52" y="57"/>
                    </a:lnTo>
                    <a:lnTo>
                      <a:pt x="79" y="34"/>
                    </a:lnTo>
                    <a:lnTo>
                      <a:pt x="109" y="15"/>
                    </a:lnTo>
                    <a:lnTo>
                      <a:pt x="141" y="4"/>
                    </a:lnTo>
                    <a:lnTo>
                      <a:pt x="177" y="0"/>
                    </a:lnTo>
                    <a:close/>
                  </a:path>
                </a:pathLst>
              </a:custGeom>
              <a:solidFill>
                <a:srgbClr val="D89602"/>
              </a:solidFill>
              <a:ln w="9525">
                <a:noFill/>
                <a:round/>
                <a:headEnd/>
                <a:tailEnd/>
              </a:ln>
            </p:spPr>
            <p:txBody>
              <a:bodyPr/>
              <a:lstStyle/>
              <a:p>
                <a:endParaRPr lang="en-US"/>
              </a:p>
            </p:txBody>
          </p:sp>
          <p:sp>
            <p:nvSpPr>
              <p:cNvPr id="21748" name="Freeform 850"/>
              <p:cNvSpPr>
                <a:spLocks/>
              </p:cNvSpPr>
              <p:nvPr/>
            </p:nvSpPr>
            <p:spPr bwMode="auto">
              <a:xfrm>
                <a:off x="1489" y="2332"/>
                <a:ext cx="165" cy="181"/>
              </a:xfrm>
              <a:custGeom>
                <a:avLst/>
                <a:gdLst>
                  <a:gd name="T0" fmla="*/ 165 w 329"/>
                  <a:gd name="T1" fmla="*/ 0 h 362"/>
                  <a:gd name="T2" fmla="*/ 198 w 329"/>
                  <a:gd name="T3" fmla="*/ 3 h 362"/>
                  <a:gd name="T4" fmla="*/ 229 w 329"/>
                  <a:gd name="T5" fmla="*/ 13 h 362"/>
                  <a:gd name="T6" fmla="*/ 257 w 329"/>
                  <a:gd name="T7" fmla="*/ 31 h 362"/>
                  <a:gd name="T8" fmla="*/ 281 w 329"/>
                  <a:gd name="T9" fmla="*/ 53 h 362"/>
                  <a:gd name="T10" fmla="*/ 302 w 329"/>
                  <a:gd name="T11" fmla="*/ 80 h 362"/>
                  <a:gd name="T12" fmla="*/ 317 w 329"/>
                  <a:gd name="T13" fmla="*/ 111 h 362"/>
                  <a:gd name="T14" fmla="*/ 326 w 329"/>
                  <a:gd name="T15" fmla="*/ 145 h 362"/>
                  <a:gd name="T16" fmla="*/ 329 w 329"/>
                  <a:gd name="T17" fmla="*/ 181 h 362"/>
                  <a:gd name="T18" fmla="*/ 326 w 329"/>
                  <a:gd name="T19" fmla="*/ 217 h 362"/>
                  <a:gd name="T20" fmla="*/ 317 w 329"/>
                  <a:gd name="T21" fmla="*/ 252 h 362"/>
                  <a:gd name="T22" fmla="*/ 302 w 329"/>
                  <a:gd name="T23" fmla="*/ 282 h 362"/>
                  <a:gd name="T24" fmla="*/ 281 w 329"/>
                  <a:gd name="T25" fmla="*/ 309 h 362"/>
                  <a:gd name="T26" fmla="*/ 257 w 329"/>
                  <a:gd name="T27" fmla="*/ 331 h 362"/>
                  <a:gd name="T28" fmla="*/ 229 w 329"/>
                  <a:gd name="T29" fmla="*/ 348 h 362"/>
                  <a:gd name="T30" fmla="*/ 198 w 329"/>
                  <a:gd name="T31" fmla="*/ 359 h 362"/>
                  <a:gd name="T32" fmla="*/ 165 w 329"/>
                  <a:gd name="T33" fmla="*/ 362 h 362"/>
                  <a:gd name="T34" fmla="*/ 131 w 329"/>
                  <a:gd name="T35" fmla="*/ 359 h 362"/>
                  <a:gd name="T36" fmla="*/ 101 w 329"/>
                  <a:gd name="T37" fmla="*/ 348 h 362"/>
                  <a:gd name="T38" fmla="*/ 73 w 329"/>
                  <a:gd name="T39" fmla="*/ 331 h 362"/>
                  <a:gd name="T40" fmla="*/ 48 w 329"/>
                  <a:gd name="T41" fmla="*/ 309 h 362"/>
                  <a:gd name="T42" fmla="*/ 29 w 329"/>
                  <a:gd name="T43" fmla="*/ 282 h 362"/>
                  <a:gd name="T44" fmla="*/ 13 w 329"/>
                  <a:gd name="T45" fmla="*/ 252 h 362"/>
                  <a:gd name="T46" fmla="*/ 3 w 329"/>
                  <a:gd name="T47" fmla="*/ 217 h 362"/>
                  <a:gd name="T48" fmla="*/ 0 w 329"/>
                  <a:gd name="T49" fmla="*/ 181 h 362"/>
                  <a:gd name="T50" fmla="*/ 3 w 329"/>
                  <a:gd name="T51" fmla="*/ 145 h 362"/>
                  <a:gd name="T52" fmla="*/ 13 w 329"/>
                  <a:gd name="T53" fmla="*/ 111 h 362"/>
                  <a:gd name="T54" fmla="*/ 29 w 329"/>
                  <a:gd name="T55" fmla="*/ 80 h 362"/>
                  <a:gd name="T56" fmla="*/ 48 w 329"/>
                  <a:gd name="T57" fmla="*/ 53 h 362"/>
                  <a:gd name="T58" fmla="*/ 73 w 329"/>
                  <a:gd name="T59" fmla="*/ 31 h 362"/>
                  <a:gd name="T60" fmla="*/ 101 w 329"/>
                  <a:gd name="T61" fmla="*/ 13 h 362"/>
                  <a:gd name="T62" fmla="*/ 131 w 329"/>
                  <a:gd name="T63" fmla="*/ 3 h 362"/>
                  <a:gd name="T64" fmla="*/ 165 w 329"/>
                  <a:gd name="T65" fmla="*/ 0 h 36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29"/>
                  <a:gd name="T100" fmla="*/ 0 h 362"/>
                  <a:gd name="T101" fmla="*/ 329 w 329"/>
                  <a:gd name="T102" fmla="*/ 362 h 36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29" h="362">
                    <a:moveTo>
                      <a:pt x="165" y="0"/>
                    </a:moveTo>
                    <a:lnTo>
                      <a:pt x="198" y="3"/>
                    </a:lnTo>
                    <a:lnTo>
                      <a:pt x="229" y="13"/>
                    </a:lnTo>
                    <a:lnTo>
                      <a:pt x="257" y="31"/>
                    </a:lnTo>
                    <a:lnTo>
                      <a:pt x="281" y="53"/>
                    </a:lnTo>
                    <a:lnTo>
                      <a:pt x="302" y="80"/>
                    </a:lnTo>
                    <a:lnTo>
                      <a:pt x="317" y="111"/>
                    </a:lnTo>
                    <a:lnTo>
                      <a:pt x="326" y="145"/>
                    </a:lnTo>
                    <a:lnTo>
                      <a:pt x="329" y="181"/>
                    </a:lnTo>
                    <a:lnTo>
                      <a:pt x="326" y="217"/>
                    </a:lnTo>
                    <a:lnTo>
                      <a:pt x="317" y="252"/>
                    </a:lnTo>
                    <a:lnTo>
                      <a:pt x="302" y="282"/>
                    </a:lnTo>
                    <a:lnTo>
                      <a:pt x="281" y="309"/>
                    </a:lnTo>
                    <a:lnTo>
                      <a:pt x="257" y="331"/>
                    </a:lnTo>
                    <a:lnTo>
                      <a:pt x="229" y="348"/>
                    </a:lnTo>
                    <a:lnTo>
                      <a:pt x="198" y="359"/>
                    </a:lnTo>
                    <a:lnTo>
                      <a:pt x="165" y="362"/>
                    </a:lnTo>
                    <a:lnTo>
                      <a:pt x="131" y="359"/>
                    </a:lnTo>
                    <a:lnTo>
                      <a:pt x="101" y="348"/>
                    </a:lnTo>
                    <a:lnTo>
                      <a:pt x="73" y="331"/>
                    </a:lnTo>
                    <a:lnTo>
                      <a:pt x="48" y="309"/>
                    </a:lnTo>
                    <a:lnTo>
                      <a:pt x="29" y="282"/>
                    </a:lnTo>
                    <a:lnTo>
                      <a:pt x="13" y="252"/>
                    </a:lnTo>
                    <a:lnTo>
                      <a:pt x="3" y="217"/>
                    </a:lnTo>
                    <a:lnTo>
                      <a:pt x="0" y="181"/>
                    </a:lnTo>
                    <a:lnTo>
                      <a:pt x="3" y="145"/>
                    </a:lnTo>
                    <a:lnTo>
                      <a:pt x="13" y="111"/>
                    </a:lnTo>
                    <a:lnTo>
                      <a:pt x="29" y="80"/>
                    </a:lnTo>
                    <a:lnTo>
                      <a:pt x="48" y="53"/>
                    </a:lnTo>
                    <a:lnTo>
                      <a:pt x="73" y="31"/>
                    </a:lnTo>
                    <a:lnTo>
                      <a:pt x="101" y="13"/>
                    </a:lnTo>
                    <a:lnTo>
                      <a:pt x="131" y="3"/>
                    </a:lnTo>
                    <a:lnTo>
                      <a:pt x="165" y="0"/>
                    </a:lnTo>
                    <a:close/>
                  </a:path>
                </a:pathLst>
              </a:custGeom>
              <a:solidFill>
                <a:srgbClr val="DD9E02"/>
              </a:solidFill>
              <a:ln w="9525">
                <a:noFill/>
                <a:round/>
                <a:headEnd/>
                <a:tailEnd/>
              </a:ln>
            </p:spPr>
            <p:txBody>
              <a:bodyPr/>
              <a:lstStyle/>
              <a:p>
                <a:endParaRPr lang="en-US"/>
              </a:p>
            </p:txBody>
          </p:sp>
          <p:sp>
            <p:nvSpPr>
              <p:cNvPr id="21749" name="Freeform 851"/>
              <p:cNvSpPr>
                <a:spLocks/>
              </p:cNvSpPr>
              <p:nvPr/>
            </p:nvSpPr>
            <p:spPr bwMode="auto">
              <a:xfrm>
                <a:off x="1491" y="2334"/>
                <a:ext cx="154" cy="169"/>
              </a:xfrm>
              <a:custGeom>
                <a:avLst/>
                <a:gdLst>
                  <a:gd name="T0" fmla="*/ 154 w 309"/>
                  <a:gd name="T1" fmla="*/ 0 h 338"/>
                  <a:gd name="T2" fmla="*/ 185 w 309"/>
                  <a:gd name="T3" fmla="*/ 3 h 338"/>
                  <a:gd name="T4" fmla="*/ 214 w 309"/>
                  <a:gd name="T5" fmla="*/ 14 h 338"/>
                  <a:gd name="T6" fmla="*/ 240 w 309"/>
                  <a:gd name="T7" fmla="*/ 29 h 338"/>
                  <a:gd name="T8" fmla="*/ 263 w 309"/>
                  <a:gd name="T9" fmla="*/ 50 h 338"/>
                  <a:gd name="T10" fmla="*/ 283 w 309"/>
                  <a:gd name="T11" fmla="*/ 75 h 338"/>
                  <a:gd name="T12" fmla="*/ 297 w 309"/>
                  <a:gd name="T13" fmla="*/ 104 h 338"/>
                  <a:gd name="T14" fmla="*/ 306 w 309"/>
                  <a:gd name="T15" fmla="*/ 135 h 338"/>
                  <a:gd name="T16" fmla="*/ 309 w 309"/>
                  <a:gd name="T17" fmla="*/ 169 h 338"/>
                  <a:gd name="T18" fmla="*/ 306 w 309"/>
                  <a:gd name="T19" fmla="*/ 204 h 338"/>
                  <a:gd name="T20" fmla="*/ 297 w 309"/>
                  <a:gd name="T21" fmla="*/ 235 h 338"/>
                  <a:gd name="T22" fmla="*/ 283 w 309"/>
                  <a:gd name="T23" fmla="*/ 264 h 338"/>
                  <a:gd name="T24" fmla="*/ 263 w 309"/>
                  <a:gd name="T25" fmla="*/ 289 h 338"/>
                  <a:gd name="T26" fmla="*/ 240 w 309"/>
                  <a:gd name="T27" fmla="*/ 310 h 338"/>
                  <a:gd name="T28" fmla="*/ 214 w 309"/>
                  <a:gd name="T29" fmla="*/ 325 h 338"/>
                  <a:gd name="T30" fmla="*/ 185 w 309"/>
                  <a:gd name="T31" fmla="*/ 335 h 338"/>
                  <a:gd name="T32" fmla="*/ 154 w 309"/>
                  <a:gd name="T33" fmla="*/ 338 h 338"/>
                  <a:gd name="T34" fmla="*/ 123 w 309"/>
                  <a:gd name="T35" fmla="*/ 335 h 338"/>
                  <a:gd name="T36" fmla="*/ 94 w 309"/>
                  <a:gd name="T37" fmla="*/ 325 h 338"/>
                  <a:gd name="T38" fmla="*/ 68 w 309"/>
                  <a:gd name="T39" fmla="*/ 310 h 338"/>
                  <a:gd name="T40" fmla="*/ 45 w 309"/>
                  <a:gd name="T41" fmla="*/ 289 h 338"/>
                  <a:gd name="T42" fmla="*/ 27 w 309"/>
                  <a:gd name="T43" fmla="*/ 264 h 338"/>
                  <a:gd name="T44" fmla="*/ 13 w 309"/>
                  <a:gd name="T45" fmla="*/ 235 h 338"/>
                  <a:gd name="T46" fmla="*/ 4 w 309"/>
                  <a:gd name="T47" fmla="*/ 204 h 338"/>
                  <a:gd name="T48" fmla="*/ 0 w 309"/>
                  <a:gd name="T49" fmla="*/ 169 h 338"/>
                  <a:gd name="T50" fmla="*/ 4 w 309"/>
                  <a:gd name="T51" fmla="*/ 135 h 338"/>
                  <a:gd name="T52" fmla="*/ 13 w 309"/>
                  <a:gd name="T53" fmla="*/ 104 h 338"/>
                  <a:gd name="T54" fmla="*/ 27 w 309"/>
                  <a:gd name="T55" fmla="*/ 75 h 338"/>
                  <a:gd name="T56" fmla="*/ 45 w 309"/>
                  <a:gd name="T57" fmla="*/ 50 h 338"/>
                  <a:gd name="T58" fmla="*/ 68 w 309"/>
                  <a:gd name="T59" fmla="*/ 29 h 338"/>
                  <a:gd name="T60" fmla="*/ 94 w 309"/>
                  <a:gd name="T61" fmla="*/ 14 h 338"/>
                  <a:gd name="T62" fmla="*/ 123 w 309"/>
                  <a:gd name="T63" fmla="*/ 3 h 338"/>
                  <a:gd name="T64" fmla="*/ 154 w 309"/>
                  <a:gd name="T65" fmla="*/ 0 h 33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09"/>
                  <a:gd name="T100" fmla="*/ 0 h 338"/>
                  <a:gd name="T101" fmla="*/ 309 w 309"/>
                  <a:gd name="T102" fmla="*/ 338 h 33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09" h="338">
                    <a:moveTo>
                      <a:pt x="154" y="0"/>
                    </a:moveTo>
                    <a:lnTo>
                      <a:pt x="185" y="3"/>
                    </a:lnTo>
                    <a:lnTo>
                      <a:pt x="214" y="14"/>
                    </a:lnTo>
                    <a:lnTo>
                      <a:pt x="240" y="29"/>
                    </a:lnTo>
                    <a:lnTo>
                      <a:pt x="263" y="50"/>
                    </a:lnTo>
                    <a:lnTo>
                      <a:pt x="283" y="75"/>
                    </a:lnTo>
                    <a:lnTo>
                      <a:pt x="297" y="104"/>
                    </a:lnTo>
                    <a:lnTo>
                      <a:pt x="306" y="135"/>
                    </a:lnTo>
                    <a:lnTo>
                      <a:pt x="309" y="169"/>
                    </a:lnTo>
                    <a:lnTo>
                      <a:pt x="306" y="204"/>
                    </a:lnTo>
                    <a:lnTo>
                      <a:pt x="297" y="235"/>
                    </a:lnTo>
                    <a:lnTo>
                      <a:pt x="283" y="264"/>
                    </a:lnTo>
                    <a:lnTo>
                      <a:pt x="263" y="289"/>
                    </a:lnTo>
                    <a:lnTo>
                      <a:pt x="240" y="310"/>
                    </a:lnTo>
                    <a:lnTo>
                      <a:pt x="214" y="325"/>
                    </a:lnTo>
                    <a:lnTo>
                      <a:pt x="185" y="335"/>
                    </a:lnTo>
                    <a:lnTo>
                      <a:pt x="154" y="338"/>
                    </a:lnTo>
                    <a:lnTo>
                      <a:pt x="123" y="335"/>
                    </a:lnTo>
                    <a:lnTo>
                      <a:pt x="94" y="325"/>
                    </a:lnTo>
                    <a:lnTo>
                      <a:pt x="68" y="310"/>
                    </a:lnTo>
                    <a:lnTo>
                      <a:pt x="45" y="289"/>
                    </a:lnTo>
                    <a:lnTo>
                      <a:pt x="27" y="264"/>
                    </a:lnTo>
                    <a:lnTo>
                      <a:pt x="13" y="235"/>
                    </a:lnTo>
                    <a:lnTo>
                      <a:pt x="4" y="204"/>
                    </a:lnTo>
                    <a:lnTo>
                      <a:pt x="0" y="169"/>
                    </a:lnTo>
                    <a:lnTo>
                      <a:pt x="4" y="135"/>
                    </a:lnTo>
                    <a:lnTo>
                      <a:pt x="13" y="104"/>
                    </a:lnTo>
                    <a:lnTo>
                      <a:pt x="27" y="75"/>
                    </a:lnTo>
                    <a:lnTo>
                      <a:pt x="45" y="50"/>
                    </a:lnTo>
                    <a:lnTo>
                      <a:pt x="68" y="29"/>
                    </a:lnTo>
                    <a:lnTo>
                      <a:pt x="94" y="14"/>
                    </a:lnTo>
                    <a:lnTo>
                      <a:pt x="123" y="3"/>
                    </a:lnTo>
                    <a:lnTo>
                      <a:pt x="154" y="0"/>
                    </a:lnTo>
                    <a:close/>
                  </a:path>
                </a:pathLst>
              </a:custGeom>
              <a:solidFill>
                <a:srgbClr val="E5A802"/>
              </a:solidFill>
              <a:ln w="9525">
                <a:noFill/>
                <a:round/>
                <a:headEnd/>
                <a:tailEnd/>
              </a:ln>
            </p:spPr>
            <p:txBody>
              <a:bodyPr/>
              <a:lstStyle/>
              <a:p>
                <a:endParaRPr lang="en-US"/>
              </a:p>
            </p:txBody>
          </p:sp>
          <p:sp>
            <p:nvSpPr>
              <p:cNvPr id="21750" name="Freeform 852"/>
              <p:cNvSpPr>
                <a:spLocks/>
              </p:cNvSpPr>
              <p:nvPr/>
            </p:nvSpPr>
            <p:spPr bwMode="auto">
              <a:xfrm>
                <a:off x="1492" y="2335"/>
                <a:ext cx="143" cy="157"/>
              </a:xfrm>
              <a:custGeom>
                <a:avLst/>
                <a:gdLst>
                  <a:gd name="T0" fmla="*/ 142 w 284"/>
                  <a:gd name="T1" fmla="*/ 0 h 314"/>
                  <a:gd name="T2" fmla="*/ 170 w 284"/>
                  <a:gd name="T3" fmla="*/ 4 h 314"/>
                  <a:gd name="T4" fmla="*/ 197 w 284"/>
                  <a:gd name="T5" fmla="*/ 13 h 314"/>
                  <a:gd name="T6" fmla="*/ 221 w 284"/>
                  <a:gd name="T7" fmla="*/ 28 h 314"/>
                  <a:gd name="T8" fmla="*/ 243 w 284"/>
                  <a:gd name="T9" fmla="*/ 47 h 314"/>
                  <a:gd name="T10" fmla="*/ 260 w 284"/>
                  <a:gd name="T11" fmla="*/ 70 h 314"/>
                  <a:gd name="T12" fmla="*/ 273 w 284"/>
                  <a:gd name="T13" fmla="*/ 97 h 314"/>
                  <a:gd name="T14" fmla="*/ 281 w 284"/>
                  <a:gd name="T15" fmla="*/ 126 h 314"/>
                  <a:gd name="T16" fmla="*/ 284 w 284"/>
                  <a:gd name="T17" fmla="*/ 157 h 314"/>
                  <a:gd name="T18" fmla="*/ 281 w 284"/>
                  <a:gd name="T19" fmla="*/ 188 h 314"/>
                  <a:gd name="T20" fmla="*/ 273 w 284"/>
                  <a:gd name="T21" fmla="*/ 218 h 314"/>
                  <a:gd name="T22" fmla="*/ 260 w 284"/>
                  <a:gd name="T23" fmla="*/ 245 h 314"/>
                  <a:gd name="T24" fmla="*/ 243 w 284"/>
                  <a:gd name="T25" fmla="*/ 268 h 314"/>
                  <a:gd name="T26" fmla="*/ 221 w 284"/>
                  <a:gd name="T27" fmla="*/ 287 h 314"/>
                  <a:gd name="T28" fmla="*/ 197 w 284"/>
                  <a:gd name="T29" fmla="*/ 301 h 314"/>
                  <a:gd name="T30" fmla="*/ 170 w 284"/>
                  <a:gd name="T31" fmla="*/ 310 h 314"/>
                  <a:gd name="T32" fmla="*/ 142 w 284"/>
                  <a:gd name="T33" fmla="*/ 314 h 314"/>
                  <a:gd name="T34" fmla="*/ 113 w 284"/>
                  <a:gd name="T35" fmla="*/ 310 h 314"/>
                  <a:gd name="T36" fmla="*/ 86 w 284"/>
                  <a:gd name="T37" fmla="*/ 301 h 314"/>
                  <a:gd name="T38" fmla="*/ 62 w 284"/>
                  <a:gd name="T39" fmla="*/ 287 h 314"/>
                  <a:gd name="T40" fmla="*/ 41 w 284"/>
                  <a:gd name="T41" fmla="*/ 268 h 314"/>
                  <a:gd name="T42" fmla="*/ 24 w 284"/>
                  <a:gd name="T43" fmla="*/ 245 h 314"/>
                  <a:gd name="T44" fmla="*/ 11 w 284"/>
                  <a:gd name="T45" fmla="*/ 218 h 314"/>
                  <a:gd name="T46" fmla="*/ 2 w 284"/>
                  <a:gd name="T47" fmla="*/ 188 h 314"/>
                  <a:gd name="T48" fmla="*/ 0 w 284"/>
                  <a:gd name="T49" fmla="*/ 157 h 314"/>
                  <a:gd name="T50" fmla="*/ 2 w 284"/>
                  <a:gd name="T51" fmla="*/ 126 h 314"/>
                  <a:gd name="T52" fmla="*/ 11 w 284"/>
                  <a:gd name="T53" fmla="*/ 97 h 314"/>
                  <a:gd name="T54" fmla="*/ 24 w 284"/>
                  <a:gd name="T55" fmla="*/ 70 h 314"/>
                  <a:gd name="T56" fmla="*/ 41 w 284"/>
                  <a:gd name="T57" fmla="*/ 47 h 314"/>
                  <a:gd name="T58" fmla="*/ 62 w 284"/>
                  <a:gd name="T59" fmla="*/ 28 h 314"/>
                  <a:gd name="T60" fmla="*/ 86 w 284"/>
                  <a:gd name="T61" fmla="*/ 13 h 314"/>
                  <a:gd name="T62" fmla="*/ 113 w 284"/>
                  <a:gd name="T63" fmla="*/ 4 h 314"/>
                  <a:gd name="T64" fmla="*/ 142 w 284"/>
                  <a:gd name="T65" fmla="*/ 0 h 31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84"/>
                  <a:gd name="T100" fmla="*/ 0 h 314"/>
                  <a:gd name="T101" fmla="*/ 284 w 284"/>
                  <a:gd name="T102" fmla="*/ 314 h 31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84" h="314">
                    <a:moveTo>
                      <a:pt x="142" y="0"/>
                    </a:moveTo>
                    <a:lnTo>
                      <a:pt x="170" y="4"/>
                    </a:lnTo>
                    <a:lnTo>
                      <a:pt x="197" y="13"/>
                    </a:lnTo>
                    <a:lnTo>
                      <a:pt x="221" y="28"/>
                    </a:lnTo>
                    <a:lnTo>
                      <a:pt x="243" y="47"/>
                    </a:lnTo>
                    <a:lnTo>
                      <a:pt x="260" y="70"/>
                    </a:lnTo>
                    <a:lnTo>
                      <a:pt x="273" y="97"/>
                    </a:lnTo>
                    <a:lnTo>
                      <a:pt x="281" y="126"/>
                    </a:lnTo>
                    <a:lnTo>
                      <a:pt x="284" y="157"/>
                    </a:lnTo>
                    <a:lnTo>
                      <a:pt x="281" y="188"/>
                    </a:lnTo>
                    <a:lnTo>
                      <a:pt x="273" y="218"/>
                    </a:lnTo>
                    <a:lnTo>
                      <a:pt x="260" y="245"/>
                    </a:lnTo>
                    <a:lnTo>
                      <a:pt x="243" y="268"/>
                    </a:lnTo>
                    <a:lnTo>
                      <a:pt x="221" y="287"/>
                    </a:lnTo>
                    <a:lnTo>
                      <a:pt x="197" y="301"/>
                    </a:lnTo>
                    <a:lnTo>
                      <a:pt x="170" y="310"/>
                    </a:lnTo>
                    <a:lnTo>
                      <a:pt x="142" y="314"/>
                    </a:lnTo>
                    <a:lnTo>
                      <a:pt x="113" y="310"/>
                    </a:lnTo>
                    <a:lnTo>
                      <a:pt x="86" y="301"/>
                    </a:lnTo>
                    <a:lnTo>
                      <a:pt x="62" y="287"/>
                    </a:lnTo>
                    <a:lnTo>
                      <a:pt x="41" y="268"/>
                    </a:lnTo>
                    <a:lnTo>
                      <a:pt x="24" y="245"/>
                    </a:lnTo>
                    <a:lnTo>
                      <a:pt x="11" y="218"/>
                    </a:lnTo>
                    <a:lnTo>
                      <a:pt x="2" y="188"/>
                    </a:lnTo>
                    <a:lnTo>
                      <a:pt x="0" y="157"/>
                    </a:lnTo>
                    <a:lnTo>
                      <a:pt x="2" y="126"/>
                    </a:lnTo>
                    <a:lnTo>
                      <a:pt x="11" y="97"/>
                    </a:lnTo>
                    <a:lnTo>
                      <a:pt x="24" y="70"/>
                    </a:lnTo>
                    <a:lnTo>
                      <a:pt x="41" y="47"/>
                    </a:lnTo>
                    <a:lnTo>
                      <a:pt x="62" y="28"/>
                    </a:lnTo>
                    <a:lnTo>
                      <a:pt x="86" y="13"/>
                    </a:lnTo>
                    <a:lnTo>
                      <a:pt x="113" y="4"/>
                    </a:lnTo>
                    <a:lnTo>
                      <a:pt x="142" y="0"/>
                    </a:lnTo>
                    <a:close/>
                  </a:path>
                </a:pathLst>
              </a:custGeom>
              <a:solidFill>
                <a:srgbClr val="EAAF00"/>
              </a:solidFill>
              <a:ln w="9525">
                <a:noFill/>
                <a:round/>
                <a:headEnd/>
                <a:tailEnd/>
              </a:ln>
            </p:spPr>
            <p:txBody>
              <a:bodyPr/>
              <a:lstStyle/>
              <a:p>
                <a:endParaRPr lang="en-US"/>
              </a:p>
            </p:txBody>
          </p:sp>
          <p:sp>
            <p:nvSpPr>
              <p:cNvPr id="21751" name="Freeform 853"/>
              <p:cNvSpPr>
                <a:spLocks/>
              </p:cNvSpPr>
              <p:nvPr/>
            </p:nvSpPr>
            <p:spPr bwMode="auto">
              <a:xfrm>
                <a:off x="1494" y="2338"/>
                <a:ext cx="131" cy="143"/>
              </a:xfrm>
              <a:custGeom>
                <a:avLst/>
                <a:gdLst>
                  <a:gd name="T0" fmla="*/ 130 w 262"/>
                  <a:gd name="T1" fmla="*/ 0 h 288"/>
                  <a:gd name="T2" fmla="*/ 157 w 262"/>
                  <a:gd name="T3" fmla="*/ 4 h 288"/>
                  <a:gd name="T4" fmla="*/ 181 w 262"/>
                  <a:gd name="T5" fmla="*/ 12 h 288"/>
                  <a:gd name="T6" fmla="*/ 204 w 262"/>
                  <a:gd name="T7" fmla="*/ 24 h 288"/>
                  <a:gd name="T8" fmla="*/ 224 w 262"/>
                  <a:gd name="T9" fmla="*/ 43 h 288"/>
                  <a:gd name="T10" fmla="*/ 240 w 262"/>
                  <a:gd name="T11" fmla="*/ 63 h 288"/>
                  <a:gd name="T12" fmla="*/ 251 w 262"/>
                  <a:gd name="T13" fmla="*/ 88 h 288"/>
                  <a:gd name="T14" fmla="*/ 260 w 262"/>
                  <a:gd name="T15" fmla="*/ 115 h 288"/>
                  <a:gd name="T16" fmla="*/ 262 w 262"/>
                  <a:gd name="T17" fmla="*/ 144 h 288"/>
                  <a:gd name="T18" fmla="*/ 260 w 262"/>
                  <a:gd name="T19" fmla="*/ 173 h 288"/>
                  <a:gd name="T20" fmla="*/ 251 w 262"/>
                  <a:gd name="T21" fmla="*/ 200 h 288"/>
                  <a:gd name="T22" fmla="*/ 240 w 262"/>
                  <a:gd name="T23" fmla="*/ 225 h 288"/>
                  <a:gd name="T24" fmla="*/ 224 w 262"/>
                  <a:gd name="T25" fmla="*/ 245 h 288"/>
                  <a:gd name="T26" fmla="*/ 204 w 262"/>
                  <a:gd name="T27" fmla="*/ 264 h 288"/>
                  <a:gd name="T28" fmla="*/ 181 w 262"/>
                  <a:gd name="T29" fmla="*/ 276 h 288"/>
                  <a:gd name="T30" fmla="*/ 157 w 262"/>
                  <a:gd name="T31" fmla="*/ 284 h 288"/>
                  <a:gd name="T32" fmla="*/ 130 w 262"/>
                  <a:gd name="T33" fmla="*/ 288 h 288"/>
                  <a:gd name="T34" fmla="*/ 104 w 262"/>
                  <a:gd name="T35" fmla="*/ 284 h 288"/>
                  <a:gd name="T36" fmla="*/ 80 w 262"/>
                  <a:gd name="T37" fmla="*/ 276 h 288"/>
                  <a:gd name="T38" fmla="*/ 58 w 262"/>
                  <a:gd name="T39" fmla="*/ 264 h 288"/>
                  <a:gd name="T40" fmla="*/ 38 w 262"/>
                  <a:gd name="T41" fmla="*/ 245 h 288"/>
                  <a:gd name="T42" fmla="*/ 22 w 262"/>
                  <a:gd name="T43" fmla="*/ 225 h 288"/>
                  <a:gd name="T44" fmla="*/ 11 w 262"/>
                  <a:gd name="T45" fmla="*/ 200 h 288"/>
                  <a:gd name="T46" fmla="*/ 3 w 262"/>
                  <a:gd name="T47" fmla="*/ 173 h 288"/>
                  <a:gd name="T48" fmla="*/ 0 w 262"/>
                  <a:gd name="T49" fmla="*/ 144 h 288"/>
                  <a:gd name="T50" fmla="*/ 3 w 262"/>
                  <a:gd name="T51" fmla="*/ 115 h 288"/>
                  <a:gd name="T52" fmla="*/ 11 w 262"/>
                  <a:gd name="T53" fmla="*/ 88 h 288"/>
                  <a:gd name="T54" fmla="*/ 22 w 262"/>
                  <a:gd name="T55" fmla="*/ 63 h 288"/>
                  <a:gd name="T56" fmla="*/ 38 w 262"/>
                  <a:gd name="T57" fmla="*/ 43 h 288"/>
                  <a:gd name="T58" fmla="*/ 58 w 262"/>
                  <a:gd name="T59" fmla="*/ 24 h 288"/>
                  <a:gd name="T60" fmla="*/ 80 w 262"/>
                  <a:gd name="T61" fmla="*/ 12 h 288"/>
                  <a:gd name="T62" fmla="*/ 104 w 262"/>
                  <a:gd name="T63" fmla="*/ 4 h 288"/>
                  <a:gd name="T64" fmla="*/ 130 w 262"/>
                  <a:gd name="T65" fmla="*/ 0 h 28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62"/>
                  <a:gd name="T100" fmla="*/ 0 h 288"/>
                  <a:gd name="T101" fmla="*/ 262 w 262"/>
                  <a:gd name="T102" fmla="*/ 288 h 28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62" h="288">
                    <a:moveTo>
                      <a:pt x="130" y="0"/>
                    </a:moveTo>
                    <a:lnTo>
                      <a:pt x="157" y="4"/>
                    </a:lnTo>
                    <a:lnTo>
                      <a:pt x="181" y="12"/>
                    </a:lnTo>
                    <a:lnTo>
                      <a:pt x="204" y="24"/>
                    </a:lnTo>
                    <a:lnTo>
                      <a:pt x="224" y="43"/>
                    </a:lnTo>
                    <a:lnTo>
                      <a:pt x="240" y="63"/>
                    </a:lnTo>
                    <a:lnTo>
                      <a:pt x="251" y="88"/>
                    </a:lnTo>
                    <a:lnTo>
                      <a:pt x="260" y="115"/>
                    </a:lnTo>
                    <a:lnTo>
                      <a:pt x="262" y="144"/>
                    </a:lnTo>
                    <a:lnTo>
                      <a:pt x="260" y="173"/>
                    </a:lnTo>
                    <a:lnTo>
                      <a:pt x="251" y="200"/>
                    </a:lnTo>
                    <a:lnTo>
                      <a:pt x="240" y="225"/>
                    </a:lnTo>
                    <a:lnTo>
                      <a:pt x="224" y="245"/>
                    </a:lnTo>
                    <a:lnTo>
                      <a:pt x="204" y="264"/>
                    </a:lnTo>
                    <a:lnTo>
                      <a:pt x="181" y="276"/>
                    </a:lnTo>
                    <a:lnTo>
                      <a:pt x="157" y="284"/>
                    </a:lnTo>
                    <a:lnTo>
                      <a:pt x="130" y="288"/>
                    </a:lnTo>
                    <a:lnTo>
                      <a:pt x="104" y="284"/>
                    </a:lnTo>
                    <a:lnTo>
                      <a:pt x="80" y="276"/>
                    </a:lnTo>
                    <a:lnTo>
                      <a:pt x="58" y="264"/>
                    </a:lnTo>
                    <a:lnTo>
                      <a:pt x="38" y="245"/>
                    </a:lnTo>
                    <a:lnTo>
                      <a:pt x="22" y="225"/>
                    </a:lnTo>
                    <a:lnTo>
                      <a:pt x="11" y="200"/>
                    </a:lnTo>
                    <a:lnTo>
                      <a:pt x="3" y="173"/>
                    </a:lnTo>
                    <a:lnTo>
                      <a:pt x="0" y="144"/>
                    </a:lnTo>
                    <a:lnTo>
                      <a:pt x="3" y="115"/>
                    </a:lnTo>
                    <a:lnTo>
                      <a:pt x="11" y="88"/>
                    </a:lnTo>
                    <a:lnTo>
                      <a:pt x="22" y="63"/>
                    </a:lnTo>
                    <a:lnTo>
                      <a:pt x="38" y="43"/>
                    </a:lnTo>
                    <a:lnTo>
                      <a:pt x="58" y="24"/>
                    </a:lnTo>
                    <a:lnTo>
                      <a:pt x="80" y="12"/>
                    </a:lnTo>
                    <a:lnTo>
                      <a:pt x="104" y="4"/>
                    </a:lnTo>
                    <a:lnTo>
                      <a:pt x="130" y="0"/>
                    </a:lnTo>
                    <a:close/>
                  </a:path>
                </a:pathLst>
              </a:custGeom>
              <a:solidFill>
                <a:srgbClr val="F2B700"/>
              </a:solidFill>
              <a:ln w="9525">
                <a:noFill/>
                <a:round/>
                <a:headEnd/>
                <a:tailEnd/>
              </a:ln>
            </p:spPr>
            <p:txBody>
              <a:bodyPr/>
              <a:lstStyle/>
              <a:p>
                <a:endParaRPr lang="en-US"/>
              </a:p>
            </p:txBody>
          </p:sp>
          <p:sp>
            <p:nvSpPr>
              <p:cNvPr id="21752" name="Freeform 854"/>
              <p:cNvSpPr>
                <a:spLocks/>
              </p:cNvSpPr>
              <p:nvPr/>
            </p:nvSpPr>
            <p:spPr bwMode="auto">
              <a:xfrm>
                <a:off x="1496" y="2339"/>
                <a:ext cx="120" cy="132"/>
              </a:xfrm>
              <a:custGeom>
                <a:avLst/>
                <a:gdLst>
                  <a:gd name="T0" fmla="*/ 120 w 239"/>
                  <a:gd name="T1" fmla="*/ 0 h 263"/>
                  <a:gd name="T2" fmla="*/ 144 w 239"/>
                  <a:gd name="T3" fmla="*/ 2 h 263"/>
                  <a:gd name="T4" fmla="*/ 166 w 239"/>
                  <a:gd name="T5" fmla="*/ 10 h 263"/>
                  <a:gd name="T6" fmla="*/ 186 w 239"/>
                  <a:gd name="T7" fmla="*/ 21 h 263"/>
                  <a:gd name="T8" fmla="*/ 204 w 239"/>
                  <a:gd name="T9" fmla="*/ 38 h 263"/>
                  <a:gd name="T10" fmla="*/ 219 w 239"/>
                  <a:gd name="T11" fmla="*/ 57 h 263"/>
                  <a:gd name="T12" fmla="*/ 230 w 239"/>
                  <a:gd name="T13" fmla="*/ 80 h 263"/>
                  <a:gd name="T14" fmla="*/ 237 w 239"/>
                  <a:gd name="T15" fmla="*/ 104 h 263"/>
                  <a:gd name="T16" fmla="*/ 239 w 239"/>
                  <a:gd name="T17" fmla="*/ 131 h 263"/>
                  <a:gd name="T18" fmla="*/ 237 w 239"/>
                  <a:gd name="T19" fmla="*/ 157 h 263"/>
                  <a:gd name="T20" fmla="*/ 230 w 239"/>
                  <a:gd name="T21" fmla="*/ 183 h 263"/>
                  <a:gd name="T22" fmla="*/ 219 w 239"/>
                  <a:gd name="T23" fmla="*/ 204 h 263"/>
                  <a:gd name="T24" fmla="*/ 204 w 239"/>
                  <a:gd name="T25" fmla="*/ 224 h 263"/>
                  <a:gd name="T26" fmla="*/ 186 w 239"/>
                  <a:gd name="T27" fmla="*/ 240 h 263"/>
                  <a:gd name="T28" fmla="*/ 166 w 239"/>
                  <a:gd name="T29" fmla="*/ 253 h 263"/>
                  <a:gd name="T30" fmla="*/ 144 w 239"/>
                  <a:gd name="T31" fmla="*/ 261 h 263"/>
                  <a:gd name="T32" fmla="*/ 120 w 239"/>
                  <a:gd name="T33" fmla="*/ 263 h 263"/>
                  <a:gd name="T34" fmla="*/ 95 w 239"/>
                  <a:gd name="T35" fmla="*/ 261 h 263"/>
                  <a:gd name="T36" fmla="*/ 72 w 239"/>
                  <a:gd name="T37" fmla="*/ 253 h 263"/>
                  <a:gd name="T38" fmla="*/ 53 w 239"/>
                  <a:gd name="T39" fmla="*/ 240 h 263"/>
                  <a:gd name="T40" fmla="*/ 34 w 239"/>
                  <a:gd name="T41" fmla="*/ 224 h 263"/>
                  <a:gd name="T42" fmla="*/ 20 w 239"/>
                  <a:gd name="T43" fmla="*/ 204 h 263"/>
                  <a:gd name="T44" fmla="*/ 9 w 239"/>
                  <a:gd name="T45" fmla="*/ 183 h 263"/>
                  <a:gd name="T46" fmla="*/ 2 w 239"/>
                  <a:gd name="T47" fmla="*/ 157 h 263"/>
                  <a:gd name="T48" fmla="*/ 0 w 239"/>
                  <a:gd name="T49" fmla="*/ 131 h 263"/>
                  <a:gd name="T50" fmla="*/ 2 w 239"/>
                  <a:gd name="T51" fmla="*/ 104 h 263"/>
                  <a:gd name="T52" fmla="*/ 9 w 239"/>
                  <a:gd name="T53" fmla="*/ 80 h 263"/>
                  <a:gd name="T54" fmla="*/ 20 w 239"/>
                  <a:gd name="T55" fmla="*/ 57 h 263"/>
                  <a:gd name="T56" fmla="*/ 34 w 239"/>
                  <a:gd name="T57" fmla="*/ 38 h 263"/>
                  <a:gd name="T58" fmla="*/ 53 w 239"/>
                  <a:gd name="T59" fmla="*/ 21 h 263"/>
                  <a:gd name="T60" fmla="*/ 72 w 239"/>
                  <a:gd name="T61" fmla="*/ 10 h 263"/>
                  <a:gd name="T62" fmla="*/ 95 w 239"/>
                  <a:gd name="T63" fmla="*/ 2 h 263"/>
                  <a:gd name="T64" fmla="*/ 120 w 239"/>
                  <a:gd name="T65" fmla="*/ 0 h 26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9"/>
                  <a:gd name="T100" fmla="*/ 0 h 263"/>
                  <a:gd name="T101" fmla="*/ 239 w 239"/>
                  <a:gd name="T102" fmla="*/ 263 h 26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9" h="263">
                    <a:moveTo>
                      <a:pt x="120" y="0"/>
                    </a:moveTo>
                    <a:lnTo>
                      <a:pt x="144" y="2"/>
                    </a:lnTo>
                    <a:lnTo>
                      <a:pt x="166" y="10"/>
                    </a:lnTo>
                    <a:lnTo>
                      <a:pt x="186" y="21"/>
                    </a:lnTo>
                    <a:lnTo>
                      <a:pt x="204" y="38"/>
                    </a:lnTo>
                    <a:lnTo>
                      <a:pt x="219" y="57"/>
                    </a:lnTo>
                    <a:lnTo>
                      <a:pt x="230" y="80"/>
                    </a:lnTo>
                    <a:lnTo>
                      <a:pt x="237" y="104"/>
                    </a:lnTo>
                    <a:lnTo>
                      <a:pt x="239" y="131"/>
                    </a:lnTo>
                    <a:lnTo>
                      <a:pt x="237" y="157"/>
                    </a:lnTo>
                    <a:lnTo>
                      <a:pt x="230" y="183"/>
                    </a:lnTo>
                    <a:lnTo>
                      <a:pt x="219" y="204"/>
                    </a:lnTo>
                    <a:lnTo>
                      <a:pt x="204" y="224"/>
                    </a:lnTo>
                    <a:lnTo>
                      <a:pt x="186" y="240"/>
                    </a:lnTo>
                    <a:lnTo>
                      <a:pt x="166" y="253"/>
                    </a:lnTo>
                    <a:lnTo>
                      <a:pt x="144" y="261"/>
                    </a:lnTo>
                    <a:lnTo>
                      <a:pt x="120" y="263"/>
                    </a:lnTo>
                    <a:lnTo>
                      <a:pt x="95" y="261"/>
                    </a:lnTo>
                    <a:lnTo>
                      <a:pt x="72" y="253"/>
                    </a:lnTo>
                    <a:lnTo>
                      <a:pt x="53" y="240"/>
                    </a:lnTo>
                    <a:lnTo>
                      <a:pt x="34" y="224"/>
                    </a:lnTo>
                    <a:lnTo>
                      <a:pt x="20" y="204"/>
                    </a:lnTo>
                    <a:lnTo>
                      <a:pt x="9" y="183"/>
                    </a:lnTo>
                    <a:lnTo>
                      <a:pt x="2" y="157"/>
                    </a:lnTo>
                    <a:lnTo>
                      <a:pt x="0" y="131"/>
                    </a:lnTo>
                    <a:lnTo>
                      <a:pt x="2" y="104"/>
                    </a:lnTo>
                    <a:lnTo>
                      <a:pt x="9" y="80"/>
                    </a:lnTo>
                    <a:lnTo>
                      <a:pt x="20" y="57"/>
                    </a:lnTo>
                    <a:lnTo>
                      <a:pt x="34" y="38"/>
                    </a:lnTo>
                    <a:lnTo>
                      <a:pt x="53" y="21"/>
                    </a:lnTo>
                    <a:lnTo>
                      <a:pt x="72" y="10"/>
                    </a:lnTo>
                    <a:lnTo>
                      <a:pt x="95" y="2"/>
                    </a:lnTo>
                    <a:lnTo>
                      <a:pt x="120" y="0"/>
                    </a:lnTo>
                    <a:close/>
                  </a:path>
                </a:pathLst>
              </a:custGeom>
              <a:solidFill>
                <a:srgbClr val="F7BF00"/>
              </a:solidFill>
              <a:ln w="9525">
                <a:noFill/>
                <a:round/>
                <a:headEnd/>
                <a:tailEnd/>
              </a:ln>
            </p:spPr>
            <p:txBody>
              <a:bodyPr/>
              <a:lstStyle/>
              <a:p>
                <a:endParaRPr lang="en-US"/>
              </a:p>
            </p:txBody>
          </p:sp>
          <p:sp>
            <p:nvSpPr>
              <p:cNvPr id="21753" name="Freeform 855"/>
              <p:cNvSpPr>
                <a:spLocks/>
              </p:cNvSpPr>
              <p:nvPr/>
            </p:nvSpPr>
            <p:spPr bwMode="auto">
              <a:xfrm>
                <a:off x="1498" y="2341"/>
                <a:ext cx="108" cy="119"/>
              </a:xfrm>
              <a:custGeom>
                <a:avLst/>
                <a:gdLst>
                  <a:gd name="T0" fmla="*/ 109 w 217"/>
                  <a:gd name="T1" fmla="*/ 0 h 238"/>
                  <a:gd name="T2" fmla="*/ 130 w 217"/>
                  <a:gd name="T3" fmla="*/ 2 h 238"/>
                  <a:gd name="T4" fmla="*/ 151 w 217"/>
                  <a:gd name="T5" fmla="*/ 9 h 238"/>
                  <a:gd name="T6" fmla="*/ 170 w 217"/>
                  <a:gd name="T7" fmla="*/ 21 h 238"/>
                  <a:gd name="T8" fmla="*/ 186 w 217"/>
                  <a:gd name="T9" fmla="*/ 36 h 238"/>
                  <a:gd name="T10" fmla="*/ 198 w 217"/>
                  <a:gd name="T11" fmla="*/ 53 h 238"/>
                  <a:gd name="T12" fmla="*/ 209 w 217"/>
                  <a:gd name="T13" fmla="*/ 74 h 238"/>
                  <a:gd name="T14" fmla="*/ 215 w 217"/>
                  <a:gd name="T15" fmla="*/ 96 h 238"/>
                  <a:gd name="T16" fmla="*/ 217 w 217"/>
                  <a:gd name="T17" fmla="*/ 120 h 238"/>
                  <a:gd name="T18" fmla="*/ 215 w 217"/>
                  <a:gd name="T19" fmla="*/ 144 h 238"/>
                  <a:gd name="T20" fmla="*/ 209 w 217"/>
                  <a:gd name="T21" fmla="*/ 166 h 238"/>
                  <a:gd name="T22" fmla="*/ 198 w 217"/>
                  <a:gd name="T23" fmla="*/ 186 h 238"/>
                  <a:gd name="T24" fmla="*/ 186 w 217"/>
                  <a:gd name="T25" fmla="*/ 204 h 238"/>
                  <a:gd name="T26" fmla="*/ 170 w 217"/>
                  <a:gd name="T27" fmla="*/ 218 h 238"/>
                  <a:gd name="T28" fmla="*/ 151 w 217"/>
                  <a:gd name="T29" fmla="*/ 229 h 238"/>
                  <a:gd name="T30" fmla="*/ 130 w 217"/>
                  <a:gd name="T31" fmla="*/ 236 h 238"/>
                  <a:gd name="T32" fmla="*/ 109 w 217"/>
                  <a:gd name="T33" fmla="*/ 238 h 238"/>
                  <a:gd name="T34" fmla="*/ 87 w 217"/>
                  <a:gd name="T35" fmla="*/ 236 h 238"/>
                  <a:gd name="T36" fmla="*/ 66 w 217"/>
                  <a:gd name="T37" fmla="*/ 229 h 238"/>
                  <a:gd name="T38" fmla="*/ 47 w 217"/>
                  <a:gd name="T39" fmla="*/ 218 h 238"/>
                  <a:gd name="T40" fmla="*/ 32 w 217"/>
                  <a:gd name="T41" fmla="*/ 204 h 238"/>
                  <a:gd name="T42" fmla="*/ 19 w 217"/>
                  <a:gd name="T43" fmla="*/ 186 h 238"/>
                  <a:gd name="T44" fmla="*/ 8 w 217"/>
                  <a:gd name="T45" fmla="*/ 166 h 238"/>
                  <a:gd name="T46" fmla="*/ 3 w 217"/>
                  <a:gd name="T47" fmla="*/ 144 h 238"/>
                  <a:gd name="T48" fmla="*/ 0 w 217"/>
                  <a:gd name="T49" fmla="*/ 120 h 238"/>
                  <a:gd name="T50" fmla="*/ 3 w 217"/>
                  <a:gd name="T51" fmla="*/ 96 h 238"/>
                  <a:gd name="T52" fmla="*/ 8 w 217"/>
                  <a:gd name="T53" fmla="*/ 74 h 238"/>
                  <a:gd name="T54" fmla="*/ 19 w 217"/>
                  <a:gd name="T55" fmla="*/ 53 h 238"/>
                  <a:gd name="T56" fmla="*/ 32 w 217"/>
                  <a:gd name="T57" fmla="*/ 36 h 238"/>
                  <a:gd name="T58" fmla="*/ 47 w 217"/>
                  <a:gd name="T59" fmla="*/ 21 h 238"/>
                  <a:gd name="T60" fmla="*/ 66 w 217"/>
                  <a:gd name="T61" fmla="*/ 9 h 238"/>
                  <a:gd name="T62" fmla="*/ 87 w 217"/>
                  <a:gd name="T63" fmla="*/ 2 h 238"/>
                  <a:gd name="T64" fmla="*/ 109 w 217"/>
                  <a:gd name="T65" fmla="*/ 0 h 23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17"/>
                  <a:gd name="T100" fmla="*/ 0 h 238"/>
                  <a:gd name="T101" fmla="*/ 217 w 217"/>
                  <a:gd name="T102" fmla="*/ 238 h 23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17" h="238">
                    <a:moveTo>
                      <a:pt x="109" y="0"/>
                    </a:moveTo>
                    <a:lnTo>
                      <a:pt x="130" y="2"/>
                    </a:lnTo>
                    <a:lnTo>
                      <a:pt x="151" y="9"/>
                    </a:lnTo>
                    <a:lnTo>
                      <a:pt x="170" y="21"/>
                    </a:lnTo>
                    <a:lnTo>
                      <a:pt x="186" y="36"/>
                    </a:lnTo>
                    <a:lnTo>
                      <a:pt x="198" y="53"/>
                    </a:lnTo>
                    <a:lnTo>
                      <a:pt x="209" y="74"/>
                    </a:lnTo>
                    <a:lnTo>
                      <a:pt x="215" y="96"/>
                    </a:lnTo>
                    <a:lnTo>
                      <a:pt x="217" y="120"/>
                    </a:lnTo>
                    <a:lnTo>
                      <a:pt x="215" y="144"/>
                    </a:lnTo>
                    <a:lnTo>
                      <a:pt x="209" y="166"/>
                    </a:lnTo>
                    <a:lnTo>
                      <a:pt x="198" y="186"/>
                    </a:lnTo>
                    <a:lnTo>
                      <a:pt x="186" y="204"/>
                    </a:lnTo>
                    <a:lnTo>
                      <a:pt x="170" y="218"/>
                    </a:lnTo>
                    <a:lnTo>
                      <a:pt x="151" y="229"/>
                    </a:lnTo>
                    <a:lnTo>
                      <a:pt x="130" y="236"/>
                    </a:lnTo>
                    <a:lnTo>
                      <a:pt x="109" y="238"/>
                    </a:lnTo>
                    <a:lnTo>
                      <a:pt x="87" y="236"/>
                    </a:lnTo>
                    <a:lnTo>
                      <a:pt x="66" y="229"/>
                    </a:lnTo>
                    <a:lnTo>
                      <a:pt x="47" y="218"/>
                    </a:lnTo>
                    <a:lnTo>
                      <a:pt x="32" y="204"/>
                    </a:lnTo>
                    <a:lnTo>
                      <a:pt x="19" y="186"/>
                    </a:lnTo>
                    <a:lnTo>
                      <a:pt x="8" y="166"/>
                    </a:lnTo>
                    <a:lnTo>
                      <a:pt x="3" y="144"/>
                    </a:lnTo>
                    <a:lnTo>
                      <a:pt x="0" y="120"/>
                    </a:lnTo>
                    <a:lnTo>
                      <a:pt x="3" y="96"/>
                    </a:lnTo>
                    <a:lnTo>
                      <a:pt x="8" y="74"/>
                    </a:lnTo>
                    <a:lnTo>
                      <a:pt x="19" y="53"/>
                    </a:lnTo>
                    <a:lnTo>
                      <a:pt x="32" y="36"/>
                    </a:lnTo>
                    <a:lnTo>
                      <a:pt x="47" y="21"/>
                    </a:lnTo>
                    <a:lnTo>
                      <a:pt x="66" y="9"/>
                    </a:lnTo>
                    <a:lnTo>
                      <a:pt x="87" y="2"/>
                    </a:lnTo>
                    <a:lnTo>
                      <a:pt x="109" y="0"/>
                    </a:lnTo>
                    <a:close/>
                  </a:path>
                </a:pathLst>
              </a:custGeom>
              <a:solidFill>
                <a:srgbClr val="FFC900"/>
              </a:solidFill>
              <a:ln w="9525">
                <a:noFill/>
                <a:round/>
                <a:headEnd/>
                <a:tailEnd/>
              </a:ln>
            </p:spPr>
            <p:txBody>
              <a:bodyPr/>
              <a:lstStyle/>
              <a:p>
                <a:endParaRPr lang="en-US"/>
              </a:p>
            </p:txBody>
          </p:sp>
          <p:sp>
            <p:nvSpPr>
              <p:cNvPr id="21754" name="Freeform 856"/>
              <p:cNvSpPr>
                <a:spLocks/>
              </p:cNvSpPr>
              <p:nvPr/>
            </p:nvSpPr>
            <p:spPr bwMode="auto">
              <a:xfrm>
                <a:off x="1492" y="2335"/>
                <a:ext cx="203" cy="224"/>
              </a:xfrm>
              <a:custGeom>
                <a:avLst/>
                <a:gdLst>
                  <a:gd name="T0" fmla="*/ 222 w 404"/>
                  <a:gd name="T1" fmla="*/ 1 h 449"/>
                  <a:gd name="T2" fmla="*/ 261 w 404"/>
                  <a:gd name="T3" fmla="*/ 11 h 449"/>
                  <a:gd name="T4" fmla="*/ 298 w 404"/>
                  <a:gd name="T5" fmla="*/ 27 h 449"/>
                  <a:gd name="T6" fmla="*/ 331 w 404"/>
                  <a:gd name="T7" fmla="*/ 51 h 449"/>
                  <a:gd name="T8" fmla="*/ 358 w 404"/>
                  <a:gd name="T9" fmla="*/ 82 h 449"/>
                  <a:gd name="T10" fmla="*/ 380 w 404"/>
                  <a:gd name="T11" fmla="*/ 118 h 449"/>
                  <a:gd name="T12" fmla="*/ 395 w 404"/>
                  <a:gd name="T13" fmla="*/ 158 h 449"/>
                  <a:gd name="T14" fmla="*/ 403 w 404"/>
                  <a:gd name="T15" fmla="*/ 202 h 449"/>
                  <a:gd name="T16" fmla="*/ 403 w 404"/>
                  <a:gd name="T17" fmla="*/ 248 h 449"/>
                  <a:gd name="T18" fmla="*/ 395 w 404"/>
                  <a:gd name="T19" fmla="*/ 292 h 449"/>
                  <a:gd name="T20" fmla="*/ 380 w 404"/>
                  <a:gd name="T21" fmla="*/ 332 h 449"/>
                  <a:gd name="T22" fmla="*/ 358 w 404"/>
                  <a:gd name="T23" fmla="*/ 368 h 449"/>
                  <a:gd name="T24" fmla="*/ 331 w 404"/>
                  <a:gd name="T25" fmla="*/ 397 h 449"/>
                  <a:gd name="T26" fmla="*/ 298 w 404"/>
                  <a:gd name="T27" fmla="*/ 422 h 449"/>
                  <a:gd name="T28" fmla="*/ 261 w 404"/>
                  <a:gd name="T29" fmla="*/ 439 h 449"/>
                  <a:gd name="T30" fmla="*/ 222 w 404"/>
                  <a:gd name="T31" fmla="*/ 448 h 449"/>
                  <a:gd name="T32" fmla="*/ 181 w 404"/>
                  <a:gd name="T33" fmla="*/ 448 h 449"/>
                  <a:gd name="T34" fmla="*/ 143 w 404"/>
                  <a:gd name="T35" fmla="*/ 439 h 449"/>
                  <a:gd name="T36" fmla="*/ 106 w 404"/>
                  <a:gd name="T37" fmla="*/ 422 h 449"/>
                  <a:gd name="T38" fmla="*/ 74 w 404"/>
                  <a:gd name="T39" fmla="*/ 397 h 449"/>
                  <a:gd name="T40" fmla="*/ 46 w 404"/>
                  <a:gd name="T41" fmla="*/ 368 h 449"/>
                  <a:gd name="T42" fmla="*/ 24 w 404"/>
                  <a:gd name="T43" fmla="*/ 332 h 449"/>
                  <a:gd name="T44" fmla="*/ 9 w 404"/>
                  <a:gd name="T45" fmla="*/ 292 h 449"/>
                  <a:gd name="T46" fmla="*/ 1 w 404"/>
                  <a:gd name="T47" fmla="*/ 248 h 449"/>
                  <a:gd name="T48" fmla="*/ 1 w 404"/>
                  <a:gd name="T49" fmla="*/ 202 h 449"/>
                  <a:gd name="T50" fmla="*/ 9 w 404"/>
                  <a:gd name="T51" fmla="*/ 158 h 449"/>
                  <a:gd name="T52" fmla="*/ 24 w 404"/>
                  <a:gd name="T53" fmla="*/ 118 h 449"/>
                  <a:gd name="T54" fmla="*/ 46 w 404"/>
                  <a:gd name="T55" fmla="*/ 82 h 449"/>
                  <a:gd name="T56" fmla="*/ 74 w 404"/>
                  <a:gd name="T57" fmla="*/ 51 h 449"/>
                  <a:gd name="T58" fmla="*/ 106 w 404"/>
                  <a:gd name="T59" fmla="*/ 27 h 449"/>
                  <a:gd name="T60" fmla="*/ 143 w 404"/>
                  <a:gd name="T61" fmla="*/ 11 h 449"/>
                  <a:gd name="T62" fmla="*/ 181 w 404"/>
                  <a:gd name="T63" fmla="*/ 1 h 44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04"/>
                  <a:gd name="T97" fmla="*/ 0 h 449"/>
                  <a:gd name="T98" fmla="*/ 404 w 404"/>
                  <a:gd name="T99" fmla="*/ 449 h 44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04" h="449">
                    <a:moveTo>
                      <a:pt x="201" y="0"/>
                    </a:moveTo>
                    <a:lnTo>
                      <a:pt x="222" y="1"/>
                    </a:lnTo>
                    <a:lnTo>
                      <a:pt x="242" y="5"/>
                    </a:lnTo>
                    <a:lnTo>
                      <a:pt x="261" y="11"/>
                    </a:lnTo>
                    <a:lnTo>
                      <a:pt x="280" y="18"/>
                    </a:lnTo>
                    <a:lnTo>
                      <a:pt x="298" y="27"/>
                    </a:lnTo>
                    <a:lnTo>
                      <a:pt x="314" y="38"/>
                    </a:lnTo>
                    <a:lnTo>
                      <a:pt x="331" y="51"/>
                    </a:lnTo>
                    <a:lnTo>
                      <a:pt x="344" y="66"/>
                    </a:lnTo>
                    <a:lnTo>
                      <a:pt x="358" y="82"/>
                    </a:lnTo>
                    <a:lnTo>
                      <a:pt x="370" y="99"/>
                    </a:lnTo>
                    <a:lnTo>
                      <a:pt x="380" y="118"/>
                    </a:lnTo>
                    <a:lnTo>
                      <a:pt x="388" y="137"/>
                    </a:lnTo>
                    <a:lnTo>
                      <a:pt x="395" y="158"/>
                    </a:lnTo>
                    <a:lnTo>
                      <a:pt x="400" y="180"/>
                    </a:lnTo>
                    <a:lnTo>
                      <a:pt x="403" y="202"/>
                    </a:lnTo>
                    <a:lnTo>
                      <a:pt x="404" y="225"/>
                    </a:lnTo>
                    <a:lnTo>
                      <a:pt x="403" y="248"/>
                    </a:lnTo>
                    <a:lnTo>
                      <a:pt x="400" y="270"/>
                    </a:lnTo>
                    <a:lnTo>
                      <a:pt x="395" y="292"/>
                    </a:lnTo>
                    <a:lnTo>
                      <a:pt x="388" y="312"/>
                    </a:lnTo>
                    <a:lnTo>
                      <a:pt x="380" y="332"/>
                    </a:lnTo>
                    <a:lnTo>
                      <a:pt x="370" y="350"/>
                    </a:lnTo>
                    <a:lnTo>
                      <a:pt x="358" y="368"/>
                    </a:lnTo>
                    <a:lnTo>
                      <a:pt x="344" y="384"/>
                    </a:lnTo>
                    <a:lnTo>
                      <a:pt x="331" y="397"/>
                    </a:lnTo>
                    <a:lnTo>
                      <a:pt x="314" y="411"/>
                    </a:lnTo>
                    <a:lnTo>
                      <a:pt x="298" y="422"/>
                    </a:lnTo>
                    <a:lnTo>
                      <a:pt x="280" y="432"/>
                    </a:lnTo>
                    <a:lnTo>
                      <a:pt x="261" y="439"/>
                    </a:lnTo>
                    <a:lnTo>
                      <a:pt x="242" y="445"/>
                    </a:lnTo>
                    <a:lnTo>
                      <a:pt x="222" y="448"/>
                    </a:lnTo>
                    <a:lnTo>
                      <a:pt x="201" y="449"/>
                    </a:lnTo>
                    <a:lnTo>
                      <a:pt x="181" y="448"/>
                    </a:lnTo>
                    <a:lnTo>
                      <a:pt x="161" y="445"/>
                    </a:lnTo>
                    <a:lnTo>
                      <a:pt x="143" y="439"/>
                    </a:lnTo>
                    <a:lnTo>
                      <a:pt x="124" y="432"/>
                    </a:lnTo>
                    <a:lnTo>
                      <a:pt x="106" y="422"/>
                    </a:lnTo>
                    <a:lnTo>
                      <a:pt x="90" y="411"/>
                    </a:lnTo>
                    <a:lnTo>
                      <a:pt x="74" y="397"/>
                    </a:lnTo>
                    <a:lnTo>
                      <a:pt x="60" y="384"/>
                    </a:lnTo>
                    <a:lnTo>
                      <a:pt x="46" y="368"/>
                    </a:lnTo>
                    <a:lnTo>
                      <a:pt x="34" y="350"/>
                    </a:lnTo>
                    <a:lnTo>
                      <a:pt x="24" y="332"/>
                    </a:lnTo>
                    <a:lnTo>
                      <a:pt x="16" y="312"/>
                    </a:lnTo>
                    <a:lnTo>
                      <a:pt x="9" y="292"/>
                    </a:lnTo>
                    <a:lnTo>
                      <a:pt x="4" y="270"/>
                    </a:lnTo>
                    <a:lnTo>
                      <a:pt x="1" y="248"/>
                    </a:lnTo>
                    <a:lnTo>
                      <a:pt x="0" y="225"/>
                    </a:lnTo>
                    <a:lnTo>
                      <a:pt x="1" y="202"/>
                    </a:lnTo>
                    <a:lnTo>
                      <a:pt x="4" y="180"/>
                    </a:lnTo>
                    <a:lnTo>
                      <a:pt x="9" y="158"/>
                    </a:lnTo>
                    <a:lnTo>
                      <a:pt x="16" y="137"/>
                    </a:lnTo>
                    <a:lnTo>
                      <a:pt x="24" y="118"/>
                    </a:lnTo>
                    <a:lnTo>
                      <a:pt x="34" y="99"/>
                    </a:lnTo>
                    <a:lnTo>
                      <a:pt x="46" y="82"/>
                    </a:lnTo>
                    <a:lnTo>
                      <a:pt x="60" y="66"/>
                    </a:lnTo>
                    <a:lnTo>
                      <a:pt x="74" y="51"/>
                    </a:lnTo>
                    <a:lnTo>
                      <a:pt x="90" y="38"/>
                    </a:lnTo>
                    <a:lnTo>
                      <a:pt x="106" y="27"/>
                    </a:lnTo>
                    <a:lnTo>
                      <a:pt x="124" y="18"/>
                    </a:lnTo>
                    <a:lnTo>
                      <a:pt x="143" y="11"/>
                    </a:lnTo>
                    <a:lnTo>
                      <a:pt x="161" y="5"/>
                    </a:lnTo>
                    <a:lnTo>
                      <a:pt x="181" y="1"/>
                    </a:lnTo>
                    <a:lnTo>
                      <a:pt x="201" y="0"/>
                    </a:lnTo>
                    <a:close/>
                  </a:path>
                </a:pathLst>
              </a:custGeom>
              <a:solidFill>
                <a:srgbClr val="00335B"/>
              </a:solidFill>
              <a:ln w="9525">
                <a:noFill/>
                <a:round/>
                <a:headEnd/>
                <a:tailEnd/>
              </a:ln>
            </p:spPr>
            <p:txBody>
              <a:bodyPr/>
              <a:lstStyle/>
              <a:p>
                <a:endParaRPr lang="en-US"/>
              </a:p>
            </p:txBody>
          </p:sp>
          <p:sp>
            <p:nvSpPr>
              <p:cNvPr id="21755" name="Freeform 857"/>
              <p:cNvSpPr>
                <a:spLocks/>
              </p:cNvSpPr>
              <p:nvPr/>
            </p:nvSpPr>
            <p:spPr bwMode="auto">
              <a:xfrm>
                <a:off x="1520" y="2354"/>
                <a:ext cx="166" cy="184"/>
              </a:xfrm>
              <a:custGeom>
                <a:avLst/>
                <a:gdLst>
                  <a:gd name="T0" fmla="*/ 166 w 332"/>
                  <a:gd name="T1" fmla="*/ 0 h 369"/>
                  <a:gd name="T2" fmla="*/ 199 w 332"/>
                  <a:gd name="T3" fmla="*/ 4 h 369"/>
                  <a:gd name="T4" fmla="*/ 231 w 332"/>
                  <a:gd name="T5" fmla="*/ 15 h 369"/>
                  <a:gd name="T6" fmla="*/ 258 w 332"/>
                  <a:gd name="T7" fmla="*/ 31 h 369"/>
                  <a:gd name="T8" fmla="*/ 284 w 332"/>
                  <a:gd name="T9" fmla="*/ 54 h 369"/>
                  <a:gd name="T10" fmla="*/ 303 w 332"/>
                  <a:gd name="T11" fmla="*/ 82 h 369"/>
                  <a:gd name="T12" fmla="*/ 319 w 332"/>
                  <a:gd name="T13" fmla="*/ 113 h 369"/>
                  <a:gd name="T14" fmla="*/ 329 w 332"/>
                  <a:gd name="T15" fmla="*/ 148 h 369"/>
                  <a:gd name="T16" fmla="*/ 332 w 332"/>
                  <a:gd name="T17" fmla="*/ 184 h 369"/>
                  <a:gd name="T18" fmla="*/ 329 w 332"/>
                  <a:gd name="T19" fmla="*/ 221 h 369"/>
                  <a:gd name="T20" fmla="*/ 319 w 332"/>
                  <a:gd name="T21" fmla="*/ 257 h 369"/>
                  <a:gd name="T22" fmla="*/ 303 w 332"/>
                  <a:gd name="T23" fmla="*/ 288 h 369"/>
                  <a:gd name="T24" fmla="*/ 284 w 332"/>
                  <a:gd name="T25" fmla="*/ 315 h 369"/>
                  <a:gd name="T26" fmla="*/ 258 w 332"/>
                  <a:gd name="T27" fmla="*/ 338 h 369"/>
                  <a:gd name="T28" fmla="*/ 231 w 332"/>
                  <a:gd name="T29" fmla="*/ 355 h 369"/>
                  <a:gd name="T30" fmla="*/ 199 w 332"/>
                  <a:gd name="T31" fmla="*/ 365 h 369"/>
                  <a:gd name="T32" fmla="*/ 166 w 332"/>
                  <a:gd name="T33" fmla="*/ 369 h 369"/>
                  <a:gd name="T34" fmla="*/ 133 w 332"/>
                  <a:gd name="T35" fmla="*/ 365 h 369"/>
                  <a:gd name="T36" fmla="*/ 102 w 332"/>
                  <a:gd name="T37" fmla="*/ 355 h 369"/>
                  <a:gd name="T38" fmla="*/ 74 w 332"/>
                  <a:gd name="T39" fmla="*/ 338 h 369"/>
                  <a:gd name="T40" fmla="*/ 49 w 332"/>
                  <a:gd name="T41" fmla="*/ 315 h 369"/>
                  <a:gd name="T42" fmla="*/ 29 w 332"/>
                  <a:gd name="T43" fmla="*/ 288 h 369"/>
                  <a:gd name="T44" fmla="*/ 13 w 332"/>
                  <a:gd name="T45" fmla="*/ 257 h 369"/>
                  <a:gd name="T46" fmla="*/ 4 w 332"/>
                  <a:gd name="T47" fmla="*/ 221 h 369"/>
                  <a:gd name="T48" fmla="*/ 0 w 332"/>
                  <a:gd name="T49" fmla="*/ 184 h 369"/>
                  <a:gd name="T50" fmla="*/ 4 w 332"/>
                  <a:gd name="T51" fmla="*/ 148 h 369"/>
                  <a:gd name="T52" fmla="*/ 13 w 332"/>
                  <a:gd name="T53" fmla="*/ 113 h 369"/>
                  <a:gd name="T54" fmla="*/ 29 w 332"/>
                  <a:gd name="T55" fmla="*/ 82 h 369"/>
                  <a:gd name="T56" fmla="*/ 49 w 332"/>
                  <a:gd name="T57" fmla="*/ 54 h 369"/>
                  <a:gd name="T58" fmla="*/ 74 w 332"/>
                  <a:gd name="T59" fmla="*/ 31 h 369"/>
                  <a:gd name="T60" fmla="*/ 102 w 332"/>
                  <a:gd name="T61" fmla="*/ 15 h 369"/>
                  <a:gd name="T62" fmla="*/ 133 w 332"/>
                  <a:gd name="T63" fmla="*/ 4 h 369"/>
                  <a:gd name="T64" fmla="*/ 166 w 332"/>
                  <a:gd name="T65" fmla="*/ 0 h 36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32"/>
                  <a:gd name="T100" fmla="*/ 0 h 369"/>
                  <a:gd name="T101" fmla="*/ 332 w 332"/>
                  <a:gd name="T102" fmla="*/ 369 h 36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32" h="369">
                    <a:moveTo>
                      <a:pt x="166" y="0"/>
                    </a:moveTo>
                    <a:lnTo>
                      <a:pt x="199" y="4"/>
                    </a:lnTo>
                    <a:lnTo>
                      <a:pt x="231" y="15"/>
                    </a:lnTo>
                    <a:lnTo>
                      <a:pt x="258" y="31"/>
                    </a:lnTo>
                    <a:lnTo>
                      <a:pt x="284" y="54"/>
                    </a:lnTo>
                    <a:lnTo>
                      <a:pt x="303" y="82"/>
                    </a:lnTo>
                    <a:lnTo>
                      <a:pt x="319" y="113"/>
                    </a:lnTo>
                    <a:lnTo>
                      <a:pt x="329" y="148"/>
                    </a:lnTo>
                    <a:lnTo>
                      <a:pt x="332" y="184"/>
                    </a:lnTo>
                    <a:lnTo>
                      <a:pt x="329" y="221"/>
                    </a:lnTo>
                    <a:lnTo>
                      <a:pt x="319" y="257"/>
                    </a:lnTo>
                    <a:lnTo>
                      <a:pt x="303" y="288"/>
                    </a:lnTo>
                    <a:lnTo>
                      <a:pt x="284" y="315"/>
                    </a:lnTo>
                    <a:lnTo>
                      <a:pt x="258" y="338"/>
                    </a:lnTo>
                    <a:lnTo>
                      <a:pt x="231" y="355"/>
                    </a:lnTo>
                    <a:lnTo>
                      <a:pt x="199" y="365"/>
                    </a:lnTo>
                    <a:lnTo>
                      <a:pt x="166" y="369"/>
                    </a:lnTo>
                    <a:lnTo>
                      <a:pt x="133" y="365"/>
                    </a:lnTo>
                    <a:lnTo>
                      <a:pt x="102" y="355"/>
                    </a:lnTo>
                    <a:lnTo>
                      <a:pt x="74" y="338"/>
                    </a:lnTo>
                    <a:lnTo>
                      <a:pt x="49" y="315"/>
                    </a:lnTo>
                    <a:lnTo>
                      <a:pt x="29" y="288"/>
                    </a:lnTo>
                    <a:lnTo>
                      <a:pt x="13" y="257"/>
                    </a:lnTo>
                    <a:lnTo>
                      <a:pt x="4" y="221"/>
                    </a:lnTo>
                    <a:lnTo>
                      <a:pt x="0" y="184"/>
                    </a:lnTo>
                    <a:lnTo>
                      <a:pt x="4" y="148"/>
                    </a:lnTo>
                    <a:lnTo>
                      <a:pt x="13" y="113"/>
                    </a:lnTo>
                    <a:lnTo>
                      <a:pt x="29" y="82"/>
                    </a:lnTo>
                    <a:lnTo>
                      <a:pt x="49" y="54"/>
                    </a:lnTo>
                    <a:lnTo>
                      <a:pt x="74" y="31"/>
                    </a:lnTo>
                    <a:lnTo>
                      <a:pt x="102" y="15"/>
                    </a:lnTo>
                    <a:lnTo>
                      <a:pt x="133" y="4"/>
                    </a:lnTo>
                    <a:lnTo>
                      <a:pt x="166" y="0"/>
                    </a:lnTo>
                    <a:close/>
                  </a:path>
                </a:pathLst>
              </a:custGeom>
              <a:solidFill>
                <a:srgbClr val="B76B05"/>
              </a:solidFill>
              <a:ln w="9525">
                <a:noFill/>
                <a:round/>
                <a:headEnd/>
                <a:tailEnd/>
              </a:ln>
            </p:spPr>
            <p:txBody>
              <a:bodyPr/>
              <a:lstStyle/>
              <a:p>
                <a:endParaRPr lang="en-US"/>
              </a:p>
            </p:txBody>
          </p:sp>
          <p:sp>
            <p:nvSpPr>
              <p:cNvPr id="21756" name="Freeform 858"/>
              <p:cNvSpPr>
                <a:spLocks/>
              </p:cNvSpPr>
              <p:nvPr/>
            </p:nvSpPr>
            <p:spPr bwMode="auto">
              <a:xfrm>
                <a:off x="1525" y="2358"/>
                <a:ext cx="155" cy="173"/>
              </a:xfrm>
              <a:custGeom>
                <a:avLst/>
                <a:gdLst>
                  <a:gd name="T0" fmla="*/ 156 w 311"/>
                  <a:gd name="T1" fmla="*/ 0 h 345"/>
                  <a:gd name="T2" fmla="*/ 187 w 311"/>
                  <a:gd name="T3" fmla="*/ 3 h 345"/>
                  <a:gd name="T4" fmla="*/ 217 w 311"/>
                  <a:gd name="T5" fmla="*/ 13 h 345"/>
                  <a:gd name="T6" fmla="*/ 243 w 311"/>
                  <a:gd name="T7" fmla="*/ 29 h 345"/>
                  <a:gd name="T8" fmla="*/ 267 w 311"/>
                  <a:gd name="T9" fmla="*/ 50 h 345"/>
                  <a:gd name="T10" fmla="*/ 285 w 311"/>
                  <a:gd name="T11" fmla="*/ 76 h 345"/>
                  <a:gd name="T12" fmla="*/ 299 w 311"/>
                  <a:gd name="T13" fmla="*/ 105 h 345"/>
                  <a:gd name="T14" fmla="*/ 308 w 311"/>
                  <a:gd name="T15" fmla="*/ 138 h 345"/>
                  <a:gd name="T16" fmla="*/ 311 w 311"/>
                  <a:gd name="T17" fmla="*/ 172 h 345"/>
                  <a:gd name="T18" fmla="*/ 308 w 311"/>
                  <a:gd name="T19" fmla="*/ 207 h 345"/>
                  <a:gd name="T20" fmla="*/ 299 w 311"/>
                  <a:gd name="T21" fmla="*/ 239 h 345"/>
                  <a:gd name="T22" fmla="*/ 285 w 311"/>
                  <a:gd name="T23" fmla="*/ 269 h 345"/>
                  <a:gd name="T24" fmla="*/ 267 w 311"/>
                  <a:gd name="T25" fmla="*/ 294 h 345"/>
                  <a:gd name="T26" fmla="*/ 243 w 311"/>
                  <a:gd name="T27" fmla="*/ 315 h 345"/>
                  <a:gd name="T28" fmla="*/ 217 w 311"/>
                  <a:gd name="T29" fmla="*/ 331 h 345"/>
                  <a:gd name="T30" fmla="*/ 187 w 311"/>
                  <a:gd name="T31" fmla="*/ 341 h 345"/>
                  <a:gd name="T32" fmla="*/ 156 w 311"/>
                  <a:gd name="T33" fmla="*/ 345 h 345"/>
                  <a:gd name="T34" fmla="*/ 125 w 311"/>
                  <a:gd name="T35" fmla="*/ 341 h 345"/>
                  <a:gd name="T36" fmla="*/ 96 w 311"/>
                  <a:gd name="T37" fmla="*/ 331 h 345"/>
                  <a:gd name="T38" fmla="*/ 69 w 311"/>
                  <a:gd name="T39" fmla="*/ 315 h 345"/>
                  <a:gd name="T40" fmla="*/ 46 w 311"/>
                  <a:gd name="T41" fmla="*/ 294 h 345"/>
                  <a:gd name="T42" fmla="*/ 27 w 311"/>
                  <a:gd name="T43" fmla="*/ 269 h 345"/>
                  <a:gd name="T44" fmla="*/ 13 w 311"/>
                  <a:gd name="T45" fmla="*/ 239 h 345"/>
                  <a:gd name="T46" fmla="*/ 4 w 311"/>
                  <a:gd name="T47" fmla="*/ 207 h 345"/>
                  <a:gd name="T48" fmla="*/ 0 w 311"/>
                  <a:gd name="T49" fmla="*/ 172 h 345"/>
                  <a:gd name="T50" fmla="*/ 4 w 311"/>
                  <a:gd name="T51" fmla="*/ 138 h 345"/>
                  <a:gd name="T52" fmla="*/ 13 w 311"/>
                  <a:gd name="T53" fmla="*/ 105 h 345"/>
                  <a:gd name="T54" fmla="*/ 27 w 311"/>
                  <a:gd name="T55" fmla="*/ 76 h 345"/>
                  <a:gd name="T56" fmla="*/ 46 w 311"/>
                  <a:gd name="T57" fmla="*/ 50 h 345"/>
                  <a:gd name="T58" fmla="*/ 69 w 311"/>
                  <a:gd name="T59" fmla="*/ 29 h 345"/>
                  <a:gd name="T60" fmla="*/ 96 w 311"/>
                  <a:gd name="T61" fmla="*/ 13 h 345"/>
                  <a:gd name="T62" fmla="*/ 125 w 311"/>
                  <a:gd name="T63" fmla="*/ 3 h 345"/>
                  <a:gd name="T64" fmla="*/ 156 w 311"/>
                  <a:gd name="T65" fmla="*/ 0 h 34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11"/>
                  <a:gd name="T100" fmla="*/ 0 h 345"/>
                  <a:gd name="T101" fmla="*/ 311 w 311"/>
                  <a:gd name="T102" fmla="*/ 345 h 34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11" h="345">
                    <a:moveTo>
                      <a:pt x="156" y="0"/>
                    </a:moveTo>
                    <a:lnTo>
                      <a:pt x="187" y="3"/>
                    </a:lnTo>
                    <a:lnTo>
                      <a:pt x="217" y="13"/>
                    </a:lnTo>
                    <a:lnTo>
                      <a:pt x="243" y="29"/>
                    </a:lnTo>
                    <a:lnTo>
                      <a:pt x="267" y="50"/>
                    </a:lnTo>
                    <a:lnTo>
                      <a:pt x="285" y="76"/>
                    </a:lnTo>
                    <a:lnTo>
                      <a:pt x="299" y="105"/>
                    </a:lnTo>
                    <a:lnTo>
                      <a:pt x="308" y="138"/>
                    </a:lnTo>
                    <a:lnTo>
                      <a:pt x="311" y="172"/>
                    </a:lnTo>
                    <a:lnTo>
                      <a:pt x="308" y="207"/>
                    </a:lnTo>
                    <a:lnTo>
                      <a:pt x="299" y="239"/>
                    </a:lnTo>
                    <a:lnTo>
                      <a:pt x="285" y="269"/>
                    </a:lnTo>
                    <a:lnTo>
                      <a:pt x="267" y="294"/>
                    </a:lnTo>
                    <a:lnTo>
                      <a:pt x="243" y="315"/>
                    </a:lnTo>
                    <a:lnTo>
                      <a:pt x="217" y="331"/>
                    </a:lnTo>
                    <a:lnTo>
                      <a:pt x="187" y="341"/>
                    </a:lnTo>
                    <a:lnTo>
                      <a:pt x="156" y="345"/>
                    </a:lnTo>
                    <a:lnTo>
                      <a:pt x="125" y="341"/>
                    </a:lnTo>
                    <a:lnTo>
                      <a:pt x="96" y="331"/>
                    </a:lnTo>
                    <a:lnTo>
                      <a:pt x="69" y="315"/>
                    </a:lnTo>
                    <a:lnTo>
                      <a:pt x="46" y="294"/>
                    </a:lnTo>
                    <a:lnTo>
                      <a:pt x="27" y="269"/>
                    </a:lnTo>
                    <a:lnTo>
                      <a:pt x="13" y="239"/>
                    </a:lnTo>
                    <a:lnTo>
                      <a:pt x="4" y="207"/>
                    </a:lnTo>
                    <a:lnTo>
                      <a:pt x="0" y="172"/>
                    </a:lnTo>
                    <a:lnTo>
                      <a:pt x="4" y="138"/>
                    </a:lnTo>
                    <a:lnTo>
                      <a:pt x="13" y="105"/>
                    </a:lnTo>
                    <a:lnTo>
                      <a:pt x="27" y="76"/>
                    </a:lnTo>
                    <a:lnTo>
                      <a:pt x="46" y="50"/>
                    </a:lnTo>
                    <a:lnTo>
                      <a:pt x="69" y="29"/>
                    </a:lnTo>
                    <a:lnTo>
                      <a:pt x="96" y="13"/>
                    </a:lnTo>
                    <a:lnTo>
                      <a:pt x="125" y="3"/>
                    </a:lnTo>
                    <a:lnTo>
                      <a:pt x="156" y="0"/>
                    </a:lnTo>
                    <a:close/>
                  </a:path>
                </a:pathLst>
              </a:custGeom>
              <a:solidFill>
                <a:srgbClr val="BF7505"/>
              </a:solidFill>
              <a:ln w="9525">
                <a:noFill/>
                <a:round/>
                <a:headEnd/>
                <a:tailEnd/>
              </a:ln>
            </p:spPr>
            <p:txBody>
              <a:bodyPr/>
              <a:lstStyle/>
              <a:p>
                <a:endParaRPr lang="en-US"/>
              </a:p>
            </p:txBody>
          </p:sp>
          <p:sp>
            <p:nvSpPr>
              <p:cNvPr id="21757" name="Freeform 859"/>
              <p:cNvSpPr>
                <a:spLocks/>
              </p:cNvSpPr>
              <p:nvPr/>
            </p:nvSpPr>
            <p:spPr bwMode="auto">
              <a:xfrm>
                <a:off x="1529" y="2362"/>
                <a:ext cx="145" cy="162"/>
              </a:xfrm>
              <a:custGeom>
                <a:avLst/>
                <a:gdLst>
                  <a:gd name="T0" fmla="*/ 145 w 290"/>
                  <a:gd name="T1" fmla="*/ 0 h 323"/>
                  <a:gd name="T2" fmla="*/ 175 w 290"/>
                  <a:gd name="T3" fmla="*/ 3 h 323"/>
                  <a:gd name="T4" fmla="*/ 201 w 290"/>
                  <a:gd name="T5" fmla="*/ 12 h 323"/>
                  <a:gd name="T6" fmla="*/ 227 w 290"/>
                  <a:gd name="T7" fmla="*/ 27 h 323"/>
                  <a:gd name="T8" fmla="*/ 247 w 290"/>
                  <a:gd name="T9" fmla="*/ 47 h 323"/>
                  <a:gd name="T10" fmla="*/ 266 w 290"/>
                  <a:gd name="T11" fmla="*/ 71 h 323"/>
                  <a:gd name="T12" fmla="*/ 278 w 290"/>
                  <a:gd name="T13" fmla="*/ 99 h 323"/>
                  <a:gd name="T14" fmla="*/ 287 w 290"/>
                  <a:gd name="T15" fmla="*/ 130 h 323"/>
                  <a:gd name="T16" fmla="*/ 290 w 290"/>
                  <a:gd name="T17" fmla="*/ 162 h 323"/>
                  <a:gd name="T18" fmla="*/ 287 w 290"/>
                  <a:gd name="T19" fmla="*/ 194 h 323"/>
                  <a:gd name="T20" fmla="*/ 278 w 290"/>
                  <a:gd name="T21" fmla="*/ 224 h 323"/>
                  <a:gd name="T22" fmla="*/ 266 w 290"/>
                  <a:gd name="T23" fmla="*/ 252 h 323"/>
                  <a:gd name="T24" fmla="*/ 247 w 290"/>
                  <a:gd name="T25" fmla="*/ 276 h 323"/>
                  <a:gd name="T26" fmla="*/ 227 w 290"/>
                  <a:gd name="T27" fmla="*/ 295 h 323"/>
                  <a:gd name="T28" fmla="*/ 201 w 290"/>
                  <a:gd name="T29" fmla="*/ 310 h 323"/>
                  <a:gd name="T30" fmla="*/ 175 w 290"/>
                  <a:gd name="T31" fmla="*/ 320 h 323"/>
                  <a:gd name="T32" fmla="*/ 145 w 290"/>
                  <a:gd name="T33" fmla="*/ 323 h 323"/>
                  <a:gd name="T34" fmla="*/ 116 w 290"/>
                  <a:gd name="T35" fmla="*/ 320 h 323"/>
                  <a:gd name="T36" fmla="*/ 88 w 290"/>
                  <a:gd name="T37" fmla="*/ 310 h 323"/>
                  <a:gd name="T38" fmla="*/ 64 w 290"/>
                  <a:gd name="T39" fmla="*/ 295 h 323"/>
                  <a:gd name="T40" fmla="*/ 42 w 290"/>
                  <a:gd name="T41" fmla="*/ 276 h 323"/>
                  <a:gd name="T42" fmla="*/ 25 w 290"/>
                  <a:gd name="T43" fmla="*/ 252 h 323"/>
                  <a:gd name="T44" fmla="*/ 11 w 290"/>
                  <a:gd name="T45" fmla="*/ 224 h 323"/>
                  <a:gd name="T46" fmla="*/ 3 w 290"/>
                  <a:gd name="T47" fmla="*/ 194 h 323"/>
                  <a:gd name="T48" fmla="*/ 0 w 290"/>
                  <a:gd name="T49" fmla="*/ 162 h 323"/>
                  <a:gd name="T50" fmla="*/ 3 w 290"/>
                  <a:gd name="T51" fmla="*/ 130 h 323"/>
                  <a:gd name="T52" fmla="*/ 11 w 290"/>
                  <a:gd name="T53" fmla="*/ 99 h 323"/>
                  <a:gd name="T54" fmla="*/ 25 w 290"/>
                  <a:gd name="T55" fmla="*/ 71 h 323"/>
                  <a:gd name="T56" fmla="*/ 42 w 290"/>
                  <a:gd name="T57" fmla="*/ 47 h 323"/>
                  <a:gd name="T58" fmla="*/ 64 w 290"/>
                  <a:gd name="T59" fmla="*/ 27 h 323"/>
                  <a:gd name="T60" fmla="*/ 88 w 290"/>
                  <a:gd name="T61" fmla="*/ 12 h 323"/>
                  <a:gd name="T62" fmla="*/ 116 w 290"/>
                  <a:gd name="T63" fmla="*/ 3 h 323"/>
                  <a:gd name="T64" fmla="*/ 145 w 290"/>
                  <a:gd name="T65" fmla="*/ 0 h 32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90"/>
                  <a:gd name="T100" fmla="*/ 0 h 323"/>
                  <a:gd name="T101" fmla="*/ 290 w 290"/>
                  <a:gd name="T102" fmla="*/ 323 h 32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90" h="323">
                    <a:moveTo>
                      <a:pt x="145" y="0"/>
                    </a:moveTo>
                    <a:lnTo>
                      <a:pt x="175" y="3"/>
                    </a:lnTo>
                    <a:lnTo>
                      <a:pt x="201" y="12"/>
                    </a:lnTo>
                    <a:lnTo>
                      <a:pt x="227" y="27"/>
                    </a:lnTo>
                    <a:lnTo>
                      <a:pt x="247" y="47"/>
                    </a:lnTo>
                    <a:lnTo>
                      <a:pt x="266" y="71"/>
                    </a:lnTo>
                    <a:lnTo>
                      <a:pt x="278" y="99"/>
                    </a:lnTo>
                    <a:lnTo>
                      <a:pt x="287" y="130"/>
                    </a:lnTo>
                    <a:lnTo>
                      <a:pt x="290" y="162"/>
                    </a:lnTo>
                    <a:lnTo>
                      <a:pt x="287" y="194"/>
                    </a:lnTo>
                    <a:lnTo>
                      <a:pt x="278" y="224"/>
                    </a:lnTo>
                    <a:lnTo>
                      <a:pt x="266" y="252"/>
                    </a:lnTo>
                    <a:lnTo>
                      <a:pt x="247" y="276"/>
                    </a:lnTo>
                    <a:lnTo>
                      <a:pt x="227" y="295"/>
                    </a:lnTo>
                    <a:lnTo>
                      <a:pt x="201" y="310"/>
                    </a:lnTo>
                    <a:lnTo>
                      <a:pt x="175" y="320"/>
                    </a:lnTo>
                    <a:lnTo>
                      <a:pt x="145" y="323"/>
                    </a:lnTo>
                    <a:lnTo>
                      <a:pt x="116" y="320"/>
                    </a:lnTo>
                    <a:lnTo>
                      <a:pt x="88" y="310"/>
                    </a:lnTo>
                    <a:lnTo>
                      <a:pt x="64" y="295"/>
                    </a:lnTo>
                    <a:lnTo>
                      <a:pt x="42" y="276"/>
                    </a:lnTo>
                    <a:lnTo>
                      <a:pt x="25" y="252"/>
                    </a:lnTo>
                    <a:lnTo>
                      <a:pt x="11" y="224"/>
                    </a:lnTo>
                    <a:lnTo>
                      <a:pt x="3" y="194"/>
                    </a:lnTo>
                    <a:lnTo>
                      <a:pt x="0" y="162"/>
                    </a:lnTo>
                    <a:lnTo>
                      <a:pt x="3" y="130"/>
                    </a:lnTo>
                    <a:lnTo>
                      <a:pt x="11" y="99"/>
                    </a:lnTo>
                    <a:lnTo>
                      <a:pt x="25" y="71"/>
                    </a:lnTo>
                    <a:lnTo>
                      <a:pt x="42" y="47"/>
                    </a:lnTo>
                    <a:lnTo>
                      <a:pt x="64" y="27"/>
                    </a:lnTo>
                    <a:lnTo>
                      <a:pt x="88" y="12"/>
                    </a:lnTo>
                    <a:lnTo>
                      <a:pt x="116" y="3"/>
                    </a:lnTo>
                    <a:lnTo>
                      <a:pt x="145" y="0"/>
                    </a:lnTo>
                    <a:close/>
                  </a:path>
                </a:pathLst>
              </a:custGeom>
              <a:solidFill>
                <a:srgbClr val="C47C05"/>
              </a:solidFill>
              <a:ln w="9525">
                <a:noFill/>
                <a:round/>
                <a:headEnd/>
                <a:tailEnd/>
              </a:ln>
            </p:spPr>
            <p:txBody>
              <a:bodyPr/>
              <a:lstStyle/>
              <a:p>
                <a:endParaRPr lang="en-US"/>
              </a:p>
            </p:txBody>
          </p:sp>
          <p:sp>
            <p:nvSpPr>
              <p:cNvPr id="21758" name="Freeform 860"/>
              <p:cNvSpPr>
                <a:spLocks/>
              </p:cNvSpPr>
              <p:nvPr/>
            </p:nvSpPr>
            <p:spPr bwMode="auto">
              <a:xfrm>
                <a:off x="1533" y="2366"/>
                <a:ext cx="136" cy="151"/>
              </a:xfrm>
              <a:custGeom>
                <a:avLst/>
                <a:gdLst>
                  <a:gd name="T0" fmla="*/ 136 w 270"/>
                  <a:gd name="T1" fmla="*/ 0 h 301"/>
                  <a:gd name="T2" fmla="*/ 163 w 270"/>
                  <a:gd name="T3" fmla="*/ 3 h 301"/>
                  <a:gd name="T4" fmla="*/ 189 w 270"/>
                  <a:gd name="T5" fmla="*/ 11 h 301"/>
                  <a:gd name="T6" fmla="*/ 212 w 270"/>
                  <a:gd name="T7" fmla="*/ 25 h 301"/>
                  <a:gd name="T8" fmla="*/ 231 w 270"/>
                  <a:gd name="T9" fmla="*/ 43 h 301"/>
                  <a:gd name="T10" fmla="*/ 247 w 270"/>
                  <a:gd name="T11" fmla="*/ 66 h 301"/>
                  <a:gd name="T12" fmla="*/ 260 w 270"/>
                  <a:gd name="T13" fmla="*/ 92 h 301"/>
                  <a:gd name="T14" fmla="*/ 268 w 270"/>
                  <a:gd name="T15" fmla="*/ 121 h 301"/>
                  <a:gd name="T16" fmla="*/ 270 w 270"/>
                  <a:gd name="T17" fmla="*/ 150 h 301"/>
                  <a:gd name="T18" fmla="*/ 268 w 270"/>
                  <a:gd name="T19" fmla="*/ 180 h 301"/>
                  <a:gd name="T20" fmla="*/ 260 w 270"/>
                  <a:gd name="T21" fmla="*/ 209 h 301"/>
                  <a:gd name="T22" fmla="*/ 247 w 270"/>
                  <a:gd name="T23" fmla="*/ 234 h 301"/>
                  <a:gd name="T24" fmla="*/ 231 w 270"/>
                  <a:gd name="T25" fmla="*/ 256 h 301"/>
                  <a:gd name="T26" fmla="*/ 212 w 270"/>
                  <a:gd name="T27" fmla="*/ 276 h 301"/>
                  <a:gd name="T28" fmla="*/ 189 w 270"/>
                  <a:gd name="T29" fmla="*/ 290 h 301"/>
                  <a:gd name="T30" fmla="*/ 163 w 270"/>
                  <a:gd name="T31" fmla="*/ 298 h 301"/>
                  <a:gd name="T32" fmla="*/ 136 w 270"/>
                  <a:gd name="T33" fmla="*/ 301 h 301"/>
                  <a:gd name="T34" fmla="*/ 108 w 270"/>
                  <a:gd name="T35" fmla="*/ 298 h 301"/>
                  <a:gd name="T36" fmla="*/ 83 w 270"/>
                  <a:gd name="T37" fmla="*/ 290 h 301"/>
                  <a:gd name="T38" fmla="*/ 60 w 270"/>
                  <a:gd name="T39" fmla="*/ 276 h 301"/>
                  <a:gd name="T40" fmla="*/ 40 w 270"/>
                  <a:gd name="T41" fmla="*/ 256 h 301"/>
                  <a:gd name="T42" fmla="*/ 23 w 270"/>
                  <a:gd name="T43" fmla="*/ 234 h 301"/>
                  <a:gd name="T44" fmla="*/ 10 w 270"/>
                  <a:gd name="T45" fmla="*/ 209 h 301"/>
                  <a:gd name="T46" fmla="*/ 2 w 270"/>
                  <a:gd name="T47" fmla="*/ 180 h 301"/>
                  <a:gd name="T48" fmla="*/ 0 w 270"/>
                  <a:gd name="T49" fmla="*/ 150 h 301"/>
                  <a:gd name="T50" fmla="*/ 2 w 270"/>
                  <a:gd name="T51" fmla="*/ 121 h 301"/>
                  <a:gd name="T52" fmla="*/ 10 w 270"/>
                  <a:gd name="T53" fmla="*/ 92 h 301"/>
                  <a:gd name="T54" fmla="*/ 23 w 270"/>
                  <a:gd name="T55" fmla="*/ 66 h 301"/>
                  <a:gd name="T56" fmla="*/ 40 w 270"/>
                  <a:gd name="T57" fmla="*/ 43 h 301"/>
                  <a:gd name="T58" fmla="*/ 60 w 270"/>
                  <a:gd name="T59" fmla="*/ 25 h 301"/>
                  <a:gd name="T60" fmla="*/ 83 w 270"/>
                  <a:gd name="T61" fmla="*/ 11 h 301"/>
                  <a:gd name="T62" fmla="*/ 108 w 270"/>
                  <a:gd name="T63" fmla="*/ 3 h 301"/>
                  <a:gd name="T64" fmla="*/ 136 w 270"/>
                  <a:gd name="T65" fmla="*/ 0 h 30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70"/>
                  <a:gd name="T100" fmla="*/ 0 h 301"/>
                  <a:gd name="T101" fmla="*/ 270 w 270"/>
                  <a:gd name="T102" fmla="*/ 301 h 30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70" h="301">
                    <a:moveTo>
                      <a:pt x="136" y="0"/>
                    </a:moveTo>
                    <a:lnTo>
                      <a:pt x="163" y="3"/>
                    </a:lnTo>
                    <a:lnTo>
                      <a:pt x="189" y="11"/>
                    </a:lnTo>
                    <a:lnTo>
                      <a:pt x="212" y="25"/>
                    </a:lnTo>
                    <a:lnTo>
                      <a:pt x="231" y="43"/>
                    </a:lnTo>
                    <a:lnTo>
                      <a:pt x="247" y="66"/>
                    </a:lnTo>
                    <a:lnTo>
                      <a:pt x="260" y="92"/>
                    </a:lnTo>
                    <a:lnTo>
                      <a:pt x="268" y="121"/>
                    </a:lnTo>
                    <a:lnTo>
                      <a:pt x="270" y="150"/>
                    </a:lnTo>
                    <a:lnTo>
                      <a:pt x="268" y="180"/>
                    </a:lnTo>
                    <a:lnTo>
                      <a:pt x="260" y="209"/>
                    </a:lnTo>
                    <a:lnTo>
                      <a:pt x="247" y="234"/>
                    </a:lnTo>
                    <a:lnTo>
                      <a:pt x="231" y="256"/>
                    </a:lnTo>
                    <a:lnTo>
                      <a:pt x="212" y="276"/>
                    </a:lnTo>
                    <a:lnTo>
                      <a:pt x="189" y="290"/>
                    </a:lnTo>
                    <a:lnTo>
                      <a:pt x="163" y="298"/>
                    </a:lnTo>
                    <a:lnTo>
                      <a:pt x="136" y="301"/>
                    </a:lnTo>
                    <a:lnTo>
                      <a:pt x="108" y="298"/>
                    </a:lnTo>
                    <a:lnTo>
                      <a:pt x="83" y="290"/>
                    </a:lnTo>
                    <a:lnTo>
                      <a:pt x="60" y="276"/>
                    </a:lnTo>
                    <a:lnTo>
                      <a:pt x="40" y="256"/>
                    </a:lnTo>
                    <a:lnTo>
                      <a:pt x="23" y="234"/>
                    </a:lnTo>
                    <a:lnTo>
                      <a:pt x="10" y="209"/>
                    </a:lnTo>
                    <a:lnTo>
                      <a:pt x="2" y="180"/>
                    </a:lnTo>
                    <a:lnTo>
                      <a:pt x="0" y="150"/>
                    </a:lnTo>
                    <a:lnTo>
                      <a:pt x="2" y="121"/>
                    </a:lnTo>
                    <a:lnTo>
                      <a:pt x="10" y="92"/>
                    </a:lnTo>
                    <a:lnTo>
                      <a:pt x="23" y="66"/>
                    </a:lnTo>
                    <a:lnTo>
                      <a:pt x="40" y="43"/>
                    </a:lnTo>
                    <a:lnTo>
                      <a:pt x="60" y="25"/>
                    </a:lnTo>
                    <a:lnTo>
                      <a:pt x="83" y="11"/>
                    </a:lnTo>
                    <a:lnTo>
                      <a:pt x="108" y="3"/>
                    </a:lnTo>
                    <a:lnTo>
                      <a:pt x="136" y="0"/>
                    </a:lnTo>
                    <a:close/>
                  </a:path>
                </a:pathLst>
              </a:custGeom>
              <a:solidFill>
                <a:srgbClr val="CC8405"/>
              </a:solidFill>
              <a:ln w="9525">
                <a:noFill/>
                <a:round/>
                <a:headEnd/>
                <a:tailEnd/>
              </a:ln>
            </p:spPr>
            <p:txBody>
              <a:bodyPr/>
              <a:lstStyle/>
              <a:p>
                <a:endParaRPr lang="en-US"/>
              </a:p>
            </p:txBody>
          </p:sp>
          <p:sp>
            <p:nvSpPr>
              <p:cNvPr id="21759" name="Freeform 861"/>
              <p:cNvSpPr>
                <a:spLocks/>
              </p:cNvSpPr>
              <p:nvPr/>
            </p:nvSpPr>
            <p:spPr bwMode="auto">
              <a:xfrm>
                <a:off x="1539" y="2371"/>
                <a:ext cx="125" cy="139"/>
              </a:xfrm>
              <a:custGeom>
                <a:avLst/>
                <a:gdLst>
                  <a:gd name="T0" fmla="*/ 124 w 250"/>
                  <a:gd name="T1" fmla="*/ 0 h 278"/>
                  <a:gd name="T2" fmla="*/ 150 w 250"/>
                  <a:gd name="T3" fmla="*/ 2 h 278"/>
                  <a:gd name="T4" fmla="*/ 173 w 250"/>
                  <a:gd name="T5" fmla="*/ 10 h 278"/>
                  <a:gd name="T6" fmla="*/ 195 w 250"/>
                  <a:gd name="T7" fmla="*/ 24 h 278"/>
                  <a:gd name="T8" fmla="*/ 213 w 250"/>
                  <a:gd name="T9" fmla="*/ 40 h 278"/>
                  <a:gd name="T10" fmla="*/ 228 w 250"/>
                  <a:gd name="T11" fmla="*/ 61 h 278"/>
                  <a:gd name="T12" fmla="*/ 240 w 250"/>
                  <a:gd name="T13" fmla="*/ 85 h 278"/>
                  <a:gd name="T14" fmla="*/ 248 w 250"/>
                  <a:gd name="T15" fmla="*/ 112 h 278"/>
                  <a:gd name="T16" fmla="*/ 250 w 250"/>
                  <a:gd name="T17" fmla="*/ 139 h 278"/>
                  <a:gd name="T18" fmla="*/ 248 w 250"/>
                  <a:gd name="T19" fmla="*/ 167 h 278"/>
                  <a:gd name="T20" fmla="*/ 240 w 250"/>
                  <a:gd name="T21" fmla="*/ 193 h 278"/>
                  <a:gd name="T22" fmla="*/ 228 w 250"/>
                  <a:gd name="T23" fmla="*/ 216 h 278"/>
                  <a:gd name="T24" fmla="*/ 213 w 250"/>
                  <a:gd name="T25" fmla="*/ 237 h 278"/>
                  <a:gd name="T26" fmla="*/ 195 w 250"/>
                  <a:gd name="T27" fmla="*/ 254 h 278"/>
                  <a:gd name="T28" fmla="*/ 173 w 250"/>
                  <a:gd name="T29" fmla="*/ 267 h 278"/>
                  <a:gd name="T30" fmla="*/ 150 w 250"/>
                  <a:gd name="T31" fmla="*/ 276 h 278"/>
                  <a:gd name="T32" fmla="*/ 124 w 250"/>
                  <a:gd name="T33" fmla="*/ 278 h 278"/>
                  <a:gd name="T34" fmla="*/ 99 w 250"/>
                  <a:gd name="T35" fmla="*/ 276 h 278"/>
                  <a:gd name="T36" fmla="*/ 76 w 250"/>
                  <a:gd name="T37" fmla="*/ 267 h 278"/>
                  <a:gd name="T38" fmla="*/ 54 w 250"/>
                  <a:gd name="T39" fmla="*/ 254 h 278"/>
                  <a:gd name="T40" fmla="*/ 37 w 250"/>
                  <a:gd name="T41" fmla="*/ 237 h 278"/>
                  <a:gd name="T42" fmla="*/ 21 w 250"/>
                  <a:gd name="T43" fmla="*/ 216 h 278"/>
                  <a:gd name="T44" fmla="*/ 9 w 250"/>
                  <a:gd name="T45" fmla="*/ 193 h 278"/>
                  <a:gd name="T46" fmla="*/ 2 w 250"/>
                  <a:gd name="T47" fmla="*/ 167 h 278"/>
                  <a:gd name="T48" fmla="*/ 0 w 250"/>
                  <a:gd name="T49" fmla="*/ 139 h 278"/>
                  <a:gd name="T50" fmla="*/ 2 w 250"/>
                  <a:gd name="T51" fmla="*/ 112 h 278"/>
                  <a:gd name="T52" fmla="*/ 9 w 250"/>
                  <a:gd name="T53" fmla="*/ 85 h 278"/>
                  <a:gd name="T54" fmla="*/ 21 w 250"/>
                  <a:gd name="T55" fmla="*/ 61 h 278"/>
                  <a:gd name="T56" fmla="*/ 37 w 250"/>
                  <a:gd name="T57" fmla="*/ 40 h 278"/>
                  <a:gd name="T58" fmla="*/ 54 w 250"/>
                  <a:gd name="T59" fmla="*/ 24 h 278"/>
                  <a:gd name="T60" fmla="*/ 76 w 250"/>
                  <a:gd name="T61" fmla="*/ 10 h 278"/>
                  <a:gd name="T62" fmla="*/ 99 w 250"/>
                  <a:gd name="T63" fmla="*/ 2 h 278"/>
                  <a:gd name="T64" fmla="*/ 124 w 250"/>
                  <a:gd name="T65" fmla="*/ 0 h 2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50"/>
                  <a:gd name="T100" fmla="*/ 0 h 278"/>
                  <a:gd name="T101" fmla="*/ 250 w 250"/>
                  <a:gd name="T102" fmla="*/ 278 h 27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50" h="278">
                    <a:moveTo>
                      <a:pt x="124" y="0"/>
                    </a:moveTo>
                    <a:lnTo>
                      <a:pt x="150" y="2"/>
                    </a:lnTo>
                    <a:lnTo>
                      <a:pt x="173" y="10"/>
                    </a:lnTo>
                    <a:lnTo>
                      <a:pt x="195" y="24"/>
                    </a:lnTo>
                    <a:lnTo>
                      <a:pt x="213" y="40"/>
                    </a:lnTo>
                    <a:lnTo>
                      <a:pt x="228" y="61"/>
                    </a:lnTo>
                    <a:lnTo>
                      <a:pt x="240" y="85"/>
                    </a:lnTo>
                    <a:lnTo>
                      <a:pt x="248" y="112"/>
                    </a:lnTo>
                    <a:lnTo>
                      <a:pt x="250" y="139"/>
                    </a:lnTo>
                    <a:lnTo>
                      <a:pt x="248" y="167"/>
                    </a:lnTo>
                    <a:lnTo>
                      <a:pt x="240" y="193"/>
                    </a:lnTo>
                    <a:lnTo>
                      <a:pt x="228" y="216"/>
                    </a:lnTo>
                    <a:lnTo>
                      <a:pt x="213" y="237"/>
                    </a:lnTo>
                    <a:lnTo>
                      <a:pt x="195" y="254"/>
                    </a:lnTo>
                    <a:lnTo>
                      <a:pt x="173" y="267"/>
                    </a:lnTo>
                    <a:lnTo>
                      <a:pt x="150" y="276"/>
                    </a:lnTo>
                    <a:lnTo>
                      <a:pt x="124" y="278"/>
                    </a:lnTo>
                    <a:lnTo>
                      <a:pt x="99" y="276"/>
                    </a:lnTo>
                    <a:lnTo>
                      <a:pt x="76" y="267"/>
                    </a:lnTo>
                    <a:lnTo>
                      <a:pt x="54" y="254"/>
                    </a:lnTo>
                    <a:lnTo>
                      <a:pt x="37" y="237"/>
                    </a:lnTo>
                    <a:lnTo>
                      <a:pt x="21" y="216"/>
                    </a:lnTo>
                    <a:lnTo>
                      <a:pt x="9" y="193"/>
                    </a:lnTo>
                    <a:lnTo>
                      <a:pt x="2" y="167"/>
                    </a:lnTo>
                    <a:lnTo>
                      <a:pt x="0" y="139"/>
                    </a:lnTo>
                    <a:lnTo>
                      <a:pt x="2" y="112"/>
                    </a:lnTo>
                    <a:lnTo>
                      <a:pt x="9" y="85"/>
                    </a:lnTo>
                    <a:lnTo>
                      <a:pt x="21" y="61"/>
                    </a:lnTo>
                    <a:lnTo>
                      <a:pt x="37" y="40"/>
                    </a:lnTo>
                    <a:lnTo>
                      <a:pt x="54" y="24"/>
                    </a:lnTo>
                    <a:lnTo>
                      <a:pt x="76" y="10"/>
                    </a:lnTo>
                    <a:lnTo>
                      <a:pt x="99" y="2"/>
                    </a:lnTo>
                    <a:lnTo>
                      <a:pt x="124" y="0"/>
                    </a:lnTo>
                    <a:close/>
                  </a:path>
                </a:pathLst>
              </a:custGeom>
              <a:solidFill>
                <a:srgbClr val="D18C02"/>
              </a:solidFill>
              <a:ln w="9525">
                <a:noFill/>
                <a:round/>
                <a:headEnd/>
                <a:tailEnd/>
              </a:ln>
            </p:spPr>
            <p:txBody>
              <a:bodyPr/>
              <a:lstStyle/>
              <a:p>
                <a:endParaRPr lang="en-US"/>
              </a:p>
            </p:txBody>
          </p:sp>
          <p:sp>
            <p:nvSpPr>
              <p:cNvPr id="21760" name="Freeform 862"/>
              <p:cNvSpPr>
                <a:spLocks/>
              </p:cNvSpPr>
              <p:nvPr/>
            </p:nvSpPr>
            <p:spPr bwMode="auto">
              <a:xfrm>
                <a:off x="1543" y="2375"/>
                <a:ext cx="115" cy="128"/>
              </a:xfrm>
              <a:custGeom>
                <a:avLst/>
                <a:gdLst>
                  <a:gd name="T0" fmla="*/ 115 w 231"/>
                  <a:gd name="T1" fmla="*/ 0 h 257"/>
                  <a:gd name="T2" fmla="*/ 138 w 231"/>
                  <a:gd name="T3" fmla="*/ 2 h 257"/>
                  <a:gd name="T4" fmla="*/ 160 w 231"/>
                  <a:gd name="T5" fmla="*/ 10 h 257"/>
                  <a:gd name="T6" fmla="*/ 180 w 231"/>
                  <a:gd name="T7" fmla="*/ 22 h 257"/>
                  <a:gd name="T8" fmla="*/ 197 w 231"/>
                  <a:gd name="T9" fmla="*/ 38 h 257"/>
                  <a:gd name="T10" fmla="*/ 211 w 231"/>
                  <a:gd name="T11" fmla="*/ 56 h 257"/>
                  <a:gd name="T12" fmla="*/ 221 w 231"/>
                  <a:gd name="T13" fmla="*/ 78 h 257"/>
                  <a:gd name="T14" fmla="*/ 228 w 231"/>
                  <a:gd name="T15" fmla="*/ 102 h 257"/>
                  <a:gd name="T16" fmla="*/ 231 w 231"/>
                  <a:gd name="T17" fmla="*/ 128 h 257"/>
                  <a:gd name="T18" fmla="*/ 228 w 231"/>
                  <a:gd name="T19" fmla="*/ 153 h 257"/>
                  <a:gd name="T20" fmla="*/ 221 w 231"/>
                  <a:gd name="T21" fmla="*/ 177 h 257"/>
                  <a:gd name="T22" fmla="*/ 211 w 231"/>
                  <a:gd name="T23" fmla="*/ 199 h 257"/>
                  <a:gd name="T24" fmla="*/ 197 w 231"/>
                  <a:gd name="T25" fmla="*/ 219 h 257"/>
                  <a:gd name="T26" fmla="*/ 180 w 231"/>
                  <a:gd name="T27" fmla="*/ 235 h 257"/>
                  <a:gd name="T28" fmla="*/ 160 w 231"/>
                  <a:gd name="T29" fmla="*/ 246 h 257"/>
                  <a:gd name="T30" fmla="*/ 138 w 231"/>
                  <a:gd name="T31" fmla="*/ 254 h 257"/>
                  <a:gd name="T32" fmla="*/ 115 w 231"/>
                  <a:gd name="T33" fmla="*/ 257 h 257"/>
                  <a:gd name="T34" fmla="*/ 92 w 231"/>
                  <a:gd name="T35" fmla="*/ 254 h 257"/>
                  <a:gd name="T36" fmla="*/ 70 w 231"/>
                  <a:gd name="T37" fmla="*/ 246 h 257"/>
                  <a:gd name="T38" fmla="*/ 51 w 231"/>
                  <a:gd name="T39" fmla="*/ 235 h 257"/>
                  <a:gd name="T40" fmla="*/ 33 w 231"/>
                  <a:gd name="T41" fmla="*/ 219 h 257"/>
                  <a:gd name="T42" fmla="*/ 20 w 231"/>
                  <a:gd name="T43" fmla="*/ 199 h 257"/>
                  <a:gd name="T44" fmla="*/ 9 w 231"/>
                  <a:gd name="T45" fmla="*/ 177 h 257"/>
                  <a:gd name="T46" fmla="*/ 2 w 231"/>
                  <a:gd name="T47" fmla="*/ 153 h 257"/>
                  <a:gd name="T48" fmla="*/ 0 w 231"/>
                  <a:gd name="T49" fmla="*/ 128 h 257"/>
                  <a:gd name="T50" fmla="*/ 2 w 231"/>
                  <a:gd name="T51" fmla="*/ 102 h 257"/>
                  <a:gd name="T52" fmla="*/ 9 w 231"/>
                  <a:gd name="T53" fmla="*/ 78 h 257"/>
                  <a:gd name="T54" fmla="*/ 20 w 231"/>
                  <a:gd name="T55" fmla="*/ 56 h 257"/>
                  <a:gd name="T56" fmla="*/ 33 w 231"/>
                  <a:gd name="T57" fmla="*/ 38 h 257"/>
                  <a:gd name="T58" fmla="*/ 51 w 231"/>
                  <a:gd name="T59" fmla="*/ 22 h 257"/>
                  <a:gd name="T60" fmla="*/ 70 w 231"/>
                  <a:gd name="T61" fmla="*/ 10 h 257"/>
                  <a:gd name="T62" fmla="*/ 92 w 231"/>
                  <a:gd name="T63" fmla="*/ 2 h 257"/>
                  <a:gd name="T64" fmla="*/ 115 w 231"/>
                  <a:gd name="T65" fmla="*/ 0 h 25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1"/>
                  <a:gd name="T100" fmla="*/ 0 h 257"/>
                  <a:gd name="T101" fmla="*/ 231 w 231"/>
                  <a:gd name="T102" fmla="*/ 257 h 25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1" h="257">
                    <a:moveTo>
                      <a:pt x="115" y="0"/>
                    </a:moveTo>
                    <a:lnTo>
                      <a:pt x="138" y="2"/>
                    </a:lnTo>
                    <a:lnTo>
                      <a:pt x="160" y="10"/>
                    </a:lnTo>
                    <a:lnTo>
                      <a:pt x="180" y="22"/>
                    </a:lnTo>
                    <a:lnTo>
                      <a:pt x="197" y="38"/>
                    </a:lnTo>
                    <a:lnTo>
                      <a:pt x="211" y="56"/>
                    </a:lnTo>
                    <a:lnTo>
                      <a:pt x="221" y="78"/>
                    </a:lnTo>
                    <a:lnTo>
                      <a:pt x="228" y="102"/>
                    </a:lnTo>
                    <a:lnTo>
                      <a:pt x="231" y="128"/>
                    </a:lnTo>
                    <a:lnTo>
                      <a:pt x="228" y="153"/>
                    </a:lnTo>
                    <a:lnTo>
                      <a:pt x="221" y="177"/>
                    </a:lnTo>
                    <a:lnTo>
                      <a:pt x="211" y="199"/>
                    </a:lnTo>
                    <a:lnTo>
                      <a:pt x="197" y="219"/>
                    </a:lnTo>
                    <a:lnTo>
                      <a:pt x="180" y="235"/>
                    </a:lnTo>
                    <a:lnTo>
                      <a:pt x="160" y="246"/>
                    </a:lnTo>
                    <a:lnTo>
                      <a:pt x="138" y="254"/>
                    </a:lnTo>
                    <a:lnTo>
                      <a:pt x="115" y="257"/>
                    </a:lnTo>
                    <a:lnTo>
                      <a:pt x="92" y="254"/>
                    </a:lnTo>
                    <a:lnTo>
                      <a:pt x="70" y="246"/>
                    </a:lnTo>
                    <a:lnTo>
                      <a:pt x="51" y="235"/>
                    </a:lnTo>
                    <a:lnTo>
                      <a:pt x="33" y="219"/>
                    </a:lnTo>
                    <a:lnTo>
                      <a:pt x="20" y="199"/>
                    </a:lnTo>
                    <a:lnTo>
                      <a:pt x="9" y="177"/>
                    </a:lnTo>
                    <a:lnTo>
                      <a:pt x="2" y="153"/>
                    </a:lnTo>
                    <a:lnTo>
                      <a:pt x="0" y="128"/>
                    </a:lnTo>
                    <a:lnTo>
                      <a:pt x="2" y="102"/>
                    </a:lnTo>
                    <a:lnTo>
                      <a:pt x="9" y="78"/>
                    </a:lnTo>
                    <a:lnTo>
                      <a:pt x="20" y="56"/>
                    </a:lnTo>
                    <a:lnTo>
                      <a:pt x="33" y="38"/>
                    </a:lnTo>
                    <a:lnTo>
                      <a:pt x="51" y="22"/>
                    </a:lnTo>
                    <a:lnTo>
                      <a:pt x="70" y="10"/>
                    </a:lnTo>
                    <a:lnTo>
                      <a:pt x="92" y="2"/>
                    </a:lnTo>
                    <a:lnTo>
                      <a:pt x="115" y="0"/>
                    </a:lnTo>
                    <a:close/>
                  </a:path>
                </a:pathLst>
              </a:custGeom>
              <a:solidFill>
                <a:srgbClr val="D89602"/>
              </a:solidFill>
              <a:ln w="9525">
                <a:noFill/>
                <a:round/>
                <a:headEnd/>
                <a:tailEnd/>
              </a:ln>
            </p:spPr>
            <p:txBody>
              <a:bodyPr/>
              <a:lstStyle/>
              <a:p>
                <a:endParaRPr lang="en-US"/>
              </a:p>
            </p:txBody>
          </p:sp>
          <p:sp>
            <p:nvSpPr>
              <p:cNvPr id="21761" name="Freeform 863"/>
              <p:cNvSpPr>
                <a:spLocks/>
              </p:cNvSpPr>
              <p:nvPr/>
            </p:nvSpPr>
            <p:spPr bwMode="auto">
              <a:xfrm>
                <a:off x="1547" y="2379"/>
                <a:ext cx="105" cy="117"/>
              </a:xfrm>
              <a:custGeom>
                <a:avLst/>
                <a:gdLst>
                  <a:gd name="T0" fmla="*/ 105 w 210"/>
                  <a:gd name="T1" fmla="*/ 0 h 234"/>
                  <a:gd name="T2" fmla="*/ 126 w 210"/>
                  <a:gd name="T3" fmla="*/ 2 h 234"/>
                  <a:gd name="T4" fmla="*/ 145 w 210"/>
                  <a:gd name="T5" fmla="*/ 9 h 234"/>
                  <a:gd name="T6" fmla="*/ 164 w 210"/>
                  <a:gd name="T7" fmla="*/ 21 h 234"/>
                  <a:gd name="T8" fmla="*/ 179 w 210"/>
                  <a:gd name="T9" fmla="*/ 35 h 234"/>
                  <a:gd name="T10" fmla="*/ 192 w 210"/>
                  <a:gd name="T11" fmla="*/ 52 h 234"/>
                  <a:gd name="T12" fmla="*/ 202 w 210"/>
                  <a:gd name="T13" fmla="*/ 71 h 234"/>
                  <a:gd name="T14" fmla="*/ 208 w 210"/>
                  <a:gd name="T15" fmla="*/ 94 h 234"/>
                  <a:gd name="T16" fmla="*/ 210 w 210"/>
                  <a:gd name="T17" fmla="*/ 117 h 234"/>
                  <a:gd name="T18" fmla="*/ 208 w 210"/>
                  <a:gd name="T19" fmla="*/ 140 h 234"/>
                  <a:gd name="T20" fmla="*/ 202 w 210"/>
                  <a:gd name="T21" fmla="*/ 162 h 234"/>
                  <a:gd name="T22" fmla="*/ 192 w 210"/>
                  <a:gd name="T23" fmla="*/ 183 h 234"/>
                  <a:gd name="T24" fmla="*/ 179 w 210"/>
                  <a:gd name="T25" fmla="*/ 199 h 234"/>
                  <a:gd name="T26" fmla="*/ 164 w 210"/>
                  <a:gd name="T27" fmla="*/ 214 h 234"/>
                  <a:gd name="T28" fmla="*/ 145 w 210"/>
                  <a:gd name="T29" fmla="*/ 224 h 234"/>
                  <a:gd name="T30" fmla="*/ 126 w 210"/>
                  <a:gd name="T31" fmla="*/ 231 h 234"/>
                  <a:gd name="T32" fmla="*/ 105 w 210"/>
                  <a:gd name="T33" fmla="*/ 234 h 234"/>
                  <a:gd name="T34" fmla="*/ 84 w 210"/>
                  <a:gd name="T35" fmla="*/ 231 h 234"/>
                  <a:gd name="T36" fmla="*/ 65 w 210"/>
                  <a:gd name="T37" fmla="*/ 224 h 234"/>
                  <a:gd name="T38" fmla="*/ 46 w 210"/>
                  <a:gd name="T39" fmla="*/ 214 h 234"/>
                  <a:gd name="T40" fmla="*/ 31 w 210"/>
                  <a:gd name="T41" fmla="*/ 199 h 234"/>
                  <a:gd name="T42" fmla="*/ 19 w 210"/>
                  <a:gd name="T43" fmla="*/ 183 h 234"/>
                  <a:gd name="T44" fmla="*/ 8 w 210"/>
                  <a:gd name="T45" fmla="*/ 162 h 234"/>
                  <a:gd name="T46" fmla="*/ 3 w 210"/>
                  <a:gd name="T47" fmla="*/ 140 h 234"/>
                  <a:gd name="T48" fmla="*/ 0 w 210"/>
                  <a:gd name="T49" fmla="*/ 117 h 234"/>
                  <a:gd name="T50" fmla="*/ 3 w 210"/>
                  <a:gd name="T51" fmla="*/ 94 h 234"/>
                  <a:gd name="T52" fmla="*/ 8 w 210"/>
                  <a:gd name="T53" fmla="*/ 71 h 234"/>
                  <a:gd name="T54" fmla="*/ 19 w 210"/>
                  <a:gd name="T55" fmla="*/ 52 h 234"/>
                  <a:gd name="T56" fmla="*/ 31 w 210"/>
                  <a:gd name="T57" fmla="*/ 35 h 234"/>
                  <a:gd name="T58" fmla="*/ 46 w 210"/>
                  <a:gd name="T59" fmla="*/ 21 h 234"/>
                  <a:gd name="T60" fmla="*/ 65 w 210"/>
                  <a:gd name="T61" fmla="*/ 9 h 234"/>
                  <a:gd name="T62" fmla="*/ 84 w 210"/>
                  <a:gd name="T63" fmla="*/ 2 h 234"/>
                  <a:gd name="T64" fmla="*/ 105 w 210"/>
                  <a:gd name="T65" fmla="*/ 0 h 23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10"/>
                  <a:gd name="T100" fmla="*/ 0 h 234"/>
                  <a:gd name="T101" fmla="*/ 210 w 210"/>
                  <a:gd name="T102" fmla="*/ 234 h 23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10" h="234">
                    <a:moveTo>
                      <a:pt x="105" y="0"/>
                    </a:moveTo>
                    <a:lnTo>
                      <a:pt x="126" y="2"/>
                    </a:lnTo>
                    <a:lnTo>
                      <a:pt x="145" y="9"/>
                    </a:lnTo>
                    <a:lnTo>
                      <a:pt x="164" y="21"/>
                    </a:lnTo>
                    <a:lnTo>
                      <a:pt x="179" y="35"/>
                    </a:lnTo>
                    <a:lnTo>
                      <a:pt x="192" y="52"/>
                    </a:lnTo>
                    <a:lnTo>
                      <a:pt x="202" y="71"/>
                    </a:lnTo>
                    <a:lnTo>
                      <a:pt x="208" y="94"/>
                    </a:lnTo>
                    <a:lnTo>
                      <a:pt x="210" y="117"/>
                    </a:lnTo>
                    <a:lnTo>
                      <a:pt x="208" y="140"/>
                    </a:lnTo>
                    <a:lnTo>
                      <a:pt x="202" y="162"/>
                    </a:lnTo>
                    <a:lnTo>
                      <a:pt x="192" y="183"/>
                    </a:lnTo>
                    <a:lnTo>
                      <a:pt x="179" y="199"/>
                    </a:lnTo>
                    <a:lnTo>
                      <a:pt x="164" y="214"/>
                    </a:lnTo>
                    <a:lnTo>
                      <a:pt x="145" y="224"/>
                    </a:lnTo>
                    <a:lnTo>
                      <a:pt x="126" y="231"/>
                    </a:lnTo>
                    <a:lnTo>
                      <a:pt x="105" y="234"/>
                    </a:lnTo>
                    <a:lnTo>
                      <a:pt x="84" y="231"/>
                    </a:lnTo>
                    <a:lnTo>
                      <a:pt x="65" y="224"/>
                    </a:lnTo>
                    <a:lnTo>
                      <a:pt x="46" y="214"/>
                    </a:lnTo>
                    <a:lnTo>
                      <a:pt x="31" y="199"/>
                    </a:lnTo>
                    <a:lnTo>
                      <a:pt x="19" y="183"/>
                    </a:lnTo>
                    <a:lnTo>
                      <a:pt x="8" y="162"/>
                    </a:lnTo>
                    <a:lnTo>
                      <a:pt x="3" y="140"/>
                    </a:lnTo>
                    <a:lnTo>
                      <a:pt x="0" y="117"/>
                    </a:lnTo>
                    <a:lnTo>
                      <a:pt x="3" y="94"/>
                    </a:lnTo>
                    <a:lnTo>
                      <a:pt x="8" y="71"/>
                    </a:lnTo>
                    <a:lnTo>
                      <a:pt x="19" y="52"/>
                    </a:lnTo>
                    <a:lnTo>
                      <a:pt x="31" y="35"/>
                    </a:lnTo>
                    <a:lnTo>
                      <a:pt x="46" y="21"/>
                    </a:lnTo>
                    <a:lnTo>
                      <a:pt x="65" y="9"/>
                    </a:lnTo>
                    <a:lnTo>
                      <a:pt x="84" y="2"/>
                    </a:lnTo>
                    <a:lnTo>
                      <a:pt x="105" y="0"/>
                    </a:lnTo>
                    <a:close/>
                  </a:path>
                </a:pathLst>
              </a:custGeom>
              <a:solidFill>
                <a:srgbClr val="DD9E02"/>
              </a:solidFill>
              <a:ln w="9525">
                <a:noFill/>
                <a:round/>
                <a:headEnd/>
                <a:tailEnd/>
              </a:ln>
            </p:spPr>
            <p:txBody>
              <a:bodyPr/>
              <a:lstStyle/>
              <a:p>
                <a:endParaRPr lang="en-US"/>
              </a:p>
            </p:txBody>
          </p:sp>
          <p:sp>
            <p:nvSpPr>
              <p:cNvPr id="21762" name="Freeform 864"/>
              <p:cNvSpPr>
                <a:spLocks/>
              </p:cNvSpPr>
              <p:nvPr/>
            </p:nvSpPr>
            <p:spPr bwMode="auto">
              <a:xfrm>
                <a:off x="1551" y="2383"/>
                <a:ext cx="95" cy="106"/>
              </a:xfrm>
              <a:custGeom>
                <a:avLst/>
                <a:gdLst>
                  <a:gd name="T0" fmla="*/ 96 w 190"/>
                  <a:gd name="T1" fmla="*/ 0 h 212"/>
                  <a:gd name="T2" fmla="*/ 114 w 190"/>
                  <a:gd name="T3" fmla="*/ 2 h 212"/>
                  <a:gd name="T4" fmla="*/ 133 w 190"/>
                  <a:gd name="T5" fmla="*/ 8 h 212"/>
                  <a:gd name="T6" fmla="*/ 149 w 190"/>
                  <a:gd name="T7" fmla="*/ 18 h 212"/>
                  <a:gd name="T8" fmla="*/ 163 w 190"/>
                  <a:gd name="T9" fmla="*/ 31 h 212"/>
                  <a:gd name="T10" fmla="*/ 174 w 190"/>
                  <a:gd name="T11" fmla="*/ 47 h 212"/>
                  <a:gd name="T12" fmla="*/ 184 w 190"/>
                  <a:gd name="T13" fmla="*/ 66 h 212"/>
                  <a:gd name="T14" fmla="*/ 188 w 190"/>
                  <a:gd name="T15" fmla="*/ 85 h 212"/>
                  <a:gd name="T16" fmla="*/ 190 w 190"/>
                  <a:gd name="T17" fmla="*/ 106 h 212"/>
                  <a:gd name="T18" fmla="*/ 188 w 190"/>
                  <a:gd name="T19" fmla="*/ 128 h 212"/>
                  <a:gd name="T20" fmla="*/ 184 w 190"/>
                  <a:gd name="T21" fmla="*/ 147 h 212"/>
                  <a:gd name="T22" fmla="*/ 174 w 190"/>
                  <a:gd name="T23" fmla="*/ 166 h 212"/>
                  <a:gd name="T24" fmla="*/ 163 w 190"/>
                  <a:gd name="T25" fmla="*/ 181 h 212"/>
                  <a:gd name="T26" fmla="*/ 149 w 190"/>
                  <a:gd name="T27" fmla="*/ 193 h 212"/>
                  <a:gd name="T28" fmla="*/ 133 w 190"/>
                  <a:gd name="T29" fmla="*/ 204 h 212"/>
                  <a:gd name="T30" fmla="*/ 114 w 190"/>
                  <a:gd name="T31" fmla="*/ 210 h 212"/>
                  <a:gd name="T32" fmla="*/ 96 w 190"/>
                  <a:gd name="T33" fmla="*/ 212 h 212"/>
                  <a:gd name="T34" fmla="*/ 78 w 190"/>
                  <a:gd name="T35" fmla="*/ 210 h 212"/>
                  <a:gd name="T36" fmla="*/ 59 w 190"/>
                  <a:gd name="T37" fmla="*/ 204 h 212"/>
                  <a:gd name="T38" fmla="*/ 43 w 190"/>
                  <a:gd name="T39" fmla="*/ 193 h 212"/>
                  <a:gd name="T40" fmla="*/ 29 w 190"/>
                  <a:gd name="T41" fmla="*/ 181 h 212"/>
                  <a:gd name="T42" fmla="*/ 16 w 190"/>
                  <a:gd name="T43" fmla="*/ 166 h 212"/>
                  <a:gd name="T44" fmla="*/ 8 w 190"/>
                  <a:gd name="T45" fmla="*/ 147 h 212"/>
                  <a:gd name="T46" fmla="*/ 3 w 190"/>
                  <a:gd name="T47" fmla="*/ 128 h 212"/>
                  <a:gd name="T48" fmla="*/ 0 w 190"/>
                  <a:gd name="T49" fmla="*/ 106 h 212"/>
                  <a:gd name="T50" fmla="*/ 3 w 190"/>
                  <a:gd name="T51" fmla="*/ 85 h 212"/>
                  <a:gd name="T52" fmla="*/ 8 w 190"/>
                  <a:gd name="T53" fmla="*/ 66 h 212"/>
                  <a:gd name="T54" fmla="*/ 16 w 190"/>
                  <a:gd name="T55" fmla="*/ 47 h 212"/>
                  <a:gd name="T56" fmla="*/ 29 w 190"/>
                  <a:gd name="T57" fmla="*/ 31 h 212"/>
                  <a:gd name="T58" fmla="*/ 43 w 190"/>
                  <a:gd name="T59" fmla="*/ 18 h 212"/>
                  <a:gd name="T60" fmla="*/ 59 w 190"/>
                  <a:gd name="T61" fmla="*/ 8 h 212"/>
                  <a:gd name="T62" fmla="*/ 78 w 190"/>
                  <a:gd name="T63" fmla="*/ 2 h 212"/>
                  <a:gd name="T64" fmla="*/ 96 w 190"/>
                  <a:gd name="T65" fmla="*/ 0 h 21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90"/>
                  <a:gd name="T100" fmla="*/ 0 h 212"/>
                  <a:gd name="T101" fmla="*/ 190 w 190"/>
                  <a:gd name="T102" fmla="*/ 212 h 21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90" h="212">
                    <a:moveTo>
                      <a:pt x="96" y="0"/>
                    </a:moveTo>
                    <a:lnTo>
                      <a:pt x="114" y="2"/>
                    </a:lnTo>
                    <a:lnTo>
                      <a:pt x="133" y="8"/>
                    </a:lnTo>
                    <a:lnTo>
                      <a:pt x="149" y="18"/>
                    </a:lnTo>
                    <a:lnTo>
                      <a:pt x="163" y="31"/>
                    </a:lnTo>
                    <a:lnTo>
                      <a:pt x="174" y="47"/>
                    </a:lnTo>
                    <a:lnTo>
                      <a:pt x="184" y="66"/>
                    </a:lnTo>
                    <a:lnTo>
                      <a:pt x="188" y="85"/>
                    </a:lnTo>
                    <a:lnTo>
                      <a:pt x="190" y="106"/>
                    </a:lnTo>
                    <a:lnTo>
                      <a:pt x="188" y="128"/>
                    </a:lnTo>
                    <a:lnTo>
                      <a:pt x="184" y="147"/>
                    </a:lnTo>
                    <a:lnTo>
                      <a:pt x="174" y="166"/>
                    </a:lnTo>
                    <a:lnTo>
                      <a:pt x="163" y="181"/>
                    </a:lnTo>
                    <a:lnTo>
                      <a:pt x="149" y="193"/>
                    </a:lnTo>
                    <a:lnTo>
                      <a:pt x="133" y="204"/>
                    </a:lnTo>
                    <a:lnTo>
                      <a:pt x="114" y="210"/>
                    </a:lnTo>
                    <a:lnTo>
                      <a:pt x="96" y="212"/>
                    </a:lnTo>
                    <a:lnTo>
                      <a:pt x="78" y="210"/>
                    </a:lnTo>
                    <a:lnTo>
                      <a:pt x="59" y="204"/>
                    </a:lnTo>
                    <a:lnTo>
                      <a:pt x="43" y="193"/>
                    </a:lnTo>
                    <a:lnTo>
                      <a:pt x="29" y="181"/>
                    </a:lnTo>
                    <a:lnTo>
                      <a:pt x="16" y="166"/>
                    </a:lnTo>
                    <a:lnTo>
                      <a:pt x="8" y="147"/>
                    </a:lnTo>
                    <a:lnTo>
                      <a:pt x="3" y="128"/>
                    </a:lnTo>
                    <a:lnTo>
                      <a:pt x="0" y="106"/>
                    </a:lnTo>
                    <a:lnTo>
                      <a:pt x="3" y="85"/>
                    </a:lnTo>
                    <a:lnTo>
                      <a:pt x="8" y="66"/>
                    </a:lnTo>
                    <a:lnTo>
                      <a:pt x="16" y="47"/>
                    </a:lnTo>
                    <a:lnTo>
                      <a:pt x="29" y="31"/>
                    </a:lnTo>
                    <a:lnTo>
                      <a:pt x="43" y="18"/>
                    </a:lnTo>
                    <a:lnTo>
                      <a:pt x="59" y="8"/>
                    </a:lnTo>
                    <a:lnTo>
                      <a:pt x="78" y="2"/>
                    </a:lnTo>
                    <a:lnTo>
                      <a:pt x="96" y="0"/>
                    </a:lnTo>
                    <a:close/>
                  </a:path>
                </a:pathLst>
              </a:custGeom>
              <a:solidFill>
                <a:srgbClr val="E5A802"/>
              </a:solidFill>
              <a:ln w="9525">
                <a:noFill/>
                <a:round/>
                <a:headEnd/>
                <a:tailEnd/>
              </a:ln>
            </p:spPr>
            <p:txBody>
              <a:bodyPr/>
              <a:lstStyle/>
              <a:p>
                <a:endParaRPr lang="en-US"/>
              </a:p>
            </p:txBody>
          </p:sp>
          <p:sp>
            <p:nvSpPr>
              <p:cNvPr id="21763" name="Freeform 865"/>
              <p:cNvSpPr>
                <a:spLocks/>
              </p:cNvSpPr>
              <p:nvPr/>
            </p:nvSpPr>
            <p:spPr bwMode="auto">
              <a:xfrm>
                <a:off x="1556" y="2388"/>
                <a:ext cx="84" cy="94"/>
              </a:xfrm>
              <a:custGeom>
                <a:avLst/>
                <a:gdLst>
                  <a:gd name="T0" fmla="*/ 85 w 169"/>
                  <a:gd name="T1" fmla="*/ 0 h 189"/>
                  <a:gd name="T2" fmla="*/ 102 w 169"/>
                  <a:gd name="T3" fmla="*/ 3 h 189"/>
                  <a:gd name="T4" fmla="*/ 118 w 169"/>
                  <a:gd name="T5" fmla="*/ 7 h 189"/>
                  <a:gd name="T6" fmla="*/ 132 w 169"/>
                  <a:gd name="T7" fmla="*/ 16 h 189"/>
                  <a:gd name="T8" fmla="*/ 145 w 169"/>
                  <a:gd name="T9" fmla="*/ 28 h 189"/>
                  <a:gd name="T10" fmla="*/ 155 w 169"/>
                  <a:gd name="T11" fmla="*/ 42 h 189"/>
                  <a:gd name="T12" fmla="*/ 162 w 169"/>
                  <a:gd name="T13" fmla="*/ 58 h 189"/>
                  <a:gd name="T14" fmla="*/ 168 w 169"/>
                  <a:gd name="T15" fmla="*/ 76 h 189"/>
                  <a:gd name="T16" fmla="*/ 169 w 169"/>
                  <a:gd name="T17" fmla="*/ 95 h 189"/>
                  <a:gd name="T18" fmla="*/ 168 w 169"/>
                  <a:gd name="T19" fmla="*/ 113 h 189"/>
                  <a:gd name="T20" fmla="*/ 162 w 169"/>
                  <a:gd name="T21" fmla="*/ 131 h 189"/>
                  <a:gd name="T22" fmla="*/ 155 w 169"/>
                  <a:gd name="T23" fmla="*/ 148 h 189"/>
                  <a:gd name="T24" fmla="*/ 145 w 169"/>
                  <a:gd name="T25" fmla="*/ 161 h 189"/>
                  <a:gd name="T26" fmla="*/ 132 w 169"/>
                  <a:gd name="T27" fmla="*/ 173 h 189"/>
                  <a:gd name="T28" fmla="*/ 118 w 169"/>
                  <a:gd name="T29" fmla="*/ 182 h 189"/>
                  <a:gd name="T30" fmla="*/ 102 w 169"/>
                  <a:gd name="T31" fmla="*/ 187 h 189"/>
                  <a:gd name="T32" fmla="*/ 85 w 169"/>
                  <a:gd name="T33" fmla="*/ 189 h 189"/>
                  <a:gd name="T34" fmla="*/ 68 w 169"/>
                  <a:gd name="T35" fmla="*/ 187 h 189"/>
                  <a:gd name="T36" fmla="*/ 51 w 169"/>
                  <a:gd name="T37" fmla="*/ 182 h 189"/>
                  <a:gd name="T38" fmla="*/ 38 w 169"/>
                  <a:gd name="T39" fmla="*/ 173 h 189"/>
                  <a:gd name="T40" fmla="*/ 25 w 169"/>
                  <a:gd name="T41" fmla="*/ 161 h 189"/>
                  <a:gd name="T42" fmla="*/ 15 w 169"/>
                  <a:gd name="T43" fmla="*/ 148 h 189"/>
                  <a:gd name="T44" fmla="*/ 6 w 169"/>
                  <a:gd name="T45" fmla="*/ 131 h 189"/>
                  <a:gd name="T46" fmla="*/ 1 w 169"/>
                  <a:gd name="T47" fmla="*/ 113 h 189"/>
                  <a:gd name="T48" fmla="*/ 0 w 169"/>
                  <a:gd name="T49" fmla="*/ 95 h 189"/>
                  <a:gd name="T50" fmla="*/ 1 w 169"/>
                  <a:gd name="T51" fmla="*/ 76 h 189"/>
                  <a:gd name="T52" fmla="*/ 6 w 169"/>
                  <a:gd name="T53" fmla="*/ 58 h 189"/>
                  <a:gd name="T54" fmla="*/ 15 w 169"/>
                  <a:gd name="T55" fmla="*/ 42 h 189"/>
                  <a:gd name="T56" fmla="*/ 25 w 169"/>
                  <a:gd name="T57" fmla="*/ 28 h 189"/>
                  <a:gd name="T58" fmla="*/ 38 w 169"/>
                  <a:gd name="T59" fmla="*/ 16 h 189"/>
                  <a:gd name="T60" fmla="*/ 51 w 169"/>
                  <a:gd name="T61" fmla="*/ 7 h 189"/>
                  <a:gd name="T62" fmla="*/ 68 w 169"/>
                  <a:gd name="T63" fmla="*/ 3 h 189"/>
                  <a:gd name="T64" fmla="*/ 85 w 169"/>
                  <a:gd name="T65" fmla="*/ 0 h 18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69"/>
                  <a:gd name="T100" fmla="*/ 0 h 189"/>
                  <a:gd name="T101" fmla="*/ 169 w 169"/>
                  <a:gd name="T102" fmla="*/ 189 h 18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69" h="189">
                    <a:moveTo>
                      <a:pt x="85" y="0"/>
                    </a:moveTo>
                    <a:lnTo>
                      <a:pt x="102" y="3"/>
                    </a:lnTo>
                    <a:lnTo>
                      <a:pt x="118" y="7"/>
                    </a:lnTo>
                    <a:lnTo>
                      <a:pt x="132" y="16"/>
                    </a:lnTo>
                    <a:lnTo>
                      <a:pt x="145" y="28"/>
                    </a:lnTo>
                    <a:lnTo>
                      <a:pt x="155" y="42"/>
                    </a:lnTo>
                    <a:lnTo>
                      <a:pt x="162" y="58"/>
                    </a:lnTo>
                    <a:lnTo>
                      <a:pt x="168" y="76"/>
                    </a:lnTo>
                    <a:lnTo>
                      <a:pt x="169" y="95"/>
                    </a:lnTo>
                    <a:lnTo>
                      <a:pt x="168" y="113"/>
                    </a:lnTo>
                    <a:lnTo>
                      <a:pt x="162" y="131"/>
                    </a:lnTo>
                    <a:lnTo>
                      <a:pt x="155" y="148"/>
                    </a:lnTo>
                    <a:lnTo>
                      <a:pt x="145" y="161"/>
                    </a:lnTo>
                    <a:lnTo>
                      <a:pt x="132" y="173"/>
                    </a:lnTo>
                    <a:lnTo>
                      <a:pt x="118" y="182"/>
                    </a:lnTo>
                    <a:lnTo>
                      <a:pt x="102" y="187"/>
                    </a:lnTo>
                    <a:lnTo>
                      <a:pt x="85" y="189"/>
                    </a:lnTo>
                    <a:lnTo>
                      <a:pt x="68" y="187"/>
                    </a:lnTo>
                    <a:lnTo>
                      <a:pt x="51" y="182"/>
                    </a:lnTo>
                    <a:lnTo>
                      <a:pt x="38" y="173"/>
                    </a:lnTo>
                    <a:lnTo>
                      <a:pt x="25" y="161"/>
                    </a:lnTo>
                    <a:lnTo>
                      <a:pt x="15" y="148"/>
                    </a:lnTo>
                    <a:lnTo>
                      <a:pt x="6" y="131"/>
                    </a:lnTo>
                    <a:lnTo>
                      <a:pt x="1" y="113"/>
                    </a:lnTo>
                    <a:lnTo>
                      <a:pt x="0" y="95"/>
                    </a:lnTo>
                    <a:lnTo>
                      <a:pt x="1" y="76"/>
                    </a:lnTo>
                    <a:lnTo>
                      <a:pt x="6" y="58"/>
                    </a:lnTo>
                    <a:lnTo>
                      <a:pt x="15" y="42"/>
                    </a:lnTo>
                    <a:lnTo>
                      <a:pt x="25" y="28"/>
                    </a:lnTo>
                    <a:lnTo>
                      <a:pt x="38" y="16"/>
                    </a:lnTo>
                    <a:lnTo>
                      <a:pt x="51" y="7"/>
                    </a:lnTo>
                    <a:lnTo>
                      <a:pt x="68" y="3"/>
                    </a:lnTo>
                    <a:lnTo>
                      <a:pt x="85" y="0"/>
                    </a:lnTo>
                    <a:close/>
                  </a:path>
                </a:pathLst>
              </a:custGeom>
              <a:solidFill>
                <a:srgbClr val="EAAF00"/>
              </a:solidFill>
              <a:ln w="9525">
                <a:noFill/>
                <a:round/>
                <a:headEnd/>
                <a:tailEnd/>
              </a:ln>
            </p:spPr>
            <p:txBody>
              <a:bodyPr/>
              <a:lstStyle/>
              <a:p>
                <a:endParaRPr lang="en-US"/>
              </a:p>
            </p:txBody>
          </p:sp>
          <p:sp>
            <p:nvSpPr>
              <p:cNvPr id="21764" name="Freeform 866"/>
              <p:cNvSpPr>
                <a:spLocks/>
              </p:cNvSpPr>
              <p:nvPr/>
            </p:nvSpPr>
            <p:spPr bwMode="auto">
              <a:xfrm>
                <a:off x="1560" y="2392"/>
                <a:ext cx="75" cy="83"/>
              </a:xfrm>
              <a:custGeom>
                <a:avLst/>
                <a:gdLst>
                  <a:gd name="T0" fmla="*/ 76 w 150"/>
                  <a:gd name="T1" fmla="*/ 0 h 167"/>
                  <a:gd name="T2" fmla="*/ 91 w 150"/>
                  <a:gd name="T3" fmla="*/ 1 h 167"/>
                  <a:gd name="T4" fmla="*/ 104 w 150"/>
                  <a:gd name="T5" fmla="*/ 7 h 167"/>
                  <a:gd name="T6" fmla="*/ 116 w 150"/>
                  <a:gd name="T7" fmla="*/ 14 h 167"/>
                  <a:gd name="T8" fmla="*/ 128 w 150"/>
                  <a:gd name="T9" fmla="*/ 24 h 167"/>
                  <a:gd name="T10" fmla="*/ 137 w 150"/>
                  <a:gd name="T11" fmla="*/ 37 h 167"/>
                  <a:gd name="T12" fmla="*/ 144 w 150"/>
                  <a:gd name="T13" fmla="*/ 51 h 167"/>
                  <a:gd name="T14" fmla="*/ 148 w 150"/>
                  <a:gd name="T15" fmla="*/ 66 h 167"/>
                  <a:gd name="T16" fmla="*/ 150 w 150"/>
                  <a:gd name="T17" fmla="*/ 83 h 167"/>
                  <a:gd name="T18" fmla="*/ 148 w 150"/>
                  <a:gd name="T19" fmla="*/ 100 h 167"/>
                  <a:gd name="T20" fmla="*/ 144 w 150"/>
                  <a:gd name="T21" fmla="*/ 115 h 167"/>
                  <a:gd name="T22" fmla="*/ 137 w 150"/>
                  <a:gd name="T23" fmla="*/ 130 h 167"/>
                  <a:gd name="T24" fmla="*/ 128 w 150"/>
                  <a:gd name="T25" fmla="*/ 142 h 167"/>
                  <a:gd name="T26" fmla="*/ 116 w 150"/>
                  <a:gd name="T27" fmla="*/ 152 h 167"/>
                  <a:gd name="T28" fmla="*/ 104 w 150"/>
                  <a:gd name="T29" fmla="*/ 160 h 167"/>
                  <a:gd name="T30" fmla="*/ 91 w 150"/>
                  <a:gd name="T31" fmla="*/ 166 h 167"/>
                  <a:gd name="T32" fmla="*/ 76 w 150"/>
                  <a:gd name="T33" fmla="*/ 167 h 167"/>
                  <a:gd name="T34" fmla="*/ 61 w 150"/>
                  <a:gd name="T35" fmla="*/ 166 h 167"/>
                  <a:gd name="T36" fmla="*/ 46 w 150"/>
                  <a:gd name="T37" fmla="*/ 160 h 167"/>
                  <a:gd name="T38" fmla="*/ 33 w 150"/>
                  <a:gd name="T39" fmla="*/ 152 h 167"/>
                  <a:gd name="T40" fmla="*/ 22 w 150"/>
                  <a:gd name="T41" fmla="*/ 142 h 167"/>
                  <a:gd name="T42" fmla="*/ 12 w 150"/>
                  <a:gd name="T43" fmla="*/ 130 h 167"/>
                  <a:gd name="T44" fmla="*/ 6 w 150"/>
                  <a:gd name="T45" fmla="*/ 115 h 167"/>
                  <a:gd name="T46" fmla="*/ 1 w 150"/>
                  <a:gd name="T47" fmla="*/ 100 h 167"/>
                  <a:gd name="T48" fmla="*/ 0 w 150"/>
                  <a:gd name="T49" fmla="*/ 83 h 167"/>
                  <a:gd name="T50" fmla="*/ 1 w 150"/>
                  <a:gd name="T51" fmla="*/ 66 h 167"/>
                  <a:gd name="T52" fmla="*/ 6 w 150"/>
                  <a:gd name="T53" fmla="*/ 51 h 167"/>
                  <a:gd name="T54" fmla="*/ 12 w 150"/>
                  <a:gd name="T55" fmla="*/ 37 h 167"/>
                  <a:gd name="T56" fmla="*/ 22 w 150"/>
                  <a:gd name="T57" fmla="*/ 24 h 167"/>
                  <a:gd name="T58" fmla="*/ 33 w 150"/>
                  <a:gd name="T59" fmla="*/ 14 h 167"/>
                  <a:gd name="T60" fmla="*/ 46 w 150"/>
                  <a:gd name="T61" fmla="*/ 7 h 167"/>
                  <a:gd name="T62" fmla="*/ 61 w 150"/>
                  <a:gd name="T63" fmla="*/ 1 h 167"/>
                  <a:gd name="T64" fmla="*/ 76 w 150"/>
                  <a:gd name="T65" fmla="*/ 0 h 16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50"/>
                  <a:gd name="T100" fmla="*/ 0 h 167"/>
                  <a:gd name="T101" fmla="*/ 150 w 150"/>
                  <a:gd name="T102" fmla="*/ 167 h 16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50" h="167">
                    <a:moveTo>
                      <a:pt x="76" y="0"/>
                    </a:moveTo>
                    <a:lnTo>
                      <a:pt x="91" y="1"/>
                    </a:lnTo>
                    <a:lnTo>
                      <a:pt x="104" y="7"/>
                    </a:lnTo>
                    <a:lnTo>
                      <a:pt x="116" y="14"/>
                    </a:lnTo>
                    <a:lnTo>
                      <a:pt x="128" y="24"/>
                    </a:lnTo>
                    <a:lnTo>
                      <a:pt x="137" y="37"/>
                    </a:lnTo>
                    <a:lnTo>
                      <a:pt x="144" y="51"/>
                    </a:lnTo>
                    <a:lnTo>
                      <a:pt x="148" y="66"/>
                    </a:lnTo>
                    <a:lnTo>
                      <a:pt x="150" y="83"/>
                    </a:lnTo>
                    <a:lnTo>
                      <a:pt x="148" y="100"/>
                    </a:lnTo>
                    <a:lnTo>
                      <a:pt x="144" y="115"/>
                    </a:lnTo>
                    <a:lnTo>
                      <a:pt x="137" y="130"/>
                    </a:lnTo>
                    <a:lnTo>
                      <a:pt x="128" y="142"/>
                    </a:lnTo>
                    <a:lnTo>
                      <a:pt x="116" y="152"/>
                    </a:lnTo>
                    <a:lnTo>
                      <a:pt x="104" y="160"/>
                    </a:lnTo>
                    <a:lnTo>
                      <a:pt x="91" y="166"/>
                    </a:lnTo>
                    <a:lnTo>
                      <a:pt x="76" y="167"/>
                    </a:lnTo>
                    <a:lnTo>
                      <a:pt x="61" y="166"/>
                    </a:lnTo>
                    <a:lnTo>
                      <a:pt x="46" y="160"/>
                    </a:lnTo>
                    <a:lnTo>
                      <a:pt x="33" y="152"/>
                    </a:lnTo>
                    <a:lnTo>
                      <a:pt x="22" y="142"/>
                    </a:lnTo>
                    <a:lnTo>
                      <a:pt x="12" y="130"/>
                    </a:lnTo>
                    <a:lnTo>
                      <a:pt x="6" y="115"/>
                    </a:lnTo>
                    <a:lnTo>
                      <a:pt x="1" y="100"/>
                    </a:lnTo>
                    <a:lnTo>
                      <a:pt x="0" y="83"/>
                    </a:lnTo>
                    <a:lnTo>
                      <a:pt x="1" y="66"/>
                    </a:lnTo>
                    <a:lnTo>
                      <a:pt x="6" y="51"/>
                    </a:lnTo>
                    <a:lnTo>
                      <a:pt x="12" y="37"/>
                    </a:lnTo>
                    <a:lnTo>
                      <a:pt x="22" y="24"/>
                    </a:lnTo>
                    <a:lnTo>
                      <a:pt x="33" y="14"/>
                    </a:lnTo>
                    <a:lnTo>
                      <a:pt x="46" y="7"/>
                    </a:lnTo>
                    <a:lnTo>
                      <a:pt x="61" y="1"/>
                    </a:lnTo>
                    <a:lnTo>
                      <a:pt x="76" y="0"/>
                    </a:lnTo>
                    <a:close/>
                  </a:path>
                </a:pathLst>
              </a:custGeom>
              <a:solidFill>
                <a:srgbClr val="F2B700"/>
              </a:solidFill>
              <a:ln w="9525">
                <a:noFill/>
                <a:round/>
                <a:headEnd/>
                <a:tailEnd/>
              </a:ln>
            </p:spPr>
            <p:txBody>
              <a:bodyPr/>
              <a:lstStyle/>
              <a:p>
                <a:endParaRPr lang="en-US"/>
              </a:p>
            </p:txBody>
          </p:sp>
          <p:sp>
            <p:nvSpPr>
              <p:cNvPr id="21765" name="Freeform 867"/>
              <p:cNvSpPr>
                <a:spLocks/>
              </p:cNvSpPr>
              <p:nvPr/>
            </p:nvSpPr>
            <p:spPr bwMode="auto">
              <a:xfrm>
                <a:off x="1564" y="2396"/>
                <a:ext cx="66" cy="72"/>
              </a:xfrm>
              <a:custGeom>
                <a:avLst/>
                <a:gdLst>
                  <a:gd name="T0" fmla="*/ 66 w 130"/>
                  <a:gd name="T1" fmla="*/ 0 h 145"/>
                  <a:gd name="T2" fmla="*/ 78 w 130"/>
                  <a:gd name="T3" fmla="*/ 2 h 145"/>
                  <a:gd name="T4" fmla="*/ 91 w 130"/>
                  <a:gd name="T5" fmla="*/ 6 h 145"/>
                  <a:gd name="T6" fmla="*/ 101 w 130"/>
                  <a:gd name="T7" fmla="*/ 13 h 145"/>
                  <a:gd name="T8" fmla="*/ 112 w 130"/>
                  <a:gd name="T9" fmla="*/ 21 h 145"/>
                  <a:gd name="T10" fmla="*/ 119 w 130"/>
                  <a:gd name="T11" fmla="*/ 33 h 145"/>
                  <a:gd name="T12" fmla="*/ 125 w 130"/>
                  <a:gd name="T13" fmla="*/ 44 h 145"/>
                  <a:gd name="T14" fmla="*/ 129 w 130"/>
                  <a:gd name="T15" fmla="*/ 58 h 145"/>
                  <a:gd name="T16" fmla="*/ 130 w 130"/>
                  <a:gd name="T17" fmla="*/ 73 h 145"/>
                  <a:gd name="T18" fmla="*/ 129 w 130"/>
                  <a:gd name="T19" fmla="*/ 87 h 145"/>
                  <a:gd name="T20" fmla="*/ 125 w 130"/>
                  <a:gd name="T21" fmla="*/ 100 h 145"/>
                  <a:gd name="T22" fmla="*/ 119 w 130"/>
                  <a:gd name="T23" fmla="*/ 113 h 145"/>
                  <a:gd name="T24" fmla="*/ 112 w 130"/>
                  <a:gd name="T25" fmla="*/ 124 h 145"/>
                  <a:gd name="T26" fmla="*/ 101 w 130"/>
                  <a:gd name="T27" fmla="*/ 133 h 145"/>
                  <a:gd name="T28" fmla="*/ 91 w 130"/>
                  <a:gd name="T29" fmla="*/ 140 h 145"/>
                  <a:gd name="T30" fmla="*/ 78 w 130"/>
                  <a:gd name="T31" fmla="*/ 144 h 145"/>
                  <a:gd name="T32" fmla="*/ 66 w 130"/>
                  <a:gd name="T33" fmla="*/ 145 h 145"/>
                  <a:gd name="T34" fmla="*/ 53 w 130"/>
                  <a:gd name="T35" fmla="*/ 144 h 145"/>
                  <a:gd name="T36" fmla="*/ 40 w 130"/>
                  <a:gd name="T37" fmla="*/ 140 h 145"/>
                  <a:gd name="T38" fmla="*/ 29 w 130"/>
                  <a:gd name="T39" fmla="*/ 133 h 145"/>
                  <a:gd name="T40" fmla="*/ 19 w 130"/>
                  <a:gd name="T41" fmla="*/ 124 h 145"/>
                  <a:gd name="T42" fmla="*/ 11 w 130"/>
                  <a:gd name="T43" fmla="*/ 113 h 145"/>
                  <a:gd name="T44" fmla="*/ 6 w 130"/>
                  <a:gd name="T45" fmla="*/ 100 h 145"/>
                  <a:gd name="T46" fmla="*/ 1 w 130"/>
                  <a:gd name="T47" fmla="*/ 87 h 145"/>
                  <a:gd name="T48" fmla="*/ 0 w 130"/>
                  <a:gd name="T49" fmla="*/ 73 h 145"/>
                  <a:gd name="T50" fmla="*/ 1 w 130"/>
                  <a:gd name="T51" fmla="*/ 58 h 145"/>
                  <a:gd name="T52" fmla="*/ 6 w 130"/>
                  <a:gd name="T53" fmla="*/ 44 h 145"/>
                  <a:gd name="T54" fmla="*/ 11 w 130"/>
                  <a:gd name="T55" fmla="*/ 33 h 145"/>
                  <a:gd name="T56" fmla="*/ 19 w 130"/>
                  <a:gd name="T57" fmla="*/ 21 h 145"/>
                  <a:gd name="T58" fmla="*/ 29 w 130"/>
                  <a:gd name="T59" fmla="*/ 13 h 145"/>
                  <a:gd name="T60" fmla="*/ 40 w 130"/>
                  <a:gd name="T61" fmla="*/ 6 h 145"/>
                  <a:gd name="T62" fmla="*/ 53 w 130"/>
                  <a:gd name="T63" fmla="*/ 2 h 145"/>
                  <a:gd name="T64" fmla="*/ 66 w 130"/>
                  <a:gd name="T65" fmla="*/ 0 h 14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0"/>
                  <a:gd name="T100" fmla="*/ 0 h 145"/>
                  <a:gd name="T101" fmla="*/ 130 w 130"/>
                  <a:gd name="T102" fmla="*/ 145 h 14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0" h="145">
                    <a:moveTo>
                      <a:pt x="66" y="0"/>
                    </a:moveTo>
                    <a:lnTo>
                      <a:pt x="78" y="2"/>
                    </a:lnTo>
                    <a:lnTo>
                      <a:pt x="91" y="6"/>
                    </a:lnTo>
                    <a:lnTo>
                      <a:pt x="101" y="13"/>
                    </a:lnTo>
                    <a:lnTo>
                      <a:pt x="112" y="21"/>
                    </a:lnTo>
                    <a:lnTo>
                      <a:pt x="119" y="33"/>
                    </a:lnTo>
                    <a:lnTo>
                      <a:pt x="125" y="44"/>
                    </a:lnTo>
                    <a:lnTo>
                      <a:pt x="129" y="58"/>
                    </a:lnTo>
                    <a:lnTo>
                      <a:pt x="130" y="73"/>
                    </a:lnTo>
                    <a:lnTo>
                      <a:pt x="129" y="87"/>
                    </a:lnTo>
                    <a:lnTo>
                      <a:pt x="125" y="100"/>
                    </a:lnTo>
                    <a:lnTo>
                      <a:pt x="119" y="113"/>
                    </a:lnTo>
                    <a:lnTo>
                      <a:pt x="112" y="124"/>
                    </a:lnTo>
                    <a:lnTo>
                      <a:pt x="101" y="133"/>
                    </a:lnTo>
                    <a:lnTo>
                      <a:pt x="91" y="140"/>
                    </a:lnTo>
                    <a:lnTo>
                      <a:pt x="78" y="144"/>
                    </a:lnTo>
                    <a:lnTo>
                      <a:pt x="66" y="145"/>
                    </a:lnTo>
                    <a:lnTo>
                      <a:pt x="53" y="144"/>
                    </a:lnTo>
                    <a:lnTo>
                      <a:pt x="40" y="140"/>
                    </a:lnTo>
                    <a:lnTo>
                      <a:pt x="29" y="133"/>
                    </a:lnTo>
                    <a:lnTo>
                      <a:pt x="19" y="124"/>
                    </a:lnTo>
                    <a:lnTo>
                      <a:pt x="11" y="113"/>
                    </a:lnTo>
                    <a:lnTo>
                      <a:pt x="6" y="100"/>
                    </a:lnTo>
                    <a:lnTo>
                      <a:pt x="1" y="87"/>
                    </a:lnTo>
                    <a:lnTo>
                      <a:pt x="0" y="73"/>
                    </a:lnTo>
                    <a:lnTo>
                      <a:pt x="1" y="58"/>
                    </a:lnTo>
                    <a:lnTo>
                      <a:pt x="6" y="44"/>
                    </a:lnTo>
                    <a:lnTo>
                      <a:pt x="11" y="33"/>
                    </a:lnTo>
                    <a:lnTo>
                      <a:pt x="19" y="21"/>
                    </a:lnTo>
                    <a:lnTo>
                      <a:pt x="29" y="13"/>
                    </a:lnTo>
                    <a:lnTo>
                      <a:pt x="40" y="6"/>
                    </a:lnTo>
                    <a:lnTo>
                      <a:pt x="53" y="2"/>
                    </a:lnTo>
                    <a:lnTo>
                      <a:pt x="66" y="0"/>
                    </a:lnTo>
                    <a:close/>
                  </a:path>
                </a:pathLst>
              </a:custGeom>
              <a:solidFill>
                <a:srgbClr val="F7BF00"/>
              </a:solidFill>
              <a:ln w="9525">
                <a:noFill/>
                <a:round/>
                <a:headEnd/>
                <a:tailEnd/>
              </a:ln>
            </p:spPr>
            <p:txBody>
              <a:bodyPr/>
              <a:lstStyle/>
              <a:p>
                <a:endParaRPr lang="en-US"/>
              </a:p>
            </p:txBody>
          </p:sp>
          <p:sp>
            <p:nvSpPr>
              <p:cNvPr id="21766" name="Freeform 868"/>
              <p:cNvSpPr>
                <a:spLocks/>
              </p:cNvSpPr>
              <p:nvPr/>
            </p:nvSpPr>
            <p:spPr bwMode="auto">
              <a:xfrm>
                <a:off x="1569" y="2400"/>
                <a:ext cx="55" cy="61"/>
              </a:xfrm>
              <a:custGeom>
                <a:avLst/>
                <a:gdLst>
                  <a:gd name="T0" fmla="*/ 55 w 110"/>
                  <a:gd name="T1" fmla="*/ 0 h 120"/>
                  <a:gd name="T2" fmla="*/ 66 w 110"/>
                  <a:gd name="T3" fmla="*/ 1 h 120"/>
                  <a:gd name="T4" fmla="*/ 76 w 110"/>
                  <a:gd name="T5" fmla="*/ 4 h 120"/>
                  <a:gd name="T6" fmla="*/ 85 w 110"/>
                  <a:gd name="T7" fmla="*/ 10 h 120"/>
                  <a:gd name="T8" fmla="*/ 93 w 110"/>
                  <a:gd name="T9" fmla="*/ 17 h 120"/>
                  <a:gd name="T10" fmla="*/ 100 w 110"/>
                  <a:gd name="T11" fmla="*/ 26 h 120"/>
                  <a:gd name="T12" fmla="*/ 105 w 110"/>
                  <a:gd name="T13" fmla="*/ 36 h 120"/>
                  <a:gd name="T14" fmla="*/ 108 w 110"/>
                  <a:gd name="T15" fmla="*/ 47 h 120"/>
                  <a:gd name="T16" fmla="*/ 110 w 110"/>
                  <a:gd name="T17" fmla="*/ 59 h 120"/>
                  <a:gd name="T18" fmla="*/ 108 w 110"/>
                  <a:gd name="T19" fmla="*/ 72 h 120"/>
                  <a:gd name="T20" fmla="*/ 105 w 110"/>
                  <a:gd name="T21" fmla="*/ 84 h 120"/>
                  <a:gd name="T22" fmla="*/ 100 w 110"/>
                  <a:gd name="T23" fmla="*/ 94 h 120"/>
                  <a:gd name="T24" fmla="*/ 93 w 110"/>
                  <a:gd name="T25" fmla="*/ 103 h 120"/>
                  <a:gd name="T26" fmla="*/ 85 w 110"/>
                  <a:gd name="T27" fmla="*/ 110 h 120"/>
                  <a:gd name="T28" fmla="*/ 76 w 110"/>
                  <a:gd name="T29" fmla="*/ 116 h 120"/>
                  <a:gd name="T30" fmla="*/ 66 w 110"/>
                  <a:gd name="T31" fmla="*/ 119 h 120"/>
                  <a:gd name="T32" fmla="*/ 55 w 110"/>
                  <a:gd name="T33" fmla="*/ 120 h 120"/>
                  <a:gd name="T34" fmla="*/ 44 w 110"/>
                  <a:gd name="T35" fmla="*/ 119 h 120"/>
                  <a:gd name="T36" fmla="*/ 34 w 110"/>
                  <a:gd name="T37" fmla="*/ 116 h 120"/>
                  <a:gd name="T38" fmla="*/ 24 w 110"/>
                  <a:gd name="T39" fmla="*/ 110 h 120"/>
                  <a:gd name="T40" fmla="*/ 16 w 110"/>
                  <a:gd name="T41" fmla="*/ 103 h 120"/>
                  <a:gd name="T42" fmla="*/ 9 w 110"/>
                  <a:gd name="T43" fmla="*/ 94 h 120"/>
                  <a:gd name="T44" fmla="*/ 5 w 110"/>
                  <a:gd name="T45" fmla="*/ 84 h 120"/>
                  <a:gd name="T46" fmla="*/ 1 w 110"/>
                  <a:gd name="T47" fmla="*/ 72 h 120"/>
                  <a:gd name="T48" fmla="*/ 0 w 110"/>
                  <a:gd name="T49" fmla="*/ 59 h 120"/>
                  <a:gd name="T50" fmla="*/ 1 w 110"/>
                  <a:gd name="T51" fmla="*/ 47 h 120"/>
                  <a:gd name="T52" fmla="*/ 5 w 110"/>
                  <a:gd name="T53" fmla="*/ 36 h 120"/>
                  <a:gd name="T54" fmla="*/ 9 w 110"/>
                  <a:gd name="T55" fmla="*/ 26 h 120"/>
                  <a:gd name="T56" fmla="*/ 16 w 110"/>
                  <a:gd name="T57" fmla="*/ 17 h 120"/>
                  <a:gd name="T58" fmla="*/ 24 w 110"/>
                  <a:gd name="T59" fmla="*/ 10 h 120"/>
                  <a:gd name="T60" fmla="*/ 34 w 110"/>
                  <a:gd name="T61" fmla="*/ 4 h 120"/>
                  <a:gd name="T62" fmla="*/ 44 w 110"/>
                  <a:gd name="T63" fmla="*/ 1 h 120"/>
                  <a:gd name="T64" fmla="*/ 55 w 110"/>
                  <a:gd name="T65" fmla="*/ 0 h 12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0"/>
                  <a:gd name="T100" fmla="*/ 0 h 120"/>
                  <a:gd name="T101" fmla="*/ 110 w 110"/>
                  <a:gd name="T102" fmla="*/ 120 h 12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0" h="120">
                    <a:moveTo>
                      <a:pt x="55" y="0"/>
                    </a:moveTo>
                    <a:lnTo>
                      <a:pt x="66" y="1"/>
                    </a:lnTo>
                    <a:lnTo>
                      <a:pt x="76" y="4"/>
                    </a:lnTo>
                    <a:lnTo>
                      <a:pt x="85" y="10"/>
                    </a:lnTo>
                    <a:lnTo>
                      <a:pt x="93" y="17"/>
                    </a:lnTo>
                    <a:lnTo>
                      <a:pt x="100" y="26"/>
                    </a:lnTo>
                    <a:lnTo>
                      <a:pt x="105" y="36"/>
                    </a:lnTo>
                    <a:lnTo>
                      <a:pt x="108" y="47"/>
                    </a:lnTo>
                    <a:lnTo>
                      <a:pt x="110" y="59"/>
                    </a:lnTo>
                    <a:lnTo>
                      <a:pt x="108" y="72"/>
                    </a:lnTo>
                    <a:lnTo>
                      <a:pt x="105" y="84"/>
                    </a:lnTo>
                    <a:lnTo>
                      <a:pt x="100" y="94"/>
                    </a:lnTo>
                    <a:lnTo>
                      <a:pt x="93" y="103"/>
                    </a:lnTo>
                    <a:lnTo>
                      <a:pt x="85" y="110"/>
                    </a:lnTo>
                    <a:lnTo>
                      <a:pt x="76" y="116"/>
                    </a:lnTo>
                    <a:lnTo>
                      <a:pt x="66" y="119"/>
                    </a:lnTo>
                    <a:lnTo>
                      <a:pt x="55" y="120"/>
                    </a:lnTo>
                    <a:lnTo>
                      <a:pt x="44" y="119"/>
                    </a:lnTo>
                    <a:lnTo>
                      <a:pt x="34" y="116"/>
                    </a:lnTo>
                    <a:lnTo>
                      <a:pt x="24" y="110"/>
                    </a:lnTo>
                    <a:lnTo>
                      <a:pt x="16" y="103"/>
                    </a:lnTo>
                    <a:lnTo>
                      <a:pt x="9" y="94"/>
                    </a:lnTo>
                    <a:lnTo>
                      <a:pt x="5" y="84"/>
                    </a:lnTo>
                    <a:lnTo>
                      <a:pt x="1" y="72"/>
                    </a:lnTo>
                    <a:lnTo>
                      <a:pt x="0" y="59"/>
                    </a:lnTo>
                    <a:lnTo>
                      <a:pt x="1" y="47"/>
                    </a:lnTo>
                    <a:lnTo>
                      <a:pt x="5" y="36"/>
                    </a:lnTo>
                    <a:lnTo>
                      <a:pt x="9" y="26"/>
                    </a:lnTo>
                    <a:lnTo>
                      <a:pt x="16" y="17"/>
                    </a:lnTo>
                    <a:lnTo>
                      <a:pt x="24" y="10"/>
                    </a:lnTo>
                    <a:lnTo>
                      <a:pt x="34" y="4"/>
                    </a:lnTo>
                    <a:lnTo>
                      <a:pt x="44" y="1"/>
                    </a:lnTo>
                    <a:lnTo>
                      <a:pt x="55" y="0"/>
                    </a:lnTo>
                    <a:close/>
                  </a:path>
                </a:pathLst>
              </a:custGeom>
              <a:solidFill>
                <a:srgbClr val="FFC900"/>
              </a:solidFill>
              <a:ln w="9525">
                <a:noFill/>
                <a:round/>
                <a:headEnd/>
                <a:tailEnd/>
              </a:ln>
            </p:spPr>
            <p:txBody>
              <a:bodyPr/>
              <a:lstStyle/>
              <a:p>
                <a:endParaRPr lang="en-US"/>
              </a:p>
            </p:txBody>
          </p:sp>
          <p:sp>
            <p:nvSpPr>
              <p:cNvPr id="21767" name="Freeform 869"/>
              <p:cNvSpPr>
                <a:spLocks/>
              </p:cNvSpPr>
              <p:nvPr/>
            </p:nvSpPr>
            <p:spPr bwMode="auto">
              <a:xfrm>
                <a:off x="1395" y="2163"/>
                <a:ext cx="663" cy="32"/>
              </a:xfrm>
              <a:custGeom>
                <a:avLst/>
                <a:gdLst>
                  <a:gd name="T0" fmla="*/ 130 w 1326"/>
                  <a:gd name="T1" fmla="*/ 2 h 65"/>
                  <a:gd name="T2" fmla="*/ 208 w 1326"/>
                  <a:gd name="T3" fmla="*/ 6 h 65"/>
                  <a:gd name="T4" fmla="*/ 285 w 1326"/>
                  <a:gd name="T5" fmla="*/ 8 h 65"/>
                  <a:gd name="T6" fmla="*/ 362 w 1326"/>
                  <a:gd name="T7" fmla="*/ 12 h 65"/>
                  <a:gd name="T8" fmla="*/ 439 w 1326"/>
                  <a:gd name="T9" fmla="*/ 14 h 65"/>
                  <a:gd name="T10" fmla="*/ 516 w 1326"/>
                  <a:gd name="T11" fmla="*/ 16 h 65"/>
                  <a:gd name="T12" fmla="*/ 594 w 1326"/>
                  <a:gd name="T13" fmla="*/ 19 h 65"/>
                  <a:gd name="T14" fmla="*/ 671 w 1326"/>
                  <a:gd name="T15" fmla="*/ 21 h 65"/>
                  <a:gd name="T16" fmla="*/ 748 w 1326"/>
                  <a:gd name="T17" fmla="*/ 22 h 65"/>
                  <a:gd name="T18" fmla="*/ 825 w 1326"/>
                  <a:gd name="T19" fmla="*/ 23 h 65"/>
                  <a:gd name="T20" fmla="*/ 902 w 1326"/>
                  <a:gd name="T21" fmla="*/ 24 h 65"/>
                  <a:gd name="T22" fmla="*/ 980 w 1326"/>
                  <a:gd name="T23" fmla="*/ 25 h 65"/>
                  <a:gd name="T24" fmla="*/ 1057 w 1326"/>
                  <a:gd name="T25" fmla="*/ 27 h 65"/>
                  <a:gd name="T26" fmla="*/ 1134 w 1326"/>
                  <a:gd name="T27" fmla="*/ 27 h 65"/>
                  <a:gd name="T28" fmla="*/ 1211 w 1326"/>
                  <a:gd name="T29" fmla="*/ 28 h 65"/>
                  <a:gd name="T30" fmla="*/ 1288 w 1326"/>
                  <a:gd name="T31" fmla="*/ 28 h 65"/>
                  <a:gd name="T32" fmla="*/ 1223 w 1326"/>
                  <a:gd name="T33" fmla="*/ 65 h 65"/>
                  <a:gd name="T34" fmla="*/ 1145 w 1326"/>
                  <a:gd name="T35" fmla="*/ 63 h 65"/>
                  <a:gd name="T36" fmla="*/ 1069 w 1326"/>
                  <a:gd name="T37" fmla="*/ 62 h 65"/>
                  <a:gd name="T38" fmla="*/ 992 w 1326"/>
                  <a:gd name="T39" fmla="*/ 61 h 65"/>
                  <a:gd name="T40" fmla="*/ 916 w 1326"/>
                  <a:gd name="T41" fmla="*/ 59 h 65"/>
                  <a:gd name="T42" fmla="*/ 840 w 1326"/>
                  <a:gd name="T43" fmla="*/ 58 h 65"/>
                  <a:gd name="T44" fmla="*/ 764 w 1326"/>
                  <a:gd name="T45" fmla="*/ 55 h 65"/>
                  <a:gd name="T46" fmla="*/ 688 w 1326"/>
                  <a:gd name="T47" fmla="*/ 52 h 65"/>
                  <a:gd name="T48" fmla="*/ 612 w 1326"/>
                  <a:gd name="T49" fmla="*/ 50 h 65"/>
                  <a:gd name="T50" fmla="*/ 536 w 1326"/>
                  <a:gd name="T51" fmla="*/ 46 h 65"/>
                  <a:gd name="T52" fmla="*/ 460 w 1326"/>
                  <a:gd name="T53" fmla="*/ 44 h 65"/>
                  <a:gd name="T54" fmla="*/ 384 w 1326"/>
                  <a:gd name="T55" fmla="*/ 40 h 65"/>
                  <a:gd name="T56" fmla="*/ 307 w 1326"/>
                  <a:gd name="T57" fmla="*/ 37 h 65"/>
                  <a:gd name="T58" fmla="*/ 231 w 1326"/>
                  <a:gd name="T59" fmla="*/ 32 h 65"/>
                  <a:gd name="T60" fmla="*/ 153 w 1326"/>
                  <a:gd name="T61" fmla="*/ 29 h 65"/>
                  <a:gd name="T62" fmla="*/ 77 w 1326"/>
                  <a:gd name="T63" fmla="*/ 25 h 65"/>
                  <a:gd name="T64" fmla="*/ 0 w 1326"/>
                  <a:gd name="T65" fmla="*/ 21 h 6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26"/>
                  <a:gd name="T100" fmla="*/ 0 h 65"/>
                  <a:gd name="T101" fmla="*/ 1326 w 1326"/>
                  <a:gd name="T102" fmla="*/ 65 h 6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26" h="65">
                    <a:moveTo>
                      <a:pt x="91" y="0"/>
                    </a:moveTo>
                    <a:lnTo>
                      <a:pt x="130" y="2"/>
                    </a:lnTo>
                    <a:lnTo>
                      <a:pt x="168" y="4"/>
                    </a:lnTo>
                    <a:lnTo>
                      <a:pt x="208" y="6"/>
                    </a:lnTo>
                    <a:lnTo>
                      <a:pt x="246" y="7"/>
                    </a:lnTo>
                    <a:lnTo>
                      <a:pt x="285" y="8"/>
                    </a:lnTo>
                    <a:lnTo>
                      <a:pt x="324" y="11"/>
                    </a:lnTo>
                    <a:lnTo>
                      <a:pt x="362" y="12"/>
                    </a:lnTo>
                    <a:lnTo>
                      <a:pt x="401" y="13"/>
                    </a:lnTo>
                    <a:lnTo>
                      <a:pt x="439" y="14"/>
                    </a:lnTo>
                    <a:lnTo>
                      <a:pt x="478" y="15"/>
                    </a:lnTo>
                    <a:lnTo>
                      <a:pt x="516" y="16"/>
                    </a:lnTo>
                    <a:lnTo>
                      <a:pt x="556" y="17"/>
                    </a:lnTo>
                    <a:lnTo>
                      <a:pt x="594" y="19"/>
                    </a:lnTo>
                    <a:lnTo>
                      <a:pt x="633" y="20"/>
                    </a:lnTo>
                    <a:lnTo>
                      <a:pt x="671" y="21"/>
                    </a:lnTo>
                    <a:lnTo>
                      <a:pt x="710" y="21"/>
                    </a:lnTo>
                    <a:lnTo>
                      <a:pt x="748" y="22"/>
                    </a:lnTo>
                    <a:lnTo>
                      <a:pt x="787" y="23"/>
                    </a:lnTo>
                    <a:lnTo>
                      <a:pt x="825" y="23"/>
                    </a:lnTo>
                    <a:lnTo>
                      <a:pt x="864" y="24"/>
                    </a:lnTo>
                    <a:lnTo>
                      <a:pt x="902" y="24"/>
                    </a:lnTo>
                    <a:lnTo>
                      <a:pt x="940" y="25"/>
                    </a:lnTo>
                    <a:lnTo>
                      <a:pt x="980" y="25"/>
                    </a:lnTo>
                    <a:lnTo>
                      <a:pt x="1018" y="27"/>
                    </a:lnTo>
                    <a:lnTo>
                      <a:pt x="1057" y="27"/>
                    </a:lnTo>
                    <a:lnTo>
                      <a:pt x="1095" y="27"/>
                    </a:lnTo>
                    <a:lnTo>
                      <a:pt x="1134" y="27"/>
                    </a:lnTo>
                    <a:lnTo>
                      <a:pt x="1172" y="28"/>
                    </a:lnTo>
                    <a:lnTo>
                      <a:pt x="1211" y="28"/>
                    </a:lnTo>
                    <a:lnTo>
                      <a:pt x="1249" y="28"/>
                    </a:lnTo>
                    <a:lnTo>
                      <a:pt x="1288" y="28"/>
                    </a:lnTo>
                    <a:lnTo>
                      <a:pt x="1326" y="28"/>
                    </a:lnTo>
                    <a:lnTo>
                      <a:pt x="1223" y="65"/>
                    </a:lnTo>
                    <a:lnTo>
                      <a:pt x="1185" y="65"/>
                    </a:lnTo>
                    <a:lnTo>
                      <a:pt x="1145" y="63"/>
                    </a:lnTo>
                    <a:lnTo>
                      <a:pt x="1107" y="63"/>
                    </a:lnTo>
                    <a:lnTo>
                      <a:pt x="1069" y="62"/>
                    </a:lnTo>
                    <a:lnTo>
                      <a:pt x="1031" y="62"/>
                    </a:lnTo>
                    <a:lnTo>
                      <a:pt x="992" y="61"/>
                    </a:lnTo>
                    <a:lnTo>
                      <a:pt x="954" y="60"/>
                    </a:lnTo>
                    <a:lnTo>
                      <a:pt x="916" y="59"/>
                    </a:lnTo>
                    <a:lnTo>
                      <a:pt x="878" y="59"/>
                    </a:lnTo>
                    <a:lnTo>
                      <a:pt x="840" y="58"/>
                    </a:lnTo>
                    <a:lnTo>
                      <a:pt x="802" y="57"/>
                    </a:lnTo>
                    <a:lnTo>
                      <a:pt x="764" y="55"/>
                    </a:lnTo>
                    <a:lnTo>
                      <a:pt x="726" y="54"/>
                    </a:lnTo>
                    <a:lnTo>
                      <a:pt x="688" y="52"/>
                    </a:lnTo>
                    <a:lnTo>
                      <a:pt x="650" y="51"/>
                    </a:lnTo>
                    <a:lnTo>
                      <a:pt x="612" y="50"/>
                    </a:lnTo>
                    <a:lnTo>
                      <a:pt x="574" y="49"/>
                    </a:lnTo>
                    <a:lnTo>
                      <a:pt x="536" y="46"/>
                    </a:lnTo>
                    <a:lnTo>
                      <a:pt x="498" y="45"/>
                    </a:lnTo>
                    <a:lnTo>
                      <a:pt x="460" y="44"/>
                    </a:lnTo>
                    <a:lnTo>
                      <a:pt x="422" y="42"/>
                    </a:lnTo>
                    <a:lnTo>
                      <a:pt x="384" y="40"/>
                    </a:lnTo>
                    <a:lnTo>
                      <a:pt x="345" y="38"/>
                    </a:lnTo>
                    <a:lnTo>
                      <a:pt x="307" y="37"/>
                    </a:lnTo>
                    <a:lnTo>
                      <a:pt x="269" y="35"/>
                    </a:lnTo>
                    <a:lnTo>
                      <a:pt x="231" y="32"/>
                    </a:lnTo>
                    <a:lnTo>
                      <a:pt x="193" y="31"/>
                    </a:lnTo>
                    <a:lnTo>
                      <a:pt x="153" y="29"/>
                    </a:lnTo>
                    <a:lnTo>
                      <a:pt x="115" y="27"/>
                    </a:lnTo>
                    <a:lnTo>
                      <a:pt x="77" y="25"/>
                    </a:lnTo>
                    <a:lnTo>
                      <a:pt x="38" y="23"/>
                    </a:lnTo>
                    <a:lnTo>
                      <a:pt x="0" y="21"/>
                    </a:lnTo>
                    <a:lnTo>
                      <a:pt x="91" y="0"/>
                    </a:lnTo>
                    <a:close/>
                  </a:path>
                </a:pathLst>
              </a:custGeom>
              <a:solidFill>
                <a:srgbClr val="D18E00"/>
              </a:solidFill>
              <a:ln w="9525">
                <a:noFill/>
                <a:round/>
                <a:headEnd/>
                <a:tailEnd/>
              </a:ln>
            </p:spPr>
            <p:txBody>
              <a:bodyPr/>
              <a:lstStyle/>
              <a:p>
                <a:endParaRPr lang="en-US"/>
              </a:p>
            </p:txBody>
          </p:sp>
          <p:sp>
            <p:nvSpPr>
              <p:cNvPr id="21768" name="Freeform 870"/>
              <p:cNvSpPr>
                <a:spLocks/>
              </p:cNvSpPr>
              <p:nvPr/>
            </p:nvSpPr>
            <p:spPr bwMode="auto">
              <a:xfrm>
                <a:off x="1787" y="2109"/>
                <a:ext cx="131" cy="20"/>
              </a:xfrm>
              <a:custGeom>
                <a:avLst/>
                <a:gdLst>
                  <a:gd name="T0" fmla="*/ 131 w 260"/>
                  <a:gd name="T1" fmla="*/ 0 h 40"/>
                  <a:gd name="T2" fmla="*/ 158 w 260"/>
                  <a:gd name="T3" fmla="*/ 0 h 40"/>
                  <a:gd name="T4" fmla="*/ 182 w 260"/>
                  <a:gd name="T5" fmla="*/ 1 h 40"/>
                  <a:gd name="T6" fmla="*/ 204 w 260"/>
                  <a:gd name="T7" fmla="*/ 4 h 40"/>
                  <a:gd name="T8" fmla="*/ 223 w 260"/>
                  <a:gd name="T9" fmla="*/ 6 h 40"/>
                  <a:gd name="T10" fmla="*/ 238 w 260"/>
                  <a:gd name="T11" fmla="*/ 9 h 40"/>
                  <a:gd name="T12" fmla="*/ 250 w 260"/>
                  <a:gd name="T13" fmla="*/ 13 h 40"/>
                  <a:gd name="T14" fmla="*/ 258 w 260"/>
                  <a:gd name="T15" fmla="*/ 16 h 40"/>
                  <a:gd name="T16" fmla="*/ 260 w 260"/>
                  <a:gd name="T17" fmla="*/ 21 h 40"/>
                  <a:gd name="T18" fmla="*/ 258 w 260"/>
                  <a:gd name="T19" fmla="*/ 24 h 40"/>
                  <a:gd name="T20" fmla="*/ 250 w 260"/>
                  <a:gd name="T21" fmla="*/ 28 h 40"/>
                  <a:gd name="T22" fmla="*/ 238 w 260"/>
                  <a:gd name="T23" fmla="*/ 31 h 40"/>
                  <a:gd name="T24" fmla="*/ 223 w 260"/>
                  <a:gd name="T25" fmla="*/ 35 h 40"/>
                  <a:gd name="T26" fmla="*/ 204 w 260"/>
                  <a:gd name="T27" fmla="*/ 37 h 40"/>
                  <a:gd name="T28" fmla="*/ 182 w 260"/>
                  <a:gd name="T29" fmla="*/ 39 h 40"/>
                  <a:gd name="T30" fmla="*/ 158 w 260"/>
                  <a:gd name="T31" fmla="*/ 40 h 40"/>
                  <a:gd name="T32" fmla="*/ 131 w 260"/>
                  <a:gd name="T33" fmla="*/ 40 h 40"/>
                  <a:gd name="T34" fmla="*/ 105 w 260"/>
                  <a:gd name="T35" fmla="*/ 40 h 40"/>
                  <a:gd name="T36" fmla="*/ 80 w 260"/>
                  <a:gd name="T37" fmla="*/ 39 h 40"/>
                  <a:gd name="T38" fmla="*/ 57 w 260"/>
                  <a:gd name="T39" fmla="*/ 37 h 40"/>
                  <a:gd name="T40" fmla="*/ 38 w 260"/>
                  <a:gd name="T41" fmla="*/ 35 h 40"/>
                  <a:gd name="T42" fmla="*/ 22 w 260"/>
                  <a:gd name="T43" fmla="*/ 31 h 40"/>
                  <a:gd name="T44" fmla="*/ 10 w 260"/>
                  <a:gd name="T45" fmla="*/ 28 h 40"/>
                  <a:gd name="T46" fmla="*/ 2 w 260"/>
                  <a:gd name="T47" fmla="*/ 24 h 40"/>
                  <a:gd name="T48" fmla="*/ 0 w 260"/>
                  <a:gd name="T49" fmla="*/ 21 h 40"/>
                  <a:gd name="T50" fmla="*/ 2 w 260"/>
                  <a:gd name="T51" fmla="*/ 16 h 40"/>
                  <a:gd name="T52" fmla="*/ 10 w 260"/>
                  <a:gd name="T53" fmla="*/ 13 h 40"/>
                  <a:gd name="T54" fmla="*/ 22 w 260"/>
                  <a:gd name="T55" fmla="*/ 9 h 40"/>
                  <a:gd name="T56" fmla="*/ 38 w 260"/>
                  <a:gd name="T57" fmla="*/ 6 h 40"/>
                  <a:gd name="T58" fmla="*/ 57 w 260"/>
                  <a:gd name="T59" fmla="*/ 4 h 40"/>
                  <a:gd name="T60" fmla="*/ 80 w 260"/>
                  <a:gd name="T61" fmla="*/ 1 h 40"/>
                  <a:gd name="T62" fmla="*/ 105 w 260"/>
                  <a:gd name="T63" fmla="*/ 0 h 40"/>
                  <a:gd name="T64" fmla="*/ 131 w 260"/>
                  <a:gd name="T65" fmla="*/ 0 h 4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60"/>
                  <a:gd name="T100" fmla="*/ 0 h 40"/>
                  <a:gd name="T101" fmla="*/ 260 w 260"/>
                  <a:gd name="T102" fmla="*/ 40 h 4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60" h="40">
                    <a:moveTo>
                      <a:pt x="131" y="0"/>
                    </a:moveTo>
                    <a:lnTo>
                      <a:pt x="158" y="0"/>
                    </a:lnTo>
                    <a:lnTo>
                      <a:pt x="182" y="1"/>
                    </a:lnTo>
                    <a:lnTo>
                      <a:pt x="204" y="4"/>
                    </a:lnTo>
                    <a:lnTo>
                      <a:pt x="223" y="6"/>
                    </a:lnTo>
                    <a:lnTo>
                      <a:pt x="238" y="9"/>
                    </a:lnTo>
                    <a:lnTo>
                      <a:pt x="250" y="13"/>
                    </a:lnTo>
                    <a:lnTo>
                      <a:pt x="258" y="16"/>
                    </a:lnTo>
                    <a:lnTo>
                      <a:pt x="260" y="21"/>
                    </a:lnTo>
                    <a:lnTo>
                      <a:pt x="258" y="24"/>
                    </a:lnTo>
                    <a:lnTo>
                      <a:pt x="250" y="28"/>
                    </a:lnTo>
                    <a:lnTo>
                      <a:pt x="238" y="31"/>
                    </a:lnTo>
                    <a:lnTo>
                      <a:pt x="223" y="35"/>
                    </a:lnTo>
                    <a:lnTo>
                      <a:pt x="204" y="37"/>
                    </a:lnTo>
                    <a:lnTo>
                      <a:pt x="182" y="39"/>
                    </a:lnTo>
                    <a:lnTo>
                      <a:pt x="158" y="40"/>
                    </a:lnTo>
                    <a:lnTo>
                      <a:pt x="131" y="40"/>
                    </a:lnTo>
                    <a:lnTo>
                      <a:pt x="105" y="40"/>
                    </a:lnTo>
                    <a:lnTo>
                      <a:pt x="80" y="39"/>
                    </a:lnTo>
                    <a:lnTo>
                      <a:pt x="57" y="37"/>
                    </a:lnTo>
                    <a:lnTo>
                      <a:pt x="38" y="35"/>
                    </a:lnTo>
                    <a:lnTo>
                      <a:pt x="22" y="31"/>
                    </a:lnTo>
                    <a:lnTo>
                      <a:pt x="10" y="28"/>
                    </a:lnTo>
                    <a:lnTo>
                      <a:pt x="2" y="24"/>
                    </a:lnTo>
                    <a:lnTo>
                      <a:pt x="0" y="21"/>
                    </a:lnTo>
                    <a:lnTo>
                      <a:pt x="2" y="16"/>
                    </a:lnTo>
                    <a:lnTo>
                      <a:pt x="10" y="13"/>
                    </a:lnTo>
                    <a:lnTo>
                      <a:pt x="22" y="9"/>
                    </a:lnTo>
                    <a:lnTo>
                      <a:pt x="38" y="6"/>
                    </a:lnTo>
                    <a:lnTo>
                      <a:pt x="57" y="4"/>
                    </a:lnTo>
                    <a:lnTo>
                      <a:pt x="80" y="1"/>
                    </a:lnTo>
                    <a:lnTo>
                      <a:pt x="105" y="0"/>
                    </a:lnTo>
                    <a:lnTo>
                      <a:pt x="131" y="0"/>
                    </a:lnTo>
                    <a:close/>
                  </a:path>
                </a:pathLst>
              </a:custGeom>
              <a:solidFill>
                <a:srgbClr val="8C4400"/>
              </a:solidFill>
              <a:ln w="9525">
                <a:noFill/>
                <a:round/>
                <a:headEnd/>
                <a:tailEnd/>
              </a:ln>
            </p:spPr>
            <p:txBody>
              <a:bodyPr/>
              <a:lstStyle/>
              <a:p>
                <a:endParaRPr lang="en-US"/>
              </a:p>
            </p:txBody>
          </p:sp>
          <p:sp>
            <p:nvSpPr>
              <p:cNvPr id="21769" name="Freeform 871"/>
              <p:cNvSpPr>
                <a:spLocks/>
              </p:cNvSpPr>
              <p:nvPr/>
            </p:nvSpPr>
            <p:spPr bwMode="auto">
              <a:xfrm>
                <a:off x="1325" y="2225"/>
                <a:ext cx="42" cy="45"/>
              </a:xfrm>
              <a:custGeom>
                <a:avLst/>
                <a:gdLst>
                  <a:gd name="T0" fmla="*/ 42 w 84"/>
                  <a:gd name="T1" fmla="*/ 0 h 89"/>
                  <a:gd name="T2" fmla="*/ 50 w 84"/>
                  <a:gd name="T3" fmla="*/ 1 h 89"/>
                  <a:gd name="T4" fmla="*/ 58 w 84"/>
                  <a:gd name="T5" fmla="*/ 3 h 89"/>
                  <a:gd name="T6" fmla="*/ 65 w 84"/>
                  <a:gd name="T7" fmla="*/ 8 h 89"/>
                  <a:gd name="T8" fmla="*/ 72 w 84"/>
                  <a:gd name="T9" fmla="*/ 12 h 89"/>
                  <a:gd name="T10" fmla="*/ 77 w 84"/>
                  <a:gd name="T11" fmla="*/ 19 h 89"/>
                  <a:gd name="T12" fmla="*/ 80 w 84"/>
                  <a:gd name="T13" fmla="*/ 27 h 89"/>
                  <a:gd name="T14" fmla="*/ 82 w 84"/>
                  <a:gd name="T15" fmla="*/ 35 h 89"/>
                  <a:gd name="T16" fmla="*/ 84 w 84"/>
                  <a:gd name="T17" fmla="*/ 45 h 89"/>
                  <a:gd name="T18" fmla="*/ 82 w 84"/>
                  <a:gd name="T19" fmla="*/ 54 h 89"/>
                  <a:gd name="T20" fmla="*/ 80 w 84"/>
                  <a:gd name="T21" fmla="*/ 62 h 89"/>
                  <a:gd name="T22" fmla="*/ 77 w 84"/>
                  <a:gd name="T23" fmla="*/ 70 h 89"/>
                  <a:gd name="T24" fmla="*/ 72 w 84"/>
                  <a:gd name="T25" fmla="*/ 77 h 89"/>
                  <a:gd name="T26" fmla="*/ 65 w 84"/>
                  <a:gd name="T27" fmla="*/ 81 h 89"/>
                  <a:gd name="T28" fmla="*/ 58 w 84"/>
                  <a:gd name="T29" fmla="*/ 86 h 89"/>
                  <a:gd name="T30" fmla="*/ 50 w 84"/>
                  <a:gd name="T31" fmla="*/ 88 h 89"/>
                  <a:gd name="T32" fmla="*/ 42 w 84"/>
                  <a:gd name="T33" fmla="*/ 89 h 89"/>
                  <a:gd name="T34" fmla="*/ 34 w 84"/>
                  <a:gd name="T35" fmla="*/ 88 h 89"/>
                  <a:gd name="T36" fmla="*/ 26 w 84"/>
                  <a:gd name="T37" fmla="*/ 86 h 89"/>
                  <a:gd name="T38" fmla="*/ 19 w 84"/>
                  <a:gd name="T39" fmla="*/ 81 h 89"/>
                  <a:gd name="T40" fmla="*/ 12 w 84"/>
                  <a:gd name="T41" fmla="*/ 77 h 89"/>
                  <a:gd name="T42" fmla="*/ 6 w 84"/>
                  <a:gd name="T43" fmla="*/ 70 h 89"/>
                  <a:gd name="T44" fmla="*/ 3 w 84"/>
                  <a:gd name="T45" fmla="*/ 62 h 89"/>
                  <a:gd name="T46" fmla="*/ 1 w 84"/>
                  <a:gd name="T47" fmla="*/ 54 h 89"/>
                  <a:gd name="T48" fmla="*/ 0 w 84"/>
                  <a:gd name="T49" fmla="*/ 45 h 89"/>
                  <a:gd name="T50" fmla="*/ 1 w 84"/>
                  <a:gd name="T51" fmla="*/ 35 h 89"/>
                  <a:gd name="T52" fmla="*/ 3 w 84"/>
                  <a:gd name="T53" fmla="*/ 27 h 89"/>
                  <a:gd name="T54" fmla="*/ 6 w 84"/>
                  <a:gd name="T55" fmla="*/ 19 h 89"/>
                  <a:gd name="T56" fmla="*/ 12 w 84"/>
                  <a:gd name="T57" fmla="*/ 12 h 89"/>
                  <a:gd name="T58" fmla="*/ 19 w 84"/>
                  <a:gd name="T59" fmla="*/ 8 h 89"/>
                  <a:gd name="T60" fmla="*/ 26 w 84"/>
                  <a:gd name="T61" fmla="*/ 3 h 89"/>
                  <a:gd name="T62" fmla="*/ 34 w 84"/>
                  <a:gd name="T63" fmla="*/ 1 h 89"/>
                  <a:gd name="T64" fmla="*/ 42 w 84"/>
                  <a:gd name="T65" fmla="*/ 0 h 8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4"/>
                  <a:gd name="T100" fmla="*/ 0 h 89"/>
                  <a:gd name="T101" fmla="*/ 84 w 84"/>
                  <a:gd name="T102" fmla="*/ 89 h 8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4" h="89">
                    <a:moveTo>
                      <a:pt x="42" y="0"/>
                    </a:moveTo>
                    <a:lnTo>
                      <a:pt x="50" y="1"/>
                    </a:lnTo>
                    <a:lnTo>
                      <a:pt x="58" y="3"/>
                    </a:lnTo>
                    <a:lnTo>
                      <a:pt x="65" y="8"/>
                    </a:lnTo>
                    <a:lnTo>
                      <a:pt x="72" y="12"/>
                    </a:lnTo>
                    <a:lnTo>
                      <a:pt x="77" y="19"/>
                    </a:lnTo>
                    <a:lnTo>
                      <a:pt x="80" y="27"/>
                    </a:lnTo>
                    <a:lnTo>
                      <a:pt x="82" y="35"/>
                    </a:lnTo>
                    <a:lnTo>
                      <a:pt x="84" y="45"/>
                    </a:lnTo>
                    <a:lnTo>
                      <a:pt x="82" y="54"/>
                    </a:lnTo>
                    <a:lnTo>
                      <a:pt x="80" y="62"/>
                    </a:lnTo>
                    <a:lnTo>
                      <a:pt x="77" y="70"/>
                    </a:lnTo>
                    <a:lnTo>
                      <a:pt x="72" y="77"/>
                    </a:lnTo>
                    <a:lnTo>
                      <a:pt x="65" y="81"/>
                    </a:lnTo>
                    <a:lnTo>
                      <a:pt x="58" y="86"/>
                    </a:lnTo>
                    <a:lnTo>
                      <a:pt x="50" y="88"/>
                    </a:lnTo>
                    <a:lnTo>
                      <a:pt x="42" y="89"/>
                    </a:lnTo>
                    <a:lnTo>
                      <a:pt x="34" y="88"/>
                    </a:lnTo>
                    <a:lnTo>
                      <a:pt x="26" y="86"/>
                    </a:lnTo>
                    <a:lnTo>
                      <a:pt x="19" y="81"/>
                    </a:lnTo>
                    <a:lnTo>
                      <a:pt x="12" y="77"/>
                    </a:lnTo>
                    <a:lnTo>
                      <a:pt x="6" y="70"/>
                    </a:lnTo>
                    <a:lnTo>
                      <a:pt x="3" y="62"/>
                    </a:lnTo>
                    <a:lnTo>
                      <a:pt x="1" y="54"/>
                    </a:lnTo>
                    <a:lnTo>
                      <a:pt x="0" y="45"/>
                    </a:lnTo>
                    <a:lnTo>
                      <a:pt x="1" y="35"/>
                    </a:lnTo>
                    <a:lnTo>
                      <a:pt x="3" y="27"/>
                    </a:lnTo>
                    <a:lnTo>
                      <a:pt x="6" y="19"/>
                    </a:lnTo>
                    <a:lnTo>
                      <a:pt x="12" y="12"/>
                    </a:lnTo>
                    <a:lnTo>
                      <a:pt x="19" y="8"/>
                    </a:lnTo>
                    <a:lnTo>
                      <a:pt x="26" y="3"/>
                    </a:lnTo>
                    <a:lnTo>
                      <a:pt x="34" y="1"/>
                    </a:lnTo>
                    <a:lnTo>
                      <a:pt x="42" y="0"/>
                    </a:lnTo>
                    <a:close/>
                  </a:path>
                </a:pathLst>
              </a:custGeom>
              <a:solidFill>
                <a:srgbClr val="00335B"/>
              </a:solidFill>
              <a:ln w="9525">
                <a:noFill/>
                <a:round/>
                <a:headEnd/>
                <a:tailEnd/>
              </a:ln>
            </p:spPr>
            <p:txBody>
              <a:bodyPr/>
              <a:lstStyle/>
              <a:p>
                <a:endParaRPr lang="en-US"/>
              </a:p>
            </p:txBody>
          </p:sp>
          <p:sp>
            <p:nvSpPr>
              <p:cNvPr id="21770" name="Freeform 872"/>
              <p:cNvSpPr>
                <a:spLocks/>
              </p:cNvSpPr>
              <p:nvPr/>
            </p:nvSpPr>
            <p:spPr bwMode="auto">
              <a:xfrm>
                <a:off x="1403" y="2232"/>
                <a:ext cx="42" cy="45"/>
              </a:xfrm>
              <a:custGeom>
                <a:avLst/>
                <a:gdLst>
                  <a:gd name="T0" fmla="*/ 43 w 84"/>
                  <a:gd name="T1" fmla="*/ 0 h 90"/>
                  <a:gd name="T2" fmla="*/ 51 w 84"/>
                  <a:gd name="T3" fmla="*/ 2 h 90"/>
                  <a:gd name="T4" fmla="*/ 59 w 84"/>
                  <a:gd name="T5" fmla="*/ 4 h 90"/>
                  <a:gd name="T6" fmla="*/ 66 w 84"/>
                  <a:gd name="T7" fmla="*/ 9 h 90"/>
                  <a:gd name="T8" fmla="*/ 73 w 84"/>
                  <a:gd name="T9" fmla="*/ 13 h 90"/>
                  <a:gd name="T10" fmla="*/ 77 w 84"/>
                  <a:gd name="T11" fmla="*/ 20 h 90"/>
                  <a:gd name="T12" fmla="*/ 81 w 84"/>
                  <a:gd name="T13" fmla="*/ 28 h 90"/>
                  <a:gd name="T14" fmla="*/ 83 w 84"/>
                  <a:gd name="T15" fmla="*/ 36 h 90"/>
                  <a:gd name="T16" fmla="*/ 84 w 84"/>
                  <a:gd name="T17" fmla="*/ 45 h 90"/>
                  <a:gd name="T18" fmla="*/ 83 w 84"/>
                  <a:gd name="T19" fmla="*/ 55 h 90"/>
                  <a:gd name="T20" fmla="*/ 81 w 84"/>
                  <a:gd name="T21" fmla="*/ 63 h 90"/>
                  <a:gd name="T22" fmla="*/ 77 w 84"/>
                  <a:gd name="T23" fmla="*/ 71 h 90"/>
                  <a:gd name="T24" fmla="*/ 73 w 84"/>
                  <a:gd name="T25" fmla="*/ 78 h 90"/>
                  <a:gd name="T26" fmla="*/ 66 w 84"/>
                  <a:gd name="T27" fmla="*/ 82 h 90"/>
                  <a:gd name="T28" fmla="*/ 59 w 84"/>
                  <a:gd name="T29" fmla="*/ 87 h 90"/>
                  <a:gd name="T30" fmla="*/ 51 w 84"/>
                  <a:gd name="T31" fmla="*/ 89 h 90"/>
                  <a:gd name="T32" fmla="*/ 43 w 84"/>
                  <a:gd name="T33" fmla="*/ 90 h 90"/>
                  <a:gd name="T34" fmla="*/ 35 w 84"/>
                  <a:gd name="T35" fmla="*/ 89 h 90"/>
                  <a:gd name="T36" fmla="*/ 27 w 84"/>
                  <a:gd name="T37" fmla="*/ 87 h 90"/>
                  <a:gd name="T38" fmla="*/ 20 w 84"/>
                  <a:gd name="T39" fmla="*/ 82 h 90"/>
                  <a:gd name="T40" fmla="*/ 13 w 84"/>
                  <a:gd name="T41" fmla="*/ 78 h 90"/>
                  <a:gd name="T42" fmla="*/ 7 w 84"/>
                  <a:gd name="T43" fmla="*/ 71 h 90"/>
                  <a:gd name="T44" fmla="*/ 4 w 84"/>
                  <a:gd name="T45" fmla="*/ 63 h 90"/>
                  <a:gd name="T46" fmla="*/ 1 w 84"/>
                  <a:gd name="T47" fmla="*/ 55 h 90"/>
                  <a:gd name="T48" fmla="*/ 0 w 84"/>
                  <a:gd name="T49" fmla="*/ 45 h 90"/>
                  <a:gd name="T50" fmla="*/ 1 w 84"/>
                  <a:gd name="T51" fmla="*/ 36 h 90"/>
                  <a:gd name="T52" fmla="*/ 4 w 84"/>
                  <a:gd name="T53" fmla="*/ 28 h 90"/>
                  <a:gd name="T54" fmla="*/ 7 w 84"/>
                  <a:gd name="T55" fmla="*/ 20 h 90"/>
                  <a:gd name="T56" fmla="*/ 13 w 84"/>
                  <a:gd name="T57" fmla="*/ 13 h 90"/>
                  <a:gd name="T58" fmla="*/ 20 w 84"/>
                  <a:gd name="T59" fmla="*/ 9 h 90"/>
                  <a:gd name="T60" fmla="*/ 27 w 84"/>
                  <a:gd name="T61" fmla="*/ 4 h 90"/>
                  <a:gd name="T62" fmla="*/ 35 w 84"/>
                  <a:gd name="T63" fmla="*/ 2 h 90"/>
                  <a:gd name="T64" fmla="*/ 43 w 84"/>
                  <a:gd name="T65" fmla="*/ 0 h 9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4"/>
                  <a:gd name="T100" fmla="*/ 0 h 90"/>
                  <a:gd name="T101" fmla="*/ 84 w 84"/>
                  <a:gd name="T102" fmla="*/ 90 h 9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4" h="90">
                    <a:moveTo>
                      <a:pt x="43" y="0"/>
                    </a:moveTo>
                    <a:lnTo>
                      <a:pt x="51" y="2"/>
                    </a:lnTo>
                    <a:lnTo>
                      <a:pt x="59" y="4"/>
                    </a:lnTo>
                    <a:lnTo>
                      <a:pt x="66" y="9"/>
                    </a:lnTo>
                    <a:lnTo>
                      <a:pt x="73" y="13"/>
                    </a:lnTo>
                    <a:lnTo>
                      <a:pt x="77" y="20"/>
                    </a:lnTo>
                    <a:lnTo>
                      <a:pt x="81" y="28"/>
                    </a:lnTo>
                    <a:lnTo>
                      <a:pt x="83" y="36"/>
                    </a:lnTo>
                    <a:lnTo>
                      <a:pt x="84" y="45"/>
                    </a:lnTo>
                    <a:lnTo>
                      <a:pt x="83" y="55"/>
                    </a:lnTo>
                    <a:lnTo>
                      <a:pt x="81" y="63"/>
                    </a:lnTo>
                    <a:lnTo>
                      <a:pt x="77" y="71"/>
                    </a:lnTo>
                    <a:lnTo>
                      <a:pt x="73" y="78"/>
                    </a:lnTo>
                    <a:lnTo>
                      <a:pt x="66" y="82"/>
                    </a:lnTo>
                    <a:lnTo>
                      <a:pt x="59" y="87"/>
                    </a:lnTo>
                    <a:lnTo>
                      <a:pt x="51" y="89"/>
                    </a:lnTo>
                    <a:lnTo>
                      <a:pt x="43" y="90"/>
                    </a:lnTo>
                    <a:lnTo>
                      <a:pt x="35" y="89"/>
                    </a:lnTo>
                    <a:lnTo>
                      <a:pt x="27" y="87"/>
                    </a:lnTo>
                    <a:lnTo>
                      <a:pt x="20" y="82"/>
                    </a:lnTo>
                    <a:lnTo>
                      <a:pt x="13" y="78"/>
                    </a:lnTo>
                    <a:lnTo>
                      <a:pt x="7" y="71"/>
                    </a:lnTo>
                    <a:lnTo>
                      <a:pt x="4" y="63"/>
                    </a:lnTo>
                    <a:lnTo>
                      <a:pt x="1" y="55"/>
                    </a:lnTo>
                    <a:lnTo>
                      <a:pt x="0" y="45"/>
                    </a:lnTo>
                    <a:lnTo>
                      <a:pt x="1" y="36"/>
                    </a:lnTo>
                    <a:lnTo>
                      <a:pt x="4" y="28"/>
                    </a:lnTo>
                    <a:lnTo>
                      <a:pt x="7" y="20"/>
                    </a:lnTo>
                    <a:lnTo>
                      <a:pt x="13" y="13"/>
                    </a:lnTo>
                    <a:lnTo>
                      <a:pt x="20" y="9"/>
                    </a:lnTo>
                    <a:lnTo>
                      <a:pt x="27" y="4"/>
                    </a:lnTo>
                    <a:lnTo>
                      <a:pt x="35" y="2"/>
                    </a:lnTo>
                    <a:lnTo>
                      <a:pt x="43" y="0"/>
                    </a:lnTo>
                    <a:close/>
                  </a:path>
                </a:pathLst>
              </a:custGeom>
              <a:solidFill>
                <a:srgbClr val="00335B"/>
              </a:solidFill>
              <a:ln w="9525">
                <a:noFill/>
                <a:round/>
                <a:headEnd/>
                <a:tailEnd/>
              </a:ln>
            </p:spPr>
            <p:txBody>
              <a:bodyPr/>
              <a:lstStyle/>
              <a:p>
                <a:endParaRPr lang="en-US"/>
              </a:p>
            </p:txBody>
          </p:sp>
          <p:sp>
            <p:nvSpPr>
              <p:cNvPr id="21771" name="Freeform 873"/>
              <p:cNvSpPr>
                <a:spLocks/>
              </p:cNvSpPr>
              <p:nvPr/>
            </p:nvSpPr>
            <p:spPr bwMode="auto">
              <a:xfrm>
                <a:off x="1362" y="2298"/>
                <a:ext cx="42" cy="23"/>
              </a:xfrm>
              <a:custGeom>
                <a:avLst/>
                <a:gdLst>
                  <a:gd name="T0" fmla="*/ 43 w 84"/>
                  <a:gd name="T1" fmla="*/ 0 h 47"/>
                  <a:gd name="T2" fmla="*/ 51 w 84"/>
                  <a:gd name="T3" fmla="*/ 0 h 47"/>
                  <a:gd name="T4" fmla="*/ 59 w 84"/>
                  <a:gd name="T5" fmla="*/ 2 h 47"/>
                  <a:gd name="T6" fmla="*/ 66 w 84"/>
                  <a:gd name="T7" fmla="*/ 3 h 47"/>
                  <a:gd name="T8" fmla="*/ 73 w 84"/>
                  <a:gd name="T9" fmla="*/ 7 h 47"/>
                  <a:gd name="T10" fmla="*/ 77 w 84"/>
                  <a:gd name="T11" fmla="*/ 10 h 47"/>
                  <a:gd name="T12" fmla="*/ 81 w 84"/>
                  <a:gd name="T13" fmla="*/ 13 h 47"/>
                  <a:gd name="T14" fmla="*/ 83 w 84"/>
                  <a:gd name="T15" fmla="*/ 18 h 47"/>
                  <a:gd name="T16" fmla="*/ 84 w 84"/>
                  <a:gd name="T17" fmla="*/ 23 h 47"/>
                  <a:gd name="T18" fmla="*/ 83 w 84"/>
                  <a:gd name="T19" fmla="*/ 27 h 47"/>
                  <a:gd name="T20" fmla="*/ 81 w 84"/>
                  <a:gd name="T21" fmla="*/ 32 h 47"/>
                  <a:gd name="T22" fmla="*/ 77 w 84"/>
                  <a:gd name="T23" fmla="*/ 37 h 47"/>
                  <a:gd name="T24" fmla="*/ 73 w 84"/>
                  <a:gd name="T25" fmla="*/ 40 h 47"/>
                  <a:gd name="T26" fmla="*/ 66 w 84"/>
                  <a:gd name="T27" fmla="*/ 43 h 47"/>
                  <a:gd name="T28" fmla="*/ 59 w 84"/>
                  <a:gd name="T29" fmla="*/ 45 h 47"/>
                  <a:gd name="T30" fmla="*/ 51 w 84"/>
                  <a:gd name="T31" fmla="*/ 47 h 47"/>
                  <a:gd name="T32" fmla="*/ 43 w 84"/>
                  <a:gd name="T33" fmla="*/ 47 h 47"/>
                  <a:gd name="T34" fmla="*/ 35 w 84"/>
                  <a:gd name="T35" fmla="*/ 47 h 47"/>
                  <a:gd name="T36" fmla="*/ 27 w 84"/>
                  <a:gd name="T37" fmla="*/ 45 h 47"/>
                  <a:gd name="T38" fmla="*/ 20 w 84"/>
                  <a:gd name="T39" fmla="*/ 43 h 47"/>
                  <a:gd name="T40" fmla="*/ 13 w 84"/>
                  <a:gd name="T41" fmla="*/ 40 h 47"/>
                  <a:gd name="T42" fmla="*/ 7 w 84"/>
                  <a:gd name="T43" fmla="*/ 37 h 47"/>
                  <a:gd name="T44" fmla="*/ 4 w 84"/>
                  <a:gd name="T45" fmla="*/ 32 h 47"/>
                  <a:gd name="T46" fmla="*/ 1 w 84"/>
                  <a:gd name="T47" fmla="*/ 27 h 47"/>
                  <a:gd name="T48" fmla="*/ 0 w 84"/>
                  <a:gd name="T49" fmla="*/ 23 h 47"/>
                  <a:gd name="T50" fmla="*/ 1 w 84"/>
                  <a:gd name="T51" fmla="*/ 18 h 47"/>
                  <a:gd name="T52" fmla="*/ 4 w 84"/>
                  <a:gd name="T53" fmla="*/ 13 h 47"/>
                  <a:gd name="T54" fmla="*/ 7 w 84"/>
                  <a:gd name="T55" fmla="*/ 10 h 47"/>
                  <a:gd name="T56" fmla="*/ 13 w 84"/>
                  <a:gd name="T57" fmla="*/ 7 h 47"/>
                  <a:gd name="T58" fmla="*/ 20 w 84"/>
                  <a:gd name="T59" fmla="*/ 3 h 47"/>
                  <a:gd name="T60" fmla="*/ 27 w 84"/>
                  <a:gd name="T61" fmla="*/ 2 h 47"/>
                  <a:gd name="T62" fmla="*/ 35 w 84"/>
                  <a:gd name="T63" fmla="*/ 0 h 47"/>
                  <a:gd name="T64" fmla="*/ 43 w 84"/>
                  <a:gd name="T65" fmla="*/ 0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4"/>
                  <a:gd name="T100" fmla="*/ 0 h 47"/>
                  <a:gd name="T101" fmla="*/ 84 w 84"/>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4" h="47">
                    <a:moveTo>
                      <a:pt x="43" y="0"/>
                    </a:moveTo>
                    <a:lnTo>
                      <a:pt x="51" y="0"/>
                    </a:lnTo>
                    <a:lnTo>
                      <a:pt x="59" y="2"/>
                    </a:lnTo>
                    <a:lnTo>
                      <a:pt x="66" y="3"/>
                    </a:lnTo>
                    <a:lnTo>
                      <a:pt x="73" y="7"/>
                    </a:lnTo>
                    <a:lnTo>
                      <a:pt x="77" y="10"/>
                    </a:lnTo>
                    <a:lnTo>
                      <a:pt x="81" y="13"/>
                    </a:lnTo>
                    <a:lnTo>
                      <a:pt x="83" y="18"/>
                    </a:lnTo>
                    <a:lnTo>
                      <a:pt x="84" y="23"/>
                    </a:lnTo>
                    <a:lnTo>
                      <a:pt x="83" y="27"/>
                    </a:lnTo>
                    <a:lnTo>
                      <a:pt x="81" y="32"/>
                    </a:lnTo>
                    <a:lnTo>
                      <a:pt x="77" y="37"/>
                    </a:lnTo>
                    <a:lnTo>
                      <a:pt x="73" y="40"/>
                    </a:lnTo>
                    <a:lnTo>
                      <a:pt x="66" y="43"/>
                    </a:lnTo>
                    <a:lnTo>
                      <a:pt x="59" y="45"/>
                    </a:lnTo>
                    <a:lnTo>
                      <a:pt x="51" y="47"/>
                    </a:lnTo>
                    <a:lnTo>
                      <a:pt x="43" y="47"/>
                    </a:lnTo>
                    <a:lnTo>
                      <a:pt x="35" y="47"/>
                    </a:lnTo>
                    <a:lnTo>
                      <a:pt x="27" y="45"/>
                    </a:lnTo>
                    <a:lnTo>
                      <a:pt x="20" y="43"/>
                    </a:lnTo>
                    <a:lnTo>
                      <a:pt x="13" y="40"/>
                    </a:lnTo>
                    <a:lnTo>
                      <a:pt x="7" y="37"/>
                    </a:lnTo>
                    <a:lnTo>
                      <a:pt x="4" y="32"/>
                    </a:lnTo>
                    <a:lnTo>
                      <a:pt x="1" y="27"/>
                    </a:lnTo>
                    <a:lnTo>
                      <a:pt x="0" y="23"/>
                    </a:lnTo>
                    <a:lnTo>
                      <a:pt x="1" y="18"/>
                    </a:lnTo>
                    <a:lnTo>
                      <a:pt x="4" y="13"/>
                    </a:lnTo>
                    <a:lnTo>
                      <a:pt x="7" y="10"/>
                    </a:lnTo>
                    <a:lnTo>
                      <a:pt x="13" y="7"/>
                    </a:lnTo>
                    <a:lnTo>
                      <a:pt x="20" y="3"/>
                    </a:lnTo>
                    <a:lnTo>
                      <a:pt x="27" y="2"/>
                    </a:lnTo>
                    <a:lnTo>
                      <a:pt x="35" y="0"/>
                    </a:lnTo>
                    <a:lnTo>
                      <a:pt x="43" y="0"/>
                    </a:lnTo>
                    <a:close/>
                  </a:path>
                </a:pathLst>
              </a:custGeom>
              <a:solidFill>
                <a:srgbClr val="00335B"/>
              </a:solidFill>
              <a:ln w="9525">
                <a:noFill/>
                <a:round/>
                <a:headEnd/>
                <a:tailEnd/>
              </a:ln>
            </p:spPr>
            <p:txBody>
              <a:bodyPr/>
              <a:lstStyle/>
              <a:p>
                <a:endParaRPr lang="en-US"/>
              </a:p>
            </p:txBody>
          </p:sp>
          <p:sp>
            <p:nvSpPr>
              <p:cNvPr id="21772" name="Freeform 874"/>
              <p:cNvSpPr>
                <a:spLocks/>
              </p:cNvSpPr>
              <p:nvPr/>
            </p:nvSpPr>
            <p:spPr bwMode="auto">
              <a:xfrm>
                <a:off x="1362" y="2351"/>
                <a:ext cx="42" cy="24"/>
              </a:xfrm>
              <a:custGeom>
                <a:avLst/>
                <a:gdLst>
                  <a:gd name="T0" fmla="*/ 44 w 83"/>
                  <a:gd name="T1" fmla="*/ 0 h 47"/>
                  <a:gd name="T2" fmla="*/ 52 w 83"/>
                  <a:gd name="T3" fmla="*/ 1 h 47"/>
                  <a:gd name="T4" fmla="*/ 60 w 83"/>
                  <a:gd name="T5" fmla="*/ 3 h 47"/>
                  <a:gd name="T6" fmla="*/ 67 w 83"/>
                  <a:gd name="T7" fmla="*/ 5 h 47"/>
                  <a:gd name="T8" fmla="*/ 73 w 83"/>
                  <a:gd name="T9" fmla="*/ 9 h 47"/>
                  <a:gd name="T10" fmla="*/ 78 w 83"/>
                  <a:gd name="T11" fmla="*/ 12 h 47"/>
                  <a:gd name="T12" fmla="*/ 81 w 83"/>
                  <a:gd name="T13" fmla="*/ 17 h 47"/>
                  <a:gd name="T14" fmla="*/ 83 w 83"/>
                  <a:gd name="T15" fmla="*/ 22 h 47"/>
                  <a:gd name="T16" fmla="*/ 83 w 83"/>
                  <a:gd name="T17" fmla="*/ 26 h 47"/>
                  <a:gd name="T18" fmla="*/ 82 w 83"/>
                  <a:gd name="T19" fmla="*/ 31 h 47"/>
                  <a:gd name="T20" fmla="*/ 79 w 83"/>
                  <a:gd name="T21" fmla="*/ 35 h 47"/>
                  <a:gd name="T22" fmla="*/ 75 w 83"/>
                  <a:gd name="T23" fmla="*/ 39 h 47"/>
                  <a:gd name="T24" fmla="*/ 70 w 83"/>
                  <a:gd name="T25" fmla="*/ 42 h 47"/>
                  <a:gd name="T26" fmla="*/ 64 w 83"/>
                  <a:gd name="T27" fmla="*/ 45 h 47"/>
                  <a:gd name="T28" fmla="*/ 56 w 83"/>
                  <a:gd name="T29" fmla="*/ 47 h 47"/>
                  <a:gd name="T30" fmla="*/ 48 w 83"/>
                  <a:gd name="T31" fmla="*/ 47 h 47"/>
                  <a:gd name="T32" fmla="*/ 40 w 83"/>
                  <a:gd name="T33" fmla="*/ 47 h 47"/>
                  <a:gd name="T34" fmla="*/ 32 w 83"/>
                  <a:gd name="T35" fmla="*/ 46 h 47"/>
                  <a:gd name="T36" fmla="*/ 23 w 83"/>
                  <a:gd name="T37" fmla="*/ 43 h 47"/>
                  <a:gd name="T38" fmla="*/ 17 w 83"/>
                  <a:gd name="T39" fmla="*/ 41 h 47"/>
                  <a:gd name="T40" fmla="*/ 11 w 83"/>
                  <a:gd name="T41" fmla="*/ 38 h 47"/>
                  <a:gd name="T42" fmla="*/ 6 w 83"/>
                  <a:gd name="T43" fmla="*/ 33 h 47"/>
                  <a:gd name="T44" fmla="*/ 3 w 83"/>
                  <a:gd name="T45" fmla="*/ 30 h 47"/>
                  <a:gd name="T46" fmla="*/ 0 w 83"/>
                  <a:gd name="T47" fmla="*/ 24 h 47"/>
                  <a:gd name="T48" fmla="*/ 0 w 83"/>
                  <a:gd name="T49" fmla="*/ 19 h 47"/>
                  <a:gd name="T50" fmla="*/ 2 w 83"/>
                  <a:gd name="T51" fmla="*/ 15 h 47"/>
                  <a:gd name="T52" fmla="*/ 4 w 83"/>
                  <a:gd name="T53" fmla="*/ 10 h 47"/>
                  <a:gd name="T54" fmla="*/ 8 w 83"/>
                  <a:gd name="T55" fmla="*/ 7 h 47"/>
                  <a:gd name="T56" fmla="*/ 14 w 83"/>
                  <a:gd name="T57" fmla="*/ 4 h 47"/>
                  <a:gd name="T58" fmla="*/ 20 w 83"/>
                  <a:gd name="T59" fmla="*/ 2 h 47"/>
                  <a:gd name="T60" fmla="*/ 28 w 83"/>
                  <a:gd name="T61" fmla="*/ 0 h 47"/>
                  <a:gd name="T62" fmla="*/ 36 w 83"/>
                  <a:gd name="T63" fmla="*/ 0 h 47"/>
                  <a:gd name="T64" fmla="*/ 44 w 83"/>
                  <a:gd name="T65" fmla="*/ 0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3"/>
                  <a:gd name="T100" fmla="*/ 0 h 47"/>
                  <a:gd name="T101" fmla="*/ 83 w 83"/>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3" h="47">
                    <a:moveTo>
                      <a:pt x="44" y="0"/>
                    </a:moveTo>
                    <a:lnTo>
                      <a:pt x="52" y="1"/>
                    </a:lnTo>
                    <a:lnTo>
                      <a:pt x="60" y="3"/>
                    </a:lnTo>
                    <a:lnTo>
                      <a:pt x="67" y="5"/>
                    </a:lnTo>
                    <a:lnTo>
                      <a:pt x="73" y="9"/>
                    </a:lnTo>
                    <a:lnTo>
                      <a:pt x="78" y="12"/>
                    </a:lnTo>
                    <a:lnTo>
                      <a:pt x="81" y="17"/>
                    </a:lnTo>
                    <a:lnTo>
                      <a:pt x="83" y="22"/>
                    </a:lnTo>
                    <a:lnTo>
                      <a:pt x="83" y="26"/>
                    </a:lnTo>
                    <a:lnTo>
                      <a:pt x="82" y="31"/>
                    </a:lnTo>
                    <a:lnTo>
                      <a:pt x="79" y="35"/>
                    </a:lnTo>
                    <a:lnTo>
                      <a:pt x="75" y="39"/>
                    </a:lnTo>
                    <a:lnTo>
                      <a:pt x="70" y="42"/>
                    </a:lnTo>
                    <a:lnTo>
                      <a:pt x="64" y="45"/>
                    </a:lnTo>
                    <a:lnTo>
                      <a:pt x="56" y="47"/>
                    </a:lnTo>
                    <a:lnTo>
                      <a:pt x="48" y="47"/>
                    </a:lnTo>
                    <a:lnTo>
                      <a:pt x="40" y="47"/>
                    </a:lnTo>
                    <a:lnTo>
                      <a:pt x="32" y="46"/>
                    </a:lnTo>
                    <a:lnTo>
                      <a:pt x="23" y="43"/>
                    </a:lnTo>
                    <a:lnTo>
                      <a:pt x="17" y="41"/>
                    </a:lnTo>
                    <a:lnTo>
                      <a:pt x="11" y="38"/>
                    </a:lnTo>
                    <a:lnTo>
                      <a:pt x="6" y="33"/>
                    </a:lnTo>
                    <a:lnTo>
                      <a:pt x="3" y="30"/>
                    </a:lnTo>
                    <a:lnTo>
                      <a:pt x="0" y="24"/>
                    </a:lnTo>
                    <a:lnTo>
                      <a:pt x="0" y="19"/>
                    </a:lnTo>
                    <a:lnTo>
                      <a:pt x="2" y="15"/>
                    </a:lnTo>
                    <a:lnTo>
                      <a:pt x="4" y="10"/>
                    </a:lnTo>
                    <a:lnTo>
                      <a:pt x="8" y="7"/>
                    </a:lnTo>
                    <a:lnTo>
                      <a:pt x="14" y="4"/>
                    </a:lnTo>
                    <a:lnTo>
                      <a:pt x="20" y="2"/>
                    </a:lnTo>
                    <a:lnTo>
                      <a:pt x="28" y="0"/>
                    </a:lnTo>
                    <a:lnTo>
                      <a:pt x="36" y="0"/>
                    </a:lnTo>
                    <a:lnTo>
                      <a:pt x="44" y="0"/>
                    </a:lnTo>
                    <a:close/>
                  </a:path>
                </a:pathLst>
              </a:custGeom>
              <a:solidFill>
                <a:srgbClr val="00335B"/>
              </a:solidFill>
              <a:ln w="9525">
                <a:noFill/>
                <a:round/>
                <a:headEnd/>
                <a:tailEnd/>
              </a:ln>
            </p:spPr>
            <p:txBody>
              <a:bodyPr/>
              <a:lstStyle/>
              <a:p>
                <a:endParaRPr lang="en-US"/>
              </a:p>
            </p:txBody>
          </p:sp>
          <p:sp>
            <p:nvSpPr>
              <p:cNvPr id="21773" name="Freeform 875"/>
              <p:cNvSpPr>
                <a:spLocks/>
              </p:cNvSpPr>
              <p:nvPr/>
            </p:nvSpPr>
            <p:spPr bwMode="auto">
              <a:xfrm>
                <a:off x="1329" y="2230"/>
                <a:ext cx="33" cy="36"/>
              </a:xfrm>
              <a:custGeom>
                <a:avLst/>
                <a:gdLst>
                  <a:gd name="T0" fmla="*/ 33 w 65"/>
                  <a:gd name="T1" fmla="*/ 0 h 71"/>
                  <a:gd name="T2" fmla="*/ 46 w 65"/>
                  <a:gd name="T3" fmla="*/ 2 h 71"/>
                  <a:gd name="T4" fmla="*/ 56 w 65"/>
                  <a:gd name="T5" fmla="*/ 10 h 71"/>
                  <a:gd name="T6" fmla="*/ 63 w 65"/>
                  <a:gd name="T7" fmla="*/ 22 h 71"/>
                  <a:gd name="T8" fmla="*/ 65 w 65"/>
                  <a:gd name="T9" fmla="*/ 36 h 71"/>
                  <a:gd name="T10" fmla="*/ 63 w 65"/>
                  <a:gd name="T11" fmla="*/ 49 h 71"/>
                  <a:gd name="T12" fmla="*/ 56 w 65"/>
                  <a:gd name="T13" fmla="*/ 61 h 71"/>
                  <a:gd name="T14" fmla="*/ 46 w 65"/>
                  <a:gd name="T15" fmla="*/ 69 h 71"/>
                  <a:gd name="T16" fmla="*/ 33 w 65"/>
                  <a:gd name="T17" fmla="*/ 71 h 71"/>
                  <a:gd name="T18" fmla="*/ 20 w 65"/>
                  <a:gd name="T19" fmla="*/ 69 h 71"/>
                  <a:gd name="T20" fmla="*/ 10 w 65"/>
                  <a:gd name="T21" fmla="*/ 61 h 71"/>
                  <a:gd name="T22" fmla="*/ 2 w 65"/>
                  <a:gd name="T23" fmla="*/ 49 h 71"/>
                  <a:gd name="T24" fmla="*/ 0 w 65"/>
                  <a:gd name="T25" fmla="*/ 36 h 71"/>
                  <a:gd name="T26" fmla="*/ 2 w 65"/>
                  <a:gd name="T27" fmla="*/ 22 h 71"/>
                  <a:gd name="T28" fmla="*/ 10 w 65"/>
                  <a:gd name="T29" fmla="*/ 10 h 71"/>
                  <a:gd name="T30" fmla="*/ 20 w 65"/>
                  <a:gd name="T31" fmla="*/ 2 h 71"/>
                  <a:gd name="T32" fmla="*/ 33 w 65"/>
                  <a:gd name="T33" fmla="*/ 0 h 7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5"/>
                  <a:gd name="T52" fmla="*/ 0 h 71"/>
                  <a:gd name="T53" fmla="*/ 65 w 65"/>
                  <a:gd name="T54" fmla="*/ 71 h 7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5" h="71">
                    <a:moveTo>
                      <a:pt x="33" y="0"/>
                    </a:moveTo>
                    <a:lnTo>
                      <a:pt x="46" y="2"/>
                    </a:lnTo>
                    <a:lnTo>
                      <a:pt x="56" y="10"/>
                    </a:lnTo>
                    <a:lnTo>
                      <a:pt x="63" y="22"/>
                    </a:lnTo>
                    <a:lnTo>
                      <a:pt x="65" y="36"/>
                    </a:lnTo>
                    <a:lnTo>
                      <a:pt x="63" y="49"/>
                    </a:lnTo>
                    <a:lnTo>
                      <a:pt x="56" y="61"/>
                    </a:lnTo>
                    <a:lnTo>
                      <a:pt x="46" y="69"/>
                    </a:lnTo>
                    <a:lnTo>
                      <a:pt x="33" y="71"/>
                    </a:lnTo>
                    <a:lnTo>
                      <a:pt x="20" y="69"/>
                    </a:lnTo>
                    <a:lnTo>
                      <a:pt x="10" y="61"/>
                    </a:lnTo>
                    <a:lnTo>
                      <a:pt x="2" y="49"/>
                    </a:lnTo>
                    <a:lnTo>
                      <a:pt x="0" y="36"/>
                    </a:lnTo>
                    <a:lnTo>
                      <a:pt x="2" y="22"/>
                    </a:lnTo>
                    <a:lnTo>
                      <a:pt x="10" y="10"/>
                    </a:lnTo>
                    <a:lnTo>
                      <a:pt x="20" y="2"/>
                    </a:lnTo>
                    <a:lnTo>
                      <a:pt x="33" y="0"/>
                    </a:lnTo>
                    <a:close/>
                  </a:path>
                </a:pathLst>
              </a:custGeom>
              <a:solidFill>
                <a:srgbClr val="8C4400"/>
              </a:solidFill>
              <a:ln w="9525">
                <a:noFill/>
                <a:round/>
                <a:headEnd/>
                <a:tailEnd/>
              </a:ln>
            </p:spPr>
            <p:txBody>
              <a:bodyPr/>
              <a:lstStyle/>
              <a:p>
                <a:endParaRPr lang="en-US"/>
              </a:p>
            </p:txBody>
          </p:sp>
          <p:sp>
            <p:nvSpPr>
              <p:cNvPr id="21774" name="Freeform 876"/>
              <p:cNvSpPr>
                <a:spLocks/>
              </p:cNvSpPr>
              <p:nvPr/>
            </p:nvSpPr>
            <p:spPr bwMode="auto">
              <a:xfrm>
                <a:off x="1408" y="2237"/>
                <a:ext cx="33" cy="36"/>
              </a:xfrm>
              <a:custGeom>
                <a:avLst/>
                <a:gdLst>
                  <a:gd name="T0" fmla="*/ 34 w 66"/>
                  <a:gd name="T1" fmla="*/ 0 h 71"/>
                  <a:gd name="T2" fmla="*/ 47 w 66"/>
                  <a:gd name="T3" fmla="*/ 2 h 71"/>
                  <a:gd name="T4" fmla="*/ 57 w 66"/>
                  <a:gd name="T5" fmla="*/ 10 h 71"/>
                  <a:gd name="T6" fmla="*/ 64 w 66"/>
                  <a:gd name="T7" fmla="*/ 22 h 71"/>
                  <a:gd name="T8" fmla="*/ 66 w 66"/>
                  <a:gd name="T9" fmla="*/ 35 h 71"/>
                  <a:gd name="T10" fmla="*/ 64 w 66"/>
                  <a:gd name="T11" fmla="*/ 49 h 71"/>
                  <a:gd name="T12" fmla="*/ 57 w 66"/>
                  <a:gd name="T13" fmla="*/ 61 h 71"/>
                  <a:gd name="T14" fmla="*/ 47 w 66"/>
                  <a:gd name="T15" fmla="*/ 69 h 71"/>
                  <a:gd name="T16" fmla="*/ 34 w 66"/>
                  <a:gd name="T17" fmla="*/ 71 h 71"/>
                  <a:gd name="T18" fmla="*/ 21 w 66"/>
                  <a:gd name="T19" fmla="*/ 69 h 71"/>
                  <a:gd name="T20" fmla="*/ 11 w 66"/>
                  <a:gd name="T21" fmla="*/ 61 h 71"/>
                  <a:gd name="T22" fmla="*/ 3 w 66"/>
                  <a:gd name="T23" fmla="*/ 49 h 71"/>
                  <a:gd name="T24" fmla="*/ 0 w 66"/>
                  <a:gd name="T25" fmla="*/ 35 h 71"/>
                  <a:gd name="T26" fmla="*/ 3 w 66"/>
                  <a:gd name="T27" fmla="*/ 22 h 71"/>
                  <a:gd name="T28" fmla="*/ 11 w 66"/>
                  <a:gd name="T29" fmla="*/ 10 h 71"/>
                  <a:gd name="T30" fmla="*/ 21 w 66"/>
                  <a:gd name="T31" fmla="*/ 2 h 71"/>
                  <a:gd name="T32" fmla="*/ 34 w 66"/>
                  <a:gd name="T33" fmla="*/ 0 h 7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6"/>
                  <a:gd name="T52" fmla="*/ 0 h 71"/>
                  <a:gd name="T53" fmla="*/ 66 w 66"/>
                  <a:gd name="T54" fmla="*/ 71 h 7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6" h="71">
                    <a:moveTo>
                      <a:pt x="34" y="0"/>
                    </a:moveTo>
                    <a:lnTo>
                      <a:pt x="47" y="2"/>
                    </a:lnTo>
                    <a:lnTo>
                      <a:pt x="57" y="10"/>
                    </a:lnTo>
                    <a:lnTo>
                      <a:pt x="64" y="22"/>
                    </a:lnTo>
                    <a:lnTo>
                      <a:pt x="66" y="35"/>
                    </a:lnTo>
                    <a:lnTo>
                      <a:pt x="64" y="49"/>
                    </a:lnTo>
                    <a:lnTo>
                      <a:pt x="57" y="61"/>
                    </a:lnTo>
                    <a:lnTo>
                      <a:pt x="47" y="69"/>
                    </a:lnTo>
                    <a:lnTo>
                      <a:pt x="34" y="71"/>
                    </a:lnTo>
                    <a:lnTo>
                      <a:pt x="21" y="69"/>
                    </a:lnTo>
                    <a:lnTo>
                      <a:pt x="11" y="61"/>
                    </a:lnTo>
                    <a:lnTo>
                      <a:pt x="3" y="49"/>
                    </a:lnTo>
                    <a:lnTo>
                      <a:pt x="0" y="35"/>
                    </a:lnTo>
                    <a:lnTo>
                      <a:pt x="3" y="22"/>
                    </a:lnTo>
                    <a:lnTo>
                      <a:pt x="11" y="10"/>
                    </a:lnTo>
                    <a:lnTo>
                      <a:pt x="21" y="2"/>
                    </a:lnTo>
                    <a:lnTo>
                      <a:pt x="34" y="0"/>
                    </a:lnTo>
                    <a:close/>
                  </a:path>
                </a:pathLst>
              </a:custGeom>
              <a:solidFill>
                <a:srgbClr val="8C4400"/>
              </a:solidFill>
              <a:ln w="9525">
                <a:noFill/>
                <a:round/>
                <a:headEnd/>
                <a:tailEnd/>
              </a:ln>
            </p:spPr>
            <p:txBody>
              <a:bodyPr/>
              <a:lstStyle/>
              <a:p>
                <a:endParaRPr lang="en-US"/>
              </a:p>
            </p:txBody>
          </p:sp>
          <p:sp>
            <p:nvSpPr>
              <p:cNvPr id="21775" name="Freeform 877"/>
              <p:cNvSpPr>
                <a:spLocks/>
              </p:cNvSpPr>
              <p:nvPr/>
            </p:nvSpPr>
            <p:spPr bwMode="auto">
              <a:xfrm>
                <a:off x="1366" y="2300"/>
                <a:ext cx="33" cy="19"/>
              </a:xfrm>
              <a:custGeom>
                <a:avLst/>
                <a:gdLst>
                  <a:gd name="T0" fmla="*/ 34 w 66"/>
                  <a:gd name="T1" fmla="*/ 0 h 38"/>
                  <a:gd name="T2" fmla="*/ 47 w 66"/>
                  <a:gd name="T3" fmla="*/ 1 h 38"/>
                  <a:gd name="T4" fmla="*/ 57 w 66"/>
                  <a:gd name="T5" fmla="*/ 6 h 38"/>
                  <a:gd name="T6" fmla="*/ 64 w 66"/>
                  <a:gd name="T7" fmla="*/ 12 h 38"/>
                  <a:gd name="T8" fmla="*/ 66 w 66"/>
                  <a:gd name="T9" fmla="*/ 19 h 38"/>
                  <a:gd name="T10" fmla="*/ 64 w 66"/>
                  <a:gd name="T11" fmla="*/ 26 h 38"/>
                  <a:gd name="T12" fmla="*/ 57 w 66"/>
                  <a:gd name="T13" fmla="*/ 33 h 38"/>
                  <a:gd name="T14" fmla="*/ 47 w 66"/>
                  <a:gd name="T15" fmla="*/ 37 h 38"/>
                  <a:gd name="T16" fmla="*/ 34 w 66"/>
                  <a:gd name="T17" fmla="*/ 38 h 38"/>
                  <a:gd name="T18" fmla="*/ 21 w 66"/>
                  <a:gd name="T19" fmla="*/ 37 h 38"/>
                  <a:gd name="T20" fmla="*/ 11 w 66"/>
                  <a:gd name="T21" fmla="*/ 33 h 38"/>
                  <a:gd name="T22" fmla="*/ 3 w 66"/>
                  <a:gd name="T23" fmla="*/ 26 h 38"/>
                  <a:gd name="T24" fmla="*/ 0 w 66"/>
                  <a:gd name="T25" fmla="*/ 19 h 38"/>
                  <a:gd name="T26" fmla="*/ 3 w 66"/>
                  <a:gd name="T27" fmla="*/ 12 h 38"/>
                  <a:gd name="T28" fmla="*/ 11 w 66"/>
                  <a:gd name="T29" fmla="*/ 6 h 38"/>
                  <a:gd name="T30" fmla="*/ 21 w 66"/>
                  <a:gd name="T31" fmla="*/ 1 h 38"/>
                  <a:gd name="T32" fmla="*/ 34 w 66"/>
                  <a:gd name="T33" fmla="*/ 0 h 3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6"/>
                  <a:gd name="T52" fmla="*/ 0 h 38"/>
                  <a:gd name="T53" fmla="*/ 66 w 66"/>
                  <a:gd name="T54" fmla="*/ 38 h 3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6" h="38">
                    <a:moveTo>
                      <a:pt x="34" y="0"/>
                    </a:moveTo>
                    <a:lnTo>
                      <a:pt x="47" y="1"/>
                    </a:lnTo>
                    <a:lnTo>
                      <a:pt x="57" y="6"/>
                    </a:lnTo>
                    <a:lnTo>
                      <a:pt x="64" y="12"/>
                    </a:lnTo>
                    <a:lnTo>
                      <a:pt x="66" y="19"/>
                    </a:lnTo>
                    <a:lnTo>
                      <a:pt x="64" y="26"/>
                    </a:lnTo>
                    <a:lnTo>
                      <a:pt x="57" y="33"/>
                    </a:lnTo>
                    <a:lnTo>
                      <a:pt x="47" y="37"/>
                    </a:lnTo>
                    <a:lnTo>
                      <a:pt x="34" y="38"/>
                    </a:lnTo>
                    <a:lnTo>
                      <a:pt x="21" y="37"/>
                    </a:lnTo>
                    <a:lnTo>
                      <a:pt x="11" y="33"/>
                    </a:lnTo>
                    <a:lnTo>
                      <a:pt x="3" y="26"/>
                    </a:lnTo>
                    <a:lnTo>
                      <a:pt x="0" y="19"/>
                    </a:lnTo>
                    <a:lnTo>
                      <a:pt x="3" y="12"/>
                    </a:lnTo>
                    <a:lnTo>
                      <a:pt x="11" y="6"/>
                    </a:lnTo>
                    <a:lnTo>
                      <a:pt x="21" y="1"/>
                    </a:lnTo>
                    <a:lnTo>
                      <a:pt x="34" y="0"/>
                    </a:lnTo>
                    <a:close/>
                  </a:path>
                </a:pathLst>
              </a:custGeom>
              <a:solidFill>
                <a:srgbClr val="8C4400"/>
              </a:solidFill>
              <a:ln w="9525">
                <a:noFill/>
                <a:round/>
                <a:headEnd/>
                <a:tailEnd/>
              </a:ln>
            </p:spPr>
            <p:txBody>
              <a:bodyPr/>
              <a:lstStyle/>
              <a:p>
                <a:endParaRPr lang="en-US"/>
              </a:p>
            </p:txBody>
          </p:sp>
          <p:sp>
            <p:nvSpPr>
              <p:cNvPr id="21776" name="Freeform 878"/>
              <p:cNvSpPr>
                <a:spLocks/>
              </p:cNvSpPr>
              <p:nvPr/>
            </p:nvSpPr>
            <p:spPr bwMode="auto">
              <a:xfrm>
                <a:off x="1366" y="2354"/>
                <a:ext cx="33" cy="18"/>
              </a:xfrm>
              <a:custGeom>
                <a:avLst/>
                <a:gdLst>
                  <a:gd name="T0" fmla="*/ 35 w 66"/>
                  <a:gd name="T1" fmla="*/ 0 h 37"/>
                  <a:gd name="T2" fmla="*/ 48 w 66"/>
                  <a:gd name="T3" fmla="*/ 4 h 37"/>
                  <a:gd name="T4" fmla="*/ 58 w 66"/>
                  <a:gd name="T5" fmla="*/ 8 h 37"/>
                  <a:gd name="T6" fmla="*/ 64 w 66"/>
                  <a:gd name="T7" fmla="*/ 15 h 37"/>
                  <a:gd name="T8" fmla="*/ 66 w 66"/>
                  <a:gd name="T9" fmla="*/ 22 h 37"/>
                  <a:gd name="T10" fmla="*/ 65 w 66"/>
                  <a:gd name="T11" fmla="*/ 26 h 37"/>
                  <a:gd name="T12" fmla="*/ 63 w 66"/>
                  <a:gd name="T13" fmla="*/ 29 h 37"/>
                  <a:gd name="T14" fmla="*/ 59 w 66"/>
                  <a:gd name="T15" fmla="*/ 33 h 37"/>
                  <a:gd name="T16" fmla="*/ 56 w 66"/>
                  <a:gd name="T17" fmla="*/ 35 h 37"/>
                  <a:gd name="T18" fmla="*/ 50 w 66"/>
                  <a:gd name="T19" fmla="*/ 36 h 37"/>
                  <a:gd name="T20" fmla="*/ 44 w 66"/>
                  <a:gd name="T21" fmla="*/ 37 h 37"/>
                  <a:gd name="T22" fmla="*/ 39 w 66"/>
                  <a:gd name="T23" fmla="*/ 37 h 37"/>
                  <a:gd name="T24" fmla="*/ 32 w 66"/>
                  <a:gd name="T25" fmla="*/ 37 h 37"/>
                  <a:gd name="T26" fmla="*/ 19 w 66"/>
                  <a:gd name="T27" fmla="*/ 35 h 37"/>
                  <a:gd name="T28" fmla="*/ 10 w 66"/>
                  <a:gd name="T29" fmla="*/ 30 h 37"/>
                  <a:gd name="T30" fmla="*/ 3 w 66"/>
                  <a:gd name="T31" fmla="*/ 23 h 37"/>
                  <a:gd name="T32" fmla="*/ 0 w 66"/>
                  <a:gd name="T33" fmla="*/ 16 h 37"/>
                  <a:gd name="T34" fmla="*/ 2 w 66"/>
                  <a:gd name="T35" fmla="*/ 13 h 37"/>
                  <a:gd name="T36" fmla="*/ 4 w 66"/>
                  <a:gd name="T37" fmla="*/ 10 h 37"/>
                  <a:gd name="T38" fmla="*/ 7 w 66"/>
                  <a:gd name="T39" fmla="*/ 6 h 37"/>
                  <a:gd name="T40" fmla="*/ 12 w 66"/>
                  <a:gd name="T41" fmla="*/ 4 h 37"/>
                  <a:gd name="T42" fmla="*/ 17 w 66"/>
                  <a:gd name="T43" fmla="*/ 3 h 37"/>
                  <a:gd name="T44" fmla="*/ 22 w 66"/>
                  <a:gd name="T45" fmla="*/ 0 h 37"/>
                  <a:gd name="T46" fmla="*/ 28 w 66"/>
                  <a:gd name="T47" fmla="*/ 0 h 37"/>
                  <a:gd name="T48" fmla="*/ 35 w 66"/>
                  <a:gd name="T49" fmla="*/ 0 h 3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6"/>
                  <a:gd name="T76" fmla="*/ 0 h 37"/>
                  <a:gd name="T77" fmla="*/ 66 w 66"/>
                  <a:gd name="T78" fmla="*/ 37 h 3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6" h="37">
                    <a:moveTo>
                      <a:pt x="35" y="0"/>
                    </a:moveTo>
                    <a:lnTo>
                      <a:pt x="48" y="4"/>
                    </a:lnTo>
                    <a:lnTo>
                      <a:pt x="58" y="8"/>
                    </a:lnTo>
                    <a:lnTo>
                      <a:pt x="64" y="15"/>
                    </a:lnTo>
                    <a:lnTo>
                      <a:pt x="66" y="22"/>
                    </a:lnTo>
                    <a:lnTo>
                      <a:pt x="65" y="26"/>
                    </a:lnTo>
                    <a:lnTo>
                      <a:pt x="63" y="29"/>
                    </a:lnTo>
                    <a:lnTo>
                      <a:pt x="59" y="33"/>
                    </a:lnTo>
                    <a:lnTo>
                      <a:pt x="56" y="35"/>
                    </a:lnTo>
                    <a:lnTo>
                      <a:pt x="50" y="36"/>
                    </a:lnTo>
                    <a:lnTo>
                      <a:pt x="44" y="37"/>
                    </a:lnTo>
                    <a:lnTo>
                      <a:pt x="39" y="37"/>
                    </a:lnTo>
                    <a:lnTo>
                      <a:pt x="32" y="37"/>
                    </a:lnTo>
                    <a:lnTo>
                      <a:pt x="19" y="35"/>
                    </a:lnTo>
                    <a:lnTo>
                      <a:pt x="10" y="30"/>
                    </a:lnTo>
                    <a:lnTo>
                      <a:pt x="3" y="23"/>
                    </a:lnTo>
                    <a:lnTo>
                      <a:pt x="0" y="16"/>
                    </a:lnTo>
                    <a:lnTo>
                      <a:pt x="2" y="13"/>
                    </a:lnTo>
                    <a:lnTo>
                      <a:pt x="4" y="10"/>
                    </a:lnTo>
                    <a:lnTo>
                      <a:pt x="7" y="6"/>
                    </a:lnTo>
                    <a:lnTo>
                      <a:pt x="12" y="4"/>
                    </a:lnTo>
                    <a:lnTo>
                      <a:pt x="17" y="3"/>
                    </a:lnTo>
                    <a:lnTo>
                      <a:pt x="22" y="0"/>
                    </a:lnTo>
                    <a:lnTo>
                      <a:pt x="28" y="0"/>
                    </a:lnTo>
                    <a:lnTo>
                      <a:pt x="35" y="0"/>
                    </a:lnTo>
                    <a:close/>
                  </a:path>
                </a:pathLst>
              </a:custGeom>
              <a:solidFill>
                <a:srgbClr val="8C4400"/>
              </a:solidFill>
              <a:ln w="9525">
                <a:noFill/>
                <a:round/>
                <a:headEnd/>
                <a:tailEnd/>
              </a:ln>
            </p:spPr>
            <p:txBody>
              <a:bodyPr/>
              <a:lstStyle/>
              <a:p>
                <a:endParaRPr lang="en-US"/>
              </a:p>
            </p:txBody>
          </p:sp>
          <p:sp>
            <p:nvSpPr>
              <p:cNvPr id="21777" name="Freeform 879"/>
              <p:cNvSpPr>
                <a:spLocks/>
              </p:cNvSpPr>
              <p:nvPr/>
            </p:nvSpPr>
            <p:spPr bwMode="auto">
              <a:xfrm>
                <a:off x="1333" y="2232"/>
                <a:ext cx="23" cy="18"/>
              </a:xfrm>
              <a:custGeom>
                <a:avLst/>
                <a:gdLst>
                  <a:gd name="T0" fmla="*/ 23 w 45"/>
                  <a:gd name="T1" fmla="*/ 0 h 37"/>
                  <a:gd name="T2" fmla="*/ 32 w 45"/>
                  <a:gd name="T3" fmla="*/ 1 h 37"/>
                  <a:gd name="T4" fmla="*/ 39 w 45"/>
                  <a:gd name="T5" fmla="*/ 6 h 37"/>
                  <a:gd name="T6" fmla="*/ 44 w 45"/>
                  <a:gd name="T7" fmla="*/ 12 h 37"/>
                  <a:gd name="T8" fmla="*/ 45 w 45"/>
                  <a:gd name="T9" fmla="*/ 19 h 37"/>
                  <a:gd name="T10" fmla="*/ 44 w 45"/>
                  <a:gd name="T11" fmla="*/ 26 h 37"/>
                  <a:gd name="T12" fmla="*/ 39 w 45"/>
                  <a:gd name="T13" fmla="*/ 31 h 37"/>
                  <a:gd name="T14" fmla="*/ 32 w 45"/>
                  <a:gd name="T15" fmla="*/ 36 h 37"/>
                  <a:gd name="T16" fmla="*/ 23 w 45"/>
                  <a:gd name="T17" fmla="*/ 37 h 37"/>
                  <a:gd name="T18" fmla="*/ 14 w 45"/>
                  <a:gd name="T19" fmla="*/ 36 h 37"/>
                  <a:gd name="T20" fmla="*/ 7 w 45"/>
                  <a:gd name="T21" fmla="*/ 31 h 37"/>
                  <a:gd name="T22" fmla="*/ 2 w 45"/>
                  <a:gd name="T23" fmla="*/ 26 h 37"/>
                  <a:gd name="T24" fmla="*/ 0 w 45"/>
                  <a:gd name="T25" fmla="*/ 19 h 37"/>
                  <a:gd name="T26" fmla="*/ 2 w 45"/>
                  <a:gd name="T27" fmla="*/ 12 h 37"/>
                  <a:gd name="T28" fmla="*/ 7 w 45"/>
                  <a:gd name="T29" fmla="*/ 6 h 37"/>
                  <a:gd name="T30" fmla="*/ 14 w 45"/>
                  <a:gd name="T31" fmla="*/ 1 h 37"/>
                  <a:gd name="T32" fmla="*/ 23 w 45"/>
                  <a:gd name="T33" fmla="*/ 0 h 3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5"/>
                  <a:gd name="T52" fmla="*/ 0 h 37"/>
                  <a:gd name="T53" fmla="*/ 45 w 45"/>
                  <a:gd name="T54" fmla="*/ 37 h 3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5" h="37">
                    <a:moveTo>
                      <a:pt x="23" y="0"/>
                    </a:moveTo>
                    <a:lnTo>
                      <a:pt x="32" y="1"/>
                    </a:lnTo>
                    <a:lnTo>
                      <a:pt x="39" y="6"/>
                    </a:lnTo>
                    <a:lnTo>
                      <a:pt x="44" y="12"/>
                    </a:lnTo>
                    <a:lnTo>
                      <a:pt x="45" y="19"/>
                    </a:lnTo>
                    <a:lnTo>
                      <a:pt x="44" y="26"/>
                    </a:lnTo>
                    <a:lnTo>
                      <a:pt x="39" y="31"/>
                    </a:lnTo>
                    <a:lnTo>
                      <a:pt x="32" y="36"/>
                    </a:lnTo>
                    <a:lnTo>
                      <a:pt x="23" y="37"/>
                    </a:lnTo>
                    <a:lnTo>
                      <a:pt x="14" y="36"/>
                    </a:lnTo>
                    <a:lnTo>
                      <a:pt x="7" y="31"/>
                    </a:lnTo>
                    <a:lnTo>
                      <a:pt x="2" y="26"/>
                    </a:lnTo>
                    <a:lnTo>
                      <a:pt x="0" y="19"/>
                    </a:lnTo>
                    <a:lnTo>
                      <a:pt x="2" y="12"/>
                    </a:lnTo>
                    <a:lnTo>
                      <a:pt x="7" y="6"/>
                    </a:lnTo>
                    <a:lnTo>
                      <a:pt x="14" y="1"/>
                    </a:lnTo>
                    <a:lnTo>
                      <a:pt x="23" y="0"/>
                    </a:lnTo>
                    <a:close/>
                  </a:path>
                </a:pathLst>
              </a:custGeom>
              <a:solidFill>
                <a:srgbClr val="B76B05"/>
              </a:solidFill>
              <a:ln w="9525">
                <a:noFill/>
                <a:round/>
                <a:headEnd/>
                <a:tailEnd/>
              </a:ln>
            </p:spPr>
            <p:txBody>
              <a:bodyPr/>
              <a:lstStyle/>
              <a:p>
                <a:endParaRPr lang="en-US"/>
              </a:p>
            </p:txBody>
          </p:sp>
          <p:sp>
            <p:nvSpPr>
              <p:cNvPr id="21778" name="Freeform 880"/>
              <p:cNvSpPr>
                <a:spLocks/>
              </p:cNvSpPr>
              <p:nvPr/>
            </p:nvSpPr>
            <p:spPr bwMode="auto">
              <a:xfrm>
                <a:off x="1412" y="2239"/>
                <a:ext cx="22" cy="18"/>
              </a:xfrm>
              <a:custGeom>
                <a:avLst/>
                <a:gdLst>
                  <a:gd name="T0" fmla="*/ 23 w 44"/>
                  <a:gd name="T1" fmla="*/ 0 h 37"/>
                  <a:gd name="T2" fmla="*/ 32 w 44"/>
                  <a:gd name="T3" fmla="*/ 1 h 37"/>
                  <a:gd name="T4" fmla="*/ 39 w 44"/>
                  <a:gd name="T5" fmla="*/ 6 h 37"/>
                  <a:gd name="T6" fmla="*/ 43 w 44"/>
                  <a:gd name="T7" fmla="*/ 12 h 37"/>
                  <a:gd name="T8" fmla="*/ 44 w 44"/>
                  <a:gd name="T9" fmla="*/ 19 h 37"/>
                  <a:gd name="T10" fmla="*/ 43 w 44"/>
                  <a:gd name="T11" fmla="*/ 25 h 37"/>
                  <a:gd name="T12" fmla="*/ 39 w 44"/>
                  <a:gd name="T13" fmla="*/ 31 h 37"/>
                  <a:gd name="T14" fmla="*/ 32 w 44"/>
                  <a:gd name="T15" fmla="*/ 36 h 37"/>
                  <a:gd name="T16" fmla="*/ 23 w 44"/>
                  <a:gd name="T17" fmla="*/ 37 h 37"/>
                  <a:gd name="T18" fmla="*/ 13 w 44"/>
                  <a:gd name="T19" fmla="*/ 36 h 37"/>
                  <a:gd name="T20" fmla="*/ 6 w 44"/>
                  <a:gd name="T21" fmla="*/ 31 h 37"/>
                  <a:gd name="T22" fmla="*/ 2 w 44"/>
                  <a:gd name="T23" fmla="*/ 25 h 37"/>
                  <a:gd name="T24" fmla="*/ 0 w 44"/>
                  <a:gd name="T25" fmla="*/ 19 h 37"/>
                  <a:gd name="T26" fmla="*/ 2 w 44"/>
                  <a:gd name="T27" fmla="*/ 12 h 37"/>
                  <a:gd name="T28" fmla="*/ 6 w 44"/>
                  <a:gd name="T29" fmla="*/ 6 h 37"/>
                  <a:gd name="T30" fmla="*/ 13 w 44"/>
                  <a:gd name="T31" fmla="*/ 1 h 37"/>
                  <a:gd name="T32" fmla="*/ 23 w 44"/>
                  <a:gd name="T33" fmla="*/ 0 h 3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4"/>
                  <a:gd name="T52" fmla="*/ 0 h 37"/>
                  <a:gd name="T53" fmla="*/ 44 w 44"/>
                  <a:gd name="T54" fmla="*/ 37 h 3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4" h="37">
                    <a:moveTo>
                      <a:pt x="23" y="0"/>
                    </a:moveTo>
                    <a:lnTo>
                      <a:pt x="32" y="1"/>
                    </a:lnTo>
                    <a:lnTo>
                      <a:pt x="39" y="6"/>
                    </a:lnTo>
                    <a:lnTo>
                      <a:pt x="43" y="12"/>
                    </a:lnTo>
                    <a:lnTo>
                      <a:pt x="44" y="19"/>
                    </a:lnTo>
                    <a:lnTo>
                      <a:pt x="43" y="25"/>
                    </a:lnTo>
                    <a:lnTo>
                      <a:pt x="39" y="31"/>
                    </a:lnTo>
                    <a:lnTo>
                      <a:pt x="32" y="36"/>
                    </a:lnTo>
                    <a:lnTo>
                      <a:pt x="23" y="37"/>
                    </a:lnTo>
                    <a:lnTo>
                      <a:pt x="13" y="36"/>
                    </a:lnTo>
                    <a:lnTo>
                      <a:pt x="6" y="31"/>
                    </a:lnTo>
                    <a:lnTo>
                      <a:pt x="2" y="25"/>
                    </a:lnTo>
                    <a:lnTo>
                      <a:pt x="0" y="19"/>
                    </a:lnTo>
                    <a:lnTo>
                      <a:pt x="2" y="12"/>
                    </a:lnTo>
                    <a:lnTo>
                      <a:pt x="6" y="6"/>
                    </a:lnTo>
                    <a:lnTo>
                      <a:pt x="13" y="1"/>
                    </a:lnTo>
                    <a:lnTo>
                      <a:pt x="23" y="0"/>
                    </a:lnTo>
                    <a:close/>
                  </a:path>
                </a:pathLst>
              </a:custGeom>
              <a:solidFill>
                <a:srgbClr val="B76B05"/>
              </a:solidFill>
              <a:ln w="9525">
                <a:noFill/>
                <a:round/>
                <a:headEnd/>
                <a:tailEnd/>
              </a:ln>
            </p:spPr>
            <p:txBody>
              <a:bodyPr/>
              <a:lstStyle/>
              <a:p>
                <a:endParaRPr lang="en-US"/>
              </a:p>
            </p:txBody>
          </p:sp>
          <p:sp>
            <p:nvSpPr>
              <p:cNvPr id="21779" name="Freeform 881"/>
              <p:cNvSpPr>
                <a:spLocks/>
              </p:cNvSpPr>
              <p:nvPr/>
            </p:nvSpPr>
            <p:spPr bwMode="auto">
              <a:xfrm>
                <a:off x="1370" y="2301"/>
                <a:ext cx="23" cy="10"/>
              </a:xfrm>
              <a:custGeom>
                <a:avLst/>
                <a:gdLst>
                  <a:gd name="T0" fmla="*/ 23 w 44"/>
                  <a:gd name="T1" fmla="*/ 0 h 19"/>
                  <a:gd name="T2" fmla="*/ 32 w 44"/>
                  <a:gd name="T3" fmla="*/ 1 h 19"/>
                  <a:gd name="T4" fmla="*/ 39 w 44"/>
                  <a:gd name="T5" fmla="*/ 2 h 19"/>
                  <a:gd name="T6" fmla="*/ 43 w 44"/>
                  <a:gd name="T7" fmla="*/ 5 h 19"/>
                  <a:gd name="T8" fmla="*/ 44 w 44"/>
                  <a:gd name="T9" fmla="*/ 9 h 19"/>
                  <a:gd name="T10" fmla="*/ 43 w 44"/>
                  <a:gd name="T11" fmla="*/ 13 h 19"/>
                  <a:gd name="T12" fmla="*/ 39 w 44"/>
                  <a:gd name="T13" fmla="*/ 16 h 19"/>
                  <a:gd name="T14" fmla="*/ 32 w 44"/>
                  <a:gd name="T15" fmla="*/ 18 h 19"/>
                  <a:gd name="T16" fmla="*/ 23 w 44"/>
                  <a:gd name="T17" fmla="*/ 19 h 19"/>
                  <a:gd name="T18" fmla="*/ 13 w 44"/>
                  <a:gd name="T19" fmla="*/ 18 h 19"/>
                  <a:gd name="T20" fmla="*/ 6 w 44"/>
                  <a:gd name="T21" fmla="*/ 16 h 19"/>
                  <a:gd name="T22" fmla="*/ 2 w 44"/>
                  <a:gd name="T23" fmla="*/ 13 h 19"/>
                  <a:gd name="T24" fmla="*/ 0 w 44"/>
                  <a:gd name="T25" fmla="*/ 9 h 19"/>
                  <a:gd name="T26" fmla="*/ 2 w 44"/>
                  <a:gd name="T27" fmla="*/ 5 h 19"/>
                  <a:gd name="T28" fmla="*/ 6 w 44"/>
                  <a:gd name="T29" fmla="*/ 2 h 19"/>
                  <a:gd name="T30" fmla="*/ 13 w 44"/>
                  <a:gd name="T31" fmla="*/ 1 h 19"/>
                  <a:gd name="T32" fmla="*/ 23 w 44"/>
                  <a:gd name="T33" fmla="*/ 0 h 1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4"/>
                  <a:gd name="T52" fmla="*/ 0 h 19"/>
                  <a:gd name="T53" fmla="*/ 44 w 44"/>
                  <a:gd name="T54" fmla="*/ 19 h 1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4" h="19">
                    <a:moveTo>
                      <a:pt x="23" y="0"/>
                    </a:moveTo>
                    <a:lnTo>
                      <a:pt x="32" y="1"/>
                    </a:lnTo>
                    <a:lnTo>
                      <a:pt x="39" y="2"/>
                    </a:lnTo>
                    <a:lnTo>
                      <a:pt x="43" y="5"/>
                    </a:lnTo>
                    <a:lnTo>
                      <a:pt x="44" y="9"/>
                    </a:lnTo>
                    <a:lnTo>
                      <a:pt x="43" y="13"/>
                    </a:lnTo>
                    <a:lnTo>
                      <a:pt x="39" y="16"/>
                    </a:lnTo>
                    <a:lnTo>
                      <a:pt x="32" y="18"/>
                    </a:lnTo>
                    <a:lnTo>
                      <a:pt x="23" y="19"/>
                    </a:lnTo>
                    <a:lnTo>
                      <a:pt x="13" y="18"/>
                    </a:lnTo>
                    <a:lnTo>
                      <a:pt x="6" y="16"/>
                    </a:lnTo>
                    <a:lnTo>
                      <a:pt x="2" y="13"/>
                    </a:lnTo>
                    <a:lnTo>
                      <a:pt x="0" y="9"/>
                    </a:lnTo>
                    <a:lnTo>
                      <a:pt x="2" y="5"/>
                    </a:lnTo>
                    <a:lnTo>
                      <a:pt x="6" y="2"/>
                    </a:lnTo>
                    <a:lnTo>
                      <a:pt x="13" y="1"/>
                    </a:lnTo>
                    <a:lnTo>
                      <a:pt x="23" y="0"/>
                    </a:lnTo>
                    <a:close/>
                  </a:path>
                </a:pathLst>
              </a:custGeom>
              <a:solidFill>
                <a:srgbClr val="B76B05"/>
              </a:solidFill>
              <a:ln w="9525">
                <a:noFill/>
                <a:round/>
                <a:headEnd/>
                <a:tailEnd/>
              </a:ln>
            </p:spPr>
            <p:txBody>
              <a:bodyPr/>
              <a:lstStyle/>
              <a:p>
                <a:endParaRPr lang="en-US"/>
              </a:p>
            </p:txBody>
          </p:sp>
          <p:sp>
            <p:nvSpPr>
              <p:cNvPr id="21780" name="Freeform 882"/>
              <p:cNvSpPr>
                <a:spLocks/>
              </p:cNvSpPr>
              <p:nvPr/>
            </p:nvSpPr>
            <p:spPr bwMode="auto">
              <a:xfrm>
                <a:off x="1371" y="2355"/>
                <a:ext cx="22" cy="9"/>
              </a:xfrm>
              <a:custGeom>
                <a:avLst/>
                <a:gdLst>
                  <a:gd name="T0" fmla="*/ 23 w 45"/>
                  <a:gd name="T1" fmla="*/ 0 h 18"/>
                  <a:gd name="T2" fmla="*/ 32 w 45"/>
                  <a:gd name="T3" fmla="*/ 1 h 18"/>
                  <a:gd name="T4" fmla="*/ 39 w 45"/>
                  <a:gd name="T5" fmla="*/ 3 h 18"/>
                  <a:gd name="T6" fmla="*/ 43 w 45"/>
                  <a:gd name="T7" fmla="*/ 7 h 18"/>
                  <a:gd name="T8" fmla="*/ 45 w 45"/>
                  <a:gd name="T9" fmla="*/ 11 h 18"/>
                  <a:gd name="T10" fmla="*/ 42 w 45"/>
                  <a:gd name="T11" fmla="*/ 15 h 18"/>
                  <a:gd name="T12" fmla="*/ 37 w 45"/>
                  <a:gd name="T13" fmla="*/ 17 h 18"/>
                  <a:gd name="T14" fmla="*/ 30 w 45"/>
                  <a:gd name="T15" fmla="*/ 18 h 18"/>
                  <a:gd name="T16" fmla="*/ 20 w 45"/>
                  <a:gd name="T17" fmla="*/ 18 h 18"/>
                  <a:gd name="T18" fmla="*/ 12 w 45"/>
                  <a:gd name="T19" fmla="*/ 17 h 18"/>
                  <a:gd name="T20" fmla="*/ 5 w 45"/>
                  <a:gd name="T21" fmla="*/ 13 h 18"/>
                  <a:gd name="T22" fmla="*/ 1 w 45"/>
                  <a:gd name="T23" fmla="*/ 11 h 18"/>
                  <a:gd name="T24" fmla="*/ 0 w 45"/>
                  <a:gd name="T25" fmla="*/ 7 h 18"/>
                  <a:gd name="T26" fmla="*/ 2 w 45"/>
                  <a:gd name="T27" fmla="*/ 3 h 18"/>
                  <a:gd name="T28" fmla="*/ 7 w 45"/>
                  <a:gd name="T29" fmla="*/ 1 h 18"/>
                  <a:gd name="T30" fmla="*/ 14 w 45"/>
                  <a:gd name="T31" fmla="*/ 0 h 18"/>
                  <a:gd name="T32" fmla="*/ 23 w 45"/>
                  <a:gd name="T33" fmla="*/ 0 h 1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5"/>
                  <a:gd name="T52" fmla="*/ 0 h 18"/>
                  <a:gd name="T53" fmla="*/ 45 w 45"/>
                  <a:gd name="T54" fmla="*/ 18 h 1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5" h="18">
                    <a:moveTo>
                      <a:pt x="23" y="0"/>
                    </a:moveTo>
                    <a:lnTo>
                      <a:pt x="32" y="1"/>
                    </a:lnTo>
                    <a:lnTo>
                      <a:pt x="39" y="3"/>
                    </a:lnTo>
                    <a:lnTo>
                      <a:pt x="43" y="7"/>
                    </a:lnTo>
                    <a:lnTo>
                      <a:pt x="45" y="11"/>
                    </a:lnTo>
                    <a:lnTo>
                      <a:pt x="42" y="15"/>
                    </a:lnTo>
                    <a:lnTo>
                      <a:pt x="37" y="17"/>
                    </a:lnTo>
                    <a:lnTo>
                      <a:pt x="30" y="18"/>
                    </a:lnTo>
                    <a:lnTo>
                      <a:pt x="20" y="18"/>
                    </a:lnTo>
                    <a:lnTo>
                      <a:pt x="12" y="17"/>
                    </a:lnTo>
                    <a:lnTo>
                      <a:pt x="5" y="13"/>
                    </a:lnTo>
                    <a:lnTo>
                      <a:pt x="1" y="11"/>
                    </a:lnTo>
                    <a:lnTo>
                      <a:pt x="0" y="7"/>
                    </a:lnTo>
                    <a:lnTo>
                      <a:pt x="2" y="3"/>
                    </a:lnTo>
                    <a:lnTo>
                      <a:pt x="7" y="1"/>
                    </a:lnTo>
                    <a:lnTo>
                      <a:pt x="14" y="0"/>
                    </a:lnTo>
                    <a:lnTo>
                      <a:pt x="23" y="0"/>
                    </a:lnTo>
                    <a:close/>
                  </a:path>
                </a:pathLst>
              </a:custGeom>
              <a:solidFill>
                <a:srgbClr val="B76B05"/>
              </a:solidFill>
              <a:ln w="9525">
                <a:noFill/>
                <a:round/>
                <a:headEnd/>
                <a:tailEnd/>
              </a:ln>
            </p:spPr>
            <p:txBody>
              <a:bodyPr/>
              <a:lstStyle/>
              <a:p>
                <a:endParaRPr lang="en-US"/>
              </a:p>
            </p:txBody>
          </p:sp>
          <p:sp>
            <p:nvSpPr>
              <p:cNvPr id="21781" name="Freeform 883"/>
              <p:cNvSpPr>
                <a:spLocks/>
              </p:cNvSpPr>
              <p:nvPr/>
            </p:nvSpPr>
            <p:spPr bwMode="auto">
              <a:xfrm>
                <a:off x="1333" y="2232"/>
                <a:ext cx="23" cy="11"/>
              </a:xfrm>
              <a:custGeom>
                <a:avLst/>
                <a:gdLst>
                  <a:gd name="T0" fmla="*/ 23 w 45"/>
                  <a:gd name="T1" fmla="*/ 0 h 22"/>
                  <a:gd name="T2" fmla="*/ 32 w 45"/>
                  <a:gd name="T3" fmla="*/ 1 h 22"/>
                  <a:gd name="T4" fmla="*/ 39 w 45"/>
                  <a:gd name="T5" fmla="*/ 4 h 22"/>
                  <a:gd name="T6" fmla="*/ 44 w 45"/>
                  <a:gd name="T7" fmla="*/ 7 h 22"/>
                  <a:gd name="T8" fmla="*/ 45 w 45"/>
                  <a:gd name="T9" fmla="*/ 12 h 22"/>
                  <a:gd name="T10" fmla="*/ 44 w 45"/>
                  <a:gd name="T11" fmla="*/ 16 h 22"/>
                  <a:gd name="T12" fmla="*/ 39 w 45"/>
                  <a:gd name="T13" fmla="*/ 19 h 22"/>
                  <a:gd name="T14" fmla="*/ 32 w 45"/>
                  <a:gd name="T15" fmla="*/ 21 h 22"/>
                  <a:gd name="T16" fmla="*/ 23 w 45"/>
                  <a:gd name="T17" fmla="*/ 22 h 22"/>
                  <a:gd name="T18" fmla="*/ 14 w 45"/>
                  <a:gd name="T19" fmla="*/ 21 h 22"/>
                  <a:gd name="T20" fmla="*/ 7 w 45"/>
                  <a:gd name="T21" fmla="*/ 19 h 22"/>
                  <a:gd name="T22" fmla="*/ 2 w 45"/>
                  <a:gd name="T23" fmla="*/ 16 h 22"/>
                  <a:gd name="T24" fmla="*/ 0 w 45"/>
                  <a:gd name="T25" fmla="*/ 12 h 22"/>
                  <a:gd name="T26" fmla="*/ 2 w 45"/>
                  <a:gd name="T27" fmla="*/ 7 h 22"/>
                  <a:gd name="T28" fmla="*/ 7 w 45"/>
                  <a:gd name="T29" fmla="*/ 4 h 22"/>
                  <a:gd name="T30" fmla="*/ 14 w 45"/>
                  <a:gd name="T31" fmla="*/ 1 h 22"/>
                  <a:gd name="T32" fmla="*/ 23 w 45"/>
                  <a:gd name="T33" fmla="*/ 0 h 2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5"/>
                  <a:gd name="T52" fmla="*/ 0 h 22"/>
                  <a:gd name="T53" fmla="*/ 45 w 45"/>
                  <a:gd name="T54" fmla="*/ 22 h 2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5" h="22">
                    <a:moveTo>
                      <a:pt x="23" y="0"/>
                    </a:moveTo>
                    <a:lnTo>
                      <a:pt x="32" y="1"/>
                    </a:lnTo>
                    <a:lnTo>
                      <a:pt x="39" y="4"/>
                    </a:lnTo>
                    <a:lnTo>
                      <a:pt x="44" y="7"/>
                    </a:lnTo>
                    <a:lnTo>
                      <a:pt x="45" y="12"/>
                    </a:lnTo>
                    <a:lnTo>
                      <a:pt x="44" y="16"/>
                    </a:lnTo>
                    <a:lnTo>
                      <a:pt x="39" y="19"/>
                    </a:lnTo>
                    <a:lnTo>
                      <a:pt x="32" y="21"/>
                    </a:lnTo>
                    <a:lnTo>
                      <a:pt x="23" y="22"/>
                    </a:lnTo>
                    <a:lnTo>
                      <a:pt x="14" y="21"/>
                    </a:lnTo>
                    <a:lnTo>
                      <a:pt x="7" y="19"/>
                    </a:lnTo>
                    <a:lnTo>
                      <a:pt x="2" y="16"/>
                    </a:lnTo>
                    <a:lnTo>
                      <a:pt x="0" y="12"/>
                    </a:lnTo>
                    <a:lnTo>
                      <a:pt x="2" y="7"/>
                    </a:lnTo>
                    <a:lnTo>
                      <a:pt x="7" y="4"/>
                    </a:lnTo>
                    <a:lnTo>
                      <a:pt x="14" y="1"/>
                    </a:lnTo>
                    <a:lnTo>
                      <a:pt x="23" y="0"/>
                    </a:lnTo>
                    <a:close/>
                  </a:path>
                </a:pathLst>
              </a:custGeom>
              <a:solidFill>
                <a:srgbClr val="D18E00"/>
              </a:solidFill>
              <a:ln w="9525">
                <a:noFill/>
                <a:round/>
                <a:headEnd/>
                <a:tailEnd/>
              </a:ln>
            </p:spPr>
            <p:txBody>
              <a:bodyPr/>
              <a:lstStyle/>
              <a:p>
                <a:endParaRPr lang="en-US"/>
              </a:p>
            </p:txBody>
          </p:sp>
          <p:sp>
            <p:nvSpPr>
              <p:cNvPr id="21782" name="Freeform 884"/>
              <p:cNvSpPr>
                <a:spLocks/>
              </p:cNvSpPr>
              <p:nvPr/>
            </p:nvSpPr>
            <p:spPr bwMode="auto">
              <a:xfrm>
                <a:off x="1412" y="2239"/>
                <a:ext cx="22" cy="10"/>
              </a:xfrm>
              <a:custGeom>
                <a:avLst/>
                <a:gdLst>
                  <a:gd name="T0" fmla="*/ 23 w 44"/>
                  <a:gd name="T1" fmla="*/ 0 h 22"/>
                  <a:gd name="T2" fmla="*/ 32 w 44"/>
                  <a:gd name="T3" fmla="*/ 1 h 22"/>
                  <a:gd name="T4" fmla="*/ 39 w 44"/>
                  <a:gd name="T5" fmla="*/ 4 h 22"/>
                  <a:gd name="T6" fmla="*/ 43 w 44"/>
                  <a:gd name="T7" fmla="*/ 7 h 22"/>
                  <a:gd name="T8" fmla="*/ 44 w 44"/>
                  <a:gd name="T9" fmla="*/ 12 h 22"/>
                  <a:gd name="T10" fmla="*/ 43 w 44"/>
                  <a:gd name="T11" fmla="*/ 16 h 22"/>
                  <a:gd name="T12" fmla="*/ 39 w 44"/>
                  <a:gd name="T13" fmla="*/ 19 h 22"/>
                  <a:gd name="T14" fmla="*/ 32 w 44"/>
                  <a:gd name="T15" fmla="*/ 21 h 22"/>
                  <a:gd name="T16" fmla="*/ 23 w 44"/>
                  <a:gd name="T17" fmla="*/ 22 h 22"/>
                  <a:gd name="T18" fmla="*/ 13 w 44"/>
                  <a:gd name="T19" fmla="*/ 21 h 22"/>
                  <a:gd name="T20" fmla="*/ 6 w 44"/>
                  <a:gd name="T21" fmla="*/ 19 h 22"/>
                  <a:gd name="T22" fmla="*/ 2 w 44"/>
                  <a:gd name="T23" fmla="*/ 16 h 22"/>
                  <a:gd name="T24" fmla="*/ 0 w 44"/>
                  <a:gd name="T25" fmla="*/ 12 h 22"/>
                  <a:gd name="T26" fmla="*/ 2 w 44"/>
                  <a:gd name="T27" fmla="*/ 7 h 22"/>
                  <a:gd name="T28" fmla="*/ 6 w 44"/>
                  <a:gd name="T29" fmla="*/ 4 h 22"/>
                  <a:gd name="T30" fmla="*/ 13 w 44"/>
                  <a:gd name="T31" fmla="*/ 1 h 22"/>
                  <a:gd name="T32" fmla="*/ 23 w 44"/>
                  <a:gd name="T33" fmla="*/ 0 h 2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4"/>
                  <a:gd name="T52" fmla="*/ 0 h 22"/>
                  <a:gd name="T53" fmla="*/ 44 w 44"/>
                  <a:gd name="T54" fmla="*/ 22 h 2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4" h="22">
                    <a:moveTo>
                      <a:pt x="23" y="0"/>
                    </a:moveTo>
                    <a:lnTo>
                      <a:pt x="32" y="1"/>
                    </a:lnTo>
                    <a:lnTo>
                      <a:pt x="39" y="4"/>
                    </a:lnTo>
                    <a:lnTo>
                      <a:pt x="43" y="7"/>
                    </a:lnTo>
                    <a:lnTo>
                      <a:pt x="44" y="12"/>
                    </a:lnTo>
                    <a:lnTo>
                      <a:pt x="43" y="16"/>
                    </a:lnTo>
                    <a:lnTo>
                      <a:pt x="39" y="19"/>
                    </a:lnTo>
                    <a:lnTo>
                      <a:pt x="32" y="21"/>
                    </a:lnTo>
                    <a:lnTo>
                      <a:pt x="23" y="22"/>
                    </a:lnTo>
                    <a:lnTo>
                      <a:pt x="13" y="21"/>
                    </a:lnTo>
                    <a:lnTo>
                      <a:pt x="6" y="19"/>
                    </a:lnTo>
                    <a:lnTo>
                      <a:pt x="2" y="16"/>
                    </a:lnTo>
                    <a:lnTo>
                      <a:pt x="0" y="12"/>
                    </a:lnTo>
                    <a:lnTo>
                      <a:pt x="2" y="7"/>
                    </a:lnTo>
                    <a:lnTo>
                      <a:pt x="6" y="4"/>
                    </a:lnTo>
                    <a:lnTo>
                      <a:pt x="13" y="1"/>
                    </a:lnTo>
                    <a:lnTo>
                      <a:pt x="23" y="0"/>
                    </a:lnTo>
                    <a:close/>
                  </a:path>
                </a:pathLst>
              </a:custGeom>
              <a:solidFill>
                <a:srgbClr val="D18E00"/>
              </a:solidFill>
              <a:ln w="9525">
                <a:noFill/>
                <a:round/>
                <a:headEnd/>
                <a:tailEnd/>
              </a:ln>
            </p:spPr>
            <p:txBody>
              <a:bodyPr/>
              <a:lstStyle/>
              <a:p>
                <a:endParaRPr lang="en-US"/>
              </a:p>
            </p:txBody>
          </p:sp>
          <p:sp>
            <p:nvSpPr>
              <p:cNvPr id="21783" name="Freeform 885"/>
              <p:cNvSpPr>
                <a:spLocks/>
              </p:cNvSpPr>
              <p:nvPr/>
            </p:nvSpPr>
            <p:spPr bwMode="auto">
              <a:xfrm>
                <a:off x="1370" y="2301"/>
                <a:ext cx="23" cy="6"/>
              </a:xfrm>
              <a:custGeom>
                <a:avLst/>
                <a:gdLst>
                  <a:gd name="T0" fmla="*/ 23 w 44"/>
                  <a:gd name="T1" fmla="*/ 0 h 11"/>
                  <a:gd name="T2" fmla="*/ 32 w 44"/>
                  <a:gd name="T3" fmla="*/ 0 h 11"/>
                  <a:gd name="T4" fmla="*/ 39 w 44"/>
                  <a:gd name="T5" fmla="*/ 1 h 11"/>
                  <a:gd name="T6" fmla="*/ 43 w 44"/>
                  <a:gd name="T7" fmla="*/ 3 h 11"/>
                  <a:gd name="T8" fmla="*/ 44 w 44"/>
                  <a:gd name="T9" fmla="*/ 5 h 11"/>
                  <a:gd name="T10" fmla="*/ 43 w 44"/>
                  <a:gd name="T11" fmla="*/ 8 h 11"/>
                  <a:gd name="T12" fmla="*/ 39 w 44"/>
                  <a:gd name="T13" fmla="*/ 10 h 11"/>
                  <a:gd name="T14" fmla="*/ 32 w 44"/>
                  <a:gd name="T15" fmla="*/ 11 h 11"/>
                  <a:gd name="T16" fmla="*/ 23 w 44"/>
                  <a:gd name="T17" fmla="*/ 11 h 11"/>
                  <a:gd name="T18" fmla="*/ 13 w 44"/>
                  <a:gd name="T19" fmla="*/ 11 h 11"/>
                  <a:gd name="T20" fmla="*/ 6 w 44"/>
                  <a:gd name="T21" fmla="*/ 10 h 11"/>
                  <a:gd name="T22" fmla="*/ 2 w 44"/>
                  <a:gd name="T23" fmla="*/ 8 h 11"/>
                  <a:gd name="T24" fmla="*/ 0 w 44"/>
                  <a:gd name="T25" fmla="*/ 5 h 11"/>
                  <a:gd name="T26" fmla="*/ 2 w 44"/>
                  <a:gd name="T27" fmla="*/ 3 h 11"/>
                  <a:gd name="T28" fmla="*/ 6 w 44"/>
                  <a:gd name="T29" fmla="*/ 1 h 11"/>
                  <a:gd name="T30" fmla="*/ 13 w 44"/>
                  <a:gd name="T31" fmla="*/ 0 h 11"/>
                  <a:gd name="T32" fmla="*/ 23 w 44"/>
                  <a:gd name="T33" fmla="*/ 0 h 1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4"/>
                  <a:gd name="T52" fmla="*/ 0 h 11"/>
                  <a:gd name="T53" fmla="*/ 44 w 44"/>
                  <a:gd name="T54" fmla="*/ 11 h 1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4" h="11">
                    <a:moveTo>
                      <a:pt x="23" y="0"/>
                    </a:moveTo>
                    <a:lnTo>
                      <a:pt x="32" y="0"/>
                    </a:lnTo>
                    <a:lnTo>
                      <a:pt x="39" y="1"/>
                    </a:lnTo>
                    <a:lnTo>
                      <a:pt x="43" y="3"/>
                    </a:lnTo>
                    <a:lnTo>
                      <a:pt x="44" y="5"/>
                    </a:lnTo>
                    <a:lnTo>
                      <a:pt x="43" y="8"/>
                    </a:lnTo>
                    <a:lnTo>
                      <a:pt x="39" y="10"/>
                    </a:lnTo>
                    <a:lnTo>
                      <a:pt x="32" y="11"/>
                    </a:lnTo>
                    <a:lnTo>
                      <a:pt x="23" y="11"/>
                    </a:lnTo>
                    <a:lnTo>
                      <a:pt x="13" y="11"/>
                    </a:lnTo>
                    <a:lnTo>
                      <a:pt x="6" y="10"/>
                    </a:lnTo>
                    <a:lnTo>
                      <a:pt x="2" y="8"/>
                    </a:lnTo>
                    <a:lnTo>
                      <a:pt x="0" y="5"/>
                    </a:lnTo>
                    <a:lnTo>
                      <a:pt x="2" y="3"/>
                    </a:lnTo>
                    <a:lnTo>
                      <a:pt x="6" y="1"/>
                    </a:lnTo>
                    <a:lnTo>
                      <a:pt x="13" y="0"/>
                    </a:lnTo>
                    <a:lnTo>
                      <a:pt x="23" y="0"/>
                    </a:lnTo>
                    <a:close/>
                  </a:path>
                </a:pathLst>
              </a:custGeom>
              <a:solidFill>
                <a:srgbClr val="D18E00"/>
              </a:solidFill>
              <a:ln w="9525">
                <a:noFill/>
                <a:round/>
                <a:headEnd/>
                <a:tailEnd/>
              </a:ln>
            </p:spPr>
            <p:txBody>
              <a:bodyPr/>
              <a:lstStyle/>
              <a:p>
                <a:endParaRPr lang="en-US"/>
              </a:p>
            </p:txBody>
          </p:sp>
          <p:sp>
            <p:nvSpPr>
              <p:cNvPr id="21784" name="Freeform 886"/>
              <p:cNvSpPr>
                <a:spLocks/>
              </p:cNvSpPr>
              <p:nvPr/>
            </p:nvSpPr>
            <p:spPr bwMode="auto">
              <a:xfrm>
                <a:off x="1371" y="2355"/>
                <a:ext cx="22" cy="6"/>
              </a:xfrm>
              <a:custGeom>
                <a:avLst/>
                <a:gdLst>
                  <a:gd name="T0" fmla="*/ 23 w 45"/>
                  <a:gd name="T1" fmla="*/ 0 h 11"/>
                  <a:gd name="T2" fmla="*/ 32 w 45"/>
                  <a:gd name="T3" fmla="*/ 1 h 11"/>
                  <a:gd name="T4" fmla="*/ 39 w 45"/>
                  <a:gd name="T5" fmla="*/ 2 h 11"/>
                  <a:gd name="T6" fmla="*/ 43 w 45"/>
                  <a:gd name="T7" fmla="*/ 4 h 11"/>
                  <a:gd name="T8" fmla="*/ 45 w 45"/>
                  <a:gd name="T9" fmla="*/ 7 h 11"/>
                  <a:gd name="T10" fmla="*/ 42 w 45"/>
                  <a:gd name="T11" fmla="*/ 9 h 11"/>
                  <a:gd name="T12" fmla="*/ 38 w 45"/>
                  <a:gd name="T13" fmla="*/ 10 h 11"/>
                  <a:gd name="T14" fmla="*/ 31 w 45"/>
                  <a:gd name="T15" fmla="*/ 11 h 11"/>
                  <a:gd name="T16" fmla="*/ 22 w 45"/>
                  <a:gd name="T17" fmla="*/ 11 h 11"/>
                  <a:gd name="T18" fmla="*/ 12 w 45"/>
                  <a:gd name="T19" fmla="*/ 10 h 11"/>
                  <a:gd name="T20" fmla="*/ 5 w 45"/>
                  <a:gd name="T21" fmla="*/ 8 h 11"/>
                  <a:gd name="T22" fmla="*/ 1 w 45"/>
                  <a:gd name="T23" fmla="*/ 5 h 11"/>
                  <a:gd name="T24" fmla="*/ 0 w 45"/>
                  <a:gd name="T25" fmla="*/ 3 h 11"/>
                  <a:gd name="T26" fmla="*/ 2 w 45"/>
                  <a:gd name="T27" fmla="*/ 1 h 11"/>
                  <a:gd name="T28" fmla="*/ 7 w 45"/>
                  <a:gd name="T29" fmla="*/ 0 h 11"/>
                  <a:gd name="T30" fmla="*/ 14 w 45"/>
                  <a:gd name="T31" fmla="*/ 0 h 11"/>
                  <a:gd name="T32" fmla="*/ 23 w 45"/>
                  <a:gd name="T33" fmla="*/ 0 h 1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5"/>
                  <a:gd name="T52" fmla="*/ 0 h 11"/>
                  <a:gd name="T53" fmla="*/ 45 w 45"/>
                  <a:gd name="T54" fmla="*/ 11 h 1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5" h="11">
                    <a:moveTo>
                      <a:pt x="23" y="0"/>
                    </a:moveTo>
                    <a:lnTo>
                      <a:pt x="32" y="1"/>
                    </a:lnTo>
                    <a:lnTo>
                      <a:pt x="39" y="2"/>
                    </a:lnTo>
                    <a:lnTo>
                      <a:pt x="43" y="4"/>
                    </a:lnTo>
                    <a:lnTo>
                      <a:pt x="45" y="7"/>
                    </a:lnTo>
                    <a:lnTo>
                      <a:pt x="42" y="9"/>
                    </a:lnTo>
                    <a:lnTo>
                      <a:pt x="38" y="10"/>
                    </a:lnTo>
                    <a:lnTo>
                      <a:pt x="31" y="11"/>
                    </a:lnTo>
                    <a:lnTo>
                      <a:pt x="22" y="11"/>
                    </a:lnTo>
                    <a:lnTo>
                      <a:pt x="12" y="10"/>
                    </a:lnTo>
                    <a:lnTo>
                      <a:pt x="5" y="8"/>
                    </a:lnTo>
                    <a:lnTo>
                      <a:pt x="1" y="5"/>
                    </a:lnTo>
                    <a:lnTo>
                      <a:pt x="0" y="3"/>
                    </a:lnTo>
                    <a:lnTo>
                      <a:pt x="2" y="1"/>
                    </a:lnTo>
                    <a:lnTo>
                      <a:pt x="7" y="0"/>
                    </a:lnTo>
                    <a:lnTo>
                      <a:pt x="14" y="0"/>
                    </a:lnTo>
                    <a:lnTo>
                      <a:pt x="23" y="0"/>
                    </a:lnTo>
                    <a:close/>
                  </a:path>
                </a:pathLst>
              </a:custGeom>
              <a:solidFill>
                <a:srgbClr val="D18E00"/>
              </a:solidFill>
              <a:ln w="9525">
                <a:noFill/>
                <a:round/>
                <a:headEnd/>
                <a:tailEnd/>
              </a:ln>
            </p:spPr>
            <p:txBody>
              <a:bodyPr/>
              <a:lstStyle/>
              <a:p>
                <a:endParaRPr lang="en-US"/>
              </a:p>
            </p:txBody>
          </p:sp>
          <p:sp>
            <p:nvSpPr>
              <p:cNvPr id="21785" name="Freeform 887"/>
              <p:cNvSpPr>
                <a:spLocks/>
              </p:cNvSpPr>
              <p:nvPr/>
            </p:nvSpPr>
            <p:spPr bwMode="auto">
              <a:xfrm>
                <a:off x="2118" y="2361"/>
                <a:ext cx="16" cy="189"/>
              </a:xfrm>
              <a:custGeom>
                <a:avLst/>
                <a:gdLst>
                  <a:gd name="T0" fmla="*/ 0 w 33"/>
                  <a:gd name="T1" fmla="*/ 350 h 379"/>
                  <a:gd name="T2" fmla="*/ 0 w 33"/>
                  <a:gd name="T3" fmla="*/ 29 h 379"/>
                  <a:gd name="T4" fmla="*/ 33 w 33"/>
                  <a:gd name="T5" fmla="*/ 0 h 379"/>
                  <a:gd name="T6" fmla="*/ 33 w 33"/>
                  <a:gd name="T7" fmla="*/ 44 h 379"/>
                  <a:gd name="T8" fmla="*/ 20 w 33"/>
                  <a:gd name="T9" fmla="*/ 64 h 379"/>
                  <a:gd name="T10" fmla="*/ 20 w 33"/>
                  <a:gd name="T11" fmla="*/ 379 h 379"/>
                  <a:gd name="T12" fmla="*/ 0 w 33"/>
                  <a:gd name="T13" fmla="*/ 350 h 379"/>
                  <a:gd name="T14" fmla="*/ 0 60000 65536"/>
                  <a:gd name="T15" fmla="*/ 0 60000 65536"/>
                  <a:gd name="T16" fmla="*/ 0 60000 65536"/>
                  <a:gd name="T17" fmla="*/ 0 60000 65536"/>
                  <a:gd name="T18" fmla="*/ 0 60000 65536"/>
                  <a:gd name="T19" fmla="*/ 0 60000 65536"/>
                  <a:gd name="T20" fmla="*/ 0 60000 65536"/>
                  <a:gd name="T21" fmla="*/ 0 w 33"/>
                  <a:gd name="T22" fmla="*/ 0 h 379"/>
                  <a:gd name="T23" fmla="*/ 33 w 33"/>
                  <a:gd name="T24" fmla="*/ 379 h 37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379">
                    <a:moveTo>
                      <a:pt x="0" y="350"/>
                    </a:moveTo>
                    <a:lnTo>
                      <a:pt x="0" y="29"/>
                    </a:lnTo>
                    <a:lnTo>
                      <a:pt x="33" y="0"/>
                    </a:lnTo>
                    <a:lnTo>
                      <a:pt x="33" y="44"/>
                    </a:lnTo>
                    <a:lnTo>
                      <a:pt x="20" y="64"/>
                    </a:lnTo>
                    <a:lnTo>
                      <a:pt x="20" y="379"/>
                    </a:lnTo>
                    <a:lnTo>
                      <a:pt x="0" y="350"/>
                    </a:lnTo>
                    <a:close/>
                  </a:path>
                </a:pathLst>
              </a:custGeom>
              <a:solidFill>
                <a:srgbClr val="8C4400"/>
              </a:solidFill>
              <a:ln w="9525">
                <a:noFill/>
                <a:round/>
                <a:headEnd/>
                <a:tailEnd/>
              </a:ln>
            </p:spPr>
            <p:txBody>
              <a:bodyPr/>
              <a:lstStyle/>
              <a:p>
                <a:endParaRPr lang="en-US"/>
              </a:p>
            </p:txBody>
          </p:sp>
          <p:sp>
            <p:nvSpPr>
              <p:cNvPr id="21786" name="Freeform 888"/>
              <p:cNvSpPr>
                <a:spLocks/>
              </p:cNvSpPr>
              <p:nvPr/>
            </p:nvSpPr>
            <p:spPr bwMode="auto">
              <a:xfrm>
                <a:off x="2176" y="2321"/>
                <a:ext cx="25" cy="178"/>
              </a:xfrm>
              <a:custGeom>
                <a:avLst/>
                <a:gdLst>
                  <a:gd name="T0" fmla="*/ 0 w 48"/>
                  <a:gd name="T1" fmla="*/ 45 h 354"/>
                  <a:gd name="T2" fmla="*/ 48 w 48"/>
                  <a:gd name="T3" fmla="*/ 0 h 354"/>
                  <a:gd name="T4" fmla="*/ 48 w 48"/>
                  <a:gd name="T5" fmla="*/ 354 h 354"/>
                  <a:gd name="T6" fmla="*/ 28 w 48"/>
                  <a:gd name="T7" fmla="*/ 321 h 354"/>
                  <a:gd name="T8" fmla="*/ 28 w 48"/>
                  <a:gd name="T9" fmla="*/ 54 h 354"/>
                  <a:gd name="T10" fmla="*/ 0 w 48"/>
                  <a:gd name="T11" fmla="*/ 84 h 354"/>
                  <a:gd name="T12" fmla="*/ 0 w 48"/>
                  <a:gd name="T13" fmla="*/ 45 h 354"/>
                  <a:gd name="T14" fmla="*/ 0 60000 65536"/>
                  <a:gd name="T15" fmla="*/ 0 60000 65536"/>
                  <a:gd name="T16" fmla="*/ 0 60000 65536"/>
                  <a:gd name="T17" fmla="*/ 0 60000 65536"/>
                  <a:gd name="T18" fmla="*/ 0 60000 65536"/>
                  <a:gd name="T19" fmla="*/ 0 60000 65536"/>
                  <a:gd name="T20" fmla="*/ 0 60000 65536"/>
                  <a:gd name="T21" fmla="*/ 0 w 48"/>
                  <a:gd name="T22" fmla="*/ 0 h 354"/>
                  <a:gd name="T23" fmla="*/ 48 w 48"/>
                  <a:gd name="T24" fmla="*/ 354 h 35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354">
                    <a:moveTo>
                      <a:pt x="0" y="45"/>
                    </a:moveTo>
                    <a:lnTo>
                      <a:pt x="48" y="0"/>
                    </a:lnTo>
                    <a:lnTo>
                      <a:pt x="48" y="354"/>
                    </a:lnTo>
                    <a:lnTo>
                      <a:pt x="28" y="321"/>
                    </a:lnTo>
                    <a:lnTo>
                      <a:pt x="28" y="54"/>
                    </a:lnTo>
                    <a:lnTo>
                      <a:pt x="0" y="84"/>
                    </a:lnTo>
                    <a:lnTo>
                      <a:pt x="0" y="45"/>
                    </a:lnTo>
                    <a:close/>
                  </a:path>
                </a:pathLst>
              </a:custGeom>
              <a:solidFill>
                <a:srgbClr val="8C4400"/>
              </a:solidFill>
              <a:ln w="9525">
                <a:noFill/>
                <a:round/>
                <a:headEnd/>
                <a:tailEnd/>
              </a:ln>
            </p:spPr>
            <p:txBody>
              <a:bodyPr/>
              <a:lstStyle/>
              <a:p>
                <a:endParaRPr lang="en-US"/>
              </a:p>
            </p:txBody>
          </p:sp>
          <p:sp>
            <p:nvSpPr>
              <p:cNvPr id="21787" name="Freeform 889"/>
              <p:cNvSpPr>
                <a:spLocks/>
              </p:cNvSpPr>
              <p:nvPr/>
            </p:nvSpPr>
            <p:spPr bwMode="auto">
              <a:xfrm>
                <a:off x="2234" y="2174"/>
                <a:ext cx="55" cy="42"/>
              </a:xfrm>
              <a:custGeom>
                <a:avLst/>
                <a:gdLst>
                  <a:gd name="T0" fmla="*/ 0 w 108"/>
                  <a:gd name="T1" fmla="*/ 60 h 84"/>
                  <a:gd name="T2" fmla="*/ 108 w 108"/>
                  <a:gd name="T3" fmla="*/ 0 h 84"/>
                  <a:gd name="T4" fmla="*/ 108 w 108"/>
                  <a:gd name="T5" fmla="*/ 20 h 84"/>
                  <a:gd name="T6" fmla="*/ 0 w 108"/>
                  <a:gd name="T7" fmla="*/ 84 h 84"/>
                  <a:gd name="T8" fmla="*/ 0 w 108"/>
                  <a:gd name="T9" fmla="*/ 60 h 84"/>
                  <a:gd name="T10" fmla="*/ 0 60000 65536"/>
                  <a:gd name="T11" fmla="*/ 0 60000 65536"/>
                  <a:gd name="T12" fmla="*/ 0 60000 65536"/>
                  <a:gd name="T13" fmla="*/ 0 60000 65536"/>
                  <a:gd name="T14" fmla="*/ 0 60000 65536"/>
                  <a:gd name="T15" fmla="*/ 0 w 108"/>
                  <a:gd name="T16" fmla="*/ 0 h 84"/>
                  <a:gd name="T17" fmla="*/ 108 w 108"/>
                  <a:gd name="T18" fmla="*/ 84 h 84"/>
                </a:gdLst>
                <a:ahLst/>
                <a:cxnLst>
                  <a:cxn ang="T10">
                    <a:pos x="T0" y="T1"/>
                  </a:cxn>
                  <a:cxn ang="T11">
                    <a:pos x="T2" y="T3"/>
                  </a:cxn>
                  <a:cxn ang="T12">
                    <a:pos x="T4" y="T5"/>
                  </a:cxn>
                  <a:cxn ang="T13">
                    <a:pos x="T6" y="T7"/>
                  </a:cxn>
                  <a:cxn ang="T14">
                    <a:pos x="T8" y="T9"/>
                  </a:cxn>
                </a:cxnLst>
                <a:rect l="T15" t="T16" r="T17" b="T18"/>
                <a:pathLst>
                  <a:path w="108" h="84">
                    <a:moveTo>
                      <a:pt x="0" y="60"/>
                    </a:moveTo>
                    <a:lnTo>
                      <a:pt x="108" y="0"/>
                    </a:lnTo>
                    <a:lnTo>
                      <a:pt x="108" y="20"/>
                    </a:lnTo>
                    <a:lnTo>
                      <a:pt x="0" y="84"/>
                    </a:lnTo>
                    <a:lnTo>
                      <a:pt x="0" y="60"/>
                    </a:lnTo>
                    <a:close/>
                  </a:path>
                </a:pathLst>
              </a:custGeom>
              <a:solidFill>
                <a:srgbClr val="8C4400"/>
              </a:solidFill>
              <a:ln w="9525">
                <a:noFill/>
                <a:round/>
                <a:headEnd/>
                <a:tailEnd/>
              </a:ln>
            </p:spPr>
            <p:txBody>
              <a:bodyPr/>
              <a:lstStyle/>
              <a:p>
                <a:endParaRPr lang="en-US"/>
              </a:p>
            </p:txBody>
          </p:sp>
          <p:sp>
            <p:nvSpPr>
              <p:cNvPr id="21788" name="Freeform 890"/>
              <p:cNvSpPr>
                <a:spLocks/>
              </p:cNvSpPr>
              <p:nvPr/>
            </p:nvSpPr>
            <p:spPr bwMode="auto">
              <a:xfrm>
                <a:off x="2234" y="2208"/>
                <a:ext cx="55" cy="44"/>
              </a:xfrm>
              <a:custGeom>
                <a:avLst/>
                <a:gdLst>
                  <a:gd name="T0" fmla="*/ 0 w 108"/>
                  <a:gd name="T1" fmla="*/ 60 h 89"/>
                  <a:gd name="T2" fmla="*/ 108 w 108"/>
                  <a:gd name="T3" fmla="*/ 0 h 89"/>
                  <a:gd name="T4" fmla="*/ 108 w 108"/>
                  <a:gd name="T5" fmla="*/ 20 h 89"/>
                  <a:gd name="T6" fmla="*/ 0 w 108"/>
                  <a:gd name="T7" fmla="*/ 89 h 89"/>
                  <a:gd name="T8" fmla="*/ 0 w 108"/>
                  <a:gd name="T9" fmla="*/ 60 h 89"/>
                  <a:gd name="T10" fmla="*/ 0 60000 65536"/>
                  <a:gd name="T11" fmla="*/ 0 60000 65536"/>
                  <a:gd name="T12" fmla="*/ 0 60000 65536"/>
                  <a:gd name="T13" fmla="*/ 0 60000 65536"/>
                  <a:gd name="T14" fmla="*/ 0 60000 65536"/>
                  <a:gd name="T15" fmla="*/ 0 w 108"/>
                  <a:gd name="T16" fmla="*/ 0 h 89"/>
                  <a:gd name="T17" fmla="*/ 108 w 108"/>
                  <a:gd name="T18" fmla="*/ 89 h 89"/>
                </a:gdLst>
                <a:ahLst/>
                <a:cxnLst>
                  <a:cxn ang="T10">
                    <a:pos x="T0" y="T1"/>
                  </a:cxn>
                  <a:cxn ang="T11">
                    <a:pos x="T2" y="T3"/>
                  </a:cxn>
                  <a:cxn ang="T12">
                    <a:pos x="T4" y="T5"/>
                  </a:cxn>
                  <a:cxn ang="T13">
                    <a:pos x="T6" y="T7"/>
                  </a:cxn>
                  <a:cxn ang="T14">
                    <a:pos x="T8" y="T9"/>
                  </a:cxn>
                </a:cxnLst>
                <a:rect l="T15" t="T16" r="T17" b="T18"/>
                <a:pathLst>
                  <a:path w="108" h="89">
                    <a:moveTo>
                      <a:pt x="0" y="60"/>
                    </a:moveTo>
                    <a:lnTo>
                      <a:pt x="108" y="0"/>
                    </a:lnTo>
                    <a:lnTo>
                      <a:pt x="108" y="20"/>
                    </a:lnTo>
                    <a:lnTo>
                      <a:pt x="0" y="89"/>
                    </a:lnTo>
                    <a:lnTo>
                      <a:pt x="0" y="60"/>
                    </a:lnTo>
                    <a:close/>
                  </a:path>
                </a:pathLst>
              </a:custGeom>
              <a:solidFill>
                <a:srgbClr val="8C4400"/>
              </a:solidFill>
              <a:ln w="9525">
                <a:noFill/>
                <a:round/>
                <a:headEnd/>
                <a:tailEnd/>
              </a:ln>
            </p:spPr>
            <p:txBody>
              <a:bodyPr/>
              <a:lstStyle/>
              <a:p>
                <a:endParaRPr lang="en-US"/>
              </a:p>
            </p:txBody>
          </p:sp>
          <p:sp>
            <p:nvSpPr>
              <p:cNvPr id="21789" name="Freeform 891"/>
              <p:cNvSpPr>
                <a:spLocks/>
              </p:cNvSpPr>
              <p:nvPr/>
            </p:nvSpPr>
            <p:spPr bwMode="auto">
              <a:xfrm>
                <a:off x="2234" y="2248"/>
                <a:ext cx="55" cy="42"/>
              </a:xfrm>
              <a:custGeom>
                <a:avLst/>
                <a:gdLst>
                  <a:gd name="T0" fmla="*/ 0 w 108"/>
                  <a:gd name="T1" fmla="*/ 58 h 84"/>
                  <a:gd name="T2" fmla="*/ 108 w 108"/>
                  <a:gd name="T3" fmla="*/ 0 h 84"/>
                  <a:gd name="T4" fmla="*/ 108 w 108"/>
                  <a:gd name="T5" fmla="*/ 19 h 84"/>
                  <a:gd name="T6" fmla="*/ 0 w 108"/>
                  <a:gd name="T7" fmla="*/ 84 h 84"/>
                  <a:gd name="T8" fmla="*/ 0 w 108"/>
                  <a:gd name="T9" fmla="*/ 58 h 84"/>
                  <a:gd name="T10" fmla="*/ 0 60000 65536"/>
                  <a:gd name="T11" fmla="*/ 0 60000 65536"/>
                  <a:gd name="T12" fmla="*/ 0 60000 65536"/>
                  <a:gd name="T13" fmla="*/ 0 60000 65536"/>
                  <a:gd name="T14" fmla="*/ 0 60000 65536"/>
                  <a:gd name="T15" fmla="*/ 0 w 108"/>
                  <a:gd name="T16" fmla="*/ 0 h 84"/>
                  <a:gd name="T17" fmla="*/ 108 w 108"/>
                  <a:gd name="T18" fmla="*/ 84 h 84"/>
                </a:gdLst>
                <a:ahLst/>
                <a:cxnLst>
                  <a:cxn ang="T10">
                    <a:pos x="T0" y="T1"/>
                  </a:cxn>
                  <a:cxn ang="T11">
                    <a:pos x="T2" y="T3"/>
                  </a:cxn>
                  <a:cxn ang="T12">
                    <a:pos x="T4" y="T5"/>
                  </a:cxn>
                  <a:cxn ang="T13">
                    <a:pos x="T6" y="T7"/>
                  </a:cxn>
                  <a:cxn ang="T14">
                    <a:pos x="T8" y="T9"/>
                  </a:cxn>
                </a:cxnLst>
                <a:rect l="T15" t="T16" r="T17" b="T18"/>
                <a:pathLst>
                  <a:path w="108" h="84">
                    <a:moveTo>
                      <a:pt x="0" y="58"/>
                    </a:moveTo>
                    <a:lnTo>
                      <a:pt x="108" y="0"/>
                    </a:lnTo>
                    <a:lnTo>
                      <a:pt x="108" y="19"/>
                    </a:lnTo>
                    <a:lnTo>
                      <a:pt x="0" y="84"/>
                    </a:lnTo>
                    <a:lnTo>
                      <a:pt x="0" y="58"/>
                    </a:lnTo>
                    <a:close/>
                  </a:path>
                </a:pathLst>
              </a:custGeom>
              <a:solidFill>
                <a:srgbClr val="8C4400"/>
              </a:solidFill>
              <a:ln w="9525">
                <a:noFill/>
                <a:round/>
                <a:headEnd/>
                <a:tailEnd/>
              </a:ln>
            </p:spPr>
            <p:txBody>
              <a:bodyPr/>
              <a:lstStyle/>
              <a:p>
                <a:endParaRPr lang="en-US"/>
              </a:p>
            </p:txBody>
          </p:sp>
          <p:sp>
            <p:nvSpPr>
              <p:cNvPr id="21790" name="Freeform 892"/>
              <p:cNvSpPr>
                <a:spLocks/>
              </p:cNvSpPr>
              <p:nvPr/>
            </p:nvSpPr>
            <p:spPr bwMode="auto">
              <a:xfrm>
                <a:off x="2234" y="2282"/>
                <a:ext cx="55" cy="39"/>
              </a:xfrm>
              <a:custGeom>
                <a:avLst/>
                <a:gdLst>
                  <a:gd name="T0" fmla="*/ 0 w 108"/>
                  <a:gd name="T1" fmla="*/ 58 h 78"/>
                  <a:gd name="T2" fmla="*/ 108 w 108"/>
                  <a:gd name="T3" fmla="*/ 0 h 78"/>
                  <a:gd name="T4" fmla="*/ 108 w 108"/>
                  <a:gd name="T5" fmla="*/ 19 h 78"/>
                  <a:gd name="T6" fmla="*/ 0 w 108"/>
                  <a:gd name="T7" fmla="*/ 78 h 78"/>
                  <a:gd name="T8" fmla="*/ 0 w 108"/>
                  <a:gd name="T9" fmla="*/ 58 h 78"/>
                  <a:gd name="T10" fmla="*/ 0 60000 65536"/>
                  <a:gd name="T11" fmla="*/ 0 60000 65536"/>
                  <a:gd name="T12" fmla="*/ 0 60000 65536"/>
                  <a:gd name="T13" fmla="*/ 0 60000 65536"/>
                  <a:gd name="T14" fmla="*/ 0 60000 65536"/>
                  <a:gd name="T15" fmla="*/ 0 w 108"/>
                  <a:gd name="T16" fmla="*/ 0 h 78"/>
                  <a:gd name="T17" fmla="*/ 108 w 108"/>
                  <a:gd name="T18" fmla="*/ 78 h 78"/>
                </a:gdLst>
                <a:ahLst/>
                <a:cxnLst>
                  <a:cxn ang="T10">
                    <a:pos x="T0" y="T1"/>
                  </a:cxn>
                  <a:cxn ang="T11">
                    <a:pos x="T2" y="T3"/>
                  </a:cxn>
                  <a:cxn ang="T12">
                    <a:pos x="T4" y="T5"/>
                  </a:cxn>
                  <a:cxn ang="T13">
                    <a:pos x="T6" y="T7"/>
                  </a:cxn>
                  <a:cxn ang="T14">
                    <a:pos x="T8" y="T9"/>
                  </a:cxn>
                </a:cxnLst>
                <a:rect l="T15" t="T16" r="T17" b="T18"/>
                <a:pathLst>
                  <a:path w="108" h="78">
                    <a:moveTo>
                      <a:pt x="0" y="58"/>
                    </a:moveTo>
                    <a:lnTo>
                      <a:pt x="108" y="0"/>
                    </a:lnTo>
                    <a:lnTo>
                      <a:pt x="108" y="19"/>
                    </a:lnTo>
                    <a:lnTo>
                      <a:pt x="0" y="78"/>
                    </a:lnTo>
                    <a:lnTo>
                      <a:pt x="0" y="58"/>
                    </a:lnTo>
                    <a:close/>
                  </a:path>
                </a:pathLst>
              </a:custGeom>
              <a:solidFill>
                <a:srgbClr val="8C4400"/>
              </a:solidFill>
              <a:ln w="9525">
                <a:noFill/>
                <a:round/>
                <a:headEnd/>
                <a:tailEnd/>
              </a:ln>
            </p:spPr>
            <p:txBody>
              <a:bodyPr/>
              <a:lstStyle/>
              <a:p>
                <a:endParaRPr lang="en-US"/>
              </a:p>
            </p:txBody>
          </p:sp>
        </p:grpSp>
      </p:grpSp>
      <p:sp>
        <p:nvSpPr>
          <p:cNvPr id="21518" name="Line 893"/>
          <p:cNvSpPr>
            <a:spLocks noChangeShapeType="1"/>
          </p:cNvSpPr>
          <p:nvPr/>
        </p:nvSpPr>
        <p:spPr bwMode="auto">
          <a:xfrm rot="-5400000">
            <a:off x="5553075" y="2636838"/>
            <a:ext cx="1588" cy="392112"/>
          </a:xfrm>
          <a:prstGeom prst="line">
            <a:avLst/>
          </a:prstGeom>
          <a:noFill/>
          <a:ln w="38100">
            <a:solidFill>
              <a:schemeClr val="tx1"/>
            </a:solidFill>
            <a:round/>
            <a:headEnd/>
            <a:tailEnd type="arrow" w="med" len="med"/>
          </a:ln>
        </p:spPr>
        <p:txBody>
          <a:bodyPr/>
          <a:lstStyle/>
          <a:p>
            <a:endParaRPr lang="en-US"/>
          </a:p>
        </p:txBody>
      </p:sp>
      <p:sp>
        <p:nvSpPr>
          <p:cNvPr id="21519" name="Line 894"/>
          <p:cNvSpPr>
            <a:spLocks noChangeShapeType="1"/>
          </p:cNvSpPr>
          <p:nvPr/>
        </p:nvSpPr>
        <p:spPr bwMode="auto">
          <a:xfrm rot="-5400000">
            <a:off x="3563938" y="2636837"/>
            <a:ext cx="1588" cy="392113"/>
          </a:xfrm>
          <a:prstGeom prst="line">
            <a:avLst/>
          </a:prstGeom>
          <a:noFill/>
          <a:ln w="38100">
            <a:solidFill>
              <a:schemeClr val="tx1"/>
            </a:solidFill>
            <a:round/>
            <a:headEnd/>
            <a:tailEnd type="arrow" w="med" len="med"/>
          </a:ln>
        </p:spPr>
        <p:txBody>
          <a:bodyPr/>
          <a:lstStyle/>
          <a:p>
            <a:endParaRPr lang="en-US"/>
          </a:p>
        </p:txBody>
      </p:sp>
      <p:sp>
        <p:nvSpPr>
          <p:cNvPr id="21520" name="Line 895"/>
          <p:cNvSpPr>
            <a:spLocks noChangeShapeType="1"/>
          </p:cNvSpPr>
          <p:nvPr/>
        </p:nvSpPr>
        <p:spPr bwMode="auto">
          <a:xfrm rot="-5400000">
            <a:off x="1590675" y="2636838"/>
            <a:ext cx="1588" cy="392112"/>
          </a:xfrm>
          <a:prstGeom prst="line">
            <a:avLst/>
          </a:prstGeom>
          <a:noFill/>
          <a:ln w="38100">
            <a:solidFill>
              <a:schemeClr val="tx1"/>
            </a:solidFill>
            <a:round/>
            <a:headEnd/>
            <a:tailEnd type="arrow" w="med" len="med"/>
          </a:ln>
        </p:spPr>
        <p:txBody>
          <a:bodyPr/>
          <a:lstStyle/>
          <a:p>
            <a:endParaRPr lang="en-US"/>
          </a:p>
        </p:txBody>
      </p:sp>
      <p:grpSp>
        <p:nvGrpSpPr>
          <p:cNvPr id="414592" name="Group 896"/>
          <p:cNvGrpSpPr>
            <a:grpSpLocks/>
          </p:cNvGrpSpPr>
          <p:nvPr/>
        </p:nvGrpSpPr>
        <p:grpSpPr bwMode="auto">
          <a:xfrm flipH="1">
            <a:off x="7140575" y="4438650"/>
            <a:ext cx="1236663" cy="615950"/>
            <a:chOff x="466" y="3349"/>
            <a:chExt cx="592" cy="388"/>
          </a:xfrm>
        </p:grpSpPr>
        <p:sp>
          <p:nvSpPr>
            <p:cNvPr id="21705" name="Line 897"/>
            <p:cNvSpPr>
              <a:spLocks noChangeShapeType="1"/>
            </p:cNvSpPr>
            <p:nvPr/>
          </p:nvSpPr>
          <p:spPr bwMode="auto">
            <a:xfrm rot="-5400000">
              <a:off x="934" y="3420"/>
              <a:ext cx="1" cy="247"/>
            </a:xfrm>
            <a:prstGeom prst="line">
              <a:avLst/>
            </a:prstGeom>
            <a:noFill/>
            <a:ln w="57150">
              <a:solidFill>
                <a:srgbClr val="114FFB"/>
              </a:solidFill>
              <a:round/>
              <a:headEnd/>
              <a:tailEnd/>
            </a:ln>
          </p:spPr>
          <p:txBody>
            <a:bodyPr/>
            <a:lstStyle/>
            <a:p>
              <a:endParaRPr lang="en-US"/>
            </a:p>
          </p:txBody>
        </p:sp>
        <p:sp>
          <p:nvSpPr>
            <p:cNvPr id="21706" name="Freeform 898"/>
            <p:cNvSpPr>
              <a:spLocks/>
            </p:cNvSpPr>
            <p:nvPr/>
          </p:nvSpPr>
          <p:spPr bwMode="auto">
            <a:xfrm>
              <a:off x="466" y="3349"/>
              <a:ext cx="341" cy="203"/>
            </a:xfrm>
            <a:custGeom>
              <a:avLst/>
              <a:gdLst>
                <a:gd name="T0" fmla="*/ 341 w 341"/>
                <a:gd name="T1" fmla="*/ 195 h 203"/>
                <a:gd name="T2" fmla="*/ 90 w 341"/>
                <a:gd name="T3" fmla="*/ 170 h 203"/>
                <a:gd name="T4" fmla="*/ 0 w 341"/>
                <a:gd name="T5" fmla="*/ 0 h 203"/>
                <a:gd name="T6" fmla="*/ 0 60000 65536"/>
                <a:gd name="T7" fmla="*/ 0 60000 65536"/>
                <a:gd name="T8" fmla="*/ 0 60000 65536"/>
                <a:gd name="T9" fmla="*/ 0 w 341"/>
                <a:gd name="T10" fmla="*/ 0 h 203"/>
                <a:gd name="T11" fmla="*/ 341 w 341"/>
                <a:gd name="T12" fmla="*/ 203 h 203"/>
              </a:gdLst>
              <a:ahLst/>
              <a:cxnLst>
                <a:cxn ang="T6">
                  <a:pos x="T0" y="T1"/>
                </a:cxn>
                <a:cxn ang="T7">
                  <a:pos x="T2" y="T3"/>
                </a:cxn>
                <a:cxn ang="T8">
                  <a:pos x="T4" y="T5"/>
                </a:cxn>
              </a:cxnLst>
              <a:rect l="T9" t="T10" r="T11" b="T12"/>
              <a:pathLst>
                <a:path w="341" h="203">
                  <a:moveTo>
                    <a:pt x="341" y="195"/>
                  </a:moveTo>
                  <a:cubicBezTo>
                    <a:pt x="244" y="199"/>
                    <a:pt x="147" y="203"/>
                    <a:pt x="90" y="170"/>
                  </a:cubicBezTo>
                  <a:cubicBezTo>
                    <a:pt x="33" y="137"/>
                    <a:pt x="16" y="68"/>
                    <a:pt x="0" y="0"/>
                  </a:cubicBezTo>
                </a:path>
              </a:pathLst>
            </a:custGeom>
            <a:noFill/>
            <a:ln w="57150">
              <a:solidFill>
                <a:srgbClr val="114FFB"/>
              </a:solidFill>
              <a:round/>
              <a:headEnd type="none" w="sm" len="sm"/>
              <a:tailEnd type="arrow" w="med" len="med"/>
            </a:ln>
          </p:spPr>
          <p:txBody>
            <a:bodyPr/>
            <a:lstStyle/>
            <a:p>
              <a:endParaRPr lang="en-US"/>
            </a:p>
          </p:txBody>
        </p:sp>
        <p:sp>
          <p:nvSpPr>
            <p:cNvPr id="21707" name="Freeform 899"/>
            <p:cNvSpPr>
              <a:spLocks/>
            </p:cNvSpPr>
            <p:nvPr/>
          </p:nvSpPr>
          <p:spPr bwMode="auto">
            <a:xfrm flipV="1">
              <a:off x="466" y="3534"/>
              <a:ext cx="341" cy="203"/>
            </a:xfrm>
            <a:custGeom>
              <a:avLst/>
              <a:gdLst>
                <a:gd name="T0" fmla="*/ 341 w 341"/>
                <a:gd name="T1" fmla="*/ 195 h 203"/>
                <a:gd name="T2" fmla="*/ 90 w 341"/>
                <a:gd name="T3" fmla="*/ 170 h 203"/>
                <a:gd name="T4" fmla="*/ 0 w 341"/>
                <a:gd name="T5" fmla="*/ 0 h 203"/>
                <a:gd name="T6" fmla="*/ 0 60000 65536"/>
                <a:gd name="T7" fmla="*/ 0 60000 65536"/>
                <a:gd name="T8" fmla="*/ 0 60000 65536"/>
                <a:gd name="T9" fmla="*/ 0 w 341"/>
                <a:gd name="T10" fmla="*/ 0 h 203"/>
                <a:gd name="T11" fmla="*/ 341 w 341"/>
                <a:gd name="T12" fmla="*/ 203 h 203"/>
              </a:gdLst>
              <a:ahLst/>
              <a:cxnLst>
                <a:cxn ang="T6">
                  <a:pos x="T0" y="T1"/>
                </a:cxn>
                <a:cxn ang="T7">
                  <a:pos x="T2" y="T3"/>
                </a:cxn>
                <a:cxn ang="T8">
                  <a:pos x="T4" y="T5"/>
                </a:cxn>
              </a:cxnLst>
              <a:rect l="T9" t="T10" r="T11" b="T12"/>
              <a:pathLst>
                <a:path w="341" h="203">
                  <a:moveTo>
                    <a:pt x="341" y="195"/>
                  </a:moveTo>
                  <a:cubicBezTo>
                    <a:pt x="244" y="199"/>
                    <a:pt x="147" y="203"/>
                    <a:pt x="90" y="170"/>
                  </a:cubicBezTo>
                  <a:cubicBezTo>
                    <a:pt x="33" y="137"/>
                    <a:pt x="16" y="68"/>
                    <a:pt x="0" y="0"/>
                  </a:cubicBezTo>
                </a:path>
              </a:pathLst>
            </a:custGeom>
            <a:noFill/>
            <a:ln w="57150">
              <a:solidFill>
                <a:srgbClr val="114FFB"/>
              </a:solidFill>
              <a:round/>
              <a:headEnd type="none" w="sm" len="sm"/>
              <a:tailEnd type="arrow" w="med" len="med"/>
            </a:ln>
          </p:spPr>
          <p:txBody>
            <a:bodyPr/>
            <a:lstStyle/>
            <a:p>
              <a:endParaRPr lang="en-US"/>
            </a:p>
          </p:txBody>
        </p:sp>
      </p:grpSp>
      <p:grpSp>
        <p:nvGrpSpPr>
          <p:cNvPr id="414596" name="Group 900"/>
          <p:cNvGrpSpPr>
            <a:grpSpLocks/>
          </p:cNvGrpSpPr>
          <p:nvPr/>
        </p:nvGrpSpPr>
        <p:grpSpPr bwMode="auto">
          <a:xfrm>
            <a:off x="1033463" y="4464050"/>
            <a:ext cx="1017587" cy="615950"/>
            <a:chOff x="674" y="2595"/>
            <a:chExt cx="592" cy="388"/>
          </a:xfrm>
        </p:grpSpPr>
        <p:sp>
          <p:nvSpPr>
            <p:cNvPr id="21702" name="Line 901"/>
            <p:cNvSpPr>
              <a:spLocks noChangeShapeType="1"/>
            </p:cNvSpPr>
            <p:nvPr/>
          </p:nvSpPr>
          <p:spPr bwMode="auto">
            <a:xfrm rot="-5400000">
              <a:off x="1142" y="2666"/>
              <a:ext cx="1" cy="247"/>
            </a:xfrm>
            <a:prstGeom prst="line">
              <a:avLst/>
            </a:prstGeom>
            <a:noFill/>
            <a:ln w="57150">
              <a:solidFill>
                <a:srgbClr val="114FFB"/>
              </a:solidFill>
              <a:round/>
              <a:headEnd/>
              <a:tailEnd type="arrow" w="med" len="med"/>
            </a:ln>
          </p:spPr>
          <p:txBody>
            <a:bodyPr/>
            <a:lstStyle/>
            <a:p>
              <a:endParaRPr lang="en-US"/>
            </a:p>
          </p:txBody>
        </p:sp>
        <p:sp>
          <p:nvSpPr>
            <p:cNvPr id="21703" name="Freeform 902"/>
            <p:cNvSpPr>
              <a:spLocks/>
            </p:cNvSpPr>
            <p:nvPr/>
          </p:nvSpPr>
          <p:spPr bwMode="auto">
            <a:xfrm>
              <a:off x="674" y="2595"/>
              <a:ext cx="341" cy="203"/>
            </a:xfrm>
            <a:custGeom>
              <a:avLst/>
              <a:gdLst>
                <a:gd name="T0" fmla="*/ 341 w 341"/>
                <a:gd name="T1" fmla="*/ 195 h 203"/>
                <a:gd name="T2" fmla="*/ 90 w 341"/>
                <a:gd name="T3" fmla="*/ 170 h 203"/>
                <a:gd name="T4" fmla="*/ 0 w 341"/>
                <a:gd name="T5" fmla="*/ 0 h 203"/>
                <a:gd name="T6" fmla="*/ 0 60000 65536"/>
                <a:gd name="T7" fmla="*/ 0 60000 65536"/>
                <a:gd name="T8" fmla="*/ 0 60000 65536"/>
                <a:gd name="T9" fmla="*/ 0 w 341"/>
                <a:gd name="T10" fmla="*/ 0 h 203"/>
                <a:gd name="T11" fmla="*/ 341 w 341"/>
                <a:gd name="T12" fmla="*/ 203 h 203"/>
              </a:gdLst>
              <a:ahLst/>
              <a:cxnLst>
                <a:cxn ang="T6">
                  <a:pos x="T0" y="T1"/>
                </a:cxn>
                <a:cxn ang="T7">
                  <a:pos x="T2" y="T3"/>
                </a:cxn>
                <a:cxn ang="T8">
                  <a:pos x="T4" y="T5"/>
                </a:cxn>
              </a:cxnLst>
              <a:rect l="T9" t="T10" r="T11" b="T12"/>
              <a:pathLst>
                <a:path w="341" h="203">
                  <a:moveTo>
                    <a:pt x="341" y="195"/>
                  </a:moveTo>
                  <a:cubicBezTo>
                    <a:pt x="244" y="199"/>
                    <a:pt x="147" y="203"/>
                    <a:pt x="90" y="170"/>
                  </a:cubicBezTo>
                  <a:cubicBezTo>
                    <a:pt x="33" y="137"/>
                    <a:pt x="16" y="68"/>
                    <a:pt x="0" y="0"/>
                  </a:cubicBezTo>
                </a:path>
              </a:pathLst>
            </a:custGeom>
            <a:noFill/>
            <a:ln w="57150">
              <a:solidFill>
                <a:srgbClr val="114FFB"/>
              </a:solidFill>
              <a:round/>
              <a:headEnd type="none" w="sm" len="sm"/>
              <a:tailEnd type="none" w="sm" len="sm"/>
            </a:ln>
          </p:spPr>
          <p:txBody>
            <a:bodyPr/>
            <a:lstStyle/>
            <a:p>
              <a:endParaRPr lang="en-US"/>
            </a:p>
          </p:txBody>
        </p:sp>
        <p:sp>
          <p:nvSpPr>
            <p:cNvPr id="21704" name="Freeform 903"/>
            <p:cNvSpPr>
              <a:spLocks/>
            </p:cNvSpPr>
            <p:nvPr/>
          </p:nvSpPr>
          <p:spPr bwMode="auto">
            <a:xfrm flipV="1">
              <a:off x="674" y="2780"/>
              <a:ext cx="341" cy="203"/>
            </a:xfrm>
            <a:custGeom>
              <a:avLst/>
              <a:gdLst>
                <a:gd name="T0" fmla="*/ 341 w 341"/>
                <a:gd name="T1" fmla="*/ 195 h 203"/>
                <a:gd name="T2" fmla="*/ 90 w 341"/>
                <a:gd name="T3" fmla="*/ 170 h 203"/>
                <a:gd name="T4" fmla="*/ 0 w 341"/>
                <a:gd name="T5" fmla="*/ 0 h 203"/>
                <a:gd name="T6" fmla="*/ 0 60000 65536"/>
                <a:gd name="T7" fmla="*/ 0 60000 65536"/>
                <a:gd name="T8" fmla="*/ 0 60000 65536"/>
                <a:gd name="T9" fmla="*/ 0 w 341"/>
                <a:gd name="T10" fmla="*/ 0 h 203"/>
                <a:gd name="T11" fmla="*/ 341 w 341"/>
                <a:gd name="T12" fmla="*/ 203 h 203"/>
              </a:gdLst>
              <a:ahLst/>
              <a:cxnLst>
                <a:cxn ang="T6">
                  <a:pos x="T0" y="T1"/>
                </a:cxn>
                <a:cxn ang="T7">
                  <a:pos x="T2" y="T3"/>
                </a:cxn>
                <a:cxn ang="T8">
                  <a:pos x="T4" y="T5"/>
                </a:cxn>
              </a:cxnLst>
              <a:rect l="T9" t="T10" r="T11" b="T12"/>
              <a:pathLst>
                <a:path w="341" h="203">
                  <a:moveTo>
                    <a:pt x="341" y="195"/>
                  </a:moveTo>
                  <a:cubicBezTo>
                    <a:pt x="244" y="199"/>
                    <a:pt x="147" y="203"/>
                    <a:pt x="90" y="170"/>
                  </a:cubicBezTo>
                  <a:cubicBezTo>
                    <a:pt x="33" y="137"/>
                    <a:pt x="16" y="68"/>
                    <a:pt x="0" y="0"/>
                  </a:cubicBezTo>
                </a:path>
              </a:pathLst>
            </a:custGeom>
            <a:noFill/>
            <a:ln w="57150">
              <a:solidFill>
                <a:srgbClr val="114FFB"/>
              </a:solidFill>
              <a:round/>
              <a:headEnd type="none" w="sm" len="sm"/>
              <a:tailEnd type="none" w="sm" len="sm"/>
            </a:ln>
          </p:spPr>
          <p:txBody>
            <a:bodyPr/>
            <a:lstStyle/>
            <a:p>
              <a:endParaRPr lang="en-US"/>
            </a:p>
          </p:txBody>
        </p:sp>
      </p:grpSp>
      <p:sp>
        <p:nvSpPr>
          <p:cNvPr id="21523" name="Text Box 904"/>
          <p:cNvSpPr txBox="1">
            <a:spLocks noChangeArrowheads="1"/>
          </p:cNvSpPr>
          <p:nvPr/>
        </p:nvSpPr>
        <p:spPr bwMode="auto">
          <a:xfrm>
            <a:off x="465138" y="2457450"/>
            <a:ext cx="946150" cy="701675"/>
          </a:xfrm>
          <a:prstGeom prst="rect">
            <a:avLst/>
          </a:prstGeom>
          <a:noFill/>
          <a:ln w="38100">
            <a:noFill/>
            <a:miter lim="800000"/>
            <a:headEnd/>
            <a:tailEnd/>
          </a:ln>
        </p:spPr>
        <p:txBody>
          <a:bodyPr wrap="none" anchor="ctr" anchorCtr="1">
            <a:spAutoFit/>
          </a:bodyPr>
          <a:lstStyle/>
          <a:p>
            <a:pPr algn="ctr"/>
            <a:r>
              <a:rPr lang="en-US"/>
              <a:t>data </a:t>
            </a:r>
          </a:p>
          <a:p>
            <a:pPr algn="ctr"/>
            <a:r>
              <a:rPr lang="en-US"/>
              <a:t>source</a:t>
            </a:r>
          </a:p>
        </p:txBody>
      </p:sp>
      <p:sp>
        <p:nvSpPr>
          <p:cNvPr id="21524" name="Text Box 905"/>
          <p:cNvSpPr txBox="1">
            <a:spLocks noChangeArrowheads="1"/>
          </p:cNvSpPr>
          <p:nvPr/>
        </p:nvSpPr>
        <p:spPr bwMode="auto">
          <a:xfrm>
            <a:off x="7976000" y="2481263"/>
            <a:ext cx="919163" cy="701675"/>
          </a:xfrm>
          <a:prstGeom prst="rect">
            <a:avLst/>
          </a:prstGeom>
          <a:noFill/>
          <a:ln w="38100">
            <a:noFill/>
            <a:miter lim="800000"/>
            <a:headEnd/>
            <a:tailEnd/>
          </a:ln>
        </p:spPr>
        <p:txBody>
          <a:bodyPr wrap="none" anchor="ctr" anchorCtr="1">
            <a:spAutoFit/>
          </a:bodyPr>
          <a:lstStyle/>
          <a:p>
            <a:pPr algn="ctr"/>
            <a:r>
              <a:rPr lang="en-US"/>
              <a:t>output</a:t>
            </a:r>
          </a:p>
          <a:p>
            <a:pPr algn="ctr"/>
            <a:r>
              <a:rPr lang="en-US"/>
              <a:t>device</a:t>
            </a:r>
          </a:p>
        </p:txBody>
      </p:sp>
      <p:sp>
        <p:nvSpPr>
          <p:cNvPr id="21525" name="Line 906"/>
          <p:cNvSpPr>
            <a:spLocks noChangeShapeType="1"/>
          </p:cNvSpPr>
          <p:nvPr/>
        </p:nvSpPr>
        <p:spPr bwMode="auto">
          <a:xfrm rot="-5400000">
            <a:off x="7789175" y="2636838"/>
            <a:ext cx="1588" cy="392112"/>
          </a:xfrm>
          <a:prstGeom prst="line">
            <a:avLst/>
          </a:prstGeom>
          <a:noFill/>
          <a:ln w="38100">
            <a:solidFill>
              <a:schemeClr val="tx1"/>
            </a:solidFill>
            <a:round/>
            <a:headEnd/>
            <a:tailEnd type="arrow" w="med" len="med"/>
          </a:ln>
        </p:spPr>
        <p:txBody>
          <a:bodyPr/>
          <a:lstStyle/>
          <a:p>
            <a:endParaRPr lang="en-US"/>
          </a:p>
        </p:txBody>
      </p:sp>
      <p:sp>
        <p:nvSpPr>
          <p:cNvPr id="21526" name="Text Box 907"/>
          <p:cNvSpPr txBox="1">
            <a:spLocks noChangeArrowheads="1"/>
          </p:cNvSpPr>
          <p:nvPr/>
        </p:nvSpPr>
        <p:spPr bwMode="auto">
          <a:xfrm>
            <a:off x="3024188" y="1389063"/>
            <a:ext cx="3095625" cy="457200"/>
          </a:xfrm>
          <a:prstGeom prst="rect">
            <a:avLst/>
          </a:prstGeom>
          <a:noFill/>
          <a:ln w="12700">
            <a:noFill/>
            <a:miter lim="800000"/>
            <a:headEnd type="none" w="sm" len="sm"/>
            <a:tailEnd type="none" w="sm" len="sm"/>
          </a:ln>
        </p:spPr>
        <p:txBody>
          <a:bodyPr wrap="none">
            <a:spAutoFit/>
          </a:bodyPr>
          <a:lstStyle/>
          <a:p>
            <a:r>
              <a:rPr lang="en-US" sz="2400" b="1">
                <a:solidFill>
                  <a:srgbClr val="FF0000"/>
                </a:solidFill>
              </a:rPr>
              <a:t>operational diagram</a:t>
            </a:r>
          </a:p>
        </p:txBody>
      </p:sp>
      <p:sp>
        <p:nvSpPr>
          <p:cNvPr id="21527" name="Text Box 908"/>
          <p:cNvSpPr txBox="1">
            <a:spLocks noChangeArrowheads="1"/>
          </p:cNvSpPr>
          <p:nvPr/>
        </p:nvSpPr>
        <p:spPr bwMode="auto">
          <a:xfrm>
            <a:off x="3184525" y="3417888"/>
            <a:ext cx="2773363" cy="457200"/>
          </a:xfrm>
          <a:prstGeom prst="rect">
            <a:avLst/>
          </a:prstGeom>
          <a:noFill/>
          <a:ln w="12700">
            <a:noFill/>
            <a:miter lim="800000"/>
            <a:headEnd type="none" w="sm" len="sm"/>
            <a:tailEnd type="none" w="sm" len="sm"/>
          </a:ln>
        </p:spPr>
        <p:txBody>
          <a:bodyPr wrap="none">
            <a:spAutoFit/>
          </a:bodyPr>
          <a:lstStyle/>
          <a:p>
            <a:r>
              <a:rPr lang="en-US" sz="2400" b="1">
                <a:solidFill>
                  <a:srgbClr val="FF0000"/>
                </a:solidFill>
              </a:rPr>
              <a:t>data flow diagram</a:t>
            </a:r>
          </a:p>
        </p:txBody>
      </p:sp>
      <p:grpSp>
        <p:nvGrpSpPr>
          <p:cNvPr id="414605" name="Group 909"/>
          <p:cNvGrpSpPr>
            <a:grpSpLocks/>
          </p:cNvGrpSpPr>
          <p:nvPr/>
        </p:nvGrpSpPr>
        <p:grpSpPr bwMode="auto">
          <a:xfrm>
            <a:off x="6164263" y="4264025"/>
            <a:ext cx="647700" cy="603250"/>
            <a:chOff x="481" y="3081"/>
            <a:chExt cx="408" cy="380"/>
          </a:xfrm>
        </p:grpSpPr>
        <p:sp>
          <p:nvSpPr>
            <p:cNvPr id="21676" name="Line 910"/>
            <p:cNvSpPr>
              <a:spLocks noChangeShapeType="1"/>
            </p:cNvSpPr>
            <p:nvPr/>
          </p:nvSpPr>
          <p:spPr bwMode="auto">
            <a:xfrm flipV="1">
              <a:off x="605" y="3365"/>
              <a:ext cx="38" cy="74"/>
            </a:xfrm>
            <a:prstGeom prst="line">
              <a:avLst/>
            </a:prstGeom>
            <a:noFill/>
            <a:ln w="12700">
              <a:solidFill>
                <a:schemeClr val="tx1"/>
              </a:solidFill>
              <a:round/>
              <a:headEnd type="none" w="sm" len="sm"/>
              <a:tailEnd type="none" w="sm" len="sm"/>
            </a:ln>
          </p:spPr>
          <p:txBody>
            <a:bodyPr/>
            <a:lstStyle/>
            <a:p>
              <a:endParaRPr lang="en-US"/>
            </a:p>
          </p:txBody>
        </p:sp>
        <p:sp>
          <p:nvSpPr>
            <p:cNvPr id="21677" name="Line 911"/>
            <p:cNvSpPr>
              <a:spLocks noChangeShapeType="1"/>
            </p:cNvSpPr>
            <p:nvPr/>
          </p:nvSpPr>
          <p:spPr bwMode="auto">
            <a:xfrm flipV="1">
              <a:off x="643" y="3270"/>
              <a:ext cx="45" cy="77"/>
            </a:xfrm>
            <a:prstGeom prst="line">
              <a:avLst/>
            </a:prstGeom>
            <a:noFill/>
            <a:ln w="12700">
              <a:solidFill>
                <a:schemeClr val="tx1"/>
              </a:solidFill>
              <a:round/>
              <a:headEnd type="none" w="sm" len="sm"/>
              <a:tailEnd type="none" w="sm" len="sm"/>
            </a:ln>
          </p:spPr>
          <p:txBody>
            <a:bodyPr/>
            <a:lstStyle/>
            <a:p>
              <a:endParaRPr lang="en-US"/>
            </a:p>
          </p:txBody>
        </p:sp>
        <p:sp>
          <p:nvSpPr>
            <p:cNvPr id="21678" name="Line 912"/>
            <p:cNvSpPr>
              <a:spLocks noChangeShapeType="1"/>
            </p:cNvSpPr>
            <p:nvPr/>
          </p:nvSpPr>
          <p:spPr bwMode="auto">
            <a:xfrm flipH="1">
              <a:off x="734" y="3262"/>
              <a:ext cx="51" cy="103"/>
            </a:xfrm>
            <a:prstGeom prst="line">
              <a:avLst/>
            </a:prstGeom>
            <a:noFill/>
            <a:ln w="12700">
              <a:solidFill>
                <a:schemeClr val="tx1"/>
              </a:solidFill>
              <a:round/>
              <a:headEnd type="none" w="sm" len="sm"/>
              <a:tailEnd type="none" w="sm" len="sm"/>
            </a:ln>
          </p:spPr>
          <p:txBody>
            <a:bodyPr/>
            <a:lstStyle/>
            <a:p>
              <a:endParaRPr lang="en-US"/>
            </a:p>
          </p:txBody>
        </p:sp>
        <p:sp>
          <p:nvSpPr>
            <p:cNvPr id="21679" name="Line 913"/>
            <p:cNvSpPr>
              <a:spLocks noChangeShapeType="1"/>
            </p:cNvSpPr>
            <p:nvPr/>
          </p:nvSpPr>
          <p:spPr bwMode="auto">
            <a:xfrm flipH="1">
              <a:off x="689" y="3184"/>
              <a:ext cx="45" cy="78"/>
            </a:xfrm>
            <a:prstGeom prst="line">
              <a:avLst/>
            </a:prstGeom>
            <a:noFill/>
            <a:ln w="12700">
              <a:solidFill>
                <a:schemeClr val="tx1"/>
              </a:solidFill>
              <a:round/>
              <a:headEnd type="none" w="sm" len="sm"/>
              <a:tailEnd type="none" w="sm" len="sm"/>
            </a:ln>
          </p:spPr>
          <p:txBody>
            <a:bodyPr/>
            <a:lstStyle/>
            <a:p>
              <a:endParaRPr lang="en-US"/>
            </a:p>
          </p:txBody>
        </p:sp>
        <p:sp>
          <p:nvSpPr>
            <p:cNvPr id="21680" name="Line 914"/>
            <p:cNvSpPr>
              <a:spLocks noChangeShapeType="1"/>
            </p:cNvSpPr>
            <p:nvPr/>
          </p:nvSpPr>
          <p:spPr bwMode="auto">
            <a:xfrm>
              <a:off x="605" y="3287"/>
              <a:ext cx="89" cy="155"/>
            </a:xfrm>
            <a:prstGeom prst="line">
              <a:avLst/>
            </a:prstGeom>
            <a:noFill/>
            <a:ln w="12700">
              <a:solidFill>
                <a:schemeClr val="tx1"/>
              </a:solidFill>
              <a:round/>
              <a:headEnd type="none" w="sm" len="sm"/>
              <a:tailEnd type="none" w="sm" len="sm"/>
            </a:ln>
          </p:spPr>
          <p:txBody>
            <a:bodyPr/>
            <a:lstStyle/>
            <a:p>
              <a:endParaRPr lang="en-US"/>
            </a:p>
          </p:txBody>
        </p:sp>
        <p:sp>
          <p:nvSpPr>
            <p:cNvPr id="21681" name="Line 915"/>
            <p:cNvSpPr>
              <a:spLocks noChangeShapeType="1"/>
            </p:cNvSpPr>
            <p:nvPr/>
          </p:nvSpPr>
          <p:spPr bwMode="auto">
            <a:xfrm>
              <a:off x="553" y="3365"/>
              <a:ext cx="45" cy="77"/>
            </a:xfrm>
            <a:prstGeom prst="line">
              <a:avLst/>
            </a:prstGeom>
            <a:noFill/>
            <a:ln w="12700">
              <a:solidFill>
                <a:schemeClr val="tx1"/>
              </a:solidFill>
              <a:round/>
              <a:headEnd type="none" w="sm" len="sm"/>
              <a:tailEnd type="none" w="sm" len="sm"/>
            </a:ln>
          </p:spPr>
          <p:txBody>
            <a:bodyPr/>
            <a:lstStyle/>
            <a:p>
              <a:endParaRPr lang="en-US"/>
            </a:p>
          </p:txBody>
        </p:sp>
        <p:sp>
          <p:nvSpPr>
            <p:cNvPr id="21682" name="Line 916"/>
            <p:cNvSpPr>
              <a:spLocks noChangeShapeType="1"/>
            </p:cNvSpPr>
            <p:nvPr/>
          </p:nvSpPr>
          <p:spPr bwMode="auto">
            <a:xfrm flipH="1">
              <a:off x="768" y="3365"/>
              <a:ext cx="43" cy="74"/>
            </a:xfrm>
            <a:prstGeom prst="line">
              <a:avLst/>
            </a:prstGeom>
            <a:noFill/>
            <a:ln w="12700">
              <a:solidFill>
                <a:schemeClr val="tx1"/>
              </a:solidFill>
              <a:round/>
              <a:headEnd type="none" w="sm" len="sm"/>
              <a:tailEnd type="none" w="sm" len="sm"/>
            </a:ln>
          </p:spPr>
          <p:txBody>
            <a:bodyPr/>
            <a:lstStyle/>
            <a:p>
              <a:endParaRPr lang="en-US"/>
            </a:p>
          </p:txBody>
        </p:sp>
        <p:sp>
          <p:nvSpPr>
            <p:cNvPr id="21683" name="Line 917"/>
            <p:cNvSpPr>
              <a:spLocks noChangeShapeType="1"/>
            </p:cNvSpPr>
            <p:nvPr/>
          </p:nvSpPr>
          <p:spPr bwMode="auto">
            <a:xfrm>
              <a:off x="682" y="3107"/>
              <a:ext cx="189" cy="328"/>
            </a:xfrm>
            <a:prstGeom prst="line">
              <a:avLst/>
            </a:prstGeom>
            <a:noFill/>
            <a:ln w="12700">
              <a:solidFill>
                <a:schemeClr val="tx1"/>
              </a:solidFill>
              <a:round/>
              <a:headEnd type="none" w="sm" len="sm"/>
              <a:tailEnd type="none" w="sm" len="sm"/>
            </a:ln>
          </p:spPr>
          <p:txBody>
            <a:bodyPr/>
            <a:lstStyle/>
            <a:p>
              <a:endParaRPr lang="en-US"/>
            </a:p>
          </p:txBody>
        </p:sp>
        <p:sp>
          <p:nvSpPr>
            <p:cNvPr id="21684" name="Line 918"/>
            <p:cNvSpPr>
              <a:spLocks noChangeShapeType="1"/>
            </p:cNvSpPr>
            <p:nvPr/>
          </p:nvSpPr>
          <p:spPr bwMode="auto">
            <a:xfrm flipH="1">
              <a:off x="494" y="3107"/>
              <a:ext cx="194" cy="335"/>
            </a:xfrm>
            <a:prstGeom prst="line">
              <a:avLst/>
            </a:prstGeom>
            <a:noFill/>
            <a:ln w="12700">
              <a:solidFill>
                <a:schemeClr val="tx1"/>
              </a:solidFill>
              <a:round/>
              <a:headEnd type="none" w="sm" len="sm"/>
              <a:tailEnd type="none" w="sm" len="sm"/>
            </a:ln>
          </p:spPr>
          <p:txBody>
            <a:bodyPr/>
            <a:lstStyle/>
            <a:p>
              <a:endParaRPr lang="en-US"/>
            </a:p>
          </p:txBody>
        </p:sp>
        <p:sp>
          <p:nvSpPr>
            <p:cNvPr id="21685" name="Oval 919"/>
            <p:cNvSpPr>
              <a:spLocks noChangeArrowheads="1"/>
            </p:cNvSpPr>
            <p:nvPr/>
          </p:nvSpPr>
          <p:spPr bwMode="auto">
            <a:xfrm>
              <a:off x="662" y="3081"/>
              <a:ext cx="46" cy="46"/>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1686" name="Oval 920"/>
            <p:cNvSpPr>
              <a:spLocks noChangeArrowheads="1"/>
            </p:cNvSpPr>
            <p:nvPr/>
          </p:nvSpPr>
          <p:spPr bwMode="auto">
            <a:xfrm>
              <a:off x="708" y="3164"/>
              <a:ext cx="46" cy="46"/>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1687" name="Oval 921"/>
            <p:cNvSpPr>
              <a:spLocks noChangeArrowheads="1"/>
            </p:cNvSpPr>
            <p:nvPr/>
          </p:nvSpPr>
          <p:spPr bwMode="auto">
            <a:xfrm>
              <a:off x="617" y="3164"/>
              <a:ext cx="45" cy="46"/>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1688" name="Oval 922"/>
            <p:cNvSpPr>
              <a:spLocks noChangeArrowheads="1"/>
            </p:cNvSpPr>
            <p:nvPr/>
          </p:nvSpPr>
          <p:spPr bwMode="auto">
            <a:xfrm>
              <a:off x="662" y="3248"/>
              <a:ext cx="46" cy="46"/>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1689" name="Oval 923"/>
            <p:cNvSpPr>
              <a:spLocks noChangeArrowheads="1"/>
            </p:cNvSpPr>
            <p:nvPr/>
          </p:nvSpPr>
          <p:spPr bwMode="auto">
            <a:xfrm>
              <a:off x="617" y="3332"/>
              <a:ext cx="45" cy="46"/>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1690" name="Oval 924"/>
            <p:cNvSpPr>
              <a:spLocks noChangeArrowheads="1"/>
            </p:cNvSpPr>
            <p:nvPr/>
          </p:nvSpPr>
          <p:spPr bwMode="auto">
            <a:xfrm>
              <a:off x="662" y="3416"/>
              <a:ext cx="46" cy="45"/>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1691" name="Oval 925"/>
            <p:cNvSpPr>
              <a:spLocks noChangeArrowheads="1"/>
            </p:cNvSpPr>
            <p:nvPr/>
          </p:nvSpPr>
          <p:spPr bwMode="auto">
            <a:xfrm>
              <a:off x="572" y="3416"/>
              <a:ext cx="45" cy="45"/>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1692" name="Oval 926"/>
            <p:cNvSpPr>
              <a:spLocks noChangeArrowheads="1"/>
            </p:cNvSpPr>
            <p:nvPr/>
          </p:nvSpPr>
          <p:spPr bwMode="auto">
            <a:xfrm>
              <a:off x="753" y="3416"/>
              <a:ext cx="45" cy="45"/>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1693" name="Oval 927"/>
            <p:cNvSpPr>
              <a:spLocks noChangeArrowheads="1"/>
            </p:cNvSpPr>
            <p:nvPr/>
          </p:nvSpPr>
          <p:spPr bwMode="auto">
            <a:xfrm>
              <a:off x="843" y="3416"/>
              <a:ext cx="46" cy="45"/>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1694" name="Oval 928"/>
            <p:cNvSpPr>
              <a:spLocks noChangeArrowheads="1"/>
            </p:cNvSpPr>
            <p:nvPr/>
          </p:nvSpPr>
          <p:spPr bwMode="auto">
            <a:xfrm>
              <a:off x="753" y="3248"/>
              <a:ext cx="46" cy="46"/>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1695" name="Oval 929"/>
            <p:cNvSpPr>
              <a:spLocks noChangeArrowheads="1"/>
            </p:cNvSpPr>
            <p:nvPr/>
          </p:nvSpPr>
          <p:spPr bwMode="auto">
            <a:xfrm>
              <a:off x="798" y="3332"/>
              <a:ext cx="46" cy="46"/>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1696" name="Oval 930"/>
            <p:cNvSpPr>
              <a:spLocks noChangeArrowheads="1"/>
            </p:cNvSpPr>
            <p:nvPr/>
          </p:nvSpPr>
          <p:spPr bwMode="auto">
            <a:xfrm>
              <a:off x="708" y="3332"/>
              <a:ext cx="45" cy="46"/>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1697" name="Oval 931"/>
            <p:cNvSpPr>
              <a:spLocks noChangeArrowheads="1"/>
            </p:cNvSpPr>
            <p:nvPr/>
          </p:nvSpPr>
          <p:spPr bwMode="auto">
            <a:xfrm flipH="1">
              <a:off x="662" y="3081"/>
              <a:ext cx="46" cy="46"/>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1698" name="Oval 932"/>
            <p:cNvSpPr>
              <a:spLocks noChangeArrowheads="1"/>
            </p:cNvSpPr>
            <p:nvPr/>
          </p:nvSpPr>
          <p:spPr bwMode="auto">
            <a:xfrm flipH="1">
              <a:off x="617" y="3164"/>
              <a:ext cx="45" cy="46"/>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1699" name="Oval 933"/>
            <p:cNvSpPr>
              <a:spLocks noChangeArrowheads="1"/>
            </p:cNvSpPr>
            <p:nvPr/>
          </p:nvSpPr>
          <p:spPr bwMode="auto">
            <a:xfrm flipH="1">
              <a:off x="481" y="3416"/>
              <a:ext cx="46" cy="45"/>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1700" name="Oval 934"/>
            <p:cNvSpPr>
              <a:spLocks noChangeArrowheads="1"/>
            </p:cNvSpPr>
            <p:nvPr/>
          </p:nvSpPr>
          <p:spPr bwMode="auto">
            <a:xfrm flipH="1">
              <a:off x="572" y="3248"/>
              <a:ext cx="45" cy="46"/>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1701" name="Oval 935"/>
            <p:cNvSpPr>
              <a:spLocks noChangeArrowheads="1"/>
            </p:cNvSpPr>
            <p:nvPr/>
          </p:nvSpPr>
          <p:spPr bwMode="auto">
            <a:xfrm flipH="1">
              <a:off x="526" y="3332"/>
              <a:ext cx="46" cy="46"/>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grpSp>
      <p:grpSp>
        <p:nvGrpSpPr>
          <p:cNvPr id="414632" name="Group 936"/>
          <p:cNvGrpSpPr>
            <a:grpSpLocks/>
          </p:cNvGrpSpPr>
          <p:nvPr/>
        </p:nvGrpSpPr>
        <p:grpSpPr bwMode="auto">
          <a:xfrm>
            <a:off x="4178300" y="4235450"/>
            <a:ext cx="792163" cy="736600"/>
            <a:chOff x="325" y="2495"/>
            <a:chExt cx="499" cy="464"/>
          </a:xfrm>
        </p:grpSpPr>
        <p:sp>
          <p:nvSpPr>
            <p:cNvPr id="21641" name="Line 937"/>
            <p:cNvSpPr>
              <a:spLocks noChangeShapeType="1"/>
            </p:cNvSpPr>
            <p:nvPr/>
          </p:nvSpPr>
          <p:spPr bwMode="auto">
            <a:xfrm flipV="1">
              <a:off x="494" y="2779"/>
              <a:ext cx="38" cy="74"/>
            </a:xfrm>
            <a:prstGeom prst="line">
              <a:avLst/>
            </a:prstGeom>
            <a:noFill/>
            <a:ln w="12700">
              <a:solidFill>
                <a:schemeClr val="tx1"/>
              </a:solidFill>
              <a:round/>
              <a:headEnd type="none" w="sm" len="sm"/>
              <a:tailEnd type="none" w="sm" len="sm"/>
            </a:ln>
          </p:spPr>
          <p:txBody>
            <a:bodyPr/>
            <a:lstStyle/>
            <a:p>
              <a:endParaRPr lang="en-US"/>
            </a:p>
          </p:txBody>
        </p:sp>
        <p:sp>
          <p:nvSpPr>
            <p:cNvPr id="21642" name="Line 938"/>
            <p:cNvSpPr>
              <a:spLocks noChangeShapeType="1"/>
            </p:cNvSpPr>
            <p:nvPr/>
          </p:nvSpPr>
          <p:spPr bwMode="auto">
            <a:xfrm flipV="1">
              <a:off x="532" y="2684"/>
              <a:ext cx="45" cy="77"/>
            </a:xfrm>
            <a:prstGeom prst="line">
              <a:avLst/>
            </a:prstGeom>
            <a:noFill/>
            <a:ln w="12700">
              <a:solidFill>
                <a:schemeClr val="tx1"/>
              </a:solidFill>
              <a:round/>
              <a:headEnd type="none" w="sm" len="sm"/>
              <a:tailEnd type="none" w="sm" len="sm"/>
            </a:ln>
          </p:spPr>
          <p:txBody>
            <a:bodyPr/>
            <a:lstStyle/>
            <a:p>
              <a:endParaRPr lang="en-US"/>
            </a:p>
          </p:txBody>
        </p:sp>
        <p:sp>
          <p:nvSpPr>
            <p:cNvPr id="21643" name="Line 939"/>
            <p:cNvSpPr>
              <a:spLocks noChangeShapeType="1"/>
            </p:cNvSpPr>
            <p:nvPr/>
          </p:nvSpPr>
          <p:spPr bwMode="auto">
            <a:xfrm>
              <a:off x="674" y="2856"/>
              <a:ext cx="52" cy="77"/>
            </a:xfrm>
            <a:prstGeom prst="line">
              <a:avLst/>
            </a:prstGeom>
            <a:noFill/>
            <a:ln w="12700">
              <a:solidFill>
                <a:schemeClr val="tx1"/>
              </a:solidFill>
              <a:round/>
              <a:headEnd type="none" w="sm" len="sm"/>
              <a:tailEnd type="none" w="sm" len="sm"/>
            </a:ln>
          </p:spPr>
          <p:txBody>
            <a:bodyPr/>
            <a:lstStyle/>
            <a:p>
              <a:endParaRPr lang="en-US"/>
            </a:p>
          </p:txBody>
        </p:sp>
        <p:sp>
          <p:nvSpPr>
            <p:cNvPr id="21644" name="Line 940"/>
            <p:cNvSpPr>
              <a:spLocks noChangeShapeType="1"/>
            </p:cNvSpPr>
            <p:nvPr/>
          </p:nvSpPr>
          <p:spPr bwMode="auto">
            <a:xfrm>
              <a:off x="391" y="2856"/>
              <a:ext cx="51" cy="77"/>
            </a:xfrm>
            <a:prstGeom prst="line">
              <a:avLst/>
            </a:prstGeom>
            <a:noFill/>
            <a:ln w="12700">
              <a:solidFill>
                <a:schemeClr val="tx1"/>
              </a:solidFill>
              <a:round/>
              <a:headEnd type="none" w="sm" len="sm"/>
              <a:tailEnd type="none" w="sm" len="sm"/>
            </a:ln>
          </p:spPr>
          <p:txBody>
            <a:bodyPr/>
            <a:lstStyle/>
            <a:p>
              <a:endParaRPr lang="en-US"/>
            </a:p>
          </p:txBody>
        </p:sp>
        <p:sp>
          <p:nvSpPr>
            <p:cNvPr id="21645" name="Line 941"/>
            <p:cNvSpPr>
              <a:spLocks noChangeShapeType="1"/>
            </p:cNvSpPr>
            <p:nvPr/>
          </p:nvSpPr>
          <p:spPr bwMode="auto">
            <a:xfrm flipH="1">
              <a:off x="623" y="2676"/>
              <a:ext cx="51" cy="103"/>
            </a:xfrm>
            <a:prstGeom prst="line">
              <a:avLst/>
            </a:prstGeom>
            <a:noFill/>
            <a:ln w="12700">
              <a:solidFill>
                <a:schemeClr val="tx1"/>
              </a:solidFill>
              <a:round/>
              <a:headEnd type="none" w="sm" len="sm"/>
              <a:tailEnd type="none" w="sm" len="sm"/>
            </a:ln>
          </p:spPr>
          <p:txBody>
            <a:bodyPr/>
            <a:lstStyle/>
            <a:p>
              <a:endParaRPr lang="en-US"/>
            </a:p>
          </p:txBody>
        </p:sp>
        <p:sp>
          <p:nvSpPr>
            <p:cNvPr id="21646" name="Line 942"/>
            <p:cNvSpPr>
              <a:spLocks noChangeShapeType="1"/>
            </p:cNvSpPr>
            <p:nvPr/>
          </p:nvSpPr>
          <p:spPr bwMode="auto">
            <a:xfrm flipH="1">
              <a:off x="578" y="2598"/>
              <a:ext cx="45" cy="78"/>
            </a:xfrm>
            <a:prstGeom prst="line">
              <a:avLst/>
            </a:prstGeom>
            <a:noFill/>
            <a:ln w="12700">
              <a:solidFill>
                <a:schemeClr val="tx1"/>
              </a:solidFill>
              <a:round/>
              <a:headEnd type="none" w="sm" len="sm"/>
              <a:tailEnd type="none" w="sm" len="sm"/>
            </a:ln>
          </p:spPr>
          <p:txBody>
            <a:bodyPr/>
            <a:lstStyle/>
            <a:p>
              <a:endParaRPr lang="en-US"/>
            </a:p>
          </p:txBody>
        </p:sp>
        <p:sp>
          <p:nvSpPr>
            <p:cNvPr id="21647" name="Line 943"/>
            <p:cNvSpPr>
              <a:spLocks noChangeShapeType="1"/>
            </p:cNvSpPr>
            <p:nvPr/>
          </p:nvSpPr>
          <p:spPr bwMode="auto">
            <a:xfrm>
              <a:off x="494" y="2701"/>
              <a:ext cx="89" cy="155"/>
            </a:xfrm>
            <a:prstGeom prst="line">
              <a:avLst/>
            </a:prstGeom>
            <a:noFill/>
            <a:ln w="12700">
              <a:solidFill>
                <a:schemeClr val="tx1"/>
              </a:solidFill>
              <a:round/>
              <a:headEnd type="none" w="sm" len="sm"/>
              <a:tailEnd type="none" w="sm" len="sm"/>
            </a:ln>
          </p:spPr>
          <p:txBody>
            <a:bodyPr/>
            <a:lstStyle/>
            <a:p>
              <a:endParaRPr lang="en-US"/>
            </a:p>
          </p:txBody>
        </p:sp>
        <p:sp>
          <p:nvSpPr>
            <p:cNvPr id="21648" name="Line 944"/>
            <p:cNvSpPr>
              <a:spLocks noChangeShapeType="1"/>
            </p:cNvSpPr>
            <p:nvPr/>
          </p:nvSpPr>
          <p:spPr bwMode="auto">
            <a:xfrm>
              <a:off x="442" y="2779"/>
              <a:ext cx="90" cy="154"/>
            </a:xfrm>
            <a:prstGeom prst="line">
              <a:avLst/>
            </a:prstGeom>
            <a:noFill/>
            <a:ln w="12700">
              <a:solidFill>
                <a:schemeClr val="tx1"/>
              </a:solidFill>
              <a:round/>
              <a:headEnd type="none" w="sm" len="sm"/>
              <a:tailEnd type="none" w="sm" len="sm"/>
            </a:ln>
          </p:spPr>
          <p:txBody>
            <a:bodyPr/>
            <a:lstStyle/>
            <a:p>
              <a:endParaRPr lang="en-US"/>
            </a:p>
          </p:txBody>
        </p:sp>
        <p:sp>
          <p:nvSpPr>
            <p:cNvPr id="21649" name="Line 945"/>
            <p:cNvSpPr>
              <a:spLocks noChangeShapeType="1"/>
            </p:cNvSpPr>
            <p:nvPr/>
          </p:nvSpPr>
          <p:spPr bwMode="auto">
            <a:xfrm flipH="1">
              <a:off x="611" y="2779"/>
              <a:ext cx="89" cy="154"/>
            </a:xfrm>
            <a:prstGeom prst="line">
              <a:avLst/>
            </a:prstGeom>
            <a:noFill/>
            <a:ln w="12700">
              <a:solidFill>
                <a:schemeClr val="tx1"/>
              </a:solidFill>
              <a:round/>
              <a:headEnd type="none" w="sm" len="sm"/>
              <a:tailEnd type="none" w="sm" len="sm"/>
            </a:ln>
          </p:spPr>
          <p:txBody>
            <a:bodyPr/>
            <a:lstStyle/>
            <a:p>
              <a:endParaRPr lang="en-US"/>
            </a:p>
          </p:txBody>
        </p:sp>
        <p:sp>
          <p:nvSpPr>
            <p:cNvPr id="21650" name="Line 946"/>
            <p:cNvSpPr>
              <a:spLocks noChangeShapeType="1"/>
            </p:cNvSpPr>
            <p:nvPr/>
          </p:nvSpPr>
          <p:spPr bwMode="auto">
            <a:xfrm>
              <a:off x="571" y="2521"/>
              <a:ext cx="238" cy="412"/>
            </a:xfrm>
            <a:prstGeom prst="line">
              <a:avLst/>
            </a:prstGeom>
            <a:noFill/>
            <a:ln w="12700">
              <a:solidFill>
                <a:schemeClr val="tx1"/>
              </a:solidFill>
              <a:round/>
              <a:headEnd type="none" w="sm" len="sm"/>
              <a:tailEnd type="none" w="sm" len="sm"/>
            </a:ln>
          </p:spPr>
          <p:txBody>
            <a:bodyPr/>
            <a:lstStyle/>
            <a:p>
              <a:endParaRPr lang="en-US"/>
            </a:p>
          </p:txBody>
        </p:sp>
        <p:sp>
          <p:nvSpPr>
            <p:cNvPr id="21651" name="Line 947"/>
            <p:cNvSpPr>
              <a:spLocks noChangeShapeType="1"/>
            </p:cNvSpPr>
            <p:nvPr/>
          </p:nvSpPr>
          <p:spPr bwMode="auto">
            <a:xfrm flipH="1">
              <a:off x="339" y="2521"/>
              <a:ext cx="238" cy="412"/>
            </a:xfrm>
            <a:prstGeom prst="line">
              <a:avLst/>
            </a:prstGeom>
            <a:noFill/>
            <a:ln w="12700">
              <a:solidFill>
                <a:schemeClr val="tx1"/>
              </a:solidFill>
              <a:round/>
              <a:headEnd type="none" w="sm" len="sm"/>
              <a:tailEnd type="none" w="sm" len="sm"/>
            </a:ln>
          </p:spPr>
          <p:txBody>
            <a:bodyPr/>
            <a:lstStyle/>
            <a:p>
              <a:endParaRPr lang="en-US"/>
            </a:p>
          </p:txBody>
        </p:sp>
        <p:sp>
          <p:nvSpPr>
            <p:cNvPr id="21652" name="Oval 948"/>
            <p:cNvSpPr>
              <a:spLocks noChangeArrowheads="1"/>
            </p:cNvSpPr>
            <p:nvPr/>
          </p:nvSpPr>
          <p:spPr bwMode="auto">
            <a:xfrm>
              <a:off x="551" y="2495"/>
              <a:ext cx="46" cy="46"/>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1653" name="Oval 949"/>
            <p:cNvSpPr>
              <a:spLocks noChangeArrowheads="1"/>
            </p:cNvSpPr>
            <p:nvPr/>
          </p:nvSpPr>
          <p:spPr bwMode="auto">
            <a:xfrm>
              <a:off x="597" y="2578"/>
              <a:ext cx="46" cy="46"/>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1654" name="Oval 950"/>
            <p:cNvSpPr>
              <a:spLocks noChangeArrowheads="1"/>
            </p:cNvSpPr>
            <p:nvPr/>
          </p:nvSpPr>
          <p:spPr bwMode="auto">
            <a:xfrm>
              <a:off x="506" y="2578"/>
              <a:ext cx="45" cy="46"/>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1655" name="Oval 951"/>
            <p:cNvSpPr>
              <a:spLocks noChangeArrowheads="1"/>
            </p:cNvSpPr>
            <p:nvPr/>
          </p:nvSpPr>
          <p:spPr bwMode="auto">
            <a:xfrm>
              <a:off x="551" y="2662"/>
              <a:ext cx="46" cy="46"/>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1656" name="Oval 952"/>
            <p:cNvSpPr>
              <a:spLocks noChangeArrowheads="1"/>
            </p:cNvSpPr>
            <p:nvPr/>
          </p:nvSpPr>
          <p:spPr bwMode="auto">
            <a:xfrm>
              <a:off x="506" y="2746"/>
              <a:ext cx="45" cy="46"/>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1657" name="Oval 953"/>
            <p:cNvSpPr>
              <a:spLocks noChangeArrowheads="1"/>
            </p:cNvSpPr>
            <p:nvPr/>
          </p:nvSpPr>
          <p:spPr bwMode="auto">
            <a:xfrm>
              <a:off x="551" y="2830"/>
              <a:ext cx="46" cy="45"/>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1658" name="Oval 954"/>
            <p:cNvSpPr>
              <a:spLocks noChangeArrowheads="1"/>
            </p:cNvSpPr>
            <p:nvPr/>
          </p:nvSpPr>
          <p:spPr bwMode="auto">
            <a:xfrm>
              <a:off x="461" y="2830"/>
              <a:ext cx="45" cy="45"/>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1659" name="Oval 955"/>
            <p:cNvSpPr>
              <a:spLocks noChangeArrowheads="1"/>
            </p:cNvSpPr>
            <p:nvPr/>
          </p:nvSpPr>
          <p:spPr bwMode="auto">
            <a:xfrm>
              <a:off x="642" y="2830"/>
              <a:ext cx="45" cy="45"/>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1660" name="Oval 956"/>
            <p:cNvSpPr>
              <a:spLocks noChangeArrowheads="1"/>
            </p:cNvSpPr>
            <p:nvPr/>
          </p:nvSpPr>
          <p:spPr bwMode="auto">
            <a:xfrm>
              <a:off x="732" y="2830"/>
              <a:ext cx="46" cy="45"/>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1661" name="Oval 957"/>
            <p:cNvSpPr>
              <a:spLocks noChangeArrowheads="1"/>
            </p:cNvSpPr>
            <p:nvPr/>
          </p:nvSpPr>
          <p:spPr bwMode="auto">
            <a:xfrm>
              <a:off x="778" y="2914"/>
              <a:ext cx="45" cy="45"/>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1662" name="Oval 958"/>
            <p:cNvSpPr>
              <a:spLocks noChangeArrowheads="1"/>
            </p:cNvSpPr>
            <p:nvPr/>
          </p:nvSpPr>
          <p:spPr bwMode="auto">
            <a:xfrm>
              <a:off x="415" y="2914"/>
              <a:ext cx="46" cy="45"/>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1663" name="Oval 959"/>
            <p:cNvSpPr>
              <a:spLocks noChangeArrowheads="1"/>
            </p:cNvSpPr>
            <p:nvPr/>
          </p:nvSpPr>
          <p:spPr bwMode="auto">
            <a:xfrm>
              <a:off x="642" y="2662"/>
              <a:ext cx="46" cy="46"/>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1664" name="Oval 960"/>
            <p:cNvSpPr>
              <a:spLocks noChangeArrowheads="1"/>
            </p:cNvSpPr>
            <p:nvPr/>
          </p:nvSpPr>
          <p:spPr bwMode="auto">
            <a:xfrm>
              <a:off x="687" y="2746"/>
              <a:ext cx="46" cy="46"/>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1665" name="Oval 961"/>
            <p:cNvSpPr>
              <a:spLocks noChangeArrowheads="1"/>
            </p:cNvSpPr>
            <p:nvPr/>
          </p:nvSpPr>
          <p:spPr bwMode="auto">
            <a:xfrm>
              <a:off x="597" y="2746"/>
              <a:ext cx="45" cy="46"/>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1666" name="Oval 962"/>
            <p:cNvSpPr>
              <a:spLocks noChangeArrowheads="1"/>
            </p:cNvSpPr>
            <p:nvPr/>
          </p:nvSpPr>
          <p:spPr bwMode="auto">
            <a:xfrm flipH="1">
              <a:off x="551" y="2495"/>
              <a:ext cx="46" cy="46"/>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1667" name="Oval 963"/>
            <p:cNvSpPr>
              <a:spLocks noChangeArrowheads="1"/>
            </p:cNvSpPr>
            <p:nvPr/>
          </p:nvSpPr>
          <p:spPr bwMode="auto">
            <a:xfrm flipH="1">
              <a:off x="506" y="2578"/>
              <a:ext cx="45" cy="46"/>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1668" name="Oval 964"/>
            <p:cNvSpPr>
              <a:spLocks noChangeArrowheads="1"/>
            </p:cNvSpPr>
            <p:nvPr/>
          </p:nvSpPr>
          <p:spPr bwMode="auto">
            <a:xfrm flipH="1">
              <a:off x="370" y="2830"/>
              <a:ext cx="46" cy="45"/>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1669" name="Oval 965"/>
            <p:cNvSpPr>
              <a:spLocks noChangeArrowheads="1"/>
            </p:cNvSpPr>
            <p:nvPr/>
          </p:nvSpPr>
          <p:spPr bwMode="auto">
            <a:xfrm flipH="1">
              <a:off x="325" y="2914"/>
              <a:ext cx="46" cy="45"/>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1670" name="Oval 966"/>
            <p:cNvSpPr>
              <a:spLocks noChangeArrowheads="1"/>
            </p:cNvSpPr>
            <p:nvPr/>
          </p:nvSpPr>
          <p:spPr bwMode="auto">
            <a:xfrm flipH="1">
              <a:off x="461" y="2662"/>
              <a:ext cx="45" cy="46"/>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1671" name="Oval 967"/>
            <p:cNvSpPr>
              <a:spLocks noChangeArrowheads="1"/>
            </p:cNvSpPr>
            <p:nvPr/>
          </p:nvSpPr>
          <p:spPr bwMode="auto">
            <a:xfrm flipH="1">
              <a:off x="415" y="2746"/>
              <a:ext cx="46" cy="46"/>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1672" name="Oval 968"/>
            <p:cNvSpPr>
              <a:spLocks noChangeArrowheads="1"/>
            </p:cNvSpPr>
            <p:nvPr/>
          </p:nvSpPr>
          <p:spPr bwMode="auto">
            <a:xfrm>
              <a:off x="506" y="2914"/>
              <a:ext cx="45" cy="45"/>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1673" name="Oval 969"/>
            <p:cNvSpPr>
              <a:spLocks noChangeArrowheads="1"/>
            </p:cNvSpPr>
            <p:nvPr/>
          </p:nvSpPr>
          <p:spPr bwMode="auto">
            <a:xfrm>
              <a:off x="597" y="2914"/>
              <a:ext cx="45" cy="45"/>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1674" name="Oval 970"/>
            <p:cNvSpPr>
              <a:spLocks noChangeArrowheads="1"/>
            </p:cNvSpPr>
            <p:nvPr/>
          </p:nvSpPr>
          <p:spPr bwMode="auto">
            <a:xfrm>
              <a:off x="687" y="2914"/>
              <a:ext cx="45" cy="45"/>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1675" name="Oval 971"/>
            <p:cNvSpPr>
              <a:spLocks noChangeArrowheads="1"/>
            </p:cNvSpPr>
            <p:nvPr/>
          </p:nvSpPr>
          <p:spPr bwMode="auto">
            <a:xfrm>
              <a:off x="778" y="2914"/>
              <a:ext cx="46" cy="45"/>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grpSp>
      <p:grpSp>
        <p:nvGrpSpPr>
          <p:cNvPr id="414668" name="Group 972"/>
          <p:cNvGrpSpPr>
            <a:grpSpLocks/>
          </p:cNvGrpSpPr>
          <p:nvPr/>
        </p:nvGrpSpPr>
        <p:grpSpPr bwMode="auto">
          <a:xfrm>
            <a:off x="4394200" y="4235450"/>
            <a:ext cx="360363" cy="338138"/>
            <a:chOff x="939" y="3443"/>
            <a:chExt cx="227" cy="213"/>
          </a:xfrm>
        </p:grpSpPr>
        <p:sp>
          <p:nvSpPr>
            <p:cNvPr id="21630" name="Line 973"/>
            <p:cNvSpPr>
              <a:spLocks noChangeShapeType="1"/>
            </p:cNvSpPr>
            <p:nvPr/>
          </p:nvSpPr>
          <p:spPr bwMode="auto">
            <a:xfrm flipH="1">
              <a:off x="1056" y="3546"/>
              <a:ext cx="45" cy="78"/>
            </a:xfrm>
            <a:prstGeom prst="line">
              <a:avLst/>
            </a:prstGeom>
            <a:noFill/>
            <a:ln w="12700">
              <a:solidFill>
                <a:schemeClr val="tx1"/>
              </a:solidFill>
              <a:round/>
              <a:headEnd type="none" w="sm" len="sm"/>
              <a:tailEnd type="none" w="sm" len="sm"/>
            </a:ln>
          </p:spPr>
          <p:txBody>
            <a:bodyPr/>
            <a:lstStyle/>
            <a:p>
              <a:endParaRPr lang="en-US"/>
            </a:p>
          </p:txBody>
        </p:sp>
        <p:sp>
          <p:nvSpPr>
            <p:cNvPr id="21631" name="Line 974"/>
            <p:cNvSpPr>
              <a:spLocks noChangeShapeType="1"/>
            </p:cNvSpPr>
            <p:nvPr/>
          </p:nvSpPr>
          <p:spPr bwMode="auto">
            <a:xfrm>
              <a:off x="1049" y="3469"/>
              <a:ext cx="89" cy="155"/>
            </a:xfrm>
            <a:prstGeom prst="line">
              <a:avLst/>
            </a:prstGeom>
            <a:noFill/>
            <a:ln w="12700">
              <a:solidFill>
                <a:schemeClr val="tx1"/>
              </a:solidFill>
              <a:round/>
              <a:headEnd type="none" w="sm" len="sm"/>
              <a:tailEnd type="none" w="sm" len="sm"/>
            </a:ln>
          </p:spPr>
          <p:txBody>
            <a:bodyPr/>
            <a:lstStyle/>
            <a:p>
              <a:endParaRPr lang="en-US"/>
            </a:p>
          </p:txBody>
        </p:sp>
        <p:sp>
          <p:nvSpPr>
            <p:cNvPr id="21632" name="Line 975"/>
            <p:cNvSpPr>
              <a:spLocks noChangeShapeType="1"/>
            </p:cNvSpPr>
            <p:nvPr/>
          </p:nvSpPr>
          <p:spPr bwMode="auto">
            <a:xfrm flipH="1">
              <a:off x="965" y="3469"/>
              <a:ext cx="90" cy="155"/>
            </a:xfrm>
            <a:prstGeom prst="line">
              <a:avLst/>
            </a:prstGeom>
            <a:noFill/>
            <a:ln w="12700">
              <a:solidFill>
                <a:schemeClr val="tx1"/>
              </a:solidFill>
              <a:round/>
              <a:headEnd type="none" w="sm" len="sm"/>
              <a:tailEnd type="none" w="sm" len="sm"/>
            </a:ln>
          </p:spPr>
          <p:txBody>
            <a:bodyPr/>
            <a:lstStyle/>
            <a:p>
              <a:endParaRPr lang="en-US"/>
            </a:p>
          </p:txBody>
        </p:sp>
        <p:sp>
          <p:nvSpPr>
            <p:cNvPr id="21633" name="Oval 976"/>
            <p:cNvSpPr>
              <a:spLocks noChangeArrowheads="1"/>
            </p:cNvSpPr>
            <p:nvPr/>
          </p:nvSpPr>
          <p:spPr bwMode="auto">
            <a:xfrm>
              <a:off x="1029" y="3443"/>
              <a:ext cx="46" cy="46"/>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1634" name="Oval 977"/>
            <p:cNvSpPr>
              <a:spLocks noChangeArrowheads="1"/>
            </p:cNvSpPr>
            <p:nvPr/>
          </p:nvSpPr>
          <p:spPr bwMode="auto">
            <a:xfrm>
              <a:off x="1075" y="3526"/>
              <a:ext cx="46" cy="46"/>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1635" name="Oval 978"/>
            <p:cNvSpPr>
              <a:spLocks noChangeArrowheads="1"/>
            </p:cNvSpPr>
            <p:nvPr/>
          </p:nvSpPr>
          <p:spPr bwMode="auto">
            <a:xfrm>
              <a:off x="984" y="3526"/>
              <a:ext cx="45" cy="46"/>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1636" name="Oval 979"/>
            <p:cNvSpPr>
              <a:spLocks noChangeArrowheads="1"/>
            </p:cNvSpPr>
            <p:nvPr/>
          </p:nvSpPr>
          <p:spPr bwMode="auto">
            <a:xfrm>
              <a:off x="1029" y="3610"/>
              <a:ext cx="46" cy="46"/>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1637" name="Oval 980"/>
            <p:cNvSpPr>
              <a:spLocks noChangeArrowheads="1"/>
            </p:cNvSpPr>
            <p:nvPr/>
          </p:nvSpPr>
          <p:spPr bwMode="auto">
            <a:xfrm>
              <a:off x="1120" y="3610"/>
              <a:ext cx="46" cy="46"/>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1638" name="Oval 981"/>
            <p:cNvSpPr>
              <a:spLocks noChangeArrowheads="1"/>
            </p:cNvSpPr>
            <p:nvPr/>
          </p:nvSpPr>
          <p:spPr bwMode="auto">
            <a:xfrm flipH="1">
              <a:off x="1029" y="3443"/>
              <a:ext cx="46" cy="46"/>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1639" name="Oval 982"/>
            <p:cNvSpPr>
              <a:spLocks noChangeArrowheads="1"/>
            </p:cNvSpPr>
            <p:nvPr/>
          </p:nvSpPr>
          <p:spPr bwMode="auto">
            <a:xfrm flipH="1">
              <a:off x="984" y="3526"/>
              <a:ext cx="45" cy="46"/>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1640" name="Oval 983"/>
            <p:cNvSpPr>
              <a:spLocks noChangeArrowheads="1"/>
            </p:cNvSpPr>
            <p:nvPr/>
          </p:nvSpPr>
          <p:spPr bwMode="auto">
            <a:xfrm flipH="1">
              <a:off x="939" y="3610"/>
              <a:ext cx="45" cy="46"/>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grpSp>
      <p:sp>
        <p:nvSpPr>
          <p:cNvPr id="21531" name="AutoShape 984"/>
          <p:cNvSpPr>
            <a:spLocks noChangeArrowheads="1"/>
          </p:cNvSpPr>
          <p:nvPr/>
        </p:nvSpPr>
        <p:spPr bwMode="auto">
          <a:xfrm>
            <a:off x="3995738" y="4175125"/>
            <a:ext cx="1165225" cy="971550"/>
          </a:xfrm>
          <a:prstGeom prst="triangle">
            <a:avLst>
              <a:gd name="adj" fmla="val 50000"/>
            </a:avLst>
          </a:prstGeom>
          <a:noFill/>
          <a:ln w="12700">
            <a:solidFill>
              <a:schemeClr val="tx1"/>
            </a:solidFill>
            <a:prstDash val="dash"/>
            <a:miter lim="800000"/>
            <a:headEnd/>
            <a:tailEnd/>
          </a:ln>
        </p:spPr>
        <p:txBody>
          <a:bodyPr wrap="none" anchor="ctr"/>
          <a:lstStyle/>
          <a:p>
            <a:endParaRPr lang="en-US"/>
          </a:p>
        </p:txBody>
      </p:sp>
      <p:sp>
        <p:nvSpPr>
          <p:cNvPr id="21532" name="AutoShape 985"/>
          <p:cNvSpPr>
            <a:spLocks noChangeArrowheads="1"/>
          </p:cNvSpPr>
          <p:nvPr/>
        </p:nvSpPr>
        <p:spPr bwMode="auto">
          <a:xfrm>
            <a:off x="2097088" y="4197350"/>
            <a:ext cx="1165225" cy="971550"/>
          </a:xfrm>
          <a:prstGeom prst="triangle">
            <a:avLst>
              <a:gd name="adj" fmla="val 50000"/>
            </a:avLst>
          </a:prstGeom>
          <a:noFill/>
          <a:ln w="12700">
            <a:solidFill>
              <a:schemeClr val="tx1"/>
            </a:solidFill>
            <a:prstDash val="dash"/>
            <a:miter lim="800000"/>
            <a:headEnd/>
            <a:tailEnd/>
          </a:ln>
        </p:spPr>
        <p:txBody>
          <a:bodyPr wrap="none" anchor="ctr"/>
          <a:lstStyle/>
          <a:p>
            <a:endParaRPr lang="en-US"/>
          </a:p>
        </p:txBody>
      </p:sp>
      <p:sp>
        <p:nvSpPr>
          <p:cNvPr id="21533" name="AutoShape 986"/>
          <p:cNvSpPr>
            <a:spLocks noChangeArrowheads="1"/>
          </p:cNvSpPr>
          <p:nvPr/>
        </p:nvSpPr>
        <p:spPr bwMode="auto">
          <a:xfrm>
            <a:off x="5911850" y="4184650"/>
            <a:ext cx="1165225" cy="971550"/>
          </a:xfrm>
          <a:prstGeom prst="triangle">
            <a:avLst>
              <a:gd name="adj" fmla="val 50000"/>
            </a:avLst>
          </a:prstGeom>
          <a:noFill/>
          <a:ln w="12700">
            <a:solidFill>
              <a:schemeClr val="tx1"/>
            </a:solidFill>
            <a:prstDash val="dash"/>
            <a:miter lim="800000"/>
            <a:headEnd/>
            <a:tailEnd/>
          </a:ln>
        </p:spPr>
        <p:txBody>
          <a:bodyPr wrap="none" anchor="ctr"/>
          <a:lstStyle/>
          <a:p>
            <a:endParaRPr lang="en-US"/>
          </a:p>
        </p:txBody>
      </p:sp>
      <p:grpSp>
        <p:nvGrpSpPr>
          <p:cNvPr id="414683" name="Group 987"/>
          <p:cNvGrpSpPr>
            <a:grpSpLocks/>
          </p:cNvGrpSpPr>
          <p:nvPr/>
        </p:nvGrpSpPr>
        <p:grpSpPr bwMode="auto">
          <a:xfrm>
            <a:off x="2212975" y="4248150"/>
            <a:ext cx="935038" cy="869950"/>
            <a:chOff x="514" y="1440"/>
            <a:chExt cx="1096" cy="1020"/>
          </a:xfrm>
        </p:grpSpPr>
        <p:sp>
          <p:nvSpPr>
            <p:cNvPr id="21578" name="Line 988"/>
            <p:cNvSpPr>
              <a:spLocks noChangeShapeType="1"/>
            </p:cNvSpPr>
            <p:nvPr/>
          </p:nvSpPr>
          <p:spPr bwMode="auto">
            <a:xfrm flipV="1">
              <a:off x="912" y="1968"/>
              <a:ext cx="71" cy="139"/>
            </a:xfrm>
            <a:prstGeom prst="line">
              <a:avLst/>
            </a:prstGeom>
            <a:noFill/>
            <a:ln w="12700">
              <a:solidFill>
                <a:schemeClr val="tx1"/>
              </a:solidFill>
              <a:round/>
              <a:headEnd type="none" w="sm" len="sm"/>
              <a:tailEnd type="none" w="sm" len="sm"/>
            </a:ln>
          </p:spPr>
          <p:txBody>
            <a:bodyPr/>
            <a:lstStyle/>
            <a:p>
              <a:endParaRPr lang="en-US"/>
            </a:p>
          </p:txBody>
        </p:sp>
        <p:sp>
          <p:nvSpPr>
            <p:cNvPr id="21579" name="Line 989"/>
            <p:cNvSpPr>
              <a:spLocks noChangeShapeType="1"/>
            </p:cNvSpPr>
            <p:nvPr/>
          </p:nvSpPr>
          <p:spPr bwMode="auto">
            <a:xfrm flipV="1">
              <a:off x="983" y="1791"/>
              <a:ext cx="84" cy="144"/>
            </a:xfrm>
            <a:prstGeom prst="line">
              <a:avLst/>
            </a:prstGeom>
            <a:noFill/>
            <a:ln w="12700">
              <a:solidFill>
                <a:schemeClr val="tx1"/>
              </a:solidFill>
              <a:round/>
              <a:headEnd type="none" w="sm" len="sm"/>
              <a:tailEnd type="none" w="sm" len="sm"/>
            </a:ln>
          </p:spPr>
          <p:txBody>
            <a:bodyPr/>
            <a:lstStyle/>
            <a:p>
              <a:endParaRPr lang="en-US"/>
            </a:p>
          </p:txBody>
        </p:sp>
        <p:sp>
          <p:nvSpPr>
            <p:cNvPr id="21580" name="Line 990"/>
            <p:cNvSpPr>
              <a:spLocks noChangeShapeType="1"/>
            </p:cNvSpPr>
            <p:nvPr/>
          </p:nvSpPr>
          <p:spPr bwMode="auto">
            <a:xfrm flipV="1">
              <a:off x="720" y="2256"/>
              <a:ext cx="96" cy="144"/>
            </a:xfrm>
            <a:prstGeom prst="line">
              <a:avLst/>
            </a:prstGeom>
            <a:noFill/>
            <a:ln w="12700">
              <a:solidFill>
                <a:schemeClr val="tx1"/>
              </a:solidFill>
              <a:round/>
              <a:headEnd type="none" w="sm" len="sm"/>
              <a:tailEnd type="none" w="sm" len="sm"/>
            </a:ln>
          </p:spPr>
          <p:txBody>
            <a:bodyPr/>
            <a:lstStyle/>
            <a:p>
              <a:endParaRPr lang="en-US"/>
            </a:p>
          </p:txBody>
        </p:sp>
        <p:sp>
          <p:nvSpPr>
            <p:cNvPr id="21581" name="Line 991"/>
            <p:cNvSpPr>
              <a:spLocks noChangeShapeType="1"/>
            </p:cNvSpPr>
            <p:nvPr/>
          </p:nvSpPr>
          <p:spPr bwMode="auto">
            <a:xfrm flipV="1">
              <a:off x="1067" y="2256"/>
              <a:ext cx="85" cy="144"/>
            </a:xfrm>
            <a:prstGeom prst="line">
              <a:avLst/>
            </a:prstGeom>
            <a:noFill/>
            <a:ln w="12700">
              <a:solidFill>
                <a:schemeClr val="tx1"/>
              </a:solidFill>
              <a:round/>
              <a:headEnd type="none" w="sm" len="sm"/>
              <a:tailEnd type="none" w="sm" len="sm"/>
            </a:ln>
          </p:spPr>
          <p:txBody>
            <a:bodyPr/>
            <a:lstStyle/>
            <a:p>
              <a:endParaRPr lang="en-US"/>
            </a:p>
          </p:txBody>
        </p:sp>
        <p:sp>
          <p:nvSpPr>
            <p:cNvPr id="21582" name="Line 992"/>
            <p:cNvSpPr>
              <a:spLocks noChangeShapeType="1"/>
            </p:cNvSpPr>
            <p:nvPr/>
          </p:nvSpPr>
          <p:spPr bwMode="auto">
            <a:xfrm flipV="1">
              <a:off x="1248" y="2256"/>
              <a:ext cx="96" cy="144"/>
            </a:xfrm>
            <a:prstGeom prst="line">
              <a:avLst/>
            </a:prstGeom>
            <a:noFill/>
            <a:ln w="12700">
              <a:solidFill>
                <a:schemeClr val="tx1"/>
              </a:solidFill>
              <a:round/>
              <a:headEnd type="none" w="sm" len="sm"/>
              <a:tailEnd type="none" w="sm" len="sm"/>
            </a:ln>
          </p:spPr>
          <p:txBody>
            <a:bodyPr/>
            <a:lstStyle/>
            <a:p>
              <a:endParaRPr lang="en-US"/>
            </a:p>
          </p:txBody>
        </p:sp>
        <p:sp>
          <p:nvSpPr>
            <p:cNvPr id="21583" name="Line 993"/>
            <p:cNvSpPr>
              <a:spLocks noChangeShapeType="1"/>
            </p:cNvSpPr>
            <p:nvPr/>
          </p:nvSpPr>
          <p:spPr bwMode="auto">
            <a:xfrm flipH="1" flipV="1">
              <a:off x="1296" y="2256"/>
              <a:ext cx="108" cy="144"/>
            </a:xfrm>
            <a:prstGeom prst="line">
              <a:avLst/>
            </a:prstGeom>
            <a:noFill/>
            <a:ln w="12700">
              <a:solidFill>
                <a:schemeClr val="tx1"/>
              </a:solidFill>
              <a:round/>
              <a:headEnd type="none" w="sm" len="sm"/>
              <a:tailEnd type="none" w="sm" len="sm"/>
            </a:ln>
          </p:spPr>
          <p:txBody>
            <a:bodyPr/>
            <a:lstStyle/>
            <a:p>
              <a:endParaRPr lang="en-US"/>
            </a:p>
          </p:txBody>
        </p:sp>
        <p:sp>
          <p:nvSpPr>
            <p:cNvPr id="21584" name="Line 994"/>
            <p:cNvSpPr>
              <a:spLocks noChangeShapeType="1"/>
            </p:cNvSpPr>
            <p:nvPr/>
          </p:nvSpPr>
          <p:spPr bwMode="auto">
            <a:xfrm flipH="1" flipV="1">
              <a:off x="1499" y="2292"/>
              <a:ext cx="73" cy="108"/>
            </a:xfrm>
            <a:prstGeom prst="line">
              <a:avLst/>
            </a:prstGeom>
            <a:noFill/>
            <a:ln w="12700">
              <a:solidFill>
                <a:schemeClr val="tx1"/>
              </a:solidFill>
              <a:round/>
              <a:headEnd type="none" w="sm" len="sm"/>
              <a:tailEnd type="none" w="sm" len="sm"/>
            </a:ln>
          </p:spPr>
          <p:txBody>
            <a:bodyPr/>
            <a:lstStyle/>
            <a:p>
              <a:endParaRPr lang="en-US"/>
            </a:p>
          </p:txBody>
        </p:sp>
        <p:sp>
          <p:nvSpPr>
            <p:cNvPr id="21585" name="Line 995"/>
            <p:cNvSpPr>
              <a:spLocks noChangeShapeType="1"/>
            </p:cNvSpPr>
            <p:nvPr/>
          </p:nvSpPr>
          <p:spPr bwMode="auto">
            <a:xfrm>
              <a:off x="983" y="2253"/>
              <a:ext cx="73" cy="147"/>
            </a:xfrm>
            <a:prstGeom prst="line">
              <a:avLst/>
            </a:prstGeom>
            <a:noFill/>
            <a:ln w="12700">
              <a:solidFill>
                <a:schemeClr val="tx1"/>
              </a:solidFill>
              <a:round/>
              <a:headEnd type="none" w="sm" len="sm"/>
              <a:tailEnd type="none" w="sm" len="sm"/>
            </a:ln>
          </p:spPr>
          <p:txBody>
            <a:bodyPr/>
            <a:lstStyle/>
            <a:p>
              <a:endParaRPr lang="en-US"/>
            </a:p>
          </p:txBody>
        </p:sp>
        <p:sp>
          <p:nvSpPr>
            <p:cNvPr id="21586" name="Line 996"/>
            <p:cNvSpPr>
              <a:spLocks noChangeShapeType="1"/>
            </p:cNvSpPr>
            <p:nvPr/>
          </p:nvSpPr>
          <p:spPr bwMode="auto">
            <a:xfrm flipV="1">
              <a:off x="912" y="2256"/>
              <a:ext cx="71" cy="144"/>
            </a:xfrm>
            <a:prstGeom prst="line">
              <a:avLst/>
            </a:prstGeom>
            <a:noFill/>
            <a:ln w="12700">
              <a:solidFill>
                <a:schemeClr val="tx1"/>
              </a:solidFill>
              <a:round/>
              <a:headEnd type="none" w="sm" len="sm"/>
              <a:tailEnd type="none" w="sm" len="sm"/>
            </a:ln>
          </p:spPr>
          <p:txBody>
            <a:bodyPr/>
            <a:lstStyle/>
            <a:p>
              <a:endParaRPr lang="en-US"/>
            </a:p>
          </p:txBody>
        </p:sp>
        <p:sp>
          <p:nvSpPr>
            <p:cNvPr id="21587" name="Line 997"/>
            <p:cNvSpPr>
              <a:spLocks noChangeShapeType="1"/>
            </p:cNvSpPr>
            <p:nvPr/>
          </p:nvSpPr>
          <p:spPr bwMode="auto">
            <a:xfrm flipH="1" flipV="1">
              <a:off x="624" y="2256"/>
              <a:ext cx="96" cy="144"/>
            </a:xfrm>
            <a:prstGeom prst="line">
              <a:avLst/>
            </a:prstGeom>
            <a:noFill/>
            <a:ln w="12700">
              <a:solidFill>
                <a:schemeClr val="tx1"/>
              </a:solidFill>
              <a:round/>
              <a:headEnd type="none" w="sm" len="sm"/>
              <a:tailEnd type="none" w="sm" len="sm"/>
            </a:ln>
          </p:spPr>
          <p:txBody>
            <a:bodyPr/>
            <a:lstStyle/>
            <a:p>
              <a:endParaRPr lang="en-US"/>
            </a:p>
          </p:txBody>
        </p:sp>
        <p:sp>
          <p:nvSpPr>
            <p:cNvPr id="21588" name="Line 998"/>
            <p:cNvSpPr>
              <a:spLocks noChangeShapeType="1"/>
            </p:cNvSpPr>
            <p:nvPr/>
          </p:nvSpPr>
          <p:spPr bwMode="auto">
            <a:xfrm flipV="1">
              <a:off x="561" y="2256"/>
              <a:ext cx="63" cy="144"/>
            </a:xfrm>
            <a:prstGeom prst="line">
              <a:avLst/>
            </a:prstGeom>
            <a:noFill/>
            <a:ln w="12700">
              <a:solidFill>
                <a:schemeClr val="tx1"/>
              </a:solidFill>
              <a:round/>
              <a:headEnd type="none" w="sm" len="sm"/>
              <a:tailEnd type="none" w="sm" len="sm"/>
            </a:ln>
          </p:spPr>
          <p:txBody>
            <a:bodyPr/>
            <a:lstStyle/>
            <a:p>
              <a:endParaRPr lang="en-US"/>
            </a:p>
          </p:txBody>
        </p:sp>
        <p:sp>
          <p:nvSpPr>
            <p:cNvPr id="21589" name="Line 999"/>
            <p:cNvSpPr>
              <a:spLocks noChangeShapeType="1"/>
            </p:cNvSpPr>
            <p:nvPr/>
          </p:nvSpPr>
          <p:spPr bwMode="auto">
            <a:xfrm>
              <a:off x="1248" y="2112"/>
              <a:ext cx="96" cy="144"/>
            </a:xfrm>
            <a:prstGeom prst="line">
              <a:avLst/>
            </a:prstGeom>
            <a:noFill/>
            <a:ln w="12700">
              <a:solidFill>
                <a:schemeClr val="tx1"/>
              </a:solidFill>
              <a:round/>
              <a:headEnd type="none" w="sm" len="sm"/>
              <a:tailEnd type="none" w="sm" len="sm"/>
            </a:ln>
          </p:spPr>
          <p:txBody>
            <a:bodyPr/>
            <a:lstStyle/>
            <a:p>
              <a:endParaRPr lang="en-US"/>
            </a:p>
          </p:txBody>
        </p:sp>
        <p:sp>
          <p:nvSpPr>
            <p:cNvPr id="21590" name="Line 1000"/>
            <p:cNvSpPr>
              <a:spLocks noChangeShapeType="1"/>
            </p:cNvSpPr>
            <p:nvPr/>
          </p:nvSpPr>
          <p:spPr bwMode="auto">
            <a:xfrm>
              <a:off x="720" y="2112"/>
              <a:ext cx="96" cy="144"/>
            </a:xfrm>
            <a:prstGeom prst="line">
              <a:avLst/>
            </a:prstGeom>
            <a:noFill/>
            <a:ln w="12700">
              <a:solidFill>
                <a:schemeClr val="tx1"/>
              </a:solidFill>
              <a:round/>
              <a:headEnd type="none" w="sm" len="sm"/>
              <a:tailEnd type="none" w="sm" len="sm"/>
            </a:ln>
          </p:spPr>
          <p:txBody>
            <a:bodyPr/>
            <a:lstStyle/>
            <a:p>
              <a:endParaRPr lang="en-US"/>
            </a:p>
          </p:txBody>
        </p:sp>
        <p:sp>
          <p:nvSpPr>
            <p:cNvPr id="21591" name="Line 1001"/>
            <p:cNvSpPr>
              <a:spLocks noChangeShapeType="1"/>
            </p:cNvSpPr>
            <p:nvPr/>
          </p:nvSpPr>
          <p:spPr bwMode="auto">
            <a:xfrm flipH="1">
              <a:off x="1152" y="1776"/>
              <a:ext cx="96" cy="192"/>
            </a:xfrm>
            <a:prstGeom prst="line">
              <a:avLst/>
            </a:prstGeom>
            <a:noFill/>
            <a:ln w="12700">
              <a:solidFill>
                <a:schemeClr val="tx1"/>
              </a:solidFill>
              <a:round/>
              <a:headEnd type="none" w="sm" len="sm"/>
              <a:tailEnd type="none" w="sm" len="sm"/>
            </a:ln>
          </p:spPr>
          <p:txBody>
            <a:bodyPr/>
            <a:lstStyle/>
            <a:p>
              <a:endParaRPr lang="en-US"/>
            </a:p>
          </p:txBody>
        </p:sp>
        <p:sp>
          <p:nvSpPr>
            <p:cNvPr id="21592" name="Line 1002"/>
            <p:cNvSpPr>
              <a:spLocks noChangeShapeType="1"/>
            </p:cNvSpPr>
            <p:nvPr/>
          </p:nvSpPr>
          <p:spPr bwMode="auto">
            <a:xfrm flipH="1">
              <a:off x="1069" y="1632"/>
              <a:ext cx="83" cy="144"/>
            </a:xfrm>
            <a:prstGeom prst="line">
              <a:avLst/>
            </a:prstGeom>
            <a:noFill/>
            <a:ln w="12700">
              <a:solidFill>
                <a:schemeClr val="tx1"/>
              </a:solidFill>
              <a:round/>
              <a:headEnd type="none" w="sm" len="sm"/>
              <a:tailEnd type="none" w="sm" len="sm"/>
            </a:ln>
          </p:spPr>
          <p:txBody>
            <a:bodyPr/>
            <a:lstStyle/>
            <a:p>
              <a:endParaRPr lang="en-US"/>
            </a:p>
          </p:txBody>
        </p:sp>
        <p:sp>
          <p:nvSpPr>
            <p:cNvPr id="21593" name="Line 1003"/>
            <p:cNvSpPr>
              <a:spLocks noChangeShapeType="1"/>
            </p:cNvSpPr>
            <p:nvPr/>
          </p:nvSpPr>
          <p:spPr bwMode="auto">
            <a:xfrm>
              <a:off x="912" y="1824"/>
              <a:ext cx="166" cy="288"/>
            </a:xfrm>
            <a:prstGeom prst="line">
              <a:avLst/>
            </a:prstGeom>
            <a:noFill/>
            <a:ln w="12700">
              <a:solidFill>
                <a:schemeClr val="tx1"/>
              </a:solidFill>
              <a:round/>
              <a:headEnd type="none" w="sm" len="sm"/>
              <a:tailEnd type="none" w="sm" len="sm"/>
            </a:ln>
          </p:spPr>
          <p:txBody>
            <a:bodyPr/>
            <a:lstStyle/>
            <a:p>
              <a:endParaRPr lang="en-US"/>
            </a:p>
          </p:txBody>
        </p:sp>
        <p:sp>
          <p:nvSpPr>
            <p:cNvPr id="21594" name="Line 1004"/>
            <p:cNvSpPr>
              <a:spLocks noChangeShapeType="1"/>
            </p:cNvSpPr>
            <p:nvPr/>
          </p:nvSpPr>
          <p:spPr bwMode="auto">
            <a:xfrm>
              <a:off x="816" y="1968"/>
              <a:ext cx="167" cy="288"/>
            </a:xfrm>
            <a:prstGeom prst="line">
              <a:avLst/>
            </a:prstGeom>
            <a:noFill/>
            <a:ln w="12700">
              <a:solidFill>
                <a:schemeClr val="tx1"/>
              </a:solidFill>
              <a:round/>
              <a:headEnd type="none" w="sm" len="sm"/>
              <a:tailEnd type="none" w="sm" len="sm"/>
            </a:ln>
          </p:spPr>
          <p:txBody>
            <a:bodyPr/>
            <a:lstStyle/>
            <a:p>
              <a:endParaRPr lang="en-US"/>
            </a:p>
          </p:txBody>
        </p:sp>
        <p:sp>
          <p:nvSpPr>
            <p:cNvPr id="21595" name="Line 1005"/>
            <p:cNvSpPr>
              <a:spLocks noChangeShapeType="1"/>
            </p:cNvSpPr>
            <p:nvPr/>
          </p:nvSpPr>
          <p:spPr bwMode="auto">
            <a:xfrm flipH="1">
              <a:off x="1129" y="1968"/>
              <a:ext cx="167" cy="288"/>
            </a:xfrm>
            <a:prstGeom prst="line">
              <a:avLst/>
            </a:prstGeom>
            <a:noFill/>
            <a:ln w="12700">
              <a:solidFill>
                <a:schemeClr val="tx1"/>
              </a:solidFill>
              <a:round/>
              <a:headEnd type="none" w="sm" len="sm"/>
              <a:tailEnd type="none" w="sm" len="sm"/>
            </a:ln>
          </p:spPr>
          <p:txBody>
            <a:bodyPr/>
            <a:lstStyle/>
            <a:p>
              <a:endParaRPr lang="en-US"/>
            </a:p>
          </p:txBody>
        </p:sp>
        <p:sp>
          <p:nvSpPr>
            <p:cNvPr id="21596" name="Line 1006"/>
            <p:cNvSpPr>
              <a:spLocks noChangeShapeType="1"/>
            </p:cNvSpPr>
            <p:nvPr/>
          </p:nvSpPr>
          <p:spPr bwMode="auto">
            <a:xfrm>
              <a:off x="1056" y="1488"/>
              <a:ext cx="443" cy="768"/>
            </a:xfrm>
            <a:prstGeom prst="line">
              <a:avLst/>
            </a:prstGeom>
            <a:noFill/>
            <a:ln w="12700">
              <a:solidFill>
                <a:schemeClr val="tx1"/>
              </a:solidFill>
              <a:round/>
              <a:headEnd type="none" w="sm" len="sm"/>
              <a:tailEnd type="none" w="sm" len="sm"/>
            </a:ln>
          </p:spPr>
          <p:txBody>
            <a:bodyPr/>
            <a:lstStyle/>
            <a:p>
              <a:endParaRPr lang="en-US"/>
            </a:p>
          </p:txBody>
        </p:sp>
        <p:sp>
          <p:nvSpPr>
            <p:cNvPr id="21597" name="Line 1007"/>
            <p:cNvSpPr>
              <a:spLocks noChangeShapeType="1"/>
            </p:cNvSpPr>
            <p:nvPr/>
          </p:nvSpPr>
          <p:spPr bwMode="auto">
            <a:xfrm flipH="1">
              <a:off x="624" y="1488"/>
              <a:ext cx="443" cy="768"/>
            </a:xfrm>
            <a:prstGeom prst="line">
              <a:avLst/>
            </a:prstGeom>
            <a:noFill/>
            <a:ln w="12700">
              <a:solidFill>
                <a:schemeClr val="tx1"/>
              </a:solidFill>
              <a:round/>
              <a:headEnd type="none" w="sm" len="sm"/>
              <a:tailEnd type="none" w="sm" len="sm"/>
            </a:ln>
          </p:spPr>
          <p:txBody>
            <a:bodyPr/>
            <a:lstStyle/>
            <a:p>
              <a:endParaRPr lang="en-US"/>
            </a:p>
          </p:txBody>
        </p:sp>
        <p:sp>
          <p:nvSpPr>
            <p:cNvPr id="21598" name="Oval 1008"/>
            <p:cNvSpPr>
              <a:spLocks noChangeArrowheads="1"/>
            </p:cNvSpPr>
            <p:nvPr/>
          </p:nvSpPr>
          <p:spPr bwMode="auto">
            <a:xfrm>
              <a:off x="1019" y="1440"/>
              <a:ext cx="85" cy="85"/>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1599" name="Oval 1009"/>
            <p:cNvSpPr>
              <a:spLocks noChangeArrowheads="1"/>
            </p:cNvSpPr>
            <p:nvPr/>
          </p:nvSpPr>
          <p:spPr bwMode="auto">
            <a:xfrm>
              <a:off x="1104" y="1595"/>
              <a:ext cx="85" cy="85"/>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1600" name="Oval 1010"/>
            <p:cNvSpPr>
              <a:spLocks noChangeArrowheads="1"/>
            </p:cNvSpPr>
            <p:nvPr/>
          </p:nvSpPr>
          <p:spPr bwMode="auto">
            <a:xfrm>
              <a:off x="934" y="1595"/>
              <a:ext cx="85" cy="85"/>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1601" name="Oval 1011"/>
            <p:cNvSpPr>
              <a:spLocks noChangeArrowheads="1"/>
            </p:cNvSpPr>
            <p:nvPr/>
          </p:nvSpPr>
          <p:spPr bwMode="auto">
            <a:xfrm>
              <a:off x="1019" y="1751"/>
              <a:ext cx="85" cy="85"/>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1602" name="Oval 1012"/>
            <p:cNvSpPr>
              <a:spLocks noChangeArrowheads="1"/>
            </p:cNvSpPr>
            <p:nvPr/>
          </p:nvSpPr>
          <p:spPr bwMode="auto">
            <a:xfrm>
              <a:off x="934" y="1907"/>
              <a:ext cx="85" cy="85"/>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1603" name="Oval 1013"/>
            <p:cNvSpPr>
              <a:spLocks noChangeArrowheads="1"/>
            </p:cNvSpPr>
            <p:nvPr/>
          </p:nvSpPr>
          <p:spPr bwMode="auto">
            <a:xfrm>
              <a:off x="1019" y="2063"/>
              <a:ext cx="85" cy="85"/>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1604" name="Oval 1014"/>
            <p:cNvSpPr>
              <a:spLocks noChangeArrowheads="1"/>
            </p:cNvSpPr>
            <p:nvPr/>
          </p:nvSpPr>
          <p:spPr bwMode="auto">
            <a:xfrm>
              <a:off x="850" y="2063"/>
              <a:ext cx="85" cy="85"/>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1605" name="Oval 1015"/>
            <p:cNvSpPr>
              <a:spLocks noChangeArrowheads="1"/>
            </p:cNvSpPr>
            <p:nvPr/>
          </p:nvSpPr>
          <p:spPr bwMode="auto">
            <a:xfrm>
              <a:off x="1187" y="2063"/>
              <a:ext cx="85" cy="85"/>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1606" name="Oval 1016"/>
            <p:cNvSpPr>
              <a:spLocks noChangeArrowheads="1"/>
            </p:cNvSpPr>
            <p:nvPr/>
          </p:nvSpPr>
          <p:spPr bwMode="auto">
            <a:xfrm>
              <a:off x="1356" y="2063"/>
              <a:ext cx="85" cy="85"/>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1607" name="Oval 1017"/>
            <p:cNvSpPr>
              <a:spLocks noChangeArrowheads="1"/>
            </p:cNvSpPr>
            <p:nvPr/>
          </p:nvSpPr>
          <p:spPr bwMode="auto">
            <a:xfrm>
              <a:off x="1440" y="2219"/>
              <a:ext cx="85" cy="85"/>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1608" name="Oval 1018"/>
            <p:cNvSpPr>
              <a:spLocks noChangeArrowheads="1"/>
            </p:cNvSpPr>
            <p:nvPr/>
          </p:nvSpPr>
          <p:spPr bwMode="auto">
            <a:xfrm>
              <a:off x="766" y="2219"/>
              <a:ext cx="85" cy="85"/>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1609" name="Oval 1019"/>
            <p:cNvSpPr>
              <a:spLocks noChangeArrowheads="1"/>
            </p:cNvSpPr>
            <p:nvPr/>
          </p:nvSpPr>
          <p:spPr bwMode="auto">
            <a:xfrm>
              <a:off x="1188" y="1751"/>
              <a:ext cx="85" cy="85"/>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1610" name="Oval 1020"/>
            <p:cNvSpPr>
              <a:spLocks noChangeArrowheads="1"/>
            </p:cNvSpPr>
            <p:nvPr/>
          </p:nvSpPr>
          <p:spPr bwMode="auto">
            <a:xfrm>
              <a:off x="1272" y="1907"/>
              <a:ext cx="85" cy="85"/>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1611" name="Oval 1021"/>
            <p:cNvSpPr>
              <a:spLocks noChangeArrowheads="1"/>
            </p:cNvSpPr>
            <p:nvPr/>
          </p:nvSpPr>
          <p:spPr bwMode="auto">
            <a:xfrm>
              <a:off x="1103" y="1907"/>
              <a:ext cx="85" cy="85"/>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1612" name="Oval 1022"/>
            <p:cNvSpPr>
              <a:spLocks noChangeArrowheads="1"/>
            </p:cNvSpPr>
            <p:nvPr/>
          </p:nvSpPr>
          <p:spPr bwMode="auto">
            <a:xfrm flipH="1">
              <a:off x="1019" y="1440"/>
              <a:ext cx="85" cy="85"/>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1613" name="Oval 1023"/>
            <p:cNvSpPr>
              <a:spLocks noChangeArrowheads="1"/>
            </p:cNvSpPr>
            <p:nvPr/>
          </p:nvSpPr>
          <p:spPr bwMode="auto">
            <a:xfrm flipH="1">
              <a:off x="934" y="1595"/>
              <a:ext cx="85" cy="85"/>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1614" name="Oval 1024"/>
            <p:cNvSpPr>
              <a:spLocks noChangeArrowheads="1"/>
            </p:cNvSpPr>
            <p:nvPr/>
          </p:nvSpPr>
          <p:spPr bwMode="auto">
            <a:xfrm flipH="1">
              <a:off x="682" y="2063"/>
              <a:ext cx="85" cy="85"/>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1615" name="Oval 1025"/>
            <p:cNvSpPr>
              <a:spLocks noChangeArrowheads="1"/>
            </p:cNvSpPr>
            <p:nvPr/>
          </p:nvSpPr>
          <p:spPr bwMode="auto">
            <a:xfrm flipH="1">
              <a:off x="598" y="2219"/>
              <a:ext cx="85" cy="85"/>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1616" name="Oval 1026"/>
            <p:cNvSpPr>
              <a:spLocks noChangeArrowheads="1"/>
            </p:cNvSpPr>
            <p:nvPr/>
          </p:nvSpPr>
          <p:spPr bwMode="auto">
            <a:xfrm flipH="1">
              <a:off x="850" y="1751"/>
              <a:ext cx="85" cy="85"/>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1617" name="Oval 1027"/>
            <p:cNvSpPr>
              <a:spLocks noChangeArrowheads="1"/>
            </p:cNvSpPr>
            <p:nvPr/>
          </p:nvSpPr>
          <p:spPr bwMode="auto">
            <a:xfrm flipH="1">
              <a:off x="766" y="1907"/>
              <a:ext cx="85" cy="85"/>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1618" name="Oval 1028"/>
            <p:cNvSpPr>
              <a:spLocks noChangeArrowheads="1"/>
            </p:cNvSpPr>
            <p:nvPr/>
          </p:nvSpPr>
          <p:spPr bwMode="auto">
            <a:xfrm>
              <a:off x="934" y="2219"/>
              <a:ext cx="85" cy="85"/>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1619" name="Oval 1029"/>
            <p:cNvSpPr>
              <a:spLocks noChangeArrowheads="1"/>
            </p:cNvSpPr>
            <p:nvPr/>
          </p:nvSpPr>
          <p:spPr bwMode="auto">
            <a:xfrm>
              <a:off x="1103" y="2219"/>
              <a:ext cx="85" cy="85"/>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1620" name="Oval 1030"/>
            <p:cNvSpPr>
              <a:spLocks noChangeArrowheads="1"/>
            </p:cNvSpPr>
            <p:nvPr/>
          </p:nvSpPr>
          <p:spPr bwMode="auto">
            <a:xfrm>
              <a:off x="1271" y="2219"/>
              <a:ext cx="85" cy="85"/>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1621" name="Oval 1031"/>
            <p:cNvSpPr>
              <a:spLocks noChangeArrowheads="1"/>
            </p:cNvSpPr>
            <p:nvPr/>
          </p:nvSpPr>
          <p:spPr bwMode="auto">
            <a:xfrm>
              <a:off x="1525" y="2375"/>
              <a:ext cx="85" cy="85"/>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1622" name="Oval 1032"/>
            <p:cNvSpPr>
              <a:spLocks noChangeArrowheads="1"/>
            </p:cNvSpPr>
            <p:nvPr/>
          </p:nvSpPr>
          <p:spPr bwMode="auto">
            <a:xfrm>
              <a:off x="851" y="2375"/>
              <a:ext cx="85" cy="85"/>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1623" name="Oval 1033"/>
            <p:cNvSpPr>
              <a:spLocks noChangeArrowheads="1"/>
            </p:cNvSpPr>
            <p:nvPr/>
          </p:nvSpPr>
          <p:spPr bwMode="auto">
            <a:xfrm flipH="1">
              <a:off x="683" y="2375"/>
              <a:ext cx="85" cy="85"/>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1624" name="Oval 1034"/>
            <p:cNvSpPr>
              <a:spLocks noChangeArrowheads="1"/>
            </p:cNvSpPr>
            <p:nvPr/>
          </p:nvSpPr>
          <p:spPr bwMode="auto">
            <a:xfrm>
              <a:off x="1019" y="2375"/>
              <a:ext cx="85" cy="85"/>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1625" name="Oval 1035"/>
            <p:cNvSpPr>
              <a:spLocks noChangeArrowheads="1"/>
            </p:cNvSpPr>
            <p:nvPr/>
          </p:nvSpPr>
          <p:spPr bwMode="auto">
            <a:xfrm>
              <a:off x="1188" y="2375"/>
              <a:ext cx="85" cy="85"/>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1626" name="Oval 1036"/>
            <p:cNvSpPr>
              <a:spLocks noChangeArrowheads="1"/>
            </p:cNvSpPr>
            <p:nvPr/>
          </p:nvSpPr>
          <p:spPr bwMode="auto">
            <a:xfrm>
              <a:off x="1356" y="2375"/>
              <a:ext cx="85" cy="85"/>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1627" name="Oval 1037"/>
            <p:cNvSpPr>
              <a:spLocks noChangeArrowheads="1"/>
            </p:cNvSpPr>
            <p:nvPr/>
          </p:nvSpPr>
          <p:spPr bwMode="auto">
            <a:xfrm>
              <a:off x="514" y="2375"/>
              <a:ext cx="85" cy="85"/>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1628" name="Oval 1038"/>
            <p:cNvSpPr>
              <a:spLocks noChangeArrowheads="1"/>
            </p:cNvSpPr>
            <p:nvPr/>
          </p:nvSpPr>
          <p:spPr bwMode="auto">
            <a:xfrm>
              <a:off x="1441" y="2219"/>
              <a:ext cx="85" cy="85"/>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1629" name="Oval 1039"/>
            <p:cNvSpPr>
              <a:spLocks noChangeArrowheads="1"/>
            </p:cNvSpPr>
            <p:nvPr/>
          </p:nvSpPr>
          <p:spPr bwMode="auto">
            <a:xfrm>
              <a:off x="1525" y="2375"/>
              <a:ext cx="85" cy="85"/>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grpSp>
      <p:grpSp>
        <p:nvGrpSpPr>
          <p:cNvPr id="414736" name="Group 1040"/>
          <p:cNvGrpSpPr>
            <a:grpSpLocks/>
          </p:cNvGrpSpPr>
          <p:nvPr/>
        </p:nvGrpSpPr>
        <p:grpSpPr bwMode="auto">
          <a:xfrm>
            <a:off x="2427288" y="4248150"/>
            <a:ext cx="504825" cy="471488"/>
            <a:chOff x="430" y="2985"/>
            <a:chExt cx="318" cy="297"/>
          </a:xfrm>
        </p:grpSpPr>
        <p:sp>
          <p:nvSpPr>
            <p:cNvPr id="21560" name="Line 1041"/>
            <p:cNvSpPr>
              <a:spLocks noChangeShapeType="1"/>
            </p:cNvSpPr>
            <p:nvPr/>
          </p:nvSpPr>
          <p:spPr bwMode="auto">
            <a:xfrm flipV="1">
              <a:off x="547" y="3174"/>
              <a:ext cx="45" cy="77"/>
            </a:xfrm>
            <a:prstGeom prst="line">
              <a:avLst/>
            </a:prstGeom>
            <a:noFill/>
            <a:ln w="12700">
              <a:solidFill>
                <a:schemeClr val="tx1"/>
              </a:solidFill>
              <a:round/>
              <a:headEnd type="none" w="sm" len="sm"/>
              <a:tailEnd type="none" w="sm" len="sm"/>
            </a:ln>
          </p:spPr>
          <p:txBody>
            <a:bodyPr/>
            <a:lstStyle/>
            <a:p>
              <a:endParaRPr lang="en-US"/>
            </a:p>
          </p:txBody>
        </p:sp>
        <p:sp>
          <p:nvSpPr>
            <p:cNvPr id="21561" name="Line 1042"/>
            <p:cNvSpPr>
              <a:spLocks noChangeShapeType="1"/>
            </p:cNvSpPr>
            <p:nvPr/>
          </p:nvSpPr>
          <p:spPr bwMode="auto">
            <a:xfrm flipH="1">
              <a:off x="638" y="3166"/>
              <a:ext cx="51" cy="103"/>
            </a:xfrm>
            <a:prstGeom prst="line">
              <a:avLst/>
            </a:prstGeom>
            <a:noFill/>
            <a:ln w="12700">
              <a:solidFill>
                <a:schemeClr val="tx1"/>
              </a:solidFill>
              <a:round/>
              <a:headEnd type="none" w="sm" len="sm"/>
              <a:tailEnd type="none" w="sm" len="sm"/>
            </a:ln>
          </p:spPr>
          <p:txBody>
            <a:bodyPr/>
            <a:lstStyle/>
            <a:p>
              <a:endParaRPr lang="en-US"/>
            </a:p>
          </p:txBody>
        </p:sp>
        <p:sp>
          <p:nvSpPr>
            <p:cNvPr id="21562" name="Line 1043"/>
            <p:cNvSpPr>
              <a:spLocks noChangeShapeType="1"/>
            </p:cNvSpPr>
            <p:nvPr/>
          </p:nvSpPr>
          <p:spPr bwMode="auto">
            <a:xfrm flipH="1">
              <a:off x="593" y="3088"/>
              <a:ext cx="45" cy="78"/>
            </a:xfrm>
            <a:prstGeom prst="line">
              <a:avLst/>
            </a:prstGeom>
            <a:noFill/>
            <a:ln w="12700">
              <a:solidFill>
                <a:schemeClr val="tx1"/>
              </a:solidFill>
              <a:round/>
              <a:headEnd type="none" w="sm" len="sm"/>
              <a:tailEnd type="none" w="sm" len="sm"/>
            </a:ln>
          </p:spPr>
          <p:txBody>
            <a:bodyPr/>
            <a:lstStyle/>
            <a:p>
              <a:endParaRPr lang="en-US"/>
            </a:p>
          </p:txBody>
        </p:sp>
        <p:sp>
          <p:nvSpPr>
            <p:cNvPr id="21563" name="Line 1044"/>
            <p:cNvSpPr>
              <a:spLocks noChangeShapeType="1"/>
            </p:cNvSpPr>
            <p:nvPr/>
          </p:nvSpPr>
          <p:spPr bwMode="auto">
            <a:xfrm>
              <a:off x="509" y="3191"/>
              <a:ext cx="40" cy="70"/>
            </a:xfrm>
            <a:prstGeom prst="line">
              <a:avLst/>
            </a:prstGeom>
            <a:noFill/>
            <a:ln w="12700">
              <a:solidFill>
                <a:schemeClr val="tx1"/>
              </a:solidFill>
              <a:round/>
              <a:headEnd type="none" w="sm" len="sm"/>
              <a:tailEnd type="none" w="sm" len="sm"/>
            </a:ln>
          </p:spPr>
          <p:txBody>
            <a:bodyPr/>
            <a:lstStyle/>
            <a:p>
              <a:endParaRPr lang="en-US"/>
            </a:p>
          </p:txBody>
        </p:sp>
        <p:sp>
          <p:nvSpPr>
            <p:cNvPr id="21564" name="Line 1045"/>
            <p:cNvSpPr>
              <a:spLocks noChangeShapeType="1"/>
            </p:cNvSpPr>
            <p:nvPr/>
          </p:nvSpPr>
          <p:spPr bwMode="auto">
            <a:xfrm>
              <a:off x="586" y="3011"/>
              <a:ext cx="138" cy="240"/>
            </a:xfrm>
            <a:prstGeom prst="line">
              <a:avLst/>
            </a:prstGeom>
            <a:noFill/>
            <a:ln w="12700">
              <a:solidFill>
                <a:schemeClr val="tx1"/>
              </a:solidFill>
              <a:round/>
              <a:headEnd type="none" w="sm" len="sm"/>
              <a:tailEnd type="none" w="sm" len="sm"/>
            </a:ln>
          </p:spPr>
          <p:txBody>
            <a:bodyPr/>
            <a:lstStyle/>
            <a:p>
              <a:endParaRPr lang="en-US"/>
            </a:p>
          </p:txBody>
        </p:sp>
        <p:sp>
          <p:nvSpPr>
            <p:cNvPr id="21565" name="Line 1046"/>
            <p:cNvSpPr>
              <a:spLocks noChangeShapeType="1"/>
            </p:cNvSpPr>
            <p:nvPr/>
          </p:nvSpPr>
          <p:spPr bwMode="auto">
            <a:xfrm flipH="1">
              <a:off x="453" y="3011"/>
              <a:ext cx="139" cy="240"/>
            </a:xfrm>
            <a:prstGeom prst="line">
              <a:avLst/>
            </a:prstGeom>
            <a:noFill/>
            <a:ln w="12700">
              <a:solidFill>
                <a:schemeClr val="tx1"/>
              </a:solidFill>
              <a:round/>
              <a:headEnd type="none" w="sm" len="sm"/>
              <a:tailEnd type="none" w="sm" len="sm"/>
            </a:ln>
          </p:spPr>
          <p:txBody>
            <a:bodyPr/>
            <a:lstStyle/>
            <a:p>
              <a:endParaRPr lang="en-US"/>
            </a:p>
          </p:txBody>
        </p:sp>
        <p:sp>
          <p:nvSpPr>
            <p:cNvPr id="21566" name="Oval 1047"/>
            <p:cNvSpPr>
              <a:spLocks noChangeArrowheads="1"/>
            </p:cNvSpPr>
            <p:nvPr/>
          </p:nvSpPr>
          <p:spPr bwMode="auto">
            <a:xfrm>
              <a:off x="566" y="2985"/>
              <a:ext cx="46" cy="46"/>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1567" name="Oval 1048"/>
            <p:cNvSpPr>
              <a:spLocks noChangeArrowheads="1"/>
            </p:cNvSpPr>
            <p:nvPr/>
          </p:nvSpPr>
          <p:spPr bwMode="auto">
            <a:xfrm>
              <a:off x="612" y="3068"/>
              <a:ext cx="46" cy="46"/>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1568" name="Oval 1049"/>
            <p:cNvSpPr>
              <a:spLocks noChangeArrowheads="1"/>
            </p:cNvSpPr>
            <p:nvPr/>
          </p:nvSpPr>
          <p:spPr bwMode="auto">
            <a:xfrm>
              <a:off x="521" y="3068"/>
              <a:ext cx="45" cy="46"/>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1569" name="Oval 1050"/>
            <p:cNvSpPr>
              <a:spLocks noChangeArrowheads="1"/>
            </p:cNvSpPr>
            <p:nvPr/>
          </p:nvSpPr>
          <p:spPr bwMode="auto">
            <a:xfrm>
              <a:off x="566" y="3152"/>
              <a:ext cx="46" cy="46"/>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1570" name="Oval 1051"/>
            <p:cNvSpPr>
              <a:spLocks noChangeArrowheads="1"/>
            </p:cNvSpPr>
            <p:nvPr/>
          </p:nvSpPr>
          <p:spPr bwMode="auto">
            <a:xfrm>
              <a:off x="521" y="3236"/>
              <a:ext cx="45" cy="46"/>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1571" name="Oval 1052"/>
            <p:cNvSpPr>
              <a:spLocks noChangeArrowheads="1"/>
            </p:cNvSpPr>
            <p:nvPr/>
          </p:nvSpPr>
          <p:spPr bwMode="auto">
            <a:xfrm>
              <a:off x="657" y="3152"/>
              <a:ext cx="46" cy="46"/>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1572" name="Oval 1053"/>
            <p:cNvSpPr>
              <a:spLocks noChangeArrowheads="1"/>
            </p:cNvSpPr>
            <p:nvPr/>
          </p:nvSpPr>
          <p:spPr bwMode="auto">
            <a:xfrm>
              <a:off x="702" y="3236"/>
              <a:ext cx="46" cy="46"/>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1573" name="Oval 1054"/>
            <p:cNvSpPr>
              <a:spLocks noChangeArrowheads="1"/>
            </p:cNvSpPr>
            <p:nvPr/>
          </p:nvSpPr>
          <p:spPr bwMode="auto">
            <a:xfrm>
              <a:off x="612" y="3236"/>
              <a:ext cx="45" cy="46"/>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1574" name="Oval 1055"/>
            <p:cNvSpPr>
              <a:spLocks noChangeArrowheads="1"/>
            </p:cNvSpPr>
            <p:nvPr/>
          </p:nvSpPr>
          <p:spPr bwMode="auto">
            <a:xfrm flipH="1">
              <a:off x="566" y="2985"/>
              <a:ext cx="46" cy="46"/>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1575" name="Oval 1056"/>
            <p:cNvSpPr>
              <a:spLocks noChangeArrowheads="1"/>
            </p:cNvSpPr>
            <p:nvPr/>
          </p:nvSpPr>
          <p:spPr bwMode="auto">
            <a:xfrm flipH="1">
              <a:off x="521" y="3068"/>
              <a:ext cx="45" cy="46"/>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1576" name="Oval 1057"/>
            <p:cNvSpPr>
              <a:spLocks noChangeArrowheads="1"/>
            </p:cNvSpPr>
            <p:nvPr/>
          </p:nvSpPr>
          <p:spPr bwMode="auto">
            <a:xfrm flipH="1">
              <a:off x="476" y="3152"/>
              <a:ext cx="45" cy="46"/>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1577" name="Oval 1058"/>
            <p:cNvSpPr>
              <a:spLocks noChangeArrowheads="1"/>
            </p:cNvSpPr>
            <p:nvPr/>
          </p:nvSpPr>
          <p:spPr bwMode="auto">
            <a:xfrm flipH="1">
              <a:off x="430" y="3236"/>
              <a:ext cx="46" cy="46"/>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grpSp>
      <p:grpSp>
        <p:nvGrpSpPr>
          <p:cNvPr id="414755" name="Group 1059"/>
          <p:cNvGrpSpPr>
            <a:grpSpLocks/>
          </p:cNvGrpSpPr>
          <p:nvPr/>
        </p:nvGrpSpPr>
        <p:grpSpPr bwMode="auto">
          <a:xfrm>
            <a:off x="2571750" y="4248150"/>
            <a:ext cx="217488" cy="204788"/>
            <a:chOff x="888" y="3347"/>
            <a:chExt cx="137" cy="129"/>
          </a:xfrm>
        </p:grpSpPr>
        <p:sp>
          <p:nvSpPr>
            <p:cNvPr id="21553" name="Line 1060"/>
            <p:cNvSpPr>
              <a:spLocks noChangeShapeType="1"/>
            </p:cNvSpPr>
            <p:nvPr/>
          </p:nvSpPr>
          <p:spPr bwMode="auto">
            <a:xfrm>
              <a:off x="953" y="3373"/>
              <a:ext cx="41" cy="72"/>
            </a:xfrm>
            <a:prstGeom prst="line">
              <a:avLst/>
            </a:prstGeom>
            <a:noFill/>
            <a:ln w="12700">
              <a:solidFill>
                <a:schemeClr val="tx1"/>
              </a:solidFill>
              <a:round/>
              <a:headEnd type="none" w="sm" len="sm"/>
              <a:tailEnd type="none" w="sm" len="sm"/>
            </a:ln>
          </p:spPr>
          <p:txBody>
            <a:bodyPr/>
            <a:lstStyle/>
            <a:p>
              <a:endParaRPr lang="en-US"/>
            </a:p>
          </p:txBody>
        </p:sp>
        <p:sp>
          <p:nvSpPr>
            <p:cNvPr id="21554" name="Line 1061"/>
            <p:cNvSpPr>
              <a:spLocks noChangeShapeType="1"/>
            </p:cNvSpPr>
            <p:nvPr/>
          </p:nvSpPr>
          <p:spPr bwMode="auto">
            <a:xfrm flipH="1">
              <a:off x="917" y="3373"/>
              <a:ext cx="42" cy="72"/>
            </a:xfrm>
            <a:prstGeom prst="line">
              <a:avLst/>
            </a:prstGeom>
            <a:noFill/>
            <a:ln w="12700">
              <a:solidFill>
                <a:schemeClr val="tx1"/>
              </a:solidFill>
              <a:round/>
              <a:headEnd type="none" w="sm" len="sm"/>
              <a:tailEnd type="none" w="sm" len="sm"/>
            </a:ln>
          </p:spPr>
          <p:txBody>
            <a:bodyPr/>
            <a:lstStyle/>
            <a:p>
              <a:endParaRPr lang="en-US"/>
            </a:p>
          </p:txBody>
        </p:sp>
        <p:sp>
          <p:nvSpPr>
            <p:cNvPr id="21555" name="Oval 1062"/>
            <p:cNvSpPr>
              <a:spLocks noChangeArrowheads="1"/>
            </p:cNvSpPr>
            <p:nvPr/>
          </p:nvSpPr>
          <p:spPr bwMode="auto">
            <a:xfrm>
              <a:off x="933" y="3347"/>
              <a:ext cx="46" cy="46"/>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1556" name="Oval 1063"/>
            <p:cNvSpPr>
              <a:spLocks noChangeArrowheads="1"/>
            </p:cNvSpPr>
            <p:nvPr/>
          </p:nvSpPr>
          <p:spPr bwMode="auto">
            <a:xfrm>
              <a:off x="979" y="3430"/>
              <a:ext cx="46" cy="46"/>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1557" name="Oval 1064"/>
            <p:cNvSpPr>
              <a:spLocks noChangeArrowheads="1"/>
            </p:cNvSpPr>
            <p:nvPr/>
          </p:nvSpPr>
          <p:spPr bwMode="auto">
            <a:xfrm>
              <a:off x="888" y="3430"/>
              <a:ext cx="45" cy="46"/>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1558" name="Oval 1065"/>
            <p:cNvSpPr>
              <a:spLocks noChangeArrowheads="1"/>
            </p:cNvSpPr>
            <p:nvPr/>
          </p:nvSpPr>
          <p:spPr bwMode="auto">
            <a:xfrm flipH="1">
              <a:off x="933" y="3347"/>
              <a:ext cx="46" cy="46"/>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1559" name="Oval 1066"/>
            <p:cNvSpPr>
              <a:spLocks noChangeArrowheads="1"/>
            </p:cNvSpPr>
            <p:nvPr/>
          </p:nvSpPr>
          <p:spPr bwMode="auto">
            <a:xfrm flipH="1">
              <a:off x="888" y="3430"/>
              <a:ext cx="45" cy="46"/>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grpSp>
      <p:sp>
        <p:nvSpPr>
          <p:cNvPr id="414763" name="Oval 1067"/>
          <p:cNvSpPr>
            <a:spLocks noChangeArrowheads="1"/>
          </p:cNvSpPr>
          <p:nvPr/>
        </p:nvSpPr>
        <p:spPr bwMode="auto">
          <a:xfrm flipH="1">
            <a:off x="4538663" y="4235450"/>
            <a:ext cx="73025" cy="73025"/>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414764" name="Oval 1068"/>
          <p:cNvSpPr>
            <a:spLocks noChangeArrowheads="1"/>
          </p:cNvSpPr>
          <p:nvPr/>
        </p:nvSpPr>
        <p:spPr bwMode="auto">
          <a:xfrm flipH="1">
            <a:off x="6451600" y="4264025"/>
            <a:ext cx="73025" cy="73025"/>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grpSp>
        <p:nvGrpSpPr>
          <p:cNvPr id="414765" name="Group 1069"/>
          <p:cNvGrpSpPr>
            <a:grpSpLocks/>
          </p:cNvGrpSpPr>
          <p:nvPr/>
        </p:nvGrpSpPr>
        <p:grpSpPr bwMode="auto">
          <a:xfrm>
            <a:off x="6308725" y="4264025"/>
            <a:ext cx="360363" cy="338138"/>
            <a:chOff x="939" y="3443"/>
            <a:chExt cx="227" cy="213"/>
          </a:xfrm>
        </p:grpSpPr>
        <p:sp>
          <p:nvSpPr>
            <p:cNvPr id="21542" name="Line 1070"/>
            <p:cNvSpPr>
              <a:spLocks noChangeShapeType="1"/>
            </p:cNvSpPr>
            <p:nvPr/>
          </p:nvSpPr>
          <p:spPr bwMode="auto">
            <a:xfrm flipH="1">
              <a:off x="1056" y="3546"/>
              <a:ext cx="45" cy="78"/>
            </a:xfrm>
            <a:prstGeom prst="line">
              <a:avLst/>
            </a:prstGeom>
            <a:noFill/>
            <a:ln w="12700">
              <a:solidFill>
                <a:schemeClr val="tx1"/>
              </a:solidFill>
              <a:round/>
              <a:headEnd type="none" w="sm" len="sm"/>
              <a:tailEnd type="none" w="sm" len="sm"/>
            </a:ln>
          </p:spPr>
          <p:txBody>
            <a:bodyPr/>
            <a:lstStyle/>
            <a:p>
              <a:endParaRPr lang="en-US"/>
            </a:p>
          </p:txBody>
        </p:sp>
        <p:sp>
          <p:nvSpPr>
            <p:cNvPr id="21543" name="Line 1071"/>
            <p:cNvSpPr>
              <a:spLocks noChangeShapeType="1"/>
            </p:cNvSpPr>
            <p:nvPr/>
          </p:nvSpPr>
          <p:spPr bwMode="auto">
            <a:xfrm>
              <a:off x="1049" y="3469"/>
              <a:ext cx="89" cy="155"/>
            </a:xfrm>
            <a:prstGeom prst="line">
              <a:avLst/>
            </a:prstGeom>
            <a:noFill/>
            <a:ln w="12700">
              <a:solidFill>
                <a:schemeClr val="tx1"/>
              </a:solidFill>
              <a:round/>
              <a:headEnd type="none" w="sm" len="sm"/>
              <a:tailEnd type="none" w="sm" len="sm"/>
            </a:ln>
          </p:spPr>
          <p:txBody>
            <a:bodyPr/>
            <a:lstStyle/>
            <a:p>
              <a:endParaRPr lang="en-US"/>
            </a:p>
          </p:txBody>
        </p:sp>
        <p:sp>
          <p:nvSpPr>
            <p:cNvPr id="21544" name="Line 1072"/>
            <p:cNvSpPr>
              <a:spLocks noChangeShapeType="1"/>
            </p:cNvSpPr>
            <p:nvPr/>
          </p:nvSpPr>
          <p:spPr bwMode="auto">
            <a:xfrm flipH="1">
              <a:off x="965" y="3469"/>
              <a:ext cx="90" cy="155"/>
            </a:xfrm>
            <a:prstGeom prst="line">
              <a:avLst/>
            </a:prstGeom>
            <a:noFill/>
            <a:ln w="12700">
              <a:solidFill>
                <a:schemeClr val="tx1"/>
              </a:solidFill>
              <a:round/>
              <a:headEnd type="none" w="sm" len="sm"/>
              <a:tailEnd type="none" w="sm" len="sm"/>
            </a:ln>
          </p:spPr>
          <p:txBody>
            <a:bodyPr/>
            <a:lstStyle/>
            <a:p>
              <a:endParaRPr lang="en-US"/>
            </a:p>
          </p:txBody>
        </p:sp>
        <p:sp>
          <p:nvSpPr>
            <p:cNvPr id="21545" name="Oval 1073"/>
            <p:cNvSpPr>
              <a:spLocks noChangeArrowheads="1"/>
            </p:cNvSpPr>
            <p:nvPr/>
          </p:nvSpPr>
          <p:spPr bwMode="auto">
            <a:xfrm>
              <a:off x="1029" y="3443"/>
              <a:ext cx="46" cy="46"/>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1546" name="Oval 1074"/>
            <p:cNvSpPr>
              <a:spLocks noChangeArrowheads="1"/>
            </p:cNvSpPr>
            <p:nvPr/>
          </p:nvSpPr>
          <p:spPr bwMode="auto">
            <a:xfrm>
              <a:off x="1075" y="3526"/>
              <a:ext cx="46" cy="46"/>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1547" name="Oval 1075"/>
            <p:cNvSpPr>
              <a:spLocks noChangeArrowheads="1"/>
            </p:cNvSpPr>
            <p:nvPr/>
          </p:nvSpPr>
          <p:spPr bwMode="auto">
            <a:xfrm>
              <a:off x="984" y="3526"/>
              <a:ext cx="45" cy="46"/>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1548" name="Oval 1076"/>
            <p:cNvSpPr>
              <a:spLocks noChangeArrowheads="1"/>
            </p:cNvSpPr>
            <p:nvPr/>
          </p:nvSpPr>
          <p:spPr bwMode="auto">
            <a:xfrm>
              <a:off x="1029" y="3610"/>
              <a:ext cx="46" cy="46"/>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1549" name="Oval 1077"/>
            <p:cNvSpPr>
              <a:spLocks noChangeArrowheads="1"/>
            </p:cNvSpPr>
            <p:nvPr/>
          </p:nvSpPr>
          <p:spPr bwMode="auto">
            <a:xfrm>
              <a:off x="1120" y="3610"/>
              <a:ext cx="46" cy="46"/>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1550" name="Oval 1078"/>
            <p:cNvSpPr>
              <a:spLocks noChangeArrowheads="1"/>
            </p:cNvSpPr>
            <p:nvPr/>
          </p:nvSpPr>
          <p:spPr bwMode="auto">
            <a:xfrm flipH="1">
              <a:off x="1029" y="3443"/>
              <a:ext cx="46" cy="46"/>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1551" name="Oval 1079"/>
            <p:cNvSpPr>
              <a:spLocks noChangeArrowheads="1"/>
            </p:cNvSpPr>
            <p:nvPr/>
          </p:nvSpPr>
          <p:spPr bwMode="auto">
            <a:xfrm flipH="1">
              <a:off x="984" y="3526"/>
              <a:ext cx="45" cy="46"/>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sp>
          <p:nvSpPr>
            <p:cNvPr id="21552" name="Oval 1080"/>
            <p:cNvSpPr>
              <a:spLocks noChangeArrowheads="1"/>
            </p:cNvSpPr>
            <p:nvPr/>
          </p:nvSpPr>
          <p:spPr bwMode="auto">
            <a:xfrm flipH="1">
              <a:off x="939" y="3610"/>
              <a:ext cx="45" cy="46"/>
            </a:xfrm>
            <a:prstGeom prst="ellipse">
              <a:avLst/>
            </a:prstGeom>
            <a:solidFill>
              <a:srgbClr val="114FFB"/>
            </a:solidFill>
            <a:ln w="12700">
              <a:solidFill>
                <a:schemeClr val="tx1"/>
              </a:solidFill>
              <a:round/>
              <a:headEnd type="none" w="sm" len="sm"/>
              <a:tailEnd type="none" w="sm" len="sm"/>
            </a:ln>
          </p:spPr>
          <p:txBody>
            <a:bodyPr wrap="none" anchor="ctr"/>
            <a:lstStyle/>
            <a:p>
              <a:endParaRPr lang="en-US"/>
            </a:p>
          </p:txBody>
        </p:sp>
      </p:grpSp>
      <p:sp>
        <p:nvSpPr>
          <p:cNvPr id="414777" name="Line 1081"/>
          <p:cNvSpPr>
            <a:spLocks noChangeShapeType="1"/>
          </p:cNvSpPr>
          <p:nvPr/>
        </p:nvSpPr>
        <p:spPr bwMode="auto">
          <a:xfrm rot="-5400000">
            <a:off x="5508625" y="4554538"/>
            <a:ext cx="1588" cy="392112"/>
          </a:xfrm>
          <a:prstGeom prst="line">
            <a:avLst/>
          </a:prstGeom>
          <a:noFill/>
          <a:ln w="57150">
            <a:solidFill>
              <a:srgbClr val="114FFB"/>
            </a:solidFill>
            <a:round/>
            <a:headEnd/>
            <a:tailEnd type="arrow" w="med" len="med"/>
          </a:ln>
        </p:spPr>
        <p:txBody>
          <a:bodyPr/>
          <a:lstStyle/>
          <a:p>
            <a:endParaRPr lang="en-US"/>
          </a:p>
        </p:txBody>
      </p:sp>
      <p:sp>
        <p:nvSpPr>
          <p:cNvPr id="414778" name="Line 1082"/>
          <p:cNvSpPr>
            <a:spLocks noChangeShapeType="1"/>
          </p:cNvSpPr>
          <p:nvPr/>
        </p:nvSpPr>
        <p:spPr bwMode="auto">
          <a:xfrm rot="-5400000">
            <a:off x="3519488" y="4554537"/>
            <a:ext cx="1588" cy="392113"/>
          </a:xfrm>
          <a:prstGeom prst="line">
            <a:avLst/>
          </a:prstGeom>
          <a:noFill/>
          <a:ln w="57150">
            <a:solidFill>
              <a:srgbClr val="114FFB"/>
            </a:solidFill>
            <a:round/>
            <a:headEnd/>
            <a:tailEnd type="arrow" w="med" len="med"/>
          </a:ln>
        </p:spPr>
        <p:txBody>
          <a:bodyP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14596"/>
                                        </p:tgtEl>
                                        <p:attrNameLst>
                                          <p:attrName>style.visibility</p:attrName>
                                        </p:attrNameLst>
                                      </p:cBhvr>
                                      <p:to>
                                        <p:strVal val="visible"/>
                                      </p:to>
                                    </p:set>
                                    <p:animEffect transition="in" filter="wipe(left)">
                                      <p:cBhvr>
                                        <p:cTn id="7" dur="500"/>
                                        <p:tgtEl>
                                          <p:spTgt spid="414596"/>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414755"/>
                                        </p:tgtEl>
                                        <p:attrNameLst>
                                          <p:attrName>style.visibility</p:attrName>
                                        </p:attrNameLst>
                                      </p:cBhvr>
                                      <p:to>
                                        <p:strVal val="visible"/>
                                      </p:to>
                                    </p:set>
                                    <p:animEffect transition="in" filter="wipe(up)">
                                      <p:cBhvr>
                                        <p:cTn id="11" dur="500"/>
                                        <p:tgtEl>
                                          <p:spTgt spid="414755"/>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414778"/>
                                        </p:tgtEl>
                                        <p:attrNameLst>
                                          <p:attrName>style.visibility</p:attrName>
                                        </p:attrNameLst>
                                      </p:cBhvr>
                                      <p:to>
                                        <p:strVal val="visible"/>
                                      </p:to>
                                    </p:set>
                                    <p:animEffect transition="in" filter="wipe(up)">
                                      <p:cBhvr>
                                        <p:cTn id="15" dur="500"/>
                                        <p:tgtEl>
                                          <p:spTgt spid="414778"/>
                                        </p:tgtEl>
                                      </p:cBhvr>
                                    </p:animEffect>
                                  </p:childTnLst>
                                </p:cTn>
                              </p:par>
                            </p:childTnLst>
                          </p:cTn>
                        </p:par>
                        <p:par>
                          <p:cTn id="16" fill="hold">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414763"/>
                                        </p:tgtEl>
                                        <p:attrNameLst>
                                          <p:attrName>style.visibility</p:attrName>
                                        </p:attrNameLst>
                                      </p:cBhvr>
                                      <p:to>
                                        <p:strVal val="visible"/>
                                      </p:to>
                                    </p:set>
                                    <p:animEffect transition="in" filter="wipe(up)">
                                      <p:cBhvr>
                                        <p:cTn id="19" dur="500"/>
                                        <p:tgtEl>
                                          <p:spTgt spid="41476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414736"/>
                                        </p:tgtEl>
                                        <p:attrNameLst>
                                          <p:attrName>style.visibility</p:attrName>
                                        </p:attrNameLst>
                                      </p:cBhvr>
                                      <p:to>
                                        <p:strVal val="visible"/>
                                      </p:to>
                                    </p:set>
                                    <p:animEffect transition="in" filter="wipe(up)">
                                      <p:cBhvr>
                                        <p:cTn id="24" dur="500"/>
                                        <p:tgtEl>
                                          <p:spTgt spid="414736"/>
                                        </p:tgtEl>
                                      </p:cBhvr>
                                    </p:animEffect>
                                  </p:childTnLst>
                                </p:cTn>
                              </p:par>
                            </p:childTnLst>
                          </p:cTn>
                        </p:par>
                        <p:par>
                          <p:cTn id="25" fill="hold">
                            <p:stCondLst>
                              <p:cond delay="500"/>
                            </p:stCondLst>
                            <p:childTnLst>
                              <p:par>
                                <p:cTn id="26" presetID="22" presetClass="entr" presetSubtype="1" fill="hold" nodeType="afterEffect">
                                  <p:stCondLst>
                                    <p:cond delay="0"/>
                                  </p:stCondLst>
                                  <p:childTnLst>
                                    <p:set>
                                      <p:cBhvr>
                                        <p:cTn id="27" dur="1" fill="hold">
                                          <p:stCondLst>
                                            <p:cond delay="0"/>
                                          </p:stCondLst>
                                        </p:cTn>
                                        <p:tgtEl>
                                          <p:spTgt spid="414668"/>
                                        </p:tgtEl>
                                        <p:attrNameLst>
                                          <p:attrName>style.visibility</p:attrName>
                                        </p:attrNameLst>
                                      </p:cBhvr>
                                      <p:to>
                                        <p:strVal val="visible"/>
                                      </p:to>
                                    </p:set>
                                    <p:animEffect transition="in" filter="wipe(up)">
                                      <p:cBhvr>
                                        <p:cTn id="28" dur="500"/>
                                        <p:tgtEl>
                                          <p:spTgt spid="414668"/>
                                        </p:tgtEl>
                                      </p:cBhvr>
                                    </p:animEffect>
                                  </p:childTnLst>
                                </p:cTn>
                              </p:par>
                            </p:childTnLst>
                          </p:cTn>
                        </p:par>
                        <p:par>
                          <p:cTn id="29" fill="hold">
                            <p:stCondLst>
                              <p:cond delay="1000"/>
                            </p:stCondLst>
                            <p:childTnLst>
                              <p:par>
                                <p:cTn id="30" presetID="22" presetClass="entr" presetSubtype="8" fill="hold" grpId="0" nodeType="afterEffect">
                                  <p:stCondLst>
                                    <p:cond delay="0"/>
                                  </p:stCondLst>
                                  <p:childTnLst>
                                    <p:set>
                                      <p:cBhvr>
                                        <p:cTn id="31" dur="1" fill="hold">
                                          <p:stCondLst>
                                            <p:cond delay="0"/>
                                          </p:stCondLst>
                                        </p:cTn>
                                        <p:tgtEl>
                                          <p:spTgt spid="414777"/>
                                        </p:tgtEl>
                                        <p:attrNameLst>
                                          <p:attrName>style.visibility</p:attrName>
                                        </p:attrNameLst>
                                      </p:cBhvr>
                                      <p:to>
                                        <p:strVal val="visible"/>
                                      </p:to>
                                    </p:set>
                                    <p:animEffect transition="in" filter="wipe(left)">
                                      <p:cBhvr>
                                        <p:cTn id="32" dur="500"/>
                                        <p:tgtEl>
                                          <p:spTgt spid="414777"/>
                                        </p:tgtEl>
                                      </p:cBhvr>
                                    </p:animEffect>
                                  </p:childTnLst>
                                </p:cTn>
                              </p:par>
                            </p:childTnLst>
                          </p:cTn>
                        </p:par>
                        <p:par>
                          <p:cTn id="33" fill="hold">
                            <p:stCondLst>
                              <p:cond delay="1500"/>
                            </p:stCondLst>
                            <p:childTnLst>
                              <p:par>
                                <p:cTn id="34" presetID="22" presetClass="entr" presetSubtype="1" fill="hold" grpId="0" nodeType="afterEffect">
                                  <p:stCondLst>
                                    <p:cond delay="0"/>
                                  </p:stCondLst>
                                  <p:childTnLst>
                                    <p:set>
                                      <p:cBhvr>
                                        <p:cTn id="35" dur="1" fill="hold">
                                          <p:stCondLst>
                                            <p:cond delay="0"/>
                                          </p:stCondLst>
                                        </p:cTn>
                                        <p:tgtEl>
                                          <p:spTgt spid="414764"/>
                                        </p:tgtEl>
                                        <p:attrNameLst>
                                          <p:attrName>style.visibility</p:attrName>
                                        </p:attrNameLst>
                                      </p:cBhvr>
                                      <p:to>
                                        <p:strVal val="visible"/>
                                      </p:to>
                                    </p:set>
                                    <p:animEffect transition="in" filter="wipe(up)">
                                      <p:cBhvr>
                                        <p:cTn id="36" dur="500"/>
                                        <p:tgtEl>
                                          <p:spTgt spid="414764"/>
                                        </p:tgtEl>
                                      </p:cBhvr>
                                    </p:animEffect>
                                  </p:childTnLst>
                                </p:cTn>
                              </p:par>
                            </p:childTnLst>
                          </p:cTn>
                        </p:par>
                        <p:par>
                          <p:cTn id="37" fill="hold">
                            <p:stCondLst>
                              <p:cond delay="2000"/>
                            </p:stCondLst>
                            <p:childTnLst>
                              <p:par>
                                <p:cTn id="38" presetID="22" presetClass="entr" presetSubtype="8" fill="hold" nodeType="afterEffect">
                                  <p:stCondLst>
                                    <p:cond delay="0"/>
                                  </p:stCondLst>
                                  <p:childTnLst>
                                    <p:set>
                                      <p:cBhvr>
                                        <p:cTn id="39" dur="1" fill="hold">
                                          <p:stCondLst>
                                            <p:cond delay="0"/>
                                          </p:stCondLst>
                                        </p:cTn>
                                        <p:tgtEl>
                                          <p:spTgt spid="414592"/>
                                        </p:tgtEl>
                                        <p:attrNameLst>
                                          <p:attrName>style.visibility</p:attrName>
                                        </p:attrNameLst>
                                      </p:cBhvr>
                                      <p:to>
                                        <p:strVal val="visible"/>
                                      </p:to>
                                    </p:set>
                                    <p:animEffect transition="in" filter="wipe(left)">
                                      <p:cBhvr>
                                        <p:cTn id="40" dur="500"/>
                                        <p:tgtEl>
                                          <p:spTgt spid="414592"/>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nodeType="clickEffect">
                                  <p:stCondLst>
                                    <p:cond delay="0"/>
                                  </p:stCondLst>
                                  <p:childTnLst>
                                    <p:set>
                                      <p:cBhvr>
                                        <p:cTn id="44" dur="1" fill="hold">
                                          <p:stCondLst>
                                            <p:cond delay="0"/>
                                          </p:stCondLst>
                                        </p:cTn>
                                        <p:tgtEl>
                                          <p:spTgt spid="414683"/>
                                        </p:tgtEl>
                                        <p:attrNameLst>
                                          <p:attrName>style.visibility</p:attrName>
                                        </p:attrNameLst>
                                      </p:cBhvr>
                                      <p:to>
                                        <p:strVal val="visible"/>
                                      </p:to>
                                    </p:set>
                                    <p:animEffect transition="in" filter="wipe(up)">
                                      <p:cBhvr>
                                        <p:cTn id="45" dur="500"/>
                                        <p:tgtEl>
                                          <p:spTgt spid="414683"/>
                                        </p:tgtEl>
                                      </p:cBhvr>
                                    </p:animEffect>
                                  </p:childTnLst>
                                </p:cTn>
                              </p:par>
                            </p:childTnLst>
                          </p:cTn>
                        </p:par>
                        <p:par>
                          <p:cTn id="46" fill="hold">
                            <p:stCondLst>
                              <p:cond delay="500"/>
                            </p:stCondLst>
                            <p:childTnLst>
                              <p:par>
                                <p:cTn id="47" presetID="22" presetClass="entr" presetSubtype="1" fill="hold" nodeType="afterEffect">
                                  <p:stCondLst>
                                    <p:cond delay="0"/>
                                  </p:stCondLst>
                                  <p:childTnLst>
                                    <p:set>
                                      <p:cBhvr>
                                        <p:cTn id="48" dur="1" fill="hold">
                                          <p:stCondLst>
                                            <p:cond delay="0"/>
                                          </p:stCondLst>
                                        </p:cTn>
                                        <p:tgtEl>
                                          <p:spTgt spid="414632"/>
                                        </p:tgtEl>
                                        <p:attrNameLst>
                                          <p:attrName>style.visibility</p:attrName>
                                        </p:attrNameLst>
                                      </p:cBhvr>
                                      <p:to>
                                        <p:strVal val="visible"/>
                                      </p:to>
                                    </p:set>
                                    <p:animEffect transition="in" filter="wipe(up)">
                                      <p:cBhvr>
                                        <p:cTn id="49" dur="500"/>
                                        <p:tgtEl>
                                          <p:spTgt spid="414632"/>
                                        </p:tgtEl>
                                      </p:cBhvr>
                                    </p:animEffect>
                                  </p:childTnLst>
                                </p:cTn>
                              </p:par>
                            </p:childTnLst>
                          </p:cTn>
                        </p:par>
                        <p:par>
                          <p:cTn id="50" fill="hold">
                            <p:stCondLst>
                              <p:cond delay="1000"/>
                            </p:stCondLst>
                            <p:childTnLst>
                              <p:par>
                                <p:cTn id="51" presetID="22" presetClass="entr" presetSubtype="1" fill="hold" nodeType="afterEffect">
                                  <p:stCondLst>
                                    <p:cond delay="0"/>
                                  </p:stCondLst>
                                  <p:childTnLst>
                                    <p:set>
                                      <p:cBhvr>
                                        <p:cTn id="52" dur="1" fill="hold">
                                          <p:stCondLst>
                                            <p:cond delay="0"/>
                                          </p:stCondLst>
                                        </p:cTn>
                                        <p:tgtEl>
                                          <p:spTgt spid="414605"/>
                                        </p:tgtEl>
                                        <p:attrNameLst>
                                          <p:attrName>style.visibility</p:attrName>
                                        </p:attrNameLst>
                                      </p:cBhvr>
                                      <p:to>
                                        <p:strVal val="visible"/>
                                      </p:to>
                                    </p:set>
                                    <p:animEffect transition="in" filter="wipe(up)">
                                      <p:cBhvr>
                                        <p:cTn id="53" dur="500"/>
                                        <p:tgtEl>
                                          <p:spTgt spid="414605"/>
                                        </p:tgtEl>
                                      </p:cBhvr>
                                    </p:animEffect>
                                  </p:childTnLst>
                                </p:cTn>
                              </p:par>
                            </p:childTnLst>
                          </p:cTn>
                        </p:par>
                        <p:par>
                          <p:cTn id="54" fill="hold">
                            <p:stCondLst>
                              <p:cond delay="1500"/>
                            </p:stCondLst>
                            <p:childTnLst>
                              <p:par>
                                <p:cTn id="55" presetID="22" presetClass="entr" presetSubtype="1" fill="hold" nodeType="afterEffect">
                                  <p:stCondLst>
                                    <p:cond delay="0"/>
                                  </p:stCondLst>
                                  <p:childTnLst>
                                    <p:set>
                                      <p:cBhvr>
                                        <p:cTn id="56" dur="1" fill="hold">
                                          <p:stCondLst>
                                            <p:cond delay="0"/>
                                          </p:stCondLst>
                                        </p:cTn>
                                        <p:tgtEl>
                                          <p:spTgt spid="414765"/>
                                        </p:tgtEl>
                                        <p:attrNameLst>
                                          <p:attrName>style.visibility</p:attrName>
                                        </p:attrNameLst>
                                      </p:cBhvr>
                                      <p:to>
                                        <p:strVal val="visible"/>
                                      </p:to>
                                    </p:set>
                                    <p:animEffect transition="in" filter="wipe(up)">
                                      <p:cBhvr>
                                        <p:cTn id="57" dur="500"/>
                                        <p:tgtEl>
                                          <p:spTgt spid="4147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4763" grpId="0" animBg="1"/>
      <p:bldP spid="414764" grpId="0" animBg="1"/>
      <p:bldP spid="414777" grpId="0" animBg="1"/>
      <p:bldP spid="41477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752475" y="152400"/>
            <a:ext cx="7799388" cy="914400"/>
          </a:xfrm>
        </p:spPr>
        <p:txBody>
          <a:bodyPr/>
          <a:lstStyle/>
          <a:p>
            <a:pPr eaLnBrk="1" hangingPunct="1"/>
            <a:r>
              <a:rPr lang="en-US" sz="2800" smtClean="0"/>
              <a:t>The Data Layout is Based a Pyramidal Multi-resolution with high degree of locality</a:t>
            </a:r>
          </a:p>
        </p:txBody>
      </p:sp>
      <p:grpSp>
        <p:nvGrpSpPr>
          <p:cNvPr id="23555" name="Group 3"/>
          <p:cNvGrpSpPr>
            <a:grpSpLocks/>
          </p:cNvGrpSpPr>
          <p:nvPr/>
        </p:nvGrpSpPr>
        <p:grpSpPr bwMode="auto">
          <a:xfrm>
            <a:off x="206375" y="5641975"/>
            <a:ext cx="4170363" cy="479425"/>
            <a:chOff x="242" y="3650"/>
            <a:chExt cx="2956" cy="302"/>
          </a:xfrm>
        </p:grpSpPr>
        <p:sp>
          <p:nvSpPr>
            <p:cNvPr id="23636" name="Rectangle 4"/>
            <p:cNvSpPr>
              <a:spLocks noChangeArrowheads="1"/>
            </p:cNvSpPr>
            <p:nvPr/>
          </p:nvSpPr>
          <p:spPr bwMode="auto">
            <a:xfrm>
              <a:off x="1511" y="3650"/>
              <a:ext cx="1687" cy="302"/>
            </a:xfrm>
            <a:prstGeom prst="rect">
              <a:avLst/>
            </a:prstGeom>
            <a:solidFill>
              <a:schemeClr val="accent2"/>
            </a:solidFill>
            <a:ln w="9525">
              <a:noFill/>
              <a:miter lim="800000"/>
              <a:headEnd/>
              <a:tailEnd/>
            </a:ln>
          </p:spPr>
          <p:txBody>
            <a:bodyPr wrap="none" anchor="ctr"/>
            <a:lstStyle/>
            <a:p>
              <a:endParaRPr lang="en-US"/>
            </a:p>
          </p:txBody>
        </p:sp>
        <p:sp>
          <p:nvSpPr>
            <p:cNvPr id="23637" name="Rectangle 5"/>
            <p:cNvSpPr>
              <a:spLocks noChangeArrowheads="1"/>
            </p:cNvSpPr>
            <p:nvPr/>
          </p:nvSpPr>
          <p:spPr bwMode="auto">
            <a:xfrm>
              <a:off x="664" y="3650"/>
              <a:ext cx="845" cy="302"/>
            </a:xfrm>
            <a:prstGeom prst="rect">
              <a:avLst/>
            </a:prstGeom>
            <a:solidFill>
              <a:schemeClr val="hlink"/>
            </a:solidFill>
            <a:ln w="9525">
              <a:noFill/>
              <a:miter lim="800000"/>
              <a:headEnd/>
              <a:tailEnd/>
            </a:ln>
          </p:spPr>
          <p:txBody>
            <a:bodyPr wrap="none" anchor="ctr"/>
            <a:lstStyle/>
            <a:p>
              <a:endParaRPr lang="en-US"/>
            </a:p>
          </p:txBody>
        </p:sp>
        <p:sp>
          <p:nvSpPr>
            <p:cNvPr id="23638" name="Rectangle 6"/>
            <p:cNvSpPr>
              <a:spLocks noChangeArrowheads="1"/>
            </p:cNvSpPr>
            <p:nvPr/>
          </p:nvSpPr>
          <p:spPr bwMode="auto">
            <a:xfrm>
              <a:off x="242" y="3650"/>
              <a:ext cx="422" cy="302"/>
            </a:xfrm>
            <a:prstGeom prst="rect">
              <a:avLst/>
            </a:prstGeom>
            <a:solidFill>
              <a:schemeClr val="bg2"/>
            </a:solidFill>
            <a:ln w="9525">
              <a:noFill/>
              <a:miter lim="800000"/>
              <a:headEnd/>
              <a:tailEnd/>
            </a:ln>
          </p:spPr>
          <p:txBody>
            <a:bodyPr wrap="none" anchor="ctr"/>
            <a:lstStyle/>
            <a:p>
              <a:endParaRPr lang="en-US"/>
            </a:p>
          </p:txBody>
        </p:sp>
        <p:sp>
          <p:nvSpPr>
            <p:cNvPr id="23639" name="Rectangle 7"/>
            <p:cNvSpPr>
              <a:spLocks noChangeArrowheads="1"/>
            </p:cNvSpPr>
            <p:nvPr/>
          </p:nvSpPr>
          <p:spPr bwMode="auto">
            <a:xfrm>
              <a:off x="2776" y="3650"/>
              <a:ext cx="422" cy="302"/>
            </a:xfrm>
            <a:prstGeom prst="rect">
              <a:avLst/>
            </a:prstGeom>
            <a:solidFill>
              <a:schemeClr val="accent2"/>
            </a:solidFill>
            <a:ln w="9525">
              <a:noFill/>
              <a:miter lim="800000"/>
              <a:headEnd/>
              <a:tailEnd/>
            </a:ln>
          </p:spPr>
          <p:txBody>
            <a:bodyPr/>
            <a:lstStyle/>
            <a:p>
              <a:pPr eaLnBrk="1" hangingPunct="1">
                <a:spcBef>
                  <a:spcPct val="20000"/>
                </a:spcBef>
              </a:pPr>
              <a:endParaRPr lang="en-US" b="1">
                <a:latin typeface="Helvetica" pitchFamily="34" charset="0"/>
              </a:endParaRPr>
            </a:p>
          </p:txBody>
        </p:sp>
        <p:sp>
          <p:nvSpPr>
            <p:cNvPr id="23640" name="Rectangle 8"/>
            <p:cNvSpPr>
              <a:spLocks noChangeArrowheads="1"/>
            </p:cNvSpPr>
            <p:nvPr/>
          </p:nvSpPr>
          <p:spPr bwMode="auto">
            <a:xfrm>
              <a:off x="2353" y="3650"/>
              <a:ext cx="423" cy="302"/>
            </a:xfrm>
            <a:prstGeom prst="rect">
              <a:avLst/>
            </a:prstGeom>
            <a:solidFill>
              <a:schemeClr val="accent2"/>
            </a:solidFill>
            <a:ln w="9525">
              <a:noFill/>
              <a:miter lim="800000"/>
              <a:headEnd/>
              <a:tailEnd/>
            </a:ln>
          </p:spPr>
          <p:txBody>
            <a:bodyPr/>
            <a:lstStyle/>
            <a:p>
              <a:pPr eaLnBrk="1" hangingPunct="1">
                <a:spcBef>
                  <a:spcPct val="20000"/>
                </a:spcBef>
              </a:pPr>
              <a:endParaRPr lang="en-US" b="1">
                <a:latin typeface="Helvetica" pitchFamily="34" charset="0"/>
              </a:endParaRPr>
            </a:p>
          </p:txBody>
        </p:sp>
        <p:sp>
          <p:nvSpPr>
            <p:cNvPr id="23641" name="Rectangle 9"/>
            <p:cNvSpPr>
              <a:spLocks noChangeArrowheads="1"/>
            </p:cNvSpPr>
            <p:nvPr/>
          </p:nvSpPr>
          <p:spPr bwMode="auto">
            <a:xfrm>
              <a:off x="1931" y="3650"/>
              <a:ext cx="422" cy="302"/>
            </a:xfrm>
            <a:prstGeom prst="rect">
              <a:avLst/>
            </a:prstGeom>
            <a:solidFill>
              <a:schemeClr val="accent2"/>
            </a:solidFill>
            <a:ln w="9525">
              <a:noFill/>
              <a:miter lim="800000"/>
              <a:headEnd/>
              <a:tailEnd/>
            </a:ln>
          </p:spPr>
          <p:txBody>
            <a:bodyPr/>
            <a:lstStyle/>
            <a:p>
              <a:pPr eaLnBrk="1" hangingPunct="1">
                <a:spcBef>
                  <a:spcPct val="20000"/>
                </a:spcBef>
              </a:pPr>
              <a:endParaRPr lang="en-US" b="1">
                <a:latin typeface="Helvetica" pitchFamily="34" charset="0"/>
              </a:endParaRPr>
            </a:p>
          </p:txBody>
        </p:sp>
        <p:sp>
          <p:nvSpPr>
            <p:cNvPr id="23642" name="Rectangle 10"/>
            <p:cNvSpPr>
              <a:spLocks noChangeArrowheads="1"/>
            </p:cNvSpPr>
            <p:nvPr/>
          </p:nvSpPr>
          <p:spPr bwMode="auto">
            <a:xfrm>
              <a:off x="1509" y="3650"/>
              <a:ext cx="422" cy="302"/>
            </a:xfrm>
            <a:prstGeom prst="rect">
              <a:avLst/>
            </a:prstGeom>
            <a:solidFill>
              <a:schemeClr val="accent2"/>
            </a:solidFill>
            <a:ln w="9525">
              <a:noFill/>
              <a:miter lim="800000"/>
              <a:headEnd/>
              <a:tailEnd/>
            </a:ln>
          </p:spPr>
          <p:txBody>
            <a:bodyPr/>
            <a:lstStyle/>
            <a:p>
              <a:pPr eaLnBrk="1" hangingPunct="1">
                <a:spcBef>
                  <a:spcPct val="20000"/>
                </a:spcBef>
              </a:pPr>
              <a:endParaRPr lang="en-US" b="1">
                <a:latin typeface="Helvetica" pitchFamily="34" charset="0"/>
              </a:endParaRPr>
            </a:p>
          </p:txBody>
        </p:sp>
        <p:sp>
          <p:nvSpPr>
            <p:cNvPr id="23643" name="Rectangle 11"/>
            <p:cNvSpPr>
              <a:spLocks noChangeArrowheads="1"/>
            </p:cNvSpPr>
            <p:nvPr/>
          </p:nvSpPr>
          <p:spPr bwMode="auto">
            <a:xfrm>
              <a:off x="1087" y="3650"/>
              <a:ext cx="422" cy="302"/>
            </a:xfrm>
            <a:prstGeom prst="rect">
              <a:avLst/>
            </a:prstGeom>
            <a:solidFill>
              <a:schemeClr val="hlink"/>
            </a:solidFill>
            <a:ln w="9525">
              <a:noFill/>
              <a:miter lim="800000"/>
              <a:headEnd/>
              <a:tailEnd/>
            </a:ln>
          </p:spPr>
          <p:txBody>
            <a:bodyPr/>
            <a:lstStyle/>
            <a:p>
              <a:pPr eaLnBrk="1" hangingPunct="1">
                <a:spcBef>
                  <a:spcPct val="20000"/>
                </a:spcBef>
              </a:pPr>
              <a:endParaRPr lang="en-US" b="1">
                <a:latin typeface="Helvetica" pitchFamily="34" charset="0"/>
              </a:endParaRPr>
            </a:p>
          </p:txBody>
        </p:sp>
        <p:sp>
          <p:nvSpPr>
            <p:cNvPr id="23644" name="Rectangle 12"/>
            <p:cNvSpPr>
              <a:spLocks noChangeArrowheads="1"/>
            </p:cNvSpPr>
            <p:nvPr/>
          </p:nvSpPr>
          <p:spPr bwMode="auto">
            <a:xfrm>
              <a:off x="664" y="3650"/>
              <a:ext cx="423" cy="302"/>
            </a:xfrm>
            <a:prstGeom prst="rect">
              <a:avLst/>
            </a:prstGeom>
            <a:solidFill>
              <a:schemeClr val="hlink"/>
            </a:solidFill>
            <a:ln w="9525">
              <a:noFill/>
              <a:miter lim="800000"/>
              <a:headEnd/>
              <a:tailEnd/>
            </a:ln>
          </p:spPr>
          <p:txBody>
            <a:bodyPr/>
            <a:lstStyle/>
            <a:p>
              <a:pPr eaLnBrk="1" hangingPunct="1">
                <a:spcBef>
                  <a:spcPct val="20000"/>
                </a:spcBef>
              </a:pPr>
              <a:endParaRPr lang="en-US" b="1">
                <a:latin typeface="Helvetica" pitchFamily="34" charset="0"/>
              </a:endParaRPr>
            </a:p>
          </p:txBody>
        </p:sp>
        <p:sp>
          <p:nvSpPr>
            <p:cNvPr id="23645" name="Rectangle 13"/>
            <p:cNvSpPr>
              <a:spLocks noChangeArrowheads="1"/>
            </p:cNvSpPr>
            <p:nvPr/>
          </p:nvSpPr>
          <p:spPr bwMode="auto">
            <a:xfrm>
              <a:off x="242" y="3650"/>
              <a:ext cx="422" cy="302"/>
            </a:xfrm>
            <a:prstGeom prst="rect">
              <a:avLst/>
            </a:prstGeom>
            <a:solidFill>
              <a:srgbClr val="EE1712"/>
            </a:solidFill>
            <a:ln w="9525">
              <a:noFill/>
              <a:miter lim="800000"/>
              <a:headEnd/>
              <a:tailEnd/>
            </a:ln>
          </p:spPr>
          <p:txBody>
            <a:bodyPr/>
            <a:lstStyle/>
            <a:p>
              <a:pPr eaLnBrk="1" hangingPunct="1">
                <a:spcBef>
                  <a:spcPct val="20000"/>
                </a:spcBef>
              </a:pPr>
              <a:endParaRPr lang="en-US" b="1">
                <a:latin typeface="Helvetica" pitchFamily="34" charset="0"/>
              </a:endParaRPr>
            </a:p>
          </p:txBody>
        </p:sp>
        <p:sp>
          <p:nvSpPr>
            <p:cNvPr id="23646" name="Line 14"/>
            <p:cNvSpPr>
              <a:spLocks noChangeShapeType="1"/>
            </p:cNvSpPr>
            <p:nvPr/>
          </p:nvSpPr>
          <p:spPr bwMode="auto">
            <a:xfrm>
              <a:off x="242" y="3650"/>
              <a:ext cx="0" cy="302"/>
            </a:xfrm>
            <a:prstGeom prst="line">
              <a:avLst/>
            </a:prstGeom>
            <a:noFill/>
            <a:ln w="12700" cap="sq">
              <a:solidFill>
                <a:srgbClr val="000000"/>
              </a:solidFill>
              <a:round/>
              <a:headEnd/>
              <a:tailEnd/>
            </a:ln>
          </p:spPr>
          <p:txBody>
            <a:bodyPr/>
            <a:lstStyle/>
            <a:p>
              <a:endParaRPr lang="en-US"/>
            </a:p>
          </p:txBody>
        </p:sp>
        <p:sp>
          <p:nvSpPr>
            <p:cNvPr id="23647" name="Line 15"/>
            <p:cNvSpPr>
              <a:spLocks noChangeShapeType="1"/>
            </p:cNvSpPr>
            <p:nvPr/>
          </p:nvSpPr>
          <p:spPr bwMode="auto">
            <a:xfrm>
              <a:off x="664" y="3650"/>
              <a:ext cx="0" cy="302"/>
            </a:xfrm>
            <a:prstGeom prst="line">
              <a:avLst/>
            </a:prstGeom>
            <a:noFill/>
            <a:ln w="12700">
              <a:solidFill>
                <a:srgbClr val="000000"/>
              </a:solidFill>
              <a:round/>
              <a:headEnd/>
              <a:tailEnd/>
            </a:ln>
          </p:spPr>
          <p:txBody>
            <a:bodyPr/>
            <a:lstStyle/>
            <a:p>
              <a:endParaRPr lang="en-US"/>
            </a:p>
          </p:txBody>
        </p:sp>
        <p:sp>
          <p:nvSpPr>
            <p:cNvPr id="23648" name="Line 16"/>
            <p:cNvSpPr>
              <a:spLocks noChangeShapeType="1"/>
            </p:cNvSpPr>
            <p:nvPr/>
          </p:nvSpPr>
          <p:spPr bwMode="auto">
            <a:xfrm>
              <a:off x="1087" y="3650"/>
              <a:ext cx="0" cy="302"/>
            </a:xfrm>
            <a:prstGeom prst="line">
              <a:avLst/>
            </a:prstGeom>
            <a:noFill/>
            <a:ln w="12700">
              <a:solidFill>
                <a:srgbClr val="000000"/>
              </a:solidFill>
              <a:round/>
              <a:headEnd/>
              <a:tailEnd/>
            </a:ln>
          </p:spPr>
          <p:txBody>
            <a:bodyPr/>
            <a:lstStyle/>
            <a:p>
              <a:endParaRPr lang="en-US"/>
            </a:p>
          </p:txBody>
        </p:sp>
        <p:sp>
          <p:nvSpPr>
            <p:cNvPr id="23649" name="Line 17"/>
            <p:cNvSpPr>
              <a:spLocks noChangeShapeType="1"/>
            </p:cNvSpPr>
            <p:nvPr/>
          </p:nvSpPr>
          <p:spPr bwMode="auto">
            <a:xfrm>
              <a:off x="1509" y="3650"/>
              <a:ext cx="0" cy="302"/>
            </a:xfrm>
            <a:prstGeom prst="line">
              <a:avLst/>
            </a:prstGeom>
            <a:noFill/>
            <a:ln w="12700">
              <a:solidFill>
                <a:srgbClr val="000000"/>
              </a:solidFill>
              <a:round/>
              <a:headEnd/>
              <a:tailEnd/>
            </a:ln>
          </p:spPr>
          <p:txBody>
            <a:bodyPr/>
            <a:lstStyle/>
            <a:p>
              <a:endParaRPr lang="en-US"/>
            </a:p>
          </p:txBody>
        </p:sp>
        <p:sp>
          <p:nvSpPr>
            <p:cNvPr id="23650" name="Line 18"/>
            <p:cNvSpPr>
              <a:spLocks noChangeShapeType="1"/>
            </p:cNvSpPr>
            <p:nvPr/>
          </p:nvSpPr>
          <p:spPr bwMode="auto">
            <a:xfrm>
              <a:off x="1931" y="3650"/>
              <a:ext cx="0" cy="302"/>
            </a:xfrm>
            <a:prstGeom prst="line">
              <a:avLst/>
            </a:prstGeom>
            <a:noFill/>
            <a:ln w="12700">
              <a:solidFill>
                <a:srgbClr val="000000"/>
              </a:solidFill>
              <a:round/>
              <a:headEnd/>
              <a:tailEnd/>
            </a:ln>
          </p:spPr>
          <p:txBody>
            <a:bodyPr/>
            <a:lstStyle/>
            <a:p>
              <a:endParaRPr lang="en-US"/>
            </a:p>
          </p:txBody>
        </p:sp>
        <p:sp>
          <p:nvSpPr>
            <p:cNvPr id="23651" name="Line 19"/>
            <p:cNvSpPr>
              <a:spLocks noChangeShapeType="1"/>
            </p:cNvSpPr>
            <p:nvPr/>
          </p:nvSpPr>
          <p:spPr bwMode="auto">
            <a:xfrm>
              <a:off x="2353" y="3650"/>
              <a:ext cx="0" cy="302"/>
            </a:xfrm>
            <a:prstGeom prst="line">
              <a:avLst/>
            </a:prstGeom>
            <a:noFill/>
            <a:ln w="12700">
              <a:solidFill>
                <a:srgbClr val="000000"/>
              </a:solidFill>
              <a:round/>
              <a:headEnd/>
              <a:tailEnd/>
            </a:ln>
          </p:spPr>
          <p:txBody>
            <a:bodyPr/>
            <a:lstStyle/>
            <a:p>
              <a:endParaRPr lang="en-US"/>
            </a:p>
          </p:txBody>
        </p:sp>
        <p:sp>
          <p:nvSpPr>
            <p:cNvPr id="23652" name="Line 20"/>
            <p:cNvSpPr>
              <a:spLocks noChangeShapeType="1"/>
            </p:cNvSpPr>
            <p:nvPr/>
          </p:nvSpPr>
          <p:spPr bwMode="auto">
            <a:xfrm>
              <a:off x="2776" y="3650"/>
              <a:ext cx="0" cy="302"/>
            </a:xfrm>
            <a:prstGeom prst="line">
              <a:avLst/>
            </a:prstGeom>
            <a:noFill/>
            <a:ln w="12700">
              <a:solidFill>
                <a:srgbClr val="000000"/>
              </a:solidFill>
              <a:round/>
              <a:headEnd/>
              <a:tailEnd/>
            </a:ln>
          </p:spPr>
          <p:txBody>
            <a:bodyPr/>
            <a:lstStyle/>
            <a:p>
              <a:endParaRPr lang="en-US"/>
            </a:p>
          </p:txBody>
        </p:sp>
        <p:sp>
          <p:nvSpPr>
            <p:cNvPr id="23653" name="Line 21"/>
            <p:cNvSpPr>
              <a:spLocks noChangeShapeType="1"/>
            </p:cNvSpPr>
            <p:nvPr/>
          </p:nvSpPr>
          <p:spPr bwMode="auto">
            <a:xfrm>
              <a:off x="3198" y="3650"/>
              <a:ext cx="0" cy="302"/>
            </a:xfrm>
            <a:prstGeom prst="line">
              <a:avLst/>
            </a:prstGeom>
            <a:noFill/>
            <a:ln w="12700">
              <a:solidFill>
                <a:srgbClr val="000000"/>
              </a:solidFill>
              <a:round/>
              <a:headEnd/>
              <a:tailEnd/>
            </a:ln>
          </p:spPr>
          <p:txBody>
            <a:bodyPr/>
            <a:lstStyle/>
            <a:p>
              <a:endParaRPr lang="en-US"/>
            </a:p>
          </p:txBody>
        </p:sp>
      </p:grpSp>
      <p:sp>
        <p:nvSpPr>
          <p:cNvPr id="23556" name="Rectangle 22"/>
          <p:cNvSpPr>
            <a:spLocks noChangeArrowheads="1"/>
          </p:cNvSpPr>
          <p:nvPr/>
        </p:nvSpPr>
        <p:spPr bwMode="auto">
          <a:xfrm>
            <a:off x="4379913" y="5641975"/>
            <a:ext cx="4168775" cy="479425"/>
          </a:xfrm>
          <a:prstGeom prst="rect">
            <a:avLst/>
          </a:prstGeom>
          <a:solidFill>
            <a:srgbClr val="FF0066"/>
          </a:solidFill>
          <a:ln w="9525">
            <a:noFill/>
            <a:miter lim="800000"/>
            <a:headEnd/>
            <a:tailEnd/>
          </a:ln>
        </p:spPr>
        <p:txBody>
          <a:bodyPr wrap="none" anchor="ctr"/>
          <a:lstStyle/>
          <a:p>
            <a:endParaRPr lang="en-US"/>
          </a:p>
        </p:txBody>
      </p:sp>
      <p:sp>
        <p:nvSpPr>
          <p:cNvPr id="23557" name="Rectangle 23"/>
          <p:cNvSpPr>
            <a:spLocks noChangeArrowheads="1"/>
          </p:cNvSpPr>
          <p:nvPr/>
        </p:nvSpPr>
        <p:spPr bwMode="auto">
          <a:xfrm>
            <a:off x="8548688" y="5641975"/>
            <a:ext cx="595312" cy="479425"/>
          </a:xfrm>
          <a:prstGeom prst="rect">
            <a:avLst/>
          </a:prstGeom>
          <a:noFill/>
          <a:ln w="9525">
            <a:noFill/>
            <a:miter lim="800000"/>
            <a:headEnd/>
            <a:tailEnd/>
          </a:ln>
        </p:spPr>
        <p:txBody>
          <a:bodyPr/>
          <a:lstStyle/>
          <a:p>
            <a:pPr eaLnBrk="1" hangingPunct="1">
              <a:spcBef>
                <a:spcPct val="20000"/>
              </a:spcBef>
            </a:pPr>
            <a:endParaRPr lang="en-US" b="1">
              <a:latin typeface="Helvetica" pitchFamily="34" charset="0"/>
            </a:endParaRPr>
          </a:p>
        </p:txBody>
      </p:sp>
      <p:sp>
        <p:nvSpPr>
          <p:cNvPr id="23558" name="Rectangle 24"/>
          <p:cNvSpPr>
            <a:spLocks noChangeArrowheads="1"/>
          </p:cNvSpPr>
          <p:nvPr/>
        </p:nvSpPr>
        <p:spPr bwMode="auto">
          <a:xfrm>
            <a:off x="7951788" y="5641975"/>
            <a:ext cx="596900" cy="479425"/>
          </a:xfrm>
          <a:prstGeom prst="rect">
            <a:avLst/>
          </a:prstGeom>
          <a:solidFill>
            <a:srgbClr val="FF0066"/>
          </a:solidFill>
          <a:ln w="9525">
            <a:noFill/>
            <a:miter lim="800000"/>
            <a:headEnd/>
            <a:tailEnd/>
          </a:ln>
        </p:spPr>
        <p:txBody>
          <a:bodyPr/>
          <a:lstStyle/>
          <a:p>
            <a:pPr eaLnBrk="1" hangingPunct="1">
              <a:spcBef>
                <a:spcPct val="20000"/>
              </a:spcBef>
            </a:pPr>
            <a:endParaRPr lang="en-US" b="1">
              <a:solidFill>
                <a:schemeClr val="accent1"/>
              </a:solidFill>
              <a:latin typeface="Helvetica" pitchFamily="34" charset="0"/>
            </a:endParaRPr>
          </a:p>
        </p:txBody>
      </p:sp>
      <p:sp>
        <p:nvSpPr>
          <p:cNvPr id="23559" name="Rectangle 25"/>
          <p:cNvSpPr>
            <a:spLocks noChangeArrowheads="1"/>
          </p:cNvSpPr>
          <p:nvPr/>
        </p:nvSpPr>
        <p:spPr bwMode="auto">
          <a:xfrm>
            <a:off x="7356475" y="5641975"/>
            <a:ext cx="595313" cy="479425"/>
          </a:xfrm>
          <a:prstGeom prst="rect">
            <a:avLst/>
          </a:prstGeom>
          <a:solidFill>
            <a:srgbClr val="FF0066"/>
          </a:solidFill>
          <a:ln w="9525">
            <a:noFill/>
            <a:miter lim="800000"/>
            <a:headEnd/>
            <a:tailEnd/>
          </a:ln>
        </p:spPr>
        <p:txBody>
          <a:bodyPr/>
          <a:lstStyle/>
          <a:p>
            <a:pPr eaLnBrk="1" hangingPunct="1">
              <a:spcBef>
                <a:spcPct val="20000"/>
              </a:spcBef>
            </a:pPr>
            <a:endParaRPr lang="en-US" b="1">
              <a:solidFill>
                <a:schemeClr val="accent1"/>
              </a:solidFill>
              <a:latin typeface="Helvetica" pitchFamily="34" charset="0"/>
            </a:endParaRPr>
          </a:p>
        </p:txBody>
      </p:sp>
      <p:sp>
        <p:nvSpPr>
          <p:cNvPr id="23560" name="Rectangle 26"/>
          <p:cNvSpPr>
            <a:spLocks noChangeArrowheads="1"/>
          </p:cNvSpPr>
          <p:nvPr/>
        </p:nvSpPr>
        <p:spPr bwMode="auto">
          <a:xfrm>
            <a:off x="6761163" y="5641975"/>
            <a:ext cx="595312" cy="479425"/>
          </a:xfrm>
          <a:prstGeom prst="rect">
            <a:avLst/>
          </a:prstGeom>
          <a:solidFill>
            <a:srgbClr val="FF0066"/>
          </a:solidFill>
          <a:ln w="9525">
            <a:noFill/>
            <a:miter lim="800000"/>
            <a:headEnd/>
            <a:tailEnd/>
          </a:ln>
        </p:spPr>
        <p:txBody>
          <a:bodyPr/>
          <a:lstStyle/>
          <a:p>
            <a:pPr eaLnBrk="1" hangingPunct="1">
              <a:spcBef>
                <a:spcPct val="20000"/>
              </a:spcBef>
            </a:pPr>
            <a:endParaRPr lang="en-US" b="1">
              <a:solidFill>
                <a:schemeClr val="accent1"/>
              </a:solidFill>
              <a:latin typeface="Helvetica" pitchFamily="34" charset="0"/>
            </a:endParaRPr>
          </a:p>
        </p:txBody>
      </p:sp>
      <p:sp>
        <p:nvSpPr>
          <p:cNvPr id="23561" name="Rectangle 27"/>
          <p:cNvSpPr>
            <a:spLocks noChangeArrowheads="1"/>
          </p:cNvSpPr>
          <p:nvPr/>
        </p:nvSpPr>
        <p:spPr bwMode="auto">
          <a:xfrm>
            <a:off x="6165850" y="5641975"/>
            <a:ext cx="595313" cy="479425"/>
          </a:xfrm>
          <a:prstGeom prst="rect">
            <a:avLst/>
          </a:prstGeom>
          <a:solidFill>
            <a:srgbClr val="FF0066"/>
          </a:solidFill>
          <a:ln w="9525">
            <a:noFill/>
            <a:miter lim="800000"/>
            <a:headEnd/>
            <a:tailEnd/>
          </a:ln>
        </p:spPr>
        <p:txBody>
          <a:bodyPr/>
          <a:lstStyle/>
          <a:p>
            <a:pPr eaLnBrk="1" hangingPunct="1">
              <a:spcBef>
                <a:spcPct val="20000"/>
              </a:spcBef>
            </a:pPr>
            <a:endParaRPr lang="en-US" b="1">
              <a:solidFill>
                <a:schemeClr val="accent1"/>
              </a:solidFill>
              <a:latin typeface="Helvetica" pitchFamily="34" charset="0"/>
            </a:endParaRPr>
          </a:p>
        </p:txBody>
      </p:sp>
      <p:sp>
        <p:nvSpPr>
          <p:cNvPr id="23562" name="Rectangle 28"/>
          <p:cNvSpPr>
            <a:spLocks noChangeArrowheads="1"/>
          </p:cNvSpPr>
          <p:nvPr/>
        </p:nvSpPr>
        <p:spPr bwMode="auto">
          <a:xfrm>
            <a:off x="5568950" y="5641975"/>
            <a:ext cx="596900" cy="479425"/>
          </a:xfrm>
          <a:prstGeom prst="rect">
            <a:avLst/>
          </a:prstGeom>
          <a:solidFill>
            <a:srgbClr val="FF0066"/>
          </a:solidFill>
          <a:ln w="9525">
            <a:noFill/>
            <a:miter lim="800000"/>
            <a:headEnd/>
            <a:tailEnd/>
          </a:ln>
        </p:spPr>
        <p:txBody>
          <a:bodyPr/>
          <a:lstStyle/>
          <a:p>
            <a:pPr eaLnBrk="1" hangingPunct="1">
              <a:spcBef>
                <a:spcPct val="20000"/>
              </a:spcBef>
            </a:pPr>
            <a:endParaRPr lang="en-US" b="1">
              <a:solidFill>
                <a:schemeClr val="accent1"/>
              </a:solidFill>
              <a:latin typeface="Helvetica" pitchFamily="34" charset="0"/>
            </a:endParaRPr>
          </a:p>
        </p:txBody>
      </p:sp>
      <p:sp>
        <p:nvSpPr>
          <p:cNvPr id="23563" name="Rectangle 29"/>
          <p:cNvSpPr>
            <a:spLocks noChangeArrowheads="1"/>
          </p:cNvSpPr>
          <p:nvPr/>
        </p:nvSpPr>
        <p:spPr bwMode="auto">
          <a:xfrm>
            <a:off x="4972050" y="5641975"/>
            <a:ext cx="596900" cy="479425"/>
          </a:xfrm>
          <a:prstGeom prst="rect">
            <a:avLst/>
          </a:prstGeom>
          <a:solidFill>
            <a:srgbClr val="FF0066"/>
          </a:solidFill>
          <a:ln w="9525">
            <a:noFill/>
            <a:miter lim="800000"/>
            <a:headEnd/>
            <a:tailEnd/>
          </a:ln>
        </p:spPr>
        <p:txBody>
          <a:bodyPr/>
          <a:lstStyle/>
          <a:p>
            <a:pPr eaLnBrk="1" hangingPunct="1">
              <a:spcBef>
                <a:spcPct val="20000"/>
              </a:spcBef>
            </a:pPr>
            <a:endParaRPr lang="en-US" b="1">
              <a:solidFill>
                <a:schemeClr val="accent1"/>
              </a:solidFill>
              <a:latin typeface="Helvetica" pitchFamily="34" charset="0"/>
            </a:endParaRPr>
          </a:p>
        </p:txBody>
      </p:sp>
      <p:sp>
        <p:nvSpPr>
          <p:cNvPr id="23564" name="Rectangle 30"/>
          <p:cNvSpPr>
            <a:spLocks noChangeArrowheads="1"/>
          </p:cNvSpPr>
          <p:nvPr/>
        </p:nvSpPr>
        <p:spPr bwMode="auto">
          <a:xfrm>
            <a:off x="4376738" y="5641975"/>
            <a:ext cx="595312" cy="479425"/>
          </a:xfrm>
          <a:prstGeom prst="rect">
            <a:avLst/>
          </a:prstGeom>
          <a:solidFill>
            <a:srgbClr val="FF0066"/>
          </a:solidFill>
          <a:ln w="9525">
            <a:noFill/>
            <a:miter lim="800000"/>
            <a:headEnd/>
            <a:tailEnd/>
          </a:ln>
        </p:spPr>
        <p:txBody>
          <a:bodyPr/>
          <a:lstStyle/>
          <a:p>
            <a:pPr eaLnBrk="1" hangingPunct="1">
              <a:spcBef>
                <a:spcPct val="20000"/>
              </a:spcBef>
            </a:pPr>
            <a:endParaRPr lang="en-US" b="1">
              <a:solidFill>
                <a:schemeClr val="accent1"/>
              </a:solidFill>
              <a:latin typeface="Helvetica" pitchFamily="34" charset="0"/>
            </a:endParaRPr>
          </a:p>
        </p:txBody>
      </p:sp>
      <p:sp>
        <p:nvSpPr>
          <p:cNvPr id="23565" name="Line 31"/>
          <p:cNvSpPr>
            <a:spLocks noChangeShapeType="1"/>
          </p:cNvSpPr>
          <p:nvPr/>
        </p:nvSpPr>
        <p:spPr bwMode="auto">
          <a:xfrm>
            <a:off x="206375" y="5641975"/>
            <a:ext cx="8937625" cy="0"/>
          </a:xfrm>
          <a:prstGeom prst="line">
            <a:avLst/>
          </a:prstGeom>
          <a:noFill/>
          <a:ln w="12700" cap="sq">
            <a:solidFill>
              <a:srgbClr val="000000"/>
            </a:solidFill>
            <a:round/>
            <a:headEnd/>
            <a:tailEnd/>
          </a:ln>
        </p:spPr>
        <p:txBody>
          <a:bodyPr/>
          <a:lstStyle/>
          <a:p>
            <a:endParaRPr lang="en-US"/>
          </a:p>
        </p:txBody>
      </p:sp>
      <p:sp>
        <p:nvSpPr>
          <p:cNvPr id="23566" name="Line 32"/>
          <p:cNvSpPr>
            <a:spLocks noChangeShapeType="1"/>
          </p:cNvSpPr>
          <p:nvPr/>
        </p:nvSpPr>
        <p:spPr bwMode="auto">
          <a:xfrm>
            <a:off x="206375" y="6121400"/>
            <a:ext cx="8937625" cy="0"/>
          </a:xfrm>
          <a:prstGeom prst="line">
            <a:avLst/>
          </a:prstGeom>
          <a:noFill/>
          <a:ln w="12700" cap="sq">
            <a:solidFill>
              <a:srgbClr val="000000"/>
            </a:solidFill>
            <a:round/>
            <a:headEnd/>
            <a:tailEnd/>
          </a:ln>
        </p:spPr>
        <p:txBody>
          <a:bodyPr/>
          <a:lstStyle/>
          <a:p>
            <a:endParaRPr lang="en-US"/>
          </a:p>
        </p:txBody>
      </p:sp>
      <p:sp>
        <p:nvSpPr>
          <p:cNvPr id="23567" name="Line 33"/>
          <p:cNvSpPr>
            <a:spLocks noChangeShapeType="1"/>
          </p:cNvSpPr>
          <p:nvPr/>
        </p:nvSpPr>
        <p:spPr bwMode="auto">
          <a:xfrm>
            <a:off x="4972050" y="5641975"/>
            <a:ext cx="0" cy="479425"/>
          </a:xfrm>
          <a:prstGeom prst="line">
            <a:avLst/>
          </a:prstGeom>
          <a:noFill/>
          <a:ln w="12700">
            <a:solidFill>
              <a:srgbClr val="000000"/>
            </a:solidFill>
            <a:round/>
            <a:headEnd/>
            <a:tailEnd/>
          </a:ln>
        </p:spPr>
        <p:txBody>
          <a:bodyPr/>
          <a:lstStyle/>
          <a:p>
            <a:endParaRPr lang="en-US"/>
          </a:p>
        </p:txBody>
      </p:sp>
      <p:sp>
        <p:nvSpPr>
          <p:cNvPr id="23568" name="Line 34"/>
          <p:cNvSpPr>
            <a:spLocks noChangeShapeType="1"/>
          </p:cNvSpPr>
          <p:nvPr/>
        </p:nvSpPr>
        <p:spPr bwMode="auto">
          <a:xfrm>
            <a:off x="5568950" y="5641975"/>
            <a:ext cx="0" cy="479425"/>
          </a:xfrm>
          <a:prstGeom prst="line">
            <a:avLst/>
          </a:prstGeom>
          <a:noFill/>
          <a:ln w="12700">
            <a:solidFill>
              <a:srgbClr val="000000"/>
            </a:solidFill>
            <a:round/>
            <a:headEnd/>
            <a:tailEnd/>
          </a:ln>
        </p:spPr>
        <p:txBody>
          <a:bodyPr/>
          <a:lstStyle/>
          <a:p>
            <a:endParaRPr lang="en-US"/>
          </a:p>
        </p:txBody>
      </p:sp>
      <p:sp>
        <p:nvSpPr>
          <p:cNvPr id="23569" name="Line 35"/>
          <p:cNvSpPr>
            <a:spLocks noChangeShapeType="1"/>
          </p:cNvSpPr>
          <p:nvPr/>
        </p:nvSpPr>
        <p:spPr bwMode="auto">
          <a:xfrm>
            <a:off x="6165850" y="5641975"/>
            <a:ext cx="0" cy="479425"/>
          </a:xfrm>
          <a:prstGeom prst="line">
            <a:avLst/>
          </a:prstGeom>
          <a:noFill/>
          <a:ln w="12700">
            <a:solidFill>
              <a:srgbClr val="000000"/>
            </a:solidFill>
            <a:round/>
            <a:headEnd/>
            <a:tailEnd/>
          </a:ln>
        </p:spPr>
        <p:txBody>
          <a:bodyPr/>
          <a:lstStyle/>
          <a:p>
            <a:endParaRPr lang="en-US"/>
          </a:p>
        </p:txBody>
      </p:sp>
      <p:sp>
        <p:nvSpPr>
          <p:cNvPr id="23570" name="Line 36"/>
          <p:cNvSpPr>
            <a:spLocks noChangeShapeType="1"/>
          </p:cNvSpPr>
          <p:nvPr/>
        </p:nvSpPr>
        <p:spPr bwMode="auto">
          <a:xfrm>
            <a:off x="6761163" y="5641975"/>
            <a:ext cx="0" cy="479425"/>
          </a:xfrm>
          <a:prstGeom prst="line">
            <a:avLst/>
          </a:prstGeom>
          <a:noFill/>
          <a:ln w="12700">
            <a:solidFill>
              <a:srgbClr val="000000"/>
            </a:solidFill>
            <a:round/>
            <a:headEnd/>
            <a:tailEnd/>
          </a:ln>
        </p:spPr>
        <p:txBody>
          <a:bodyPr/>
          <a:lstStyle/>
          <a:p>
            <a:endParaRPr lang="en-US"/>
          </a:p>
        </p:txBody>
      </p:sp>
      <p:sp>
        <p:nvSpPr>
          <p:cNvPr id="23571" name="Line 37"/>
          <p:cNvSpPr>
            <a:spLocks noChangeShapeType="1"/>
          </p:cNvSpPr>
          <p:nvPr/>
        </p:nvSpPr>
        <p:spPr bwMode="auto">
          <a:xfrm>
            <a:off x="7356475" y="5641975"/>
            <a:ext cx="0" cy="479425"/>
          </a:xfrm>
          <a:prstGeom prst="line">
            <a:avLst/>
          </a:prstGeom>
          <a:noFill/>
          <a:ln w="12700">
            <a:solidFill>
              <a:srgbClr val="000000"/>
            </a:solidFill>
            <a:round/>
            <a:headEnd/>
            <a:tailEnd/>
          </a:ln>
        </p:spPr>
        <p:txBody>
          <a:bodyPr/>
          <a:lstStyle/>
          <a:p>
            <a:endParaRPr lang="en-US"/>
          </a:p>
        </p:txBody>
      </p:sp>
      <p:sp>
        <p:nvSpPr>
          <p:cNvPr id="23572" name="Line 38"/>
          <p:cNvSpPr>
            <a:spLocks noChangeShapeType="1"/>
          </p:cNvSpPr>
          <p:nvPr/>
        </p:nvSpPr>
        <p:spPr bwMode="auto">
          <a:xfrm>
            <a:off x="7951788" y="5641975"/>
            <a:ext cx="0" cy="479425"/>
          </a:xfrm>
          <a:prstGeom prst="line">
            <a:avLst/>
          </a:prstGeom>
          <a:noFill/>
          <a:ln w="12700">
            <a:solidFill>
              <a:srgbClr val="000000"/>
            </a:solidFill>
            <a:round/>
            <a:headEnd/>
            <a:tailEnd/>
          </a:ln>
        </p:spPr>
        <p:txBody>
          <a:bodyPr/>
          <a:lstStyle/>
          <a:p>
            <a:endParaRPr lang="en-US"/>
          </a:p>
        </p:txBody>
      </p:sp>
      <p:sp>
        <p:nvSpPr>
          <p:cNvPr id="23573" name="Line 39"/>
          <p:cNvSpPr>
            <a:spLocks noChangeShapeType="1"/>
          </p:cNvSpPr>
          <p:nvPr/>
        </p:nvSpPr>
        <p:spPr bwMode="auto">
          <a:xfrm>
            <a:off x="8548688" y="5641975"/>
            <a:ext cx="0" cy="479425"/>
          </a:xfrm>
          <a:prstGeom prst="line">
            <a:avLst/>
          </a:prstGeom>
          <a:noFill/>
          <a:ln w="12700">
            <a:solidFill>
              <a:srgbClr val="000000"/>
            </a:solidFill>
            <a:round/>
            <a:headEnd/>
            <a:tailEnd/>
          </a:ln>
        </p:spPr>
        <p:txBody>
          <a:bodyPr/>
          <a:lstStyle/>
          <a:p>
            <a:endParaRPr lang="en-US"/>
          </a:p>
        </p:txBody>
      </p:sp>
      <p:sp>
        <p:nvSpPr>
          <p:cNvPr id="23574" name="Line 40"/>
          <p:cNvSpPr>
            <a:spLocks noChangeShapeType="1"/>
          </p:cNvSpPr>
          <p:nvPr/>
        </p:nvSpPr>
        <p:spPr bwMode="auto">
          <a:xfrm>
            <a:off x="9144000" y="5641975"/>
            <a:ext cx="0" cy="479425"/>
          </a:xfrm>
          <a:prstGeom prst="line">
            <a:avLst/>
          </a:prstGeom>
          <a:noFill/>
          <a:ln w="12700" cap="sq">
            <a:solidFill>
              <a:srgbClr val="000000"/>
            </a:solidFill>
            <a:round/>
            <a:headEnd/>
            <a:tailEnd/>
          </a:ln>
        </p:spPr>
        <p:txBody>
          <a:bodyPr/>
          <a:lstStyle/>
          <a:p>
            <a:endParaRPr lang="en-US"/>
          </a:p>
        </p:txBody>
      </p:sp>
      <p:grpSp>
        <p:nvGrpSpPr>
          <p:cNvPr id="23575" name="Group 41"/>
          <p:cNvGrpSpPr>
            <a:grpSpLocks/>
          </p:cNvGrpSpPr>
          <p:nvPr/>
        </p:nvGrpSpPr>
        <p:grpSpPr bwMode="auto">
          <a:xfrm>
            <a:off x="506413" y="5641975"/>
            <a:ext cx="8937625" cy="479425"/>
            <a:chOff x="148" y="1309"/>
            <a:chExt cx="6334" cy="302"/>
          </a:xfrm>
        </p:grpSpPr>
        <p:sp>
          <p:nvSpPr>
            <p:cNvPr id="23603" name="Rectangle 42"/>
            <p:cNvSpPr>
              <a:spLocks noChangeArrowheads="1"/>
            </p:cNvSpPr>
            <p:nvPr/>
          </p:nvSpPr>
          <p:spPr bwMode="auto">
            <a:xfrm>
              <a:off x="6060" y="1309"/>
              <a:ext cx="422" cy="302"/>
            </a:xfrm>
            <a:prstGeom prst="rect">
              <a:avLst/>
            </a:prstGeom>
            <a:noFill/>
            <a:ln w="9525">
              <a:noFill/>
              <a:miter lim="800000"/>
              <a:headEnd/>
              <a:tailEnd/>
            </a:ln>
          </p:spPr>
          <p:txBody>
            <a:bodyPr/>
            <a:lstStyle/>
            <a:p>
              <a:endParaRPr lang="en-US" sz="2400">
                <a:latin typeface="Times New Roman" pitchFamily="18" charset="0"/>
              </a:endParaRPr>
            </a:p>
          </p:txBody>
        </p:sp>
        <p:sp>
          <p:nvSpPr>
            <p:cNvPr id="23604" name="Rectangle 43"/>
            <p:cNvSpPr>
              <a:spLocks noChangeArrowheads="1"/>
            </p:cNvSpPr>
            <p:nvPr/>
          </p:nvSpPr>
          <p:spPr bwMode="auto">
            <a:xfrm>
              <a:off x="5637" y="1309"/>
              <a:ext cx="423" cy="302"/>
            </a:xfrm>
            <a:prstGeom prst="rect">
              <a:avLst/>
            </a:prstGeom>
            <a:noFill/>
            <a:ln w="9525">
              <a:noFill/>
              <a:miter lim="800000"/>
              <a:headEnd/>
              <a:tailEnd/>
            </a:ln>
          </p:spPr>
          <p:txBody>
            <a:bodyPr/>
            <a:lstStyle/>
            <a:p>
              <a:endParaRPr lang="en-US" sz="2400">
                <a:latin typeface="Times New Roman" pitchFamily="18" charset="0"/>
              </a:endParaRPr>
            </a:p>
          </p:txBody>
        </p:sp>
        <p:sp>
          <p:nvSpPr>
            <p:cNvPr id="23605" name="Rectangle 44"/>
            <p:cNvSpPr>
              <a:spLocks noChangeArrowheads="1"/>
            </p:cNvSpPr>
            <p:nvPr/>
          </p:nvSpPr>
          <p:spPr bwMode="auto">
            <a:xfrm>
              <a:off x="5215" y="1309"/>
              <a:ext cx="422" cy="302"/>
            </a:xfrm>
            <a:prstGeom prst="rect">
              <a:avLst/>
            </a:prstGeom>
            <a:noFill/>
            <a:ln w="9525">
              <a:noFill/>
              <a:miter lim="800000"/>
              <a:headEnd/>
              <a:tailEnd/>
            </a:ln>
          </p:spPr>
          <p:txBody>
            <a:bodyPr/>
            <a:lstStyle/>
            <a:p>
              <a:endParaRPr lang="en-US" sz="2400">
                <a:latin typeface="Times New Roman" pitchFamily="18" charset="0"/>
              </a:endParaRPr>
            </a:p>
          </p:txBody>
        </p:sp>
        <p:sp>
          <p:nvSpPr>
            <p:cNvPr id="23606" name="Rectangle 45"/>
            <p:cNvSpPr>
              <a:spLocks noChangeArrowheads="1"/>
            </p:cNvSpPr>
            <p:nvPr/>
          </p:nvSpPr>
          <p:spPr bwMode="auto">
            <a:xfrm>
              <a:off x="4793" y="1309"/>
              <a:ext cx="422" cy="302"/>
            </a:xfrm>
            <a:prstGeom prst="rect">
              <a:avLst/>
            </a:prstGeom>
            <a:noFill/>
            <a:ln w="9525">
              <a:noFill/>
              <a:miter lim="800000"/>
              <a:headEnd/>
              <a:tailEnd/>
            </a:ln>
          </p:spPr>
          <p:txBody>
            <a:bodyPr/>
            <a:lstStyle/>
            <a:p>
              <a:endParaRPr lang="en-US" sz="2400">
                <a:latin typeface="Times New Roman" pitchFamily="18" charset="0"/>
              </a:endParaRPr>
            </a:p>
          </p:txBody>
        </p:sp>
        <p:sp>
          <p:nvSpPr>
            <p:cNvPr id="23607" name="Rectangle 46"/>
            <p:cNvSpPr>
              <a:spLocks noChangeArrowheads="1"/>
            </p:cNvSpPr>
            <p:nvPr/>
          </p:nvSpPr>
          <p:spPr bwMode="auto">
            <a:xfrm>
              <a:off x="4371" y="1309"/>
              <a:ext cx="422" cy="302"/>
            </a:xfrm>
            <a:prstGeom prst="rect">
              <a:avLst/>
            </a:prstGeom>
            <a:noFill/>
            <a:ln w="9525">
              <a:noFill/>
              <a:miter lim="800000"/>
              <a:headEnd/>
              <a:tailEnd/>
            </a:ln>
          </p:spPr>
          <p:txBody>
            <a:bodyPr/>
            <a:lstStyle/>
            <a:p>
              <a:endParaRPr lang="en-US" sz="2400">
                <a:latin typeface="Times New Roman" pitchFamily="18" charset="0"/>
              </a:endParaRPr>
            </a:p>
          </p:txBody>
        </p:sp>
        <p:sp>
          <p:nvSpPr>
            <p:cNvPr id="23608" name="Rectangle 47"/>
            <p:cNvSpPr>
              <a:spLocks noChangeArrowheads="1"/>
            </p:cNvSpPr>
            <p:nvPr/>
          </p:nvSpPr>
          <p:spPr bwMode="auto">
            <a:xfrm>
              <a:off x="3948" y="1309"/>
              <a:ext cx="423" cy="302"/>
            </a:xfrm>
            <a:prstGeom prst="rect">
              <a:avLst/>
            </a:prstGeom>
            <a:noFill/>
            <a:ln w="9525">
              <a:noFill/>
              <a:miter lim="800000"/>
              <a:headEnd/>
              <a:tailEnd/>
            </a:ln>
          </p:spPr>
          <p:txBody>
            <a:bodyPr/>
            <a:lstStyle/>
            <a:p>
              <a:endParaRPr lang="en-US" sz="2400">
                <a:latin typeface="Times New Roman" pitchFamily="18" charset="0"/>
              </a:endParaRPr>
            </a:p>
          </p:txBody>
        </p:sp>
        <p:sp>
          <p:nvSpPr>
            <p:cNvPr id="23609" name="Rectangle 48"/>
            <p:cNvSpPr>
              <a:spLocks noChangeArrowheads="1"/>
            </p:cNvSpPr>
            <p:nvPr/>
          </p:nvSpPr>
          <p:spPr bwMode="auto">
            <a:xfrm>
              <a:off x="3526" y="1309"/>
              <a:ext cx="422" cy="302"/>
            </a:xfrm>
            <a:prstGeom prst="rect">
              <a:avLst/>
            </a:prstGeom>
            <a:noFill/>
            <a:ln w="9525">
              <a:noFill/>
              <a:miter lim="800000"/>
              <a:headEnd/>
              <a:tailEnd/>
            </a:ln>
          </p:spPr>
          <p:txBody>
            <a:bodyPr/>
            <a:lstStyle/>
            <a:p>
              <a:endParaRPr lang="en-US" sz="2400">
                <a:latin typeface="Times New Roman" pitchFamily="18" charset="0"/>
              </a:endParaRPr>
            </a:p>
          </p:txBody>
        </p:sp>
        <p:sp>
          <p:nvSpPr>
            <p:cNvPr id="23610" name="Rectangle 49"/>
            <p:cNvSpPr>
              <a:spLocks noChangeArrowheads="1"/>
            </p:cNvSpPr>
            <p:nvPr/>
          </p:nvSpPr>
          <p:spPr bwMode="auto">
            <a:xfrm>
              <a:off x="3104" y="1309"/>
              <a:ext cx="422" cy="302"/>
            </a:xfrm>
            <a:prstGeom prst="rect">
              <a:avLst/>
            </a:prstGeom>
            <a:noFill/>
            <a:ln w="9525">
              <a:noFill/>
              <a:miter lim="800000"/>
              <a:headEnd/>
              <a:tailEnd/>
            </a:ln>
          </p:spPr>
          <p:txBody>
            <a:bodyPr/>
            <a:lstStyle/>
            <a:p>
              <a:endParaRPr lang="en-US" sz="2400">
                <a:latin typeface="Times New Roman" pitchFamily="18" charset="0"/>
              </a:endParaRPr>
            </a:p>
          </p:txBody>
        </p:sp>
        <p:sp>
          <p:nvSpPr>
            <p:cNvPr id="23611" name="Rectangle 50"/>
            <p:cNvSpPr>
              <a:spLocks noChangeArrowheads="1"/>
            </p:cNvSpPr>
            <p:nvPr/>
          </p:nvSpPr>
          <p:spPr bwMode="auto">
            <a:xfrm>
              <a:off x="2682" y="1309"/>
              <a:ext cx="422" cy="302"/>
            </a:xfrm>
            <a:prstGeom prst="rect">
              <a:avLst/>
            </a:prstGeom>
            <a:noFill/>
            <a:ln w="9525">
              <a:noFill/>
              <a:miter lim="800000"/>
              <a:headEnd/>
              <a:tailEnd/>
            </a:ln>
          </p:spPr>
          <p:txBody>
            <a:bodyPr/>
            <a:lstStyle/>
            <a:p>
              <a:endParaRPr lang="en-US" sz="2400">
                <a:latin typeface="Times New Roman" pitchFamily="18" charset="0"/>
              </a:endParaRPr>
            </a:p>
          </p:txBody>
        </p:sp>
        <p:sp>
          <p:nvSpPr>
            <p:cNvPr id="23612" name="Rectangle 51"/>
            <p:cNvSpPr>
              <a:spLocks noChangeArrowheads="1"/>
            </p:cNvSpPr>
            <p:nvPr/>
          </p:nvSpPr>
          <p:spPr bwMode="auto">
            <a:xfrm>
              <a:off x="2259" y="1309"/>
              <a:ext cx="423" cy="302"/>
            </a:xfrm>
            <a:prstGeom prst="rect">
              <a:avLst/>
            </a:prstGeom>
            <a:noFill/>
            <a:ln w="9525">
              <a:noFill/>
              <a:miter lim="800000"/>
              <a:headEnd/>
              <a:tailEnd/>
            </a:ln>
          </p:spPr>
          <p:txBody>
            <a:bodyPr/>
            <a:lstStyle/>
            <a:p>
              <a:endParaRPr lang="en-US" sz="2400">
                <a:latin typeface="Times New Roman" pitchFamily="18" charset="0"/>
              </a:endParaRPr>
            </a:p>
          </p:txBody>
        </p:sp>
        <p:sp>
          <p:nvSpPr>
            <p:cNvPr id="23613" name="Rectangle 52"/>
            <p:cNvSpPr>
              <a:spLocks noChangeArrowheads="1"/>
            </p:cNvSpPr>
            <p:nvPr/>
          </p:nvSpPr>
          <p:spPr bwMode="auto">
            <a:xfrm>
              <a:off x="1837" y="1309"/>
              <a:ext cx="422" cy="302"/>
            </a:xfrm>
            <a:prstGeom prst="rect">
              <a:avLst/>
            </a:prstGeom>
            <a:noFill/>
            <a:ln w="9525">
              <a:noFill/>
              <a:miter lim="800000"/>
              <a:headEnd/>
              <a:tailEnd/>
            </a:ln>
          </p:spPr>
          <p:txBody>
            <a:bodyPr/>
            <a:lstStyle/>
            <a:p>
              <a:endParaRPr lang="en-US" sz="2400">
                <a:latin typeface="Times New Roman" pitchFamily="18" charset="0"/>
              </a:endParaRPr>
            </a:p>
          </p:txBody>
        </p:sp>
        <p:sp>
          <p:nvSpPr>
            <p:cNvPr id="23614" name="Rectangle 53"/>
            <p:cNvSpPr>
              <a:spLocks noChangeArrowheads="1"/>
            </p:cNvSpPr>
            <p:nvPr/>
          </p:nvSpPr>
          <p:spPr bwMode="auto">
            <a:xfrm>
              <a:off x="1415" y="1309"/>
              <a:ext cx="422" cy="302"/>
            </a:xfrm>
            <a:prstGeom prst="rect">
              <a:avLst/>
            </a:prstGeom>
            <a:noFill/>
            <a:ln w="9525">
              <a:noFill/>
              <a:miter lim="800000"/>
              <a:headEnd/>
              <a:tailEnd/>
            </a:ln>
          </p:spPr>
          <p:txBody>
            <a:bodyPr/>
            <a:lstStyle/>
            <a:p>
              <a:endParaRPr lang="en-US" sz="2400">
                <a:latin typeface="Times New Roman" pitchFamily="18" charset="0"/>
              </a:endParaRPr>
            </a:p>
          </p:txBody>
        </p:sp>
        <p:sp>
          <p:nvSpPr>
            <p:cNvPr id="23615" name="Rectangle 54"/>
            <p:cNvSpPr>
              <a:spLocks noChangeArrowheads="1"/>
            </p:cNvSpPr>
            <p:nvPr/>
          </p:nvSpPr>
          <p:spPr bwMode="auto">
            <a:xfrm>
              <a:off x="993" y="1309"/>
              <a:ext cx="422" cy="302"/>
            </a:xfrm>
            <a:prstGeom prst="rect">
              <a:avLst/>
            </a:prstGeom>
            <a:noFill/>
            <a:ln w="9525">
              <a:noFill/>
              <a:miter lim="800000"/>
              <a:headEnd/>
              <a:tailEnd/>
            </a:ln>
          </p:spPr>
          <p:txBody>
            <a:bodyPr/>
            <a:lstStyle/>
            <a:p>
              <a:endParaRPr lang="en-US" sz="2400">
                <a:latin typeface="Times New Roman" pitchFamily="18" charset="0"/>
              </a:endParaRPr>
            </a:p>
          </p:txBody>
        </p:sp>
        <p:sp>
          <p:nvSpPr>
            <p:cNvPr id="23616" name="Rectangle 55"/>
            <p:cNvSpPr>
              <a:spLocks noChangeArrowheads="1"/>
            </p:cNvSpPr>
            <p:nvPr/>
          </p:nvSpPr>
          <p:spPr bwMode="auto">
            <a:xfrm>
              <a:off x="570" y="1309"/>
              <a:ext cx="423" cy="302"/>
            </a:xfrm>
            <a:prstGeom prst="rect">
              <a:avLst/>
            </a:prstGeom>
            <a:noFill/>
            <a:ln w="9525">
              <a:noFill/>
              <a:miter lim="800000"/>
              <a:headEnd/>
              <a:tailEnd/>
            </a:ln>
          </p:spPr>
          <p:txBody>
            <a:bodyPr/>
            <a:lstStyle/>
            <a:p>
              <a:endParaRPr lang="en-US" sz="2400">
                <a:latin typeface="Times New Roman" pitchFamily="18" charset="0"/>
              </a:endParaRPr>
            </a:p>
          </p:txBody>
        </p:sp>
        <p:sp>
          <p:nvSpPr>
            <p:cNvPr id="23617" name="Rectangle 56"/>
            <p:cNvSpPr>
              <a:spLocks noChangeArrowheads="1"/>
            </p:cNvSpPr>
            <p:nvPr/>
          </p:nvSpPr>
          <p:spPr bwMode="auto">
            <a:xfrm>
              <a:off x="148" y="1309"/>
              <a:ext cx="422" cy="302"/>
            </a:xfrm>
            <a:prstGeom prst="rect">
              <a:avLst/>
            </a:prstGeom>
            <a:noFill/>
            <a:ln w="9525">
              <a:noFill/>
              <a:miter lim="800000"/>
              <a:headEnd/>
              <a:tailEnd/>
            </a:ln>
          </p:spPr>
          <p:txBody>
            <a:bodyPr/>
            <a:lstStyle/>
            <a:p>
              <a:endParaRPr lang="en-US" sz="2400">
                <a:latin typeface="Times New Roman" pitchFamily="18" charset="0"/>
              </a:endParaRPr>
            </a:p>
          </p:txBody>
        </p:sp>
        <p:sp>
          <p:nvSpPr>
            <p:cNvPr id="23618" name="Line 57"/>
            <p:cNvSpPr>
              <a:spLocks noChangeShapeType="1"/>
            </p:cNvSpPr>
            <p:nvPr/>
          </p:nvSpPr>
          <p:spPr bwMode="auto">
            <a:xfrm>
              <a:off x="148" y="1309"/>
              <a:ext cx="6334" cy="0"/>
            </a:xfrm>
            <a:prstGeom prst="line">
              <a:avLst/>
            </a:prstGeom>
            <a:noFill/>
            <a:ln w="12700" cap="sq">
              <a:solidFill>
                <a:srgbClr val="000000"/>
              </a:solidFill>
              <a:round/>
              <a:headEnd/>
              <a:tailEnd/>
            </a:ln>
          </p:spPr>
          <p:txBody>
            <a:bodyPr/>
            <a:lstStyle/>
            <a:p>
              <a:endParaRPr lang="en-US"/>
            </a:p>
          </p:txBody>
        </p:sp>
        <p:sp>
          <p:nvSpPr>
            <p:cNvPr id="23619" name="Line 58"/>
            <p:cNvSpPr>
              <a:spLocks noChangeShapeType="1"/>
            </p:cNvSpPr>
            <p:nvPr/>
          </p:nvSpPr>
          <p:spPr bwMode="auto">
            <a:xfrm>
              <a:off x="148" y="1611"/>
              <a:ext cx="6334" cy="0"/>
            </a:xfrm>
            <a:prstGeom prst="line">
              <a:avLst/>
            </a:prstGeom>
            <a:noFill/>
            <a:ln w="12700" cap="sq">
              <a:solidFill>
                <a:srgbClr val="000000"/>
              </a:solidFill>
              <a:round/>
              <a:headEnd/>
              <a:tailEnd/>
            </a:ln>
          </p:spPr>
          <p:txBody>
            <a:bodyPr/>
            <a:lstStyle/>
            <a:p>
              <a:endParaRPr lang="en-US"/>
            </a:p>
          </p:txBody>
        </p:sp>
        <p:sp>
          <p:nvSpPr>
            <p:cNvPr id="23620" name="Line 59"/>
            <p:cNvSpPr>
              <a:spLocks noChangeShapeType="1"/>
            </p:cNvSpPr>
            <p:nvPr/>
          </p:nvSpPr>
          <p:spPr bwMode="auto">
            <a:xfrm>
              <a:off x="148" y="1309"/>
              <a:ext cx="0" cy="302"/>
            </a:xfrm>
            <a:prstGeom prst="line">
              <a:avLst/>
            </a:prstGeom>
            <a:noFill/>
            <a:ln w="12700" cap="sq">
              <a:solidFill>
                <a:srgbClr val="000000"/>
              </a:solidFill>
              <a:round/>
              <a:headEnd/>
              <a:tailEnd/>
            </a:ln>
          </p:spPr>
          <p:txBody>
            <a:bodyPr/>
            <a:lstStyle/>
            <a:p>
              <a:endParaRPr lang="en-US"/>
            </a:p>
          </p:txBody>
        </p:sp>
        <p:sp>
          <p:nvSpPr>
            <p:cNvPr id="23621" name="Line 60"/>
            <p:cNvSpPr>
              <a:spLocks noChangeShapeType="1"/>
            </p:cNvSpPr>
            <p:nvPr/>
          </p:nvSpPr>
          <p:spPr bwMode="auto">
            <a:xfrm>
              <a:off x="570" y="1309"/>
              <a:ext cx="0" cy="302"/>
            </a:xfrm>
            <a:prstGeom prst="line">
              <a:avLst/>
            </a:prstGeom>
            <a:noFill/>
            <a:ln w="12700">
              <a:solidFill>
                <a:srgbClr val="000000"/>
              </a:solidFill>
              <a:round/>
              <a:headEnd/>
              <a:tailEnd/>
            </a:ln>
          </p:spPr>
          <p:txBody>
            <a:bodyPr/>
            <a:lstStyle/>
            <a:p>
              <a:endParaRPr lang="en-US"/>
            </a:p>
          </p:txBody>
        </p:sp>
        <p:sp>
          <p:nvSpPr>
            <p:cNvPr id="23622" name="Line 61"/>
            <p:cNvSpPr>
              <a:spLocks noChangeShapeType="1"/>
            </p:cNvSpPr>
            <p:nvPr/>
          </p:nvSpPr>
          <p:spPr bwMode="auto">
            <a:xfrm>
              <a:off x="993" y="1309"/>
              <a:ext cx="0" cy="302"/>
            </a:xfrm>
            <a:prstGeom prst="line">
              <a:avLst/>
            </a:prstGeom>
            <a:noFill/>
            <a:ln w="12700">
              <a:solidFill>
                <a:srgbClr val="000000"/>
              </a:solidFill>
              <a:round/>
              <a:headEnd/>
              <a:tailEnd/>
            </a:ln>
          </p:spPr>
          <p:txBody>
            <a:bodyPr/>
            <a:lstStyle/>
            <a:p>
              <a:endParaRPr lang="en-US"/>
            </a:p>
          </p:txBody>
        </p:sp>
        <p:sp>
          <p:nvSpPr>
            <p:cNvPr id="23623" name="Line 62"/>
            <p:cNvSpPr>
              <a:spLocks noChangeShapeType="1"/>
            </p:cNvSpPr>
            <p:nvPr/>
          </p:nvSpPr>
          <p:spPr bwMode="auto">
            <a:xfrm>
              <a:off x="1415" y="1309"/>
              <a:ext cx="0" cy="302"/>
            </a:xfrm>
            <a:prstGeom prst="line">
              <a:avLst/>
            </a:prstGeom>
            <a:noFill/>
            <a:ln w="12700">
              <a:solidFill>
                <a:srgbClr val="000000"/>
              </a:solidFill>
              <a:round/>
              <a:headEnd/>
              <a:tailEnd/>
            </a:ln>
          </p:spPr>
          <p:txBody>
            <a:bodyPr/>
            <a:lstStyle/>
            <a:p>
              <a:endParaRPr lang="en-US"/>
            </a:p>
          </p:txBody>
        </p:sp>
        <p:sp>
          <p:nvSpPr>
            <p:cNvPr id="23624" name="Line 63"/>
            <p:cNvSpPr>
              <a:spLocks noChangeShapeType="1"/>
            </p:cNvSpPr>
            <p:nvPr/>
          </p:nvSpPr>
          <p:spPr bwMode="auto">
            <a:xfrm>
              <a:off x="1837" y="1309"/>
              <a:ext cx="0" cy="302"/>
            </a:xfrm>
            <a:prstGeom prst="line">
              <a:avLst/>
            </a:prstGeom>
            <a:noFill/>
            <a:ln w="12700">
              <a:solidFill>
                <a:srgbClr val="000000"/>
              </a:solidFill>
              <a:round/>
              <a:headEnd/>
              <a:tailEnd/>
            </a:ln>
          </p:spPr>
          <p:txBody>
            <a:bodyPr/>
            <a:lstStyle/>
            <a:p>
              <a:endParaRPr lang="en-US"/>
            </a:p>
          </p:txBody>
        </p:sp>
        <p:sp>
          <p:nvSpPr>
            <p:cNvPr id="23625" name="Line 64"/>
            <p:cNvSpPr>
              <a:spLocks noChangeShapeType="1"/>
            </p:cNvSpPr>
            <p:nvPr/>
          </p:nvSpPr>
          <p:spPr bwMode="auto">
            <a:xfrm>
              <a:off x="2259" y="1309"/>
              <a:ext cx="0" cy="302"/>
            </a:xfrm>
            <a:prstGeom prst="line">
              <a:avLst/>
            </a:prstGeom>
            <a:noFill/>
            <a:ln w="12700">
              <a:solidFill>
                <a:srgbClr val="000000"/>
              </a:solidFill>
              <a:round/>
              <a:headEnd/>
              <a:tailEnd/>
            </a:ln>
          </p:spPr>
          <p:txBody>
            <a:bodyPr/>
            <a:lstStyle/>
            <a:p>
              <a:endParaRPr lang="en-US"/>
            </a:p>
          </p:txBody>
        </p:sp>
        <p:sp>
          <p:nvSpPr>
            <p:cNvPr id="23626" name="Line 65"/>
            <p:cNvSpPr>
              <a:spLocks noChangeShapeType="1"/>
            </p:cNvSpPr>
            <p:nvPr/>
          </p:nvSpPr>
          <p:spPr bwMode="auto">
            <a:xfrm>
              <a:off x="2682" y="1309"/>
              <a:ext cx="0" cy="302"/>
            </a:xfrm>
            <a:prstGeom prst="line">
              <a:avLst/>
            </a:prstGeom>
            <a:noFill/>
            <a:ln w="12700">
              <a:solidFill>
                <a:srgbClr val="000000"/>
              </a:solidFill>
              <a:round/>
              <a:headEnd/>
              <a:tailEnd/>
            </a:ln>
          </p:spPr>
          <p:txBody>
            <a:bodyPr/>
            <a:lstStyle/>
            <a:p>
              <a:endParaRPr lang="en-US"/>
            </a:p>
          </p:txBody>
        </p:sp>
        <p:sp>
          <p:nvSpPr>
            <p:cNvPr id="23627" name="Line 66"/>
            <p:cNvSpPr>
              <a:spLocks noChangeShapeType="1"/>
            </p:cNvSpPr>
            <p:nvPr/>
          </p:nvSpPr>
          <p:spPr bwMode="auto">
            <a:xfrm>
              <a:off x="3104" y="1309"/>
              <a:ext cx="0" cy="302"/>
            </a:xfrm>
            <a:prstGeom prst="line">
              <a:avLst/>
            </a:prstGeom>
            <a:noFill/>
            <a:ln w="12700">
              <a:solidFill>
                <a:srgbClr val="000000"/>
              </a:solidFill>
              <a:round/>
              <a:headEnd/>
              <a:tailEnd/>
            </a:ln>
          </p:spPr>
          <p:txBody>
            <a:bodyPr/>
            <a:lstStyle/>
            <a:p>
              <a:endParaRPr lang="en-US"/>
            </a:p>
          </p:txBody>
        </p:sp>
        <p:sp>
          <p:nvSpPr>
            <p:cNvPr id="23628" name="Line 67"/>
            <p:cNvSpPr>
              <a:spLocks noChangeShapeType="1"/>
            </p:cNvSpPr>
            <p:nvPr/>
          </p:nvSpPr>
          <p:spPr bwMode="auto">
            <a:xfrm>
              <a:off x="3526" y="1309"/>
              <a:ext cx="0" cy="302"/>
            </a:xfrm>
            <a:prstGeom prst="line">
              <a:avLst/>
            </a:prstGeom>
            <a:noFill/>
            <a:ln w="12700">
              <a:solidFill>
                <a:srgbClr val="000000"/>
              </a:solidFill>
              <a:round/>
              <a:headEnd/>
              <a:tailEnd/>
            </a:ln>
          </p:spPr>
          <p:txBody>
            <a:bodyPr/>
            <a:lstStyle/>
            <a:p>
              <a:endParaRPr lang="en-US"/>
            </a:p>
          </p:txBody>
        </p:sp>
        <p:sp>
          <p:nvSpPr>
            <p:cNvPr id="23629" name="Line 68"/>
            <p:cNvSpPr>
              <a:spLocks noChangeShapeType="1"/>
            </p:cNvSpPr>
            <p:nvPr/>
          </p:nvSpPr>
          <p:spPr bwMode="auto">
            <a:xfrm>
              <a:off x="3948" y="1309"/>
              <a:ext cx="0" cy="302"/>
            </a:xfrm>
            <a:prstGeom prst="line">
              <a:avLst/>
            </a:prstGeom>
            <a:noFill/>
            <a:ln w="12700">
              <a:solidFill>
                <a:srgbClr val="000000"/>
              </a:solidFill>
              <a:round/>
              <a:headEnd/>
              <a:tailEnd/>
            </a:ln>
          </p:spPr>
          <p:txBody>
            <a:bodyPr/>
            <a:lstStyle/>
            <a:p>
              <a:endParaRPr lang="en-US"/>
            </a:p>
          </p:txBody>
        </p:sp>
        <p:sp>
          <p:nvSpPr>
            <p:cNvPr id="23630" name="Line 69"/>
            <p:cNvSpPr>
              <a:spLocks noChangeShapeType="1"/>
            </p:cNvSpPr>
            <p:nvPr/>
          </p:nvSpPr>
          <p:spPr bwMode="auto">
            <a:xfrm>
              <a:off x="4371" y="1309"/>
              <a:ext cx="0" cy="302"/>
            </a:xfrm>
            <a:prstGeom prst="line">
              <a:avLst/>
            </a:prstGeom>
            <a:noFill/>
            <a:ln w="12700">
              <a:solidFill>
                <a:srgbClr val="000000"/>
              </a:solidFill>
              <a:round/>
              <a:headEnd/>
              <a:tailEnd/>
            </a:ln>
          </p:spPr>
          <p:txBody>
            <a:bodyPr/>
            <a:lstStyle/>
            <a:p>
              <a:endParaRPr lang="en-US"/>
            </a:p>
          </p:txBody>
        </p:sp>
        <p:sp>
          <p:nvSpPr>
            <p:cNvPr id="23631" name="Line 70"/>
            <p:cNvSpPr>
              <a:spLocks noChangeShapeType="1"/>
            </p:cNvSpPr>
            <p:nvPr/>
          </p:nvSpPr>
          <p:spPr bwMode="auto">
            <a:xfrm>
              <a:off x="4793" y="1309"/>
              <a:ext cx="0" cy="302"/>
            </a:xfrm>
            <a:prstGeom prst="line">
              <a:avLst/>
            </a:prstGeom>
            <a:noFill/>
            <a:ln w="12700">
              <a:solidFill>
                <a:srgbClr val="000000"/>
              </a:solidFill>
              <a:round/>
              <a:headEnd/>
              <a:tailEnd/>
            </a:ln>
          </p:spPr>
          <p:txBody>
            <a:bodyPr/>
            <a:lstStyle/>
            <a:p>
              <a:endParaRPr lang="en-US"/>
            </a:p>
          </p:txBody>
        </p:sp>
        <p:sp>
          <p:nvSpPr>
            <p:cNvPr id="23632" name="Line 71"/>
            <p:cNvSpPr>
              <a:spLocks noChangeShapeType="1"/>
            </p:cNvSpPr>
            <p:nvPr/>
          </p:nvSpPr>
          <p:spPr bwMode="auto">
            <a:xfrm>
              <a:off x="5215" y="1309"/>
              <a:ext cx="0" cy="302"/>
            </a:xfrm>
            <a:prstGeom prst="line">
              <a:avLst/>
            </a:prstGeom>
            <a:noFill/>
            <a:ln w="12700">
              <a:solidFill>
                <a:srgbClr val="000000"/>
              </a:solidFill>
              <a:round/>
              <a:headEnd/>
              <a:tailEnd/>
            </a:ln>
          </p:spPr>
          <p:txBody>
            <a:bodyPr/>
            <a:lstStyle/>
            <a:p>
              <a:endParaRPr lang="en-US"/>
            </a:p>
          </p:txBody>
        </p:sp>
        <p:sp>
          <p:nvSpPr>
            <p:cNvPr id="23633" name="Line 72"/>
            <p:cNvSpPr>
              <a:spLocks noChangeShapeType="1"/>
            </p:cNvSpPr>
            <p:nvPr/>
          </p:nvSpPr>
          <p:spPr bwMode="auto">
            <a:xfrm>
              <a:off x="5637" y="1309"/>
              <a:ext cx="0" cy="302"/>
            </a:xfrm>
            <a:prstGeom prst="line">
              <a:avLst/>
            </a:prstGeom>
            <a:noFill/>
            <a:ln w="12700">
              <a:solidFill>
                <a:srgbClr val="000000"/>
              </a:solidFill>
              <a:round/>
              <a:headEnd/>
              <a:tailEnd/>
            </a:ln>
          </p:spPr>
          <p:txBody>
            <a:bodyPr/>
            <a:lstStyle/>
            <a:p>
              <a:endParaRPr lang="en-US"/>
            </a:p>
          </p:txBody>
        </p:sp>
        <p:sp>
          <p:nvSpPr>
            <p:cNvPr id="23634" name="Line 73"/>
            <p:cNvSpPr>
              <a:spLocks noChangeShapeType="1"/>
            </p:cNvSpPr>
            <p:nvPr/>
          </p:nvSpPr>
          <p:spPr bwMode="auto">
            <a:xfrm>
              <a:off x="6060" y="1309"/>
              <a:ext cx="0" cy="302"/>
            </a:xfrm>
            <a:prstGeom prst="line">
              <a:avLst/>
            </a:prstGeom>
            <a:noFill/>
            <a:ln w="12700">
              <a:solidFill>
                <a:srgbClr val="000000"/>
              </a:solidFill>
              <a:round/>
              <a:headEnd/>
              <a:tailEnd/>
            </a:ln>
          </p:spPr>
          <p:txBody>
            <a:bodyPr/>
            <a:lstStyle/>
            <a:p>
              <a:endParaRPr lang="en-US"/>
            </a:p>
          </p:txBody>
        </p:sp>
        <p:sp>
          <p:nvSpPr>
            <p:cNvPr id="23635" name="Line 74"/>
            <p:cNvSpPr>
              <a:spLocks noChangeShapeType="1"/>
            </p:cNvSpPr>
            <p:nvPr/>
          </p:nvSpPr>
          <p:spPr bwMode="auto">
            <a:xfrm>
              <a:off x="6482" y="1309"/>
              <a:ext cx="0" cy="302"/>
            </a:xfrm>
            <a:prstGeom prst="line">
              <a:avLst/>
            </a:prstGeom>
            <a:noFill/>
            <a:ln w="12700" cap="sq">
              <a:solidFill>
                <a:srgbClr val="000000"/>
              </a:solidFill>
              <a:round/>
              <a:headEnd/>
              <a:tailEnd/>
            </a:ln>
          </p:spPr>
          <p:txBody>
            <a:bodyPr/>
            <a:lstStyle/>
            <a:p>
              <a:endParaRPr lang="en-US"/>
            </a:p>
          </p:txBody>
        </p:sp>
      </p:grpSp>
      <p:sp>
        <p:nvSpPr>
          <p:cNvPr id="23576" name="Rectangle 75"/>
          <p:cNvSpPr>
            <a:spLocks noChangeArrowheads="1"/>
          </p:cNvSpPr>
          <p:nvPr/>
        </p:nvSpPr>
        <p:spPr bwMode="auto">
          <a:xfrm>
            <a:off x="6026150" y="2427288"/>
            <a:ext cx="1785938" cy="271462"/>
          </a:xfrm>
          <a:prstGeom prst="rect">
            <a:avLst/>
          </a:prstGeom>
          <a:solidFill>
            <a:srgbClr val="FF0066"/>
          </a:solidFill>
          <a:ln w="9525">
            <a:noFill/>
            <a:miter lim="800000"/>
            <a:headEnd/>
            <a:tailEnd/>
          </a:ln>
        </p:spPr>
        <p:txBody>
          <a:bodyPr wrap="none" anchor="ctr"/>
          <a:lstStyle/>
          <a:p>
            <a:endParaRPr lang="en-US"/>
          </a:p>
        </p:txBody>
      </p:sp>
      <p:sp>
        <p:nvSpPr>
          <p:cNvPr id="23577" name="Rectangle 76"/>
          <p:cNvSpPr>
            <a:spLocks noChangeArrowheads="1"/>
          </p:cNvSpPr>
          <p:nvPr/>
        </p:nvSpPr>
        <p:spPr bwMode="auto">
          <a:xfrm>
            <a:off x="6026150" y="2157413"/>
            <a:ext cx="1785938" cy="271462"/>
          </a:xfrm>
          <a:prstGeom prst="rect">
            <a:avLst/>
          </a:prstGeom>
          <a:solidFill>
            <a:schemeClr val="accent2"/>
          </a:solidFill>
          <a:ln w="9525">
            <a:noFill/>
            <a:miter lim="800000"/>
            <a:headEnd/>
            <a:tailEnd/>
          </a:ln>
        </p:spPr>
        <p:txBody>
          <a:bodyPr wrap="none" anchor="ctr"/>
          <a:lstStyle/>
          <a:p>
            <a:endParaRPr lang="en-US"/>
          </a:p>
        </p:txBody>
      </p:sp>
      <p:sp>
        <p:nvSpPr>
          <p:cNvPr id="23578" name="Rectangle 77"/>
          <p:cNvSpPr>
            <a:spLocks noChangeArrowheads="1"/>
          </p:cNvSpPr>
          <p:nvPr/>
        </p:nvSpPr>
        <p:spPr bwMode="auto">
          <a:xfrm>
            <a:off x="6026150" y="1885950"/>
            <a:ext cx="1785938" cy="271463"/>
          </a:xfrm>
          <a:prstGeom prst="rect">
            <a:avLst/>
          </a:prstGeom>
          <a:solidFill>
            <a:schemeClr val="hlink"/>
          </a:solidFill>
          <a:ln w="9525">
            <a:noFill/>
            <a:miter lim="800000"/>
            <a:headEnd/>
            <a:tailEnd/>
          </a:ln>
        </p:spPr>
        <p:txBody>
          <a:bodyPr wrap="none" anchor="ctr"/>
          <a:lstStyle/>
          <a:p>
            <a:endParaRPr lang="en-US"/>
          </a:p>
        </p:txBody>
      </p:sp>
      <p:sp>
        <p:nvSpPr>
          <p:cNvPr id="23579" name="Rectangle 78"/>
          <p:cNvSpPr>
            <a:spLocks noChangeArrowheads="1"/>
          </p:cNvSpPr>
          <p:nvPr/>
        </p:nvSpPr>
        <p:spPr bwMode="auto">
          <a:xfrm>
            <a:off x="6035675" y="1617663"/>
            <a:ext cx="1785938" cy="271462"/>
          </a:xfrm>
          <a:prstGeom prst="rect">
            <a:avLst/>
          </a:prstGeom>
          <a:solidFill>
            <a:srgbClr val="EE1712"/>
          </a:solidFill>
          <a:ln w="9525">
            <a:noFill/>
            <a:miter lim="800000"/>
            <a:headEnd/>
            <a:tailEnd/>
          </a:ln>
        </p:spPr>
        <p:txBody>
          <a:bodyPr wrap="none" anchor="ctr"/>
          <a:lstStyle/>
          <a:p>
            <a:endParaRPr lang="en-US"/>
          </a:p>
        </p:txBody>
      </p:sp>
      <p:grpSp>
        <p:nvGrpSpPr>
          <p:cNvPr id="23580" name="Group 79"/>
          <p:cNvGrpSpPr>
            <a:grpSpLocks/>
          </p:cNvGrpSpPr>
          <p:nvPr/>
        </p:nvGrpSpPr>
        <p:grpSpPr bwMode="auto">
          <a:xfrm>
            <a:off x="5145088" y="1617663"/>
            <a:ext cx="3548062" cy="2973387"/>
            <a:chOff x="1201" y="1123"/>
            <a:chExt cx="4578" cy="2572"/>
          </a:xfrm>
        </p:grpSpPr>
        <p:sp>
          <p:nvSpPr>
            <p:cNvPr id="23591" name="Line 80"/>
            <p:cNvSpPr>
              <a:spLocks noChangeShapeType="1"/>
            </p:cNvSpPr>
            <p:nvPr/>
          </p:nvSpPr>
          <p:spPr bwMode="auto">
            <a:xfrm>
              <a:off x="1201" y="1356"/>
              <a:ext cx="4578" cy="0"/>
            </a:xfrm>
            <a:prstGeom prst="line">
              <a:avLst/>
            </a:prstGeom>
            <a:noFill/>
            <a:ln w="9525">
              <a:solidFill>
                <a:srgbClr val="000000"/>
              </a:solidFill>
              <a:round/>
              <a:headEnd/>
              <a:tailEnd/>
            </a:ln>
          </p:spPr>
          <p:txBody>
            <a:bodyPr/>
            <a:lstStyle/>
            <a:p>
              <a:endParaRPr lang="en-US"/>
            </a:p>
          </p:txBody>
        </p:sp>
        <p:sp>
          <p:nvSpPr>
            <p:cNvPr id="23592" name="Line 81"/>
            <p:cNvSpPr>
              <a:spLocks noChangeShapeType="1"/>
            </p:cNvSpPr>
            <p:nvPr/>
          </p:nvSpPr>
          <p:spPr bwMode="auto">
            <a:xfrm>
              <a:off x="1201" y="1590"/>
              <a:ext cx="4578" cy="0"/>
            </a:xfrm>
            <a:prstGeom prst="line">
              <a:avLst/>
            </a:prstGeom>
            <a:noFill/>
            <a:ln w="9525">
              <a:solidFill>
                <a:srgbClr val="000000"/>
              </a:solidFill>
              <a:round/>
              <a:headEnd/>
              <a:tailEnd/>
            </a:ln>
          </p:spPr>
          <p:txBody>
            <a:bodyPr/>
            <a:lstStyle/>
            <a:p>
              <a:endParaRPr lang="en-US"/>
            </a:p>
          </p:txBody>
        </p:sp>
        <p:sp>
          <p:nvSpPr>
            <p:cNvPr id="23593" name="Line 82"/>
            <p:cNvSpPr>
              <a:spLocks noChangeShapeType="1"/>
            </p:cNvSpPr>
            <p:nvPr/>
          </p:nvSpPr>
          <p:spPr bwMode="auto">
            <a:xfrm>
              <a:off x="1201" y="1824"/>
              <a:ext cx="4578" cy="0"/>
            </a:xfrm>
            <a:prstGeom prst="line">
              <a:avLst/>
            </a:prstGeom>
            <a:noFill/>
            <a:ln w="9525">
              <a:solidFill>
                <a:srgbClr val="000000"/>
              </a:solidFill>
              <a:round/>
              <a:headEnd/>
              <a:tailEnd/>
            </a:ln>
          </p:spPr>
          <p:txBody>
            <a:bodyPr/>
            <a:lstStyle/>
            <a:p>
              <a:endParaRPr lang="en-US"/>
            </a:p>
          </p:txBody>
        </p:sp>
        <p:sp>
          <p:nvSpPr>
            <p:cNvPr id="23594" name="Line 83"/>
            <p:cNvSpPr>
              <a:spLocks noChangeShapeType="1"/>
            </p:cNvSpPr>
            <p:nvPr/>
          </p:nvSpPr>
          <p:spPr bwMode="auto">
            <a:xfrm>
              <a:off x="1201" y="2058"/>
              <a:ext cx="4578" cy="0"/>
            </a:xfrm>
            <a:prstGeom prst="line">
              <a:avLst/>
            </a:prstGeom>
            <a:noFill/>
            <a:ln w="9525">
              <a:solidFill>
                <a:srgbClr val="000000"/>
              </a:solidFill>
              <a:round/>
              <a:headEnd/>
              <a:tailEnd/>
            </a:ln>
          </p:spPr>
          <p:txBody>
            <a:bodyPr/>
            <a:lstStyle/>
            <a:p>
              <a:endParaRPr lang="en-US"/>
            </a:p>
          </p:txBody>
        </p:sp>
        <p:sp>
          <p:nvSpPr>
            <p:cNvPr id="23595" name="Line 84"/>
            <p:cNvSpPr>
              <a:spLocks noChangeShapeType="1"/>
            </p:cNvSpPr>
            <p:nvPr/>
          </p:nvSpPr>
          <p:spPr bwMode="auto">
            <a:xfrm>
              <a:off x="1201" y="2292"/>
              <a:ext cx="4578" cy="0"/>
            </a:xfrm>
            <a:prstGeom prst="line">
              <a:avLst/>
            </a:prstGeom>
            <a:noFill/>
            <a:ln w="9525">
              <a:solidFill>
                <a:srgbClr val="000000"/>
              </a:solidFill>
              <a:round/>
              <a:headEnd/>
              <a:tailEnd/>
            </a:ln>
          </p:spPr>
          <p:txBody>
            <a:bodyPr/>
            <a:lstStyle/>
            <a:p>
              <a:endParaRPr lang="en-US"/>
            </a:p>
          </p:txBody>
        </p:sp>
        <p:sp>
          <p:nvSpPr>
            <p:cNvPr id="23596" name="Line 85"/>
            <p:cNvSpPr>
              <a:spLocks noChangeShapeType="1"/>
            </p:cNvSpPr>
            <p:nvPr/>
          </p:nvSpPr>
          <p:spPr bwMode="auto">
            <a:xfrm>
              <a:off x="1201" y="2525"/>
              <a:ext cx="4578" cy="0"/>
            </a:xfrm>
            <a:prstGeom prst="line">
              <a:avLst/>
            </a:prstGeom>
            <a:noFill/>
            <a:ln w="9525">
              <a:solidFill>
                <a:srgbClr val="000000"/>
              </a:solidFill>
              <a:round/>
              <a:headEnd/>
              <a:tailEnd/>
            </a:ln>
          </p:spPr>
          <p:txBody>
            <a:bodyPr/>
            <a:lstStyle/>
            <a:p>
              <a:endParaRPr lang="en-US"/>
            </a:p>
          </p:txBody>
        </p:sp>
        <p:sp>
          <p:nvSpPr>
            <p:cNvPr id="23597" name="Line 86"/>
            <p:cNvSpPr>
              <a:spLocks noChangeShapeType="1"/>
            </p:cNvSpPr>
            <p:nvPr/>
          </p:nvSpPr>
          <p:spPr bwMode="auto">
            <a:xfrm>
              <a:off x="1201" y="2759"/>
              <a:ext cx="4578" cy="0"/>
            </a:xfrm>
            <a:prstGeom prst="line">
              <a:avLst/>
            </a:prstGeom>
            <a:noFill/>
            <a:ln w="9525">
              <a:solidFill>
                <a:srgbClr val="000000"/>
              </a:solidFill>
              <a:round/>
              <a:headEnd/>
              <a:tailEnd/>
            </a:ln>
          </p:spPr>
          <p:txBody>
            <a:bodyPr/>
            <a:lstStyle/>
            <a:p>
              <a:endParaRPr lang="en-US"/>
            </a:p>
          </p:txBody>
        </p:sp>
        <p:sp>
          <p:nvSpPr>
            <p:cNvPr id="23598" name="Line 87"/>
            <p:cNvSpPr>
              <a:spLocks noChangeShapeType="1"/>
            </p:cNvSpPr>
            <p:nvPr/>
          </p:nvSpPr>
          <p:spPr bwMode="auto">
            <a:xfrm>
              <a:off x="1201" y="2993"/>
              <a:ext cx="4578" cy="0"/>
            </a:xfrm>
            <a:prstGeom prst="line">
              <a:avLst/>
            </a:prstGeom>
            <a:noFill/>
            <a:ln w="9525">
              <a:solidFill>
                <a:srgbClr val="000000"/>
              </a:solidFill>
              <a:round/>
              <a:headEnd/>
              <a:tailEnd/>
            </a:ln>
          </p:spPr>
          <p:txBody>
            <a:bodyPr/>
            <a:lstStyle/>
            <a:p>
              <a:endParaRPr lang="en-US"/>
            </a:p>
          </p:txBody>
        </p:sp>
        <p:sp>
          <p:nvSpPr>
            <p:cNvPr id="23599" name="Line 88"/>
            <p:cNvSpPr>
              <a:spLocks noChangeShapeType="1"/>
            </p:cNvSpPr>
            <p:nvPr/>
          </p:nvSpPr>
          <p:spPr bwMode="auto">
            <a:xfrm>
              <a:off x="1201" y="3227"/>
              <a:ext cx="4578" cy="0"/>
            </a:xfrm>
            <a:prstGeom prst="line">
              <a:avLst/>
            </a:prstGeom>
            <a:noFill/>
            <a:ln w="9525">
              <a:solidFill>
                <a:srgbClr val="000000"/>
              </a:solidFill>
              <a:round/>
              <a:headEnd/>
              <a:tailEnd/>
            </a:ln>
          </p:spPr>
          <p:txBody>
            <a:bodyPr/>
            <a:lstStyle/>
            <a:p>
              <a:endParaRPr lang="en-US"/>
            </a:p>
          </p:txBody>
        </p:sp>
        <p:sp>
          <p:nvSpPr>
            <p:cNvPr id="23600" name="Line 89"/>
            <p:cNvSpPr>
              <a:spLocks noChangeShapeType="1"/>
            </p:cNvSpPr>
            <p:nvPr/>
          </p:nvSpPr>
          <p:spPr bwMode="auto">
            <a:xfrm>
              <a:off x="1201" y="3461"/>
              <a:ext cx="4578" cy="0"/>
            </a:xfrm>
            <a:prstGeom prst="line">
              <a:avLst/>
            </a:prstGeom>
            <a:noFill/>
            <a:ln w="9525">
              <a:solidFill>
                <a:srgbClr val="000000"/>
              </a:solidFill>
              <a:round/>
              <a:headEnd/>
              <a:tailEnd/>
            </a:ln>
          </p:spPr>
          <p:txBody>
            <a:bodyPr/>
            <a:lstStyle/>
            <a:p>
              <a:endParaRPr lang="en-US"/>
            </a:p>
          </p:txBody>
        </p:sp>
        <p:sp>
          <p:nvSpPr>
            <p:cNvPr id="23601" name="Line 90"/>
            <p:cNvSpPr>
              <a:spLocks noChangeShapeType="1"/>
            </p:cNvSpPr>
            <p:nvPr/>
          </p:nvSpPr>
          <p:spPr bwMode="auto">
            <a:xfrm>
              <a:off x="1201" y="3695"/>
              <a:ext cx="4578" cy="0"/>
            </a:xfrm>
            <a:prstGeom prst="line">
              <a:avLst/>
            </a:prstGeom>
            <a:noFill/>
            <a:ln w="9525">
              <a:solidFill>
                <a:srgbClr val="000000"/>
              </a:solidFill>
              <a:round/>
              <a:headEnd/>
              <a:tailEnd/>
            </a:ln>
          </p:spPr>
          <p:txBody>
            <a:bodyPr/>
            <a:lstStyle/>
            <a:p>
              <a:endParaRPr lang="en-US"/>
            </a:p>
          </p:txBody>
        </p:sp>
        <p:sp>
          <p:nvSpPr>
            <p:cNvPr id="23602" name="Line 91"/>
            <p:cNvSpPr>
              <a:spLocks noChangeShapeType="1"/>
            </p:cNvSpPr>
            <p:nvPr/>
          </p:nvSpPr>
          <p:spPr bwMode="auto">
            <a:xfrm>
              <a:off x="1201" y="1123"/>
              <a:ext cx="4578" cy="0"/>
            </a:xfrm>
            <a:prstGeom prst="line">
              <a:avLst/>
            </a:prstGeom>
            <a:noFill/>
            <a:ln w="9525">
              <a:solidFill>
                <a:srgbClr val="000000"/>
              </a:solidFill>
              <a:round/>
              <a:headEnd/>
              <a:tailEnd/>
            </a:ln>
          </p:spPr>
          <p:txBody>
            <a:bodyPr/>
            <a:lstStyle/>
            <a:p>
              <a:endParaRPr lang="en-US"/>
            </a:p>
          </p:txBody>
        </p:sp>
      </p:grpSp>
      <p:sp>
        <p:nvSpPr>
          <p:cNvPr id="23581" name="AutoShape 92"/>
          <p:cNvSpPr>
            <a:spLocks noChangeArrowheads="1"/>
          </p:cNvSpPr>
          <p:nvPr/>
        </p:nvSpPr>
        <p:spPr bwMode="auto">
          <a:xfrm flipV="1">
            <a:off x="5145088" y="1500188"/>
            <a:ext cx="1844675" cy="3090862"/>
          </a:xfrm>
          <a:prstGeom prst="rtTriangle">
            <a:avLst/>
          </a:prstGeom>
          <a:solidFill>
            <a:schemeClr val="bg1"/>
          </a:solidFill>
          <a:ln w="9525">
            <a:noFill/>
            <a:miter lim="800000"/>
            <a:headEnd/>
            <a:tailEnd/>
          </a:ln>
        </p:spPr>
        <p:txBody>
          <a:bodyPr wrap="none" anchor="ctr"/>
          <a:lstStyle/>
          <a:p>
            <a:endParaRPr lang="en-US"/>
          </a:p>
        </p:txBody>
      </p:sp>
      <p:sp>
        <p:nvSpPr>
          <p:cNvPr id="23582" name="AutoShape 93"/>
          <p:cNvSpPr>
            <a:spLocks noChangeArrowheads="1"/>
          </p:cNvSpPr>
          <p:nvPr/>
        </p:nvSpPr>
        <p:spPr bwMode="auto">
          <a:xfrm flipH="1" flipV="1">
            <a:off x="6927850" y="1606550"/>
            <a:ext cx="1774825" cy="2973388"/>
          </a:xfrm>
          <a:prstGeom prst="rtTriangle">
            <a:avLst/>
          </a:prstGeom>
          <a:solidFill>
            <a:schemeClr val="bg1"/>
          </a:solidFill>
          <a:ln w="9525">
            <a:noFill/>
            <a:miter lim="800000"/>
            <a:headEnd/>
            <a:tailEnd/>
          </a:ln>
        </p:spPr>
        <p:txBody>
          <a:bodyPr wrap="none" anchor="ctr"/>
          <a:lstStyle/>
          <a:p>
            <a:endParaRPr lang="en-US"/>
          </a:p>
        </p:txBody>
      </p:sp>
      <p:grpSp>
        <p:nvGrpSpPr>
          <p:cNvPr id="23583" name="Group 94"/>
          <p:cNvGrpSpPr>
            <a:grpSpLocks/>
          </p:cNvGrpSpPr>
          <p:nvPr/>
        </p:nvGrpSpPr>
        <p:grpSpPr bwMode="auto">
          <a:xfrm>
            <a:off x="5145088" y="1606550"/>
            <a:ext cx="3548062" cy="2978150"/>
            <a:chOff x="166" y="996"/>
            <a:chExt cx="3358" cy="2577"/>
          </a:xfrm>
        </p:grpSpPr>
        <p:sp>
          <p:nvSpPr>
            <p:cNvPr id="23588" name="Line 95"/>
            <p:cNvSpPr>
              <a:spLocks noChangeShapeType="1"/>
            </p:cNvSpPr>
            <p:nvPr/>
          </p:nvSpPr>
          <p:spPr bwMode="auto">
            <a:xfrm flipH="1">
              <a:off x="166" y="996"/>
              <a:ext cx="1679" cy="2577"/>
            </a:xfrm>
            <a:prstGeom prst="line">
              <a:avLst/>
            </a:prstGeom>
            <a:noFill/>
            <a:ln w="57150">
              <a:solidFill>
                <a:srgbClr val="000000"/>
              </a:solidFill>
              <a:round/>
              <a:headEnd/>
              <a:tailEnd/>
            </a:ln>
          </p:spPr>
          <p:txBody>
            <a:bodyPr/>
            <a:lstStyle/>
            <a:p>
              <a:endParaRPr lang="en-US"/>
            </a:p>
          </p:txBody>
        </p:sp>
        <p:sp>
          <p:nvSpPr>
            <p:cNvPr id="23589" name="Line 96"/>
            <p:cNvSpPr>
              <a:spLocks noChangeShapeType="1"/>
            </p:cNvSpPr>
            <p:nvPr/>
          </p:nvSpPr>
          <p:spPr bwMode="auto">
            <a:xfrm>
              <a:off x="1845" y="996"/>
              <a:ext cx="1679" cy="2577"/>
            </a:xfrm>
            <a:prstGeom prst="line">
              <a:avLst/>
            </a:prstGeom>
            <a:noFill/>
            <a:ln w="57150">
              <a:solidFill>
                <a:srgbClr val="000000"/>
              </a:solidFill>
              <a:round/>
              <a:headEnd/>
              <a:tailEnd/>
            </a:ln>
          </p:spPr>
          <p:txBody>
            <a:bodyPr/>
            <a:lstStyle/>
            <a:p>
              <a:endParaRPr lang="en-US"/>
            </a:p>
          </p:txBody>
        </p:sp>
        <p:sp>
          <p:nvSpPr>
            <p:cNvPr id="23590" name="Line 97"/>
            <p:cNvSpPr>
              <a:spLocks noChangeShapeType="1"/>
            </p:cNvSpPr>
            <p:nvPr/>
          </p:nvSpPr>
          <p:spPr bwMode="auto">
            <a:xfrm>
              <a:off x="166" y="3573"/>
              <a:ext cx="3358" cy="0"/>
            </a:xfrm>
            <a:prstGeom prst="line">
              <a:avLst/>
            </a:prstGeom>
            <a:noFill/>
            <a:ln w="57150">
              <a:solidFill>
                <a:srgbClr val="000000"/>
              </a:solidFill>
              <a:round/>
              <a:headEnd/>
              <a:tailEnd/>
            </a:ln>
          </p:spPr>
          <p:txBody>
            <a:bodyPr/>
            <a:lstStyle/>
            <a:p>
              <a:endParaRPr lang="en-US"/>
            </a:p>
          </p:txBody>
        </p:sp>
      </p:grpSp>
      <p:sp>
        <p:nvSpPr>
          <p:cNvPr id="537698" name="Freeform 98"/>
          <p:cNvSpPr>
            <a:spLocks/>
          </p:cNvSpPr>
          <p:nvPr/>
        </p:nvSpPr>
        <p:spPr bwMode="auto">
          <a:xfrm>
            <a:off x="4689475" y="2508250"/>
            <a:ext cx="1692275" cy="3125788"/>
          </a:xfrm>
          <a:custGeom>
            <a:avLst/>
            <a:gdLst/>
            <a:ahLst/>
            <a:cxnLst>
              <a:cxn ang="0">
                <a:pos x="1199" y="12"/>
              </a:cxn>
              <a:cxn ang="0">
                <a:pos x="183" y="326"/>
              </a:cxn>
              <a:cxn ang="0">
                <a:pos x="98" y="1969"/>
              </a:cxn>
            </a:cxnLst>
            <a:rect l="0" t="0" r="r" b="b"/>
            <a:pathLst>
              <a:path w="1199" h="1969">
                <a:moveTo>
                  <a:pt x="1199" y="12"/>
                </a:moveTo>
                <a:cubicBezTo>
                  <a:pt x="782" y="6"/>
                  <a:pt x="366" y="0"/>
                  <a:pt x="183" y="326"/>
                </a:cubicBezTo>
                <a:cubicBezTo>
                  <a:pt x="0" y="652"/>
                  <a:pt x="49" y="1310"/>
                  <a:pt x="98" y="1969"/>
                </a:cubicBezTo>
              </a:path>
            </a:pathLst>
          </a:custGeom>
          <a:noFill/>
          <a:ln w="28575" cap="flat" cmpd="sng">
            <a:solidFill>
              <a:schemeClr val="accent1"/>
            </a:solidFill>
            <a:prstDash val="solid"/>
            <a:round/>
            <a:headEnd type="none" w="sm" len="sm"/>
            <a:tailEnd type="arrow" w="med" len="med"/>
          </a:ln>
          <a:effectLst>
            <a:outerShdw dist="17961" dir="2700000" algn="ctr" rotWithShape="0">
              <a:schemeClr val="tx1"/>
            </a:outerShdw>
          </a:effectLst>
        </p:spPr>
        <p:txBody>
          <a:bodyPr/>
          <a:lstStyle/>
          <a:p>
            <a:pPr>
              <a:defRPr/>
            </a:pPr>
            <a:endParaRPr lang="en-US"/>
          </a:p>
        </p:txBody>
      </p:sp>
      <p:sp>
        <p:nvSpPr>
          <p:cNvPr id="537699" name="Freeform 99"/>
          <p:cNvSpPr>
            <a:spLocks/>
          </p:cNvSpPr>
          <p:nvPr/>
        </p:nvSpPr>
        <p:spPr bwMode="auto">
          <a:xfrm>
            <a:off x="3106738" y="2278063"/>
            <a:ext cx="3432175" cy="3333750"/>
          </a:xfrm>
          <a:custGeom>
            <a:avLst/>
            <a:gdLst/>
            <a:ahLst/>
            <a:cxnLst>
              <a:cxn ang="0">
                <a:pos x="2432" y="0"/>
              </a:cxn>
              <a:cxn ang="0">
                <a:pos x="837" y="362"/>
              </a:cxn>
              <a:cxn ang="0">
                <a:pos x="0" y="2100"/>
              </a:cxn>
            </a:cxnLst>
            <a:rect l="0" t="0" r="r" b="b"/>
            <a:pathLst>
              <a:path w="2432" h="2100">
                <a:moveTo>
                  <a:pt x="2432" y="0"/>
                </a:moveTo>
                <a:cubicBezTo>
                  <a:pt x="2166" y="60"/>
                  <a:pt x="1242" y="12"/>
                  <a:pt x="837" y="362"/>
                </a:cubicBezTo>
                <a:cubicBezTo>
                  <a:pt x="432" y="712"/>
                  <a:pt x="174" y="1738"/>
                  <a:pt x="0" y="2100"/>
                </a:cubicBezTo>
              </a:path>
            </a:pathLst>
          </a:custGeom>
          <a:noFill/>
          <a:ln w="28575" cap="flat" cmpd="sng">
            <a:solidFill>
              <a:schemeClr val="accent2"/>
            </a:solidFill>
            <a:prstDash val="solid"/>
            <a:round/>
            <a:headEnd type="none" w="sm" len="sm"/>
            <a:tailEnd type="arrow" w="med" len="med"/>
          </a:ln>
          <a:effectLst>
            <a:outerShdw dist="17961" dir="2700000" algn="ctr" rotWithShape="0">
              <a:schemeClr val="tx1"/>
            </a:outerShdw>
          </a:effectLst>
        </p:spPr>
        <p:txBody>
          <a:bodyPr/>
          <a:lstStyle/>
          <a:p>
            <a:pPr>
              <a:defRPr/>
            </a:pPr>
            <a:endParaRPr lang="en-US"/>
          </a:p>
        </p:txBody>
      </p:sp>
      <p:sp>
        <p:nvSpPr>
          <p:cNvPr id="537700" name="Freeform 100"/>
          <p:cNvSpPr>
            <a:spLocks/>
          </p:cNvSpPr>
          <p:nvPr/>
        </p:nvSpPr>
        <p:spPr bwMode="auto">
          <a:xfrm>
            <a:off x="1574800" y="2024063"/>
            <a:ext cx="5099050" cy="3587750"/>
          </a:xfrm>
          <a:custGeom>
            <a:avLst/>
            <a:gdLst/>
            <a:ahLst/>
            <a:cxnLst>
              <a:cxn ang="0">
                <a:pos x="3613" y="0"/>
              </a:cxn>
              <a:cxn ang="0">
                <a:pos x="1307" y="470"/>
              </a:cxn>
              <a:cxn ang="0">
                <a:pos x="0" y="2260"/>
              </a:cxn>
            </a:cxnLst>
            <a:rect l="0" t="0" r="r" b="b"/>
            <a:pathLst>
              <a:path w="3613" h="2260">
                <a:moveTo>
                  <a:pt x="3613" y="0"/>
                </a:moveTo>
                <a:cubicBezTo>
                  <a:pt x="3229" y="78"/>
                  <a:pt x="1909" y="93"/>
                  <a:pt x="1307" y="470"/>
                </a:cubicBezTo>
                <a:cubicBezTo>
                  <a:pt x="705" y="847"/>
                  <a:pt x="272" y="1887"/>
                  <a:pt x="0" y="2260"/>
                </a:cubicBezTo>
              </a:path>
            </a:pathLst>
          </a:custGeom>
          <a:noFill/>
          <a:ln w="28575" cap="flat" cmpd="sng">
            <a:solidFill>
              <a:schemeClr val="hlink"/>
            </a:solidFill>
            <a:prstDash val="solid"/>
            <a:round/>
            <a:headEnd type="none" w="sm" len="sm"/>
            <a:tailEnd type="arrow" w="med" len="med"/>
          </a:ln>
          <a:effectLst>
            <a:outerShdw dist="17961" dir="2700000" algn="ctr" rotWithShape="0">
              <a:schemeClr val="tx1"/>
            </a:outerShdw>
          </a:effectLst>
        </p:spPr>
        <p:txBody>
          <a:bodyPr/>
          <a:lstStyle/>
          <a:p>
            <a:pPr>
              <a:defRPr/>
            </a:pPr>
            <a:endParaRPr lang="en-US"/>
          </a:p>
        </p:txBody>
      </p:sp>
      <p:sp>
        <p:nvSpPr>
          <p:cNvPr id="537701" name="Freeform 101"/>
          <p:cNvSpPr>
            <a:spLocks/>
          </p:cNvSpPr>
          <p:nvPr/>
        </p:nvSpPr>
        <p:spPr bwMode="auto">
          <a:xfrm>
            <a:off x="630238" y="1757363"/>
            <a:ext cx="6208712" cy="3856037"/>
          </a:xfrm>
          <a:custGeom>
            <a:avLst/>
            <a:gdLst/>
            <a:ahLst/>
            <a:cxnLst>
              <a:cxn ang="0">
                <a:pos x="4399" y="0"/>
              </a:cxn>
              <a:cxn ang="0">
                <a:pos x="1678" y="537"/>
              </a:cxn>
              <a:cxn ang="0">
                <a:pos x="0" y="2429"/>
              </a:cxn>
            </a:cxnLst>
            <a:rect l="0" t="0" r="r" b="b"/>
            <a:pathLst>
              <a:path w="4399" h="2429">
                <a:moveTo>
                  <a:pt x="4399" y="0"/>
                </a:moveTo>
                <a:cubicBezTo>
                  <a:pt x="3946" y="89"/>
                  <a:pt x="2411" y="132"/>
                  <a:pt x="1678" y="537"/>
                </a:cubicBezTo>
                <a:cubicBezTo>
                  <a:pt x="945" y="942"/>
                  <a:pt x="350" y="2035"/>
                  <a:pt x="0" y="2429"/>
                </a:cubicBezTo>
              </a:path>
            </a:pathLst>
          </a:custGeom>
          <a:noFill/>
          <a:ln w="28575" cap="flat" cmpd="sng">
            <a:solidFill>
              <a:srgbClr val="FF3300"/>
            </a:solidFill>
            <a:prstDash val="solid"/>
            <a:round/>
            <a:headEnd type="none" w="sm" len="sm"/>
            <a:tailEnd type="arrow" w="med" len="med"/>
          </a:ln>
          <a:effectLst>
            <a:outerShdw dist="25400" algn="ctr" rotWithShape="0">
              <a:schemeClr val="tx1"/>
            </a:outerShdw>
          </a:effectLst>
        </p:spPr>
        <p:txBody>
          <a:bodyPr/>
          <a:lstStyle/>
          <a:p>
            <a:pPr>
              <a:defRPr/>
            </a:pPr>
            <a:endParaRPr lang="en-US"/>
          </a:p>
        </p:txBody>
      </p:sp>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322263" y="69850"/>
            <a:ext cx="8821737" cy="1073150"/>
          </a:xfrm>
        </p:spPr>
        <p:txBody>
          <a:bodyPr/>
          <a:lstStyle/>
          <a:p>
            <a:pPr eaLnBrk="1" hangingPunct="1"/>
            <a:r>
              <a:rPr lang="en-US" smtClean="0"/>
              <a:t>We Exploit the Correlation of 2</a:t>
            </a:r>
            <a:r>
              <a:rPr lang="en-US" baseline="30000" smtClean="0"/>
              <a:t>n</a:t>
            </a:r>
            <a:r>
              <a:rPr lang="en-US" smtClean="0"/>
              <a:t>-trees </a:t>
            </a:r>
            <a:br>
              <a:rPr lang="en-US" smtClean="0"/>
            </a:br>
            <a:r>
              <a:rPr lang="en-US" smtClean="0"/>
              <a:t>with the Lebesgue Space-filling Curves</a:t>
            </a:r>
          </a:p>
        </p:txBody>
      </p:sp>
      <p:sp>
        <p:nvSpPr>
          <p:cNvPr id="24579" name="Rectangle 3"/>
          <p:cNvSpPr>
            <a:spLocks noGrp="1" noChangeArrowheads="1"/>
          </p:cNvSpPr>
          <p:nvPr>
            <p:ph type="body" idx="1"/>
          </p:nvPr>
        </p:nvSpPr>
        <p:spPr>
          <a:xfrm>
            <a:off x="60325" y="1638300"/>
            <a:ext cx="8655050" cy="914400"/>
          </a:xfrm>
          <a:noFill/>
        </p:spPr>
        <p:txBody>
          <a:bodyPr lIns="0" tIns="0" rIns="0" bIns="0"/>
          <a:lstStyle/>
          <a:p>
            <a:pPr algn="ctr" eaLnBrk="1" hangingPunct="1">
              <a:buFontTx/>
              <a:buNone/>
            </a:pPr>
            <a:r>
              <a:rPr lang="en-US" sz="2000" b="0" smtClean="0"/>
              <a:t>The Lebesgue curve is also known as Z-order, Morton, …. Curve.</a:t>
            </a:r>
          </a:p>
          <a:p>
            <a:pPr lvl="1" algn="ctr" eaLnBrk="1" hangingPunct="1">
              <a:buFontTx/>
              <a:buNone/>
            </a:pPr>
            <a:r>
              <a:rPr lang="en-US" sz="1800" b="0" smtClean="0"/>
              <a:t>Special case of the general definition given by Guiseppe Peano in 1890.</a:t>
            </a:r>
          </a:p>
        </p:txBody>
      </p:sp>
      <p:pic>
        <p:nvPicPr>
          <p:cNvPr id="24580" name="Picture 4"/>
          <p:cNvPicPr>
            <a:picLocks noChangeAspect="1" noChangeArrowheads="1"/>
          </p:cNvPicPr>
          <p:nvPr/>
        </p:nvPicPr>
        <p:blipFill>
          <a:blip r:embed="rId2">
            <a:clrChange>
              <a:clrFrom>
                <a:srgbClr val="FFFFFF"/>
              </a:clrFrom>
              <a:clrTo>
                <a:srgbClr val="FFFFFF">
                  <a:alpha val="0"/>
                </a:srgbClr>
              </a:clrTo>
            </a:clrChange>
          </a:blip>
          <a:srcRect l="2034" t="10114" r="3418" b="36806"/>
          <a:stretch>
            <a:fillRect/>
          </a:stretch>
        </p:blipFill>
        <p:spPr bwMode="auto">
          <a:xfrm>
            <a:off x="552450" y="2419350"/>
            <a:ext cx="8039100" cy="3808413"/>
          </a:xfrm>
          <a:prstGeom prst="rect">
            <a:avLst/>
          </a:prstGeom>
          <a:noFill/>
          <a:ln w="9525">
            <a:noFill/>
            <a:miter lim="800000"/>
            <a:headEnd/>
            <a:tailEnd/>
          </a:ln>
        </p:spPr>
      </p:pic>
      <p:sp>
        <p:nvSpPr>
          <p:cNvPr id="24581" name="Rectangle 5"/>
          <p:cNvSpPr>
            <a:spLocks noChangeArrowheads="1"/>
          </p:cNvSpPr>
          <p:nvPr/>
        </p:nvSpPr>
        <p:spPr bwMode="auto">
          <a:xfrm>
            <a:off x="3133725" y="3019425"/>
            <a:ext cx="9144000" cy="0"/>
          </a:xfrm>
          <a:prstGeom prst="rect">
            <a:avLst/>
          </a:prstGeom>
          <a:noFill/>
          <a:ln w="12700">
            <a:noFill/>
            <a:miter lim="800000"/>
            <a:headEnd/>
            <a:tailEnd/>
          </a:ln>
        </p:spPr>
        <p:txBody>
          <a:bodyPr>
            <a:spAutoFit/>
          </a:bodyPr>
          <a:lstStyle/>
          <a:p>
            <a:endParaRPr lang="en-US"/>
          </a:p>
        </p:txBody>
      </p:sp>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838200" y="107950"/>
            <a:ext cx="7467600" cy="914400"/>
          </a:xfrm>
        </p:spPr>
        <p:txBody>
          <a:bodyPr/>
          <a:lstStyle/>
          <a:p>
            <a:pPr eaLnBrk="1" hangingPunct="1"/>
            <a:r>
              <a:rPr lang="en-US" smtClean="0"/>
              <a:t>The Samples of a Grid are Reordered by Resolution and Spatial proximity</a:t>
            </a:r>
          </a:p>
        </p:txBody>
      </p:sp>
      <p:pic>
        <p:nvPicPr>
          <p:cNvPr id="25603" name="Picture 3"/>
          <p:cNvPicPr>
            <a:picLocks noChangeAspect="1" noChangeArrowheads="1"/>
          </p:cNvPicPr>
          <p:nvPr/>
        </p:nvPicPr>
        <p:blipFill>
          <a:blip r:embed="rId2">
            <a:lum contrast="12000"/>
            <a:grayscl/>
            <a:biLevel thresh="50000"/>
          </a:blip>
          <a:srcRect l="20459" t="15408" r="18359" b="7465"/>
          <a:stretch>
            <a:fillRect/>
          </a:stretch>
        </p:blipFill>
        <p:spPr bwMode="auto">
          <a:xfrm>
            <a:off x="1127125" y="1549400"/>
            <a:ext cx="5564188" cy="5260975"/>
          </a:xfrm>
          <a:prstGeom prst="rect">
            <a:avLst/>
          </a:prstGeom>
          <a:noFill/>
          <a:ln w="9525">
            <a:noFill/>
            <a:miter lim="800000"/>
            <a:headEnd/>
            <a:tailEnd/>
          </a:ln>
        </p:spPr>
      </p:pic>
      <p:sp>
        <p:nvSpPr>
          <p:cNvPr id="539652" name="Oval 4"/>
          <p:cNvSpPr>
            <a:spLocks noChangeArrowheads="1"/>
          </p:cNvSpPr>
          <p:nvPr/>
        </p:nvSpPr>
        <p:spPr bwMode="auto">
          <a:xfrm>
            <a:off x="1373188" y="2889250"/>
            <a:ext cx="84137" cy="63500"/>
          </a:xfrm>
          <a:prstGeom prst="ellipse">
            <a:avLst/>
          </a:prstGeom>
          <a:solidFill>
            <a:srgbClr val="EE1712"/>
          </a:solidFill>
          <a:ln w="28575">
            <a:solidFill>
              <a:srgbClr val="EE1712"/>
            </a:solidFill>
            <a:round/>
            <a:headEnd/>
            <a:tailEnd/>
          </a:ln>
        </p:spPr>
        <p:txBody>
          <a:bodyPr wrap="none" anchor="ctr"/>
          <a:lstStyle/>
          <a:p>
            <a:endParaRPr lang="en-US"/>
          </a:p>
        </p:txBody>
      </p:sp>
      <p:sp>
        <p:nvSpPr>
          <p:cNvPr id="539653" name="Oval 5"/>
          <p:cNvSpPr>
            <a:spLocks noChangeArrowheads="1"/>
          </p:cNvSpPr>
          <p:nvPr/>
        </p:nvSpPr>
        <p:spPr bwMode="auto">
          <a:xfrm>
            <a:off x="3176588" y="2882900"/>
            <a:ext cx="84137" cy="63500"/>
          </a:xfrm>
          <a:prstGeom prst="ellipse">
            <a:avLst/>
          </a:prstGeom>
          <a:solidFill>
            <a:srgbClr val="51DC00"/>
          </a:solidFill>
          <a:ln w="28575">
            <a:solidFill>
              <a:srgbClr val="51DC00"/>
            </a:solidFill>
            <a:round/>
            <a:headEnd/>
            <a:tailEnd/>
          </a:ln>
        </p:spPr>
        <p:txBody>
          <a:bodyPr wrap="none" anchor="ctr"/>
          <a:lstStyle/>
          <a:p>
            <a:endParaRPr lang="en-US"/>
          </a:p>
        </p:txBody>
      </p:sp>
      <p:sp>
        <p:nvSpPr>
          <p:cNvPr id="539654" name="Oval 6"/>
          <p:cNvSpPr>
            <a:spLocks noChangeArrowheads="1"/>
          </p:cNvSpPr>
          <p:nvPr/>
        </p:nvSpPr>
        <p:spPr bwMode="auto">
          <a:xfrm>
            <a:off x="3176588" y="2235200"/>
            <a:ext cx="84137" cy="63500"/>
          </a:xfrm>
          <a:prstGeom prst="ellipse">
            <a:avLst/>
          </a:prstGeom>
          <a:solidFill>
            <a:srgbClr val="EE1712"/>
          </a:solidFill>
          <a:ln w="28575">
            <a:solidFill>
              <a:srgbClr val="EE1712"/>
            </a:solidFill>
            <a:round/>
            <a:headEnd/>
            <a:tailEnd/>
          </a:ln>
        </p:spPr>
        <p:txBody>
          <a:bodyPr wrap="none" anchor="ctr"/>
          <a:lstStyle/>
          <a:p>
            <a:endParaRPr lang="en-US"/>
          </a:p>
        </p:txBody>
      </p:sp>
      <p:grpSp>
        <p:nvGrpSpPr>
          <p:cNvPr id="2" name="Group 7"/>
          <p:cNvGrpSpPr>
            <a:grpSpLocks/>
          </p:cNvGrpSpPr>
          <p:nvPr/>
        </p:nvGrpSpPr>
        <p:grpSpPr bwMode="auto">
          <a:xfrm>
            <a:off x="5106988" y="2228850"/>
            <a:ext cx="84137" cy="711200"/>
            <a:chOff x="2716" y="1408"/>
            <a:chExt cx="53" cy="448"/>
          </a:xfrm>
        </p:grpSpPr>
        <p:sp>
          <p:nvSpPr>
            <p:cNvPr id="26360" name="Oval 8"/>
            <p:cNvSpPr>
              <a:spLocks noChangeArrowheads="1"/>
            </p:cNvSpPr>
            <p:nvPr/>
          </p:nvSpPr>
          <p:spPr bwMode="auto">
            <a:xfrm>
              <a:off x="2716" y="1816"/>
              <a:ext cx="53" cy="40"/>
            </a:xfrm>
            <a:prstGeom prst="ellipse">
              <a:avLst/>
            </a:prstGeom>
            <a:solidFill>
              <a:srgbClr val="51DC00"/>
            </a:solidFill>
            <a:ln w="28575">
              <a:solidFill>
                <a:srgbClr val="51DC00"/>
              </a:solidFill>
              <a:round/>
              <a:headEnd/>
              <a:tailEnd/>
            </a:ln>
          </p:spPr>
          <p:txBody>
            <a:bodyPr wrap="none" anchor="ctr"/>
            <a:lstStyle/>
            <a:p>
              <a:endParaRPr lang="en-US"/>
            </a:p>
          </p:txBody>
        </p:sp>
        <p:sp>
          <p:nvSpPr>
            <p:cNvPr id="26361" name="Oval 9"/>
            <p:cNvSpPr>
              <a:spLocks noChangeArrowheads="1"/>
            </p:cNvSpPr>
            <p:nvPr/>
          </p:nvSpPr>
          <p:spPr bwMode="auto">
            <a:xfrm>
              <a:off x="2716" y="1408"/>
              <a:ext cx="53" cy="40"/>
            </a:xfrm>
            <a:prstGeom prst="ellipse">
              <a:avLst/>
            </a:prstGeom>
            <a:solidFill>
              <a:srgbClr val="51DC00"/>
            </a:solidFill>
            <a:ln w="28575">
              <a:solidFill>
                <a:srgbClr val="51DC00"/>
              </a:solidFill>
              <a:round/>
              <a:headEnd/>
              <a:tailEnd/>
            </a:ln>
          </p:spPr>
          <p:txBody>
            <a:bodyPr wrap="none" anchor="ctr"/>
            <a:lstStyle/>
            <a:p>
              <a:endParaRPr lang="en-US"/>
            </a:p>
          </p:txBody>
        </p:sp>
      </p:grpSp>
      <p:grpSp>
        <p:nvGrpSpPr>
          <p:cNvPr id="3" name="Group 10"/>
          <p:cNvGrpSpPr>
            <a:grpSpLocks/>
          </p:cNvGrpSpPr>
          <p:nvPr/>
        </p:nvGrpSpPr>
        <p:grpSpPr bwMode="auto">
          <a:xfrm>
            <a:off x="5767388" y="2228850"/>
            <a:ext cx="84137" cy="711200"/>
            <a:chOff x="2716" y="1408"/>
            <a:chExt cx="53" cy="448"/>
          </a:xfrm>
        </p:grpSpPr>
        <p:sp>
          <p:nvSpPr>
            <p:cNvPr id="26358" name="Oval 11"/>
            <p:cNvSpPr>
              <a:spLocks noChangeArrowheads="1"/>
            </p:cNvSpPr>
            <p:nvPr/>
          </p:nvSpPr>
          <p:spPr bwMode="auto">
            <a:xfrm>
              <a:off x="2716" y="1816"/>
              <a:ext cx="53" cy="40"/>
            </a:xfrm>
            <a:prstGeom prst="ellipse">
              <a:avLst/>
            </a:prstGeom>
            <a:solidFill>
              <a:srgbClr val="EE1712"/>
            </a:solidFill>
            <a:ln w="28575">
              <a:solidFill>
                <a:srgbClr val="EE1712"/>
              </a:solidFill>
              <a:round/>
              <a:headEnd/>
              <a:tailEnd/>
            </a:ln>
          </p:spPr>
          <p:txBody>
            <a:bodyPr wrap="none" anchor="ctr"/>
            <a:lstStyle/>
            <a:p>
              <a:endParaRPr lang="en-US"/>
            </a:p>
          </p:txBody>
        </p:sp>
        <p:sp>
          <p:nvSpPr>
            <p:cNvPr id="26359" name="Oval 12"/>
            <p:cNvSpPr>
              <a:spLocks noChangeArrowheads="1"/>
            </p:cNvSpPr>
            <p:nvPr/>
          </p:nvSpPr>
          <p:spPr bwMode="auto">
            <a:xfrm>
              <a:off x="2716" y="1408"/>
              <a:ext cx="53" cy="40"/>
            </a:xfrm>
            <a:prstGeom prst="ellipse">
              <a:avLst/>
            </a:prstGeom>
            <a:solidFill>
              <a:srgbClr val="EE1712"/>
            </a:solidFill>
            <a:ln w="28575">
              <a:solidFill>
                <a:srgbClr val="EE1712"/>
              </a:solidFill>
              <a:round/>
              <a:headEnd/>
              <a:tailEnd/>
            </a:ln>
          </p:spPr>
          <p:txBody>
            <a:bodyPr wrap="none" anchor="ctr"/>
            <a:lstStyle/>
            <a:p>
              <a:endParaRPr lang="en-US"/>
            </a:p>
          </p:txBody>
        </p:sp>
      </p:grpSp>
      <p:grpSp>
        <p:nvGrpSpPr>
          <p:cNvPr id="4" name="Group 13"/>
          <p:cNvGrpSpPr>
            <a:grpSpLocks/>
          </p:cNvGrpSpPr>
          <p:nvPr/>
        </p:nvGrpSpPr>
        <p:grpSpPr bwMode="auto">
          <a:xfrm>
            <a:off x="1379538" y="4089400"/>
            <a:ext cx="744537" cy="711200"/>
            <a:chOff x="3932" y="1404"/>
            <a:chExt cx="469" cy="448"/>
          </a:xfrm>
        </p:grpSpPr>
        <p:grpSp>
          <p:nvGrpSpPr>
            <p:cNvPr id="26352" name="Group 14"/>
            <p:cNvGrpSpPr>
              <a:grpSpLocks/>
            </p:cNvGrpSpPr>
            <p:nvPr/>
          </p:nvGrpSpPr>
          <p:grpSpPr bwMode="auto">
            <a:xfrm>
              <a:off x="3932" y="1404"/>
              <a:ext cx="53" cy="448"/>
              <a:chOff x="2716" y="1408"/>
              <a:chExt cx="53" cy="448"/>
            </a:xfrm>
          </p:grpSpPr>
          <p:sp>
            <p:nvSpPr>
              <p:cNvPr id="26356" name="Oval 15"/>
              <p:cNvSpPr>
                <a:spLocks noChangeArrowheads="1"/>
              </p:cNvSpPr>
              <p:nvPr/>
            </p:nvSpPr>
            <p:spPr bwMode="auto">
              <a:xfrm>
                <a:off x="2716" y="1816"/>
                <a:ext cx="53" cy="40"/>
              </a:xfrm>
              <a:prstGeom prst="ellipse">
                <a:avLst/>
              </a:prstGeom>
              <a:solidFill>
                <a:srgbClr val="51DC00"/>
              </a:solidFill>
              <a:ln w="28575">
                <a:solidFill>
                  <a:srgbClr val="51DC00"/>
                </a:solidFill>
                <a:round/>
                <a:headEnd/>
                <a:tailEnd/>
              </a:ln>
            </p:spPr>
            <p:txBody>
              <a:bodyPr wrap="none" anchor="ctr"/>
              <a:lstStyle/>
              <a:p>
                <a:endParaRPr lang="en-US"/>
              </a:p>
            </p:txBody>
          </p:sp>
          <p:sp>
            <p:nvSpPr>
              <p:cNvPr id="26357" name="Oval 16"/>
              <p:cNvSpPr>
                <a:spLocks noChangeArrowheads="1"/>
              </p:cNvSpPr>
              <p:nvPr/>
            </p:nvSpPr>
            <p:spPr bwMode="auto">
              <a:xfrm>
                <a:off x="2716" y="1408"/>
                <a:ext cx="53" cy="40"/>
              </a:xfrm>
              <a:prstGeom prst="ellipse">
                <a:avLst/>
              </a:prstGeom>
              <a:solidFill>
                <a:srgbClr val="51DC00"/>
              </a:solidFill>
              <a:ln w="28575">
                <a:solidFill>
                  <a:srgbClr val="51DC00"/>
                </a:solidFill>
                <a:round/>
                <a:headEnd/>
                <a:tailEnd/>
              </a:ln>
            </p:spPr>
            <p:txBody>
              <a:bodyPr wrap="none" anchor="ctr"/>
              <a:lstStyle/>
              <a:p>
                <a:endParaRPr lang="en-US"/>
              </a:p>
            </p:txBody>
          </p:sp>
        </p:grpSp>
        <p:grpSp>
          <p:nvGrpSpPr>
            <p:cNvPr id="26353" name="Group 17"/>
            <p:cNvGrpSpPr>
              <a:grpSpLocks/>
            </p:cNvGrpSpPr>
            <p:nvPr/>
          </p:nvGrpSpPr>
          <p:grpSpPr bwMode="auto">
            <a:xfrm>
              <a:off x="4348" y="1404"/>
              <a:ext cx="53" cy="448"/>
              <a:chOff x="2716" y="1408"/>
              <a:chExt cx="53" cy="448"/>
            </a:xfrm>
          </p:grpSpPr>
          <p:sp>
            <p:nvSpPr>
              <p:cNvPr id="26354" name="Oval 18"/>
              <p:cNvSpPr>
                <a:spLocks noChangeArrowheads="1"/>
              </p:cNvSpPr>
              <p:nvPr/>
            </p:nvSpPr>
            <p:spPr bwMode="auto">
              <a:xfrm>
                <a:off x="2716" y="1816"/>
                <a:ext cx="53" cy="40"/>
              </a:xfrm>
              <a:prstGeom prst="ellipse">
                <a:avLst/>
              </a:prstGeom>
              <a:solidFill>
                <a:srgbClr val="51DC00"/>
              </a:solidFill>
              <a:ln w="28575">
                <a:solidFill>
                  <a:srgbClr val="51DC00"/>
                </a:solidFill>
                <a:round/>
                <a:headEnd/>
                <a:tailEnd/>
              </a:ln>
            </p:spPr>
            <p:txBody>
              <a:bodyPr wrap="none" anchor="ctr"/>
              <a:lstStyle/>
              <a:p>
                <a:endParaRPr lang="en-US"/>
              </a:p>
            </p:txBody>
          </p:sp>
          <p:sp>
            <p:nvSpPr>
              <p:cNvPr id="26355" name="Oval 19"/>
              <p:cNvSpPr>
                <a:spLocks noChangeArrowheads="1"/>
              </p:cNvSpPr>
              <p:nvPr/>
            </p:nvSpPr>
            <p:spPr bwMode="auto">
              <a:xfrm>
                <a:off x="2716" y="1408"/>
                <a:ext cx="53" cy="40"/>
              </a:xfrm>
              <a:prstGeom prst="ellipse">
                <a:avLst/>
              </a:prstGeom>
              <a:solidFill>
                <a:srgbClr val="51DC00"/>
              </a:solidFill>
              <a:ln w="28575">
                <a:solidFill>
                  <a:srgbClr val="51DC00"/>
                </a:solidFill>
                <a:round/>
                <a:headEnd/>
                <a:tailEnd/>
              </a:ln>
            </p:spPr>
            <p:txBody>
              <a:bodyPr wrap="none" anchor="ctr"/>
              <a:lstStyle/>
              <a:p>
                <a:endParaRPr lang="en-US"/>
              </a:p>
            </p:txBody>
          </p:sp>
        </p:grpSp>
      </p:grpSp>
      <p:grpSp>
        <p:nvGrpSpPr>
          <p:cNvPr id="7" name="Group 20"/>
          <p:cNvGrpSpPr>
            <a:grpSpLocks/>
          </p:cNvGrpSpPr>
          <p:nvPr/>
        </p:nvGrpSpPr>
        <p:grpSpPr bwMode="auto">
          <a:xfrm>
            <a:off x="1384300" y="3759200"/>
            <a:ext cx="744538" cy="711200"/>
            <a:chOff x="3932" y="1404"/>
            <a:chExt cx="469" cy="448"/>
          </a:xfrm>
        </p:grpSpPr>
        <p:grpSp>
          <p:nvGrpSpPr>
            <p:cNvPr id="26346" name="Group 21"/>
            <p:cNvGrpSpPr>
              <a:grpSpLocks/>
            </p:cNvGrpSpPr>
            <p:nvPr/>
          </p:nvGrpSpPr>
          <p:grpSpPr bwMode="auto">
            <a:xfrm>
              <a:off x="3932" y="1404"/>
              <a:ext cx="53" cy="448"/>
              <a:chOff x="2716" y="1408"/>
              <a:chExt cx="53" cy="448"/>
            </a:xfrm>
          </p:grpSpPr>
          <p:sp>
            <p:nvSpPr>
              <p:cNvPr id="26350" name="Oval 22"/>
              <p:cNvSpPr>
                <a:spLocks noChangeArrowheads="1"/>
              </p:cNvSpPr>
              <p:nvPr/>
            </p:nvSpPr>
            <p:spPr bwMode="auto">
              <a:xfrm>
                <a:off x="2716" y="1816"/>
                <a:ext cx="53" cy="40"/>
              </a:xfrm>
              <a:prstGeom prst="ellipse">
                <a:avLst/>
              </a:prstGeom>
              <a:solidFill>
                <a:srgbClr val="EE1712"/>
              </a:solidFill>
              <a:ln w="28575">
                <a:solidFill>
                  <a:srgbClr val="EE1712"/>
                </a:solidFill>
                <a:round/>
                <a:headEnd/>
                <a:tailEnd/>
              </a:ln>
            </p:spPr>
            <p:txBody>
              <a:bodyPr wrap="none" anchor="ctr"/>
              <a:lstStyle/>
              <a:p>
                <a:endParaRPr lang="en-US"/>
              </a:p>
            </p:txBody>
          </p:sp>
          <p:sp>
            <p:nvSpPr>
              <p:cNvPr id="26351" name="Oval 23"/>
              <p:cNvSpPr>
                <a:spLocks noChangeArrowheads="1"/>
              </p:cNvSpPr>
              <p:nvPr/>
            </p:nvSpPr>
            <p:spPr bwMode="auto">
              <a:xfrm>
                <a:off x="2716" y="1408"/>
                <a:ext cx="53" cy="40"/>
              </a:xfrm>
              <a:prstGeom prst="ellipse">
                <a:avLst/>
              </a:prstGeom>
              <a:solidFill>
                <a:srgbClr val="EE1712"/>
              </a:solidFill>
              <a:ln w="28575">
                <a:solidFill>
                  <a:srgbClr val="EE1712"/>
                </a:solidFill>
                <a:round/>
                <a:headEnd/>
                <a:tailEnd/>
              </a:ln>
            </p:spPr>
            <p:txBody>
              <a:bodyPr wrap="none" anchor="ctr"/>
              <a:lstStyle/>
              <a:p>
                <a:endParaRPr lang="en-US"/>
              </a:p>
            </p:txBody>
          </p:sp>
        </p:grpSp>
        <p:grpSp>
          <p:nvGrpSpPr>
            <p:cNvPr id="26347" name="Group 24"/>
            <p:cNvGrpSpPr>
              <a:grpSpLocks/>
            </p:cNvGrpSpPr>
            <p:nvPr/>
          </p:nvGrpSpPr>
          <p:grpSpPr bwMode="auto">
            <a:xfrm>
              <a:off x="4348" y="1404"/>
              <a:ext cx="53" cy="448"/>
              <a:chOff x="2716" y="1408"/>
              <a:chExt cx="53" cy="448"/>
            </a:xfrm>
          </p:grpSpPr>
          <p:sp>
            <p:nvSpPr>
              <p:cNvPr id="26348" name="Oval 25"/>
              <p:cNvSpPr>
                <a:spLocks noChangeArrowheads="1"/>
              </p:cNvSpPr>
              <p:nvPr/>
            </p:nvSpPr>
            <p:spPr bwMode="auto">
              <a:xfrm>
                <a:off x="2716" y="1816"/>
                <a:ext cx="53" cy="40"/>
              </a:xfrm>
              <a:prstGeom prst="ellipse">
                <a:avLst/>
              </a:prstGeom>
              <a:solidFill>
                <a:srgbClr val="EE1712"/>
              </a:solidFill>
              <a:ln w="28575">
                <a:solidFill>
                  <a:srgbClr val="EE1712"/>
                </a:solidFill>
                <a:round/>
                <a:headEnd/>
                <a:tailEnd/>
              </a:ln>
            </p:spPr>
            <p:txBody>
              <a:bodyPr wrap="none" anchor="ctr"/>
              <a:lstStyle/>
              <a:p>
                <a:endParaRPr lang="en-US"/>
              </a:p>
            </p:txBody>
          </p:sp>
          <p:sp>
            <p:nvSpPr>
              <p:cNvPr id="26349" name="Oval 26"/>
              <p:cNvSpPr>
                <a:spLocks noChangeArrowheads="1"/>
              </p:cNvSpPr>
              <p:nvPr/>
            </p:nvSpPr>
            <p:spPr bwMode="auto">
              <a:xfrm>
                <a:off x="2716" y="1408"/>
                <a:ext cx="53" cy="40"/>
              </a:xfrm>
              <a:prstGeom prst="ellipse">
                <a:avLst/>
              </a:prstGeom>
              <a:solidFill>
                <a:srgbClr val="EE1712"/>
              </a:solidFill>
              <a:ln w="28575">
                <a:solidFill>
                  <a:srgbClr val="EE1712"/>
                </a:solidFill>
                <a:round/>
                <a:headEnd/>
                <a:tailEnd/>
              </a:ln>
            </p:spPr>
            <p:txBody>
              <a:bodyPr wrap="none" anchor="ctr"/>
              <a:lstStyle/>
              <a:p>
                <a:endParaRPr lang="en-US"/>
              </a:p>
            </p:txBody>
          </p:sp>
        </p:grpSp>
      </p:grpSp>
      <p:grpSp>
        <p:nvGrpSpPr>
          <p:cNvPr id="10" name="Group 27"/>
          <p:cNvGrpSpPr>
            <a:grpSpLocks/>
          </p:cNvGrpSpPr>
          <p:nvPr/>
        </p:nvGrpSpPr>
        <p:grpSpPr bwMode="auto">
          <a:xfrm>
            <a:off x="3248025" y="3759200"/>
            <a:ext cx="749300" cy="1041400"/>
            <a:chOff x="1680" y="2464"/>
            <a:chExt cx="472" cy="656"/>
          </a:xfrm>
        </p:grpSpPr>
        <p:grpSp>
          <p:nvGrpSpPr>
            <p:cNvPr id="26332" name="Group 28"/>
            <p:cNvGrpSpPr>
              <a:grpSpLocks/>
            </p:cNvGrpSpPr>
            <p:nvPr/>
          </p:nvGrpSpPr>
          <p:grpSpPr bwMode="auto">
            <a:xfrm>
              <a:off x="1680" y="2672"/>
              <a:ext cx="469" cy="448"/>
              <a:chOff x="3932" y="1404"/>
              <a:chExt cx="469" cy="448"/>
            </a:xfrm>
          </p:grpSpPr>
          <p:grpSp>
            <p:nvGrpSpPr>
              <p:cNvPr id="26340" name="Group 29"/>
              <p:cNvGrpSpPr>
                <a:grpSpLocks/>
              </p:cNvGrpSpPr>
              <p:nvPr/>
            </p:nvGrpSpPr>
            <p:grpSpPr bwMode="auto">
              <a:xfrm>
                <a:off x="3932" y="1404"/>
                <a:ext cx="53" cy="448"/>
                <a:chOff x="2716" y="1408"/>
                <a:chExt cx="53" cy="448"/>
              </a:xfrm>
            </p:grpSpPr>
            <p:sp>
              <p:nvSpPr>
                <p:cNvPr id="26344" name="Oval 30"/>
                <p:cNvSpPr>
                  <a:spLocks noChangeArrowheads="1"/>
                </p:cNvSpPr>
                <p:nvPr/>
              </p:nvSpPr>
              <p:spPr bwMode="auto">
                <a:xfrm>
                  <a:off x="2716" y="1816"/>
                  <a:ext cx="53" cy="40"/>
                </a:xfrm>
                <a:prstGeom prst="ellipse">
                  <a:avLst/>
                </a:prstGeom>
                <a:solidFill>
                  <a:srgbClr val="51DC00"/>
                </a:solidFill>
                <a:ln w="28575">
                  <a:solidFill>
                    <a:srgbClr val="51DC00"/>
                  </a:solidFill>
                  <a:round/>
                  <a:headEnd/>
                  <a:tailEnd/>
                </a:ln>
              </p:spPr>
              <p:txBody>
                <a:bodyPr wrap="none" anchor="ctr"/>
                <a:lstStyle/>
                <a:p>
                  <a:endParaRPr lang="en-US"/>
                </a:p>
              </p:txBody>
            </p:sp>
            <p:sp>
              <p:nvSpPr>
                <p:cNvPr id="26345" name="Oval 31"/>
                <p:cNvSpPr>
                  <a:spLocks noChangeArrowheads="1"/>
                </p:cNvSpPr>
                <p:nvPr/>
              </p:nvSpPr>
              <p:spPr bwMode="auto">
                <a:xfrm>
                  <a:off x="2716" y="1408"/>
                  <a:ext cx="53" cy="40"/>
                </a:xfrm>
                <a:prstGeom prst="ellipse">
                  <a:avLst/>
                </a:prstGeom>
                <a:solidFill>
                  <a:srgbClr val="51DC00"/>
                </a:solidFill>
                <a:ln w="28575">
                  <a:solidFill>
                    <a:srgbClr val="51DC00"/>
                  </a:solidFill>
                  <a:round/>
                  <a:headEnd/>
                  <a:tailEnd/>
                </a:ln>
              </p:spPr>
              <p:txBody>
                <a:bodyPr wrap="none" anchor="ctr"/>
                <a:lstStyle/>
                <a:p>
                  <a:endParaRPr lang="en-US"/>
                </a:p>
              </p:txBody>
            </p:sp>
          </p:grpSp>
          <p:grpSp>
            <p:nvGrpSpPr>
              <p:cNvPr id="26341" name="Group 32"/>
              <p:cNvGrpSpPr>
                <a:grpSpLocks/>
              </p:cNvGrpSpPr>
              <p:nvPr/>
            </p:nvGrpSpPr>
            <p:grpSpPr bwMode="auto">
              <a:xfrm>
                <a:off x="4348" y="1404"/>
                <a:ext cx="53" cy="448"/>
                <a:chOff x="2716" y="1408"/>
                <a:chExt cx="53" cy="448"/>
              </a:xfrm>
            </p:grpSpPr>
            <p:sp>
              <p:nvSpPr>
                <p:cNvPr id="26342" name="Oval 33"/>
                <p:cNvSpPr>
                  <a:spLocks noChangeArrowheads="1"/>
                </p:cNvSpPr>
                <p:nvPr/>
              </p:nvSpPr>
              <p:spPr bwMode="auto">
                <a:xfrm>
                  <a:off x="2716" y="1816"/>
                  <a:ext cx="53" cy="40"/>
                </a:xfrm>
                <a:prstGeom prst="ellipse">
                  <a:avLst/>
                </a:prstGeom>
                <a:solidFill>
                  <a:srgbClr val="51DC00"/>
                </a:solidFill>
                <a:ln w="28575">
                  <a:solidFill>
                    <a:srgbClr val="51DC00"/>
                  </a:solidFill>
                  <a:round/>
                  <a:headEnd/>
                  <a:tailEnd/>
                </a:ln>
              </p:spPr>
              <p:txBody>
                <a:bodyPr wrap="none" anchor="ctr"/>
                <a:lstStyle/>
                <a:p>
                  <a:endParaRPr lang="en-US"/>
                </a:p>
              </p:txBody>
            </p:sp>
            <p:sp>
              <p:nvSpPr>
                <p:cNvPr id="26343" name="Oval 34"/>
                <p:cNvSpPr>
                  <a:spLocks noChangeArrowheads="1"/>
                </p:cNvSpPr>
                <p:nvPr/>
              </p:nvSpPr>
              <p:spPr bwMode="auto">
                <a:xfrm>
                  <a:off x="2716" y="1408"/>
                  <a:ext cx="53" cy="40"/>
                </a:xfrm>
                <a:prstGeom prst="ellipse">
                  <a:avLst/>
                </a:prstGeom>
                <a:solidFill>
                  <a:srgbClr val="51DC00"/>
                </a:solidFill>
                <a:ln w="28575">
                  <a:solidFill>
                    <a:srgbClr val="51DC00"/>
                  </a:solidFill>
                  <a:round/>
                  <a:headEnd/>
                  <a:tailEnd/>
                </a:ln>
              </p:spPr>
              <p:txBody>
                <a:bodyPr wrap="none" anchor="ctr"/>
                <a:lstStyle/>
                <a:p>
                  <a:endParaRPr lang="en-US"/>
                </a:p>
              </p:txBody>
            </p:sp>
          </p:grpSp>
        </p:grpSp>
        <p:grpSp>
          <p:nvGrpSpPr>
            <p:cNvPr id="26333" name="Group 35"/>
            <p:cNvGrpSpPr>
              <a:grpSpLocks/>
            </p:cNvGrpSpPr>
            <p:nvPr/>
          </p:nvGrpSpPr>
          <p:grpSpPr bwMode="auto">
            <a:xfrm>
              <a:off x="1683" y="2464"/>
              <a:ext cx="469" cy="448"/>
              <a:chOff x="3932" y="1404"/>
              <a:chExt cx="469" cy="448"/>
            </a:xfrm>
          </p:grpSpPr>
          <p:grpSp>
            <p:nvGrpSpPr>
              <p:cNvPr id="26334" name="Group 36"/>
              <p:cNvGrpSpPr>
                <a:grpSpLocks/>
              </p:cNvGrpSpPr>
              <p:nvPr/>
            </p:nvGrpSpPr>
            <p:grpSpPr bwMode="auto">
              <a:xfrm>
                <a:off x="3932" y="1404"/>
                <a:ext cx="53" cy="448"/>
                <a:chOff x="2716" y="1408"/>
                <a:chExt cx="53" cy="448"/>
              </a:xfrm>
            </p:grpSpPr>
            <p:sp>
              <p:nvSpPr>
                <p:cNvPr id="26338" name="Oval 37"/>
                <p:cNvSpPr>
                  <a:spLocks noChangeArrowheads="1"/>
                </p:cNvSpPr>
                <p:nvPr/>
              </p:nvSpPr>
              <p:spPr bwMode="auto">
                <a:xfrm>
                  <a:off x="2716" y="1816"/>
                  <a:ext cx="53" cy="40"/>
                </a:xfrm>
                <a:prstGeom prst="ellipse">
                  <a:avLst/>
                </a:prstGeom>
                <a:solidFill>
                  <a:srgbClr val="51DC00"/>
                </a:solidFill>
                <a:ln w="28575">
                  <a:solidFill>
                    <a:srgbClr val="51DC00"/>
                  </a:solidFill>
                  <a:round/>
                  <a:headEnd/>
                  <a:tailEnd/>
                </a:ln>
              </p:spPr>
              <p:txBody>
                <a:bodyPr wrap="none" anchor="ctr"/>
                <a:lstStyle/>
                <a:p>
                  <a:endParaRPr lang="en-US"/>
                </a:p>
              </p:txBody>
            </p:sp>
            <p:sp>
              <p:nvSpPr>
                <p:cNvPr id="26339" name="Oval 38"/>
                <p:cNvSpPr>
                  <a:spLocks noChangeArrowheads="1"/>
                </p:cNvSpPr>
                <p:nvPr/>
              </p:nvSpPr>
              <p:spPr bwMode="auto">
                <a:xfrm>
                  <a:off x="2716" y="1408"/>
                  <a:ext cx="53" cy="40"/>
                </a:xfrm>
                <a:prstGeom prst="ellipse">
                  <a:avLst/>
                </a:prstGeom>
                <a:solidFill>
                  <a:srgbClr val="51DC00"/>
                </a:solidFill>
                <a:ln w="28575">
                  <a:solidFill>
                    <a:srgbClr val="51DC00"/>
                  </a:solidFill>
                  <a:round/>
                  <a:headEnd/>
                  <a:tailEnd/>
                </a:ln>
              </p:spPr>
              <p:txBody>
                <a:bodyPr wrap="none" anchor="ctr"/>
                <a:lstStyle/>
                <a:p>
                  <a:endParaRPr lang="en-US"/>
                </a:p>
              </p:txBody>
            </p:sp>
          </p:grpSp>
          <p:grpSp>
            <p:nvGrpSpPr>
              <p:cNvPr id="26335" name="Group 39"/>
              <p:cNvGrpSpPr>
                <a:grpSpLocks/>
              </p:cNvGrpSpPr>
              <p:nvPr/>
            </p:nvGrpSpPr>
            <p:grpSpPr bwMode="auto">
              <a:xfrm>
                <a:off x="4348" y="1404"/>
                <a:ext cx="53" cy="448"/>
                <a:chOff x="2716" y="1408"/>
                <a:chExt cx="53" cy="448"/>
              </a:xfrm>
            </p:grpSpPr>
            <p:sp>
              <p:nvSpPr>
                <p:cNvPr id="26336" name="Oval 40"/>
                <p:cNvSpPr>
                  <a:spLocks noChangeArrowheads="1"/>
                </p:cNvSpPr>
                <p:nvPr/>
              </p:nvSpPr>
              <p:spPr bwMode="auto">
                <a:xfrm>
                  <a:off x="2716" y="1816"/>
                  <a:ext cx="53" cy="40"/>
                </a:xfrm>
                <a:prstGeom prst="ellipse">
                  <a:avLst/>
                </a:prstGeom>
                <a:solidFill>
                  <a:srgbClr val="51DC00"/>
                </a:solidFill>
                <a:ln w="28575">
                  <a:solidFill>
                    <a:srgbClr val="51DC00"/>
                  </a:solidFill>
                  <a:round/>
                  <a:headEnd/>
                  <a:tailEnd/>
                </a:ln>
              </p:spPr>
              <p:txBody>
                <a:bodyPr wrap="none" anchor="ctr"/>
                <a:lstStyle/>
                <a:p>
                  <a:endParaRPr lang="en-US"/>
                </a:p>
              </p:txBody>
            </p:sp>
            <p:sp>
              <p:nvSpPr>
                <p:cNvPr id="26337" name="Oval 41"/>
                <p:cNvSpPr>
                  <a:spLocks noChangeArrowheads="1"/>
                </p:cNvSpPr>
                <p:nvPr/>
              </p:nvSpPr>
              <p:spPr bwMode="auto">
                <a:xfrm>
                  <a:off x="2716" y="1408"/>
                  <a:ext cx="53" cy="40"/>
                </a:xfrm>
                <a:prstGeom prst="ellipse">
                  <a:avLst/>
                </a:prstGeom>
                <a:solidFill>
                  <a:srgbClr val="51DC00"/>
                </a:solidFill>
                <a:ln w="28575">
                  <a:solidFill>
                    <a:srgbClr val="51DC00"/>
                  </a:solidFill>
                  <a:round/>
                  <a:headEnd/>
                  <a:tailEnd/>
                </a:ln>
              </p:spPr>
              <p:txBody>
                <a:bodyPr wrap="none" anchor="ctr"/>
                <a:lstStyle/>
                <a:p>
                  <a:endParaRPr lang="en-US"/>
                </a:p>
              </p:txBody>
            </p:sp>
          </p:grpSp>
        </p:grpSp>
      </p:grpSp>
      <p:grpSp>
        <p:nvGrpSpPr>
          <p:cNvPr id="17" name="Group 42"/>
          <p:cNvGrpSpPr>
            <a:grpSpLocks/>
          </p:cNvGrpSpPr>
          <p:nvPr/>
        </p:nvGrpSpPr>
        <p:grpSpPr bwMode="auto">
          <a:xfrm>
            <a:off x="3557588" y="3752850"/>
            <a:ext cx="749300" cy="1041400"/>
            <a:chOff x="1680" y="2464"/>
            <a:chExt cx="472" cy="656"/>
          </a:xfrm>
        </p:grpSpPr>
        <p:grpSp>
          <p:nvGrpSpPr>
            <p:cNvPr id="26318" name="Group 43"/>
            <p:cNvGrpSpPr>
              <a:grpSpLocks/>
            </p:cNvGrpSpPr>
            <p:nvPr/>
          </p:nvGrpSpPr>
          <p:grpSpPr bwMode="auto">
            <a:xfrm>
              <a:off x="1680" y="2672"/>
              <a:ext cx="469" cy="448"/>
              <a:chOff x="3932" y="1404"/>
              <a:chExt cx="469" cy="448"/>
            </a:xfrm>
          </p:grpSpPr>
          <p:grpSp>
            <p:nvGrpSpPr>
              <p:cNvPr id="26326" name="Group 44"/>
              <p:cNvGrpSpPr>
                <a:grpSpLocks/>
              </p:cNvGrpSpPr>
              <p:nvPr/>
            </p:nvGrpSpPr>
            <p:grpSpPr bwMode="auto">
              <a:xfrm>
                <a:off x="3932" y="1404"/>
                <a:ext cx="53" cy="448"/>
                <a:chOff x="2716" y="1408"/>
                <a:chExt cx="53" cy="448"/>
              </a:xfrm>
            </p:grpSpPr>
            <p:sp>
              <p:nvSpPr>
                <p:cNvPr id="26330" name="Oval 45"/>
                <p:cNvSpPr>
                  <a:spLocks noChangeArrowheads="1"/>
                </p:cNvSpPr>
                <p:nvPr/>
              </p:nvSpPr>
              <p:spPr bwMode="auto">
                <a:xfrm>
                  <a:off x="2716" y="1816"/>
                  <a:ext cx="53" cy="40"/>
                </a:xfrm>
                <a:prstGeom prst="ellipse">
                  <a:avLst/>
                </a:prstGeom>
                <a:solidFill>
                  <a:srgbClr val="EE1712"/>
                </a:solidFill>
                <a:ln w="28575">
                  <a:solidFill>
                    <a:srgbClr val="EE1712"/>
                  </a:solidFill>
                  <a:round/>
                  <a:headEnd/>
                  <a:tailEnd/>
                </a:ln>
              </p:spPr>
              <p:txBody>
                <a:bodyPr wrap="none" anchor="ctr"/>
                <a:lstStyle/>
                <a:p>
                  <a:endParaRPr lang="en-US"/>
                </a:p>
              </p:txBody>
            </p:sp>
            <p:sp>
              <p:nvSpPr>
                <p:cNvPr id="26331" name="Oval 46"/>
                <p:cNvSpPr>
                  <a:spLocks noChangeArrowheads="1"/>
                </p:cNvSpPr>
                <p:nvPr/>
              </p:nvSpPr>
              <p:spPr bwMode="auto">
                <a:xfrm>
                  <a:off x="2716" y="1408"/>
                  <a:ext cx="53" cy="40"/>
                </a:xfrm>
                <a:prstGeom prst="ellipse">
                  <a:avLst/>
                </a:prstGeom>
                <a:solidFill>
                  <a:srgbClr val="EE1712"/>
                </a:solidFill>
                <a:ln w="28575">
                  <a:solidFill>
                    <a:srgbClr val="EE1712"/>
                  </a:solidFill>
                  <a:round/>
                  <a:headEnd/>
                  <a:tailEnd/>
                </a:ln>
              </p:spPr>
              <p:txBody>
                <a:bodyPr wrap="none" anchor="ctr"/>
                <a:lstStyle/>
                <a:p>
                  <a:endParaRPr lang="en-US"/>
                </a:p>
              </p:txBody>
            </p:sp>
          </p:grpSp>
          <p:grpSp>
            <p:nvGrpSpPr>
              <p:cNvPr id="26327" name="Group 47"/>
              <p:cNvGrpSpPr>
                <a:grpSpLocks/>
              </p:cNvGrpSpPr>
              <p:nvPr/>
            </p:nvGrpSpPr>
            <p:grpSpPr bwMode="auto">
              <a:xfrm>
                <a:off x="4348" y="1404"/>
                <a:ext cx="53" cy="448"/>
                <a:chOff x="2716" y="1408"/>
                <a:chExt cx="53" cy="448"/>
              </a:xfrm>
            </p:grpSpPr>
            <p:sp>
              <p:nvSpPr>
                <p:cNvPr id="26328" name="Oval 48"/>
                <p:cNvSpPr>
                  <a:spLocks noChangeArrowheads="1"/>
                </p:cNvSpPr>
                <p:nvPr/>
              </p:nvSpPr>
              <p:spPr bwMode="auto">
                <a:xfrm>
                  <a:off x="2716" y="1816"/>
                  <a:ext cx="53" cy="40"/>
                </a:xfrm>
                <a:prstGeom prst="ellipse">
                  <a:avLst/>
                </a:prstGeom>
                <a:solidFill>
                  <a:srgbClr val="EE1712"/>
                </a:solidFill>
                <a:ln w="28575">
                  <a:solidFill>
                    <a:srgbClr val="EE1712"/>
                  </a:solidFill>
                  <a:round/>
                  <a:headEnd/>
                  <a:tailEnd/>
                </a:ln>
              </p:spPr>
              <p:txBody>
                <a:bodyPr wrap="none" anchor="ctr"/>
                <a:lstStyle/>
                <a:p>
                  <a:endParaRPr lang="en-US"/>
                </a:p>
              </p:txBody>
            </p:sp>
            <p:sp>
              <p:nvSpPr>
                <p:cNvPr id="26329" name="Oval 49"/>
                <p:cNvSpPr>
                  <a:spLocks noChangeArrowheads="1"/>
                </p:cNvSpPr>
                <p:nvPr/>
              </p:nvSpPr>
              <p:spPr bwMode="auto">
                <a:xfrm>
                  <a:off x="2716" y="1408"/>
                  <a:ext cx="53" cy="40"/>
                </a:xfrm>
                <a:prstGeom prst="ellipse">
                  <a:avLst/>
                </a:prstGeom>
                <a:solidFill>
                  <a:srgbClr val="EE1712"/>
                </a:solidFill>
                <a:ln w="28575">
                  <a:solidFill>
                    <a:srgbClr val="EE1712"/>
                  </a:solidFill>
                  <a:round/>
                  <a:headEnd/>
                  <a:tailEnd/>
                </a:ln>
              </p:spPr>
              <p:txBody>
                <a:bodyPr wrap="none" anchor="ctr"/>
                <a:lstStyle/>
                <a:p>
                  <a:endParaRPr lang="en-US"/>
                </a:p>
              </p:txBody>
            </p:sp>
          </p:grpSp>
        </p:grpSp>
        <p:grpSp>
          <p:nvGrpSpPr>
            <p:cNvPr id="26319" name="Group 50"/>
            <p:cNvGrpSpPr>
              <a:grpSpLocks/>
            </p:cNvGrpSpPr>
            <p:nvPr/>
          </p:nvGrpSpPr>
          <p:grpSpPr bwMode="auto">
            <a:xfrm>
              <a:off x="1683" y="2464"/>
              <a:ext cx="469" cy="448"/>
              <a:chOff x="3932" y="1404"/>
              <a:chExt cx="469" cy="448"/>
            </a:xfrm>
          </p:grpSpPr>
          <p:grpSp>
            <p:nvGrpSpPr>
              <p:cNvPr id="26320" name="Group 51"/>
              <p:cNvGrpSpPr>
                <a:grpSpLocks/>
              </p:cNvGrpSpPr>
              <p:nvPr/>
            </p:nvGrpSpPr>
            <p:grpSpPr bwMode="auto">
              <a:xfrm>
                <a:off x="3932" y="1404"/>
                <a:ext cx="53" cy="448"/>
                <a:chOff x="2716" y="1408"/>
                <a:chExt cx="53" cy="448"/>
              </a:xfrm>
            </p:grpSpPr>
            <p:sp>
              <p:nvSpPr>
                <p:cNvPr id="26324" name="Oval 52"/>
                <p:cNvSpPr>
                  <a:spLocks noChangeArrowheads="1"/>
                </p:cNvSpPr>
                <p:nvPr/>
              </p:nvSpPr>
              <p:spPr bwMode="auto">
                <a:xfrm>
                  <a:off x="2716" y="1816"/>
                  <a:ext cx="53" cy="40"/>
                </a:xfrm>
                <a:prstGeom prst="ellipse">
                  <a:avLst/>
                </a:prstGeom>
                <a:solidFill>
                  <a:srgbClr val="EE1712"/>
                </a:solidFill>
                <a:ln w="28575">
                  <a:solidFill>
                    <a:srgbClr val="EE1712"/>
                  </a:solidFill>
                  <a:round/>
                  <a:headEnd/>
                  <a:tailEnd/>
                </a:ln>
              </p:spPr>
              <p:txBody>
                <a:bodyPr wrap="none" anchor="ctr"/>
                <a:lstStyle/>
                <a:p>
                  <a:endParaRPr lang="en-US"/>
                </a:p>
              </p:txBody>
            </p:sp>
            <p:sp>
              <p:nvSpPr>
                <p:cNvPr id="26325" name="Oval 53"/>
                <p:cNvSpPr>
                  <a:spLocks noChangeArrowheads="1"/>
                </p:cNvSpPr>
                <p:nvPr/>
              </p:nvSpPr>
              <p:spPr bwMode="auto">
                <a:xfrm>
                  <a:off x="2716" y="1408"/>
                  <a:ext cx="53" cy="40"/>
                </a:xfrm>
                <a:prstGeom prst="ellipse">
                  <a:avLst/>
                </a:prstGeom>
                <a:solidFill>
                  <a:srgbClr val="EE1712"/>
                </a:solidFill>
                <a:ln w="28575">
                  <a:solidFill>
                    <a:srgbClr val="EE1712"/>
                  </a:solidFill>
                  <a:round/>
                  <a:headEnd/>
                  <a:tailEnd/>
                </a:ln>
              </p:spPr>
              <p:txBody>
                <a:bodyPr wrap="none" anchor="ctr"/>
                <a:lstStyle/>
                <a:p>
                  <a:endParaRPr lang="en-US"/>
                </a:p>
              </p:txBody>
            </p:sp>
          </p:grpSp>
          <p:grpSp>
            <p:nvGrpSpPr>
              <p:cNvPr id="26321" name="Group 54"/>
              <p:cNvGrpSpPr>
                <a:grpSpLocks/>
              </p:cNvGrpSpPr>
              <p:nvPr/>
            </p:nvGrpSpPr>
            <p:grpSpPr bwMode="auto">
              <a:xfrm>
                <a:off x="4348" y="1404"/>
                <a:ext cx="53" cy="448"/>
                <a:chOff x="2716" y="1408"/>
                <a:chExt cx="53" cy="448"/>
              </a:xfrm>
            </p:grpSpPr>
            <p:sp>
              <p:nvSpPr>
                <p:cNvPr id="26322" name="Oval 55"/>
                <p:cNvSpPr>
                  <a:spLocks noChangeArrowheads="1"/>
                </p:cNvSpPr>
                <p:nvPr/>
              </p:nvSpPr>
              <p:spPr bwMode="auto">
                <a:xfrm>
                  <a:off x="2716" y="1816"/>
                  <a:ext cx="53" cy="40"/>
                </a:xfrm>
                <a:prstGeom prst="ellipse">
                  <a:avLst/>
                </a:prstGeom>
                <a:solidFill>
                  <a:srgbClr val="EE1712"/>
                </a:solidFill>
                <a:ln w="28575">
                  <a:solidFill>
                    <a:srgbClr val="EE1712"/>
                  </a:solidFill>
                  <a:round/>
                  <a:headEnd/>
                  <a:tailEnd/>
                </a:ln>
              </p:spPr>
              <p:txBody>
                <a:bodyPr wrap="none" anchor="ctr"/>
                <a:lstStyle/>
                <a:p>
                  <a:endParaRPr lang="en-US"/>
                </a:p>
              </p:txBody>
            </p:sp>
            <p:sp>
              <p:nvSpPr>
                <p:cNvPr id="26323" name="Oval 56"/>
                <p:cNvSpPr>
                  <a:spLocks noChangeArrowheads="1"/>
                </p:cNvSpPr>
                <p:nvPr/>
              </p:nvSpPr>
              <p:spPr bwMode="auto">
                <a:xfrm>
                  <a:off x="2716" y="1408"/>
                  <a:ext cx="53" cy="40"/>
                </a:xfrm>
                <a:prstGeom prst="ellipse">
                  <a:avLst/>
                </a:prstGeom>
                <a:solidFill>
                  <a:srgbClr val="EE1712"/>
                </a:solidFill>
                <a:ln w="28575">
                  <a:solidFill>
                    <a:srgbClr val="EE1712"/>
                  </a:solidFill>
                  <a:round/>
                  <a:headEnd/>
                  <a:tailEnd/>
                </a:ln>
              </p:spPr>
              <p:txBody>
                <a:bodyPr wrap="none" anchor="ctr"/>
                <a:lstStyle/>
                <a:p>
                  <a:endParaRPr lang="en-US"/>
                </a:p>
              </p:txBody>
            </p:sp>
          </p:grpSp>
        </p:grpSp>
      </p:grpSp>
      <p:grpSp>
        <p:nvGrpSpPr>
          <p:cNvPr id="24" name="Group 57"/>
          <p:cNvGrpSpPr>
            <a:grpSpLocks/>
          </p:cNvGrpSpPr>
          <p:nvPr/>
        </p:nvGrpSpPr>
        <p:grpSpPr bwMode="auto">
          <a:xfrm>
            <a:off x="5095875" y="3741738"/>
            <a:ext cx="1101725" cy="1079500"/>
            <a:chOff x="2857" y="2460"/>
            <a:chExt cx="667" cy="656"/>
          </a:xfrm>
        </p:grpSpPr>
        <p:grpSp>
          <p:nvGrpSpPr>
            <p:cNvPr id="26288" name="Group 58"/>
            <p:cNvGrpSpPr>
              <a:grpSpLocks/>
            </p:cNvGrpSpPr>
            <p:nvPr/>
          </p:nvGrpSpPr>
          <p:grpSpPr bwMode="auto">
            <a:xfrm>
              <a:off x="2857" y="2460"/>
              <a:ext cx="472" cy="656"/>
              <a:chOff x="1680" y="2464"/>
              <a:chExt cx="472" cy="656"/>
            </a:xfrm>
          </p:grpSpPr>
          <p:grpSp>
            <p:nvGrpSpPr>
              <p:cNvPr id="26304" name="Group 59"/>
              <p:cNvGrpSpPr>
                <a:grpSpLocks/>
              </p:cNvGrpSpPr>
              <p:nvPr/>
            </p:nvGrpSpPr>
            <p:grpSpPr bwMode="auto">
              <a:xfrm>
                <a:off x="1680" y="2672"/>
                <a:ext cx="469" cy="448"/>
                <a:chOff x="3932" y="1404"/>
                <a:chExt cx="469" cy="448"/>
              </a:xfrm>
            </p:grpSpPr>
            <p:grpSp>
              <p:nvGrpSpPr>
                <p:cNvPr id="26312" name="Group 60"/>
                <p:cNvGrpSpPr>
                  <a:grpSpLocks/>
                </p:cNvGrpSpPr>
                <p:nvPr/>
              </p:nvGrpSpPr>
              <p:grpSpPr bwMode="auto">
                <a:xfrm>
                  <a:off x="3932" y="1404"/>
                  <a:ext cx="53" cy="448"/>
                  <a:chOff x="2716" y="1408"/>
                  <a:chExt cx="53" cy="448"/>
                </a:xfrm>
              </p:grpSpPr>
              <p:sp>
                <p:nvSpPr>
                  <p:cNvPr id="26316" name="Oval 61"/>
                  <p:cNvSpPr>
                    <a:spLocks noChangeArrowheads="1"/>
                  </p:cNvSpPr>
                  <p:nvPr/>
                </p:nvSpPr>
                <p:spPr bwMode="auto">
                  <a:xfrm>
                    <a:off x="2716" y="1816"/>
                    <a:ext cx="53" cy="40"/>
                  </a:xfrm>
                  <a:prstGeom prst="ellipse">
                    <a:avLst/>
                  </a:prstGeom>
                  <a:solidFill>
                    <a:srgbClr val="51DC00"/>
                  </a:solidFill>
                  <a:ln w="28575">
                    <a:solidFill>
                      <a:srgbClr val="51DC00"/>
                    </a:solidFill>
                    <a:round/>
                    <a:headEnd/>
                    <a:tailEnd/>
                  </a:ln>
                </p:spPr>
                <p:txBody>
                  <a:bodyPr wrap="none" anchor="ctr"/>
                  <a:lstStyle/>
                  <a:p>
                    <a:endParaRPr lang="en-US"/>
                  </a:p>
                </p:txBody>
              </p:sp>
              <p:sp>
                <p:nvSpPr>
                  <p:cNvPr id="26317" name="Oval 62"/>
                  <p:cNvSpPr>
                    <a:spLocks noChangeArrowheads="1"/>
                  </p:cNvSpPr>
                  <p:nvPr/>
                </p:nvSpPr>
                <p:spPr bwMode="auto">
                  <a:xfrm>
                    <a:off x="2716" y="1408"/>
                    <a:ext cx="53" cy="40"/>
                  </a:xfrm>
                  <a:prstGeom prst="ellipse">
                    <a:avLst/>
                  </a:prstGeom>
                  <a:solidFill>
                    <a:srgbClr val="51DC00"/>
                  </a:solidFill>
                  <a:ln w="28575">
                    <a:solidFill>
                      <a:srgbClr val="51DC00"/>
                    </a:solidFill>
                    <a:round/>
                    <a:headEnd/>
                    <a:tailEnd/>
                  </a:ln>
                </p:spPr>
                <p:txBody>
                  <a:bodyPr wrap="none" anchor="ctr"/>
                  <a:lstStyle/>
                  <a:p>
                    <a:endParaRPr lang="en-US"/>
                  </a:p>
                </p:txBody>
              </p:sp>
            </p:grpSp>
            <p:grpSp>
              <p:nvGrpSpPr>
                <p:cNvPr id="26313" name="Group 63"/>
                <p:cNvGrpSpPr>
                  <a:grpSpLocks/>
                </p:cNvGrpSpPr>
                <p:nvPr/>
              </p:nvGrpSpPr>
              <p:grpSpPr bwMode="auto">
                <a:xfrm>
                  <a:off x="4348" y="1404"/>
                  <a:ext cx="53" cy="448"/>
                  <a:chOff x="2716" y="1408"/>
                  <a:chExt cx="53" cy="448"/>
                </a:xfrm>
              </p:grpSpPr>
              <p:sp>
                <p:nvSpPr>
                  <p:cNvPr id="26314" name="Oval 64"/>
                  <p:cNvSpPr>
                    <a:spLocks noChangeArrowheads="1"/>
                  </p:cNvSpPr>
                  <p:nvPr/>
                </p:nvSpPr>
                <p:spPr bwMode="auto">
                  <a:xfrm>
                    <a:off x="2716" y="1816"/>
                    <a:ext cx="53" cy="40"/>
                  </a:xfrm>
                  <a:prstGeom prst="ellipse">
                    <a:avLst/>
                  </a:prstGeom>
                  <a:solidFill>
                    <a:srgbClr val="51DC00"/>
                  </a:solidFill>
                  <a:ln w="28575">
                    <a:solidFill>
                      <a:srgbClr val="51DC00"/>
                    </a:solidFill>
                    <a:round/>
                    <a:headEnd/>
                    <a:tailEnd/>
                  </a:ln>
                </p:spPr>
                <p:txBody>
                  <a:bodyPr wrap="none" anchor="ctr"/>
                  <a:lstStyle/>
                  <a:p>
                    <a:endParaRPr lang="en-US"/>
                  </a:p>
                </p:txBody>
              </p:sp>
              <p:sp>
                <p:nvSpPr>
                  <p:cNvPr id="26315" name="Oval 65"/>
                  <p:cNvSpPr>
                    <a:spLocks noChangeArrowheads="1"/>
                  </p:cNvSpPr>
                  <p:nvPr/>
                </p:nvSpPr>
                <p:spPr bwMode="auto">
                  <a:xfrm>
                    <a:off x="2716" y="1408"/>
                    <a:ext cx="53" cy="40"/>
                  </a:xfrm>
                  <a:prstGeom prst="ellipse">
                    <a:avLst/>
                  </a:prstGeom>
                  <a:solidFill>
                    <a:srgbClr val="51DC00"/>
                  </a:solidFill>
                  <a:ln w="28575">
                    <a:solidFill>
                      <a:srgbClr val="51DC00"/>
                    </a:solidFill>
                    <a:round/>
                    <a:headEnd/>
                    <a:tailEnd/>
                  </a:ln>
                </p:spPr>
                <p:txBody>
                  <a:bodyPr wrap="none" anchor="ctr"/>
                  <a:lstStyle/>
                  <a:p>
                    <a:endParaRPr lang="en-US"/>
                  </a:p>
                </p:txBody>
              </p:sp>
            </p:grpSp>
          </p:grpSp>
          <p:grpSp>
            <p:nvGrpSpPr>
              <p:cNvPr id="26305" name="Group 66"/>
              <p:cNvGrpSpPr>
                <a:grpSpLocks/>
              </p:cNvGrpSpPr>
              <p:nvPr/>
            </p:nvGrpSpPr>
            <p:grpSpPr bwMode="auto">
              <a:xfrm>
                <a:off x="1683" y="2464"/>
                <a:ext cx="469" cy="448"/>
                <a:chOff x="3932" y="1404"/>
                <a:chExt cx="469" cy="448"/>
              </a:xfrm>
            </p:grpSpPr>
            <p:grpSp>
              <p:nvGrpSpPr>
                <p:cNvPr id="26306" name="Group 67"/>
                <p:cNvGrpSpPr>
                  <a:grpSpLocks/>
                </p:cNvGrpSpPr>
                <p:nvPr/>
              </p:nvGrpSpPr>
              <p:grpSpPr bwMode="auto">
                <a:xfrm>
                  <a:off x="3932" y="1404"/>
                  <a:ext cx="53" cy="448"/>
                  <a:chOff x="2716" y="1408"/>
                  <a:chExt cx="53" cy="448"/>
                </a:xfrm>
              </p:grpSpPr>
              <p:sp>
                <p:nvSpPr>
                  <p:cNvPr id="26310" name="Oval 68"/>
                  <p:cNvSpPr>
                    <a:spLocks noChangeArrowheads="1"/>
                  </p:cNvSpPr>
                  <p:nvPr/>
                </p:nvSpPr>
                <p:spPr bwMode="auto">
                  <a:xfrm>
                    <a:off x="2716" y="1816"/>
                    <a:ext cx="53" cy="40"/>
                  </a:xfrm>
                  <a:prstGeom prst="ellipse">
                    <a:avLst/>
                  </a:prstGeom>
                  <a:solidFill>
                    <a:srgbClr val="51DC00"/>
                  </a:solidFill>
                  <a:ln w="28575">
                    <a:solidFill>
                      <a:srgbClr val="51DC00"/>
                    </a:solidFill>
                    <a:round/>
                    <a:headEnd/>
                    <a:tailEnd/>
                  </a:ln>
                </p:spPr>
                <p:txBody>
                  <a:bodyPr wrap="none" anchor="ctr"/>
                  <a:lstStyle/>
                  <a:p>
                    <a:endParaRPr lang="en-US"/>
                  </a:p>
                </p:txBody>
              </p:sp>
              <p:sp>
                <p:nvSpPr>
                  <p:cNvPr id="26311" name="Oval 69"/>
                  <p:cNvSpPr>
                    <a:spLocks noChangeArrowheads="1"/>
                  </p:cNvSpPr>
                  <p:nvPr/>
                </p:nvSpPr>
                <p:spPr bwMode="auto">
                  <a:xfrm>
                    <a:off x="2716" y="1408"/>
                    <a:ext cx="53" cy="40"/>
                  </a:xfrm>
                  <a:prstGeom prst="ellipse">
                    <a:avLst/>
                  </a:prstGeom>
                  <a:solidFill>
                    <a:srgbClr val="51DC00"/>
                  </a:solidFill>
                  <a:ln w="28575">
                    <a:solidFill>
                      <a:srgbClr val="51DC00"/>
                    </a:solidFill>
                    <a:round/>
                    <a:headEnd/>
                    <a:tailEnd/>
                  </a:ln>
                </p:spPr>
                <p:txBody>
                  <a:bodyPr wrap="none" anchor="ctr"/>
                  <a:lstStyle/>
                  <a:p>
                    <a:endParaRPr lang="en-US"/>
                  </a:p>
                </p:txBody>
              </p:sp>
            </p:grpSp>
            <p:grpSp>
              <p:nvGrpSpPr>
                <p:cNvPr id="26307" name="Group 70"/>
                <p:cNvGrpSpPr>
                  <a:grpSpLocks/>
                </p:cNvGrpSpPr>
                <p:nvPr/>
              </p:nvGrpSpPr>
              <p:grpSpPr bwMode="auto">
                <a:xfrm>
                  <a:off x="4348" y="1404"/>
                  <a:ext cx="53" cy="448"/>
                  <a:chOff x="2716" y="1408"/>
                  <a:chExt cx="53" cy="448"/>
                </a:xfrm>
              </p:grpSpPr>
              <p:sp>
                <p:nvSpPr>
                  <p:cNvPr id="26308" name="Oval 71"/>
                  <p:cNvSpPr>
                    <a:spLocks noChangeArrowheads="1"/>
                  </p:cNvSpPr>
                  <p:nvPr/>
                </p:nvSpPr>
                <p:spPr bwMode="auto">
                  <a:xfrm>
                    <a:off x="2716" y="1816"/>
                    <a:ext cx="53" cy="40"/>
                  </a:xfrm>
                  <a:prstGeom prst="ellipse">
                    <a:avLst/>
                  </a:prstGeom>
                  <a:solidFill>
                    <a:srgbClr val="51DC00"/>
                  </a:solidFill>
                  <a:ln w="28575">
                    <a:solidFill>
                      <a:srgbClr val="51DC00"/>
                    </a:solidFill>
                    <a:round/>
                    <a:headEnd/>
                    <a:tailEnd/>
                  </a:ln>
                </p:spPr>
                <p:txBody>
                  <a:bodyPr wrap="none" anchor="ctr"/>
                  <a:lstStyle/>
                  <a:p>
                    <a:endParaRPr lang="en-US"/>
                  </a:p>
                </p:txBody>
              </p:sp>
              <p:sp>
                <p:nvSpPr>
                  <p:cNvPr id="26309" name="Oval 72"/>
                  <p:cNvSpPr>
                    <a:spLocks noChangeArrowheads="1"/>
                  </p:cNvSpPr>
                  <p:nvPr/>
                </p:nvSpPr>
                <p:spPr bwMode="auto">
                  <a:xfrm>
                    <a:off x="2716" y="1408"/>
                    <a:ext cx="53" cy="40"/>
                  </a:xfrm>
                  <a:prstGeom prst="ellipse">
                    <a:avLst/>
                  </a:prstGeom>
                  <a:solidFill>
                    <a:srgbClr val="51DC00"/>
                  </a:solidFill>
                  <a:ln w="28575">
                    <a:solidFill>
                      <a:srgbClr val="51DC00"/>
                    </a:solidFill>
                    <a:round/>
                    <a:headEnd/>
                    <a:tailEnd/>
                  </a:ln>
                </p:spPr>
                <p:txBody>
                  <a:bodyPr wrap="none" anchor="ctr"/>
                  <a:lstStyle/>
                  <a:p>
                    <a:endParaRPr lang="en-US"/>
                  </a:p>
                </p:txBody>
              </p:sp>
            </p:grpSp>
          </p:grpSp>
        </p:grpSp>
        <p:grpSp>
          <p:nvGrpSpPr>
            <p:cNvPr id="26289" name="Group 73"/>
            <p:cNvGrpSpPr>
              <a:grpSpLocks/>
            </p:cNvGrpSpPr>
            <p:nvPr/>
          </p:nvGrpSpPr>
          <p:grpSpPr bwMode="auto">
            <a:xfrm>
              <a:off x="3052" y="2460"/>
              <a:ext cx="472" cy="656"/>
              <a:chOff x="1680" y="2464"/>
              <a:chExt cx="472" cy="656"/>
            </a:xfrm>
          </p:grpSpPr>
          <p:grpSp>
            <p:nvGrpSpPr>
              <p:cNvPr id="26290" name="Group 74"/>
              <p:cNvGrpSpPr>
                <a:grpSpLocks/>
              </p:cNvGrpSpPr>
              <p:nvPr/>
            </p:nvGrpSpPr>
            <p:grpSpPr bwMode="auto">
              <a:xfrm>
                <a:off x="1680" y="2672"/>
                <a:ext cx="469" cy="448"/>
                <a:chOff x="3932" y="1404"/>
                <a:chExt cx="469" cy="448"/>
              </a:xfrm>
            </p:grpSpPr>
            <p:grpSp>
              <p:nvGrpSpPr>
                <p:cNvPr id="26298" name="Group 75"/>
                <p:cNvGrpSpPr>
                  <a:grpSpLocks/>
                </p:cNvGrpSpPr>
                <p:nvPr/>
              </p:nvGrpSpPr>
              <p:grpSpPr bwMode="auto">
                <a:xfrm>
                  <a:off x="3932" y="1404"/>
                  <a:ext cx="53" cy="448"/>
                  <a:chOff x="2716" y="1408"/>
                  <a:chExt cx="53" cy="448"/>
                </a:xfrm>
              </p:grpSpPr>
              <p:sp>
                <p:nvSpPr>
                  <p:cNvPr id="26302" name="Oval 76"/>
                  <p:cNvSpPr>
                    <a:spLocks noChangeArrowheads="1"/>
                  </p:cNvSpPr>
                  <p:nvPr/>
                </p:nvSpPr>
                <p:spPr bwMode="auto">
                  <a:xfrm>
                    <a:off x="2716" y="1816"/>
                    <a:ext cx="53" cy="40"/>
                  </a:xfrm>
                  <a:prstGeom prst="ellipse">
                    <a:avLst/>
                  </a:prstGeom>
                  <a:solidFill>
                    <a:srgbClr val="51DC00"/>
                  </a:solidFill>
                  <a:ln w="28575">
                    <a:solidFill>
                      <a:srgbClr val="51DC00"/>
                    </a:solidFill>
                    <a:round/>
                    <a:headEnd/>
                    <a:tailEnd/>
                  </a:ln>
                </p:spPr>
                <p:txBody>
                  <a:bodyPr wrap="none" anchor="ctr"/>
                  <a:lstStyle/>
                  <a:p>
                    <a:endParaRPr lang="en-US"/>
                  </a:p>
                </p:txBody>
              </p:sp>
              <p:sp>
                <p:nvSpPr>
                  <p:cNvPr id="26303" name="Oval 77"/>
                  <p:cNvSpPr>
                    <a:spLocks noChangeArrowheads="1"/>
                  </p:cNvSpPr>
                  <p:nvPr/>
                </p:nvSpPr>
                <p:spPr bwMode="auto">
                  <a:xfrm>
                    <a:off x="2716" y="1408"/>
                    <a:ext cx="53" cy="40"/>
                  </a:xfrm>
                  <a:prstGeom prst="ellipse">
                    <a:avLst/>
                  </a:prstGeom>
                  <a:solidFill>
                    <a:srgbClr val="51DC00"/>
                  </a:solidFill>
                  <a:ln w="28575">
                    <a:solidFill>
                      <a:srgbClr val="51DC00"/>
                    </a:solidFill>
                    <a:round/>
                    <a:headEnd/>
                    <a:tailEnd/>
                  </a:ln>
                </p:spPr>
                <p:txBody>
                  <a:bodyPr wrap="none" anchor="ctr"/>
                  <a:lstStyle/>
                  <a:p>
                    <a:endParaRPr lang="en-US"/>
                  </a:p>
                </p:txBody>
              </p:sp>
            </p:grpSp>
            <p:grpSp>
              <p:nvGrpSpPr>
                <p:cNvPr id="26299" name="Group 78"/>
                <p:cNvGrpSpPr>
                  <a:grpSpLocks/>
                </p:cNvGrpSpPr>
                <p:nvPr/>
              </p:nvGrpSpPr>
              <p:grpSpPr bwMode="auto">
                <a:xfrm>
                  <a:off x="4348" y="1404"/>
                  <a:ext cx="53" cy="448"/>
                  <a:chOff x="2716" y="1408"/>
                  <a:chExt cx="53" cy="448"/>
                </a:xfrm>
              </p:grpSpPr>
              <p:sp>
                <p:nvSpPr>
                  <p:cNvPr id="26300" name="Oval 79"/>
                  <p:cNvSpPr>
                    <a:spLocks noChangeArrowheads="1"/>
                  </p:cNvSpPr>
                  <p:nvPr/>
                </p:nvSpPr>
                <p:spPr bwMode="auto">
                  <a:xfrm>
                    <a:off x="2716" y="1816"/>
                    <a:ext cx="53" cy="40"/>
                  </a:xfrm>
                  <a:prstGeom prst="ellipse">
                    <a:avLst/>
                  </a:prstGeom>
                  <a:solidFill>
                    <a:srgbClr val="51DC00"/>
                  </a:solidFill>
                  <a:ln w="28575">
                    <a:solidFill>
                      <a:srgbClr val="51DC00"/>
                    </a:solidFill>
                    <a:round/>
                    <a:headEnd/>
                    <a:tailEnd/>
                  </a:ln>
                </p:spPr>
                <p:txBody>
                  <a:bodyPr wrap="none" anchor="ctr"/>
                  <a:lstStyle/>
                  <a:p>
                    <a:endParaRPr lang="en-US"/>
                  </a:p>
                </p:txBody>
              </p:sp>
              <p:sp>
                <p:nvSpPr>
                  <p:cNvPr id="26301" name="Oval 80"/>
                  <p:cNvSpPr>
                    <a:spLocks noChangeArrowheads="1"/>
                  </p:cNvSpPr>
                  <p:nvPr/>
                </p:nvSpPr>
                <p:spPr bwMode="auto">
                  <a:xfrm>
                    <a:off x="2716" y="1408"/>
                    <a:ext cx="53" cy="40"/>
                  </a:xfrm>
                  <a:prstGeom prst="ellipse">
                    <a:avLst/>
                  </a:prstGeom>
                  <a:solidFill>
                    <a:srgbClr val="51DC00"/>
                  </a:solidFill>
                  <a:ln w="28575">
                    <a:solidFill>
                      <a:srgbClr val="51DC00"/>
                    </a:solidFill>
                    <a:round/>
                    <a:headEnd/>
                    <a:tailEnd/>
                  </a:ln>
                </p:spPr>
                <p:txBody>
                  <a:bodyPr wrap="none" anchor="ctr"/>
                  <a:lstStyle/>
                  <a:p>
                    <a:endParaRPr lang="en-US"/>
                  </a:p>
                </p:txBody>
              </p:sp>
            </p:grpSp>
          </p:grpSp>
          <p:grpSp>
            <p:nvGrpSpPr>
              <p:cNvPr id="26291" name="Group 81"/>
              <p:cNvGrpSpPr>
                <a:grpSpLocks/>
              </p:cNvGrpSpPr>
              <p:nvPr/>
            </p:nvGrpSpPr>
            <p:grpSpPr bwMode="auto">
              <a:xfrm>
                <a:off x="1683" y="2464"/>
                <a:ext cx="469" cy="448"/>
                <a:chOff x="3932" y="1404"/>
                <a:chExt cx="469" cy="448"/>
              </a:xfrm>
            </p:grpSpPr>
            <p:grpSp>
              <p:nvGrpSpPr>
                <p:cNvPr id="26292" name="Group 82"/>
                <p:cNvGrpSpPr>
                  <a:grpSpLocks/>
                </p:cNvGrpSpPr>
                <p:nvPr/>
              </p:nvGrpSpPr>
              <p:grpSpPr bwMode="auto">
                <a:xfrm>
                  <a:off x="3932" y="1404"/>
                  <a:ext cx="53" cy="448"/>
                  <a:chOff x="2716" y="1408"/>
                  <a:chExt cx="53" cy="448"/>
                </a:xfrm>
              </p:grpSpPr>
              <p:sp>
                <p:nvSpPr>
                  <p:cNvPr id="26296" name="Oval 83"/>
                  <p:cNvSpPr>
                    <a:spLocks noChangeArrowheads="1"/>
                  </p:cNvSpPr>
                  <p:nvPr/>
                </p:nvSpPr>
                <p:spPr bwMode="auto">
                  <a:xfrm>
                    <a:off x="2716" y="1816"/>
                    <a:ext cx="53" cy="40"/>
                  </a:xfrm>
                  <a:prstGeom prst="ellipse">
                    <a:avLst/>
                  </a:prstGeom>
                  <a:solidFill>
                    <a:srgbClr val="51DC00"/>
                  </a:solidFill>
                  <a:ln w="28575">
                    <a:solidFill>
                      <a:srgbClr val="51DC00"/>
                    </a:solidFill>
                    <a:round/>
                    <a:headEnd/>
                    <a:tailEnd/>
                  </a:ln>
                </p:spPr>
                <p:txBody>
                  <a:bodyPr wrap="none" anchor="ctr"/>
                  <a:lstStyle/>
                  <a:p>
                    <a:endParaRPr lang="en-US"/>
                  </a:p>
                </p:txBody>
              </p:sp>
              <p:sp>
                <p:nvSpPr>
                  <p:cNvPr id="26297" name="Oval 84"/>
                  <p:cNvSpPr>
                    <a:spLocks noChangeArrowheads="1"/>
                  </p:cNvSpPr>
                  <p:nvPr/>
                </p:nvSpPr>
                <p:spPr bwMode="auto">
                  <a:xfrm>
                    <a:off x="2716" y="1408"/>
                    <a:ext cx="53" cy="40"/>
                  </a:xfrm>
                  <a:prstGeom prst="ellipse">
                    <a:avLst/>
                  </a:prstGeom>
                  <a:solidFill>
                    <a:srgbClr val="51DC00"/>
                  </a:solidFill>
                  <a:ln w="28575">
                    <a:solidFill>
                      <a:srgbClr val="51DC00"/>
                    </a:solidFill>
                    <a:round/>
                    <a:headEnd/>
                    <a:tailEnd/>
                  </a:ln>
                </p:spPr>
                <p:txBody>
                  <a:bodyPr wrap="none" anchor="ctr"/>
                  <a:lstStyle/>
                  <a:p>
                    <a:endParaRPr lang="en-US"/>
                  </a:p>
                </p:txBody>
              </p:sp>
            </p:grpSp>
            <p:grpSp>
              <p:nvGrpSpPr>
                <p:cNvPr id="26293" name="Group 85"/>
                <p:cNvGrpSpPr>
                  <a:grpSpLocks/>
                </p:cNvGrpSpPr>
                <p:nvPr/>
              </p:nvGrpSpPr>
              <p:grpSpPr bwMode="auto">
                <a:xfrm>
                  <a:off x="4348" y="1404"/>
                  <a:ext cx="53" cy="448"/>
                  <a:chOff x="2716" y="1408"/>
                  <a:chExt cx="53" cy="448"/>
                </a:xfrm>
              </p:grpSpPr>
              <p:sp>
                <p:nvSpPr>
                  <p:cNvPr id="26294" name="Oval 86"/>
                  <p:cNvSpPr>
                    <a:spLocks noChangeArrowheads="1"/>
                  </p:cNvSpPr>
                  <p:nvPr/>
                </p:nvSpPr>
                <p:spPr bwMode="auto">
                  <a:xfrm>
                    <a:off x="2716" y="1816"/>
                    <a:ext cx="53" cy="40"/>
                  </a:xfrm>
                  <a:prstGeom prst="ellipse">
                    <a:avLst/>
                  </a:prstGeom>
                  <a:solidFill>
                    <a:srgbClr val="51DC00"/>
                  </a:solidFill>
                  <a:ln w="28575">
                    <a:solidFill>
                      <a:srgbClr val="51DC00"/>
                    </a:solidFill>
                    <a:round/>
                    <a:headEnd/>
                    <a:tailEnd/>
                  </a:ln>
                </p:spPr>
                <p:txBody>
                  <a:bodyPr wrap="none" anchor="ctr"/>
                  <a:lstStyle/>
                  <a:p>
                    <a:endParaRPr lang="en-US"/>
                  </a:p>
                </p:txBody>
              </p:sp>
              <p:sp>
                <p:nvSpPr>
                  <p:cNvPr id="26295" name="Oval 87"/>
                  <p:cNvSpPr>
                    <a:spLocks noChangeArrowheads="1"/>
                  </p:cNvSpPr>
                  <p:nvPr/>
                </p:nvSpPr>
                <p:spPr bwMode="auto">
                  <a:xfrm>
                    <a:off x="2716" y="1408"/>
                    <a:ext cx="53" cy="40"/>
                  </a:xfrm>
                  <a:prstGeom prst="ellipse">
                    <a:avLst/>
                  </a:prstGeom>
                  <a:solidFill>
                    <a:srgbClr val="51DC00"/>
                  </a:solidFill>
                  <a:ln w="28575">
                    <a:solidFill>
                      <a:srgbClr val="51DC00"/>
                    </a:solidFill>
                    <a:round/>
                    <a:headEnd/>
                    <a:tailEnd/>
                  </a:ln>
                </p:spPr>
                <p:txBody>
                  <a:bodyPr wrap="none" anchor="ctr"/>
                  <a:lstStyle/>
                  <a:p>
                    <a:endParaRPr lang="en-US"/>
                  </a:p>
                </p:txBody>
              </p:sp>
            </p:grpSp>
          </p:grpSp>
        </p:grpSp>
      </p:grpSp>
      <p:grpSp>
        <p:nvGrpSpPr>
          <p:cNvPr id="539665" name="Group 88"/>
          <p:cNvGrpSpPr>
            <a:grpSpLocks/>
          </p:cNvGrpSpPr>
          <p:nvPr/>
        </p:nvGrpSpPr>
        <p:grpSpPr bwMode="auto">
          <a:xfrm>
            <a:off x="5095875" y="3570288"/>
            <a:ext cx="1101725" cy="1079500"/>
            <a:chOff x="2857" y="2460"/>
            <a:chExt cx="667" cy="656"/>
          </a:xfrm>
        </p:grpSpPr>
        <p:grpSp>
          <p:nvGrpSpPr>
            <p:cNvPr id="26258" name="Group 89"/>
            <p:cNvGrpSpPr>
              <a:grpSpLocks/>
            </p:cNvGrpSpPr>
            <p:nvPr/>
          </p:nvGrpSpPr>
          <p:grpSpPr bwMode="auto">
            <a:xfrm>
              <a:off x="2857" y="2460"/>
              <a:ext cx="472" cy="656"/>
              <a:chOff x="1680" y="2464"/>
              <a:chExt cx="472" cy="656"/>
            </a:xfrm>
          </p:grpSpPr>
          <p:grpSp>
            <p:nvGrpSpPr>
              <p:cNvPr id="26274" name="Group 90"/>
              <p:cNvGrpSpPr>
                <a:grpSpLocks/>
              </p:cNvGrpSpPr>
              <p:nvPr/>
            </p:nvGrpSpPr>
            <p:grpSpPr bwMode="auto">
              <a:xfrm>
                <a:off x="1680" y="2672"/>
                <a:ext cx="469" cy="448"/>
                <a:chOff x="3932" y="1404"/>
                <a:chExt cx="469" cy="448"/>
              </a:xfrm>
            </p:grpSpPr>
            <p:grpSp>
              <p:nvGrpSpPr>
                <p:cNvPr id="26282" name="Group 91"/>
                <p:cNvGrpSpPr>
                  <a:grpSpLocks/>
                </p:cNvGrpSpPr>
                <p:nvPr/>
              </p:nvGrpSpPr>
              <p:grpSpPr bwMode="auto">
                <a:xfrm>
                  <a:off x="3932" y="1404"/>
                  <a:ext cx="53" cy="448"/>
                  <a:chOff x="2716" y="1408"/>
                  <a:chExt cx="53" cy="448"/>
                </a:xfrm>
              </p:grpSpPr>
              <p:sp>
                <p:nvSpPr>
                  <p:cNvPr id="26286" name="Oval 92"/>
                  <p:cNvSpPr>
                    <a:spLocks noChangeArrowheads="1"/>
                  </p:cNvSpPr>
                  <p:nvPr/>
                </p:nvSpPr>
                <p:spPr bwMode="auto">
                  <a:xfrm>
                    <a:off x="2716" y="1816"/>
                    <a:ext cx="53" cy="40"/>
                  </a:xfrm>
                  <a:prstGeom prst="ellipse">
                    <a:avLst/>
                  </a:prstGeom>
                  <a:solidFill>
                    <a:srgbClr val="EE1712"/>
                  </a:solidFill>
                  <a:ln w="28575">
                    <a:solidFill>
                      <a:srgbClr val="EE1712"/>
                    </a:solidFill>
                    <a:round/>
                    <a:headEnd/>
                    <a:tailEnd/>
                  </a:ln>
                </p:spPr>
                <p:txBody>
                  <a:bodyPr wrap="none" anchor="ctr"/>
                  <a:lstStyle/>
                  <a:p>
                    <a:endParaRPr lang="en-US"/>
                  </a:p>
                </p:txBody>
              </p:sp>
              <p:sp>
                <p:nvSpPr>
                  <p:cNvPr id="26287" name="Oval 93"/>
                  <p:cNvSpPr>
                    <a:spLocks noChangeArrowheads="1"/>
                  </p:cNvSpPr>
                  <p:nvPr/>
                </p:nvSpPr>
                <p:spPr bwMode="auto">
                  <a:xfrm>
                    <a:off x="2716" y="1408"/>
                    <a:ext cx="53" cy="40"/>
                  </a:xfrm>
                  <a:prstGeom prst="ellipse">
                    <a:avLst/>
                  </a:prstGeom>
                  <a:solidFill>
                    <a:srgbClr val="EE1712"/>
                  </a:solidFill>
                  <a:ln w="28575">
                    <a:solidFill>
                      <a:srgbClr val="EE1712"/>
                    </a:solidFill>
                    <a:round/>
                    <a:headEnd/>
                    <a:tailEnd/>
                  </a:ln>
                </p:spPr>
                <p:txBody>
                  <a:bodyPr wrap="none" anchor="ctr"/>
                  <a:lstStyle/>
                  <a:p>
                    <a:endParaRPr lang="en-US"/>
                  </a:p>
                </p:txBody>
              </p:sp>
            </p:grpSp>
            <p:grpSp>
              <p:nvGrpSpPr>
                <p:cNvPr id="26283" name="Group 94"/>
                <p:cNvGrpSpPr>
                  <a:grpSpLocks/>
                </p:cNvGrpSpPr>
                <p:nvPr/>
              </p:nvGrpSpPr>
              <p:grpSpPr bwMode="auto">
                <a:xfrm>
                  <a:off x="4348" y="1404"/>
                  <a:ext cx="53" cy="448"/>
                  <a:chOff x="2716" y="1408"/>
                  <a:chExt cx="53" cy="448"/>
                </a:xfrm>
              </p:grpSpPr>
              <p:sp>
                <p:nvSpPr>
                  <p:cNvPr id="26284" name="Oval 95"/>
                  <p:cNvSpPr>
                    <a:spLocks noChangeArrowheads="1"/>
                  </p:cNvSpPr>
                  <p:nvPr/>
                </p:nvSpPr>
                <p:spPr bwMode="auto">
                  <a:xfrm>
                    <a:off x="2716" y="1816"/>
                    <a:ext cx="53" cy="40"/>
                  </a:xfrm>
                  <a:prstGeom prst="ellipse">
                    <a:avLst/>
                  </a:prstGeom>
                  <a:solidFill>
                    <a:srgbClr val="EE1712"/>
                  </a:solidFill>
                  <a:ln w="28575">
                    <a:solidFill>
                      <a:srgbClr val="EE1712"/>
                    </a:solidFill>
                    <a:round/>
                    <a:headEnd/>
                    <a:tailEnd/>
                  </a:ln>
                </p:spPr>
                <p:txBody>
                  <a:bodyPr wrap="none" anchor="ctr"/>
                  <a:lstStyle/>
                  <a:p>
                    <a:endParaRPr lang="en-US"/>
                  </a:p>
                </p:txBody>
              </p:sp>
              <p:sp>
                <p:nvSpPr>
                  <p:cNvPr id="26285" name="Oval 96"/>
                  <p:cNvSpPr>
                    <a:spLocks noChangeArrowheads="1"/>
                  </p:cNvSpPr>
                  <p:nvPr/>
                </p:nvSpPr>
                <p:spPr bwMode="auto">
                  <a:xfrm>
                    <a:off x="2716" y="1408"/>
                    <a:ext cx="53" cy="40"/>
                  </a:xfrm>
                  <a:prstGeom prst="ellipse">
                    <a:avLst/>
                  </a:prstGeom>
                  <a:solidFill>
                    <a:srgbClr val="EE1712"/>
                  </a:solidFill>
                  <a:ln w="28575">
                    <a:solidFill>
                      <a:srgbClr val="EE1712"/>
                    </a:solidFill>
                    <a:round/>
                    <a:headEnd/>
                    <a:tailEnd/>
                  </a:ln>
                </p:spPr>
                <p:txBody>
                  <a:bodyPr wrap="none" anchor="ctr"/>
                  <a:lstStyle/>
                  <a:p>
                    <a:endParaRPr lang="en-US"/>
                  </a:p>
                </p:txBody>
              </p:sp>
            </p:grpSp>
          </p:grpSp>
          <p:grpSp>
            <p:nvGrpSpPr>
              <p:cNvPr id="26275" name="Group 97"/>
              <p:cNvGrpSpPr>
                <a:grpSpLocks/>
              </p:cNvGrpSpPr>
              <p:nvPr/>
            </p:nvGrpSpPr>
            <p:grpSpPr bwMode="auto">
              <a:xfrm>
                <a:off x="1683" y="2464"/>
                <a:ext cx="469" cy="448"/>
                <a:chOff x="3932" y="1404"/>
                <a:chExt cx="469" cy="448"/>
              </a:xfrm>
            </p:grpSpPr>
            <p:grpSp>
              <p:nvGrpSpPr>
                <p:cNvPr id="26276" name="Group 98"/>
                <p:cNvGrpSpPr>
                  <a:grpSpLocks/>
                </p:cNvGrpSpPr>
                <p:nvPr/>
              </p:nvGrpSpPr>
              <p:grpSpPr bwMode="auto">
                <a:xfrm>
                  <a:off x="3932" y="1404"/>
                  <a:ext cx="53" cy="448"/>
                  <a:chOff x="2716" y="1408"/>
                  <a:chExt cx="53" cy="448"/>
                </a:xfrm>
              </p:grpSpPr>
              <p:sp>
                <p:nvSpPr>
                  <p:cNvPr id="26280" name="Oval 99"/>
                  <p:cNvSpPr>
                    <a:spLocks noChangeArrowheads="1"/>
                  </p:cNvSpPr>
                  <p:nvPr/>
                </p:nvSpPr>
                <p:spPr bwMode="auto">
                  <a:xfrm>
                    <a:off x="2716" y="1816"/>
                    <a:ext cx="53" cy="40"/>
                  </a:xfrm>
                  <a:prstGeom prst="ellipse">
                    <a:avLst/>
                  </a:prstGeom>
                  <a:solidFill>
                    <a:srgbClr val="EE1712"/>
                  </a:solidFill>
                  <a:ln w="28575">
                    <a:solidFill>
                      <a:srgbClr val="EE1712"/>
                    </a:solidFill>
                    <a:round/>
                    <a:headEnd/>
                    <a:tailEnd/>
                  </a:ln>
                </p:spPr>
                <p:txBody>
                  <a:bodyPr wrap="none" anchor="ctr"/>
                  <a:lstStyle/>
                  <a:p>
                    <a:endParaRPr lang="en-US"/>
                  </a:p>
                </p:txBody>
              </p:sp>
              <p:sp>
                <p:nvSpPr>
                  <p:cNvPr id="26281" name="Oval 100"/>
                  <p:cNvSpPr>
                    <a:spLocks noChangeArrowheads="1"/>
                  </p:cNvSpPr>
                  <p:nvPr/>
                </p:nvSpPr>
                <p:spPr bwMode="auto">
                  <a:xfrm>
                    <a:off x="2716" y="1408"/>
                    <a:ext cx="53" cy="40"/>
                  </a:xfrm>
                  <a:prstGeom prst="ellipse">
                    <a:avLst/>
                  </a:prstGeom>
                  <a:solidFill>
                    <a:srgbClr val="EE1712"/>
                  </a:solidFill>
                  <a:ln w="28575">
                    <a:solidFill>
                      <a:srgbClr val="EE1712"/>
                    </a:solidFill>
                    <a:round/>
                    <a:headEnd/>
                    <a:tailEnd/>
                  </a:ln>
                </p:spPr>
                <p:txBody>
                  <a:bodyPr wrap="none" anchor="ctr"/>
                  <a:lstStyle/>
                  <a:p>
                    <a:endParaRPr lang="en-US"/>
                  </a:p>
                </p:txBody>
              </p:sp>
            </p:grpSp>
            <p:grpSp>
              <p:nvGrpSpPr>
                <p:cNvPr id="26277" name="Group 101"/>
                <p:cNvGrpSpPr>
                  <a:grpSpLocks/>
                </p:cNvGrpSpPr>
                <p:nvPr/>
              </p:nvGrpSpPr>
              <p:grpSpPr bwMode="auto">
                <a:xfrm>
                  <a:off x="4348" y="1404"/>
                  <a:ext cx="53" cy="448"/>
                  <a:chOff x="2716" y="1408"/>
                  <a:chExt cx="53" cy="448"/>
                </a:xfrm>
              </p:grpSpPr>
              <p:sp>
                <p:nvSpPr>
                  <p:cNvPr id="26278" name="Oval 102"/>
                  <p:cNvSpPr>
                    <a:spLocks noChangeArrowheads="1"/>
                  </p:cNvSpPr>
                  <p:nvPr/>
                </p:nvSpPr>
                <p:spPr bwMode="auto">
                  <a:xfrm>
                    <a:off x="2716" y="1816"/>
                    <a:ext cx="53" cy="40"/>
                  </a:xfrm>
                  <a:prstGeom prst="ellipse">
                    <a:avLst/>
                  </a:prstGeom>
                  <a:solidFill>
                    <a:srgbClr val="EE1712"/>
                  </a:solidFill>
                  <a:ln w="28575">
                    <a:solidFill>
                      <a:srgbClr val="EE1712"/>
                    </a:solidFill>
                    <a:round/>
                    <a:headEnd/>
                    <a:tailEnd/>
                  </a:ln>
                </p:spPr>
                <p:txBody>
                  <a:bodyPr wrap="none" anchor="ctr"/>
                  <a:lstStyle/>
                  <a:p>
                    <a:endParaRPr lang="en-US"/>
                  </a:p>
                </p:txBody>
              </p:sp>
              <p:sp>
                <p:nvSpPr>
                  <p:cNvPr id="26279" name="Oval 103"/>
                  <p:cNvSpPr>
                    <a:spLocks noChangeArrowheads="1"/>
                  </p:cNvSpPr>
                  <p:nvPr/>
                </p:nvSpPr>
                <p:spPr bwMode="auto">
                  <a:xfrm>
                    <a:off x="2716" y="1408"/>
                    <a:ext cx="53" cy="40"/>
                  </a:xfrm>
                  <a:prstGeom prst="ellipse">
                    <a:avLst/>
                  </a:prstGeom>
                  <a:solidFill>
                    <a:srgbClr val="EE1712"/>
                  </a:solidFill>
                  <a:ln w="28575">
                    <a:solidFill>
                      <a:srgbClr val="EE1712"/>
                    </a:solidFill>
                    <a:round/>
                    <a:headEnd/>
                    <a:tailEnd/>
                  </a:ln>
                </p:spPr>
                <p:txBody>
                  <a:bodyPr wrap="none" anchor="ctr"/>
                  <a:lstStyle/>
                  <a:p>
                    <a:endParaRPr lang="en-US"/>
                  </a:p>
                </p:txBody>
              </p:sp>
            </p:grpSp>
          </p:grpSp>
        </p:grpSp>
        <p:grpSp>
          <p:nvGrpSpPr>
            <p:cNvPr id="26259" name="Group 104"/>
            <p:cNvGrpSpPr>
              <a:grpSpLocks/>
            </p:cNvGrpSpPr>
            <p:nvPr/>
          </p:nvGrpSpPr>
          <p:grpSpPr bwMode="auto">
            <a:xfrm>
              <a:off x="3052" y="2460"/>
              <a:ext cx="472" cy="656"/>
              <a:chOff x="1680" y="2464"/>
              <a:chExt cx="472" cy="656"/>
            </a:xfrm>
          </p:grpSpPr>
          <p:grpSp>
            <p:nvGrpSpPr>
              <p:cNvPr id="26260" name="Group 105"/>
              <p:cNvGrpSpPr>
                <a:grpSpLocks/>
              </p:cNvGrpSpPr>
              <p:nvPr/>
            </p:nvGrpSpPr>
            <p:grpSpPr bwMode="auto">
              <a:xfrm>
                <a:off x="1680" y="2672"/>
                <a:ext cx="469" cy="448"/>
                <a:chOff x="3932" y="1404"/>
                <a:chExt cx="469" cy="448"/>
              </a:xfrm>
            </p:grpSpPr>
            <p:grpSp>
              <p:nvGrpSpPr>
                <p:cNvPr id="26268" name="Group 106"/>
                <p:cNvGrpSpPr>
                  <a:grpSpLocks/>
                </p:cNvGrpSpPr>
                <p:nvPr/>
              </p:nvGrpSpPr>
              <p:grpSpPr bwMode="auto">
                <a:xfrm>
                  <a:off x="3932" y="1404"/>
                  <a:ext cx="53" cy="448"/>
                  <a:chOff x="2716" y="1408"/>
                  <a:chExt cx="53" cy="448"/>
                </a:xfrm>
              </p:grpSpPr>
              <p:sp>
                <p:nvSpPr>
                  <p:cNvPr id="26272" name="Oval 107"/>
                  <p:cNvSpPr>
                    <a:spLocks noChangeArrowheads="1"/>
                  </p:cNvSpPr>
                  <p:nvPr/>
                </p:nvSpPr>
                <p:spPr bwMode="auto">
                  <a:xfrm>
                    <a:off x="2716" y="1816"/>
                    <a:ext cx="53" cy="40"/>
                  </a:xfrm>
                  <a:prstGeom prst="ellipse">
                    <a:avLst/>
                  </a:prstGeom>
                  <a:solidFill>
                    <a:srgbClr val="EE1712"/>
                  </a:solidFill>
                  <a:ln w="28575">
                    <a:solidFill>
                      <a:srgbClr val="EE1712"/>
                    </a:solidFill>
                    <a:round/>
                    <a:headEnd/>
                    <a:tailEnd/>
                  </a:ln>
                </p:spPr>
                <p:txBody>
                  <a:bodyPr wrap="none" anchor="ctr"/>
                  <a:lstStyle/>
                  <a:p>
                    <a:endParaRPr lang="en-US"/>
                  </a:p>
                </p:txBody>
              </p:sp>
              <p:sp>
                <p:nvSpPr>
                  <p:cNvPr id="26273" name="Oval 108"/>
                  <p:cNvSpPr>
                    <a:spLocks noChangeArrowheads="1"/>
                  </p:cNvSpPr>
                  <p:nvPr/>
                </p:nvSpPr>
                <p:spPr bwMode="auto">
                  <a:xfrm>
                    <a:off x="2716" y="1408"/>
                    <a:ext cx="53" cy="40"/>
                  </a:xfrm>
                  <a:prstGeom prst="ellipse">
                    <a:avLst/>
                  </a:prstGeom>
                  <a:solidFill>
                    <a:srgbClr val="EE1712"/>
                  </a:solidFill>
                  <a:ln w="28575">
                    <a:solidFill>
                      <a:srgbClr val="EE1712"/>
                    </a:solidFill>
                    <a:round/>
                    <a:headEnd/>
                    <a:tailEnd/>
                  </a:ln>
                </p:spPr>
                <p:txBody>
                  <a:bodyPr wrap="none" anchor="ctr"/>
                  <a:lstStyle/>
                  <a:p>
                    <a:endParaRPr lang="en-US"/>
                  </a:p>
                </p:txBody>
              </p:sp>
            </p:grpSp>
            <p:grpSp>
              <p:nvGrpSpPr>
                <p:cNvPr id="26269" name="Group 109"/>
                <p:cNvGrpSpPr>
                  <a:grpSpLocks/>
                </p:cNvGrpSpPr>
                <p:nvPr/>
              </p:nvGrpSpPr>
              <p:grpSpPr bwMode="auto">
                <a:xfrm>
                  <a:off x="4348" y="1404"/>
                  <a:ext cx="53" cy="448"/>
                  <a:chOff x="2716" y="1408"/>
                  <a:chExt cx="53" cy="448"/>
                </a:xfrm>
              </p:grpSpPr>
              <p:sp>
                <p:nvSpPr>
                  <p:cNvPr id="26270" name="Oval 110"/>
                  <p:cNvSpPr>
                    <a:spLocks noChangeArrowheads="1"/>
                  </p:cNvSpPr>
                  <p:nvPr/>
                </p:nvSpPr>
                <p:spPr bwMode="auto">
                  <a:xfrm>
                    <a:off x="2716" y="1816"/>
                    <a:ext cx="53" cy="40"/>
                  </a:xfrm>
                  <a:prstGeom prst="ellipse">
                    <a:avLst/>
                  </a:prstGeom>
                  <a:solidFill>
                    <a:srgbClr val="EE1712"/>
                  </a:solidFill>
                  <a:ln w="28575">
                    <a:solidFill>
                      <a:srgbClr val="EE1712"/>
                    </a:solidFill>
                    <a:round/>
                    <a:headEnd/>
                    <a:tailEnd/>
                  </a:ln>
                </p:spPr>
                <p:txBody>
                  <a:bodyPr wrap="none" anchor="ctr"/>
                  <a:lstStyle/>
                  <a:p>
                    <a:endParaRPr lang="en-US"/>
                  </a:p>
                </p:txBody>
              </p:sp>
              <p:sp>
                <p:nvSpPr>
                  <p:cNvPr id="26271" name="Oval 111"/>
                  <p:cNvSpPr>
                    <a:spLocks noChangeArrowheads="1"/>
                  </p:cNvSpPr>
                  <p:nvPr/>
                </p:nvSpPr>
                <p:spPr bwMode="auto">
                  <a:xfrm>
                    <a:off x="2716" y="1408"/>
                    <a:ext cx="53" cy="40"/>
                  </a:xfrm>
                  <a:prstGeom prst="ellipse">
                    <a:avLst/>
                  </a:prstGeom>
                  <a:solidFill>
                    <a:srgbClr val="EE1712"/>
                  </a:solidFill>
                  <a:ln w="28575">
                    <a:solidFill>
                      <a:srgbClr val="EE1712"/>
                    </a:solidFill>
                    <a:round/>
                    <a:headEnd/>
                    <a:tailEnd/>
                  </a:ln>
                </p:spPr>
                <p:txBody>
                  <a:bodyPr wrap="none" anchor="ctr"/>
                  <a:lstStyle/>
                  <a:p>
                    <a:endParaRPr lang="en-US"/>
                  </a:p>
                </p:txBody>
              </p:sp>
            </p:grpSp>
          </p:grpSp>
          <p:grpSp>
            <p:nvGrpSpPr>
              <p:cNvPr id="26261" name="Group 112"/>
              <p:cNvGrpSpPr>
                <a:grpSpLocks/>
              </p:cNvGrpSpPr>
              <p:nvPr/>
            </p:nvGrpSpPr>
            <p:grpSpPr bwMode="auto">
              <a:xfrm>
                <a:off x="1683" y="2464"/>
                <a:ext cx="469" cy="448"/>
                <a:chOff x="3932" y="1404"/>
                <a:chExt cx="469" cy="448"/>
              </a:xfrm>
            </p:grpSpPr>
            <p:grpSp>
              <p:nvGrpSpPr>
                <p:cNvPr id="26262" name="Group 113"/>
                <p:cNvGrpSpPr>
                  <a:grpSpLocks/>
                </p:cNvGrpSpPr>
                <p:nvPr/>
              </p:nvGrpSpPr>
              <p:grpSpPr bwMode="auto">
                <a:xfrm>
                  <a:off x="3932" y="1404"/>
                  <a:ext cx="53" cy="448"/>
                  <a:chOff x="2716" y="1408"/>
                  <a:chExt cx="53" cy="448"/>
                </a:xfrm>
              </p:grpSpPr>
              <p:sp>
                <p:nvSpPr>
                  <p:cNvPr id="26266" name="Oval 114"/>
                  <p:cNvSpPr>
                    <a:spLocks noChangeArrowheads="1"/>
                  </p:cNvSpPr>
                  <p:nvPr/>
                </p:nvSpPr>
                <p:spPr bwMode="auto">
                  <a:xfrm>
                    <a:off x="2716" y="1816"/>
                    <a:ext cx="53" cy="40"/>
                  </a:xfrm>
                  <a:prstGeom prst="ellipse">
                    <a:avLst/>
                  </a:prstGeom>
                  <a:solidFill>
                    <a:srgbClr val="EE1712"/>
                  </a:solidFill>
                  <a:ln w="28575">
                    <a:solidFill>
                      <a:srgbClr val="EE1712"/>
                    </a:solidFill>
                    <a:round/>
                    <a:headEnd/>
                    <a:tailEnd/>
                  </a:ln>
                </p:spPr>
                <p:txBody>
                  <a:bodyPr wrap="none" anchor="ctr"/>
                  <a:lstStyle/>
                  <a:p>
                    <a:endParaRPr lang="en-US"/>
                  </a:p>
                </p:txBody>
              </p:sp>
              <p:sp>
                <p:nvSpPr>
                  <p:cNvPr id="26267" name="Oval 115"/>
                  <p:cNvSpPr>
                    <a:spLocks noChangeArrowheads="1"/>
                  </p:cNvSpPr>
                  <p:nvPr/>
                </p:nvSpPr>
                <p:spPr bwMode="auto">
                  <a:xfrm>
                    <a:off x="2716" y="1408"/>
                    <a:ext cx="53" cy="40"/>
                  </a:xfrm>
                  <a:prstGeom prst="ellipse">
                    <a:avLst/>
                  </a:prstGeom>
                  <a:solidFill>
                    <a:srgbClr val="EE1712"/>
                  </a:solidFill>
                  <a:ln w="28575">
                    <a:solidFill>
                      <a:srgbClr val="EE1712"/>
                    </a:solidFill>
                    <a:round/>
                    <a:headEnd/>
                    <a:tailEnd/>
                  </a:ln>
                </p:spPr>
                <p:txBody>
                  <a:bodyPr wrap="none" anchor="ctr"/>
                  <a:lstStyle/>
                  <a:p>
                    <a:endParaRPr lang="en-US"/>
                  </a:p>
                </p:txBody>
              </p:sp>
            </p:grpSp>
            <p:grpSp>
              <p:nvGrpSpPr>
                <p:cNvPr id="26263" name="Group 116"/>
                <p:cNvGrpSpPr>
                  <a:grpSpLocks/>
                </p:cNvGrpSpPr>
                <p:nvPr/>
              </p:nvGrpSpPr>
              <p:grpSpPr bwMode="auto">
                <a:xfrm>
                  <a:off x="4348" y="1404"/>
                  <a:ext cx="53" cy="448"/>
                  <a:chOff x="2716" y="1408"/>
                  <a:chExt cx="53" cy="448"/>
                </a:xfrm>
              </p:grpSpPr>
              <p:sp>
                <p:nvSpPr>
                  <p:cNvPr id="26264" name="Oval 117"/>
                  <p:cNvSpPr>
                    <a:spLocks noChangeArrowheads="1"/>
                  </p:cNvSpPr>
                  <p:nvPr/>
                </p:nvSpPr>
                <p:spPr bwMode="auto">
                  <a:xfrm>
                    <a:off x="2716" y="1816"/>
                    <a:ext cx="53" cy="40"/>
                  </a:xfrm>
                  <a:prstGeom prst="ellipse">
                    <a:avLst/>
                  </a:prstGeom>
                  <a:solidFill>
                    <a:srgbClr val="EE1712"/>
                  </a:solidFill>
                  <a:ln w="28575">
                    <a:solidFill>
                      <a:srgbClr val="EE1712"/>
                    </a:solidFill>
                    <a:round/>
                    <a:headEnd/>
                    <a:tailEnd/>
                  </a:ln>
                </p:spPr>
                <p:txBody>
                  <a:bodyPr wrap="none" anchor="ctr"/>
                  <a:lstStyle/>
                  <a:p>
                    <a:endParaRPr lang="en-US"/>
                  </a:p>
                </p:txBody>
              </p:sp>
              <p:sp>
                <p:nvSpPr>
                  <p:cNvPr id="26265" name="Oval 118"/>
                  <p:cNvSpPr>
                    <a:spLocks noChangeArrowheads="1"/>
                  </p:cNvSpPr>
                  <p:nvPr/>
                </p:nvSpPr>
                <p:spPr bwMode="auto">
                  <a:xfrm>
                    <a:off x="2716" y="1408"/>
                    <a:ext cx="53" cy="40"/>
                  </a:xfrm>
                  <a:prstGeom prst="ellipse">
                    <a:avLst/>
                  </a:prstGeom>
                  <a:solidFill>
                    <a:srgbClr val="EE1712"/>
                  </a:solidFill>
                  <a:ln w="28575">
                    <a:solidFill>
                      <a:srgbClr val="EE1712"/>
                    </a:solidFill>
                    <a:round/>
                    <a:headEnd/>
                    <a:tailEnd/>
                  </a:ln>
                </p:spPr>
                <p:txBody>
                  <a:bodyPr wrap="none" anchor="ctr"/>
                  <a:lstStyle/>
                  <a:p>
                    <a:endParaRPr lang="en-US"/>
                  </a:p>
                </p:txBody>
              </p:sp>
            </p:grpSp>
          </p:grpSp>
        </p:grpSp>
      </p:grpSp>
      <p:grpSp>
        <p:nvGrpSpPr>
          <p:cNvPr id="539684" name="Group 119"/>
          <p:cNvGrpSpPr>
            <a:grpSpLocks/>
          </p:cNvGrpSpPr>
          <p:nvPr/>
        </p:nvGrpSpPr>
        <p:grpSpPr bwMode="auto">
          <a:xfrm>
            <a:off x="1376363" y="5430838"/>
            <a:ext cx="1101725" cy="1250950"/>
            <a:chOff x="4021" y="2345"/>
            <a:chExt cx="694" cy="788"/>
          </a:xfrm>
        </p:grpSpPr>
        <p:grpSp>
          <p:nvGrpSpPr>
            <p:cNvPr id="26196" name="Group 120"/>
            <p:cNvGrpSpPr>
              <a:grpSpLocks/>
            </p:cNvGrpSpPr>
            <p:nvPr/>
          </p:nvGrpSpPr>
          <p:grpSpPr bwMode="auto">
            <a:xfrm>
              <a:off x="4021" y="2453"/>
              <a:ext cx="694" cy="680"/>
              <a:chOff x="2857" y="2460"/>
              <a:chExt cx="667" cy="656"/>
            </a:xfrm>
          </p:grpSpPr>
          <p:grpSp>
            <p:nvGrpSpPr>
              <p:cNvPr id="26228" name="Group 121"/>
              <p:cNvGrpSpPr>
                <a:grpSpLocks/>
              </p:cNvGrpSpPr>
              <p:nvPr/>
            </p:nvGrpSpPr>
            <p:grpSpPr bwMode="auto">
              <a:xfrm>
                <a:off x="2857" y="2460"/>
                <a:ext cx="472" cy="656"/>
                <a:chOff x="1680" y="2464"/>
                <a:chExt cx="472" cy="656"/>
              </a:xfrm>
            </p:grpSpPr>
            <p:grpSp>
              <p:nvGrpSpPr>
                <p:cNvPr id="26244" name="Group 122"/>
                <p:cNvGrpSpPr>
                  <a:grpSpLocks/>
                </p:cNvGrpSpPr>
                <p:nvPr/>
              </p:nvGrpSpPr>
              <p:grpSpPr bwMode="auto">
                <a:xfrm>
                  <a:off x="1680" y="2672"/>
                  <a:ext cx="469" cy="448"/>
                  <a:chOff x="3932" y="1404"/>
                  <a:chExt cx="469" cy="448"/>
                </a:xfrm>
              </p:grpSpPr>
              <p:grpSp>
                <p:nvGrpSpPr>
                  <p:cNvPr id="26252" name="Group 123"/>
                  <p:cNvGrpSpPr>
                    <a:grpSpLocks/>
                  </p:cNvGrpSpPr>
                  <p:nvPr/>
                </p:nvGrpSpPr>
                <p:grpSpPr bwMode="auto">
                  <a:xfrm>
                    <a:off x="3932" y="1404"/>
                    <a:ext cx="53" cy="448"/>
                    <a:chOff x="2716" y="1408"/>
                    <a:chExt cx="53" cy="448"/>
                  </a:xfrm>
                </p:grpSpPr>
                <p:sp>
                  <p:nvSpPr>
                    <p:cNvPr id="26256" name="Oval 124"/>
                    <p:cNvSpPr>
                      <a:spLocks noChangeArrowheads="1"/>
                    </p:cNvSpPr>
                    <p:nvPr/>
                  </p:nvSpPr>
                  <p:spPr bwMode="auto">
                    <a:xfrm>
                      <a:off x="2716" y="1816"/>
                      <a:ext cx="53" cy="40"/>
                    </a:xfrm>
                    <a:prstGeom prst="ellipse">
                      <a:avLst/>
                    </a:prstGeom>
                    <a:solidFill>
                      <a:srgbClr val="51DC00"/>
                    </a:solidFill>
                    <a:ln w="28575">
                      <a:solidFill>
                        <a:srgbClr val="51DC00"/>
                      </a:solidFill>
                      <a:round/>
                      <a:headEnd/>
                      <a:tailEnd/>
                    </a:ln>
                  </p:spPr>
                  <p:txBody>
                    <a:bodyPr wrap="none" anchor="ctr"/>
                    <a:lstStyle/>
                    <a:p>
                      <a:endParaRPr lang="en-US"/>
                    </a:p>
                  </p:txBody>
                </p:sp>
                <p:sp>
                  <p:nvSpPr>
                    <p:cNvPr id="26257" name="Oval 125"/>
                    <p:cNvSpPr>
                      <a:spLocks noChangeArrowheads="1"/>
                    </p:cNvSpPr>
                    <p:nvPr/>
                  </p:nvSpPr>
                  <p:spPr bwMode="auto">
                    <a:xfrm>
                      <a:off x="2716" y="1408"/>
                      <a:ext cx="53" cy="40"/>
                    </a:xfrm>
                    <a:prstGeom prst="ellipse">
                      <a:avLst/>
                    </a:prstGeom>
                    <a:solidFill>
                      <a:srgbClr val="51DC00"/>
                    </a:solidFill>
                    <a:ln w="28575">
                      <a:solidFill>
                        <a:srgbClr val="51DC00"/>
                      </a:solidFill>
                      <a:round/>
                      <a:headEnd/>
                      <a:tailEnd/>
                    </a:ln>
                  </p:spPr>
                  <p:txBody>
                    <a:bodyPr wrap="none" anchor="ctr"/>
                    <a:lstStyle/>
                    <a:p>
                      <a:endParaRPr lang="en-US"/>
                    </a:p>
                  </p:txBody>
                </p:sp>
              </p:grpSp>
              <p:grpSp>
                <p:nvGrpSpPr>
                  <p:cNvPr id="26253" name="Group 126"/>
                  <p:cNvGrpSpPr>
                    <a:grpSpLocks/>
                  </p:cNvGrpSpPr>
                  <p:nvPr/>
                </p:nvGrpSpPr>
                <p:grpSpPr bwMode="auto">
                  <a:xfrm>
                    <a:off x="4348" y="1404"/>
                    <a:ext cx="53" cy="448"/>
                    <a:chOff x="2716" y="1408"/>
                    <a:chExt cx="53" cy="448"/>
                  </a:xfrm>
                </p:grpSpPr>
                <p:sp>
                  <p:nvSpPr>
                    <p:cNvPr id="26254" name="Oval 127"/>
                    <p:cNvSpPr>
                      <a:spLocks noChangeArrowheads="1"/>
                    </p:cNvSpPr>
                    <p:nvPr/>
                  </p:nvSpPr>
                  <p:spPr bwMode="auto">
                    <a:xfrm>
                      <a:off x="2716" y="1816"/>
                      <a:ext cx="53" cy="40"/>
                    </a:xfrm>
                    <a:prstGeom prst="ellipse">
                      <a:avLst/>
                    </a:prstGeom>
                    <a:solidFill>
                      <a:srgbClr val="51DC00"/>
                    </a:solidFill>
                    <a:ln w="28575">
                      <a:solidFill>
                        <a:srgbClr val="51DC00"/>
                      </a:solidFill>
                      <a:round/>
                      <a:headEnd/>
                      <a:tailEnd/>
                    </a:ln>
                  </p:spPr>
                  <p:txBody>
                    <a:bodyPr wrap="none" anchor="ctr"/>
                    <a:lstStyle/>
                    <a:p>
                      <a:endParaRPr lang="en-US"/>
                    </a:p>
                  </p:txBody>
                </p:sp>
                <p:sp>
                  <p:nvSpPr>
                    <p:cNvPr id="26255" name="Oval 128"/>
                    <p:cNvSpPr>
                      <a:spLocks noChangeArrowheads="1"/>
                    </p:cNvSpPr>
                    <p:nvPr/>
                  </p:nvSpPr>
                  <p:spPr bwMode="auto">
                    <a:xfrm>
                      <a:off x="2716" y="1408"/>
                      <a:ext cx="53" cy="40"/>
                    </a:xfrm>
                    <a:prstGeom prst="ellipse">
                      <a:avLst/>
                    </a:prstGeom>
                    <a:solidFill>
                      <a:srgbClr val="51DC00"/>
                    </a:solidFill>
                    <a:ln w="28575">
                      <a:solidFill>
                        <a:srgbClr val="51DC00"/>
                      </a:solidFill>
                      <a:round/>
                      <a:headEnd/>
                      <a:tailEnd/>
                    </a:ln>
                  </p:spPr>
                  <p:txBody>
                    <a:bodyPr wrap="none" anchor="ctr"/>
                    <a:lstStyle/>
                    <a:p>
                      <a:endParaRPr lang="en-US"/>
                    </a:p>
                  </p:txBody>
                </p:sp>
              </p:grpSp>
            </p:grpSp>
            <p:grpSp>
              <p:nvGrpSpPr>
                <p:cNvPr id="26245" name="Group 129"/>
                <p:cNvGrpSpPr>
                  <a:grpSpLocks/>
                </p:cNvGrpSpPr>
                <p:nvPr/>
              </p:nvGrpSpPr>
              <p:grpSpPr bwMode="auto">
                <a:xfrm>
                  <a:off x="1683" y="2464"/>
                  <a:ext cx="469" cy="448"/>
                  <a:chOff x="3932" y="1404"/>
                  <a:chExt cx="469" cy="448"/>
                </a:xfrm>
              </p:grpSpPr>
              <p:grpSp>
                <p:nvGrpSpPr>
                  <p:cNvPr id="26246" name="Group 130"/>
                  <p:cNvGrpSpPr>
                    <a:grpSpLocks/>
                  </p:cNvGrpSpPr>
                  <p:nvPr/>
                </p:nvGrpSpPr>
                <p:grpSpPr bwMode="auto">
                  <a:xfrm>
                    <a:off x="3932" y="1404"/>
                    <a:ext cx="53" cy="448"/>
                    <a:chOff x="2716" y="1408"/>
                    <a:chExt cx="53" cy="448"/>
                  </a:xfrm>
                </p:grpSpPr>
                <p:sp>
                  <p:nvSpPr>
                    <p:cNvPr id="26250" name="Oval 131"/>
                    <p:cNvSpPr>
                      <a:spLocks noChangeArrowheads="1"/>
                    </p:cNvSpPr>
                    <p:nvPr/>
                  </p:nvSpPr>
                  <p:spPr bwMode="auto">
                    <a:xfrm>
                      <a:off x="2716" y="1816"/>
                      <a:ext cx="53" cy="40"/>
                    </a:xfrm>
                    <a:prstGeom prst="ellipse">
                      <a:avLst/>
                    </a:prstGeom>
                    <a:solidFill>
                      <a:srgbClr val="51DC00"/>
                    </a:solidFill>
                    <a:ln w="28575">
                      <a:solidFill>
                        <a:srgbClr val="51DC00"/>
                      </a:solidFill>
                      <a:round/>
                      <a:headEnd/>
                      <a:tailEnd/>
                    </a:ln>
                  </p:spPr>
                  <p:txBody>
                    <a:bodyPr wrap="none" anchor="ctr"/>
                    <a:lstStyle/>
                    <a:p>
                      <a:endParaRPr lang="en-US"/>
                    </a:p>
                  </p:txBody>
                </p:sp>
                <p:sp>
                  <p:nvSpPr>
                    <p:cNvPr id="26251" name="Oval 132"/>
                    <p:cNvSpPr>
                      <a:spLocks noChangeArrowheads="1"/>
                    </p:cNvSpPr>
                    <p:nvPr/>
                  </p:nvSpPr>
                  <p:spPr bwMode="auto">
                    <a:xfrm>
                      <a:off x="2716" y="1408"/>
                      <a:ext cx="53" cy="40"/>
                    </a:xfrm>
                    <a:prstGeom prst="ellipse">
                      <a:avLst/>
                    </a:prstGeom>
                    <a:solidFill>
                      <a:srgbClr val="51DC00"/>
                    </a:solidFill>
                    <a:ln w="28575">
                      <a:solidFill>
                        <a:srgbClr val="51DC00"/>
                      </a:solidFill>
                      <a:round/>
                      <a:headEnd/>
                      <a:tailEnd/>
                    </a:ln>
                  </p:spPr>
                  <p:txBody>
                    <a:bodyPr wrap="none" anchor="ctr"/>
                    <a:lstStyle/>
                    <a:p>
                      <a:endParaRPr lang="en-US"/>
                    </a:p>
                  </p:txBody>
                </p:sp>
              </p:grpSp>
              <p:grpSp>
                <p:nvGrpSpPr>
                  <p:cNvPr id="26247" name="Group 133"/>
                  <p:cNvGrpSpPr>
                    <a:grpSpLocks/>
                  </p:cNvGrpSpPr>
                  <p:nvPr/>
                </p:nvGrpSpPr>
                <p:grpSpPr bwMode="auto">
                  <a:xfrm>
                    <a:off x="4348" y="1404"/>
                    <a:ext cx="53" cy="448"/>
                    <a:chOff x="2716" y="1408"/>
                    <a:chExt cx="53" cy="448"/>
                  </a:xfrm>
                </p:grpSpPr>
                <p:sp>
                  <p:nvSpPr>
                    <p:cNvPr id="26248" name="Oval 134"/>
                    <p:cNvSpPr>
                      <a:spLocks noChangeArrowheads="1"/>
                    </p:cNvSpPr>
                    <p:nvPr/>
                  </p:nvSpPr>
                  <p:spPr bwMode="auto">
                    <a:xfrm>
                      <a:off x="2716" y="1816"/>
                      <a:ext cx="53" cy="40"/>
                    </a:xfrm>
                    <a:prstGeom prst="ellipse">
                      <a:avLst/>
                    </a:prstGeom>
                    <a:solidFill>
                      <a:srgbClr val="51DC00"/>
                    </a:solidFill>
                    <a:ln w="28575">
                      <a:solidFill>
                        <a:srgbClr val="51DC00"/>
                      </a:solidFill>
                      <a:round/>
                      <a:headEnd/>
                      <a:tailEnd/>
                    </a:ln>
                  </p:spPr>
                  <p:txBody>
                    <a:bodyPr wrap="none" anchor="ctr"/>
                    <a:lstStyle/>
                    <a:p>
                      <a:endParaRPr lang="en-US"/>
                    </a:p>
                  </p:txBody>
                </p:sp>
                <p:sp>
                  <p:nvSpPr>
                    <p:cNvPr id="26249" name="Oval 135"/>
                    <p:cNvSpPr>
                      <a:spLocks noChangeArrowheads="1"/>
                    </p:cNvSpPr>
                    <p:nvPr/>
                  </p:nvSpPr>
                  <p:spPr bwMode="auto">
                    <a:xfrm>
                      <a:off x="2716" y="1408"/>
                      <a:ext cx="53" cy="40"/>
                    </a:xfrm>
                    <a:prstGeom prst="ellipse">
                      <a:avLst/>
                    </a:prstGeom>
                    <a:solidFill>
                      <a:srgbClr val="51DC00"/>
                    </a:solidFill>
                    <a:ln w="28575">
                      <a:solidFill>
                        <a:srgbClr val="51DC00"/>
                      </a:solidFill>
                      <a:round/>
                      <a:headEnd/>
                      <a:tailEnd/>
                    </a:ln>
                  </p:spPr>
                  <p:txBody>
                    <a:bodyPr wrap="none" anchor="ctr"/>
                    <a:lstStyle/>
                    <a:p>
                      <a:endParaRPr lang="en-US"/>
                    </a:p>
                  </p:txBody>
                </p:sp>
              </p:grpSp>
            </p:grpSp>
          </p:grpSp>
          <p:grpSp>
            <p:nvGrpSpPr>
              <p:cNvPr id="26229" name="Group 136"/>
              <p:cNvGrpSpPr>
                <a:grpSpLocks/>
              </p:cNvGrpSpPr>
              <p:nvPr/>
            </p:nvGrpSpPr>
            <p:grpSpPr bwMode="auto">
              <a:xfrm>
                <a:off x="3052" y="2460"/>
                <a:ext cx="472" cy="656"/>
                <a:chOff x="1680" y="2464"/>
                <a:chExt cx="472" cy="656"/>
              </a:xfrm>
            </p:grpSpPr>
            <p:grpSp>
              <p:nvGrpSpPr>
                <p:cNvPr id="26230" name="Group 137"/>
                <p:cNvGrpSpPr>
                  <a:grpSpLocks/>
                </p:cNvGrpSpPr>
                <p:nvPr/>
              </p:nvGrpSpPr>
              <p:grpSpPr bwMode="auto">
                <a:xfrm>
                  <a:off x="1680" y="2672"/>
                  <a:ext cx="469" cy="448"/>
                  <a:chOff x="3932" y="1404"/>
                  <a:chExt cx="469" cy="448"/>
                </a:xfrm>
              </p:grpSpPr>
              <p:grpSp>
                <p:nvGrpSpPr>
                  <p:cNvPr id="26238" name="Group 138"/>
                  <p:cNvGrpSpPr>
                    <a:grpSpLocks/>
                  </p:cNvGrpSpPr>
                  <p:nvPr/>
                </p:nvGrpSpPr>
                <p:grpSpPr bwMode="auto">
                  <a:xfrm>
                    <a:off x="3932" y="1404"/>
                    <a:ext cx="53" cy="448"/>
                    <a:chOff x="2716" y="1408"/>
                    <a:chExt cx="53" cy="448"/>
                  </a:xfrm>
                </p:grpSpPr>
                <p:sp>
                  <p:nvSpPr>
                    <p:cNvPr id="26242" name="Oval 139"/>
                    <p:cNvSpPr>
                      <a:spLocks noChangeArrowheads="1"/>
                    </p:cNvSpPr>
                    <p:nvPr/>
                  </p:nvSpPr>
                  <p:spPr bwMode="auto">
                    <a:xfrm>
                      <a:off x="2716" y="1816"/>
                      <a:ext cx="53" cy="40"/>
                    </a:xfrm>
                    <a:prstGeom prst="ellipse">
                      <a:avLst/>
                    </a:prstGeom>
                    <a:solidFill>
                      <a:srgbClr val="51DC00"/>
                    </a:solidFill>
                    <a:ln w="28575">
                      <a:solidFill>
                        <a:srgbClr val="51DC00"/>
                      </a:solidFill>
                      <a:round/>
                      <a:headEnd/>
                      <a:tailEnd/>
                    </a:ln>
                  </p:spPr>
                  <p:txBody>
                    <a:bodyPr wrap="none" anchor="ctr"/>
                    <a:lstStyle/>
                    <a:p>
                      <a:endParaRPr lang="en-US"/>
                    </a:p>
                  </p:txBody>
                </p:sp>
                <p:sp>
                  <p:nvSpPr>
                    <p:cNvPr id="26243" name="Oval 140"/>
                    <p:cNvSpPr>
                      <a:spLocks noChangeArrowheads="1"/>
                    </p:cNvSpPr>
                    <p:nvPr/>
                  </p:nvSpPr>
                  <p:spPr bwMode="auto">
                    <a:xfrm>
                      <a:off x="2716" y="1408"/>
                      <a:ext cx="53" cy="40"/>
                    </a:xfrm>
                    <a:prstGeom prst="ellipse">
                      <a:avLst/>
                    </a:prstGeom>
                    <a:solidFill>
                      <a:srgbClr val="51DC00"/>
                    </a:solidFill>
                    <a:ln w="28575">
                      <a:solidFill>
                        <a:srgbClr val="51DC00"/>
                      </a:solidFill>
                      <a:round/>
                      <a:headEnd/>
                      <a:tailEnd/>
                    </a:ln>
                  </p:spPr>
                  <p:txBody>
                    <a:bodyPr wrap="none" anchor="ctr"/>
                    <a:lstStyle/>
                    <a:p>
                      <a:endParaRPr lang="en-US"/>
                    </a:p>
                  </p:txBody>
                </p:sp>
              </p:grpSp>
              <p:grpSp>
                <p:nvGrpSpPr>
                  <p:cNvPr id="26239" name="Group 141"/>
                  <p:cNvGrpSpPr>
                    <a:grpSpLocks/>
                  </p:cNvGrpSpPr>
                  <p:nvPr/>
                </p:nvGrpSpPr>
                <p:grpSpPr bwMode="auto">
                  <a:xfrm>
                    <a:off x="4348" y="1404"/>
                    <a:ext cx="53" cy="448"/>
                    <a:chOff x="2716" y="1408"/>
                    <a:chExt cx="53" cy="448"/>
                  </a:xfrm>
                </p:grpSpPr>
                <p:sp>
                  <p:nvSpPr>
                    <p:cNvPr id="26240" name="Oval 142"/>
                    <p:cNvSpPr>
                      <a:spLocks noChangeArrowheads="1"/>
                    </p:cNvSpPr>
                    <p:nvPr/>
                  </p:nvSpPr>
                  <p:spPr bwMode="auto">
                    <a:xfrm>
                      <a:off x="2716" y="1816"/>
                      <a:ext cx="53" cy="40"/>
                    </a:xfrm>
                    <a:prstGeom prst="ellipse">
                      <a:avLst/>
                    </a:prstGeom>
                    <a:solidFill>
                      <a:srgbClr val="51DC00"/>
                    </a:solidFill>
                    <a:ln w="28575">
                      <a:solidFill>
                        <a:srgbClr val="51DC00"/>
                      </a:solidFill>
                      <a:round/>
                      <a:headEnd/>
                      <a:tailEnd/>
                    </a:ln>
                  </p:spPr>
                  <p:txBody>
                    <a:bodyPr wrap="none" anchor="ctr"/>
                    <a:lstStyle/>
                    <a:p>
                      <a:endParaRPr lang="en-US"/>
                    </a:p>
                  </p:txBody>
                </p:sp>
                <p:sp>
                  <p:nvSpPr>
                    <p:cNvPr id="26241" name="Oval 143"/>
                    <p:cNvSpPr>
                      <a:spLocks noChangeArrowheads="1"/>
                    </p:cNvSpPr>
                    <p:nvPr/>
                  </p:nvSpPr>
                  <p:spPr bwMode="auto">
                    <a:xfrm>
                      <a:off x="2716" y="1408"/>
                      <a:ext cx="53" cy="40"/>
                    </a:xfrm>
                    <a:prstGeom prst="ellipse">
                      <a:avLst/>
                    </a:prstGeom>
                    <a:solidFill>
                      <a:srgbClr val="51DC00"/>
                    </a:solidFill>
                    <a:ln w="28575">
                      <a:solidFill>
                        <a:srgbClr val="51DC00"/>
                      </a:solidFill>
                      <a:round/>
                      <a:headEnd/>
                      <a:tailEnd/>
                    </a:ln>
                  </p:spPr>
                  <p:txBody>
                    <a:bodyPr wrap="none" anchor="ctr"/>
                    <a:lstStyle/>
                    <a:p>
                      <a:endParaRPr lang="en-US"/>
                    </a:p>
                  </p:txBody>
                </p:sp>
              </p:grpSp>
            </p:grpSp>
            <p:grpSp>
              <p:nvGrpSpPr>
                <p:cNvPr id="26231" name="Group 144"/>
                <p:cNvGrpSpPr>
                  <a:grpSpLocks/>
                </p:cNvGrpSpPr>
                <p:nvPr/>
              </p:nvGrpSpPr>
              <p:grpSpPr bwMode="auto">
                <a:xfrm>
                  <a:off x="1683" y="2464"/>
                  <a:ext cx="469" cy="448"/>
                  <a:chOff x="3932" y="1404"/>
                  <a:chExt cx="469" cy="448"/>
                </a:xfrm>
              </p:grpSpPr>
              <p:grpSp>
                <p:nvGrpSpPr>
                  <p:cNvPr id="26232" name="Group 145"/>
                  <p:cNvGrpSpPr>
                    <a:grpSpLocks/>
                  </p:cNvGrpSpPr>
                  <p:nvPr/>
                </p:nvGrpSpPr>
                <p:grpSpPr bwMode="auto">
                  <a:xfrm>
                    <a:off x="3932" y="1404"/>
                    <a:ext cx="53" cy="448"/>
                    <a:chOff x="2716" y="1408"/>
                    <a:chExt cx="53" cy="448"/>
                  </a:xfrm>
                </p:grpSpPr>
                <p:sp>
                  <p:nvSpPr>
                    <p:cNvPr id="26236" name="Oval 146"/>
                    <p:cNvSpPr>
                      <a:spLocks noChangeArrowheads="1"/>
                    </p:cNvSpPr>
                    <p:nvPr/>
                  </p:nvSpPr>
                  <p:spPr bwMode="auto">
                    <a:xfrm>
                      <a:off x="2716" y="1816"/>
                      <a:ext cx="53" cy="40"/>
                    </a:xfrm>
                    <a:prstGeom prst="ellipse">
                      <a:avLst/>
                    </a:prstGeom>
                    <a:solidFill>
                      <a:srgbClr val="51DC00"/>
                    </a:solidFill>
                    <a:ln w="28575">
                      <a:solidFill>
                        <a:srgbClr val="51DC00"/>
                      </a:solidFill>
                      <a:round/>
                      <a:headEnd/>
                      <a:tailEnd/>
                    </a:ln>
                  </p:spPr>
                  <p:txBody>
                    <a:bodyPr wrap="none" anchor="ctr"/>
                    <a:lstStyle/>
                    <a:p>
                      <a:endParaRPr lang="en-US"/>
                    </a:p>
                  </p:txBody>
                </p:sp>
                <p:sp>
                  <p:nvSpPr>
                    <p:cNvPr id="26237" name="Oval 147"/>
                    <p:cNvSpPr>
                      <a:spLocks noChangeArrowheads="1"/>
                    </p:cNvSpPr>
                    <p:nvPr/>
                  </p:nvSpPr>
                  <p:spPr bwMode="auto">
                    <a:xfrm>
                      <a:off x="2716" y="1408"/>
                      <a:ext cx="53" cy="40"/>
                    </a:xfrm>
                    <a:prstGeom prst="ellipse">
                      <a:avLst/>
                    </a:prstGeom>
                    <a:solidFill>
                      <a:srgbClr val="51DC00"/>
                    </a:solidFill>
                    <a:ln w="28575">
                      <a:solidFill>
                        <a:srgbClr val="51DC00"/>
                      </a:solidFill>
                      <a:round/>
                      <a:headEnd/>
                      <a:tailEnd/>
                    </a:ln>
                  </p:spPr>
                  <p:txBody>
                    <a:bodyPr wrap="none" anchor="ctr"/>
                    <a:lstStyle/>
                    <a:p>
                      <a:endParaRPr lang="en-US"/>
                    </a:p>
                  </p:txBody>
                </p:sp>
              </p:grpSp>
              <p:grpSp>
                <p:nvGrpSpPr>
                  <p:cNvPr id="26233" name="Group 148"/>
                  <p:cNvGrpSpPr>
                    <a:grpSpLocks/>
                  </p:cNvGrpSpPr>
                  <p:nvPr/>
                </p:nvGrpSpPr>
                <p:grpSpPr bwMode="auto">
                  <a:xfrm>
                    <a:off x="4348" y="1404"/>
                    <a:ext cx="53" cy="448"/>
                    <a:chOff x="2716" y="1408"/>
                    <a:chExt cx="53" cy="448"/>
                  </a:xfrm>
                </p:grpSpPr>
                <p:sp>
                  <p:nvSpPr>
                    <p:cNvPr id="26234" name="Oval 149"/>
                    <p:cNvSpPr>
                      <a:spLocks noChangeArrowheads="1"/>
                    </p:cNvSpPr>
                    <p:nvPr/>
                  </p:nvSpPr>
                  <p:spPr bwMode="auto">
                    <a:xfrm>
                      <a:off x="2716" y="1816"/>
                      <a:ext cx="53" cy="40"/>
                    </a:xfrm>
                    <a:prstGeom prst="ellipse">
                      <a:avLst/>
                    </a:prstGeom>
                    <a:solidFill>
                      <a:srgbClr val="51DC00"/>
                    </a:solidFill>
                    <a:ln w="28575">
                      <a:solidFill>
                        <a:srgbClr val="51DC00"/>
                      </a:solidFill>
                      <a:round/>
                      <a:headEnd/>
                      <a:tailEnd/>
                    </a:ln>
                  </p:spPr>
                  <p:txBody>
                    <a:bodyPr wrap="none" anchor="ctr"/>
                    <a:lstStyle/>
                    <a:p>
                      <a:endParaRPr lang="en-US"/>
                    </a:p>
                  </p:txBody>
                </p:sp>
                <p:sp>
                  <p:nvSpPr>
                    <p:cNvPr id="26235" name="Oval 150"/>
                    <p:cNvSpPr>
                      <a:spLocks noChangeArrowheads="1"/>
                    </p:cNvSpPr>
                    <p:nvPr/>
                  </p:nvSpPr>
                  <p:spPr bwMode="auto">
                    <a:xfrm>
                      <a:off x="2716" y="1408"/>
                      <a:ext cx="53" cy="40"/>
                    </a:xfrm>
                    <a:prstGeom prst="ellipse">
                      <a:avLst/>
                    </a:prstGeom>
                    <a:solidFill>
                      <a:srgbClr val="51DC00"/>
                    </a:solidFill>
                    <a:ln w="28575">
                      <a:solidFill>
                        <a:srgbClr val="51DC00"/>
                      </a:solidFill>
                      <a:round/>
                      <a:headEnd/>
                      <a:tailEnd/>
                    </a:ln>
                  </p:spPr>
                  <p:txBody>
                    <a:bodyPr wrap="none" anchor="ctr"/>
                    <a:lstStyle/>
                    <a:p>
                      <a:endParaRPr lang="en-US"/>
                    </a:p>
                  </p:txBody>
                </p:sp>
              </p:grpSp>
            </p:grpSp>
          </p:grpSp>
        </p:grpSp>
        <p:grpSp>
          <p:nvGrpSpPr>
            <p:cNvPr id="26197" name="Group 151"/>
            <p:cNvGrpSpPr>
              <a:grpSpLocks/>
            </p:cNvGrpSpPr>
            <p:nvPr/>
          </p:nvGrpSpPr>
          <p:grpSpPr bwMode="auto">
            <a:xfrm>
              <a:off x="4021" y="2345"/>
              <a:ext cx="694" cy="680"/>
              <a:chOff x="2857" y="2460"/>
              <a:chExt cx="667" cy="656"/>
            </a:xfrm>
          </p:grpSpPr>
          <p:grpSp>
            <p:nvGrpSpPr>
              <p:cNvPr id="26198" name="Group 152"/>
              <p:cNvGrpSpPr>
                <a:grpSpLocks/>
              </p:cNvGrpSpPr>
              <p:nvPr/>
            </p:nvGrpSpPr>
            <p:grpSpPr bwMode="auto">
              <a:xfrm>
                <a:off x="2857" y="2460"/>
                <a:ext cx="472" cy="656"/>
                <a:chOff x="1680" y="2464"/>
                <a:chExt cx="472" cy="656"/>
              </a:xfrm>
            </p:grpSpPr>
            <p:grpSp>
              <p:nvGrpSpPr>
                <p:cNvPr id="26214" name="Group 153"/>
                <p:cNvGrpSpPr>
                  <a:grpSpLocks/>
                </p:cNvGrpSpPr>
                <p:nvPr/>
              </p:nvGrpSpPr>
              <p:grpSpPr bwMode="auto">
                <a:xfrm>
                  <a:off x="1680" y="2672"/>
                  <a:ext cx="469" cy="448"/>
                  <a:chOff x="3932" y="1404"/>
                  <a:chExt cx="469" cy="448"/>
                </a:xfrm>
              </p:grpSpPr>
              <p:grpSp>
                <p:nvGrpSpPr>
                  <p:cNvPr id="26222" name="Group 154"/>
                  <p:cNvGrpSpPr>
                    <a:grpSpLocks/>
                  </p:cNvGrpSpPr>
                  <p:nvPr/>
                </p:nvGrpSpPr>
                <p:grpSpPr bwMode="auto">
                  <a:xfrm>
                    <a:off x="3932" y="1404"/>
                    <a:ext cx="53" cy="448"/>
                    <a:chOff x="2716" y="1408"/>
                    <a:chExt cx="53" cy="448"/>
                  </a:xfrm>
                </p:grpSpPr>
                <p:sp>
                  <p:nvSpPr>
                    <p:cNvPr id="26226" name="Oval 155"/>
                    <p:cNvSpPr>
                      <a:spLocks noChangeArrowheads="1"/>
                    </p:cNvSpPr>
                    <p:nvPr/>
                  </p:nvSpPr>
                  <p:spPr bwMode="auto">
                    <a:xfrm>
                      <a:off x="2716" y="1816"/>
                      <a:ext cx="53" cy="40"/>
                    </a:xfrm>
                    <a:prstGeom prst="ellipse">
                      <a:avLst/>
                    </a:prstGeom>
                    <a:solidFill>
                      <a:srgbClr val="51DC00"/>
                    </a:solidFill>
                    <a:ln w="28575">
                      <a:solidFill>
                        <a:srgbClr val="51DC00"/>
                      </a:solidFill>
                      <a:round/>
                      <a:headEnd/>
                      <a:tailEnd/>
                    </a:ln>
                  </p:spPr>
                  <p:txBody>
                    <a:bodyPr wrap="none" anchor="ctr"/>
                    <a:lstStyle/>
                    <a:p>
                      <a:endParaRPr lang="en-US"/>
                    </a:p>
                  </p:txBody>
                </p:sp>
                <p:sp>
                  <p:nvSpPr>
                    <p:cNvPr id="26227" name="Oval 156"/>
                    <p:cNvSpPr>
                      <a:spLocks noChangeArrowheads="1"/>
                    </p:cNvSpPr>
                    <p:nvPr/>
                  </p:nvSpPr>
                  <p:spPr bwMode="auto">
                    <a:xfrm>
                      <a:off x="2716" y="1408"/>
                      <a:ext cx="53" cy="40"/>
                    </a:xfrm>
                    <a:prstGeom prst="ellipse">
                      <a:avLst/>
                    </a:prstGeom>
                    <a:solidFill>
                      <a:srgbClr val="51DC00"/>
                    </a:solidFill>
                    <a:ln w="28575">
                      <a:solidFill>
                        <a:srgbClr val="51DC00"/>
                      </a:solidFill>
                      <a:round/>
                      <a:headEnd/>
                      <a:tailEnd/>
                    </a:ln>
                  </p:spPr>
                  <p:txBody>
                    <a:bodyPr wrap="none" anchor="ctr"/>
                    <a:lstStyle/>
                    <a:p>
                      <a:endParaRPr lang="en-US"/>
                    </a:p>
                  </p:txBody>
                </p:sp>
              </p:grpSp>
              <p:grpSp>
                <p:nvGrpSpPr>
                  <p:cNvPr id="26223" name="Group 157"/>
                  <p:cNvGrpSpPr>
                    <a:grpSpLocks/>
                  </p:cNvGrpSpPr>
                  <p:nvPr/>
                </p:nvGrpSpPr>
                <p:grpSpPr bwMode="auto">
                  <a:xfrm>
                    <a:off x="4348" y="1404"/>
                    <a:ext cx="53" cy="448"/>
                    <a:chOff x="2716" y="1408"/>
                    <a:chExt cx="53" cy="448"/>
                  </a:xfrm>
                </p:grpSpPr>
                <p:sp>
                  <p:nvSpPr>
                    <p:cNvPr id="26224" name="Oval 158"/>
                    <p:cNvSpPr>
                      <a:spLocks noChangeArrowheads="1"/>
                    </p:cNvSpPr>
                    <p:nvPr/>
                  </p:nvSpPr>
                  <p:spPr bwMode="auto">
                    <a:xfrm>
                      <a:off x="2716" y="1816"/>
                      <a:ext cx="53" cy="40"/>
                    </a:xfrm>
                    <a:prstGeom prst="ellipse">
                      <a:avLst/>
                    </a:prstGeom>
                    <a:solidFill>
                      <a:srgbClr val="51DC00"/>
                    </a:solidFill>
                    <a:ln w="28575">
                      <a:solidFill>
                        <a:srgbClr val="51DC00"/>
                      </a:solidFill>
                      <a:round/>
                      <a:headEnd/>
                      <a:tailEnd/>
                    </a:ln>
                  </p:spPr>
                  <p:txBody>
                    <a:bodyPr wrap="none" anchor="ctr"/>
                    <a:lstStyle/>
                    <a:p>
                      <a:endParaRPr lang="en-US"/>
                    </a:p>
                  </p:txBody>
                </p:sp>
                <p:sp>
                  <p:nvSpPr>
                    <p:cNvPr id="26225" name="Oval 159"/>
                    <p:cNvSpPr>
                      <a:spLocks noChangeArrowheads="1"/>
                    </p:cNvSpPr>
                    <p:nvPr/>
                  </p:nvSpPr>
                  <p:spPr bwMode="auto">
                    <a:xfrm>
                      <a:off x="2716" y="1408"/>
                      <a:ext cx="53" cy="40"/>
                    </a:xfrm>
                    <a:prstGeom prst="ellipse">
                      <a:avLst/>
                    </a:prstGeom>
                    <a:solidFill>
                      <a:srgbClr val="51DC00"/>
                    </a:solidFill>
                    <a:ln w="28575">
                      <a:solidFill>
                        <a:srgbClr val="51DC00"/>
                      </a:solidFill>
                      <a:round/>
                      <a:headEnd/>
                      <a:tailEnd/>
                    </a:ln>
                  </p:spPr>
                  <p:txBody>
                    <a:bodyPr wrap="none" anchor="ctr"/>
                    <a:lstStyle/>
                    <a:p>
                      <a:endParaRPr lang="en-US"/>
                    </a:p>
                  </p:txBody>
                </p:sp>
              </p:grpSp>
            </p:grpSp>
            <p:grpSp>
              <p:nvGrpSpPr>
                <p:cNvPr id="26215" name="Group 160"/>
                <p:cNvGrpSpPr>
                  <a:grpSpLocks/>
                </p:cNvGrpSpPr>
                <p:nvPr/>
              </p:nvGrpSpPr>
              <p:grpSpPr bwMode="auto">
                <a:xfrm>
                  <a:off x="1683" y="2464"/>
                  <a:ext cx="469" cy="448"/>
                  <a:chOff x="3932" y="1404"/>
                  <a:chExt cx="469" cy="448"/>
                </a:xfrm>
              </p:grpSpPr>
              <p:grpSp>
                <p:nvGrpSpPr>
                  <p:cNvPr id="26216" name="Group 161"/>
                  <p:cNvGrpSpPr>
                    <a:grpSpLocks/>
                  </p:cNvGrpSpPr>
                  <p:nvPr/>
                </p:nvGrpSpPr>
                <p:grpSpPr bwMode="auto">
                  <a:xfrm>
                    <a:off x="3932" y="1404"/>
                    <a:ext cx="53" cy="448"/>
                    <a:chOff x="2716" y="1408"/>
                    <a:chExt cx="53" cy="448"/>
                  </a:xfrm>
                </p:grpSpPr>
                <p:sp>
                  <p:nvSpPr>
                    <p:cNvPr id="26220" name="Oval 162"/>
                    <p:cNvSpPr>
                      <a:spLocks noChangeArrowheads="1"/>
                    </p:cNvSpPr>
                    <p:nvPr/>
                  </p:nvSpPr>
                  <p:spPr bwMode="auto">
                    <a:xfrm>
                      <a:off x="2716" y="1816"/>
                      <a:ext cx="53" cy="40"/>
                    </a:xfrm>
                    <a:prstGeom prst="ellipse">
                      <a:avLst/>
                    </a:prstGeom>
                    <a:solidFill>
                      <a:srgbClr val="51DC00"/>
                    </a:solidFill>
                    <a:ln w="28575">
                      <a:solidFill>
                        <a:srgbClr val="51DC00"/>
                      </a:solidFill>
                      <a:round/>
                      <a:headEnd/>
                      <a:tailEnd/>
                    </a:ln>
                  </p:spPr>
                  <p:txBody>
                    <a:bodyPr wrap="none" anchor="ctr"/>
                    <a:lstStyle/>
                    <a:p>
                      <a:endParaRPr lang="en-US"/>
                    </a:p>
                  </p:txBody>
                </p:sp>
                <p:sp>
                  <p:nvSpPr>
                    <p:cNvPr id="26221" name="Oval 163"/>
                    <p:cNvSpPr>
                      <a:spLocks noChangeArrowheads="1"/>
                    </p:cNvSpPr>
                    <p:nvPr/>
                  </p:nvSpPr>
                  <p:spPr bwMode="auto">
                    <a:xfrm>
                      <a:off x="2716" y="1408"/>
                      <a:ext cx="53" cy="40"/>
                    </a:xfrm>
                    <a:prstGeom prst="ellipse">
                      <a:avLst/>
                    </a:prstGeom>
                    <a:solidFill>
                      <a:srgbClr val="51DC00"/>
                    </a:solidFill>
                    <a:ln w="28575">
                      <a:solidFill>
                        <a:srgbClr val="51DC00"/>
                      </a:solidFill>
                      <a:round/>
                      <a:headEnd/>
                      <a:tailEnd/>
                    </a:ln>
                  </p:spPr>
                  <p:txBody>
                    <a:bodyPr wrap="none" anchor="ctr"/>
                    <a:lstStyle/>
                    <a:p>
                      <a:endParaRPr lang="en-US"/>
                    </a:p>
                  </p:txBody>
                </p:sp>
              </p:grpSp>
              <p:grpSp>
                <p:nvGrpSpPr>
                  <p:cNvPr id="26217" name="Group 164"/>
                  <p:cNvGrpSpPr>
                    <a:grpSpLocks/>
                  </p:cNvGrpSpPr>
                  <p:nvPr/>
                </p:nvGrpSpPr>
                <p:grpSpPr bwMode="auto">
                  <a:xfrm>
                    <a:off x="4348" y="1404"/>
                    <a:ext cx="53" cy="448"/>
                    <a:chOff x="2716" y="1408"/>
                    <a:chExt cx="53" cy="448"/>
                  </a:xfrm>
                </p:grpSpPr>
                <p:sp>
                  <p:nvSpPr>
                    <p:cNvPr id="26218" name="Oval 165"/>
                    <p:cNvSpPr>
                      <a:spLocks noChangeArrowheads="1"/>
                    </p:cNvSpPr>
                    <p:nvPr/>
                  </p:nvSpPr>
                  <p:spPr bwMode="auto">
                    <a:xfrm>
                      <a:off x="2716" y="1816"/>
                      <a:ext cx="53" cy="40"/>
                    </a:xfrm>
                    <a:prstGeom prst="ellipse">
                      <a:avLst/>
                    </a:prstGeom>
                    <a:solidFill>
                      <a:srgbClr val="51DC00"/>
                    </a:solidFill>
                    <a:ln w="28575">
                      <a:solidFill>
                        <a:srgbClr val="51DC00"/>
                      </a:solidFill>
                      <a:round/>
                      <a:headEnd/>
                      <a:tailEnd/>
                    </a:ln>
                  </p:spPr>
                  <p:txBody>
                    <a:bodyPr wrap="none" anchor="ctr"/>
                    <a:lstStyle/>
                    <a:p>
                      <a:endParaRPr lang="en-US"/>
                    </a:p>
                  </p:txBody>
                </p:sp>
                <p:sp>
                  <p:nvSpPr>
                    <p:cNvPr id="26219" name="Oval 166"/>
                    <p:cNvSpPr>
                      <a:spLocks noChangeArrowheads="1"/>
                    </p:cNvSpPr>
                    <p:nvPr/>
                  </p:nvSpPr>
                  <p:spPr bwMode="auto">
                    <a:xfrm>
                      <a:off x="2716" y="1408"/>
                      <a:ext cx="53" cy="40"/>
                    </a:xfrm>
                    <a:prstGeom prst="ellipse">
                      <a:avLst/>
                    </a:prstGeom>
                    <a:solidFill>
                      <a:srgbClr val="51DC00"/>
                    </a:solidFill>
                    <a:ln w="28575">
                      <a:solidFill>
                        <a:srgbClr val="51DC00"/>
                      </a:solidFill>
                      <a:round/>
                      <a:headEnd/>
                      <a:tailEnd/>
                    </a:ln>
                  </p:spPr>
                  <p:txBody>
                    <a:bodyPr wrap="none" anchor="ctr"/>
                    <a:lstStyle/>
                    <a:p>
                      <a:endParaRPr lang="en-US"/>
                    </a:p>
                  </p:txBody>
                </p:sp>
              </p:grpSp>
            </p:grpSp>
          </p:grpSp>
          <p:grpSp>
            <p:nvGrpSpPr>
              <p:cNvPr id="26199" name="Group 167"/>
              <p:cNvGrpSpPr>
                <a:grpSpLocks/>
              </p:cNvGrpSpPr>
              <p:nvPr/>
            </p:nvGrpSpPr>
            <p:grpSpPr bwMode="auto">
              <a:xfrm>
                <a:off x="3052" y="2460"/>
                <a:ext cx="472" cy="656"/>
                <a:chOff x="1680" y="2464"/>
                <a:chExt cx="472" cy="656"/>
              </a:xfrm>
            </p:grpSpPr>
            <p:grpSp>
              <p:nvGrpSpPr>
                <p:cNvPr id="26200" name="Group 168"/>
                <p:cNvGrpSpPr>
                  <a:grpSpLocks/>
                </p:cNvGrpSpPr>
                <p:nvPr/>
              </p:nvGrpSpPr>
              <p:grpSpPr bwMode="auto">
                <a:xfrm>
                  <a:off x="1680" y="2672"/>
                  <a:ext cx="469" cy="448"/>
                  <a:chOff x="3932" y="1404"/>
                  <a:chExt cx="469" cy="448"/>
                </a:xfrm>
              </p:grpSpPr>
              <p:grpSp>
                <p:nvGrpSpPr>
                  <p:cNvPr id="26208" name="Group 169"/>
                  <p:cNvGrpSpPr>
                    <a:grpSpLocks/>
                  </p:cNvGrpSpPr>
                  <p:nvPr/>
                </p:nvGrpSpPr>
                <p:grpSpPr bwMode="auto">
                  <a:xfrm>
                    <a:off x="3932" y="1404"/>
                    <a:ext cx="53" cy="448"/>
                    <a:chOff x="2716" y="1408"/>
                    <a:chExt cx="53" cy="448"/>
                  </a:xfrm>
                </p:grpSpPr>
                <p:sp>
                  <p:nvSpPr>
                    <p:cNvPr id="26212" name="Oval 170"/>
                    <p:cNvSpPr>
                      <a:spLocks noChangeArrowheads="1"/>
                    </p:cNvSpPr>
                    <p:nvPr/>
                  </p:nvSpPr>
                  <p:spPr bwMode="auto">
                    <a:xfrm>
                      <a:off x="2716" y="1816"/>
                      <a:ext cx="53" cy="40"/>
                    </a:xfrm>
                    <a:prstGeom prst="ellipse">
                      <a:avLst/>
                    </a:prstGeom>
                    <a:solidFill>
                      <a:srgbClr val="51DC00"/>
                    </a:solidFill>
                    <a:ln w="28575">
                      <a:solidFill>
                        <a:srgbClr val="51DC00"/>
                      </a:solidFill>
                      <a:round/>
                      <a:headEnd/>
                      <a:tailEnd/>
                    </a:ln>
                  </p:spPr>
                  <p:txBody>
                    <a:bodyPr wrap="none" anchor="ctr"/>
                    <a:lstStyle/>
                    <a:p>
                      <a:endParaRPr lang="en-US"/>
                    </a:p>
                  </p:txBody>
                </p:sp>
                <p:sp>
                  <p:nvSpPr>
                    <p:cNvPr id="26213" name="Oval 171"/>
                    <p:cNvSpPr>
                      <a:spLocks noChangeArrowheads="1"/>
                    </p:cNvSpPr>
                    <p:nvPr/>
                  </p:nvSpPr>
                  <p:spPr bwMode="auto">
                    <a:xfrm>
                      <a:off x="2716" y="1408"/>
                      <a:ext cx="53" cy="40"/>
                    </a:xfrm>
                    <a:prstGeom prst="ellipse">
                      <a:avLst/>
                    </a:prstGeom>
                    <a:solidFill>
                      <a:srgbClr val="51DC00"/>
                    </a:solidFill>
                    <a:ln w="28575">
                      <a:solidFill>
                        <a:srgbClr val="51DC00"/>
                      </a:solidFill>
                      <a:round/>
                      <a:headEnd/>
                      <a:tailEnd/>
                    </a:ln>
                  </p:spPr>
                  <p:txBody>
                    <a:bodyPr wrap="none" anchor="ctr"/>
                    <a:lstStyle/>
                    <a:p>
                      <a:endParaRPr lang="en-US"/>
                    </a:p>
                  </p:txBody>
                </p:sp>
              </p:grpSp>
              <p:grpSp>
                <p:nvGrpSpPr>
                  <p:cNvPr id="26209" name="Group 172"/>
                  <p:cNvGrpSpPr>
                    <a:grpSpLocks/>
                  </p:cNvGrpSpPr>
                  <p:nvPr/>
                </p:nvGrpSpPr>
                <p:grpSpPr bwMode="auto">
                  <a:xfrm>
                    <a:off x="4348" y="1404"/>
                    <a:ext cx="53" cy="448"/>
                    <a:chOff x="2716" y="1408"/>
                    <a:chExt cx="53" cy="448"/>
                  </a:xfrm>
                </p:grpSpPr>
                <p:sp>
                  <p:nvSpPr>
                    <p:cNvPr id="26210" name="Oval 173"/>
                    <p:cNvSpPr>
                      <a:spLocks noChangeArrowheads="1"/>
                    </p:cNvSpPr>
                    <p:nvPr/>
                  </p:nvSpPr>
                  <p:spPr bwMode="auto">
                    <a:xfrm>
                      <a:off x="2716" y="1816"/>
                      <a:ext cx="53" cy="40"/>
                    </a:xfrm>
                    <a:prstGeom prst="ellipse">
                      <a:avLst/>
                    </a:prstGeom>
                    <a:solidFill>
                      <a:srgbClr val="51DC00"/>
                    </a:solidFill>
                    <a:ln w="28575">
                      <a:solidFill>
                        <a:srgbClr val="51DC00"/>
                      </a:solidFill>
                      <a:round/>
                      <a:headEnd/>
                      <a:tailEnd/>
                    </a:ln>
                  </p:spPr>
                  <p:txBody>
                    <a:bodyPr wrap="none" anchor="ctr"/>
                    <a:lstStyle/>
                    <a:p>
                      <a:endParaRPr lang="en-US"/>
                    </a:p>
                  </p:txBody>
                </p:sp>
                <p:sp>
                  <p:nvSpPr>
                    <p:cNvPr id="26211" name="Oval 174"/>
                    <p:cNvSpPr>
                      <a:spLocks noChangeArrowheads="1"/>
                    </p:cNvSpPr>
                    <p:nvPr/>
                  </p:nvSpPr>
                  <p:spPr bwMode="auto">
                    <a:xfrm>
                      <a:off x="2716" y="1408"/>
                      <a:ext cx="53" cy="40"/>
                    </a:xfrm>
                    <a:prstGeom prst="ellipse">
                      <a:avLst/>
                    </a:prstGeom>
                    <a:solidFill>
                      <a:srgbClr val="51DC00"/>
                    </a:solidFill>
                    <a:ln w="28575">
                      <a:solidFill>
                        <a:srgbClr val="51DC00"/>
                      </a:solidFill>
                      <a:round/>
                      <a:headEnd/>
                      <a:tailEnd/>
                    </a:ln>
                  </p:spPr>
                  <p:txBody>
                    <a:bodyPr wrap="none" anchor="ctr"/>
                    <a:lstStyle/>
                    <a:p>
                      <a:endParaRPr lang="en-US"/>
                    </a:p>
                  </p:txBody>
                </p:sp>
              </p:grpSp>
            </p:grpSp>
            <p:grpSp>
              <p:nvGrpSpPr>
                <p:cNvPr id="26201" name="Group 175"/>
                <p:cNvGrpSpPr>
                  <a:grpSpLocks/>
                </p:cNvGrpSpPr>
                <p:nvPr/>
              </p:nvGrpSpPr>
              <p:grpSpPr bwMode="auto">
                <a:xfrm>
                  <a:off x="1683" y="2464"/>
                  <a:ext cx="469" cy="448"/>
                  <a:chOff x="3932" y="1404"/>
                  <a:chExt cx="469" cy="448"/>
                </a:xfrm>
              </p:grpSpPr>
              <p:grpSp>
                <p:nvGrpSpPr>
                  <p:cNvPr id="26202" name="Group 176"/>
                  <p:cNvGrpSpPr>
                    <a:grpSpLocks/>
                  </p:cNvGrpSpPr>
                  <p:nvPr/>
                </p:nvGrpSpPr>
                <p:grpSpPr bwMode="auto">
                  <a:xfrm>
                    <a:off x="3932" y="1404"/>
                    <a:ext cx="53" cy="448"/>
                    <a:chOff x="2716" y="1408"/>
                    <a:chExt cx="53" cy="448"/>
                  </a:xfrm>
                </p:grpSpPr>
                <p:sp>
                  <p:nvSpPr>
                    <p:cNvPr id="26206" name="Oval 177"/>
                    <p:cNvSpPr>
                      <a:spLocks noChangeArrowheads="1"/>
                    </p:cNvSpPr>
                    <p:nvPr/>
                  </p:nvSpPr>
                  <p:spPr bwMode="auto">
                    <a:xfrm>
                      <a:off x="2716" y="1816"/>
                      <a:ext cx="53" cy="40"/>
                    </a:xfrm>
                    <a:prstGeom prst="ellipse">
                      <a:avLst/>
                    </a:prstGeom>
                    <a:solidFill>
                      <a:srgbClr val="51DC00"/>
                    </a:solidFill>
                    <a:ln w="28575">
                      <a:solidFill>
                        <a:srgbClr val="51DC00"/>
                      </a:solidFill>
                      <a:round/>
                      <a:headEnd/>
                      <a:tailEnd/>
                    </a:ln>
                  </p:spPr>
                  <p:txBody>
                    <a:bodyPr wrap="none" anchor="ctr"/>
                    <a:lstStyle/>
                    <a:p>
                      <a:endParaRPr lang="en-US"/>
                    </a:p>
                  </p:txBody>
                </p:sp>
                <p:sp>
                  <p:nvSpPr>
                    <p:cNvPr id="26207" name="Oval 178"/>
                    <p:cNvSpPr>
                      <a:spLocks noChangeArrowheads="1"/>
                    </p:cNvSpPr>
                    <p:nvPr/>
                  </p:nvSpPr>
                  <p:spPr bwMode="auto">
                    <a:xfrm>
                      <a:off x="2716" y="1408"/>
                      <a:ext cx="53" cy="40"/>
                    </a:xfrm>
                    <a:prstGeom prst="ellipse">
                      <a:avLst/>
                    </a:prstGeom>
                    <a:solidFill>
                      <a:srgbClr val="51DC00"/>
                    </a:solidFill>
                    <a:ln w="28575">
                      <a:solidFill>
                        <a:srgbClr val="51DC00"/>
                      </a:solidFill>
                      <a:round/>
                      <a:headEnd/>
                      <a:tailEnd/>
                    </a:ln>
                  </p:spPr>
                  <p:txBody>
                    <a:bodyPr wrap="none" anchor="ctr"/>
                    <a:lstStyle/>
                    <a:p>
                      <a:endParaRPr lang="en-US"/>
                    </a:p>
                  </p:txBody>
                </p:sp>
              </p:grpSp>
              <p:grpSp>
                <p:nvGrpSpPr>
                  <p:cNvPr id="26203" name="Group 179"/>
                  <p:cNvGrpSpPr>
                    <a:grpSpLocks/>
                  </p:cNvGrpSpPr>
                  <p:nvPr/>
                </p:nvGrpSpPr>
                <p:grpSpPr bwMode="auto">
                  <a:xfrm>
                    <a:off x="4348" y="1404"/>
                    <a:ext cx="53" cy="448"/>
                    <a:chOff x="2716" y="1408"/>
                    <a:chExt cx="53" cy="448"/>
                  </a:xfrm>
                </p:grpSpPr>
                <p:sp>
                  <p:nvSpPr>
                    <p:cNvPr id="26204" name="Oval 180"/>
                    <p:cNvSpPr>
                      <a:spLocks noChangeArrowheads="1"/>
                    </p:cNvSpPr>
                    <p:nvPr/>
                  </p:nvSpPr>
                  <p:spPr bwMode="auto">
                    <a:xfrm>
                      <a:off x="2716" y="1816"/>
                      <a:ext cx="53" cy="40"/>
                    </a:xfrm>
                    <a:prstGeom prst="ellipse">
                      <a:avLst/>
                    </a:prstGeom>
                    <a:solidFill>
                      <a:srgbClr val="51DC00"/>
                    </a:solidFill>
                    <a:ln w="28575">
                      <a:solidFill>
                        <a:srgbClr val="51DC00"/>
                      </a:solidFill>
                      <a:round/>
                      <a:headEnd/>
                      <a:tailEnd/>
                    </a:ln>
                  </p:spPr>
                  <p:txBody>
                    <a:bodyPr wrap="none" anchor="ctr"/>
                    <a:lstStyle/>
                    <a:p>
                      <a:endParaRPr lang="en-US"/>
                    </a:p>
                  </p:txBody>
                </p:sp>
                <p:sp>
                  <p:nvSpPr>
                    <p:cNvPr id="26205" name="Oval 181"/>
                    <p:cNvSpPr>
                      <a:spLocks noChangeArrowheads="1"/>
                    </p:cNvSpPr>
                    <p:nvPr/>
                  </p:nvSpPr>
                  <p:spPr bwMode="auto">
                    <a:xfrm>
                      <a:off x="2716" y="1408"/>
                      <a:ext cx="53" cy="40"/>
                    </a:xfrm>
                    <a:prstGeom prst="ellipse">
                      <a:avLst/>
                    </a:prstGeom>
                    <a:solidFill>
                      <a:srgbClr val="51DC00"/>
                    </a:solidFill>
                    <a:ln w="28575">
                      <a:solidFill>
                        <a:srgbClr val="51DC00"/>
                      </a:solidFill>
                      <a:round/>
                      <a:headEnd/>
                      <a:tailEnd/>
                    </a:ln>
                  </p:spPr>
                  <p:txBody>
                    <a:bodyPr wrap="none" anchor="ctr"/>
                    <a:lstStyle/>
                    <a:p>
                      <a:endParaRPr lang="en-US"/>
                    </a:p>
                  </p:txBody>
                </p:sp>
              </p:grpSp>
            </p:grpSp>
          </p:grpSp>
        </p:grpSp>
      </p:grpSp>
      <p:grpSp>
        <p:nvGrpSpPr>
          <p:cNvPr id="539749" name="Group 182"/>
          <p:cNvGrpSpPr>
            <a:grpSpLocks/>
          </p:cNvGrpSpPr>
          <p:nvPr/>
        </p:nvGrpSpPr>
        <p:grpSpPr bwMode="auto">
          <a:xfrm>
            <a:off x="1528763" y="5430838"/>
            <a:ext cx="1101725" cy="1250950"/>
            <a:chOff x="4021" y="2345"/>
            <a:chExt cx="694" cy="788"/>
          </a:xfrm>
        </p:grpSpPr>
        <p:grpSp>
          <p:nvGrpSpPr>
            <p:cNvPr id="26134" name="Group 183"/>
            <p:cNvGrpSpPr>
              <a:grpSpLocks/>
            </p:cNvGrpSpPr>
            <p:nvPr/>
          </p:nvGrpSpPr>
          <p:grpSpPr bwMode="auto">
            <a:xfrm>
              <a:off x="4021" y="2453"/>
              <a:ext cx="694" cy="680"/>
              <a:chOff x="2857" y="2460"/>
              <a:chExt cx="667" cy="656"/>
            </a:xfrm>
          </p:grpSpPr>
          <p:grpSp>
            <p:nvGrpSpPr>
              <p:cNvPr id="26166" name="Group 184"/>
              <p:cNvGrpSpPr>
                <a:grpSpLocks/>
              </p:cNvGrpSpPr>
              <p:nvPr/>
            </p:nvGrpSpPr>
            <p:grpSpPr bwMode="auto">
              <a:xfrm>
                <a:off x="2857" y="2460"/>
                <a:ext cx="472" cy="656"/>
                <a:chOff x="1680" y="2464"/>
                <a:chExt cx="472" cy="656"/>
              </a:xfrm>
            </p:grpSpPr>
            <p:grpSp>
              <p:nvGrpSpPr>
                <p:cNvPr id="26182" name="Group 185"/>
                <p:cNvGrpSpPr>
                  <a:grpSpLocks/>
                </p:cNvGrpSpPr>
                <p:nvPr/>
              </p:nvGrpSpPr>
              <p:grpSpPr bwMode="auto">
                <a:xfrm>
                  <a:off x="1680" y="2672"/>
                  <a:ext cx="469" cy="448"/>
                  <a:chOff x="3932" y="1404"/>
                  <a:chExt cx="469" cy="448"/>
                </a:xfrm>
              </p:grpSpPr>
              <p:grpSp>
                <p:nvGrpSpPr>
                  <p:cNvPr id="26190" name="Group 186"/>
                  <p:cNvGrpSpPr>
                    <a:grpSpLocks/>
                  </p:cNvGrpSpPr>
                  <p:nvPr/>
                </p:nvGrpSpPr>
                <p:grpSpPr bwMode="auto">
                  <a:xfrm>
                    <a:off x="3932" y="1404"/>
                    <a:ext cx="53" cy="448"/>
                    <a:chOff x="2716" y="1408"/>
                    <a:chExt cx="53" cy="448"/>
                  </a:xfrm>
                </p:grpSpPr>
                <p:sp>
                  <p:nvSpPr>
                    <p:cNvPr id="26194" name="Oval 187"/>
                    <p:cNvSpPr>
                      <a:spLocks noChangeArrowheads="1"/>
                    </p:cNvSpPr>
                    <p:nvPr/>
                  </p:nvSpPr>
                  <p:spPr bwMode="auto">
                    <a:xfrm>
                      <a:off x="2716" y="1816"/>
                      <a:ext cx="53" cy="40"/>
                    </a:xfrm>
                    <a:prstGeom prst="ellipse">
                      <a:avLst/>
                    </a:prstGeom>
                    <a:solidFill>
                      <a:srgbClr val="EE1712"/>
                    </a:solidFill>
                    <a:ln w="28575">
                      <a:solidFill>
                        <a:srgbClr val="EE1712"/>
                      </a:solidFill>
                      <a:round/>
                      <a:headEnd/>
                      <a:tailEnd/>
                    </a:ln>
                  </p:spPr>
                  <p:txBody>
                    <a:bodyPr wrap="none" anchor="ctr"/>
                    <a:lstStyle/>
                    <a:p>
                      <a:endParaRPr lang="en-US"/>
                    </a:p>
                  </p:txBody>
                </p:sp>
                <p:sp>
                  <p:nvSpPr>
                    <p:cNvPr id="26195" name="Oval 188"/>
                    <p:cNvSpPr>
                      <a:spLocks noChangeArrowheads="1"/>
                    </p:cNvSpPr>
                    <p:nvPr/>
                  </p:nvSpPr>
                  <p:spPr bwMode="auto">
                    <a:xfrm>
                      <a:off x="2716" y="1408"/>
                      <a:ext cx="53" cy="40"/>
                    </a:xfrm>
                    <a:prstGeom prst="ellipse">
                      <a:avLst/>
                    </a:prstGeom>
                    <a:solidFill>
                      <a:srgbClr val="EE1712"/>
                    </a:solidFill>
                    <a:ln w="28575">
                      <a:solidFill>
                        <a:srgbClr val="EE1712"/>
                      </a:solidFill>
                      <a:round/>
                      <a:headEnd/>
                      <a:tailEnd/>
                    </a:ln>
                  </p:spPr>
                  <p:txBody>
                    <a:bodyPr wrap="none" anchor="ctr"/>
                    <a:lstStyle/>
                    <a:p>
                      <a:endParaRPr lang="en-US"/>
                    </a:p>
                  </p:txBody>
                </p:sp>
              </p:grpSp>
              <p:grpSp>
                <p:nvGrpSpPr>
                  <p:cNvPr id="26191" name="Group 189"/>
                  <p:cNvGrpSpPr>
                    <a:grpSpLocks/>
                  </p:cNvGrpSpPr>
                  <p:nvPr/>
                </p:nvGrpSpPr>
                <p:grpSpPr bwMode="auto">
                  <a:xfrm>
                    <a:off x="4348" y="1404"/>
                    <a:ext cx="53" cy="448"/>
                    <a:chOff x="2716" y="1408"/>
                    <a:chExt cx="53" cy="448"/>
                  </a:xfrm>
                </p:grpSpPr>
                <p:sp>
                  <p:nvSpPr>
                    <p:cNvPr id="26192" name="Oval 190"/>
                    <p:cNvSpPr>
                      <a:spLocks noChangeArrowheads="1"/>
                    </p:cNvSpPr>
                    <p:nvPr/>
                  </p:nvSpPr>
                  <p:spPr bwMode="auto">
                    <a:xfrm>
                      <a:off x="2716" y="1816"/>
                      <a:ext cx="53" cy="40"/>
                    </a:xfrm>
                    <a:prstGeom prst="ellipse">
                      <a:avLst/>
                    </a:prstGeom>
                    <a:solidFill>
                      <a:srgbClr val="EE1712"/>
                    </a:solidFill>
                    <a:ln w="28575">
                      <a:solidFill>
                        <a:srgbClr val="EE1712"/>
                      </a:solidFill>
                      <a:round/>
                      <a:headEnd/>
                      <a:tailEnd/>
                    </a:ln>
                  </p:spPr>
                  <p:txBody>
                    <a:bodyPr wrap="none" anchor="ctr"/>
                    <a:lstStyle/>
                    <a:p>
                      <a:endParaRPr lang="en-US"/>
                    </a:p>
                  </p:txBody>
                </p:sp>
                <p:sp>
                  <p:nvSpPr>
                    <p:cNvPr id="26193" name="Oval 191"/>
                    <p:cNvSpPr>
                      <a:spLocks noChangeArrowheads="1"/>
                    </p:cNvSpPr>
                    <p:nvPr/>
                  </p:nvSpPr>
                  <p:spPr bwMode="auto">
                    <a:xfrm>
                      <a:off x="2716" y="1408"/>
                      <a:ext cx="53" cy="40"/>
                    </a:xfrm>
                    <a:prstGeom prst="ellipse">
                      <a:avLst/>
                    </a:prstGeom>
                    <a:solidFill>
                      <a:srgbClr val="EE1712"/>
                    </a:solidFill>
                    <a:ln w="28575">
                      <a:solidFill>
                        <a:srgbClr val="EE1712"/>
                      </a:solidFill>
                      <a:round/>
                      <a:headEnd/>
                      <a:tailEnd/>
                    </a:ln>
                  </p:spPr>
                  <p:txBody>
                    <a:bodyPr wrap="none" anchor="ctr"/>
                    <a:lstStyle/>
                    <a:p>
                      <a:endParaRPr lang="en-US"/>
                    </a:p>
                  </p:txBody>
                </p:sp>
              </p:grpSp>
            </p:grpSp>
            <p:grpSp>
              <p:nvGrpSpPr>
                <p:cNvPr id="26183" name="Group 192"/>
                <p:cNvGrpSpPr>
                  <a:grpSpLocks/>
                </p:cNvGrpSpPr>
                <p:nvPr/>
              </p:nvGrpSpPr>
              <p:grpSpPr bwMode="auto">
                <a:xfrm>
                  <a:off x="1683" y="2464"/>
                  <a:ext cx="469" cy="448"/>
                  <a:chOff x="3932" y="1404"/>
                  <a:chExt cx="469" cy="448"/>
                </a:xfrm>
              </p:grpSpPr>
              <p:grpSp>
                <p:nvGrpSpPr>
                  <p:cNvPr id="26184" name="Group 193"/>
                  <p:cNvGrpSpPr>
                    <a:grpSpLocks/>
                  </p:cNvGrpSpPr>
                  <p:nvPr/>
                </p:nvGrpSpPr>
                <p:grpSpPr bwMode="auto">
                  <a:xfrm>
                    <a:off x="3932" y="1404"/>
                    <a:ext cx="53" cy="448"/>
                    <a:chOff x="2716" y="1408"/>
                    <a:chExt cx="53" cy="448"/>
                  </a:xfrm>
                </p:grpSpPr>
                <p:sp>
                  <p:nvSpPr>
                    <p:cNvPr id="26188" name="Oval 194"/>
                    <p:cNvSpPr>
                      <a:spLocks noChangeArrowheads="1"/>
                    </p:cNvSpPr>
                    <p:nvPr/>
                  </p:nvSpPr>
                  <p:spPr bwMode="auto">
                    <a:xfrm>
                      <a:off x="2716" y="1816"/>
                      <a:ext cx="53" cy="40"/>
                    </a:xfrm>
                    <a:prstGeom prst="ellipse">
                      <a:avLst/>
                    </a:prstGeom>
                    <a:solidFill>
                      <a:srgbClr val="EE1712"/>
                    </a:solidFill>
                    <a:ln w="28575">
                      <a:solidFill>
                        <a:srgbClr val="EE1712"/>
                      </a:solidFill>
                      <a:round/>
                      <a:headEnd/>
                      <a:tailEnd/>
                    </a:ln>
                  </p:spPr>
                  <p:txBody>
                    <a:bodyPr wrap="none" anchor="ctr"/>
                    <a:lstStyle/>
                    <a:p>
                      <a:endParaRPr lang="en-US"/>
                    </a:p>
                  </p:txBody>
                </p:sp>
                <p:sp>
                  <p:nvSpPr>
                    <p:cNvPr id="26189" name="Oval 195"/>
                    <p:cNvSpPr>
                      <a:spLocks noChangeArrowheads="1"/>
                    </p:cNvSpPr>
                    <p:nvPr/>
                  </p:nvSpPr>
                  <p:spPr bwMode="auto">
                    <a:xfrm>
                      <a:off x="2716" y="1408"/>
                      <a:ext cx="53" cy="40"/>
                    </a:xfrm>
                    <a:prstGeom prst="ellipse">
                      <a:avLst/>
                    </a:prstGeom>
                    <a:solidFill>
                      <a:srgbClr val="EE1712"/>
                    </a:solidFill>
                    <a:ln w="28575">
                      <a:solidFill>
                        <a:srgbClr val="EE1712"/>
                      </a:solidFill>
                      <a:round/>
                      <a:headEnd/>
                      <a:tailEnd/>
                    </a:ln>
                  </p:spPr>
                  <p:txBody>
                    <a:bodyPr wrap="none" anchor="ctr"/>
                    <a:lstStyle/>
                    <a:p>
                      <a:endParaRPr lang="en-US"/>
                    </a:p>
                  </p:txBody>
                </p:sp>
              </p:grpSp>
              <p:grpSp>
                <p:nvGrpSpPr>
                  <p:cNvPr id="26185" name="Group 196"/>
                  <p:cNvGrpSpPr>
                    <a:grpSpLocks/>
                  </p:cNvGrpSpPr>
                  <p:nvPr/>
                </p:nvGrpSpPr>
                <p:grpSpPr bwMode="auto">
                  <a:xfrm>
                    <a:off x="4348" y="1404"/>
                    <a:ext cx="53" cy="448"/>
                    <a:chOff x="2716" y="1408"/>
                    <a:chExt cx="53" cy="448"/>
                  </a:xfrm>
                </p:grpSpPr>
                <p:sp>
                  <p:nvSpPr>
                    <p:cNvPr id="26186" name="Oval 197"/>
                    <p:cNvSpPr>
                      <a:spLocks noChangeArrowheads="1"/>
                    </p:cNvSpPr>
                    <p:nvPr/>
                  </p:nvSpPr>
                  <p:spPr bwMode="auto">
                    <a:xfrm>
                      <a:off x="2716" y="1816"/>
                      <a:ext cx="53" cy="40"/>
                    </a:xfrm>
                    <a:prstGeom prst="ellipse">
                      <a:avLst/>
                    </a:prstGeom>
                    <a:solidFill>
                      <a:srgbClr val="EE1712"/>
                    </a:solidFill>
                    <a:ln w="28575">
                      <a:solidFill>
                        <a:srgbClr val="EE1712"/>
                      </a:solidFill>
                      <a:round/>
                      <a:headEnd/>
                      <a:tailEnd/>
                    </a:ln>
                  </p:spPr>
                  <p:txBody>
                    <a:bodyPr wrap="none" anchor="ctr"/>
                    <a:lstStyle/>
                    <a:p>
                      <a:endParaRPr lang="en-US"/>
                    </a:p>
                  </p:txBody>
                </p:sp>
                <p:sp>
                  <p:nvSpPr>
                    <p:cNvPr id="26187" name="Oval 198"/>
                    <p:cNvSpPr>
                      <a:spLocks noChangeArrowheads="1"/>
                    </p:cNvSpPr>
                    <p:nvPr/>
                  </p:nvSpPr>
                  <p:spPr bwMode="auto">
                    <a:xfrm>
                      <a:off x="2716" y="1408"/>
                      <a:ext cx="53" cy="40"/>
                    </a:xfrm>
                    <a:prstGeom prst="ellipse">
                      <a:avLst/>
                    </a:prstGeom>
                    <a:solidFill>
                      <a:srgbClr val="EE1712"/>
                    </a:solidFill>
                    <a:ln w="28575">
                      <a:solidFill>
                        <a:srgbClr val="EE1712"/>
                      </a:solidFill>
                      <a:round/>
                      <a:headEnd/>
                      <a:tailEnd/>
                    </a:ln>
                  </p:spPr>
                  <p:txBody>
                    <a:bodyPr wrap="none" anchor="ctr"/>
                    <a:lstStyle/>
                    <a:p>
                      <a:endParaRPr lang="en-US"/>
                    </a:p>
                  </p:txBody>
                </p:sp>
              </p:grpSp>
            </p:grpSp>
          </p:grpSp>
          <p:grpSp>
            <p:nvGrpSpPr>
              <p:cNvPr id="26167" name="Group 199"/>
              <p:cNvGrpSpPr>
                <a:grpSpLocks/>
              </p:cNvGrpSpPr>
              <p:nvPr/>
            </p:nvGrpSpPr>
            <p:grpSpPr bwMode="auto">
              <a:xfrm>
                <a:off x="3052" y="2460"/>
                <a:ext cx="472" cy="656"/>
                <a:chOff x="1680" y="2464"/>
                <a:chExt cx="472" cy="656"/>
              </a:xfrm>
            </p:grpSpPr>
            <p:grpSp>
              <p:nvGrpSpPr>
                <p:cNvPr id="26168" name="Group 200"/>
                <p:cNvGrpSpPr>
                  <a:grpSpLocks/>
                </p:cNvGrpSpPr>
                <p:nvPr/>
              </p:nvGrpSpPr>
              <p:grpSpPr bwMode="auto">
                <a:xfrm>
                  <a:off x="1680" y="2672"/>
                  <a:ext cx="469" cy="448"/>
                  <a:chOff x="3932" y="1404"/>
                  <a:chExt cx="469" cy="448"/>
                </a:xfrm>
              </p:grpSpPr>
              <p:grpSp>
                <p:nvGrpSpPr>
                  <p:cNvPr id="26176" name="Group 201"/>
                  <p:cNvGrpSpPr>
                    <a:grpSpLocks/>
                  </p:cNvGrpSpPr>
                  <p:nvPr/>
                </p:nvGrpSpPr>
                <p:grpSpPr bwMode="auto">
                  <a:xfrm>
                    <a:off x="3932" y="1404"/>
                    <a:ext cx="53" cy="448"/>
                    <a:chOff x="2716" y="1408"/>
                    <a:chExt cx="53" cy="448"/>
                  </a:xfrm>
                </p:grpSpPr>
                <p:sp>
                  <p:nvSpPr>
                    <p:cNvPr id="26180" name="Oval 202"/>
                    <p:cNvSpPr>
                      <a:spLocks noChangeArrowheads="1"/>
                    </p:cNvSpPr>
                    <p:nvPr/>
                  </p:nvSpPr>
                  <p:spPr bwMode="auto">
                    <a:xfrm>
                      <a:off x="2716" y="1816"/>
                      <a:ext cx="53" cy="40"/>
                    </a:xfrm>
                    <a:prstGeom prst="ellipse">
                      <a:avLst/>
                    </a:prstGeom>
                    <a:solidFill>
                      <a:srgbClr val="EE1712"/>
                    </a:solidFill>
                    <a:ln w="28575">
                      <a:solidFill>
                        <a:srgbClr val="EE1712"/>
                      </a:solidFill>
                      <a:round/>
                      <a:headEnd/>
                      <a:tailEnd/>
                    </a:ln>
                  </p:spPr>
                  <p:txBody>
                    <a:bodyPr wrap="none" anchor="ctr"/>
                    <a:lstStyle/>
                    <a:p>
                      <a:endParaRPr lang="en-US"/>
                    </a:p>
                  </p:txBody>
                </p:sp>
                <p:sp>
                  <p:nvSpPr>
                    <p:cNvPr id="26181" name="Oval 203"/>
                    <p:cNvSpPr>
                      <a:spLocks noChangeArrowheads="1"/>
                    </p:cNvSpPr>
                    <p:nvPr/>
                  </p:nvSpPr>
                  <p:spPr bwMode="auto">
                    <a:xfrm>
                      <a:off x="2716" y="1408"/>
                      <a:ext cx="53" cy="40"/>
                    </a:xfrm>
                    <a:prstGeom prst="ellipse">
                      <a:avLst/>
                    </a:prstGeom>
                    <a:solidFill>
                      <a:srgbClr val="EE1712"/>
                    </a:solidFill>
                    <a:ln w="28575">
                      <a:solidFill>
                        <a:srgbClr val="EE1712"/>
                      </a:solidFill>
                      <a:round/>
                      <a:headEnd/>
                      <a:tailEnd/>
                    </a:ln>
                  </p:spPr>
                  <p:txBody>
                    <a:bodyPr wrap="none" anchor="ctr"/>
                    <a:lstStyle/>
                    <a:p>
                      <a:endParaRPr lang="en-US"/>
                    </a:p>
                  </p:txBody>
                </p:sp>
              </p:grpSp>
              <p:grpSp>
                <p:nvGrpSpPr>
                  <p:cNvPr id="26177" name="Group 204"/>
                  <p:cNvGrpSpPr>
                    <a:grpSpLocks/>
                  </p:cNvGrpSpPr>
                  <p:nvPr/>
                </p:nvGrpSpPr>
                <p:grpSpPr bwMode="auto">
                  <a:xfrm>
                    <a:off x="4348" y="1404"/>
                    <a:ext cx="53" cy="448"/>
                    <a:chOff x="2716" y="1408"/>
                    <a:chExt cx="53" cy="448"/>
                  </a:xfrm>
                </p:grpSpPr>
                <p:sp>
                  <p:nvSpPr>
                    <p:cNvPr id="26178" name="Oval 205"/>
                    <p:cNvSpPr>
                      <a:spLocks noChangeArrowheads="1"/>
                    </p:cNvSpPr>
                    <p:nvPr/>
                  </p:nvSpPr>
                  <p:spPr bwMode="auto">
                    <a:xfrm>
                      <a:off x="2716" y="1816"/>
                      <a:ext cx="53" cy="40"/>
                    </a:xfrm>
                    <a:prstGeom prst="ellipse">
                      <a:avLst/>
                    </a:prstGeom>
                    <a:solidFill>
                      <a:srgbClr val="EE1712"/>
                    </a:solidFill>
                    <a:ln w="28575">
                      <a:solidFill>
                        <a:srgbClr val="EE1712"/>
                      </a:solidFill>
                      <a:round/>
                      <a:headEnd/>
                      <a:tailEnd/>
                    </a:ln>
                  </p:spPr>
                  <p:txBody>
                    <a:bodyPr wrap="none" anchor="ctr"/>
                    <a:lstStyle/>
                    <a:p>
                      <a:endParaRPr lang="en-US"/>
                    </a:p>
                  </p:txBody>
                </p:sp>
                <p:sp>
                  <p:nvSpPr>
                    <p:cNvPr id="26179" name="Oval 206"/>
                    <p:cNvSpPr>
                      <a:spLocks noChangeArrowheads="1"/>
                    </p:cNvSpPr>
                    <p:nvPr/>
                  </p:nvSpPr>
                  <p:spPr bwMode="auto">
                    <a:xfrm>
                      <a:off x="2716" y="1408"/>
                      <a:ext cx="53" cy="40"/>
                    </a:xfrm>
                    <a:prstGeom prst="ellipse">
                      <a:avLst/>
                    </a:prstGeom>
                    <a:solidFill>
                      <a:srgbClr val="EE1712"/>
                    </a:solidFill>
                    <a:ln w="28575">
                      <a:solidFill>
                        <a:srgbClr val="EE1712"/>
                      </a:solidFill>
                      <a:round/>
                      <a:headEnd/>
                      <a:tailEnd/>
                    </a:ln>
                  </p:spPr>
                  <p:txBody>
                    <a:bodyPr wrap="none" anchor="ctr"/>
                    <a:lstStyle/>
                    <a:p>
                      <a:endParaRPr lang="en-US"/>
                    </a:p>
                  </p:txBody>
                </p:sp>
              </p:grpSp>
            </p:grpSp>
            <p:grpSp>
              <p:nvGrpSpPr>
                <p:cNvPr id="26169" name="Group 207"/>
                <p:cNvGrpSpPr>
                  <a:grpSpLocks/>
                </p:cNvGrpSpPr>
                <p:nvPr/>
              </p:nvGrpSpPr>
              <p:grpSpPr bwMode="auto">
                <a:xfrm>
                  <a:off x="1683" y="2464"/>
                  <a:ext cx="469" cy="448"/>
                  <a:chOff x="3932" y="1404"/>
                  <a:chExt cx="469" cy="448"/>
                </a:xfrm>
              </p:grpSpPr>
              <p:grpSp>
                <p:nvGrpSpPr>
                  <p:cNvPr id="26170" name="Group 208"/>
                  <p:cNvGrpSpPr>
                    <a:grpSpLocks/>
                  </p:cNvGrpSpPr>
                  <p:nvPr/>
                </p:nvGrpSpPr>
                <p:grpSpPr bwMode="auto">
                  <a:xfrm>
                    <a:off x="3932" y="1404"/>
                    <a:ext cx="53" cy="448"/>
                    <a:chOff x="2716" y="1408"/>
                    <a:chExt cx="53" cy="448"/>
                  </a:xfrm>
                </p:grpSpPr>
                <p:sp>
                  <p:nvSpPr>
                    <p:cNvPr id="26174" name="Oval 209"/>
                    <p:cNvSpPr>
                      <a:spLocks noChangeArrowheads="1"/>
                    </p:cNvSpPr>
                    <p:nvPr/>
                  </p:nvSpPr>
                  <p:spPr bwMode="auto">
                    <a:xfrm>
                      <a:off x="2716" y="1816"/>
                      <a:ext cx="53" cy="40"/>
                    </a:xfrm>
                    <a:prstGeom prst="ellipse">
                      <a:avLst/>
                    </a:prstGeom>
                    <a:solidFill>
                      <a:srgbClr val="EE1712"/>
                    </a:solidFill>
                    <a:ln w="28575">
                      <a:solidFill>
                        <a:srgbClr val="EE1712"/>
                      </a:solidFill>
                      <a:round/>
                      <a:headEnd/>
                      <a:tailEnd/>
                    </a:ln>
                  </p:spPr>
                  <p:txBody>
                    <a:bodyPr wrap="none" anchor="ctr"/>
                    <a:lstStyle/>
                    <a:p>
                      <a:endParaRPr lang="en-US"/>
                    </a:p>
                  </p:txBody>
                </p:sp>
                <p:sp>
                  <p:nvSpPr>
                    <p:cNvPr id="26175" name="Oval 210"/>
                    <p:cNvSpPr>
                      <a:spLocks noChangeArrowheads="1"/>
                    </p:cNvSpPr>
                    <p:nvPr/>
                  </p:nvSpPr>
                  <p:spPr bwMode="auto">
                    <a:xfrm>
                      <a:off x="2716" y="1408"/>
                      <a:ext cx="53" cy="40"/>
                    </a:xfrm>
                    <a:prstGeom prst="ellipse">
                      <a:avLst/>
                    </a:prstGeom>
                    <a:solidFill>
                      <a:srgbClr val="EE1712"/>
                    </a:solidFill>
                    <a:ln w="28575">
                      <a:solidFill>
                        <a:srgbClr val="EE1712"/>
                      </a:solidFill>
                      <a:round/>
                      <a:headEnd/>
                      <a:tailEnd/>
                    </a:ln>
                  </p:spPr>
                  <p:txBody>
                    <a:bodyPr wrap="none" anchor="ctr"/>
                    <a:lstStyle/>
                    <a:p>
                      <a:endParaRPr lang="en-US"/>
                    </a:p>
                  </p:txBody>
                </p:sp>
              </p:grpSp>
              <p:grpSp>
                <p:nvGrpSpPr>
                  <p:cNvPr id="26171" name="Group 211"/>
                  <p:cNvGrpSpPr>
                    <a:grpSpLocks/>
                  </p:cNvGrpSpPr>
                  <p:nvPr/>
                </p:nvGrpSpPr>
                <p:grpSpPr bwMode="auto">
                  <a:xfrm>
                    <a:off x="4348" y="1404"/>
                    <a:ext cx="53" cy="448"/>
                    <a:chOff x="2716" y="1408"/>
                    <a:chExt cx="53" cy="448"/>
                  </a:xfrm>
                </p:grpSpPr>
                <p:sp>
                  <p:nvSpPr>
                    <p:cNvPr id="26172" name="Oval 212"/>
                    <p:cNvSpPr>
                      <a:spLocks noChangeArrowheads="1"/>
                    </p:cNvSpPr>
                    <p:nvPr/>
                  </p:nvSpPr>
                  <p:spPr bwMode="auto">
                    <a:xfrm>
                      <a:off x="2716" y="1816"/>
                      <a:ext cx="53" cy="40"/>
                    </a:xfrm>
                    <a:prstGeom prst="ellipse">
                      <a:avLst/>
                    </a:prstGeom>
                    <a:solidFill>
                      <a:srgbClr val="EE1712"/>
                    </a:solidFill>
                    <a:ln w="28575">
                      <a:solidFill>
                        <a:srgbClr val="EE1712"/>
                      </a:solidFill>
                      <a:round/>
                      <a:headEnd/>
                      <a:tailEnd/>
                    </a:ln>
                  </p:spPr>
                  <p:txBody>
                    <a:bodyPr wrap="none" anchor="ctr"/>
                    <a:lstStyle/>
                    <a:p>
                      <a:endParaRPr lang="en-US"/>
                    </a:p>
                  </p:txBody>
                </p:sp>
                <p:sp>
                  <p:nvSpPr>
                    <p:cNvPr id="26173" name="Oval 213"/>
                    <p:cNvSpPr>
                      <a:spLocks noChangeArrowheads="1"/>
                    </p:cNvSpPr>
                    <p:nvPr/>
                  </p:nvSpPr>
                  <p:spPr bwMode="auto">
                    <a:xfrm>
                      <a:off x="2716" y="1408"/>
                      <a:ext cx="53" cy="40"/>
                    </a:xfrm>
                    <a:prstGeom prst="ellipse">
                      <a:avLst/>
                    </a:prstGeom>
                    <a:solidFill>
                      <a:srgbClr val="EE1712"/>
                    </a:solidFill>
                    <a:ln w="28575">
                      <a:solidFill>
                        <a:srgbClr val="EE1712"/>
                      </a:solidFill>
                      <a:round/>
                      <a:headEnd/>
                      <a:tailEnd/>
                    </a:ln>
                  </p:spPr>
                  <p:txBody>
                    <a:bodyPr wrap="none" anchor="ctr"/>
                    <a:lstStyle/>
                    <a:p>
                      <a:endParaRPr lang="en-US"/>
                    </a:p>
                  </p:txBody>
                </p:sp>
              </p:grpSp>
            </p:grpSp>
          </p:grpSp>
        </p:grpSp>
        <p:grpSp>
          <p:nvGrpSpPr>
            <p:cNvPr id="26135" name="Group 214"/>
            <p:cNvGrpSpPr>
              <a:grpSpLocks/>
            </p:cNvGrpSpPr>
            <p:nvPr/>
          </p:nvGrpSpPr>
          <p:grpSpPr bwMode="auto">
            <a:xfrm>
              <a:off x="4021" y="2345"/>
              <a:ext cx="694" cy="680"/>
              <a:chOff x="2857" y="2460"/>
              <a:chExt cx="667" cy="656"/>
            </a:xfrm>
          </p:grpSpPr>
          <p:grpSp>
            <p:nvGrpSpPr>
              <p:cNvPr id="26136" name="Group 215"/>
              <p:cNvGrpSpPr>
                <a:grpSpLocks/>
              </p:cNvGrpSpPr>
              <p:nvPr/>
            </p:nvGrpSpPr>
            <p:grpSpPr bwMode="auto">
              <a:xfrm>
                <a:off x="2857" y="2460"/>
                <a:ext cx="472" cy="656"/>
                <a:chOff x="1680" y="2464"/>
                <a:chExt cx="472" cy="656"/>
              </a:xfrm>
            </p:grpSpPr>
            <p:grpSp>
              <p:nvGrpSpPr>
                <p:cNvPr id="26152" name="Group 216"/>
                <p:cNvGrpSpPr>
                  <a:grpSpLocks/>
                </p:cNvGrpSpPr>
                <p:nvPr/>
              </p:nvGrpSpPr>
              <p:grpSpPr bwMode="auto">
                <a:xfrm>
                  <a:off x="1680" y="2672"/>
                  <a:ext cx="469" cy="448"/>
                  <a:chOff x="3932" y="1404"/>
                  <a:chExt cx="469" cy="448"/>
                </a:xfrm>
              </p:grpSpPr>
              <p:grpSp>
                <p:nvGrpSpPr>
                  <p:cNvPr id="26160" name="Group 217"/>
                  <p:cNvGrpSpPr>
                    <a:grpSpLocks/>
                  </p:cNvGrpSpPr>
                  <p:nvPr/>
                </p:nvGrpSpPr>
                <p:grpSpPr bwMode="auto">
                  <a:xfrm>
                    <a:off x="3932" y="1404"/>
                    <a:ext cx="53" cy="448"/>
                    <a:chOff x="2716" y="1408"/>
                    <a:chExt cx="53" cy="448"/>
                  </a:xfrm>
                </p:grpSpPr>
                <p:sp>
                  <p:nvSpPr>
                    <p:cNvPr id="26164" name="Oval 218"/>
                    <p:cNvSpPr>
                      <a:spLocks noChangeArrowheads="1"/>
                    </p:cNvSpPr>
                    <p:nvPr/>
                  </p:nvSpPr>
                  <p:spPr bwMode="auto">
                    <a:xfrm>
                      <a:off x="2716" y="1816"/>
                      <a:ext cx="53" cy="40"/>
                    </a:xfrm>
                    <a:prstGeom prst="ellipse">
                      <a:avLst/>
                    </a:prstGeom>
                    <a:solidFill>
                      <a:srgbClr val="EE1712"/>
                    </a:solidFill>
                    <a:ln w="28575">
                      <a:solidFill>
                        <a:srgbClr val="EE1712"/>
                      </a:solidFill>
                      <a:round/>
                      <a:headEnd/>
                      <a:tailEnd/>
                    </a:ln>
                  </p:spPr>
                  <p:txBody>
                    <a:bodyPr wrap="none" anchor="ctr"/>
                    <a:lstStyle/>
                    <a:p>
                      <a:endParaRPr lang="en-US"/>
                    </a:p>
                  </p:txBody>
                </p:sp>
                <p:sp>
                  <p:nvSpPr>
                    <p:cNvPr id="26165" name="Oval 219"/>
                    <p:cNvSpPr>
                      <a:spLocks noChangeArrowheads="1"/>
                    </p:cNvSpPr>
                    <p:nvPr/>
                  </p:nvSpPr>
                  <p:spPr bwMode="auto">
                    <a:xfrm>
                      <a:off x="2716" y="1408"/>
                      <a:ext cx="53" cy="40"/>
                    </a:xfrm>
                    <a:prstGeom prst="ellipse">
                      <a:avLst/>
                    </a:prstGeom>
                    <a:solidFill>
                      <a:srgbClr val="EE1712"/>
                    </a:solidFill>
                    <a:ln w="28575">
                      <a:solidFill>
                        <a:srgbClr val="EE1712"/>
                      </a:solidFill>
                      <a:round/>
                      <a:headEnd/>
                      <a:tailEnd/>
                    </a:ln>
                  </p:spPr>
                  <p:txBody>
                    <a:bodyPr wrap="none" anchor="ctr"/>
                    <a:lstStyle/>
                    <a:p>
                      <a:endParaRPr lang="en-US"/>
                    </a:p>
                  </p:txBody>
                </p:sp>
              </p:grpSp>
              <p:grpSp>
                <p:nvGrpSpPr>
                  <p:cNvPr id="26161" name="Group 220"/>
                  <p:cNvGrpSpPr>
                    <a:grpSpLocks/>
                  </p:cNvGrpSpPr>
                  <p:nvPr/>
                </p:nvGrpSpPr>
                <p:grpSpPr bwMode="auto">
                  <a:xfrm>
                    <a:off x="4348" y="1404"/>
                    <a:ext cx="53" cy="448"/>
                    <a:chOff x="2716" y="1408"/>
                    <a:chExt cx="53" cy="448"/>
                  </a:xfrm>
                </p:grpSpPr>
                <p:sp>
                  <p:nvSpPr>
                    <p:cNvPr id="26162" name="Oval 221"/>
                    <p:cNvSpPr>
                      <a:spLocks noChangeArrowheads="1"/>
                    </p:cNvSpPr>
                    <p:nvPr/>
                  </p:nvSpPr>
                  <p:spPr bwMode="auto">
                    <a:xfrm>
                      <a:off x="2716" y="1816"/>
                      <a:ext cx="53" cy="40"/>
                    </a:xfrm>
                    <a:prstGeom prst="ellipse">
                      <a:avLst/>
                    </a:prstGeom>
                    <a:solidFill>
                      <a:srgbClr val="EE1712"/>
                    </a:solidFill>
                    <a:ln w="28575">
                      <a:solidFill>
                        <a:srgbClr val="EE1712"/>
                      </a:solidFill>
                      <a:round/>
                      <a:headEnd/>
                      <a:tailEnd/>
                    </a:ln>
                  </p:spPr>
                  <p:txBody>
                    <a:bodyPr wrap="none" anchor="ctr"/>
                    <a:lstStyle/>
                    <a:p>
                      <a:endParaRPr lang="en-US"/>
                    </a:p>
                  </p:txBody>
                </p:sp>
                <p:sp>
                  <p:nvSpPr>
                    <p:cNvPr id="26163" name="Oval 222"/>
                    <p:cNvSpPr>
                      <a:spLocks noChangeArrowheads="1"/>
                    </p:cNvSpPr>
                    <p:nvPr/>
                  </p:nvSpPr>
                  <p:spPr bwMode="auto">
                    <a:xfrm>
                      <a:off x="2716" y="1408"/>
                      <a:ext cx="53" cy="40"/>
                    </a:xfrm>
                    <a:prstGeom prst="ellipse">
                      <a:avLst/>
                    </a:prstGeom>
                    <a:solidFill>
                      <a:srgbClr val="EE1712"/>
                    </a:solidFill>
                    <a:ln w="28575">
                      <a:solidFill>
                        <a:srgbClr val="EE1712"/>
                      </a:solidFill>
                      <a:round/>
                      <a:headEnd/>
                      <a:tailEnd/>
                    </a:ln>
                  </p:spPr>
                  <p:txBody>
                    <a:bodyPr wrap="none" anchor="ctr"/>
                    <a:lstStyle/>
                    <a:p>
                      <a:endParaRPr lang="en-US"/>
                    </a:p>
                  </p:txBody>
                </p:sp>
              </p:grpSp>
            </p:grpSp>
            <p:grpSp>
              <p:nvGrpSpPr>
                <p:cNvPr id="26153" name="Group 223"/>
                <p:cNvGrpSpPr>
                  <a:grpSpLocks/>
                </p:cNvGrpSpPr>
                <p:nvPr/>
              </p:nvGrpSpPr>
              <p:grpSpPr bwMode="auto">
                <a:xfrm>
                  <a:off x="1683" y="2464"/>
                  <a:ext cx="469" cy="448"/>
                  <a:chOff x="3932" y="1404"/>
                  <a:chExt cx="469" cy="448"/>
                </a:xfrm>
              </p:grpSpPr>
              <p:grpSp>
                <p:nvGrpSpPr>
                  <p:cNvPr id="26154" name="Group 224"/>
                  <p:cNvGrpSpPr>
                    <a:grpSpLocks/>
                  </p:cNvGrpSpPr>
                  <p:nvPr/>
                </p:nvGrpSpPr>
                <p:grpSpPr bwMode="auto">
                  <a:xfrm>
                    <a:off x="3932" y="1404"/>
                    <a:ext cx="53" cy="448"/>
                    <a:chOff x="2716" y="1408"/>
                    <a:chExt cx="53" cy="448"/>
                  </a:xfrm>
                </p:grpSpPr>
                <p:sp>
                  <p:nvSpPr>
                    <p:cNvPr id="26158" name="Oval 225"/>
                    <p:cNvSpPr>
                      <a:spLocks noChangeArrowheads="1"/>
                    </p:cNvSpPr>
                    <p:nvPr/>
                  </p:nvSpPr>
                  <p:spPr bwMode="auto">
                    <a:xfrm>
                      <a:off x="2716" y="1816"/>
                      <a:ext cx="53" cy="40"/>
                    </a:xfrm>
                    <a:prstGeom prst="ellipse">
                      <a:avLst/>
                    </a:prstGeom>
                    <a:solidFill>
                      <a:srgbClr val="EE1712"/>
                    </a:solidFill>
                    <a:ln w="28575">
                      <a:solidFill>
                        <a:srgbClr val="EE1712"/>
                      </a:solidFill>
                      <a:round/>
                      <a:headEnd/>
                      <a:tailEnd/>
                    </a:ln>
                  </p:spPr>
                  <p:txBody>
                    <a:bodyPr wrap="none" anchor="ctr"/>
                    <a:lstStyle/>
                    <a:p>
                      <a:endParaRPr lang="en-US"/>
                    </a:p>
                  </p:txBody>
                </p:sp>
                <p:sp>
                  <p:nvSpPr>
                    <p:cNvPr id="26159" name="Oval 226"/>
                    <p:cNvSpPr>
                      <a:spLocks noChangeArrowheads="1"/>
                    </p:cNvSpPr>
                    <p:nvPr/>
                  </p:nvSpPr>
                  <p:spPr bwMode="auto">
                    <a:xfrm>
                      <a:off x="2716" y="1408"/>
                      <a:ext cx="53" cy="40"/>
                    </a:xfrm>
                    <a:prstGeom prst="ellipse">
                      <a:avLst/>
                    </a:prstGeom>
                    <a:solidFill>
                      <a:srgbClr val="EE1712"/>
                    </a:solidFill>
                    <a:ln w="28575">
                      <a:solidFill>
                        <a:srgbClr val="EE1712"/>
                      </a:solidFill>
                      <a:round/>
                      <a:headEnd/>
                      <a:tailEnd/>
                    </a:ln>
                  </p:spPr>
                  <p:txBody>
                    <a:bodyPr wrap="none" anchor="ctr"/>
                    <a:lstStyle/>
                    <a:p>
                      <a:endParaRPr lang="en-US"/>
                    </a:p>
                  </p:txBody>
                </p:sp>
              </p:grpSp>
              <p:grpSp>
                <p:nvGrpSpPr>
                  <p:cNvPr id="26155" name="Group 227"/>
                  <p:cNvGrpSpPr>
                    <a:grpSpLocks/>
                  </p:cNvGrpSpPr>
                  <p:nvPr/>
                </p:nvGrpSpPr>
                <p:grpSpPr bwMode="auto">
                  <a:xfrm>
                    <a:off x="4348" y="1404"/>
                    <a:ext cx="53" cy="448"/>
                    <a:chOff x="2716" y="1408"/>
                    <a:chExt cx="53" cy="448"/>
                  </a:xfrm>
                </p:grpSpPr>
                <p:sp>
                  <p:nvSpPr>
                    <p:cNvPr id="26156" name="Oval 228"/>
                    <p:cNvSpPr>
                      <a:spLocks noChangeArrowheads="1"/>
                    </p:cNvSpPr>
                    <p:nvPr/>
                  </p:nvSpPr>
                  <p:spPr bwMode="auto">
                    <a:xfrm>
                      <a:off x="2716" y="1816"/>
                      <a:ext cx="53" cy="40"/>
                    </a:xfrm>
                    <a:prstGeom prst="ellipse">
                      <a:avLst/>
                    </a:prstGeom>
                    <a:solidFill>
                      <a:srgbClr val="EE1712"/>
                    </a:solidFill>
                    <a:ln w="28575">
                      <a:solidFill>
                        <a:srgbClr val="EE1712"/>
                      </a:solidFill>
                      <a:round/>
                      <a:headEnd/>
                      <a:tailEnd/>
                    </a:ln>
                  </p:spPr>
                  <p:txBody>
                    <a:bodyPr wrap="none" anchor="ctr"/>
                    <a:lstStyle/>
                    <a:p>
                      <a:endParaRPr lang="en-US"/>
                    </a:p>
                  </p:txBody>
                </p:sp>
                <p:sp>
                  <p:nvSpPr>
                    <p:cNvPr id="26157" name="Oval 229"/>
                    <p:cNvSpPr>
                      <a:spLocks noChangeArrowheads="1"/>
                    </p:cNvSpPr>
                    <p:nvPr/>
                  </p:nvSpPr>
                  <p:spPr bwMode="auto">
                    <a:xfrm>
                      <a:off x="2716" y="1408"/>
                      <a:ext cx="53" cy="40"/>
                    </a:xfrm>
                    <a:prstGeom prst="ellipse">
                      <a:avLst/>
                    </a:prstGeom>
                    <a:solidFill>
                      <a:srgbClr val="EE1712"/>
                    </a:solidFill>
                    <a:ln w="28575">
                      <a:solidFill>
                        <a:srgbClr val="EE1712"/>
                      </a:solidFill>
                      <a:round/>
                      <a:headEnd/>
                      <a:tailEnd/>
                    </a:ln>
                  </p:spPr>
                  <p:txBody>
                    <a:bodyPr wrap="none" anchor="ctr"/>
                    <a:lstStyle/>
                    <a:p>
                      <a:endParaRPr lang="en-US"/>
                    </a:p>
                  </p:txBody>
                </p:sp>
              </p:grpSp>
            </p:grpSp>
          </p:grpSp>
          <p:grpSp>
            <p:nvGrpSpPr>
              <p:cNvPr id="26137" name="Group 230"/>
              <p:cNvGrpSpPr>
                <a:grpSpLocks/>
              </p:cNvGrpSpPr>
              <p:nvPr/>
            </p:nvGrpSpPr>
            <p:grpSpPr bwMode="auto">
              <a:xfrm>
                <a:off x="3052" y="2460"/>
                <a:ext cx="472" cy="656"/>
                <a:chOff x="1680" y="2464"/>
                <a:chExt cx="472" cy="656"/>
              </a:xfrm>
            </p:grpSpPr>
            <p:grpSp>
              <p:nvGrpSpPr>
                <p:cNvPr id="26138" name="Group 231"/>
                <p:cNvGrpSpPr>
                  <a:grpSpLocks/>
                </p:cNvGrpSpPr>
                <p:nvPr/>
              </p:nvGrpSpPr>
              <p:grpSpPr bwMode="auto">
                <a:xfrm>
                  <a:off x="1680" y="2672"/>
                  <a:ext cx="469" cy="448"/>
                  <a:chOff x="3932" y="1404"/>
                  <a:chExt cx="469" cy="448"/>
                </a:xfrm>
              </p:grpSpPr>
              <p:grpSp>
                <p:nvGrpSpPr>
                  <p:cNvPr id="26146" name="Group 232"/>
                  <p:cNvGrpSpPr>
                    <a:grpSpLocks/>
                  </p:cNvGrpSpPr>
                  <p:nvPr/>
                </p:nvGrpSpPr>
                <p:grpSpPr bwMode="auto">
                  <a:xfrm>
                    <a:off x="3932" y="1404"/>
                    <a:ext cx="53" cy="448"/>
                    <a:chOff x="2716" y="1408"/>
                    <a:chExt cx="53" cy="448"/>
                  </a:xfrm>
                </p:grpSpPr>
                <p:sp>
                  <p:nvSpPr>
                    <p:cNvPr id="26150" name="Oval 233"/>
                    <p:cNvSpPr>
                      <a:spLocks noChangeArrowheads="1"/>
                    </p:cNvSpPr>
                    <p:nvPr/>
                  </p:nvSpPr>
                  <p:spPr bwMode="auto">
                    <a:xfrm>
                      <a:off x="2716" y="1816"/>
                      <a:ext cx="53" cy="40"/>
                    </a:xfrm>
                    <a:prstGeom prst="ellipse">
                      <a:avLst/>
                    </a:prstGeom>
                    <a:solidFill>
                      <a:srgbClr val="EE1712"/>
                    </a:solidFill>
                    <a:ln w="28575">
                      <a:solidFill>
                        <a:srgbClr val="EE1712"/>
                      </a:solidFill>
                      <a:round/>
                      <a:headEnd/>
                      <a:tailEnd/>
                    </a:ln>
                  </p:spPr>
                  <p:txBody>
                    <a:bodyPr wrap="none" anchor="ctr"/>
                    <a:lstStyle/>
                    <a:p>
                      <a:endParaRPr lang="en-US"/>
                    </a:p>
                  </p:txBody>
                </p:sp>
                <p:sp>
                  <p:nvSpPr>
                    <p:cNvPr id="26151" name="Oval 234"/>
                    <p:cNvSpPr>
                      <a:spLocks noChangeArrowheads="1"/>
                    </p:cNvSpPr>
                    <p:nvPr/>
                  </p:nvSpPr>
                  <p:spPr bwMode="auto">
                    <a:xfrm>
                      <a:off x="2716" y="1408"/>
                      <a:ext cx="53" cy="40"/>
                    </a:xfrm>
                    <a:prstGeom prst="ellipse">
                      <a:avLst/>
                    </a:prstGeom>
                    <a:solidFill>
                      <a:srgbClr val="EE1712"/>
                    </a:solidFill>
                    <a:ln w="28575">
                      <a:solidFill>
                        <a:srgbClr val="EE1712"/>
                      </a:solidFill>
                      <a:round/>
                      <a:headEnd/>
                      <a:tailEnd/>
                    </a:ln>
                  </p:spPr>
                  <p:txBody>
                    <a:bodyPr wrap="none" anchor="ctr"/>
                    <a:lstStyle/>
                    <a:p>
                      <a:endParaRPr lang="en-US"/>
                    </a:p>
                  </p:txBody>
                </p:sp>
              </p:grpSp>
              <p:grpSp>
                <p:nvGrpSpPr>
                  <p:cNvPr id="26147" name="Group 235"/>
                  <p:cNvGrpSpPr>
                    <a:grpSpLocks/>
                  </p:cNvGrpSpPr>
                  <p:nvPr/>
                </p:nvGrpSpPr>
                <p:grpSpPr bwMode="auto">
                  <a:xfrm>
                    <a:off x="4348" y="1404"/>
                    <a:ext cx="53" cy="448"/>
                    <a:chOff x="2716" y="1408"/>
                    <a:chExt cx="53" cy="448"/>
                  </a:xfrm>
                </p:grpSpPr>
                <p:sp>
                  <p:nvSpPr>
                    <p:cNvPr id="26148" name="Oval 236"/>
                    <p:cNvSpPr>
                      <a:spLocks noChangeArrowheads="1"/>
                    </p:cNvSpPr>
                    <p:nvPr/>
                  </p:nvSpPr>
                  <p:spPr bwMode="auto">
                    <a:xfrm>
                      <a:off x="2716" y="1816"/>
                      <a:ext cx="53" cy="40"/>
                    </a:xfrm>
                    <a:prstGeom prst="ellipse">
                      <a:avLst/>
                    </a:prstGeom>
                    <a:solidFill>
                      <a:srgbClr val="EE1712"/>
                    </a:solidFill>
                    <a:ln w="28575">
                      <a:solidFill>
                        <a:srgbClr val="EE1712"/>
                      </a:solidFill>
                      <a:round/>
                      <a:headEnd/>
                      <a:tailEnd/>
                    </a:ln>
                  </p:spPr>
                  <p:txBody>
                    <a:bodyPr wrap="none" anchor="ctr"/>
                    <a:lstStyle/>
                    <a:p>
                      <a:endParaRPr lang="en-US"/>
                    </a:p>
                  </p:txBody>
                </p:sp>
                <p:sp>
                  <p:nvSpPr>
                    <p:cNvPr id="26149" name="Oval 237"/>
                    <p:cNvSpPr>
                      <a:spLocks noChangeArrowheads="1"/>
                    </p:cNvSpPr>
                    <p:nvPr/>
                  </p:nvSpPr>
                  <p:spPr bwMode="auto">
                    <a:xfrm>
                      <a:off x="2716" y="1408"/>
                      <a:ext cx="53" cy="40"/>
                    </a:xfrm>
                    <a:prstGeom prst="ellipse">
                      <a:avLst/>
                    </a:prstGeom>
                    <a:solidFill>
                      <a:srgbClr val="EE1712"/>
                    </a:solidFill>
                    <a:ln w="28575">
                      <a:solidFill>
                        <a:srgbClr val="EE1712"/>
                      </a:solidFill>
                      <a:round/>
                      <a:headEnd/>
                      <a:tailEnd/>
                    </a:ln>
                  </p:spPr>
                  <p:txBody>
                    <a:bodyPr wrap="none" anchor="ctr"/>
                    <a:lstStyle/>
                    <a:p>
                      <a:endParaRPr lang="en-US"/>
                    </a:p>
                  </p:txBody>
                </p:sp>
              </p:grpSp>
            </p:grpSp>
            <p:grpSp>
              <p:nvGrpSpPr>
                <p:cNvPr id="26139" name="Group 238"/>
                <p:cNvGrpSpPr>
                  <a:grpSpLocks/>
                </p:cNvGrpSpPr>
                <p:nvPr/>
              </p:nvGrpSpPr>
              <p:grpSpPr bwMode="auto">
                <a:xfrm>
                  <a:off x="1683" y="2464"/>
                  <a:ext cx="469" cy="448"/>
                  <a:chOff x="3932" y="1404"/>
                  <a:chExt cx="469" cy="448"/>
                </a:xfrm>
              </p:grpSpPr>
              <p:grpSp>
                <p:nvGrpSpPr>
                  <p:cNvPr id="26140" name="Group 239"/>
                  <p:cNvGrpSpPr>
                    <a:grpSpLocks/>
                  </p:cNvGrpSpPr>
                  <p:nvPr/>
                </p:nvGrpSpPr>
                <p:grpSpPr bwMode="auto">
                  <a:xfrm>
                    <a:off x="3932" y="1404"/>
                    <a:ext cx="53" cy="448"/>
                    <a:chOff x="2716" y="1408"/>
                    <a:chExt cx="53" cy="448"/>
                  </a:xfrm>
                </p:grpSpPr>
                <p:sp>
                  <p:nvSpPr>
                    <p:cNvPr id="26144" name="Oval 240"/>
                    <p:cNvSpPr>
                      <a:spLocks noChangeArrowheads="1"/>
                    </p:cNvSpPr>
                    <p:nvPr/>
                  </p:nvSpPr>
                  <p:spPr bwMode="auto">
                    <a:xfrm>
                      <a:off x="2716" y="1816"/>
                      <a:ext cx="53" cy="40"/>
                    </a:xfrm>
                    <a:prstGeom prst="ellipse">
                      <a:avLst/>
                    </a:prstGeom>
                    <a:solidFill>
                      <a:srgbClr val="EE1712"/>
                    </a:solidFill>
                    <a:ln w="28575">
                      <a:solidFill>
                        <a:srgbClr val="EE1712"/>
                      </a:solidFill>
                      <a:round/>
                      <a:headEnd/>
                      <a:tailEnd/>
                    </a:ln>
                  </p:spPr>
                  <p:txBody>
                    <a:bodyPr wrap="none" anchor="ctr"/>
                    <a:lstStyle/>
                    <a:p>
                      <a:endParaRPr lang="en-US"/>
                    </a:p>
                  </p:txBody>
                </p:sp>
                <p:sp>
                  <p:nvSpPr>
                    <p:cNvPr id="26145" name="Oval 241"/>
                    <p:cNvSpPr>
                      <a:spLocks noChangeArrowheads="1"/>
                    </p:cNvSpPr>
                    <p:nvPr/>
                  </p:nvSpPr>
                  <p:spPr bwMode="auto">
                    <a:xfrm>
                      <a:off x="2716" y="1408"/>
                      <a:ext cx="53" cy="40"/>
                    </a:xfrm>
                    <a:prstGeom prst="ellipse">
                      <a:avLst/>
                    </a:prstGeom>
                    <a:solidFill>
                      <a:srgbClr val="EE1712"/>
                    </a:solidFill>
                    <a:ln w="28575">
                      <a:solidFill>
                        <a:srgbClr val="EE1712"/>
                      </a:solidFill>
                      <a:round/>
                      <a:headEnd/>
                      <a:tailEnd/>
                    </a:ln>
                  </p:spPr>
                  <p:txBody>
                    <a:bodyPr wrap="none" anchor="ctr"/>
                    <a:lstStyle/>
                    <a:p>
                      <a:endParaRPr lang="en-US"/>
                    </a:p>
                  </p:txBody>
                </p:sp>
              </p:grpSp>
              <p:grpSp>
                <p:nvGrpSpPr>
                  <p:cNvPr id="26141" name="Group 242"/>
                  <p:cNvGrpSpPr>
                    <a:grpSpLocks/>
                  </p:cNvGrpSpPr>
                  <p:nvPr/>
                </p:nvGrpSpPr>
                <p:grpSpPr bwMode="auto">
                  <a:xfrm>
                    <a:off x="4348" y="1404"/>
                    <a:ext cx="53" cy="448"/>
                    <a:chOff x="2716" y="1408"/>
                    <a:chExt cx="53" cy="448"/>
                  </a:xfrm>
                </p:grpSpPr>
                <p:sp>
                  <p:nvSpPr>
                    <p:cNvPr id="26142" name="Oval 243"/>
                    <p:cNvSpPr>
                      <a:spLocks noChangeArrowheads="1"/>
                    </p:cNvSpPr>
                    <p:nvPr/>
                  </p:nvSpPr>
                  <p:spPr bwMode="auto">
                    <a:xfrm>
                      <a:off x="2716" y="1816"/>
                      <a:ext cx="53" cy="40"/>
                    </a:xfrm>
                    <a:prstGeom prst="ellipse">
                      <a:avLst/>
                    </a:prstGeom>
                    <a:solidFill>
                      <a:srgbClr val="EE1712"/>
                    </a:solidFill>
                    <a:ln w="28575">
                      <a:solidFill>
                        <a:srgbClr val="EE1712"/>
                      </a:solidFill>
                      <a:round/>
                      <a:headEnd/>
                      <a:tailEnd/>
                    </a:ln>
                  </p:spPr>
                  <p:txBody>
                    <a:bodyPr wrap="none" anchor="ctr"/>
                    <a:lstStyle/>
                    <a:p>
                      <a:endParaRPr lang="en-US"/>
                    </a:p>
                  </p:txBody>
                </p:sp>
                <p:sp>
                  <p:nvSpPr>
                    <p:cNvPr id="26143" name="Oval 244"/>
                    <p:cNvSpPr>
                      <a:spLocks noChangeArrowheads="1"/>
                    </p:cNvSpPr>
                    <p:nvPr/>
                  </p:nvSpPr>
                  <p:spPr bwMode="auto">
                    <a:xfrm>
                      <a:off x="2716" y="1408"/>
                      <a:ext cx="53" cy="40"/>
                    </a:xfrm>
                    <a:prstGeom prst="ellipse">
                      <a:avLst/>
                    </a:prstGeom>
                    <a:solidFill>
                      <a:srgbClr val="EE1712"/>
                    </a:solidFill>
                    <a:ln w="28575">
                      <a:solidFill>
                        <a:srgbClr val="EE1712"/>
                      </a:solidFill>
                      <a:round/>
                      <a:headEnd/>
                      <a:tailEnd/>
                    </a:ln>
                  </p:spPr>
                  <p:txBody>
                    <a:bodyPr wrap="none" anchor="ctr"/>
                    <a:lstStyle/>
                    <a:p>
                      <a:endParaRPr lang="en-US"/>
                    </a:p>
                  </p:txBody>
                </p:sp>
              </p:grpSp>
            </p:grpSp>
          </p:grpSp>
        </p:grpSp>
      </p:grpSp>
      <p:grpSp>
        <p:nvGrpSpPr>
          <p:cNvPr id="539812" name="Group 245"/>
          <p:cNvGrpSpPr>
            <a:grpSpLocks/>
          </p:cNvGrpSpPr>
          <p:nvPr/>
        </p:nvGrpSpPr>
        <p:grpSpPr bwMode="auto">
          <a:xfrm>
            <a:off x="3238500" y="5430838"/>
            <a:ext cx="1254125" cy="1250950"/>
            <a:chOff x="1678" y="3517"/>
            <a:chExt cx="790" cy="788"/>
          </a:xfrm>
        </p:grpSpPr>
        <p:grpSp>
          <p:nvGrpSpPr>
            <p:cNvPr id="26008" name="Group 246"/>
            <p:cNvGrpSpPr>
              <a:grpSpLocks/>
            </p:cNvGrpSpPr>
            <p:nvPr/>
          </p:nvGrpSpPr>
          <p:grpSpPr bwMode="auto">
            <a:xfrm>
              <a:off x="1678" y="3517"/>
              <a:ext cx="694" cy="788"/>
              <a:chOff x="4021" y="2345"/>
              <a:chExt cx="694" cy="788"/>
            </a:xfrm>
          </p:grpSpPr>
          <p:grpSp>
            <p:nvGrpSpPr>
              <p:cNvPr id="26072" name="Group 247"/>
              <p:cNvGrpSpPr>
                <a:grpSpLocks/>
              </p:cNvGrpSpPr>
              <p:nvPr/>
            </p:nvGrpSpPr>
            <p:grpSpPr bwMode="auto">
              <a:xfrm>
                <a:off x="4021" y="2453"/>
                <a:ext cx="694" cy="680"/>
                <a:chOff x="2857" y="2460"/>
                <a:chExt cx="667" cy="656"/>
              </a:xfrm>
            </p:grpSpPr>
            <p:grpSp>
              <p:nvGrpSpPr>
                <p:cNvPr id="26104" name="Group 248"/>
                <p:cNvGrpSpPr>
                  <a:grpSpLocks/>
                </p:cNvGrpSpPr>
                <p:nvPr/>
              </p:nvGrpSpPr>
              <p:grpSpPr bwMode="auto">
                <a:xfrm>
                  <a:off x="2857" y="2460"/>
                  <a:ext cx="472" cy="656"/>
                  <a:chOff x="1680" y="2464"/>
                  <a:chExt cx="472" cy="656"/>
                </a:xfrm>
              </p:grpSpPr>
              <p:grpSp>
                <p:nvGrpSpPr>
                  <p:cNvPr id="26120" name="Group 249"/>
                  <p:cNvGrpSpPr>
                    <a:grpSpLocks/>
                  </p:cNvGrpSpPr>
                  <p:nvPr/>
                </p:nvGrpSpPr>
                <p:grpSpPr bwMode="auto">
                  <a:xfrm>
                    <a:off x="1680" y="2672"/>
                    <a:ext cx="469" cy="448"/>
                    <a:chOff x="3932" y="1404"/>
                    <a:chExt cx="469" cy="448"/>
                  </a:xfrm>
                </p:grpSpPr>
                <p:grpSp>
                  <p:nvGrpSpPr>
                    <p:cNvPr id="26128" name="Group 250"/>
                    <p:cNvGrpSpPr>
                      <a:grpSpLocks/>
                    </p:cNvGrpSpPr>
                    <p:nvPr/>
                  </p:nvGrpSpPr>
                  <p:grpSpPr bwMode="auto">
                    <a:xfrm>
                      <a:off x="3932" y="1404"/>
                      <a:ext cx="53" cy="448"/>
                      <a:chOff x="2716" y="1408"/>
                      <a:chExt cx="53" cy="448"/>
                    </a:xfrm>
                  </p:grpSpPr>
                  <p:sp>
                    <p:nvSpPr>
                      <p:cNvPr id="26132" name="Oval 251"/>
                      <p:cNvSpPr>
                        <a:spLocks noChangeArrowheads="1"/>
                      </p:cNvSpPr>
                      <p:nvPr/>
                    </p:nvSpPr>
                    <p:spPr bwMode="auto">
                      <a:xfrm>
                        <a:off x="2716" y="1816"/>
                        <a:ext cx="53" cy="40"/>
                      </a:xfrm>
                      <a:prstGeom prst="ellipse">
                        <a:avLst/>
                      </a:prstGeom>
                      <a:solidFill>
                        <a:srgbClr val="51DC00"/>
                      </a:solidFill>
                      <a:ln w="12700">
                        <a:solidFill>
                          <a:srgbClr val="51DC00"/>
                        </a:solidFill>
                        <a:round/>
                        <a:headEnd/>
                        <a:tailEnd/>
                      </a:ln>
                    </p:spPr>
                    <p:txBody>
                      <a:bodyPr wrap="none" anchor="ctr"/>
                      <a:lstStyle/>
                      <a:p>
                        <a:endParaRPr lang="en-US"/>
                      </a:p>
                    </p:txBody>
                  </p:sp>
                  <p:sp>
                    <p:nvSpPr>
                      <p:cNvPr id="26133" name="Oval 252"/>
                      <p:cNvSpPr>
                        <a:spLocks noChangeArrowheads="1"/>
                      </p:cNvSpPr>
                      <p:nvPr/>
                    </p:nvSpPr>
                    <p:spPr bwMode="auto">
                      <a:xfrm>
                        <a:off x="2716" y="1408"/>
                        <a:ext cx="53" cy="40"/>
                      </a:xfrm>
                      <a:prstGeom prst="ellipse">
                        <a:avLst/>
                      </a:prstGeom>
                      <a:solidFill>
                        <a:srgbClr val="51DC00"/>
                      </a:solidFill>
                      <a:ln w="12700">
                        <a:solidFill>
                          <a:srgbClr val="51DC00"/>
                        </a:solidFill>
                        <a:round/>
                        <a:headEnd/>
                        <a:tailEnd/>
                      </a:ln>
                    </p:spPr>
                    <p:txBody>
                      <a:bodyPr wrap="none" anchor="ctr"/>
                      <a:lstStyle/>
                      <a:p>
                        <a:endParaRPr lang="en-US"/>
                      </a:p>
                    </p:txBody>
                  </p:sp>
                </p:grpSp>
                <p:grpSp>
                  <p:nvGrpSpPr>
                    <p:cNvPr id="26129" name="Group 253"/>
                    <p:cNvGrpSpPr>
                      <a:grpSpLocks/>
                    </p:cNvGrpSpPr>
                    <p:nvPr/>
                  </p:nvGrpSpPr>
                  <p:grpSpPr bwMode="auto">
                    <a:xfrm>
                      <a:off x="4348" y="1404"/>
                      <a:ext cx="53" cy="448"/>
                      <a:chOff x="2716" y="1408"/>
                      <a:chExt cx="53" cy="448"/>
                    </a:xfrm>
                  </p:grpSpPr>
                  <p:sp>
                    <p:nvSpPr>
                      <p:cNvPr id="26130" name="Oval 254"/>
                      <p:cNvSpPr>
                        <a:spLocks noChangeArrowheads="1"/>
                      </p:cNvSpPr>
                      <p:nvPr/>
                    </p:nvSpPr>
                    <p:spPr bwMode="auto">
                      <a:xfrm>
                        <a:off x="2716" y="1816"/>
                        <a:ext cx="53" cy="40"/>
                      </a:xfrm>
                      <a:prstGeom prst="ellipse">
                        <a:avLst/>
                      </a:prstGeom>
                      <a:solidFill>
                        <a:srgbClr val="51DC00"/>
                      </a:solidFill>
                      <a:ln w="12700">
                        <a:solidFill>
                          <a:srgbClr val="51DC00"/>
                        </a:solidFill>
                        <a:round/>
                        <a:headEnd/>
                        <a:tailEnd/>
                      </a:ln>
                    </p:spPr>
                    <p:txBody>
                      <a:bodyPr wrap="none" anchor="ctr"/>
                      <a:lstStyle/>
                      <a:p>
                        <a:endParaRPr lang="en-US"/>
                      </a:p>
                    </p:txBody>
                  </p:sp>
                  <p:sp>
                    <p:nvSpPr>
                      <p:cNvPr id="26131" name="Oval 255"/>
                      <p:cNvSpPr>
                        <a:spLocks noChangeArrowheads="1"/>
                      </p:cNvSpPr>
                      <p:nvPr/>
                    </p:nvSpPr>
                    <p:spPr bwMode="auto">
                      <a:xfrm>
                        <a:off x="2716" y="1408"/>
                        <a:ext cx="53" cy="40"/>
                      </a:xfrm>
                      <a:prstGeom prst="ellipse">
                        <a:avLst/>
                      </a:prstGeom>
                      <a:solidFill>
                        <a:srgbClr val="51DC00"/>
                      </a:solidFill>
                      <a:ln w="12700">
                        <a:solidFill>
                          <a:srgbClr val="51DC00"/>
                        </a:solidFill>
                        <a:round/>
                        <a:headEnd/>
                        <a:tailEnd/>
                      </a:ln>
                    </p:spPr>
                    <p:txBody>
                      <a:bodyPr wrap="none" anchor="ctr"/>
                      <a:lstStyle/>
                      <a:p>
                        <a:endParaRPr lang="en-US"/>
                      </a:p>
                    </p:txBody>
                  </p:sp>
                </p:grpSp>
              </p:grpSp>
              <p:grpSp>
                <p:nvGrpSpPr>
                  <p:cNvPr id="26121" name="Group 256"/>
                  <p:cNvGrpSpPr>
                    <a:grpSpLocks/>
                  </p:cNvGrpSpPr>
                  <p:nvPr/>
                </p:nvGrpSpPr>
                <p:grpSpPr bwMode="auto">
                  <a:xfrm>
                    <a:off x="1683" y="2464"/>
                    <a:ext cx="469" cy="448"/>
                    <a:chOff x="3932" y="1404"/>
                    <a:chExt cx="469" cy="448"/>
                  </a:xfrm>
                </p:grpSpPr>
                <p:grpSp>
                  <p:nvGrpSpPr>
                    <p:cNvPr id="26122" name="Group 257"/>
                    <p:cNvGrpSpPr>
                      <a:grpSpLocks/>
                    </p:cNvGrpSpPr>
                    <p:nvPr/>
                  </p:nvGrpSpPr>
                  <p:grpSpPr bwMode="auto">
                    <a:xfrm>
                      <a:off x="3932" y="1404"/>
                      <a:ext cx="53" cy="448"/>
                      <a:chOff x="2716" y="1408"/>
                      <a:chExt cx="53" cy="448"/>
                    </a:xfrm>
                  </p:grpSpPr>
                  <p:sp>
                    <p:nvSpPr>
                      <p:cNvPr id="26126" name="Oval 258"/>
                      <p:cNvSpPr>
                        <a:spLocks noChangeArrowheads="1"/>
                      </p:cNvSpPr>
                      <p:nvPr/>
                    </p:nvSpPr>
                    <p:spPr bwMode="auto">
                      <a:xfrm>
                        <a:off x="2716" y="1816"/>
                        <a:ext cx="53" cy="40"/>
                      </a:xfrm>
                      <a:prstGeom prst="ellipse">
                        <a:avLst/>
                      </a:prstGeom>
                      <a:solidFill>
                        <a:srgbClr val="51DC00"/>
                      </a:solidFill>
                      <a:ln w="12700">
                        <a:solidFill>
                          <a:srgbClr val="51DC00"/>
                        </a:solidFill>
                        <a:round/>
                        <a:headEnd/>
                        <a:tailEnd/>
                      </a:ln>
                    </p:spPr>
                    <p:txBody>
                      <a:bodyPr wrap="none" anchor="ctr"/>
                      <a:lstStyle/>
                      <a:p>
                        <a:endParaRPr lang="en-US"/>
                      </a:p>
                    </p:txBody>
                  </p:sp>
                  <p:sp>
                    <p:nvSpPr>
                      <p:cNvPr id="26127" name="Oval 259"/>
                      <p:cNvSpPr>
                        <a:spLocks noChangeArrowheads="1"/>
                      </p:cNvSpPr>
                      <p:nvPr/>
                    </p:nvSpPr>
                    <p:spPr bwMode="auto">
                      <a:xfrm>
                        <a:off x="2716" y="1408"/>
                        <a:ext cx="53" cy="40"/>
                      </a:xfrm>
                      <a:prstGeom prst="ellipse">
                        <a:avLst/>
                      </a:prstGeom>
                      <a:solidFill>
                        <a:srgbClr val="51DC00"/>
                      </a:solidFill>
                      <a:ln w="12700">
                        <a:solidFill>
                          <a:srgbClr val="51DC00"/>
                        </a:solidFill>
                        <a:round/>
                        <a:headEnd/>
                        <a:tailEnd/>
                      </a:ln>
                    </p:spPr>
                    <p:txBody>
                      <a:bodyPr wrap="none" anchor="ctr"/>
                      <a:lstStyle/>
                      <a:p>
                        <a:endParaRPr lang="en-US"/>
                      </a:p>
                    </p:txBody>
                  </p:sp>
                </p:grpSp>
                <p:grpSp>
                  <p:nvGrpSpPr>
                    <p:cNvPr id="26123" name="Group 260"/>
                    <p:cNvGrpSpPr>
                      <a:grpSpLocks/>
                    </p:cNvGrpSpPr>
                    <p:nvPr/>
                  </p:nvGrpSpPr>
                  <p:grpSpPr bwMode="auto">
                    <a:xfrm>
                      <a:off x="4348" y="1404"/>
                      <a:ext cx="53" cy="448"/>
                      <a:chOff x="2716" y="1408"/>
                      <a:chExt cx="53" cy="448"/>
                    </a:xfrm>
                  </p:grpSpPr>
                  <p:sp>
                    <p:nvSpPr>
                      <p:cNvPr id="26124" name="Oval 261"/>
                      <p:cNvSpPr>
                        <a:spLocks noChangeArrowheads="1"/>
                      </p:cNvSpPr>
                      <p:nvPr/>
                    </p:nvSpPr>
                    <p:spPr bwMode="auto">
                      <a:xfrm>
                        <a:off x="2716" y="1816"/>
                        <a:ext cx="53" cy="40"/>
                      </a:xfrm>
                      <a:prstGeom prst="ellipse">
                        <a:avLst/>
                      </a:prstGeom>
                      <a:solidFill>
                        <a:srgbClr val="51DC00"/>
                      </a:solidFill>
                      <a:ln w="12700">
                        <a:solidFill>
                          <a:srgbClr val="51DC00"/>
                        </a:solidFill>
                        <a:round/>
                        <a:headEnd/>
                        <a:tailEnd/>
                      </a:ln>
                    </p:spPr>
                    <p:txBody>
                      <a:bodyPr wrap="none" anchor="ctr"/>
                      <a:lstStyle/>
                      <a:p>
                        <a:endParaRPr lang="en-US"/>
                      </a:p>
                    </p:txBody>
                  </p:sp>
                  <p:sp>
                    <p:nvSpPr>
                      <p:cNvPr id="26125" name="Oval 262"/>
                      <p:cNvSpPr>
                        <a:spLocks noChangeArrowheads="1"/>
                      </p:cNvSpPr>
                      <p:nvPr/>
                    </p:nvSpPr>
                    <p:spPr bwMode="auto">
                      <a:xfrm>
                        <a:off x="2716" y="1408"/>
                        <a:ext cx="53" cy="40"/>
                      </a:xfrm>
                      <a:prstGeom prst="ellipse">
                        <a:avLst/>
                      </a:prstGeom>
                      <a:solidFill>
                        <a:srgbClr val="51DC00"/>
                      </a:solidFill>
                      <a:ln w="12700">
                        <a:solidFill>
                          <a:srgbClr val="51DC00"/>
                        </a:solidFill>
                        <a:round/>
                        <a:headEnd/>
                        <a:tailEnd/>
                      </a:ln>
                    </p:spPr>
                    <p:txBody>
                      <a:bodyPr wrap="none" anchor="ctr"/>
                      <a:lstStyle/>
                      <a:p>
                        <a:endParaRPr lang="en-US"/>
                      </a:p>
                    </p:txBody>
                  </p:sp>
                </p:grpSp>
              </p:grpSp>
            </p:grpSp>
            <p:grpSp>
              <p:nvGrpSpPr>
                <p:cNvPr id="26105" name="Group 263"/>
                <p:cNvGrpSpPr>
                  <a:grpSpLocks/>
                </p:cNvGrpSpPr>
                <p:nvPr/>
              </p:nvGrpSpPr>
              <p:grpSpPr bwMode="auto">
                <a:xfrm>
                  <a:off x="3052" y="2460"/>
                  <a:ext cx="472" cy="656"/>
                  <a:chOff x="1680" y="2464"/>
                  <a:chExt cx="472" cy="656"/>
                </a:xfrm>
              </p:grpSpPr>
              <p:grpSp>
                <p:nvGrpSpPr>
                  <p:cNvPr id="26106" name="Group 264"/>
                  <p:cNvGrpSpPr>
                    <a:grpSpLocks/>
                  </p:cNvGrpSpPr>
                  <p:nvPr/>
                </p:nvGrpSpPr>
                <p:grpSpPr bwMode="auto">
                  <a:xfrm>
                    <a:off x="1680" y="2672"/>
                    <a:ext cx="469" cy="448"/>
                    <a:chOff x="3932" y="1404"/>
                    <a:chExt cx="469" cy="448"/>
                  </a:xfrm>
                </p:grpSpPr>
                <p:grpSp>
                  <p:nvGrpSpPr>
                    <p:cNvPr id="26114" name="Group 265"/>
                    <p:cNvGrpSpPr>
                      <a:grpSpLocks/>
                    </p:cNvGrpSpPr>
                    <p:nvPr/>
                  </p:nvGrpSpPr>
                  <p:grpSpPr bwMode="auto">
                    <a:xfrm>
                      <a:off x="3932" y="1404"/>
                      <a:ext cx="53" cy="448"/>
                      <a:chOff x="2716" y="1408"/>
                      <a:chExt cx="53" cy="448"/>
                    </a:xfrm>
                  </p:grpSpPr>
                  <p:sp>
                    <p:nvSpPr>
                      <p:cNvPr id="26118" name="Oval 266"/>
                      <p:cNvSpPr>
                        <a:spLocks noChangeArrowheads="1"/>
                      </p:cNvSpPr>
                      <p:nvPr/>
                    </p:nvSpPr>
                    <p:spPr bwMode="auto">
                      <a:xfrm>
                        <a:off x="2716" y="1816"/>
                        <a:ext cx="53" cy="40"/>
                      </a:xfrm>
                      <a:prstGeom prst="ellipse">
                        <a:avLst/>
                      </a:prstGeom>
                      <a:solidFill>
                        <a:srgbClr val="51DC00"/>
                      </a:solidFill>
                      <a:ln w="12700">
                        <a:solidFill>
                          <a:srgbClr val="51DC00"/>
                        </a:solidFill>
                        <a:round/>
                        <a:headEnd/>
                        <a:tailEnd/>
                      </a:ln>
                    </p:spPr>
                    <p:txBody>
                      <a:bodyPr wrap="none" anchor="ctr"/>
                      <a:lstStyle/>
                      <a:p>
                        <a:endParaRPr lang="en-US"/>
                      </a:p>
                    </p:txBody>
                  </p:sp>
                  <p:sp>
                    <p:nvSpPr>
                      <p:cNvPr id="26119" name="Oval 267"/>
                      <p:cNvSpPr>
                        <a:spLocks noChangeArrowheads="1"/>
                      </p:cNvSpPr>
                      <p:nvPr/>
                    </p:nvSpPr>
                    <p:spPr bwMode="auto">
                      <a:xfrm>
                        <a:off x="2716" y="1408"/>
                        <a:ext cx="53" cy="40"/>
                      </a:xfrm>
                      <a:prstGeom prst="ellipse">
                        <a:avLst/>
                      </a:prstGeom>
                      <a:solidFill>
                        <a:srgbClr val="51DC00"/>
                      </a:solidFill>
                      <a:ln w="12700">
                        <a:solidFill>
                          <a:srgbClr val="51DC00"/>
                        </a:solidFill>
                        <a:round/>
                        <a:headEnd/>
                        <a:tailEnd/>
                      </a:ln>
                    </p:spPr>
                    <p:txBody>
                      <a:bodyPr wrap="none" anchor="ctr"/>
                      <a:lstStyle/>
                      <a:p>
                        <a:endParaRPr lang="en-US"/>
                      </a:p>
                    </p:txBody>
                  </p:sp>
                </p:grpSp>
                <p:grpSp>
                  <p:nvGrpSpPr>
                    <p:cNvPr id="26115" name="Group 268"/>
                    <p:cNvGrpSpPr>
                      <a:grpSpLocks/>
                    </p:cNvGrpSpPr>
                    <p:nvPr/>
                  </p:nvGrpSpPr>
                  <p:grpSpPr bwMode="auto">
                    <a:xfrm>
                      <a:off x="4348" y="1404"/>
                      <a:ext cx="53" cy="448"/>
                      <a:chOff x="2716" y="1408"/>
                      <a:chExt cx="53" cy="448"/>
                    </a:xfrm>
                  </p:grpSpPr>
                  <p:sp>
                    <p:nvSpPr>
                      <p:cNvPr id="26116" name="Oval 269"/>
                      <p:cNvSpPr>
                        <a:spLocks noChangeArrowheads="1"/>
                      </p:cNvSpPr>
                      <p:nvPr/>
                    </p:nvSpPr>
                    <p:spPr bwMode="auto">
                      <a:xfrm>
                        <a:off x="2716" y="1816"/>
                        <a:ext cx="53" cy="40"/>
                      </a:xfrm>
                      <a:prstGeom prst="ellipse">
                        <a:avLst/>
                      </a:prstGeom>
                      <a:solidFill>
                        <a:srgbClr val="51DC00"/>
                      </a:solidFill>
                      <a:ln w="12700">
                        <a:solidFill>
                          <a:srgbClr val="51DC00"/>
                        </a:solidFill>
                        <a:round/>
                        <a:headEnd/>
                        <a:tailEnd/>
                      </a:ln>
                    </p:spPr>
                    <p:txBody>
                      <a:bodyPr wrap="none" anchor="ctr"/>
                      <a:lstStyle/>
                      <a:p>
                        <a:endParaRPr lang="en-US"/>
                      </a:p>
                    </p:txBody>
                  </p:sp>
                  <p:sp>
                    <p:nvSpPr>
                      <p:cNvPr id="26117" name="Oval 270"/>
                      <p:cNvSpPr>
                        <a:spLocks noChangeArrowheads="1"/>
                      </p:cNvSpPr>
                      <p:nvPr/>
                    </p:nvSpPr>
                    <p:spPr bwMode="auto">
                      <a:xfrm>
                        <a:off x="2716" y="1408"/>
                        <a:ext cx="53" cy="40"/>
                      </a:xfrm>
                      <a:prstGeom prst="ellipse">
                        <a:avLst/>
                      </a:prstGeom>
                      <a:solidFill>
                        <a:srgbClr val="51DC00"/>
                      </a:solidFill>
                      <a:ln w="12700">
                        <a:solidFill>
                          <a:srgbClr val="51DC00"/>
                        </a:solidFill>
                        <a:round/>
                        <a:headEnd/>
                        <a:tailEnd/>
                      </a:ln>
                    </p:spPr>
                    <p:txBody>
                      <a:bodyPr wrap="none" anchor="ctr"/>
                      <a:lstStyle/>
                      <a:p>
                        <a:endParaRPr lang="en-US"/>
                      </a:p>
                    </p:txBody>
                  </p:sp>
                </p:grpSp>
              </p:grpSp>
              <p:grpSp>
                <p:nvGrpSpPr>
                  <p:cNvPr id="26107" name="Group 271"/>
                  <p:cNvGrpSpPr>
                    <a:grpSpLocks/>
                  </p:cNvGrpSpPr>
                  <p:nvPr/>
                </p:nvGrpSpPr>
                <p:grpSpPr bwMode="auto">
                  <a:xfrm>
                    <a:off x="1683" y="2464"/>
                    <a:ext cx="469" cy="448"/>
                    <a:chOff x="3932" y="1404"/>
                    <a:chExt cx="469" cy="448"/>
                  </a:xfrm>
                </p:grpSpPr>
                <p:grpSp>
                  <p:nvGrpSpPr>
                    <p:cNvPr id="26108" name="Group 272"/>
                    <p:cNvGrpSpPr>
                      <a:grpSpLocks/>
                    </p:cNvGrpSpPr>
                    <p:nvPr/>
                  </p:nvGrpSpPr>
                  <p:grpSpPr bwMode="auto">
                    <a:xfrm>
                      <a:off x="3932" y="1404"/>
                      <a:ext cx="53" cy="448"/>
                      <a:chOff x="2716" y="1408"/>
                      <a:chExt cx="53" cy="448"/>
                    </a:xfrm>
                  </p:grpSpPr>
                  <p:sp>
                    <p:nvSpPr>
                      <p:cNvPr id="26112" name="Oval 273"/>
                      <p:cNvSpPr>
                        <a:spLocks noChangeArrowheads="1"/>
                      </p:cNvSpPr>
                      <p:nvPr/>
                    </p:nvSpPr>
                    <p:spPr bwMode="auto">
                      <a:xfrm>
                        <a:off x="2716" y="1816"/>
                        <a:ext cx="53" cy="40"/>
                      </a:xfrm>
                      <a:prstGeom prst="ellipse">
                        <a:avLst/>
                      </a:prstGeom>
                      <a:solidFill>
                        <a:srgbClr val="51DC00"/>
                      </a:solidFill>
                      <a:ln w="12700">
                        <a:solidFill>
                          <a:srgbClr val="51DC00"/>
                        </a:solidFill>
                        <a:round/>
                        <a:headEnd/>
                        <a:tailEnd/>
                      </a:ln>
                    </p:spPr>
                    <p:txBody>
                      <a:bodyPr wrap="none" anchor="ctr"/>
                      <a:lstStyle/>
                      <a:p>
                        <a:endParaRPr lang="en-US"/>
                      </a:p>
                    </p:txBody>
                  </p:sp>
                  <p:sp>
                    <p:nvSpPr>
                      <p:cNvPr id="26113" name="Oval 274"/>
                      <p:cNvSpPr>
                        <a:spLocks noChangeArrowheads="1"/>
                      </p:cNvSpPr>
                      <p:nvPr/>
                    </p:nvSpPr>
                    <p:spPr bwMode="auto">
                      <a:xfrm>
                        <a:off x="2716" y="1408"/>
                        <a:ext cx="53" cy="40"/>
                      </a:xfrm>
                      <a:prstGeom prst="ellipse">
                        <a:avLst/>
                      </a:prstGeom>
                      <a:solidFill>
                        <a:srgbClr val="51DC00"/>
                      </a:solidFill>
                      <a:ln w="12700">
                        <a:solidFill>
                          <a:srgbClr val="51DC00"/>
                        </a:solidFill>
                        <a:round/>
                        <a:headEnd/>
                        <a:tailEnd/>
                      </a:ln>
                    </p:spPr>
                    <p:txBody>
                      <a:bodyPr wrap="none" anchor="ctr"/>
                      <a:lstStyle/>
                      <a:p>
                        <a:endParaRPr lang="en-US"/>
                      </a:p>
                    </p:txBody>
                  </p:sp>
                </p:grpSp>
                <p:grpSp>
                  <p:nvGrpSpPr>
                    <p:cNvPr id="26109" name="Group 275"/>
                    <p:cNvGrpSpPr>
                      <a:grpSpLocks/>
                    </p:cNvGrpSpPr>
                    <p:nvPr/>
                  </p:nvGrpSpPr>
                  <p:grpSpPr bwMode="auto">
                    <a:xfrm>
                      <a:off x="4348" y="1404"/>
                      <a:ext cx="53" cy="448"/>
                      <a:chOff x="2716" y="1408"/>
                      <a:chExt cx="53" cy="448"/>
                    </a:xfrm>
                  </p:grpSpPr>
                  <p:sp>
                    <p:nvSpPr>
                      <p:cNvPr id="26110" name="Oval 276"/>
                      <p:cNvSpPr>
                        <a:spLocks noChangeArrowheads="1"/>
                      </p:cNvSpPr>
                      <p:nvPr/>
                    </p:nvSpPr>
                    <p:spPr bwMode="auto">
                      <a:xfrm>
                        <a:off x="2716" y="1816"/>
                        <a:ext cx="53" cy="40"/>
                      </a:xfrm>
                      <a:prstGeom prst="ellipse">
                        <a:avLst/>
                      </a:prstGeom>
                      <a:solidFill>
                        <a:srgbClr val="51DC00"/>
                      </a:solidFill>
                      <a:ln w="12700">
                        <a:solidFill>
                          <a:srgbClr val="51DC00"/>
                        </a:solidFill>
                        <a:round/>
                        <a:headEnd/>
                        <a:tailEnd/>
                      </a:ln>
                    </p:spPr>
                    <p:txBody>
                      <a:bodyPr wrap="none" anchor="ctr"/>
                      <a:lstStyle/>
                      <a:p>
                        <a:endParaRPr lang="en-US"/>
                      </a:p>
                    </p:txBody>
                  </p:sp>
                  <p:sp>
                    <p:nvSpPr>
                      <p:cNvPr id="26111" name="Oval 277"/>
                      <p:cNvSpPr>
                        <a:spLocks noChangeArrowheads="1"/>
                      </p:cNvSpPr>
                      <p:nvPr/>
                    </p:nvSpPr>
                    <p:spPr bwMode="auto">
                      <a:xfrm>
                        <a:off x="2716" y="1408"/>
                        <a:ext cx="53" cy="40"/>
                      </a:xfrm>
                      <a:prstGeom prst="ellipse">
                        <a:avLst/>
                      </a:prstGeom>
                      <a:solidFill>
                        <a:srgbClr val="51DC00"/>
                      </a:solidFill>
                      <a:ln w="12700">
                        <a:solidFill>
                          <a:srgbClr val="51DC00"/>
                        </a:solidFill>
                        <a:round/>
                        <a:headEnd/>
                        <a:tailEnd/>
                      </a:ln>
                    </p:spPr>
                    <p:txBody>
                      <a:bodyPr wrap="none" anchor="ctr"/>
                      <a:lstStyle/>
                      <a:p>
                        <a:endParaRPr lang="en-US"/>
                      </a:p>
                    </p:txBody>
                  </p:sp>
                </p:grpSp>
              </p:grpSp>
            </p:grpSp>
          </p:grpSp>
          <p:grpSp>
            <p:nvGrpSpPr>
              <p:cNvPr id="26073" name="Group 278"/>
              <p:cNvGrpSpPr>
                <a:grpSpLocks/>
              </p:cNvGrpSpPr>
              <p:nvPr/>
            </p:nvGrpSpPr>
            <p:grpSpPr bwMode="auto">
              <a:xfrm>
                <a:off x="4021" y="2345"/>
                <a:ext cx="694" cy="680"/>
                <a:chOff x="2857" y="2460"/>
                <a:chExt cx="667" cy="656"/>
              </a:xfrm>
            </p:grpSpPr>
            <p:grpSp>
              <p:nvGrpSpPr>
                <p:cNvPr id="26074" name="Group 279"/>
                <p:cNvGrpSpPr>
                  <a:grpSpLocks/>
                </p:cNvGrpSpPr>
                <p:nvPr/>
              </p:nvGrpSpPr>
              <p:grpSpPr bwMode="auto">
                <a:xfrm>
                  <a:off x="2857" y="2460"/>
                  <a:ext cx="472" cy="656"/>
                  <a:chOff x="1680" y="2464"/>
                  <a:chExt cx="472" cy="656"/>
                </a:xfrm>
              </p:grpSpPr>
              <p:grpSp>
                <p:nvGrpSpPr>
                  <p:cNvPr id="26090" name="Group 280"/>
                  <p:cNvGrpSpPr>
                    <a:grpSpLocks/>
                  </p:cNvGrpSpPr>
                  <p:nvPr/>
                </p:nvGrpSpPr>
                <p:grpSpPr bwMode="auto">
                  <a:xfrm>
                    <a:off x="1680" y="2672"/>
                    <a:ext cx="469" cy="448"/>
                    <a:chOff x="3932" y="1404"/>
                    <a:chExt cx="469" cy="448"/>
                  </a:xfrm>
                </p:grpSpPr>
                <p:grpSp>
                  <p:nvGrpSpPr>
                    <p:cNvPr id="26098" name="Group 281"/>
                    <p:cNvGrpSpPr>
                      <a:grpSpLocks/>
                    </p:cNvGrpSpPr>
                    <p:nvPr/>
                  </p:nvGrpSpPr>
                  <p:grpSpPr bwMode="auto">
                    <a:xfrm>
                      <a:off x="3932" y="1404"/>
                      <a:ext cx="53" cy="448"/>
                      <a:chOff x="2716" y="1408"/>
                      <a:chExt cx="53" cy="448"/>
                    </a:xfrm>
                  </p:grpSpPr>
                  <p:sp>
                    <p:nvSpPr>
                      <p:cNvPr id="26102" name="Oval 282"/>
                      <p:cNvSpPr>
                        <a:spLocks noChangeArrowheads="1"/>
                      </p:cNvSpPr>
                      <p:nvPr/>
                    </p:nvSpPr>
                    <p:spPr bwMode="auto">
                      <a:xfrm>
                        <a:off x="2716" y="1816"/>
                        <a:ext cx="53" cy="40"/>
                      </a:xfrm>
                      <a:prstGeom prst="ellipse">
                        <a:avLst/>
                      </a:prstGeom>
                      <a:solidFill>
                        <a:srgbClr val="51DC00"/>
                      </a:solidFill>
                      <a:ln w="12700">
                        <a:solidFill>
                          <a:srgbClr val="51DC00"/>
                        </a:solidFill>
                        <a:round/>
                        <a:headEnd/>
                        <a:tailEnd/>
                      </a:ln>
                    </p:spPr>
                    <p:txBody>
                      <a:bodyPr wrap="none" anchor="ctr"/>
                      <a:lstStyle/>
                      <a:p>
                        <a:endParaRPr lang="en-US"/>
                      </a:p>
                    </p:txBody>
                  </p:sp>
                  <p:sp>
                    <p:nvSpPr>
                      <p:cNvPr id="26103" name="Oval 283"/>
                      <p:cNvSpPr>
                        <a:spLocks noChangeArrowheads="1"/>
                      </p:cNvSpPr>
                      <p:nvPr/>
                    </p:nvSpPr>
                    <p:spPr bwMode="auto">
                      <a:xfrm>
                        <a:off x="2716" y="1408"/>
                        <a:ext cx="53" cy="40"/>
                      </a:xfrm>
                      <a:prstGeom prst="ellipse">
                        <a:avLst/>
                      </a:prstGeom>
                      <a:solidFill>
                        <a:srgbClr val="51DC00"/>
                      </a:solidFill>
                      <a:ln w="12700">
                        <a:solidFill>
                          <a:srgbClr val="51DC00"/>
                        </a:solidFill>
                        <a:round/>
                        <a:headEnd/>
                        <a:tailEnd/>
                      </a:ln>
                    </p:spPr>
                    <p:txBody>
                      <a:bodyPr wrap="none" anchor="ctr"/>
                      <a:lstStyle/>
                      <a:p>
                        <a:endParaRPr lang="en-US"/>
                      </a:p>
                    </p:txBody>
                  </p:sp>
                </p:grpSp>
                <p:grpSp>
                  <p:nvGrpSpPr>
                    <p:cNvPr id="26099" name="Group 284"/>
                    <p:cNvGrpSpPr>
                      <a:grpSpLocks/>
                    </p:cNvGrpSpPr>
                    <p:nvPr/>
                  </p:nvGrpSpPr>
                  <p:grpSpPr bwMode="auto">
                    <a:xfrm>
                      <a:off x="4348" y="1404"/>
                      <a:ext cx="53" cy="448"/>
                      <a:chOff x="2716" y="1408"/>
                      <a:chExt cx="53" cy="448"/>
                    </a:xfrm>
                  </p:grpSpPr>
                  <p:sp>
                    <p:nvSpPr>
                      <p:cNvPr id="26100" name="Oval 285"/>
                      <p:cNvSpPr>
                        <a:spLocks noChangeArrowheads="1"/>
                      </p:cNvSpPr>
                      <p:nvPr/>
                    </p:nvSpPr>
                    <p:spPr bwMode="auto">
                      <a:xfrm>
                        <a:off x="2716" y="1816"/>
                        <a:ext cx="53" cy="40"/>
                      </a:xfrm>
                      <a:prstGeom prst="ellipse">
                        <a:avLst/>
                      </a:prstGeom>
                      <a:solidFill>
                        <a:srgbClr val="51DC00"/>
                      </a:solidFill>
                      <a:ln w="12700">
                        <a:solidFill>
                          <a:srgbClr val="51DC00"/>
                        </a:solidFill>
                        <a:round/>
                        <a:headEnd/>
                        <a:tailEnd/>
                      </a:ln>
                    </p:spPr>
                    <p:txBody>
                      <a:bodyPr wrap="none" anchor="ctr"/>
                      <a:lstStyle/>
                      <a:p>
                        <a:endParaRPr lang="en-US"/>
                      </a:p>
                    </p:txBody>
                  </p:sp>
                  <p:sp>
                    <p:nvSpPr>
                      <p:cNvPr id="26101" name="Oval 286"/>
                      <p:cNvSpPr>
                        <a:spLocks noChangeArrowheads="1"/>
                      </p:cNvSpPr>
                      <p:nvPr/>
                    </p:nvSpPr>
                    <p:spPr bwMode="auto">
                      <a:xfrm>
                        <a:off x="2716" y="1408"/>
                        <a:ext cx="53" cy="40"/>
                      </a:xfrm>
                      <a:prstGeom prst="ellipse">
                        <a:avLst/>
                      </a:prstGeom>
                      <a:solidFill>
                        <a:srgbClr val="51DC00"/>
                      </a:solidFill>
                      <a:ln w="12700">
                        <a:solidFill>
                          <a:srgbClr val="51DC00"/>
                        </a:solidFill>
                        <a:round/>
                        <a:headEnd/>
                        <a:tailEnd/>
                      </a:ln>
                    </p:spPr>
                    <p:txBody>
                      <a:bodyPr wrap="none" anchor="ctr"/>
                      <a:lstStyle/>
                      <a:p>
                        <a:endParaRPr lang="en-US"/>
                      </a:p>
                    </p:txBody>
                  </p:sp>
                </p:grpSp>
              </p:grpSp>
              <p:grpSp>
                <p:nvGrpSpPr>
                  <p:cNvPr id="26091" name="Group 287"/>
                  <p:cNvGrpSpPr>
                    <a:grpSpLocks/>
                  </p:cNvGrpSpPr>
                  <p:nvPr/>
                </p:nvGrpSpPr>
                <p:grpSpPr bwMode="auto">
                  <a:xfrm>
                    <a:off x="1683" y="2464"/>
                    <a:ext cx="469" cy="448"/>
                    <a:chOff x="3932" y="1404"/>
                    <a:chExt cx="469" cy="448"/>
                  </a:xfrm>
                </p:grpSpPr>
                <p:grpSp>
                  <p:nvGrpSpPr>
                    <p:cNvPr id="26092" name="Group 288"/>
                    <p:cNvGrpSpPr>
                      <a:grpSpLocks/>
                    </p:cNvGrpSpPr>
                    <p:nvPr/>
                  </p:nvGrpSpPr>
                  <p:grpSpPr bwMode="auto">
                    <a:xfrm>
                      <a:off x="3932" y="1404"/>
                      <a:ext cx="53" cy="448"/>
                      <a:chOff x="2716" y="1408"/>
                      <a:chExt cx="53" cy="448"/>
                    </a:xfrm>
                  </p:grpSpPr>
                  <p:sp>
                    <p:nvSpPr>
                      <p:cNvPr id="26096" name="Oval 289"/>
                      <p:cNvSpPr>
                        <a:spLocks noChangeArrowheads="1"/>
                      </p:cNvSpPr>
                      <p:nvPr/>
                    </p:nvSpPr>
                    <p:spPr bwMode="auto">
                      <a:xfrm>
                        <a:off x="2716" y="1816"/>
                        <a:ext cx="53" cy="40"/>
                      </a:xfrm>
                      <a:prstGeom prst="ellipse">
                        <a:avLst/>
                      </a:prstGeom>
                      <a:solidFill>
                        <a:srgbClr val="51DC00"/>
                      </a:solidFill>
                      <a:ln w="12700">
                        <a:solidFill>
                          <a:srgbClr val="51DC00"/>
                        </a:solidFill>
                        <a:round/>
                        <a:headEnd/>
                        <a:tailEnd/>
                      </a:ln>
                    </p:spPr>
                    <p:txBody>
                      <a:bodyPr wrap="none" anchor="ctr"/>
                      <a:lstStyle/>
                      <a:p>
                        <a:endParaRPr lang="en-US"/>
                      </a:p>
                    </p:txBody>
                  </p:sp>
                  <p:sp>
                    <p:nvSpPr>
                      <p:cNvPr id="26097" name="Oval 290"/>
                      <p:cNvSpPr>
                        <a:spLocks noChangeArrowheads="1"/>
                      </p:cNvSpPr>
                      <p:nvPr/>
                    </p:nvSpPr>
                    <p:spPr bwMode="auto">
                      <a:xfrm>
                        <a:off x="2716" y="1408"/>
                        <a:ext cx="53" cy="40"/>
                      </a:xfrm>
                      <a:prstGeom prst="ellipse">
                        <a:avLst/>
                      </a:prstGeom>
                      <a:solidFill>
                        <a:srgbClr val="51DC00"/>
                      </a:solidFill>
                      <a:ln w="12700">
                        <a:solidFill>
                          <a:srgbClr val="51DC00"/>
                        </a:solidFill>
                        <a:round/>
                        <a:headEnd/>
                        <a:tailEnd/>
                      </a:ln>
                    </p:spPr>
                    <p:txBody>
                      <a:bodyPr wrap="none" anchor="ctr"/>
                      <a:lstStyle/>
                      <a:p>
                        <a:endParaRPr lang="en-US"/>
                      </a:p>
                    </p:txBody>
                  </p:sp>
                </p:grpSp>
                <p:grpSp>
                  <p:nvGrpSpPr>
                    <p:cNvPr id="26093" name="Group 291"/>
                    <p:cNvGrpSpPr>
                      <a:grpSpLocks/>
                    </p:cNvGrpSpPr>
                    <p:nvPr/>
                  </p:nvGrpSpPr>
                  <p:grpSpPr bwMode="auto">
                    <a:xfrm>
                      <a:off x="4348" y="1404"/>
                      <a:ext cx="53" cy="448"/>
                      <a:chOff x="2716" y="1408"/>
                      <a:chExt cx="53" cy="448"/>
                    </a:xfrm>
                  </p:grpSpPr>
                  <p:sp>
                    <p:nvSpPr>
                      <p:cNvPr id="26094" name="Oval 292"/>
                      <p:cNvSpPr>
                        <a:spLocks noChangeArrowheads="1"/>
                      </p:cNvSpPr>
                      <p:nvPr/>
                    </p:nvSpPr>
                    <p:spPr bwMode="auto">
                      <a:xfrm>
                        <a:off x="2716" y="1816"/>
                        <a:ext cx="53" cy="40"/>
                      </a:xfrm>
                      <a:prstGeom prst="ellipse">
                        <a:avLst/>
                      </a:prstGeom>
                      <a:solidFill>
                        <a:srgbClr val="51DC00"/>
                      </a:solidFill>
                      <a:ln w="12700">
                        <a:solidFill>
                          <a:srgbClr val="51DC00"/>
                        </a:solidFill>
                        <a:round/>
                        <a:headEnd/>
                        <a:tailEnd/>
                      </a:ln>
                    </p:spPr>
                    <p:txBody>
                      <a:bodyPr wrap="none" anchor="ctr"/>
                      <a:lstStyle/>
                      <a:p>
                        <a:endParaRPr lang="en-US"/>
                      </a:p>
                    </p:txBody>
                  </p:sp>
                  <p:sp>
                    <p:nvSpPr>
                      <p:cNvPr id="26095" name="Oval 293"/>
                      <p:cNvSpPr>
                        <a:spLocks noChangeArrowheads="1"/>
                      </p:cNvSpPr>
                      <p:nvPr/>
                    </p:nvSpPr>
                    <p:spPr bwMode="auto">
                      <a:xfrm>
                        <a:off x="2716" y="1408"/>
                        <a:ext cx="53" cy="40"/>
                      </a:xfrm>
                      <a:prstGeom prst="ellipse">
                        <a:avLst/>
                      </a:prstGeom>
                      <a:solidFill>
                        <a:srgbClr val="51DC00"/>
                      </a:solidFill>
                      <a:ln w="12700">
                        <a:solidFill>
                          <a:srgbClr val="51DC00"/>
                        </a:solidFill>
                        <a:round/>
                        <a:headEnd/>
                        <a:tailEnd/>
                      </a:ln>
                    </p:spPr>
                    <p:txBody>
                      <a:bodyPr wrap="none" anchor="ctr"/>
                      <a:lstStyle/>
                      <a:p>
                        <a:endParaRPr lang="en-US"/>
                      </a:p>
                    </p:txBody>
                  </p:sp>
                </p:grpSp>
              </p:grpSp>
            </p:grpSp>
            <p:grpSp>
              <p:nvGrpSpPr>
                <p:cNvPr id="26075" name="Group 294"/>
                <p:cNvGrpSpPr>
                  <a:grpSpLocks/>
                </p:cNvGrpSpPr>
                <p:nvPr/>
              </p:nvGrpSpPr>
              <p:grpSpPr bwMode="auto">
                <a:xfrm>
                  <a:off x="3052" y="2460"/>
                  <a:ext cx="472" cy="656"/>
                  <a:chOff x="1680" y="2464"/>
                  <a:chExt cx="472" cy="656"/>
                </a:xfrm>
              </p:grpSpPr>
              <p:grpSp>
                <p:nvGrpSpPr>
                  <p:cNvPr id="26076" name="Group 295"/>
                  <p:cNvGrpSpPr>
                    <a:grpSpLocks/>
                  </p:cNvGrpSpPr>
                  <p:nvPr/>
                </p:nvGrpSpPr>
                <p:grpSpPr bwMode="auto">
                  <a:xfrm>
                    <a:off x="1680" y="2672"/>
                    <a:ext cx="469" cy="448"/>
                    <a:chOff x="3932" y="1404"/>
                    <a:chExt cx="469" cy="448"/>
                  </a:xfrm>
                </p:grpSpPr>
                <p:grpSp>
                  <p:nvGrpSpPr>
                    <p:cNvPr id="26084" name="Group 296"/>
                    <p:cNvGrpSpPr>
                      <a:grpSpLocks/>
                    </p:cNvGrpSpPr>
                    <p:nvPr/>
                  </p:nvGrpSpPr>
                  <p:grpSpPr bwMode="auto">
                    <a:xfrm>
                      <a:off x="3932" y="1404"/>
                      <a:ext cx="53" cy="448"/>
                      <a:chOff x="2716" y="1408"/>
                      <a:chExt cx="53" cy="448"/>
                    </a:xfrm>
                  </p:grpSpPr>
                  <p:sp>
                    <p:nvSpPr>
                      <p:cNvPr id="26088" name="Oval 297"/>
                      <p:cNvSpPr>
                        <a:spLocks noChangeArrowheads="1"/>
                      </p:cNvSpPr>
                      <p:nvPr/>
                    </p:nvSpPr>
                    <p:spPr bwMode="auto">
                      <a:xfrm>
                        <a:off x="2716" y="1816"/>
                        <a:ext cx="53" cy="40"/>
                      </a:xfrm>
                      <a:prstGeom prst="ellipse">
                        <a:avLst/>
                      </a:prstGeom>
                      <a:solidFill>
                        <a:srgbClr val="51DC00"/>
                      </a:solidFill>
                      <a:ln w="12700">
                        <a:solidFill>
                          <a:srgbClr val="51DC00"/>
                        </a:solidFill>
                        <a:round/>
                        <a:headEnd/>
                        <a:tailEnd/>
                      </a:ln>
                    </p:spPr>
                    <p:txBody>
                      <a:bodyPr wrap="none" anchor="ctr"/>
                      <a:lstStyle/>
                      <a:p>
                        <a:endParaRPr lang="en-US"/>
                      </a:p>
                    </p:txBody>
                  </p:sp>
                  <p:sp>
                    <p:nvSpPr>
                      <p:cNvPr id="26089" name="Oval 298"/>
                      <p:cNvSpPr>
                        <a:spLocks noChangeArrowheads="1"/>
                      </p:cNvSpPr>
                      <p:nvPr/>
                    </p:nvSpPr>
                    <p:spPr bwMode="auto">
                      <a:xfrm>
                        <a:off x="2716" y="1408"/>
                        <a:ext cx="53" cy="40"/>
                      </a:xfrm>
                      <a:prstGeom prst="ellipse">
                        <a:avLst/>
                      </a:prstGeom>
                      <a:solidFill>
                        <a:srgbClr val="51DC00"/>
                      </a:solidFill>
                      <a:ln w="12700">
                        <a:solidFill>
                          <a:srgbClr val="51DC00"/>
                        </a:solidFill>
                        <a:round/>
                        <a:headEnd/>
                        <a:tailEnd/>
                      </a:ln>
                    </p:spPr>
                    <p:txBody>
                      <a:bodyPr wrap="none" anchor="ctr"/>
                      <a:lstStyle/>
                      <a:p>
                        <a:endParaRPr lang="en-US"/>
                      </a:p>
                    </p:txBody>
                  </p:sp>
                </p:grpSp>
                <p:grpSp>
                  <p:nvGrpSpPr>
                    <p:cNvPr id="26085" name="Group 299"/>
                    <p:cNvGrpSpPr>
                      <a:grpSpLocks/>
                    </p:cNvGrpSpPr>
                    <p:nvPr/>
                  </p:nvGrpSpPr>
                  <p:grpSpPr bwMode="auto">
                    <a:xfrm>
                      <a:off x="4348" y="1404"/>
                      <a:ext cx="53" cy="448"/>
                      <a:chOff x="2716" y="1408"/>
                      <a:chExt cx="53" cy="448"/>
                    </a:xfrm>
                  </p:grpSpPr>
                  <p:sp>
                    <p:nvSpPr>
                      <p:cNvPr id="26086" name="Oval 300"/>
                      <p:cNvSpPr>
                        <a:spLocks noChangeArrowheads="1"/>
                      </p:cNvSpPr>
                      <p:nvPr/>
                    </p:nvSpPr>
                    <p:spPr bwMode="auto">
                      <a:xfrm>
                        <a:off x="2716" y="1816"/>
                        <a:ext cx="53" cy="40"/>
                      </a:xfrm>
                      <a:prstGeom prst="ellipse">
                        <a:avLst/>
                      </a:prstGeom>
                      <a:solidFill>
                        <a:srgbClr val="51DC00"/>
                      </a:solidFill>
                      <a:ln w="12700">
                        <a:solidFill>
                          <a:srgbClr val="51DC00"/>
                        </a:solidFill>
                        <a:round/>
                        <a:headEnd/>
                        <a:tailEnd/>
                      </a:ln>
                    </p:spPr>
                    <p:txBody>
                      <a:bodyPr wrap="none" anchor="ctr"/>
                      <a:lstStyle/>
                      <a:p>
                        <a:endParaRPr lang="en-US"/>
                      </a:p>
                    </p:txBody>
                  </p:sp>
                  <p:sp>
                    <p:nvSpPr>
                      <p:cNvPr id="26087" name="Oval 301"/>
                      <p:cNvSpPr>
                        <a:spLocks noChangeArrowheads="1"/>
                      </p:cNvSpPr>
                      <p:nvPr/>
                    </p:nvSpPr>
                    <p:spPr bwMode="auto">
                      <a:xfrm>
                        <a:off x="2716" y="1408"/>
                        <a:ext cx="53" cy="40"/>
                      </a:xfrm>
                      <a:prstGeom prst="ellipse">
                        <a:avLst/>
                      </a:prstGeom>
                      <a:solidFill>
                        <a:srgbClr val="51DC00"/>
                      </a:solidFill>
                      <a:ln w="12700">
                        <a:solidFill>
                          <a:srgbClr val="51DC00"/>
                        </a:solidFill>
                        <a:round/>
                        <a:headEnd/>
                        <a:tailEnd/>
                      </a:ln>
                    </p:spPr>
                    <p:txBody>
                      <a:bodyPr wrap="none" anchor="ctr"/>
                      <a:lstStyle/>
                      <a:p>
                        <a:endParaRPr lang="en-US"/>
                      </a:p>
                    </p:txBody>
                  </p:sp>
                </p:grpSp>
              </p:grpSp>
              <p:grpSp>
                <p:nvGrpSpPr>
                  <p:cNvPr id="26077" name="Group 302"/>
                  <p:cNvGrpSpPr>
                    <a:grpSpLocks/>
                  </p:cNvGrpSpPr>
                  <p:nvPr/>
                </p:nvGrpSpPr>
                <p:grpSpPr bwMode="auto">
                  <a:xfrm>
                    <a:off x="1683" y="2464"/>
                    <a:ext cx="469" cy="448"/>
                    <a:chOff x="3932" y="1404"/>
                    <a:chExt cx="469" cy="448"/>
                  </a:xfrm>
                </p:grpSpPr>
                <p:grpSp>
                  <p:nvGrpSpPr>
                    <p:cNvPr id="26078" name="Group 303"/>
                    <p:cNvGrpSpPr>
                      <a:grpSpLocks/>
                    </p:cNvGrpSpPr>
                    <p:nvPr/>
                  </p:nvGrpSpPr>
                  <p:grpSpPr bwMode="auto">
                    <a:xfrm>
                      <a:off x="3932" y="1404"/>
                      <a:ext cx="53" cy="448"/>
                      <a:chOff x="2716" y="1408"/>
                      <a:chExt cx="53" cy="448"/>
                    </a:xfrm>
                  </p:grpSpPr>
                  <p:sp>
                    <p:nvSpPr>
                      <p:cNvPr id="26082" name="Oval 304"/>
                      <p:cNvSpPr>
                        <a:spLocks noChangeArrowheads="1"/>
                      </p:cNvSpPr>
                      <p:nvPr/>
                    </p:nvSpPr>
                    <p:spPr bwMode="auto">
                      <a:xfrm>
                        <a:off x="2716" y="1816"/>
                        <a:ext cx="53" cy="40"/>
                      </a:xfrm>
                      <a:prstGeom prst="ellipse">
                        <a:avLst/>
                      </a:prstGeom>
                      <a:solidFill>
                        <a:srgbClr val="51DC00"/>
                      </a:solidFill>
                      <a:ln w="12700">
                        <a:solidFill>
                          <a:srgbClr val="51DC00"/>
                        </a:solidFill>
                        <a:round/>
                        <a:headEnd/>
                        <a:tailEnd/>
                      </a:ln>
                    </p:spPr>
                    <p:txBody>
                      <a:bodyPr wrap="none" anchor="ctr"/>
                      <a:lstStyle/>
                      <a:p>
                        <a:endParaRPr lang="en-US"/>
                      </a:p>
                    </p:txBody>
                  </p:sp>
                  <p:sp>
                    <p:nvSpPr>
                      <p:cNvPr id="26083" name="Oval 305"/>
                      <p:cNvSpPr>
                        <a:spLocks noChangeArrowheads="1"/>
                      </p:cNvSpPr>
                      <p:nvPr/>
                    </p:nvSpPr>
                    <p:spPr bwMode="auto">
                      <a:xfrm>
                        <a:off x="2716" y="1408"/>
                        <a:ext cx="53" cy="40"/>
                      </a:xfrm>
                      <a:prstGeom prst="ellipse">
                        <a:avLst/>
                      </a:prstGeom>
                      <a:solidFill>
                        <a:srgbClr val="51DC00"/>
                      </a:solidFill>
                      <a:ln w="12700">
                        <a:solidFill>
                          <a:srgbClr val="51DC00"/>
                        </a:solidFill>
                        <a:round/>
                        <a:headEnd/>
                        <a:tailEnd/>
                      </a:ln>
                    </p:spPr>
                    <p:txBody>
                      <a:bodyPr wrap="none" anchor="ctr"/>
                      <a:lstStyle/>
                      <a:p>
                        <a:endParaRPr lang="en-US"/>
                      </a:p>
                    </p:txBody>
                  </p:sp>
                </p:grpSp>
                <p:grpSp>
                  <p:nvGrpSpPr>
                    <p:cNvPr id="26079" name="Group 306"/>
                    <p:cNvGrpSpPr>
                      <a:grpSpLocks/>
                    </p:cNvGrpSpPr>
                    <p:nvPr/>
                  </p:nvGrpSpPr>
                  <p:grpSpPr bwMode="auto">
                    <a:xfrm>
                      <a:off x="4348" y="1404"/>
                      <a:ext cx="53" cy="448"/>
                      <a:chOff x="2716" y="1408"/>
                      <a:chExt cx="53" cy="448"/>
                    </a:xfrm>
                  </p:grpSpPr>
                  <p:sp>
                    <p:nvSpPr>
                      <p:cNvPr id="26080" name="Oval 307"/>
                      <p:cNvSpPr>
                        <a:spLocks noChangeArrowheads="1"/>
                      </p:cNvSpPr>
                      <p:nvPr/>
                    </p:nvSpPr>
                    <p:spPr bwMode="auto">
                      <a:xfrm>
                        <a:off x="2716" y="1816"/>
                        <a:ext cx="53" cy="40"/>
                      </a:xfrm>
                      <a:prstGeom prst="ellipse">
                        <a:avLst/>
                      </a:prstGeom>
                      <a:solidFill>
                        <a:srgbClr val="51DC00"/>
                      </a:solidFill>
                      <a:ln w="12700">
                        <a:solidFill>
                          <a:srgbClr val="51DC00"/>
                        </a:solidFill>
                        <a:round/>
                        <a:headEnd/>
                        <a:tailEnd/>
                      </a:ln>
                    </p:spPr>
                    <p:txBody>
                      <a:bodyPr wrap="none" anchor="ctr"/>
                      <a:lstStyle/>
                      <a:p>
                        <a:endParaRPr lang="en-US"/>
                      </a:p>
                    </p:txBody>
                  </p:sp>
                  <p:sp>
                    <p:nvSpPr>
                      <p:cNvPr id="26081" name="Oval 308"/>
                      <p:cNvSpPr>
                        <a:spLocks noChangeArrowheads="1"/>
                      </p:cNvSpPr>
                      <p:nvPr/>
                    </p:nvSpPr>
                    <p:spPr bwMode="auto">
                      <a:xfrm>
                        <a:off x="2716" y="1408"/>
                        <a:ext cx="53" cy="40"/>
                      </a:xfrm>
                      <a:prstGeom prst="ellipse">
                        <a:avLst/>
                      </a:prstGeom>
                      <a:solidFill>
                        <a:srgbClr val="51DC00"/>
                      </a:solidFill>
                      <a:ln w="12700">
                        <a:solidFill>
                          <a:srgbClr val="51DC00"/>
                        </a:solidFill>
                        <a:round/>
                        <a:headEnd/>
                        <a:tailEnd/>
                      </a:ln>
                    </p:spPr>
                    <p:txBody>
                      <a:bodyPr wrap="none" anchor="ctr"/>
                      <a:lstStyle/>
                      <a:p>
                        <a:endParaRPr lang="en-US"/>
                      </a:p>
                    </p:txBody>
                  </p:sp>
                </p:grpSp>
              </p:grpSp>
            </p:grpSp>
          </p:grpSp>
        </p:grpSp>
        <p:grpSp>
          <p:nvGrpSpPr>
            <p:cNvPr id="26009" name="Group 309"/>
            <p:cNvGrpSpPr>
              <a:grpSpLocks/>
            </p:cNvGrpSpPr>
            <p:nvPr/>
          </p:nvGrpSpPr>
          <p:grpSpPr bwMode="auto">
            <a:xfrm>
              <a:off x="1774" y="3517"/>
              <a:ext cx="694" cy="788"/>
              <a:chOff x="4021" y="2345"/>
              <a:chExt cx="694" cy="788"/>
            </a:xfrm>
          </p:grpSpPr>
          <p:grpSp>
            <p:nvGrpSpPr>
              <p:cNvPr id="26010" name="Group 310"/>
              <p:cNvGrpSpPr>
                <a:grpSpLocks/>
              </p:cNvGrpSpPr>
              <p:nvPr/>
            </p:nvGrpSpPr>
            <p:grpSpPr bwMode="auto">
              <a:xfrm>
                <a:off x="4021" y="2453"/>
                <a:ext cx="694" cy="680"/>
                <a:chOff x="2857" y="2460"/>
                <a:chExt cx="667" cy="656"/>
              </a:xfrm>
            </p:grpSpPr>
            <p:grpSp>
              <p:nvGrpSpPr>
                <p:cNvPr id="26042" name="Group 311"/>
                <p:cNvGrpSpPr>
                  <a:grpSpLocks/>
                </p:cNvGrpSpPr>
                <p:nvPr/>
              </p:nvGrpSpPr>
              <p:grpSpPr bwMode="auto">
                <a:xfrm>
                  <a:off x="2857" y="2460"/>
                  <a:ext cx="472" cy="656"/>
                  <a:chOff x="1680" y="2464"/>
                  <a:chExt cx="472" cy="656"/>
                </a:xfrm>
              </p:grpSpPr>
              <p:grpSp>
                <p:nvGrpSpPr>
                  <p:cNvPr id="26058" name="Group 312"/>
                  <p:cNvGrpSpPr>
                    <a:grpSpLocks/>
                  </p:cNvGrpSpPr>
                  <p:nvPr/>
                </p:nvGrpSpPr>
                <p:grpSpPr bwMode="auto">
                  <a:xfrm>
                    <a:off x="1680" y="2672"/>
                    <a:ext cx="469" cy="448"/>
                    <a:chOff x="3932" y="1404"/>
                    <a:chExt cx="469" cy="448"/>
                  </a:xfrm>
                </p:grpSpPr>
                <p:grpSp>
                  <p:nvGrpSpPr>
                    <p:cNvPr id="26066" name="Group 313"/>
                    <p:cNvGrpSpPr>
                      <a:grpSpLocks/>
                    </p:cNvGrpSpPr>
                    <p:nvPr/>
                  </p:nvGrpSpPr>
                  <p:grpSpPr bwMode="auto">
                    <a:xfrm>
                      <a:off x="3932" y="1404"/>
                      <a:ext cx="53" cy="448"/>
                      <a:chOff x="2716" y="1408"/>
                      <a:chExt cx="53" cy="448"/>
                    </a:xfrm>
                  </p:grpSpPr>
                  <p:sp>
                    <p:nvSpPr>
                      <p:cNvPr id="26070" name="Oval 314"/>
                      <p:cNvSpPr>
                        <a:spLocks noChangeArrowheads="1"/>
                      </p:cNvSpPr>
                      <p:nvPr/>
                    </p:nvSpPr>
                    <p:spPr bwMode="auto">
                      <a:xfrm>
                        <a:off x="2716" y="1816"/>
                        <a:ext cx="53" cy="40"/>
                      </a:xfrm>
                      <a:prstGeom prst="ellipse">
                        <a:avLst/>
                      </a:prstGeom>
                      <a:solidFill>
                        <a:srgbClr val="51DC00"/>
                      </a:solidFill>
                      <a:ln w="12700">
                        <a:solidFill>
                          <a:srgbClr val="51DC00"/>
                        </a:solidFill>
                        <a:round/>
                        <a:headEnd/>
                        <a:tailEnd/>
                      </a:ln>
                    </p:spPr>
                    <p:txBody>
                      <a:bodyPr wrap="none" anchor="ctr"/>
                      <a:lstStyle/>
                      <a:p>
                        <a:endParaRPr lang="en-US"/>
                      </a:p>
                    </p:txBody>
                  </p:sp>
                  <p:sp>
                    <p:nvSpPr>
                      <p:cNvPr id="26071" name="Oval 315"/>
                      <p:cNvSpPr>
                        <a:spLocks noChangeArrowheads="1"/>
                      </p:cNvSpPr>
                      <p:nvPr/>
                    </p:nvSpPr>
                    <p:spPr bwMode="auto">
                      <a:xfrm>
                        <a:off x="2716" y="1408"/>
                        <a:ext cx="53" cy="40"/>
                      </a:xfrm>
                      <a:prstGeom prst="ellipse">
                        <a:avLst/>
                      </a:prstGeom>
                      <a:solidFill>
                        <a:srgbClr val="51DC00"/>
                      </a:solidFill>
                      <a:ln w="12700">
                        <a:solidFill>
                          <a:srgbClr val="51DC00"/>
                        </a:solidFill>
                        <a:round/>
                        <a:headEnd/>
                        <a:tailEnd/>
                      </a:ln>
                    </p:spPr>
                    <p:txBody>
                      <a:bodyPr wrap="none" anchor="ctr"/>
                      <a:lstStyle/>
                      <a:p>
                        <a:endParaRPr lang="en-US"/>
                      </a:p>
                    </p:txBody>
                  </p:sp>
                </p:grpSp>
                <p:grpSp>
                  <p:nvGrpSpPr>
                    <p:cNvPr id="26067" name="Group 316"/>
                    <p:cNvGrpSpPr>
                      <a:grpSpLocks/>
                    </p:cNvGrpSpPr>
                    <p:nvPr/>
                  </p:nvGrpSpPr>
                  <p:grpSpPr bwMode="auto">
                    <a:xfrm>
                      <a:off x="4348" y="1404"/>
                      <a:ext cx="53" cy="448"/>
                      <a:chOff x="2716" y="1408"/>
                      <a:chExt cx="53" cy="448"/>
                    </a:xfrm>
                  </p:grpSpPr>
                  <p:sp>
                    <p:nvSpPr>
                      <p:cNvPr id="26068" name="Oval 317"/>
                      <p:cNvSpPr>
                        <a:spLocks noChangeArrowheads="1"/>
                      </p:cNvSpPr>
                      <p:nvPr/>
                    </p:nvSpPr>
                    <p:spPr bwMode="auto">
                      <a:xfrm>
                        <a:off x="2716" y="1816"/>
                        <a:ext cx="53" cy="40"/>
                      </a:xfrm>
                      <a:prstGeom prst="ellipse">
                        <a:avLst/>
                      </a:prstGeom>
                      <a:solidFill>
                        <a:srgbClr val="51DC00"/>
                      </a:solidFill>
                      <a:ln w="12700">
                        <a:solidFill>
                          <a:srgbClr val="51DC00"/>
                        </a:solidFill>
                        <a:round/>
                        <a:headEnd/>
                        <a:tailEnd/>
                      </a:ln>
                    </p:spPr>
                    <p:txBody>
                      <a:bodyPr wrap="none" anchor="ctr"/>
                      <a:lstStyle/>
                      <a:p>
                        <a:endParaRPr lang="en-US"/>
                      </a:p>
                    </p:txBody>
                  </p:sp>
                  <p:sp>
                    <p:nvSpPr>
                      <p:cNvPr id="26069" name="Oval 318"/>
                      <p:cNvSpPr>
                        <a:spLocks noChangeArrowheads="1"/>
                      </p:cNvSpPr>
                      <p:nvPr/>
                    </p:nvSpPr>
                    <p:spPr bwMode="auto">
                      <a:xfrm>
                        <a:off x="2716" y="1408"/>
                        <a:ext cx="53" cy="40"/>
                      </a:xfrm>
                      <a:prstGeom prst="ellipse">
                        <a:avLst/>
                      </a:prstGeom>
                      <a:solidFill>
                        <a:srgbClr val="51DC00"/>
                      </a:solidFill>
                      <a:ln w="12700">
                        <a:solidFill>
                          <a:srgbClr val="51DC00"/>
                        </a:solidFill>
                        <a:round/>
                        <a:headEnd/>
                        <a:tailEnd/>
                      </a:ln>
                    </p:spPr>
                    <p:txBody>
                      <a:bodyPr wrap="none" anchor="ctr"/>
                      <a:lstStyle/>
                      <a:p>
                        <a:endParaRPr lang="en-US"/>
                      </a:p>
                    </p:txBody>
                  </p:sp>
                </p:grpSp>
              </p:grpSp>
              <p:grpSp>
                <p:nvGrpSpPr>
                  <p:cNvPr id="26059" name="Group 319"/>
                  <p:cNvGrpSpPr>
                    <a:grpSpLocks/>
                  </p:cNvGrpSpPr>
                  <p:nvPr/>
                </p:nvGrpSpPr>
                <p:grpSpPr bwMode="auto">
                  <a:xfrm>
                    <a:off x="1683" y="2464"/>
                    <a:ext cx="469" cy="448"/>
                    <a:chOff x="3932" y="1404"/>
                    <a:chExt cx="469" cy="448"/>
                  </a:xfrm>
                </p:grpSpPr>
                <p:grpSp>
                  <p:nvGrpSpPr>
                    <p:cNvPr id="26060" name="Group 320"/>
                    <p:cNvGrpSpPr>
                      <a:grpSpLocks/>
                    </p:cNvGrpSpPr>
                    <p:nvPr/>
                  </p:nvGrpSpPr>
                  <p:grpSpPr bwMode="auto">
                    <a:xfrm>
                      <a:off x="3932" y="1404"/>
                      <a:ext cx="53" cy="448"/>
                      <a:chOff x="2716" y="1408"/>
                      <a:chExt cx="53" cy="448"/>
                    </a:xfrm>
                  </p:grpSpPr>
                  <p:sp>
                    <p:nvSpPr>
                      <p:cNvPr id="26064" name="Oval 321"/>
                      <p:cNvSpPr>
                        <a:spLocks noChangeArrowheads="1"/>
                      </p:cNvSpPr>
                      <p:nvPr/>
                    </p:nvSpPr>
                    <p:spPr bwMode="auto">
                      <a:xfrm>
                        <a:off x="2716" y="1816"/>
                        <a:ext cx="53" cy="40"/>
                      </a:xfrm>
                      <a:prstGeom prst="ellipse">
                        <a:avLst/>
                      </a:prstGeom>
                      <a:solidFill>
                        <a:srgbClr val="51DC00"/>
                      </a:solidFill>
                      <a:ln w="12700">
                        <a:solidFill>
                          <a:srgbClr val="51DC00"/>
                        </a:solidFill>
                        <a:round/>
                        <a:headEnd/>
                        <a:tailEnd/>
                      </a:ln>
                    </p:spPr>
                    <p:txBody>
                      <a:bodyPr wrap="none" anchor="ctr"/>
                      <a:lstStyle/>
                      <a:p>
                        <a:endParaRPr lang="en-US"/>
                      </a:p>
                    </p:txBody>
                  </p:sp>
                  <p:sp>
                    <p:nvSpPr>
                      <p:cNvPr id="26065" name="Oval 322"/>
                      <p:cNvSpPr>
                        <a:spLocks noChangeArrowheads="1"/>
                      </p:cNvSpPr>
                      <p:nvPr/>
                    </p:nvSpPr>
                    <p:spPr bwMode="auto">
                      <a:xfrm>
                        <a:off x="2716" y="1408"/>
                        <a:ext cx="53" cy="40"/>
                      </a:xfrm>
                      <a:prstGeom prst="ellipse">
                        <a:avLst/>
                      </a:prstGeom>
                      <a:solidFill>
                        <a:srgbClr val="51DC00"/>
                      </a:solidFill>
                      <a:ln w="12700">
                        <a:solidFill>
                          <a:srgbClr val="51DC00"/>
                        </a:solidFill>
                        <a:round/>
                        <a:headEnd/>
                        <a:tailEnd/>
                      </a:ln>
                    </p:spPr>
                    <p:txBody>
                      <a:bodyPr wrap="none" anchor="ctr"/>
                      <a:lstStyle/>
                      <a:p>
                        <a:endParaRPr lang="en-US"/>
                      </a:p>
                    </p:txBody>
                  </p:sp>
                </p:grpSp>
                <p:grpSp>
                  <p:nvGrpSpPr>
                    <p:cNvPr id="26061" name="Group 323"/>
                    <p:cNvGrpSpPr>
                      <a:grpSpLocks/>
                    </p:cNvGrpSpPr>
                    <p:nvPr/>
                  </p:nvGrpSpPr>
                  <p:grpSpPr bwMode="auto">
                    <a:xfrm>
                      <a:off x="4348" y="1404"/>
                      <a:ext cx="53" cy="448"/>
                      <a:chOff x="2716" y="1408"/>
                      <a:chExt cx="53" cy="448"/>
                    </a:xfrm>
                  </p:grpSpPr>
                  <p:sp>
                    <p:nvSpPr>
                      <p:cNvPr id="26062" name="Oval 324"/>
                      <p:cNvSpPr>
                        <a:spLocks noChangeArrowheads="1"/>
                      </p:cNvSpPr>
                      <p:nvPr/>
                    </p:nvSpPr>
                    <p:spPr bwMode="auto">
                      <a:xfrm>
                        <a:off x="2716" y="1816"/>
                        <a:ext cx="53" cy="40"/>
                      </a:xfrm>
                      <a:prstGeom prst="ellipse">
                        <a:avLst/>
                      </a:prstGeom>
                      <a:solidFill>
                        <a:srgbClr val="51DC00"/>
                      </a:solidFill>
                      <a:ln w="12700">
                        <a:solidFill>
                          <a:srgbClr val="51DC00"/>
                        </a:solidFill>
                        <a:round/>
                        <a:headEnd/>
                        <a:tailEnd/>
                      </a:ln>
                    </p:spPr>
                    <p:txBody>
                      <a:bodyPr wrap="none" anchor="ctr"/>
                      <a:lstStyle/>
                      <a:p>
                        <a:endParaRPr lang="en-US"/>
                      </a:p>
                    </p:txBody>
                  </p:sp>
                  <p:sp>
                    <p:nvSpPr>
                      <p:cNvPr id="26063" name="Oval 325"/>
                      <p:cNvSpPr>
                        <a:spLocks noChangeArrowheads="1"/>
                      </p:cNvSpPr>
                      <p:nvPr/>
                    </p:nvSpPr>
                    <p:spPr bwMode="auto">
                      <a:xfrm>
                        <a:off x="2716" y="1408"/>
                        <a:ext cx="53" cy="40"/>
                      </a:xfrm>
                      <a:prstGeom prst="ellipse">
                        <a:avLst/>
                      </a:prstGeom>
                      <a:solidFill>
                        <a:srgbClr val="51DC00"/>
                      </a:solidFill>
                      <a:ln w="12700">
                        <a:solidFill>
                          <a:srgbClr val="51DC00"/>
                        </a:solidFill>
                        <a:round/>
                        <a:headEnd/>
                        <a:tailEnd/>
                      </a:ln>
                    </p:spPr>
                    <p:txBody>
                      <a:bodyPr wrap="none" anchor="ctr"/>
                      <a:lstStyle/>
                      <a:p>
                        <a:endParaRPr lang="en-US"/>
                      </a:p>
                    </p:txBody>
                  </p:sp>
                </p:grpSp>
              </p:grpSp>
            </p:grpSp>
            <p:grpSp>
              <p:nvGrpSpPr>
                <p:cNvPr id="26043" name="Group 326"/>
                <p:cNvGrpSpPr>
                  <a:grpSpLocks/>
                </p:cNvGrpSpPr>
                <p:nvPr/>
              </p:nvGrpSpPr>
              <p:grpSpPr bwMode="auto">
                <a:xfrm>
                  <a:off x="3052" y="2460"/>
                  <a:ext cx="472" cy="656"/>
                  <a:chOff x="1680" y="2464"/>
                  <a:chExt cx="472" cy="656"/>
                </a:xfrm>
              </p:grpSpPr>
              <p:grpSp>
                <p:nvGrpSpPr>
                  <p:cNvPr id="26044" name="Group 327"/>
                  <p:cNvGrpSpPr>
                    <a:grpSpLocks/>
                  </p:cNvGrpSpPr>
                  <p:nvPr/>
                </p:nvGrpSpPr>
                <p:grpSpPr bwMode="auto">
                  <a:xfrm>
                    <a:off x="1680" y="2672"/>
                    <a:ext cx="469" cy="448"/>
                    <a:chOff x="3932" y="1404"/>
                    <a:chExt cx="469" cy="448"/>
                  </a:xfrm>
                </p:grpSpPr>
                <p:grpSp>
                  <p:nvGrpSpPr>
                    <p:cNvPr id="26052" name="Group 328"/>
                    <p:cNvGrpSpPr>
                      <a:grpSpLocks/>
                    </p:cNvGrpSpPr>
                    <p:nvPr/>
                  </p:nvGrpSpPr>
                  <p:grpSpPr bwMode="auto">
                    <a:xfrm>
                      <a:off x="3932" y="1404"/>
                      <a:ext cx="53" cy="448"/>
                      <a:chOff x="2716" y="1408"/>
                      <a:chExt cx="53" cy="448"/>
                    </a:xfrm>
                  </p:grpSpPr>
                  <p:sp>
                    <p:nvSpPr>
                      <p:cNvPr id="26056" name="Oval 329"/>
                      <p:cNvSpPr>
                        <a:spLocks noChangeArrowheads="1"/>
                      </p:cNvSpPr>
                      <p:nvPr/>
                    </p:nvSpPr>
                    <p:spPr bwMode="auto">
                      <a:xfrm>
                        <a:off x="2716" y="1816"/>
                        <a:ext cx="53" cy="40"/>
                      </a:xfrm>
                      <a:prstGeom prst="ellipse">
                        <a:avLst/>
                      </a:prstGeom>
                      <a:solidFill>
                        <a:srgbClr val="51DC00"/>
                      </a:solidFill>
                      <a:ln w="12700">
                        <a:solidFill>
                          <a:srgbClr val="51DC00"/>
                        </a:solidFill>
                        <a:round/>
                        <a:headEnd/>
                        <a:tailEnd/>
                      </a:ln>
                    </p:spPr>
                    <p:txBody>
                      <a:bodyPr wrap="none" anchor="ctr"/>
                      <a:lstStyle/>
                      <a:p>
                        <a:endParaRPr lang="en-US"/>
                      </a:p>
                    </p:txBody>
                  </p:sp>
                  <p:sp>
                    <p:nvSpPr>
                      <p:cNvPr id="26057" name="Oval 330"/>
                      <p:cNvSpPr>
                        <a:spLocks noChangeArrowheads="1"/>
                      </p:cNvSpPr>
                      <p:nvPr/>
                    </p:nvSpPr>
                    <p:spPr bwMode="auto">
                      <a:xfrm>
                        <a:off x="2716" y="1408"/>
                        <a:ext cx="53" cy="40"/>
                      </a:xfrm>
                      <a:prstGeom prst="ellipse">
                        <a:avLst/>
                      </a:prstGeom>
                      <a:solidFill>
                        <a:srgbClr val="51DC00"/>
                      </a:solidFill>
                      <a:ln w="12700">
                        <a:solidFill>
                          <a:srgbClr val="51DC00"/>
                        </a:solidFill>
                        <a:round/>
                        <a:headEnd/>
                        <a:tailEnd/>
                      </a:ln>
                    </p:spPr>
                    <p:txBody>
                      <a:bodyPr wrap="none" anchor="ctr"/>
                      <a:lstStyle/>
                      <a:p>
                        <a:endParaRPr lang="en-US"/>
                      </a:p>
                    </p:txBody>
                  </p:sp>
                </p:grpSp>
                <p:grpSp>
                  <p:nvGrpSpPr>
                    <p:cNvPr id="26053" name="Group 331"/>
                    <p:cNvGrpSpPr>
                      <a:grpSpLocks/>
                    </p:cNvGrpSpPr>
                    <p:nvPr/>
                  </p:nvGrpSpPr>
                  <p:grpSpPr bwMode="auto">
                    <a:xfrm>
                      <a:off x="4348" y="1404"/>
                      <a:ext cx="53" cy="448"/>
                      <a:chOff x="2716" y="1408"/>
                      <a:chExt cx="53" cy="448"/>
                    </a:xfrm>
                  </p:grpSpPr>
                  <p:sp>
                    <p:nvSpPr>
                      <p:cNvPr id="26054" name="Oval 332"/>
                      <p:cNvSpPr>
                        <a:spLocks noChangeArrowheads="1"/>
                      </p:cNvSpPr>
                      <p:nvPr/>
                    </p:nvSpPr>
                    <p:spPr bwMode="auto">
                      <a:xfrm>
                        <a:off x="2716" y="1816"/>
                        <a:ext cx="53" cy="40"/>
                      </a:xfrm>
                      <a:prstGeom prst="ellipse">
                        <a:avLst/>
                      </a:prstGeom>
                      <a:solidFill>
                        <a:srgbClr val="51DC00"/>
                      </a:solidFill>
                      <a:ln w="12700">
                        <a:solidFill>
                          <a:srgbClr val="51DC00"/>
                        </a:solidFill>
                        <a:round/>
                        <a:headEnd/>
                        <a:tailEnd/>
                      </a:ln>
                    </p:spPr>
                    <p:txBody>
                      <a:bodyPr wrap="none" anchor="ctr"/>
                      <a:lstStyle/>
                      <a:p>
                        <a:endParaRPr lang="en-US"/>
                      </a:p>
                    </p:txBody>
                  </p:sp>
                  <p:sp>
                    <p:nvSpPr>
                      <p:cNvPr id="26055" name="Oval 333"/>
                      <p:cNvSpPr>
                        <a:spLocks noChangeArrowheads="1"/>
                      </p:cNvSpPr>
                      <p:nvPr/>
                    </p:nvSpPr>
                    <p:spPr bwMode="auto">
                      <a:xfrm>
                        <a:off x="2716" y="1408"/>
                        <a:ext cx="53" cy="40"/>
                      </a:xfrm>
                      <a:prstGeom prst="ellipse">
                        <a:avLst/>
                      </a:prstGeom>
                      <a:solidFill>
                        <a:srgbClr val="51DC00"/>
                      </a:solidFill>
                      <a:ln w="12700">
                        <a:solidFill>
                          <a:srgbClr val="51DC00"/>
                        </a:solidFill>
                        <a:round/>
                        <a:headEnd/>
                        <a:tailEnd/>
                      </a:ln>
                    </p:spPr>
                    <p:txBody>
                      <a:bodyPr wrap="none" anchor="ctr"/>
                      <a:lstStyle/>
                      <a:p>
                        <a:endParaRPr lang="en-US"/>
                      </a:p>
                    </p:txBody>
                  </p:sp>
                </p:grpSp>
              </p:grpSp>
              <p:grpSp>
                <p:nvGrpSpPr>
                  <p:cNvPr id="26045" name="Group 334"/>
                  <p:cNvGrpSpPr>
                    <a:grpSpLocks/>
                  </p:cNvGrpSpPr>
                  <p:nvPr/>
                </p:nvGrpSpPr>
                <p:grpSpPr bwMode="auto">
                  <a:xfrm>
                    <a:off x="1683" y="2464"/>
                    <a:ext cx="469" cy="448"/>
                    <a:chOff x="3932" y="1404"/>
                    <a:chExt cx="469" cy="448"/>
                  </a:xfrm>
                </p:grpSpPr>
                <p:grpSp>
                  <p:nvGrpSpPr>
                    <p:cNvPr id="26046" name="Group 335"/>
                    <p:cNvGrpSpPr>
                      <a:grpSpLocks/>
                    </p:cNvGrpSpPr>
                    <p:nvPr/>
                  </p:nvGrpSpPr>
                  <p:grpSpPr bwMode="auto">
                    <a:xfrm>
                      <a:off x="3932" y="1404"/>
                      <a:ext cx="53" cy="448"/>
                      <a:chOff x="2716" y="1408"/>
                      <a:chExt cx="53" cy="448"/>
                    </a:xfrm>
                  </p:grpSpPr>
                  <p:sp>
                    <p:nvSpPr>
                      <p:cNvPr id="26050" name="Oval 336"/>
                      <p:cNvSpPr>
                        <a:spLocks noChangeArrowheads="1"/>
                      </p:cNvSpPr>
                      <p:nvPr/>
                    </p:nvSpPr>
                    <p:spPr bwMode="auto">
                      <a:xfrm>
                        <a:off x="2716" y="1816"/>
                        <a:ext cx="53" cy="40"/>
                      </a:xfrm>
                      <a:prstGeom prst="ellipse">
                        <a:avLst/>
                      </a:prstGeom>
                      <a:solidFill>
                        <a:srgbClr val="51DC00"/>
                      </a:solidFill>
                      <a:ln w="12700">
                        <a:solidFill>
                          <a:srgbClr val="51DC00"/>
                        </a:solidFill>
                        <a:round/>
                        <a:headEnd/>
                        <a:tailEnd/>
                      </a:ln>
                    </p:spPr>
                    <p:txBody>
                      <a:bodyPr wrap="none" anchor="ctr"/>
                      <a:lstStyle/>
                      <a:p>
                        <a:endParaRPr lang="en-US"/>
                      </a:p>
                    </p:txBody>
                  </p:sp>
                  <p:sp>
                    <p:nvSpPr>
                      <p:cNvPr id="26051" name="Oval 337"/>
                      <p:cNvSpPr>
                        <a:spLocks noChangeArrowheads="1"/>
                      </p:cNvSpPr>
                      <p:nvPr/>
                    </p:nvSpPr>
                    <p:spPr bwMode="auto">
                      <a:xfrm>
                        <a:off x="2716" y="1408"/>
                        <a:ext cx="53" cy="40"/>
                      </a:xfrm>
                      <a:prstGeom prst="ellipse">
                        <a:avLst/>
                      </a:prstGeom>
                      <a:solidFill>
                        <a:srgbClr val="51DC00"/>
                      </a:solidFill>
                      <a:ln w="12700">
                        <a:solidFill>
                          <a:srgbClr val="51DC00"/>
                        </a:solidFill>
                        <a:round/>
                        <a:headEnd/>
                        <a:tailEnd/>
                      </a:ln>
                    </p:spPr>
                    <p:txBody>
                      <a:bodyPr wrap="none" anchor="ctr"/>
                      <a:lstStyle/>
                      <a:p>
                        <a:endParaRPr lang="en-US"/>
                      </a:p>
                    </p:txBody>
                  </p:sp>
                </p:grpSp>
                <p:grpSp>
                  <p:nvGrpSpPr>
                    <p:cNvPr id="26047" name="Group 338"/>
                    <p:cNvGrpSpPr>
                      <a:grpSpLocks/>
                    </p:cNvGrpSpPr>
                    <p:nvPr/>
                  </p:nvGrpSpPr>
                  <p:grpSpPr bwMode="auto">
                    <a:xfrm>
                      <a:off x="4348" y="1404"/>
                      <a:ext cx="53" cy="448"/>
                      <a:chOff x="2716" y="1408"/>
                      <a:chExt cx="53" cy="448"/>
                    </a:xfrm>
                  </p:grpSpPr>
                  <p:sp>
                    <p:nvSpPr>
                      <p:cNvPr id="26048" name="Oval 339"/>
                      <p:cNvSpPr>
                        <a:spLocks noChangeArrowheads="1"/>
                      </p:cNvSpPr>
                      <p:nvPr/>
                    </p:nvSpPr>
                    <p:spPr bwMode="auto">
                      <a:xfrm>
                        <a:off x="2716" y="1816"/>
                        <a:ext cx="53" cy="40"/>
                      </a:xfrm>
                      <a:prstGeom prst="ellipse">
                        <a:avLst/>
                      </a:prstGeom>
                      <a:solidFill>
                        <a:srgbClr val="51DC00"/>
                      </a:solidFill>
                      <a:ln w="12700">
                        <a:solidFill>
                          <a:srgbClr val="51DC00"/>
                        </a:solidFill>
                        <a:round/>
                        <a:headEnd/>
                        <a:tailEnd/>
                      </a:ln>
                    </p:spPr>
                    <p:txBody>
                      <a:bodyPr wrap="none" anchor="ctr"/>
                      <a:lstStyle/>
                      <a:p>
                        <a:endParaRPr lang="en-US"/>
                      </a:p>
                    </p:txBody>
                  </p:sp>
                  <p:sp>
                    <p:nvSpPr>
                      <p:cNvPr id="26049" name="Oval 340"/>
                      <p:cNvSpPr>
                        <a:spLocks noChangeArrowheads="1"/>
                      </p:cNvSpPr>
                      <p:nvPr/>
                    </p:nvSpPr>
                    <p:spPr bwMode="auto">
                      <a:xfrm>
                        <a:off x="2716" y="1408"/>
                        <a:ext cx="53" cy="40"/>
                      </a:xfrm>
                      <a:prstGeom prst="ellipse">
                        <a:avLst/>
                      </a:prstGeom>
                      <a:solidFill>
                        <a:srgbClr val="51DC00"/>
                      </a:solidFill>
                      <a:ln w="12700">
                        <a:solidFill>
                          <a:srgbClr val="51DC00"/>
                        </a:solidFill>
                        <a:round/>
                        <a:headEnd/>
                        <a:tailEnd/>
                      </a:ln>
                    </p:spPr>
                    <p:txBody>
                      <a:bodyPr wrap="none" anchor="ctr"/>
                      <a:lstStyle/>
                      <a:p>
                        <a:endParaRPr lang="en-US"/>
                      </a:p>
                    </p:txBody>
                  </p:sp>
                </p:grpSp>
              </p:grpSp>
            </p:grpSp>
          </p:grpSp>
          <p:grpSp>
            <p:nvGrpSpPr>
              <p:cNvPr id="26011" name="Group 341"/>
              <p:cNvGrpSpPr>
                <a:grpSpLocks/>
              </p:cNvGrpSpPr>
              <p:nvPr/>
            </p:nvGrpSpPr>
            <p:grpSpPr bwMode="auto">
              <a:xfrm>
                <a:off x="4021" y="2345"/>
                <a:ext cx="694" cy="680"/>
                <a:chOff x="2857" y="2460"/>
                <a:chExt cx="667" cy="656"/>
              </a:xfrm>
            </p:grpSpPr>
            <p:grpSp>
              <p:nvGrpSpPr>
                <p:cNvPr id="26012" name="Group 342"/>
                <p:cNvGrpSpPr>
                  <a:grpSpLocks/>
                </p:cNvGrpSpPr>
                <p:nvPr/>
              </p:nvGrpSpPr>
              <p:grpSpPr bwMode="auto">
                <a:xfrm>
                  <a:off x="2857" y="2460"/>
                  <a:ext cx="472" cy="656"/>
                  <a:chOff x="1680" y="2464"/>
                  <a:chExt cx="472" cy="656"/>
                </a:xfrm>
              </p:grpSpPr>
              <p:grpSp>
                <p:nvGrpSpPr>
                  <p:cNvPr id="26028" name="Group 343"/>
                  <p:cNvGrpSpPr>
                    <a:grpSpLocks/>
                  </p:cNvGrpSpPr>
                  <p:nvPr/>
                </p:nvGrpSpPr>
                <p:grpSpPr bwMode="auto">
                  <a:xfrm>
                    <a:off x="1680" y="2672"/>
                    <a:ext cx="469" cy="448"/>
                    <a:chOff x="3932" y="1404"/>
                    <a:chExt cx="469" cy="448"/>
                  </a:xfrm>
                </p:grpSpPr>
                <p:grpSp>
                  <p:nvGrpSpPr>
                    <p:cNvPr id="26036" name="Group 344"/>
                    <p:cNvGrpSpPr>
                      <a:grpSpLocks/>
                    </p:cNvGrpSpPr>
                    <p:nvPr/>
                  </p:nvGrpSpPr>
                  <p:grpSpPr bwMode="auto">
                    <a:xfrm>
                      <a:off x="3932" y="1404"/>
                      <a:ext cx="53" cy="448"/>
                      <a:chOff x="2716" y="1408"/>
                      <a:chExt cx="53" cy="448"/>
                    </a:xfrm>
                  </p:grpSpPr>
                  <p:sp>
                    <p:nvSpPr>
                      <p:cNvPr id="26040" name="Oval 345"/>
                      <p:cNvSpPr>
                        <a:spLocks noChangeArrowheads="1"/>
                      </p:cNvSpPr>
                      <p:nvPr/>
                    </p:nvSpPr>
                    <p:spPr bwMode="auto">
                      <a:xfrm>
                        <a:off x="2716" y="1816"/>
                        <a:ext cx="53" cy="40"/>
                      </a:xfrm>
                      <a:prstGeom prst="ellipse">
                        <a:avLst/>
                      </a:prstGeom>
                      <a:solidFill>
                        <a:srgbClr val="51DC00"/>
                      </a:solidFill>
                      <a:ln w="12700">
                        <a:solidFill>
                          <a:srgbClr val="51DC00"/>
                        </a:solidFill>
                        <a:round/>
                        <a:headEnd/>
                        <a:tailEnd/>
                      </a:ln>
                    </p:spPr>
                    <p:txBody>
                      <a:bodyPr wrap="none" anchor="ctr"/>
                      <a:lstStyle/>
                      <a:p>
                        <a:endParaRPr lang="en-US"/>
                      </a:p>
                    </p:txBody>
                  </p:sp>
                  <p:sp>
                    <p:nvSpPr>
                      <p:cNvPr id="26041" name="Oval 346"/>
                      <p:cNvSpPr>
                        <a:spLocks noChangeArrowheads="1"/>
                      </p:cNvSpPr>
                      <p:nvPr/>
                    </p:nvSpPr>
                    <p:spPr bwMode="auto">
                      <a:xfrm>
                        <a:off x="2716" y="1408"/>
                        <a:ext cx="53" cy="40"/>
                      </a:xfrm>
                      <a:prstGeom prst="ellipse">
                        <a:avLst/>
                      </a:prstGeom>
                      <a:solidFill>
                        <a:srgbClr val="51DC00"/>
                      </a:solidFill>
                      <a:ln w="12700">
                        <a:solidFill>
                          <a:srgbClr val="51DC00"/>
                        </a:solidFill>
                        <a:round/>
                        <a:headEnd/>
                        <a:tailEnd/>
                      </a:ln>
                    </p:spPr>
                    <p:txBody>
                      <a:bodyPr wrap="none" anchor="ctr"/>
                      <a:lstStyle/>
                      <a:p>
                        <a:endParaRPr lang="en-US"/>
                      </a:p>
                    </p:txBody>
                  </p:sp>
                </p:grpSp>
                <p:grpSp>
                  <p:nvGrpSpPr>
                    <p:cNvPr id="26037" name="Group 347"/>
                    <p:cNvGrpSpPr>
                      <a:grpSpLocks/>
                    </p:cNvGrpSpPr>
                    <p:nvPr/>
                  </p:nvGrpSpPr>
                  <p:grpSpPr bwMode="auto">
                    <a:xfrm>
                      <a:off x="4348" y="1404"/>
                      <a:ext cx="53" cy="448"/>
                      <a:chOff x="2716" y="1408"/>
                      <a:chExt cx="53" cy="448"/>
                    </a:xfrm>
                  </p:grpSpPr>
                  <p:sp>
                    <p:nvSpPr>
                      <p:cNvPr id="26038" name="Oval 348"/>
                      <p:cNvSpPr>
                        <a:spLocks noChangeArrowheads="1"/>
                      </p:cNvSpPr>
                      <p:nvPr/>
                    </p:nvSpPr>
                    <p:spPr bwMode="auto">
                      <a:xfrm>
                        <a:off x="2716" y="1816"/>
                        <a:ext cx="53" cy="40"/>
                      </a:xfrm>
                      <a:prstGeom prst="ellipse">
                        <a:avLst/>
                      </a:prstGeom>
                      <a:solidFill>
                        <a:srgbClr val="51DC00"/>
                      </a:solidFill>
                      <a:ln w="12700">
                        <a:solidFill>
                          <a:srgbClr val="51DC00"/>
                        </a:solidFill>
                        <a:round/>
                        <a:headEnd/>
                        <a:tailEnd/>
                      </a:ln>
                    </p:spPr>
                    <p:txBody>
                      <a:bodyPr wrap="none" anchor="ctr"/>
                      <a:lstStyle/>
                      <a:p>
                        <a:endParaRPr lang="en-US"/>
                      </a:p>
                    </p:txBody>
                  </p:sp>
                  <p:sp>
                    <p:nvSpPr>
                      <p:cNvPr id="26039" name="Oval 349"/>
                      <p:cNvSpPr>
                        <a:spLocks noChangeArrowheads="1"/>
                      </p:cNvSpPr>
                      <p:nvPr/>
                    </p:nvSpPr>
                    <p:spPr bwMode="auto">
                      <a:xfrm>
                        <a:off x="2716" y="1408"/>
                        <a:ext cx="53" cy="40"/>
                      </a:xfrm>
                      <a:prstGeom prst="ellipse">
                        <a:avLst/>
                      </a:prstGeom>
                      <a:solidFill>
                        <a:srgbClr val="51DC00"/>
                      </a:solidFill>
                      <a:ln w="12700">
                        <a:solidFill>
                          <a:srgbClr val="51DC00"/>
                        </a:solidFill>
                        <a:round/>
                        <a:headEnd/>
                        <a:tailEnd/>
                      </a:ln>
                    </p:spPr>
                    <p:txBody>
                      <a:bodyPr wrap="none" anchor="ctr"/>
                      <a:lstStyle/>
                      <a:p>
                        <a:endParaRPr lang="en-US"/>
                      </a:p>
                    </p:txBody>
                  </p:sp>
                </p:grpSp>
              </p:grpSp>
              <p:grpSp>
                <p:nvGrpSpPr>
                  <p:cNvPr id="26029" name="Group 350"/>
                  <p:cNvGrpSpPr>
                    <a:grpSpLocks/>
                  </p:cNvGrpSpPr>
                  <p:nvPr/>
                </p:nvGrpSpPr>
                <p:grpSpPr bwMode="auto">
                  <a:xfrm>
                    <a:off x="1683" y="2464"/>
                    <a:ext cx="469" cy="448"/>
                    <a:chOff x="3932" y="1404"/>
                    <a:chExt cx="469" cy="448"/>
                  </a:xfrm>
                </p:grpSpPr>
                <p:grpSp>
                  <p:nvGrpSpPr>
                    <p:cNvPr id="26030" name="Group 351"/>
                    <p:cNvGrpSpPr>
                      <a:grpSpLocks/>
                    </p:cNvGrpSpPr>
                    <p:nvPr/>
                  </p:nvGrpSpPr>
                  <p:grpSpPr bwMode="auto">
                    <a:xfrm>
                      <a:off x="3932" y="1404"/>
                      <a:ext cx="53" cy="448"/>
                      <a:chOff x="2716" y="1408"/>
                      <a:chExt cx="53" cy="448"/>
                    </a:xfrm>
                  </p:grpSpPr>
                  <p:sp>
                    <p:nvSpPr>
                      <p:cNvPr id="26034" name="Oval 352"/>
                      <p:cNvSpPr>
                        <a:spLocks noChangeArrowheads="1"/>
                      </p:cNvSpPr>
                      <p:nvPr/>
                    </p:nvSpPr>
                    <p:spPr bwMode="auto">
                      <a:xfrm>
                        <a:off x="2716" y="1816"/>
                        <a:ext cx="53" cy="40"/>
                      </a:xfrm>
                      <a:prstGeom prst="ellipse">
                        <a:avLst/>
                      </a:prstGeom>
                      <a:solidFill>
                        <a:srgbClr val="51DC00"/>
                      </a:solidFill>
                      <a:ln w="12700">
                        <a:solidFill>
                          <a:srgbClr val="51DC00"/>
                        </a:solidFill>
                        <a:round/>
                        <a:headEnd/>
                        <a:tailEnd/>
                      </a:ln>
                    </p:spPr>
                    <p:txBody>
                      <a:bodyPr wrap="none" anchor="ctr"/>
                      <a:lstStyle/>
                      <a:p>
                        <a:endParaRPr lang="en-US"/>
                      </a:p>
                    </p:txBody>
                  </p:sp>
                  <p:sp>
                    <p:nvSpPr>
                      <p:cNvPr id="26035" name="Oval 353"/>
                      <p:cNvSpPr>
                        <a:spLocks noChangeArrowheads="1"/>
                      </p:cNvSpPr>
                      <p:nvPr/>
                    </p:nvSpPr>
                    <p:spPr bwMode="auto">
                      <a:xfrm>
                        <a:off x="2716" y="1408"/>
                        <a:ext cx="53" cy="40"/>
                      </a:xfrm>
                      <a:prstGeom prst="ellipse">
                        <a:avLst/>
                      </a:prstGeom>
                      <a:solidFill>
                        <a:srgbClr val="51DC00"/>
                      </a:solidFill>
                      <a:ln w="12700">
                        <a:solidFill>
                          <a:srgbClr val="51DC00"/>
                        </a:solidFill>
                        <a:round/>
                        <a:headEnd/>
                        <a:tailEnd/>
                      </a:ln>
                    </p:spPr>
                    <p:txBody>
                      <a:bodyPr wrap="none" anchor="ctr"/>
                      <a:lstStyle/>
                      <a:p>
                        <a:endParaRPr lang="en-US"/>
                      </a:p>
                    </p:txBody>
                  </p:sp>
                </p:grpSp>
                <p:grpSp>
                  <p:nvGrpSpPr>
                    <p:cNvPr id="26031" name="Group 354"/>
                    <p:cNvGrpSpPr>
                      <a:grpSpLocks/>
                    </p:cNvGrpSpPr>
                    <p:nvPr/>
                  </p:nvGrpSpPr>
                  <p:grpSpPr bwMode="auto">
                    <a:xfrm>
                      <a:off x="4348" y="1404"/>
                      <a:ext cx="53" cy="448"/>
                      <a:chOff x="2716" y="1408"/>
                      <a:chExt cx="53" cy="448"/>
                    </a:xfrm>
                  </p:grpSpPr>
                  <p:sp>
                    <p:nvSpPr>
                      <p:cNvPr id="26032" name="Oval 355"/>
                      <p:cNvSpPr>
                        <a:spLocks noChangeArrowheads="1"/>
                      </p:cNvSpPr>
                      <p:nvPr/>
                    </p:nvSpPr>
                    <p:spPr bwMode="auto">
                      <a:xfrm>
                        <a:off x="2716" y="1816"/>
                        <a:ext cx="53" cy="40"/>
                      </a:xfrm>
                      <a:prstGeom prst="ellipse">
                        <a:avLst/>
                      </a:prstGeom>
                      <a:solidFill>
                        <a:srgbClr val="51DC00"/>
                      </a:solidFill>
                      <a:ln w="12700">
                        <a:solidFill>
                          <a:srgbClr val="51DC00"/>
                        </a:solidFill>
                        <a:round/>
                        <a:headEnd/>
                        <a:tailEnd/>
                      </a:ln>
                    </p:spPr>
                    <p:txBody>
                      <a:bodyPr wrap="none" anchor="ctr"/>
                      <a:lstStyle/>
                      <a:p>
                        <a:endParaRPr lang="en-US"/>
                      </a:p>
                    </p:txBody>
                  </p:sp>
                  <p:sp>
                    <p:nvSpPr>
                      <p:cNvPr id="26033" name="Oval 356"/>
                      <p:cNvSpPr>
                        <a:spLocks noChangeArrowheads="1"/>
                      </p:cNvSpPr>
                      <p:nvPr/>
                    </p:nvSpPr>
                    <p:spPr bwMode="auto">
                      <a:xfrm>
                        <a:off x="2716" y="1408"/>
                        <a:ext cx="53" cy="40"/>
                      </a:xfrm>
                      <a:prstGeom prst="ellipse">
                        <a:avLst/>
                      </a:prstGeom>
                      <a:solidFill>
                        <a:srgbClr val="51DC00"/>
                      </a:solidFill>
                      <a:ln w="12700">
                        <a:solidFill>
                          <a:srgbClr val="51DC00"/>
                        </a:solidFill>
                        <a:round/>
                        <a:headEnd/>
                        <a:tailEnd/>
                      </a:ln>
                    </p:spPr>
                    <p:txBody>
                      <a:bodyPr wrap="none" anchor="ctr"/>
                      <a:lstStyle/>
                      <a:p>
                        <a:endParaRPr lang="en-US"/>
                      </a:p>
                    </p:txBody>
                  </p:sp>
                </p:grpSp>
              </p:grpSp>
            </p:grpSp>
            <p:grpSp>
              <p:nvGrpSpPr>
                <p:cNvPr id="26013" name="Group 357"/>
                <p:cNvGrpSpPr>
                  <a:grpSpLocks/>
                </p:cNvGrpSpPr>
                <p:nvPr/>
              </p:nvGrpSpPr>
              <p:grpSpPr bwMode="auto">
                <a:xfrm>
                  <a:off x="3052" y="2460"/>
                  <a:ext cx="472" cy="656"/>
                  <a:chOff x="1680" y="2464"/>
                  <a:chExt cx="472" cy="656"/>
                </a:xfrm>
              </p:grpSpPr>
              <p:grpSp>
                <p:nvGrpSpPr>
                  <p:cNvPr id="26014" name="Group 358"/>
                  <p:cNvGrpSpPr>
                    <a:grpSpLocks/>
                  </p:cNvGrpSpPr>
                  <p:nvPr/>
                </p:nvGrpSpPr>
                <p:grpSpPr bwMode="auto">
                  <a:xfrm>
                    <a:off x="1680" y="2672"/>
                    <a:ext cx="469" cy="448"/>
                    <a:chOff x="3932" y="1404"/>
                    <a:chExt cx="469" cy="448"/>
                  </a:xfrm>
                </p:grpSpPr>
                <p:grpSp>
                  <p:nvGrpSpPr>
                    <p:cNvPr id="26022" name="Group 359"/>
                    <p:cNvGrpSpPr>
                      <a:grpSpLocks/>
                    </p:cNvGrpSpPr>
                    <p:nvPr/>
                  </p:nvGrpSpPr>
                  <p:grpSpPr bwMode="auto">
                    <a:xfrm>
                      <a:off x="3932" y="1404"/>
                      <a:ext cx="53" cy="448"/>
                      <a:chOff x="2716" y="1408"/>
                      <a:chExt cx="53" cy="448"/>
                    </a:xfrm>
                  </p:grpSpPr>
                  <p:sp>
                    <p:nvSpPr>
                      <p:cNvPr id="26026" name="Oval 360"/>
                      <p:cNvSpPr>
                        <a:spLocks noChangeArrowheads="1"/>
                      </p:cNvSpPr>
                      <p:nvPr/>
                    </p:nvSpPr>
                    <p:spPr bwMode="auto">
                      <a:xfrm>
                        <a:off x="2716" y="1816"/>
                        <a:ext cx="53" cy="40"/>
                      </a:xfrm>
                      <a:prstGeom prst="ellipse">
                        <a:avLst/>
                      </a:prstGeom>
                      <a:solidFill>
                        <a:srgbClr val="51DC00"/>
                      </a:solidFill>
                      <a:ln w="12700">
                        <a:solidFill>
                          <a:srgbClr val="51DC00"/>
                        </a:solidFill>
                        <a:round/>
                        <a:headEnd/>
                        <a:tailEnd/>
                      </a:ln>
                    </p:spPr>
                    <p:txBody>
                      <a:bodyPr wrap="none" anchor="ctr"/>
                      <a:lstStyle/>
                      <a:p>
                        <a:endParaRPr lang="en-US"/>
                      </a:p>
                    </p:txBody>
                  </p:sp>
                  <p:sp>
                    <p:nvSpPr>
                      <p:cNvPr id="26027" name="Oval 361"/>
                      <p:cNvSpPr>
                        <a:spLocks noChangeArrowheads="1"/>
                      </p:cNvSpPr>
                      <p:nvPr/>
                    </p:nvSpPr>
                    <p:spPr bwMode="auto">
                      <a:xfrm>
                        <a:off x="2716" y="1408"/>
                        <a:ext cx="53" cy="40"/>
                      </a:xfrm>
                      <a:prstGeom prst="ellipse">
                        <a:avLst/>
                      </a:prstGeom>
                      <a:solidFill>
                        <a:srgbClr val="51DC00"/>
                      </a:solidFill>
                      <a:ln w="12700">
                        <a:solidFill>
                          <a:srgbClr val="51DC00"/>
                        </a:solidFill>
                        <a:round/>
                        <a:headEnd/>
                        <a:tailEnd/>
                      </a:ln>
                    </p:spPr>
                    <p:txBody>
                      <a:bodyPr wrap="none" anchor="ctr"/>
                      <a:lstStyle/>
                      <a:p>
                        <a:endParaRPr lang="en-US"/>
                      </a:p>
                    </p:txBody>
                  </p:sp>
                </p:grpSp>
                <p:grpSp>
                  <p:nvGrpSpPr>
                    <p:cNvPr id="26023" name="Group 362"/>
                    <p:cNvGrpSpPr>
                      <a:grpSpLocks/>
                    </p:cNvGrpSpPr>
                    <p:nvPr/>
                  </p:nvGrpSpPr>
                  <p:grpSpPr bwMode="auto">
                    <a:xfrm>
                      <a:off x="4348" y="1404"/>
                      <a:ext cx="53" cy="448"/>
                      <a:chOff x="2716" y="1408"/>
                      <a:chExt cx="53" cy="448"/>
                    </a:xfrm>
                  </p:grpSpPr>
                  <p:sp>
                    <p:nvSpPr>
                      <p:cNvPr id="26024" name="Oval 363"/>
                      <p:cNvSpPr>
                        <a:spLocks noChangeArrowheads="1"/>
                      </p:cNvSpPr>
                      <p:nvPr/>
                    </p:nvSpPr>
                    <p:spPr bwMode="auto">
                      <a:xfrm>
                        <a:off x="2716" y="1816"/>
                        <a:ext cx="53" cy="40"/>
                      </a:xfrm>
                      <a:prstGeom prst="ellipse">
                        <a:avLst/>
                      </a:prstGeom>
                      <a:solidFill>
                        <a:srgbClr val="51DC00"/>
                      </a:solidFill>
                      <a:ln w="12700">
                        <a:solidFill>
                          <a:srgbClr val="51DC00"/>
                        </a:solidFill>
                        <a:round/>
                        <a:headEnd/>
                        <a:tailEnd/>
                      </a:ln>
                    </p:spPr>
                    <p:txBody>
                      <a:bodyPr wrap="none" anchor="ctr"/>
                      <a:lstStyle/>
                      <a:p>
                        <a:endParaRPr lang="en-US"/>
                      </a:p>
                    </p:txBody>
                  </p:sp>
                  <p:sp>
                    <p:nvSpPr>
                      <p:cNvPr id="26025" name="Oval 364"/>
                      <p:cNvSpPr>
                        <a:spLocks noChangeArrowheads="1"/>
                      </p:cNvSpPr>
                      <p:nvPr/>
                    </p:nvSpPr>
                    <p:spPr bwMode="auto">
                      <a:xfrm>
                        <a:off x="2716" y="1408"/>
                        <a:ext cx="53" cy="40"/>
                      </a:xfrm>
                      <a:prstGeom prst="ellipse">
                        <a:avLst/>
                      </a:prstGeom>
                      <a:solidFill>
                        <a:srgbClr val="51DC00"/>
                      </a:solidFill>
                      <a:ln w="12700">
                        <a:solidFill>
                          <a:srgbClr val="51DC00"/>
                        </a:solidFill>
                        <a:round/>
                        <a:headEnd/>
                        <a:tailEnd/>
                      </a:ln>
                    </p:spPr>
                    <p:txBody>
                      <a:bodyPr wrap="none" anchor="ctr"/>
                      <a:lstStyle/>
                      <a:p>
                        <a:endParaRPr lang="en-US"/>
                      </a:p>
                    </p:txBody>
                  </p:sp>
                </p:grpSp>
              </p:grpSp>
              <p:grpSp>
                <p:nvGrpSpPr>
                  <p:cNvPr id="26015" name="Group 365"/>
                  <p:cNvGrpSpPr>
                    <a:grpSpLocks/>
                  </p:cNvGrpSpPr>
                  <p:nvPr/>
                </p:nvGrpSpPr>
                <p:grpSpPr bwMode="auto">
                  <a:xfrm>
                    <a:off x="1683" y="2464"/>
                    <a:ext cx="469" cy="448"/>
                    <a:chOff x="3932" y="1404"/>
                    <a:chExt cx="469" cy="448"/>
                  </a:xfrm>
                </p:grpSpPr>
                <p:grpSp>
                  <p:nvGrpSpPr>
                    <p:cNvPr id="26016" name="Group 366"/>
                    <p:cNvGrpSpPr>
                      <a:grpSpLocks/>
                    </p:cNvGrpSpPr>
                    <p:nvPr/>
                  </p:nvGrpSpPr>
                  <p:grpSpPr bwMode="auto">
                    <a:xfrm>
                      <a:off x="3932" y="1404"/>
                      <a:ext cx="53" cy="448"/>
                      <a:chOff x="2716" y="1408"/>
                      <a:chExt cx="53" cy="448"/>
                    </a:xfrm>
                  </p:grpSpPr>
                  <p:sp>
                    <p:nvSpPr>
                      <p:cNvPr id="26020" name="Oval 367"/>
                      <p:cNvSpPr>
                        <a:spLocks noChangeArrowheads="1"/>
                      </p:cNvSpPr>
                      <p:nvPr/>
                    </p:nvSpPr>
                    <p:spPr bwMode="auto">
                      <a:xfrm>
                        <a:off x="2716" y="1816"/>
                        <a:ext cx="53" cy="40"/>
                      </a:xfrm>
                      <a:prstGeom prst="ellipse">
                        <a:avLst/>
                      </a:prstGeom>
                      <a:solidFill>
                        <a:srgbClr val="51DC00"/>
                      </a:solidFill>
                      <a:ln w="12700">
                        <a:solidFill>
                          <a:srgbClr val="51DC00"/>
                        </a:solidFill>
                        <a:round/>
                        <a:headEnd/>
                        <a:tailEnd/>
                      </a:ln>
                    </p:spPr>
                    <p:txBody>
                      <a:bodyPr wrap="none" anchor="ctr"/>
                      <a:lstStyle/>
                      <a:p>
                        <a:endParaRPr lang="en-US"/>
                      </a:p>
                    </p:txBody>
                  </p:sp>
                  <p:sp>
                    <p:nvSpPr>
                      <p:cNvPr id="26021" name="Oval 368"/>
                      <p:cNvSpPr>
                        <a:spLocks noChangeArrowheads="1"/>
                      </p:cNvSpPr>
                      <p:nvPr/>
                    </p:nvSpPr>
                    <p:spPr bwMode="auto">
                      <a:xfrm>
                        <a:off x="2716" y="1408"/>
                        <a:ext cx="53" cy="40"/>
                      </a:xfrm>
                      <a:prstGeom prst="ellipse">
                        <a:avLst/>
                      </a:prstGeom>
                      <a:solidFill>
                        <a:srgbClr val="51DC00"/>
                      </a:solidFill>
                      <a:ln w="12700">
                        <a:solidFill>
                          <a:srgbClr val="51DC00"/>
                        </a:solidFill>
                        <a:round/>
                        <a:headEnd/>
                        <a:tailEnd/>
                      </a:ln>
                    </p:spPr>
                    <p:txBody>
                      <a:bodyPr wrap="none" anchor="ctr"/>
                      <a:lstStyle/>
                      <a:p>
                        <a:endParaRPr lang="en-US"/>
                      </a:p>
                    </p:txBody>
                  </p:sp>
                </p:grpSp>
                <p:grpSp>
                  <p:nvGrpSpPr>
                    <p:cNvPr id="26017" name="Group 369"/>
                    <p:cNvGrpSpPr>
                      <a:grpSpLocks/>
                    </p:cNvGrpSpPr>
                    <p:nvPr/>
                  </p:nvGrpSpPr>
                  <p:grpSpPr bwMode="auto">
                    <a:xfrm>
                      <a:off x="4348" y="1404"/>
                      <a:ext cx="53" cy="448"/>
                      <a:chOff x="2716" y="1408"/>
                      <a:chExt cx="53" cy="448"/>
                    </a:xfrm>
                  </p:grpSpPr>
                  <p:sp>
                    <p:nvSpPr>
                      <p:cNvPr id="26018" name="Oval 370"/>
                      <p:cNvSpPr>
                        <a:spLocks noChangeArrowheads="1"/>
                      </p:cNvSpPr>
                      <p:nvPr/>
                    </p:nvSpPr>
                    <p:spPr bwMode="auto">
                      <a:xfrm>
                        <a:off x="2716" y="1816"/>
                        <a:ext cx="53" cy="40"/>
                      </a:xfrm>
                      <a:prstGeom prst="ellipse">
                        <a:avLst/>
                      </a:prstGeom>
                      <a:solidFill>
                        <a:srgbClr val="51DC00"/>
                      </a:solidFill>
                      <a:ln w="12700">
                        <a:solidFill>
                          <a:srgbClr val="51DC00"/>
                        </a:solidFill>
                        <a:round/>
                        <a:headEnd/>
                        <a:tailEnd/>
                      </a:ln>
                    </p:spPr>
                    <p:txBody>
                      <a:bodyPr wrap="none" anchor="ctr"/>
                      <a:lstStyle/>
                      <a:p>
                        <a:endParaRPr lang="en-US"/>
                      </a:p>
                    </p:txBody>
                  </p:sp>
                  <p:sp>
                    <p:nvSpPr>
                      <p:cNvPr id="26019" name="Oval 371"/>
                      <p:cNvSpPr>
                        <a:spLocks noChangeArrowheads="1"/>
                      </p:cNvSpPr>
                      <p:nvPr/>
                    </p:nvSpPr>
                    <p:spPr bwMode="auto">
                      <a:xfrm>
                        <a:off x="2716" y="1408"/>
                        <a:ext cx="53" cy="40"/>
                      </a:xfrm>
                      <a:prstGeom prst="ellipse">
                        <a:avLst/>
                      </a:prstGeom>
                      <a:solidFill>
                        <a:srgbClr val="51DC00"/>
                      </a:solidFill>
                      <a:ln w="12700">
                        <a:solidFill>
                          <a:srgbClr val="51DC00"/>
                        </a:solidFill>
                        <a:round/>
                        <a:headEnd/>
                        <a:tailEnd/>
                      </a:ln>
                    </p:spPr>
                    <p:txBody>
                      <a:bodyPr wrap="none" anchor="ctr"/>
                      <a:lstStyle/>
                      <a:p>
                        <a:endParaRPr lang="en-US"/>
                      </a:p>
                    </p:txBody>
                  </p:sp>
                </p:grpSp>
              </p:grpSp>
            </p:grpSp>
          </p:grpSp>
        </p:grpSp>
      </p:grpSp>
      <p:grpSp>
        <p:nvGrpSpPr>
          <p:cNvPr id="539939" name="Group 372"/>
          <p:cNvGrpSpPr>
            <a:grpSpLocks/>
          </p:cNvGrpSpPr>
          <p:nvPr/>
        </p:nvGrpSpPr>
        <p:grpSpPr bwMode="auto">
          <a:xfrm>
            <a:off x="3238500" y="5345113"/>
            <a:ext cx="1254125" cy="1250950"/>
            <a:chOff x="1678" y="3517"/>
            <a:chExt cx="790" cy="788"/>
          </a:xfrm>
        </p:grpSpPr>
        <p:grpSp>
          <p:nvGrpSpPr>
            <p:cNvPr id="25882" name="Group 373"/>
            <p:cNvGrpSpPr>
              <a:grpSpLocks/>
            </p:cNvGrpSpPr>
            <p:nvPr/>
          </p:nvGrpSpPr>
          <p:grpSpPr bwMode="auto">
            <a:xfrm>
              <a:off x="1678" y="3517"/>
              <a:ext cx="694" cy="788"/>
              <a:chOff x="4021" y="2345"/>
              <a:chExt cx="694" cy="788"/>
            </a:xfrm>
          </p:grpSpPr>
          <p:grpSp>
            <p:nvGrpSpPr>
              <p:cNvPr id="25946" name="Group 374"/>
              <p:cNvGrpSpPr>
                <a:grpSpLocks/>
              </p:cNvGrpSpPr>
              <p:nvPr/>
            </p:nvGrpSpPr>
            <p:grpSpPr bwMode="auto">
              <a:xfrm>
                <a:off x="4021" y="2453"/>
                <a:ext cx="694" cy="680"/>
                <a:chOff x="2857" y="2460"/>
                <a:chExt cx="667" cy="656"/>
              </a:xfrm>
            </p:grpSpPr>
            <p:grpSp>
              <p:nvGrpSpPr>
                <p:cNvPr id="25978" name="Group 375"/>
                <p:cNvGrpSpPr>
                  <a:grpSpLocks/>
                </p:cNvGrpSpPr>
                <p:nvPr/>
              </p:nvGrpSpPr>
              <p:grpSpPr bwMode="auto">
                <a:xfrm>
                  <a:off x="2857" y="2460"/>
                  <a:ext cx="472" cy="656"/>
                  <a:chOff x="1680" y="2464"/>
                  <a:chExt cx="472" cy="656"/>
                </a:xfrm>
              </p:grpSpPr>
              <p:grpSp>
                <p:nvGrpSpPr>
                  <p:cNvPr id="25994" name="Group 376"/>
                  <p:cNvGrpSpPr>
                    <a:grpSpLocks/>
                  </p:cNvGrpSpPr>
                  <p:nvPr/>
                </p:nvGrpSpPr>
                <p:grpSpPr bwMode="auto">
                  <a:xfrm>
                    <a:off x="1680" y="2672"/>
                    <a:ext cx="469" cy="448"/>
                    <a:chOff x="3932" y="1404"/>
                    <a:chExt cx="469" cy="448"/>
                  </a:xfrm>
                </p:grpSpPr>
                <p:grpSp>
                  <p:nvGrpSpPr>
                    <p:cNvPr id="26002" name="Group 377"/>
                    <p:cNvGrpSpPr>
                      <a:grpSpLocks/>
                    </p:cNvGrpSpPr>
                    <p:nvPr/>
                  </p:nvGrpSpPr>
                  <p:grpSpPr bwMode="auto">
                    <a:xfrm>
                      <a:off x="3932" y="1404"/>
                      <a:ext cx="53" cy="448"/>
                      <a:chOff x="2716" y="1408"/>
                      <a:chExt cx="53" cy="448"/>
                    </a:xfrm>
                  </p:grpSpPr>
                  <p:sp>
                    <p:nvSpPr>
                      <p:cNvPr id="26006" name="Oval 378"/>
                      <p:cNvSpPr>
                        <a:spLocks noChangeArrowheads="1"/>
                      </p:cNvSpPr>
                      <p:nvPr/>
                    </p:nvSpPr>
                    <p:spPr bwMode="auto">
                      <a:xfrm>
                        <a:off x="2716" y="1816"/>
                        <a:ext cx="53" cy="40"/>
                      </a:xfrm>
                      <a:prstGeom prst="ellipse">
                        <a:avLst/>
                      </a:prstGeom>
                      <a:solidFill>
                        <a:srgbClr val="EE1712"/>
                      </a:solidFill>
                      <a:ln w="12700">
                        <a:solidFill>
                          <a:srgbClr val="EE1712"/>
                        </a:solidFill>
                        <a:round/>
                        <a:headEnd/>
                        <a:tailEnd/>
                      </a:ln>
                    </p:spPr>
                    <p:txBody>
                      <a:bodyPr wrap="none" anchor="ctr"/>
                      <a:lstStyle/>
                      <a:p>
                        <a:endParaRPr lang="en-US"/>
                      </a:p>
                    </p:txBody>
                  </p:sp>
                  <p:sp>
                    <p:nvSpPr>
                      <p:cNvPr id="26007" name="Oval 379"/>
                      <p:cNvSpPr>
                        <a:spLocks noChangeArrowheads="1"/>
                      </p:cNvSpPr>
                      <p:nvPr/>
                    </p:nvSpPr>
                    <p:spPr bwMode="auto">
                      <a:xfrm>
                        <a:off x="2716" y="1408"/>
                        <a:ext cx="53" cy="40"/>
                      </a:xfrm>
                      <a:prstGeom prst="ellipse">
                        <a:avLst/>
                      </a:prstGeom>
                      <a:solidFill>
                        <a:srgbClr val="EE1712"/>
                      </a:solidFill>
                      <a:ln w="12700">
                        <a:solidFill>
                          <a:srgbClr val="EE1712"/>
                        </a:solidFill>
                        <a:round/>
                        <a:headEnd/>
                        <a:tailEnd/>
                      </a:ln>
                    </p:spPr>
                    <p:txBody>
                      <a:bodyPr wrap="none" anchor="ctr"/>
                      <a:lstStyle/>
                      <a:p>
                        <a:endParaRPr lang="en-US"/>
                      </a:p>
                    </p:txBody>
                  </p:sp>
                </p:grpSp>
                <p:grpSp>
                  <p:nvGrpSpPr>
                    <p:cNvPr id="26003" name="Group 380"/>
                    <p:cNvGrpSpPr>
                      <a:grpSpLocks/>
                    </p:cNvGrpSpPr>
                    <p:nvPr/>
                  </p:nvGrpSpPr>
                  <p:grpSpPr bwMode="auto">
                    <a:xfrm>
                      <a:off x="4348" y="1404"/>
                      <a:ext cx="53" cy="448"/>
                      <a:chOff x="2716" y="1408"/>
                      <a:chExt cx="53" cy="448"/>
                    </a:xfrm>
                  </p:grpSpPr>
                  <p:sp>
                    <p:nvSpPr>
                      <p:cNvPr id="26004" name="Oval 381"/>
                      <p:cNvSpPr>
                        <a:spLocks noChangeArrowheads="1"/>
                      </p:cNvSpPr>
                      <p:nvPr/>
                    </p:nvSpPr>
                    <p:spPr bwMode="auto">
                      <a:xfrm>
                        <a:off x="2716" y="1816"/>
                        <a:ext cx="53" cy="40"/>
                      </a:xfrm>
                      <a:prstGeom prst="ellipse">
                        <a:avLst/>
                      </a:prstGeom>
                      <a:solidFill>
                        <a:srgbClr val="EE1712"/>
                      </a:solidFill>
                      <a:ln w="12700">
                        <a:solidFill>
                          <a:srgbClr val="EE1712"/>
                        </a:solidFill>
                        <a:round/>
                        <a:headEnd/>
                        <a:tailEnd/>
                      </a:ln>
                    </p:spPr>
                    <p:txBody>
                      <a:bodyPr wrap="none" anchor="ctr"/>
                      <a:lstStyle/>
                      <a:p>
                        <a:endParaRPr lang="en-US"/>
                      </a:p>
                    </p:txBody>
                  </p:sp>
                  <p:sp>
                    <p:nvSpPr>
                      <p:cNvPr id="26005" name="Oval 382"/>
                      <p:cNvSpPr>
                        <a:spLocks noChangeArrowheads="1"/>
                      </p:cNvSpPr>
                      <p:nvPr/>
                    </p:nvSpPr>
                    <p:spPr bwMode="auto">
                      <a:xfrm>
                        <a:off x="2716" y="1408"/>
                        <a:ext cx="53" cy="40"/>
                      </a:xfrm>
                      <a:prstGeom prst="ellipse">
                        <a:avLst/>
                      </a:prstGeom>
                      <a:solidFill>
                        <a:srgbClr val="EE1712"/>
                      </a:solidFill>
                      <a:ln w="12700">
                        <a:solidFill>
                          <a:srgbClr val="EE1712"/>
                        </a:solidFill>
                        <a:round/>
                        <a:headEnd/>
                        <a:tailEnd/>
                      </a:ln>
                    </p:spPr>
                    <p:txBody>
                      <a:bodyPr wrap="none" anchor="ctr"/>
                      <a:lstStyle/>
                      <a:p>
                        <a:endParaRPr lang="en-US"/>
                      </a:p>
                    </p:txBody>
                  </p:sp>
                </p:grpSp>
              </p:grpSp>
              <p:grpSp>
                <p:nvGrpSpPr>
                  <p:cNvPr id="25995" name="Group 383"/>
                  <p:cNvGrpSpPr>
                    <a:grpSpLocks/>
                  </p:cNvGrpSpPr>
                  <p:nvPr/>
                </p:nvGrpSpPr>
                <p:grpSpPr bwMode="auto">
                  <a:xfrm>
                    <a:off x="1683" y="2464"/>
                    <a:ext cx="469" cy="448"/>
                    <a:chOff x="3932" y="1404"/>
                    <a:chExt cx="469" cy="448"/>
                  </a:xfrm>
                </p:grpSpPr>
                <p:grpSp>
                  <p:nvGrpSpPr>
                    <p:cNvPr id="25996" name="Group 384"/>
                    <p:cNvGrpSpPr>
                      <a:grpSpLocks/>
                    </p:cNvGrpSpPr>
                    <p:nvPr/>
                  </p:nvGrpSpPr>
                  <p:grpSpPr bwMode="auto">
                    <a:xfrm>
                      <a:off x="3932" y="1404"/>
                      <a:ext cx="53" cy="448"/>
                      <a:chOff x="2716" y="1408"/>
                      <a:chExt cx="53" cy="448"/>
                    </a:xfrm>
                  </p:grpSpPr>
                  <p:sp>
                    <p:nvSpPr>
                      <p:cNvPr id="26000" name="Oval 385"/>
                      <p:cNvSpPr>
                        <a:spLocks noChangeArrowheads="1"/>
                      </p:cNvSpPr>
                      <p:nvPr/>
                    </p:nvSpPr>
                    <p:spPr bwMode="auto">
                      <a:xfrm>
                        <a:off x="2716" y="1816"/>
                        <a:ext cx="53" cy="40"/>
                      </a:xfrm>
                      <a:prstGeom prst="ellipse">
                        <a:avLst/>
                      </a:prstGeom>
                      <a:solidFill>
                        <a:srgbClr val="EE1712"/>
                      </a:solidFill>
                      <a:ln w="12700">
                        <a:solidFill>
                          <a:srgbClr val="EE1712"/>
                        </a:solidFill>
                        <a:round/>
                        <a:headEnd/>
                        <a:tailEnd/>
                      </a:ln>
                    </p:spPr>
                    <p:txBody>
                      <a:bodyPr wrap="none" anchor="ctr"/>
                      <a:lstStyle/>
                      <a:p>
                        <a:endParaRPr lang="en-US"/>
                      </a:p>
                    </p:txBody>
                  </p:sp>
                  <p:sp>
                    <p:nvSpPr>
                      <p:cNvPr id="26001" name="Oval 386"/>
                      <p:cNvSpPr>
                        <a:spLocks noChangeArrowheads="1"/>
                      </p:cNvSpPr>
                      <p:nvPr/>
                    </p:nvSpPr>
                    <p:spPr bwMode="auto">
                      <a:xfrm>
                        <a:off x="2716" y="1408"/>
                        <a:ext cx="53" cy="40"/>
                      </a:xfrm>
                      <a:prstGeom prst="ellipse">
                        <a:avLst/>
                      </a:prstGeom>
                      <a:solidFill>
                        <a:srgbClr val="EE1712"/>
                      </a:solidFill>
                      <a:ln w="12700">
                        <a:solidFill>
                          <a:srgbClr val="EE1712"/>
                        </a:solidFill>
                        <a:round/>
                        <a:headEnd/>
                        <a:tailEnd/>
                      </a:ln>
                    </p:spPr>
                    <p:txBody>
                      <a:bodyPr wrap="none" anchor="ctr"/>
                      <a:lstStyle/>
                      <a:p>
                        <a:endParaRPr lang="en-US"/>
                      </a:p>
                    </p:txBody>
                  </p:sp>
                </p:grpSp>
                <p:grpSp>
                  <p:nvGrpSpPr>
                    <p:cNvPr id="25997" name="Group 387"/>
                    <p:cNvGrpSpPr>
                      <a:grpSpLocks/>
                    </p:cNvGrpSpPr>
                    <p:nvPr/>
                  </p:nvGrpSpPr>
                  <p:grpSpPr bwMode="auto">
                    <a:xfrm>
                      <a:off x="4348" y="1404"/>
                      <a:ext cx="53" cy="448"/>
                      <a:chOff x="2716" y="1408"/>
                      <a:chExt cx="53" cy="448"/>
                    </a:xfrm>
                  </p:grpSpPr>
                  <p:sp>
                    <p:nvSpPr>
                      <p:cNvPr id="25998" name="Oval 388"/>
                      <p:cNvSpPr>
                        <a:spLocks noChangeArrowheads="1"/>
                      </p:cNvSpPr>
                      <p:nvPr/>
                    </p:nvSpPr>
                    <p:spPr bwMode="auto">
                      <a:xfrm>
                        <a:off x="2716" y="1816"/>
                        <a:ext cx="53" cy="40"/>
                      </a:xfrm>
                      <a:prstGeom prst="ellipse">
                        <a:avLst/>
                      </a:prstGeom>
                      <a:solidFill>
                        <a:srgbClr val="EE1712"/>
                      </a:solidFill>
                      <a:ln w="12700">
                        <a:solidFill>
                          <a:srgbClr val="EE1712"/>
                        </a:solidFill>
                        <a:round/>
                        <a:headEnd/>
                        <a:tailEnd/>
                      </a:ln>
                    </p:spPr>
                    <p:txBody>
                      <a:bodyPr wrap="none" anchor="ctr"/>
                      <a:lstStyle/>
                      <a:p>
                        <a:endParaRPr lang="en-US"/>
                      </a:p>
                    </p:txBody>
                  </p:sp>
                  <p:sp>
                    <p:nvSpPr>
                      <p:cNvPr id="25999" name="Oval 389"/>
                      <p:cNvSpPr>
                        <a:spLocks noChangeArrowheads="1"/>
                      </p:cNvSpPr>
                      <p:nvPr/>
                    </p:nvSpPr>
                    <p:spPr bwMode="auto">
                      <a:xfrm>
                        <a:off x="2716" y="1408"/>
                        <a:ext cx="53" cy="40"/>
                      </a:xfrm>
                      <a:prstGeom prst="ellipse">
                        <a:avLst/>
                      </a:prstGeom>
                      <a:solidFill>
                        <a:srgbClr val="EE1712"/>
                      </a:solidFill>
                      <a:ln w="12700">
                        <a:solidFill>
                          <a:srgbClr val="EE1712"/>
                        </a:solidFill>
                        <a:round/>
                        <a:headEnd/>
                        <a:tailEnd/>
                      </a:ln>
                    </p:spPr>
                    <p:txBody>
                      <a:bodyPr wrap="none" anchor="ctr"/>
                      <a:lstStyle/>
                      <a:p>
                        <a:endParaRPr lang="en-US"/>
                      </a:p>
                    </p:txBody>
                  </p:sp>
                </p:grpSp>
              </p:grpSp>
            </p:grpSp>
            <p:grpSp>
              <p:nvGrpSpPr>
                <p:cNvPr id="25979" name="Group 390"/>
                <p:cNvGrpSpPr>
                  <a:grpSpLocks/>
                </p:cNvGrpSpPr>
                <p:nvPr/>
              </p:nvGrpSpPr>
              <p:grpSpPr bwMode="auto">
                <a:xfrm>
                  <a:off x="3052" y="2460"/>
                  <a:ext cx="472" cy="656"/>
                  <a:chOff x="1680" y="2464"/>
                  <a:chExt cx="472" cy="656"/>
                </a:xfrm>
              </p:grpSpPr>
              <p:grpSp>
                <p:nvGrpSpPr>
                  <p:cNvPr id="25980" name="Group 391"/>
                  <p:cNvGrpSpPr>
                    <a:grpSpLocks/>
                  </p:cNvGrpSpPr>
                  <p:nvPr/>
                </p:nvGrpSpPr>
                <p:grpSpPr bwMode="auto">
                  <a:xfrm>
                    <a:off x="1680" y="2672"/>
                    <a:ext cx="469" cy="448"/>
                    <a:chOff x="3932" y="1404"/>
                    <a:chExt cx="469" cy="448"/>
                  </a:xfrm>
                </p:grpSpPr>
                <p:grpSp>
                  <p:nvGrpSpPr>
                    <p:cNvPr id="25988" name="Group 392"/>
                    <p:cNvGrpSpPr>
                      <a:grpSpLocks/>
                    </p:cNvGrpSpPr>
                    <p:nvPr/>
                  </p:nvGrpSpPr>
                  <p:grpSpPr bwMode="auto">
                    <a:xfrm>
                      <a:off x="3932" y="1404"/>
                      <a:ext cx="53" cy="448"/>
                      <a:chOff x="2716" y="1408"/>
                      <a:chExt cx="53" cy="448"/>
                    </a:xfrm>
                  </p:grpSpPr>
                  <p:sp>
                    <p:nvSpPr>
                      <p:cNvPr id="25992" name="Oval 393"/>
                      <p:cNvSpPr>
                        <a:spLocks noChangeArrowheads="1"/>
                      </p:cNvSpPr>
                      <p:nvPr/>
                    </p:nvSpPr>
                    <p:spPr bwMode="auto">
                      <a:xfrm>
                        <a:off x="2716" y="1816"/>
                        <a:ext cx="53" cy="40"/>
                      </a:xfrm>
                      <a:prstGeom prst="ellipse">
                        <a:avLst/>
                      </a:prstGeom>
                      <a:solidFill>
                        <a:srgbClr val="EE1712"/>
                      </a:solidFill>
                      <a:ln w="12700">
                        <a:solidFill>
                          <a:srgbClr val="EE1712"/>
                        </a:solidFill>
                        <a:round/>
                        <a:headEnd/>
                        <a:tailEnd/>
                      </a:ln>
                    </p:spPr>
                    <p:txBody>
                      <a:bodyPr wrap="none" anchor="ctr"/>
                      <a:lstStyle/>
                      <a:p>
                        <a:endParaRPr lang="en-US"/>
                      </a:p>
                    </p:txBody>
                  </p:sp>
                  <p:sp>
                    <p:nvSpPr>
                      <p:cNvPr id="25993" name="Oval 394"/>
                      <p:cNvSpPr>
                        <a:spLocks noChangeArrowheads="1"/>
                      </p:cNvSpPr>
                      <p:nvPr/>
                    </p:nvSpPr>
                    <p:spPr bwMode="auto">
                      <a:xfrm>
                        <a:off x="2716" y="1408"/>
                        <a:ext cx="53" cy="40"/>
                      </a:xfrm>
                      <a:prstGeom prst="ellipse">
                        <a:avLst/>
                      </a:prstGeom>
                      <a:solidFill>
                        <a:srgbClr val="EE1712"/>
                      </a:solidFill>
                      <a:ln w="12700">
                        <a:solidFill>
                          <a:srgbClr val="EE1712"/>
                        </a:solidFill>
                        <a:round/>
                        <a:headEnd/>
                        <a:tailEnd/>
                      </a:ln>
                    </p:spPr>
                    <p:txBody>
                      <a:bodyPr wrap="none" anchor="ctr"/>
                      <a:lstStyle/>
                      <a:p>
                        <a:endParaRPr lang="en-US"/>
                      </a:p>
                    </p:txBody>
                  </p:sp>
                </p:grpSp>
                <p:grpSp>
                  <p:nvGrpSpPr>
                    <p:cNvPr id="25989" name="Group 395"/>
                    <p:cNvGrpSpPr>
                      <a:grpSpLocks/>
                    </p:cNvGrpSpPr>
                    <p:nvPr/>
                  </p:nvGrpSpPr>
                  <p:grpSpPr bwMode="auto">
                    <a:xfrm>
                      <a:off x="4348" y="1404"/>
                      <a:ext cx="53" cy="448"/>
                      <a:chOff x="2716" y="1408"/>
                      <a:chExt cx="53" cy="448"/>
                    </a:xfrm>
                  </p:grpSpPr>
                  <p:sp>
                    <p:nvSpPr>
                      <p:cNvPr id="25990" name="Oval 396"/>
                      <p:cNvSpPr>
                        <a:spLocks noChangeArrowheads="1"/>
                      </p:cNvSpPr>
                      <p:nvPr/>
                    </p:nvSpPr>
                    <p:spPr bwMode="auto">
                      <a:xfrm>
                        <a:off x="2716" y="1816"/>
                        <a:ext cx="53" cy="40"/>
                      </a:xfrm>
                      <a:prstGeom prst="ellipse">
                        <a:avLst/>
                      </a:prstGeom>
                      <a:solidFill>
                        <a:srgbClr val="EE1712"/>
                      </a:solidFill>
                      <a:ln w="12700">
                        <a:solidFill>
                          <a:srgbClr val="EE1712"/>
                        </a:solidFill>
                        <a:round/>
                        <a:headEnd/>
                        <a:tailEnd/>
                      </a:ln>
                    </p:spPr>
                    <p:txBody>
                      <a:bodyPr wrap="none" anchor="ctr"/>
                      <a:lstStyle/>
                      <a:p>
                        <a:endParaRPr lang="en-US"/>
                      </a:p>
                    </p:txBody>
                  </p:sp>
                  <p:sp>
                    <p:nvSpPr>
                      <p:cNvPr id="25991" name="Oval 397"/>
                      <p:cNvSpPr>
                        <a:spLocks noChangeArrowheads="1"/>
                      </p:cNvSpPr>
                      <p:nvPr/>
                    </p:nvSpPr>
                    <p:spPr bwMode="auto">
                      <a:xfrm>
                        <a:off x="2716" y="1408"/>
                        <a:ext cx="53" cy="40"/>
                      </a:xfrm>
                      <a:prstGeom prst="ellipse">
                        <a:avLst/>
                      </a:prstGeom>
                      <a:solidFill>
                        <a:srgbClr val="EE1712"/>
                      </a:solidFill>
                      <a:ln w="12700">
                        <a:solidFill>
                          <a:srgbClr val="EE1712"/>
                        </a:solidFill>
                        <a:round/>
                        <a:headEnd/>
                        <a:tailEnd/>
                      </a:ln>
                    </p:spPr>
                    <p:txBody>
                      <a:bodyPr wrap="none" anchor="ctr"/>
                      <a:lstStyle/>
                      <a:p>
                        <a:endParaRPr lang="en-US"/>
                      </a:p>
                    </p:txBody>
                  </p:sp>
                </p:grpSp>
              </p:grpSp>
              <p:grpSp>
                <p:nvGrpSpPr>
                  <p:cNvPr id="25981" name="Group 398"/>
                  <p:cNvGrpSpPr>
                    <a:grpSpLocks/>
                  </p:cNvGrpSpPr>
                  <p:nvPr/>
                </p:nvGrpSpPr>
                <p:grpSpPr bwMode="auto">
                  <a:xfrm>
                    <a:off x="1683" y="2464"/>
                    <a:ext cx="469" cy="448"/>
                    <a:chOff x="3932" y="1404"/>
                    <a:chExt cx="469" cy="448"/>
                  </a:xfrm>
                </p:grpSpPr>
                <p:grpSp>
                  <p:nvGrpSpPr>
                    <p:cNvPr id="25982" name="Group 399"/>
                    <p:cNvGrpSpPr>
                      <a:grpSpLocks/>
                    </p:cNvGrpSpPr>
                    <p:nvPr/>
                  </p:nvGrpSpPr>
                  <p:grpSpPr bwMode="auto">
                    <a:xfrm>
                      <a:off x="3932" y="1404"/>
                      <a:ext cx="53" cy="448"/>
                      <a:chOff x="2716" y="1408"/>
                      <a:chExt cx="53" cy="448"/>
                    </a:xfrm>
                  </p:grpSpPr>
                  <p:sp>
                    <p:nvSpPr>
                      <p:cNvPr id="25986" name="Oval 400"/>
                      <p:cNvSpPr>
                        <a:spLocks noChangeArrowheads="1"/>
                      </p:cNvSpPr>
                      <p:nvPr/>
                    </p:nvSpPr>
                    <p:spPr bwMode="auto">
                      <a:xfrm>
                        <a:off x="2716" y="1816"/>
                        <a:ext cx="53" cy="40"/>
                      </a:xfrm>
                      <a:prstGeom prst="ellipse">
                        <a:avLst/>
                      </a:prstGeom>
                      <a:solidFill>
                        <a:srgbClr val="EE1712"/>
                      </a:solidFill>
                      <a:ln w="12700">
                        <a:solidFill>
                          <a:srgbClr val="EE1712"/>
                        </a:solidFill>
                        <a:round/>
                        <a:headEnd/>
                        <a:tailEnd/>
                      </a:ln>
                    </p:spPr>
                    <p:txBody>
                      <a:bodyPr wrap="none" anchor="ctr"/>
                      <a:lstStyle/>
                      <a:p>
                        <a:endParaRPr lang="en-US"/>
                      </a:p>
                    </p:txBody>
                  </p:sp>
                  <p:sp>
                    <p:nvSpPr>
                      <p:cNvPr id="25987" name="Oval 401"/>
                      <p:cNvSpPr>
                        <a:spLocks noChangeArrowheads="1"/>
                      </p:cNvSpPr>
                      <p:nvPr/>
                    </p:nvSpPr>
                    <p:spPr bwMode="auto">
                      <a:xfrm>
                        <a:off x="2716" y="1408"/>
                        <a:ext cx="53" cy="40"/>
                      </a:xfrm>
                      <a:prstGeom prst="ellipse">
                        <a:avLst/>
                      </a:prstGeom>
                      <a:solidFill>
                        <a:srgbClr val="EE1712"/>
                      </a:solidFill>
                      <a:ln w="12700">
                        <a:solidFill>
                          <a:srgbClr val="EE1712"/>
                        </a:solidFill>
                        <a:round/>
                        <a:headEnd/>
                        <a:tailEnd/>
                      </a:ln>
                    </p:spPr>
                    <p:txBody>
                      <a:bodyPr wrap="none" anchor="ctr"/>
                      <a:lstStyle/>
                      <a:p>
                        <a:endParaRPr lang="en-US"/>
                      </a:p>
                    </p:txBody>
                  </p:sp>
                </p:grpSp>
                <p:grpSp>
                  <p:nvGrpSpPr>
                    <p:cNvPr id="25983" name="Group 402"/>
                    <p:cNvGrpSpPr>
                      <a:grpSpLocks/>
                    </p:cNvGrpSpPr>
                    <p:nvPr/>
                  </p:nvGrpSpPr>
                  <p:grpSpPr bwMode="auto">
                    <a:xfrm>
                      <a:off x="4348" y="1404"/>
                      <a:ext cx="53" cy="448"/>
                      <a:chOff x="2716" y="1408"/>
                      <a:chExt cx="53" cy="448"/>
                    </a:xfrm>
                  </p:grpSpPr>
                  <p:sp>
                    <p:nvSpPr>
                      <p:cNvPr id="25984" name="Oval 403"/>
                      <p:cNvSpPr>
                        <a:spLocks noChangeArrowheads="1"/>
                      </p:cNvSpPr>
                      <p:nvPr/>
                    </p:nvSpPr>
                    <p:spPr bwMode="auto">
                      <a:xfrm>
                        <a:off x="2716" y="1816"/>
                        <a:ext cx="53" cy="40"/>
                      </a:xfrm>
                      <a:prstGeom prst="ellipse">
                        <a:avLst/>
                      </a:prstGeom>
                      <a:solidFill>
                        <a:srgbClr val="EE1712"/>
                      </a:solidFill>
                      <a:ln w="12700">
                        <a:solidFill>
                          <a:srgbClr val="EE1712"/>
                        </a:solidFill>
                        <a:round/>
                        <a:headEnd/>
                        <a:tailEnd/>
                      </a:ln>
                    </p:spPr>
                    <p:txBody>
                      <a:bodyPr wrap="none" anchor="ctr"/>
                      <a:lstStyle/>
                      <a:p>
                        <a:endParaRPr lang="en-US"/>
                      </a:p>
                    </p:txBody>
                  </p:sp>
                  <p:sp>
                    <p:nvSpPr>
                      <p:cNvPr id="25985" name="Oval 404"/>
                      <p:cNvSpPr>
                        <a:spLocks noChangeArrowheads="1"/>
                      </p:cNvSpPr>
                      <p:nvPr/>
                    </p:nvSpPr>
                    <p:spPr bwMode="auto">
                      <a:xfrm>
                        <a:off x="2716" y="1408"/>
                        <a:ext cx="53" cy="40"/>
                      </a:xfrm>
                      <a:prstGeom prst="ellipse">
                        <a:avLst/>
                      </a:prstGeom>
                      <a:solidFill>
                        <a:srgbClr val="EE1712"/>
                      </a:solidFill>
                      <a:ln w="12700">
                        <a:solidFill>
                          <a:srgbClr val="EE1712"/>
                        </a:solidFill>
                        <a:round/>
                        <a:headEnd/>
                        <a:tailEnd/>
                      </a:ln>
                    </p:spPr>
                    <p:txBody>
                      <a:bodyPr wrap="none" anchor="ctr"/>
                      <a:lstStyle/>
                      <a:p>
                        <a:endParaRPr lang="en-US"/>
                      </a:p>
                    </p:txBody>
                  </p:sp>
                </p:grpSp>
              </p:grpSp>
            </p:grpSp>
          </p:grpSp>
          <p:grpSp>
            <p:nvGrpSpPr>
              <p:cNvPr id="25947" name="Group 405"/>
              <p:cNvGrpSpPr>
                <a:grpSpLocks/>
              </p:cNvGrpSpPr>
              <p:nvPr/>
            </p:nvGrpSpPr>
            <p:grpSpPr bwMode="auto">
              <a:xfrm>
                <a:off x="4021" y="2345"/>
                <a:ext cx="694" cy="680"/>
                <a:chOff x="2857" y="2460"/>
                <a:chExt cx="667" cy="656"/>
              </a:xfrm>
            </p:grpSpPr>
            <p:grpSp>
              <p:nvGrpSpPr>
                <p:cNvPr id="25948" name="Group 406"/>
                <p:cNvGrpSpPr>
                  <a:grpSpLocks/>
                </p:cNvGrpSpPr>
                <p:nvPr/>
              </p:nvGrpSpPr>
              <p:grpSpPr bwMode="auto">
                <a:xfrm>
                  <a:off x="2857" y="2460"/>
                  <a:ext cx="472" cy="656"/>
                  <a:chOff x="1680" y="2464"/>
                  <a:chExt cx="472" cy="656"/>
                </a:xfrm>
              </p:grpSpPr>
              <p:grpSp>
                <p:nvGrpSpPr>
                  <p:cNvPr id="25964" name="Group 407"/>
                  <p:cNvGrpSpPr>
                    <a:grpSpLocks/>
                  </p:cNvGrpSpPr>
                  <p:nvPr/>
                </p:nvGrpSpPr>
                <p:grpSpPr bwMode="auto">
                  <a:xfrm>
                    <a:off x="1680" y="2672"/>
                    <a:ext cx="469" cy="448"/>
                    <a:chOff x="3932" y="1404"/>
                    <a:chExt cx="469" cy="448"/>
                  </a:xfrm>
                </p:grpSpPr>
                <p:grpSp>
                  <p:nvGrpSpPr>
                    <p:cNvPr id="25972" name="Group 408"/>
                    <p:cNvGrpSpPr>
                      <a:grpSpLocks/>
                    </p:cNvGrpSpPr>
                    <p:nvPr/>
                  </p:nvGrpSpPr>
                  <p:grpSpPr bwMode="auto">
                    <a:xfrm>
                      <a:off x="3932" y="1404"/>
                      <a:ext cx="53" cy="448"/>
                      <a:chOff x="2716" y="1408"/>
                      <a:chExt cx="53" cy="448"/>
                    </a:xfrm>
                  </p:grpSpPr>
                  <p:sp>
                    <p:nvSpPr>
                      <p:cNvPr id="25976" name="Oval 409"/>
                      <p:cNvSpPr>
                        <a:spLocks noChangeArrowheads="1"/>
                      </p:cNvSpPr>
                      <p:nvPr/>
                    </p:nvSpPr>
                    <p:spPr bwMode="auto">
                      <a:xfrm>
                        <a:off x="2716" y="1816"/>
                        <a:ext cx="53" cy="40"/>
                      </a:xfrm>
                      <a:prstGeom prst="ellipse">
                        <a:avLst/>
                      </a:prstGeom>
                      <a:solidFill>
                        <a:srgbClr val="EE1712"/>
                      </a:solidFill>
                      <a:ln w="12700">
                        <a:solidFill>
                          <a:srgbClr val="EE1712"/>
                        </a:solidFill>
                        <a:round/>
                        <a:headEnd/>
                        <a:tailEnd/>
                      </a:ln>
                    </p:spPr>
                    <p:txBody>
                      <a:bodyPr wrap="none" anchor="ctr"/>
                      <a:lstStyle/>
                      <a:p>
                        <a:endParaRPr lang="en-US"/>
                      </a:p>
                    </p:txBody>
                  </p:sp>
                  <p:sp>
                    <p:nvSpPr>
                      <p:cNvPr id="25977" name="Oval 410"/>
                      <p:cNvSpPr>
                        <a:spLocks noChangeArrowheads="1"/>
                      </p:cNvSpPr>
                      <p:nvPr/>
                    </p:nvSpPr>
                    <p:spPr bwMode="auto">
                      <a:xfrm>
                        <a:off x="2716" y="1408"/>
                        <a:ext cx="53" cy="40"/>
                      </a:xfrm>
                      <a:prstGeom prst="ellipse">
                        <a:avLst/>
                      </a:prstGeom>
                      <a:solidFill>
                        <a:srgbClr val="EE1712"/>
                      </a:solidFill>
                      <a:ln w="12700">
                        <a:solidFill>
                          <a:srgbClr val="EE1712"/>
                        </a:solidFill>
                        <a:round/>
                        <a:headEnd/>
                        <a:tailEnd/>
                      </a:ln>
                    </p:spPr>
                    <p:txBody>
                      <a:bodyPr wrap="none" anchor="ctr"/>
                      <a:lstStyle/>
                      <a:p>
                        <a:endParaRPr lang="en-US"/>
                      </a:p>
                    </p:txBody>
                  </p:sp>
                </p:grpSp>
                <p:grpSp>
                  <p:nvGrpSpPr>
                    <p:cNvPr id="25973" name="Group 411"/>
                    <p:cNvGrpSpPr>
                      <a:grpSpLocks/>
                    </p:cNvGrpSpPr>
                    <p:nvPr/>
                  </p:nvGrpSpPr>
                  <p:grpSpPr bwMode="auto">
                    <a:xfrm>
                      <a:off x="4348" y="1404"/>
                      <a:ext cx="53" cy="448"/>
                      <a:chOff x="2716" y="1408"/>
                      <a:chExt cx="53" cy="448"/>
                    </a:xfrm>
                  </p:grpSpPr>
                  <p:sp>
                    <p:nvSpPr>
                      <p:cNvPr id="25974" name="Oval 412"/>
                      <p:cNvSpPr>
                        <a:spLocks noChangeArrowheads="1"/>
                      </p:cNvSpPr>
                      <p:nvPr/>
                    </p:nvSpPr>
                    <p:spPr bwMode="auto">
                      <a:xfrm>
                        <a:off x="2716" y="1816"/>
                        <a:ext cx="53" cy="40"/>
                      </a:xfrm>
                      <a:prstGeom prst="ellipse">
                        <a:avLst/>
                      </a:prstGeom>
                      <a:solidFill>
                        <a:srgbClr val="EE1712"/>
                      </a:solidFill>
                      <a:ln w="12700">
                        <a:solidFill>
                          <a:srgbClr val="EE1712"/>
                        </a:solidFill>
                        <a:round/>
                        <a:headEnd/>
                        <a:tailEnd/>
                      </a:ln>
                    </p:spPr>
                    <p:txBody>
                      <a:bodyPr wrap="none" anchor="ctr"/>
                      <a:lstStyle/>
                      <a:p>
                        <a:endParaRPr lang="en-US"/>
                      </a:p>
                    </p:txBody>
                  </p:sp>
                  <p:sp>
                    <p:nvSpPr>
                      <p:cNvPr id="25975" name="Oval 413"/>
                      <p:cNvSpPr>
                        <a:spLocks noChangeArrowheads="1"/>
                      </p:cNvSpPr>
                      <p:nvPr/>
                    </p:nvSpPr>
                    <p:spPr bwMode="auto">
                      <a:xfrm>
                        <a:off x="2716" y="1408"/>
                        <a:ext cx="53" cy="40"/>
                      </a:xfrm>
                      <a:prstGeom prst="ellipse">
                        <a:avLst/>
                      </a:prstGeom>
                      <a:solidFill>
                        <a:srgbClr val="EE1712"/>
                      </a:solidFill>
                      <a:ln w="12700">
                        <a:solidFill>
                          <a:srgbClr val="EE1712"/>
                        </a:solidFill>
                        <a:round/>
                        <a:headEnd/>
                        <a:tailEnd/>
                      </a:ln>
                    </p:spPr>
                    <p:txBody>
                      <a:bodyPr wrap="none" anchor="ctr"/>
                      <a:lstStyle/>
                      <a:p>
                        <a:endParaRPr lang="en-US"/>
                      </a:p>
                    </p:txBody>
                  </p:sp>
                </p:grpSp>
              </p:grpSp>
              <p:grpSp>
                <p:nvGrpSpPr>
                  <p:cNvPr id="25965" name="Group 414"/>
                  <p:cNvGrpSpPr>
                    <a:grpSpLocks/>
                  </p:cNvGrpSpPr>
                  <p:nvPr/>
                </p:nvGrpSpPr>
                <p:grpSpPr bwMode="auto">
                  <a:xfrm>
                    <a:off x="1683" y="2464"/>
                    <a:ext cx="469" cy="448"/>
                    <a:chOff x="3932" y="1404"/>
                    <a:chExt cx="469" cy="448"/>
                  </a:xfrm>
                </p:grpSpPr>
                <p:grpSp>
                  <p:nvGrpSpPr>
                    <p:cNvPr id="25966" name="Group 415"/>
                    <p:cNvGrpSpPr>
                      <a:grpSpLocks/>
                    </p:cNvGrpSpPr>
                    <p:nvPr/>
                  </p:nvGrpSpPr>
                  <p:grpSpPr bwMode="auto">
                    <a:xfrm>
                      <a:off x="3932" y="1404"/>
                      <a:ext cx="53" cy="448"/>
                      <a:chOff x="2716" y="1408"/>
                      <a:chExt cx="53" cy="448"/>
                    </a:xfrm>
                  </p:grpSpPr>
                  <p:sp>
                    <p:nvSpPr>
                      <p:cNvPr id="25970" name="Oval 416"/>
                      <p:cNvSpPr>
                        <a:spLocks noChangeArrowheads="1"/>
                      </p:cNvSpPr>
                      <p:nvPr/>
                    </p:nvSpPr>
                    <p:spPr bwMode="auto">
                      <a:xfrm>
                        <a:off x="2716" y="1816"/>
                        <a:ext cx="53" cy="40"/>
                      </a:xfrm>
                      <a:prstGeom prst="ellipse">
                        <a:avLst/>
                      </a:prstGeom>
                      <a:solidFill>
                        <a:srgbClr val="EE1712"/>
                      </a:solidFill>
                      <a:ln w="12700">
                        <a:solidFill>
                          <a:srgbClr val="EE1712"/>
                        </a:solidFill>
                        <a:round/>
                        <a:headEnd/>
                        <a:tailEnd/>
                      </a:ln>
                    </p:spPr>
                    <p:txBody>
                      <a:bodyPr wrap="none" anchor="ctr"/>
                      <a:lstStyle/>
                      <a:p>
                        <a:endParaRPr lang="en-US"/>
                      </a:p>
                    </p:txBody>
                  </p:sp>
                  <p:sp>
                    <p:nvSpPr>
                      <p:cNvPr id="25971" name="Oval 417"/>
                      <p:cNvSpPr>
                        <a:spLocks noChangeArrowheads="1"/>
                      </p:cNvSpPr>
                      <p:nvPr/>
                    </p:nvSpPr>
                    <p:spPr bwMode="auto">
                      <a:xfrm>
                        <a:off x="2716" y="1408"/>
                        <a:ext cx="53" cy="40"/>
                      </a:xfrm>
                      <a:prstGeom prst="ellipse">
                        <a:avLst/>
                      </a:prstGeom>
                      <a:solidFill>
                        <a:srgbClr val="EE1712"/>
                      </a:solidFill>
                      <a:ln w="12700">
                        <a:solidFill>
                          <a:srgbClr val="EE1712"/>
                        </a:solidFill>
                        <a:round/>
                        <a:headEnd/>
                        <a:tailEnd/>
                      </a:ln>
                    </p:spPr>
                    <p:txBody>
                      <a:bodyPr wrap="none" anchor="ctr"/>
                      <a:lstStyle/>
                      <a:p>
                        <a:endParaRPr lang="en-US"/>
                      </a:p>
                    </p:txBody>
                  </p:sp>
                </p:grpSp>
                <p:grpSp>
                  <p:nvGrpSpPr>
                    <p:cNvPr id="25967" name="Group 418"/>
                    <p:cNvGrpSpPr>
                      <a:grpSpLocks/>
                    </p:cNvGrpSpPr>
                    <p:nvPr/>
                  </p:nvGrpSpPr>
                  <p:grpSpPr bwMode="auto">
                    <a:xfrm>
                      <a:off x="4348" y="1404"/>
                      <a:ext cx="53" cy="448"/>
                      <a:chOff x="2716" y="1408"/>
                      <a:chExt cx="53" cy="448"/>
                    </a:xfrm>
                  </p:grpSpPr>
                  <p:sp>
                    <p:nvSpPr>
                      <p:cNvPr id="25968" name="Oval 419"/>
                      <p:cNvSpPr>
                        <a:spLocks noChangeArrowheads="1"/>
                      </p:cNvSpPr>
                      <p:nvPr/>
                    </p:nvSpPr>
                    <p:spPr bwMode="auto">
                      <a:xfrm>
                        <a:off x="2716" y="1816"/>
                        <a:ext cx="53" cy="40"/>
                      </a:xfrm>
                      <a:prstGeom prst="ellipse">
                        <a:avLst/>
                      </a:prstGeom>
                      <a:solidFill>
                        <a:srgbClr val="EE1712"/>
                      </a:solidFill>
                      <a:ln w="12700">
                        <a:solidFill>
                          <a:srgbClr val="EE1712"/>
                        </a:solidFill>
                        <a:round/>
                        <a:headEnd/>
                        <a:tailEnd/>
                      </a:ln>
                    </p:spPr>
                    <p:txBody>
                      <a:bodyPr wrap="none" anchor="ctr"/>
                      <a:lstStyle/>
                      <a:p>
                        <a:endParaRPr lang="en-US"/>
                      </a:p>
                    </p:txBody>
                  </p:sp>
                  <p:sp>
                    <p:nvSpPr>
                      <p:cNvPr id="25969" name="Oval 420"/>
                      <p:cNvSpPr>
                        <a:spLocks noChangeArrowheads="1"/>
                      </p:cNvSpPr>
                      <p:nvPr/>
                    </p:nvSpPr>
                    <p:spPr bwMode="auto">
                      <a:xfrm>
                        <a:off x="2716" y="1408"/>
                        <a:ext cx="53" cy="40"/>
                      </a:xfrm>
                      <a:prstGeom prst="ellipse">
                        <a:avLst/>
                      </a:prstGeom>
                      <a:solidFill>
                        <a:srgbClr val="EE1712"/>
                      </a:solidFill>
                      <a:ln w="12700">
                        <a:solidFill>
                          <a:srgbClr val="EE1712"/>
                        </a:solidFill>
                        <a:round/>
                        <a:headEnd/>
                        <a:tailEnd/>
                      </a:ln>
                    </p:spPr>
                    <p:txBody>
                      <a:bodyPr wrap="none" anchor="ctr"/>
                      <a:lstStyle/>
                      <a:p>
                        <a:endParaRPr lang="en-US"/>
                      </a:p>
                    </p:txBody>
                  </p:sp>
                </p:grpSp>
              </p:grpSp>
            </p:grpSp>
            <p:grpSp>
              <p:nvGrpSpPr>
                <p:cNvPr id="25949" name="Group 421"/>
                <p:cNvGrpSpPr>
                  <a:grpSpLocks/>
                </p:cNvGrpSpPr>
                <p:nvPr/>
              </p:nvGrpSpPr>
              <p:grpSpPr bwMode="auto">
                <a:xfrm>
                  <a:off x="3052" y="2460"/>
                  <a:ext cx="472" cy="656"/>
                  <a:chOff x="1680" y="2464"/>
                  <a:chExt cx="472" cy="656"/>
                </a:xfrm>
              </p:grpSpPr>
              <p:grpSp>
                <p:nvGrpSpPr>
                  <p:cNvPr id="25950" name="Group 422"/>
                  <p:cNvGrpSpPr>
                    <a:grpSpLocks/>
                  </p:cNvGrpSpPr>
                  <p:nvPr/>
                </p:nvGrpSpPr>
                <p:grpSpPr bwMode="auto">
                  <a:xfrm>
                    <a:off x="1680" y="2672"/>
                    <a:ext cx="469" cy="448"/>
                    <a:chOff x="3932" y="1404"/>
                    <a:chExt cx="469" cy="448"/>
                  </a:xfrm>
                </p:grpSpPr>
                <p:grpSp>
                  <p:nvGrpSpPr>
                    <p:cNvPr id="25958" name="Group 423"/>
                    <p:cNvGrpSpPr>
                      <a:grpSpLocks/>
                    </p:cNvGrpSpPr>
                    <p:nvPr/>
                  </p:nvGrpSpPr>
                  <p:grpSpPr bwMode="auto">
                    <a:xfrm>
                      <a:off x="3932" y="1404"/>
                      <a:ext cx="53" cy="448"/>
                      <a:chOff x="2716" y="1408"/>
                      <a:chExt cx="53" cy="448"/>
                    </a:xfrm>
                  </p:grpSpPr>
                  <p:sp>
                    <p:nvSpPr>
                      <p:cNvPr id="25962" name="Oval 424"/>
                      <p:cNvSpPr>
                        <a:spLocks noChangeArrowheads="1"/>
                      </p:cNvSpPr>
                      <p:nvPr/>
                    </p:nvSpPr>
                    <p:spPr bwMode="auto">
                      <a:xfrm>
                        <a:off x="2716" y="1816"/>
                        <a:ext cx="53" cy="40"/>
                      </a:xfrm>
                      <a:prstGeom prst="ellipse">
                        <a:avLst/>
                      </a:prstGeom>
                      <a:solidFill>
                        <a:srgbClr val="EE1712"/>
                      </a:solidFill>
                      <a:ln w="12700">
                        <a:solidFill>
                          <a:srgbClr val="EE1712"/>
                        </a:solidFill>
                        <a:round/>
                        <a:headEnd/>
                        <a:tailEnd/>
                      </a:ln>
                    </p:spPr>
                    <p:txBody>
                      <a:bodyPr wrap="none" anchor="ctr"/>
                      <a:lstStyle/>
                      <a:p>
                        <a:endParaRPr lang="en-US"/>
                      </a:p>
                    </p:txBody>
                  </p:sp>
                  <p:sp>
                    <p:nvSpPr>
                      <p:cNvPr id="25963" name="Oval 425"/>
                      <p:cNvSpPr>
                        <a:spLocks noChangeArrowheads="1"/>
                      </p:cNvSpPr>
                      <p:nvPr/>
                    </p:nvSpPr>
                    <p:spPr bwMode="auto">
                      <a:xfrm>
                        <a:off x="2716" y="1408"/>
                        <a:ext cx="53" cy="40"/>
                      </a:xfrm>
                      <a:prstGeom prst="ellipse">
                        <a:avLst/>
                      </a:prstGeom>
                      <a:solidFill>
                        <a:srgbClr val="EE1712"/>
                      </a:solidFill>
                      <a:ln w="12700">
                        <a:solidFill>
                          <a:srgbClr val="EE1712"/>
                        </a:solidFill>
                        <a:round/>
                        <a:headEnd/>
                        <a:tailEnd/>
                      </a:ln>
                    </p:spPr>
                    <p:txBody>
                      <a:bodyPr wrap="none" anchor="ctr"/>
                      <a:lstStyle/>
                      <a:p>
                        <a:endParaRPr lang="en-US"/>
                      </a:p>
                    </p:txBody>
                  </p:sp>
                </p:grpSp>
                <p:grpSp>
                  <p:nvGrpSpPr>
                    <p:cNvPr id="25959" name="Group 426"/>
                    <p:cNvGrpSpPr>
                      <a:grpSpLocks/>
                    </p:cNvGrpSpPr>
                    <p:nvPr/>
                  </p:nvGrpSpPr>
                  <p:grpSpPr bwMode="auto">
                    <a:xfrm>
                      <a:off x="4348" y="1404"/>
                      <a:ext cx="53" cy="448"/>
                      <a:chOff x="2716" y="1408"/>
                      <a:chExt cx="53" cy="448"/>
                    </a:xfrm>
                  </p:grpSpPr>
                  <p:sp>
                    <p:nvSpPr>
                      <p:cNvPr id="25960" name="Oval 427"/>
                      <p:cNvSpPr>
                        <a:spLocks noChangeArrowheads="1"/>
                      </p:cNvSpPr>
                      <p:nvPr/>
                    </p:nvSpPr>
                    <p:spPr bwMode="auto">
                      <a:xfrm>
                        <a:off x="2716" y="1816"/>
                        <a:ext cx="53" cy="40"/>
                      </a:xfrm>
                      <a:prstGeom prst="ellipse">
                        <a:avLst/>
                      </a:prstGeom>
                      <a:solidFill>
                        <a:srgbClr val="EE1712"/>
                      </a:solidFill>
                      <a:ln w="12700">
                        <a:solidFill>
                          <a:srgbClr val="EE1712"/>
                        </a:solidFill>
                        <a:round/>
                        <a:headEnd/>
                        <a:tailEnd/>
                      </a:ln>
                    </p:spPr>
                    <p:txBody>
                      <a:bodyPr wrap="none" anchor="ctr"/>
                      <a:lstStyle/>
                      <a:p>
                        <a:endParaRPr lang="en-US"/>
                      </a:p>
                    </p:txBody>
                  </p:sp>
                  <p:sp>
                    <p:nvSpPr>
                      <p:cNvPr id="25961" name="Oval 428"/>
                      <p:cNvSpPr>
                        <a:spLocks noChangeArrowheads="1"/>
                      </p:cNvSpPr>
                      <p:nvPr/>
                    </p:nvSpPr>
                    <p:spPr bwMode="auto">
                      <a:xfrm>
                        <a:off x="2716" y="1408"/>
                        <a:ext cx="53" cy="40"/>
                      </a:xfrm>
                      <a:prstGeom prst="ellipse">
                        <a:avLst/>
                      </a:prstGeom>
                      <a:solidFill>
                        <a:srgbClr val="EE1712"/>
                      </a:solidFill>
                      <a:ln w="12700">
                        <a:solidFill>
                          <a:srgbClr val="EE1712"/>
                        </a:solidFill>
                        <a:round/>
                        <a:headEnd/>
                        <a:tailEnd/>
                      </a:ln>
                    </p:spPr>
                    <p:txBody>
                      <a:bodyPr wrap="none" anchor="ctr"/>
                      <a:lstStyle/>
                      <a:p>
                        <a:endParaRPr lang="en-US"/>
                      </a:p>
                    </p:txBody>
                  </p:sp>
                </p:grpSp>
              </p:grpSp>
              <p:grpSp>
                <p:nvGrpSpPr>
                  <p:cNvPr id="25951" name="Group 429"/>
                  <p:cNvGrpSpPr>
                    <a:grpSpLocks/>
                  </p:cNvGrpSpPr>
                  <p:nvPr/>
                </p:nvGrpSpPr>
                <p:grpSpPr bwMode="auto">
                  <a:xfrm>
                    <a:off x="1683" y="2464"/>
                    <a:ext cx="469" cy="448"/>
                    <a:chOff x="3932" y="1404"/>
                    <a:chExt cx="469" cy="448"/>
                  </a:xfrm>
                </p:grpSpPr>
                <p:grpSp>
                  <p:nvGrpSpPr>
                    <p:cNvPr id="25952" name="Group 430"/>
                    <p:cNvGrpSpPr>
                      <a:grpSpLocks/>
                    </p:cNvGrpSpPr>
                    <p:nvPr/>
                  </p:nvGrpSpPr>
                  <p:grpSpPr bwMode="auto">
                    <a:xfrm>
                      <a:off x="3932" y="1404"/>
                      <a:ext cx="53" cy="448"/>
                      <a:chOff x="2716" y="1408"/>
                      <a:chExt cx="53" cy="448"/>
                    </a:xfrm>
                  </p:grpSpPr>
                  <p:sp>
                    <p:nvSpPr>
                      <p:cNvPr id="25956" name="Oval 431"/>
                      <p:cNvSpPr>
                        <a:spLocks noChangeArrowheads="1"/>
                      </p:cNvSpPr>
                      <p:nvPr/>
                    </p:nvSpPr>
                    <p:spPr bwMode="auto">
                      <a:xfrm>
                        <a:off x="2716" y="1816"/>
                        <a:ext cx="53" cy="40"/>
                      </a:xfrm>
                      <a:prstGeom prst="ellipse">
                        <a:avLst/>
                      </a:prstGeom>
                      <a:solidFill>
                        <a:srgbClr val="EE1712"/>
                      </a:solidFill>
                      <a:ln w="12700">
                        <a:solidFill>
                          <a:srgbClr val="EE1712"/>
                        </a:solidFill>
                        <a:round/>
                        <a:headEnd/>
                        <a:tailEnd/>
                      </a:ln>
                    </p:spPr>
                    <p:txBody>
                      <a:bodyPr wrap="none" anchor="ctr"/>
                      <a:lstStyle/>
                      <a:p>
                        <a:endParaRPr lang="en-US"/>
                      </a:p>
                    </p:txBody>
                  </p:sp>
                  <p:sp>
                    <p:nvSpPr>
                      <p:cNvPr id="25957" name="Oval 432"/>
                      <p:cNvSpPr>
                        <a:spLocks noChangeArrowheads="1"/>
                      </p:cNvSpPr>
                      <p:nvPr/>
                    </p:nvSpPr>
                    <p:spPr bwMode="auto">
                      <a:xfrm>
                        <a:off x="2716" y="1408"/>
                        <a:ext cx="53" cy="40"/>
                      </a:xfrm>
                      <a:prstGeom prst="ellipse">
                        <a:avLst/>
                      </a:prstGeom>
                      <a:solidFill>
                        <a:srgbClr val="EE1712"/>
                      </a:solidFill>
                      <a:ln w="12700">
                        <a:solidFill>
                          <a:srgbClr val="EE1712"/>
                        </a:solidFill>
                        <a:round/>
                        <a:headEnd/>
                        <a:tailEnd/>
                      </a:ln>
                    </p:spPr>
                    <p:txBody>
                      <a:bodyPr wrap="none" anchor="ctr"/>
                      <a:lstStyle/>
                      <a:p>
                        <a:endParaRPr lang="en-US"/>
                      </a:p>
                    </p:txBody>
                  </p:sp>
                </p:grpSp>
                <p:grpSp>
                  <p:nvGrpSpPr>
                    <p:cNvPr id="25953" name="Group 433"/>
                    <p:cNvGrpSpPr>
                      <a:grpSpLocks/>
                    </p:cNvGrpSpPr>
                    <p:nvPr/>
                  </p:nvGrpSpPr>
                  <p:grpSpPr bwMode="auto">
                    <a:xfrm>
                      <a:off x="4348" y="1404"/>
                      <a:ext cx="53" cy="448"/>
                      <a:chOff x="2716" y="1408"/>
                      <a:chExt cx="53" cy="448"/>
                    </a:xfrm>
                  </p:grpSpPr>
                  <p:sp>
                    <p:nvSpPr>
                      <p:cNvPr id="25954" name="Oval 434"/>
                      <p:cNvSpPr>
                        <a:spLocks noChangeArrowheads="1"/>
                      </p:cNvSpPr>
                      <p:nvPr/>
                    </p:nvSpPr>
                    <p:spPr bwMode="auto">
                      <a:xfrm>
                        <a:off x="2716" y="1816"/>
                        <a:ext cx="53" cy="40"/>
                      </a:xfrm>
                      <a:prstGeom prst="ellipse">
                        <a:avLst/>
                      </a:prstGeom>
                      <a:solidFill>
                        <a:srgbClr val="EE1712"/>
                      </a:solidFill>
                      <a:ln w="12700">
                        <a:solidFill>
                          <a:srgbClr val="EE1712"/>
                        </a:solidFill>
                        <a:round/>
                        <a:headEnd/>
                        <a:tailEnd/>
                      </a:ln>
                    </p:spPr>
                    <p:txBody>
                      <a:bodyPr wrap="none" anchor="ctr"/>
                      <a:lstStyle/>
                      <a:p>
                        <a:endParaRPr lang="en-US"/>
                      </a:p>
                    </p:txBody>
                  </p:sp>
                  <p:sp>
                    <p:nvSpPr>
                      <p:cNvPr id="25955" name="Oval 435"/>
                      <p:cNvSpPr>
                        <a:spLocks noChangeArrowheads="1"/>
                      </p:cNvSpPr>
                      <p:nvPr/>
                    </p:nvSpPr>
                    <p:spPr bwMode="auto">
                      <a:xfrm>
                        <a:off x="2716" y="1408"/>
                        <a:ext cx="53" cy="40"/>
                      </a:xfrm>
                      <a:prstGeom prst="ellipse">
                        <a:avLst/>
                      </a:prstGeom>
                      <a:solidFill>
                        <a:srgbClr val="EE1712"/>
                      </a:solidFill>
                      <a:ln w="12700">
                        <a:solidFill>
                          <a:srgbClr val="EE1712"/>
                        </a:solidFill>
                        <a:round/>
                        <a:headEnd/>
                        <a:tailEnd/>
                      </a:ln>
                    </p:spPr>
                    <p:txBody>
                      <a:bodyPr wrap="none" anchor="ctr"/>
                      <a:lstStyle/>
                      <a:p>
                        <a:endParaRPr lang="en-US"/>
                      </a:p>
                    </p:txBody>
                  </p:sp>
                </p:grpSp>
              </p:grpSp>
            </p:grpSp>
          </p:grpSp>
        </p:grpSp>
        <p:grpSp>
          <p:nvGrpSpPr>
            <p:cNvPr id="25883" name="Group 436"/>
            <p:cNvGrpSpPr>
              <a:grpSpLocks/>
            </p:cNvGrpSpPr>
            <p:nvPr/>
          </p:nvGrpSpPr>
          <p:grpSpPr bwMode="auto">
            <a:xfrm>
              <a:off x="1774" y="3517"/>
              <a:ext cx="694" cy="788"/>
              <a:chOff x="4021" y="2345"/>
              <a:chExt cx="694" cy="788"/>
            </a:xfrm>
          </p:grpSpPr>
          <p:grpSp>
            <p:nvGrpSpPr>
              <p:cNvPr id="25884" name="Group 437"/>
              <p:cNvGrpSpPr>
                <a:grpSpLocks/>
              </p:cNvGrpSpPr>
              <p:nvPr/>
            </p:nvGrpSpPr>
            <p:grpSpPr bwMode="auto">
              <a:xfrm>
                <a:off x="4021" y="2453"/>
                <a:ext cx="694" cy="680"/>
                <a:chOff x="2857" y="2460"/>
                <a:chExt cx="667" cy="656"/>
              </a:xfrm>
            </p:grpSpPr>
            <p:grpSp>
              <p:nvGrpSpPr>
                <p:cNvPr id="25916" name="Group 438"/>
                <p:cNvGrpSpPr>
                  <a:grpSpLocks/>
                </p:cNvGrpSpPr>
                <p:nvPr/>
              </p:nvGrpSpPr>
              <p:grpSpPr bwMode="auto">
                <a:xfrm>
                  <a:off x="2857" y="2460"/>
                  <a:ext cx="472" cy="656"/>
                  <a:chOff x="1680" y="2464"/>
                  <a:chExt cx="472" cy="656"/>
                </a:xfrm>
              </p:grpSpPr>
              <p:grpSp>
                <p:nvGrpSpPr>
                  <p:cNvPr id="25932" name="Group 439"/>
                  <p:cNvGrpSpPr>
                    <a:grpSpLocks/>
                  </p:cNvGrpSpPr>
                  <p:nvPr/>
                </p:nvGrpSpPr>
                <p:grpSpPr bwMode="auto">
                  <a:xfrm>
                    <a:off x="1680" y="2672"/>
                    <a:ext cx="469" cy="448"/>
                    <a:chOff x="3932" y="1404"/>
                    <a:chExt cx="469" cy="448"/>
                  </a:xfrm>
                </p:grpSpPr>
                <p:grpSp>
                  <p:nvGrpSpPr>
                    <p:cNvPr id="25940" name="Group 440"/>
                    <p:cNvGrpSpPr>
                      <a:grpSpLocks/>
                    </p:cNvGrpSpPr>
                    <p:nvPr/>
                  </p:nvGrpSpPr>
                  <p:grpSpPr bwMode="auto">
                    <a:xfrm>
                      <a:off x="3932" y="1404"/>
                      <a:ext cx="53" cy="448"/>
                      <a:chOff x="2716" y="1408"/>
                      <a:chExt cx="53" cy="448"/>
                    </a:xfrm>
                  </p:grpSpPr>
                  <p:sp>
                    <p:nvSpPr>
                      <p:cNvPr id="25944" name="Oval 441"/>
                      <p:cNvSpPr>
                        <a:spLocks noChangeArrowheads="1"/>
                      </p:cNvSpPr>
                      <p:nvPr/>
                    </p:nvSpPr>
                    <p:spPr bwMode="auto">
                      <a:xfrm>
                        <a:off x="2716" y="1816"/>
                        <a:ext cx="53" cy="40"/>
                      </a:xfrm>
                      <a:prstGeom prst="ellipse">
                        <a:avLst/>
                      </a:prstGeom>
                      <a:solidFill>
                        <a:srgbClr val="EE1712"/>
                      </a:solidFill>
                      <a:ln w="12700">
                        <a:solidFill>
                          <a:srgbClr val="EE1712"/>
                        </a:solidFill>
                        <a:round/>
                        <a:headEnd/>
                        <a:tailEnd/>
                      </a:ln>
                    </p:spPr>
                    <p:txBody>
                      <a:bodyPr wrap="none" anchor="ctr"/>
                      <a:lstStyle/>
                      <a:p>
                        <a:endParaRPr lang="en-US"/>
                      </a:p>
                    </p:txBody>
                  </p:sp>
                  <p:sp>
                    <p:nvSpPr>
                      <p:cNvPr id="25945" name="Oval 442"/>
                      <p:cNvSpPr>
                        <a:spLocks noChangeArrowheads="1"/>
                      </p:cNvSpPr>
                      <p:nvPr/>
                    </p:nvSpPr>
                    <p:spPr bwMode="auto">
                      <a:xfrm>
                        <a:off x="2716" y="1408"/>
                        <a:ext cx="53" cy="40"/>
                      </a:xfrm>
                      <a:prstGeom prst="ellipse">
                        <a:avLst/>
                      </a:prstGeom>
                      <a:solidFill>
                        <a:srgbClr val="EE1712"/>
                      </a:solidFill>
                      <a:ln w="12700">
                        <a:solidFill>
                          <a:srgbClr val="EE1712"/>
                        </a:solidFill>
                        <a:round/>
                        <a:headEnd/>
                        <a:tailEnd/>
                      </a:ln>
                    </p:spPr>
                    <p:txBody>
                      <a:bodyPr wrap="none" anchor="ctr"/>
                      <a:lstStyle/>
                      <a:p>
                        <a:endParaRPr lang="en-US"/>
                      </a:p>
                    </p:txBody>
                  </p:sp>
                </p:grpSp>
                <p:grpSp>
                  <p:nvGrpSpPr>
                    <p:cNvPr id="25941" name="Group 443"/>
                    <p:cNvGrpSpPr>
                      <a:grpSpLocks/>
                    </p:cNvGrpSpPr>
                    <p:nvPr/>
                  </p:nvGrpSpPr>
                  <p:grpSpPr bwMode="auto">
                    <a:xfrm>
                      <a:off x="4348" y="1404"/>
                      <a:ext cx="53" cy="448"/>
                      <a:chOff x="2716" y="1408"/>
                      <a:chExt cx="53" cy="448"/>
                    </a:xfrm>
                  </p:grpSpPr>
                  <p:sp>
                    <p:nvSpPr>
                      <p:cNvPr id="25942" name="Oval 444"/>
                      <p:cNvSpPr>
                        <a:spLocks noChangeArrowheads="1"/>
                      </p:cNvSpPr>
                      <p:nvPr/>
                    </p:nvSpPr>
                    <p:spPr bwMode="auto">
                      <a:xfrm>
                        <a:off x="2716" y="1816"/>
                        <a:ext cx="53" cy="40"/>
                      </a:xfrm>
                      <a:prstGeom prst="ellipse">
                        <a:avLst/>
                      </a:prstGeom>
                      <a:solidFill>
                        <a:srgbClr val="EE1712"/>
                      </a:solidFill>
                      <a:ln w="12700">
                        <a:solidFill>
                          <a:srgbClr val="EE1712"/>
                        </a:solidFill>
                        <a:round/>
                        <a:headEnd/>
                        <a:tailEnd/>
                      </a:ln>
                    </p:spPr>
                    <p:txBody>
                      <a:bodyPr wrap="none" anchor="ctr"/>
                      <a:lstStyle/>
                      <a:p>
                        <a:endParaRPr lang="en-US"/>
                      </a:p>
                    </p:txBody>
                  </p:sp>
                  <p:sp>
                    <p:nvSpPr>
                      <p:cNvPr id="25943" name="Oval 445"/>
                      <p:cNvSpPr>
                        <a:spLocks noChangeArrowheads="1"/>
                      </p:cNvSpPr>
                      <p:nvPr/>
                    </p:nvSpPr>
                    <p:spPr bwMode="auto">
                      <a:xfrm>
                        <a:off x="2716" y="1408"/>
                        <a:ext cx="53" cy="40"/>
                      </a:xfrm>
                      <a:prstGeom prst="ellipse">
                        <a:avLst/>
                      </a:prstGeom>
                      <a:solidFill>
                        <a:srgbClr val="EE1712"/>
                      </a:solidFill>
                      <a:ln w="12700">
                        <a:solidFill>
                          <a:srgbClr val="EE1712"/>
                        </a:solidFill>
                        <a:round/>
                        <a:headEnd/>
                        <a:tailEnd/>
                      </a:ln>
                    </p:spPr>
                    <p:txBody>
                      <a:bodyPr wrap="none" anchor="ctr"/>
                      <a:lstStyle/>
                      <a:p>
                        <a:endParaRPr lang="en-US"/>
                      </a:p>
                    </p:txBody>
                  </p:sp>
                </p:grpSp>
              </p:grpSp>
              <p:grpSp>
                <p:nvGrpSpPr>
                  <p:cNvPr id="25933" name="Group 446"/>
                  <p:cNvGrpSpPr>
                    <a:grpSpLocks/>
                  </p:cNvGrpSpPr>
                  <p:nvPr/>
                </p:nvGrpSpPr>
                <p:grpSpPr bwMode="auto">
                  <a:xfrm>
                    <a:off x="1683" y="2464"/>
                    <a:ext cx="469" cy="448"/>
                    <a:chOff x="3932" y="1404"/>
                    <a:chExt cx="469" cy="448"/>
                  </a:xfrm>
                </p:grpSpPr>
                <p:grpSp>
                  <p:nvGrpSpPr>
                    <p:cNvPr id="25934" name="Group 447"/>
                    <p:cNvGrpSpPr>
                      <a:grpSpLocks/>
                    </p:cNvGrpSpPr>
                    <p:nvPr/>
                  </p:nvGrpSpPr>
                  <p:grpSpPr bwMode="auto">
                    <a:xfrm>
                      <a:off x="3932" y="1404"/>
                      <a:ext cx="53" cy="448"/>
                      <a:chOff x="2716" y="1408"/>
                      <a:chExt cx="53" cy="448"/>
                    </a:xfrm>
                  </p:grpSpPr>
                  <p:sp>
                    <p:nvSpPr>
                      <p:cNvPr id="25938" name="Oval 448"/>
                      <p:cNvSpPr>
                        <a:spLocks noChangeArrowheads="1"/>
                      </p:cNvSpPr>
                      <p:nvPr/>
                    </p:nvSpPr>
                    <p:spPr bwMode="auto">
                      <a:xfrm>
                        <a:off x="2716" y="1816"/>
                        <a:ext cx="53" cy="40"/>
                      </a:xfrm>
                      <a:prstGeom prst="ellipse">
                        <a:avLst/>
                      </a:prstGeom>
                      <a:solidFill>
                        <a:srgbClr val="EE1712"/>
                      </a:solidFill>
                      <a:ln w="12700">
                        <a:solidFill>
                          <a:srgbClr val="EE1712"/>
                        </a:solidFill>
                        <a:round/>
                        <a:headEnd/>
                        <a:tailEnd/>
                      </a:ln>
                    </p:spPr>
                    <p:txBody>
                      <a:bodyPr wrap="none" anchor="ctr"/>
                      <a:lstStyle/>
                      <a:p>
                        <a:endParaRPr lang="en-US"/>
                      </a:p>
                    </p:txBody>
                  </p:sp>
                  <p:sp>
                    <p:nvSpPr>
                      <p:cNvPr id="25939" name="Oval 449"/>
                      <p:cNvSpPr>
                        <a:spLocks noChangeArrowheads="1"/>
                      </p:cNvSpPr>
                      <p:nvPr/>
                    </p:nvSpPr>
                    <p:spPr bwMode="auto">
                      <a:xfrm>
                        <a:off x="2716" y="1408"/>
                        <a:ext cx="53" cy="40"/>
                      </a:xfrm>
                      <a:prstGeom prst="ellipse">
                        <a:avLst/>
                      </a:prstGeom>
                      <a:solidFill>
                        <a:srgbClr val="EE1712"/>
                      </a:solidFill>
                      <a:ln w="12700">
                        <a:solidFill>
                          <a:srgbClr val="EE1712"/>
                        </a:solidFill>
                        <a:round/>
                        <a:headEnd/>
                        <a:tailEnd/>
                      </a:ln>
                    </p:spPr>
                    <p:txBody>
                      <a:bodyPr wrap="none" anchor="ctr"/>
                      <a:lstStyle/>
                      <a:p>
                        <a:endParaRPr lang="en-US"/>
                      </a:p>
                    </p:txBody>
                  </p:sp>
                </p:grpSp>
                <p:grpSp>
                  <p:nvGrpSpPr>
                    <p:cNvPr id="25935" name="Group 450"/>
                    <p:cNvGrpSpPr>
                      <a:grpSpLocks/>
                    </p:cNvGrpSpPr>
                    <p:nvPr/>
                  </p:nvGrpSpPr>
                  <p:grpSpPr bwMode="auto">
                    <a:xfrm>
                      <a:off x="4348" y="1404"/>
                      <a:ext cx="53" cy="448"/>
                      <a:chOff x="2716" y="1408"/>
                      <a:chExt cx="53" cy="448"/>
                    </a:xfrm>
                  </p:grpSpPr>
                  <p:sp>
                    <p:nvSpPr>
                      <p:cNvPr id="25936" name="Oval 451"/>
                      <p:cNvSpPr>
                        <a:spLocks noChangeArrowheads="1"/>
                      </p:cNvSpPr>
                      <p:nvPr/>
                    </p:nvSpPr>
                    <p:spPr bwMode="auto">
                      <a:xfrm>
                        <a:off x="2716" y="1816"/>
                        <a:ext cx="53" cy="40"/>
                      </a:xfrm>
                      <a:prstGeom prst="ellipse">
                        <a:avLst/>
                      </a:prstGeom>
                      <a:solidFill>
                        <a:srgbClr val="EE1712"/>
                      </a:solidFill>
                      <a:ln w="12700">
                        <a:solidFill>
                          <a:srgbClr val="EE1712"/>
                        </a:solidFill>
                        <a:round/>
                        <a:headEnd/>
                        <a:tailEnd/>
                      </a:ln>
                    </p:spPr>
                    <p:txBody>
                      <a:bodyPr wrap="none" anchor="ctr"/>
                      <a:lstStyle/>
                      <a:p>
                        <a:endParaRPr lang="en-US"/>
                      </a:p>
                    </p:txBody>
                  </p:sp>
                  <p:sp>
                    <p:nvSpPr>
                      <p:cNvPr id="25937" name="Oval 452"/>
                      <p:cNvSpPr>
                        <a:spLocks noChangeArrowheads="1"/>
                      </p:cNvSpPr>
                      <p:nvPr/>
                    </p:nvSpPr>
                    <p:spPr bwMode="auto">
                      <a:xfrm>
                        <a:off x="2716" y="1408"/>
                        <a:ext cx="53" cy="40"/>
                      </a:xfrm>
                      <a:prstGeom prst="ellipse">
                        <a:avLst/>
                      </a:prstGeom>
                      <a:solidFill>
                        <a:srgbClr val="EE1712"/>
                      </a:solidFill>
                      <a:ln w="12700">
                        <a:solidFill>
                          <a:srgbClr val="EE1712"/>
                        </a:solidFill>
                        <a:round/>
                        <a:headEnd/>
                        <a:tailEnd/>
                      </a:ln>
                    </p:spPr>
                    <p:txBody>
                      <a:bodyPr wrap="none" anchor="ctr"/>
                      <a:lstStyle/>
                      <a:p>
                        <a:endParaRPr lang="en-US"/>
                      </a:p>
                    </p:txBody>
                  </p:sp>
                </p:grpSp>
              </p:grpSp>
            </p:grpSp>
            <p:grpSp>
              <p:nvGrpSpPr>
                <p:cNvPr id="25917" name="Group 453"/>
                <p:cNvGrpSpPr>
                  <a:grpSpLocks/>
                </p:cNvGrpSpPr>
                <p:nvPr/>
              </p:nvGrpSpPr>
              <p:grpSpPr bwMode="auto">
                <a:xfrm>
                  <a:off x="3052" y="2460"/>
                  <a:ext cx="472" cy="656"/>
                  <a:chOff x="1680" y="2464"/>
                  <a:chExt cx="472" cy="656"/>
                </a:xfrm>
              </p:grpSpPr>
              <p:grpSp>
                <p:nvGrpSpPr>
                  <p:cNvPr id="25918" name="Group 454"/>
                  <p:cNvGrpSpPr>
                    <a:grpSpLocks/>
                  </p:cNvGrpSpPr>
                  <p:nvPr/>
                </p:nvGrpSpPr>
                <p:grpSpPr bwMode="auto">
                  <a:xfrm>
                    <a:off x="1680" y="2672"/>
                    <a:ext cx="469" cy="448"/>
                    <a:chOff x="3932" y="1404"/>
                    <a:chExt cx="469" cy="448"/>
                  </a:xfrm>
                </p:grpSpPr>
                <p:grpSp>
                  <p:nvGrpSpPr>
                    <p:cNvPr id="25926" name="Group 455"/>
                    <p:cNvGrpSpPr>
                      <a:grpSpLocks/>
                    </p:cNvGrpSpPr>
                    <p:nvPr/>
                  </p:nvGrpSpPr>
                  <p:grpSpPr bwMode="auto">
                    <a:xfrm>
                      <a:off x="3932" y="1404"/>
                      <a:ext cx="53" cy="448"/>
                      <a:chOff x="2716" y="1408"/>
                      <a:chExt cx="53" cy="448"/>
                    </a:xfrm>
                  </p:grpSpPr>
                  <p:sp>
                    <p:nvSpPr>
                      <p:cNvPr id="25930" name="Oval 456"/>
                      <p:cNvSpPr>
                        <a:spLocks noChangeArrowheads="1"/>
                      </p:cNvSpPr>
                      <p:nvPr/>
                    </p:nvSpPr>
                    <p:spPr bwMode="auto">
                      <a:xfrm>
                        <a:off x="2716" y="1816"/>
                        <a:ext cx="53" cy="40"/>
                      </a:xfrm>
                      <a:prstGeom prst="ellipse">
                        <a:avLst/>
                      </a:prstGeom>
                      <a:solidFill>
                        <a:srgbClr val="EE1712"/>
                      </a:solidFill>
                      <a:ln w="12700">
                        <a:solidFill>
                          <a:srgbClr val="EE1712"/>
                        </a:solidFill>
                        <a:round/>
                        <a:headEnd/>
                        <a:tailEnd/>
                      </a:ln>
                    </p:spPr>
                    <p:txBody>
                      <a:bodyPr wrap="none" anchor="ctr"/>
                      <a:lstStyle/>
                      <a:p>
                        <a:endParaRPr lang="en-US"/>
                      </a:p>
                    </p:txBody>
                  </p:sp>
                  <p:sp>
                    <p:nvSpPr>
                      <p:cNvPr id="25931" name="Oval 457"/>
                      <p:cNvSpPr>
                        <a:spLocks noChangeArrowheads="1"/>
                      </p:cNvSpPr>
                      <p:nvPr/>
                    </p:nvSpPr>
                    <p:spPr bwMode="auto">
                      <a:xfrm>
                        <a:off x="2716" y="1408"/>
                        <a:ext cx="53" cy="40"/>
                      </a:xfrm>
                      <a:prstGeom prst="ellipse">
                        <a:avLst/>
                      </a:prstGeom>
                      <a:solidFill>
                        <a:srgbClr val="EE1712"/>
                      </a:solidFill>
                      <a:ln w="12700">
                        <a:solidFill>
                          <a:srgbClr val="EE1712"/>
                        </a:solidFill>
                        <a:round/>
                        <a:headEnd/>
                        <a:tailEnd/>
                      </a:ln>
                    </p:spPr>
                    <p:txBody>
                      <a:bodyPr wrap="none" anchor="ctr"/>
                      <a:lstStyle/>
                      <a:p>
                        <a:endParaRPr lang="en-US"/>
                      </a:p>
                    </p:txBody>
                  </p:sp>
                </p:grpSp>
                <p:grpSp>
                  <p:nvGrpSpPr>
                    <p:cNvPr id="25927" name="Group 458"/>
                    <p:cNvGrpSpPr>
                      <a:grpSpLocks/>
                    </p:cNvGrpSpPr>
                    <p:nvPr/>
                  </p:nvGrpSpPr>
                  <p:grpSpPr bwMode="auto">
                    <a:xfrm>
                      <a:off x="4348" y="1404"/>
                      <a:ext cx="53" cy="448"/>
                      <a:chOff x="2716" y="1408"/>
                      <a:chExt cx="53" cy="448"/>
                    </a:xfrm>
                  </p:grpSpPr>
                  <p:sp>
                    <p:nvSpPr>
                      <p:cNvPr id="25928" name="Oval 459"/>
                      <p:cNvSpPr>
                        <a:spLocks noChangeArrowheads="1"/>
                      </p:cNvSpPr>
                      <p:nvPr/>
                    </p:nvSpPr>
                    <p:spPr bwMode="auto">
                      <a:xfrm>
                        <a:off x="2716" y="1816"/>
                        <a:ext cx="53" cy="40"/>
                      </a:xfrm>
                      <a:prstGeom prst="ellipse">
                        <a:avLst/>
                      </a:prstGeom>
                      <a:solidFill>
                        <a:srgbClr val="EE1712"/>
                      </a:solidFill>
                      <a:ln w="12700">
                        <a:solidFill>
                          <a:srgbClr val="EE1712"/>
                        </a:solidFill>
                        <a:round/>
                        <a:headEnd/>
                        <a:tailEnd/>
                      </a:ln>
                    </p:spPr>
                    <p:txBody>
                      <a:bodyPr wrap="none" anchor="ctr"/>
                      <a:lstStyle/>
                      <a:p>
                        <a:endParaRPr lang="en-US"/>
                      </a:p>
                    </p:txBody>
                  </p:sp>
                  <p:sp>
                    <p:nvSpPr>
                      <p:cNvPr id="25929" name="Oval 460"/>
                      <p:cNvSpPr>
                        <a:spLocks noChangeArrowheads="1"/>
                      </p:cNvSpPr>
                      <p:nvPr/>
                    </p:nvSpPr>
                    <p:spPr bwMode="auto">
                      <a:xfrm>
                        <a:off x="2716" y="1408"/>
                        <a:ext cx="53" cy="40"/>
                      </a:xfrm>
                      <a:prstGeom prst="ellipse">
                        <a:avLst/>
                      </a:prstGeom>
                      <a:solidFill>
                        <a:srgbClr val="EE1712"/>
                      </a:solidFill>
                      <a:ln w="12700">
                        <a:solidFill>
                          <a:srgbClr val="EE1712"/>
                        </a:solidFill>
                        <a:round/>
                        <a:headEnd/>
                        <a:tailEnd/>
                      </a:ln>
                    </p:spPr>
                    <p:txBody>
                      <a:bodyPr wrap="none" anchor="ctr"/>
                      <a:lstStyle/>
                      <a:p>
                        <a:endParaRPr lang="en-US"/>
                      </a:p>
                    </p:txBody>
                  </p:sp>
                </p:grpSp>
              </p:grpSp>
              <p:grpSp>
                <p:nvGrpSpPr>
                  <p:cNvPr id="25919" name="Group 461"/>
                  <p:cNvGrpSpPr>
                    <a:grpSpLocks/>
                  </p:cNvGrpSpPr>
                  <p:nvPr/>
                </p:nvGrpSpPr>
                <p:grpSpPr bwMode="auto">
                  <a:xfrm>
                    <a:off x="1683" y="2464"/>
                    <a:ext cx="469" cy="448"/>
                    <a:chOff x="3932" y="1404"/>
                    <a:chExt cx="469" cy="448"/>
                  </a:xfrm>
                </p:grpSpPr>
                <p:grpSp>
                  <p:nvGrpSpPr>
                    <p:cNvPr id="25920" name="Group 462"/>
                    <p:cNvGrpSpPr>
                      <a:grpSpLocks/>
                    </p:cNvGrpSpPr>
                    <p:nvPr/>
                  </p:nvGrpSpPr>
                  <p:grpSpPr bwMode="auto">
                    <a:xfrm>
                      <a:off x="3932" y="1404"/>
                      <a:ext cx="53" cy="448"/>
                      <a:chOff x="2716" y="1408"/>
                      <a:chExt cx="53" cy="448"/>
                    </a:xfrm>
                  </p:grpSpPr>
                  <p:sp>
                    <p:nvSpPr>
                      <p:cNvPr id="25924" name="Oval 463"/>
                      <p:cNvSpPr>
                        <a:spLocks noChangeArrowheads="1"/>
                      </p:cNvSpPr>
                      <p:nvPr/>
                    </p:nvSpPr>
                    <p:spPr bwMode="auto">
                      <a:xfrm>
                        <a:off x="2716" y="1816"/>
                        <a:ext cx="53" cy="40"/>
                      </a:xfrm>
                      <a:prstGeom prst="ellipse">
                        <a:avLst/>
                      </a:prstGeom>
                      <a:solidFill>
                        <a:srgbClr val="EE1712"/>
                      </a:solidFill>
                      <a:ln w="12700">
                        <a:solidFill>
                          <a:srgbClr val="EE1712"/>
                        </a:solidFill>
                        <a:round/>
                        <a:headEnd/>
                        <a:tailEnd/>
                      </a:ln>
                    </p:spPr>
                    <p:txBody>
                      <a:bodyPr wrap="none" anchor="ctr"/>
                      <a:lstStyle/>
                      <a:p>
                        <a:endParaRPr lang="en-US"/>
                      </a:p>
                    </p:txBody>
                  </p:sp>
                  <p:sp>
                    <p:nvSpPr>
                      <p:cNvPr id="25925" name="Oval 464"/>
                      <p:cNvSpPr>
                        <a:spLocks noChangeArrowheads="1"/>
                      </p:cNvSpPr>
                      <p:nvPr/>
                    </p:nvSpPr>
                    <p:spPr bwMode="auto">
                      <a:xfrm>
                        <a:off x="2716" y="1408"/>
                        <a:ext cx="53" cy="40"/>
                      </a:xfrm>
                      <a:prstGeom prst="ellipse">
                        <a:avLst/>
                      </a:prstGeom>
                      <a:solidFill>
                        <a:srgbClr val="EE1712"/>
                      </a:solidFill>
                      <a:ln w="12700">
                        <a:solidFill>
                          <a:srgbClr val="EE1712"/>
                        </a:solidFill>
                        <a:round/>
                        <a:headEnd/>
                        <a:tailEnd/>
                      </a:ln>
                    </p:spPr>
                    <p:txBody>
                      <a:bodyPr wrap="none" anchor="ctr"/>
                      <a:lstStyle/>
                      <a:p>
                        <a:endParaRPr lang="en-US"/>
                      </a:p>
                    </p:txBody>
                  </p:sp>
                </p:grpSp>
                <p:grpSp>
                  <p:nvGrpSpPr>
                    <p:cNvPr id="25921" name="Group 465"/>
                    <p:cNvGrpSpPr>
                      <a:grpSpLocks/>
                    </p:cNvGrpSpPr>
                    <p:nvPr/>
                  </p:nvGrpSpPr>
                  <p:grpSpPr bwMode="auto">
                    <a:xfrm>
                      <a:off x="4348" y="1404"/>
                      <a:ext cx="53" cy="448"/>
                      <a:chOff x="2716" y="1408"/>
                      <a:chExt cx="53" cy="448"/>
                    </a:xfrm>
                  </p:grpSpPr>
                  <p:sp>
                    <p:nvSpPr>
                      <p:cNvPr id="25922" name="Oval 466"/>
                      <p:cNvSpPr>
                        <a:spLocks noChangeArrowheads="1"/>
                      </p:cNvSpPr>
                      <p:nvPr/>
                    </p:nvSpPr>
                    <p:spPr bwMode="auto">
                      <a:xfrm>
                        <a:off x="2716" y="1816"/>
                        <a:ext cx="53" cy="40"/>
                      </a:xfrm>
                      <a:prstGeom prst="ellipse">
                        <a:avLst/>
                      </a:prstGeom>
                      <a:solidFill>
                        <a:srgbClr val="EE1712"/>
                      </a:solidFill>
                      <a:ln w="12700">
                        <a:solidFill>
                          <a:srgbClr val="EE1712"/>
                        </a:solidFill>
                        <a:round/>
                        <a:headEnd/>
                        <a:tailEnd/>
                      </a:ln>
                    </p:spPr>
                    <p:txBody>
                      <a:bodyPr wrap="none" anchor="ctr"/>
                      <a:lstStyle/>
                      <a:p>
                        <a:endParaRPr lang="en-US"/>
                      </a:p>
                    </p:txBody>
                  </p:sp>
                  <p:sp>
                    <p:nvSpPr>
                      <p:cNvPr id="25923" name="Oval 467"/>
                      <p:cNvSpPr>
                        <a:spLocks noChangeArrowheads="1"/>
                      </p:cNvSpPr>
                      <p:nvPr/>
                    </p:nvSpPr>
                    <p:spPr bwMode="auto">
                      <a:xfrm>
                        <a:off x="2716" y="1408"/>
                        <a:ext cx="53" cy="40"/>
                      </a:xfrm>
                      <a:prstGeom prst="ellipse">
                        <a:avLst/>
                      </a:prstGeom>
                      <a:solidFill>
                        <a:srgbClr val="EE1712"/>
                      </a:solidFill>
                      <a:ln w="12700">
                        <a:solidFill>
                          <a:srgbClr val="EE1712"/>
                        </a:solidFill>
                        <a:round/>
                        <a:headEnd/>
                        <a:tailEnd/>
                      </a:ln>
                    </p:spPr>
                    <p:txBody>
                      <a:bodyPr wrap="none" anchor="ctr"/>
                      <a:lstStyle/>
                      <a:p>
                        <a:endParaRPr lang="en-US"/>
                      </a:p>
                    </p:txBody>
                  </p:sp>
                </p:grpSp>
              </p:grpSp>
            </p:grpSp>
          </p:grpSp>
          <p:grpSp>
            <p:nvGrpSpPr>
              <p:cNvPr id="25885" name="Group 468"/>
              <p:cNvGrpSpPr>
                <a:grpSpLocks/>
              </p:cNvGrpSpPr>
              <p:nvPr/>
            </p:nvGrpSpPr>
            <p:grpSpPr bwMode="auto">
              <a:xfrm>
                <a:off x="4021" y="2345"/>
                <a:ext cx="694" cy="680"/>
                <a:chOff x="2857" y="2460"/>
                <a:chExt cx="667" cy="656"/>
              </a:xfrm>
            </p:grpSpPr>
            <p:grpSp>
              <p:nvGrpSpPr>
                <p:cNvPr id="25886" name="Group 469"/>
                <p:cNvGrpSpPr>
                  <a:grpSpLocks/>
                </p:cNvGrpSpPr>
                <p:nvPr/>
              </p:nvGrpSpPr>
              <p:grpSpPr bwMode="auto">
                <a:xfrm>
                  <a:off x="2857" y="2460"/>
                  <a:ext cx="472" cy="656"/>
                  <a:chOff x="1680" y="2464"/>
                  <a:chExt cx="472" cy="656"/>
                </a:xfrm>
              </p:grpSpPr>
              <p:grpSp>
                <p:nvGrpSpPr>
                  <p:cNvPr id="25902" name="Group 470"/>
                  <p:cNvGrpSpPr>
                    <a:grpSpLocks/>
                  </p:cNvGrpSpPr>
                  <p:nvPr/>
                </p:nvGrpSpPr>
                <p:grpSpPr bwMode="auto">
                  <a:xfrm>
                    <a:off x="1680" y="2672"/>
                    <a:ext cx="469" cy="448"/>
                    <a:chOff x="3932" y="1404"/>
                    <a:chExt cx="469" cy="448"/>
                  </a:xfrm>
                </p:grpSpPr>
                <p:grpSp>
                  <p:nvGrpSpPr>
                    <p:cNvPr id="25910" name="Group 471"/>
                    <p:cNvGrpSpPr>
                      <a:grpSpLocks/>
                    </p:cNvGrpSpPr>
                    <p:nvPr/>
                  </p:nvGrpSpPr>
                  <p:grpSpPr bwMode="auto">
                    <a:xfrm>
                      <a:off x="3932" y="1404"/>
                      <a:ext cx="53" cy="448"/>
                      <a:chOff x="2716" y="1408"/>
                      <a:chExt cx="53" cy="448"/>
                    </a:xfrm>
                  </p:grpSpPr>
                  <p:sp>
                    <p:nvSpPr>
                      <p:cNvPr id="25914" name="Oval 472"/>
                      <p:cNvSpPr>
                        <a:spLocks noChangeArrowheads="1"/>
                      </p:cNvSpPr>
                      <p:nvPr/>
                    </p:nvSpPr>
                    <p:spPr bwMode="auto">
                      <a:xfrm>
                        <a:off x="2716" y="1816"/>
                        <a:ext cx="53" cy="40"/>
                      </a:xfrm>
                      <a:prstGeom prst="ellipse">
                        <a:avLst/>
                      </a:prstGeom>
                      <a:solidFill>
                        <a:srgbClr val="EE1712"/>
                      </a:solidFill>
                      <a:ln w="12700">
                        <a:solidFill>
                          <a:srgbClr val="EE1712"/>
                        </a:solidFill>
                        <a:round/>
                        <a:headEnd/>
                        <a:tailEnd/>
                      </a:ln>
                    </p:spPr>
                    <p:txBody>
                      <a:bodyPr wrap="none" anchor="ctr"/>
                      <a:lstStyle/>
                      <a:p>
                        <a:endParaRPr lang="en-US"/>
                      </a:p>
                    </p:txBody>
                  </p:sp>
                  <p:sp>
                    <p:nvSpPr>
                      <p:cNvPr id="25915" name="Oval 473"/>
                      <p:cNvSpPr>
                        <a:spLocks noChangeArrowheads="1"/>
                      </p:cNvSpPr>
                      <p:nvPr/>
                    </p:nvSpPr>
                    <p:spPr bwMode="auto">
                      <a:xfrm>
                        <a:off x="2716" y="1408"/>
                        <a:ext cx="53" cy="40"/>
                      </a:xfrm>
                      <a:prstGeom prst="ellipse">
                        <a:avLst/>
                      </a:prstGeom>
                      <a:solidFill>
                        <a:srgbClr val="EE1712"/>
                      </a:solidFill>
                      <a:ln w="12700">
                        <a:solidFill>
                          <a:srgbClr val="EE1712"/>
                        </a:solidFill>
                        <a:round/>
                        <a:headEnd/>
                        <a:tailEnd/>
                      </a:ln>
                    </p:spPr>
                    <p:txBody>
                      <a:bodyPr wrap="none" anchor="ctr"/>
                      <a:lstStyle/>
                      <a:p>
                        <a:endParaRPr lang="en-US"/>
                      </a:p>
                    </p:txBody>
                  </p:sp>
                </p:grpSp>
                <p:grpSp>
                  <p:nvGrpSpPr>
                    <p:cNvPr id="25911" name="Group 474"/>
                    <p:cNvGrpSpPr>
                      <a:grpSpLocks/>
                    </p:cNvGrpSpPr>
                    <p:nvPr/>
                  </p:nvGrpSpPr>
                  <p:grpSpPr bwMode="auto">
                    <a:xfrm>
                      <a:off x="4348" y="1404"/>
                      <a:ext cx="53" cy="448"/>
                      <a:chOff x="2716" y="1408"/>
                      <a:chExt cx="53" cy="448"/>
                    </a:xfrm>
                  </p:grpSpPr>
                  <p:sp>
                    <p:nvSpPr>
                      <p:cNvPr id="25912" name="Oval 475"/>
                      <p:cNvSpPr>
                        <a:spLocks noChangeArrowheads="1"/>
                      </p:cNvSpPr>
                      <p:nvPr/>
                    </p:nvSpPr>
                    <p:spPr bwMode="auto">
                      <a:xfrm>
                        <a:off x="2716" y="1816"/>
                        <a:ext cx="53" cy="40"/>
                      </a:xfrm>
                      <a:prstGeom prst="ellipse">
                        <a:avLst/>
                      </a:prstGeom>
                      <a:solidFill>
                        <a:srgbClr val="EE1712"/>
                      </a:solidFill>
                      <a:ln w="12700">
                        <a:solidFill>
                          <a:srgbClr val="EE1712"/>
                        </a:solidFill>
                        <a:round/>
                        <a:headEnd/>
                        <a:tailEnd/>
                      </a:ln>
                    </p:spPr>
                    <p:txBody>
                      <a:bodyPr wrap="none" anchor="ctr"/>
                      <a:lstStyle/>
                      <a:p>
                        <a:endParaRPr lang="en-US"/>
                      </a:p>
                    </p:txBody>
                  </p:sp>
                  <p:sp>
                    <p:nvSpPr>
                      <p:cNvPr id="25913" name="Oval 476"/>
                      <p:cNvSpPr>
                        <a:spLocks noChangeArrowheads="1"/>
                      </p:cNvSpPr>
                      <p:nvPr/>
                    </p:nvSpPr>
                    <p:spPr bwMode="auto">
                      <a:xfrm>
                        <a:off x="2716" y="1408"/>
                        <a:ext cx="53" cy="40"/>
                      </a:xfrm>
                      <a:prstGeom prst="ellipse">
                        <a:avLst/>
                      </a:prstGeom>
                      <a:solidFill>
                        <a:srgbClr val="EE1712"/>
                      </a:solidFill>
                      <a:ln w="12700">
                        <a:solidFill>
                          <a:srgbClr val="EE1712"/>
                        </a:solidFill>
                        <a:round/>
                        <a:headEnd/>
                        <a:tailEnd/>
                      </a:ln>
                    </p:spPr>
                    <p:txBody>
                      <a:bodyPr wrap="none" anchor="ctr"/>
                      <a:lstStyle/>
                      <a:p>
                        <a:endParaRPr lang="en-US"/>
                      </a:p>
                    </p:txBody>
                  </p:sp>
                </p:grpSp>
              </p:grpSp>
              <p:grpSp>
                <p:nvGrpSpPr>
                  <p:cNvPr id="25903" name="Group 477"/>
                  <p:cNvGrpSpPr>
                    <a:grpSpLocks/>
                  </p:cNvGrpSpPr>
                  <p:nvPr/>
                </p:nvGrpSpPr>
                <p:grpSpPr bwMode="auto">
                  <a:xfrm>
                    <a:off x="1683" y="2464"/>
                    <a:ext cx="469" cy="448"/>
                    <a:chOff x="3932" y="1404"/>
                    <a:chExt cx="469" cy="448"/>
                  </a:xfrm>
                </p:grpSpPr>
                <p:grpSp>
                  <p:nvGrpSpPr>
                    <p:cNvPr id="25904" name="Group 478"/>
                    <p:cNvGrpSpPr>
                      <a:grpSpLocks/>
                    </p:cNvGrpSpPr>
                    <p:nvPr/>
                  </p:nvGrpSpPr>
                  <p:grpSpPr bwMode="auto">
                    <a:xfrm>
                      <a:off x="3932" y="1404"/>
                      <a:ext cx="53" cy="448"/>
                      <a:chOff x="2716" y="1408"/>
                      <a:chExt cx="53" cy="448"/>
                    </a:xfrm>
                  </p:grpSpPr>
                  <p:sp>
                    <p:nvSpPr>
                      <p:cNvPr id="25908" name="Oval 479"/>
                      <p:cNvSpPr>
                        <a:spLocks noChangeArrowheads="1"/>
                      </p:cNvSpPr>
                      <p:nvPr/>
                    </p:nvSpPr>
                    <p:spPr bwMode="auto">
                      <a:xfrm>
                        <a:off x="2716" y="1816"/>
                        <a:ext cx="53" cy="40"/>
                      </a:xfrm>
                      <a:prstGeom prst="ellipse">
                        <a:avLst/>
                      </a:prstGeom>
                      <a:solidFill>
                        <a:srgbClr val="EE1712"/>
                      </a:solidFill>
                      <a:ln w="12700">
                        <a:solidFill>
                          <a:srgbClr val="EE1712"/>
                        </a:solidFill>
                        <a:round/>
                        <a:headEnd/>
                        <a:tailEnd/>
                      </a:ln>
                    </p:spPr>
                    <p:txBody>
                      <a:bodyPr wrap="none" anchor="ctr"/>
                      <a:lstStyle/>
                      <a:p>
                        <a:endParaRPr lang="en-US"/>
                      </a:p>
                    </p:txBody>
                  </p:sp>
                  <p:sp>
                    <p:nvSpPr>
                      <p:cNvPr id="25909" name="Oval 480"/>
                      <p:cNvSpPr>
                        <a:spLocks noChangeArrowheads="1"/>
                      </p:cNvSpPr>
                      <p:nvPr/>
                    </p:nvSpPr>
                    <p:spPr bwMode="auto">
                      <a:xfrm>
                        <a:off x="2716" y="1408"/>
                        <a:ext cx="53" cy="40"/>
                      </a:xfrm>
                      <a:prstGeom prst="ellipse">
                        <a:avLst/>
                      </a:prstGeom>
                      <a:solidFill>
                        <a:srgbClr val="EE1712"/>
                      </a:solidFill>
                      <a:ln w="12700">
                        <a:solidFill>
                          <a:srgbClr val="EE1712"/>
                        </a:solidFill>
                        <a:round/>
                        <a:headEnd/>
                        <a:tailEnd/>
                      </a:ln>
                    </p:spPr>
                    <p:txBody>
                      <a:bodyPr wrap="none" anchor="ctr"/>
                      <a:lstStyle/>
                      <a:p>
                        <a:endParaRPr lang="en-US"/>
                      </a:p>
                    </p:txBody>
                  </p:sp>
                </p:grpSp>
                <p:grpSp>
                  <p:nvGrpSpPr>
                    <p:cNvPr id="25905" name="Group 481"/>
                    <p:cNvGrpSpPr>
                      <a:grpSpLocks/>
                    </p:cNvGrpSpPr>
                    <p:nvPr/>
                  </p:nvGrpSpPr>
                  <p:grpSpPr bwMode="auto">
                    <a:xfrm>
                      <a:off x="4348" y="1404"/>
                      <a:ext cx="53" cy="448"/>
                      <a:chOff x="2716" y="1408"/>
                      <a:chExt cx="53" cy="448"/>
                    </a:xfrm>
                  </p:grpSpPr>
                  <p:sp>
                    <p:nvSpPr>
                      <p:cNvPr id="25906" name="Oval 482"/>
                      <p:cNvSpPr>
                        <a:spLocks noChangeArrowheads="1"/>
                      </p:cNvSpPr>
                      <p:nvPr/>
                    </p:nvSpPr>
                    <p:spPr bwMode="auto">
                      <a:xfrm>
                        <a:off x="2716" y="1816"/>
                        <a:ext cx="53" cy="40"/>
                      </a:xfrm>
                      <a:prstGeom prst="ellipse">
                        <a:avLst/>
                      </a:prstGeom>
                      <a:solidFill>
                        <a:srgbClr val="EE1712"/>
                      </a:solidFill>
                      <a:ln w="12700">
                        <a:solidFill>
                          <a:srgbClr val="EE1712"/>
                        </a:solidFill>
                        <a:round/>
                        <a:headEnd/>
                        <a:tailEnd/>
                      </a:ln>
                    </p:spPr>
                    <p:txBody>
                      <a:bodyPr wrap="none" anchor="ctr"/>
                      <a:lstStyle/>
                      <a:p>
                        <a:endParaRPr lang="en-US"/>
                      </a:p>
                    </p:txBody>
                  </p:sp>
                  <p:sp>
                    <p:nvSpPr>
                      <p:cNvPr id="25907" name="Oval 483"/>
                      <p:cNvSpPr>
                        <a:spLocks noChangeArrowheads="1"/>
                      </p:cNvSpPr>
                      <p:nvPr/>
                    </p:nvSpPr>
                    <p:spPr bwMode="auto">
                      <a:xfrm>
                        <a:off x="2716" y="1408"/>
                        <a:ext cx="53" cy="40"/>
                      </a:xfrm>
                      <a:prstGeom prst="ellipse">
                        <a:avLst/>
                      </a:prstGeom>
                      <a:solidFill>
                        <a:srgbClr val="EE1712"/>
                      </a:solidFill>
                      <a:ln w="12700">
                        <a:solidFill>
                          <a:srgbClr val="EE1712"/>
                        </a:solidFill>
                        <a:round/>
                        <a:headEnd/>
                        <a:tailEnd/>
                      </a:ln>
                    </p:spPr>
                    <p:txBody>
                      <a:bodyPr wrap="none" anchor="ctr"/>
                      <a:lstStyle/>
                      <a:p>
                        <a:endParaRPr lang="en-US"/>
                      </a:p>
                    </p:txBody>
                  </p:sp>
                </p:grpSp>
              </p:grpSp>
            </p:grpSp>
            <p:grpSp>
              <p:nvGrpSpPr>
                <p:cNvPr id="25887" name="Group 484"/>
                <p:cNvGrpSpPr>
                  <a:grpSpLocks/>
                </p:cNvGrpSpPr>
                <p:nvPr/>
              </p:nvGrpSpPr>
              <p:grpSpPr bwMode="auto">
                <a:xfrm>
                  <a:off x="3052" y="2460"/>
                  <a:ext cx="472" cy="656"/>
                  <a:chOff x="1680" y="2464"/>
                  <a:chExt cx="472" cy="656"/>
                </a:xfrm>
              </p:grpSpPr>
              <p:grpSp>
                <p:nvGrpSpPr>
                  <p:cNvPr id="25888" name="Group 485"/>
                  <p:cNvGrpSpPr>
                    <a:grpSpLocks/>
                  </p:cNvGrpSpPr>
                  <p:nvPr/>
                </p:nvGrpSpPr>
                <p:grpSpPr bwMode="auto">
                  <a:xfrm>
                    <a:off x="1680" y="2672"/>
                    <a:ext cx="469" cy="448"/>
                    <a:chOff x="3932" y="1404"/>
                    <a:chExt cx="469" cy="448"/>
                  </a:xfrm>
                </p:grpSpPr>
                <p:grpSp>
                  <p:nvGrpSpPr>
                    <p:cNvPr id="25896" name="Group 486"/>
                    <p:cNvGrpSpPr>
                      <a:grpSpLocks/>
                    </p:cNvGrpSpPr>
                    <p:nvPr/>
                  </p:nvGrpSpPr>
                  <p:grpSpPr bwMode="auto">
                    <a:xfrm>
                      <a:off x="3932" y="1404"/>
                      <a:ext cx="53" cy="448"/>
                      <a:chOff x="2716" y="1408"/>
                      <a:chExt cx="53" cy="448"/>
                    </a:xfrm>
                  </p:grpSpPr>
                  <p:sp>
                    <p:nvSpPr>
                      <p:cNvPr id="25900" name="Oval 487"/>
                      <p:cNvSpPr>
                        <a:spLocks noChangeArrowheads="1"/>
                      </p:cNvSpPr>
                      <p:nvPr/>
                    </p:nvSpPr>
                    <p:spPr bwMode="auto">
                      <a:xfrm>
                        <a:off x="2716" y="1816"/>
                        <a:ext cx="53" cy="40"/>
                      </a:xfrm>
                      <a:prstGeom prst="ellipse">
                        <a:avLst/>
                      </a:prstGeom>
                      <a:solidFill>
                        <a:srgbClr val="EE1712"/>
                      </a:solidFill>
                      <a:ln w="12700">
                        <a:solidFill>
                          <a:srgbClr val="EE1712"/>
                        </a:solidFill>
                        <a:round/>
                        <a:headEnd/>
                        <a:tailEnd/>
                      </a:ln>
                    </p:spPr>
                    <p:txBody>
                      <a:bodyPr wrap="none" anchor="ctr"/>
                      <a:lstStyle/>
                      <a:p>
                        <a:endParaRPr lang="en-US"/>
                      </a:p>
                    </p:txBody>
                  </p:sp>
                  <p:sp>
                    <p:nvSpPr>
                      <p:cNvPr id="25901" name="Oval 488"/>
                      <p:cNvSpPr>
                        <a:spLocks noChangeArrowheads="1"/>
                      </p:cNvSpPr>
                      <p:nvPr/>
                    </p:nvSpPr>
                    <p:spPr bwMode="auto">
                      <a:xfrm>
                        <a:off x="2716" y="1408"/>
                        <a:ext cx="53" cy="40"/>
                      </a:xfrm>
                      <a:prstGeom prst="ellipse">
                        <a:avLst/>
                      </a:prstGeom>
                      <a:solidFill>
                        <a:srgbClr val="EE1712"/>
                      </a:solidFill>
                      <a:ln w="12700">
                        <a:solidFill>
                          <a:srgbClr val="EE1712"/>
                        </a:solidFill>
                        <a:round/>
                        <a:headEnd/>
                        <a:tailEnd/>
                      </a:ln>
                    </p:spPr>
                    <p:txBody>
                      <a:bodyPr wrap="none" anchor="ctr"/>
                      <a:lstStyle/>
                      <a:p>
                        <a:endParaRPr lang="en-US"/>
                      </a:p>
                    </p:txBody>
                  </p:sp>
                </p:grpSp>
                <p:grpSp>
                  <p:nvGrpSpPr>
                    <p:cNvPr id="25897" name="Group 489"/>
                    <p:cNvGrpSpPr>
                      <a:grpSpLocks/>
                    </p:cNvGrpSpPr>
                    <p:nvPr/>
                  </p:nvGrpSpPr>
                  <p:grpSpPr bwMode="auto">
                    <a:xfrm>
                      <a:off x="4348" y="1404"/>
                      <a:ext cx="53" cy="448"/>
                      <a:chOff x="2716" y="1408"/>
                      <a:chExt cx="53" cy="448"/>
                    </a:xfrm>
                  </p:grpSpPr>
                  <p:sp>
                    <p:nvSpPr>
                      <p:cNvPr id="25898" name="Oval 490"/>
                      <p:cNvSpPr>
                        <a:spLocks noChangeArrowheads="1"/>
                      </p:cNvSpPr>
                      <p:nvPr/>
                    </p:nvSpPr>
                    <p:spPr bwMode="auto">
                      <a:xfrm>
                        <a:off x="2716" y="1816"/>
                        <a:ext cx="53" cy="40"/>
                      </a:xfrm>
                      <a:prstGeom prst="ellipse">
                        <a:avLst/>
                      </a:prstGeom>
                      <a:solidFill>
                        <a:srgbClr val="EE1712"/>
                      </a:solidFill>
                      <a:ln w="12700">
                        <a:solidFill>
                          <a:srgbClr val="EE1712"/>
                        </a:solidFill>
                        <a:round/>
                        <a:headEnd/>
                        <a:tailEnd/>
                      </a:ln>
                    </p:spPr>
                    <p:txBody>
                      <a:bodyPr wrap="none" anchor="ctr"/>
                      <a:lstStyle/>
                      <a:p>
                        <a:endParaRPr lang="en-US"/>
                      </a:p>
                    </p:txBody>
                  </p:sp>
                  <p:sp>
                    <p:nvSpPr>
                      <p:cNvPr id="25899" name="Oval 491"/>
                      <p:cNvSpPr>
                        <a:spLocks noChangeArrowheads="1"/>
                      </p:cNvSpPr>
                      <p:nvPr/>
                    </p:nvSpPr>
                    <p:spPr bwMode="auto">
                      <a:xfrm>
                        <a:off x="2716" y="1408"/>
                        <a:ext cx="53" cy="40"/>
                      </a:xfrm>
                      <a:prstGeom prst="ellipse">
                        <a:avLst/>
                      </a:prstGeom>
                      <a:solidFill>
                        <a:srgbClr val="EE1712"/>
                      </a:solidFill>
                      <a:ln w="12700">
                        <a:solidFill>
                          <a:srgbClr val="EE1712"/>
                        </a:solidFill>
                        <a:round/>
                        <a:headEnd/>
                        <a:tailEnd/>
                      </a:ln>
                    </p:spPr>
                    <p:txBody>
                      <a:bodyPr wrap="none" anchor="ctr"/>
                      <a:lstStyle/>
                      <a:p>
                        <a:endParaRPr lang="en-US"/>
                      </a:p>
                    </p:txBody>
                  </p:sp>
                </p:grpSp>
              </p:grpSp>
              <p:grpSp>
                <p:nvGrpSpPr>
                  <p:cNvPr id="25889" name="Group 492"/>
                  <p:cNvGrpSpPr>
                    <a:grpSpLocks/>
                  </p:cNvGrpSpPr>
                  <p:nvPr/>
                </p:nvGrpSpPr>
                <p:grpSpPr bwMode="auto">
                  <a:xfrm>
                    <a:off x="1683" y="2464"/>
                    <a:ext cx="469" cy="448"/>
                    <a:chOff x="3932" y="1404"/>
                    <a:chExt cx="469" cy="448"/>
                  </a:xfrm>
                </p:grpSpPr>
                <p:grpSp>
                  <p:nvGrpSpPr>
                    <p:cNvPr id="25890" name="Group 493"/>
                    <p:cNvGrpSpPr>
                      <a:grpSpLocks/>
                    </p:cNvGrpSpPr>
                    <p:nvPr/>
                  </p:nvGrpSpPr>
                  <p:grpSpPr bwMode="auto">
                    <a:xfrm>
                      <a:off x="3932" y="1404"/>
                      <a:ext cx="53" cy="448"/>
                      <a:chOff x="2716" y="1408"/>
                      <a:chExt cx="53" cy="448"/>
                    </a:xfrm>
                  </p:grpSpPr>
                  <p:sp>
                    <p:nvSpPr>
                      <p:cNvPr id="25894" name="Oval 494"/>
                      <p:cNvSpPr>
                        <a:spLocks noChangeArrowheads="1"/>
                      </p:cNvSpPr>
                      <p:nvPr/>
                    </p:nvSpPr>
                    <p:spPr bwMode="auto">
                      <a:xfrm>
                        <a:off x="2716" y="1816"/>
                        <a:ext cx="53" cy="40"/>
                      </a:xfrm>
                      <a:prstGeom prst="ellipse">
                        <a:avLst/>
                      </a:prstGeom>
                      <a:solidFill>
                        <a:srgbClr val="EE1712"/>
                      </a:solidFill>
                      <a:ln w="12700">
                        <a:solidFill>
                          <a:srgbClr val="EE1712"/>
                        </a:solidFill>
                        <a:round/>
                        <a:headEnd/>
                        <a:tailEnd/>
                      </a:ln>
                    </p:spPr>
                    <p:txBody>
                      <a:bodyPr wrap="none" anchor="ctr"/>
                      <a:lstStyle/>
                      <a:p>
                        <a:endParaRPr lang="en-US"/>
                      </a:p>
                    </p:txBody>
                  </p:sp>
                  <p:sp>
                    <p:nvSpPr>
                      <p:cNvPr id="25895" name="Oval 495"/>
                      <p:cNvSpPr>
                        <a:spLocks noChangeArrowheads="1"/>
                      </p:cNvSpPr>
                      <p:nvPr/>
                    </p:nvSpPr>
                    <p:spPr bwMode="auto">
                      <a:xfrm>
                        <a:off x="2716" y="1408"/>
                        <a:ext cx="53" cy="40"/>
                      </a:xfrm>
                      <a:prstGeom prst="ellipse">
                        <a:avLst/>
                      </a:prstGeom>
                      <a:solidFill>
                        <a:srgbClr val="EE1712"/>
                      </a:solidFill>
                      <a:ln w="12700">
                        <a:solidFill>
                          <a:srgbClr val="EE1712"/>
                        </a:solidFill>
                        <a:round/>
                        <a:headEnd/>
                        <a:tailEnd/>
                      </a:ln>
                    </p:spPr>
                    <p:txBody>
                      <a:bodyPr wrap="none" anchor="ctr"/>
                      <a:lstStyle/>
                      <a:p>
                        <a:endParaRPr lang="en-US"/>
                      </a:p>
                    </p:txBody>
                  </p:sp>
                </p:grpSp>
                <p:grpSp>
                  <p:nvGrpSpPr>
                    <p:cNvPr id="25891" name="Group 496"/>
                    <p:cNvGrpSpPr>
                      <a:grpSpLocks/>
                    </p:cNvGrpSpPr>
                    <p:nvPr/>
                  </p:nvGrpSpPr>
                  <p:grpSpPr bwMode="auto">
                    <a:xfrm>
                      <a:off x="4348" y="1404"/>
                      <a:ext cx="53" cy="448"/>
                      <a:chOff x="2716" y="1408"/>
                      <a:chExt cx="53" cy="448"/>
                    </a:xfrm>
                  </p:grpSpPr>
                  <p:sp>
                    <p:nvSpPr>
                      <p:cNvPr id="25892" name="Oval 497"/>
                      <p:cNvSpPr>
                        <a:spLocks noChangeArrowheads="1"/>
                      </p:cNvSpPr>
                      <p:nvPr/>
                    </p:nvSpPr>
                    <p:spPr bwMode="auto">
                      <a:xfrm>
                        <a:off x="2716" y="1816"/>
                        <a:ext cx="53" cy="40"/>
                      </a:xfrm>
                      <a:prstGeom prst="ellipse">
                        <a:avLst/>
                      </a:prstGeom>
                      <a:solidFill>
                        <a:srgbClr val="EE1712"/>
                      </a:solidFill>
                      <a:ln w="12700">
                        <a:solidFill>
                          <a:srgbClr val="EE1712"/>
                        </a:solidFill>
                        <a:round/>
                        <a:headEnd/>
                        <a:tailEnd/>
                      </a:ln>
                    </p:spPr>
                    <p:txBody>
                      <a:bodyPr wrap="none" anchor="ctr"/>
                      <a:lstStyle/>
                      <a:p>
                        <a:endParaRPr lang="en-US"/>
                      </a:p>
                    </p:txBody>
                  </p:sp>
                  <p:sp>
                    <p:nvSpPr>
                      <p:cNvPr id="25893" name="Oval 498"/>
                      <p:cNvSpPr>
                        <a:spLocks noChangeArrowheads="1"/>
                      </p:cNvSpPr>
                      <p:nvPr/>
                    </p:nvSpPr>
                    <p:spPr bwMode="auto">
                      <a:xfrm>
                        <a:off x="2716" y="1408"/>
                        <a:ext cx="53" cy="40"/>
                      </a:xfrm>
                      <a:prstGeom prst="ellipse">
                        <a:avLst/>
                      </a:prstGeom>
                      <a:solidFill>
                        <a:srgbClr val="EE1712"/>
                      </a:solidFill>
                      <a:ln w="12700">
                        <a:solidFill>
                          <a:srgbClr val="EE1712"/>
                        </a:solidFill>
                        <a:round/>
                        <a:headEnd/>
                        <a:tailEnd/>
                      </a:ln>
                    </p:spPr>
                    <p:txBody>
                      <a:bodyPr wrap="none" anchor="ctr"/>
                      <a:lstStyle/>
                      <a:p>
                        <a:endParaRPr lang="en-US"/>
                      </a:p>
                    </p:txBody>
                  </p:sp>
                </p:grpSp>
              </p:grpSp>
            </p:grpSp>
          </p:grpSp>
        </p:grpSp>
      </p:grpSp>
      <p:grpSp>
        <p:nvGrpSpPr>
          <p:cNvPr id="540066" name="Group 499"/>
          <p:cNvGrpSpPr>
            <a:grpSpLocks/>
          </p:cNvGrpSpPr>
          <p:nvPr/>
        </p:nvGrpSpPr>
        <p:grpSpPr bwMode="auto">
          <a:xfrm>
            <a:off x="5119688" y="5359400"/>
            <a:ext cx="1222375" cy="1319213"/>
            <a:chOff x="3934" y="3370"/>
            <a:chExt cx="770" cy="831"/>
          </a:xfrm>
        </p:grpSpPr>
        <p:sp>
          <p:nvSpPr>
            <p:cNvPr id="25754" name="Oval 500"/>
            <p:cNvSpPr>
              <a:spLocks noChangeArrowheads="1"/>
            </p:cNvSpPr>
            <p:nvPr/>
          </p:nvSpPr>
          <p:spPr bwMode="auto">
            <a:xfrm>
              <a:off x="3934" y="4171"/>
              <a:ext cx="35" cy="30"/>
            </a:xfrm>
            <a:prstGeom prst="ellipse">
              <a:avLst/>
            </a:prstGeom>
            <a:solidFill>
              <a:srgbClr val="51DC00"/>
            </a:solidFill>
            <a:ln w="12700">
              <a:solidFill>
                <a:srgbClr val="51DC00"/>
              </a:solidFill>
              <a:round/>
              <a:headEnd/>
              <a:tailEnd/>
            </a:ln>
          </p:spPr>
          <p:txBody>
            <a:bodyPr wrap="none" anchor="ctr"/>
            <a:lstStyle/>
            <a:p>
              <a:endParaRPr lang="en-US"/>
            </a:p>
          </p:txBody>
        </p:sp>
        <p:sp>
          <p:nvSpPr>
            <p:cNvPr id="25755" name="Oval 501"/>
            <p:cNvSpPr>
              <a:spLocks noChangeArrowheads="1"/>
            </p:cNvSpPr>
            <p:nvPr/>
          </p:nvSpPr>
          <p:spPr bwMode="auto">
            <a:xfrm>
              <a:off x="3934" y="3748"/>
              <a:ext cx="35" cy="30"/>
            </a:xfrm>
            <a:prstGeom prst="ellipse">
              <a:avLst/>
            </a:prstGeom>
            <a:solidFill>
              <a:srgbClr val="51DC00"/>
            </a:solidFill>
            <a:ln w="12700">
              <a:solidFill>
                <a:srgbClr val="51DC00"/>
              </a:solidFill>
              <a:round/>
              <a:headEnd/>
              <a:tailEnd/>
            </a:ln>
          </p:spPr>
          <p:txBody>
            <a:bodyPr wrap="none" anchor="ctr"/>
            <a:lstStyle/>
            <a:p>
              <a:endParaRPr lang="en-US"/>
            </a:p>
          </p:txBody>
        </p:sp>
        <p:sp>
          <p:nvSpPr>
            <p:cNvPr id="25756" name="Oval 502"/>
            <p:cNvSpPr>
              <a:spLocks noChangeArrowheads="1"/>
            </p:cNvSpPr>
            <p:nvPr/>
          </p:nvSpPr>
          <p:spPr bwMode="auto">
            <a:xfrm>
              <a:off x="4367" y="4171"/>
              <a:ext cx="35" cy="30"/>
            </a:xfrm>
            <a:prstGeom prst="ellipse">
              <a:avLst/>
            </a:prstGeom>
            <a:solidFill>
              <a:srgbClr val="51DC00"/>
            </a:solidFill>
            <a:ln w="12700">
              <a:solidFill>
                <a:srgbClr val="51DC00"/>
              </a:solidFill>
              <a:round/>
              <a:headEnd/>
              <a:tailEnd/>
            </a:ln>
          </p:spPr>
          <p:txBody>
            <a:bodyPr wrap="none" anchor="ctr"/>
            <a:lstStyle/>
            <a:p>
              <a:endParaRPr lang="en-US"/>
            </a:p>
          </p:txBody>
        </p:sp>
        <p:sp>
          <p:nvSpPr>
            <p:cNvPr id="25757" name="Oval 503"/>
            <p:cNvSpPr>
              <a:spLocks noChangeArrowheads="1"/>
            </p:cNvSpPr>
            <p:nvPr/>
          </p:nvSpPr>
          <p:spPr bwMode="auto">
            <a:xfrm>
              <a:off x="4367" y="3748"/>
              <a:ext cx="35" cy="30"/>
            </a:xfrm>
            <a:prstGeom prst="ellipse">
              <a:avLst/>
            </a:prstGeom>
            <a:solidFill>
              <a:srgbClr val="51DC00"/>
            </a:solidFill>
            <a:ln w="12700">
              <a:solidFill>
                <a:srgbClr val="51DC00"/>
              </a:solidFill>
              <a:round/>
              <a:headEnd/>
              <a:tailEnd/>
            </a:ln>
          </p:spPr>
          <p:txBody>
            <a:bodyPr wrap="none" anchor="ctr"/>
            <a:lstStyle/>
            <a:p>
              <a:endParaRPr lang="en-US"/>
            </a:p>
          </p:txBody>
        </p:sp>
        <p:sp>
          <p:nvSpPr>
            <p:cNvPr id="25758" name="Oval 504"/>
            <p:cNvSpPr>
              <a:spLocks noChangeArrowheads="1"/>
            </p:cNvSpPr>
            <p:nvPr/>
          </p:nvSpPr>
          <p:spPr bwMode="auto">
            <a:xfrm>
              <a:off x="3937" y="3955"/>
              <a:ext cx="35" cy="30"/>
            </a:xfrm>
            <a:prstGeom prst="ellipse">
              <a:avLst/>
            </a:prstGeom>
            <a:solidFill>
              <a:srgbClr val="51DC00"/>
            </a:solidFill>
            <a:ln w="12700">
              <a:solidFill>
                <a:srgbClr val="51DC00"/>
              </a:solidFill>
              <a:round/>
              <a:headEnd/>
              <a:tailEnd/>
            </a:ln>
          </p:spPr>
          <p:txBody>
            <a:bodyPr wrap="none" anchor="ctr"/>
            <a:lstStyle/>
            <a:p>
              <a:endParaRPr lang="en-US"/>
            </a:p>
          </p:txBody>
        </p:sp>
        <p:sp>
          <p:nvSpPr>
            <p:cNvPr id="25759" name="Oval 505"/>
            <p:cNvSpPr>
              <a:spLocks noChangeArrowheads="1"/>
            </p:cNvSpPr>
            <p:nvPr/>
          </p:nvSpPr>
          <p:spPr bwMode="auto">
            <a:xfrm>
              <a:off x="3937" y="3532"/>
              <a:ext cx="35" cy="30"/>
            </a:xfrm>
            <a:prstGeom prst="ellipse">
              <a:avLst/>
            </a:prstGeom>
            <a:solidFill>
              <a:srgbClr val="51DC00"/>
            </a:solidFill>
            <a:ln w="12700">
              <a:solidFill>
                <a:srgbClr val="51DC00"/>
              </a:solidFill>
              <a:round/>
              <a:headEnd/>
              <a:tailEnd/>
            </a:ln>
          </p:spPr>
          <p:txBody>
            <a:bodyPr wrap="none" anchor="ctr"/>
            <a:lstStyle/>
            <a:p>
              <a:endParaRPr lang="en-US"/>
            </a:p>
          </p:txBody>
        </p:sp>
        <p:sp>
          <p:nvSpPr>
            <p:cNvPr id="25760" name="Oval 506"/>
            <p:cNvSpPr>
              <a:spLocks noChangeArrowheads="1"/>
            </p:cNvSpPr>
            <p:nvPr/>
          </p:nvSpPr>
          <p:spPr bwMode="auto">
            <a:xfrm>
              <a:off x="4370" y="3955"/>
              <a:ext cx="35" cy="30"/>
            </a:xfrm>
            <a:prstGeom prst="ellipse">
              <a:avLst/>
            </a:prstGeom>
            <a:solidFill>
              <a:srgbClr val="51DC00"/>
            </a:solidFill>
            <a:ln w="12700">
              <a:solidFill>
                <a:srgbClr val="51DC00"/>
              </a:solidFill>
              <a:round/>
              <a:headEnd/>
              <a:tailEnd/>
            </a:ln>
          </p:spPr>
          <p:txBody>
            <a:bodyPr wrap="none" anchor="ctr"/>
            <a:lstStyle/>
            <a:p>
              <a:endParaRPr lang="en-US"/>
            </a:p>
          </p:txBody>
        </p:sp>
        <p:sp>
          <p:nvSpPr>
            <p:cNvPr id="25761" name="Oval 507"/>
            <p:cNvSpPr>
              <a:spLocks noChangeArrowheads="1"/>
            </p:cNvSpPr>
            <p:nvPr/>
          </p:nvSpPr>
          <p:spPr bwMode="auto">
            <a:xfrm>
              <a:off x="4370" y="3532"/>
              <a:ext cx="35" cy="30"/>
            </a:xfrm>
            <a:prstGeom prst="ellipse">
              <a:avLst/>
            </a:prstGeom>
            <a:solidFill>
              <a:srgbClr val="51DC00"/>
            </a:solidFill>
            <a:ln w="12700">
              <a:solidFill>
                <a:srgbClr val="51DC00"/>
              </a:solidFill>
              <a:round/>
              <a:headEnd/>
              <a:tailEnd/>
            </a:ln>
          </p:spPr>
          <p:txBody>
            <a:bodyPr wrap="none" anchor="ctr"/>
            <a:lstStyle/>
            <a:p>
              <a:endParaRPr lang="en-US"/>
            </a:p>
          </p:txBody>
        </p:sp>
        <p:sp>
          <p:nvSpPr>
            <p:cNvPr id="25762" name="Oval 508"/>
            <p:cNvSpPr>
              <a:spLocks noChangeArrowheads="1"/>
            </p:cNvSpPr>
            <p:nvPr/>
          </p:nvSpPr>
          <p:spPr bwMode="auto">
            <a:xfrm>
              <a:off x="4137" y="4171"/>
              <a:ext cx="35" cy="30"/>
            </a:xfrm>
            <a:prstGeom prst="ellipse">
              <a:avLst/>
            </a:prstGeom>
            <a:solidFill>
              <a:srgbClr val="51DC00"/>
            </a:solidFill>
            <a:ln w="12700">
              <a:solidFill>
                <a:srgbClr val="51DC00"/>
              </a:solidFill>
              <a:round/>
              <a:headEnd/>
              <a:tailEnd/>
            </a:ln>
          </p:spPr>
          <p:txBody>
            <a:bodyPr wrap="none" anchor="ctr"/>
            <a:lstStyle/>
            <a:p>
              <a:endParaRPr lang="en-US"/>
            </a:p>
          </p:txBody>
        </p:sp>
        <p:sp>
          <p:nvSpPr>
            <p:cNvPr id="25763" name="Oval 509"/>
            <p:cNvSpPr>
              <a:spLocks noChangeArrowheads="1"/>
            </p:cNvSpPr>
            <p:nvPr/>
          </p:nvSpPr>
          <p:spPr bwMode="auto">
            <a:xfrm>
              <a:off x="4137" y="3748"/>
              <a:ext cx="35" cy="30"/>
            </a:xfrm>
            <a:prstGeom prst="ellipse">
              <a:avLst/>
            </a:prstGeom>
            <a:solidFill>
              <a:srgbClr val="51DC00"/>
            </a:solidFill>
            <a:ln w="12700">
              <a:solidFill>
                <a:srgbClr val="51DC00"/>
              </a:solidFill>
              <a:round/>
              <a:headEnd/>
              <a:tailEnd/>
            </a:ln>
          </p:spPr>
          <p:txBody>
            <a:bodyPr wrap="none" anchor="ctr"/>
            <a:lstStyle/>
            <a:p>
              <a:endParaRPr lang="en-US"/>
            </a:p>
          </p:txBody>
        </p:sp>
        <p:sp>
          <p:nvSpPr>
            <p:cNvPr id="25764" name="Oval 510"/>
            <p:cNvSpPr>
              <a:spLocks noChangeArrowheads="1"/>
            </p:cNvSpPr>
            <p:nvPr/>
          </p:nvSpPr>
          <p:spPr bwMode="auto">
            <a:xfrm>
              <a:off x="4570" y="4171"/>
              <a:ext cx="35" cy="30"/>
            </a:xfrm>
            <a:prstGeom prst="ellipse">
              <a:avLst/>
            </a:prstGeom>
            <a:solidFill>
              <a:srgbClr val="51DC00"/>
            </a:solidFill>
            <a:ln w="12700">
              <a:solidFill>
                <a:srgbClr val="51DC00"/>
              </a:solidFill>
              <a:round/>
              <a:headEnd/>
              <a:tailEnd/>
            </a:ln>
          </p:spPr>
          <p:txBody>
            <a:bodyPr wrap="none" anchor="ctr"/>
            <a:lstStyle/>
            <a:p>
              <a:endParaRPr lang="en-US"/>
            </a:p>
          </p:txBody>
        </p:sp>
        <p:sp>
          <p:nvSpPr>
            <p:cNvPr id="25765" name="Oval 511"/>
            <p:cNvSpPr>
              <a:spLocks noChangeArrowheads="1"/>
            </p:cNvSpPr>
            <p:nvPr/>
          </p:nvSpPr>
          <p:spPr bwMode="auto">
            <a:xfrm>
              <a:off x="4570" y="3748"/>
              <a:ext cx="35" cy="30"/>
            </a:xfrm>
            <a:prstGeom prst="ellipse">
              <a:avLst/>
            </a:prstGeom>
            <a:solidFill>
              <a:srgbClr val="51DC00"/>
            </a:solidFill>
            <a:ln w="12700">
              <a:solidFill>
                <a:srgbClr val="51DC00"/>
              </a:solidFill>
              <a:round/>
              <a:headEnd/>
              <a:tailEnd/>
            </a:ln>
          </p:spPr>
          <p:txBody>
            <a:bodyPr wrap="none" anchor="ctr"/>
            <a:lstStyle/>
            <a:p>
              <a:endParaRPr lang="en-US"/>
            </a:p>
          </p:txBody>
        </p:sp>
        <p:sp>
          <p:nvSpPr>
            <p:cNvPr id="25766" name="Oval 512"/>
            <p:cNvSpPr>
              <a:spLocks noChangeArrowheads="1"/>
            </p:cNvSpPr>
            <p:nvPr/>
          </p:nvSpPr>
          <p:spPr bwMode="auto">
            <a:xfrm>
              <a:off x="4140" y="3955"/>
              <a:ext cx="35" cy="30"/>
            </a:xfrm>
            <a:prstGeom prst="ellipse">
              <a:avLst/>
            </a:prstGeom>
            <a:solidFill>
              <a:srgbClr val="51DC00"/>
            </a:solidFill>
            <a:ln w="12700">
              <a:solidFill>
                <a:srgbClr val="51DC00"/>
              </a:solidFill>
              <a:round/>
              <a:headEnd/>
              <a:tailEnd/>
            </a:ln>
          </p:spPr>
          <p:txBody>
            <a:bodyPr wrap="none" anchor="ctr"/>
            <a:lstStyle/>
            <a:p>
              <a:endParaRPr lang="en-US"/>
            </a:p>
          </p:txBody>
        </p:sp>
        <p:sp>
          <p:nvSpPr>
            <p:cNvPr id="25767" name="Oval 513"/>
            <p:cNvSpPr>
              <a:spLocks noChangeArrowheads="1"/>
            </p:cNvSpPr>
            <p:nvPr/>
          </p:nvSpPr>
          <p:spPr bwMode="auto">
            <a:xfrm>
              <a:off x="4140" y="3532"/>
              <a:ext cx="35" cy="30"/>
            </a:xfrm>
            <a:prstGeom prst="ellipse">
              <a:avLst/>
            </a:prstGeom>
            <a:solidFill>
              <a:srgbClr val="51DC00"/>
            </a:solidFill>
            <a:ln w="12700">
              <a:solidFill>
                <a:srgbClr val="51DC00"/>
              </a:solidFill>
              <a:round/>
              <a:headEnd/>
              <a:tailEnd/>
            </a:ln>
          </p:spPr>
          <p:txBody>
            <a:bodyPr wrap="none" anchor="ctr"/>
            <a:lstStyle/>
            <a:p>
              <a:endParaRPr lang="en-US"/>
            </a:p>
          </p:txBody>
        </p:sp>
        <p:sp>
          <p:nvSpPr>
            <p:cNvPr id="25768" name="Oval 514"/>
            <p:cNvSpPr>
              <a:spLocks noChangeArrowheads="1"/>
            </p:cNvSpPr>
            <p:nvPr/>
          </p:nvSpPr>
          <p:spPr bwMode="auto">
            <a:xfrm>
              <a:off x="4573" y="3955"/>
              <a:ext cx="35" cy="30"/>
            </a:xfrm>
            <a:prstGeom prst="ellipse">
              <a:avLst/>
            </a:prstGeom>
            <a:solidFill>
              <a:srgbClr val="51DC00"/>
            </a:solidFill>
            <a:ln w="12700">
              <a:solidFill>
                <a:srgbClr val="51DC00"/>
              </a:solidFill>
              <a:round/>
              <a:headEnd/>
              <a:tailEnd/>
            </a:ln>
          </p:spPr>
          <p:txBody>
            <a:bodyPr wrap="none" anchor="ctr"/>
            <a:lstStyle/>
            <a:p>
              <a:endParaRPr lang="en-US"/>
            </a:p>
          </p:txBody>
        </p:sp>
        <p:sp>
          <p:nvSpPr>
            <p:cNvPr id="25769" name="Oval 515"/>
            <p:cNvSpPr>
              <a:spLocks noChangeArrowheads="1"/>
            </p:cNvSpPr>
            <p:nvPr/>
          </p:nvSpPr>
          <p:spPr bwMode="auto">
            <a:xfrm>
              <a:off x="4573" y="3532"/>
              <a:ext cx="35" cy="30"/>
            </a:xfrm>
            <a:prstGeom prst="ellipse">
              <a:avLst/>
            </a:prstGeom>
            <a:solidFill>
              <a:srgbClr val="51DC00"/>
            </a:solidFill>
            <a:ln w="12700">
              <a:solidFill>
                <a:srgbClr val="51DC00"/>
              </a:solidFill>
              <a:round/>
              <a:headEnd/>
              <a:tailEnd/>
            </a:ln>
          </p:spPr>
          <p:txBody>
            <a:bodyPr wrap="none" anchor="ctr"/>
            <a:lstStyle/>
            <a:p>
              <a:endParaRPr lang="en-US"/>
            </a:p>
          </p:txBody>
        </p:sp>
        <p:sp>
          <p:nvSpPr>
            <p:cNvPr id="25770" name="Oval 516"/>
            <p:cNvSpPr>
              <a:spLocks noChangeArrowheads="1"/>
            </p:cNvSpPr>
            <p:nvPr/>
          </p:nvSpPr>
          <p:spPr bwMode="auto">
            <a:xfrm>
              <a:off x="3934" y="4063"/>
              <a:ext cx="35" cy="30"/>
            </a:xfrm>
            <a:prstGeom prst="ellipse">
              <a:avLst/>
            </a:prstGeom>
            <a:solidFill>
              <a:srgbClr val="51DC00"/>
            </a:solidFill>
            <a:ln w="12700">
              <a:solidFill>
                <a:srgbClr val="51DC00"/>
              </a:solidFill>
              <a:round/>
              <a:headEnd/>
              <a:tailEnd/>
            </a:ln>
          </p:spPr>
          <p:txBody>
            <a:bodyPr wrap="none" anchor="ctr"/>
            <a:lstStyle/>
            <a:p>
              <a:endParaRPr lang="en-US"/>
            </a:p>
          </p:txBody>
        </p:sp>
        <p:sp>
          <p:nvSpPr>
            <p:cNvPr id="25771" name="Oval 517"/>
            <p:cNvSpPr>
              <a:spLocks noChangeArrowheads="1"/>
            </p:cNvSpPr>
            <p:nvPr/>
          </p:nvSpPr>
          <p:spPr bwMode="auto">
            <a:xfrm>
              <a:off x="3934" y="3640"/>
              <a:ext cx="35" cy="30"/>
            </a:xfrm>
            <a:prstGeom prst="ellipse">
              <a:avLst/>
            </a:prstGeom>
            <a:solidFill>
              <a:srgbClr val="51DC00"/>
            </a:solidFill>
            <a:ln w="12700">
              <a:solidFill>
                <a:srgbClr val="51DC00"/>
              </a:solidFill>
              <a:round/>
              <a:headEnd/>
              <a:tailEnd/>
            </a:ln>
          </p:spPr>
          <p:txBody>
            <a:bodyPr wrap="none" anchor="ctr"/>
            <a:lstStyle/>
            <a:p>
              <a:endParaRPr lang="en-US"/>
            </a:p>
          </p:txBody>
        </p:sp>
        <p:sp>
          <p:nvSpPr>
            <p:cNvPr id="25772" name="Oval 518"/>
            <p:cNvSpPr>
              <a:spLocks noChangeArrowheads="1"/>
            </p:cNvSpPr>
            <p:nvPr/>
          </p:nvSpPr>
          <p:spPr bwMode="auto">
            <a:xfrm>
              <a:off x="4367" y="4063"/>
              <a:ext cx="35" cy="30"/>
            </a:xfrm>
            <a:prstGeom prst="ellipse">
              <a:avLst/>
            </a:prstGeom>
            <a:solidFill>
              <a:srgbClr val="51DC00"/>
            </a:solidFill>
            <a:ln w="12700">
              <a:solidFill>
                <a:srgbClr val="51DC00"/>
              </a:solidFill>
              <a:round/>
              <a:headEnd/>
              <a:tailEnd/>
            </a:ln>
          </p:spPr>
          <p:txBody>
            <a:bodyPr wrap="none" anchor="ctr"/>
            <a:lstStyle/>
            <a:p>
              <a:endParaRPr lang="en-US"/>
            </a:p>
          </p:txBody>
        </p:sp>
        <p:sp>
          <p:nvSpPr>
            <p:cNvPr id="25773" name="Oval 519"/>
            <p:cNvSpPr>
              <a:spLocks noChangeArrowheads="1"/>
            </p:cNvSpPr>
            <p:nvPr/>
          </p:nvSpPr>
          <p:spPr bwMode="auto">
            <a:xfrm>
              <a:off x="4367" y="3640"/>
              <a:ext cx="35" cy="30"/>
            </a:xfrm>
            <a:prstGeom prst="ellipse">
              <a:avLst/>
            </a:prstGeom>
            <a:solidFill>
              <a:srgbClr val="51DC00"/>
            </a:solidFill>
            <a:ln w="12700">
              <a:solidFill>
                <a:srgbClr val="51DC00"/>
              </a:solidFill>
              <a:round/>
              <a:headEnd/>
              <a:tailEnd/>
            </a:ln>
          </p:spPr>
          <p:txBody>
            <a:bodyPr wrap="none" anchor="ctr"/>
            <a:lstStyle/>
            <a:p>
              <a:endParaRPr lang="en-US"/>
            </a:p>
          </p:txBody>
        </p:sp>
        <p:sp>
          <p:nvSpPr>
            <p:cNvPr id="25774" name="Oval 520"/>
            <p:cNvSpPr>
              <a:spLocks noChangeArrowheads="1"/>
            </p:cNvSpPr>
            <p:nvPr/>
          </p:nvSpPr>
          <p:spPr bwMode="auto">
            <a:xfrm>
              <a:off x="3937" y="3847"/>
              <a:ext cx="35" cy="30"/>
            </a:xfrm>
            <a:prstGeom prst="ellipse">
              <a:avLst/>
            </a:prstGeom>
            <a:solidFill>
              <a:srgbClr val="51DC00"/>
            </a:solidFill>
            <a:ln w="12700">
              <a:solidFill>
                <a:srgbClr val="51DC00"/>
              </a:solidFill>
              <a:round/>
              <a:headEnd/>
              <a:tailEnd/>
            </a:ln>
          </p:spPr>
          <p:txBody>
            <a:bodyPr wrap="none" anchor="ctr"/>
            <a:lstStyle/>
            <a:p>
              <a:endParaRPr lang="en-US"/>
            </a:p>
          </p:txBody>
        </p:sp>
        <p:sp>
          <p:nvSpPr>
            <p:cNvPr id="25775" name="Oval 521"/>
            <p:cNvSpPr>
              <a:spLocks noChangeArrowheads="1"/>
            </p:cNvSpPr>
            <p:nvPr/>
          </p:nvSpPr>
          <p:spPr bwMode="auto">
            <a:xfrm>
              <a:off x="3937" y="3424"/>
              <a:ext cx="35" cy="30"/>
            </a:xfrm>
            <a:prstGeom prst="ellipse">
              <a:avLst/>
            </a:prstGeom>
            <a:solidFill>
              <a:srgbClr val="51DC00"/>
            </a:solidFill>
            <a:ln w="12700">
              <a:solidFill>
                <a:srgbClr val="51DC00"/>
              </a:solidFill>
              <a:round/>
              <a:headEnd/>
              <a:tailEnd/>
            </a:ln>
          </p:spPr>
          <p:txBody>
            <a:bodyPr wrap="none" anchor="ctr"/>
            <a:lstStyle/>
            <a:p>
              <a:endParaRPr lang="en-US"/>
            </a:p>
          </p:txBody>
        </p:sp>
        <p:sp>
          <p:nvSpPr>
            <p:cNvPr id="25776" name="Oval 522"/>
            <p:cNvSpPr>
              <a:spLocks noChangeArrowheads="1"/>
            </p:cNvSpPr>
            <p:nvPr/>
          </p:nvSpPr>
          <p:spPr bwMode="auto">
            <a:xfrm>
              <a:off x="4370" y="3847"/>
              <a:ext cx="35" cy="30"/>
            </a:xfrm>
            <a:prstGeom prst="ellipse">
              <a:avLst/>
            </a:prstGeom>
            <a:solidFill>
              <a:srgbClr val="51DC00"/>
            </a:solidFill>
            <a:ln w="12700">
              <a:solidFill>
                <a:srgbClr val="51DC00"/>
              </a:solidFill>
              <a:round/>
              <a:headEnd/>
              <a:tailEnd/>
            </a:ln>
          </p:spPr>
          <p:txBody>
            <a:bodyPr wrap="none" anchor="ctr"/>
            <a:lstStyle/>
            <a:p>
              <a:endParaRPr lang="en-US"/>
            </a:p>
          </p:txBody>
        </p:sp>
        <p:sp>
          <p:nvSpPr>
            <p:cNvPr id="25777" name="Oval 523"/>
            <p:cNvSpPr>
              <a:spLocks noChangeArrowheads="1"/>
            </p:cNvSpPr>
            <p:nvPr/>
          </p:nvSpPr>
          <p:spPr bwMode="auto">
            <a:xfrm>
              <a:off x="4370" y="3424"/>
              <a:ext cx="35" cy="30"/>
            </a:xfrm>
            <a:prstGeom prst="ellipse">
              <a:avLst/>
            </a:prstGeom>
            <a:solidFill>
              <a:srgbClr val="51DC00"/>
            </a:solidFill>
            <a:ln w="12700">
              <a:solidFill>
                <a:srgbClr val="51DC00"/>
              </a:solidFill>
              <a:round/>
              <a:headEnd/>
              <a:tailEnd/>
            </a:ln>
          </p:spPr>
          <p:txBody>
            <a:bodyPr wrap="none" anchor="ctr"/>
            <a:lstStyle/>
            <a:p>
              <a:endParaRPr lang="en-US"/>
            </a:p>
          </p:txBody>
        </p:sp>
        <p:sp>
          <p:nvSpPr>
            <p:cNvPr id="25778" name="Oval 524"/>
            <p:cNvSpPr>
              <a:spLocks noChangeArrowheads="1"/>
            </p:cNvSpPr>
            <p:nvPr/>
          </p:nvSpPr>
          <p:spPr bwMode="auto">
            <a:xfrm>
              <a:off x="4137" y="4063"/>
              <a:ext cx="35" cy="30"/>
            </a:xfrm>
            <a:prstGeom prst="ellipse">
              <a:avLst/>
            </a:prstGeom>
            <a:solidFill>
              <a:srgbClr val="51DC00"/>
            </a:solidFill>
            <a:ln w="12700">
              <a:solidFill>
                <a:srgbClr val="51DC00"/>
              </a:solidFill>
              <a:round/>
              <a:headEnd/>
              <a:tailEnd/>
            </a:ln>
          </p:spPr>
          <p:txBody>
            <a:bodyPr wrap="none" anchor="ctr"/>
            <a:lstStyle/>
            <a:p>
              <a:endParaRPr lang="en-US"/>
            </a:p>
          </p:txBody>
        </p:sp>
        <p:sp>
          <p:nvSpPr>
            <p:cNvPr id="25779" name="Oval 525"/>
            <p:cNvSpPr>
              <a:spLocks noChangeArrowheads="1"/>
            </p:cNvSpPr>
            <p:nvPr/>
          </p:nvSpPr>
          <p:spPr bwMode="auto">
            <a:xfrm>
              <a:off x="4137" y="3640"/>
              <a:ext cx="35" cy="30"/>
            </a:xfrm>
            <a:prstGeom prst="ellipse">
              <a:avLst/>
            </a:prstGeom>
            <a:solidFill>
              <a:srgbClr val="51DC00"/>
            </a:solidFill>
            <a:ln w="12700">
              <a:solidFill>
                <a:srgbClr val="51DC00"/>
              </a:solidFill>
              <a:round/>
              <a:headEnd/>
              <a:tailEnd/>
            </a:ln>
          </p:spPr>
          <p:txBody>
            <a:bodyPr wrap="none" anchor="ctr"/>
            <a:lstStyle/>
            <a:p>
              <a:endParaRPr lang="en-US"/>
            </a:p>
          </p:txBody>
        </p:sp>
        <p:sp>
          <p:nvSpPr>
            <p:cNvPr id="25780" name="Oval 526"/>
            <p:cNvSpPr>
              <a:spLocks noChangeArrowheads="1"/>
            </p:cNvSpPr>
            <p:nvPr/>
          </p:nvSpPr>
          <p:spPr bwMode="auto">
            <a:xfrm>
              <a:off x="4570" y="4063"/>
              <a:ext cx="35" cy="30"/>
            </a:xfrm>
            <a:prstGeom prst="ellipse">
              <a:avLst/>
            </a:prstGeom>
            <a:solidFill>
              <a:srgbClr val="51DC00"/>
            </a:solidFill>
            <a:ln w="12700">
              <a:solidFill>
                <a:srgbClr val="51DC00"/>
              </a:solidFill>
              <a:round/>
              <a:headEnd/>
              <a:tailEnd/>
            </a:ln>
          </p:spPr>
          <p:txBody>
            <a:bodyPr wrap="none" anchor="ctr"/>
            <a:lstStyle/>
            <a:p>
              <a:endParaRPr lang="en-US"/>
            </a:p>
          </p:txBody>
        </p:sp>
        <p:sp>
          <p:nvSpPr>
            <p:cNvPr id="25781" name="Oval 527"/>
            <p:cNvSpPr>
              <a:spLocks noChangeArrowheads="1"/>
            </p:cNvSpPr>
            <p:nvPr/>
          </p:nvSpPr>
          <p:spPr bwMode="auto">
            <a:xfrm>
              <a:off x="4570" y="3640"/>
              <a:ext cx="35" cy="30"/>
            </a:xfrm>
            <a:prstGeom prst="ellipse">
              <a:avLst/>
            </a:prstGeom>
            <a:solidFill>
              <a:srgbClr val="51DC00"/>
            </a:solidFill>
            <a:ln w="12700">
              <a:solidFill>
                <a:srgbClr val="51DC00"/>
              </a:solidFill>
              <a:round/>
              <a:headEnd/>
              <a:tailEnd/>
            </a:ln>
          </p:spPr>
          <p:txBody>
            <a:bodyPr wrap="none" anchor="ctr"/>
            <a:lstStyle/>
            <a:p>
              <a:endParaRPr lang="en-US"/>
            </a:p>
          </p:txBody>
        </p:sp>
        <p:sp>
          <p:nvSpPr>
            <p:cNvPr id="25782" name="Oval 528"/>
            <p:cNvSpPr>
              <a:spLocks noChangeArrowheads="1"/>
            </p:cNvSpPr>
            <p:nvPr/>
          </p:nvSpPr>
          <p:spPr bwMode="auto">
            <a:xfrm>
              <a:off x="4140" y="3847"/>
              <a:ext cx="35" cy="30"/>
            </a:xfrm>
            <a:prstGeom prst="ellipse">
              <a:avLst/>
            </a:prstGeom>
            <a:solidFill>
              <a:srgbClr val="51DC00"/>
            </a:solidFill>
            <a:ln w="12700">
              <a:solidFill>
                <a:srgbClr val="51DC00"/>
              </a:solidFill>
              <a:round/>
              <a:headEnd/>
              <a:tailEnd/>
            </a:ln>
          </p:spPr>
          <p:txBody>
            <a:bodyPr wrap="none" anchor="ctr"/>
            <a:lstStyle/>
            <a:p>
              <a:endParaRPr lang="en-US"/>
            </a:p>
          </p:txBody>
        </p:sp>
        <p:sp>
          <p:nvSpPr>
            <p:cNvPr id="25783" name="Oval 529"/>
            <p:cNvSpPr>
              <a:spLocks noChangeArrowheads="1"/>
            </p:cNvSpPr>
            <p:nvPr/>
          </p:nvSpPr>
          <p:spPr bwMode="auto">
            <a:xfrm>
              <a:off x="4140" y="3424"/>
              <a:ext cx="35" cy="30"/>
            </a:xfrm>
            <a:prstGeom prst="ellipse">
              <a:avLst/>
            </a:prstGeom>
            <a:solidFill>
              <a:srgbClr val="51DC00"/>
            </a:solidFill>
            <a:ln w="12700">
              <a:solidFill>
                <a:srgbClr val="51DC00"/>
              </a:solidFill>
              <a:round/>
              <a:headEnd/>
              <a:tailEnd/>
            </a:ln>
          </p:spPr>
          <p:txBody>
            <a:bodyPr wrap="none" anchor="ctr"/>
            <a:lstStyle/>
            <a:p>
              <a:endParaRPr lang="en-US"/>
            </a:p>
          </p:txBody>
        </p:sp>
        <p:sp>
          <p:nvSpPr>
            <p:cNvPr id="25784" name="Oval 530"/>
            <p:cNvSpPr>
              <a:spLocks noChangeArrowheads="1"/>
            </p:cNvSpPr>
            <p:nvPr/>
          </p:nvSpPr>
          <p:spPr bwMode="auto">
            <a:xfrm>
              <a:off x="4573" y="3847"/>
              <a:ext cx="35" cy="30"/>
            </a:xfrm>
            <a:prstGeom prst="ellipse">
              <a:avLst/>
            </a:prstGeom>
            <a:solidFill>
              <a:srgbClr val="51DC00"/>
            </a:solidFill>
            <a:ln w="12700">
              <a:solidFill>
                <a:srgbClr val="51DC00"/>
              </a:solidFill>
              <a:round/>
              <a:headEnd/>
              <a:tailEnd/>
            </a:ln>
          </p:spPr>
          <p:txBody>
            <a:bodyPr wrap="none" anchor="ctr"/>
            <a:lstStyle/>
            <a:p>
              <a:endParaRPr lang="en-US"/>
            </a:p>
          </p:txBody>
        </p:sp>
        <p:sp>
          <p:nvSpPr>
            <p:cNvPr id="25785" name="Oval 531"/>
            <p:cNvSpPr>
              <a:spLocks noChangeArrowheads="1"/>
            </p:cNvSpPr>
            <p:nvPr/>
          </p:nvSpPr>
          <p:spPr bwMode="auto">
            <a:xfrm>
              <a:off x="4573" y="3424"/>
              <a:ext cx="35" cy="30"/>
            </a:xfrm>
            <a:prstGeom prst="ellipse">
              <a:avLst/>
            </a:prstGeom>
            <a:solidFill>
              <a:srgbClr val="51DC00"/>
            </a:solidFill>
            <a:ln w="12700">
              <a:solidFill>
                <a:srgbClr val="51DC00"/>
              </a:solidFill>
              <a:round/>
              <a:headEnd/>
              <a:tailEnd/>
            </a:ln>
          </p:spPr>
          <p:txBody>
            <a:bodyPr wrap="none" anchor="ctr"/>
            <a:lstStyle/>
            <a:p>
              <a:endParaRPr lang="en-US"/>
            </a:p>
          </p:txBody>
        </p:sp>
        <p:sp>
          <p:nvSpPr>
            <p:cNvPr id="25786" name="Oval 532"/>
            <p:cNvSpPr>
              <a:spLocks noChangeArrowheads="1"/>
            </p:cNvSpPr>
            <p:nvPr/>
          </p:nvSpPr>
          <p:spPr bwMode="auto">
            <a:xfrm>
              <a:off x="4030" y="4171"/>
              <a:ext cx="35" cy="30"/>
            </a:xfrm>
            <a:prstGeom prst="ellipse">
              <a:avLst/>
            </a:prstGeom>
            <a:solidFill>
              <a:srgbClr val="51DC00"/>
            </a:solidFill>
            <a:ln w="12700">
              <a:solidFill>
                <a:srgbClr val="51DC00"/>
              </a:solidFill>
              <a:round/>
              <a:headEnd/>
              <a:tailEnd/>
            </a:ln>
          </p:spPr>
          <p:txBody>
            <a:bodyPr wrap="none" anchor="ctr"/>
            <a:lstStyle/>
            <a:p>
              <a:endParaRPr lang="en-US"/>
            </a:p>
          </p:txBody>
        </p:sp>
        <p:sp>
          <p:nvSpPr>
            <p:cNvPr id="25787" name="Oval 533"/>
            <p:cNvSpPr>
              <a:spLocks noChangeArrowheads="1"/>
            </p:cNvSpPr>
            <p:nvPr/>
          </p:nvSpPr>
          <p:spPr bwMode="auto">
            <a:xfrm>
              <a:off x="4030" y="3748"/>
              <a:ext cx="35" cy="30"/>
            </a:xfrm>
            <a:prstGeom prst="ellipse">
              <a:avLst/>
            </a:prstGeom>
            <a:solidFill>
              <a:srgbClr val="51DC00"/>
            </a:solidFill>
            <a:ln w="12700">
              <a:solidFill>
                <a:srgbClr val="51DC00"/>
              </a:solidFill>
              <a:round/>
              <a:headEnd/>
              <a:tailEnd/>
            </a:ln>
          </p:spPr>
          <p:txBody>
            <a:bodyPr wrap="none" anchor="ctr"/>
            <a:lstStyle/>
            <a:p>
              <a:endParaRPr lang="en-US"/>
            </a:p>
          </p:txBody>
        </p:sp>
        <p:sp>
          <p:nvSpPr>
            <p:cNvPr id="25788" name="Oval 534"/>
            <p:cNvSpPr>
              <a:spLocks noChangeArrowheads="1"/>
            </p:cNvSpPr>
            <p:nvPr/>
          </p:nvSpPr>
          <p:spPr bwMode="auto">
            <a:xfrm>
              <a:off x="4463" y="4171"/>
              <a:ext cx="35" cy="30"/>
            </a:xfrm>
            <a:prstGeom prst="ellipse">
              <a:avLst/>
            </a:prstGeom>
            <a:solidFill>
              <a:srgbClr val="51DC00"/>
            </a:solidFill>
            <a:ln w="12700">
              <a:solidFill>
                <a:srgbClr val="51DC00"/>
              </a:solidFill>
              <a:round/>
              <a:headEnd/>
              <a:tailEnd/>
            </a:ln>
          </p:spPr>
          <p:txBody>
            <a:bodyPr wrap="none" anchor="ctr"/>
            <a:lstStyle/>
            <a:p>
              <a:endParaRPr lang="en-US"/>
            </a:p>
          </p:txBody>
        </p:sp>
        <p:sp>
          <p:nvSpPr>
            <p:cNvPr id="25789" name="Oval 535"/>
            <p:cNvSpPr>
              <a:spLocks noChangeArrowheads="1"/>
            </p:cNvSpPr>
            <p:nvPr/>
          </p:nvSpPr>
          <p:spPr bwMode="auto">
            <a:xfrm>
              <a:off x="4463" y="3748"/>
              <a:ext cx="35" cy="30"/>
            </a:xfrm>
            <a:prstGeom prst="ellipse">
              <a:avLst/>
            </a:prstGeom>
            <a:solidFill>
              <a:srgbClr val="51DC00"/>
            </a:solidFill>
            <a:ln w="12700">
              <a:solidFill>
                <a:srgbClr val="51DC00"/>
              </a:solidFill>
              <a:round/>
              <a:headEnd/>
              <a:tailEnd/>
            </a:ln>
          </p:spPr>
          <p:txBody>
            <a:bodyPr wrap="none" anchor="ctr"/>
            <a:lstStyle/>
            <a:p>
              <a:endParaRPr lang="en-US"/>
            </a:p>
          </p:txBody>
        </p:sp>
        <p:sp>
          <p:nvSpPr>
            <p:cNvPr id="25790" name="Oval 536"/>
            <p:cNvSpPr>
              <a:spLocks noChangeArrowheads="1"/>
            </p:cNvSpPr>
            <p:nvPr/>
          </p:nvSpPr>
          <p:spPr bwMode="auto">
            <a:xfrm>
              <a:off x="4033" y="3955"/>
              <a:ext cx="35" cy="30"/>
            </a:xfrm>
            <a:prstGeom prst="ellipse">
              <a:avLst/>
            </a:prstGeom>
            <a:solidFill>
              <a:srgbClr val="51DC00"/>
            </a:solidFill>
            <a:ln w="12700">
              <a:solidFill>
                <a:srgbClr val="51DC00"/>
              </a:solidFill>
              <a:round/>
              <a:headEnd/>
              <a:tailEnd/>
            </a:ln>
          </p:spPr>
          <p:txBody>
            <a:bodyPr wrap="none" anchor="ctr"/>
            <a:lstStyle/>
            <a:p>
              <a:endParaRPr lang="en-US"/>
            </a:p>
          </p:txBody>
        </p:sp>
        <p:sp>
          <p:nvSpPr>
            <p:cNvPr id="25791" name="Oval 537"/>
            <p:cNvSpPr>
              <a:spLocks noChangeArrowheads="1"/>
            </p:cNvSpPr>
            <p:nvPr/>
          </p:nvSpPr>
          <p:spPr bwMode="auto">
            <a:xfrm>
              <a:off x="4033" y="3532"/>
              <a:ext cx="35" cy="30"/>
            </a:xfrm>
            <a:prstGeom prst="ellipse">
              <a:avLst/>
            </a:prstGeom>
            <a:solidFill>
              <a:srgbClr val="51DC00"/>
            </a:solidFill>
            <a:ln w="12700">
              <a:solidFill>
                <a:srgbClr val="51DC00"/>
              </a:solidFill>
              <a:round/>
              <a:headEnd/>
              <a:tailEnd/>
            </a:ln>
          </p:spPr>
          <p:txBody>
            <a:bodyPr wrap="none" anchor="ctr"/>
            <a:lstStyle/>
            <a:p>
              <a:endParaRPr lang="en-US"/>
            </a:p>
          </p:txBody>
        </p:sp>
        <p:sp>
          <p:nvSpPr>
            <p:cNvPr id="25792" name="Oval 538"/>
            <p:cNvSpPr>
              <a:spLocks noChangeArrowheads="1"/>
            </p:cNvSpPr>
            <p:nvPr/>
          </p:nvSpPr>
          <p:spPr bwMode="auto">
            <a:xfrm>
              <a:off x="4466" y="3955"/>
              <a:ext cx="35" cy="30"/>
            </a:xfrm>
            <a:prstGeom prst="ellipse">
              <a:avLst/>
            </a:prstGeom>
            <a:solidFill>
              <a:srgbClr val="51DC00"/>
            </a:solidFill>
            <a:ln w="12700">
              <a:solidFill>
                <a:srgbClr val="51DC00"/>
              </a:solidFill>
              <a:round/>
              <a:headEnd/>
              <a:tailEnd/>
            </a:ln>
          </p:spPr>
          <p:txBody>
            <a:bodyPr wrap="none" anchor="ctr"/>
            <a:lstStyle/>
            <a:p>
              <a:endParaRPr lang="en-US"/>
            </a:p>
          </p:txBody>
        </p:sp>
        <p:sp>
          <p:nvSpPr>
            <p:cNvPr id="25793" name="Oval 539"/>
            <p:cNvSpPr>
              <a:spLocks noChangeArrowheads="1"/>
            </p:cNvSpPr>
            <p:nvPr/>
          </p:nvSpPr>
          <p:spPr bwMode="auto">
            <a:xfrm>
              <a:off x="4466" y="3532"/>
              <a:ext cx="35" cy="30"/>
            </a:xfrm>
            <a:prstGeom prst="ellipse">
              <a:avLst/>
            </a:prstGeom>
            <a:solidFill>
              <a:srgbClr val="51DC00"/>
            </a:solidFill>
            <a:ln w="12700">
              <a:solidFill>
                <a:srgbClr val="51DC00"/>
              </a:solidFill>
              <a:round/>
              <a:headEnd/>
              <a:tailEnd/>
            </a:ln>
          </p:spPr>
          <p:txBody>
            <a:bodyPr wrap="none" anchor="ctr"/>
            <a:lstStyle/>
            <a:p>
              <a:endParaRPr lang="en-US"/>
            </a:p>
          </p:txBody>
        </p:sp>
        <p:sp>
          <p:nvSpPr>
            <p:cNvPr id="25794" name="Oval 540"/>
            <p:cNvSpPr>
              <a:spLocks noChangeArrowheads="1"/>
            </p:cNvSpPr>
            <p:nvPr/>
          </p:nvSpPr>
          <p:spPr bwMode="auto">
            <a:xfrm>
              <a:off x="4233" y="4171"/>
              <a:ext cx="35" cy="30"/>
            </a:xfrm>
            <a:prstGeom prst="ellipse">
              <a:avLst/>
            </a:prstGeom>
            <a:solidFill>
              <a:srgbClr val="51DC00"/>
            </a:solidFill>
            <a:ln w="12700">
              <a:solidFill>
                <a:srgbClr val="51DC00"/>
              </a:solidFill>
              <a:round/>
              <a:headEnd/>
              <a:tailEnd/>
            </a:ln>
          </p:spPr>
          <p:txBody>
            <a:bodyPr wrap="none" anchor="ctr"/>
            <a:lstStyle/>
            <a:p>
              <a:endParaRPr lang="en-US"/>
            </a:p>
          </p:txBody>
        </p:sp>
        <p:sp>
          <p:nvSpPr>
            <p:cNvPr id="25795" name="Oval 541"/>
            <p:cNvSpPr>
              <a:spLocks noChangeArrowheads="1"/>
            </p:cNvSpPr>
            <p:nvPr/>
          </p:nvSpPr>
          <p:spPr bwMode="auto">
            <a:xfrm>
              <a:off x="4233" y="3748"/>
              <a:ext cx="35" cy="30"/>
            </a:xfrm>
            <a:prstGeom prst="ellipse">
              <a:avLst/>
            </a:prstGeom>
            <a:solidFill>
              <a:srgbClr val="51DC00"/>
            </a:solidFill>
            <a:ln w="12700">
              <a:solidFill>
                <a:srgbClr val="51DC00"/>
              </a:solidFill>
              <a:round/>
              <a:headEnd/>
              <a:tailEnd/>
            </a:ln>
          </p:spPr>
          <p:txBody>
            <a:bodyPr wrap="none" anchor="ctr"/>
            <a:lstStyle/>
            <a:p>
              <a:endParaRPr lang="en-US"/>
            </a:p>
          </p:txBody>
        </p:sp>
        <p:sp>
          <p:nvSpPr>
            <p:cNvPr id="25796" name="Oval 542"/>
            <p:cNvSpPr>
              <a:spLocks noChangeArrowheads="1"/>
            </p:cNvSpPr>
            <p:nvPr/>
          </p:nvSpPr>
          <p:spPr bwMode="auto">
            <a:xfrm>
              <a:off x="4666" y="4171"/>
              <a:ext cx="35" cy="30"/>
            </a:xfrm>
            <a:prstGeom prst="ellipse">
              <a:avLst/>
            </a:prstGeom>
            <a:solidFill>
              <a:srgbClr val="51DC00"/>
            </a:solidFill>
            <a:ln w="12700">
              <a:solidFill>
                <a:srgbClr val="51DC00"/>
              </a:solidFill>
              <a:round/>
              <a:headEnd/>
              <a:tailEnd/>
            </a:ln>
          </p:spPr>
          <p:txBody>
            <a:bodyPr wrap="none" anchor="ctr"/>
            <a:lstStyle/>
            <a:p>
              <a:endParaRPr lang="en-US"/>
            </a:p>
          </p:txBody>
        </p:sp>
        <p:sp>
          <p:nvSpPr>
            <p:cNvPr id="25797" name="Oval 543"/>
            <p:cNvSpPr>
              <a:spLocks noChangeArrowheads="1"/>
            </p:cNvSpPr>
            <p:nvPr/>
          </p:nvSpPr>
          <p:spPr bwMode="auto">
            <a:xfrm>
              <a:off x="4666" y="3748"/>
              <a:ext cx="35" cy="30"/>
            </a:xfrm>
            <a:prstGeom prst="ellipse">
              <a:avLst/>
            </a:prstGeom>
            <a:solidFill>
              <a:srgbClr val="51DC00"/>
            </a:solidFill>
            <a:ln w="12700">
              <a:solidFill>
                <a:srgbClr val="51DC00"/>
              </a:solidFill>
              <a:round/>
              <a:headEnd/>
              <a:tailEnd/>
            </a:ln>
          </p:spPr>
          <p:txBody>
            <a:bodyPr wrap="none" anchor="ctr"/>
            <a:lstStyle/>
            <a:p>
              <a:endParaRPr lang="en-US"/>
            </a:p>
          </p:txBody>
        </p:sp>
        <p:sp>
          <p:nvSpPr>
            <p:cNvPr id="25798" name="Oval 544"/>
            <p:cNvSpPr>
              <a:spLocks noChangeArrowheads="1"/>
            </p:cNvSpPr>
            <p:nvPr/>
          </p:nvSpPr>
          <p:spPr bwMode="auto">
            <a:xfrm>
              <a:off x="4236" y="3955"/>
              <a:ext cx="35" cy="30"/>
            </a:xfrm>
            <a:prstGeom prst="ellipse">
              <a:avLst/>
            </a:prstGeom>
            <a:solidFill>
              <a:srgbClr val="51DC00"/>
            </a:solidFill>
            <a:ln w="12700">
              <a:solidFill>
                <a:srgbClr val="51DC00"/>
              </a:solidFill>
              <a:round/>
              <a:headEnd/>
              <a:tailEnd/>
            </a:ln>
          </p:spPr>
          <p:txBody>
            <a:bodyPr wrap="none" anchor="ctr"/>
            <a:lstStyle/>
            <a:p>
              <a:endParaRPr lang="en-US"/>
            </a:p>
          </p:txBody>
        </p:sp>
        <p:sp>
          <p:nvSpPr>
            <p:cNvPr id="25799" name="Oval 545"/>
            <p:cNvSpPr>
              <a:spLocks noChangeArrowheads="1"/>
            </p:cNvSpPr>
            <p:nvPr/>
          </p:nvSpPr>
          <p:spPr bwMode="auto">
            <a:xfrm>
              <a:off x="4236" y="3532"/>
              <a:ext cx="35" cy="30"/>
            </a:xfrm>
            <a:prstGeom prst="ellipse">
              <a:avLst/>
            </a:prstGeom>
            <a:solidFill>
              <a:srgbClr val="51DC00"/>
            </a:solidFill>
            <a:ln w="12700">
              <a:solidFill>
                <a:srgbClr val="51DC00"/>
              </a:solidFill>
              <a:round/>
              <a:headEnd/>
              <a:tailEnd/>
            </a:ln>
          </p:spPr>
          <p:txBody>
            <a:bodyPr wrap="none" anchor="ctr"/>
            <a:lstStyle/>
            <a:p>
              <a:endParaRPr lang="en-US"/>
            </a:p>
          </p:txBody>
        </p:sp>
        <p:sp>
          <p:nvSpPr>
            <p:cNvPr id="25800" name="Oval 546"/>
            <p:cNvSpPr>
              <a:spLocks noChangeArrowheads="1"/>
            </p:cNvSpPr>
            <p:nvPr/>
          </p:nvSpPr>
          <p:spPr bwMode="auto">
            <a:xfrm>
              <a:off x="4669" y="3955"/>
              <a:ext cx="35" cy="30"/>
            </a:xfrm>
            <a:prstGeom prst="ellipse">
              <a:avLst/>
            </a:prstGeom>
            <a:solidFill>
              <a:srgbClr val="51DC00"/>
            </a:solidFill>
            <a:ln w="12700">
              <a:solidFill>
                <a:srgbClr val="51DC00"/>
              </a:solidFill>
              <a:round/>
              <a:headEnd/>
              <a:tailEnd/>
            </a:ln>
          </p:spPr>
          <p:txBody>
            <a:bodyPr wrap="none" anchor="ctr"/>
            <a:lstStyle/>
            <a:p>
              <a:endParaRPr lang="en-US"/>
            </a:p>
          </p:txBody>
        </p:sp>
        <p:sp>
          <p:nvSpPr>
            <p:cNvPr id="25801" name="Oval 547"/>
            <p:cNvSpPr>
              <a:spLocks noChangeArrowheads="1"/>
            </p:cNvSpPr>
            <p:nvPr/>
          </p:nvSpPr>
          <p:spPr bwMode="auto">
            <a:xfrm>
              <a:off x="4669" y="3532"/>
              <a:ext cx="35" cy="30"/>
            </a:xfrm>
            <a:prstGeom prst="ellipse">
              <a:avLst/>
            </a:prstGeom>
            <a:solidFill>
              <a:srgbClr val="51DC00"/>
            </a:solidFill>
            <a:ln w="12700">
              <a:solidFill>
                <a:srgbClr val="51DC00"/>
              </a:solidFill>
              <a:round/>
              <a:headEnd/>
              <a:tailEnd/>
            </a:ln>
          </p:spPr>
          <p:txBody>
            <a:bodyPr wrap="none" anchor="ctr"/>
            <a:lstStyle/>
            <a:p>
              <a:endParaRPr lang="en-US"/>
            </a:p>
          </p:txBody>
        </p:sp>
        <p:sp>
          <p:nvSpPr>
            <p:cNvPr id="25802" name="Oval 548"/>
            <p:cNvSpPr>
              <a:spLocks noChangeArrowheads="1"/>
            </p:cNvSpPr>
            <p:nvPr/>
          </p:nvSpPr>
          <p:spPr bwMode="auto">
            <a:xfrm>
              <a:off x="4030" y="4063"/>
              <a:ext cx="35" cy="30"/>
            </a:xfrm>
            <a:prstGeom prst="ellipse">
              <a:avLst/>
            </a:prstGeom>
            <a:solidFill>
              <a:srgbClr val="51DC00"/>
            </a:solidFill>
            <a:ln w="12700">
              <a:solidFill>
                <a:srgbClr val="51DC00"/>
              </a:solidFill>
              <a:round/>
              <a:headEnd/>
              <a:tailEnd/>
            </a:ln>
          </p:spPr>
          <p:txBody>
            <a:bodyPr wrap="none" anchor="ctr"/>
            <a:lstStyle/>
            <a:p>
              <a:endParaRPr lang="en-US"/>
            </a:p>
          </p:txBody>
        </p:sp>
        <p:sp>
          <p:nvSpPr>
            <p:cNvPr id="25803" name="Oval 549"/>
            <p:cNvSpPr>
              <a:spLocks noChangeArrowheads="1"/>
            </p:cNvSpPr>
            <p:nvPr/>
          </p:nvSpPr>
          <p:spPr bwMode="auto">
            <a:xfrm>
              <a:off x="4030" y="3640"/>
              <a:ext cx="35" cy="30"/>
            </a:xfrm>
            <a:prstGeom prst="ellipse">
              <a:avLst/>
            </a:prstGeom>
            <a:solidFill>
              <a:srgbClr val="51DC00"/>
            </a:solidFill>
            <a:ln w="12700">
              <a:solidFill>
                <a:srgbClr val="51DC00"/>
              </a:solidFill>
              <a:round/>
              <a:headEnd/>
              <a:tailEnd/>
            </a:ln>
          </p:spPr>
          <p:txBody>
            <a:bodyPr wrap="none" anchor="ctr"/>
            <a:lstStyle/>
            <a:p>
              <a:endParaRPr lang="en-US"/>
            </a:p>
          </p:txBody>
        </p:sp>
        <p:sp>
          <p:nvSpPr>
            <p:cNvPr id="25804" name="Oval 550"/>
            <p:cNvSpPr>
              <a:spLocks noChangeArrowheads="1"/>
            </p:cNvSpPr>
            <p:nvPr/>
          </p:nvSpPr>
          <p:spPr bwMode="auto">
            <a:xfrm>
              <a:off x="4463" y="4063"/>
              <a:ext cx="35" cy="30"/>
            </a:xfrm>
            <a:prstGeom prst="ellipse">
              <a:avLst/>
            </a:prstGeom>
            <a:solidFill>
              <a:srgbClr val="51DC00"/>
            </a:solidFill>
            <a:ln w="12700">
              <a:solidFill>
                <a:srgbClr val="51DC00"/>
              </a:solidFill>
              <a:round/>
              <a:headEnd/>
              <a:tailEnd/>
            </a:ln>
          </p:spPr>
          <p:txBody>
            <a:bodyPr wrap="none" anchor="ctr"/>
            <a:lstStyle/>
            <a:p>
              <a:endParaRPr lang="en-US"/>
            </a:p>
          </p:txBody>
        </p:sp>
        <p:sp>
          <p:nvSpPr>
            <p:cNvPr id="25805" name="Oval 551"/>
            <p:cNvSpPr>
              <a:spLocks noChangeArrowheads="1"/>
            </p:cNvSpPr>
            <p:nvPr/>
          </p:nvSpPr>
          <p:spPr bwMode="auto">
            <a:xfrm>
              <a:off x="4463" y="3640"/>
              <a:ext cx="35" cy="30"/>
            </a:xfrm>
            <a:prstGeom prst="ellipse">
              <a:avLst/>
            </a:prstGeom>
            <a:solidFill>
              <a:srgbClr val="51DC00"/>
            </a:solidFill>
            <a:ln w="12700">
              <a:solidFill>
                <a:srgbClr val="51DC00"/>
              </a:solidFill>
              <a:round/>
              <a:headEnd/>
              <a:tailEnd/>
            </a:ln>
          </p:spPr>
          <p:txBody>
            <a:bodyPr wrap="none" anchor="ctr"/>
            <a:lstStyle/>
            <a:p>
              <a:endParaRPr lang="en-US"/>
            </a:p>
          </p:txBody>
        </p:sp>
        <p:sp>
          <p:nvSpPr>
            <p:cNvPr id="25806" name="Oval 552"/>
            <p:cNvSpPr>
              <a:spLocks noChangeArrowheads="1"/>
            </p:cNvSpPr>
            <p:nvPr/>
          </p:nvSpPr>
          <p:spPr bwMode="auto">
            <a:xfrm>
              <a:off x="4033" y="3847"/>
              <a:ext cx="35" cy="30"/>
            </a:xfrm>
            <a:prstGeom prst="ellipse">
              <a:avLst/>
            </a:prstGeom>
            <a:solidFill>
              <a:srgbClr val="51DC00"/>
            </a:solidFill>
            <a:ln w="12700">
              <a:solidFill>
                <a:srgbClr val="51DC00"/>
              </a:solidFill>
              <a:round/>
              <a:headEnd/>
              <a:tailEnd/>
            </a:ln>
          </p:spPr>
          <p:txBody>
            <a:bodyPr wrap="none" anchor="ctr"/>
            <a:lstStyle/>
            <a:p>
              <a:endParaRPr lang="en-US"/>
            </a:p>
          </p:txBody>
        </p:sp>
        <p:sp>
          <p:nvSpPr>
            <p:cNvPr id="25807" name="Oval 553"/>
            <p:cNvSpPr>
              <a:spLocks noChangeArrowheads="1"/>
            </p:cNvSpPr>
            <p:nvPr/>
          </p:nvSpPr>
          <p:spPr bwMode="auto">
            <a:xfrm>
              <a:off x="4033" y="3424"/>
              <a:ext cx="35" cy="30"/>
            </a:xfrm>
            <a:prstGeom prst="ellipse">
              <a:avLst/>
            </a:prstGeom>
            <a:solidFill>
              <a:srgbClr val="51DC00"/>
            </a:solidFill>
            <a:ln w="12700">
              <a:solidFill>
                <a:srgbClr val="51DC00"/>
              </a:solidFill>
              <a:round/>
              <a:headEnd/>
              <a:tailEnd/>
            </a:ln>
          </p:spPr>
          <p:txBody>
            <a:bodyPr wrap="none" anchor="ctr"/>
            <a:lstStyle/>
            <a:p>
              <a:endParaRPr lang="en-US"/>
            </a:p>
          </p:txBody>
        </p:sp>
        <p:sp>
          <p:nvSpPr>
            <p:cNvPr id="25808" name="Oval 554"/>
            <p:cNvSpPr>
              <a:spLocks noChangeArrowheads="1"/>
            </p:cNvSpPr>
            <p:nvPr/>
          </p:nvSpPr>
          <p:spPr bwMode="auto">
            <a:xfrm>
              <a:off x="4466" y="3847"/>
              <a:ext cx="35" cy="30"/>
            </a:xfrm>
            <a:prstGeom prst="ellipse">
              <a:avLst/>
            </a:prstGeom>
            <a:solidFill>
              <a:srgbClr val="51DC00"/>
            </a:solidFill>
            <a:ln w="12700">
              <a:solidFill>
                <a:srgbClr val="51DC00"/>
              </a:solidFill>
              <a:round/>
              <a:headEnd/>
              <a:tailEnd/>
            </a:ln>
          </p:spPr>
          <p:txBody>
            <a:bodyPr wrap="none" anchor="ctr"/>
            <a:lstStyle/>
            <a:p>
              <a:endParaRPr lang="en-US"/>
            </a:p>
          </p:txBody>
        </p:sp>
        <p:sp>
          <p:nvSpPr>
            <p:cNvPr id="25809" name="Oval 555"/>
            <p:cNvSpPr>
              <a:spLocks noChangeArrowheads="1"/>
            </p:cNvSpPr>
            <p:nvPr/>
          </p:nvSpPr>
          <p:spPr bwMode="auto">
            <a:xfrm>
              <a:off x="4466" y="3424"/>
              <a:ext cx="35" cy="30"/>
            </a:xfrm>
            <a:prstGeom prst="ellipse">
              <a:avLst/>
            </a:prstGeom>
            <a:solidFill>
              <a:srgbClr val="51DC00"/>
            </a:solidFill>
            <a:ln w="12700">
              <a:solidFill>
                <a:srgbClr val="51DC00"/>
              </a:solidFill>
              <a:round/>
              <a:headEnd/>
              <a:tailEnd/>
            </a:ln>
          </p:spPr>
          <p:txBody>
            <a:bodyPr wrap="none" anchor="ctr"/>
            <a:lstStyle/>
            <a:p>
              <a:endParaRPr lang="en-US"/>
            </a:p>
          </p:txBody>
        </p:sp>
        <p:sp>
          <p:nvSpPr>
            <p:cNvPr id="25810" name="Oval 556"/>
            <p:cNvSpPr>
              <a:spLocks noChangeArrowheads="1"/>
            </p:cNvSpPr>
            <p:nvPr/>
          </p:nvSpPr>
          <p:spPr bwMode="auto">
            <a:xfrm>
              <a:off x="4233" y="4063"/>
              <a:ext cx="35" cy="30"/>
            </a:xfrm>
            <a:prstGeom prst="ellipse">
              <a:avLst/>
            </a:prstGeom>
            <a:solidFill>
              <a:srgbClr val="51DC00"/>
            </a:solidFill>
            <a:ln w="12700">
              <a:solidFill>
                <a:srgbClr val="51DC00"/>
              </a:solidFill>
              <a:round/>
              <a:headEnd/>
              <a:tailEnd/>
            </a:ln>
          </p:spPr>
          <p:txBody>
            <a:bodyPr wrap="none" anchor="ctr"/>
            <a:lstStyle/>
            <a:p>
              <a:endParaRPr lang="en-US"/>
            </a:p>
          </p:txBody>
        </p:sp>
        <p:sp>
          <p:nvSpPr>
            <p:cNvPr id="25811" name="Oval 557"/>
            <p:cNvSpPr>
              <a:spLocks noChangeArrowheads="1"/>
            </p:cNvSpPr>
            <p:nvPr/>
          </p:nvSpPr>
          <p:spPr bwMode="auto">
            <a:xfrm>
              <a:off x="4233" y="3640"/>
              <a:ext cx="35" cy="30"/>
            </a:xfrm>
            <a:prstGeom prst="ellipse">
              <a:avLst/>
            </a:prstGeom>
            <a:solidFill>
              <a:srgbClr val="51DC00"/>
            </a:solidFill>
            <a:ln w="12700">
              <a:solidFill>
                <a:srgbClr val="51DC00"/>
              </a:solidFill>
              <a:round/>
              <a:headEnd/>
              <a:tailEnd/>
            </a:ln>
          </p:spPr>
          <p:txBody>
            <a:bodyPr wrap="none" anchor="ctr"/>
            <a:lstStyle/>
            <a:p>
              <a:endParaRPr lang="en-US"/>
            </a:p>
          </p:txBody>
        </p:sp>
        <p:sp>
          <p:nvSpPr>
            <p:cNvPr id="25812" name="Oval 558"/>
            <p:cNvSpPr>
              <a:spLocks noChangeArrowheads="1"/>
            </p:cNvSpPr>
            <p:nvPr/>
          </p:nvSpPr>
          <p:spPr bwMode="auto">
            <a:xfrm>
              <a:off x="4666" y="4063"/>
              <a:ext cx="35" cy="30"/>
            </a:xfrm>
            <a:prstGeom prst="ellipse">
              <a:avLst/>
            </a:prstGeom>
            <a:solidFill>
              <a:srgbClr val="51DC00"/>
            </a:solidFill>
            <a:ln w="12700">
              <a:solidFill>
                <a:srgbClr val="51DC00"/>
              </a:solidFill>
              <a:round/>
              <a:headEnd/>
              <a:tailEnd/>
            </a:ln>
          </p:spPr>
          <p:txBody>
            <a:bodyPr wrap="none" anchor="ctr"/>
            <a:lstStyle/>
            <a:p>
              <a:endParaRPr lang="en-US"/>
            </a:p>
          </p:txBody>
        </p:sp>
        <p:sp>
          <p:nvSpPr>
            <p:cNvPr id="25813" name="Oval 559"/>
            <p:cNvSpPr>
              <a:spLocks noChangeArrowheads="1"/>
            </p:cNvSpPr>
            <p:nvPr/>
          </p:nvSpPr>
          <p:spPr bwMode="auto">
            <a:xfrm>
              <a:off x="4666" y="3640"/>
              <a:ext cx="35" cy="30"/>
            </a:xfrm>
            <a:prstGeom prst="ellipse">
              <a:avLst/>
            </a:prstGeom>
            <a:solidFill>
              <a:srgbClr val="51DC00"/>
            </a:solidFill>
            <a:ln w="12700">
              <a:solidFill>
                <a:srgbClr val="51DC00"/>
              </a:solidFill>
              <a:round/>
              <a:headEnd/>
              <a:tailEnd/>
            </a:ln>
          </p:spPr>
          <p:txBody>
            <a:bodyPr wrap="none" anchor="ctr"/>
            <a:lstStyle/>
            <a:p>
              <a:endParaRPr lang="en-US"/>
            </a:p>
          </p:txBody>
        </p:sp>
        <p:sp>
          <p:nvSpPr>
            <p:cNvPr id="25814" name="Oval 560"/>
            <p:cNvSpPr>
              <a:spLocks noChangeArrowheads="1"/>
            </p:cNvSpPr>
            <p:nvPr/>
          </p:nvSpPr>
          <p:spPr bwMode="auto">
            <a:xfrm>
              <a:off x="4236" y="3847"/>
              <a:ext cx="35" cy="30"/>
            </a:xfrm>
            <a:prstGeom prst="ellipse">
              <a:avLst/>
            </a:prstGeom>
            <a:solidFill>
              <a:srgbClr val="51DC00"/>
            </a:solidFill>
            <a:ln w="12700">
              <a:solidFill>
                <a:srgbClr val="51DC00"/>
              </a:solidFill>
              <a:round/>
              <a:headEnd/>
              <a:tailEnd/>
            </a:ln>
          </p:spPr>
          <p:txBody>
            <a:bodyPr wrap="none" anchor="ctr"/>
            <a:lstStyle/>
            <a:p>
              <a:endParaRPr lang="en-US"/>
            </a:p>
          </p:txBody>
        </p:sp>
        <p:sp>
          <p:nvSpPr>
            <p:cNvPr id="25815" name="Oval 561"/>
            <p:cNvSpPr>
              <a:spLocks noChangeArrowheads="1"/>
            </p:cNvSpPr>
            <p:nvPr/>
          </p:nvSpPr>
          <p:spPr bwMode="auto">
            <a:xfrm>
              <a:off x="4236" y="3424"/>
              <a:ext cx="35" cy="30"/>
            </a:xfrm>
            <a:prstGeom prst="ellipse">
              <a:avLst/>
            </a:prstGeom>
            <a:solidFill>
              <a:srgbClr val="51DC00"/>
            </a:solidFill>
            <a:ln w="12700">
              <a:solidFill>
                <a:srgbClr val="51DC00"/>
              </a:solidFill>
              <a:round/>
              <a:headEnd/>
              <a:tailEnd/>
            </a:ln>
          </p:spPr>
          <p:txBody>
            <a:bodyPr wrap="none" anchor="ctr"/>
            <a:lstStyle/>
            <a:p>
              <a:endParaRPr lang="en-US"/>
            </a:p>
          </p:txBody>
        </p:sp>
        <p:sp>
          <p:nvSpPr>
            <p:cNvPr id="25816" name="Oval 562"/>
            <p:cNvSpPr>
              <a:spLocks noChangeArrowheads="1"/>
            </p:cNvSpPr>
            <p:nvPr/>
          </p:nvSpPr>
          <p:spPr bwMode="auto">
            <a:xfrm>
              <a:off x="4669" y="3847"/>
              <a:ext cx="35" cy="30"/>
            </a:xfrm>
            <a:prstGeom prst="ellipse">
              <a:avLst/>
            </a:prstGeom>
            <a:solidFill>
              <a:srgbClr val="51DC00"/>
            </a:solidFill>
            <a:ln w="12700">
              <a:solidFill>
                <a:srgbClr val="51DC00"/>
              </a:solidFill>
              <a:round/>
              <a:headEnd/>
              <a:tailEnd/>
            </a:ln>
          </p:spPr>
          <p:txBody>
            <a:bodyPr wrap="none" anchor="ctr"/>
            <a:lstStyle/>
            <a:p>
              <a:endParaRPr lang="en-US"/>
            </a:p>
          </p:txBody>
        </p:sp>
        <p:sp>
          <p:nvSpPr>
            <p:cNvPr id="25817" name="Oval 563"/>
            <p:cNvSpPr>
              <a:spLocks noChangeArrowheads="1"/>
            </p:cNvSpPr>
            <p:nvPr/>
          </p:nvSpPr>
          <p:spPr bwMode="auto">
            <a:xfrm>
              <a:off x="4669" y="3424"/>
              <a:ext cx="35" cy="30"/>
            </a:xfrm>
            <a:prstGeom prst="ellipse">
              <a:avLst/>
            </a:prstGeom>
            <a:solidFill>
              <a:srgbClr val="51DC00"/>
            </a:solidFill>
            <a:ln w="12700">
              <a:solidFill>
                <a:srgbClr val="51DC00"/>
              </a:solidFill>
              <a:round/>
              <a:headEnd/>
              <a:tailEnd/>
            </a:ln>
          </p:spPr>
          <p:txBody>
            <a:bodyPr wrap="none" anchor="ctr"/>
            <a:lstStyle/>
            <a:p>
              <a:endParaRPr lang="en-US"/>
            </a:p>
          </p:txBody>
        </p:sp>
        <p:sp>
          <p:nvSpPr>
            <p:cNvPr id="25818" name="Oval 564"/>
            <p:cNvSpPr>
              <a:spLocks noChangeArrowheads="1"/>
            </p:cNvSpPr>
            <p:nvPr/>
          </p:nvSpPr>
          <p:spPr bwMode="auto">
            <a:xfrm>
              <a:off x="3934" y="4117"/>
              <a:ext cx="35" cy="30"/>
            </a:xfrm>
            <a:prstGeom prst="ellipse">
              <a:avLst/>
            </a:prstGeom>
            <a:solidFill>
              <a:srgbClr val="51DC00"/>
            </a:solidFill>
            <a:ln w="12700">
              <a:solidFill>
                <a:srgbClr val="51DC00"/>
              </a:solidFill>
              <a:round/>
              <a:headEnd/>
              <a:tailEnd/>
            </a:ln>
          </p:spPr>
          <p:txBody>
            <a:bodyPr wrap="none" anchor="ctr"/>
            <a:lstStyle/>
            <a:p>
              <a:endParaRPr lang="en-US"/>
            </a:p>
          </p:txBody>
        </p:sp>
        <p:sp>
          <p:nvSpPr>
            <p:cNvPr id="25819" name="Oval 565"/>
            <p:cNvSpPr>
              <a:spLocks noChangeArrowheads="1"/>
            </p:cNvSpPr>
            <p:nvPr/>
          </p:nvSpPr>
          <p:spPr bwMode="auto">
            <a:xfrm>
              <a:off x="3934" y="3694"/>
              <a:ext cx="35" cy="30"/>
            </a:xfrm>
            <a:prstGeom prst="ellipse">
              <a:avLst/>
            </a:prstGeom>
            <a:solidFill>
              <a:srgbClr val="51DC00"/>
            </a:solidFill>
            <a:ln w="12700">
              <a:solidFill>
                <a:srgbClr val="51DC00"/>
              </a:solidFill>
              <a:round/>
              <a:headEnd/>
              <a:tailEnd/>
            </a:ln>
          </p:spPr>
          <p:txBody>
            <a:bodyPr wrap="none" anchor="ctr"/>
            <a:lstStyle/>
            <a:p>
              <a:endParaRPr lang="en-US"/>
            </a:p>
          </p:txBody>
        </p:sp>
        <p:sp>
          <p:nvSpPr>
            <p:cNvPr id="25820" name="Oval 566"/>
            <p:cNvSpPr>
              <a:spLocks noChangeArrowheads="1"/>
            </p:cNvSpPr>
            <p:nvPr/>
          </p:nvSpPr>
          <p:spPr bwMode="auto">
            <a:xfrm>
              <a:off x="4367" y="4117"/>
              <a:ext cx="35" cy="30"/>
            </a:xfrm>
            <a:prstGeom prst="ellipse">
              <a:avLst/>
            </a:prstGeom>
            <a:solidFill>
              <a:srgbClr val="51DC00"/>
            </a:solidFill>
            <a:ln w="12700">
              <a:solidFill>
                <a:srgbClr val="51DC00"/>
              </a:solidFill>
              <a:round/>
              <a:headEnd/>
              <a:tailEnd/>
            </a:ln>
          </p:spPr>
          <p:txBody>
            <a:bodyPr wrap="none" anchor="ctr"/>
            <a:lstStyle/>
            <a:p>
              <a:endParaRPr lang="en-US"/>
            </a:p>
          </p:txBody>
        </p:sp>
        <p:sp>
          <p:nvSpPr>
            <p:cNvPr id="25821" name="Oval 567"/>
            <p:cNvSpPr>
              <a:spLocks noChangeArrowheads="1"/>
            </p:cNvSpPr>
            <p:nvPr/>
          </p:nvSpPr>
          <p:spPr bwMode="auto">
            <a:xfrm>
              <a:off x="4367" y="3694"/>
              <a:ext cx="35" cy="30"/>
            </a:xfrm>
            <a:prstGeom prst="ellipse">
              <a:avLst/>
            </a:prstGeom>
            <a:solidFill>
              <a:srgbClr val="51DC00"/>
            </a:solidFill>
            <a:ln w="12700">
              <a:solidFill>
                <a:srgbClr val="51DC00"/>
              </a:solidFill>
              <a:round/>
              <a:headEnd/>
              <a:tailEnd/>
            </a:ln>
          </p:spPr>
          <p:txBody>
            <a:bodyPr wrap="none" anchor="ctr"/>
            <a:lstStyle/>
            <a:p>
              <a:endParaRPr lang="en-US"/>
            </a:p>
          </p:txBody>
        </p:sp>
        <p:sp>
          <p:nvSpPr>
            <p:cNvPr id="25822" name="Oval 568"/>
            <p:cNvSpPr>
              <a:spLocks noChangeArrowheads="1"/>
            </p:cNvSpPr>
            <p:nvPr/>
          </p:nvSpPr>
          <p:spPr bwMode="auto">
            <a:xfrm>
              <a:off x="3937" y="3901"/>
              <a:ext cx="35" cy="30"/>
            </a:xfrm>
            <a:prstGeom prst="ellipse">
              <a:avLst/>
            </a:prstGeom>
            <a:solidFill>
              <a:srgbClr val="51DC00"/>
            </a:solidFill>
            <a:ln w="12700">
              <a:solidFill>
                <a:srgbClr val="51DC00"/>
              </a:solidFill>
              <a:round/>
              <a:headEnd/>
              <a:tailEnd/>
            </a:ln>
          </p:spPr>
          <p:txBody>
            <a:bodyPr wrap="none" anchor="ctr"/>
            <a:lstStyle/>
            <a:p>
              <a:endParaRPr lang="en-US"/>
            </a:p>
          </p:txBody>
        </p:sp>
        <p:sp>
          <p:nvSpPr>
            <p:cNvPr id="25823" name="Oval 569"/>
            <p:cNvSpPr>
              <a:spLocks noChangeArrowheads="1"/>
            </p:cNvSpPr>
            <p:nvPr/>
          </p:nvSpPr>
          <p:spPr bwMode="auto">
            <a:xfrm>
              <a:off x="3937" y="3478"/>
              <a:ext cx="35" cy="30"/>
            </a:xfrm>
            <a:prstGeom prst="ellipse">
              <a:avLst/>
            </a:prstGeom>
            <a:solidFill>
              <a:srgbClr val="51DC00"/>
            </a:solidFill>
            <a:ln w="12700">
              <a:solidFill>
                <a:srgbClr val="51DC00"/>
              </a:solidFill>
              <a:round/>
              <a:headEnd/>
              <a:tailEnd/>
            </a:ln>
          </p:spPr>
          <p:txBody>
            <a:bodyPr wrap="none" anchor="ctr"/>
            <a:lstStyle/>
            <a:p>
              <a:endParaRPr lang="en-US"/>
            </a:p>
          </p:txBody>
        </p:sp>
        <p:sp>
          <p:nvSpPr>
            <p:cNvPr id="25824" name="Oval 570"/>
            <p:cNvSpPr>
              <a:spLocks noChangeArrowheads="1"/>
            </p:cNvSpPr>
            <p:nvPr/>
          </p:nvSpPr>
          <p:spPr bwMode="auto">
            <a:xfrm>
              <a:off x="4370" y="3901"/>
              <a:ext cx="35" cy="30"/>
            </a:xfrm>
            <a:prstGeom prst="ellipse">
              <a:avLst/>
            </a:prstGeom>
            <a:solidFill>
              <a:srgbClr val="51DC00"/>
            </a:solidFill>
            <a:ln w="12700">
              <a:solidFill>
                <a:srgbClr val="51DC00"/>
              </a:solidFill>
              <a:round/>
              <a:headEnd/>
              <a:tailEnd/>
            </a:ln>
          </p:spPr>
          <p:txBody>
            <a:bodyPr wrap="none" anchor="ctr"/>
            <a:lstStyle/>
            <a:p>
              <a:endParaRPr lang="en-US"/>
            </a:p>
          </p:txBody>
        </p:sp>
        <p:sp>
          <p:nvSpPr>
            <p:cNvPr id="25825" name="Oval 571"/>
            <p:cNvSpPr>
              <a:spLocks noChangeArrowheads="1"/>
            </p:cNvSpPr>
            <p:nvPr/>
          </p:nvSpPr>
          <p:spPr bwMode="auto">
            <a:xfrm>
              <a:off x="4370" y="3478"/>
              <a:ext cx="35" cy="30"/>
            </a:xfrm>
            <a:prstGeom prst="ellipse">
              <a:avLst/>
            </a:prstGeom>
            <a:solidFill>
              <a:srgbClr val="51DC00"/>
            </a:solidFill>
            <a:ln w="12700">
              <a:solidFill>
                <a:srgbClr val="51DC00"/>
              </a:solidFill>
              <a:round/>
              <a:headEnd/>
              <a:tailEnd/>
            </a:ln>
          </p:spPr>
          <p:txBody>
            <a:bodyPr wrap="none" anchor="ctr"/>
            <a:lstStyle/>
            <a:p>
              <a:endParaRPr lang="en-US"/>
            </a:p>
          </p:txBody>
        </p:sp>
        <p:sp>
          <p:nvSpPr>
            <p:cNvPr id="25826" name="Oval 572"/>
            <p:cNvSpPr>
              <a:spLocks noChangeArrowheads="1"/>
            </p:cNvSpPr>
            <p:nvPr/>
          </p:nvSpPr>
          <p:spPr bwMode="auto">
            <a:xfrm>
              <a:off x="4137" y="4117"/>
              <a:ext cx="35" cy="30"/>
            </a:xfrm>
            <a:prstGeom prst="ellipse">
              <a:avLst/>
            </a:prstGeom>
            <a:solidFill>
              <a:srgbClr val="51DC00"/>
            </a:solidFill>
            <a:ln w="12700">
              <a:solidFill>
                <a:srgbClr val="51DC00"/>
              </a:solidFill>
              <a:round/>
              <a:headEnd/>
              <a:tailEnd/>
            </a:ln>
          </p:spPr>
          <p:txBody>
            <a:bodyPr wrap="none" anchor="ctr"/>
            <a:lstStyle/>
            <a:p>
              <a:endParaRPr lang="en-US"/>
            </a:p>
          </p:txBody>
        </p:sp>
        <p:sp>
          <p:nvSpPr>
            <p:cNvPr id="25827" name="Oval 573"/>
            <p:cNvSpPr>
              <a:spLocks noChangeArrowheads="1"/>
            </p:cNvSpPr>
            <p:nvPr/>
          </p:nvSpPr>
          <p:spPr bwMode="auto">
            <a:xfrm>
              <a:off x="4137" y="3694"/>
              <a:ext cx="35" cy="30"/>
            </a:xfrm>
            <a:prstGeom prst="ellipse">
              <a:avLst/>
            </a:prstGeom>
            <a:solidFill>
              <a:srgbClr val="51DC00"/>
            </a:solidFill>
            <a:ln w="12700">
              <a:solidFill>
                <a:srgbClr val="51DC00"/>
              </a:solidFill>
              <a:round/>
              <a:headEnd/>
              <a:tailEnd/>
            </a:ln>
          </p:spPr>
          <p:txBody>
            <a:bodyPr wrap="none" anchor="ctr"/>
            <a:lstStyle/>
            <a:p>
              <a:endParaRPr lang="en-US"/>
            </a:p>
          </p:txBody>
        </p:sp>
        <p:sp>
          <p:nvSpPr>
            <p:cNvPr id="25828" name="Oval 574"/>
            <p:cNvSpPr>
              <a:spLocks noChangeArrowheads="1"/>
            </p:cNvSpPr>
            <p:nvPr/>
          </p:nvSpPr>
          <p:spPr bwMode="auto">
            <a:xfrm>
              <a:off x="4570" y="4117"/>
              <a:ext cx="35" cy="30"/>
            </a:xfrm>
            <a:prstGeom prst="ellipse">
              <a:avLst/>
            </a:prstGeom>
            <a:solidFill>
              <a:srgbClr val="51DC00"/>
            </a:solidFill>
            <a:ln w="12700">
              <a:solidFill>
                <a:srgbClr val="51DC00"/>
              </a:solidFill>
              <a:round/>
              <a:headEnd/>
              <a:tailEnd/>
            </a:ln>
          </p:spPr>
          <p:txBody>
            <a:bodyPr wrap="none" anchor="ctr"/>
            <a:lstStyle/>
            <a:p>
              <a:endParaRPr lang="en-US"/>
            </a:p>
          </p:txBody>
        </p:sp>
        <p:sp>
          <p:nvSpPr>
            <p:cNvPr id="25829" name="Oval 575"/>
            <p:cNvSpPr>
              <a:spLocks noChangeArrowheads="1"/>
            </p:cNvSpPr>
            <p:nvPr/>
          </p:nvSpPr>
          <p:spPr bwMode="auto">
            <a:xfrm>
              <a:off x="4570" y="3694"/>
              <a:ext cx="35" cy="30"/>
            </a:xfrm>
            <a:prstGeom prst="ellipse">
              <a:avLst/>
            </a:prstGeom>
            <a:solidFill>
              <a:srgbClr val="51DC00"/>
            </a:solidFill>
            <a:ln w="12700">
              <a:solidFill>
                <a:srgbClr val="51DC00"/>
              </a:solidFill>
              <a:round/>
              <a:headEnd/>
              <a:tailEnd/>
            </a:ln>
          </p:spPr>
          <p:txBody>
            <a:bodyPr wrap="none" anchor="ctr"/>
            <a:lstStyle/>
            <a:p>
              <a:endParaRPr lang="en-US"/>
            </a:p>
          </p:txBody>
        </p:sp>
        <p:sp>
          <p:nvSpPr>
            <p:cNvPr id="25830" name="Oval 576"/>
            <p:cNvSpPr>
              <a:spLocks noChangeArrowheads="1"/>
            </p:cNvSpPr>
            <p:nvPr/>
          </p:nvSpPr>
          <p:spPr bwMode="auto">
            <a:xfrm>
              <a:off x="4140" y="3901"/>
              <a:ext cx="35" cy="30"/>
            </a:xfrm>
            <a:prstGeom prst="ellipse">
              <a:avLst/>
            </a:prstGeom>
            <a:solidFill>
              <a:srgbClr val="51DC00"/>
            </a:solidFill>
            <a:ln w="12700">
              <a:solidFill>
                <a:srgbClr val="51DC00"/>
              </a:solidFill>
              <a:round/>
              <a:headEnd/>
              <a:tailEnd/>
            </a:ln>
          </p:spPr>
          <p:txBody>
            <a:bodyPr wrap="none" anchor="ctr"/>
            <a:lstStyle/>
            <a:p>
              <a:endParaRPr lang="en-US"/>
            </a:p>
          </p:txBody>
        </p:sp>
        <p:sp>
          <p:nvSpPr>
            <p:cNvPr id="25831" name="Oval 577"/>
            <p:cNvSpPr>
              <a:spLocks noChangeArrowheads="1"/>
            </p:cNvSpPr>
            <p:nvPr/>
          </p:nvSpPr>
          <p:spPr bwMode="auto">
            <a:xfrm>
              <a:off x="4140" y="3478"/>
              <a:ext cx="35" cy="30"/>
            </a:xfrm>
            <a:prstGeom prst="ellipse">
              <a:avLst/>
            </a:prstGeom>
            <a:solidFill>
              <a:srgbClr val="51DC00"/>
            </a:solidFill>
            <a:ln w="12700">
              <a:solidFill>
                <a:srgbClr val="51DC00"/>
              </a:solidFill>
              <a:round/>
              <a:headEnd/>
              <a:tailEnd/>
            </a:ln>
          </p:spPr>
          <p:txBody>
            <a:bodyPr wrap="none" anchor="ctr"/>
            <a:lstStyle/>
            <a:p>
              <a:endParaRPr lang="en-US"/>
            </a:p>
          </p:txBody>
        </p:sp>
        <p:sp>
          <p:nvSpPr>
            <p:cNvPr id="25832" name="Oval 578"/>
            <p:cNvSpPr>
              <a:spLocks noChangeArrowheads="1"/>
            </p:cNvSpPr>
            <p:nvPr/>
          </p:nvSpPr>
          <p:spPr bwMode="auto">
            <a:xfrm>
              <a:off x="4573" y="3901"/>
              <a:ext cx="35" cy="30"/>
            </a:xfrm>
            <a:prstGeom prst="ellipse">
              <a:avLst/>
            </a:prstGeom>
            <a:solidFill>
              <a:srgbClr val="51DC00"/>
            </a:solidFill>
            <a:ln w="12700">
              <a:solidFill>
                <a:srgbClr val="51DC00"/>
              </a:solidFill>
              <a:round/>
              <a:headEnd/>
              <a:tailEnd/>
            </a:ln>
          </p:spPr>
          <p:txBody>
            <a:bodyPr wrap="none" anchor="ctr"/>
            <a:lstStyle/>
            <a:p>
              <a:endParaRPr lang="en-US"/>
            </a:p>
          </p:txBody>
        </p:sp>
        <p:sp>
          <p:nvSpPr>
            <p:cNvPr id="25833" name="Oval 579"/>
            <p:cNvSpPr>
              <a:spLocks noChangeArrowheads="1"/>
            </p:cNvSpPr>
            <p:nvPr/>
          </p:nvSpPr>
          <p:spPr bwMode="auto">
            <a:xfrm>
              <a:off x="4573" y="3478"/>
              <a:ext cx="35" cy="30"/>
            </a:xfrm>
            <a:prstGeom prst="ellipse">
              <a:avLst/>
            </a:prstGeom>
            <a:solidFill>
              <a:srgbClr val="51DC00"/>
            </a:solidFill>
            <a:ln w="12700">
              <a:solidFill>
                <a:srgbClr val="51DC00"/>
              </a:solidFill>
              <a:round/>
              <a:headEnd/>
              <a:tailEnd/>
            </a:ln>
          </p:spPr>
          <p:txBody>
            <a:bodyPr wrap="none" anchor="ctr"/>
            <a:lstStyle/>
            <a:p>
              <a:endParaRPr lang="en-US"/>
            </a:p>
          </p:txBody>
        </p:sp>
        <p:sp>
          <p:nvSpPr>
            <p:cNvPr id="25834" name="Oval 580"/>
            <p:cNvSpPr>
              <a:spLocks noChangeArrowheads="1"/>
            </p:cNvSpPr>
            <p:nvPr/>
          </p:nvSpPr>
          <p:spPr bwMode="auto">
            <a:xfrm>
              <a:off x="3934" y="4009"/>
              <a:ext cx="35" cy="30"/>
            </a:xfrm>
            <a:prstGeom prst="ellipse">
              <a:avLst/>
            </a:prstGeom>
            <a:solidFill>
              <a:srgbClr val="51DC00"/>
            </a:solidFill>
            <a:ln w="12700">
              <a:solidFill>
                <a:srgbClr val="51DC00"/>
              </a:solidFill>
              <a:round/>
              <a:headEnd/>
              <a:tailEnd/>
            </a:ln>
          </p:spPr>
          <p:txBody>
            <a:bodyPr wrap="none" anchor="ctr"/>
            <a:lstStyle/>
            <a:p>
              <a:endParaRPr lang="en-US"/>
            </a:p>
          </p:txBody>
        </p:sp>
        <p:sp>
          <p:nvSpPr>
            <p:cNvPr id="25835" name="Oval 581"/>
            <p:cNvSpPr>
              <a:spLocks noChangeArrowheads="1"/>
            </p:cNvSpPr>
            <p:nvPr/>
          </p:nvSpPr>
          <p:spPr bwMode="auto">
            <a:xfrm>
              <a:off x="3934" y="3586"/>
              <a:ext cx="35" cy="30"/>
            </a:xfrm>
            <a:prstGeom prst="ellipse">
              <a:avLst/>
            </a:prstGeom>
            <a:solidFill>
              <a:srgbClr val="51DC00"/>
            </a:solidFill>
            <a:ln w="12700">
              <a:solidFill>
                <a:srgbClr val="51DC00"/>
              </a:solidFill>
              <a:round/>
              <a:headEnd/>
              <a:tailEnd/>
            </a:ln>
          </p:spPr>
          <p:txBody>
            <a:bodyPr wrap="none" anchor="ctr"/>
            <a:lstStyle/>
            <a:p>
              <a:endParaRPr lang="en-US"/>
            </a:p>
          </p:txBody>
        </p:sp>
        <p:sp>
          <p:nvSpPr>
            <p:cNvPr id="25836" name="Oval 582"/>
            <p:cNvSpPr>
              <a:spLocks noChangeArrowheads="1"/>
            </p:cNvSpPr>
            <p:nvPr/>
          </p:nvSpPr>
          <p:spPr bwMode="auto">
            <a:xfrm>
              <a:off x="4367" y="4009"/>
              <a:ext cx="35" cy="30"/>
            </a:xfrm>
            <a:prstGeom prst="ellipse">
              <a:avLst/>
            </a:prstGeom>
            <a:solidFill>
              <a:srgbClr val="51DC00"/>
            </a:solidFill>
            <a:ln w="12700">
              <a:solidFill>
                <a:srgbClr val="51DC00"/>
              </a:solidFill>
              <a:round/>
              <a:headEnd/>
              <a:tailEnd/>
            </a:ln>
          </p:spPr>
          <p:txBody>
            <a:bodyPr wrap="none" anchor="ctr"/>
            <a:lstStyle/>
            <a:p>
              <a:endParaRPr lang="en-US"/>
            </a:p>
          </p:txBody>
        </p:sp>
        <p:sp>
          <p:nvSpPr>
            <p:cNvPr id="25837" name="Oval 583"/>
            <p:cNvSpPr>
              <a:spLocks noChangeArrowheads="1"/>
            </p:cNvSpPr>
            <p:nvPr/>
          </p:nvSpPr>
          <p:spPr bwMode="auto">
            <a:xfrm>
              <a:off x="4367" y="3586"/>
              <a:ext cx="35" cy="30"/>
            </a:xfrm>
            <a:prstGeom prst="ellipse">
              <a:avLst/>
            </a:prstGeom>
            <a:solidFill>
              <a:srgbClr val="51DC00"/>
            </a:solidFill>
            <a:ln w="12700">
              <a:solidFill>
                <a:srgbClr val="51DC00"/>
              </a:solidFill>
              <a:round/>
              <a:headEnd/>
              <a:tailEnd/>
            </a:ln>
          </p:spPr>
          <p:txBody>
            <a:bodyPr wrap="none" anchor="ctr"/>
            <a:lstStyle/>
            <a:p>
              <a:endParaRPr lang="en-US"/>
            </a:p>
          </p:txBody>
        </p:sp>
        <p:sp>
          <p:nvSpPr>
            <p:cNvPr id="25838" name="Oval 584"/>
            <p:cNvSpPr>
              <a:spLocks noChangeArrowheads="1"/>
            </p:cNvSpPr>
            <p:nvPr/>
          </p:nvSpPr>
          <p:spPr bwMode="auto">
            <a:xfrm>
              <a:off x="3937" y="3793"/>
              <a:ext cx="35" cy="30"/>
            </a:xfrm>
            <a:prstGeom prst="ellipse">
              <a:avLst/>
            </a:prstGeom>
            <a:solidFill>
              <a:srgbClr val="51DC00"/>
            </a:solidFill>
            <a:ln w="12700">
              <a:solidFill>
                <a:srgbClr val="51DC00"/>
              </a:solidFill>
              <a:round/>
              <a:headEnd/>
              <a:tailEnd/>
            </a:ln>
          </p:spPr>
          <p:txBody>
            <a:bodyPr wrap="none" anchor="ctr"/>
            <a:lstStyle/>
            <a:p>
              <a:endParaRPr lang="en-US"/>
            </a:p>
          </p:txBody>
        </p:sp>
        <p:sp>
          <p:nvSpPr>
            <p:cNvPr id="25839" name="Oval 585"/>
            <p:cNvSpPr>
              <a:spLocks noChangeArrowheads="1"/>
            </p:cNvSpPr>
            <p:nvPr/>
          </p:nvSpPr>
          <p:spPr bwMode="auto">
            <a:xfrm>
              <a:off x="3937" y="3370"/>
              <a:ext cx="35" cy="30"/>
            </a:xfrm>
            <a:prstGeom prst="ellipse">
              <a:avLst/>
            </a:prstGeom>
            <a:solidFill>
              <a:srgbClr val="51DC00"/>
            </a:solidFill>
            <a:ln w="12700">
              <a:solidFill>
                <a:srgbClr val="51DC00"/>
              </a:solidFill>
              <a:round/>
              <a:headEnd/>
              <a:tailEnd/>
            </a:ln>
          </p:spPr>
          <p:txBody>
            <a:bodyPr wrap="none" anchor="ctr"/>
            <a:lstStyle/>
            <a:p>
              <a:endParaRPr lang="en-US"/>
            </a:p>
          </p:txBody>
        </p:sp>
        <p:sp>
          <p:nvSpPr>
            <p:cNvPr id="25840" name="Oval 586"/>
            <p:cNvSpPr>
              <a:spLocks noChangeArrowheads="1"/>
            </p:cNvSpPr>
            <p:nvPr/>
          </p:nvSpPr>
          <p:spPr bwMode="auto">
            <a:xfrm>
              <a:off x="4370" y="3793"/>
              <a:ext cx="35" cy="30"/>
            </a:xfrm>
            <a:prstGeom prst="ellipse">
              <a:avLst/>
            </a:prstGeom>
            <a:solidFill>
              <a:srgbClr val="51DC00"/>
            </a:solidFill>
            <a:ln w="12700">
              <a:solidFill>
                <a:srgbClr val="51DC00"/>
              </a:solidFill>
              <a:round/>
              <a:headEnd/>
              <a:tailEnd/>
            </a:ln>
          </p:spPr>
          <p:txBody>
            <a:bodyPr wrap="none" anchor="ctr"/>
            <a:lstStyle/>
            <a:p>
              <a:endParaRPr lang="en-US"/>
            </a:p>
          </p:txBody>
        </p:sp>
        <p:sp>
          <p:nvSpPr>
            <p:cNvPr id="25841" name="Oval 587"/>
            <p:cNvSpPr>
              <a:spLocks noChangeArrowheads="1"/>
            </p:cNvSpPr>
            <p:nvPr/>
          </p:nvSpPr>
          <p:spPr bwMode="auto">
            <a:xfrm>
              <a:off x="4370" y="3370"/>
              <a:ext cx="35" cy="30"/>
            </a:xfrm>
            <a:prstGeom prst="ellipse">
              <a:avLst/>
            </a:prstGeom>
            <a:solidFill>
              <a:srgbClr val="51DC00"/>
            </a:solidFill>
            <a:ln w="12700">
              <a:solidFill>
                <a:srgbClr val="51DC00"/>
              </a:solidFill>
              <a:round/>
              <a:headEnd/>
              <a:tailEnd/>
            </a:ln>
          </p:spPr>
          <p:txBody>
            <a:bodyPr wrap="none" anchor="ctr"/>
            <a:lstStyle/>
            <a:p>
              <a:endParaRPr lang="en-US"/>
            </a:p>
          </p:txBody>
        </p:sp>
        <p:sp>
          <p:nvSpPr>
            <p:cNvPr id="25842" name="Oval 588"/>
            <p:cNvSpPr>
              <a:spLocks noChangeArrowheads="1"/>
            </p:cNvSpPr>
            <p:nvPr/>
          </p:nvSpPr>
          <p:spPr bwMode="auto">
            <a:xfrm>
              <a:off x="4137" y="4009"/>
              <a:ext cx="35" cy="30"/>
            </a:xfrm>
            <a:prstGeom prst="ellipse">
              <a:avLst/>
            </a:prstGeom>
            <a:solidFill>
              <a:srgbClr val="51DC00"/>
            </a:solidFill>
            <a:ln w="12700">
              <a:solidFill>
                <a:srgbClr val="51DC00"/>
              </a:solidFill>
              <a:round/>
              <a:headEnd/>
              <a:tailEnd/>
            </a:ln>
          </p:spPr>
          <p:txBody>
            <a:bodyPr wrap="none" anchor="ctr"/>
            <a:lstStyle/>
            <a:p>
              <a:endParaRPr lang="en-US"/>
            </a:p>
          </p:txBody>
        </p:sp>
        <p:sp>
          <p:nvSpPr>
            <p:cNvPr id="25843" name="Oval 589"/>
            <p:cNvSpPr>
              <a:spLocks noChangeArrowheads="1"/>
            </p:cNvSpPr>
            <p:nvPr/>
          </p:nvSpPr>
          <p:spPr bwMode="auto">
            <a:xfrm>
              <a:off x="4137" y="3586"/>
              <a:ext cx="35" cy="30"/>
            </a:xfrm>
            <a:prstGeom prst="ellipse">
              <a:avLst/>
            </a:prstGeom>
            <a:solidFill>
              <a:srgbClr val="51DC00"/>
            </a:solidFill>
            <a:ln w="12700">
              <a:solidFill>
                <a:srgbClr val="51DC00"/>
              </a:solidFill>
              <a:round/>
              <a:headEnd/>
              <a:tailEnd/>
            </a:ln>
          </p:spPr>
          <p:txBody>
            <a:bodyPr wrap="none" anchor="ctr"/>
            <a:lstStyle/>
            <a:p>
              <a:endParaRPr lang="en-US"/>
            </a:p>
          </p:txBody>
        </p:sp>
        <p:sp>
          <p:nvSpPr>
            <p:cNvPr id="25844" name="Oval 590"/>
            <p:cNvSpPr>
              <a:spLocks noChangeArrowheads="1"/>
            </p:cNvSpPr>
            <p:nvPr/>
          </p:nvSpPr>
          <p:spPr bwMode="auto">
            <a:xfrm>
              <a:off x="4570" y="4009"/>
              <a:ext cx="35" cy="30"/>
            </a:xfrm>
            <a:prstGeom prst="ellipse">
              <a:avLst/>
            </a:prstGeom>
            <a:solidFill>
              <a:srgbClr val="51DC00"/>
            </a:solidFill>
            <a:ln w="12700">
              <a:solidFill>
                <a:srgbClr val="51DC00"/>
              </a:solidFill>
              <a:round/>
              <a:headEnd/>
              <a:tailEnd/>
            </a:ln>
          </p:spPr>
          <p:txBody>
            <a:bodyPr wrap="none" anchor="ctr"/>
            <a:lstStyle/>
            <a:p>
              <a:endParaRPr lang="en-US"/>
            </a:p>
          </p:txBody>
        </p:sp>
        <p:sp>
          <p:nvSpPr>
            <p:cNvPr id="25845" name="Oval 591"/>
            <p:cNvSpPr>
              <a:spLocks noChangeArrowheads="1"/>
            </p:cNvSpPr>
            <p:nvPr/>
          </p:nvSpPr>
          <p:spPr bwMode="auto">
            <a:xfrm>
              <a:off x="4570" y="3586"/>
              <a:ext cx="35" cy="30"/>
            </a:xfrm>
            <a:prstGeom prst="ellipse">
              <a:avLst/>
            </a:prstGeom>
            <a:solidFill>
              <a:srgbClr val="51DC00"/>
            </a:solidFill>
            <a:ln w="12700">
              <a:solidFill>
                <a:srgbClr val="51DC00"/>
              </a:solidFill>
              <a:round/>
              <a:headEnd/>
              <a:tailEnd/>
            </a:ln>
          </p:spPr>
          <p:txBody>
            <a:bodyPr wrap="none" anchor="ctr"/>
            <a:lstStyle/>
            <a:p>
              <a:endParaRPr lang="en-US"/>
            </a:p>
          </p:txBody>
        </p:sp>
        <p:sp>
          <p:nvSpPr>
            <p:cNvPr id="25846" name="Oval 592"/>
            <p:cNvSpPr>
              <a:spLocks noChangeArrowheads="1"/>
            </p:cNvSpPr>
            <p:nvPr/>
          </p:nvSpPr>
          <p:spPr bwMode="auto">
            <a:xfrm>
              <a:off x="4140" y="3793"/>
              <a:ext cx="35" cy="30"/>
            </a:xfrm>
            <a:prstGeom prst="ellipse">
              <a:avLst/>
            </a:prstGeom>
            <a:solidFill>
              <a:srgbClr val="51DC00"/>
            </a:solidFill>
            <a:ln w="12700">
              <a:solidFill>
                <a:srgbClr val="51DC00"/>
              </a:solidFill>
              <a:round/>
              <a:headEnd/>
              <a:tailEnd/>
            </a:ln>
          </p:spPr>
          <p:txBody>
            <a:bodyPr wrap="none" anchor="ctr"/>
            <a:lstStyle/>
            <a:p>
              <a:endParaRPr lang="en-US"/>
            </a:p>
          </p:txBody>
        </p:sp>
        <p:sp>
          <p:nvSpPr>
            <p:cNvPr id="25847" name="Oval 593"/>
            <p:cNvSpPr>
              <a:spLocks noChangeArrowheads="1"/>
            </p:cNvSpPr>
            <p:nvPr/>
          </p:nvSpPr>
          <p:spPr bwMode="auto">
            <a:xfrm>
              <a:off x="4140" y="3370"/>
              <a:ext cx="35" cy="30"/>
            </a:xfrm>
            <a:prstGeom prst="ellipse">
              <a:avLst/>
            </a:prstGeom>
            <a:solidFill>
              <a:srgbClr val="51DC00"/>
            </a:solidFill>
            <a:ln w="12700">
              <a:solidFill>
                <a:srgbClr val="51DC00"/>
              </a:solidFill>
              <a:round/>
              <a:headEnd/>
              <a:tailEnd/>
            </a:ln>
          </p:spPr>
          <p:txBody>
            <a:bodyPr wrap="none" anchor="ctr"/>
            <a:lstStyle/>
            <a:p>
              <a:endParaRPr lang="en-US"/>
            </a:p>
          </p:txBody>
        </p:sp>
        <p:sp>
          <p:nvSpPr>
            <p:cNvPr id="25848" name="Oval 594"/>
            <p:cNvSpPr>
              <a:spLocks noChangeArrowheads="1"/>
            </p:cNvSpPr>
            <p:nvPr/>
          </p:nvSpPr>
          <p:spPr bwMode="auto">
            <a:xfrm>
              <a:off x="4573" y="3793"/>
              <a:ext cx="35" cy="30"/>
            </a:xfrm>
            <a:prstGeom prst="ellipse">
              <a:avLst/>
            </a:prstGeom>
            <a:solidFill>
              <a:srgbClr val="51DC00"/>
            </a:solidFill>
            <a:ln w="12700">
              <a:solidFill>
                <a:srgbClr val="51DC00"/>
              </a:solidFill>
              <a:round/>
              <a:headEnd/>
              <a:tailEnd/>
            </a:ln>
          </p:spPr>
          <p:txBody>
            <a:bodyPr wrap="none" anchor="ctr"/>
            <a:lstStyle/>
            <a:p>
              <a:endParaRPr lang="en-US"/>
            </a:p>
          </p:txBody>
        </p:sp>
        <p:sp>
          <p:nvSpPr>
            <p:cNvPr id="25849" name="Oval 595"/>
            <p:cNvSpPr>
              <a:spLocks noChangeArrowheads="1"/>
            </p:cNvSpPr>
            <p:nvPr/>
          </p:nvSpPr>
          <p:spPr bwMode="auto">
            <a:xfrm>
              <a:off x="4573" y="3370"/>
              <a:ext cx="35" cy="30"/>
            </a:xfrm>
            <a:prstGeom prst="ellipse">
              <a:avLst/>
            </a:prstGeom>
            <a:solidFill>
              <a:srgbClr val="51DC00"/>
            </a:solidFill>
            <a:ln w="12700">
              <a:solidFill>
                <a:srgbClr val="51DC00"/>
              </a:solidFill>
              <a:round/>
              <a:headEnd/>
              <a:tailEnd/>
            </a:ln>
          </p:spPr>
          <p:txBody>
            <a:bodyPr wrap="none" anchor="ctr"/>
            <a:lstStyle/>
            <a:p>
              <a:endParaRPr lang="en-US"/>
            </a:p>
          </p:txBody>
        </p:sp>
        <p:sp>
          <p:nvSpPr>
            <p:cNvPr id="25850" name="Oval 596"/>
            <p:cNvSpPr>
              <a:spLocks noChangeArrowheads="1"/>
            </p:cNvSpPr>
            <p:nvPr/>
          </p:nvSpPr>
          <p:spPr bwMode="auto">
            <a:xfrm>
              <a:off x="4030" y="4117"/>
              <a:ext cx="35" cy="30"/>
            </a:xfrm>
            <a:prstGeom prst="ellipse">
              <a:avLst/>
            </a:prstGeom>
            <a:solidFill>
              <a:srgbClr val="51DC00"/>
            </a:solidFill>
            <a:ln w="12700">
              <a:solidFill>
                <a:srgbClr val="51DC00"/>
              </a:solidFill>
              <a:round/>
              <a:headEnd/>
              <a:tailEnd/>
            </a:ln>
          </p:spPr>
          <p:txBody>
            <a:bodyPr wrap="none" anchor="ctr"/>
            <a:lstStyle/>
            <a:p>
              <a:endParaRPr lang="en-US"/>
            </a:p>
          </p:txBody>
        </p:sp>
        <p:sp>
          <p:nvSpPr>
            <p:cNvPr id="25851" name="Oval 597"/>
            <p:cNvSpPr>
              <a:spLocks noChangeArrowheads="1"/>
            </p:cNvSpPr>
            <p:nvPr/>
          </p:nvSpPr>
          <p:spPr bwMode="auto">
            <a:xfrm>
              <a:off x="4030" y="3694"/>
              <a:ext cx="35" cy="30"/>
            </a:xfrm>
            <a:prstGeom prst="ellipse">
              <a:avLst/>
            </a:prstGeom>
            <a:solidFill>
              <a:srgbClr val="51DC00"/>
            </a:solidFill>
            <a:ln w="12700">
              <a:solidFill>
                <a:srgbClr val="51DC00"/>
              </a:solidFill>
              <a:round/>
              <a:headEnd/>
              <a:tailEnd/>
            </a:ln>
          </p:spPr>
          <p:txBody>
            <a:bodyPr wrap="none" anchor="ctr"/>
            <a:lstStyle/>
            <a:p>
              <a:endParaRPr lang="en-US"/>
            </a:p>
          </p:txBody>
        </p:sp>
        <p:sp>
          <p:nvSpPr>
            <p:cNvPr id="25852" name="Oval 598"/>
            <p:cNvSpPr>
              <a:spLocks noChangeArrowheads="1"/>
            </p:cNvSpPr>
            <p:nvPr/>
          </p:nvSpPr>
          <p:spPr bwMode="auto">
            <a:xfrm>
              <a:off x="4463" y="4117"/>
              <a:ext cx="35" cy="30"/>
            </a:xfrm>
            <a:prstGeom prst="ellipse">
              <a:avLst/>
            </a:prstGeom>
            <a:solidFill>
              <a:srgbClr val="51DC00"/>
            </a:solidFill>
            <a:ln w="12700">
              <a:solidFill>
                <a:srgbClr val="51DC00"/>
              </a:solidFill>
              <a:round/>
              <a:headEnd/>
              <a:tailEnd/>
            </a:ln>
          </p:spPr>
          <p:txBody>
            <a:bodyPr wrap="none" anchor="ctr"/>
            <a:lstStyle/>
            <a:p>
              <a:endParaRPr lang="en-US"/>
            </a:p>
          </p:txBody>
        </p:sp>
        <p:sp>
          <p:nvSpPr>
            <p:cNvPr id="25853" name="Oval 599"/>
            <p:cNvSpPr>
              <a:spLocks noChangeArrowheads="1"/>
            </p:cNvSpPr>
            <p:nvPr/>
          </p:nvSpPr>
          <p:spPr bwMode="auto">
            <a:xfrm>
              <a:off x="4463" y="3694"/>
              <a:ext cx="35" cy="30"/>
            </a:xfrm>
            <a:prstGeom prst="ellipse">
              <a:avLst/>
            </a:prstGeom>
            <a:solidFill>
              <a:srgbClr val="51DC00"/>
            </a:solidFill>
            <a:ln w="12700">
              <a:solidFill>
                <a:srgbClr val="51DC00"/>
              </a:solidFill>
              <a:round/>
              <a:headEnd/>
              <a:tailEnd/>
            </a:ln>
          </p:spPr>
          <p:txBody>
            <a:bodyPr wrap="none" anchor="ctr"/>
            <a:lstStyle/>
            <a:p>
              <a:endParaRPr lang="en-US"/>
            </a:p>
          </p:txBody>
        </p:sp>
        <p:sp>
          <p:nvSpPr>
            <p:cNvPr id="25854" name="Oval 600"/>
            <p:cNvSpPr>
              <a:spLocks noChangeArrowheads="1"/>
            </p:cNvSpPr>
            <p:nvPr/>
          </p:nvSpPr>
          <p:spPr bwMode="auto">
            <a:xfrm>
              <a:off x="4033" y="3901"/>
              <a:ext cx="35" cy="30"/>
            </a:xfrm>
            <a:prstGeom prst="ellipse">
              <a:avLst/>
            </a:prstGeom>
            <a:solidFill>
              <a:srgbClr val="51DC00"/>
            </a:solidFill>
            <a:ln w="12700">
              <a:solidFill>
                <a:srgbClr val="51DC00"/>
              </a:solidFill>
              <a:round/>
              <a:headEnd/>
              <a:tailEnd/>
            </a:ln>
          </p:spPr>
          <p:txBody>
            <a:bodyPr wrap="none" anchor="ctr"/>
            <a:lstStyle/>
            <a:p>
              <a:endParaRPr lang="en-US"/>
            </a:p>
          </p:txBody>
        </p:sp>
        <p:sp>
          <p:nvSpPr>
            <p:cNvPr id="25855" name="Oval 601"/>
            <p:cNvSpPr>
              <a:spLocks noChangeArrowheads="1"/>
            </p:cNvSpPr>
            <p:nvPr/>
          </p:nvSpPr>
          <p:spPr bwMode="auto">
            <a:xfrm>
              <a:off x="4033" y="3478"/>
              <a:ext cx="35" cy="30"/>
            </a:xfrm>
            <a:prstGeom prst="ellipse">
              <a:avLst/>
            </a:prstGeom>
            <a:solidFill>
              <a:srgbClr val="51DC00"/>
            </a:solidFill>
            <a:ln w="12700">
              <a:solidFill>
                <a:srgbClr val="51DC00"/>
              </a:solidFill>
              <a:round/>
              <a:headEnd/>
              <a:tailEnd/>
            </a:ln>
          </p:spPr>
          <p:txBody>
            <a:bodyPr wrap="none" anchor="ctr"/>
            <a:lstStyle/>
            <a:p>
              <a:endParaRPr lang="en-US"/>
            </a:p>
          </p:txBody>
        </p:sp>
        <p:sp>
          <p:nvSpPr>
            <p:cNvPr id="25856" name="Oval 602"/>
            <p:cNvSpPr>
              <a:spLocks noChangeArrowheads="1"/>
            </p:cNvSpPr>
            <p:nvPr/>
          </p:nvSpPr>
          <p:spPr bwMode="auto">
            <a:xfrm>
              <a:off x="4466" y="3901"/>
              <a:ext cx="35" cy="30"/>
            </a:xfrm>
            <a:prstGeom prst="ellipse">
              <a:avLst/>
            </a:prstGeom>
            <a:solidFill>
              <a:srgbClr val="51DC00"/>
            </a:solidFill>
            <a:ln w="12700">
              <a:solidFill>
                <a:srgbClr val="51DC00"/>
              </a:solidFill>
              <a:round/>
              <a:headEnd/>
              <a:tailEnd/>
            </a:ln>
          </p:spPr>
          <p:txBody>
            <a:bodyPr wrap="none" anchor="ctr"/>
            <a:lstStyle/>
            <a:p>
              <a:endParaRPr lang="en-US"/>
            </a:p>
          </p:txBody>
        </p:sp>
        <p:sp>
          <p:nvSpPr>
            <p:cNvPr id="25857" name="Oval 603"/>
            <p:cNvSpPr>
              <a:spLocks noChangeArrowheads="1"/>
            </p:cNvSpPr>
            <p:nvPr/>
          </p:nvSpPr>
          <p:spPr bwMode="auto">
            <a:xfrm>
              <a:off x="4466" y="3478"/>
              <a:ext cx="35" cy="30"/>
            </a:xfrm>
            <a:prstGeom prst="ellipse">
              <a:avLst/>
            </a:prstGeom>
            <a:solidFill>
              <a:srgbClr val="51DC00"/>
            </a:solidFill>
            <a:ln w="12700">
              <a:solidFill>
                <a:srgbClr val="51DC00"/>
              </a:solidFill>
              <a:round/>
              <a:headEnd/>
              <a:tailEnd/>
            </a:ln>
          </p:spPr>
          <p:txBody>
            <a:bodyPr wrap="none" anchor="ctr"/>
            <a:lstStyle/>
            <a:p>
              <a:endParaRPr lang="en-US"/>
            </a:p>
          </p:txBody>
        </p:sp>
        <p:sp>
          <p:nvSpPr>
            <p:cNvPr id="25858" name="Oval 604"/>
            <p:cNvSpPr>
              <a:spLocks noChangeArrowheads="1"/>
            </p:cNvSpPr>
            <p:nvPr/>
          </p:nvSpPr>
          <p:spPr bwMode="auto">
            <a:xfrm>
              <a:off x="4233" y="4117"/>
              <a:ext cx="35" cy="30"/>
            </a:xfrm>
            <a:prstGeom prst="ellipse">
              <a:avLst/>
            </a:prstGeom>
            <a:solidFill>
              <a:srgbClr val="51DC00"/>
            </a:solidFill>
            <a:ln w="12700">
              <a:solidFill>
                <a:srgbClr val="51DC00"/>
              </a:solidFill>
              <a:round/>
              <a:headEnd/>
              <a:tailEnd/>
            </a:ln>
          </p:spPr>
          <p:txBody>
            <a:bodyPr wrap="none" anchor="ctr"/>
            <a:lstStyle/>
            <a:p>
              <a:endParaRPr lang="en-US"/>
            </a:p>
          </p:txBody>
        </p:sp>
        <p:sp>
          <p:nvSpPr>
            <p:cNvPr id="25859" name="Oval 605"/>
            <p:cNvSpPr>
              <a:spLocks noChangeArrowheads="1"/>
            </p:cNvSpPr>
            <p:nvPr/>
          </p:nvSpPr>
          <p:spPr bwMode="auto">
            <a:xfrm>
              <a:off x="4233" y="3694"/>
              <a:ext cx="35" cy="30"/>
            </a:xfrm>
            <a:prstGeom prst="ellipse">
              <a:avLst/>
            </a:prstGeom>
            <a:solidFill>
              <a:srgbClr val="51DC00"/>
            </a:solidFill>
            <a:ln w="12700">
              <a:solidFill>
                <a:srgbClr val="51DC00"/>
              </a:solidFill>
              <a:round/>
              <a:headEnd/>
              <a:tailEnd/>
            </a:ln>
          </p:spPr>
          <p:txBody>
            <a:bodyPr wrap="none" anchor="ctr"/>
            <a:lstStyle/>
            <a:p>
              <a:endParaRPr lang="en-US"/>
            </a:p>
          </p:txBody>
        </p:sp>
        <p:sp>
          <p:nvSpPr>
            <p:cNvPr id="25860" name="Oval 606"/>
            <p:cNvSpPr>
              <a:spLocks noChangeArrowheads="1"/>
            </p:cNvSpPr>
            <p:nvPr/>
          </p:nvSpPr>
          <p:spPr bwMode="auto">
            <a:xfrm>
              <a:off x="4666" y="4117"/>
              <a:ext cx="35" cy="30"/>
            </a:xfrm>
            <a:prstGeom prst="ellipse">
              <a:avLst/>
            </a:prstGeom>
            <a:solidFill>
              <a:srgbClr val="51DC00"/>
            </a:solidFill>
            <a:ln w="12700">
              <a:solidFill>
                <a:srgbClr val="51DC00"/>
              </a:solidFill>
              <a:round/>
              <a:headEnd/>
              <a:tailEnd/>
            </a:ln>
          </p:spPr>
          <p:txBody>
            <a:bodyPr wrap="none" anchor="ctr"/>
            <a:lstStyle/>
            <a:p>
              <a:endParaRPr lang="en-US"/>
            </a:p>
          </p:txBody>
        </p:sp>
        <p:sp>
          <p:nvSpPr>
            <p:cNvPr id="25861" name="Oval 607"/>
            <p:cNvSpPr>
              <a:spLocks noChangeArrowheads="1"/>
            </p:cNvSpPr>
            <p:nvPr/>
          </p:nvSpPr>
          <p:spPr bwMode="auto">
            <a:xfrm>
              <a:off x="4666" y="3694"/>
              <a:ext cx="35" cy="30"/>
            </a:xfrm>
            <a:prstGeom prst="ellipse">
              <a:avLst/>
            </a:prstGeom>
            <a:solidFill>
              <a:srgbClr val="51DC00"/>
            </a:solidFill>
            <a:ln w="12700">
              <a:solidFill>
                <a:srgbClr val="51DC00"/>
              </a:solidFill>
              <a:round/>
              <a:headEnd/>
              <a:tailEnd/>
            </a:ln>
          </p:spPr>
          <p:txBody>
            <a:bodyPr wrap="none" anchor="ctr"/>
            <a:lstStyle/>
            <a:p>
              <a:endParaRPr lang="en-US"/>
            </a:p>
          </p:txBody>
        </p:sp>
        <p:sp>
          <p:nvSpPr>
            <p:cNvPr id="25862" name="Oval 608"/>
            <p:cNvSpPr>
              <a:spLocks noChangeArrowheads="1"/>
            </p:cNvSpPr>
            <p:nvPr/>
          </p:nvSpPr>
          <p:spPr bwMode="auto">
            <a:xfrm>
              <a:off x="4236" y="3901"/>
              <a:ext cx="35" cy="30"/>
            </a:xfrm>
            <a:prstGeom prst="ellipse">
              <a:avLst/>
            </a:prstGeom>
            <a:solidFill>
              <a:srgbClr val="51DC00"/>
            </a:solidFill>
            <a:ln w="12700">
              <a:solidFill>
                <a:srgbClr val="51DC00"/>
              </a:solidFill>
              <a:round/>
              <a:headEnd/>
              <a:tailEnd/>
            </a:ln>
          </p:spPr>
          <p:txBody>
            <a:bodyPr wrap="none" anchor="ctr"/>
            <a:lstStyle/>
            <a:p>
              <a:endParaRPr lang="en-US"/>
            </a:p>
          </p:txBody>
        </p:sp>
        <p:sp>
          <p:nvSpPr>
            <p:cNvPr id="25863" name="Oval 609"/>
            <p:cNvSpPr>
              <a:spLocks noChangeArrowheads="1"/>
            </p:cNvSpPr>
            <p:nvPr/>
          </p:nvSpPr>
          <p:spPr bwMode="auto">
            <a:xfrm>
              <a:off x="4236" y="3478"/>
              <a:ext cx="35" cy="30"/>
            </a:xfrm>
            <a:prstGeom prst="ellipse">
              <a:avLst/>
            </a:prstGeom>
            <a:solidFill>
              <a:srgbClr val="51DC00"/>
            </a:solidFill>
            <a:ln w="12700">
              <a:solidFill>
                <a:srgbClr val="51DC00"/>
              </a:solidFill>
              <a:round/>
              <a:headEnd/>
              <a:tailEnd/>
            </a:ln>
          </p:spPr>
          <p:txBody>
            <a:bodyPr wrap="none" anchor="ctr"/>
            <a:lstStyle/>
            <a:p>
              <a:endParaRPr lang="en-US"/>
            </a:p>
          </p:txBody>
        </p:sp>
        <p:sp>
          <p:nvSpPr>
            <p:cNvPr id="25864" name="Oval 610"/>
            <p:cNvSpPr>
              <a:spLocks noChangeArrowheads="1"/>
            </p:cNvSpPr>
            <p:nvPr/>
          </p:nvSpPr>
          <p:spPr bwMode="auto">
            <a:xfrm>
              <a:off x="4669" y="3901"/>
              <a:ext cx="35" cy="30"/>
            </a:xfrm>
            <a:prstGeom prst="ellipse">
              <a:avLst/>
            </a:prstGeom>
            <a:solidFill>
              <a:srgbClr val="51DC00"/>
            </a:solidFill>
            <a:ln w="12700">
              <a:solidFill>
                <a:srgbClr val="51DC00"/>
              </a:solidFill>
              <a:round/>
              <a:headEnd/>
              <a:tailEnd/>
            </a:ln>
          </p:spPr>
          <p:txBody>
            <a:bodyPr wrap="none" anchor="ctr"/>
            <a:lstStyle/>
            <a:p>
              <a:endParaRPr lang="en-US"/>
            </a:p>
          </p:txBody>
        </p:sp>
        <p:sp>
          <p:nvSpPr>
            <p:cNvPr id="25865" name="Oval 611"/>
            <p:cNvSpPr>
              <a:spLocks noChangeArrowheads="1"/>
            </p:cNvSpPr>
            <p:nvPr/>
          </p:nvSpPr>
          <p:spPr bwMode="auto">
            <a:xfrm>
              <a:off x="4669" y="3478"/>
              <a:ext cx="35" cy="30"/>
            </a:xfrm>
            <a:prstGeom prst="ellipse">
              <a:avLst/>
            </a:prstGeom>
            <a:solidFill>
              <a:srgbClr val="51DC00"/>
            </a:solidFill>
            <a:ln w="12700">
              <a:solidFill>
                <a:srgbClr val="51DC00"/>
              </a:solidFill>
              <a:round/>
              <a:headEnd/>
              <a:tailEnd/>
            </a:ln>
          </p:spPr>
          <p:txBody>
            <a:bodyPr wrap="none" anchor="ctr"/>
            <a:lstStyle/>
            <a:p>
              <a:endParaRPr lang="en-US"/>
            </a:p>
          </p:txBody>
        </p:sp>
        <p:sp>
          <p:nvSpPr>
            <p:cNvPr id="25866" name="Oval 612"/>
            <p:cNvSpPr>
              <a:spLocks noChangeArrowheads="1"/>
            </p:cNvSpPr>
            <p:nvPr/>
          </p:nvSpPr>
          <p:spPr bwMode="auto">
            <a:xfrm>
              <a:off x="4030" y="4009"/>
              <a:ext cx="35" cy="30"/>
            </a:xfrm>
            <a:prstGeom prst="ellipse">
              <a:avLst/>
            </a:prstGeom>
            <a:solidFill>
              <a:srgbClr val="51DC00"/>
            </a:solidFill>
            <a:ln w="12700">
              <a:solidFill>
                <a:srgbClr val="51DC00"/>
              </a:solidFill>
              <a:round/>
              <a:headEnd/>
              <a:tailEnd/>
            </a:ln>
          </p:spPr>
          <p:txBody>
            <a:bodyPr wrap="none" anchor="ctr"/>
            <a:lstStyle/>
            <a:p>
              <a:endParaRPr lang="en-US"/>
            </a:p>
          </p:txBody>
        </p:sp>
        <p:sp>
          <p:nvSpPr>
            <p:cNvPr id="25867" name="Oval 613"/>
            <p:cNvSpPr>
              <a:spLocks noChangeArrowheads="1"/>
            </p:cNvSpPr>
            <p:nvPr/>
          </p:nvSpPr>
          <p:spPr bwMode="auto">
            <a:xfrm>
              <a:off x="4030" y="3586"/>
              <a:ext cx="35" cy="30"/>
            </a:xfrm>
            <a:prstGeom prst="ellipse">
              <a:avLst/>
            </a:prstGeom>
            <a:solidFill>
              <a:srgbClr val="51DC00"/>
            </a:solidFill>
            <a:ln w="12700">
              <a:solidFill>
                <a:srgbClr val="51DC00"/>
              </a:solidFill>
              <a:round/>
              <a:headEnd/>
              <a:tailEnd/>
            </a:ln>
          </p:spPr>
          <p:txBody>
            <a:bodyPr wrap="none" anchor="ctr"/>
            <a:lstStyle/>
            <a:p>
              <a:endParaRPr lang="en-US"/>
            </a:p>
          </p:txBody>
        </p:sp>
        <p:sp>
          <p:nvSpPr>
            <p:cNvPr id="25868" name="Oval 614"/>
            <p:cNvSpPr>
              <a:spLocks noChangeArrowheads="1"/>
            </p:cNvSpPr>
            <p:nvPr/>
          </p:nvSpPr>
          <p:spPr bwMode="auto">
            <a:xfrm>
              <a:off x="4463" y="4009"/>
              <a:ext cx="35" cy="30"/>
            </a:xfrm>
            <a:prstGeom prst="ellipse">
              <a:avLst/>
            </a:prstGeom>
            <a:solidFill>
              <a:srgbClr val="51DC00"/>
            </a:solidFill>
            <a:ln w="12700">
              <a:solidFill>
                <a:srgbClr val="51DC00"/>
              </a:solidFill>
              <a:round/>
              <a:headEnd/>
              <a:tailEnd/>
            </a:ln>
          </p:spPr>
          <p:txBody>
            <a:bodyPr wrap="none" anchor="ctr"/>
            <a:lstStyle/>
            <a:p>
              <a:endParaRPr lang="en-US"/>
            </a:p>
          </p:txBody>
        </p:sp>
        <p:sp>
          <p:nvSpPr>
            <p:cNvPr id="25869" name="Oval 615"/>
            <p:cNvSpPr>
              <a:spLocks noChangeArrowheads="1"/>
            </p:cNvSpPr>
            <p:nvPr/>
          </p:nvSpPr>
          <p:spPr bwMode="auto">
            <a:xfrm>
              <a:off x="4463" y="3586"/>
              <a:ext cx="35" cy="30"/>
            </a:xfrm>
            <a:prstGeom prst="ellipse">
              <a:avLst/>
            </a:prstGeom>
            <a:solidFill>
              <a:srgbClr val="51DC00"/>
            </a:solidFill>
            <a:ln w="12700">
              <a:solidFill>
                <a:srgbClr val="51DC00"/>
              </a:solidFill>
              <a:round/>
              <a:headEnd/>
              <a:tailEnd/>
            </a:ln>
          </p:spPr>
          <p:txBody>
            <a:bodyPr wrap="none" anchor="ctr"/>
            <a:lstStyle/>
            <a:p>
              <a:endParaRPr lang="en-US"/>
            </a:p>
          </p:txBody>
        </p:sp>
        <p:sp>
          <p:nvSpPr>
            <p:cNvPr id="25870" name="Oval 616"/>
            <p:cNvSpPr>
              <a:spLocks noChangeArrowheads="1"/>
            </p:cNvSpPr>
            <p:nvPr/>
          </p:nvSpPr>
          <p:spPr bwMode="auto">
            <a:xfrm>
              <a:off x="4033" y="3793"/>
              <a:ext cx="35" cy="30"/>
            </a:xfrm>
            <a:prstGeom prst="ellipse">
              <a:avLst/>
            </a:prstGeom>
            <a:solidFill>
              <a:srgbClr val="51DC00"/>
            </a:solidFill>
            <a:ln w="12700">
              <a:solidFill>
                <a:srgbClr val="51DC00"/>
              </a:solidFill>
              <a:round/>
              <a:headEnd/>
              <a:tailEnd/>
            </a:ln>
          </p:spPr>
          <p:txBody>
            <a:bodyPr wrap="none" anchor="ctr"/>
            <a:lstStyle/>
            <a:p>
              <a:endParaRPr lang="en-US"/>
            </a:p>
          </p:txBody>
        </p:sp>
        <p:sp>
          <p:nvSpPr>
            <p:cNvPr id="25871" name="Oval 617"/>
            <p:cNvSpPr>
              <a:spLocks noChangeArrowheads="1"/>
            </p:cNvSpPr>
            <p:nvPr/>
          </p:nvSpPr>
          <p:spPr bwMode="auto">
            <a:xfrm>
              <a:off x="4033" y="3370"/>
              <a:ext cx="35" cy="30"/>
            </a:xfrm>
            <a:prstGeom prst="ellipse">
              <a:avLst/>
            </a:prstGeom>
            <a:solidFill>
              <a:srgbClr val="51DC00"/>
            </a:solidFill>
            <a:ln w="12700">
              <a:solidFill>
                <a:srgbClr val="51DC00"/>
              </a:solidFill>
              <a:round/>
              <a:headEnd/>
              <a:tailEnd/>
            </a:ln>
          </p:spPr>
          <p:txBody>
            <a:bodyPr wrap="none" anchor="ctr"/>
            <a:lstStyle/>
            <a:p>
              <a:endParaRPr lang="en-US"/>
            </a:p>
          </p:txBody>
        </p:sp>
        <p:sp>
          <p:nvSpPr>
            <p:cNvPr id="25872" name="Oval 618"/>
            <p:cNvSpPr>
              <a:spLocks noChangeArrowheads="1"/>
            </p:cNvSpPr>
            <p:nvPr/>
          </p:nvSpPr>
          <p:spPr bwMode="auto">
            <a:xfrm>
              <a:off x="4466" y="3793"/>
              <a:ext cx="35" cy="30"/>
            </a:xfrm>
            <a:prstGeom prst="ellipse">
              <a:avLst/>
            </a:prstGeom>
            <a:solidFill>
              <a:srgbClr val="51DC00"/>
            </a:solidFill>
            <a:ln w="12700">
              <a:solidFill>
                <a:srgbClr val="51DC00"/>
              </a:solidFill>
              <a:round/>
              <a:headEnd/>
              <a:tailEnd/>
            </a:ln>
          </p:spPr>
          <p:txBody>
            <a:bodyPr wrap="none" anchor="ctr"/>
            <a:lstStyle/>
            <a:p>
              <a:endParaRPr lang="en-US"/>
            </a:p>
          </p:txBody>
        </p:sp>
        <p:sp>
          <p:nvSpPr>
            <p:cNvPr id="25873" name="Oval 619"/>
            <p:cNvSpPr>
              <a:spLocks noChangeArrowheads="1"/>
            </p:cNvSpPr>
            <p:nvPr/>
          </p:nvSpPr>
          <p:spPr bwMode="auto">
            <a:xfrm>
              <a:off x="4466" y="3370"/>
              <a:ext cx="35" cy="30"/>
            </a:xfrm>
            <a:prstGeom prst="ellipse">
              <a:avLst/>
            </a:prstGeom>
            <a:solidFill>
              <a:srgbClr val="51DC00"/>
            </a:solidFill>
            <a:ln w="12700">
              <a:solidFill>
                <a:srgbClr val="51DC00"/>
              </a:solidFill>
              <a:round/>
              <a:headEnd/>
              <a:tailEnd/>
            </a:ln>
          </p:spPr>
          <p:txBody>
            <a:bodyPr wrap="none" anchor="ctr"/>
            <a:lstStyle/>
            <a:p>
              <a:endParaRPr lang="en-US"/>
            </a:p>
          </p:txBody>
        </p:sp>
        <p:sp>
          <p:nvSpPr>
            <p:cNvPr id="25874" name="Oval 620"/>
            <p:cNvSpPr>
              <a:spLocks noChangeArrowheads="1"/>
            </p:cNvSpPr>
            <p:nvPr/>
          </p:nvSpPr>
          <p:spPr bwMode="auto">
            <a:xfrm>
              <a:off x="4233" y="4009"/>
              <a:ext cx="35" cy="30"/>
            </a:xfrm>
            <a:prstGeom prst="ellipse">
              <a:avLst/>
            </a:prstGeom>
            <a:solidFill>
              <a:srgbClr val="51DC00"/>
            </a:solidFill>
            <a:ln w="12700">
              <a:solidFill>
                <a:srgbClr val="51DC00"/>
              </a:solidFill>
              <a:round/>
              <a:headEnd/>
              <a:tailEnd/>
            </a:ln>
          </p:spPr>
          <p:txBody>
            <a:bodyPr wrap="none" anchor="ctr"/>
            <a:lstStyle/>
            <a:p>
              <a:endParaRPr lang="en-US"/>
            </a:p>
          </p:txBody>
        </p:sp>
        <p:sp>
          <p:nvSpPr>
            <p:cNvPr id="25875" name="Oval 621"/>
            <p:cNvSpPr>
              <a:spLocks noChangeArrowheads="1"/>
            </p:cNvSpPr>
            <p:nvPr/>
          </p:nvSpPr>
          <p:spPr bwMode="auto">
            <a:xfrm>
              <a:off x="4233" y="3586"/>
              <a:ext cx="35" cy="30"/>
            </a:xfrm>
            <a:prstGeom prst="ellipse">
              <a:avLst/>
            </a:prstGeom>
            <a:solidFill>
              <a:srgbClr val="51DC00"/>
            </a:solidFill>
            <a:ln w="12700">
              <a:solidFill>
                <a:srgbClr val="51DC00"/>
              </a:solidFill>
              <a:round/>
              <a:headEnd/>
              <a:tailEnd/>
            </a:ln>
          </p:spPr>
          <p:txBody>
            <a:bodyPr wrap="none" anchor="ctr"/>
            <a:lstStyle/>
            <a:p>
              <a:endParaRPr lang="en-US"/>
            </a:p>
          </p:txBody>
        </p:sp>
        <p:sp>
          <p:nvSpPr>
            <p:cNvPr id="25876" name="Oval 622"/>
            <p:cNvSpPr>
              <a:spLocks noChangeArrowheads="1"/>
            </p:cNvSpPr>
            <p:nvPr/>
          </p:nvSpPr>
          <p:spPr bwMode="auto">
            <a:xfrm>
              <a:off x="4666" y="4009"/>
              <a:ext cx="35" cy="30"/>
            </a:xfrm>
            <a:prstGeom prst="ellipse">
              <a:avLst/>
            </a:prstGeom>
            <a:solidFill>
              <a:srgbClr val="51DC00"/>
            </a:solidFill>
            <a:ln w="12700">
              <a:solidFill>
                <a:srgbClr val="51DC00"/>
              </a:solidFill>
              <a:round/>
              <a:headEnd/>
              <a:tailEnd/>
            </a:ln>
          </p:spPr>
          <p:txBody>
            <a:bodyPr wrap="none" anchor="ctr"/>
            <a:lstStyle/>
            <a:p>
              <a:endParaRPr lang="en-US"/>
            </a:p>
          </p:txBody>
        </p:sp>
        <p:sp>
          <p:nvSpPr>
            <p:cNvPr id="25877" name="Oval 623"/>
            <p:cNvSpPr>
              <a:spLocks noChangeArrowheads="1"/>
            </p:cNvSpPr>
            <p:nvPr/>
          </p:nvSpPr>
          <p:spPr bwMode="auto">
            <a:xfrm>
              <a:off x="4666" y="3586"/>
              <a:ext cx="35" cy="30"/>
            </a:xfrm>
            <a:prstGeom prst="ellipse">
              <a:avLst/>
            </a:prstGeom>
            <a:solidFill>
              <a:srgbClr val="51DC00"/>
            </a:solidFill>
            <a:ln w="12700">
              <a:solidFill>
                <a:srgbClr val="51DC00"/>
              </a:solidFill>
              <a:round/>
              <a:headEnd/>
              <a:tailEnd/>
            </a:ln>
          </p:spPr>
          <p:txBody>
            <a:bodyPr wrap="none" anchor="ctr"/>
            <a:lstStyle/>
            <a:p>
              <a:endParaRPr lang="en-US"/>
            </a:p>
          </p:txBody>
        </p:sp>
        <p:sp>
          <p:nvSpPr>
            <p:cNvPr id="25878" name="Oval 624"/>
            <p:cNvSpPr>
              <a:spLocks noChangeArrowheads="1"/>
            </p:cNvSpPr>
            <p:nvPr/>
          </p:nvSpPr>
          <p:spPr bwMode="auto">
            <a:xfrm>
              <a:off x="4236" y="3793"/>
              <a:ext cx="35" cy="30"/>
            </a:xfrm>
            <a:prstGeom prst="ellipse">
              <a:avLst/>
            </a:prstGeom>
            <a:solidFill>
              <a:srgbClr val="51DC00"/>
            </a:solidFill>
            <a:ln w="12700">
              <a:solidFill>
                <a:srgbClr val="51DC00"/>
              </a:solidFill>
              <a:round/>
              <a:headEnd/>
              <a:tailEnd/>
            </a:ln>
          </p:spPr>
          <p:txBody>
            <a:bodyPr wrap="none" anchor="ctr"/>
            <a:lstStyle/>
            <a:p>
              <a:endParaRPr lang="en-US"/>
            </a:p>
          </p:txBody>
        </p:sp>
        <p:sp>
          <p:nvSpPr>
            <p:cNvPr id="25879" name="Oval 625"/>
            <p:cNvSpPr>
              <a:spLocks noChangeArrowheads="1"/>
            </p:cNvSpPr>
            <p:nvPr/>
          </p:nvSpPr>
          <p:spPr bwMode="auto">
            <a:xfrm>
              <a:off x="4236" y="3370"/>
              <a:ext cx="35" cy="30"/>
            </a:xfrm>
            <a:prstGeom prst="ellipse">
              <a:avLst/>
            </a:prstGeom>
            <a:solidFill>
              <a:srgbClr val="51DC00"/>
            </a:solidFill>
            <a:ln w="12700">
              <a:solidFill>
                <a:srgbClr val="51DC00"/>
              </a:solidFill>
              <a:round/>
              <a:headEnd/>
              <a:tailEnd/>
            </a:ln>
          </p:spPr>
          <p:txBody>
            <a:bodyPr wrap="none" anchor="ctr"/>
            <a:lstStyle/>
            <a:p>
              <a:endParaRPr lang="en-US"/>
            </a:p>
          </p:txBody>
        </p:sp>
        <p:sp>
          <p:nvSpPr>
            <p:cNvPr id="25880" name="Oval 626"/>
            <p:cNvSpPr>
              <a:spLocks noChangeArrowheads="1"/>
            </p:cNvSpPr>
            <p:nvPr/>
          </p:nvSpPr>
          <p:spPr bwMode="auto">
            <a:xfrm>
              <a:off x="4669" y="3793"/>
              <a:ext cx="35" cy="30"/>
            </a:xfrm>
            <a:prstGeom prst="ellipse">
              <a:avLst/>
            </a:prstGeom>
            <a:solidFill>
              <a:srgbClr val="51DC00"/>
            </a:solidFill>
            <a:ln w="12700">
              <a:solidFill>
                <a:srgbClr val="51DC00"/>
              </a:solidFill>
              <a:round/>
              <a:headEnd/>
              <a:tailEnd/>
            </a:ln>
          </p:spPr>
          <p:txBody>
            <a:bodyPr wrap="none" anchor="ctr"/>
            <a:lstStyle/>
            <a:p>
              <a:endParaRPr lang="en-US"/>
            </a:p>
          </p:txBody>
        </p:sp>
        <p:sp>
          <p:nvSpPr>
            <p:cNvPr id="25881" name="Oval 627"/>
            <p:cNvSpPr>
              <a:spLocks noChangeArrowheads="1"/>
            </p:cNvSpPr>
            <p:nvPr/>
          </p:nvSpPr>
          <p:spPr bwMode="auto">
            <a:xfrm>
              <a:off x="4669" y="3370"/>
              <a:ext cx="35" cy="30"/>
            </a:xfrm>
            <a:prstGeom prst="ellipse">
              <a:avLst/>
            </a:prstGeom>
            <a:solidFill>
              <a:srgbClr val="51DC00"/>
            </a:solidFill>
            <a:ln w="12700">
              <a:solidFill>
                <a:srgbClr val="51DC00"/>
              </a:solidFill>
              <a:round/>
              <a:headEnd/>
              <a:tailEnd/>
            </a:ln>
          </p:spPr>
          <p:txBody>
            <a:bodyPr wrap="none" anchor="ctr"/>
            <a:lstStyle/>
            <a:p>
              <a:endParaRPr lang="en-US"/>
            </a:p>
          </p:txBody>
        </p:sp>
      </p:grpSp>
      <p:grpSp>
        <p:nvGrpSpPr>
          <p:cNvPr id="540069" name="Group 628"/>
          <p:cNvGrpSpPr>
            <a:grpSpLocks/>
          </p:cNvGrpSpPr>
          <p:nvPr/>
        </p:nvGrpSpPr>
        <p:grpSpPr bwMode="auto">
          <a:xfrm>
            <a:off x="5205413" y="5354638"/>
            <a:ext cx="1222375" cy="1319212"/>
            <a:chOff x="3934" y="3370"/>
            <a:chExt cx="770" cy="831"/>
          </a:xfrm>
        </p:grpSpPr>
        <p:sp>
          <p:nvSpPr>
            <p:cNvPr id="25626" name="Oval 629"/>
            <p:cNvSpPr>
              <a:spLocks noChangeArrowheads="1"/>
            </p:cNvSpPr>
            <p:nvPr/>
          </p:nvSpPr>
          <p:spPr bwMode="auto">
            <a:xfrm>
              <a:off x="3934" y="4171"/>
              <a:ext cx="35" cy="30"/>
            </a:xfrm>
            <a:prstGeom prst="ellipse">
              <a:avLst/>
            </a:prstGeom>
            <a:solidFill>
              <a:srgbClr val="EE1712"/>
            </a:solidFill>
            <a:ln w="12700">
              <a:solidFill>
                <a:srgbClr val="EE1712"/>
              </a:solidFill>
              <a:round/>
              <a:headEnd/>
              <a:tailEnd/>
            </a:ln>
          </p:spPr>
          <p:txBody>
            <a:bodyPr wrap="none" anchor="ctr"/>
            <a:lstStyle/>
            <a:p>
              <a:endParaRPr lang="en-US"/>
            </a:p>
          </p:txBody>
        </p:sp>
        <p:sp>
          <p:nvSpPr>
            <p:cNvPr id="25627" name="Oval 630"/>
            <p:cNvSpPr>
              <a:spLocks noChangeArrowheads="1"/>
            </p:cNvSpPr>
            <p:nvPr/>
          </p:nvSpPr>
          <p:spPr bwMode="auto">
            <a:xfrm>
              <a:off x="3934" y="3748"/>
              <a:ext cx="35" cy="30"/>
            </a:xfrm>
            <a:prstGeom prst="ellipse">
              <a:avLst/>
            </a:prstGeom>
            <a:solidFill>
              <a:srgbClr val="EE1712"/>
            </a:solidFill>
            <a:ln w="12700">
              <a:solidFill>
                <a:srgbClr val="EE1712"/>
              </a:solidFill>
              <a:round/>
              <a:headEnd/>
              <a:tailEnd/>
            </a:ln>
          </p:spPr>
          <p:txBody>
            <a:bodyPr wrap="none" anchor="ctr"/>
            <a:lstStyle/>
            <a:p>
              <a:endParaRPr lang="en-US"/>
            </a:p>
          </p:txBody>
        </p:sp>
        <p:sp>
          <p:nvSpPr>
            <p:cNvPr id="25628" name="Oval 631"/>
            <p:cNvSpPr>
              <a:spLocks noChangeArrowheads="1"/>
            </p:cNvSpPr>
            <p:nvPr/>
          </p:nvSpPr>
          <p:spPr bwMode="auto">
            <a:xfrm>
              <a:off x="4367" y="4171"/>
              <a:ext cx="35" cy="30"/>
            </a:xfrm>
            <a:prstGeom prst="ellipse">
              <a:avLst/>
            </a:prstGeom>
            <a:solidFill>
              <a:srgbClr val="EE1712"/>
            </a:solidFill>
            <a:ln w="12700">
              <a:solidFill>
                <a:srgbClr val="EE1712"/>
              </a:solidFill>
              <a:round/>
              <a:headEnd/>
              <a:tailEnd/>
            </a:ln>
          </p:spPr>
          <p:txBody>
            <a:bodyPr wrap="none" anchor="ctr"/>
            <a:lstStyle/>
            <a:p>
              <a:endParaRPr lang="en-US"/>
            </a:p>
          </p:txBody>
        </p:sp>
        <p:sp>
          <p:nvSpPr>
            <p:cNvPr id="25629" name="Oval 632"/>
            <p:cNvSpPr>
              <a:spLocks noChangeArrowheads="1"/>
            </p:cNvSpPr>
            <p:nvPr/>
          </p:nvSpPr>
          <p:spPr bwMode="auto">
            <a:xfrm>
              <a:off x="4367" y="3748"/>
              <a:ext cx="35" cy="30"/>
            </a:xfrm>
            <a:prstGeom prst="ellipse">
              <a:avLst/>
            </a:prstGeom>
            <a:solidFill>
              <a:srgbClr val="EE1712"/>
            </a:solidFill>
            <a:ln w="12700">
              <a:solidFill>
                <a:srgbClr val="EE1712"/>
              </a:solidFill>
              <a:round/>
              <a:headEnd/>
              <a:tailEnd/>
            </a:ln>
          </p:spPr>
          <p:txBody>
            <a:bodyPr wrap="none" anchor="ctr"/>
            <a:lstStyle/>
            <a:p>
              <a:endParaRPr lang="en-US"/>
            </a:p>
          </p:txBody>
        </p:sp>
        <p:sp>
          <p:nvSpPr>
            <p:cNvPr id="25630" name="Oval 633"/>
            <p:cNvSpPr>
              <a:spLocks noChangeArrowheads="1"/>
            </p:cNvSpPr>
            <p:nvPr/>
          </p:nvSpPr>
          <p:spPr bwMode="auto">
            <a:xfrm>
              <a:off x="3937" y="3955"/>
              <a:ext cx="35" cy="30"/>
            </a:xfrm>
            <a:prstGeom prst="ellipse">
              <a:avLst/>
            </a:prstGeom>
            <a:solidFill>
              <a:srgbClr val="EE1712"/>
            </a:solidFill>
            <a:ln w="12700">
              <a:solidFill>
                <a:srgbClr val="EE1712"/>
              </a:solidFill>
              <a:round/>
              <a:headEnd/>
              <a:tailEnd/>
            </a:ln>
          </p:spPr>
          <p:txBody>
            <a:bodyPr wrap="none" anchor="ctr"/>
            <a:lstStyle/>
            <a:p>
              <a:endParaRPr lang="en-US"/>
            </a:p>
          </p:txBody>
        </p:sp>
        <p:sp>
          <p:nvSpPr>
            <p:cNvPr id="25631" name="Oval 634"/>
            <p:cNvSpPr>
              <a:spLocks noChangeArrowheads="1"/>
            </p:cNvSpPr>
            <p:nvPr/>
          </p:nvSpPr>
          <p:spPr bwMode="auto">
            <a:xfrm>
              <a:off x="3937" y="3532"/>
              <a:ext cx="35" cy="30"/>
            </a:xfrm>
            <a:prstGeom prst="ellipse">
              <a:avLst/>
            </a:prstGeom>
            <a:solidFill>
              <a:srgbClr val="EE1712"/>
            </a:solidFill>
            <a:ln w="12700">
              <a:solidFill>
                <a:srgbClr val="EE1712"/>
              </a:solidFill>
              <a:round/>
              <a:headEnd/>
              <a:tailEnd/>
            </a:ln>
          </p:spPr>
          <p:txBody>
            <a:bodyPr wrap="none" anchor="ctr"/>
            <a:lstStyle/>
            <a:p>
              <a:endParaRPr lang="en-US"/>
            </a:p>
          </p:txBody>
        </p:sp>
        <p:sp>
          <p:nvSpPr>
            <p:cNvPr id="25632" name="Oval 635"/>
            <p:cNvSpPr>
              <a:spLocks noChangeArrowheads="1"/>
            </p:cNvSpPr>
            <p:nvPr/>
          </p:nvSpPr>
          <p:spPr bwMode="auto">
            <a:xfrm>
              <a:off x="4370" y="3955"/>
              <a:ext cx="35" cy="30"/>
            </a:xfrm>
            <a:prstGeom prst="ellipse">
              <a:avLst/>
            </a:prstGeom>
            <a:solidFill>
              <a:srgbClr val="EE1712"/>
            </a:solidFill>
            <a:ln w="12700">
              <a:solidFill>
                <a:srgbClr val="EE1712"/>
              </a:solidFill>
              <a:round/>
              <a:headEnd/>
              <a:tailEnd/>
            </a:ln>
          </p:spPr>
          <p:txBody>
            <a:bodyPr wrap="none" anchor="ctr"/>
            <a:lstStyle/>
            <a:p>
              <a:endParaRPr lang="en-US"/>
            </a:p>
          </p:txBody>
        </p:sp>
        <p:sp>
          <p:nvSpPr>
            <p:cNvPr id="25633" name="Oval 636"/>
            <p:cNvSpPr>
              <a:spLocks noChangeArrowheads="1"/>
            </p:cNvSpPr>
            <p:nvPr/>
          </p:nvSpPr>
          <p:spPr bwMode="auto">
            <a:xfrm>
              <a:off x="4370" y="3532"/>
              <a:ext cx="35" cy="30"/>
            </a:xfrm>
            <a:prstGeom prst="ellipse">
              <a:avLst/>
            </a:prstGeom>
            <a:solidFill>
              <a:srgbClr val="EE1712"/>
            </a:solidFill>
            <a:ln w="12700">
              <a:solidFill>
                <a:srgbClr val="EE1712"/>
              </a:solidFill>
              <a:round/>
              <a:headEnd/>
              <a:tailEnd/>
            </a:ln>
          </p:spPr>
          <p:txBody>
            <a:bodyPr wrap="none" anchor="ctr"/>
            <a:lstStyle/>
            <a:p>
              <a:endParaRPr lang="en-US"/>
            </a:p>
          </p:txBody>
        </p:sp>
        <p:sp>
          <p:nvSpPr>
            <p:cNvPr id="25634" name="Oval 637"/>
            <p:cNvSpPr>
              <a:spLocks noChangeArrowheads="1"/>
            </p:cNvSpPr>
            <p:nvPr/>
          </p:nvSpPr>
          <p:spPr bwMode="auto">
            <a:xfrm>
              <a:off x="4137" y="4171"/>
              <a:ext cx="35" cy="30"/>
            </a:xfrm>
            <a:prstGeom prst="ellipse">
              <a:avLst/>
            </a:prstGeom>
            <a:solidFill>
              <a:srgbClr val="EE1712"/>
            </a:solidFill>
            <a:ln w="12700">
              <a:solidFill>
                <a:srgbClr val="EE1712"/>
              </a:solidFill>
              <a:round/>
              <a:headEnd/>
              <a:tailEnd/>
            </a:ln>
          </p:spPr>
          <p:txBody>
            <a:bodyPr wrap="none" anchor="ctr"/>
            <a:lstStyle/>
            <a:p>
              <a:endParaRPr lang="en-US"/>
            </a:p>
          </p:txBody>
        </p:sp>
        <p:sp>
          <p:nvSpPr>
            <p:cNvPr id="25635" name="Oval 638"/>
            <p:cNvSpPr>
              <a:spLocks noChangeArrowheads="1"/>
            </p:cNvSpPr>
            <p:nvPr/>
          </p:nvSpPr>
          <p:spPr bwMode="auto">
            <a:xfrm>
              <a:off x="4137" y="3748"/>
              <a:ext cx="35" cy="30"/>
            </a:xfrm>
            <a:prstGeom prst="ellipse">
              <a:avLst/>
            </a:prstGeom>
            <a:solidFill>
              <a:srgbClr val="EE1712"/>
            </a:solidFill>
            <a:ln w="12700">
              <a:solidFill>
                <a:srgbClr val="EE1712"/>
              </a:solidFill>
              <a:round/>
              <a:headEnd/>
              <a:tailEnd/>
            </a:ln>
          </p:spPr>
          <p:txBody>
            <a:bodyPr wrap="none" anchor="ctr"/>
            <a:lstStyle/>
            <a:p>
              <a:endParaRPr lang="en-US"/>
            </a:p>
          </p:txBody>
        </p:sp>
        <p:sp>
          <p:nvSpPr>
            <p:cNvPr id="25636" name="Oval 639"/>
            <p:cNvSpPr>
              <a:spLocks noChangeArrowheads="1"/>
            </p:cNvSpPr>
            <p:nvPr/>
          </p:nvSpPr>
          <p:spPr bwMode="auto">
            <a:xfrm>
              <a:off x="4570" y="4171"/>
              <a:ext cx="35" cy="30"/>
            </a:xfrm>
            <a:prstGeom prst="ellipse">
              <a:avLst/>
            </a:prstGeom>
            <a:solidFill>
              <a:srgbClr val="EE1712"/>
            </a:solidFill>
            <a:ln w="12700">
              <a:solidFill>
                <a:srgbClr val="EE1712"/>
              </a:solidFill>
              <a:round/>
              <a:headEnd/>
              <a:tailEnd/>
            </a:ln>
          </p:spPr>
          <p:txBody>
            <a:bodyPr wrap="none" anchor="ctr"/>
            <a:lstStyle/>
            <a:p>
              <a:endParaRPr lang="en-US"/>
            </a:p>
          </p:txBody>
        </p:sp>
        <p:sp>
          <p:nvSpPr>
            <p:cNvPr id="25637" name="Oval 640"/>
            <p:cNvSpPr>
              <a:spLocks noChangeArrowheads="1"/>
            </p:cNvSpPr>
            <p:nvPr/>
          </p:nvSpPr>
          <p:spPr bwMode="auto">
            <a:xfrm>
              <a:off x="4570" y="3748"/>
              <a:ext cx="35" cy="30"/>
            </a:xfrm>
            <a:prstGeom prst="ellipse">
              <a:avLst/>
            </a:prstGeom>
            <a:solidFill>
              <a:srgbClr val="EE1712"/>
            </a:solidFill>
            <a:ln w="12700">
              <a:solidFill>
                <a:srgbClr val="EE1712"/>
              </a:solidFill>
              <a:round/>
              <a:headEnd/>
              <a:tailEnd/>
            </a:ln>
          </p:spPr>
          <p:txBody>
            <a:bodyPr wrap="none" anchor="ctr"/>
            <a:lstStyle/>
            <a:p>
              <a:endParaRPr lang="en-US"/>
            </a:p>
          </p:txBody>
        </p:sp>
        <p:sp>
          <p:nvSpPr>
            <p:cNvPr id="25638" name="Oval 641"/>
            <p:cNvSpPr>
              <a:spLocks noChangeArrowheads="1"/>
            </p:cNvSpPr>
            <p:nvPr/>
          </p:nvSpPr>
          <p:spPr bwMode="auto">
            <a:xfrm>
              <a:off x="4140" y="3955"/>
              <a:ext cx="35" cy="30"/>
            </a:xfrm>
            <a:prstGeom prst="ellipse">
              <a:avLst/>
            </a:prstGeom>
            <a:solidFill>
              <a:srgbClr val="EE1712"/>
            </a:solidFill>
            <a:ln w="12700">
              <a:solidFill>
                <a:srgbClr val="EE1712"/>
              </a:solidFill>
              <a:round/>
              <a:headEnd/>
              <a:tailEnd/>
            </a:ln>
          </p:spPr>
          <p:txBody>
            <a:bodyPr wrap="none" anchor="ctr"/>
            <a:lstStyle/>
            <a:p>
              <a:endParaRPr lang="en-US"/>
            </a:p>
          </p:txBody>
        </p:sp>
        <p:sp>
          <p:nvSpPr>
            <p:cNvPr id="25639" name="Oval 642"/>
            <p:cNvSpPr>
              <a:spLocks noChangeArrowheads="1"/>
            </p:cNvSpPr>
            <p:nvPr/>
          </p:nvSpPr>
          <p:spPr bwMode="auto">
            <a:xfrm>
              <a:off x="4140" y="3532"/>
              <a:ext cx="35" cy="30"/>
            </a:xfrm>
            <a:prstGeom prst="ellipse">
              <a:avLst/>
            </a:prstGeom>
            <a:solidFill>
              <a:srgbClr val="EE1712"/>
            </a:solidFill>
            <a:ln w="12700">
              <a:solidFill>
                <a:srgbClr val="EE1712"/>
              </a:solidFill>
              <a:round/>
              <a:headEnd/>
              <a:tailEnd/>
            </a:ln>
          </p:spPr>
          <p:txBody>
            <a:bodyPr wrap="none" anchor="ctr"/>
            <a:lstStyle/>
            <a:p>
              <a:endParaRPr lang="en-US"/>
            </a:p>
          </p:txBody>
        </p:sp>
        <p:sp>
          <p:nvSpPr>
            <p:cNvPr id="25640" name="Oval 643"/>
            <p:cNvSpPr>
              <a:spLocks noChangeArrowheads="1"/>
            </p:cNvSpPr>
            <p:nvPr/>
          </p:nvSpPr>
          <p:spPr bwMode="auto">
            <a:xfrm>
              <a:off x="4573" y="3955"/>
              <a:ext cx="35" cy="30"/>
            </a:xfrm>
            <a:prstGeom prst="ellipse">
              <a:avLst/>
            </a:prstGeom>
            <a:solidFill>
              <a:srgbClr val="EE1712"/>
            </a:solidFill>
            <a:ln w="12700">
              <a:solidFill>
                <a:srgbClr val="EE1712"/>
              </a:solidFill>
              <a:round/>
              <a:headEnd/>
              <a:tailEnd/>
            </a:ln>
          </p:spPr>
          <p:txBody>
            <a:bodyPr wrap="none" anchor="ctr"/>
            <a:lstStyle/>
            <a:p>
              <a:endParaRPr lang="en-US"/>
            </a:p>
          </p:txBody>
        </p:sp>
        <p:sp>
          <p:nvSpPr>
            <p:cNvPr id="25641" name="Oval 644"/>
            <p:cNvSpPr>
              <a:spLocks noChangeArrowheads="1"/>
            </p:cNvSpPr>
            <p:nvPr/>
          </p:nvSpPr>
          <p:spPr bwMode="auto">
            <a:xfrm>
              <a:off x="4573" y="3532"/>
              <a:ext cx="35" cy="30"/>
            </a:xfrm>
            <a:prstGeom prst="ellipse">
              <a:avLst/>
            </a:prstGeom>
            <a:solidFill>
              <a:srgbClr val="EE1712"/>
            </a:solidFill>
            <a:ln w="12700">
              <a:solidFill>
                <a:srgbClr val="EE1712"/>
              </a:solidFill>
              <a:round/>
              <a:headEnd/>
              <a:tailEnd/>
            </a:ln>
          </p:spPr>
          <p:txBody>
            <a:bodyPr wrap="none" anchor="ctr"/>
            <a:lstStyle/>
            <a:p>
              <a:endParaRPr lang="en-US"/>
            </a:p>
          </p:txBody>
        </p:sp>
        <p:sp>
          <p:nvSpPr>
            <p:cNvPr id="25642" name="Oval 645"/>
            <p:cNvSpPr>
              <a:spLocks noChangeArrowheads="1"/>
            </p:cNvSpPr>
            <p:nvPr/>
          </p:nvSpPr>
          <p:spPr bwMode="auto">
            <a:xfrm>
              <a:off x="3934" y="4063"/>
              <a:ext cx="35" cy="30"/>
            </a:xfrm>
            <a:prstGeom prst="ellipse">
              <a:avLst/>
            </a:prstGeom>
            <a:solidFill>
              <a:srgbClr val="EE1712"/>
            </a:solidFill>
            <a:ln w="12700">
              <a:solidFill>
                <a:srgbClr val="EE1712"/>
              </a:solidFill>
              <a:round/>
              <a:headEnd/>
              <a:tailEnd/>
            </a:ln>
          </p:spPr>
          <p:txBody>
            <a:bodyPr wrap="none" anchor="ctr"/>
            <a:lstStyle/>
            <a:p>
              <a:endParaRPr lang="en-US"/>
            </a:p>
          </p:txBody>
        </p:sp>
        <p:sp>
          <p:nvSpPr>
            <p:cNvPr id="25643" name="Oval 646"/>
            <p:cNvSpPr>
              <a:spLocks noChangeArrowheads="1"/>
            </p:cNvSpPr>
            <p:nvPr/>
          </p:nvSpPr>
          <p:spPr bwMode="auto">
            <a:xfrm>
              <a:off x="3934" y="3640"/>
              <a:ext cx="35" cy="30"/>
            </a:xfrm>
            <a:prstGeom prst="ellipse">
              <a:avLst/>
            </a:prstGeom>
            <a:solidFill>
              <a:srgbClr val="EE1712"/>
            </a:solidFill>
            <a:ln w="12700">
              <a:solidFill>
                <a:srgbClr val="EE1712"/>
              </a:solidFill>
              <a:round/>
              <a:headEnd/>
              <a:tailEnd/>
            </a:ln>
          </p:spPr>
          <p:txBody>
            <a:bodyPr wrap="none" anchor="ctr"/>
            <a:lstStyle/>
            <a:p>
              <a:endParaRPr lang="en-US"/>
            </a:p>
          </p:txBody>
        </p:sp>
        <p:sp>
          <p:nvSpPr>
            <p:cNvPr id="25644" name="Oval 647"/>
            <p:cNvSpPr>
              <a:spLocks noChangeArrowheads="1"/>
            </p:cNvSpPr>
            <p:nvPr/>
          </p:nvSpPr>
          <p:spPr bwMode="auto">
            <a:xfrm>
              <a:off x="4367" y="4063"/>
              <a:ext cx="35" cy="30"/>
            </a:xfrm>
            <a:prstGeom prst="ellipse">
              <a:avLst/>
            </a:prstGeom>
            <a:solidFill>
              <a:srgbClr val="EE1712"/>
            </a:solidFill>
            <a:ln w="12700">
              <a:solidFill>
                <a:srgbClr val="EE1712"/>
              </a:solidFill>
              <a:round/>
              <a:headEnd/>
              <a:tailEnd/>
            </a:ln>
          </p:spPr>
          <p:txBody>
            <a:bodyPr wrap="none" anchor="ctr"/>
            <a:lstStyle/>
            <a:p>
              <a:endParaRPr lang="en-US"/>
            </a:p>
          </p:txBody>
        </p:sp>
        <p:sp>
          <p:nvSpPr>
            <p:cNvPr id="25645" name="Oval 648"/>
            <p:cNvSpPr>
              <a:spLocks noChangeArrowheads="1"/>
            </p:cNvSpPr>
            <p:nvPr/>
          </p:nvSpPr>
          <p:spPr bwMode="auto">
            <a:xfrm>
              <a:off x="4367" y="3640"/>
              <a:ext cx="35" cy="30"/>
            </a:xfrm>
            <a:prstGeom prst="ellipse">
              <a:avLst/>
            </a:prstGeom>
            <a:solidFill>
              <a:srgbClr val="EE1712"/>
            </a:solidFill>
            <a:ln w="12700">
              <a:solidFill>
                <a:srgbClr val="EE1712"/>
              </a:solidFill>
              <a:round/>
              <a:headEnd/>
              <a:tailEnd/>
            </a:ln>
          </p:spPr>
          <p:txBody>
            <a:bodyPr wrap="none" anchor="ctr"/>
            <a:lstStyle/>
            <a:p>
              <a:endParaRPr lang="en-US"/>
            </a:p>
          </p:txBody>
        </p:sp>
        <p:sp>
          <p:nvSpPr>
            <p:cNvPr id="25646" name="Oval 649"/>
            <p:cNvSpPr>
              <a:spLocks noChangeArrowheads="1"/>
            </p:cNvSpPr>
            <p:nvPr/>
          </p:nvSpPr>
          <p:spPr bwMode="auto">
            <a:xfrm>
              <a:off x="3937" y="3847"/>
              <a:ext cx="35" cy="30"/>
            </a:xfrm>
            <a:prstGeom prst="ellipse">
              <a:avLst/>
            </a:prstGeom>
            <a:solidFill>
              <a:srgbClr val="EE1712"/>
            </a:solidFill>
            <a:ln w="12700">
              <a:solidFill>
                <a:srgbClr val="EE1712"/>
              </a:solidFill>
              <a:round/>
              <a:headEnd/>
              <a:tailEnd/>
            </a:ln>
          </p:spPr>
          <p:txBody>
            <a:bodyPr wrap="none" anchor="ctr"/>
            <a:lstStyle/>
            <a:p>
              <a:endParaRPr lang="en-US"/>
            </a:p>
          </p:txBody>
        </p:sp>
        <p:sp>
          <p:nvSpPr>
            <p:cNvPr id="25647" name="Oval 650"/>
            <p:cNvSpPr>
              <a:spLocks noChangeArrowheads="1"/>
            </p:cNvSpPr>
            <p:nvPr/>
          </p:nvSpPr>
          <p:spPr bwMode="auto">
            <a:xfrm>
              <a:off x="3937" y="3424"/>
              <a:ext cx="35" cy="30"/>
            </a:xfrm>
            <a:prstGeom prst="ellipse">
              <a:avLst/>
            </a:prstGeom>
            <a:solidFill>
              <a:srgbClr val="EE1712"/>
            </a:solidFill>
            <a:ln w="12700">
              <a:solidFill>
                <a:srgbClr val="EE1712"/>
              </a:solidFill>
              <a:round/>
              <a:headEnd/>
              <a:tailEnd/>
            </a:ln>
          </p:spPr>
          <p:txBody>
            <a:bodyPr wrap="none" anchor="ctr"/>
            <a:lstStyle/>
            <a:p>
              <a:endParaRPr lang="en-US"/>
            </a:p>
          </p:txBody>
        </p:sp>
        <p:sp>
          <p:nvSpPr>
            <p:cNvPr id="25648" name="Oval 651"/>
            <p:cNvSpPr>
              <a:spLocks noChangeArrowheads="1"/>
            </p:cNvSpPr>
            <p:nvPr/>
          </p:nvSpPr>
          <p:spPr bwMode="auto">
            <a:xfrm>
              <a:off x="4370" y="3847"/>
              <a:ext cx="35" cy="30"/>
            </a:xfrm>
            <a:prstGeom prst="ellipse">
              <a:avLst/>
            </a:prstGeom>
            <a:solidFill>
              <a:srgbClr val="EE1712"/>
            </a:solidFill>
            <a:ln w="12700">
              <a:solidFill>
                <a:srgbClr val="EE1712"/>
              </a:solidFill>
              <a:round/>
              <a:headEnd/>
              <a:tailEnd/>
            </a:ln>
          </p:spPr>
          <p:txBody>
            <a:bodyPr wrap="none" anchor="ctr"/>
            <a:lstStyle/>
            <a:p>
              <a:endParaRPr lang="en-US"/>
            </a:p>
          </p:txBody>
        </p:sp>
        <p:sp>
          <p:nvSpPr>
            <p:cNvPr id="25649" name="Oval 652"/>
            <p:cNvSpPr>
              <a:spLocks noChangeArrowheads="1"/>
            </p:cNvSpPr>
            <p:nvPr/>
          </p:nvSpPr>
          <p:spPr bwMode="auto">
            <a:xfrm>
              <a:off x="4370" y="3424"/>
              <a:ext cx="35" cy="30"/>
            </a:xfrm>
            <a:prstGeom prst="ellipse">
              <a:avLst/>
            </a:prstGeom>
            <a:solidFill>
              <a:srgbClr val="EE1712"/>
            </a:solidFill>
            <a:ln w="12700">
              <a:solidFill>
                <a:srgbClr val="EE1712"/>
              </a:solidFill>
              <a:round/>
              <a:headEnd/>
              <a:tailEnd/>
            </a:ln>
          </p:spPr>
          <p:txBody>
            <a:bodyPr wrap="none" anchor="ctr"/>
            <a:lstStyle/>
            <a:p>
              <a:endParaRPr lang="en-US"/>
            </a:p>
          </p:txBody>
        </p:sp>
        <p:sp>
          <p:nvSpPr>
            <p:cNvPr id="25650" name="Oval 653"/>
            <p:cNvSpPr>
              <a:spLocks noChangeArrowheads="1"/>
            </p:cNvSpPr>
            <p:nvPr/>
          </p:nvSpPr>
          <p:spPr bwMode="auto">
            <a:xfrm>
              <a:off x="4137" y="4063"/>
              <a:ext cx="35" cy="30"/>
            </a:xfrm>
            <a:prstGeom prst="ellipse">
              <a:avLst/>
            </a:prstGeom>
            <a:solidFill>
              <a:srgbClr val="EE1712"/>
            </a:solidFill>
            <a:ln w="12700">
              <a:solidFill>
                <a:srgbClr val="EE1712"/>
              </a:solidFill>
              <a:round/>
              <a:headEnd/>
              <a:tailEnd/>
            </a:ln>
          </p:spPr>
          <p:txBody>
            <a:bodyPr wrap="none" anchor="ctr"/>
            <a:lstStyle/>
            <a:p>
              <a:endParaRPr lang="en-US"/>
            </a:p>
          </p:txBody>
        </p:sp>
        <p:sp>
          <p:nvSpPr>
            <p:cNvPr id="25651" name="Oval 654"/>
            <p:cNvSpPr>
              <a:spLocks noChangeArrowheads="1"/>
            </p:cNvSpPr>
            <p:nvPr/>
          </p:nvSpPr>
          <p:spPr bwMode="auto">
            <a:xfrm>
              <a:off x="4137" y="3640"/>
              <a:ext cx="35" cy="30"/>
            </a:xfrm>
            <a:prstGeom prst="ellipse">
              <a:avLst/>
            </a:prstGeom>
            <a:solidFill>
              <a:srgbClr val="EE1712"/>
            </a:solidFill>
            <a:ln w="12700">
              <a:solidFill>
                <a:srgbClr val="EE1712"/>
              </a:solidFill>
              <a:round/>
              <a:headEnd/>
              <a:tailEnd/>
            </a:ln>
          </p:spPr>
          <p:txBody>
            <a:bodyPr wrap="none" anchor="ctr"/>
            <a:lstStyle/>
            <a:p>
              <a:endParaRPr lang="en-US"/>
            </a:p>
          </p:txBody>
        </p:sp>
        <p:sp>
          <p:nvSpPr>
            <p:cNvPr id="25652" name="Oval 655"/>
            <p:cNvSpPr>
              <a:spLocks noChangeArrowheads="1"/>
            </p:cNvSpPr>
            <p:nvPr/>
          </p:nvSpPr>
          <p:spPr bwMode="auto">
            <a:xfrm>
              <a:off x="4570" y="4063"/>
              <a:ext cx="35" cy="30"/>
            </a:xfrm>
            <a:prstGeom prst="ellipse">
              <a:avLst/>
            </a:prstGeom>
            <a:solidFill>
              <a:srgbClr val="EE1712"/>
            </a:solidFill>
            <a:ln w="12700">
              <a:solidFill>
                <a:srgbClr val="EE1712"/>
              </a:solidFill>
              <a:round/>
              <a:headEnd/>
              <a:tailEnd/>
            </a:ln>
          </p:spPr>
          <p:txBody>
            <a:bodyPr wrap="none" anchor="ctr"/>
            <a:lstStyle/>
            <a:p>
              <a:endParaRPr lang="en-US"/>
            </a:p>
          </p:txBody>
        </p:sp>
        <p:sp>
          <p:nvSpPr>
            <p:cNvPr id="25653" name="Oval 656"/>
            <p:cNvSpPr>
              <a:spLocks noChangeArrowheads="1"/>
            </p:cNvSpPr>
            <p:nvPr/>
          </p:nvSpPr>
          <p:spPr bwMode="auto">
            <a:xfrm>
              <a:off x="4570" y="3640"/>
              <a:ext cx="35" cy="30"/>
            </a:xfrm>
            <a:prstGeom prst="ellipse">
              <a:avLst/>
            </a:prstGeom>
            <a:solidFill>
              <a:srgbClr val="EE1712"/>
            </a:solidFill>
            <a:ln w="12700">
              <a:solidFill>
                <a:srgbClr val="EE1712"/>
              </a:solidFill>
              <a:round/>
              <a:headEnd/>
              <a:tailEnd/>
            </a:ln>
          </p:spPr>
          <p:txBody>
            <a:bodyPr wrap="none" anchor="ctr"/>
            <a:lstStyle/>
            <a:p>
              <a:endParaRPr lang="en-US"/>
            </a:p>
          </p:txBody>
        </p:sp>
        <p:sp>
          <p:nvSpPr>
            <p:cNvPr id="25654" name="Oval 657"/>
            <p:cNvSpPr>
              <a:spLocks noChangeArrowheads="1"/>
            </p:cNvSpPr>
            <p:nvPr/>
          </p:nvSpPr>
          <p:spPr bwMode="auto">
            <a:xfrm>
              <a:off x="4140" y="3847"/>
              <a:ext cx="35" cy="30"/>
            </a:xfrm>
            <a:prstGeom prst="ellipse">
              <a:avLst/>
            </a:prstGeom>
            <a:solidFill>
              <a:srgbClr val="EE1712"/>
            </a:solidFill>
            <a:ln w="12700">
              <a:solidFill>
                <a:srgbClr val="EE1712"/>
              </a:solidFill>
              <a:round/>
              <a:headEnd/>
              <a:tailEnd/>
            </a:ln>
          </p:spPr>
          <p:txBody>
            <a:bodyPr wrap="none" anchor="ctr"/>
            <a:lstStyle/>
            <a:p>
              <a:endParaRPr lang="en-US"/>
            </a:p>
          </p:txBody>
        </p:sp>
        <p:sp>
          <p:nvSpPr>
            <p:cNvPr id="25655" name="Oval 658"/>
            <p:cNvSpPr>
              <a:spLocks noChangeArrowheads="1"/>
            </p:cNvSpPr>
            <p:nvPr/>
          </p:nvSpPr>
          <p:spPr bwMode="auto">
            <a:xfrm>
              <a:off x="4140" y="3424"/>
              <a:ext cx="35" cy="30"/>
            </a:xfrm>
            <a:prstGeom prst="ellipse">
              <a:avLst/>
            </a:prstGeom>
            <a:solidFill>
              <a:srgbClr val="EE1712"/>
            </a:solidFill>
            <a:ln w="12700">
              <a:solidFill>
                <a:srgbClr val="EE1712"/>
              </a:solidFill>
              <a:round/>
              <a:headEnd/>
              <a:tailEnd/>
            </a:ln>
          </p:spPr>
          <p:txBody>
            <a:bodyPr wrap="none" anchor="ctr"/>
            <a:lstStyle/>
            <a:p>
              <a:endParaRPr lang="en-US"/>
            </a:p>
          </p:txBody>
        </p:sp>
        <p:sp>
          <p:nvSpPr>
            <p:cNvPr id="25656" name="Oval 659"/>
            <p:cNvSpPr>
              <a:spLocks noChangeArrowheads="1"/>
            </p:cNvSpPr>
            <p:nvPr/>
          </p:nvSpPr>
          <p:spPr bwMode="auto">
            <a:xfrm>
              <a:off x="4573" y="3847"/>
              <a:ext cx="35" cy="30"/>
            </a:xfrm>
            <a:prstGeom prst="ellipse">
              <a:avLst/>
            </a:prstGeom>
            <a:solidFill>
              <a:srgbClr val="EE1712"/>
            </a:solidFill>
            <a:ln w="12700">
              <a:solidFill>
                <a:srgbClr val="EE1712"/>
              </a:solidFill>
              <a:round/>
              <a:headEnd/>
              <a:tailEnd/>
            </a:ln>
          </p:spPr>
          <p:txBody>
            <a:bodyPr wrap="none" anchor="ctr"/>
            <a:lstStyle/>
            <a:p>
              <a:endParaRPr lang="en-US"/>
            </a:p>
          </p:txBody>
        </p:sp>
        <p:sp>
          <p:nvSpPr>
            <p:cNvPr id="25657" name="Oval 660"/>
            <p:cNvSpPr>
              <a:spLocks noChangeArrowheads="1"/>
            </p:cNvSpPr>
            <p:nvPr/>
          </p:nvSpPr>
          <p:spPr bwMode="auto">
            <a:xfrm>
              <a:off x="4573" y="3424"/>
              <a:ext cx="35" cy="30"/>
            </a:xfrm>
            <a:prstGeom prst="ellipse">
              <a:avLst/>
            </a:prstGeom>
            <a:solidFill>
              <a:srgbClr val="EE1712"/>
            </a:solidFill>
            <a:ln w="12700">
              <a:solidFill>
                <a:srgbClr val="EE1712"/>
              </a:solidFill>
              <a:round/>
              <a:headEnd/>
              <a:tailEnd/>
            </a:ln>
          </p:spPr>
          <p:txBody>
            <a:bodyPr wrap="none" anchor="ctr"/>
            <a:lstStyle/>
            <a:p>
              <a:endParaRPr lang="en-US"/>
            </a:p>
          </p:txBody>
        </p:sp>
        <p:sp>
          <p:nvSpPr>
            <p:cNvPr id="25658" name="Oval 661"/>
            <p:cNvSpPr>
              <a:spLocks noChangeArrowheads="1"/>
            </p:cNvSpPr>
            <p:nvPr/>
          </p:nvSpPr>
          <p:spPr bwMode="auto">
            <a:xfrm>
              <a:off x="4030" y="4171"/>
              <a:ext cx="35" cy="30"/>
            </a:xfrm>
            <a:prstGeom prst="ellipse">
              <a:avLst/>
            </a:prstGeom>
            <a:solidFill>
              <a:srgbClr val="EE1712"/>
            </a:solidFill>
            <a:ln w="12700">
              <a:solidFill>
                <a:srgbClr val="EE1712"/>
              </a:solidFill>
              <a:round/>
              <a:headEnd/>
              <a:tailEnd/>
            </a:ln>
          </p:spPr>
          <p:txBody>
            <a:bodyPr wrap="none" anchor="ctr"/>
            <a:lstStyle/>
            <a:p>
              <a:endParaRPr lang="en-US"/>
            </a:p>
          </p:txBody>
        </p:sp>
        <p:sp>
          <p:nvSpPr>
            <p:cNvPr id="25659" name="Oval 662"/>
            <p:cNvSpPr>
              <a:spLocks noChangeArrowheads="1"/>
            </p:cNvSpPr>
            <p:nvPr/>
          </p:nvSpPr>
          <p:spPr bwMode="auto">
            <a:xfrm>
              <a:off x="4030" y="3748"/>
              <a:ext cx="35" cy="30"/>
            </a:xfrm>
            <a:prstGeom prst="ellipse">
              <a:avLst/>
            </a:prstGeom>
            <a:solidFill>
              <a:srgbClr val="EE1712"/>
            </a:solidFill>
            <a:ln w="12700">
              <a:solidFill>
                <a:srgbClr val="EE1712"/>
              </a:solidFill>
              <a:round/>
              <a:headEnd/>
              <a:tailEnd/>
            </a:ln>
          </p:spPr>
          <p:txBody>
            <a:bodyPr wrap="none" anchor="ctr"/>
            <a:lstStyle/>
            <a:p>
              <a:endParaRPr lang="en-US"/>
            </a:p>
          </p:txBody>
        </p:sp>
        <p:sp>
          <p:nvSpPr>
            <p:cNvPr id="25660" name="Oval 663"/>
            <p:cNvSpPr>
              <a:spLocks noChangeArrowheads="1"/>
            </p:cNvSpPr>
            <p:nvPr/>
          </p:nvSpPr>
          <p:spPr bwMode="auto">
            <a:xfrm>
              <a:off x="4463" y="4171"/>
              <a:ext cx="35" cy="30"/>
            </a:xfrm>
            <a:prstGeom prst="ellipse">
              <a:avLst/>
            </a:prstGeom>
            <a:solidFill>
              <a:srgbClr val="EE1712"/>
            </a:solidFill>
            <a:ln w="12700">
              <a:solidFill>
                <a:srgbClr val="EE1712"/>
              </a:solidFill>
              <a:round/>
              <a:headEnd/>
              <a:tailEnd/>
            </a:ln>
          </p:spPr>
          <p:txBody>
            <a:bodyPr wrap="none" anchor="ctr"/>
            <a:lstStyle/>
            <a:p>
              <a:endParaRPr lang="en-US"/>
            </a:p>
          </p:txBody>
        </p:sp>
        <p:sp>
          <p:nvSpPr>
            <p:cNvPr id="25661" name="Oval 664"/>
            <p:cNvSpPr>
              <a:spLocks noChangeArrowheads="1"/>
            </p:cNvSpPr>
            <p:nvPr/>
          </p:nvSpPr>
          <p:spPr bwMode="auto">
            <a:xfrm>
              <a:off x="4463" y="3748"/>
              <a:ext cx="35" cy="30"/>
            </a:xfrm>
            <a:prstGeom prst="ellipse">
              <a:avLst/>
            </a:prstGeom>
            <a:solidFill>
              <a:srgbClr val="EE1712"/>
            </a:solidFill>
            <a:ln w="12700">
              <a:solidFill>
                <a:srgbClr val="EE1712"/>
              </a:solidFill>
              <a:round/>
              <a:headEnd/>
              <a:tailEnd/>
            </a:ln>
          </p:spPr>
          <p:txBody>
            <a:bodyPr wrap="none" anchor="ctr"/>
            <a:lstStyle/>
            <a:p>
              <a:endParaRPr lang="en-US"/>
            </a:p>
          </p:txBody>
        </p:sp>
        <p:sp>
          <p:nvSpPr>
            <p:cNvPr id="25662" name="Oval 665"/>
            <p:cNvSpPr>
              <a:spLocks noChangeArrowheads="1"/>
            </p:cNvSpPr>
            <p:nvPr/>
          </p:nvSpPr>
          <p:spPr bwMode="auto">
            <a:xfrm>
              <a:off x="4033" y="3955"/>
              <a:ext cx="35" cy="30"/>
            </a:xfrm>
            <a:prstGeom prst="ellipse">
              <a:avLst/>
            </a:prstGeom>
            <a:solidFill>
              <a:srgbClr val="EE1712"/>
            </a:solidFill>
            <a:ln w="12700">
              <a:solidFill>
                <a:srgbClr val="EE1712"/>
              </a:solidFill>
              <a:round/>
              <a:headEnd/>
              <a:tailEnd/>
            </a:ln>
          </p:spPr>
          <p:txBody>
            <a:bodyPr wrap="none" anchor="ctr"/>
            <a:lstStyle/>
            <a:p>
              <a:endParaRPr lang="en-US"/>
            </a:p>
          </p:txBody>
        </p:sp>
        <p:sp>
          <p:nvSpPr>
            <p:cNvPr id="25663" name="Oval 666"/>
            <p:cNvSpPr>
              <a:spLocks noChangeArrowheads="1"/>
            </p:cNvSpPr>
            <p:nvPr/>
          </p:nvSpPr>
          <p:spPr bwMode="auto">
            <a:xfrm>
              <a:off x="4033" y="3532"/>
              <a:ext cx="35" cy="30"/>
            </a:xfrm>
            <a:prstGeom prst="ellipse">
              <a:avLst/>
            </a:prstGeom>
            <a:solidFill>
              <a:srgbClr val="EE1712"/>
            </a:solidFill>
            <a:ln w="12700">
              <a:solidFill>
                <a:srgbClr val="EE1712"/>
              </a:solidFill>
              <a:round/>
              <a:headEnd/>
              <a:tailEnd/>
            </a:ln>
          </p:spPr>
          <p:txBody>
            <a:bodyPr wrap="none" anchor="ctr"/>
            <a:lstStyle/>
            <a:p>
              <a:endParaRPr lang="en-US"/>
            </a:p>
          </p:txBody>
        </p:sp>
        <p:sp>
          <p:nvSpPr>
            <p:cNvPr id="25664" name="Oval 667"/>
            <p:cNvSpPr>
              <a:spLocks noChangeArrowheads="1"/>
            </p:cNvSpPr>
            <p:nvPr/>
          </p:nvSpPr>
          <p:spPr bwMode="auto">
            <a:xfrm>
              <a:off x="4466" y="3955"/>
              <a:ext cx="35" cy="30"/>
            </a:xfrm>
            <a:prstGeom prst="ellipse">
              <a:avLst/>
            </a:prstGeom>
            <a:solidFill>
              <a:srgbClr val="EE1712"/>
            </a:solidFill>
            <a:ln w="12700">
              <a:solidFill>
                <a:srgbClr val="EE1712"/>
              </a:solidFill>
              <a:round/>
              <a:headEnd/>
              <a:tailEnd/>
            </a:ln>
          </p:spPr>
          <p:txBody>
            <a:bodyPr wrap="none" anchor="ctr"/>
            <a:lstStyle/>
            <a:p>
              <a:endParaRPr lang="en-US"/>
            </a:p>
          </p:txBody>
        </p:sp>
        <p:sp>
          <p:nvSpPr>
            <p:cNvPr id="25665" name="Oval 668"/>
            <p:cNvSpPr>
              <a:spLocks noChangeArrowheads="1"/>
            </p:cNvSpPr>
            <p:nvPr/>
          </p:nvSpPr>
          <p:spPr bwMode="auto">
            <a:xfrm>
              <a:off x="4466" y="3532"/>
              <a:ext cx="35" cy="30"/>
            </a:xfrm>
            <a:prstGeom prst="ellipse">
              <a:avLst/>
            </a:prstGeom>
            <a:solidFill>
              <a:srgbClr val="EE1712"/>
            </a:solidFill>
            <a:ln w="12700">
              <a:solidFill>
                <a:srgbClr val="EE1712"/>
              </a:solidFill>
              <a:round/>
              <a:headEnd/>
              <a:tailEnd/>
            </a:ln>
          </p:spPr>
          <p:txBody>
            <a:bodyPr wrap="none" anchor="ctr"/>
            <a:lstStyle/>
            <a:p>
              <a:endParaRPr lang="en-US"/>
            </a:p>
          </p:txBody>
        </p:sp>
        <p:sp>
          <p:nvSpPr>
            <p:cNvPr id="25666" name="Oval 669"/>
            <p:cNvSpPr>
              <a:spLocks noChangeArrowheads="1"/>
            </p:cNvSpPr>
            <p:nvPr/>
          </p:nvSpPr>
          <p:spPr bwMode="auto">
            <a:xfrm>
              <a:off x="4233" y="4171"/>
              <a:ext cx="35" cy="30"/>
            </a:xfrm>
            <a:prstGeom prst="ellipse">
              <a:avLst/>
            </a:prstGeom>
            <a:solidFill>
              <a:srgbClr val="EE1712"/>
            </a:solidFill>
            <a:ln w="12700">
              <a:solidFill>
                <a:srgbClr val="EE1712"/>
              </a:solidFill>
              <a:round/>
              <a:headEnd/>
              <a:tailEnd/>
            </a:ln>
          </p:spPr>
          <p:txBody>
            <a:bodyPr wrap="none" anchor="ctr"/>
            <a:lstStyle/>
            <a:p>
              <a:endParaRPr lang="en-US"/>
            </a:p>
          </p:txBody>
        </p:sp>
        <p:sp>
          <p:nvSpPr>
            <p:cNvPr id="25667" name="Oval 670"/>
            <p:cNvSpPr>
              <a:spLocks noChangeArrowheads="1"/>
            </p:cNvSpPr>
            <p:nvPr/>
          </p:nvSpPr>
          <p:spPr bwMode="auto">
            <a:xfrm>
              <a:off x="4233" y="3748"/>
              <a:ext cx="35" cy="30"/>
            </a:xfrm>
            <a:prstGeom prst="ellipse">
              <a:avLst/>
            </a:prstGeom>
            <a:solidFill>
              <a:srgbClr val="EE1712"/>
            </a:solidFill>
            <a:ln w="12700">
              <a:solidFill>
                <a:srgbClr val="EE1712"/>
              </a:solidFill>
              <a:round/>
              <a:headEnd/>
              <a:tailEnd/>
            </a:ln>
          </p:spPr>
          <p:txBody>
            <a:bodyPr wrap="none" anchor="ctr"/>
            <a:lstStyle/>
            <a:p>
              <a:endParaRPr lang="en-US"/>
            </a:p>
          </p:txBody>
        </p:sp>
        <p:sp>
          <p:nvSpPr>
            <p:cNvPr id="25668" name="Oval 671"/>
            <p:cNvSpPr>
              <a:spLocks noChangeArrowheads="1"/>
            </p:cNvSpPr>
            <p:nvPr/>
          </p:nvSpPr>
          <p:spPr bwMode="auto">
            <a:xfrm>
              <a:off x="4666" y="4171"/>
              <a:ext cx="35" cy="30"/>
            </a:xfrm>
            <a:prstGeom prst="ellipse">
              <a:avLst/>
            </a:prstGeom>
            <a:solidFill>
              <a:srgbClr val="EE1712"/>
            </a:solidFill>
            <a:ln w="12700">
              <a:solidFill>
                <a:srgbClr val="EE1712"/>
              </a:solidFill>
              <a:round/>
              <a:headEnd/>
              <a:tailEnd/>
            </a:ln>
          </p:spPr>
          <p:txBody>
            <a:bodyPr wrap="none" anchor="ctr"/>
            <a:lstStyle/>
            <a:p>
              <a:endParaRPr lang="en-US"/>
            </a:p>
          </p:txBody>
        </p:sp>
        <p:sp>
          <p:nvSpPr>
            <p:cNvPr id="25669" name="Oval 672"/>
            <p:cNvSpPr>
              <a:spLocks noChangeArrowheads="1"/>
            </p:cNvSpPr>
            <p:nvPr/>
          </p:nvSpPr>
          <p:spPr bwMode="auto">
            <a:xfrm>
              <a:off x="4666" y="3748"/>
              <a:ext cx="35" cy="30"/>
            </a:xfrm>
            <a:prstGeom prst="ellipse">
              <a:avLst/>
            </a:prstGeom>
            <a:solidFill>
              <a:srgbClr val="EE1712"/>
            </a:solidFill>
            <a:ln w="12700">
              <a:solidFill>
                <a:srgbClr val="EE1712"/>
              </a:solidFill>
              <a:round/>
              <a:headEnd/>
              <a:tailEnd/>
            </a:ln>
          </p:spPr>
          <p:txBody>
            <a:bodyPr wrap="none" anchor="ctr"/>
            <a:lstStyle/>
            <a:p>
              <a:endParaRPr lang="en-US"/>
            </a:p>
          </p:txBody>
        </p:sp>
        <p:sp>
          <p:nvSpPr>
            <p:cNvPr id="25670" name="Oval 673"/>
            <p:cNvSpPr>
              <a:spLocks noChangeArrowheads="1"/>
            </p:cNvSpPr>
            <p:nvPr/>
          </p:nvSpPr>
          <p:spPr bwMode="auto">
            <a:xfrm>
              <a:off x="4236" y="3955"/>
              <a:ext cx="35" cy="30"/>
            </a:xfrm>
            <a:prstGeom prst="ellipse">
              <a:avLst/>
            </a:prstGeom>
            <a:solidFill>
              <a:srgbClr val="EE1712"/>
            </a:solidFill>
            <a:ln w="12700">
              <a:solidFill>
                <a:srgbClr val="EE1712"/>
              </a:solidFill>
              <a:round/>
              <a:headEnd/>
              <a:tailEnd/>
            </a:ln>
          </p:spPr>
          <p:txBody>
            <a:bodyPr wrap="none" anchor="ctr"/>
            <a:lstStyle/>
            <a:p>
              <a:endParaRPr lang="en-US"/>
            </a:p>
          </p:txBody>
        </p:sp>
        <p:sp>
          <p:nvSpPr>
            <p:cNvPr id="25671" name="Oval 674"/>
            <p:cNvSpPr>
              <a:spLocks noChangeArrowheads="1"/>
            </p:cNvSpPr>
            <p:nvPr/>
          </p:nvSpPr>
          <p:spPr bwMode="auto">
            <a:xfrm>
              <a:off x="4236" y="3532"/>
              <a:ext cx="35" cy="30"/>
            </a:xfrm>
            <a:prstGeom prst="ellipse">
              <a:avLst/>
            </a:prstGeom>
            <a:solidFill>
              <a:srgbClr val="EE1712"/>
            </a:solidFill>
            <a:ln w="12700">
              <a:solidFill>
                <a:srgbClr val="EE1712"/>
              </a:solidFill>
              <a:round/>
              <a:headEnd/>
              <a:tailEnd/>
            </a:ln>
          </p:spPr>
          <p:txBody>
            <a:bodyPr wrap="none" anchor="ctr"/>
            <a:lstStyle/>
            <a:p>
              <a:endParaRPr lang="en-US"/>
            </a:p>
          </p:txBody>
        </p:sp>
        <p:sp>
          <p:nvSpPr>
            <p:cNvPr id="25672" name="Oval 675"/>
            <p:cNvSpPr>
              <a:spLocks noChangeArrowheads="1"/>
            </p:cNvSpPr>
            <p:nvPr/>
          </p:nvSpPr>
          <p:spPr bwMode="auto">
            <a:xfrm>
              <a:off x="4669" y="3955"/>
              <a:ext cx="35" cy="30"/>
            </a:xfrm>
            <a:prstGeom prst="ellipse">
              <a:avLst/>
            </a:prstGeom>
            <a:solidFill>
              <a:srgbClr val="EE1712"/>
            </a:solidFill>
            <a:ln w="12700">
              <a:solidFill>
                <a:srgbClr val="EE1712"/>
              </a:solidFill>
              <a:round/>
              <a:headEnd/>
              <a:tailEnd/>
            </a:ln>
          </p:spPr>
          <p:txBody>
            <a:bodyPr wrap="none" anchor="ctr"/>
            <a:lstStyle/>
            <a:p>
              <a:endParaRPr lang="en-US"/>
            </a:p>
          </p:txBody>
        </p:sp>
        <p:sp>
          <p:nvSpPr>
            <p:cNvPr id="25673" name="Oval 676"/>
            <p:cNvSpPr>
              <a:spLocks noChangeArrowheads="1"/>
            </p:cNvSpPr>
            <p:nvPr/>
          </p:nvSpPr>
          <p:spPr bwMode="auto">
            <a:xfrm>
              <a:off x="4669" y="3532"/>
              <a:ext cx="35" cy="30"/>
            </a:xfrm>
            <a:prstGeom prst="ellipse">
              <a:avLst/>
            </a:prstGeom>
            <a:solidFill>
              <a:srgbClr val="EE1712"/>
            </a:solidFill>
            <a:ln w="12700">
              <a:solidFill>
                <a:srgbClr val="EE1712"/>
              </a:solidFill>
              <a:round/>
              <a:headEnd/>
              <a:tailEnd/>
            </a:ln>
          </p:spPr>
          <p:txBody>
            <a:bodyPr wrap="none" anchor="ctr"/>
            <a:lstStyle/>
            <a:p>
              <a:endParaRPr lang="en-US"/>
            </a:p>
          </p:txBody>
        </p:sp>
        <p:sp>
          <p:nvSpPr>
            <p:cNvPr id="25674" name="Oval 677"/>
            <p:cNvSpPr>
              <a:spLocks noChangeArrowheads="1"/>
            </p:cNvSpPr>
            <p:nvPr/>
          </p:nvSpPr>
          <p:spPr bwMode="auto">
            <a:xfrm>
              <a:off x="4030" y="4063"/>
              <a:ext cx="35" cy="30"/>
            </a:xfrm>
            <a:prstGeom prst="ellipse">
              <a:avLst/>
            </a:prstGeom>
            <a:solidFill>
              <a:srgbClr val="EE1712"/>
            </a:solidFill>
            <a:ln w="12700">
              <a:solidFill>
                <a:srgbClr val="EE1712"/>
              </a:solidFill>
              <a:round/>
              <a:headEnd/>
              <a:tailEnd/>
            </a:ln>
          </p:spPr>
          <p:txBody>
            <a:bodyPr wrap="none" anchor="ctr"/>
            <a:lstStyle/>
            <a:p>
              <a:endParaRPr lang="en-US"/>
            </a:p>
          </p:txBody>
        </p:sp>
        <p:sp>
          <p:nvSpPr>
            <p:cNvPr id="25675" name="Oval 678"/>
            <p:cNvSpPr>
              <a:spLocks noChangeArrowheads="1"/>
            </p:cNvSpPr>
            <p:nvPr/>
          </p:nvSpPr>
          <p:spPr bwMode="auto">
            <a:xfrm>
              <a:off x="4030" y="3640"/>
              <a:ext cx="35" cy="30"/>
            </a:xfrm>
            <a:prstGeom prst="ellipse">
              <a:avLst/>
            </a:prstGeom>
            <a:solidFill>
              <a:srgbClr val="EE1712"/>
            </a:solidFill>
            <a:ln w="12700">
              <a:solidFill>
                <a:srgbClr val="EE1712"/>
              </a:solidFill>
              <a:round/>
              <a:headEnd/>
              <a:tailEnd/>
            </a:ln>
          </p:spPr>
          <p:txBody>
            <a:bodyPr wrap="none" anchor="ctr"/>
            <a:lstStyle/>
            <a:p>
              <a:endParaRPr lang="en-US"/>
            </a:p>
          </p:txBody>
        </p:sp>
        <p:sp>
          <p:nvSpPr>
            <p:cNvPr id="25676" name="Oval 679"/>
            <p:cNvSpPr>
              <a:spLocks noChangeArrowheads="1"/>
            </p:cNvSpPr>
            <p:nvPr/>
          </p:nvSpPr>
          <p:spPr bwMode="auto">
            <a:xfrm>
              <a:off x="4463" y="4063"/>
              <a:ext cx="35" cy="30"/>
            </a:xfrm>
            <a:prstGeom prst="ellipse">
              <a:avLst/>
            </a:prstGeom>
            <a:solidFill>
              <a:srgbClr val="EE1712"/>
            </a:solidFill>
            <a:ln w="12700">
              <a:solidFill>
                <a:srgbClr val="EE1712"/>
              </a:solidFill>
              <a:round/>
              <a:headEnd/>
              <a:tailEnd/>
            </a:ln>
          </p:spPr>
          <p:txBody>
            <a:bodyPr wrap="none" anchor="ctr"/>
            <a:lstStyle/>
            <a:p>
              <a:endParaRPr lang="en-US"/>
            </a:p>
          </p:txBody>
        </p:sp>
        <p:sp>
          <p:nvSpPr>
            <p:cNvPr id="25677" name="Oval 680"/>
            <p:cNvSpPr>
              <a:spLocks noChangeArrowheads="1"/>
            </p:cNvSpPr>
            <p:nvPr/>
          </p:nvSpPr>
          <p:spPr bwMode="auto">
            <a:xfrm>
              <a:off x="4463" y="3640"/>
              <a:ext cx="35" cy="30"/>
            </a:xfrm>
            <a:prstGeom prst="ellipse">
              <a:avLst/>
            </a:prstGeom>
            <a:solidFill>
              <a:srgbClr val="EE1712"/>
            </a:solidFill>
            <a:ln w="12700">
              <a:solidFill>
                <a:srgbClr val="EE1712"/>
              </a:solidFill>
              <a:round/>
              <a:headEnd/>
              <a:tailEnd/>
            </a:ln>
          </p:spPr>
          <p:txBody>
            <a:bodyPr wrap="none" anchor="ctr"/>
            <a:lstStyle/>
            <a:p>
              <a:endParaRPr lang="en-US"/>
            </a:p>
          </p:txBody>
        </p:sp>
        <p:sp>
          <p:nvSpPr>
            <p:cNvPr id="25678" name="Oval 681"/>
            <p:cNvSpPr>
              <a:spLocks noChangeArrowheads="1"/>
            </p:cNvSpPr>
            <p:nvPr/>
          </p:nvSpPr>
          <p:spPr bwMode="auto">
            <a:xfrm>
              <a:off x="4033" y="3847"/>
              <a:ext cx="35" cy="30"/>
            </a:xfrm>
            <a:prstGeom prst="ellipse">
              <a:avLst/>
            </a:prstGeom>
            <a:solidFill>
              <a:srgbClr val="EE1712"/>
            </a:solidFill>
            <a:ln w="12700">
              <a:solidFill>
                <a:srgbClr val="EE1712"/>
              </a:solidFill>
              <a:round/>
              <a:headEnd/>
              <a:tailEnd/>
            </a:ln>
          </p:spPr>
          <p:txBody>
            <a:bodyPr wrap="none" anchor="ctr"/>
            <a:lstStyle/>
            <a:p>
              <a:endParaRPr lang="en-US"/>
            </a:p>
          </p:txBody>
        </p:sp>
        <p:sp>
          <p:nvSpPr>
            <p:cNvPr id="25679" name="Oval 682"/>
            <p:cNvSpPr>
              <a:spLocks noChangeArrowheads="1"/>
            </p:cNvSpPr>
            <p:nvPr/>
          </p:nvSpPr>
          <p:spPr bwMode="auto">
            <a:xfrm>
              <a:off x="4033" y="3424"/>
              <a:ext cx="35" cy="30"/>
            </a:xfrm>
            <a:prstGeom prst="ellipse">
              <a:avLst/>
            </a:prstGeom>
            <a:solidFill>
              <a:srgbClr val="EE1712"/>
            </a:solidFill>
            <a:ln w="12700">
              <a:solidFill>
                <a:srgbClr val="EE1712"/>
              </a:solidFill>
              <a:round/>
              <a:headEnd/>
              <a:tailEnd/>
            </a:ln>
          </p:spPr>
          <p:txBody>
            <a:bodyPr wrap="none" anchor="ctr"/>
            <a:lstStyle/>
            <a:p>
              <a:endParaRPr lang="en-US"/>
            </a:p>
          </p:txBody>
        </p:sp>
        <p:sp>
          <p:nvSpPr>
            <p:cNvPr id="25680" name="Oval 683"/>
            <p:cNvSpPr>
              <a:spLocks noChangeArrowheads="1"/>
            </p:cNvSpPr>
            <p:nvPr/>
          </p:nvSpPr>
          <p:spPr bwMode="auto">
            <a:xfrm>
              <a:off x="4466" y="3847"/>
              <a:ext cx="35" cy="30"/>
            </a:xfrm>
            <a:prstGeom prst="ellipse">
              <a:avLst/>
            </a:prstGeom>
            <a:solidFill>
              <a:srgbClr val="EE1712"/>
            </a:solidFill>
            <a:ln w="12700">
              <a:solidFill>
                <a:srgbClr val="EE1712"/>
              </a:solidFill>
              <a:round/>
              <a:headEnd/>
              <a:tailEnd/>
            </a:ln>
          </p:spPr>
          <p:txBody>
            <a:bodyPr wrap="none" anchor="ctr"/>
            <a:lstStyle/>
            <a:p>
              <a:endParaRPr lang="en-US"/>
            </a:p>
          </p:txBody>
        </p:sp>
        <p:sp>
          <p:nvSpPr>
            <p:cNvPr id="25681" name="Oval 684"/>
            <p:cNvSpPr>
              <a:spLocks noChangeArrowheads="1"/>
            </p:cNvSpPr>
            <p:nvPr/>
          </p:nvSpPr>
          <p:spPr bwMode="auto">
            <a:xfrm>
              <a:off x="4466" y="3424"/>
              <a:ext cx="35" cy="30"/>
            </a:xfrm>
            <a:prstGeom prst="ellipse">
              <a:avLst/>
            </a:prstGeom>
            <a:solidFill>
              <a:srgbClr val="EE1712"/>
            </a:solidFill>
            <a:ln w="12700">
              <a:solidFill>
                <a:srgbClr val="EE1712"/>
              </a:solidFill>
              <a:round/>
              <a:headEnd/>
              <a:tailEnd/>
            </a:ln>
          </p:spPr>
          <p:txBody>
            <a:bodyPr wrap="none" anchor="ctr"/>
            <a:lstStyle/>
            <a:p>
              <a:endParaRPr lang="en-US"/>
            </a:p>
          </p:txBody>
        </p:sp>
        <p:sp>
          <p:nvSpPr>
            <p:cNvPr id="25682" name="Oval 685"/>
            <p:cNvSpPr>
              <a:spLocks noChangeArrowheads="1"/>
            </p:cNvSpPr>
            <p:nvPr/>
          </p:nvSpPr>
          <p:spPr bwMode="auto">
            <a:xfrm>
              <a:off x="4233" y="4063"/>
              <a:ext cx="35" cy="30"/>
            </a:xfrm>
            <a:prstGeom prst="ellipse">
              <a:avLst/>
            </a:prstGeom>
            <a:solidFill>
              <a:srgbClr val="EE1712"/>
            </a:solidFill>
            <a:ln w="12700">
              <a:solidFill>
                <a:srgbClr val="EE1712"/>
              </a:solidFill>
              <a:round/>
              <a:headEnd/>
              <a:tailEnd/>
            </a:ln>
          </p:spPr>
          <p:txBody>
            <a:bodyPr wrap="none" anchor="ctr"/>
            <a:lstStyle/>
            <a:p>
              <a:endParaRPr lang="en-US"/>
            </a:p>
          </p:txBody>
        </p:sp>
        <p:sp>
          <p:nvSpPr>
            <p:cNvPr id="25683" name="Oval 686"/>
            <p:cNvSpPr>
              <a:spLocks noChangeArrowheads="1"/>
            </p:cNvSpPr>
            <p:nvPr/>
          </p:nvSpPr>
          <p:spPr bwMode="auto">
            <a:xfrm>
              <a:off x="4233" y="3640"/>
              <a:ext cx="35" cy="30"/>
            </a:xfrm>
            <a:prstGeom prst="ellipse">
              <a:avLst/>
            </a:prstGeom>
            <a:solidFill>
              <a:srgbClr val="EE1712"/>
            </a:solidFill>
            <a:ln w="12700">
              <a:solidFill>
                <a:srgbClr val="EE1712"/>
              </a:solidFill>
              <a:round/>
              <a:headEnd/>
              <a:tailEnd/>
            </a:ln>
          </p:spPr>
          <p:txBody>
            <a:bodyPr wrap="none" anchor="ctr"/>
            <a:lstStyle/>
            <a:p>
              <a:endParaRPr lang="en-US"/>
            </a:p>
          </p:txBody>
        </p:sp>
        <p:sp>
          <p:nvSpPr>
            <p:cNvPr id="25684" name="Oval 687"/>
            <p:cNvSpPr>
              <a:spLocks noChangeArrowheads="1"/>
            </p:cNvSpPr>
            <p:nvPr/>
          </p:nvSpPr>
          <p:spPr bwMode="auto">
            <a:xfrm>
              <a:off x="4666" y="4063"/>
              <a:ext cx="35" cy="30"/>
            </a:xfrm>
            <a:prstGeom prst="ellipse">
              <a:avLst/>
            </a:prstGeom>
            <a:solidFill>
              <a:srgbClr val="EE1712"/>
            </a:solidFill>
            <a:ln w="12700">
              <a:solidFill>
                <a:srgbClr val="EE1712"/>
              </a:solidFill>
              <a:round/>
              <a:headEnd/>
              <a:tailEnd/>
            </a:ln>
          </p:spPr>
          <p:txBody>
            <a:bodyPr wrap="none" anchor="ctr"/>
            <a:lstStyle/>
            <a:p>
              <a:endParaRPr lang="en-US"/>
            </a:p>
          </p:txBody>
        </p:sp>
        <p:sp>
          <p:nvSpPr>
            <p:cNvPr id="25685" name="Oval 688"/>
            <p:cNvSpPr>
              <a:spLocks noChangeArrowheads="1"/>
            </p:cNvSpPr>
            <p:nvPr/>
          </p:nvSpPr>
          <p:spPr bwMode="auto">
            <a:xfrm>
              <a:off x="4666" y="3640"/>
              <a:ext cx="35" cy="30"/>
            </a:xfrm>
            <a:prstGeom prst="ellipse">
              <a:avLst/>
            </a:prstGeom>
            <a:solidFill>
              <a:srgbClr val="EE1712"/>
            </a:solidFill>
            <a:ln w="12700">
              <a:solidFill>
                <a:srgbClr val="EE1712"/>
              </a:solidFill>
              <a:round/>
              <a:headEnd/>
              <a:tailEnd/>
            </a:ln>
          </p:spPr>
          <p:txBody>
            <a:bodyPr wrap="none" anchor="ctr"/>
            <a:lstStyle/>
            <a:p>
              <a:endParaRPr lang="en-US"/>
            </a:p>
          </p:txBody>
        </p:sp>
        <p:sp>
          <p:nvSpPr>
            <p:cNvPr id="25686" name="Oval 689"/>
            <p:cNvSpPr>
              <a:spLocks noChangeArrowheads="1"/>
            </p:cNvSpPr>
            <p:nvPr/>
          </p:nvSpPr>
          <p:spPr bwMode="auto">
            <a:xfrm>
              <a:off x="4236" y="3847"/>
              <a:ext cx="35" cy="30"/>
            </a:xfrm>
            <a:prstGeom prst="ellipse">
              <a:avLst/>
            </a:prstGeom>
            <a:solidFill>
              <a:srgbClr val="EE1712"/>
            </a:solidFill>
            <a:ln w="12700">
              <a:solidFill>
                <a:srgbClr val="EE1712"/>
              </a:solidFill>
              <a:round/>
              <a:headEnd/>
              <a:tailEnd/>
            </a:ln>
          </p:spPr>
          <p:txBody>
            <a:bodyPr wrap="none" anchor="ctr"/>
            <a:lstStyle/>
            <a:p>
              <a:endParaRPr lang="en-US"/>
            </a:p>
          </p:txBody>
        </p:sp>
        <p:sp>
          <p:nvSpPr>
            <p:cNvPr id="25687" name="Oval 690"/>
            <p:cNvSpPr>
              <a:spLocks noChangeArrowheads="1"/>
            </p:cNvSpPr>
            <p:nvPr/>
          </p:nvSpPr>
          <p:spPr bwMode="auto">
            <a:xfrm>
              <a:off x="4236" y="3424"/>
              <a:ext cx="35" cy="30"/>
            </a:xfrm>
            <a:prstGeom prst="ellipse">
              <a:avLst/>
            </a:prstGeom>
            <a:solidFill>
              <a:srgbClr val="EE1712"/>
            </a:solidFill>
            <a:ln w="12700">
              <a:solidFill>
                <a:srgbClr val="EE1712"/>
              </a:solidFill>
              <a:round/>
              <a:headEnd/>
              <a:tailEnd/>
            </a:ln>
          </p:spPr>
          <p:txBody>
            <a:bodyPr wrap="none" anchor="ctr"/>
            <a:lstStyle/>
            <a:p>
              <a:endParaRPr lang="en-US"/>
            </a:p>
          </p:txBody>
        </p:sp>
        <p:sp>
          <p:nvSpPr>
            <p:cNvPr id="25688" name="Oval 691"/>
            <p:cNvSpPr>
              <a:spLocks noChangeArrowheads="1"/>
            </p:cNvSpPr>
            <p:nvPr/>
          </p:nvSpPr>
          <p:spPr bwMode="auto">
            <a:xfrm>
              <a:off x="4669" y="3847"/>
              <a:ext cx="35" cy="30"/>
            </a:xfrm>
            <a:prstGeom prst="ellipse">
              <a:avLst/>
            </a:prstGeom>
            <a:solidFill>
              <a:srgbClr val="EE1712"/>
            </a:solidFill>
            <a:ln w="12700">
              <a:solidFill>
                <a:srgbClr val="EE1712"/>
              </a:solidFill>
              <a:round/>
              <a:headEnd/>
              <a:tailEnd/>
            </a:ln>
          </p:spPr>
          <p:txBody>
            <a:bodyPr wrap="none" anchor="ctr"/>
            <a:lstStyle/>
            <a:p>
              <a:endParaRPr lang="en-US"/>
            </a:p>
          </p:txBody>
        </p:sp>
        <p:sp>
          <p:nvSpPr>
            <p:cNvPr id="25689" name="Oval 692"/>
            <p:cNvSpPr>
              <a:spLocks noChangeArrowheads="1"/>
            </p:cNvSpPr>
            <p:nvPr/>
          </p:nvSpPr>
          <p:spPr bwMode="auto">
            <a:xfrm>
              <a:off x="4669" y="3424"/>
              <a:ext cx="35" cy="30"/>
            </a:xfrm>
            <a:prstGeom prst="ellipse">
              <a:avLst/>
            </a:prstGeom>
            <a:solidFill>
              <a:srgbClr val="EE1712"/>
            </a:solidFill>
            <a:ln w="12700">
              <a:solidFill>
                <a:srgbClr val="EE1712"/>
              </a:solidFill>
              <a:round/>
              <a:headEnd/>
              <a:tailEnd/>
            </a:ln>
          </p:spPr>
          <p:txBody>
            <a:bodyPr wrap="none" anchor="ctr"/>
            <a:lstStyle/>
            <a:p>
              <a:endParaRPr lang="en-US"/>
            </a:p>
          </p:txBody>
        </p:sp>
        <p:sp>
          <p:nvSpPr>
            <p:cNvPr id="25690" name="Oval 693"/>
            <p:cNvSpPr>
              <a:spLocks noChangeArrowheads="1"/>
            </p:cNvSpPr>
            <p:nvPr/>
          </p:nvSpPr>
          <p:spPr bwMode="auto">
            <a:xfrm>
              <a:off x="3934" y="4117"/>
              <a:ext cx="35" cy="30"/>
            </a:xfrm>
            <a:prstGeom prst="ellipse">
              <a:avLst/>
            </a:prstGeom>
            <a:solidFill>
              <a:srgbClr val="EE1712"/>
            </a:solidFill>
            <a:ln w="12700">
              <a:solidFill>
                <a:srgbClr val="EE1712"/>
              </a:solidFill>
              <a:round/>
              <a:headEnd/>
              <a:tailEnd/>
            </a:ln>
          </p:spPr>
          <p:txBody>
            <a:bodyPr wrap="none" anchor="ctr"/>
            <a:lstStyle/>
            <a:p>
              <a:endParaRPr lang="en-US"/>
            </a:p>
          </p:txBody>
        </p:sp>
        <p:sp>
          <p:nvSpPr>
            <p:cNvPr id="25691" name="Oval 694"/>
            <p:cNvSpPr>
              <a:spLocks noChangeArrowheads="1"/>
            </p:cNvSpPr>
            <p:nvPr/>
          </p:nvSpPr>
          <p:spPr bwMode="auto">
            <a:xfrm>
              <a:off x="3934" y="3694"/>
              <a:ext cx="35" cy="30"/>
            </a:xfrm>
            <a:prstGeom prst="ellipse">
              <a:avLst/>
            </a:prstGeom>
            <a:solidFill>
              <a:srgbClr val="EE1712"/>
            </a:solidFill>
            <a:ln w="12700">
              <a:solidFill>
                <a:srgbClr val="EE1712"/>
              </a:solidFill>
              <a:round/>
              <a:headEnd/>
              <a:tailEnd/>
            </a:ln>
          </p:spPr>
          <p:txBody>
            <a:bodyPr wrap="none" anchor="ctr"/>
            <a:lstStyle/>
            <a:p>
              <a:endParaRPr lang="en-US"/>
            </a:p>
          </p:txBody>
        </p:sp>
        <p:sp>
          <p:nvSpPr>
            <p:cNvPr id="25692" name="Oval 695"/>
            <p:cNvSpPr>
              <a:spLocks noChangeArrowheads="1"/>
            </p:cNvSpPr>
            <p:nvPr/>
          </p:nvSpPr>
          <p:spPr bwMode="auto">
            <a:xfrm>
              <a:off x="4367" y="4117"/>
              <a:ext cx="35" cy="30"/>
            </a:xfrm>
            <a:prstGeom prst="ellipse">
              <a:avLst/>
            </a:prstGeom>
            <a:solidFill>
              <a:srgbClr val="EE1712"/>
            </a:solidFill>
            <a:ln w="12700">
              <a:solidFill>
                <a:srgbClr val="EE1712"/>
              </a:solidFill>
              <a:round/>
              <a:headEnd/>
              <a:tailEnd/>
            </a:ln>
          </p:spPr>
          <p:txBody>
            <a:bodyPr wrap="none" anchor="ctr"/>
            <a:lstStyle/>
            <a:p>
              <a:endParaRPr lang="en-US"/>
            </a:p>
          </p:txBody>
        </p:sp>
        <p:sp>
          <p:nvSpPr>
            <p:cNvPr id="25693" name="Oval 696"/>
            <p:cNvSpPr>
              <a:spLocks noChangeArrowheads="1"/>
            </p:cNvSpPr>
            <p:nvPr/>
          </p:nvSpPr>
          <p:spPr bwMode="auto">
            <a:xfrm>
              <a:off x="4367" y="3694"/>
              <a:ext cx="35" cy="30"/>
            </a:xfrm>
            <a:prstGeom prst="ellipse">
              <a:avLst/>
            </a:prstGeom>
            <a:solidFill>
              <a:srgbClr val="EE1712"/>
            </a:solidFill>
            <a:ln w="12700">
              <a:solidFill>
                <a:srgbClr val="EE1712"/>
              </a:solidFill>
              <a:round/>
              <a:headEnd/>
              <a:tailEnd/>
            </a:ln>
          </p:spPr>
          <p:txBody>
            <a:bodyPr wrap="none" anchor="ctr"/>
            <a:lstStyle/>
            <a:p>
              <a:endParaRPr lang="en-US"/>
            </a:p>
          </p:txBody>
        </p:sp>
        <p:sp>
          <p:nvSpPr>
            <p:cNvPr id="25694" name="Oval 697"/>
            <p:cNvSpPr>
              <a:spLocks noChangeArrowheads="1"/>
            </p:cNvSpPr>
            <p:nvPr/>
          </p:nvSpPr>
          <p:spPr bwMode="auto">
            <a:xfrm>
              <a:off x="3937" y="3901"/>
              <a:ext cx="35" cy="30"/>
            </a:xfrm>
            <a:prstGeom prst="ellipse">
              <a:avLst/>
            </a:prstGeom>
            <a:solidFill>
              <a:srgbClr val="EE1712"/>
            </a:solidFill>
            <a:ln w="12700">
              <a:solidFill>
                <a:srgbClr val="EE1712"/>
              </a:solidFill>
              <a:round/>
              <a:headEnd/>
              <a:tailEnd/>
            </a:ln>
          </p:spPr>
          <p:txBody>
            <a:bodyPr wrap="none" anchor="ctr"/>
            <a:lstStyle/>
            <a:p>
              <a:endParaRPr lang="en-US"/>
            </a:p>
          </p:txBody>
        </p:sp>
        <p:sp>
          <p:nvSpPr>
            <p:cNvPr id="25695" name="Oval 698"/>
            <p:cNvSpPr>
              <a:spLocks noChangeArrowheads="1"/>
            </p:cNvSpPr>
            <p:nvPr/>
          </p:nvSpPr>
          <p:spPr bwMode="auto">
            <a:xfrm>
              <a:off x="3937" y="3478"/>
              <a:ext cx="35" cy="30"/>
            </a:xfrm>
            <a:prstGeom prst="ellipse">
              <a:avLst/>
            </a:prstGeom>
            <a:solidFill>
              <a:srgbClr val="EE1712"/>
            </a:solidFill>
            <a:ln w="12700">
              <a:solidFill>
                <a:srgbClr val="EE1712"/>
              </a:solidFill>
              <a:round/>
              <a:headEnd/>
              <a:tailEnd/>
            </a:ln>
          </p:spPr>
          <p:txBody>
            <a:bodyPr wrap="none" anchor="ctr"/>
            <a:lstStyle/>
            <a:p>
              <a:endParaRPr lang="en-US"/>
            </a:p>
          </p:txBody>
        </p:sp>
        <p:sp>
          <p:nvSpPr>
            <p:cNvPr id="25696" name="Oval 699"/>
            <p:cNvSpPr>
              <a:spLocks noChangeArrowheads="1"/>
            </p:cNvSpPr>
            <p:nvPr/>
          </p:nvSpPr>
          <p:spPr bwMode="auto">
            <a:xfrm>
              <a:off x="4370" y="3901"/>
              <a:ext cx="35" cy="30"/>
            </a:xfrm>
            <a:prstGeom prst="ellipse">
              <a:avLst/>
            </a:prstGeom>
            <a:solidFill>
              <a:srgbClr val="EE1712"/>
            </a:solidFill>
            <a:ln w="12700">
              <a:solidFill>
                <a:srgbClr val="EE1712"/>
              </a:solidFill>
              <a:round/>
              <a:headEnd/>
              <a:tailEnd/>
            </a:ln>
          </p:spPr>
          <p:txBody>
            <a:bodyPr wrap="none" anchor="ctr"/>
            <a:lstStyle/>
            <a:p>
              <a:endParaRPr lang="en-US"/>
            </a:p>
          </p:txBody>
        </p:sp>
        <p:sp>
          <p:nvSpPr>
            <p:cNvPr id="25697" name="Oval 700"/>
            <p:cNvSpPr>
              <a:spLocks noChangeArrowheads="1"/>
            </p:cNvSpPr>
            <p:nvPr/>
          </p:nvSpPr>
          <p:spPr bwMode="auto">
            <a:xfrm>
              <a:off x="4370" y="3478"/>
              <a:ext cx="35" cy="30"/>
            </a:xfrm>
            <a:prstGeom prst="ellipse">
              <a:avLst/>
            </a:prstGeom>
            <a:solidFill>
              <a:srgbClr val="EE1712"/>
            </a:solidFill>
            <a:ln w="12700">
              <a:solidFill>
                <a:srgbClr val="EE1712"/>
              </a:solidFill>
              <a:round/>
              <a:headEnd/>
              <a:tailEnd/>
            </a:ln>
          </p:spPr>
          <p:txBody>
            <a:bodyPr wrap="none" anchor="ctr"/>
            <a:lstStyle/>
            <a:p>
              <a:endParaRPr lang="en-US"/>
            </a:p>
          </p:txBody>
        </p:sp>
        <p:sp>
          <p:nvSpPr>
            <p:cNvPr id="25698" name="Oval 701"/>
            <p:cNvSpPr>
              <a:spLocks noChangeArrowheads="1"/>
            </p:cNvSpPr>
            <p:nvPr/>
          </p:nvSpPr>
          <p:spPr bwMode="auto">
            <a:xfrm>
              <a:off x="4137" y="4117"/>
              <a:ext cx="35" cy="30"/>
            </a:xfrm>
            <a:prstGeom prst="ellipse">
              <a:avLst/>
            </a:prstGeom>
            <a:solidFill>
              <a:srgbClr val="EE1712"/>
            </a:solidFill>
            <a:ln w="12700">
              <a:solidFill>
                <a:srgbClr val="EE1712"/>
              </a:solidFill>
              <a:round/>
              <a:headEnd/>
              <a:tailEnd/>
            </a:ln>
          </p:spPr>
          <p:txBody>
            <a:bodyPr wrap="none" anchor="ctr"/>
            <a:lstStyle/>
            <a:p>
              <a:endParaRPr lang="en-US"/>
            </a:p>
          </p:txBody>
        </p:sp>
        <p:sp>
          <p:nvSpPr>
            <p:cNvPr id="25699" name="Oval 702"/>
            <p:cNvSpPr>
              <a:spLocks noChangeArrowheads="1"/>
            </p:cNvSpPr>
            <p:nvPr/>
          </p:nvSpPr>
          <p:spPr bwMode="auto">
            <a:xfrm>
              <a:off x="4137" y="3694"/>
              <a:ext cx="35" cy="30"/>
            </a:xfrm>
            <a:prstGeom prst="ellipse">
              <a:avLst/>
            </a:prstGeom>
            <a:solidFill>
              <a:srgbClr val="EE1712"/>
            </a:solidFill>
            <a:ln w="12700">
              <a:solidFill>
                <a:srgbClr val="EE1712"/>
              </a:solidFill>
              <a:round/>
              <a:headEnd/>
              <a:tailEnd/>
            </a:ln>
          </p:spPr>
          <p:txBody>
            <a:bodyPr wrap="none" anchor="ctr"/>
            <a:lstStyle/>
            <a:p>
              <a:endParaRPr lang="en-US"/>
            </a:p>
          </p:txBody>
        </p:sp>
        <p:sp>
          <p:nvSpPr>
            <p:cNvPr id="25700" name="Oval 703"/>
            <p:cNvSpPr>
              <a:spLocks noChangeArrowheads="1"/>
            </p:cNvSpPr>
            <p:nvPr/>
          </p:nvSpPr>
          <p:spPr bwMode="auto">
            <a:xfrm>
              <a:off x="4570" y="4117"/>
              <a:ext cx="35" cy="30"/>
            </a:xfrm>
            <a:prstGeom prst="ellipse">
              <a:avLst/>
            </a:prstGeom>
            <a:solidFill>
              <a:srgbClr val="EE1712"/>
            </a:solidFill>
            <a:ln w="12700">
              <a:solidFill>
                <a:srgbClr val="EE1712"/>
              </a:solidFill>
              <a:round/>
              <a:headEnd/>
              <a:tailEnd/>
            </a:ln>
          </p:spPr>
          <p:txBody>
            <a:bodyPr wrap="none" anchor="ctr"/>
            <a:lstStyle/>
            <a:p>
              <a:endParaRPr lang="en-US"/>
            </a:p>
          </p:txBody>
        </p:sp>
        <p:sp>
          <p:nvSpPr>
            <p:cNvPr id="25701" name="Oval 704"/>
            <p:cNvSpPr>
              <a:spLocks noChangeArrowheads="1"/>
            </p:cNvSpPr>
            <p:nvPr/>
          </p:nvSpPr>
          <p:spPr bwMode="auto">
            <a:xfrm>
              <a:off x="4570" y="3694"/>
              <a:ext cx="35" cy="30"/>
            </a:xfrm>
            <a:prstGeom prst="ellipse">
              <a:avLst/>
            </a:prstGeom>
            <a:solidFill>
              <a:srgbClr val="EE1712"/>
            </a:solidFill>
            <a:ln w="12700">
              <a:solidFill>
                <a:srgbClr val="EE1712"/>
              </a:solidFill>
              <a:round/>
              <a:headEnd/>
              <a:tailEnd/>
            </a:ln>
          </p:spPr>
          <p:txBody>
            <a:bodyPr wrap="none" anchor="ctr"/>
            <a:lstStyle/>
            <a:p>
              <a:endParaRPr lang="en-US"/>
            </a:p>
          </p:txBody>
        </p:sp>
        <p:sp>
          <p:nvSpPr>
            <p:cNvPr id="25702" name="Oval 705"/>
            <p:cNvSpPr>
              <a:spLocks noChangeArrowheads="1"/>
            </p:cNvSpPr>
            <p:nvPr/>
          </p:nvSpPr>
          <p:spPr bwMode="auto">
            <a:xfrm>
              <a:off x="4140" y="3901"/>
              <a:ext cx="35" cy="30"/>
            </a:xfrm>
            <a:prstGeom prst="ellipse">
              <a:avLst/>
            </a:prstGeom>
            <a:solidFill>
              <a:srgbClr val="EE1712"/>
            </a:solidFill>
            <a:ln w="12700">
              <a:solidFill>
                <a:srgbClr val="EE1712"/>
              </a:solidFill>
              <a:round/>
              <a:headEnd/>
              <a:tailEnd/>
            </a:ln>
          </p:spPr>
          <p:txBody>
            <a:bodyPr wrap="none" anchor="ctr"/>
            <a:lstStyle/>
            <a:p>
              <a:endParaRPr lang="en-US"/>
            </a:p>
          </p:txBody>
        </p:sp>
        <p:sp>
          <p:nvSpPr>
            <p:cNvPr id="25703" name="Oval 706"/>
            <p:cNvSpPr>
              <a:spLocks noChangeArrowheads="1"/>
            </p:cNvSpPr>
            <p:nvPr/>
          </p:nvSpPr>
          <p:spPr bwMode="auto">
            <a:xfrm>
              <a:off x="4140" y="3478"/>
              <a:ext cx="35" cy="30"/>
            </a:xfrm>
            <a:prstGeom prst="ellipse">
              <a:avLst/>
            </a:prstGeom>
            <a:solidFill>
              <a:srgbClr val="EE1712"/>
            </a:solidFill>
            <a:ln w="12700">
              <a:solidFill>
                <a:srgbClr val="EE1712"/>
              </a:solidFill>
              <a:round/>
              <a:headEnd/>
              <a:tailEnd/>
            </a:ln>
          </p:spPr>
          <p:txBody>
            <a:bodyPr wrap="none" anchor="ctr"/>
            <a:lstStyle/>
            <a:p>
              <a:endParaRPr lang="en-US"/>
            </a:p>
          </p:txBody>
        </p:sp>
        <p:sp>
          <p:nvSpPr>
            <p:cNvPr id="25704" name="Oval 707"/>
            <p:cNvSpPr>
              <a:spLocks noChangeArrowheads="1"/>
            </p:cNvSpPr>
            <p:nvPr/>
          </p:nvSpPr>
          <p:spPr bwMode="auto">
            <a:xfrm>
              <a:off x="4573" y="3901"/>
              <a:ext cx="35" cy="30"/>
            </a:xfrm>
            <a:prstGeom prst="ellipse">
              <a:avLst/>
            </a:prstGeom>
            <a:solidFill>
              <a:srgbClr val="EE1712"/>
            </a:solidFill>
            <a:ln w="12700">
              <a:solidFill>
                <a:srgbClr val="EE1712"/>
              </a:solidFill>
              <a:round/>
              <a:headEnd/>
              <a:tailEnd/>
            </a:ln>
          </p:spPr>
          <p:txBody>
            <a:bodyPr wrap="none" anchor="ctr"/>
            <a:lstStyle/>
            <a:p>
              <a:endParaRPr lang="en-US"/>
            </a:p>
          </p:txBody>
        </p:sp>
        <p:sp>
          <p:nvSpPr>
            <p:cNvPr id="25705" name="Oval 708"/>
            <p:cNvSpPr>
              <a:spLocks noChangeArrowheads="1"/>
            </p:cNvSpPr>
            <p:nvPr/>
          </p:nvSpPr>
          <p:spPr bwMode="auto">
            <a:xfrm>
              <a:off x="4573" y="3478"/>
              <a:ext cx="35" cy="30"/>
            </a:xfrm>
            <a:prstGeom prst="ellipse">
              <a:avLst/>
            </a:prstGeom>
            <a:solidFill>
              <a:srgbClr val="EE1712"/>
            </a:solidFill>
            <a:ln w="12700">
              <a:solidFill>
                <a:srgbClr val="EE1712"/>
              </a:solidFill>
              <a:round/>
              <a:headEnd/>
              <a:tailEnd/>
            </a:ln>
          </p:spPr>
          <p:txBody>
            <a:bodyPr wrap="none" anchor="ctr"/>
            <a:lstStyle/>
            <a:p>
              <a:endParaRPr lang="en-US"/>
            </a:p>
          </p:txBody>
        </p:sp>
        <p:sp>
          <p:nvSpPr>
            <p:cNvPr id="25706" name="Oval 709"/>
            <p:cNvSpPr>
              <a:spLocks noChangeArrowheads="1"/>
            </p:cNvSpPr>
            <p:nvPr/>
          </p:nvSpPr>
          <p:spPr bwMode="auto">
            <a:xfrm>
              <a:off x="3934" y="4009"/>
              <a:ext cx="35" cy="30"/>
            </a:xfrm>
            <a:prstGeom prst="ellipse">
              <a:avLst/>
            </a:prstGeom>
            <a:solidFill>
              <a:srgbClr val="EE1712"/>
            </a:solidFill>
            <a:ln w="12700">
              <a:solidFill>
                <a:srgbClr val="EE1712"/>
              </a:solidFill>
              <a:round/>
              <a:headEnd/>
              <a:tailEnd/>
            </a:ln>
          </p:spPr>
          <p:txBody>
            <a:bodyPr wrap="none" anchor="ctr"/>
            <a:lstStyle/>
            <a:p>
              <a:endParaRPr lang="en-US"/>
            </a:p>
          </p:txBody>
        </p:sp>
        <p:sp>
          <p:nvSpPr>
            <p:cNvPr id="25707" name="Oval 710"/>
            <p:cNvSpPr>
              <a:spLocks noChangeArrowheads="1"/>
            </p:cNvSpPr>
            <p:nvPr/>
          </p:nvSpPr>
          <p:spPr bwMode="auto">
            <a:xfrm>
              <a:off x="3934" y="3586"/>
              <a:ext cx="35" cy="30"/>
            </a:xfrm>
            <a:prstGeom prst="ellipse">
              <a:avLst/>
            </a:prstGeom>
            <a:solidFill>
              <a:srgbClr val="EE1712"/>
            </a:solidFill>
            <a:ln w="12700">
              <a:solidFill>
                <a:srgbClr val="EE1712"/>
              </a:solidFill>
              <a:round/>
              <a:headEnd/>
              <a:tailEnd/>
            </a:ln>
          </p:spPr>
          <p:txBody>
            <a:bodyPr wrap="none" anchor="ctr"/>
            <a:lstStyle/>
            <a:p>
              <a:endParaRPr lang="en-US"/>
            </a:p>
          </p:txBody>
        </p:sp>
        <p:sp>
          <p:nvSpPr>
            <p:cNvPr id="25708" name="Oval 711"/>
            <p:cNvSpPr>
              <a:spLocks noChangeArrowheads="1"/>
            </p:cNvSpPr>
            <p:nvPr/>
          </p:nvSpPr>
          <p:spPr bwMode="auto">
            <a:xfrm>
              <a:off x="4367" y="4009"/>
              <a:ext cx="35" cy="30"/>
            </a:xfrm>
            <a:prstGeom prst="ellipse">
              <a:avLst/>
            </a:prstGeom>
            <a:solidFill>
              <a:srgbClr val="EE1712"/>
            </a:solidFill>
            <a:ln w="12700">
              <a:solidFill>
                <a:srgbClr val="EE1712"/>
              </a:solidFill>
              <a:round/>
              <a:headEnd/>
              <a:tailEnd/>
            </a:ln>
          </p:spPr>
          <p:txBody>
            <a:bodyPr wrap="none" anchor="ctr"/>
            <a:lstStyle/>
            <a:p>
              <a:endParaRPr lang="en-US"/>
            </a:p>
          </p:txBody>
        </p:sp>
        <p:sp>
          <p:nvSpPr>
            <p:cNvPr id="25709" name="Oval 712"/>
            <p:cNvSpPr>
              <a:spLocks noChangeArrowheads="1"/>
            </p:cNvSpPr>
            <p:nvPr/>
          </p:nvSpPr>
          <p:spPr bwMode="auto">
            <a:xfrm>
              <a:off x="4367" y="3586"/>
              <a:ext cx="35" cy="30"/>
            </a:xfrm>
            <a:prstGeom prst="ellipse">
              <a:avLst/>
            </a:prstGeom>
            <a:solidFill>
              <a:srgbClr val="EE1712"/>
            </a:solidFill>
            <a:ln w="12700">
              <a:solidFill>
                <a:srgbClr val="EE1712"/>
              </a:solidFill>
              <a:round/>
              <a:headEnd/>
              <a:tailEnd/>
            </a:ln>
          </p:spPr>
          <p:txBody>
            <a:bodyPr wrap="none" anchor="ctr"/>
            <a:lstStyle/>
            <a:p>
              <a:endParaRPr lang="en-US"/>
            </a:p>
          </p:txBody>
        </p:sp>
        <p:sp>
          <p:nvSpPr>
            <p:cNvPr id="25710" name="Oval 713"/>
            <p:cNvSpPr>
              <a:spLocks noChangeArrowheads="1"/>
            </p:cNvSpPr>
            <p:nvPr/>
          </p:nvSpPr>
          <p:spPr bwMode="auto">
            <a:xfrm>
              <a:off x="3937" y="3793"/>
              <a:ext cx="35" cy="30"/>
            </a:xfrm>
            <a:prstGeom prst="ellipse">
              <a:avLst/>
            </a:prstGeom>
            <a:solidFill>
              <a:srgbClr val="EE1712"/>
            </a:solidFill>
            <a:ln w="12700">
              <a:solidFill>
                <a:srgbClr val="EE1712"/>
              </a:solidFill>
              <a:round/>
              <a:headEnd/>
              <a:tailEnd/>
            </a:ln>
          </p:spPr>
          <p:txBody>
            <a:bodyPr wrap="none" anchor="ctr"/>
            <a:lstStyle/>
            <a:p>
              <a:endParaRPr lang="en-US"/>
            </a:p>
          </p:txBody>
        </p:sp>
        <p:sp>
          <p:nvSpPr>
            <p:cNvPr id="25711" name="Oval 714"/>
            <p:cNvSpPr>
              <a:spLocks noChangeArrowheads="1"/>
            </p:cNvSpPr>
            <p:nvPr/>
          </p:nvSpPr>
          <p:spPr bwMode="auto">
            <a:xfrm>
              <a:off x="3937" y="3370"/>
              <a:ext cx="35" cy="30"/>
            </a:xfrm>
            <a:prstGeom prst="ellipse">
              <a:avLst/>
            </a:prstGeom>
            <a:solidFill>
              <a:srgbClr val="EE1712"/>
            </a:solidFill>
            <a:ln w="12700">
              <a:solidFill>
                <a:srgbClr val="EE1712"/>
              </a:solidFill>
              <a:round/>
              <a:headEnd/>
              <a:tailEnd/>
            </a:ln>
          </p:spPr>
          <p:txBody>
            <a:bodyPr wrap="none" anchor="ctr"/>
            <a:lstStyle/>
            <a:p>
              <a:endParaRPr lang="en-US"/>
            </a:p>
          </p:txBody>
        </p:sp>
        <p:sp>
          <p:nvSpPr>
            <p:cNvPr id="25712" name="Oval 715"/>
            <p:cNvSpPr>
              <a:spLocks noChangeArrowheads="1"/>
            </p:cNvSpPr>
            <p:nvPr/>
          </p:nvSpPr>
          <p:spPr bwMode="auto">
            <a:xfrm>
              <a:off x="4370" y="3793"/>
              <a:ext cx="35" cy="30"/>
            </a:xfrm>
            <a:prstGeom prst="ellipse">
              <a:avLst/>
            </a:prstGeom>
            <a:solidFill>
              <a:srgbClr val="EE1712"/>
            </a:solidFill>
            <a:ln w="12700">
              <a:solidFill>
                <a:srgbClr val="EE1712"/>
              </a:solidFill>
              <a:round/>
              <a:headEnd/>
              <a:tailEnd/>
            </a:ln>
          </p:spPr>
          <p:txBody>
            <a:bodyPr wrap="none" anchor="ctr"/>
            <a:lstStyle/>
            <a:p>
              <a:endParaRPr lang="en-US"/>
            </a:p>
          </p:txBody>
        </p:sp>
        <p:sp>
          <p:nvSpPr>
            <p:cNvPr id="25713" name="Oval 716"/>
            <p:cNvSpPr>
              <a:spLocks noChangeArrowheads="1"/>
            </p:cNvSpPr>
            <p:nvPr/>
          </p:nvSpPr>
          <p:spPr bwMode="auto">
            <a:xfrm>
              <a:off x="4370" y="3370"/>
              <a:ext cx="35" cy="30"/>
            </a:xfrm>
            <a:prstGeom prst="ellipse">
              <a:avLst/>
            </a:prstGeom>
            <a:solidFill>
              <a:srgbClr val="EE1712"/>
            </a:solidFill>
            <a:ln w="12700">
              <a:solidFill>
                <a:srgbClr val="EE1712"/>
              </a:solidFill>
              <a:round/>
              <a:headEnd/>
              <a:tailEnd/>
            </a:ln>
          </p:spPr>
          <p:txBody>
            <a:bodyPr wrap="none" anchor="ctr"/>
            <a:lstStyle/>
            <a:p>
              <a:endParaRPr lang="en-US"/>
            </a:p>
          </p:txBody>
        </p:sp>
        <p:sp>
          <p:nvSpPr>
            <p:cNvPr id="25714" name="Oval 717"/>
            <p:cNvSpPr>
              <a:spLocks noChangeArrowheads="1"/>
            </p:cNvSpPr>
            <p:nvPr/>
          </p:nvSpPr>
          <p:spPr bwMode="auto">
            <a:xfrm>
              <a:off x="4137" y="4009"/>
              <a:ext cx="35" cy="30"/>
            </a:xfrm>
            <a:prstGeom prst="ellipse">
              <a:avLst/>
            </a:prstGeom>
            <a:solidFill>
              <a:srgbClr val="EE1712"/>
            </a:solidFill>
            <a:ln w="12700">
              <a:solidFill>
                <a:srgbClr val="EE1712"/>
              </a:solidFill>
              <a:round/>
              <a:headEnd/>
              <a:tailEnd/>
            </a:ln>
          </p:spPr>
          <p:txBody>
            <a:bodyPr wrap="none" anchor="ctr"/>
            <a:lstStyle/>
            <a:p>
              <a:endParaRPr lang="en-US"/>
            </a:p>
          </p:txBody>
        </p:sp>
        <p:sp>
          <p:nvSpPr>
            <p:cNvPr id="25715" name="Oval 718"/>
            <p:cNvSpPr>
              <a:spLocks noChangeArrowheads="1"/>
            </p:cNvSpPr>
            <p:nvPr/>
          </p:nvSpPr>
          <p:spPr bwMode="auto">
            <a:xfrm>
              <a:off x="4137" y="3586"/>
              <a:ext cx="35" cy="30"/>
            </a:xfrm>
            <a:prstGeom prst="ellipse">
              <a:avLst/>
            </a:prstGeom>
            <a:solidFill>
              <a:srgbClr val="EE1712"/>
            </a:solidFill>
            <a:ln w="12700">
              <a:solidFill>
                <a:srgbClr val="EE1712"/>
              </a:solidFill>
              <a:round/>
              <a:headEnd/>
              <a:tailEnd/>
            </a:ln>
          </p:spPr>
          <p:txBody>
            <a:bodyPr wrap="none" anchor="ctr"/>
            <a:lstStyle/>
            <a:p>
              <a:endParaRPr lang="en-US"/>
            </a:p>
          </p:txBody>
        </p:sp>
        <p:sp>
          <p:nvSpPr>
            <p:cNvPr id="25716" name="Oval 719"/>
            <p:cNvSpPr>
              <a:spLocks noChangeArrowheads="1"/>
            </p:cNvSpPr>
            <p:nvPr/>
          </p:nvSpPr>
          <p:spPr bwMode="auto">
            <a:xfrm>
              <a:off x="4570" y="4009"/>
              <a:ext cx="35" cy="30"/>
            </a:xfrm>
            <a:prstGeom prst="ellipse">
              <a:avLst/>
            </a:prstGeom>
            <a:solidFill>
              <a:srgbClr val="EE1712"/>
            </a:solidFill>
            <a:ln w="12700">
              <a:solidFill>
                <a:srgbClr val="EE1712"/>
              </a:solidFill>
              <a:round/>
              <a:headEnd/>
              <a:tailEnd/>
            </a:ln>
          </p:spPr>
          <p:txBody>
            <a:bodyPr wrap="none" anchor="ctr"/>
            <a:lstStyle/>
            <a:p>
              <a:endParaRPr lang="en-US"/>
            </a:p>
          </p:txBody>
        </p:sp>
        <p:sp>
          <p:nvSpPr>
            <p:cNvPr id="25717" name="Oval 720"/>
            <p:cNvSpPr>
              <a:spLocks noChangeArrowheads="1"/>
            </p:cNvSpPr>
            <p:nvPr/>
          </p:nvSpPr>
          <p:spPr bwMode="auto">
            <a:xfrm>
              <a:off x="4570" y="3586"/>
              <a:ext cx="35" cy="30"/>
            </a:xfrm>
            <a:prstGeom prst="ellipse">
              <a:avLst/>
            </a:prstGeom>
            <a:solidFill>
              <a:srgbClr val="EE1712"/>
            </a:solidFill>
            <a:ln w="12700">
              <a:solidFill>
                <a:srgbClr val="EE1712"/>
              </a:solidFill>
              <a:round/>
              <a:headEnd/>
              <a:tailEnd/>
            </a:ln>
          </p:spPr>
          <p:txBody>
            <a:bodyPr wrap="none" anchor="ctr"/>
            <a:lstStyle/>
            <a:p>
              <a:endParaRPr lang="en-US"/>
            </a:p>
          </p:txBody>
        </p:sp>
        <p:sp>
          <p:nvSpPr>
            <p:cNvPr id="25718" name="Oval 721"/>
            <p:cNvSpPr>
              <a:spLocks noChangeArrowheads="1"/>
            </p:cNvSpPr>
            <p:nvPr/>
          </p:nvSpPr>
          <p:spPr bwMode="auto">
            <a:xfrm>
              <a:off x="4140" y="3793"/>
              <a:ext cx="35" cy="30"/>
            </a:xfrm>
            <a:prstGeom prst="ellipse">
              <a:avLst/>
            </a:prstGeom>
            <a:solidFill>
              <a:srgbClr val="EE1712"/>
            </a:solidFill>
            <a:ln w="12700">
              <a:solidFill>
                <a:srgbClr val="EE1712"/>
              </a:solidFill>
              <a:round/>
              <a:headEnd/>
              <a:tailEnd/>
            </a:ln>
          </p:spPr>
          <p:txBody>
            <a:bodyPr wrap="none" anchor="ctr"/>
            <a:lstStyle/>
            <a:p>
              <a:endParaRPr lang="en-US"/>
            </a:p>
          </p:txBody>
        </p:sp>
        <p:sp>
          <p:nvSpPr>
            <p:cNvPr id="25719" name="Oval 722"/>
            <p:cNvSpPr>
              <a:spLocks noChangeArrowheads="1"/>
            </p:cNvSpPr>
            <p:nvPr/>
          </p:nvSpPr>
          <p:spPr bwMode="auto">
            <a:xfrm>
              <a:off x="4140" y="3370"/>
              <a:ext cx="35" cy="30"/>
            </a:xfrm>
            <a:prstGeom prst="ellipse">
              <a:avLst/>
            </a:prstGeom>
            <a:solidFill>
              <a:srgbClr val="EE1712"/>
            </a:solidFill>
            <a:ln w="12700">
              <a:solidFill>
                <a:srgbClr val="EE1712"/>
              </a:solidFill>
              <a:round/>
              <a:headEnd/>
              <a:tailEnd/>
            </a:ln>
          </p:spPr>
          <p:txBody>
            <a:bodyPr wrap="none" anchor="ctr"/>
            <a:lstStyle/>
            <a:p>
              <a:endParaRPr lang="en-US"/>
            </a:p>
          </p:txBody>
        </p:sp>
        <p:sp>
          <p:nvSpPr>
            <p:cNvPr id="25720" name="Oval 723"/>
            <p:cNvSpPr>
              <a:spLocks noChangeArrowheads="1"/>
            </p:cNvSpPr>
            <p:nvPr/>
          </p:nvSpPr>
          <p:spPr bwMode="auto">
            <a:xfrm>
              <a:off x="4573" y="3793"/>
              <a:ext cx="35" cy="30"/>
            </a:xfrm>
            <a:prstGeom prst="ellipse">
              <a:avLst/>
            </a:prstGeom>
            <a:solidFill>
              <a:srgbClr val="EE1712"/>
            </a:solidFill>
            <a:ln w="12700">
              <a:solidFill>
                <a:srgbClr val="EE1712"/>
              </a:solidFill>
              <a:round/>
              <a:headEnd/>
              <a:tailEnd/>
            </a:ln>
          </p:spPr>
          <p:txBody>
            <a:bodyPr wrap="none" anchor="ctr"/>
            <a:lstStyle/>
            <a:p>
              <a:endParaRPr lang="en-US"/>
            </a:p>
          </p:txBody>
        </p:sp>
        <p:sp>
          <p:nvSpPr>
            <p:cNvPr id="25721" name="Oval 724"/>
            <p:cNvSpPr>
              <a:spLocks noChangeArrowheads="1"/>
            </p:cNvSpPr>
            <p:nvPr/>
          </p:nvSpPr>
          <p:spPr bwMode="auto">
            <a:xfrm>
              <a:off x="4573" y="3370"/>
              <a:ext cx="35" cy="30"/>
            </a:xfrm>
            <a:prstGeom prst="ellipse">
              <a:avLst/>
            </a:prstGeom>
            <a:solidFill>
              <a:srgbClr val="EE1712"/>
            </a:solidFill>
            <a:ln w="12700">
              <a:solidFill>
                <a:srgbClr val="EE1712"/>
              </a:solidFill>
              <a:round/>
              <a:headEnd/>
              <a:tailEnd/>
            </a:ln>
          </p:spPr>
          <p:txBody>
            <a:bodyPr wrap="none" anchor="ctr"/>
            <a:lstStyle/>
            <a:p>
              <a:endParaRPr lang="en-US"/>
            </a:p>
          </p:txBody>
        </p:sp>
        <p:sp>
          <p:nvSpPr>
            <p:cNvPr id="25722" name="Oval 725"/>
            <p:cNvSpPr>
              <a:spLocks noChangeArrowheads="1"/>
            </p:cNvSpPr>
            <p:nvPr/>
          </p:nvSpPr>
          <p:spPr bwMode="auto">
            <a:xfrm>
              <a:off x="4030" y="4117"/>
              <a:ext cx="35" cy="30"/>
            </a:xfrm>
            <a:prstGeom prst="ellipse">
              <a:avLst/>
            </a:prstGeom>
            <a:solidFill>
              <a:srgbClr val="EE1712"/>
            </a:solidFill>
            <a:ln w="12700">
              <a:solidFill>
                <a:srgbClr val="EE1712"/>
              </a:solidFill>
              <a:round/>
              <a:headEnd/>
              <a:tailEnd/>
            </a:ln>
          </p:spPr>
          <p:txBody>
            <a:bodyPr wrap="none" anchor="ctr"/>
            <a:lstStyle/>
            <a:p>
              <a:endParaRPr lang="en-US"/>
            </a:p>
          </p:txBody>
        </p:sp>
        <p:sp>
          <p:nvSpPr>
            <p:cNvPr id="25723" name="Oval 726"/>
            <p:cNvSpPr>
              <a:spLocks noChangeArrowheads="1"/>
            </p:cNvSpPr>
            <p:nvPr/>
          </p:nvSpPr>
          <p:spPr bwMode="auto">
            <a:xfrm>
              <a:off x="4030" y="3694"/>
              <a:ext cx="35" cy="30"/>
            </a:xfrm>
            <a:prstGeom prst="ellipse">
              <a:avLst/>
            </a:prstGeom>
            <a:solidFill>
              <a:srgbClr val="EE1712"/>
            </a:solidFill>
            <a:ln w="12700">
              <a:solidFill>
                <a:srgbClr val="EE1712"/>
              </a:solidFill>
              <a:round/>
              <a:headEnd/>
              <a:tailEnd/>
            </a:ln>
          </p:spPr>
          <p:txBody>
            <a:bodyPr wrap="none" anchor="ctr"/>
            <a:lstStyle/>
            <a:p>
              <a:endParaRPr lang="en-US"/>
            </a:p>
          </p:txBody>
        </p:sp>
        <p:sp>
          <p:nvSpPr>
            <p:cNvPr id="25724" name="Oval 727"/>
            <p:cNvSpPr>
              <a:spLocks noChangeArrowheads="1"/>
            </p:cNvSpPr>
            <p:nvPr/>
          </p:nvSpPr>
          <p:spPr bwMode="auto">
            <a:xfrm>
              <a:off x="4463" y="4117"/>
              <a:ext cx="35" cy="30"/>
            </a:xfrm>
            <a:prstGeom prst="ellipse">
              <a:avLst/>
            </a:prstGeom>
            <a:solidFill>
              <a:srgbClr val="EE1712"/>
            </a:solidFill>
            <a:ln w="12700">
              <a:solidFill>
                <a:srgbClr val="EE1712"/>
              </a:solidFill>
              <a:round/>
              <a:headEnd/>
              <a:tailEnd/>
            </a:ln>
          </p:spPr>
          <p:txBody>
            <a:bodyPr wrap="none" anchor="ctr"/>
            <a:lstStyle/>
            <a:p>
              <a:endParaRPr lang="en-US"/>
            </a:p>
          </p:txBody>
        </p:sp>
        <p:sp>
          <p:nvSpPr>
            <p:cNvPr id="25725" name="Oval 728"/>
            <p:cNvSpPr>
              <a:spLocks noChangeArrowheads="1"/>
            </p:cNvSpPr>
            <p:nvPr/>
          </p:nvSpPr>
          <p:spPr bwMode="auto">
            <a:xfrm>
              <a:off x="4463" y="3694"/>
              <a:ext cx="35" cy="30"/>
            </a:xfrm>
            <a:prstGeom prst="ellipse">
              <a:avLst/>
            </a:prstGeom>
            <a:solidFill>
              <a:srgbClr val="EE1712"/>
            </a:solidFill>
            <a:ln w="12700">
              <a:solidFill>
                <a:srgbClr val="EE1712"/>
              </a:solidFill>
              <a:round/>
              <a:headEnd/>
              <a:tailEnd/>
            </a:ln>
          </p:spPr>
          <p:txBody>
            <a:bodyPr wrap="none" anchor="ctr"/>
            <a:lstStyle/>
            <a:p>
              <a:endParaRPr lang="en-US"/>
            </a:p>
          </p:txBody>
        </p:sp>
        <p:sp>
          <p:nvSpPr>
            <p:cNvPr id="25726" name="Oval 729"/>
            <p:cNvSpPr>
              <a:spLocks noChangeArrowheads="1"/>
            </p:cNvSpPr>
            <p:nvPr/>
          </p:nvSpPr>
          <p:spPr bwMode="auto">
            <a:xfrm>
              <a:off x="4033" y="3901"/>
              <a:ext cx="35" cy="30"/>
            </a:xfrm>
            <a:prstGeom prst="ellipse">
              <a:avLst/>
            </a:prstGeom>
            <a:solidFill>
              <a:srgbClr val="EE1712"/>
            </a:solidFill>
            <a:ln w="12700">
              <a:solidFill>
                <a:srgbClr val="EE1712"/>
              </a:solidFill>
              <a:round/>
              <a:headEnd/>
              <a:tailEnd/>
            </a:ln>
          </p:spPr>
          <p:txBody>
            <a:bodyPr wrap="none" anchor="ctr"/>
            <a:lstStyle/>
            <a:p>
              <a:endParaRPr lang="en-US"/>
            </a:p>
          </p:txBody>
        </p:sp>
        <p:sp>
          <p:nvSpPr>
            <p:cNvPr id="25727" name="Oval 730"/>
            <p:cNvSpPr>
              <a:spLocks noChangeArrowheads="1"/>
            </p:cNvSpPr>
            <p:nvPr/>
          </p:nvSpPr>
          <p:spPr bwMode="auto">
            <a:xfrm>
              <a:off x="4033" y="3478"/>
              <a:ext cx="35" cy="30"/>
            </a:xfrm>
            <a:prstGeom prst="ellipse">
              <a:avLst/>
            </a:prstGeom>
            <a:solidFill>
              <a:srgbClr val="EE1712"/>
            </a:solidFill>
            <a:ln w="12700">
              <a:solidFill>
                <a:srgbClr val="EE1712"/>
              </a:solidFill>
              <a:round/>
              <a:headEnd/>
              <a:tailEnd/>
            </a:ln>
          </p:spPr>
          <p:txBody>
            <a:bodyPr wrap="none" anchor="ctr"/>
            <a:lstStyle/>
            <a:p>
              <a:endParaRPr lang="en-US"/>
            </a:p>
          </p:txBody>
        </p:sp>
        <p:sp>
          <p:nvSpPr>
            <p:cNvPr id="25728" name="Oval 731"/>
            <p:cNvSpPr>
              <a:spLocks noChangeArrowheads="1"/>
            </p:cNvSpPr>
            <p:nvPr/>
          </p:nvSpPr>
          <p:spPr bwMode="auto">
            <a:xfrm>
              <a:off x="4466" y="3901"/>
              <a:ext cx="35" cy="30"/>
            </a:xfrm>
            <a:prstGeom prst="ellipse">
              <a:avLst/>
            </a:prstGeom>
            <a:solidFill>
              <a:srgbClr val="EE1712"/>
            </a:solidFill>
            <a:ln w="12700">
              <a:solidFill>
                <a:srgbClr val="EE1712"/>
              </a:solidFill>
              <a:round/>
              <a:headEnd/>
              <a:tailEnd/>
            </a:ln>
          </p:spPr>
          <p:txBody>
            <a:bodyPr wrap="none" anchor="ctr"/>
            <a:lstStyle/>
            <a:p>
              <a:endParaRPr lang="en-US"/>
            </a:p>
          </p:txBody>
        </p:sp>
        <p:sp>
          <p:nvSpPr>
            <p:cNvPr id="25729" name="Oval 732"/>
            <p:cNvSpPr>
              <a:spLocks noChangeArrowheads="1"/>
            </p:cNvSpPr>
            <p:nvPr/>
          </p:nvSpPr>
          <p:spPr bwMode="auto">
            <a:xfrm>
              <a:off x="4466" y="3478"/>
              <a:ext cx="35" cy="30"/>
            </a:xfrm>
            <a:prstGeom prst="ellipse">
              <a:avLst/>
            </a:prstGeom>
            <a:solidFill>
              <a:srgbClr val="EE1712"/>
            </a:solidFill>
            <a:ln w="12700">
              <a:solidFill>
                <a:srgbClr val="EE1712"/>
              </a:solidFill>
              <a:round/>
              <a:headEnd/>
              <a:tailEnd/>
            </a:ln>
          </p:spPr>
          <p:txBody>
            <a:bodyPr wrap="none" anchor="ctr"/>
            <a:lstStyle/>
            <a:p>
              <a:endParaRPr lang="en-US"/>
            </a:p>
          </p:txBody>
        </p:sp>
        <p:sp>
          <p:nvSpPr>
            <p:cNvPr id="25730" name="Oval 733"/>
            <p:cNvSpPr>
              <a:spLocks noChangeArrowheads="1"/>
            </p:cNvSpPr>
            <p:nvPr/>
          </p:nvSpPr>
          <p:spPr bwMode="auto">
            <a:xfrm>
              <a:off x="4233" y="4117"/>
              <a:ext cx="35" cy="30"/>
            </a:xfrm>
            <a:prstGeom prst="ellipse">
              <a:avLst/>
            </a:prstGeom>
            <a:solidFill>
              <a:srgbClr val="EE1712"/>
            </a:solidFill>
            <a:ln w="12700">
              <a:solidFill>
                <a:srgbClr val="EE1712"/>
              </a:solidFill>
              <a:round/>
              <a:headEnd/>
              <a:tailEnd/>
            </a:ln>
          </p:spPr>
          <p:txBody>
            <a:bodyPr wrap="none" anchor="ctr"/>
            <a:lstStyle/>
            <a:p>
              <a:endParaRPr lang="en-US"/>
            </a:p>
          </p:txBody>
        </p:sp>
        <p:sp>
          <p:nvSpPr>
            <p:cNvPr id="25731" name="Oval 734"/>
            <p:cNvSpPr>
              <a:spLocks noChangeArrowheads="1"/>
            </p:cNvSpPr>
            <p:nvPr/>
          </p:nvSpPr>
          <p:spPr bwMode="auto">
            <a:xfrm>
              <a:off x="4233" y="3694"/>
              <a:ext cx="35" cy="30"/>
            </a:xfrm>
            <a:prstGeom prst="ellipse">
              <a:avLst/>
            </a:prstGeom>
            <a:solidFill>
              <a:srgbClr val="EE1712"/>
            </a:solidFill>
            <a:ln w="12700">
              <a:solidFill>
                <a:srgbClr val="EE1712"/>
              </a:solidFill>
              <a:round/>
              <a:headEnd/>
              <a:tailEnd/>
            </a:ln>
          </p:spPr>
          <p:txBody>
            <a:bodyPr wrap="none" anchor="ctr"/>
            <a:lstStyle/>
            <a:p>
              <a:endParaRPr lang="en-US"/>
            </a:p>
          </p:txBody>
        </p:sp>
        <p:sp>
          <p:nvSpPr>
            <p:cNvPr id="25732" name="Oval 735"/>
            <p:cNvSpPr>
              <a:spLocks noChangeArrowheads="1"/>
            </p:cNvSpPr>
            <p:nvPr/>
          </p:nvSpPr>
          <p:spPr bwMode="auto">
            <a:xfrm>
              <a:off x="4666" y="4117"/>
              <a:ext cx="35" cy="30"/>
            </a:xfrm>
            <a:prstGeom prst="ellipse">
              <a:avLst/>
            </a:prstGeom>
            <a:solidFill>
              <a:srgbClr val="EE1712"/>
            </a:solidFill>
            <a:ln w="12700">
              <a:solidFill>
                <a:srgbClr val="EE1712"/>
              </a:solidFill>
              <a:round/>
              <a:headEnd/>
              <a:tailEnd/>
            </a:ln>
          </p:spPr>
          <p:txBody>
            <a:bodyPr wrap="none" anchor="ctr"/>
            <a:lstStyle/>
            <a:p>
              <a:endParaRPr lang="en-US"/>
            </a:p>
          </p:txBody>
        </p:sp>
        <p:sp>
          <p:nvSpPr>
            <p:cNvPr id="25733" name="Oval 736"/>
            <p:cNvSpPr>
              <a:spLocks noChangeArrowheads="1"/>
            </p:cNvSpPr>
            <p:nvPr/>
          </p:nvSpPr>
          <p:spPr bwMode="auto">
            <a:xfrm>
              <a:off x="4666" y="3694"/>
              <a:ext cx="35" cy="30"/>
            </a:xfrm>
            <a:prstGeom prst="ellipse">
              <a:avLst/>
            </a:prstGeom>
            <a:solidFill>
              <a:srgbClr val="EE1712"/>
            </a:solidFill>
            <a:ln w="12700">
              <a:solidFill>
                <a:srgbClr val="EE1712"/>
              </a:solidFill>
              <a:round/>
              <a:headEnd/>
              <a:tailEnd/>
            </a:ln>
          </p:spPr>
          <p:txBody>
            <a:bodyPr wrap="none" anchor="ctr"/>
            <a:lstStyle/>
            <a:p>
              <a:endParaRPr lang="en-US"/>
            </a:p>
          </p:txBody>
        </p:sp>
        <p:sp>
          <p:nvSpPr>
            <p:cNvPr id="25734" name="Oval 737"/>
            <p:cNvSpPr>
              <a:spLocks noChangeArrowheads="1"/>
            </p:cNvSpPr>
            <p:nvPr/>
          </p:nvSpPr>
          <p:spPr bwMode="auto">
            <a:xfrm>
              <a:off x="4236" y="3901"/>
              <a:ext cx="35" cy="30"/>
            </a:xfrm>
            <a:prstGeom prst="ellipse">
              <a:avLst/>
            </a:prstGeom>
            <a:solidFill>
              <a:srgbClr val="EE1712"/>
            </a:solidFill>
            <a:ln w="12700">
              <a:solidFill>
                <a:srgbClr val="EE1712"/>
              </a:solidFill>
              <a:round/>
              <a:headEnd/>
              <a:tailEnd/>
            </a:ln>
          </p:spPr>
          <p:txBody>
            <a:bodyPr wrap="none" anchor="ctr"/>
            <a:lstStyle/>
            <a:p>
              <a:endParaRPr lang="en-US"/>
            </a:p>
          </p:txBody>
        </p:sp>
        <p:sp>
          <p:nvSpPr>
            <p:cNvPr id="25735" name="Oval 738"/>
            <p:cNvSpPr>
              <a:spLocks noChangeArrowheads="1"/>
            </p:cNvSpPr>
            <p:nvPr/>
          </p:nvSpPr>
          <p:spPr bwMode="auto">
            <a:xfrm>
              <a:off x="4236" y="3478"/>
              <a:ext cx="35" cy="30"/>
            </a:xfrm>
            <a:prstGeom prst="ellipse">
              <a:avLst/>
            </a:prstGeom>
            <a:solidFill>
              <a:srgbClr val="EE1712"/>
            </a:solidFill>
            <a:ln w="12700">
              <a:solidFill>
                <a:srgbClr val="EE1712"/>
              </a:solidFill>
              <a:round/>
              <a:headEnd/>
              <a:tailEnd/>
            </a:ln>
          </p:spPr>
          <p:txBody>
            <a:bodyPr wrap="none" anchor="ctr"/>
            <a:lstStyle/>
            <a:p>
              <a:endParaRPr lang="en-US"/>
            </a:p>
          </p:txBody>
        </p:sp>
        <p:sp>
          <p:nvSpPr>
            <p:cNvPr id="25736" name="Oval 739"/>
            <p:cNvSpPr>
              <a:spLocks noChangeArrowheads="1"/>
            </p:cNvSpPr>
            <p:nvPr/>
          </p:nvSpPr>
          <p:spPr bwMode="auto">
            <a:xfrm>
              <a:off x="4669" y="3901"/>
              <a:ext cx="35" cy="30"/>
            </a:xfrm>
            <a:prstGeom prst="ellipse">
              <a:avLst/>
            </a:prstGeom>
            <a:solidFill>
              <a:srgbClr val="EE1712"/>
            </a:solidFill>
            <a:ln w="12700">
              <a:solidFill>
                <a:srgbClr val="EE1712"/>
              </a:solidFill>
              <a:round/>
              <a:headEnd/>
              <a:tailEnd/>
            </a:ln>
          </p:spPr>
          <p:txBody>
            <a:bodyPr wrap="none" anchor="ctr"/>
            <a:lstStyle/>
            <a:p>
              <a:endParaRPr lang="en-US"/>
            </a:p>
          </p:txBody>
        </p:sp>
        <p:sp>
          <p:nvSpPr>
            <p:cNvPr id="25737" name="Oval 740"/>
            <p:cNvSpPr>
              <a:spLocks noChangeArrowheads="1"/>
            </p:cNvSpPr>
            <p:nvPr/>
          </p:nvSpPr>
          <p:spPr bwMode="auto">
            <a:xfrm>
              <a:off x="4669" y="3478"/>
              <a:ext cx="35" cy="30"/>
            </a:xfrm>
            <a:prstGeom prst="ellipse">
              <a:avLst/>
            </a:prstGeom>
            <a:solidFill>
              <a:srgbClr val="EE1712"/>
            </a:solidFill>
            <a:ln w="12700">
              <a:solidFill>
                <a:srgbClr val="EE1712"/>
              </a:solidFill>
              <a:round/>
              <a:headEnd/>
              <a:tailEnd/>
            </a:ln>
          </p:spPr>
          <p:txBody>
            <a:bodyPr wrap="none" anchor="ctr"/>
            <a:lstStyle/>
            <a:p>
              <a:endParaRPr lang="en-US"/>
            </a:p>
          </p:txBody>
        </p:sp>
        <p:sp>
          <p:nvSpPr>
            <p:cNvPr id="25738" name="Oval 741"/>
            <p:cNvSpPr>
              <a:spLocks noChangeArrowheads="1"/>
            </p:cNvSpPr>
            <p:nvPr/>
          </p:nvSpPr>
          <p:spPr bwMode="auto">
            <a:xfrm>
              <a:off x="4030" y="4009"/>
              <a:ext cx="35" cy="30"/>
            </a:xfrm>
            <a:prstGeom prst="ellipse">
              <a:avLst/>
            </a:prstGeom>
            <a:solidFill>
              <a:srgbClr val="EE1712"/>
            </a:solidFill>
            <a:ln w="12700">
              <a:solidFill>
                <a:srgbClr val="EE1712"/>
              </a:solidFill>
              <a:round/>
              <a:headEnd/>
              <a:tailEnd/>
            </a:ln>
          </p:spPr>
          <p:txBody>
            <a:bodyPr wrap="none" anchor="ctr"/>
            <a:lstStyle/>
            <a:p>
              <a:endParaRPr lang="en-US"/>
            </a:p>
          </p:txBody>
        </p:sp>
        <p:sp>
          <p:nvSpPr>
            <p:cNvPr id="25739" name="Oval 742"/>
            <p:cNvSpPr>
              <a:spLocks noChangeArrowheads="1"/>
            </p:cNvSpPr>
            <p:nvPr/>
          </p:nvSpPr>
          <p:spPr bwMode="auto">
            <a:xfrm>
              <a:off x="4030" y="3586"/>
              <a:ext cx="35" cy="30"/>
            </a:xfrm>
            <a:prstGeom prst="ellipse">
              <a:avLst/>
            </a:prstGeom>
            <a:solidFill>
              <a:srgbClr val="EE1712"/>
            </a:solidFill>
            <a:ln w="12700">
              <a:solidFill>
                <a:srgbClr val="EE1712"/>
              </a:solidFill>
              <a:round/>
              <a:headEnd/>
              <a:tailEnd/>
            </a:ln>
          </p:spPr>
          <p:txBody>
            <a:bodyPr wrap="none" anchor="ctr"/>
            <a:lstStyle/>
            <a:p>
              <a:endParaRPr lang="en-US"/>
            </a:p>
          </p:txBody>
        </p:sp>
        <p:sp>
          <p:nvSpPr>
            <p:cNvPr id="25740" name="Oval 743"/>
            <p:cNvSpPr>
              <a:spLocks noChangeArrowheads="1"/>
            </p:cNvSpPr>
            <p:nvPr/>
          </p:nvSpPr>
          <p:spPr bwMode="auto">
            <a:xfrm>
              <a:off x="4463" y="4009"/>
              <a:ext cx="35" cy="30"/>
            </a:xfrm>
            <a:prstGeom prst="ellipse">
              <a:avLst/>
            </a:prstGeom>
            <a:solidFill>
              <a:srgbClr val="EE1712"/>
            </a:solidFill>
            <a:ln w="12700">
              <a:solidFill>
                <a:srgbClr val="EE1712"/>
              </a:solidFill>
              <a:round/>
              <a:headEnd/>
              <a:tailEnd/>
            </a:ln>
          </p:spPr>
          <p:txBody>
            <a:bodyPr wrap="none" anchor="ctr"/>
            <a:lstStyle/>
            <a:p>
              <a:endParaRPr lang="en-US"/>
            </a:p>
          </p:txBody>
        </p:sp>
        <p:sp>
          <p:nvSpPr>
            <p:cNvPr id="25741" name="Oval 744"/>
            <p:cNvSpPr>
              <a:spLocks noChangeArrowheads="1"/>
            </p:cNvSpPr>
            <p:nvPr/>
          </p:nvSpPr>
          <p:spPr bwMode="auto">
            <a:xfrm>
              <a:off x="4463" y="3586"/>
              <a:ext cx="35" cy="30"/>
            </a:xfrm>
            <a:prstGeom prst="ellipse">
              <a:avLst/>
            </a:prstGeom>
            <a:solidFill>
              <a:srgbClr val="EE1712"/>
            </a:solidFill>
            <a:ln w="12700">
              <a:solidFill>
                <a:srgbClr val="EE1712"/>
              </a:solidFill>
              <a:round/>
              <a:headEnd/>
              <a:tailEnd/>
            </a:ln>
          </p:spPr>
          <p:txBody>
            <a:bodyPr wrap="none" anchor="ctr"/>
            <a:lstStyle/>
            <a:p>
              <a:endParaRPr lang="en-US"/>
            </a:p>
          </p:txBody>
        </p:sp>
        <p:sp>
          <p:nvSpPr>
            <p:cNvPr id="25742" name="Oval 745"/>
            <p:cNvSpPr>
              <a:spLocks noChangeArrowheads="1"/>
            </p:cNvSpPr>
            <p:nvPr/>
          </p:nvSpPr>
          <p:spPr bwMode="auto">
            <a:xfrm>
              <a:off x="4033" y="3793"/>
              <a:ext cx="35" cy="30"/>
            </a:xfrm>
            <a:prstGeom prst="ellipse">
              <a:avLst/>
            </a:prstGeom>
            <a:solidFill>
              <a:srgbClr val="EE1712"/>
            </a:solidFill>
            <a:ln w="12700">
              <a:solidFill>
                <a:srgbClr val="EE1712"/>
              </a:solidFill>
              <a:round/>
              <a:headEnd/>
              <a:tailEnd/>
            </a:ln>
          </p:spPr>
          <p:txBody>
            <a:bodyPr wrap="none" anchor="ctr"/>
            <a:lstStyle/>
            <a:p>
              <a:endParaRPr lang="en-US"/>
            </a:p>
          </p:txBody>
        </p:sp>
        <p:sp>
          <p:nvSpPr>
            <p:cNvPr id="25743" name="Oval 746"/>
            <p:cNvSpPr>
              <a:spLocks noChangeArrowheads="1"/>
            </p:cNvSpPr>
            <p:nvPr/>
          </p:nvSpPr>
          <p:spPr bwMode="auto">
            <a:xfrm>
              <a:off x="4033" y="3370"/>
              <a:ext cx="35" cy="30"/>
            </a:xfrm>
            <a:prstGeom prst="ellipse">
              <a:avLst/>
            </a:prstGeom>
            <a:solidFill>
              <a:srgbClr val="EE1712"/>
            </a:solidFill>
            <a:ln w="12700">
              <a:solidFill>
                <a:srgbClr val="EE1712"/>
              </a:solidFill>
              <a:round/>
              <a:headEnd/>
              <a:tailEnd/>
            </a:ln>
          </p:spPr>
          <p:txBody>
            <a:bodyPr wrap="none" anchor="ctr"/>
            <a:lstStyle/>
            <a:p>
              <a:endParaRPr lang="en-US"/>
            </a:p>
          </p:txBody>
        </p:sp>
        <p:sp>
          <p:nvSpPr>
            <p:cNvPr id="25744" name="Oval 747"/>
            <p:cNvSpPr>
              <a:spLocks noChangeArrowheads="1"/>
            </p:cNvSpPr>
            <p:nvPr/>
          </p:nvSpPr>
          <p:spPr bwMode="auto">
            <a:xfrm>
              <a:off x="4466" y="3793"/>
              <a:ext cx="35" cy="30"/>
            </a:xfrm>
            <a:prstGeom prst="ellipse">
              <a:avLst/>
            </a:prstGeom>
            <a:solidFill>
              <a:srgbClr val="EE1712"/>
            </a:solidFill>
            <a:ln w="12700">
              <a:solidFill>
                <a:srgbClr val="EE1712"/>
              </a:solidFill>
              <a:round/>
              <a:headEnd/>
              <a:tailEnd/>
            </a:ln>
          </p:spPr>
          <p:txBody>
            <a:bodyPr wrap="none" anchor="ctr"/>
            <a:lstStyle/>
            <a:p>
              <a:endParaRPr lang="en-US"/>
            </a:p>
          </p:txBody>
        </p:sp>
        <p:sp>
          <p:nvSpPr>
            <p:cNvPr id="25745" name="Oval 748"/>
            <p:cNvSpPr>
              <a:spLocks noChangeArrowheads="1"/>
            </p:cNvSpPr>
            <p:nvPr/>
          </p:nvSpPr>
          <p:spPr bwMode="auto">
            <a:xfrm>
              <a:off x="4466" y="3370"/>
              <a:ext cx="35" cy="30"/>
            </a:xfrm>
            <a:prstGeom prst="ellipse">
              <a:avLst/>
            </a:prstGeom>
            <a:solidFill>
              <a:srgbClr val="EE1712"/>
            </a:solidFill>
            <a:ln w="12700">
              <a:solidFill>
                <a:srgbClr val="EE1712"/>
              </a:solidFill>
              <a:round/>
              <a:headEnd/>
              <a:tailEnd/>
            </a:ln>
          </p:spPr>
          <p:txBody>
            <a:bodyPr wrap="none" anchor="ctr"/>
            <a:lstStyle/>
            <a:p>
              <a:endParaRPr lang="en-US"/>
            </a:p>
          </p:txBody>
        </p:sp>
        <p:sp>
          <p:nvSpPr>
            <p:cNvPr id="25746" name="Oval 749"/>
            <p:cNvSpPr>
              <a:spLocks noChangeArrowheads="1"/>
            </p:cNvSpPr>
            <p:nvPr/>
          </p:nvSpPr>
          <p:spPr bwMode="auto">
            <a:xfrm>
              <a:off x="4233" y="4009"/>
              <a:ext cx="35" cy="30"/>
            </a:xfrm>
            <a:prstGeom prst="ellipse">
              <a:avLst/>
            </a:prstGeom>
            <a:solidFill>
              <a:srgbClr val="EE1712"/>
            </a:solidFill>
            <a:ln w="12700">
              <a:solidFill>
                <a:srgbClr val="EE1712"/>
              </a:solidFill>
              <a:round/>
              <a:headEnd/>
              <a:tailEnd/>
            </a:ln>
          </p:spPr>
          <p:txBody>
            <a:bodyPr wrap="none" anchor="ctr"/>
            <a:lstStyle/>
            <a:p>
              <a:endParaRPr lang="en-US"/>
            </a:p>
          </p:txBody>
        </p:sp>
        <p:sp>
          <p:nvSpPr>
            <p:cNvPr id="25747" name="Oval 750"/>
            <p:cNvSpPr>
              <a:spLocks noChangeArrowheads="1"/>
            </p:cNvSpPr>
            <p:nvPr/>
          </p:nvSpPr>
          <p:spPr bwMode="auto">
            <a:xfrm>
              <a:off x="4233" y="3586"/>
              <a:ext cx="35" cy="30"/>
            </a:xfrm>
            <a:prstGeom prst="ellipse">
              <a:avLst/>
            </a:prstGeom>
            <a:solidFill>
              <a:srgbClr val="EE1712"/>
            </a:solidFill>
            <a:ln w="12700">
              <a:solidFill>
                <a:srgbClr val="EE1712"/>
              </a:solidFill>
              <a:round/>
              <a:headEnd/>
              <a:tailEnd/>
            </a:ln>
          </p:spPr>
          <p:txBody>
            <a:bodyPr wrap="none" anchor="ctr"/>
            <a:lstStyle/>
            <a:p>
              <a:endParaRPr lang="en-US"/>
            </a:p>
          </p:txBody>
        </p:sp>
        <p:sp>
          <p:nvSpPr>
            <p:cNvPr id="25748" name="Oval 751"/>
            <p:cNvSpPr>
              <a:spLocks noChangeArrowheads="1"/>
            </p:cNvSpPr>
            <p:nvPr/>
          </p:nvSpPr>
          <p:spPr bwMode="auto">
            <a:xfrm>
              <a:off x="4666" y="4009"/>
              <a:ext cx="35" cy="30"/>
            </a:xfrm>
            <a:prstGeom prst="ellipse">
              <a:avLst/>
            </a:prstGeom>
            <a:solidFill>
              <a:srgbClr val="EE1712"/>
            </a:solidFill>
            <a:ln w="12700">
              <a:solidFill>
                <a:srgbClr val="EE1712"/>
              </a:solidFill>
              <a:round/>
              <a:headEnd/>
              <a:tailEnd/>
            </a:ln>
          </p:spPr>
          <p:txBody>
            <a:bodyPr wrap="none" anchor="ctr"/>
            <a:lstStyle/>
            <a:p>
              <a:endParaRPr lang="en-US"/>
            </a:p>
          </p:txBody>
        </p:sp>
        <p:sp>
          <p:nvSpPr>
            <p:cNvPr id="25749" name="Oval 752"/>
            <p:cNvSpPr>
              <a:spLocks noChangeArrowheads="1"/>
            </p:cNvSpPr>
            <p:nvPr/>
          </p:nvSpPr>
          <p:spPr bwMode="auto">
            <a:xfrm>
              <a:off x="4666" y="3586"/>
              <a:ext cx="35" cy="30"/>
            </a:xfrm>
            <a:prstGeom prst="ellipse">
              <a:avLst/>
            </a:prstGeom>
            <a:solidFill>
              <a:srgbClr val="EE1712"/>
            </a:solidFill>
            <a:ln w="12700">
              <a:solidFill>
                <a:srgbClr val="EE1712"/>
              </a:solidFill>
              <a:round/>
              <a:headEnd/>
              <a:tailEnd/>
            </a:ln>
          </p:spPr>
          <p:txBody>
            <a:bodyPr wrap="none" anchor="ctr"/>
            <a:lstStyle/>
            <a:p>
              <a:endParaRPr lang="en-US"/>
            </a:p>
          </p:txBody>
        </p:sp>
        <p:sp>
          <p:nvSpPr>
            <p:cNvPr id="25750" name="Oval 753"/>
            <p:cNvSpPr>
              <a:spLocks noChangeArrowheads="1"/>
            </p:cNvSpPr>
            <p:nvPr/>
          </p:nvSpPr>
          <p:spPr bwMode="auto">
            <a:xfrm>
              <a:off x="4236" y="3793"/>
              <a:ext cx="35" cy="30"/>
            </a:xfrm>
            <a:prstGeom prst="ellipse">
              <a:avLst/>
            </a:prstGeom>
            <a:solidFill>
              <a:srgbClr val="EE1712"/>
            </a:solidFill>
            <a:ln w="12700">
              <a:solidFill>
                <a:srgbClr val="EE1712"/>
              </a:solidFill>
              <a:round/>
              <a:headEnd/>
              <a:tailEnd/>
            </a:ln>
          </p:spPr>
          <p:txBody>
            <a:bodyPr wrap="none" anchor="ctr"/>
            <a:lstStyle/>
            <a:p>
              <a:endParaRPr lang="en-US"/>
            </a:p>
          </p:txBody>
        </p:sp>
        <p:sp>
          <p:nvSpPr>
            <p:cNvPr id="25751" name="Oval 754"/>
            <p:cNvSpPr>
              <a:spLocks noChangeArrowheads="1"/>
            </p:cNvSpPr>
            <p:nvPr/>
          </p:nvSpPr>
          <p:spPr bwMode="auto">
            <a:xfrm>
              <a:off x="4236" y="3370"/>
              <a:ext cx="35" cy="30"/>
            </a:xfrm>
            <a:prstGeom prst="ellipse">
              <a:avLst/>
            </a:prstGeom>
            <a:solidFill>
              <a:srgbClr val="EE1712"/>
            </a:solidFill>
            <a:ln w="12700">
              <a:solidFill>
                <a:srgbClr val="EE1712"/>
              </a:solidFill>
              <a:round/>
              <a:headEnd/>
              <a:tailEnd/>
            </a:ln>
          </p:spPr>
          <p:txBody>
            <a:bodyPr wrap="none" anchor="ctr"/>
            <a:lstStyle/>
            <a:p>
              <a:endParaRPr lang="en-US"/>
            </a:p>
          </p:txBody>
        </p:sp>
        <p:sp>
          <p:nvSpPr>
            <p:cNvPr id="25752" name="Oval 755"/>
            <p:cNvSpPr>
              <a:spLocks noChangeArrowheads="1"/>
            </p:cNvSpPr>
            <p:nvPr/>
          </p:nvSpPr>
          <p:spPr bwMode="auto">
            <a:xfrm>
              <a:off x="4669" y="3793"/>
              <a:ext cx="35" cy="30"/>
            </a:xfrm>
            <a:prstGeom prst="ellipse">
              <a:avLst/>
            </a:prstGeom>
            <a:solidFill>
              <a:srgbClr val="EE1712"/>
            </a:solidFill>
            <a:ln w="12700">
              <a:solidFill>
                <a:srgbClr val="EE1712"/>
              </a:solidFill>
              <a:round/>
              <a:headEnd/>
              <a:tailEnd/>
            </a:ln>
          </p:spPr>
          <p:txBody>
            <a:bodyPr wrap="none" anchor="ctr"/>
            <a:lstStyle/>
            <a:p>
              <a:endParaRPr lang="en-US"/>
            </a:p>
          </p:txBody>
        </p:sp>
        <p:sp>
          <p:nvSpPr>
            <p:cNvPr id="25753" name="Oval 756"/>
            <p:cNvSpPr>
              <a:spLocks noChangeArrowheads="1"/>
            </p:cNvSpPr>
            <p:nvPr/>
          </p:nvSpPr>
          <p:spPr bwMode="auto">
            <a:xfrm>
              <a:off x="4669" y="3370"/>
              <a:ext cx="35" cy="30"/>
            </a:xfrm>
            <a:prstGeom prst="ellipse">
              <a:avLst/>
            </a:prstGeom>
            <a:solidFill>
              <a:srgbClr val="EE1712"/>
            </a:solidFill>
            <a:ln w="12700">
              <a:solidFill>
                <a:srgbClr val="EE1712"/>
              </a:solidFill>
              <a:round/>
              <a:headEnd/>
              <a:tailEnd/>
            </a:ln>
          </p:spPr>
          <p:txBody>
            <a:bodyPr wrap="none" anchor="ctr"/>
            <a:lstStyle/>
            <a:p>
              <a:endParaRPr lang="en-US"/>
            </a:p>
          </p:txBody>
        </p:sp>
      </p:grpSp>
      <p:sp>
        <p:nvSpPr>
          <p:cNvPr id="25621" name="Oval 757"/>
          <p:cNvSpPr>
            <a:spLocks noChangeArrowheads="1"/>
          </p:cNvSpPr>
          <p:nvPr/>
        </p:nvSpPr>
        <p:spPr bwMode="auto">
          <a:xfrm>
            <a:off x="7077075" y="2060575"/>
            <a:ext cx="84138" cy="63500"/>
          </a:xfrm>
          <a:prstGeom prst="ellipse">
            <a:avLst/>
          </a:prstGeom>
          <a:solidFill>
            <a:srgbClr val="51DC00"/>
          </a:solidFill>
          <a:ln w="28575">
            <a:solidFill>
              <a:srgbClr val="51DC00"/>
            </a:solidFill>
            <a:round/>
            <a:headEnd/>
            <a:tailEnd/>
          </a:ln>
        </p:spPr>
        <p:txBody>
          <a:bodyPr wrap="none" anchor="ctr"/>
          <a:lstStyle/>
          <a:p>
            <a:endParaRPr lang="en-US"/>
          </a:p>
        </p:txBody>
      </p:sp>
      <p:sp>
        <p:nvSpPr>
          <p:cNvPr id="25622" name="Oval 758"/>
          <p:cNvSpPr>
            <a:spLocks noChangeArrowheads="1"/>
          </p:cNvSpPr>
          <p:nvPr/>
        </p:nvSpPr>
        <p:spPr bwMode="auto">
          <a:xfrm>
            <a:off x="7077075" y="2855913"/>
            <a:ext cx="84138" cy="63500"/>
          </a:xfrm>
          <a:prstGeom prst="ellipse">
            <a:avLst/>
          </a:prstGeom>
          <a:solidFill>
            <a:srgbClr val="EE1712"/>
          </a:solidFill>
          <a:ln w="28575">
            <a:solidFill>
              <a:srgbClr val="EE1712"/>
            </a:solidFill>
            <a:round/>
            <a:headEnd/>
            <a:tailEnd/>
          </a:ln>
        </p:spPr>
        <p:txBody>
          <a:bodyPr wrap="none" anchor="ctr"/>
          <a:lstStyle/>
          <a:p>
            <a:endParaRPr lang="en-US"/>
          </a:p>
        </p:txBody>
      </p:sp>
      <p:sp>
        <p:nvSpPr>
          <p:cNvPr id="25623" name="Text Box 759"/>
          <p:cNvSpPr txBox="1">
            <a:spLocks noChangeArrowheads="1"/>
          </p:cNvSpPr>
          <p:nvPr/>
        </p:nvSpPr>
        <p:spPr bwMode="auto">
          <a:xfrm>
            <a:off x="6983413" y="1863725"/>
            <a:ext cx="2019300" cy="822325"/>
          </a:xfrm>
          <a:prstGeom prst="rect">
            <a:avLst/>
          </a:prstGeom>
          <a:noFill/>
          <a:ln w="9525">
            <a:noFill/>
            <a:miter lim="800000"/>
            <a:headEnd/>
            <a:tailEnd/>
          </a:ln>
        </p:spPr>
        <p:txBody>
          <a:bodyPr wrap="none">
            <a:spAutoFit/>
          </a:bodyPr>
          <a:lstStyle/>
          <a:p>
            <a:pPr algn="ctr"/>
            <a:r>
              <a:rPr lang="en-US" sz="2400">
                <a:solidFill>
                  <a:srgbClr val="000000"/>
                </a:solidFill>
                <a:latin typeface="Times New Roman" pitchFamily="18" charset="0"/>
              </a:rPr>
              <a:t>Coarser data</a:t>
            </a:r>
            <a:br>
              <a:rPr lang="en-US" sz="2400">
                <a:solidFill>
                  <a:srgbClr val="000000"/>
                </a:solidFill>
                <a:latin typeface="Times New Roman" pitchFamily="18" charset="0"/>
              </a:rPr>
            </a:br>
            <a:r>
              <a:rPr lang="en-US" sz="2400">
                <a:solidFill>
                  <a:srgbClr val="000000"/>
                </a:solidFill>
                <a:latin typeface="Times New Roman" pitchFamily="18" charset="0"/>
              </a:rPr>
              <a:t>(even samples)</a:t>
            </a:r>
          </a:p>
        </p:txBody>
      </p:sp>
      <p:sp>
        <p:nvSpPr>
          <p:cNvPr id="25624" name="Text Box 760"/>
          <p:cNvSpPr txBox="1">
            <a:spLocks noChangeArrowheads="1"/>
          </p:cNvSpPr>
          <p:nvPr/>
        </p:nvSpPr>
        <p:spPr bwMode="auto">
          <a:xfrm>
            <a:off x="7134225" y="2659063"/>
            <a:ext cx="2009775" cy="822325"/>
          </a:xfrm>
          <a:prstGeom prst="rect">
            <a:avLst/>
          </a:prstGeom>
          <a:noFill/>
          <a:ln w="9525">
            <a:noFill/>
            <a:miter lim="800000"/>
            <a:headEnd/>
            <a:tailEnd/>
          </a:ln>
        </p:spPr>
        <p:txBody>
          <a:bodyPr wrap="none">
            <a:spAutoFit/>
          </a:bodyPr>
          <a:lstStyle/>
          <a:p>
            <a:pPr algn="ctr"/>
            <a:r>
              <a:rPr lang="en-US" sz="2400">
                <a:solidFill>
                  <a:srgbClr val="000000"/>
                </a:solidFill>
                <a:latin typeface="Times New Roman" pitchFamily="18" charset="0"/>
              </a:rPr>
              <a:t>New level data</a:t>
            </a:r>
          </a:p>
          <a:p>
            <a:pPr algn="ctr"/>
            <a:r>
              <a:rPr lang="en-US" sz="2400">
                <a:solidFill>
                  <a:srgbClr val="000000"/>
                </a:solidFill>
                <a:latin typeface="Times New Roman" pitchFamily="18" charset="0"/>
              </a:rPr>
              <a:t>(odd samples)</a:t>
            </a:r>
          </a:p>
        </p:txBody>
      </p:sp>
      <p:sp>
        <p:nvSpPr>
          <p:cNvPr id="25625" name="Text Box 761"/>
          <p:cNvSpPr txBox="1">
            <a:spLocks noChangeArrowheads="1"/>
          </p:cNvSpPr>
          <p:nvPr/>
        </p:nvSpPr>
        <p:spPr bwMode="auto">
          <a:xfrm>
            <a:off x="6691313" y="3692525"/>
            <a:ext cx="2311400" cy="2225675"/>
          </a:xfrm>
          <a:prstGeom prst="rect">
            <a:avLst/>
          </a:prstGeom>
          <a:noFill/>
          <a:ln w="9525">
            <a:noFill/>
            <a:miter lim="800000"/>
            <a:headEnd/>
            <a:tailEnd/>
          </a:ln>
        </p:spPr>
        <p:txBody>
          <a:bodyPr>
            <a:spAutoFit/>
          </a:bodyPr>
          <a:lstStyle/>
          <a:p>
            <a:pPr marL="112713" indent="-112713"/>
            <a:r>
              <a:rPr lang="en-US">
                <a:latin typeface="Times New Roman" pitchFamily="18" charset="0"/>
              </a:rPr>
              <a:t>1D order: </a:t>
            </a:r>
          </a:p>
          <a:p>
            <a:pPr marL="112713" indent="-112713">
              <a:buFontTx/>
              <a:buChar char="•"/>
            </a:pPr>
            <a:r>
              <a:rPr lang="en-US">
                <a:latin typeface="Times New Roman" pitchFamily="18" charset="0"/>
              </a:rPr>
              <a:t>at each level store the green samples first (recursively);</a:t>
            </a:r>
          </a:p>
          <a:p>
            <a:pPr marL="112713" indent="-112713">
              <a:buFontTx/>
              <a:buChar char="•"/>
            </a:pPr>
            <a:r>
              <a:rPr lang="en-US">
                <a:latin typeface="Times New Roman" pitchFamily="18" charset="0"/>
              </a:rPr>
              <a:t>keep the Z order for red samples (as much as possible).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39652"/>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539653"/>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499"/>
                                          </p:stCondLst>
                                        </p:cTn>
                                        <p:tgtEl>
                                          <p:spTgt spid="539654"/>
                                        </p:tgtEl>
                                        <p:attrNameLst>
                                          <p:attrName>style.visibility</p:attrName>
                                        </p:attrNameLst>
                                      </p:cBhvr>
                                      <p:to>
                                        <p:strVal val="visible"/>
                                      </p:to>
                                    </p:set>
                                  </p:childTnLst>
                                </p:cTn>
                              </p:par>
                            </p:childTnLst>
                          </p:cTn>
                        </p:par>
                        <p:par>
                          <p:cTn id="14" fill="hold">
                            <p:stCondLst>
                              <p:cond delay="500"/>
                            </p:stCondLst>
                            <p:childTnLst>
                              <p:par>
                                <p:cTn id="15" presetID="1" presetClass="entr" presetSubtype="0" fill="hold" nodeType="afterEffect">
                                  <p:stCondLst>
                                    <p:cond delay="0"/>
                                  </p:stCondLst>
                                  <p:childTnLst>
                                    <p:set>
                                      <p:cBhvr>
                                        <p:cTn id="16" dur="1" fill="hold">
                                          <p:stCondLst>
                                            <p:cond delay="499"/>
                                          </p:stCondLst>
                                        </p:cTn>
                                        <p:tgtEl>
                                          <p:spTgt spid="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499"/>
                                          </p:stCondLst>
                                        </p:cTn>
                                        <p:tgtEl>
                                          <p:spTgt spid="3"/>
                                        </p:tgtEl>
                                        <p:attrNameLst>
                                          <p:attrName>style.visibility</p:attrName>
                                        </p:attrNameLst>
                                      </p:cBhvr>
                                      <p:to>
                                        <p:strVal val="visible"/>
                                      </p:to>
                                    </p:set>
                                  </p:childTnLst>
                                </p:cTn>
                              </p:par>
                            </p:childTnLst>
                          </p:cTn>
                        </p:par>
                        <p:par>
                          <p:cTn id="21" fill="hold">
                            <p:stCondLst>
                              <p:cond delay="500"/>
                            </p:stCondLst>
                            <p:childTnLst>
                              <p:par>
                                <p:cTn id="22" presetID="1" presetClass="entr" presetSubtype="0" fill="hold" nodeType="afterEffect">
                                  <p:stCondLst>
                                    <p:cond delay="0"/>
                                  </p:stCondLst>
                                  <p:childTnLst>
                                    <p:set>
                                      <p:cBhvr>
                                        <p:cTn id="23" dur="1" fill="hold">
                                          <p:stCondLst>
                                            <p:cond delay="499"/>
                                          </p:stCondLst>
                                        </p:cTn>
                                        <p:tgtEl>
                                          <p:spTgt spid="4"/>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499"/>
                                          </p:stCondLst>
                                        </p:cTn>
                                        <p:tgtEl>
                                          <p:spTgt spid="7"/>
                                        </p:tgtEl>
                                        <p:attrNameLst>
                                          <p:attrName>style.visibility</p:attrName>
                                        </p:attrNameLst>
                                      </p:cBhvr>
                                      <p:to>
                                        <p:strVal val="visible"/>
                                      </p:to>
                                    </p:set>
                                  </p:childTnLst>
                                </p:cTn>
                              </p:par>
                            </p:childTnLst>
                          </p:cTn>
                        </p:par>
                        <p:par>
                          <p:cTn id="28" fill="hold">
                            <p:stCondLst>
                              <p:cond delay="500"/>
                            </p:stCondLst>
                            <p:childTnLst>
                              <p:par>
                                <p:cTn id="29" presetID="1" presetClass="entr" presetSubtype="0" fill="hold" nodeType="afterEffect">
                                  <p:stCondLst>
                                    <p:cond delay="0"/>
                                  </p:stCondLst>
                                  <p:childTnLst>
                                    <p:set>
                                      <p:cBhvr>
                                        <p:cTn id="30" dur="1" fill="hold">
                                          <p:stCondLst>
                                            <p:cond delay="499"/>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499"/>
                                          </p:stCondLst>
                                        </p:cTn>
                                        <p:tgtEl>
                                          <p:spTgt spid="17"/>
                                        </p:tgtEl>
                                        <p:attrNameLst>
                                          <p:attrName>style.visibility</p:attrName>
                                        </p:attrNameLst>
                                      </p:cBhvr>
                                      <p:to>
                                        <p:strVal val="visible"/>
                                      </p:to>
                                    </p:set>
                                  </p:childTnLst>
                                </p:cTn>
                              </p:par>
                            </p:childTnLst>
                          </p:cTn>
                        </p:par>
                        <p:par>
                          <p:cTn id="35" fill="hold">
                            <p:stCondLst>
                              <p:cond delay="500"/>
                            </p:stCondLst>
                            <p:childTnLst>
                              <p:par>
                                <p:cTn id="36" presetID="1" presetClass="entr" presetSubtype="0" fill="hold" nodeType="afterEffect">
                                  <p:stCondLst>
                                    <p:cond delay="0"/>
                                  </p:stCondLst>
                                  <p:childTnLst>
                                    <p:set>
                                      <p:cBhvr>
                                        <p:cTn id="37" dur="1" fill="hold">
                                          <p:stCondLst>
                                            <p:cond delay="499"/>
                                          </p:stCondLst>
                                        </p:cTn>
                                        <p:tgtEl>
                                          <p:spTgt spid="24"/>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499"/>
                                          </p:stCondLst>
                                        </p:cTn>
                                        <p:tgtEl>
                                          <p:spTgt spid="539665"/>
                                        </p:tgtEl>
                                        <p:attrNameLst>
                                          <p:attrName>style.visibility</p:attrName>
                                        </p:attrNameLst>
                                      </p:cBhvr>
                                      <p:to>
                                        <p:strVal val="visible"/>
                                      </p:to>
                                    </p:set>
                                  </p:childTnLst>
                                </p:cTn>
                              </p:par>
                            </p:childTnLst>
                          </p:cTn>
                        </p:par>
                        <p:par>
                          <p:cTn id="42" fill="hold">
                            <p:stCondLst>
                              <p:cond delay="500"/>
                            </p:stCondLst>
                            <p:childTnLst>
                              <p:par>
                                <p:cTn id="43" presetID="1" presetClass="entr" presetSubtype="0" fill="hold" nodeType="afterEffect">
                                  <p:stCondLst>
                                    <p:cond delay="0"/>
                                  </p:stCondLst>
                                  <p:childTnLst>
                                    <p:set>
                                      <p:cBhvr>
                                        <p:cTn id="44" dur="1" fill="hold">
                                          <p:stCondLst>
                                            <p:cond delay="499"/>
                                          </p:stCondLst>
                                        </p:cTn>
                                        <p:tgtEl>
                                          <p:spTgt spid="53968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499"/>
                                          </p:stCondLst>
                                        </p:cTn>
                                        <p:tgtEl>
                                          <p:spTgt spid="539749"/>
                                        </p:tgtEl>
                                        <p:attrNameLst>
                                          <p:attrName>style.visibility</p:attrName>
                                        </p:attrNameLst>
                                      </p:cBhvr>
                                      <p:to>
                                        <p:strVal val="visible"/>
                                      </p:to>
                                    </p:set>
                                  </p:childTnLst>
                                </p:cTn>
                              </p:par>
                            </p:childTnLst>
                          </p:cTn>
                        </p:par>
                        <p:par>
                          <p:cTn id="49" fill="hold">
                            <p:stCondLst>
                              <p:cond delay="500"/>
                            </p:stCondLst>
                            <p:childTnLst>
                              <p:par>
                                <p:cTn id="50" presetID="1" presetClass="entr" presetSubtype="0" fill="hold" nodeType="afterEffect">
                                  <p:stCondLst>
                                    <p:cond delay="0"/>
                                  </p:stCondLst>
                                  <p:childTnLst>
                                    <p:set>
                                      <p:cBhvr>
                                        <p:cTn id="51" dur="1" fill="hold">
                                          <p:stCondLst>
                                            <p:cond delay="499"/>
                                          </p:stCondLst>
                                        </p:cTn>
                                        <p:tgtEl>
                                          <p:spTgt spid="539812"/>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nodeType="clickEffect">
                                  <p:stCondLst>
                                    <p:cond delay="0"/>
                                  </p:stCondLst>
                                  <p:childTnLst>
                                    <p:set>
                                      <p:cBhvr>
                                        <p:cTn id="55" dur="1" fill="hold">
                                          <p:stCondLst>
                                            <p:cond delay="499"/>
                                          </p:stCondLst>
                                        </p:cTn>
                                        <p:tgtEl>
                                          <p:spTgt spid="539939"/>
                                        </p:tgtEl>
                                        <p:attrNameLst>
                                          <p:attrName>style.visibility</p:attrName>
                                        </p:attrNameLst>
                                      </p:cBhvr>
                                      <p:to>
                                        <p:strVal val="visible"/>
                                      </p:to>
                                    </p:set>
                                  </p:childTnLst>
                                </p:cTn>
                              </p:par>
                            </p:childTnLst>
                          </p:cTn>
                        </p:par>
                        <p:par>
                          <p:cTn id="56" fill="hold">
                            <p:stCondLst>
                              <p:cond delay="500"/>
                            </p:stCondLst>
                            <p:childTnLst>
                              <p:par>
                                <p:cTn id="57" presetID="1" presetClass="entr" presetSubtype="0" fill="hold" nodeType="afterEffect">
                                  <p:stCondLst>
                                    <p:cond delay="0"/>
                                  </p:stCondLst>
                                  <p:childTnLst>
                                    <p:set>
                                      <p:cBhvr>
                                        <p:cTn id="58" dur="1" fill="hold">
                                          <p:stCondLst>
                                            <p:cond delay="499"/>
                                          </p:stCondLst>
                                        </p:cTn>
                                        <p:tgtEl>
                                          <p:spTgt spid="540066"/>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499"/>
                                          </p:stCondLst>
                                        </p:cTn>
                                        <p:tgtEl>
                                          <p:spTgt spid="5400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9652" grpId="0" animBg="1"/>
      <p:bldP spid="539653" grpId="0" animBg="1"/>
      <p:bldP spid="539654" grpId="0" animBg="1"/>
    </p:bld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574675" y="152400"/>
            <a:ext cx="8280400" cy="908050"/>
          </a:xfrm>
          <a:noFill/>
        </p:spPr>
        <p:txBody>
          <a:bodyPr lIns="90488" tIns="44450" rIns="90488" bIns="44450" anchor="b"/>
          <a:lstStyle/>
          <a:p>
            <a:pPr eaLnBrk="1" hangingPunct="1"/>
            <a:r>
              <a:rPr lang="en-US" sz="2800" smtClean="0"/>
              <a:t>The Pixel in Each Data Block is Maintained Local at All Levels of Resolution</a:t>
            </a:r>
          </a:p>
        </p:txBody>
      </p:sp>
      <p:pic>
        <p:nvPicPr>
          <p:cNvPr id="26627" name="Picture 6"/>
          <p:cNvPicPr>
            <a:picLocks noChangeAspect="1" noChangeArrowheads="1"/>
          </p:cNvPicPr>
          <p:nvPr/>
        </p:nvPicPr>
        <p:blipFill>
          <a:blip r:embed="rId2">
            <a:lum bright="-24000" contrast="36000"/>
          </a:blip>
          <a:srcRect l="-508" t="-394" b="1245"/>
          <a:stretch>
            <a:fillRect/>
          </a:stretch>
        </p:blipFill>
        <p:spPr bwMode="auto">
          <a:xfrm>
            <a:off x="636588" y="3797300"/>
            <a:ext cx="9750425" cy="2400300"/>
          </a:xfrm>
          <a:prstGeom prst="rect">
            <a:avLst/>
          </a:prstGeom>
          <a:noFill/>
          <a:ln w="12700">
            <a:noFill/>
            <a:miter lim="800000"/>
            <a:headEnd/>
            <a:tailEnd/>
          </a:ln>
        </p:spPr>
      </p:pic>
      <p:sp>
        <p:nvSpPr>
          <p:cNvPr id="26628" name="Freeform 7"/>
          <p:cNvSpPr>
            <a:spLocks/>
          </p:cNvSpPr>
          <p:nvPr/>
        </p:nvSpPr>
        <p:spPr bwMode="auto">
          <a:xfrm>
            <a:off x="361950" y="2898775"/>
            <a:ext cx="371475" cy="1252538"/>
          </a:xfrm>
          <a:custGeom>
            <a:avLst/>
            <a:gdLst>
              <a:gd name="T0" fmla="*/ 234 w 234"/>
              <a:gd name="T1" fmla="*/ 0 h 789"/>
              <a:gd name="T2" fmla="*/ 52 w 234"/>
              <a:gd name="T3" fmla="*/ 368 h 789"/>
              <a:gd name="T4" fmla="*/ 22 w 234"/>
              <a:gd name="T5" fmla="*/ 719 h 789"/>
              <a:gd name="T6" fmla="*/ 183 w 234"/>
              <a:gd name="T7" fmla="*/ 787 h 789"/>
              <a:gd name="T8" fmla="*/ 0 60000 65536"/>
              <a:gd name="T9" fmla="*/ 0 60000 65536"/>
              <a:gd name="T10" fmla="*/ 0 60000 65536"/>
              <a:gd name="T11" fmla="*/ 0 60000 65536"/>
              <a:gd name="T12" fmla="*/ 0 w 234"/>
              <a:gd name="T13" fmla="*/ 0 h 789"/>
              <a:gd name="T14" fmla="*/ 234 w 234"/>
              <a:gd name="T15" fmla="*/ 789 h 789"/>
            </a:gdLst>
            <a:ahLst/>
            <a:cxnLst>
              <a:cxn ang="T8">
                <a:pos x="T0" y="T1"/>
              </a:cxn>
              <a:cxn ang="T9">
                <a:pos x="T2" y="T3"/>
              </a:cxn>
              <a:cxn ang="T10">
                <a:pos x="T4" y="T5"/>
              </a:cxn>
              <a:cxn ang="T11">
                <a:pos x="T6" y="T7"/>
              </a:cxn>
            </a:cxnLst>
            <a:rect l="T12" t="T13" r="T14" b="T15"/>
            <a:pathLst>
              <a:path w="234" h="789">
                <a:moveTo>
                  <a:pt x="234" y="0"/>
                </a:moveTo>
                <a:cubicBezTo>
                  <a:pt x="205" y="61"/>
                  <a:pt x="87" y="248"/>
                  <a:pt x="52" y="368"/>
                </a:cubicBezTo>
                <a:cubicBezTo>
                  <a:pt x="17" y="488"/>
                  <a:pt x="0" y="650"/>
                  <a:pt x="22" y="719"/>
                </a:cubicBezTo>
                <a:cubicBezTo>
                  <a:pt x="43" y="789"/>
                  <a:pt x="113" y="788"/>
                  <a:pt x="183" y="787"/>
                </a:cubicBezTo>
              </a:path>
            </a:pathLst>
          </a:custGeom>
          <a:noFill/>
          <a:ln w="28575">
            <a:solidFill>
              <a:srgbClr val="000000"/>
            </a:solidFill>
            <a:round/>
            <a:headEnd/>
            <a:tailEnd type="triangle" w="med" len="med"/>
          </a:ln>
        </p:spPr>
        <p:txBody>
          <a:bodyPr/>
          <a:lstStyle/>
          <a:p>
            <a:endParaRPr lang="en-US"/>
          </a:p>
        </p:txBody>
      </p:sp>
      <p:sp>
        <p:nvSpPr>
          <p:cNvPr id="26629" name="Freeform 8"/>
          <p:cNvSpPr>
            <a:spLocks/>
          </p:cNvSpPr>
          <p:nvPr/>
        </p:nvSpPr>
        <p:spPr bwMode="auto">
          <a:xfrm>
            <a:off x="1036638" y="2889250"/>
            <a:ext cx="754062" cy="1538288"/>
          </a:xfrm>
          <a:custGeom>
            <a:avLst/>
            <a:gdLst>
              <a:gd name="T0" fmla="*/ 475 w 475"/>
              <a:gd name="T1" fmla="*/ 0 h 969"/>
              <a:gd name="T2" fmla="*/ 78 w 475"/>
              <a:gd name="T3" fmla="*/ 361 h 969"/>
              <a:gd name="T4" fmla="*/ 36 w 475"/>
              <a:gd name="T5" fmla="*/ 772 h 969"/>
              <a:gd name="T6" fmla="*/ 0 w 475"/>
              <a:gd name="T7" fmla="*/ 969 h 969"/>
              <a:gd name="T8" fmla="*/ 0 60000 65536"/>
              <a:gd name="T9" fmla="*/ 0 60000 65536"/>
              <a:gd name="T10" fmla="*/ 0 60000 65536"/>
              <a:gd name="T11" fmla="*/ 0 60000 65536"/>
              <a:gd name="T12" fmla="*/ 0 w 475"/>
              <a:gd name="T13" fmla="*/ 0 h 969"/>
              <a:gd name="T14" fmla="*/ 475 w 475"/>
              <a:gd name="T15" fmla="*/ 969 h 969"/>
            </a:gdLst>
            <a:ahLst/>
            <a:cxnLst>
              <a:cxn ang="T8">
                <a:pos x="T0" y="T1"/>
              </a:cxn>
              <a:cxn ang="T9">
                <a:pos x="T2" y="T3"/>
              </a:cxn>
              <a:cxn ang="T10">
                <a:pos x="T4" y="T5"/>
              </a:cxn>
              <a:cxn ang="T11">
                <a:pos x="T6" y="T7"/>
              </a:cxn>
            </a:cxnLst>
            <a:rect l="T12" t="T13" r="T14" b="T15"/>
            <a:pathLst>
              <a:path w="475" h="969">
                <a:moveTo>
                  <a:pt x="475" y="0"/>
                </a:moveTo>
                <a:cubicBezTo>
                  <a:pt x="409" y="59"/>
                  <a:pt x="151" y="232"/>
                  <a:pt x="78" y="361"/>
                </a:cubicBezTo>
                <a:cubicBezTo>
                  <a:pt x="5" y="490"/>
                  <a:pt x="49" y="671"/>
                  <a:pt x="36" y="772"/>
                </a:cubicBezTo>
                <a:cubicBezTo>
                  <a:pt x="23" y="873"/>
                  <a:pt x="7" y="928"/>
                  <a:pt x="0" y="969"/>
                </a:cubicBezTo>
              </a:path>
            </a:pathLst>
          </a:custGeom>
          <a:noFill/>
          <a:ln w="28575">
            <a:solidFill>
              <a:srgbClr val="000000"/>
            </a:solidFill>
            <a:round/>
            <a:headEnd/>
            <a:tailEnd type="triangle" w="med" len="med"/>
          </a:ln>
        </p:spPr>
        <p:txBody>
          <a:bodyPr/>
          <a:lstStyle/>
          <a:p>
            <a:endParaRPr lang="en-US"/>
          </a:p>
        </p:txBody>
      </p:sp>
      <p:sp>
        <p:nvSpPr>
          <p:cNvPr id="26630" name="Text Box 9"/>
          <p:cNvSpPr txBox="1">
            <a:spLocks noChangeArrowheads="1"/>
          </p:cNvSpPr>
          <p:nvPr/>
        </p:nvSpPr>
        <p:spPr bwMode="auto">
          <a:xfrm>
            <a:off x="576263" y="2092325"/>
            <a:ext cx="406400" cy="396875"/>
          </a:xfrm>
          <a:prstGeom prst="rect">
            <a:avLst/>
          </a:prstGeom>
          <a:noFill/>
          <a:ln w="9525">
            <a:noFill/>
            <a:miter lim="800000"/>
            <a:headEnd/>
            <a:tailEnd/>
          </a:ln>
        </p:spPr>
        <p:txBody>
          <a:bodyPr>
            <a:spAutoFit/>
          </a:bodyPr>
          <a:lstStyle/>
          <a:p>
            <a:r>
              <a:rPr lang="en-US" b="1">
                <a:solidFill>
                  <a:srgbClr val="000000"/>
                </a:solidFill>
                <a:latin typeface="Courier New" pitchFamily="49" charset="0"/>
              </a:rPr>
              <a:t>0</a:t>
            </a:r>
          </a:p>
        </p:txBody>
      </p:sp>
      <p:sp>
        <p:nvSpPr>
          <p:cNvPr id="26631" name="Text Box 10"/>
          <p:cNvSpPr txBox="1">
            <a:spLocks noChangeArrowheads="1"/>
          </p:cNvSpPr>
          <p:nvPr/>
        </p:nvSpPr>
        <p:spPr bwMode="auto">
          <a:xfrm>
            <a:off x="1570038" y="2092325"/>
            <a:ext cx="406400" cy="396875"/>
          </a:xfrm>
          <a:prstGeom prst="rect">
            <a:avLst/>
          </a:prstGeom>
          <a:noFill/>
          <a:ln w="9525">
            <a:noFill/>
            <a:miter lim="800000"/>
            <a:headEnd/>
            <a:tailEnd/>
          </a:ln>
        </p:spPr>
        <p:txBody>
          <a:bodyPr>
            <a:spAutoFit/>
          </a:bodyPr>
          <a:lstStyle/>
          <a:p>
            <a:r>
              <a:rPr lang="en-US" b="1">
                <a:solidFill>
                  <a:srgbClr val="000000"/>
                </a:solidFill>
                <a:latin typeface="Courier New" pitchFamily="49" charset="0"/>
              </a:rPr>
              <a:t>1</a:t>
            </a:r>
          </a:p>
        </p:txBody>
      </p:sp>
      <p:sp>
        <p:nvSpPr>
          <p:cNvPr id="26632" name="Text Box 11"/>
          <p:cNvSpPr txBox="1">
            <a:spLocks noChangeArrowheads="1"/>
          </p:cNvSpPr>
          <p:nvPr/>
        </p:nvSpPr>
        <p:spPr bwMode="auto">
          <a:xfrm>
            <a:off x="2563813" y="2092325"/>
            <a:ext cx="406400" cy="396875"/>
          </a:xfrm>
          <a:prstGeom prst="rect">
            <a:avLst/>
          </a:prstGeom>
          <a:noFill/>
          <a:ln w="9525">
            <a:noFill/>
            <a:miter lim="800000"/>
            <a:headEnd/>
            <a:tailEnd/>
          </a:ln>
        </p:spPr>
        <p:txBody>
          <a:bodyPr>
            <a:spAutoFit/>
          </a:bodyPr>
          <a:lstStyle/>
          <a:p>
            <a:r>
              <a:rPr lang="en-US" b="1">
                <a:solidFill>
                  <a:srgbClr val="000000"/>
                </a:solidFill>
                <a:latin typeface="Courier New" pitchFamily="49" charset="0"/>
              </a:rPr>
              <a:t>2</a:t>
            </a:r>
          </a:p>
        </p:txBody>
      </p:sp>
      <p:sp>
        <p:nvSpPr>
          <p:cNvPr id="26633" name="Text Box 12"/>
          <p:cNvSpPr txBox="1">
            <a:spLocks noChangeArrowheads="1"/>
          </p:cNvSpPr>
          <p:nvPr/>
        </p:nvSpPr>
        <p:spPr bwMode="auto">
          <a:xfrm>
            <a:off x="3557588" y="2092325"/>
            <a:ext cx="406400" cy="396875"/>
          </a:xfrm>
          <a:prstGeom prst="rect">
            <a:avLst/>
          </a:prstGeom>
          <a:noFill/>
          <a:ln w="9525">
            <a:noFill/>
            <a:miter lim="800000"/>
            <a:headEnd/>
            <a:tailEnd/>
          </a:ln>
        </p:spPr>
        <p:txBody>
          <a:bodyPr>
            <a:spAutoFit/>
          </a:bodyPr>
          <a:lstStyle/>
          <a:p>
            <a:r>
              <a:rPr lang="en-US" b="1">
                <a:solidFill>
                  <a:srgbClr val="000000"/>
                </a:solidFill>
                <a:latin typeface="Courier New" pitchFamily="49" charset="0"/>
              </a:rPr>
              <a:t>3</a:t>
            </a:r>
          </a:p>
        </p:txBody>
      </p:sp>
      <p:sp>
        <p:nvSpPr>
          <p:cNvPr id="26634" name="Text Box 13"/>
          <p:cNvSpPr txBox="1">
            <a:spLocks noChangeArrowheads="1"/>
          </p:cNvSpPr>
          <p:nvPr/>
        </p:nvSpPr>
        <p:spPr bwMode="auto">
          <a:xfrm>
            <a:off x="4551363" y="2092325"/>
            <a:ext cx="406400" cy="396875"/>
          </a:xfrm>
          <a:prstGeom prst="rect">
            <a:avLst/>
          </a:prstGeom>
          <a:noFill/>
          <a:ln w="9525">
            <a:noFill/>
            <a:miter lim="800000"/>
            <a:headEnd/>
            <a:tailEnd/>
          </a:ln>
        </p:spPr>
        <p:txBody>
          <a:bodyPr>
            <a:spAutoFit/>
          </a:bodyPr>
          <a:lstStyle/>
          <a:p>
            <a:r>
              <a:rPr lang="en-US" b="1">
                <a:solidFill>
                  <a:srgbClr val="000000"/>
                </a:solidFill>
                <a:latin typeface="Courier New" pitchFamily="49" charset="0"/>
              </a:rPr>
              <a:t>4</a:t>
            </a:r>
          </a:p>
        </p:txBody>
      </p:sp>
      <p:sp>
        <p:nvSpPr>
          <p:cNvPr id="26635" name="Text Box 14"/>
          <p:cNvSpPr txBox="1">
            <a:spLocks noChangeArrowheads="1"/>
          </p:cNvSpPr>
          <p:nvPr/>
        </p:nvSpPr>
        <p:spPr bwMode="auto">
          <a:xfrm>
            <a:off x="5545138" y="2092325"/>
            <a:ext cx="406400" cy="396875"/>
          </a:xfrm>
          <a:prstGeom prst="rect">
            <a:avLst/>
          </a:prstGeom>
          <a:noFill/>
          <a:ln w="9525">
            <a:noFill/>
            <a:miter lim="800000"/>
            <a:headEnd/>
            <a:tailEnd/>
          </a:ln>
        </p:spPr>
        <p:txBody>
          <a:bodyPr>
            <a:spAutoFit/>
          </a:bodyPr>
          <a:lstStyle/>
          <a:p>
            <a:r>
              <a:rPr lang="en-US" b="1">
                <a:solidFill>
                  <a:srgbClr val="000000"/>
                </a:solidFill>
                <a:latin typeface="Courier New" pitchFamily="49" charset="0"/>
              </a:rPr>
              <a:t>5</a:t>
            </a:r>
          </a:p>
        </p:txBody>
      </p:sp>
      <p:sp>
        <p:nvSpPr>
          <p:cNvPr id="26636" name="Text Box 15"/>
          <p:cNvSpPr txBox="1">
            <a:spLocks noChangeArrowheads="1"/>
          </p:cNvSpPr>
          <p:nvPr/>
        </p:nvSpPr>
        <p:spPr bwMode="auto">
          <a:xfrm>
            <a:off x="6538913" y="2092325"/>
            <a:ext cx="406400" cy="396875"/>
          </a:xfrm>
          <a:prstGeom prst="rect">
            <a:avLst/>
          </a:prstGeom>
          <a:noFill/>
          <a:ln w="9525">
            <a:noFill/>
            <a:miter lim="800000"/>
            <a:headEnd/>
            <a:tailEnd/>
          </a:ln>
        </p:spPr>
        <p:txBody>
          <a:bodyPr>
            <a:spAutoFit/>
          </a:bodyPr>
          <a:lstStyle/>
          <a:p>
            <a:r>
              <a:rPr lang="en-US" b="1">
                <a:solidFill>
                  <a:srgbClr val="000000"/>
                </a:solidFill>
                <a:latin typeface="Courier New" pitchFamily="49" charset="0"/>
              </a:rPr>
              <a:t>6</a:t>
            </a:r>
          </a:p>
        </p:txBody>
      </p:sp>
      <p:sp>
        <p:nvSpPr>
          <p:cNvPr id="26637" name="Text Box 16"/>
          <p:cNvSpPr txBox="1">
            <a:spLocks noChangeArrowheads="1"/>
          </p:cNvSpPr>
          <p:nvPr/>
        </p:nvSpPr>
        <p:spPr bwMode="auto">
          <a:xfrm>
            <a:off x="7532688" y="2092325"/>
            <a:ext cx="406400" cy="396875"/>
          </a:xfrm>
          <a:prstGeom prst="rect">
            <a:avLst/>
          </a:prstGeom>
          <a:noFill/>
          <a:ln w="9525">
            <a:noFill/>
            <a:miter lim="800000"/>
            <a:headEnd/>
            <a:tailEnd/>
          </a:ln>
        </p:spPr>
        <p:txBody>
          <a:bodyPr>
            <a:spAutoFit/>
          </a:bodyPr>
          <a:lstStyle/>
          <a:p>
            <a:r>
              <a:rPr lang="en-US" b="1">
                <a:solidFill>
                  <a:srgbClr val="000000"/>
                </a:solidFill>
                <a:latin typeface="Courier New" pitchFamily="49" charset="0"/>
              </a:rPr>
              <a:t>7</a:t>
            </a:r>
          </a:p>
        </p:txBody>
      </p:sp>
      <p:sp>
        <p:nvSpPr>
          <p:cNvPr id="26638" name="Text Box 17"/>
          <p:cNvSpPr txBox="1">
            <a:spLocks noChangeArrowheads="1"/>
          </p:cNvSpPr>
          <p:nvPr/>
        </p:nvSpPr>
        <p:spPr bwMode="auto">
          <a:xfrm>
            <a:off x="8526463" y="2092325"/>
            <a:ext cx="406400" cy="396875"/>
          </a:xfrm>
          <a:prstGeom prst="rect">
            <a:avLst/>
          </a:prstGeom>
          <a:noFill/>
          <a:ln w="9525">
            <a:noFill/>
            <a:miter lim="800000"/>
            <a:headEnd/>
            <a:tailEnd/>
          </a:ln>
        </p:spPr>
        <p:txBody>
          <a:bodyPr>
            <a:spAutoFit/>
          </a:bodyPr>
          <a:lstStyle/>
          <a:p>
            <a:r>
              <a:rPr lang="en-US" b="1">
                <a:solidFill>
                  <a:srgbClr val="000000"/>
                </a:solidFill>
                <a:latin typeface="Courier New" pitchFamily="49" charset="0"/>
              </a:rPr>
              <a:t>8</a:t>
            </a:r>
          </a:p>
        </p:txBody>
      </p:sp>
      <p:sp>
        <p:nvSpPr>
          <p:cNvPr id="26639" name="Freeform 18"/>
          <p:cNvSpPr>
            <a:spLocks/>
          </p:cNvSpPr>
          <p:nvPr/>
        </p:nvSpPr>
        <p:spPr bwMode="auto">
          <a:xfrm>
            <a:off x="1023938" y="2832100"/>
            <a:ext cx="1747837" cy="2247900"/>
          </a:xfrm>
          <a:custGeom>
            <a:avLst/>
            <a:gdLst>
              <a:gd name="T0" fmla="*/ 1101 w 1101"/>
              <a:gd name="T1" fmla="*/ 0 h 1416"/>
              <a:gd name="T2" fmla="*/ 1042 w 1101"/>
              <a:gd name="T3" fmla="*/ 145 h 1416"/>
              <a:gd name="T4" fmla="*/ 928 w 1101"/>
              <a:gd name="T5" fmla="*/ 154 h 1416"/>
              <a:gd name="T6" fmla="*/ 480 w 1101"/>
              <a:gd name="T7" fmla="*/ 209 h 1416"/>
              <a:gd name="T8" fmla="*/ 118 w 1101"/>
              <a:gd name="T9" fmla="*/ 456 h 1416"/>
              <a:gd name="T10" fmla="*/ 68 w 1101"/>
              <a:gd name="T11" fmla="*/ 977 h 1416"/>
              <a:gd name="T12" fmla="*/ 32 w 1101"/>
              <a:gd name="T13" fmla="*/ 1311 h 1416"/>
              <a:gd name="T14" fmla="*/ 0 w 1101"/>
              <a:gd name="T15" fmla="*/ 1416 h 1416"/>
              <a:gd name="T16" fmla="*/ 0 60000 65536"/>
              <a:gd name="T17" fmla="*/ 0 60000 65536"/>
              <a:gd name="T18" fmla="*/ 0 60000 65536"/>
              <a:gd name="T19" fmla="*/ 0 60000 65536"/>
              <a:gd name="T20" fmla="*/ 0 60000 65536"/>
              <a:gd name="T21" fmla="*/ 0 60000 65536"/>
              <a:gd name="T22" fmla="*/ 0 60000 65536"/>
              <a:gd name="T23" fmla="*/ 0 60000 65536"/>
              <a:gd name="T24" fmla="*/ 0 w 1101"/>
              <a:gd name="T25" fmla="*/ 0 h 1416"/>
              <a:gd name="T26" fmla="*/ 1101 w 1101"/>
              <a:gd name="T27" fmla="*/ 1416 h 141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01" h="1416">
                <a:moveTo>
                  <a:pt x="1101" y="0"/>
                </a:moveTo>
                <a:cubicBezTo>
                  <a:pt x="1091" y="23"/>
                  <a:pt x="1071" y="119"/>
                  <a:pt x="1042" y="145"/>
                </a:cubicBezTo>
                <a:cubicBezTo>
                  <a:pt x="1013" y="171"/>
                  <a:pt x="1022" y="143"/>
                  <a:pt x="928" y="154"/>
                </a:cubicBezTo>
                <a:cubicBezTo>
                  <a:pt x="834" y="165"/>
                  <a:pt x="615" y="159"/>
                  <a:pt x="480" y="209"/>
                </a:cubicBezTo>
                <a:cubicBezTo>
                  <a:pt x="345" y="259"/>
                  <a:pt x="187" y="328"/>
                  <a:pt x="118" y="456"/>
                </a:cubicBezTo>
                <a:cubicBezTo>
                  <a:pt x="49" y="584"/>
                  <a:pt x="82" y="835"/>
                  <a:pt x="68" y="977"/>
                </a:cubicBezTo>
                <a:cubicBezTo>
                  <a:pt x="54" y="1119"/>
                  <a:pt x="43" y="1238"/>
                  <a:pt x="32" y="1311"/>
                </a:cubicBezTo>
                <a:cubicBezTo>
                  <a:pt x="21" y="1384"/>
                  <a:pt x="7" y="1394"/>
                  <a:pt x="0" y="1416"/>
                </a:cubicBezTo>
              </a:path>
            </a:pathLst>
          </a:custGeom>
          <a:noFill/>
          <a:ln w="28575">
            <a:solidFill>
              <a:srgbClr val="000000"/>
            </a:solidFill>
            <a:round/>
            <a:headEnd/>
            <a:tailEnd type="triangle" w="med" len="med"/>
          </a:ln>
        </p:spPr>
        <p:txBody>
          <a:bodyPr/>
          <a:lstStyle/>
          <a:p>
            <a:endParaRPr lang="en-US"/>
          </a:p>
        </p:txBody>
      </p:sp>
      <p:sp>
        <p:nvSpPr>
          <p:cNvPr id="26640" name="Freeform 19"/>
          <p:cNvSpPr>
            <a:spLocks/>
          </p:cNvSpPr>
          <p:nvPr/>
        </p:nvSpPr>
        <p:spPr bwMode="auto">
          <a:xfrm>
            <a:off x="1038225" y="2889250"/>
            <a:ext cx="2705100" cy="2871788"/>
          </a:xfrm>
          <a:custGeom>
            <a:avLst/>
            <a:gdLst>
              <a:gd name="T0" fmla="*/ 1704 w 1704"/>
              <a:gd name="T1" fmla="*/ 0 h 1809"/>
              <a:gd name="T2" fmla="*/ 1623 w 1704"/>
              <a:gd name="T3" fmla="*/ 132 h 1809"/>
              <a:gd name="T4" fmla="*/ 1389 w 1704"/>
              <a:gd name="T5" fmla="*/ 173 h 1809"/>
              <a:gd name="T6" fmla="*/ 507 w 1704"/>
              <a:gd name="T7" fmla="*/ 214 h 1809"/>
              <a:gd name="T8" fmla="*/ 145 w 1704"/>
              <a:gd name="T9" fmla="*/ 461 h 1809"/>
              <a:gd name="T10" fmla="*/ 95 w 1704"/>
              <a:gd name="T11" fmla="*/ 982 h 1809"/>
              <a:gd name="T12" fmla="*/ 36 w 1704"/>
              <a:gd name="T13" fmla="*/ 1673 h 1809"/>
              <a:gd name="T14" fmla="*/ 0 w 1704"/>
              <a:gd name="T15" fmla="*/ 1796 h 1809"/>
              <a:gd name="T16" fmla="*/ 0 60000 65536"/>
              <a:gd name="T17" fmla="*/ 0 60000 65536"/>
              <a:gd name="T18" fmla="*/ 0 60000 65536"/>
              <a:gd name="T19" fmla="*/ 0 60000 65536"/>
              <a:gd name="T20" fmla="*/ 0 60000 65536"/>
              <a:gd name="T21" fmla="*/ 0 60000 65536"/>
              <a:gd name="T22" fmla="*/ 0 60000 65536"/>
              <a:gd name="T23" fmla="*/ 0 60000 65536"/>
              <a:gd name="T24" fmla="*/ 0 w 1704"/>
              <a:gd name="T25" fmla="*/ 0 h 1809"/>
              <a:gd name="T26" fmla="*/ 1704 w 1704"/>
              <a:gd name="T27" fmla="*/ 1809 h 180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704" h="1809">
                <a:moveTo>
                  <a:pt x="1704" y="0"/>
                </a:moveTo>
                <a:cubicBezTo>
                  <a:pt x="1690" y="22"/>
                  <a:pt x="1675" y="103"/>
                  <a:pt x="1623" y="132"/>
                </a:cubicBezTo>
                <a:cubicBezTo>
                  <a:pt x="1571" y="161"/>
                  <a:pt x="1575" y="159"/>
                  <a:pt x="1389" y="173"/>
                </a:cubicBezTo>
                <a:cubicBezTo>
                  <a:pt x="1203" y="187"/>
                  <a:pt x="714" y="166"/>
                  <a:pt x="507" y="214"/>
                </a:cubicBezTo>
                <a:cubicBezTo>
                  <a:pt x="300" y="262"/>
                  <a:pt x="214" y="333"/>
                  <a:pt x="145" y="461"/>
                </a:cubicBezTo>
                <a:cubicBezTo>
                  <a:pt x="76" y="589"/>
                  <a:pt x="113" y="780"/>
                  <a:pt x="95" y="982"/>
                </a:cubicBezTo>
                <a:cubicBezTo>
                  <a:pt x="77" y="1184"/>
                  <a:pt x="52" y="1537"/>
                  <a:pt x="36" y="1673"/>
                </a:cubicBezTo>
                <a:cubicBezTo>
                  <a:pt x="20" y="1809"/>
                  <a:pt x="7" y="1771"/>
                  <a:pt x="0" y="1796"/>
                </a:cubicBezTo>
              </a:path>
            </a:pathLst>
          </a:custGeom>
          <a:noFill/>
          <a:ln w="28575">
            <a:solidFill>
              <a:srgbClr val="000000"/>
            </a:solidFill>
            <a:round/>
            <a:headEnd/>
            <a:tailEnd type="triangle" w="med" len="med"/>
          </a:ln>
        </p:spPr>
        <p:txBody>
          <a:bodyPr/>
          <a:lstStyle/>
          <a:p>
            <a:endParaRPr lang="en-US"/>
          </a:p>
        </p:txBody>
      </p:sp>
      <p:sp>
        <p:nvSpPr>
          <p:cNvPr id="26641" name="Rectangle 80"/>
          <p:cNvSpPr>
            <a:spLocks noChangeArrowheads="1"/>
          </p:cNvSpPr>
          <p:nvPr/>
        </p:nvSpPr>
        <p:spPr bwMode="auto">
          <a:xfrm>
            <a:off x="677863" y="5799138"/>
            <a:ext cx="352425" cy="404812"/>
          </a:xfrm>
          <a:prstGeom prst="rect">
            <a:avLst/>
          </a:prstGeom>
          <a:noFill/>
          <a:ln w="19050">
            <a:solidFill>
              <a:schemeClr val="tx1"/>
            </a:solidFill>
            <a:miter lim="800000"/>
            <a:headEnd/>
            <a:tailEnd/>
          </a:ln>
        </p:spPr>
        <p:txBody>
          <a:bodyPr wrap="none" anchor="ctr"/>
          <a:lstStyle/>
          <a:p>
            <a:endParaRPr lang="en-US"/>
          </a:p>
        </p:txBody>
      </p:sp>
      <p:sp>
        <p:nvSpPr>
          <p:cNvPr id="26642" name="Rectangle 81"/>
          <p:cNvSpPr>
            <a:spLocks noChangeArrowheads="1"/>
          </p:cNvSpPr>
          <p:nvPr/>
        </p:nvSpPr>
        <p:spPr bwMode="auto">
          <a:xfrm>
            <a:off x="1260475" y="5799138"/>
            <a:ext cx="352425" cy="404812"/>
          </a:xfrm>
          <a:prstGeom prst="rect">
            <a:avLst/>
          </a:prstGeom>
          <a:noFill/>
          <a:ln w="19050">
            <a:solidFill>
              <a:schemeClr val="tx1"/>
            </a:solidFill>
            <a:miter lim="800000"/>
            <a:headEnd/>
            <a:tailEnd/>
          </a:ln>
        </p:spPr>
        <p:txBody>
          <a:bodyPr wrap="none" anchor="ctr"/>
          <a:lstStyle/>
          <a:p>
            <a:endParaRPr lang="en-US"/>
          </a:p>
        </p:txBody>
      </p:sp>
      <p:sp>
        <p:nvSpPr>
          <p:cNvPr id="26643" name="Rectangle 82"/>
          <p:cNvSpPr>
            <a:spLocks noChangeArrowheads="1"/>
          </p:cNvSpPr>
          <p:nvPr/>
        </p:nvSpPr>
        <p:spPr bwMode="auto">
          <a:xfrm>
            <a:off x="1844675" y="5799138"/>
            <a:ext cx="352425" cy="404812"/>
          </a:xfrm>
          <a:prstGeom prst="rect">
            <a:avLst/>
          </a:prstGeom>
          <a:noFill/>
          <a:ln w="19050">
            <a:solidFill>
              <a:schemeClr val="tx1"/>
            </a:solidFill>
            <a:miter lim="800000"/>
            <a:headEnd/>
            <a:tailEnd/>
          </a:ln>
        </p:spPr>
        <p:txBody>
          <a:bodyPr wrap="none" anchor="ctr"/>
          <a:lstStyle/>
          <a:p>
            <a:endParaRPr lang="en-US"/>
          </a:p>
        </p:txBody>
      </p:sp>
      <p:sp>
        <p:nvSpPr>
          <p:cNvPr id="26644" name="Rectangle 83"/>
          <p:cNvSpPr>
            <a:spLocks noChangeArrowheads="1"/>
          </p:cNvSpPr>
          <p:nvPr/>
        </p:nvSpPr>
        <p:spPr bwMode="auto">
          <a:xfrm>
            <a:off x="2427288" y="5799138"/>
            <a:ext cx="352425" cy="404812"/>
          </a:xfrm>
          <a:prstGeom prst="rect">
            <a:avLst/>
          </a:prstGeom>
          <a:noFill/>
          <a:ln w="19050">
            <a:solidFill>
              <a:schemeClr val="tx1"/>
            </a:solidFill>
            <a:miter lim="800000"/>
            <a:headEnd/>
            <a:tailEnd/>
          </a:ln>
        </p:spPr>
        <p:txBody>
          <a:bodyPr wrap="none" anchor="ctr"/>
          <a:lstStyle/>
          <a:p>
            <a:endParaRPr lang="en-US"/>
          </a:p>
        </p:txBody>
      </p:sp>
      <p:sp>
        <p:nvSpPr>
          <p:cNvPr id="26645" name="Rectangle 84"/>
          <p:cNvSpPr>
            <a:spLocks noChangeArrowheads="1"/>
          </p:cNvSpPr>
          <p:nvPr/>
        </p:nvSpPr>
        <p:spPr bwMode="auto">
          <a:xfrm>
            <a:off x="3595688" y="5799138"/>
            <a:ext cx="352425" cy="404812"/>
          </a:xfrm>
          <a:prstGeom prst="rect">
            <a:avLst/>
          </a:prstGeom>
          <a:noFill/>
          <a:ln w="19050">
            <a:solidFill>
              <a:schemeClr val="tx1"/>
            </a:solidFill>
            <a:miter lim="800000"/>
            <a:headEnd/>
            <a:tailEnd/>
          </a:ln>
        </p:spPr>
        <p:txBody>
          <a:bodyPr wrap="none" anchor="ctr"/>
          <a:lstStyle/>
          <a:p>
            <a:endParaRPr lang="en-US"/>
          </a:p>
        </p:txBody>
      </p:sp>
      <p:sp>
        <p:nvSpPr>
          <p:cNvPr id="26646" name="Rectangle 85"/>
          <p:cNvSpPr>
            <a:spLocks noChangeArrowheads="1"/>
          </p:cNvSpPr>
          <p:nvPr/>
        </p:nvSpPr>
        <p:spPr bwMode="auto">
          <a:xfrm>
            <a:off x="4178300" y="5799138"/>
            <a:ext cx="352425" cy="404812"/>
          </a:xfrm>
          <a:prstGeom prst="rect">
            <a:avLst/>
          </a:prstGeom>
          <a:noFill/>
          <a:ln w="19050">
            <a:solidFill>
              <a:schemeClr val="tx1"/>
            </a:solidFill>
            <a:miter lim="800000"/>
            <a:headEnd/>
            <a:tailEnd/>
          </a:ln>
        </p:spPr>
        <p:txBody>
          <a:bodyPr wrap="none" anchor="ctr"/>
          <a:lstStyle/>
          <a:p>
            <a:endParaRPr lang="en-US"/>
          </a:p>
        </p:txBody>
      </p:sp>
      <p:sp>
        <p:nvSpPr>
          <p:cNvPr id="26647" name="Rectangle 86"/>
          <p:cNvSpPr>
            <a:spLocks noChangeArrowheads="1"/>
          </p:cNvSpPr>
          <p:nvPr/>
        </p:nvSpPr>
        <p:spPr bwMode="auto">
          <a:xfrm>
            <a:off x="4762500" y="5799138"/>
            <a:ext cx="352425" cy="404812"/>
          </a:xfrm>
          <a:prstGeom prst="rect">
            <a:avLst/>
          </a:prstGeom>
          <a:noFill/>
          <a:ln w="19050">
            <a:solidFill>
              <a:schemeClr val="tx1"/>
            </a:solidFill>
            <a:miter lim="800000"/>
            <a:headEnd/>
            <a:tailEnd/>
          </a:ln>
        </p:spPr>
        <p:txBody>
          <a:bodyPr wrap="none" anchor="ctr"/>
          <a:lstStyle/>
          <a:p>
            <a:endParaRPr lang="en-US"/>
          </a:p>
        </p:txBody>
      </p:sp>
      <p:sp>
        <p:nvSpPr>
          <p:cNvPr id="26648" name="Rectangle 87"/>
          <p:cNvSpPr>
            <a:spLocks noChangeArrowheads="1"/>
          </p:cNvSpPr>
          <p:nvPr/>
        </p:nvSpPr>
        <p:spPr bwMode="auto">
          <a:xfrm>
            <a:off x="5346700" y="5799138"/>
            <a:ext cx="352425" cy="404812"/>
          </a:xfrm>
          <a:prstGeom prst="rect">
            <a:avLst/>
          </a:prstGeom>
          <a:noFill/>
          <a:ln w="19050">
            <a:solidFill>
              <a:schemeClr val="tx1"/>
            </a:solidFill>
            <a:miter lim="800000"/>
            <a:headEnd/>
            <a:tailEnd/>
          </a:ln>
        </p:spPr>
        <p:txBody>
          <a:bodyPr wrap="none" anchor="ctr"/>
          <a:lstStyle/>
          <a:p>
            <a:endParaRPr lang="en-US"/>
          </a:p>
        </p:txBody>
      </p:sp>
      <p:sp>
        <p:nvSpPr>
          <p:cNvPr id="26649" name="Rectangle 88"/>
          <p:cNvSpPr>
            <a:spLocks noChangeArrowheads="1"/>
          </p:cNvSpPr>
          <p:nvPr/>
        </p:nvSpPr>
        <p:spPr bwMode="auto">
          <a:xfrm>
            <a:off x="5929313" y="5799138"/>
            <a:ext cx="352425" cy="404812"/>
          </a:xfrm>
          <a:prstGeom prst="rect">
            <a:avLst/>
          </a:prstGeom>
          <a:noFill/>
          <a:ln w="19050">
            <a:solidFill>
              <a:schemeClr val="tx1"/>
            </a:solidFill>
            <a:miter lim="800000"/>
            <a:headEnd/>
            <a:tailEnd/>
          </a:ln>
        </p:spPr>
        <p:txBody>
          <a:bodyPr wrap="none" anchor="ctr"/>
          <a:lstStyle/>
          <a:p>
            <a:endParaRPr lang="en-US"/>
          </a:p>
        </p:txBody>
      </p:sp>
      <p:sp>
        <p:nvSpPr>
          <p:cNvPr id="26650" name="Rectangle 89"/>
          <p:cNvSpPr>
            <a:spLocks noChangeArrowheads="1"/>
          </p:cNvSpPr>
          <p:nvPr/>
        </p:nvSpPr>
        <p:spPr bwMode="auto">
          <a:xfrm>
            <a:off x="6513513" y="5799138"/>
            <a:ext cx="352425" cy="404812"/>
          </a:xfrm>
          <a:prstGeom prst="rect">
            <a:avLst/>
          </a:prstGeom>
          <a:noFill/>
          <a:ln w="19050">
            <a:solidFill>
              <a:schemeClr val="tx1"/>
            </a:solidFill>
            <a:miter lim="800000"/>
            <a:headEnd/>
            <a:tailEnd/>
          </a:ln>
        </p:spPr>
        <p:txBody>
          <a:bodyPr wrap="none" anchor="ctr"/>
          <a:lstStyle/>
          <a:p>
            <a:endParaRPr lang="en-US"/>
          </a:p>
        </p:txBody>
      </p:sp>
      <p:sp>
        <p:nvSpPr>
          <p:cNvPr id="26651" name="Rectangle 90"/>
          <p:cNvSpPr>
            <a:spLocks noChangeArrowheads="1"/>
          </p:cNvSpPr>
          <p:nvPr/>
        </p:nvSpPr>
        <p:spPr bwMode="auto">
          <a:xfrm>
            <a:off x="7097713" y="5799138"/>
            <a:ext cx="352425" cy="404812"/>
          </a:xfrm>
          <a:prstGeom prst="rect">
            <a:avLst/>
          </a:prstGeom>
          <a:noFill/>
          <a:ln w="19050">
            <a:solidFill>
              <a:schemeClr val="tx1"/>
            </a:solidFill>
            <a:miter lim="800000"/>
            <a:headEnd/>
            <a:tailEnd/>
          </a:ln>
        </p:spPr>
        <p:txBody>
          <a:bodyPr wrap="none" anchor="ctr"/>
          <a:lstStyle/>
          <a:p>
            <a:endParaRPr lang="en-US"/>
          </a:p>
        </p:txBody>
      </p:sp>
      <p:sp>
        <p:nvSpPr>
          <p:cNvPr id="26652" name="Rectangle 91"/>
          <p:cNvSpPr>
            <a:spLocks noChangeArrowheads="1"/>
          </p:cNvSpPr>
          <p:nvPr/>
        </p:nvSpPr>
        <p:spPr bwMode="auto">
          <a:xfrm>
            <a:off x="7680325" y="5799138"/>
            <a:ext cx="352425" cy="404812"/>
          </a:xfrm>
          <a:prstGeom prst="rect">
            <a:avLst/>
          </a:prstGeom>
          <a:noFill/>
          <a:ln w="19050">
            <a:solidFill>
              <a:schemeClr val="tx1"/>
            </a:solidFill>
            <a:miter lim="800000"/>
            <a:headEnd/>
            <a:tailEnd/>
          </a:ln>
        </p:spPr>
        <p:txBody>
          <a:bodyPr wrap="none" anchor="ctr"/>
          <a:lstStyle/>
          <a:p>
            <a:endParaRPr lang="en-US"/>
          </a:p>
        </p:txBody>
      </p:sp>
      <p:sp>
        <p:nvSpPr>
          <p:cNvPr id="26653" name="Rectangle 92"/>
          <p:cNvSpPr>
            <a:spLocks noChangeArrowheads="1"/>
          </p:cNvSpPr>
          <p:nvPr/>
        </p:nvSpPr>
        <p:spPr bwMode="auto">
          <a:xfrm>
            <a:off x="8264525" y="5799138"/>
            <a:ext cx="352425" cy="404812"/>
          </a:xfrm>
          <a:prstGeom prst="rect">
            <a:avLst/>
          </a:prstGeom>
          <a:noFill/>
          <a:ln w="19050">
            <a:solidFill>
              <a:schemeClr val="tx1"/>
            </a:solidFill>
            <a:miter lim="800000"/>
            <a:headEnd/>
            <a:tailEnd/>
          </a:ln>
        </p:spPr>
        <p:txBody>
          <a:bodyPr wrap="none" anchor="ctr"/>
          <a:lstStyle/>
          <a:p>
            <a:endParaRPr lang="en-US"/>
          </a:p>
        </p:txBody>
      </p:sp>
      <p:sp>
        <p:nvSpPr>
          <p:cNvPr id="26654" name="Rectangle 93"/>
          <p:cNvSpPr>
            <a:spLocks noChangeArrowheads="1"/>
          </p:cNvSpPr>
          <p:nvPr/>
        </p:nvSpPr>
        <p:spPr bwMode="auto">
          <a:xfrm>
            <a:off x="8848725" y="5799138"/>
            <a:ext cx="352425" cy="404812"/>
          </a:xfrm>
          <a:prstGeom prst="rect">
            <a:avLst/>
          </a:prstGeom>
          <a:noFill/>
          <a:ln w="19050">
            <a:solidFill>
              <a:schemeClr val="tx1"/>
            </a:solidFill>
            <a:miter lim="800000"/>
            <a:headEnd/>
            <a:tailEnd/>
          </a:ln>
        </p:spPr>
        <p:txBody>
          <a:bodyPr wrap="none" anchor="ctr"/>
          <a:lstStyle/>
          <a:p>
            <a:endParaRPr lang="en-US"/>
          </a:p>
        </p:txBody>
      </p:sp>
      <p:sp>
        <p:nvSpPr>
          <p:cNvPr id="26655" name="Rectangle 94"/>
          <p:cNvSpPr>
            <a:spLocks noChangeArrowheads="1"/>
          </p:cNvSpPr>
          <p:nvPr/>
        </p:nvSpPr>
        <p:spPr bwMode="auto">
          <a:xfrm>
            <a:off x="3011488" y="5799138"/>
            <a:ext cx="352425" cy="404812"/>
          </a:xfrm>
          <a:prstGeom prst="rect">
            <a:avLst/>
          </a:prstGeom>
          <a:noFill/>
          <a:ln w="19050">
            <a:solidFill>
              <a:schemeClr val="tx1"/>
            </a:solidFill>
            <a:miter lim="800000"/>
            <a:headEnd/>
            <a:tailEnd/>
          </a:ln>
        </p:spPr>
        <p:txBody>
          <a:bodyPr wrap="none" anchor="ctr"/>
          <a:lstStyle/>
          <a:p>
            <a:endParaRPr lang="en-US"/>
          </a:p>
        </p:txBody>
      </p:sp>
      <p:sp>
        <p:nvSpPr>
          <p:cNvPr id="26656" name="Text Box 95"/>
          <p:cNvSpPr txBox="1">
            <a:spLocks noChangeArrowheads="1"/>
          </p:cNvSpPr>
          <p:nvPr/>
        </p:nvSpPr>
        <p:spPr bwMode="auto">
          <a:xfrm>
            <a:off x="590550" y="1860550"/>
            <a:ext cx="3155950" cy="396875"/>
          </a:xfrm>
          <a:prstGeom prst="rect">
            <a:avLst/>
          </a:prstGeom>
          <a:noFill/>
          <a:ln w="9525">
            <a:noFill/>
            <a:miter lim="800000"/>
            <a:headEnd/>
            <a:tailEnd/>
          </a:ln>
        </p:spPr>
        <p:txBody>
          <a:bodyPr wrap="none">
            <a:spAutoFit/>
          </a:bodyPr>
          <a:lstStyle/>
          <a:p>
            <a:r>
              <a:rPr lang="en-US" b="1">
                <a:latin typeface="Helvetica" pitchFamily="34" charset="0"/>
              </a:rPr>
              <a:t>Layout of blocks on disk</a:t>
            </a:r>
          </a:p>
        </p:txBody>
      </p:sp>
      <p:sp>
        <p:nvSpPr>
          <p:cNvPr id="26657" name="Text Box 96"/>
          <p:cNvSpPr txBox="1">
            <a:spLocks noChangeArrowheads="1"/>
          </p:cNvSpPr>
          <p:nvPr/>
        </p:nvSpPr>
        <p:spPr bwMode="auto">
          <a:xfrm>
            <a:off x="2655888" y="6232525"/>
            <a:ext cx="3832225" cy="396875"/>
          </a:xfrm>
          <a:prstGeom prst="rect">
            <a:avLst/>
          </a:prstGeom>
          <a:noFill/>
          <a:ln w="9525">
            <a:noFill/>
            <a:miter lim="800000"/>
            <a:headEnd/>
            <a:tailEnd/>
          </a:ln>
        </p:spPr>
        <p:txBody>
          <a:bodyPr wrap="none">
            <a:spAutoFit/>
          </a:bodyPr>
          <a:lstStyle/>
          <a:p>
            <a:r>
              <a:rPr lang="en-US" b="1">
                <a:latin typeface="Helvetica" pitchFamily="34" charset="0"/>
              </a:rPr>
              <a:t>Layout of blocks on the image</a:t>
            </a:r>
          </a:p>
        </p:txBody>
      </p:sp>
      <p:sp>
        <p:nvSpPr>
          <p:cNvPr id="26658" name="Text Box 97"/>
          <p:cNvSpPr txBox="1">
            <a:spLocks noChangeArrowheads="1"/>
          </p:cNvSpPr>
          <p:nvPr/>
        </p:nvSpPr>
        <p:spPr bwMode="auto">
          <a:xfrm>
            <a:off x="409575" y="3711575"/>
            <a:ext cx="406400" cy="396875"/>
          </a:xfrm>
          <a:prstGeom prst="rect">
            <a:avLst/>
          </a:prstGeom>
          <a:noFill/>
          <a:ln w="9525">
            <a:noFill/>
            <a:miter lim="800000"/>
            <a:headEnd/>
            <a:tailEnd/>
          </a:ln>
        </p:spPr>
        <p:txBody>
          <a:bodyPr>
            <a:spAutoFit/>
          </a:bodyPr>
          <a:lstStyle/>
          <a:p>
            <a:r>
              <a:rPr lang="en-US" b="1">
                <a:solidFill>
                  <a:srgbClr val="000000"/>
                </a:solidFill>
                <a:latin typeface="Courier New" pitchFamily="49" charset="0"/>
              </a:rPr>
              <a:t>0</a:t>
            </a:r>
          </a:p>
        </p:txBody>
      </p:sp>
      <p:sp>
        <p:nvSpPr>
          <p:cNvPr id="26659" name="Text Box 98"/>
          <p:cNvSpPr txBox="1">
            <a:spLocks noChangeArrowheads="1"/>
          </p:cNvSpPr>
          <p:nvPr/>
        </p:nvSpPr>
        <p:spPr bwMode="auto">
          <a:xfrm>
            <a:off x="409575" y="4403725"/>
            <a:ext cx="406400" cy="396875"/>
          </a:xfrm>
          <a:prstGeom prst="rect">
            <a:avLst/>
          </a:prstGeom>
          <a:noFill/>
          <a:ln w="9525">
            <a:noFill/>
            <a:miter lim="800000"/>
            <a:headEnd/>
            <a:tailEnd/>
          </a:ln>
        </p:spPr>
        <p:txBody>
          <a:bodyPr>
            <a:spAutoFit/>
          </a:bodyPr>
          <a:lstStyle/>
          <a:p>
            <a:r>
              <a:rPr lang="en-US" b="1">
                <a:solidFill>
                  <a:srgbClr val="000000"/>
                </a:solidFill>
                <a:latin typeface="Courier New" pitchFamily="49" charset="0"/>
              </a:rPr>
              <a:t>1</a:t>
            </a:r>
          </a:p>
        </p:txBody>
      </p:sp>
      <p:sp>
        <p:nvSpPr>
          <p:cNvPr id="26660" name="Text Box 99"/>
          <p:cNvSpPr txBox="1">
            <a:spLocks noChangeArrowheads="1"/>
          </p:cNvSpPr>
          <p:nvPr/>
        </p:nvSpPr>
        <p:spPr bwMode="auto">
          <a:xfrm>
            <a:off x="409575" y="5073650"/>
            <a:ext cx="406400" cy="396875"/>
          </a:xfrm>
          <a:prstGeom prst="rect">
            <a:avLst/>
          </a:prstGeom>
          <a:noFill/>
          <a:ln w="9525">
            <a:noFill/>
            <a:miter lim="800000"/>
            <a:headEnd/>
            <a:tailEnd/>
          </a:ln>
        </p:spPr>
        <p:txBody>
          <a:bodyPr>
            <a:spAutoFit/>
          </a:bodyPr>
          <a:lstStyle/>
          <a:p>
            <a:r>
              <a:rPr lang="en-US" b="1">
                <a:solidFill>
                  <a:srgbClr val="000000"/>
                </a:solidFill>
                <a:latin typeface="Courier New" pitchFamily="49" charset="0"/>
              </a:rPr>
              <a:t>2</a:t>
            </a:r>
          </a:p>
        </p:txBody>
      </p:sp>
      <p:sp>
        <p:nvSpPr>
          <p:cNvPr id="26661" name="Text Box 100"/>
          <p:cNvSpPr txBox="1">
            <a:spLocks noChangeArrowheads="1"/>
          </p:cNvSpPr>
          <p:nvPr/>
        </p:nvSpPr>
        <p:spPr bwMode="auto">
          <a:xfrm>
            <a:off x="409575" y="5699125"/>
            <a:ext cx="406400" cy="396875"/>
          </a:xfrm>
          <a:prstGeom prst="rect">
            <a:avLst/>
          </a:prstGeom>
          <a:noFill/>
          <a:ln w="9525">
            <a:noFill/>
            <a:miter lim="800000"/>
            <a:headEnd/>
            <a:tailEnd/>
          </a:ln>
        </p:spPr>
        <p:txBody>
          <a:bodyPr>
            <a:spAutoFit/>
          </a:bodyPr>
          <a:lstStyle/>
          <a:p>
            <a:r>
              <a:rPr lang="en-US" b="1">
                <a:solidFill>
                  <a:srgbClr val="000000"/>
                </a:solidFill>
                <a:latin typeface="Courier New" pitchFamily="49" charset="0"/>
              </a:rPr>
              <a:t>3</a:t>
            </a:r>
          </a:p>
        </p:txBody>
      </p:sp>
      <p:grpSp>
        <p:nvGrpSpPr>
          <p:cNvPr id="26662" name="Group 101"/>
          <p:cNvGrpSpPr>
            <a:grpSpLocks/>
          </p:cNvGrpSpPr>
          <p:nvPr/>
        </p:nvGrpSpPr>
        <p:grpSpPr bwMode="auto">
          <a:xfrm>
            <a:off x="650875" y="2400300"/>
            <a:ext cx="16335375" cy="538163"/>
            <a:chOff x="188" y="3574"/>
            <a:chExt cx="10072" cy="292"/>
          </a:xfrm>
        </p:grpSpPr>
        <p:grpSp>
          <p:nvGrpSpPr>
            <p:cNvPr id="26738" name="Group 102"/>
            <p:cNvGrpSpPr>
              <a:grpSpLocks/>
            </p:cNvGrpSpPr>
            <p:nvPr/>
          </p:nvGrpSpPr>
          <p:grpSpPr bwMode="auto">
            <a:xfrm>
              <a:off x="188" y="3574"/>
              <a:ext cx="5036" cy="282"/>
              <a:chOff x="186" y="3574"/>
              <a:chExt cx="5036" cy="282"/>
            </a:xfrm>
          </p:grpSpPr>
          <p:grpSp>
            <p:nvGrpSpPr>
              <p:cNvPr id="27043" name="Group 103"/>
              <p:cNvGrpSpPr>
                <a:grpSpLocks/>
              </p:cNvGrpSpPr>
              <p:nvPr/>
            </p:nvGrpSpPr>
            <p:grpSpPr bwMode="auto">
              <a:xfrm>
                <a:off x="186" y="3574"/>
                <a:ext cx="2518" cy="282"/>
                <a:chOff x="176" y="3574"/>
                <a:chExt cx="2518" cy="282"/>
              </a:xfrm>
            </p:grpSpPr>
            <p:grpSp>
              <p:nvGrpSpPr>
                <p:cNvPr id="27189" name="Group 104"/>
                <p:cNvGrpSpPr>
                  <a:grpSpLocks/>
                </p:cNvGrpSpPr>
                <p:nvPr/>
              </p:nvGrpSpPr>
              <p:grpSpPr bwMode="auto">
                <a:xfrm>
                  <a:off x="176" y="3574"/>
                  <a:ext cx="1259" cy="282"/>
                  <a:chOff x="0" y="3554"/>
                  <a:chExt cx="6547" cy="302"/>
                </a:xfrm>
              </p:grpSpPr>
              <p:sp>
                <p:nvSpPr>
                  <p:cNvPr id="27262" name="Rectangle 105"/>
                  <p:cNvSpPr>
                    <a:spLocks noChangeArrowheads="1"/>
                  </p:cNvSpPr>
                  <p:nvPr/>
                </p:nvSpPr>
                <p:spPr bwMode="auto">
                  <a:xfrm>
                    <a:off x="2958" y="3554"/>
                    <a:ext cx="2954" cy="302"/>
                  </a:xfrm>
                  <a:prstGeom prst="rect">
                    <a:avLst/>
                  </a:prstGeom>
                  <a:solidFill>
                    <a:srgbClr val="969696"/>
                  </a:solidFill>
                  <a:ln w="9525">
                    <a:noFill/>
                    <a:miter lim="800000"/>
                    <a:headEnd/>
                    <a:tailEnd/>
                  </a:ln>
                </p:spPr>
                <p:txBody>
                  <a:bodyPr wrap="none" anchor="ctr"/>
                  <a:lstStyle/>
                  <a:p>
                    <a:endParaRPr lang="en-US"/>
                  </a:p>
                </p:txBody>
              </p:sp>
              <p:sp>
                <p:nvSpPr>
                  <p:cNvPr id="27263" name="Rectangle 106"/>
                  <p:cNvSpPr>
                    <a:spLocks noChangeArrowheads="1"/>
                  </p:cNvSpPr>
                  <p:nvPr/>
                </p:nvSpPr>
                <p:spPr bwMode="auto">
                  <a:xfrm>
                    <a:off x="1269" y="3554"/>
                    <a:ext cx="1687" cy="302"/>
                  </a:xfrm>
                  <a:prstGeom prst="rect">
                    <a:avLst/>
                  </a:prstGeom>
                  <a:solidFill>
                    <a:srgbClr val="969696"/>
                  </a:solidFill>
                  <a:ln w="9525">
                    <a:noFill/>
                    <a:miter lim="800000"/>
                    <a:headEnd/>
                    <a:tailEnd/>
                  </a:ln>
                </p:spPr>
                <p:txBody>
                  <a:bodyPr wrap="none" anchor="ctr"/>
                  <a:lstStyle/>
                  <a:p>
                    <a:endParaRPr lang="en-US"/>
                  </a:p>
                </p:txBody>
              </p:sp>
              <p:sp>
                <p:nvSpPr>
                  <p:cNvPr id="27264" name="Rectangle 107"/>
                  <p:cNvSpPr>
                    <a:spLocks noChangeArrowheads="1"/>
                  </p:cNvSpPr>
                  <p:nvPr/>
                </p:nvSpPr>
                <p:spPr bwMode="auto">
                  <a:xfrm>
                    <a:off x="422" y="3554"/>
                    <a:ext cx="845" cy="302"/>
                  </a:xfrm>
                  <a:prstGeom prst="rect">
                    <a:avLst/>
                  </a:prstGeom>
                  <a:solidFill>
                    <a:srgbClr val="969696"/>
                  </a:solidFill>
                  <a:ln w="9525">
                    <a:noFill/>
                    <a:miter lim="800000"/>
                    <a:headEnd/>
                    <a:tailEnd/>
                  </a:ln>
                </p:spPr>
                <p:txBody>
                  <a:bodyPr wrap="none" anchor="ctr"/>
                  <a:lstStyle/>
                  <a:p>
                    <a:endParaRPr lang="en-US"/>
                  </a:p>
                </p:txBody>
              </p:sp>
              <p:sp>
                <p:nvSpPr>
                  <p:cNvPr id="27265" name="Rectangle 108"/>
                  <p:cNvSpPr>
                    <a:spLocks noChangeArrowheads="1"/>
                  </p:cNvSpPr>
                  <p:nvPr/>
                </p:nvSpPr>
                <p:spPr bwMode="auto">
                  <a:xfrm>
                    <a:off x="0" y="3554"/>
                    <a:ext cx="422" cy="302"/>
                  </a:xfrm>
                  <a:prstGeom prst="rect">
                    <a:avLst/>
                  </a:prstGeom>
                  <a:solidFill>
                    <a:srgbClr val="969696"/>
                  </a:solidFill>
                  <a:ln w="9525">
                    <a:noFill/>
                    <a:miter lim="800000"/>
                    <a:headEnd/>
                    <a:tailEnd/>
                  </a:ln>
                </p:spPr>
                <p:txBody>
                  <a:bodyPr wrap="none" anchor="ctr"/>
                  <a:lstStyle/>
                  <a:p>
                    <a:endParaRPr lang="en-US"/>
                  </a:p>
                </p:txBody>
              </p:sp>
              <p:sp>
                <p:nvSpPr>
                  <p:cNvPr id="27266" name="Rectangle 109"/>
                  <p:cNvSpPr>
                    <a:spLocks noChangeArrowheads="1"/>
                  </p:cNvSpPr>
                  <p:nvPr/>
                </p:nvSpPr>
                <p:spPr bwMode="auto">
                  <a:xfrm>
                    <a:off x="5912"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267" name="Rectangle 110"/>
                  <p:cNvSpPr>
                    <a:spLocks noChangeArrowheads="1"/>
                  </p:cNvSpPr>
                  <p:nvPr/>
                </p:nvSpPr>
                <p:spPr bwMode="auto">
                  <a:xfrm>
                    <a:off x="5489" y="3554"/>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268" name="Rectangle 111"/>
                  <p:cNvSpPr>
                    <a:spLocks noChangeArrowheads="1"/>
                  </p:cNvSpPr>
                  <p:nvPr/>
                </p:nvSpPr>
                <p:spPr bwMode="auto">
                  <a:xfrm>
                    <a:off x="5067"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269" name="Rectangle 112"/>
                  <p:cNvSpPr>
                    <a:spLocks noChangeArrowheads="1"/>
                  </p:cNvSpPr>
                  <p:nvPr/>
                </p:nvSpPr>
                <p:spPr bwMode="auto">
                  <a:xfrm>
                    <a:off x="4645"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270" name="Rectangle 113"/>
                  <p:cNvSpPr>
                    <a:spLocks noChangeArrowheads="1"/>
                  </p:cNvSpPr>
                  <p:nvPr/>
                </p:nvSpPr>
                <p:spPr bwMode="auto">
                  <a:xfrm>
                    <a:off x="4223"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271" name="Rectangle 114"/>
                  <p:cNvSpPr>
                    <a:spLocks noChangeArrowheads="1"/>
                  </p:cNvSpPr>
                  <p:nvPr/>
                </p:nvSpPr>
                <p:spPr bwMode="auto">
                  <a:xfrm>
                    <a:off x="3800" y="3554"/>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272" name="Rectangle 115"/>
                  <p:cNvSpPr>
                    <a:spLocks noChangeArrowheads="1"/>
                  </p:cNvSpPr>
                  <p:nvPr/>
                </p:nvSpPr>
                <p:spPr bwMode="auto">
                  <a:xfrm>
                    <a:off x="3378"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273" name="Rectangle 116"/>
                  <p:cNvSpPr>
                    <a:spLocks noChangeArrowheads="1"/>
                  </p:cNvSpPr>
                  <p:nvPr/>
                </p:nvSpPr>
                <p:spPr bwMode="auto">
                  <a:xfrm>
                    <a:off x="2956"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274" name="Rectangle 117"/>
                  <p:cNvSpPr>
                    <a:spLocks noChangeArrowheads="1"/>
                  </p:cNvSpPr>
                  <p:nvPr/>
                </p:nvSpPr>
                <p:spPr bwMode="auto">
                  <a:xfrm>
                    <a:off x="2534"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275" name="Rectangle 118"/>
                  <p:cNvSpPr>
                    <a:spLocks noChangeArrowheads="1"/>
                  </p:cNvSpPr>
                  <p:nvPr/>
                </p:nvSpPr>
                <p:spPr bwMode="auto">
                  <a:xfrm>
                    <a:off x="2111" y="3554"/>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276" name="Rectangle 119"/>
                  <p:cNvSpPr>
                    <a:spLocks noChangeArrowheads="1"/>
                  </p:cNvSpPr>
                  <p:nvPr/>
                </p:nvSpPr>
                <p:spPr bwMode="auto">
                  <a:xfrm>
                    <a:off x="1689"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277" name="Rectangle 120"/>
                  <p:cNvSpPr>
                    <a:spLocks noChangeArrowheads="1"/>
                  </p:cNvSpPr>
                  <p:nvPr/>
                </p:nvSpPr>
                <p:spPr bwMode="auto">
                  <a:xfrm>
                    <a:off x="1267"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278" name="Rectangle 121"/>
                  <p:cNvSpPr>
                    <a:spLocks noChangeArrowheads="1"/>
                  </p:cNvSpPr>
                  <p:nvPr/>
                </p:nvSpPr>
                <p:spPr bwMode="auto">
                  <a:xfrm>
                    <a:off x="845"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279" name="Rectangle 122"/>
                  <p:cNvSpPr>
                    <a:spLocks noChangeArrowheads="1"/>
                  </p:cNvSpPr>
                  <p:nvPr/>
                </p:nvSpPr>
                <p:spPr bwMode="auto">
                  <a:xfrm>
                    <a:off x="422" y="3554"/>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280" name="Rectangle 123"/>
                  <p:cNvSpPr>
                    <a:spLocks noChangeArrowheads="1"/>
                  </p:cNvSpPr>
                  <p:nvPr/>
                </p:nvSpPr>
                <p:spPr bwMode="auto">
                  <a:xfrm>
                    <a:off x="0"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281" name="Line 124"/>
                  <p:cNvSpPr>
                    <a:spLocks noChangeShapeType="1"/>
                  </p:cNvSpPr>
                  <p:nvPr/>
                </p:nvSpPr>
                <p:spPr bwMode="auto">
                  <a:xfrm>
                    <a:off x="0" y="3554"/>
                    <a:ext cx="6334" cy="0"/>
                  </a:xfrm>
                  <a:prstGeom prst="line">
                    <a:avLst/>
                  </a:prstGeom>
                  <a:noFill/>
                  <a:ln w="12700" cap="sq">
                    <a:solidFill>
                      <a:srgbClr val="000000"/>
                    </a:solidFill>
                    <a:round/>
                    <a:headEnd/>
                    <a:tailEnd/>
                  </a:ln>
                </p:spPr>
                <p:txBody>
                  <a:bodyPr/>
                  <a:lstStyle/>
                  <a:p>
                    <a:endParaRPr lang="en-US"/>
                  </a:p>
                </p:txBody>
              </p:sp>
              <p:sp>
                <p:nvSpPr>
                  <p:cNvPr id="27282" name="Line 125"/>
                  <p:cNvSpPr>
                    <a:spLocks noChangeShapeType="1"/>
                  </p:cNvSpPr>
                  <p:nvPr/>
                </p:nvSpPr>
                <p:spPr bwMode="auto">
                  <a:xfrm>
                    <a:off x="0" y="3856"/>
                    <a:ext cx="6334" cy="0"/>
                  </a:xfrm>
                  <a:prstGeom prst="line">
                    <a:avLst/>
                  </a:prstGeom>
                  <a:noFill/>
                  <a:ln w="12700" cap="sq">
                    <a:solidFill>
                      <a:srgbClr val="000000"/>
                    </a:solidFill>
                    <a:round/>
                    <a:headEnd/>
                    <a:tailEnd/>
                  </a:ln>
                </p:spPr>
                <p:txBody>
                  <a:bodyPr/>
                  <a:lstStyle/>
                  <a:p>
                    <a:endParaRPr lang="en-US"/>
                  </a:p>
                </p:txBody>
              </p:sp>
              <p:sp>
                <p:nvSpPr>
                  <p:cNvPr id="27283" name="Line 126"/>
                  <p:cNvSpPr>
                    <a:spLocks noChangeShapeType="1"/>
                  </p:cNvSpPr>
                  <p:nvPr/>
                </p:nvSpPr>
                <p:spPr bwMode="auto">
                  <a:xfrm>
                    <a:off x="0" y="3554"/>
                    <a:ext cx="0" cy="302"/>
                  </a:xfrm>
                  <a:prstGeom prst="line">
                    <a:avLst/>
                  </a:prstGeom>
                  <a:noFill/>
                  <a:ln w="12700" cap="sq">
                    <a:solidFill>
                      <a:srgbClr val="000000"/>
                    </a:solidFill>
                    <a:round/>
                    <a:headEnd/>
                    <a:tailEnd/>
                  </a:ln>
                </p:spPr>
                <p:txBody>
                  <a:bodyPr/>
                  <a:lstStyle/>
                  <a:p>
                    <a:endParaRPr lang="en-US"/>
                  </a:p>
                </p:txBody>
              </p:sp>
              <p:sp>
                <p:nvSpPr>
                  <p:cNvPr id="27284" name="Line 127"/>
                  <p:cNvSpPr>
                    <a:spLocks noChangeShapeType="1"/>
                  </p:cNvSpPr>
                  <p:nvPr/>
                </p:nvSpPr>
                <p:spPr bwMode="auto">
                  <a:xfrm>
                    <a:off x="422" y="3554"/>
                    <a:ext cx="0" cy="302"/>
                  </a:xfrm>
                  <a:prstGeom prst="line">
                    <a:avLst/>
                  </a:prstGeom>
                  <a:noFill/>
                  <a:ln w="12700">
                    <a:solidFill>
                      <a:srgbClr val="000000"/>
                    </a:solidFill>
                    <a:round/>
                    <a:headEnd/>
                    <a:tailEnd/>
                  </a:ln>
                </p:spPr>
                <p:txBody>
                  <a:bodyPr/>
                  <a:lstStyle/>
                  <a:p>
                    <a:endParaRPr lang="en-US"/>
                  </a:p>
                </p:txBody>
              </p:sp>
              <p:sp>
                <p:nvSpPr>
                  <p:cNvPr id="27285" name="Line 128"/>
                  <p:cNvSpPr>
                    <a:spLocks noChangeShapeType="1"/>
                  </p:cNvSpPr>
                  <p:nvPr/>
                </p:nvSpPr>
                <p:spPr bwMode="auto">
                  <a:xfrm>
                    <a:off x="845" y="3554"/>
                    <a:ext cx="0" cy="302"/>
                  </a:xfrm>
                  <a:prstGeom prst="line">
                    <a:avLst/>
                  </a:prstGeom>
                  <a:noFill/>
                  <a:ln w="12700">
                    <a:solidFill>
                      <a:srgbClr val="000000"/>
                    </a:solidFill>
                    <a:round/>
                    <a:headEnd/>
                    <a:tailEnd/>
                  </a:ln>
                </p:spPr>
                <p:txBody>
                  <a:bodyPr/>
                  <a:lstStyle/>
                  <a:p>
                    <a:endParaRPr lang="en-US"/>
                  </a:p>
                </p:txBody>
              </p:sp>
              <p:sp>
                <p:nvSpPr>
                  <p:cNvPr id="27286" name="Line 129"/>
                  <p:cNvSpPr>
                    <a:spLocks noChangeShapeType="1"/>
                  </p:cNvSpPr>
                  <p:nvPr/>
                </p:nvSpPr>
                <p:spPr bwMode="auto">
                  <a:xfrm>
                    <a:off x="1267" y="3554"/>
                    <a:ext cx="0" cy="302"/>
                  </a:xfrm>
                  <a:prstGeom prst="line">
                    <a:avLst/>
                  </a:prstGeom>
                  <a:noFill/>
                  <a:ln w="12700">
                    <a:solidFill>
                      <a:srgbClr val="000000"/>
                    </a:solidFill>
                    <a:round/>
                    <a:headEnd/>
                    <a:tailEnd/>
                  </a:ln>
                </p:spPr>
                <p:txBody>
                  <a:bodyPr/>
                  <a:lstStyle/>
                  <a:p>
                    <a:endParaRPr lang="en-US"/>
                  </a:p>
                </p:txBody>
              </p:sp>
              <p:sp>
                <p:nvSpPr>
                  <p:cNvPr id="27287" name="Line 130"/>
                  <p:cNvSpPr>
                    <a:spLocks noChangeShapeType="1"/>
                  </p:cNvSpPr>
                  <p:nvPr/>
                </p:nvSpPr>
                <p:spPr bwMode="auto">
                  <a:xfrm>
                    <a:off x="1689" y="3554"/>
                    <a:ext cx="0" cy="302"/>
                  </a:xfrm>
                  <a:prstGeom prst="line">
                    <a:avLst/>
                  </a:prstGeom>
                  <a:noFill/>
                  <a:ln w="12700">
                    <a:solidFill>
                      <a:srgbClr val="000000"/>
                    </a:solidFill>
                    <a:round/>
                    <a:headEnd/>
                    <a:tailEnd/>
                  </a:ln>
                </p:spPr>
                <p:txBody>
                  <a:bodyPr/>
                  <a:lstStyle/>
                  <a:p>
                    <a:endParaRPr lang="en-US"/>
                  </a:p>
                </p:txBody>
              </p:sp>
              <p:sp>
                <p:nvSpPr>
                  <p:cNvPr id="27288" name="Line 131"/>
                  <p:cNvSpPr>
                    <a:spLocks noChangeShapeType="1"/>
                  </p:cNvSpPr>
                  <p:nvPr/>
                </p:nvSpPr>
                <p:spPr bwMode="auto">
                  <a:xfrm>
                    <a:off x="2111" y="3554"/>
                    <a:ext cx="0" cy="302"/>
                  </a:xfrm>
                  <a:prstGeom prst="line">
                    <a:avLst/>
                  </a:prstGeom>
                  <a:noFill/>
                  <a:ln w="12700">
                    <a:solidFill>
                      <a:srgbClr val="000000"/>
                    </a:solidFill>
                    <a:round/>
                    <a:headEnd/>
                    <a:tailEnd/>
                  </a:ln>
                </p:spPr>
                <p:txBody>
                  <a:bodyPr/>
                  <a:lstStyle/>
                  <a:p>
                    <a:endParaRPr lang="en-US"/>
                  </a:p>
                </p:txBody>
              </p:sp>
              <p:sp>
                <p:nvSpPr>
                  <p:cNvPr id="27289" name="Line 132"/>
                  <p:cNvSpPr>
                    <a:spLocks noChangeShapeType="1"/>
                  </p:cNvSpPr>
                  <p:nvPr/>
                </p:nvSpPr>
                <p:spPr bwMode="auto">
                  <a:xfrm>
                    <a:off x="2534" y="3554"/>
                    <a:ext cx="0" cy="302"/>
                  </a:xfrm>
                  <a:prstGeom prst="line">
                    <a:avLst/>
                  </a:prstGeom>
                  <a:noFill/>
                  <a:ln w="12700">
                    <a:solidFill>
                      <a:srgbClr val="000000"/>
                    </a:solidFill>
                    <a:round/>
                    <a:headEnd/>
                    <a:tailEnd/>
                  </a:ln>
                </p:spPr>
                <p:txBody>
                  <a:bodyPr/>
                  <a:lstStyle/>
                  <a:p>
                    <a:endParaRPr lang="en-US"/>
                  </a:p>
                </p:txBody>
              </p:sp>
              <p:sp>
                <p:nvSpPr>
                  <p:cNvPr id="27290" name="Line 133"/>
                  <p:cNvSpPr>
                    <a:spLocks noChangeShapeType="1"/>
                  </p:cNvSpPr>
                  <p:nvPr/>
                </p:nvSpPr>
                <p:spPr bwMode="auto">
                  <a:xfrm>
                    <a:off x="2956" y="3554"/>
                    <a:ext cx="0" cy="302"/>
                  </a:xfrm>
                  <a:prstGeom prst="line">
                    <a:avLst/>
                  </a:prstGeom>
                  <a:noFill/>
                  <a:ln w="12700">
                    <a:solidFill>
                      <a:srgbClr val="000000"/>
                    </a:solidFill>
                    <a:round/>
                    <a:headEnd/>
                    <a:tailEnd/>
                  </a:ln>
                </p:spPr>
                <p:txBody>
                  <a:bodyPr/>
                  <a:lstStyle/>
                  <a:p>
                    <a:endParaRPr lang="en-US"/>
                  </a:p>
                </p:txBody>
              </p:sp>
              <p:sp>
                <p:nvSpPr>
                  <p:cNvPr id="27291" name="Line 134"/>
                  <p:cNvSpPr>
                    <a:spLocks noChangeShapeType="1"/>
                  </p:cNvSpPr>
                  <p:nvPr/>
                </p:nvSpPr>
                <p:spPr bwMode="auto">
                  <a:xfrm>
                    <a:off x="3378" y="3554"/>
                    <a:ext cx="0" cy="302"/>
                  </a:xfrm>
                  <a:prstGeom prst="line">
                    <a:avLst/>
                  </a:prstGeom>
                  <a:noFill/>
                  <a:ln w="12700">
                    <a:solidFill>
                      <a:srgbClr val="000000"/>
                    </a:solidFill>
                    <a:round/>
                    <a:headEnd/>
                    <a:tailEnd/>
                  </a:ln>
                </p:spPr>
                <p:txBody>
                  <a:bodyPr/>
                  <a:lstStyle/>
                  <a:p>
                    <a:endParaRPr lang="en-US"/>
                  </a:p>
                </p:txBody>
              </p:sp>
              <p:sp>
                <p:nvSpPr>
                  <p:cNvPr id="27292" name="Line 135"/>
                  <p:cNvSpPr>
                    <a:spLocks noChangeShapeType="1"/>
                  </p:cNvSpPr>
                  <p:nvPr/>
                </p:nvSpPr>
                <p:spPr bwMode="auto">
                  <a:xfrm>
                    <a:off x="3800" y="3554"/>
                    <a:ext cx="0" cy="302"/>
                  </a:xfrm>
                  <a:prstGeom prst="line">
                    <a:avLst/>
                  </a:prstGeom>
                  <a:noFill/>
                  <a:ln w="12700">
                    <a:solidFill>
                      <a:srgbClr val="000000"/>
                    </a:solidFill>
                    <a:round/>
                    <a:headEnd/>
                    <a:tailEnd/>
                  </a:ln>
                </p:spPr>
                <p:txBody>
                  <a:bodyPr/>
                  <a:lstStyle/>
                  <a:p>
                    <a:endParaRPr lang="en-US"/>
                  </a:p>
                </p:txBody>
              </p:sp>
              <p:sp>
                <p:nvSpPr>
                  <p:cNvPr id="27293" name="Line 136"/>
                  <p:cNvSpPr>
                    <a:spLocks noChangeShapeType="1"/>
                  </p:cNvSpPr>
                  <p:nvPr/>
                </p:nvSpPr>
                <p:spPr bwMode="auto">
                  <a:xfrm>
                    <a:off x="4223" y="3554"/>
                    <a:ext cx="0" cy="302"/>
                  </a:xfrm>
                  <a:prstGeom prst="line">
                    <a:avLst/>
                  </a:prstGeom>
                  <a:noFill/>
                  <a:ln w="12700">
                    <a:solidFill>
                      <a:srgbClr val="000000"/>
                    </a:solidFill>
                    <a:round/>
                    <a:headEnd/>
                    <a:tailEnd/>
                  </a:ln>
                </p:spPr>
                <p:txBody>
                  <a:bodyPr/>
                  <a:lstStyle/>
                  <a:p>
                    <a:endParaRPr lang="en-US"/>
                  </a:p>
                </p:txBody>
              </p:sp>
              <p:sp>
                <p:nvSpPr>
                  <p:cNvPr id="27294" name="Line 137"/>
                  <p:cNvSpPr>
                    <a:spLocks noChangeShapeType="1"/>
                  </p:cNvSpPr>
                  <p:nvPr/>
                </p:nvSpPr>
                <p:spPr bwMode="auto">
                  <a:xfrm>
                    <a:off x="4645" y="3554"/>
                    <a:ext cx="0" cy="302"/>
                  </a:xfrm>
                  <a:prstGeom prst="line">
                    <a:avLst/>
                  </a:prstGeom>
                  <a:noFill/>
                  <a:ln w="12700">
                    <a:solidFill>
                      <a:srgbClr val="000000"/>
                    </a:solidFill>
                    <a:round/>
                    <a:headEnd/>
                    <a:tailEnd/>
                  </a:ln>
                </p:spPr>
                <p:txBody>
                  <a:bodyPr/>
                  <a:lstStyle/>
                  <a:p>
                    <a:endParaRPr lang="en-US"/>
                  </a:p>
                </p:txBody>
              </p:sp>
              <p:sp>
                <p:nvSpPr>
                  <p:cNvPr id="27295" name="Line 138"/>
                  <p:cNvSpPr>
                    <a:spLocks noChangeShapeType="1"/>
                  </p:cNvSpPr>
                  <p:nvPr/>
                </p:nvSpPr>
                <p:spPr bwMode="auto">
                  <a:xfrm>
                    <a:off x="5067" y="3554"/>
                    <a:ext cx="0" cy="302"/>
                  </a:xfrm>
                  <a:prstGeom prst="line">
                    <a:avLst/>
                  </a:prstGeom>
                  <a:noFill/>
                  <a:ln w="12700">
                    <a:solidFill>
                      <a:srgbClr val="000000"/>
                    </a:solidFill>
                    <a:round/>
                    <a:headEnd/>
                    <a:tailEnd/>
                  </a:ln>
                </p:spPr>
                <p:txBody>
                  <a:bodyPr/>
                  <a:lstStyle/>
                  <a:p>
                    <a:endParaRPr lang="en-US"/>
                  </a:p>
                </p:txBody>
              </p:sp>
              <p:sp>
                <p:nvSpPr>
                  <p:cNvPr id="27296" name="Line 139"/>
                  <p:cNvSpPr>
                    <a:spLocks noChangeShapeType="1"/>
                  </p:cNvSpPr>
                  <p:nvPr/>
                </p:nvSpPr>
                <p:spPr bwMode="auto">
                  <a:xfrm>
                    <a:off x="5489" y="3554"/>
                    <a:ext cx="0" cy="302"/>
                  </a:xfrm>
                  <a:prstGeom prst="line">
                    <a:avLst/>
                  </a:prstGeom>
                  <a:noFill/>
                  <a:ln w="12700">
                    <a:solidFill>
                      <a:srgbClr val="000000"/>
                    </a:solidFill>
                    <a:round/>
                    <a:headEnd/>
                    <a:tailEnd/>
                  </a:ln>
                </p:spPr>
                <p:txBody>
                  <a:bodyPr/>
                  <a:lstStyle/>
                  <a:p>
                    <a:endParaRPr lang="en-US"/>
                  </a:p>
                </p:txBody>
              </p:sp>
              <p:sp>
                <p:nvSpPr>
                  <p:cNvPr id="27297" name="Line 140"/>
                  <p:cNvSpPr>
                    <a:spLocks noChangeShapeType="1"/>
                  </p:cNvSpPr>
                  <p:nvPr/>
                </p:nvSpPr>
                <p:spPr bwMode="auto">
                  <a:xfrm>
                    <a:off x="5912" y="3554"/>
                    <a:ext cx="0" cy="302"/>
                  </a:xfrm>
                  <a:prstGeom prst="line">
                    <a:avLst/>
                  </a:prstGeom>
                  <a:noFill/>
                  <a:ln w="12700">
                    <a:solidFill>
                      <a:srgbClr val="000000"/>
                    </a:solidFill>
                    <a:round/>
                    <a:headEnd/>
                    <a:tailEnd/>
                  </a:ln>
                </p:spPr>
                <p:txBody>
                  <a:bodyPr/>
                  <a:lstStyle/>
                  <a:p>
                    <a:endParaRPr lang="en-US"/>
                  </a:p>
                </p:txBody>
              </p:sp>
              <p:sp>
                <p:nvSpPr>
                  <p:cNvPr id="27298" name="Line 141"/>
                  <p:cNvSpPr>
                    <a:spLocks noChangeShapeType="1"/>
                  </p:cNvSpPr>
                  <p:nvPr/>
                </p:nvSpPr>
                <p:spPr bwMode="auto">
                  <a:xfrm>
                    <a:off x="6334" y="3554"/>
                    <a:ext cx="0" cy="302"/>
                  </a:xfrm>
                  <a:prstGeom prst="line">
                    <a:avLst/>
                  </a:prstGeom>
                  <a:noFill/>
                  <a:ln w="12700" cap="sq">
                    <a:solidFill>
                      <a:srgbClr val="000000"/>
                    </a:solidFill>
                    <a:round/>
                    <a:headEnd/>
                    <a:tailEnd/>
                  </a:ln>
                </p:spPr>
                <p:txBody>
                  <a:bodyPr/>
                  <a:lstStyle/>
                  <a:p>
                    <a:endParaRPr lang="en-US"/>
                  </a:p>
                </p:txBody>
              </p:sp>
              <p:grpSp>
                <p:nvGrpSpPr>
                  <p:cNvPr id="27299" name="Group 142"/>
                  <p:cNvGrpSpPr>
                    <a:grpSpLocks/>
                  </p:cNvGrpSpPr>
                  <p:nvPr/>
                </p:nvGrpSpPr>
                <p:grpSpPr bwMode="auto">
                  <a:xfrm>
                    <a:off x="213" y="3554"/>
                    <a:ext cx="6334" cy="302"/>
                    <a:chOff x="148" y="1309"/>
                    <a:chExt cx="6334" cy="302"/>
                  </a:xfrm>
                </p:grpSpPr>
                <p:sp>
                  <p:nvSpPr>
                    <p:cNvPr id="27300" name="Rectangle 143"/>
                    <p:cNvSpPr>
                      <a:spLocks noChangeArrowheads="1"/>
                    </p:cNvSpPr>
                    <p:nvPr/>
                  </p:nvSpPr>
                  <p:spPr bwMode="auto">
                    <a:xfrm>
                      <a:off x="6060"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301" name="Rectangle 144"/>
                    <p:cNvSpPr>
                      <a:spLocks noChangeArrowheads="1"/>
                    </p:cNvSpPr>
                    <p:nvPr/>
                  </p:nvSpPr>
                  <p:spPr bwMode="auto">
                    <a:xfrm>
                      <a:off x="5637" y="1309"/>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302" name="Rectangle 145"/>
                    <p:cNvSpPr>
                      <a:spLocks noChangeArrowheads="1"/>
                    </p:cNvSpPr>
                    <p:nvPr/>
                  </p:nvSpPr>
                  <p:spPr bwMode="auto">
                    <a:xfrm>
                      <a:off x="5215"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303" name="Rectangle 146"/>
                    <p:cNvSpPr>
                      <a:spLocks noChangeArrowheads="1"/>
                    </p:cNvSpPr>
                    <p:nvPr/>
                  </p:nvSpPr>
                  <p:spPr bwMode="auto">
                    <a:xfrm>
                      <a:off x="4793"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304" name="Rectangle 147"/>
                    <p:cNvSpPr>
                      <a:spLocks noChangeArrowheads="1"/>
                    </p:cNvSpPr>
                    <p:nvPr/>
                  </p:nvSpPr>
                  <p:spPr bwMode="auto">
                    <a:xfrm>
                      <a:off x="4371"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305" name="Rectangle 148"/>
                    <p:cNvSpPr>
                      <a:spLocks noChangeArrowheads="1"/>
                    </p:cNvSpPr>
                    <p:nvPr/>
                  </p:nvSpPr>
                  <p:spPr bwMode="auto">
                    <a:xfrm>
                      <a:off x="3948" y="1309"/>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306" name="Rectangle 149"/>
                    <p:cNvSpPr>
                      <a:spLocks noChangeArrowheads="1"/>
                    </p:cNvSpPr>
                    <p:nvPr/>
                  </p:nvSpPr>
                  <p:spPr bwMode="auto">
                    <a:xfrm>
                      <a:off x="3526"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307" name="Rectangle 150"/>
                    <p:cNvSpPr>
                      <a:spLocks noChangeArrowheads="1"/>
                    </p:cNvSpPr>
                    <p:nvPr/>
                  </p:nvSpPr>
                  <p:spPr bwMode="auto">
                    <a:xfrm>
                      <a:off x="3104"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308" name="Rectangle 151"/>
                    <p:cNvSpPr>
                      <a:spLocks noChangeArrowheads="1"/>
                    </p:cNvSpPr>
                    <p:nvPr/>
                  </p:nvSpPr>
                  <p:spPr bwMode="auto">
                    <a:xfrm>
                      <a:off x="2682"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309" name="Rectangle 152"/>
                    <p:cNvSpPr>
                      <a:spLocks noChangeArrowheads="1"/>
                    </p:cNvSpPr>
                    <p:nvPr/>
                  </p:nvSpPr>
                  <p:spPr bwMode="auto">
                    <a:xfrm>
                      <a:off x="2259" y="1309"/>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310" name="Rectangle 153"/>
                    <p:cNvSpPr>
                      <a:spLocks noChangeArrowheads="1"/>
                    </p:cNvSpPr>
                    <p:nvPr/>
                  </p:nvSpPr>
                  <p:spPr bwMode="auto">
                    <a:xfrm>
                      <a:off x="1837"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311" name="Rectangle 154"/>
                    <p:cNvSpPr>
                      <a:spLocks noChangeArrowheads="1"/>
                    </p:cNvSpPr>
                    <p:nvPr/>
                  </p:nvSpPr>
                  <p:spPr bwMode="auto">
                    <a:xfrm>
                      <a:off x="1415"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312" name="Rectangle 155"/>
                    <p:cNvSpPr>
                      <a:spLocks noChangeArrowheads="1"/>
                    </p:cNvSpPr>
                    <p:nvPr/>
                  </p:nvSpPr>
                  <p:spPr bwMode="auto">
                    <a:xfrm>
                      <a:off x="993"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313" name="Rectangle 156"/>
                    <p:cNvSpPr>
                      <a:spLocks noChangeArrowheads="1"/>
                    </p:cNvSpPr>
                    <p:nvPr/>
                  </p:nvSpPr>
                  <p:spPr bwMode="auto">
                    <a:xfrm>
                      <a:off x="570" y="1309"/>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314" name="Rectangle 157"/>
                    <p:cNvSpPr>
                      <a:spLocks noChangeArrowheads="1"/>
                    </p:cNvSpPr>
                    <p:nvPr/>
                  </p:nvSpPr>
                  <p:spPr bwMode="auto">
                    <a:xfrm>
                      <a:off x="148"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315" name="Line 158"/>
                    <p:cNvSpPr>
                      <a:spLocks noChangeShapeType="1"/>
                    </p:cNvSpPr>
                    <p:nvPr/>
                  </p:nvSpPr>
                  <p:spPr bwMode="auto">
                    <a:xfrm>
                      <a:off x="148" y="1309"/>
                      <a:ext cx="6334" cy="0"/>
                    </a:xfrm>
                    <a:prstGeom prst="line">
                      <a:avLst/>
                    </a:prstGeom>
                    <a:noFill/>
                    <a:ln w="12700" cap="sq">
                      <a:solidFill>
                        <a:srgbClr val="000000"/>
                      </a:solidFill>
                      <a:round/>
                      <a:headEnd/>
                      <a:tailEnd/>
                    </a:ln>
                  </p:spPr>
                  <p:txBody>
                    <a:bodyPr/>
                    <a:lstStyle/>
                    <a:p>
                      <a:endParaRPr lang="en-US"/>
                    </a:p>
                  </p:txBody>
                </p:sp>
                <p:sp>
                  <p:nvSpPr>
                    <p:cNvPr id="27316" name="Line 159"/>
                    <p:cNvSpPr>
                      <a:spLocks noChangeShapeType="1"/>
                    </p:cNvSpPr>
                    <p:nvPr/>
                  </p:nvSpPr>
                  <p:spPr bwMode="auto">
                    <a:xfrm>
                      <a:off x="148" y="1611"/>
                      <a:ext cx="6334" cy="0"/>
                    </a:xfrm>
                    <a:prstGeom prst="line">
                      <a:avLst/>
                    </a:prstGeom>
                    <a:noFill/>
                    <a:ln w="12700" cap="sq">
                      <a:solidFill>
                        <a:srgbClr val="000000"/>
                      </a:solidFill>
                      <a:round/>
                      <a:headEnd/>
                      <a:tailEnd/>
                    </a:ln>
                  </p:spPr>
                  <p:txBody>
                    <a:bodyPr/>
                    <a:lstStyle/>
                    <a:p>
                      <a:endParaRPr lang="en-US"/>
                    </a:p>
                  </p:txBody>
                </p:sp>
                <p:sp>
                  <p:nvSpPr>
                    <p:cNvPr id="27317" name="Line 160"/>
                    <p:cNvSpPr>
                      <a:spLocks noChangeShapeType="1"/>
                    </p:cNvSpPr>
                    <p:nvPr/>
                  </p:nvSpPr>
                  <p:spPr bwMode="auto">
                    <a:xfrm>
                      <a:off x="148" y="1309"/>
                      <a:ext cx="0" cy="302"/>
                    </a:xfrm>
                    <a:prstGeom prst="line">
                      <a:avLst/>
                    </a:prstGeom>
                    <a:noFill/>
                    <a:ln w="12700" cap="sq">
                      <a:solidFill>
                        <a:srgbClr val="000000"/>
                      </a:solidFill>
                      <a:round/>
                      <a:headEnd/>
                      <a:tailEnd/>
                    </a:ln>
                  </p:spPr>
                  <p:txBody>
                    <a:bodyPr/>
                    <a:lstStyle/>
                    <a:p>
                      <a:endParaRPr lang="en-US"/>
                    </a:p>
                  </p:txBody>
                </p:sp>
                <p:sp>
                  <p:nvSpPr>
                    <p:cNvPr id="27318" name="Line 161"/>
                    <p:cNvSpPr>
                      <a:spLocks noChangeShapeType="1"/>
                    </p:cNvSpPr>
                    <p:nvPr/>
                  </p:nvSpPr>
                  <p:spPr bwMode="auto">
                    <a:xfrm>
                      <a:off x="570" y="1309"/>
                      <a:ext cx="0" cy="302"/>
                    </a:xfrm>
                    <a:prstGeom prst="line">
                      <a:avLst/>
                    </a:prstGeom>
                    <a:noFill/>
                    <a:ln w="12700">
                      <a:solidFill>
                        <a:srgbClr val="000000"/>
                      </a:solidFill>
                      <a:round/>
                      <a:headEnd/>
                      <a:tailEnd/>
                    </a:ln>
                  </p:spPr>
                  <p:txBody>
                    <a:bodyPr/>
                    <a:lstStyle/>
                    <a:p>
                      <a:endParaRPr lang="en-US"/>
                    </a:p>
                  </p:txBody>
                </p:sp>
                <p:sp>
                  <p:nvSpPr>
                    <p:cNvPr id="27319" name="Line 162"/>
                    <p:cNvSpPr>
                      <a:spLocks noChangeShapeType="1"/>
                    </p:cNvSpPr>
                    <p:nvPr/>
                  </p:nvSpPr>
                  <p:spPr bwMode="auto">
                    <a:xfrm>
                      <a:off x="993" y="1309"/>
                      <a:ext cx="0" cy="302"/>
                    </a:xfrm>
                    <a:prstGeom prst="line">
                      <a:avLst/>
                    </a:prstGeom>
                    <a:noFill/>
                    <a:ln w="12700">
                      <a:solidFill>
                        <a:srgbClr val="000000"/>
                      </a:solidFill>
                      <a:round/>
                      <a:headEnd/>
                      <a:tailEnd/>
                    </a:ln>
                  </p:spPr>
                  <p:txBody>
                    <a:bodyPr/>
                    <a:lstStyle/>
                    <a:p>
                      <a:endParaRPr lang="en-US"/>
                    </a:p>
                  </p:txBody>
                </p:sp>
                <p:sp>
                  <p:nvSpPr>
                    <p:cNvPr id="27320" name="Line 163"/>
                    <p:cNvSpPr>
                      <a:spLocks noChangeShapeType="1"/>
                    </p:cNvSpPr>
                    <p:nvPr/>
                  </p:nvSpPr>
                  <p:spPr bwMode="auto">
                    <a:xfrm>
                      <a:off x="1415" y="1309"/>
                      <a:ext cx="0" cy="302"/>
                    </a:xfrm>
                    <a:prstGeom prst="line">
                      <a:avLst/>
                    </a:prstGeom>
                    <a:noFill/>
                    <a:ln w="12700">
                      <a:solidFill>
                        <a:srgbClr val="000000"/>
                      </a:solidFill>
                      <a:round/>
                      <a:headEnd/>
                      <a:tailEnd/>
                    </a:ln>
                  </p:spPr>
                  <p:txBody>
                    <a:bodyPr/>
                    <a:lstStyle/>
                    <a:p>
                      <a:endParaRPr lang="en-US"/>
                    </a:p>
                  </p:txBody>
                </p:sp>
                <p:sp>
                  <p:nvSpPr>
                    <p:cNvPr id="27321" name="Line 164"/>
                    <p:cNvSpPr>
                      <a:spLocks noChangeShapeType="1"/>
                    </p:cNvSpPr>
                    <p:nvPr/>
                  </p:nvSpPr>
                  <p:spPr bwMode="auto">
                    <a:xfrm>
                      <a:off x="1837" y="1309"/>
                      <a:ext cx="0" cy="302"/>
                    </a:xfrm>
                    <a:prstGeom prst="line">
                      <a:avLst/>
                    </a:prstGeom>
                    <a:noFill/>
                    <a:ln w="12700">
                      <a:solidFill>
                        <a:srgbClr val="000000"/>
                      </a:solidFill>
                      <a:round/>
                      <a:headEnd/>
                      <a:tailEnd/>
                    </a:ln>
                  </p:spPr>
                  <p:txBody>
                    <a:bodyPr/>
                    <a:lstStyle/>
                    <a:p>
                      <a:endParaRPr lang="en-US"/>
                    </a:p>
                  </p:txBody>
                </p:sp>
                <p:sp>
                  <p:nvSpPr>
                    <p:cNvPr id="27322" name="Line 165"/>
                    <p:cNvSpPr>
                      <a:spLocks noChangeShapeType="1"/>
                    </p:cNvSpPr>
                    <p:nvPr/>
                  </p:nvSpPr>
                  <p:spPr bwMode="auto">
                    <a:xfrm>
                      <a:off x="2259" y="1309"/>
                      <a:ext cx="0" cy="302"/>
                    </a:xfrm>
                    <a:prstGeom prst="line">
                      <a:avLst/>
                    </a:prstGeom>
                    <a:noFill/>
                    <a:ln w="12700">
                      <a:solidFill>
                        <a:srgbClr val="000000"/>
                      </a:solidFill>
                      <a:round/>
                      <a:headEnd/>
                      <a:tailEnd/>
                    </a:ln>
                  </p:spPr>
                  <p:txBody>
                    <a:bodyPr/>
                    <a:lstStyle/>
                    <a:p>
                      <a:endParaRPr lang="en-US"/>
                    </a:p>
                  </p:txBody>
                </p:sp>
                <p:sp>
                  <p:nvSpPr>
                    <p:cNvPr id="27323" name="Line 166"/>
                    <p:cNvSpPr>
                      <a:spLocks noChangeShapeType="1"/>
                    </p:cNvSpPr>
                    <p:nvPr/>
                  </p:nvSpPr>
                  <p:spPr bwMode="auto">
                    <a:xfrm>
                      <a:off x="2682" y="1309"/>
                      <a:ext cx="0" cy="302"/>
                    </a:xfrm>
                    <a:prstGeom prst="line">
                      <a:avLst/>
                    </a:prstGeom>
                    <a:noFill/>
                    <a:ln w="12700">
                      <a:solidFill>
                        <a:srgbClr val="000000"/>
                      </a:solidFill>
                      <a:round/>
                      <a:headEnd/>
                      <a:tailEnd/>
                    </a:ln>
                  </p:spPr>
                  <p:txBody>
                    <a:bodyPr/>
                    <a:lstStyle/>
                    <a:p>
                      <a:endParaRPr lang="en-US"/>
                    </a:p>
                  </p:txBody>
                </p:sp>
                <p:sp>
                  <p:nvSpPr>
                    <p:cNvPr id="27324" name="Line 167"/>
                    <p:cNvSpPr>
                      <a:spLocks noChangeShapeType="1"/>
                    </p:cNvSpPr>
                    <p:nvPr/>
                  </p:nvSpPr>
                  <p:spPr bwMode="auto">
                    <a:xfrm>
                      <a:off x="3104" y="1309"/>
                      <a:ext cx="0" cy="302"/>
                    </a:xfrm>
                    <a:prstGeom prst="line">
                      <a:avLst/>
                    </a:prstGeom>
                    <a:noFill/>
                    <a:ln w="12700">
                      <a:solidFill>
                        <a:srgbClr val="000000"/>
                      </a:solidFill>
                      <a:round/>
                      <a:headEnd/>
                      <a:tailEnd/>
                    </a:ln>
                  </p:spPr>
                  <p:txBody>
                    <a:bodyPr/>
                    <a:lstStyle/>
                    <a:p>
                      <a:endParaRPr lang="en-US"/>
                    </a:p>
                  </p:txBody>
                </p:sp>
                <p:sp>
                  <p:nvSpPr>
                    <p:cNvPr id="27325" name="Line 168"/>
                    <p:cNvSpPr>
                      <a:spLocks noChangeShapeType="1"/>
                    </p:cNvSpPr>
                    <p:nvPr/>
                  </p:nvSpPr>
                  <p:spPr bwMode="auto">
                    <a:xfrm>
                      <a:off x="3526" y="1309"/>
                      <a:ext cx="0" cy="302"/>
                    </a:xfrm>
                    <a:prstGeom prst="line">
                      <a:avLst/>
                    </a:prstGeom>
                    <a:noFill/>
                    <a:ln w="12700">
                      <a:solidFill>
                        <a:srgbClr val="000000"/>
                      </a:solidFill>
                      <a:round/>
                      <a:headEnd/>
                      <a:tailEnd/>
                    </a:ln>
                  </p:spPr>
                  <p:txBody>
                    <a:bodyPr/>
                    <a:lstStyle/>
                    <a:p>
                      <a:endParaRPr lang="en-US"/>
                    </a:p>
                  </p:txBody>
                </p:sp>
                <p:sp>
                  <p:nvSpPr>
                    <p:cNvPr id="27326" name="Line 169"/>
                    <p:cNvSpPr>
                      <a:spLocks noChangeShapeType="1"/>
                    </p:cNvSpPr>
                    <p:nvPr/>
                  </p:nvSpPr>
                  <p:spPr bwMode="auto">
                    <a:xfrm>
                      <a:off x="3948" y="1309"/>
                      <a:ext cx="0" cy="302"/>
                    </a:xfrm>
                    <a:prstGeom prst="line">
                      <a:avLst/>
                    </a:prstGeom>
                    <a:noFill/>
                    <a:ln w="12700">
                      <a:solidFill>
                        <a:srgbClr val="000000"/>
                      </a:solidFill>
                      <a:round/>
                      <a:headEnd/>
                      <a:tailEnd/>
                    </a:ln>
                  </p:spPr>
                  <p:txBody>
                    <a:bodyPr/>
                    <a:lstStyle/>
                    <a:p>
                      <a:endParaRPr lang="en-US"/>
                    </a:p>
                  </p:txBody>
                </p:sp>
                <p:sp>
                  <p:nvSpPr>
                    <p:cNvPr id="27327" name="Line 170"/>
                    <p:cNvSpPr>
                      <a:spLocks noChangeShapeType="1"/>
                    </p:cNvSpPr>
                    <p:nvPr/>
                  </p:nvSpPr>
                  <p:spPr bwMode="auto">
                    <a:xfrm>
                      <a:off x="4371" y="1309"/>
                      <a:ext cx="0" cy="302"/>
                    </a:xfrm>
                    <a:prstGeom prst="line">
                      <a:avLst/>
                    </a:prstGeom>
                    <a:noFill/>
                    <a:ln w="12700">
                      <a:solidFill>
                        <a:srgbClr val="000000"/>
                      </a:solidFill>
                      <a:round/>
                      <a:headEnd/>
                      <a:tailEnd/>
                    </a:ln>
                  </p:spPr>
                  <p:txBody>
                    <a:bodyPr/>
                    <a:lstStyle/>
                    <a:p>
                      <a:endParaRPr lang="en-US"/>
                    </a:p>
                  </p:txBody>
                </p:sp>
                <p:sp>
                  <p:nvSpPr>
                    <p:cNvPr id="27328" name="Line 171"/>
                    <p:cNvSpPr>
                      <a:spLocks noChangeShapeType="1"/>
                    </p:cNvSpPr>
                    <p:nvPr/>
                  </p:nvSpPr>
                  <p:spPr bwMode="auto">
                    <a:xfrm>
                      <a:off x="4793" y="1309"/>
                      <a:ext cx="0" cy="302"/>
                    </a:xfrm>
                    <a:prstGeom prst="line">
                      <a:avLst/>
                    </a:prstGeom>
                    <a:noFill/>
                    <a:ln w="12700">
                      <a:solidFill>
                        <a:srgbClr val="000000"/>
                      </a:solidFill>
                      <a:round/>
                      <a:headEnd/>
                      <a:tailEnd/>
                    </a:ln>
                  </p:spPr>
                  <p:txBody>
                    <a:bodyPr/>
                    <a:lstStyle/>
                    <a:p>
                      <a:endParaRPr lang="en-US"/>
                    </a:p>
                  </p:txBody>
                </p:sp>
                <p:sp>
                  <p:nvSpPr>
                    <p:cNvPr id="27329" name="Line 172"/>
                    <p:cNvSpPr>
                      <a:spLocks noChangeShapeType="1"/>
                    </p:cNvSpPr>
                    <p:nvPr/>
                  </p:nvSpPr>
                  <p:spPr bwMode="auto">
                    <a:xfrm>
                      <a:off x="5215" y="1309"/>
                      <a:ext cx="0" cy="302"/>
                    </a:xfrm>
                    <a:prstGeom prst="line">
                      <a:avLst/>
                    </a:prstGeom>
                    <a:noFill/>
                    <a:ln w="12700">
                      <a:solidFill>
                        <a:srgbClr val="000000"/>
                      </a:solidFill>
                      <a:round/>
                      <a:headEnd/>
                      <a:tailEnd/>
                    </a:ln>
                  </p:spPr>
                  <p:txBody>
                    <a:bodyPr/>
                    <a:lstStyle/>
                    <a:p>
                      <a:endParaRPr lang="en-US"/>
                    </a:p>
                  </p:txBody>
                </p:sp>
                <p:sp>
                  <p:nvSpPr>
                    <p:cNvPr id="27330" name="Line 173"/>
                    <p:cNvSpPr>
                      <a:spLocks noChangeShapeType="1"/>
                    </p:cNvSpPr>
                    <p:nvPr/>
                  </p:nvSpPr>
                  <p:spPr bwMode="auto">
                    <a:xfrm>
                      <a:off x="5637" y="1309"/>
                      <a:ext cx="0" cy="302"/>
                    </a:xfrm>
                    <a:prstGeom prst="line">
                      <a:avLst/>
                    </a:prstGeom>
                    <a:noFill/>
                    <a:ln w="12700">
                      <a:solidFill>
                        <a:srgbClr val="000000"/>
                      </a:solidFill>
                      <a:round/>
                      <a:headEnd/>
                      <a:tailEnd/>
                    </a:ln>
                  </p:spPr>
                  <p:txBody>
                    <a:bodyPr/>
                    <a:lstStyle/>
                    <a:p>
                      <a:endParaRPr lang="en-US"/>
                    </a:p>
                  </p:txBody>
                </p:sp>
                <p:sp>
                  <p:nvSpPr>
                    <p:cNvPr id="27331" name="Line 174"/>
                    <p:cNvSpPr>
                      <a:spLocks noChangeShapeType="1"/>
                    </p:cNvSpPr>
                    <p:nvPr/>
                  </p:nvSpPr>
                  <p:spPr bwMode="auto">
                    <a:xfrm>
                      <a:off x="6060" y="1309"/>
                      <a:ext cx="0" cy="302"/>
                    </a:xfrm>
                    <a:prstGeom prst="line">
                      <a:avLst/>
                    </a:prstGeom>
                    <a:noFill/>
                    <a:ln w="12700">
                      <a:solidFill>
                        <a:srgbClr val="000000"/>
                      </a:solidFill>
                      <a:round/>
                      <a:headEnd/>
                      <a:tailEnd/>
                    </a:ln>
                  </p:spPr>
                  <p:txBody>
                    <a:bodyPr/>
                    <a:lstStyle/>
                    <a:p>
                      <a:endParaRPr lang="en-US"/>
                    </a:p>
                  </p:txBody>
                </p:sp>
                <p:sp>
                  <p:nvSpPr>
                    <p:cNvPr id="27332" name="Line 175"/>
                    <p:cNvSpPr>
                      <a:spLocks noChangeShapeType="1"/>
                    </p:cNvSpPr>
                    <p:nvPr/>
                  </p:nvSpPr>
                  <p:spPr bwMode="auto">
                    <a:xfrm>
                      <a:off x="6482" y="1309"/>
                      <a:ext cx="0" cy="302"/>
                    </a:xfrm>
                    <a:prstGeom prst="line">
                      <a:avLst/>
                    </a:prstGeom>
                    <a:noFill/>
                    <a:ln w="12700" cap="sq">
                      <a:solidFill>
                        <a:srgbClr val="000000"/>
                      </a:solidFill>
                      <a:round/>
                      <a:headEnd/>
                      <a:tailEnd/>
                    </a:ln>
                  </p:spPr>
                  <p:txBody>
                    <a:bodyPr/>
                    <a:lstStyle/>
                    <a:p>
                      <a:endParaRPr lang="en-US"/>
                    </a:p>
                  </p:txBody>
                </p:sp>
              </p:grpSp>
            </p:grpSp>
            <p:grpSp>
              <p:nvGrpSpPr>
                <p:cNvPr id="27190" name="Group 176"/>
                <p:cNvGrpSpPr>
                  <a:grpSpLocks/>
                </p:cNvGrpSpPr>
                <p:nvPr/>
              </p:nvGrpSpPr>
              <p:grpSpPr bwMode="auto">
                <a:xfrm flipH="1">
                  <a:off x="1435" y="3574"/>
                  <a:ext cx="1259" cy="282"/>
                  <a:chOff x="0" y="3554"/>
                  <a:chExt cx="6547" cy="302"/>
                </a:xfrm>
              </p:grpSpPr>
              <p:sp>
                <p:nvSpPr>
                  <p:cNvPr id="27191" name="Rectangle 177"/>
                  <p:cNvSpPr>
                    <a:spLocks noChangeArrowheads="1"/>
                  </p:cNvSpPr>
                  <p:nvPr/>
                </p:nvSpPr>
                <p:spPr bwMode="auto">
                  <a:xfrm>
                    <a:off x="2958" y="3554"/>
                    <a:ext cx="2954" cy="302"/>
                  </a:xfrm>
                  <a:prstGeom prst="rect">
                    <a:avLst/>
                  </a:prstGeom>
                  <a:solidFill>
                    <a:srgbClr val="969696"/>
                  </a:solidFill>
                  <a:ln w="9525">
                    <a:noFill/>
                    <a:miter lim="800000"/>
                    <a:headEnd/>
                    <a:tailEnd/>
                  </a:ln>
                </p:spPr>
                <p:txBody>
                  <a:bodyPr wrap="none" anchor="ctr"/>
                  <a:lstStyle/>
                  <a:p>
                    <a:endParaRPr lang="en-US"/>
                  </a:p>
                </p:txBody>
              </p:sp>
              <p:sp>
                <p:nvSpPr>
                  <p:cNvPr id="27192" name="Rectangle 178"/>
                  <p:cNvSpPr>
                    <a:spLocks noChangeArrowheads="1"/>
                  </p:cNvSpPr>
                  <p:nvPr/>
                </p:nvSpPr>
                <p:spPr bwMode="auto">
                  <a:xfrm>
                    <a:off x="1269" y="3554"/>
                    <a:ext cx="1687" cy="302"/>
                  </a:xfrm>
                  <a:prstGeom prst="rect">
                    <a:avLst/>
                  </a:prstGeom>
                  <a:solidFill>
                    <a:srgbClr val="969696"/>
                  </a:solidFill>
                  <a:ln w="9525">
                    <a:noFill/>
                    <a:miter lim="800000"/>
                    <a:headEnd/>
                    <a:tailEnd/>
                  </a:ln>
                </p:spPr>
                <p:txBody>
                  <a:bodyPr wrap="none" anchor="ctr"/>
                  <a:lstStyle/>
                  <a:p>
                    <a:endParaRPr lang="en-US"/>
                  </a:p>
                </p:txBody>
              </p:sp>
              <p:sp>
                <p:nvSpPr>
                  <p:cNvPr id="27193" name="Rectangle 179"/>
                  <p:cNvSpPr>
                    <a:spLocks noChangeArrowheads="1"/>
                  </p:cNvSpPr>
                  <p:nvPr/>
                </p:nvSpPr>
                <p:spPr bwMode="auto">
                  <a:xfrm>
                    <a:off x="422" y="3554"/>
                    <a:ext cx="845" cy="302"/>
                  </a:xfrm>
                  <a:prstGeom prst="rect">
                    <a:avLst/>
                  </a:prstGeom>
                  <a:solidFill>
                    <a:srgbClr val="969696"/>
                  </a:solidFill>
                  <a:ln w="9525">
                    <a:noFill/>
                    <a:miter lim="800000"/>
                    <a:headEnd/>
                    <a:tailEnd/>
                  </a:ln>
                </p:spPr>
                <p:txBody>
                  <a:bodyPr wrap="none" anchor="ctr"/>
                  <a:lstStyle/>
                  <a:p>
                    <a:endParaRPr lang="en-US"/>
                  </a:p>
                </p:txBody>
              </p:sp>
              <p:sp>
                <p:nvSpPr>
                  <p:cNvPr id="27194" name="Rectangle 180"/>
                  <p:cNvSpPr>
                    <a:spLocks noChangeArrowheads="1"/>
                  </p:cNvSpPr>
                  <p:nvPr/>
                </p:nvSpPr>
                <p:spPr bwMode="auto">
                  <a:xfrm>
                    <a:off x="0" y="3554"/>
                    <a:ext cx="422" cy="302"/>
                  </a:xfrm>
                  <a:prstGeom prst="rect">
                    <a:avLst/>
                  </a:prstGeom>
                  <a:solidFill>
                    <a:srgbClr val="969696"/>
                  </a:solidFill>
                  <a:ln w="9525">
                    <a:noFill/>
                    <a:miter lim="800000"/>
                    <a:headEnd/>
                    <a:tailEnd/>
                  </a:ln>
                </p:spPr>
                <p:txBody>
                  <a:bodyPr wrap="none" anchor="ctr"/>
                  <a:lstStyle/>
                  <a:p>
                    <a:endParaRPr lang="en-US"/>
                  </a:p>
                </p:txBody>
              </p:sp>
              <p:sp>
                <p:nvSpPr>
                  <p:cNvPr id="27195" name="Rectangle 181"/>
                  <p:cNvSpPr>
                    <a:spLocks noChangeArrowheads="1"/>
                  </p:cNvSpPr>
                  <p:nvPr/>
                </p:nvSpPr>
                <p:spPr bwMode="auto">
                  <a:xfrm>
                    <a:off x="5912"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196" name="Rectangle 182"/>
                  <p:cNvSpPr>
                    <a:spLocks noChangeArrowheads="1"/>
                  </p:cNvSpPr>
                  <p:nvPr/>
                </p:nvSpPr>
                <p:spPr bwMode="auto">
                  <a:xfrm>
                    <a:off x="5489" y="3554"/>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197" name="Rectangle 183"/>
                  <p:cNvSpPr>
                    <a:spLocks noChangeArrowheads="1"/>
                  </p:cNvSpPr>
                  <p:nvPr/>
                </p:nvSpPr>
                <p:spPr bwMode="auto">
                  <a:xfrm>
                    <a:off x="5067"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198" name="Rectangle 184"/>
                  <p:cNvSpPr>
                    <a:spLocks noChangeArrowheads="1"/>
                  </p:cNvSpPr>
                  <p:nvPr/>
                </p:nvSpPr>
                <p:spPr bwMode="auto">
                  <a:xfrm>
                    <a:off x="4645"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199" name="Rectangle 185"/>
                  <p:cNvSpPr>
                    <a:spLocks noChangeArrowheads="1"/>
                  </p:cNvSpPr>
                  <p:nvPr/>
                </p:nvSpPr>
                <p:spPr bwMode="auto">
                  <a:xfrm>
                    <a:off x="4223"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200" name="Rectangle 186"/>
                  <p:cNvSpPr>
                    <a:spLocks noChangeArrowheads="1"/>
                  </p:cNvSpPr>
                  <p:nvPr/>
                </p:nvSpPr>
                <p:spPr bwMode="auto">
                  <a:xfrm>
                    <a:off x="3800" y="3554"/>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201" name="Rectangle 187"/>
                  <p:cNvSpPr>
                    <a:spLocks noChangeArrowheads="1"/>
                  </p:cNvSpPr>
                  <p:nvPr/>
                </p:nvSpPr>
                <p:spPr bwMode="auto">
                  <a:xfrm>
                    <a:off x="3378"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202" name="Rectangle 188"/>
                  <p:cNvSpPr>
                    <a:spLocks noChangeArrowheads="1"/>
                  </p:cNvSpPr>
                  <p:nvPr/>
                </p:nvSpPr>
                <p:spPr bwMode="auto">
                  <a:xfrm>
                    <a:off x="2956"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203" name="Rectangle 189"/>
                  <p:cNvSpPr>
                    <a:spLocks noChangeArrowheads="1"/>
                  </p:cNvSpPr>
                  <p:nvPr/>
                </p:nvSpPr>
                <p:spPr bwMode="auto">
                  <a:xfrm>
                    <a:off x="2534"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204" name="Rectangle 190"/>
                  <p:cNvSpPr>
                    <a:spLocks noChangeArrowheads="1"/>
                  </p:cNvSpPr>
                  <p:nvPr/>
                </p:nvSpPr>
                <p:spPr bwMode="auto">
                  <a:xfrm>
                    <a:off x="2111" y="3554"/>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205" name="Rectangle 191"/>
                  <p:cNvSpPr>
                    <a:spLocks noChangeArrowheads="1"/>
                  </p:cNvSpPr>
                  <p:nvPr/>
                </p:nvSpPr>
                <p:spPr bwMode="auto">
                  <a:xfrm>
                    <a:off x="1689"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206" name="Rectangle 192"/>
                  <p:cNvSpPr>
                    <a:spLocks noChangeArrowheads="1"/>
                  </p:cNvSpPr>
                  <p:nvPr/>
                </p:nvSpPr>
                <p:spPr bwMode="auto">
                  <a:xfrm>
                    <a:off x="1267"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207" name="Rectangle 193"/>
                  <p:cNvSpPr>
                    <a:spLocks noChangeArrowheads="1"/>
                  </p:cNvSpPr>
                  <p:nvPr/>
                </p:nvSpPr>
                <p:spPr bwMode="auto">
                  <a:xfrm>
                    <a:off x="845"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208" name="Rectangle 194"/>
                  <p:cNvSpPr>
                    <a:spLocks noChangeArrowheads="1"/>
                  </p:cNvSpPr>
                  <p:nvPr/>
                </p:nvSpPr>
                <p:spPr bwMode="auto">
                  <a:xfrm>
                    <a:off x="422" y="3554"/>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209" name="Rectangle 195"/>
                  <p:cNvSpPr>
                    <a:spLocks noChangeArrowheads="1"/>
                  </p:cNvSpPr>
                  <p:nvPr/>
                </p:nvSpPr>
                <p:spPr bwMode="auto">
                  <a:xfrm>
                    <a:off x="0"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210" name="Line 196"/>
                  <p:cNvSpPr>
                    <a:spLocks noChangeShapeType="1"/>
                  </p:cNvSpPr>
                  <p:nvPr/>
                </p:nvSpPr>
                <p:spPr bwMode="auto">
                  <a:xfrm>
                    <a:off x="0" y="3554"/>
                    <a:ext cx="6334" cy="0"/>
                  </a:xfrm>
                  <a:prstGeom prst="line">
                    <a:avLst/>
                  </a:prstGeom>
                  <a:noFill/>
                  <a:ln w="12700" cap="sq">
                    <a:solidFill>
                      <a:srgbClr val="000000"/>
                    </a:solidFill>
                    <a:round/>
                    <a:headEnd/>
                    <a:tailEnd/>
                  </a:ln>
                </p:spPr>
                <p:txBody>
                  <a:bodyPr/>
                  <a:lstStyle/>
                  <a:p>
                    <a:endParaRPr lang="en-US"/>
                  </a:p>
                </p:txBody>
              </p:sp>
              <p:sp>
                <p:nvSpPr>
                  <p:cNvPr id="27211" name="Line 197"/>
                  <p:cNvSpPr>
                    <a:spLocks noChangeShapeType="1"/>
                  </p:cNvSpPr>
                  <p:nvPr/>
                </p:nvSpPr>
                <p:spPr bwMode="auto">
                  <a:xfrm>
                    <a:off x="0" y="3856"/>
                    <a:ext cx="6334" cy="0"/>
                  </a:xfrm>
                  <a:prstGeom prst="line">
                    <a:avLst/>
                  </a:prstGeom>
                  <a:noFill/>
                  <a:ln w="12700" cap="sq">
                    <a:solidFill>
                      <a:srgbClr val="000000"/>
                    </a:solidFill>
                    <a:round/>
                    <a:headEnd/>
                    <a:tailEnd/>
                  </a:ln>
                </p:spPr>
                <p:txBody>
                  <a:bodyPr/>
                  <a:lstStyle/>
                  <a:p>
                    <a:endParaRPr lang="en-US"/>
                  </a:p>
                </p:txBody>
              </p:sp>
              <p:sp>
                <p:nvSpPr>
                  <p:cNvPr id="27212" name="Line 198"/>
                  <p:cNvSpPr>
                    <a:spLocks noChangeShapeType="1"/>
                  </p:cNvSpPr>
                  <p:nvPr/>
                </p:nvSpPr>
                <p:spPr bwMode="auto">
                  <a:xfrm>
                    <a:off x="0" y="3554"/>
                    <a:ext cx="0" cy="302"/>
                  </a:xfrm>
                  <a:prstGeom prst="line">
                    <a:avLst/>
                  </a:prstGeom>
                  <a:noFill/>
                  <a:ln w="12700" cap="sq">
                    <a:solidFill>
                      <a:srgbClr val="000000"/>
                    </a:solidFill>
                    <a:round/>
                    <a:headEnd/>
                    <a:tailEnd/>
                  </a:ln>
                </p:spPr>
                <p:txBody>
                  <a:bodyPr/>
                  <a:lstStyle/>
                  <a:p>
                    <a:endParaRPr lang="en-US"/>
                  </a:p>
                </p:txBody>
              </p:sp>
              <p:sp>
                <p:nvSpPr>
                  <p:cNvPr id="27213" name="Line 199"/>
                  <p:cNvSpPr>
                    <a:spLocks noChangeShapeType="1"/>
                  </p:cNvSpPr>
                  <p:nvPr/>
                </p:nvSpPr>
                <p:spPr bwMode="auto">
                  <a:xfrm>
                    <a:off x="422" y="3554"/>
                    <a:ext cx="0" cy="302"/>
                  </a:xfrm>
                  <a:prstGeom prst="line">
                    <a:avLst/>
                  </a:prstGeom>
                  <a:noFill/>
                  <a:ln w="12700">
                    <a:solidFill>
                      <a:srgbClr val="000000"/>
                    </a:solidFill>
                    <a:round/>
                    <a:headEnd/>
                    <a:tailEnd/>
                  </a:ln>
                </p:spPr>
                <p:txBody>
                  <a:bodyPr/>
                  <a:lstStyle/>
                  <a:p>
                    <a:endParaRPr lang="en-US"/>
                  </a:p>
                </p:txBody>
              </p:sp>
              <p:sp>
                <p:nvSpPr>
                  <p:cNvPr id="27214" name="Line 200"/>
                  <p:cNvSpPr>
                    <a:spLocks noChangeShapeType="1"/>
                  </p:cNvSpPr>
                  <p:nvPr/>
                </p:nvSpPr>
                <p:spPr bwMode="auto">
                  <a:xfrm>
                    <a:off x="845" y="3554"/>
                    <a:ext cx="0" cy="302"/>
                  </a:xfrm>
                  <a:prstGeom prst="line">
                    <a:avLst/>
                  </a:prstGeom>
                  <a:noFill/>
                  <a:ln w="12700">
                    <a:solidFill>
                      <a:srgbClr val="000000"/>
                    </a:solidFill>
                    <a:round/>
                    <a:headEnd/>
                    <a:tailEnd/>
                  </a:ln>
                </p:spPr>
                <p:txBody>
                  <a:bodyPr/>
                  <a:lstStyle/>
                  <a:p>
                    <a:endParaRPr lang="en-US"/>
                  </a:p>
                </p:txBody>
              </p:sp>
              <p:sp>
                <p:nvSpPr>
                  <p:cNvPr id="27215" name="Line 201"/>
                  <p:cNvSpPr>
                    <a:spLocks noChangeShapeType="1"/>
                  </p:cNvSpPr>
                  <p:nvPr/>
                </p:nvSpPr>
                <p:spPr bwMode="auto">
                  <a:xfrm>
                    <a:off x="1267" y="3554"/>
                    <a:ext cx="0" cy="302"/>
                  </a:xfrm>
                  <a:prstGeom prst="line">
                    <a:avLst/>
                  </a:prstGeom>
                  <a:noFill/>
                  <a:ln w="12700">
                    <a:solidFill>
                      <a:srgbClr val="000000"/>
                    </a:solidFill>
                    <a:round/>
                    <a:headEnd/>
                    <a:tailEnd/>
                  </a:ln>
                </p:spPr>
                <p:txBody>
                  <a:bodyPr/>
                  <a:lstStyle/>
                  <a:p>
                    <a:endParaRPr lang="en-US"/>
                  </a:p>
                </p:txBody>
              </p:sp>
              <p:sp>
                <p:nvSpPr>
                  <p:cNvPr id="27216" name="Line 202"/>
                  <p:cNvSpPr>
                    <a:spLocks noChangeShapeType="1"/>
                  </p:cNvSpPr>
                  <p:nvPr/>
                </p:nvSpPr>
                <p:spPr bwMode="auto">
                  <a:xfrm>
                    <a:off x="1689" y="3554"/>
                    <a:ext cx="0" cy="302"/>
                  </a:xfrm>
                  <a:prstGeom prst="line">
                    <a:avLst/>
                  </a:prstGeom>
                  <a:noFill/>
                  <a:ln w="12700">
                    <a:solidFill>
                      <a:srgbClr val="000000"/>
                    </a:solidFill>
                    <a:round/>
                    <a:headEnd/>
                    <a:tailEnd/>
                  </a:ln>
                </p:spPr>
                <p:txBody>
                  <a:bodyPr/>
                  <a:lstStyle/>
                  <a:p>
                    <a:endParaRPr lang="en-US"/>
                  </a:p>
                </p:txBody>
              </p:sp>
              <p:sp>
                <p:nvSpPr>
                  <p:cNvPr id="27217" name="Line 203"/>
                  <p:cNvSpPr>
                    <a:spLocks noChangeShapeType="1"/>
                  </p:cNvSpPr>
                  <p:nvPr/>
                </p:nvSpPr>
                <p:spPr bwMode="auto">
                  <a:xfrm>
                    <a:off x="2111" y="3554"/>
                    <a:ext cx="0" cy="302"/>
                  </a:xfrm>
                  <a:prstGeom prst="line">
                    <a:avLst/>
                  </a:prstGeom>
                  <a:noFill/>
                  <a:ln w="12700">
                    <a:solidFill>
                      <a:srgbClr val="000000"/>
                    </a:solidFill>
                    <a:round/>
                    <a:headEnd/>
                    <a:tailEnd/>
                  </a:ln>
                </p:spPr>
                <p:txBody>
                  <a:bodyPr/>
                  <a:lstStyle/>
                  <a:p>
                    <a:endParaRPr lang="en-US"/>
                  </a:p>
                </p:txBody>
              </p:sp>
              <p:sp>
                <p:nvSpPr>
                  <p:cNvPr id="27218" name="Line 204"/>
                  <p:cNvSpPr>
                    <a:spLocks noChangeShapeType="1"/>
                  </p:cNvSpPr>
                  <p:nvPr/>
                </p:nvSpPr>
                <p:spPr bwMode="auto">
                  <a:xfrm>
                    <a:off x="2534" y="3554"/>
                    <a:ext cx="0" cy="302"/>
                  </a:xfrm>
                  <a:prstGeom prst="line">
                    <a:avLst/>
                  </a:prstGeom>
                  <a:noFill/>
                  <a:ln w="12700">
                    <a:solidFill>
                      <a:srgbClr val="000000"/>
                    </a:solidFill>
                    <a:round/>
                    <a:headEnd/>
                    <a:tailEnd/>
                  </a:ln>
                </p:spPr>
                <p:txBody>
                  <a:bodyPr/>
                  <a:lstStyle/>
                  <a:p>
                    <a:endParaRPr lang="en-US"/>
                  </a:p>
                </p:txBody>
              </p:sp>
              <p:sp>
                <p:nvSpPr>
                  <p:cNvPr id="27219" name="Line 205"/>
                  <p:cNvSpPr>
                    <a:spLocks noChangeShapeType="1"/>
                  </p:cNvSpPr>
                  <p:nvPr/>
                </p:nvSpPr>
                <p:spPr bwMode="auto">
                  <a:xfrm>
                    <a:off x="2956" y="3554"/>
                    <a:ext cx="0" cy="302"/>
                  </a:xfrm>
                  <a:prstGeom prst="line">
                    <a:avLst/>
                  </a:prstGeom>
                  <a:noFill/>
                  <a:ln w="12700">
                    <a:solidFill>
                      <a:srgbClr val="000000"/>
                    </a:solidFill>
                    <a:round/>
                    <a:headEnd/>
                    <a:tailEnd/>
                  </a:ln>
                </p:spPr>
                <p:txBody>
                  <a:bodyPr/>
                  <a:lstStyle/>
                  <a:p>
                    <a:endParaRPr lang="en-US"/>
                  </a:p>
                </p:txBody>
              </p:sp>
              <p:sp>
                <p:nvSpPr>
                  <p:cNvPr id="27220" name="Line 206"/>
                  <p:cNvSpPr>
                    <a:spLocks noChangeShapeType="1"/>
                  </p:cNvSpPr>
                  <p:nvPr/>
                </p:nvSpPr>
                <p:spPr bwMode="auto">
                  <a:xfrm>
                    <a:off x="3378" y="3554"/>
                    <a:ext cx="0" cy="302"/>
                  </a:xfrm>
                  <a:prstGeom prst="line">
                    <a:avLst/>
                  </a:prstGeom>
                  <a:noFill/>
                  <a:ln w="12700">
                    <a:solidFill>
                      <a:srgbClr val="000000"/>
                    </a:solidFill>
                    <a:round/>
                    <a:headEnd/>
                    <a:tailEnd/>
                  </a:ln>
                </p:spPr>
                <p:txBody>
                  <a:bodyPr/>
                  <a:lstStyle/>
                  <a:p>
                    <a:endParaRPr lang="en-US"/>
                  </a:p>
                </p:txBody>
              </p:sp>
              <p:sp>
                <p:nvSpPr>
                  <p:cNvPr id="27221" name="Line 207"/>
                  <p:cNvSpPr>
                    <a:spLocks noChangeShapeType="1"/>
                  </p:cNvSpPr>
                  <p:nvPr/>
                </p:nvSpPr>
                <p:spPr bwMode="auto">
                  <a:xfrm>
                    <a:off x="3800" y="3554"/>
                    <a:ext cx="0" cy="302"/>
                  </a:xfrm>
                  <a:prstGeom prst="line">
                    <a:avLst/>
                  </a:prstGeom>
                  <a:noFill/>
                  <a:ln w="12700">
                    <a:solidFill>
                      <a:srgbClr val="000000"/>
                    </a:solidFill>
                    <a:round/>
                    <a:headEnd/>
                    <a:tailEnd/>
                  </a:ln>
                </p:spPr>
                <p:txBody>
                  <a:bodyPr/>
                  <a:lstStyle/>
                  <a:p>
                    <a:endParaRPr lang="en-US"/>
                  </a:p>
                </p:txBody>
              </p:sp>
              <p:sp>
                <p:nvSpPr>
                  <p:cNvPr id="27222" name="Line 208"/>
                  <p:cNvSpPr>
                    <a:spLocks noChangeShapeType="1"/>
                  </p:cNvSpPr>
                  <p:nvPr/>
                </p:nvSpPr>
                <p:spPr bwMode="auto">
                  <a:xfrm>
                    <a:off x="4223" y="3554"/>
                    <a:ext cx="0" cy="302"/>
                  </a:xfrm>
                  <a:prstGeom prst="line">
                    <a:avLst/>
                  </a:prstGeom>
                  <a:noFill/>
                  <a:ln w="12700">
                    <a:solidFill>
                      <a:srgbClr val="000000"/>
                    </a:solidFill>
                    <a:round/>
                    <a:headEnd/>
                    <a:tailEnd/>
                  </a:ln>
                </p:spPr>
                <p:txBody>
                  <a:bodyPr/>
                  <a:lstStyle/>
                  <a:p>
                    <a:endParaRPr lang="en-US"/>
                  </a:p>
                </p:txBody>
              </p:sp>
              <p:sp>
                <p:nvSpPr>
                  <p:cNvPr id="27223" name="Line 209"/>
                  <p:cNvSpPr>
                    <a:spLocks noChangeShapeType="1"/>
                  </p:cNvSpPr>
                  <p:nvPr/>
                </p:nvSpPr>
                <p:spPr bwMode="auto">
                  <a:xfrm>
                    <a:off x="4645" y="3554"/>
                    <a:ext cx="0" cy="302"/>
                  </a:xfrm>
                  <a:prstGeom prst="line">
                    <a:avLst/>
                  </a:prstGeom>
                  <a:noFill/>
                  <a:ln w="12700">
                    <a:solidFill>
                      <a:srgbClr val="000000"/>
                    </a:solidFill>
                    <a:round/>
                    <a:headEnd/>
                    <a:tailEnd/>
                  </a:ln>
                </p:spPr>
                <p:txBody>
                  <a:bodyPr/>
                  <a:lstStyle/>
                  <a:p>
                    <a:endParaRPr lang="en-US"/>
                  </a:p>
                </p:txBody>
              </p:sp>
              <p:sp>
                <p:nvSpPr>
                  <p:cNvPr id="27224" name="Line 210"/>
                  <p:cNvSpPr>
                    <a:spLocks noChangeShapeType="1"/>
                  </p:cNvSpPr>
                  <p:nvPr/>
                </p:nvSpPr>
                <p:spPr bwMode="auto">
                  <a:xfrm>
                    <a:off x="5067" y="3554"/>
                    <a:ext cx="0" cy="302"/>
                  </a:xfrm>
                  <a:prstGeom prst="line">
                    <a:avLst/>
                  </a:prstGeom>
                  <a:noFill/>
                  <a:ln w="12700">
                    <a:solidFill>
                      <a:srgbClr val="000000"/>
                    </a:solidFill>
                    <a:round/>
                    <a:headEnd/>
                    <a:tailEnd/>
                  </a:ln>
                </p:spPr>
                <p:txBody>
                  <a:bodyPr/>
                  <a:lstStyle/>
                  <a:p>
                    <a:endParaRPr lang="en-US"/>
                  </a:p>
                </p:txBody>
              </p:sp>
              <p:sp>
                <p:nvSpPr>
                  <p:cNvPr id="27225" name="Line 211"/>
                  <p:cNvSpPr>
                    <a:spLocks noChangeShapeType="1"/>
                  </p:cNvSpPr>
                  <p:nvPr/>
                </p:nvSpPr>
                <p:spPr bwMode="auto">
                  <a:xfrm>
                    <a:off x="5489" y="3554"/>
                    <a:ext cx="0" cy="302"/>
                  </a:xfrm>
                  <a:prstGeom prst="line">
                    <a:avLst/>
                  </a:prstGeom>
                  <a:noFill/>
                  <a:ln w="12700">
                    <a:solidFill>
                      <a:srgbClr val="000000"/>
                    </a:solidFill>
                    <a:round/>
                    <a:headEnd/>
                    <a:tailEnd/>
                  </a:ln>
                </p:spPr>
                <p:txBody>
                  <a:bodyPr/>
                  <a:lstStyle/>
                  <a:p>
                    <a:endParaRPr lang="en-US"/>
                  </a:p>
                </p:txBody>
              </p:sp>
              <p:sp>
                <p:nvSpPr>
                  <p:cNvPr id="27226" name="Line 212"/>
                  <p:cNvSpPr>
                    <a:spLocks noChangeShapeType="1"/>
                  </p:cNvSpPr>
                  <p:nvPr/>
                </p:nvSpPr>
                <p:spPr bwMode="auto">
                  <a:xfrm>
                    <a:off x="5912" y="3554"/>
                    <a:ext cx="0" cy="302"/>
                  </a:xfrm>
                  <a:prstGeom prst="line">
                    <a:avLst/>
                  </a:prstGeom>
                  <a:noFill/>
                  <a:ln w="12700">
                    <a:solidFill>
                      <a:srgbClr val="000000"/>
                    </a:solidFill>
                    <a:round/>
                    <a:headEnd/>
                    <a:tailEnd/>
                  </a:ln>
                </p:spPr>
                <p:txBody>
                  <a:bodyPr/>
                  <a:lstStyle/>
                  <a:p>
                    <a:endParaRPr lang="en-US"/>
                  </a:p>
                </p:txBody>
              </p:sp>
              <p:sp>
                <p:nvSpPr>
                  <p:cNvPr id="27227" name="Line 213"/>
                  <p:cNvSpPr>
                    <a:spLocks noChangeShapeType="1"/>
                  </p:cNvSpPr>
                  <p:nvPr/>
                </p:nvSpPr>
                <p:spPr bwMode="auto">
                  <a:xfrm>
                    <a:off x="6334" y="3554"/>
                    <a:ext cx="0" cy="302"/>
                  </a:xfrm>
                  <a:prstGeom prst="line">
                    <a:avLst/>
                  </a:prstGeom>
                  <a:noFill/>
                  <a:ln w="12700" cap="sq">
                    <a:solidFill>
                      <a:srgbClr val="000000"/>
                    </a:solidFill>
                    <a:round/>
                    <a:headEnd/>
                    <a:tailEnd/>
                  </a:ln>
                </p:spPr>
                <p:txBody>
                  <a:bodyPr/>
                  <a:lstStyle/>
                  <a:p>
                    <a:endParaRPr lang="en-US"/>
                  </a:p>
                </p:txBody>
              </p:sp>
              <p:grpSp>
                <p:nvGrpSpPr>
                  <p:cNvPr id="27228" name="Group 214"/>
                  <p:cNvGrpSpPr>
                    <a:grpSpLocks/>
                  </p:cNvGrpSpPr>
                  <p:nvPr/>
                </p:nvGrpSpPr>
                <p:grpSpPr bwMode="auto">
                  <a:xfrm>
                    <a:off x="213" y="3554"/>
                    <a:ext cx="6334" cy="302"/>
                    <a:chOff x="148" y="1309"/>
                    <a:chExt cx="6334" cy="302"/>
                  </a:xfrm>
                </p:grpSpPr>
                <p:sp>
                  <p:nvSpPr>
                    <p:cNvPr id="27229" name="Rectangle 215"/>
                    <p:cNvSpPr>
                      <a:spLocks noChangeArrowheads="1"/>
                    </p:cNvSpPr>
                    <p:nvPr/>
                  </p:nvSpPr>
                  <p:spPr bwMode="auto">
                    <a:xfrm>
                      <a:off x="6060"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230" name="Rectangle 216"/>
                    <p:cNvSpPr>
                      <a:spLocks noChangeArrowheads="1"/>
                    </p:cNvSpPr>
                    <p:nvPr/>
                  </p:nvSpPr>
                  <p:spPr bwMode="auto">
                    <a:xfrm>
                      <a:off x="5637" y="1309"/>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231" name="Rectangle 217"/>
                    <p:cNvSpPr>
                      <a:spLocks noChangeArrowheads="1"/>
                    </p:cNvSpPr>
                    <p:nvPr/>
                  </p:nvSpPr>
                  <p:spPr bwMode="auto">
                    <a:xfrm>
                      <a:off x="5215"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232" name="Rectangle 218"/>
                    <p:cNvSpPr>
                      <a:spLocks noChangeArrowheads="1"/>
                    </p:cNvSpPr>
                    <p:nvPr/>
                  </p:nvSpPr>
                  <p:spPr bwMode="auto">
                    <a:xfrm>
                      <a:off x="4793"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233" name="Rectangle 219"/>
                    <p:cNvSpPr>
                      <a:spLocks noChangeArrowheads="1"/>
                    </p:cNvSpPr>
                    <p:nvPr/>
                  </p:nvSpPr>
                  <p:spPr bwMode="auto">
                    <a:xfrm>
                      <a:off x="4371"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234" name="Rectangle 220"/>
                    <p:cNvSpPr>
                      <a:spLocks noChangeArrowheads="1"/>
                    </p:cNvSpPr>
                    <p:nvPr/>
                  </p:nvSpPr>
                  <p:spPr bwMode="auto">
                    <a:xfrm>
                      <a:off x="3948" y="1309"/>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235" name="Rectangle 221"/>
                    <p:cNvSpPr>
                      <a:spLocks noChangeArrowheads="1"/>
                    </p:cNvSpPr>
                    <p:nvPr/>
                  </p:nvSpPr>
                  <p:spPr bwMode="auto">
                    <a:xfrm>
                      <a:off x="3526"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236" name="Rectangle 222"/>
                    <p:cNvSpPr>
                      <a:spLocks noChangeArrowheads="1"/>
                    </p:cNvSpPr>
                    <p:nvPr/>
                  </p:nvSpPr>
                  <p:spPr bwMode="auto">
                    <a:xfrm>
                      <a:off x="3104"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237" name="Rectangle 223"/>
                    <p:cNvSpPr>
                      <a:spLocks noChangeArrowheads="1"/>
                    </p:cNvSpPr>
                    <p:nvPr/>
                  </p:nvSpPr>
                  <p:spPr bwMode="auto">
                    <a:xfrm>
                      <a:off x="2682"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238" name="Rectangle 224"/>
                    <p:cNvSpPr>
                      <a:spLocks noChangeArrowheads="1"/>
                    </p:cNvSpPr>
                    <p:nvPr/>
                  </p:nvSpPr>
                  <p:spPr bwMode="auto">
                    <a:xfrm>
                      <a:off x="2259" y="1309"/>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239" name="Rectangle 225"/>
                    <p:cNvSpPr>
                      <a:spLocks noChangeArrowheads="1"/>
                    </p:cNvSpPr>
                    <p:nvPr/>
                  </p:nvSpPr>
                  <p:spPr bwMode="auto">
                    <a:xfrm>
                      <a:off x="1837"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240" name="Rectangle 226"/>
                    <p:cNvSpPr>
                      <a:spLocks noChangeArrowheads="1"/>
                    </p:cNvSpPr>
                    <p:nvPr/>
                  </p:nvSpPr>
                  <p:spPr bwMode="auto">
                    <a:xfrm>
                      <a:off x="1415"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241" name="Rectangle 227"/>
                    <p:cNvSpPr>
                      <a:spLocks noChangeArrowheads="1"/>
                    </p:cNvSpPr>
                    <p:nvPr/>
                  </p:nvSpPr>
                  <p:spPr bwMode="auto">
                    <a:xfrm>
                      <a:off x="993"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242" name="Rectangle 228"/>
                    <p:cNvSpPr>
                      <a:spLocks noChangeArrowheads="1"/>
                    </p:cNvSpPr>
                    <p:nvPr/>
                  </p:nvSpPr>
                  <p:spPr bwMode="auto">
                    <a:xfrm>
                      <a:off x="570" y="1309"/>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243" name="Rectangle 229"/>
                    <p:cNvSpPr>
                      <a:spLocks noChangeArrowheads="1"/>
                    </p:cNvSpPr>
                    <p:nvPr/>
                  </p:nvSpPr>
                  <p:spPr bwMode="auto">
                    <a:xfrm>
                      <a:off x="148"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244" name="Line 230"/>
                    <p:cNvSpPr>
                      <a:spLocks noChangeShapeType="1"/>
                    </p:cNvSpPr>
                    <p:nvPr/>
                  </p:nvSpPr>
                  <p:spPr bwMode="auto">
                    <a:xfrm>
                      <a:off x="148" y="1309"/>
                      <a:ext cx="6334" cy="0"/>
                    </a:xfrm>
                    <a:prstGeom prst="line">
                      <a:avLst/>
                    </a:prstGeom>
                    <a:noFill/>
                    <a:ln w="12700" cap="sq">
                      <a:solidFill>
                        <a:srgbClr val="000000"/>
                      </a:solidFill>
                      <a:round/>
                      <a:headEnd/>
                      <a:tailEnd/>
                    </a:ln>
                  </p:spPr>
                  <p:txBody>
                    <a:bodyPr/>
                    <a:lstStyle/>
                    <a:p>
                      <a:endParaRPr lang="en-US"/>
                    </a:p>
                  </p:txBody>
                </p:sp>
                <p:sp>
                  <p:nvSpPr>
                    <p:cNvPr id="27245" name="Line 231"/>
                    <p:cNvSpPr>
                      <a:spLocks noChangeShapeType="1"/>
                    </p:cNvSpPr>
                    <p:nvPr/>
                  </p:nvSpPr>
                  <p:spPr bwMode="auto">
                    <a:xfrm>
                      <a:off x="148" y="1611"/>
                      <a:ext cx="6334" cy="0"/>
                    </a:xfrm>
                    <a:prstGeom prst="line">
                      <a:avLst/>
                    </a:prstGeom>
                    <a:noFill/>
                    <a:ln w="12700" cap="sq">
                      <a:solidFill>
                        <a:srgbClr val="000000"/>
                      </a:solidFill>
                      <a:round/>
                      <a:headEnd/>
                      <a:tailEnd/>
                    </a:ln>
                  </p:spPr>
                  <p:txBody>
                    <a:bodyPr/>
                    <a:lstStyle/>
                    <a:p>
                      <a:endParaRPr lang="en-US"/>
                    </a:p>
                  </p:txBody>
                </p:sp>
                <p:sp>
                  <p:nvSpPr>
                    <p:cNvPr id="27246" name="Line 232"/>
                    <p:cNvSpPr>
                      <a:spLocks noChangeShapeType="1"/>
                    </p:cNvSpPr>
                    <p:nvPr/>
                  </p:nvSpPr>
                  <p:spPr bwMode="auto">
                    <a:xfrm>
                      <a:off x="148" y="1309"/>
                      <a:ext cx="0" cy="302"/>
                    </a:xfrm>
                    <a:prstGeom prst="line">
                      <a:avLst/>
                    </a:prstGeom>
                    <a:noFill/>
                    <a:ln w="12700" cap="sq">
                      <a:solidFill>
                        <a:srgbClr val="000000"/>
                      </a:solidFill>
                      <a:round/>
                      <a:headEnd/>
                      <a:tailEnd/>
                    </a:ln>
                  </p:spPr>
                  <p:txBody>
                    <a:bodyPr/>
                    <a:lstStyle/>
                    <a:p>
                      <a:endParaRPr lang="en-US"/>
                    </a:p>
                  </p:txBody>
                </p:sp>
                <p:sp>
                  <p:nvSpPr>
                    <p:cNvPr id="27247" name="Line 233"/>
                    <p:cNvSpPr>
                      <a:spLocks noChangeShapeType="1"/>
                    </p:cNvSpPr>
                    <p:nvPr/>
                  </p:nvSpPr>
                  <p:spPr bwMode="auto">
                    <a:xfrm>
                      <a:off x="570" y="1309"/>
                      <a:ext cx="0" cy="302"/>
                    </a:xfrm>
                    <a:prstGeom prst="line">
                      <a:avLst/>
                    </a:prstGeom>
                    <a:noFill/>
                    <a:ln w="12700">
                      <a:solidFill>
                        <a:srgbClr val="000000"/>
                      </a:solidFill>
                      <a:round/>
                      <a:headEnd/>
                      <a:tailEnd/>
                    </a:ln>
                  </p:spPr>
                  <p:txBody>
                    <a:bodyPr/>
                    <a:lstStyle/>
                    <a:p>
                      <a:endParaRPr lang="en-US"/>
                    </a:p>
                  </p:txBody>
                </p:sp>
                <p:sp>
                  <p:nvSpPr>
                    <p:cNvPr id="27248" name="Line 234"/>
                    <p:cNvSpPr>
                      <a:spLocks noChangeShapeType="1"/>
                    </p:cNvSpPr>
                    <p:nvPr/>
                  </p:nvSpPr>
                  <p:spPr bwMode="auto">
                    <a:xfrm>
                      <a:off x="993" y="1309"/>
                      <a:ext cx="0" cy="302"/>
                    </a:xfrm>
                    <a:prstGeom prst="line">
                      <a:avLst/>
                    </a:prstGeom>
                    <a:noFill/>
                    <a:ln w="12700">
                      <a:solidFill>
                        <a:srgbClr val="000000"/>
                      </a:solidFill>
                      <a:round/>
                      <a:headEnd/>
                      <a:tailEnd/>
                    </a:ln>
                  </p:spPr>
                  <p:txBody>
                    <a:bodyPr/>
                    <a:lstStyle/>
                    <a:p>
                      <a:endParaRPr lang="en-US"/>
                    </a:p>
                  </p:txBody>
                </p:sp>
                <p:sp>
                  <p:nvSpPr>
                    <p:cNvPr id="27249" name="Line 235"/>
                    <p:cNvSpPr>
                      <a:spLocks noChangeShapeType="1"/>
                    </p:cNvSpPr>
                    <p:nvPr/>
                  </p:nvSpPr>
                  <p:spPr bwMode="auto">
                    <a:xfrm>
                      <a:off x="1415" y="1309"/>
                      <a:ext cx="0" cy="302"/>
                    </a:xfrm>
                    <a:prstGeom prst="line">
                      <a:avLst/>
                    </a:prstGeom>
                    <a:noFill/>
                    <a:ln w="12700">
                      <a:solidFill>
                        <a:srgbClr val="000000"/>
                      </a:solidFill>
                      <a:round/>
                      <a:headEnd/>
                      <a:tailEnd/>
                    </a:ln>
                  </p:spPr>
                  <p:txBody>
                    <a:bodyPr/>
                    <a:lstStyle/>
                    <a:p>
                      <a:endParaRPr lang="en-US"/>
                    </a:p>
                  </p:txBody>
                </p:sp>
                <p:sp>
                  <p:nvSpPr>
                    <p:cNvPr id="27250" name="Line 236"/>
                    <p:cNvSpPr>
                      <a:spLocks noChangeShapeType="1"/>
                    </p:cNvSpPr>
                    <p:nvPr/>
                  </p:nvSpPr>
                  <p:spPr bwMode="auto">
                    <a:xfrm>
                      <a:off x="1837" y="1309"/>
                      <a:ext cx="0" cy="302"/>
                    </a:xfrm>
                    <a:prstGeom prst="line">
                      <a:avLst/>
                    </a:prstGeom>
                    <a:noFill/>
                    <a:ln w="12700">
                      <a:solidFill>
                        <a:srgbClr val="000000"/>
                      </a:solidFill>
                      <a:round/>
                      <a:headEnd/>
                      <a:tailEnd/>
                    </a:ln>
                  </p:spPr>
                  <p:txBody>
                    <a:bodyPr/>
                    <a:lstStyle/>
                    <a:p>
                      <a:endParaRPr lang="en-US"/>
                    </a:p>
                  </p:txBody>
                </p:sp>
                <p:sp>
                  <p:nvSpPr>
                    <p:cNvPr id="27251" name="Line 237"/>
                    <p:cNvSpPr>
                      <a:spLocks noChangeShapeType="1"/>
                    </p:cNvSpPr>
                    <p:nvPr/>
                  </p:nvSpPr>
                  <p:spPr bwMode="auto">
                    <a:xfrm>
                      <a:off x="2259" y="1309"/>
                      <a:ext cx="0" cy="302"/>
                    </a:xfrm>
                    <a:prstGeom prst="line">
                      <a:avLst/>
                    </a:prstGeom>
                    <a:noFill/>
                    <a:ln w="12700">
                      <a:solidFill>
                        <a:srgbClr val="000000"/>
                      </a:solidFill>
                      <a:round/>
                      <a:headEnd/>
                      <a:tailEnd/>
                    </a:ln>
                  </p:spPr>
                  <p:txBody>
                    <a:bodyPr/>
                    <a:lstStyle/>
                    <a:p>
                      <a:endParaRPr lang="en-US"/>
                    </a:p>
                  </p:txBody>
                </p:sp>
                <p:sp>
                  <p:nvSpPr>
                    <p:cNvPr id="27252" name="Line 238"/>
                    <p:cNvSpPr>
                      <a:spLocks noChangeShapeType="1"/>
                    </p:cNvSpPr>
                    <p:nvPr/>
                  </p:nvSpPr>
                  <p:spPr bwMode="auto">
                    <a:xfrm>
                      <a:off x="2682" y="1309"/>
                      <a:ext cx="0" cy="302"/>
                    </a:xfrm>
                    <a:prstGeom prst="line">
                      <a:avLst/>
                    </a:prstGeom>
                    <a:noFill/>
                    <a:ln w="12700">
                      <a:solidFill>
                        <a:srgbClr val="000000"/>
                      </a:solidFill>
                      <a:round/>
                      <a:headEnd/>
                      <a:tailEnd/>
                    </a:ln>
                  </p:spPr>
                  <p:txBody>
                    <a:bodyPr/>
                    <a:lstStyle/>
                    <a:p>
                      <a:endParaRPr lang="en-US"/>
                    </a:p>
                  </p:txBody>
                </p:sp>
                <p:sp>
                  <p:nvSpPr>
                    <p:cNvPr id="27253" name="Line 239"/>
                    <p:cNvSpPr>
                      <a:spLocks noChangeShapeType="1"/>
                    </p:cNvSpPr>
                    <p:nvPr/>
                  </p:nvSpPr>
                  <p:spPr bwMode="auto">
                    <a:xfrm>
                      <a:off x="3104" y="1309"/>
                      <a:ext cx="0" cy="302"/>
                    </a:xfrm>
                    <a:prstGeom prst="line">
                      <a:avLst/>
                    </a:prstGeom>
                    <a:noFill/>
                    <a:ln w="12700">
                      <a:solidFill>
                        <a:srgbClr val="000000"/>
                      </a:solidFill>
                      <a:round/>
                      <a:headEnd/>
                      <a:tailEnd/>
                    </a:ln>
                  </p:spPr>
                  <p:txBody>
                    <a:bodyPr/>
                    <a:lstStyle/>
                    <a:p>
                      <a:endParaRPr lang="en-US"/>
                    </a:p>
                  </p:txBody>
                </p:sp>
                <p:sp>
                  <p:nvSpPr>
                    <p:cNvPr id="27254" name="Line 240"/>
                    <p:cNvSpPr>
                      <a:spLocks noChangeShapeType="1"/>
                    </p:cNvSpPr>
                    <p:nvPr/>
                  </p:nvSpPr>
                  <p:spPr bwMode="auto">
                    <a:xfrm>
                      <a:off x="3526" y="1309"/>
                      <a:ext cx="0" cy="302"/>
                    </a:xfrm>
                    <a:prstGeom prst="line">
                      <a:avLst/>
                    </a:prstGeom>
                    <a:noFill/>
                    <a:ln w="12700">
                      <a:solidFill>
                        <a:srgbClr val="000000"/>
                      </a:solidFill>
                      <a:round/>
                      <a:headEnd/>
                      <a:tailEnd/>
                    </a:ln>
                  </p:spPr>
                  <p:txBody>
                    <a:bodyPr/>
                    <a:lstStyle/>
                    <a:p>
                      <a:endParaRPr lang="en-US"/>
                    </a:p>
                  </p:txBody>
                </p:sp>
                <p:sp>
                  <p:nvSpPr>
                    <p:cNvPr id="27255" name="Line 241"/>
                    <p:cNvSpPr>
                      <a:spLocks noChangeShapeType="1"/>
                    </p:cNvSpPr>
                    <p:nvPr/>
                  </p:nvSpPr>
                  <p:spPr bwMode="auto">
                    <a:xfrm>
                      <a:off x="3948" y="1309"/>
                      <a:ext cx="0" cy="302"/>
                    </a:xfrm>
                    <a:prstGeom prst="line">
                      <a:avLst/>
                    </a:prstGeom>
                    <a:noFill/>
                    <a:ln w="12700">
                      <a:solidFill>
                        <a:srgbClr val="000000"/>
                      </a:solidFill>
                      <a:round/>
                      <a:headEnd/>
                      <a:tailEnd/>
                    </a:ln>
                  </p:spPr>
                  <p:txBody>
                    <a:bodyPr/>
                    <a:lstStyle/>
                    <a:p>
                      <a:endParaRPr lang="en-US"/>
                    </a:p>
                  </p:txBody>
                </p:sp>
                <p:sp>
                  <p:nvSpPr>
                    <p:cNvPr id="27256" name="Line 242"/>
                    <p:cNvSpPr>
                      <a:spLocks noChangeShapeType="1"/>
                    </p:cNvSpPr>
                    <p:nvPr/>
                  </p:nvSpPr>
                  <p:spPr bwMode="auto">
                    <a:xfrm>
                      <a:off x="4371" y="1309"/>
                      <a:ext cx="0" cy="302"/>
                    </a:xfrm>
                    <a:prstGeom prst="line">
                      <a:avLst/>
                    </a:prstGeom>
                    <a:noFill/>
                    <a:ln w="12700">
                      <a:solidFill>
                        <a:srgbClr val="000000"/>
                      </a:solidFill>
                      <a:round/>
                      <a:headEnd/>
                      <a:tailEnd/>
                    </a:ln>
                  </p:spPr>
                  <p:txBody>
                    <a:bodyPr/>
                    <a:lstStyle/>
                    <a:p>
                      <a:endParaRPr lang="en-US"/>
                    </a:p>
                  </p:txBody>
                </p:sp>
                <p:sp>
                  <p:nvSpPr>
                    <p:cNvPr id="27257" name="Line 243"/>
                    <p:cNvSpPr>
                      <a:spLocks noChangeShapeType="1"/>
                    </p:cNvSpPr>
                    <p:nvPr/>
                  </p:nvSpPr>
                  <p:spPr bwMode="auto">
                    <a:xfrm>
                      <a:off x="4793" y="1309"/>
                      <a:ext cx="0" cy="302"/>
                    </a:xfrm>
                    <a:prstGeom prst="line">
                      <a:avLst/>
                    </a:prstGeom>
                    <a:noFill/>
                    <a:ln w="12700">
                      <a:solidFill>
                        <a:srgbClr val="000000"/>
                      </a:solidFill>
                      <a:round/>
                      <a:headEnd/>
                      <a:tailEnd/>
                    </a:ln>
                  </p:spPr>
                  <p:txBody>
                    <a:bodyPr/>
                    <a:lstStyle/>
                    <a:p>
                      <a:endParaRPr lang="en-US"/>
                    </a:p>
                  </p:txBody>
                </p:sp>
                <p:sp>
                  <p:nvSpPr>
                    <p:cNvPr id="27258" name="Line 244"/>
                    <p:cNvSpPr>
                      <a:spLocks noChangeShapeType="1"/>
                    </p:cNvSpPr>
                    <p:nvPr/>
                  </p:nvSpPr>
                  <p:spPr bwMode="auto">
                    <a:xfrm>
                      <a:off x="5215" y="1309"/>
                      <a:ext cx="0" cy="302"/>
                    </a:xfrm>
                    <a:prstGeom prst="line">
                      <a:avLst/>
                    </a:prstGeom>
                    <a:noFill/>
                    <a:ln w="12700">
                      <a:solidFill>
                        <a:srgbClr val="000000"/>
                      </a:solidFill>
                      <a:round/>
                      <a:headEnd/>
                      <a:tailEnd/>
                    </a:ln>
                  </p:spPr>
                  <p:txBody>
                    <a:bodyPr/>
                    <a:lstStyle/>
                    <a:p>
                      <a:endParaRPr lang="en-US"/>
                    </a:p>
                  </p:txBody>
                </p:sp>
                <p:sp>
                  <p:nvSpPr>
                    <p:cNvPr id="27259" name="Line 245"/>
                    <p:cNvSpPr>
                      <a:spLocks noChangeShapeType="1"/>
                    </p:cNvSpPr>
                    <p:nvPr/>
                  </p:nvSpPr>
                  <p:spPr bwMode="auto">
                    <a:xfrm>
                      <a:off x="5637" y="1309"/>
                      <a:ext cx="0" cy="302"/>
                    </a:xfrm>
                    <a:prstGeom prst="line">
                      <a:avLst/>
                    </a:prstGeom>
                    <a:noFill/>
                    <a:ln w="12700">
                      <a:solidFill>
                        <a:srgbClr val="000000"/>
                      </a:solidFill>
                      <a:round/>
                      <a:headEnd/>
                      <a:tailEnd/>
                    </a:ln>
                  </p:spPr>
                  <p:txBody>
                    <a:bodyPr/>
                    <a:lstStyle/>
                    <a:p>
                      <a:endParaRPr lang="en-US"/>
                    </a:p>
                  </p:txBody>
                </p:sp>
                <p:sp>
                  <p:nvSpPr>
                    <p:cNvPr id="27260" name="Line 246"/>
                    <p:cNvSpPr>
                      <a:spLocks noChangeShapeType="1"/>
                    </p:cNvSpPr>
                    <p:nvPr/>
                  </p:nvSpPr>
                  <p:spPr bwMode="auto">
                    <a:xfrm>
                      <a:off x="6060" y="1309"/>
                      <a:ext cx="0" cy="302"/>
                    </a:xfrm>
                    <a:prstGeom prst="line">
                      <a:avLst/>
                    </a:prstGeom>
                    <a:noFill/>
                    <a:ln w="12700">
                      <a:solidFill>
                        <a:srgbClr val="000000"/>
                      </a:solidFill>
                      <a:round/>
                      <a:headEnd/>
                      <a:tailEnd/>
                    </a:ln>
                  </p:spPr>
                  <p:txBody>
                    <a:bodyPr/>
                    <a:lstStyle/>
                    <a:p>
                      <a:endParaRPr lang="en-US"/>
                    </a:p>
                  </p:txBody>
                </p:sp>
                <p:sp>
                  <p:nvSpPr>
                    <p:cNvPr id="27261" name="Line 247"/>
                    <p:cNvSpPr>
                      <a:spLocks noChangeShapeType="1"/>
                    </p:cNvSpPr>
                    <p:nvPr/>
                  </p:nvSpPr>
                  <p:spPr bwMode="auto">
                    <a:xfrm>
                      <a:off x="6482" y="1309"/>
                      <a:ext cx="0" cy="302"/>
                    </a:xfrm>
                    <a:prstGeom prst="line">
                      <a:avLst/>
                    </a:prstGeom>
                    <a:noFill/>
                    <a:ln w="12700" cap="sq">
                      <a:solidFill>
                        <a:srgbClr val="000000"/>
                      </a:solidFill>
                      <a:round/>
                      <a:headEnd/>
                      <a:tailEnd/>
                    </a:ln>
                  </p:spPr>
                  <p:txBody>
                    <a:bodyPr/>
                    <a:lstStyle/>
                    <a:p>
                      <a:endParaRPr lang="en-US"/>
                    </a:p>
                  </p:txBody>
                </p:sp>
              </p:grpSp>
            </p:grpSp>
          </p:grpSp>
          <p:grpSp>
            <p:nvGrpSpPr>
              <p:cNvPr id="27044" name="Group 248"/>
              <p:cNvGrpSpPr>
                <a:grpSpLocks/>
              </p:cNvGrpSpPr>
              <p:nvPr/>
            </p:nvGrpSpPr>
            <p:grpSpPr bwMode="auto">
              <a:xfrm>
                <a:off x="2704" y="3574"/>
                <a:ext cx="2518" cy="282"/>
                <a:chOff x="176" y="3574"/>
                <a:chExt cx="2518" cy="282"/>
              </a:xfrm>
            </p:grpSpPr>
            <p:grpSp>
              <p:nvGrpSpPr>
                <p:cNvPr id="27045" name="Group 249"/>
                <p:cNvGrpSpPr>
                  <a:grpSpLocks/>
                </p:cNvGrpSpPr>
                <p:nvPr/>
              </p:nvGrpSpPr>
              <p:grpSpPr bwMode="auto">
                <a:xfrm>
                  <a:off x="176" y="3574"/>
                  <a:ext cx="1259" cy="282"/>
                  <a:chOff x="0" y="3554"/>
                  <a:chExt cx="6547" cy="302"/>
                </a:xfrm>
              </p:grpSpPr>
              <p:sp>
                <p:nvSpPr>
                  <p:cNvPr id="27118" name="Rectangle 250"/>
                  <p:cNvSpPr>
                    <a:spLocks noChangeArrowheads="1"/>
                  </p:cNvSpPr>
                  <p:nvPr/>
                </p:nvSpPr>
                <p:spPr bwMode="auto">
                  <a:xfrm>
                    <a:off x="2958" y="3554"/>
                    <a:ext cx="2954" cy="302"/>
                  </a:xfrm>
                  <a:prstGeom prst="rect">
                    <a:avLst/>
                  </a:prstGeom>
                  <a:solidFill>
                    <a:srgbClr val="969696"/>
                  </a:solidFill>
                  <a:ln w="9525">
                    <a:noFill/>
                    <a:miter lim="800000"/>
                    <a:headEnd/>
                    <a:tailEnd/>
                  </a:ln>
                </p:spPr>
                <p:txBody>
                  <a:bodyPr wrap="none" anchor="ctr"/>
                  <a:lstStyle/>
                  <a:p>
                    <a:endParaRPr lang="en-US"/>
                  </a:p>
                </p:txBody>
              </p:sp>
              <p:sp>
                <p:nvSpPr>
                  <p:cNvPr id="27119" name="Rectangle 251"/>
                  <p:cNvSpPr>
                    <a:spLocks noChangeArrowheads="1"/>
                  </p:cNvSpPr>
                  <p:nvPr/>
                </p:nvSpPr>
                <p:spPr bwMode="auto">
                  <a:xfrm>
                    <a:off x="1269" y="3554"/>
                    <a:ext cx="1687" cy="302"/>
                  </a:xfrm>
                  <a:prstGeom prst="rect">
                    <a:avLst/>
                  </a:prstGeom>
                  <a:solidFill>
                    <a:srgbClr val="969696"/>
                  </a:solidFill>
                  <a:ln w="9525">
                    <a:noFill/>
                    <a:miter lim="800000"/>
                    <a:headEnd/>
                    <a:tailEnd/>
                  </a:ln>
                </p:spPr>
                <p:txBody>
                  <a:bodyPr wrap="none" anchor="ctr"/>
                  <a:lstStyle/>
                  <a:p>
                    <a:endParaRPr lang="en-US"/>
                  </a:p>
                </p:txBody>
              </p:sp>
              <p:sp>
                <p:nvSpPr>
                  <p:cNvPr id="27120" name="Rectangle 252"/>
                  <p:cNvSpPr>
                    <a:spLocks noChangeArrowheads="1"/>
                  </p:cNvSpPr>
                  <p:nvPr/>
                </p:nvSpPr>
                <p:spPr bwMode="auto">
                  <a:xfrm>
                    <a:off x="422" y="3554"/>
                    <a:ext cx="845" cy="302"/>
                  </a:xfrm>
                  <a:prstGeom prst="rect">
                    <a:avLst/>
                  </a:prstGeom>
                  <a:solidFill>
                    <a:srgbClr val="969696"/>
                  </a:solidFill>
                  <a:ln w="9525">
                    <a:noFill/>
                    <a:miter lim="800000"/>
                    <a:headEnd/>
                    <a:tailEnd/>
                  </a:ln>
                </p:spPr>
                <p:txBody>
                  <a:bodyPr wrap="none" anchor="ctr"/>
                  <a:lstStyle/>
                  <a:p>
                    <a:endParaRPr lang="en-US"/>
                  </a:p>
                </p:txBody>
              </p:sp>
              <p:sp>
                <p:nvSpPr>
                  <p:cNvPr id="27121" name="Rectangle 253"/>
                  <p:cNvSpPr>
                    <a:spLocks noChangeArrowheads="1"/>
                  </p:cNvSpPr>
                  <p:nvPr/>
                </p:nvSpPr>
                <p:spPr bwMode="auto">
                  <a:xfrm>
                    <a:off x="0" y="3554"/>
                    <a:ext cx="422" cy="302"/>
                  </a:xfrm>
                  <a:prstGeom prst="rect">
                    <a:avLst/>
                  </a:prstGeom>
                  <a:solidFill>
                    <a:srgbClr val="969696"/>
                  </a:solidFill>
                  <a:ln w="9525">
                    <a:noFill/>
                    <a:miter lim="800000"/>
                    <a:headEnd/>
                    <a:tailEnd/>
                  </a:ln>
                </p:spPr>
                <p:txBody>
                  <a:bodyPr wrap="none" anchor="ctr"/>
                  <a:lstStyle/>
                  <a:p>
                    <a:endParaRPr lang="en-US"/>
                  </a:p>
                </p:txBody>
              </p:sp>
              <p:sp>
                <p:nvSpPr>
                  <p:cNvPr id="27122" name="Rectangle 254"/>
                  <p:cNvSpPr>
                    <a:spLocks noChangeArrowheads="1"/>
                  </p:cNvSpPr>
                  <p:nvPr/>
                </p:nvSpPr>
                <p:spPr bwMode="auto">
                  <a:xfrm>
                    <a:off x="5912"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123" name="Rectangle 255"/>
                  <p:cNvSpPr>
                    <a:spLocks noChangeArrowheads="1"/>
                  </p:cNvSpPr>
                  <p:nvPr/>
                </p:nvSpPr>
                <p:spPr bwMode="auto">
                  <a:xfrm>
                    <a:off x="5489" y="3554"/>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124" name="Rectangle 256"/>
                  <p:cNvSpPr>
                    <a:spLocks noChangeArrowheads="1"/>
                  </p:cNvSpPr>
                  <p:nvPr/>
                </p:nvSpPr>
                <p:spPr bwMode="auto">
                  <a:xfrm>
                    <a:off x="5067"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125" name="Rectangle 257"/>
                  <p:cNvSpPr>
                    <a:spLocks noChangeArrowheads="1"/>
                  </p:cNvSpPr>
                  <p:nvPr/>
                </p:nvSpPr>
                <p:spPr bwMode="auto">
                  <a:xfrm>
                    <a:off x="4645"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126" name="Rectangle 258"/>
                  <p:cNvSpPr>
                    <a:spLocks noChangeArrowheads="1"/>
                  </p:cNvSpPr>
                  <p:nvPr/>
                </p:nvSpPr>
                <p:spPr bwMode="auto">
                  <a:xfrm>
                    <a:off x="4223"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127" name="Rectangle 259"/>
                  <p:cNvSpPr>
                    <a:spLocks noChangeArrowheads="1"/>
                  </p:cNvSpPr>
                  <p:nvPr/>
                </p:nvSpPr>
                <p:spPr bwMode="auto">
                  <a:xfrm>
                    <a:off x="3800" y="3554"/>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128" name="Rectangle 260"/>
                  <p:cNvSpPr>
                    <a:spLocks noChangeArrowheads="1"/>
                  </p:cNvSpPr>
                  <p:nvPr/>
                </p:nvSpPr>
                <p:spPr bwMode="auto">
                  <a:xfrm>
                    <a:off x="3378"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129" name="Rectangle 261"/>
                  <p:cNvSpPr>
                    <a:spLocks noChangeArrowheads="1"/>
                  </p:cNvSpPr>
                  <p:nvPr/>
                </p:nvSpPr>
                <p:spPr bwMode="auto">
                  <a:xfrm>
                    <a:off x="2956"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130" name="Rectangle 262"/>
                  <p:cNvSpPr>
                    <a:spLocks noChangeArrowheads="1"/>
                  </p:cNvSpPr>
                  <p:nvPr/>
                </p:nvSpPr>
                <p:spPr bwMode="auto">
                  <a:xfrm>
                    <a:off x="2534"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131" name="Rectangle 263"/>
                  <p:cNvSpPr>
                    <a:spLocks noChangeArrowheads="1"/>
                  </p:cNvSpPr>
                  <p:nvPr/>
                </p:nvSpPr>
                <p:spPr bwMode="auto">
                  <a:xfrm>
                    <a:off x="2111" y="3554"/>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132" name="Rectangle 264"/>
                  <p:cNvSpPr>
                    <a:spLocks noChangeArrowheads="1"/>
                  </p:cNvSpPr>
                  <p:nvPr/>
                </p:nvSpPr>
                <p:spPr bwMode="auto">
                  <a:xfrm>
                    <a:off x="1689"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133" name="Rectangle 265"/>
                  <p:cNvSpPr>
                    <a:spLocks noChangeArrowheads="1"/>
                  </p:cNvSpPr>
                  <p:nvPr/>
                </p:nvSpPr>
                <p:spPr bwMode="auto">
                  <a:xfrm>
                    <a:off x="1267"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134" name="Rectangle 266"/>
                  <p:cNvSpPr>
                    <a:spLocks noChangeArrowheads="1"/>
                  </p:cNvSpPr>
                  <p:nvPr/>
                </p:nvSpPr>
                <p:spPr bwMode="auto">
                  <a:xfrm>
                    <a:off x="845"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135" name="Rectangle 267"/>
                  <p:cNvSpPr>
                    <a:spLocks noChangeArrowheads="1"/>
                  </p:cNvSpPr>
                  <p:nvPr/>
                </p:nvSpPr>
                <p:spPr bwMode="auto">
                  <a:xfrm>
                    <a:off x="422" y="3554"/>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136" name="Rectangle 268"/>
                  <p:cNvSpPr>
                    <a:spLocks noChangeArrowheads="1"/>
                  </p:cNvSpPr>
                  <p:nvPr/>
                </p:nvSpPr>
                <p:spPr bwMode="auto">
                  <a:xfrm>
                    <a:off x="0"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137" name="Line 269"/>
                  <p:cNvSpPr>
                    <a:spLocks noChangeShapeType="1"/>
                  </p:cNvSpPr>
                  <p:nvPr/>
                </p:nvSpPr>
                <p:spPr bwMode="auto">
                  <a:xfrm>
                    <a:off x="0" y="3554"/>
                    <a:ext cx="6334" cy="0"/>
                  </a:xfrm>
                  <a:prstGeom prst="line">
                    <a:avLst/>
                  </a:prstGeom>
                  <a:noFill/>
                  <a:ln w="12700" cap="sq">
                    <a:solidFill>
                      <a:srgbClr val="000000"/>
                    </a:solidFill>
                    <a:round/>
                    <a:headEnd/>
                    <a:tailEnd/>
                  </a:ln>
                </p:spPr>
                <p:txBody>
                  <a:bodyPr/>
                  <a:lstStyle/>
                  <a:p>
                    <a:endParaRPr lang="en-US"/>
                  </a:p>
                </p:txBody>
              </p:sp>
              <p:sp>
                <p:nvSpPr>
                  <p:cNvPr id="27138" name="Line 270"/>
                  <p:cNvSpPr>
                    <a:spLocks noChangeShapeType="1"/>
                  </p:cNvSpPr>
                  <p:nvPr/>
                </p:nvSpPr>
                <p:spPr bwMode="auto">
                  <a:xfrm>
                    <a:off x="0" y="3856"/>
                    <a:ext cx="6334" cy="0"/>
                  </a:xfrm>
                  <a:prstGeom prst="line">
                    <a:avLst/>
                  </a:prstGeom>
                  <a:noFill/>
                  <a:ln w="12700" cap="sq">
                    <a:solidFill>
                      <a:srgbClr val="000000"/>
                    </a:solidFill>
                    <a:round/>
                    <a:headEnd/>
                    <a:tailEnd/>
                  </a:ln>
                </p:spPr>
                <p:txBody>
                  <a:bodyPr/>
                  <a:lstStyle/>
                  <a:p>
                    <a:endParaRPr lang="en-US"/>
                  </a:p>
                </p:txBody>
              </p:sp>
              <p:sp>
                <p:nvSpPr>
                  <p:cNvPr id="27139" name="Line 271"/>
                  <p:cNvSpPr>
                    <a:spLocks noChangeShapeType="1"/>
                  </p:cNvSpPr>
                  <p:nvPr/>
                </p:nvSpPr>
                <p:spPr bwMode="auto">
                  <a:xfrm>
                    <a:off x="0" y="3554"/>
                    <a:ext cx="0" cy="302"/>
                  </a:xfrm>
                  <a:prstGeom prst="line">
                    <a:avLst/>
                  </a:prstGeom>
                  <a:noFill/>
                  <a:ln w="12700" cap="sq">
                    <a:solidFill>
                      <a:srgbClr val="000000"/>
                    </a:solidFill>
                    <a:round/>
                    <a:headEnd/>
                    <a:tailEnd/>
                  </a:ln>
                </p:spPr>
                <p:txBody>
                  <a:bodyPr/>
                  <a:lstStyle/>
                  <a:p>
                    <a:endParaRPr lang="en-US"/>
                  </a:p>
                </p:txBody>
              </p:sp>
              <p:sp>
                <p:nvSpPr>
                  <p:cNvPr id="27140" name="Line 272"/>
                  <p:cNvSpPr>
                    <a:spLocks noChangeShapeType="1"/>
                  </p:cNvSpPr>
                  <p:nvPr/>
                </p:nvSpPr>
                <p:spPr bwMode="auto">
                  <a:xfrm>
                    <a:off x="422" y="3554"/>
                    <a:ext cx="0" cy="302"/>
                  </a:xfrm>
                  <a:prstGeom prst="line">
                    <a:avLst/>
                  </a:prstGeom>
                  <a:noFill/>
                  <a:ln w="12700">
                    <a:solidFill>
                      <a:srgbClr val="000000"/>
                    </a:solidFill>
                    <a:round/>
                    <a:headEnd/>
                    <a:tailEnd/>
                  </a:ln>
                </p:spPr>
                <p:txBody>
                  <a:bodyPr/>
                  <a:lstStyle/>
                  <a:p>
                    <a:endParaRPr lang="en-US"/>
                  </a:p>
                </p:txBody>
              </p:sp>
              <p:sp>
                <p:nvSpPr>
                  <p:cNvPr id="27141" name="Line 273"/>
                  <p:cNvSpPr>
                    <a:spLocks noChangeShapeType="1"/>
                  </p:cNvSpPr>
                  <p:nvPr/>
                </p:nvSpPr>
                <p:spPr bwMode="auto">
                  <a:xfrm>
                    <a:off x="845" y="3554"/>
                    <a:ext cx="0" cy="302"/>
                  </a:xfrm>
                  <a:prstGeom prst="line">
                    <a:avLst/>
                  </a:prstGeom>
                  <a:noFill/>
                  <a:ln w="12700">
                    <a:solidFill>
                      <a:srgbClr val="000000"/>
                    </a:solidFill>
                    <a:round/>
                    <a:headEnd/>
                    <a:tailEnd/>
                  </a:ln>
                </p:spPr>
                <p:txBody>
                  <a:bodyPr/>
                  <a:lstStyle/>
                  <a:p>
                    <a:endParaRPr lang="en-US"/>
                  </a:p>
                </p:txBody>
              </p:sp>
              <p:sp>
                <p:nvSpPr>
                  <p:cNvPr id="27142" name="Line 274"/>
                  <p:cNvSpPr>
                    <a:spLocks noChangeShapeType="1"/>
                  </p:cNvSpPr>
                  <p:nvPr/>
                </p:nvSpPr>
                <p:spPr bwMode="auto">
                  <a:xfrm>
                    <a:off x="1267" y="3554"/>
                    <a:ext cx="0" cy="302"/>
                  </a:xfrm>
                  <a:prstGeom prst="line">
                    <a:avLst/>
                  </a:prstGeom>
                  <a:noFill/>
                  <a:ln w="12700">
                    <a:solidFill>
                      <a:srgbClr val="000000"/>
                    </a:solidFill>
                    <a:round/>
                    <a:headEnd/>
                    <a:tailEnd/>
                  </a:ln>
                </p:spPr>
                <p:txBody>
                  <a:bodyPr/>
                  <a:lstStyle/>
                  <a:p>
                    <a:endParaRPr lang="en-US"/>
                  </a:p>
                </p:txBody>
              </p:sp>
              <p:sp>
                <p:nvSpPr>
                  <p:cNvPr id="27143" name="Line 275"/>
                  <p:cNvSpPr>
                    <a:spLocks noChangeShapeType="1"/>
                  </p:cNvSpPr>
                  <p:nvPr/>
                </p:nvSpPr>
                <p:spPr bwMode="auto">
                  <a:xfrm>
                    <a:off x="1689" y="3554"/>
                    <a:ext cx="0" cy="302"/>
                  </a:xfrm>
                  <a:prstGeom prst="line">
                    <a:avLst/>
                  </a:prstGeom>
                  <a:noFill/>
                  <a:ln w="12700">
                    <a:solidFill>
                      <a:srgbClr val="000000"/>
                    </a:solidFill>
                    <a:round/>
                    <a:headEnd/>
                    <a:tailEnd/>
                  </a:ln>
                </p:spPr>
                <p:txBody>
                  <a:bodyPr/>
                  <a:lstStyle/>
                  <a:p>
                    <a:endParaRPr lang="en-US"/>
                  </a:p>
                </p:txBody>
              </p:sp>
              <p:sp>
                <p:nvSpPr>
                  <p:cNvPr id="27144" name="Line 276"/>
                  <p:cNvSpPr>
                    <a:spLocks noChangeShapeType="1"/>
                  </p:cNvSpPr>
                  <p:nvPr/>
                </p:nvSpPr>
                <p:spPr bwMode="auto">
                  <a:xfrm>
                    <a:off x="2111" y="3554"/>
                    <a:ext cx="0" cy="302"/>
                  </a:xfrm>
                  <a:prstGeom prst="line">
                    <a:avLst/>
                  </a:prstGeom>
                  <a:noFill/>
                  <a:ln w="12700">
                    <a:solidFill>
                      <a:srgbClr val="000000"/>
                    </a:solidFill>
                    <a:round/>
                    <a:headEnd/>
                    <a:tailEnd/>
                  </a:ln>
                </p:spPr>
                <p:txBody>
                  <a:bodyPr/>
                  <a:lstStyle/>
                  <a:p>
                    <a:endParaRPr lang="en-US"/>
                  </a:p>
                </p:txBody>
              </p:sp>
              <p:sp>
                <p:nvSpPr>
                  <p:cNvPr id="27145" name="Line 277"/>
                  <p:cNvSpPr>
                    <a:spLocks noChangeShapeType="1"/>
                  </p:cNvSpPr>
                  <p:nvPr/>
                </p:nvSpPr>
                <p:spPr bwMode="auto">
                  <a:xfrm>
                    <a:off x="2534" y="3554"/>
                    <a:ext cx="0" cy="302"/>
                  </a:xfrm>
                  <a:prstGeom prst="line">
                    <a:avLst/>
                  </a:prstGeom>
                  <a:noFill/>
                  <a:ln w="12700">
                    <a:solidFill>
                      <a:srgbClr val="000000"/>
                    </a:solidFill>
                    <a:round/>
                    <a:headEnd/>
                    <a:tailEnd/>
                  </a:ln>
                </p:spPr>
                <p:txBody>
                  <a:bodyPr/>
                  <a:lstStyle/>
                  <a:p>
                    <a:endParaRPr lang="en-US"/>
                  </a:p>
                </p:txBody>
              </p:sp>
              <p:sp>
                <p:nvSpPr>
                  <p:cNvPr id="27146" name="Line 278"/>
                  <p:cNvSpPr>
                    <a:spLocks noChangeShapeType="1"/>
                  </p:cNvSpPr>
                  <p:nvPr/>
                </p:nvSpPr>
                <p:spPr bwMode="auto">
                  <a:xfrm>
                    <a:off x="2956" y="3554"/>
                    <a:ext cx="0" cy="302"/>
                  </a:xfrm>
                  <a:prstGeom prst="line">
                    <a:avLst/>
                  </a:prstGeom>
                  <a:noFill/>
                  <a:ln w="12700">
                    <a:solidFill>
                      <a:srgbClr val="000000"/>
                    </a:solidFill>
                    <a:round/>
                    <a:headEnd/>
                    <a:tailEnd/>
                  </a:ln>
                </p:spPr>
                <p:txBody>
                  <a:bodyPr/>
                  <a:lstStyle/>
                  <a:p>
                    <a:endParaRPr lang="en-US"/>
                  </a:p>
                </p:txBody>
              </p:sp>
              <p:sp>
                <p:nvSpPr>
                  <p:cNvPr id="27147" name="Line 279"/>
                  <p:cNvSpPr>
                    <a:spLocks noChangeShapeType="1"/>
                  </p:cNvSpPr>
                  <p:nvPr/>
                </p:nvSpPr>
                <p:spPr bwMode="auto">
                  <a:xfrm>
                    <a:off x="3378" y="3554"/>
                    <a:ext cx="0" cy="302"/>
                  </a:xfrm>
                  <a:prstGeom prst="line">
                    <a:avLst/>
                  </a:prstGeom>
                  <a:noFill/>
                  <a:ln w="12700">
                    <a:solidFill>
                      <a:srgbClr val="000000"/>
                    </a:solidFill>
                    <a:round/>
                    <a:headEnd/>
                    <a:tailEnd/>
                  </a:ln>
                </p:spPr>
                <p:txBody>
                  <a:bodyPr/>
                  <a:lstStyle/>
                  <a:p>
                    <a:endParaRPr lang="en-US"/>
                  </a:p>
                </p:txBody>
              </p:sp>
              <p:sp>
                <p:nvSpPr>
                  <p:cNvPr id="27148" name="Line 280"/>
                  <p:cNvSpPr>
                    <a:spLocks noChangeShapeType="1"/>
                  </p:cNvSpPr>
                  <p:nvPr/>
                </p:nvSpPr>
                <p:spPr bwMode="auto">
                  <a:xfrm>
                    <a:off x="3800" y="3554"/>
                    <a:ext cx="0" cy="302"/>
                  </a:xfrm>
                  <a:prstGeom prst="line">
                    <a:avLst/>
                  </a:prstGeom>
                  <a:noFill/>
                  <a:ln w="12700">
                    <a:solidFill>
                      <a:srgbClr val="000000"/>
                    </a:solidFill>
                    <a:round/>
                    <a:headEnd/>
                    <a:tailEnd/>
                  </a:ln>
                </p:spPr>
                <p:txBody>
                  <a:bodyPr/>
                  <a:lstStyle/>
                  <a:p>
                    <a:endParaRPr lang="en-US"/>
                  </a:p>
                </p:txBody>
              </p:sp>
              <p:sp>
                <p:nvSpPr>
                  <p:cNvPr id="27149" name="Line 281"/>
                  <p:cNvSpPr>
                    <a:spLocks noChangeShapeType="1"/>
                  </p:cNvSpPr>
                  <p:nvPr/>
                </p:nvSpPr>
                <p:spPr bwMode="auto">
                  <a:xfrm>
                    <a:off x="4223" y="3554"/>
                    <a:ext cx="0" cy="302"/>
                  </a:xfrm>
                  <a:prstGeom prst="line">
                    <a:avLst/>
                  </a:prstGeom>
                  <a:noFill/>
                  <a:ln w="12700">
                    <a:solidFill>
                      <a:srgbClr val="000000"/>
                    </a:solidFill>
                    <a:round/>
                    <a:headEnd/>
                    <a:tailEnd/>
                  </a:ln>
                </p:spPr>
                <p:txBody>
                  <a:bodyPr/>
                  <a:lstStyle/>
                  <a:p>
                    <a:endParaRPr lang="en-US"/>
                  </a:p>
                </p:txBody>
              </p:sp>
              <p:sp>
                <p:nvSpPr>
                  <p:cNvPr id="27150" name="Line 282"/>
                  <p:cNvSpPr>
                    <a:spLocks noChangeShapeType="1"/>
                  </p:cNvSpPr>
                  <p:nvPr/>
                </p:nvSpPr>
                <p:spPr bwMode="auto">
                  <a:xfrm>
                    <a:off x="4645" y="3554"/>
                    <a:ext cx="0" cy="302"/>
                  </a:xfrm>
                  <a:prstGeom prst="line">
                    <a:avLst/>
                  </a:prstGeom>
                  <a:noFill/>
                  <a:ln w="12700">
                    <a:solidFill>
                      <a:srgbClr val="000000"/>
                    </a:solidFill>
                    <a:round/>
                    <a:headEnd/>
                    <a:tailEnd/>
                  </a:ln>
                </p:spPr>
                <p:txBody>
                  <a:bodyPr/>
                  <a:lstStyle/>
                  <a:p>
                    <a:endParaRPr lang="en-US"/>
                  </a:p>
                </p:txBody>
              </p:sp>
              <p:sp>
                <p:nvSpPr>
                  <p:cNvPr id="27151" name="Line 283"/>
                  <p:cNvSpPr>
                    <a:spLocks noChangeShapeType="1"/>
                  </p:cNvSpPr>
                  <p:nvPr/>
                </p:nvSpPr>
                <p:spPr bwMode="auto">
                  <a:xfrm>
                    <a:off x="5067" y="3554"/>
                    <a:ext cx="0" cy="302"/>
                  </a:xfrm>
                  <a:prstGeom prst="line">
                    <a:avLst/>
                  </a:prstGeom>
                  <a:noFill/>
                  <a:ln w="12700">
                    <a:solidFill>
                      <a:srgbClr val="000000"/>
                    </a:solidFill>
                    <a:round/>
                    <a:headEnd/>
                    <a:tailEnd/>
                  </a:ln>
                </p:spPr>
                <p:txBody>
                  <a:bodyPr/>
                  <a:lstStyle/>
                  <a:p>
                    <a:endParaRPr lang="en-US"/>
                  </a:p>
                </p:txBody>
              </p:sp>
              <p:sp>
                <p:nvSpPr>
                  <p:cNvPr id="27152" name="Line 284"/>
                  <p:cNvSpPr>
                    <a:spLocks noChangeShapeType="1"/>
                  </p:cNvSpPr>
                  <p:nvPr/>
                </p:nvSpPr>
                <p:spPr bwMode="auto">
                  <a:xfrm>
                    <a:off x="5489" y="3554"/>
                    <a:ext cx="0" cy="302"/>
                  </a:xfrm>
                  <a:prstGeom prst="line">
                    <a:avLst/>
                  </a:prstGeom>
                  <a:noFill/>
                  <a:ln w="12700">
                    <a:solidFill>
                      <a:srgbClr val="000000"/>
                    </a:solidFill>
                    <a:round/>
                    <a:headEnd/>
                    <a:tailEnd/>
                  </a:ln>
                </p:spPr>
                <p:txBody>
                  <a:bodyPr/>
                  <a:lstStyle/>
                  <a:p>
                    <a:endParaRPr lang="en-US"/>
                  </a:p>
                </p:txBody>
              </p:sp>
              <p:sp>
                <p:nvSpPr>
                  <p:cNvPr id="27153" name="Line 285"/>
                  <p:cNvSpPr>
                    <a:spLocks noChangeShapeType="1"/>
                  </p:cNvSpPr>
                  <p:nvPr/>
                </p:nvSpPr>
                <p:spPr bwMode="auto">
                  <a:xfrm>
                    <a:off x="5912" y="3554"/>
                    <a:ext cx="0" cy="302"/>
                  </a:xfrm>
                  <a:prstGeom prst="line">
                    <a:avLst/>
                  </a:prstGeom>
                  <a:noFill/>
                  <a:ln w="12700">
                    <a:solidFill>
                      <a:srgbClr val="000000"/>
                    </a:solidFill>
                    <a:round/>
                    <a:headEnd/>
                    <a:tailEnd/>
                  </a:ln>
                </p:spPr>
                <p:txBody>
                  <a:bodyPr/>
                  <a:lstStyle/>
                  <a:p>
                    <a:endParaRPr lang="en-US"/>
                  </a:p>
                </p:txBody>
              </p:sp>
              <p:sp>
                <p:nvSpPr>
                  <p:cNvPr id="27154" name="Line 286"/>
                  <p:cNvSpPr>
                    <a:spLocks noChangeShapeType="1"/>
                  </p:cNvSpPr>
                  <p:nvPr/>
                </p:nvSpPr>
                <p:spPr bwMode="auto">
                  <a:xfrm>
                    <a:off x="6334" y="3554"/>
                    <a:ext cx="0" cy="302"/>
                  </a:xfrm>
                  <a:prstGeom prst="line">
                    <a:avLst/>
                  </a:prstGeom>
                  <a:noFill/>
                  <a:ln w="12700" cap="sq">
                    <a:solidFill>
                      <a:srgbClr val="000000"/>
                    </a:solidFill>
                    <a:round/>
                    <a:headEnd/>
                    <a:tailEnd/>
                  </a:ln>
                </p:spPr>
                <p:txBody>
                  <a:bodyPr/>
                  <a:lstStyle/>
                  <a:p>
                    <a:endParaRPr lang="en-US"/>
                  </a:p>
                </p:txBody>
              </p:sp>
              <p:grpSp>
                <p:nvGrpSpPr>
                  <p:cNvPr id="27155" name="Group 287"/>
                  <p:cNvGrpSpPr>
                    <a:grpSpLocks/>
                  </p:cNvGrpSpPr>
                  <p:nvPr/>
                </p:nvGrpSpPr>
                <p:grpSpPr bwMode="auto">
                  <a:xfrm>
                    <a:off x="213" y="3554"/>
                    <a:ext cx="6334" cy="302"/>
                    <a:chOff x="148" y="1309"/>
                    <a:chExt cx="6334" cy="302"/>
                  </a:xfrm>
                </p:grpSpPr>
                <p:sp>
                  <p:nvSpPr>
                    <p:cNvPr id="27156" name="Rectangle 288"/>
                    <p:cNvSpPr>
                      <a:spLocks noChangeArrowheads="1"/>
                    </p:cNvSpPr>
                    <p:nvPr/>
                  </p:nvSpPr>
                  <p:spPr bwMode="auto">
                    <a:xfrm>
                      <a:off x="6060"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157" name="Rectangle 289"/>
                    <p:cNvSpPr>
                      <a:spLocks noChangeArrowheads="1"/>
                    </p:cNvSpPr>
                    <p:nvPr/>
                  </p:nvSpPr>
                  <p:spPr bwMode="auto">
                    <a:xfrm>
                      <a:off x="5637" y="1309"/>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158" name="Rectangle 290"/>
                    <p:cNvSpPr>
                      <a:spLocks noChangeArrowheads="1"/>
                    </p:cNvSpPr>
                    <p:nvPr/>
                  </p:nvSpPr>
                  <p:spPr bwMode="auto">
                    <a:xfrm>
                      <a:off x="5215"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159" name="Rectangle 291"/>
                    <p:cNvSpPr>
                      <a:spLocks noChangeArrowheads="1"/>
                    </p:cNvSpPr>
                    <p:nvPr/>
                  </p:nvSpPr>
                  <p:spPr bwMode="auto">
                    <a:xfrm>
                      <a:off x="4793"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160" name="Rectangle 292"/>
                    <p:cNvSpPr>
                      <a:spLocks noChangeArrowheads="1"/>
                    </p:cNvSpPr>
                    <p:nvPr/>
                  </p:nvSpPr>
                  <p:spPr bwMode="auto">
                    <a:xfrm>
                      <a:off x="4371"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161" name="Rectangle 293"/>
                    <p:cNvSpPr>
                      <a:spLocks noChangeArrowheads="1"/>
                    </p:cNvSpPr>
                    <p:nvPr/>
                  </p:nvSpPr>
                  <p:spPr bwMode="auto">
                    <a:xfrm>
                      <a:off x="3948" y="1309"/>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162" name="Rectangle 294"/>
                    <p:cNvSpPr>
                      <a:spLocks noChangeArrowheads="1"/>
                    </p:cNvSpPr>
                    <p:nvPr/>
                  </p:nvSpPr>
                  <p:spPr bwMode="auto">
                    <a:xfrm>
                      <a:off x="3526"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163" name="Rectangle 295"/>
                    <p:cNvSpPr>
                      <a:spLocks noChangeArrowheads="1"/>
                    </p:cNvSpPr>
                    <p:nvPr/>
                  </p:nvSpPr>
                  <p:spPr bwMode="auto">
                    <a:xfrm>
                      <a:off x="3104"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164" name="Rectangle 296"/>
                    <p:cNvSpPr>
                      <a:spLocks noChangeArrowheads="1"/>
                    </p:cNvSpPr>
                    <p:nvPr/>
                  </p:nvSpPr>
                  <p:spPr bwMode="auto">
                    <a:xfrm>
                      <a:off x="2682"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165" name="Rectangle 297"/>
                    <p:cNvSpPr>
                      <a:spLocks noChangeArrowheads="1"/>
                    </p:cNvSpPr>
                    <p:nvPr/>
                  </p:nvSpPr>
                  <p:spPr bwMode="auto">
                    <a:xfrm>
                      <a:off x="2259" y="1309"/>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166" name="Rectangle 298"/>
                    <p:cNvSpPr>
                      <a:spLocks noChangeArrowheads="1"/>
                    </p:cNvSpPr>
                    <p:nvPr/>
                  </p:nvSpPr>
                  <p:spPr bwMode="auto">
                    <a:xfrm>
                      <a:off x="1837"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167" name="Rectangle 299"/>
                    <p:cNvSpPr>
                      <a:spLocks noChangeArrowheads="1"/>
                    </p:cNvSpPr>
                    <p:nvPr/>
                  </p:nvSpPr>
                  <p:spPr bwMode="auto">
                    <a:xfrm>
                      <a:off x="1415"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168" name="Rectangle 300"/>
                    <p:cNvSpPr>
                      <a:spLocks noChangeArrowheads="1"/>
                    </p:cNvSpPr>
                    <p:nvPr/>
                  </p:nvSpPr>
                  <p:spPr bwMode="auto">
                    <a:xfrm>
                      <a:off x="993"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169" name="Rectangle 301"/>
                    <p:cNvSpPr>
                      <a:spLocks noChangeArrowheads="1"/>
                    </p:cNvSpPr>
                    <p:nvPr/>
                  </p:nvSpPr>
                  <p:spPr bwMode="auto">
                    <a:xfrm>
                      <a:off x="570" y="1309"/>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170" name="Rectangle 302"/>
                    <p:cNvSpPr>
                      <a:spLocks noChangeArrowheads="1"/>
                    </p:cNvSpPr>
                    <p:nvPr/>
                  </p:nvSpPr>
                  <p:spPr bwMode="auto">
                    <a:xfrm>
                      <a:off x="148"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171" name="Line 303"/>
                    <p:cNvSpPr>
                      <a:spLocks noChangeShapeType="1"/>
                    </p:cNvSpPr>
                    <p:nvPr/>
                  </p:nvSpPr>
                  <p:spPr bwMode="auto">
                    <a:xfrm>
                      <a:off x="148" y="1309"/>
                      <a:ext cx="6334" cy="0"/>
                    </a:xfrm>
                    <a:prstGeom prst="line">
                      <a:avLst/>
                    </a:prstGeom>
                    <a:noFill/>
                    <a:ln w="12700" cap="sq">
                      <a:solidFill>
                        <a:srgbClr val="000000"/>
                      </a:solidFill>
                      <a:round/>
                      <a:headEnd/>
                      <a:tailEnd/>
                    </a:ln>
                  </p:spPr>
                  <p:txBody>
                    <a:bodyPr/>
                    <a:lstStyle/>
                    <a:p>
                      <a:endParaRPr lang="en-US"/>
                    </a:p>
                  </p:txBody>
                </p:sp>
                <p:sp>
                  <p:nvSpPr>
                    <p:cNvPr id="27172" name="Line 304"/>
                    <p:cNvSpPr>
                      <a:spLocks noChangeShapeType="1"/>
                    </p:cNvSpPr>
                    <p:nvPr/>
                  </p:nvSpPr>
                  <p:spPr bwMode="auto">
                    <a:xfrm>
                      <a:off x="148" y="1611"/>
                      <a:ext cx="6334" cy="0"/>
                    </a:xfrm>
                    <a:prstGeom prst="line">
                      <a:avLst/>
                    </a:prstGeom>
                    <a:noFill/>
                    <a:ln w="12700" cap="sq">
                      <a:solidFill>
                        <a:srgbClr val="000000"/>
                      </a:solidFill>
                      <a:round/>
                      <a:headEnd/>
                      <a:tailEnd/>
                    </a:ln>
                  </p:spPr>
                  <p:txBody>
                    <a:bodyPr/>
                    <a:lstStyle/>
                    <a:p>
                      <a:endParaRPr lang="en-US"/>
                    </a:p>
                  </p:txBody>
                </p:sp>
                <p:sp>
                  <p:nvSpPr>
                    <p:cNvPr id="27173" name="Line 305"/>
                    <p:cNvSpPr>
                      <a:spLocks noChangeShapeType="1"/>
                    </p:cNvSpPr>
                    <p:nvPr/>
                  </p:nvSpPr>
                  <p:spPr bwMode="auto">
                    <a:xfrm>
                      <a:off x="148" y="1309"/>
                      <a:ext cx="0" cy="302"/>
                    </a:xfrm>
                    <a:prstGeom prst="line">
                      <a:avLst/>
                    </a:prstGeom>
                    <a:noFill/>
                    <a:ln w="12700" cap="sq">
                      <a:solidFill>
                        <a:srgbClr val="000000"/>
                      </a:solidFill>
                      <a:round/>
                      <a:headEnd/>
                      <a:tailEnd/>
                    </a:ln>
                  </p:spPr>
                  <p:txBody>
                    <a:bodyPr/>
                    <a:lstStyle/>
                    <a:p>
                      <a:endParaRPr lang="en-US"/>
                    </a:p>
                  </p:txBody>
                </p:sp>
                <p:sp>
                  <p:nvSpPr>
                    <p:cNvPr id="27174" name="Line 306"/>
                    <p:cNvSpPr>
                      <a:spLocks noChangeShapeType="1"/>
                    </p:cNvSpPr>
                    <p:nvPr/>
                  </p:nvSpPr>
                  <p:spPr bwMode="auto">
                    <a:xfrm>
                      <a:off x="570" y="1309"/>
                      <a:ext cx="0" cy="302"/>
                    </a:xfrm>
                    <a:prstGeom prst="line">
                      <a:avLst/>
                    </a:prstGeom>
                    <a:noFill/>
                    <a:ln w="12700">
                      <a:solidFill>
                        <a:srgbClr val="000000"/>
                      </a:solidFill>
                      <a:round/>
                      <a:headEnd/>
                      <a:tailEnd/>
                    </a:ln>
                  </p:spPr>
                  <p:txBody>
                    <a:bodyPr/>
                    <a:lstStyle/>
                    <a:p>
                      <a:endParaRPr lang="en-US"/>
                    </a:p>
                  </p:txBody>
                </p:sp>
                <p:sp>
                  <p:nvSpPr>
                    <p:cNvPr id="27175" name="Line 307"/>
                    <p:cNvSpPr>
                      <a:spLocks noChangeShapeType="1"/>
                    </p:cNvSpPr>
                    <p:nvPr/>
                  </p:nvSpPr>
                  <p:spPr bwMode="auto">
                    <a:xfrm>
                      <a:off x="993" y="1309"/>
                      <a:ext cx="0" cy="302"/>
                    </a:xfrm>
                    <a:prstGeom prst="line">
                      <a:avLst/>
                    </a:prstGeom>
                    <a:noFill/>
                    <a:ln w="12700">
                      <a:solidFill>
                        <a:srgbClr val="000000"/>
                      </a:solidFill>
                      <a:round/>
                      <a:headEnd/>
                      <a:tailEnd/>
                    </a:ln>
                  </p:spPr>
                  <p:txBody>
                    <a:bodyPr/>
                    <a:lstStyle/>
                    <a:p>
                      <a:endParaRPr lang="en-US"/>
                    </a:p>
                  </p:txBody>
                </p:sp>
                <p:sp>
                  <p:nvSpPr>
                    <p:cNvPr id="27176" name="Line 308"/>
                    <p:cNvSpPr>
                      <a:spLocks noChangeShapeType="1"/>
                    </p:cNvSpPr>
                    <p:nvPr/>
                  </p:nvSpPr>
                  <p:spPr bwMode="auto">
                    <a:xfrm>
                      <a:off x="1415" y="1309"/>
                      <a:ext cx="0" cy="302"/>
                    </a:xfrm>
                    <a:prstGeom prst="line">
                      <a:avLst/>
                    </a:prstGeom>
                    <a:noFill/>
                    <a:ln w="12700">
                      <a:solidFill>
                        <a:srgbClr val="000000"/>
                      </a:solidFill>
                      <a:round/>
                      <a:headEnd/>
                      <a:tailEnd/>
                    </a:ln>
                  </p:spPr>
                  <p:txBody>
                    <a:bodyPr/>
                    <a:lstStyle/>
                    <a:p>
                      <a:endParaRPr lang="en-US"/>
                    </a:p>
                  </p:txBody>
                </p:sp>
                <p:sp>
                  <p:nvSpPr>
                    <p:cNvPr id="27177" name="Line 309"/>
                    <p:cNvSpPr>
                      <a:spLocks noChangeShapeType="1"/>
                    </p:cNvSpPr>
                    <p:nvPr/>
                  </p:nvSpPr>
                  <p:spPr bwMode="auto">
                    <a:xfrm>
                      <a:off x="1837" y="1309"/>
                      <a:ext cx="0" cy="302"/>
                    </a:xfrm>
                    <a:prstGeom prst="line">
                      <a:avLst/>
                    </a:prstGeom>
                    <a:noFill/>
                    <a:ln w="12700">
                      <a:solidFill>
                        <a:srgbClr val="000000"/>
                      </a:solidFill>
                      <a:round/>
                      <a:headEnd/>
                      <a:tailEnd/>
                    </a:ln>
                  </p:spPr>
                  <p:txBody>
                    <a:bodyPr/>
                    <a:lstStyle/>
                    <a:p>
                      <a:endParaRPr lang="en-US"/>
                    </a:p>
                  </p:txBody>
                </p:sp>
                <p:sp>
                  <p:nvSpPr>
                    <p:cNvPr id="27178" name="Line 310"/>
                    <p:cNvSpPr>
                      <a:spLocks noChangeShapeType="1"/>
                    </p:cNvSpPr>
                    <p:nvPr/>
                  </p:nvSpPr>
                  <p:spPr bwMode="auto">
                    <a:xfrm>
                      <a:off x="2259" y="1309"/>
                      <a:ext cx="0" cy="302"/>
                    </a:xfrm>
                    <a:prstGeom prst="line">
                      <a:avLst/>
                    </a:prstGeom>
                    <a:noFill/>
                    <a:ln w="12700">
                      <a:solidFill>
                        <a:srgbClr val="000000"/>
                      </a:solidFill>
                      <a:round/>
                      <a:headEnd/>
                      <a:tailEnd/>
                    </a:ln>
                  </p:spPr>
                  <p:txBody>
                    <a:bodyPr/>
                    <a:lstStyle/>
                    <a:p>
                      <a:endParaRPr lang="en-US"/>
                    </a:p>
                  </p:txBody>
                </p:sp>
                <p:sp>
                  <p:nvSpPr>
                    <p:cNvPr id="27179" name="Line 311"/>
                    <p:cNvSpPr>
                      <a:spLocks noChangeShapeType="1"/>
                    </p:cNvSpPr>
                    <p:nvPr/>
                  </p:nvSpPr>
                  <p:spPr bwMode="auto">
                    <a:xfrm>
                      <a:off x="2682" y="1309"/>
                      <a:ext cx="0" cy="302"/>
                    </a:xfrm>
                    <a:prstGeom prst="line">
                      <a:avLst/>
                    </a:prstGeom>
                    <a:noFill/>
                    <a:ln w="12700">
                      <a:solidFill>
                        <a:srgbClr val="000000"/>
                      </a:solidFill>
                      <a:round/>
                      <a:headEnd/>
                      <a:tailEnd/>
                    </a:ln>
                  </p:spPr>
                  <p:txBody>
                    <a:bodyPr/>
                    <a:lstStyle/>
                    <a:p>
                      <a:endParaRPr lang="en-US"/>
                    </a:p>
                  </p:txBody>
                </p:sp>
                <p:sp>
                  <p:nvSpPr>
                    <p:cNvPr id="27180" name="Line 312"/>
                    <p:cNvSpPr>
                      <a:spLocks noChangeShapeType="1"/>
                    </p:cNvSpPr>
                    <p:nvPr/>
                  </p:nvSpPr>
                  <p:spPr bwMode="auto">
                    <a:xfrm>
                      <a:off x="3104" y="1309"/>
                      <a:ext cx="0" cy="302"/>
                    </a:xfrm>
                    <a:prstGeom prst="line">
                      <a:avLst/>
                    </a:prstGeom>
                    <a:noFill/>
                    <a:ln w="12700">
                      <a:solidFill>
                        <a:srgbClr val="000000"/>
                      </a:solidFill>
                      <a:round/>
                      <a:headEnd/>
                      <a:tailEnd/>
                    </a:ln>
                  </p:spPr>
                  <p:txBody>
                    <a:bodyPr/>
                    <a:lstStyle/>
                    <a:p>
                      <a:endParaRPr lang="en-US"/>
                    </a:p>
                  </p:txBody>
                </p:sp>
                <p:sp>
                  <p:nvSpPr>
                    <p:cNvPr id="27181" name="Line 313"/>
                    <p:cNvSpPr>
                      <a:spLocks noChangeShapeType="1"/>
                    </p:cNvSpPr>
                    <p:nvPr/>
                  </p:nvSpPr>
                  <p:spPr bwMode="auto">
                    <a:xfrm>
                      <a:off x="3526" y="1309"/>
                      <a:ext cx="0" cy="302"/>
                    </a:xfrm>
                    <a:prstGeom prst="line">
                      <a:avLst/>
                    </a:prstGeom>
                    <a:noFill/>
                    <a:ln w="12700">
                      <a:solidFill>
                        <a:srgbClr val="000000"/>
                      </a:solidFill>
                      <a:round/>
                      <a:headEnd/>
                      <a:tailEnd/>
                    </a:ln>
                  </p:spPr>
                  <p:txBody>
                    <a:bodyPr/>
                    <a:lstStyle/>
                    <a:p>
                      <a:endParaRPr lang="en-US"/>
                    </a:p>
                  </p:txBody>
                </p:sp>
                <p:sp>
                  <p:nvSpPr>
                    <p:cNvPr id="27182" name="Line 314"/>
                    <p:cNvSpPr>
                      <a:spLocks noChangeShapeType="1"/>
                    </p:cNvSpPr>
                    <p:nvPr/>
                  </p:nvSpPr>
                  <p:spPr bwMode="auto">
                    <a:xfrm>
                      <a:off x="3948" y="1309"/>
                      <a:ext cx="0" cy="302"/>
                    </a:xfrm>
                    <a:prstGeom prst="line">
                      <a:avLst/>
                    </a:prstGeom>
                    <a:noFill/>
                    <a:ln w="12700">
                      <a:solidFill>
                        <a:srgbClr val="000000"/>
                      </a:solidFill>
                      <a:round/>
                      <a:headEnd/>
                      <a:tailEnd/>
                    </a:ln>
                  </p:spPr>
                  <p:txBody>
                    <a:bodyPr/>
                    <a:lstStyle/>
                    <a:p>
                      <a:endParaRPr lang="en-US"/>
                    </a:p>
                  </p:txBody>
                </p:sp>
                <p:sp>
                  <p:nvSpPr>
                    <p:cNvPr id="27183" name="Line 315"/>
                    <p:cNvSpPr>
                      <a:spLocks noChangeShapeType="1"/>
                    </p:cNvSpPr>
                    <p:nvPr/>
                  </p:nvSpPr>
                  <p:spPr bwMode="auto">
                    <a:xfrm>
                      <a:off x="4371" y="1309"/>
                      <a:ext cx="0" cy="302"/>
                    </a:xfrm>
                    <a:prstGeom prst="line">
                      <a:avLst/>
                    </a:prstGeom>
                    <a:noFill/>
                    <a:ln w="12700">
                      <a:solidFill>
                        <a:srgbClr val="000000"/>
                      </a:solidFill>
                      <a:round/>
                      <a:headEnd/>
                      <a:tailEnd/>
                    </a:ln>
                  </p:spPr>
                  <p:txBody>
                    <a:bodyPr/>
                    <a:lstStyle/>
                    <a:p>
                      <a:endParaRPr lang="en-US"/>
                    </a:p>
                  </p:txBody>
                </p:sp>
                <p:sp>
                  <p:nvSpPr>
                    <p:cNvPr id="27184" name="Line 316"/>
                    <p:cNvSpPr>
                      <a:spLocks noChangeShapeType="1"/>
                    </p:cNvSpPr>
                    <p:nvPr/>
                  </p:nvSpPr>
                  <p:spPr bwMode="auto">
                    <a:xfrm>
                      <a:off x="4793" y="1309"/>
                      <a:ext cx="0" cy="302"/>
                    </a:xfrm>
                    <a:prstGeom prst="line">
                      <a:avLst/>
                    </a:prstGeom>
                    <a:noFill/>
                    <a:ln w="12700">
                      <a:solidFill>
                        <a:srgbClr val="000000"/>
                      </a:solidFill>
                      <a:round/>
                      <a:headEnd/>
                      <a:tailEnd/>
                    </a:ln>
                  </p:spPr>
                  <p:txBody>
                    <a:bodyPr/>
                    <a:lstStyle/>
                    <a:p>
                      <a:endParaRPr lang="en-US"/>
                    </a:p>
                  </p:txBody>
                </p:sp>
                <p:sp>
                  <p:nvSpPr>
                    <p:cNvPr id="27185" name="Line 317"/>
                    <p:cNvSpPr>
                      <a:spLocks noChangeShapeType="1"/>
                    </p:cNvSpPr>
                    <p:nvPr/>
                  </p:nvSpPr>
                  <p:spPr bwMode="auto">
                    <a:xfrm>
                      <a:off x="5215" y="1309"/>
                      <a:ext cx="0" cy="302"/>
                    </a:xfrm>
                    <a:prstGeom prst="line">
                      <a:avLst/>
                    </a:prstGeom>
                    <a:noFill/>
                    <a:ln w="12700">
                      <a:solidFill>
                        <a:srgbClr val="000000"/>
                      </a:solidFill>
                      <a:round/>
                      <a:headEnd/>
                      <a:tailEnd/>
                    </a:ln>
                  </p:spPr>
                  <p:txBody>
                    <a:bodyPr/>
                    <a:lstStyle/>
                    <a:p>
                      <a:endParaRPr lang="en-US"/>
                    </a:p>
                  </p:txBody>
                </p:sp>
                <p:sp>
                  <p:nvSpPr>
                    <p:cNvPr id="27186" name="Line 318"/>
                    <p:cNvSpPr>
                      <a:spLocks noChangeShapeType="1"/>
                    </p:cNvSpPr>
                    <p:nvPr/>
                  </p:nvSpPr>
                  <p:spPr bwMode="auto">
                    <a:xfrm>
                      <a:off x="5637" y="1309"/>
                      <a:ext cx="0" cy="302"/>
                    </a:xfrm>
                    <a:prstGeom prst="line">
                      <a:avLst/>
                    </a:prstGeom>
                    <a:noFill/>
                    <a:ln w="12700">
                      <a:solidFill>
                        <a:srgbClr val="000000"/>
                      </a:solidFill>
                      <a:round/>
                      <a:headEnd/>
                      <a:tailEnd/>
                    </a:ln>
                  </p:spPr>
                  <p:txBody>
                    <a:bodyPr/>
                    <a:lstStyle/>
                    <a:p>
                      <a:endParaRPr lang="en-US"/>
                    </a:p>
                  </p:txBody>
                </p:sp>
                <p:sp>
                  <p:nvSpPr>
                    <p:cNvPr id="27187" name="Line 319"/>
                    <p:cNvSpPr>
                      <a:spLocks noChangeShapeType="1"/>
                    </p:cNvSpPr>
                    <p:nvPr/>
                  </p:nvSpPr>
                  <p:spPr bwMode="auto">
                    <a:xfrm>
                      <a:off x="6060" y="1309"/>
                      <a:ext cx="0" cy="302"/>
                    </a:xfrm>
                    <a:prstGeom prst="line">
                      <a:avLst/>
                    </a:prstGeom>
                    <a:noFill/>
                    <a:ln w="12700">
                      <a:solidFill>
                        <a:srgbClr val="000000"/>
                      </a:solidFill>
                      <a:round/>
                      <a:headEnd/>
                      <a:tailEnd/>
                    </a:ln>
                  </p:spPr>
                  <p:txBody>
                    <a:bodyPr/>
                    <a:lstStyle/>
                    <a:p>
                      <a:endParaRPr lang="en-US"/>
                    </a:p>
                  </p:txBody>
                </p:sp>
                <p:sp>
                  <p:nvSpPr>
                    <p:cNvPr id="27188" name="Line 320"/>
                    <p:cNvSpPr>
                      <a:spLocks noChangeShapeType="1"/>
                    </p:cNvSpPr>
                    <p:nvPr/>
                  </p:nvSpPr>
                  <p:spPr bwMode="auto">
                    <a:xfrm>
                      <a:off x="6482" y="1309"/>
                      <a:ext cx="0" cy="302"/>
                    </a:xfrm>
                    <a:prstGeom prst="line">
                      <a:avLst/>
                    </a:prstGeom>
                    <a:noFill/>
                    <a:ln w="12700" cap="sq">
                      <a:solidFill>
                        <a:srgbClr val="000000"/>
                      </a:solidFill>
                      <a:round/>
                      <a:headEnd/>
                      <a:tailEnd/>
                    </a:ln>
                  </p:spPr>
                  <p:txBody>
                    <a:bodyPr/>
                    <a:lstStyle/>
                    <a:p>
                      <a:endParaRPr lang="en-US"/>
                    </a:p>
                  </p:txBody>
                </p:sp>
              </p:grpSp>
            </p:grpSp>
            <p:grpSp>
              <p:nvGrpSpPr>
                <p:cNvPr id="27046" name="Group 321"/>
                <p:cNvGrpSpPr>
                  <a:grpSpLocks/>
                </p:cNvGrpSpPr>
                <p:nvPr/>
              </p:nvGrpSpPr>
              <p:grpSpPr bwMode="auto">
                <a:xfrm flipH="1">
                  <a:off x="1435" y="3574"/>
                  <a:ext cx="1259" cy="282"/>
                  <a:chOff x="0" y="3554"/>
                  <a:chExt cx="6547" cy="302"/>
                </a:xfrm>
              </p:grpSpPr>
              <p:sp>
                <p:nvSpPr>
                  <p:cNvPr id="27047" name="Rectangle 322"/>
                  <p:cNvSpPr>
                    <a:spLocks noChangeArrowheads="1"/>
                  </p:cNvSpPr>
                  <p:nvPr/>
                </p:nvSpPr>
                <p:spPr bwMode="auto">
                  <a:xfrm>
                    <a:off x="2958" y="3554"/>
                    <a:ext cx="2954" cy="302"/>
                  </a:xfrm>
                  <a:prstGeom prst="rect">
                    <a:avLst/>
                  </a:prstGeom>
                  <a:solidFill>
                    <a:srgbClr val="969696"/>
                  </a:solidFill>
                  <a:ln w="9525">
                    <a:noFill/>
                    <a:miter lim="800000"/>
                    <a:headEnd/>
                    <a:tailEnd/>
                  </a:ln>
                </p:spPr>
                <p:txBody>
                  <a:bodyPr wrap="none" anchor="ctr"/>
                  <a:lstStyle/>
                  <a:p>
                    <a:endParaRPr lang="en-US"/>
                  </a:p>
                </p:txBody>
              </p:sp>
              <p:sp>
                <p:nvSpPr>
                  <p:cNvPr id="27048" name="Rectangle 323"/>
                  <p:cNvSpPr>
                    <a:spLocks noChangeArrowheads="1"/>
                  </p:cNvSpPr>
                  <p:nvPr/>
                </p:nvSpPr>
                <p:spPr bwMode="auto">
                  <a:xfrm>
                    <a:off x="1269" y="3554"/>
                    <a:ext cx="1687" cy="302"/>
                  </a:xfrm>
                  <a:prstGeom prst="rect">
                    <a:avLst/>
                  </a:prstGeom>
                  <a:solidFill>
                    <a:srgbClr val="969696"/>
                  </a:solidFill>
                  <a:ln w="9525">
                    <a:noFill/>
                    <a:miter lim="800000"/>
                    <a:headEnd/>
                    <a:tailEnd/>
                  </a:ln>
                </p:spPr>
                <p:txBody>
                  <a:bodyPr wrap="none" anchor="ctr"/>
                  <a:lstStyle/>
                  <a:p>
                    <a:endParaRPr lang="en-US"/>
                  </a:p>
                </p:txBody>
              </p:sp>
              <p:sp>
                <p:nvSpPr>
                  <p:cNvPr id="27049" name="Rectangle 324"/>
                  <p:cNvSpPr>
                    <a:spLocks noChangeArrowheads="1"/>
                  </p:cNvSpPr>
                  <p:nvPr/>
                </p:nvSpPr>
                <p:spPr bwMode="auto">
                  <a:xfrm>
                    <a:off x="422" y="3554"/>
                    <a:ext cx="845" cy="302"/>
                  </a:xfrm>
                  <a:prstGeom prst="rect">
                    <a:avLst/>
                  </a:prstGeom>
                  <a:solidFill>
                    <a:srgbClr val="969696"/>
                  </a:solidFill>
                  <a:ln w="9525">
                    <a:noFill/>
                    <a:miter lim="800000"/>
                    <a:headEnd/>
                    <a:tailEnd/>
                  </a:ln>
                </p:spPr>
                <p:txBody>
                  <a:bodyPr wrap="none" anchor="ctr"/>
                  <a:lstStyle/>
                  <a:p>
                    <a:endParaRPr lang="en-US"/>
                  </a:p>
                </p:txBody>
              </p:sp>
              <p:sp>
                <p:nvSpPr>
                  <p:cNvPr id="27050" name="Rectangle 325"/>
                  <p:cNvSpPr>
                    <a:spLocks noChangeArrowheads="1"/>
                  </p:cNvSpPr>
                  <p:nvPr/>
                </p:nvSpPr>
                <p:spPr bwMode="auto">
                  <a:xfrm>
                    <a:off x="0" y="3554"/>
                    <a:ext cx="422" cy="302"/>
                  </a:xfrm>
                  <a:prstGeom prst="rect">
                    <a:avLst/>
                  </a:prstGeom>
                  <a:solidFill>
                    <a:srgbClr val="969696"/>
                  </a:solidFill>
                  <a:ln w="9525">
                    <a:noFill/>
                    <a:miter lim="800000"/>
                    <a:headEnd/>
                    <a:tailEnd/>
                  </a:ln>
                </p:spPr>
                <p:txBody>
                  <a:bodyPr wrap="none" anchor="ctr"/>
                  <a:lstStyle/>
                  <a:p>
                    <a:endParaRPr lang="en-US"/>
                  </a:p>
                </p:txBody>
              </p:sp>
              <p:sp>
                <p:nvSpPr>
                  <p:cNvPr id="27051" name="Rectangle 326"/>
                  <p:cNvSpPr>
                    <a:spLocks noChangeArrowheads="1"/>
                  </p:cNvSpPr>
                  <p:nvPr/>
                </p:nvSpPr>
                <p:spPr bwMode="auto">
                  <a:xfrm>
                    <a:off x="5912"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052" name="Rectangle 327"/>
                  <p:cNvSpPr>
                    <a:spLocks noChangeArrowheads="1"/>
                  </p:cNvSpPr>
                  <p:nvPr/>
                </p:nvSpPr>
                <p:spPr bwMode="auto">
                  <a:xfrm>
                    <a:off x="5489" y="3554"/>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053" name="Rectangle 328"/>
                  <p:cNvSpPr>
                    <a:spLocks noChangeArrowheads="1"/>
                  </p:cNvSpPr>
                  <p:nvPr/>
                </p:nvSpPr>
                <p:spPr bwMode="auto">
                  <a:xfrm>
                    <a:off x="5067"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054" name="Rectangle 329"/>
                  <p:cNvSpPr>
                    <a:spLocks noChangeArrowheads="1"/>
                  </p:cNvSpPr>
                  <p:nvPr/>
                </p:nvSpPr>
                <p:spPr bwMode="auto">
                  <a:xfrm>
                    <a:off x="4645"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055" name="Rectangle 330"/>
                  <p:cNvSpPr>
                    <a:spLocks noChangeArrowheads="1"/>
                  </p:cNvSpPr>
                  <p:nvPr/>
                </p:nvSpPr>
                <p:spPr bwMode="auto">
                  <a:xfrm>
                    <a:off x="4223"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056" name="Rectangle 331"/>
                  <p:cNvSpPr>
                    <a:spLocks noChangeArrowheads="1"/>
                  </p:cNvSpPr>
                  <p:nvPr/>
                </p:nvSpPr>
                <p:spPr bwMode="auto">
                  <a:xfrm>
                    <a:off x="3800" y="3554"/>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057" name="Rectangle 332"/>
                  <p:cNvSpPr>
                    <a:spLocks noChangeArrowheads="1"/>
                  </p:cNvSpPr>
                  <p:nvPr/>
                </p:nvSpPr>
                <p:spPr bwMode="auto">
                  <a:xfrm>
                    <a:off x="3378"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058" name="Rectangle 333"/>
                  <p:cNvSpPr>
                    <a:spLocks noChangeArrowheads="1"/>
                  </p:cNvSpPr>
                  <p:nvPr/>
                </p:nvSpPr>
                <p:spPr bwMode="auto">
                  <a:xfrm>
                    <a:off x="2956"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059" name="Rectangle 334"/>
                  <p:cNvSpPr>
                    <a:spLocks noChangeArrowheads="1"/>
                  </p:cNvSpPr>
                  <p:nvPr/>
                </p:nvSpPr>
                <p:spPr bwMode="auto">
                  <a:xfrm>
                    <a:off x="2534"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060" name="Rectangle 335"/>
                  <p:cNvSpPr>
                    <a:spLocks noChangeArrowheads="1"/>
                  </p:cNvSpPr>
                  <p:nvPr/>
                </p:nvSpPr>
                <p:spPr bwMode="auto">
                  <a:xfrm>
                    <a:off x="2111" y="3554"/>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061" name="Rectangle 336"/>
                  <p:cNvSpPr>
                    <a:spLocks noChangeArrowheads="1"/>
                  </p:cNvSpPr>
                  <p:nvPr/>
                </p:nvSpPr>
                <p:spPr bwMode="auto">
                  <a:xfrm>
                    <a:off x="1689"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062" name="Rectangle 337"/>
                  <p:cNvSpPr>
                    <a:spLocks noChangeArrowheads="1"/>
                  </p:cNvSpPr>
                  <p:nvPr/>
                </p:nvSpPr>
                <p:spPr bwMode="auto">
                  <a:xfrm>
                    <a:off x="1267"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063" name="Rectangle 338"/>
                  <p:cNvSpPr>
                    <a:spLocks noChangeArrowheads="1"/>
                  </p:cNvSpPr>
                  <p:nvPr/>
                </p:nvSpPr>
                <p:spPr bwMode="auto">
                  <a:xfrm>
                    <a:off x="845"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064" name="Rectangle 339"/>
                  <p:cNvSpPr>
                    <a:spLocks noChangeArrowheads="1"/>
                  </p:cNvSpPr>
                  <p:nvPr/>
                </p:nvSpPr>
                <p:spPr bwMode="auto">
                  <a:xfrm>
                    <a:off x="422" y="3554"/>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065" name="Rectangle 340"/>
                  <p:cNvSpPr>
                    <a:spLocks noChangeArrowheads="1"/>
                  </p:cNvSpPr>
                  <p:nvPr/>
                </p:nvSpPr>
                <p:spPr bwMode="auto">
                  <a:xfrm>
                    <a:off x="0"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066" name="Line 341"/>
                  <p:cNvSpPr>
                    <a:spLocks noChangeShapeType="1"/>
                  </p:cNvSpPr>
                  <p:nvPr/>
                </p:nvSpPr>
                <p:spPr bwMode="auto">
                  <a:xfrm>
                    <a:off x="0" y="3554"/>
                    <a:ext cx="6334" cy="0"/>
                  </a:xfrm>
                  <a:prstGeom prst="line">
                    <a:avLst/>
                  </a:prstGeom>
                  <a:noFill/>
                  <a:ln w="12700" cap="sq">
                    <a:solidFill>
                      <a:srgbClr val="000000"/>
                    </a:solidFill>
                    <a:round/>
                    <a:headEnd/>
                    <a:tailEnd/>
                  </a:ln>
                </p:spPr>
                <p:txBody>
                  <a:bodyPr/>
                  <a:lstStyle/>
                  <a:p>
                    <a:endParaRPr lang="en-US"/>
                  </a:p>
                </p:txBody>
              </p:sp>
              <p:sp>
                <p:nvSpPr>
                  <p:cNvPr id="27067" name="Line 342"/>
                  <p:cNvSpPr>
                    <a:spLocks noChangeShapeType="1"/>
                  </p:cNvSpPr>
                  <p:nvPr/>
                </p:nvSpPr>
                <p:spPr bwMode="auto">
                  <a:xfrm>
                    <a:off x="0" y="3856"/>
                    <a:ext cx="6334" cy="0"/>
                  </a:xfrm>
                  <a:prstGeom prst="line">
                    <a:avLst/>
                  </a:prstGeom>
                  <a:noFill/>
                  <a:ln w="12700" cap="sq">
                    <a:solidFill>
                      <a:srgbClr val="000000"/>
                    </a:solidFill>
                    <a:round/>
                    <a:headEnd/>
                    <a:tailEnd/>
                  </a:ln>
                </p:spPr>
                <p:txBody>
                  <a:bodyPr/>
                  <a:lstStyle/>
                  <a:p>
                    <a:endParaRPr lang="en-US"/>
                  </a:p>
                </p:txBody>
              </p:sp>
              <p:sp>
                <p:nvSpPr>
                  <p:cNvPr id="27068" name="Line 343"/>
                  <p:cNvSpPr>
                    <a:spLocks noChangeShapeType="1"/>
                  </p:cNvSpPr>
                  <p:nvPr/>
                </p:nvSpPr>
                <p:spPr bwMode="auto">
                  <a:xfrm>
                    <a:off x="0" y="3554"/>
                    <a:ext cx="0" cy="302"/>
                  </a:xfrm>
                  <a:prstGeom prst="line">
                    <a:avLst/>
                  </a:prstGeom>
                  <a:noFill/>
                  <a:ln w="12700" cap="sq">
                    <a:solidFill>
                      <a:srgbClr val="000000"/>
                    </a:solidFill>
                    <a:round/>
                    <a:headEnd/>
                    <a:tailEnd/>
                  </a:ln>
                </p:spPr>
                <p:txBody>
                  <a:bodyPr/>
                  <a:lstStyle/>
                  <a:p>
                    <a:endParaRPr lang="en-US"/>
                  </a:p>
                </p:txBody>
              </p:sp>
              <p:sp>
                <p:nvSpPr>
                  <p:cNvPr id="27069" name="Line 344"/>
                  <p:cNvSpPr>
                    <a:spLocks noChangeShapeType="1"/>
                  </p:cNvSpPr>
                  <p:nvPr/>
                </p:nvSpPr>
                <p:spPr bwMode="auto">
                  <a:xfrm>
                    <a:off x="422" y="3554"/>
                    <a:ext cx="0" cy="302"/>
                  </a:xfrm>
                  <a:prstGeom prst="line">
                    <a:avLst/>
                  </a:prstGeom>
                  <a:noFill/>
                  <a:ln w="12700">
                    <a:solidFill>
                      <a:srgbClr val="000000"/>
                    </a:solidFill>
                    <a:round/>
                    <a:headEnd/>
                    <a:tailEnd/>
                  </a:ln>
                </p:spPr>
                <p:txBody>
                  <a:bodyPr/>
                  <a:lstStyle/>
                  <a:p>
                    <a:endParaRPr lang="en-US"/>
                  </a:p>
                </p:txBody>
              </p:sp>
              <p:sp>
                <p:nvSpPr>
                  <p:cNvPr id="27070" name="Line 345"/>
                  <p:cNvSpPr>
                    <a:spLocks noChangeShapeType="1"/>
                  </p:cNvSpPr>
                  <p:nvPr/>
                </p:nvSpPr>
                <p:spPr bwMode="auto">
                  <a:xfrm>
                    <a:off x="845" y="3554"/>
                    <a:ext cx="0" cy="302"/>
                  </a:xfrm>
                  <a:prstGeom prst="line">
                    <a:avLst/>
                  </a:prstGeom>
                  <a:noFill/>
                  <a:ln w="12700">
                    <a:solidFill>
                      <a:srgbClr val="000000"/>
                    </a:solidFill>
                    <a:round/>
                    <a:headEnd/>
                    <a:tailEnd/>
                  </a:ln>
                </p:spPr>
                <p:txBody>
                  <a:bodyPr/>
                  <a:lstStyle/>
                  <a:p>
                    <a:endParaRPr lang="en-US"/>
                  </a:p>
                </p:txBody>
              </p:sp>
              <p:sp>
                <p:nvSpPr>
                  <p:cNvPr id="27071" name="Line 346"/>
                  <p:cNvSpPr>
                    <a:spLocks noChangeShapeType="1"/>
                  </p:cNvSpPr>
                  <p:nvPr/>
                </p:nvSpPr>
                <p:spPr bwMode="auto">
                  <a:xfrm>
                    <a:off x="1267" y="3554"/>
                    <a:ext cx="0" cy="302"/>
                  </a:xfrm>
                  <a:prstGeom prst="line">
                    <a:avLst/>
                  </a:prstGeom>
                  <a:noFill/>
                  <a:ln w="12700">
                    <a:solidFill>
                      <a:srgbClr val="000000"/>
                    </a:solidFill>
                    <a:round/>
                    <a:headEnd/>
                    <a:tailEnd/>
                  </a:ln>
                </p:spPr>
                <p:txBody>
                  <a:bodyPr/>
                  <a:lstStyle/>
                  <a:p>
                    <a:endParaRPr lang="en-US"/>
                  </a:p>
                </p:txBody>
              </p:sp>
              <p:sp>
                <p:nvSpPr>
                  <p:cNvPr id="27072" name="Line 347"/>
                  <p:cNvSpPr>
                    <a:spLocks noChangeShapeType="1"/>
                  </p:cNvSpPr>
                  <p:nvPr/>
                </p:nvSpPr>
                <p:spPr bwMode="auto">
                  <a:xfrm>
                    <a:off x="1689" y="3554"/>
                    <a:ext cx="0" cy="302"/>
                  </a:xfrm>
                  <a:prstGeom prst="line">
                    <a:avLst/>
                  </a:prstGeom>
                  <a:noFill/>
                  <a:ln w="12700">
                    <a:solidFill>
                      <a:srgbClr val="000000"/>
                    </a:solidFill>
                    <a:round/>
                    <a:headEnd/>
                    <a:tailEnd/>
                  </a:ln>
                </p:spPr>
                <p:txBody>
                  <a:bodyPr/>
                  <a:lstStyle/>
                  <a:p>
                    <a:endParaRPr lang="en-US"/>
                  </a:p>
                </p:txBody>
              </p:sp>
              <p:sp>
                <p:nvSpPr>
                  <p:cNvPr id="27073" name="Line 348"/>
                  <p:cNvSpPr>
                    <a:spLocks noChangeShapeType="1"/>
                  </p:cNvSpPr>
                  <p:nvPr/>
                </p:nvSpPr>
                <p:spPr bwMode="auto">
                  <a:xfrm>
                    <a:off x="2111" y="3554"/>
                    <a:ext cx="0" cy="302"/>
                  </a:xfrm>
                  <a:prstGeom prst="line">
                    <a:avLst/>
                  </a:prstGeom>
                  <a:noFill/>
                  <a:ln w="12700">
                    <a:solidFill>
                      <a:srgbClr val="000000"/>
                    </a:solidFill>
                    <a:round/>
                    <a:headEnd/>
                    <a:tailEnd/>
                  </a:ln>
                </p:spPr>
                <p:txBody>
                  <a:bodyPr/>
                  <a:lstStyle/>
                  <a:p>
                    <a:endParaRPr lang="en-US"/>
                  </a:p>
                </p:txBody>
              </p:sp>
              <p:sp>
                <p:nvSpPr>
                  <p:cNvPr id="27074" name="Line 349"/>
                  <p:cNvSpPr>
                    <a:spLocks noChangeShapeType="1"/>
                  </p:cNvSpPr>
                  <p:nvPr/>
                </p:nvSpPr>
                <p:spPr bwMode="auto">
                  <a:xfrm>
                    <a:off x="2534" y="3554"/>
                    <a:ext cx="0" cy="302"/>
                  </a:xfrm>
                  <a:prstGeom prst="line">
                    <a:avLst/>
                  </a:prstGeom>
                  <a:noFill/>
                  <a:ln w="12700">
                    <a:solidFill>
                      <a:srgbClr val="000000"/>
                    </a:solidFill>
                    <a:round/>
                    <a:headEnd/>
                    <a:tailEnd/>
                  </a:ln>
                </p:spPr>
                <p:txBody>
                  <a:bodyPr/>
                  <a:lstStyle/>
                  <a:p>
                    <a:endParaRPr lang="en-US"/>
                  </a:p>
                </p:txBody>
              </p:sp>
              <p:sp>
                <p:nvSpPr>
                  <p:cNvPr id="27075" name="Line 350"/>
                  <p:cNvSpPr>
                    <a:spLocks noChangeShapeType="1"/>
                  </p:cNvSpPr>
                  <p:nvPr/>
                </p:nvSpPr>
                <p:spPr bwMode="auto">
                  <a:xfrm>
                    <a:off x="2956" y="3554"/>
                    <a:ext cx="0" cy="302"/>
                  </a:xfrm>
                  <a:prstGeom prst="line">
                    <a:avLst/>
                  </a:prstGeom>
                  <a:noFill/>
                  <a:ln w="12700">
                    <a:solidFill>
                      <a:srgbClr val="000000"/>
                    </a:solidFill>
                    <a:round/>
                    <a:headEnd/>
                    <a:tailEnd/>
                  </a:ln>
                </p:spPr>
                <p:txBody>
                  <a:bodyPr/>
                  <a:lstStyle/>
                  <a:p>
                    <a:endParaRPr lang="en-US"/>
                  </a:p>
                </p:txBody>
              </p:sp>
              <p:sp>
                <p:nvSpPr>
                  <p:cNvPr id="27076" name="Line 351"/>
                  <p:cNvSpPr>
                    <a:spLocks noChangeShapeType="1"/>
                  </p:cNvSpPr>
                  <p:nvPr/>
                </p:nvSpPr>
                <p:spPr bwMode="auto">
                  <a:xfrm>
                    <a:off x="3378" y="3554"/>
                    <a:ext cx="0" cy="302"/>
                  </a:xfrm>
                  <a:prstGeom prst="line">
                    <a:avLst/>
                  </a:prstGeom>
                  <a:noFill/>
                  <a:ln w="12700">
                    <a:solidFill>
                      <a:srgbClr val="000000"/>
                    </a:solidFill>
                    <a:round/>
                    <a:headEnd/>
                    <a:tailEnd/>
                  </a:ln>
                </p:spPr>
                <p:txBody>
                  <a:bodyPr/>
                  <a:lstStyle/>
                  <a:p>
                    <a:endParaRPr lang="en-US"/>
                  </a:p>
                </p:txBody>
              </p:sp>
              <p:sp>
                <p:nvSpPr>
                  <p:cNvPr id="27077" name="Line 352"/>
                  <p:cNvSpPr>
                    <a:spLocks noChangeShapeType="1"/>
                  </p:cNvSpPr>
                  <p:nvPr/>
                </p:nvSpPr>
                <p:spPr bwMode="auto">
                  <a:xfrm>
                    <a:off x="3800" y="3554"/>
                    <a:ext cx="0" cy="302"/>
                  </a:xfrm>
                  <a:prstGeom prst="line">
                    <a:avLst/>
                  </a:prstGeom>
                  <a:noFill/>
                  <a:ln w="12700">
                    <a:solidFill>
                      <a:srgbClr val="000000"/>
                    </a:solidFill>
                    <a:round/>
                    <a:headEnd/>
                    <a:tailEnd/>
                  </a:ln>
                </p:spPr>
                <p:txBody>
                  <a:bodyPr/>
                  <a:lstStyle/>
                  <a:p>
                    <a:endParaRPr lang="en-US"/>
                  </a:p>
                </p:txBody>
              </p:sp>
              <p:sp>
                <p:nvSpPr>
                  <p:cNvPr id="27078" name="Line 353"/>
                  <p:cNvSpPr>
                    <a:spLocks noChangeShapeType="1"/>
                  </p:cNvSpPr>
                  <p:nvPr/>
                </p:nvSpPr>
                <p:spPr bwMode="auto">
                  <a:xfrm>
                    <a:off x="4223" y="3554"/>
                    <a:ext cx="0" cy="302"/>
                  </a:xfrm>
                  <a:prstGeom prst="line">
                    <a:avLst/>
                  </a:prstGeom>
                  <a:noFill/>
                  <a:ln w="12700">
                    <a:solidFill>
                      <a:srgbClr val="000000"/>
                    </a:solidFill>
                    <a:round/>
                    <a:headEnd/>
                    <a:tailEnd/>
                  </a:ln>
                </p:spPr>
                <p:txBody>
                  <a:bodyPr/>
                  <a:lstStyle/>
                  <a:p>
                    <a:endParaRPr lang="en-US"/>
                  </a:p>
                </p:txBody>
              </p:sp>
              <p:sp>
                <p:nvSpPr>
                  <p:cNvPr id="27079" name="Line 354"/>
                  <p:cNvSpPr>
                    <a:spLocks noChangeShapeType="1"/>
                  </p:cNvSpPr>
                  <p:nvPr/>
                </p:nvSpPr>
                <p:spPr bwMode="auto">
                  <a:xfrm>
                    <a:off x="4645" y="3554"/>
                    <a:ext cx="0" cy="302"/>
                  </a:xfrm>
                  <a:prstGeom prst="line">
                    <a:avLst/>
                  </a:prstGeom>
                  <a:noFill/>
                  <a:ln w="12700">
                    <a:solidFill>
                      <a:srgbClr val="000000"/>
                    </a:solidFill>
                    <a:round/>
                    <a:headEnd/>
                    <a:tailEnd/>
                  </a:ln>
                </p:spPr>
                <p:txBody>
                  <a:bodyPr/>
                  <a:lstStyle/>
                  <a:p>
                    <a:endParaRPr lang="en-US"/>
                  </a:p>
                </p:txBody>
              </p:sp>
              <p:sp>
                <p:nvSpPr>
                  <p:cNvPr id="27080" name="Line 355"/>
                  <p:cNvSpPr>
                    <a:spLocks noChangeShapeType="1"/>
                  </p:cNvSpPr>
                  <p:nvPr/>
                </p:nvSpPr>
                <p:spPr bwMode="auto">
                  <a:xfrm>
                    <a:off x="5067" y="3554"/>
                    <a:ext cx="0" cy="302"/>
                  </a:xfrm>
                  <a:prstGeom prst="line">
                    <a:avLst/>
                  </a:prstGeom>
                  <a:noFill/>
                  <a:ln w="12700">
                    <a:solidFill>
                      <a:srgbClr val="000000"/>
                    </a:solidFill>
                    <a:round/>
                    <a:headEnd/>
                    <a:tailEnd/>
                  </a:ln>
                </p:spPr>
                <p:txBody>
                  <a:bodyPr/>
                  <a:lstStyle/>
                  <a:p>
                    <a:endParaRPr lang="en-US"/>
                  </a:p>
                </p:txBody>
              </p:sp>
              <p:sp>
                <p:nvSpPr>
                  <p:cNvPr id="27081" name="Line 356"/>
                  <p:cNvSpPr>
                    <a:spLocks noChangeShapeType="1"/>
                  </p:cNvSpPr>
                  <p:nvPr/>
                </p:nvSpPr>
                <p:spPr bwMode="auto">
                  <a:xfrm>
                    <a:off x="5489" y="3554"/>
                    <a:ext cx="0" cy="302"/>
                  </a:xfrm>
                  <a:prstGeom prst="line">
                    <a:avLst/>
                  </a:prstGeom>
                  <a:noFill/>
                  <a:ln w="12700">
                    <a:solidFill>
                      <a:srgbClr val="000000"/>
                    </a:solidFill>
                    <a:round/>
                    <a:headEnd/>
                    <a:tailEnd/>
                  </a:ln>
                </p:spPr>
                <p:txBody>
                  <a:bodyPr/>
                  <a:lstStyle/>
                  <a:p>
                    <a:endParaRPr lang="en-US"/>
                  </a:p>
                </p:txBody>
              </p:sp>
              <p:sp>
                <p:nvSpPr>
                  <p:cNvPr id="27082" name="Line 357"/>
                  <p:cNvSpPr>
                    <a:spLocks noChangeShapeType="1"/>
                  </p:cNvSpPr>
                  <p:nvPr/>
                </p:nvSpPr>
                <p:spPr bwMode="auto">
                  <a:xfrm>
                    <a:off x="5912" y="3554"/>
                    <a:ext cx="0" cy="302"/>
                  </a:xfrm>
                  <a:prstGeom prst="line">
                    <a:avLst/>
                  </a:prstGeom>
                  <a:noFill/>
                  <a:ln w="12700">
                    <a:solidFill>
                      <a:srgbClr val="000000"/>
                    </a:solidFill>
                    <a:round/>
                    <a:headEnd/>
                    <a:tailEnd/>
                  </a:ln>
                </p:spPr>
                <p:txBody>
                  <a:bodyPr/>
                  <a:lstStyle/>
                  <a:p>
                    <a:endParaRPr lang="en-US"/>
                  </a:p>
                </p:txBody>
              </p:sp>
              <p:sp>
                <p:nvSpPr>
                  <p:cNvPr id="27083" name="Line 358"/>
                  <p:cNvSpPr>
                    <a:spLocks noChangeShapeType="1"/>
                  </p:cNvSpPr>
                  <p:nvPr/>
                </p:nvSpPr>
                <p:spPr bwMode="auto">
                  <a:xfrm>
                    <a:off x="6334" y="3554"/>
                    <a:ext cx="0" cy="302"/>
                  </a:xfrm>
                  <a:prstGeom prst="line">
                    <a:avLst/>
                  </a:prstGeom>
                  <a:noFill/>
                  <a:ln w="12700" cap="sq">
                    <a:solidFill>
                      <a:srgbClr val="000000"/>
                    </a:solidFill>
                    <a:round/>
                    <a:headEnd/>
                    <a:tailEnd/>
                  </a:ln>
                </p:spPr>
                <p:txBody>
                  <a:bodyPr/>
                  <a:lstStyle/>
                  <a:p>
                    <a:endParaRPr lang="en-US"/>
                  </a:p>
                </p:txBody>
              </p:sp>
              <p:grpSp>
                <p:nvGrpSpPr>
                  <p:cNvPr id="27084" name="Group 359"/>
                  <p:cNvGrpSpPr>
                    <a:grpSpLocks/>
                  </p:cNvGrpSpPr>
                  <p:nvPr/>
                </p:nvGrpSpPr>
                <p:grpSpPr bwMode="auto">
                  <a:xfrm>
                    <a:off x="213" y="3554"/>
                    <a:ext cx="6334" cy="302"/>
                    <a:chOff x="148" y="1309"/>
                    <a:chExt cx="6334" cy="302"/>
                  </a:xfrm>
                </p:grpSpPr>
                <p:sp>
                  <p:nvSpPr>
                    <p:cNvPr id="27085" name="Rectangle 360"/>
                    <p:cNvSpPr>
                      <a:spLocks noChangeArrowheads="1"/>
                    </p:cNvSpPr>
                    <p:nvPr/>
                  </p:nvSpPr>
                  <p:spPr bwMode="auto">
                    <a:xfrm>
                      <a:off x="6060"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086" name="Rectangle 361"/>
                    <p:cNvSpPr>
                      <a:spLocks noChangeArrowheads="1"/>
                    </p:cNvSpPr>
                    <p:nvPr/>
                  </p:nvSpPr>
                  <p:spPr bwMode="auto">
                    <a:xfrm>
                      <a:off x="5637" y="1309"/>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087" name="Rectangle 362"/>
                    <p:cNvSpPr>
                      <a:spLocks noChangeArrowheads="1"/>
                    </p:cNvSpPr>
                    <p:nvPr/>
                  </p:nvSpPr>
                  <p:spPr bwMode="auto">
                    <a:xfrm>
                      <a:off x="5215"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088" name="Rectangle 363"/>
                    <p:cNvSpPr>
                      <a:spLocks noChangeArrowheads="1"/>
                    </p:cNvSpPr>
                    <p:nvPr/>
                  </p:nvSpPr>
                  <p:spPr bwMode="auto">
                    <a:xfrm>
                      <a:off x="4793"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089" name="Rectangle 364"/>
                    <p:cNvSpPr>
                      <a:spLocks noChangeArrowheads="1"/>
                    </p:cNvSpPr>
                    <p:nvPr/>
                  </p:nvSpPr>
                  <p:spPr bwMode="auto">
                    <a:xfrm>
                      <a:off x="4371"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090" name="Rectangle 365"/>
                    <p:cNvSpPr>
                      <a:spLocks noChangeArrowheads="1"/>
                    </p:cNvSpPr>
                    <p:nvPr/>
                  </p:nvSpPr>
                  <p:spPr bwMode="auto">
                    <a:xfrm>
                      <a:off x="3948" y="1309"/>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091" name="Rectangle 366"/>
                    <p:cNvSpPr>
                      <a:spLocks noChangeArrowheads="1"/>
                    </p:cNvSpPr>
                    <p:nvPr/>
                  </p:nvSpPr>
                  <p:spPr bwMode="auto">
                    <a:xfrm>
                      <a:off x="3526"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092" name="Rectangle 367"/>
                    <p:cNvSpPr>
                      <a:spLocks noChangeArrowheads="1"/>
                    </p:cNvSpPr>
                    <p:nvPr/>
                  </p:nvSpPr>
                  <p:spPr bwMode="auto">
                    <a:xfrm>
                      <a:off x="3104"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093" name="Rectangle 368"/>
                    <p:cNvSpPr>
                      <a:spLocks noChangeArrowheads="1"/>
                    </p:cNvSpPr>
                    <p:nvPr/>
                  </p:nvSpPr>
                  <p:spPr bwMode="auto">
                    <a:xfrm>
                      <a:off x="2682"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094" name="Rectangle 369"/>
                    <p:cNvSpPr>
                      <a:spLocks noChangeArrowheads="1"/>
                    </p:cNvSpPr>
                    <p:nvPr/>
                  </p:nvSpPr>
                  <p:spPr bwMode="auto">
                    <a:xfrm>
                      <a:off x="2259" y="1309"/>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095" name="Rectangle 370"/>
                    <p:cNvSpPr>
                      <a:spLocks noChangeArrowheads="1"/>
                    </p:cNvSpPr>
                    <p:nvPr/>
                  </p:nvSpPr>
                  <p:spPr bwMode="auto">
                    <a:xfrm>
                      <a:off x="1837"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096" name="Rectangle 371"/>
                    <p:cNvSpPr>
                      <a:spLocks noChangeArrowheads="1"/>
                    </p:cNvSpPr>
                    <p:nvPr/>
                  </p:nvSpPr>
                  <p:spPr bwMode="auto">
                    <a:xfrm>
                      <a:off x="1415"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097" name="Rectangle 372"/>
                    <p:cNvSpPr>
                      <a:spLocks noChangeArrowheads="1"/>
                    </p:cNvSpPr>
                    <p:nvPr/>
                  </p:nvSpPr>
                  <p:spPr bwMode="auto">
                    <a:xfrm>
                      <a:off x="993"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098" name="Rectangle 373"/>
                    <p:cNvSpPr>
                      <a:spLocks noChangeArrowheads="1"/>
                    </p:cNvSpPr>
                    <p:nvPr/>
                  </p:nvSpPr>
                  <p:spPr bwMode="auto">
                    <a:xfrm>
                      <a:off x="570" y="1309"/>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099" name="Rectangle 374"/>
                    <p:cNvSpPr>
                      <a:spLocks noChangeArrowheads="1"/>
                    </p:cNvSpPr>
                    <p:nvPr/>
                  </p:nvSpPr>
                  <p:spPr bwMode="auto">
                    <a:xfrm>
                      <a:off x="148"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100" name="Line 375"/>
                    <p:cNvSpPr>
                      <a:spLocks noChangeShapeType="1"/>
                    </p:cNvSpPr>
                    <p:nvPr/>
                  </p:nvSpPr>
                  <p:spPr bwMode="auto">
                    <a:xfrm>
                      <a:off x="148" y="1309"/>
                      <a:ext cx="6334" cy="0"/>
                    </a:xfrm>
                    <a:prstGeom prst="line">
                      <a:avLst/>
                    </a:prstGeom>
                    <a:noFill/>
                    <a:ln w="12700" cap="sq">
                      <a:solidFill>
                        <a:srgbClr val="000000"/>
                      </a:solidFill>
                      <a:round/>
                      <a:headEnd/>
                      <a:tailEnd/>
                    </a:ln>
                  </p:spPr>
                  <p:txBody>
                    <a:bodyPr/>
                    <a:lstStyle/>
                    <a:p>
                      <a:endParaRPr lang="en-US"/>
                    </a:p>
                  </p:txBody>
                </p:sp>
                <p:sp>
                  <p:nvSpPr>
                    <p:cNvPr id="27101" name="Line 376"/>
                    <p:cNvSpPr>
                      <a:spLocks noChangeShapeType="1"/>
                    </p:cNvSpPr>
                    <p:nvPr/>
                  </p:nvSpPr>
                  <p:spPr bwMode="auto">
                    <a:xfrm>
                      <a:off x="148" y="1611"/>
                      <a:ext cx="6334" cy="0"/>
                    </a:xfrm>
                    <a:prstGeom prst="line">
                      <a:avLst/>
                    </a:prstGeom>
                    <a:noFill/>
                    <a:ln w="12700" cap="sq">
                      <a:solidFill>
                        <a:srgbClr val="000000"/>
                      </a:solidFill>
                      <a:round/>
                      <a:headEnd/>
                      <a:tailEnd/>
                    </a:ln>
                  </p:spPr>
                  <p:txBody>
                    <a:bodyPr/>
                    <a:lstStyle/>
                    <a:p>
                      <a:endParaRPr lang="en-US"/>
                    </a:p>
                  </p:txBody>
                </p:sp>
                <p:sp>
                  <p:nvSpPr>
                    <p:cNvPr id="27102" name="Line 377"/>
                    <p:cNvSpPr>
                      <a:spLocks noChangeShapeType="1"/>
                    </p:cNvSpPr>
                    <p:nvPr/>
                  </p:nvSpPr>
                  <p:spPr bwMode="auto">
                    <a:xfrm>
                      <a:off x="148" y="1309"/>
                      <a:ext cx="0" cy="302"/>
                    </a:xfrm>
                    <a:prstGeom prst="line">
                      <a:avLst/>
                    </a:prstGeom>
                    <a:noFill/>
                    <a:ln w="12700" cap="sq">
                      <a:solidFill>
                        <a:srgbClr val="000000"/>
                      </a:solidFill>
                      <a:round/>
                      <a:headEnd/>
                      <a:tailEnd/>
                    </a:ln>
                  </p:spPr>
                  <p:txBody>
                    <a:bodyPr/>
                    <a:lstStyle/>
                    <a:p>
                      <a:endParaRPr lang="en-US"/>
                    </a:p>
                  </p:txBody>
                </p:sp>
                <p:sp>
                  <p:nvSpPr>
                    <p:cNvPr id="27103" name="Line 378"/>
                    <p:cNvSpPr>
                      <a:spLocks noChangeShapeType="1"/>
                    </p:cNvSpPr>
                    <p:nvPr/>
                  </p:nvSpPr>
                  <p:spPr bwMode="auto">
                    <a:xfrm>
                      <a:off x="570" y="1309"/>
                      <a:ext cx="0" cy="302"/>
                    </a:xfrm>
                    <a:prstGeom prst="line">
                      <a:avLst/>
                    </a:prstGeom>
                    <a:noFill/>
                    <a:ln w="12700">
                      <a:solidFill>
                        <a:srgbClr val="000000"/>
                      </a:solidFill>
                      <a:round/>
                      <a:headEnd/>
                      <a:tailEnd/>
                    </a:ln>
                  </p:spPr>
                  <p:txBody>
                    <a:bodyPr/>
                    <a:lstStyle/>
                    <a:p>
                      <a:endParaRPr lang="en-US"/>
                    </a:p>
                  </p:txBody>
                </p:sp>
                <p:sp>
                  <p:nvSpPr>
                    <p:cNvPr id="27104" name="Line 379"/>
                    <p:cNvSpPr>
                      <a:spLocks noChangeShapeType="1"/>
                    </p:cNvSpPr>
                    <p:nvPr/>
                  </p:nvSpPr>
                  <p:spPr bwMode="auto">
                    <a:xfrm>
                      <a:off x="993" y="1309"/>
                      <a:ext cx="0" cy="302"/>
                    </a:xfrm>
                    <a:prstGeom prst="line">
                      <a:avLst/>
                    </a:prstGeom>
                    <a:noFill/>
                    <a:ln w="12700">
                      <a:solidFill>
                        <a:srgbClr val="000000"/>
                      </a:solidFill>
                      <a:round/>
                      <a:headEnd/>
                      <a:tailEnd/>
                    </a:ln>
                  </p:spPr>
                  <p:txBody>
                    <a:bodyPr/>
                    <a:lstStyle/>
                    <a:p>
                      <a:endParaRPr lang="en-US"/>
                    </a:p>
                  </p:txBody>
                </p:sp>
                <p:sp>
                  <p:nvSpPr>
                    <p:cNvPr id="27105" name="Line 380"/>
                    <p:cNvSpPr>
                      <a:spLocks noChangeShapeType="1"/>
                    </p:cNvSpPr>
                    <p:nvPr/>
                  </p:nvSpPr>
                  <p:spPr bwMode="auto">
                    <a:xfrm>
                      <a:off x="1415" y="1309"/>
                      <a:ext cx="0" cy="302"/>
                    </a:xfrm>
                    <a:prstGeom prst="line">
                      <a:avLst/>
                    </a:prstGeom>
                    <a:noFill/>
                    <a:ln w="12700">
                      <a:solidFill>
                        <a:srgbClr val="000000"/>
                      </a:solidFill>
                      <a:round/>
                      <a:headEnd/>
                      <a:tailEnd/>
                    </a:ln>
                  </p:spPr>
                  <p:txBody>
                    <a:bodyPr/>
                    <a:lstStyle/>
                    <a:p>
                      <a:endParaRPr lang="en-US"/>
                    </a:p>
                  </p:txBody>
                </p:sp>
                <p:sp>
                  <p:nvSpPr>
                    <p:cNvPr id="27106" name="Line 381"/>
                    <p:cNvSpPr>
                      <a:spLocks noChangeShapeType="1"/>
                    </p:cNvSpPr>
                    <p:nvPr/>
                  </p:nvSpPr>
                  <p:spPr bwMode="auto">
                    <a:xfrm>
                      <a:off x="1837" y="1309"/>
                      <a:ext cx="0" cy="302"/>
                    </a:xfrm>
                    <a:prstGeom prst="line">
                      <a:avLst/>
                    </a:prstGeom>
                    <a:noFill/>
                    <a:ln w="12700">
                      <a:solidFill>
                        <a:srgbClr val="000000"/>
                      </a:solidFill>
                      <a:round/>
                      <a:headEnd/>
                      <a:tailEnd/>
                    </a:ln>
                  </p:spPr>
                  <p:txBody>
                    <a:bodyPr/>
                    <a:lstStyle/>
                    <a:p>
                      <a:endParaRPr lang="en-US"/>
                    </a:p>
                  </p:txBody>
                </p:sp>
                <p:sp>
                  <p:nvSpPr>
                    <p:cNvPr id="27107" name="Line 382"/>
                    <p:cNvSpPr>
                      <a:spLocks noChangeShapeType="1"/>
                    </p:cNvSpPr>
                    <p:nvPr/>
                  </p:nvSpPr>
                  <p:spPr bwMode="auto">
                    <a:xfrm>
                      <a:off x="2259" y="1309"/>
                      <a:ext cx="0" cy="302"/>
                    </a:xfrm>
                    <a:prstGeom prst="line">
                      <a:avLst/>
                    </a:prstGeom>
                    <a:noFill/>
                    <a:ln w="12700">
                      <a:solidFill>
                        <a:srgbClr val="000000"/>
                      </a:solidFill>
                      <a:round/>
                      <a:headEnd/>
                      <a:tailEnd/>
                    </a:ln>
                  </p:spPr>
                  <p:txBody>
                    <a:bodyPr/>
                    <a:lstStyle/>
                    <a:p>
                      <a:endParaRPr lang="en-US"/>
                    </a:p>
                  </p:txBody>
                </p:sp>
                <p:sp>
                  <p:nvSpPr>
                    <p:cNvPr id="27108" name="Line 383"/>
                    <p:cNvSpPr>
                      <a:spLocks noChangeShapeType="1"/>
                    </p:cNvSpPr>
                    <p:nvPr/>
                  </p:nvSpPr>
                  <p:spPr bwMode="auto">
                    <a:xfrm>
                      <a:off x="2682" y="1309"/>
                      <a:ext cx="0" cy="302"/>
                    </a:xfrm>
                    <a:prstGeom prst="line">
                      <a:avLst/>
                    </a:prstGeom>
                    <a:noFill/>
                    <a:ln w="12700">
                      <a:solidFill>
                        <a:srgbClr val="000000"/>
                      </a:solidFill>
                      <a:round/>
                      <a:headEnd/>
                      <a:tailEnd/>
                    </a:ln>
                  </p:spPr>
                  <p:txBody>
                    <a:bodyPr/>
                    <a:lstStyle/>
                    <a:p>
                      <a:endParaRPr lang="en-US"/>
                    </a:p>
                  </p:txBody>
                </p:sp>
                <p:sp>
                  <p:nvSpPr>
                    <p:cNvPr id="27109" name="Line 384"/>
                    <p:cNvSpPr>
                      <a:spLocks noChangeShapeType="1"/>
                    </p:cNvSpPr>
                    <p:nvPr/>
                  </p:nvSpPr>
                  <p:spPr bwMode="auto">
                    <a:xfrm>
                      <a:off x="3104" y="1309"/>
                      <a:ext cx="0" cy="302"/>
                    </a:xfrm>
                    <a:prstGeom prst="line">
                      <a:avLst/>
                    </a:prstGeom>
                    <a:noFill/>
                    <a:ln w="12700">
                      <a:solidFill>
                        <a:srgbClr val="000000"/>
                      </a:solidFill>
                      <a:round/>
                      <a:headEnd/>
                      <a:tailEnd/>
                    </a:ln>
                  </p:spPr>
                  <p:txBody>
                    <a:bodyPr/>
                    <a:lstStyle/>
                    <a:p>
                      <a:endParaRPr lang="en-US"/>
                    </a:p>
                  </p:txBody>
                </p:sp>
                <p:sp>
                  <p:nvSpPr>
                    <p:cNvPr id="27110" name="Line 385"/>
                    <p:cNvSpPr>
                      <a:spLocks noChangeShapeType="1"/>
                    </p:cNvSpPr>
                    <p:nvPr/>
                  </p:nvSpPr>
                  <p:spPr bwMode="auto">
                    <a:xfrm>
                      <a:off x="3526" y="1309"/>
                      <a:ext cx="0" cy="302"/>
                    </a:xfrm>
                    <a:prstGeom prst="line">
                      <a:avLst/>
                    </a:prstGeom>
                    <a:noFill/>
                    <a:ln w="12700">
                      <a:solidFill>
                        <a:srgbClr val="000000"/>
                      </a:solidFill>
                      <a:round/>
                      <a:headEnd/>
                      <a:tailEnd/>
                    </a:ln>
                  </p:spPr>
                  <p:txBody>
                    <a:bodyPr/>
                    <a:lstStyle/>
                    <a:p>
                      <a:endParaRPr lang="en-US"/>
                    </a:p>
                  </p:txBody>
                </p:sp>
                <p:sp>
                  <p:nvSpPr>
                    <p:cNvPr id="27111" name="Line 386"/>
                    <p:cNvSpPr>
                      <a:spLocks noChangeShapeType="1"/>
                    </p:cNvSpPr>
                    <p:nvPr/>
                  </p:nvSpPr>
                  <p:spPr bwMode="auto">
                    <a:xfrm>
                      <a:off x="3948" y="1309"/>
                      <a:ext cx="0" cy="302"/>
                    </a:xfrm>
                    <a:prstGeom prst="line">
                      <a:avLst/>
                    </a:prstGeom>
                    <a:noFill/>
                    <a:ln w="12700">
                      <a:solidFill>
                        <a:srgbClr val="000000"/>
                      </a:solidFill>
                      <a:round/>
                      <a:headEnd/>
                      <a:tailEnd/>
                    </a:ln>
                  </p:spPr>
                  <p:txBody>
                    <a:bodyPr/>
                    <a:lstStyle/>
                    <a:p>
                      <a:endParaRPr lang="en-US"/>
                    </a:p>
                  </p:txBody>
                </p:sp>
                <p:sp>
                  <p:nvSpPr>
                    <p:cNvPr id="27112" name="Line 387"/>
                    <p:cNvSpPr>
                      <a:spLocks noChangeShapeType="1"/>
                    </p:cNvSpPr>
                    <p:nvPr/>
                  </p:nvSpPr>
                  <p:spPr bwMode="auto">
                    <a:xfrm>
                      <a:off x="4371" y="1309"/>
                      <a:ext cx="0" cy="302"/>
                    </a:xfrm>
                    <a:prstGeom prst="line">
                      <a:avLst/>
                    </a:prstGeom>
                    <a:noFill/>
                    <a:ln w="12700">
                      <a:solidFill>
                        <a:srgbClr val="000000"/>
                      </a:solidFill>
                      <a:round/>
                      <a:headEnd/>
                      <a:tailEnd/>
                    </a:ln>
                  </p:spPr>
                  <p:txBody>
                    <a:bodyPr/>
                    <a:lstStyle/>
                    <a:p>
                      <a:endParaRPr lang="en-US"/>
                    </a:p>
                  </p:txBody>
                </p:sp>
                <p:sp>
                  <p:nvSpPr>
                    <p:cNvPr id="27113" name="Line 388"/>
                    <p:cNvSpPr>
                      <a:spLocks noChangeShapeType="1"/>
                    </p:cNvSpPr>
                    <p:nvPr/>
                  </p:nvSpPr>
                  <p:spPr bwMode="auto">
                    <a:xfrm>
                      <a:off x="4793" y="1309"/>
                      <a:ext cx="0" cy="302"/>
                    </a:xfrm>
                    <a:prstGeom prst="line">
                      <a:avLst/>
                    </a:prstGeom>
                    <a:noFill/>
                    <a:ln w="12700">
                      <a:solidFill>
                        <a:srgbClr val="000000"/>
                      </a:solidFill>
                      <a:round/>
                      <a:headEnd/>
                      <a:tailEnd/>
                    </a:ln>
                  </p:spPr>
                  <p:txBody>
                    <a:bodyPr/>
                    <a:lstStyle/>
                    <a:p>
                      <a:endParaRPr lang="en-US"/>
                    </a:p>
                  </p:txBody>
                </p:sp>
                <p:sp>
                  <p:nvSpPr>
                    <p:cNvPr id="27114" name="Line 389"/>
                    <p:cNvSpPr>
                      <a:spLocks noChangeShapeType="1"/>
                    </p:cNvSpPr>
                    <p:nvPr/>
                  </p:nvSpPr>
                  <p:spPr bwMode="auto">
                    <a:xfrm>
                      <a:off x="5215" y="1309"/>
                      <a:ext cx="0" cy="302"/>
                    </a:xfrm>
                    <a:prstGeom prst="line">
                      <a:avLst/>
                    </a:prstGeom>
                    <a:noFill/>
                    <a:ln w="12700">
                      <a:solidFill>
                        <a:srgbClr val="000000"/>
                      </a:solidFill>
                      <a:round/>
                      <a:headEnd/>
                      <a:tailEnd/>
                    </a:ln>
                  </p:spPr>
                  <p:txBody>
                    <a:bodyPr/>
                    <a:lstStyle/>
                    <a:p>
                      <a:endParaRPr lang="en-US"/>
                    </a:p>
                  </p:txBody>
                </p:sp>
                <p:sp>
                  <p:nvSpPr>
                    <p:cNvPr id="27115" name="Line 390"/>
                    <p:cNvSpPr>
                      <a:spLocks noChangeShapeType="1"/>
                    </p:cNvSpPr>
                    <p:nvPr/>
                  </p:nvSpPr>
                  <p:spPr bwMode="auto">
                    <a:xfrm>
                      <a:off x="5637" y="1309"/>
                      <a:ext cx="0" cy="302"/>
                    </a:xfrm>
                    <a:prstGeom prst="line">
                      <a:avLst/>
                    </a:prstGeom>
                    <a:noFill/>
                    <a:ln w="12700">
                      <a:solidFill>
                        <a:srgbClr val="000000"/>
                      </a:solidFill>
                      <a:round/>
                      <a:headEnd/>
                      <a:tailEnd/>
                    </a:ln>
                  </p:spPr>
                  <p:txBody>
                    <a:bodyPr/>
                    <a:lstStyle/>
                    <a:p>
                      <a:endParaRPr lang="en-US"/>
                    </a:p>
                  </p:txBody>
                </p:sp>
                <p:sp>
                  <p:nvSpPr>
                    <p:cNvPr id="27116" name="Line 391"/>
                    <p:cNvSpPr>
                      <a:spLocks noChangeShapeType="1"/>
                    </p:cNvSpPr>
                    <p:nvPr/>
                  </p:nvSpPr>
                  <p:spPr bwMode="auto">
                    <a:xfrm>
                      <a:off x="6060" y="1309"/>
                      <a:ext cx="0" cy="302"/>
                    </a:xfrm>
                    <a:prstGeom prst="line">
                      <a:avLst/>
                    </a:prstGeom>
                    <a:noFill/>
                    <a:ln w="12700">
                      <a:solidFill>
                        <a:srgbClr val="000000"/>
                      </a:solidFill>
                      <a:round/>
                      <a:headEnd/>
                      <a:tailEnd/>
                    </a:ln>
                  </p:spPr>
                  <p:txBody>
                    <a:bodyPr/>
                    <a:lstStyle/>
                    <a:p>
                      <a:endParaRPr lang="en-US"/>
                    </a:p>
                  </p:txBody>
                </p:sp>
                <p:sp>
                  <p:nvSpPr>
                    <p:cNvPr id="27117" name="Line 392"/>
                    <p:cNvSpPr>
                      <a:spLocks noChangeShapeType="1"/>
                    </p:cNvSpPr>
                    <p:nvPr/>
                  </p:nvSpPr>
                  <p:spPr bwMode="auto">
                    <a:xfrm>
                      <a:off x="6482" y="1309"/>
                      <a:ext cx="0" cy="302"/>
                    </a:xfrm>
                    <a:prstGeom prst="line">
                      <a:avLst/>
                    </a:prstGeom>
                    <a:noFill/>
                    <a:ln w="12700" cap="sq">
                      <a:solidFill>
                        <a:srgbClr val="000000"/>
                      </a:solidFill>
                      <a:round/>
                      <a:headEnd/>
                      <a:tailEnd/>
                    </a:ln>
                  </p:spPr>
                  <p:txBody>
                    <a:bodyPr/>
                    <a:lstStyle/>
                    <a:p>
                      <a:endParaRPr lang="en-US"/>
                    </a:p>
                  </p:txBody>
                </p:sp>
              </p:grpSp>
            </p:grpSp>
          </p:grpSp>
        </p:grpSp>
        <p:grpSp>
          <p:nvGrpSpPr>
            <p:cNvPr id="26739" name="Group 393"/>
            <p:cNvGrpSpPr>
              <a:grpSpLocks/>
            </p:cNvGrpSpPr>
            <p:nvPr/>
          </p:nvGrpSpPr>
          <p:grpSpPr bwMode="auto">
            <a:xfrm>
              <a:off x="5224" y="3574"/>
              <a:ext cx="5036" cy="282"/>
              <a:chOff x="186" y="3574"/>
              <a:chExt cx="5036" cy="282"/>
            </a:xfrm>
          </p:grpSpPr>
          <p:grpSp>
            <p:nvGrpSpPr>
              <p:cNvPr id="26753" name="Group 394"/>
              <p:cNvGrpSpPr>
                <a:grpSpLocks/>
              </p:cNvGrpSpPr>
              <p:nvPr/>
            </p:nvGrpSpPr>
            <p:grpSpPr bwMode="auto">
              <a:xfrm>
                <a:off x="186" y="3574"/>
                <a:ext cx="2518" cy="282"/>
                <a:chOff x="176" y="3574"/>
                <a:chExt cx="2518" cy="282"/>
              </a:xfrm>
            </p:grpSpPr>
            <p:grpSp>
              <p:nvGrpSpPr>
                <p:cNvPr id="26899" name="Group 395"/>
                <p:cNvGrpSpPr>
                  <a:grpSpLocks/>
                </p:cNvGrpSpPr>
                <p:nvPr/>
              </p:nvGrpSpPr>
              <p:grpSpPr bwMode="auto">
                <a:xfrm>
                  <a:off x="176" y="3574"/>
                  <a:ext cx="1259" cy="282"/>
                  <a:chOff x="0" y="3554"/>
                  <a:chExt cx="6547" cy="302"/>
                </a:xfrm>
              </p:grpSpPr>
              <p:sp>
                <p:nvSpPr>
                  <p:cNvPr id="26972" name="Rectangle 396"/>
                  <p:cNvSpPr>
                    <a:spLocks noChangeArrowheads="1"/>
                  </p:cNvSpPr>
                  <p:nvPr/>
                </p:nvSpPr>
                <p:spPr bwMode="auto">
                  <a:xfrm>
                    <a:off x="2958" y="3554"/>
                    <a:ext cx="2954" cy="302"/>
                  </a:xfrm>
                  <a:prstGeom prst="rect">
                    <a:avLst/>
                  </a:prstGeom>
                  <a:solidFill>
                    <a:srgbClr val="969696"/>
                  </a:solidFill>
                  <a:ln w="9525">
                    <a:noFill/>
                    <a:miter lim="800000"/>
                    <a:headEnd/>
                    <a:tailEnd/>
                  </a:ln>
                </p:spPr>
                <p:txBody>
                  <a:bodyPr wrap="none" anchor="ctr"/>
                  <a:lstStyle/>
                  <a:p>
                    <a:endParaRPr lang="en-US"/>
                  </a:p>
                </p:txBody>
              </p:sp>
              <p:sp>
                <p:nvSpPr>
                  <p:cNvPr id="26973" name="Rectangle 397"/>
                  <p:cNvSpPr>
                    <a:spLocks noChangeArrowheads="1"/>
                  </p:cNvSpPr>
                  <p:nvPr/>
                </p:nvSpPr>
                <p:spPr bwMode="auto">
                  <a:xfrm>
                    <a:off x="1269" y="3554"/>
                    <a:ext cx="1687" cy="302"/>
                  </a:xfrm>
                  <a:prstGeom prst="rect">
                    <a:avLst/>
                  </a:prstGeom>
                  <a:solidFill>
                    <a:srgbClr val="969696"/>
                  </a:solidFill>
                  <a:ln w="9525">
                    <a:noFill/>
                    <a:miter lim="800000"/>
                    <a:headEnd/>
                    <a:tailEnd/>
                  </a:ln>
                </p:spPr>
                <p:txBody>
                  <a:bodyPr wrap="none" anchor="ctr"/>
                  <a:lstStyle/>
                  <a:p>
                    <a:endParaRPr lang="en-US"/>
                  </a:p>
                </p:txBody>
              </p:sp>
              <p:sp>
                <p:nvSpPr>
                  <p:cNvPr id="26974" name="Rectangle 398"/>
                  <p:cNvSpPr>
                    <a:spLocks noChangeArrowheads="1"/>
                  </p:cNvSpPr>
                  <p:nvPr/>
                </p:nvSpPr>
                <p:spPr bwMode="auto">
                  <a:xfrm>
                    <a:off x="422" y="3554"/>
                    <a:ext cx="845" cy="302"/>
                  </a:xfrm>
                  <a:prstGeom prst="rect">
                    <a:avLst/>
                  </a:prstGeom>
                  <a:solidFill>
                    <a:srgbClr val="969696"/>
                  </a:solidFill>
                  <a:ln w="9525">
                    <a:noFill/>
                    <a:miter lim="800000"/>
                    <a:headEnd/>
                    <a:tailEnd/>
                  </a:ln>
                </p:spPr>
                <p:txBody>
                  <a:bodyPr wrap="none" anchor="ctr"/>
                  <a:lstStyle/>
                  <a:p>
                    <a:endParaRPr lang="en-US"/>
                  </a:p>
                </p:txBody>
              </p:sp>
              <p:sp>
                <p:nvSpPr>
                  <p:cNvPr id="26975" name="Rectangle 399"/>
                  <p:cNvSpPr>
                    <a:spLocks noChangeArrowheads="1"/>
                  </p:cNvSpPr>
                  <p:nvPr/>
                </p:nvSpPr>
                <p:spPr bwMode="auto">
                  <a:xfrm>
                    <a:off x="0" y="3554"/>
                    <a:ext cx="422" cy="302"/>
                  </a:xfrm>
                  <a:prstGeom prst="rect">
                    <a:avLst/>
                  </a:prstGeom>
                  <a:solidFill>
                    <a:srgbClr val="969696"/>
                  </a:solidFill>
                  <a:ln w="9525">
                    <a:noFill/>
                    <a:miter lim="800000"/>
                    <a:headEnd/>
                    <a:tailEnd/>
                  </a:ln>
                </p:spPr>
                <p:txBody>
                  <a:bodyPr wrap="none" anchor="ctr"/>
                  <a:lstStyle/>
                  <a:p>
                    <a:endParaRPr lang="en-US"/>
                  </a:p>
                </p:txBody>
              </p:sp>
              <p:sp>
                <p:nvSpPr>
                  <p:cNvPr id="26976" name="Rectangle 400"/>
                  <p:cNvSpPr>
                    <a:spLocks noChangeArrowheads="1"/>
                  </p:cNvSpPr>
                  <p:nvPr/>
                </p:nvSpPr>
                <p:spPr bwMode="auto">
                  <a:xfrm>
                    <a:off x="5912"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6977" name="Rectangle 401"/>
                  <p:cNvSpPr>
                    <a:spLocks noChangeArrowheads="1"/>
                  </p:cNvSpPr>
                  <p:nvPr/>
                </p:nvSpPr>
                <p:spPr bwMode="auto">
                  <a:xfrm>
                    <a:off x="5489" y="3554"/>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6978" name="Rectangle 402"/>
                  <p:cNvSpPr>
                    <a:spLocks noChangeArrowheads="1"/>
                  </p:cNvSpPr>
                  <p:nvPr/>
                </p:nvSpPr>
                <p:spPr bwMode="auto">
                  <a:xfrm>
                    <a:off x="5067"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6979" name="Rectangle 403"/>
                  <p:cNvSpPr>
                    <a:spLocks noChangeArrowheads="1"/>
                  </p:cNvSpPr>
                  <p:nvPr/>
                </p:nvSpPr>
                <p:spPr bwMode="auto">
                  <a:xfrm>
                    <a:off x="4645"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6980" name="Rectangle 404"/>
                  <p:cNvSpPr>
                    <a:spLocks noChangeArrowheads="1"/>
                  </p:cNvSpPr>
                  <p:nvPr/>
                </p:nvSpPr>
                <p:spPr bwMode="auto">
                  <a:xfrm>
                    <a:off x="4223"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6981" name="Rectangle 405"/>
                  <p:cNvSpPr>
                    <a:spLocks noChangeArrowheads="1"/>
                  </p:cNvSpPr>
                  <p:nvPr/>
                </p:nvSpPr>
                <p:spPr bwMode="auto">
                  <a:xfrm>
                    <a:off x="3800" y="3554"/>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6982" name="Rectangle 406"/>
                  <p:cNvSpPr>
                    <a:spLocks noChangeArrowheads="1"/>
                  </p:cNvSpPr>
                  <p:nvPr/>
                </p:nvSpPr>
                <p:spPr bwMode="auto">
                  <a:xfrm>
                    <a:off x="3378"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6983" name="Rectangle 407"/>
                  <p:cNvSpPr>
                    <a:spLocks noChangeArrowheads="1"/>
                  </p:cNvSpPr>
                  <p:nvPr/>
                </p:nvSpPr>
                <p:spPr bwMode="auto">
                  <a:xfrm>
                    <a:off x="2956"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6984" name="Rectangle 408"/>
                  <p:cNvSpPr>
                    <a:spLocks noChangeArrowheads="1"/>
                  </p:cNvSpPr>
                  <p:nvPr/>
                </p:nvSpPr>
                <p:spPr bwMode="auto">
                  <a:xfrm>
                    <a:off x="2534"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6985" name="Rectangle 409"/>
                  <p:cNvSpPr>
                    <a:spLocks noChangeArrowheads="1"/>
                  </p:cNvSpPr>
                  <p:nvPr/>
                </p:nvSpPr>
                <p:spPr bwMode="auto">
                  <a:xfrm>
                    <a:off x="2111" y="3554"/>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6986" name="Rectangle 410"/>
                  <p:cNvSpPr>
                    <a:spLocks noChangeArrowheads="1"/>
                  </p:cNvSpPr>
                  <p:nvPr/>
                </p:nvSpPr>
                <p:spPr bwMode="auto">
                  <a:xfrm>
                    <a:off x="1689"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6987" name="Rectangle 411"/>
                  <p:cNvSpPr>
                    <a:spLocks noChangeArrowheads="1"/>
                  </p:cNvSpPr>
                  <p:nvPr/>
                </p:nvSpPr>
                <p:spPr bwMode="auto">
                  <a:xfrm>
                    <a:off x="1267"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6988" name="Rectangle 412"/>
                  <p:cNvSpPr>
                    <a:spLocks noChangeArrowheads="1"/>
                  </p:cNvSpPr>
                  <p:nvPr/>
                </p:nvSpPr>
                <p:spPr bwMode="auto">
                  <a:xfrm>
                    <a:off x="845"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6989" name="Rectangle 413"/>
                  <p:cNvSpPr>
                    <a:spLocks noChangeArrowheads="1"/>
                  </p:cNvSpPr>
                  <p:nvPr/>
                </p:nvSpPr>
                <p:spPr bwMode="auto">
                  <a:xfrm>
                    <a:off x="422" y="3554"/>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6990" name="Rectangle 414"/>
                  <p:cNvSpPr>
                    <a:spLocks noChangeArrowheads="1"/>
                  </p:cNvSpPr>
                  <p:nvPr/>
                </p:nvSpPr>
                <p:spPr bwMode="auto">
                  <a:xfrm>
                    <a:off x="0"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6991" name="Line 415"/>
                  <p:cNvSpPr>
                    <a:spLocks noChangeShapeType="1"/>
                  </p:cNvSpPr>
                  <p:nvPr/>
                </p:nvSpPr>
                <p:spPr bwMode="auto">
                  <a:xfrm>
                    <a:off x="0" y="3554"/>
                    <a:ext cx="6334" cy="0"/>
                  </a:xfrm>
                  <a:prstGeom prst="line">
                    <a:avLst/>
                  </a:prstGeom>
                  <a:noFill/>
                  <a:ln w="12700" cap="sq">
                    <a:solidFill>
                      <a:srgbClr val="000000"/>
                    </a:solidFill>
                    <a:round/>
                    <a:headEnd/>
                    <a:tailEnd/>
                  </a:ln>
                </p:spPr>
                <p:txBody>
                  <a:bodyPr/>
                  <a:lstStyle/>
                  <a:p>
                    <a:endParaRPr lang="en-US"/>
                  </a:p>
                </p:txBody>
              </p:sp>
              <p:sp>
                <p:nvSpPr>
                  <p:cNvPr id="26992" name="Line 416"/>
                  <p:cNvSpPr>
                    <a:spLocks noChangeShapeType="1"/>
                  </p:cNvSpPr>
                  <p:nvPr/>
                </p:nvSpPr>
                <p:spPr bwMode="auto">
                  <a:xfrm>
                    <a:off x="0" y="3856"/>
                    <a:ext cx="6334" cy="0"/>
                  </a:xfrm>
                  <a:prstGeom prst="line">
                    <a:avLst/>
                  </a:prstGeom>
                  <a:noFill/>
                  <a:ln w="12700" cap="sq">
                    <a:solidFill>
                      <a:srgbClr val="000000"/>
                    </a:solidFill>
                    <a:round/>
                    <a:headEnd/>
                    <a:tailEnd/>
                  </a:ln>
                </p:spPr>
                <p:txBody>
                  <a:bodyPr/>
                  <a:lstStyle/>
                  <a:p>
                    <a:endParaRPr lang="en-US"/>
                  </a:p>
                </p:txBody>
              </p:sp>
              <p:sp>
                <p:nvSpPr>
                  <p:cNvPr id="26993" name="Line 417"/>
                  <p:cNvSpPr>
                    <a:spLocks noChangeShapeType="1"/>
                  </p:cNvSpPr>
                  <p:nvPr/>
                </p:nvSpPr>
                <p:spPr bwMode="auto">
                  <a:xfrm>
                    <a:off x="0" y="3554"/>
                    <a:ext cx="0" cy="302"/>
                  </a:xfrm>
                  <a:prstGeom prst="line">
                    <a:avLst/>
                  </a:prstGeom>
                  <a:noFill/>
                  <a:ln w="12700" cap="sq">
                    <a:solidFill>
                      <a:srgbClr val="000000"/>
                    </a:solidFill>
                    <a:round/>
                    <a:headEnd/>
                    <a:tailEnd/>
                  </a:ln>
                </p:spPr>
                <p:txBody>
                  <a:bodyPr/>
                  <a:lstStyle/>
                  <a:p>
                    <a:endParaRPr lang="en-US"/>
                  </a:p>
                </p:txBody>
              </p:sp>
              <p:sp>
                <p:nvSpPr>
                  <p:cNvPr id="26994" name="Line 418"/>
                  <p:cNvSpPr>
                    <a:spLocks noChangeShapeType="1"/>
                  </p:cNvSpPr>
                  <p:nvPr/>
                </p:nvSpPr>
                <p:spPr bwMode="auto">
                  <a:xfrm>
                    <a:off x="422" y="3554"/>
                    <a:ext cx="0" cy="302"/>
                  </a:xfrm>
                  <a:prstGeom prst="line">
                    <a:avLst/>
                  </a:prstGeom>
                  <a:noFill/>
                  <a:ln w="12700">
                    <a:solidFill>
                      <a:srgbClr val="000000"/>
                    </a:solidFill>
                    <a:round/>
                    <a:headEnd/>
                    <a:tailEnd/>
                  </a:ln>
                </p:spPr>
                <p:txBody>
                  <a:bodyPr/>
                  <a:lstStyle/>
                  <a:p>
                    <a:endParaRPr lang="en-US"/>
                  </a:p>
                </p:txBody>
              </p:sp>
              <p:sp>
                <p:nvSpPr>
                  <p:cNvPr id="26995" name="Line 419"/>
                  <p:cNvSpPr>
                    <a:spLocks noChangeShapeType="1"/>
                  </p:cNvSpPr>
                  <p:nvPr/>
                </p:nvSpPr>
                <p:spPr bwMode="auto">
                  <a:xfrm>
                    <a:off x="845" y="3554"/>
                    <a:ext cx="0" cy="302"/>
                  </a:xfrm>
                  <a:prstGeom prst="line">
                    <a:avLst/>
                  </a:prstGeom>
                  <a:noFill/>
                  <a:ln w="12700">
                    <a:solidFill>
                      <a:srgbClr val="000000"/>
                    </a:solidFill>
                    <a:round/>
                    <a:headEnd/>
                    <a:tailEnd/>
                  </a:ln>
                </p:spPr>
                <p:txBody>
                  <a:bodyPr/>
                  <a:lstStyle/>
                  <a:p>
                    <a:endParaRPr lang="en-US"/>
                  </a:p>
                </p:txBody>
              </p:sp>
              <p:sp>
                <p:nvSpPr>
                  <p:cNvPr id="26996" name="Line 420"/>
                  <p:cNvSpPr>
                    <a:spLocks noChangeShapeType="1"/>
                  </p:cNvSpPr>
                  <p:nvPr/>
                </p:nvSpPr>
                <p:spPr bwMode="auto">
                  <a:xfrm>
                    <a:off x="1267" y="3554"/>
                    <a:ext cx="0" cy="302"/>
                  </a:xfrm>
                  <a:prstGeom prst="line">
                    <a:avLst/>
                  </a:prstGeom>
                  <a:noFill/>
                  <a:ln w="12700">
                    <a:solidFill>
                      <a:srgbClr val="000000"/>
                    </a:solidFill>
                    <a:round/>
                    <a:headEnd/>
                    <a:tailEnd/>
                  </a:ln>
                </p:spPr>
                <p:txBody>
                  <a:bodyPr/>
                  <a:lstStyle/>
                  <a:p>
                    <a:endParaRPr lang="en-US"/>
                  </a:p>
                </p:txBody>
              </p:sp>
              <p:sp>
                <p:nvSpPr>
                  <p:cNvPr id="26997" name="Line 421"/>
                  <p:cNvSpPr>
                    <a:spLocks noChangeShapeType="1"/>
                  </p:cNvSpPr>
                  <p:nvPr/>
                </p:nvSpPr>
                <p:spPr bwMode="auto">
                  <a:xfrm>
                    <a:off x="1689" y="3554"/>
                    <a:ext cx="0" cy="302"/>
                  </a:xfrm>
                  <a:prstGeom prst="line">
                    <a:avLst/>
                  </a:prstGeom>
                  <a:noFill/>
                  <a:ln w="12700">
                    <a:solidFill>
                      <a:srgbClr val="000000"/>
                    </a:solidFill>
                    <a:round/>
                    <a:headEnd/>
                    <a:tailEnd/>
                  </a:ln>
                </p:spPr>
                <p:txBody>
                  <a:bodyPr/>
                  <a:lstStyle/>
                  <a:p>
                    <a:endParaRPr lang="en-US"/>
                  </a:p>
                </p:txBody>
              </p:sp>
              <p:sp>
                <p:nvSpPr>
                  <p:cNvPr id="26998" name="Line 422"/>
                  <p:cNvSpPr>
                    <a:spLocks noChangeShapeType="1"/>
                  </p:cNvSpPr>
                  <p:nvPr/>
                </p:nvSpPr>
                <p:spPr bwMode="auto">
                  <a:xfrm>
                    <a:off x="2111" y="3554"/>
                    <a:ext cx="0" cy="302"/>
                  </a:xfrm>
                  <a:prstGeom prst="line">
                    <a:avLst/>
                  </a:prstGeom>
                  <a:noFill/>
                  <a:ln w="12700">
                    <a:solidFill>
                      <a:srgbClr val="000000"/>
                    </a:solidFill>
                    <a:round/>
                    <a:headEnd/>
                    <a:tailEnd/>
                  </a:ln>
                </p:spPr>
                <p:txBody>
                  <a:bodyPr/>
                  <a:lstStyle/>
                  <a:p>
                    <a:endParaRPr lang="en-US"/>
                  </a:p>
                </p:txBody>
              </p:sp>
              <p:sp>
                <p:nvSpPr>
                  <p:cNvPr id="26999" name="Line 423"/>
                  <p:cNvSpPr>
                    <a:spLocks noChangeShapeType="1"/>
                  </p:cNvSpPr>
                  <p:nvPr/>
                </p:nvSpPr>
                <p:spPr bwMode="auto">
                  <a:xfrm>
                    <a:off x="2534" y="3554"/>
                    <a:ext cx="0" cy="302"/>
                  </a:xfrm>
                  <a:prstGeom prst="line">
                    <a:avLst/>
                  </a:prstGeom>
                  <a:noFill/>
                  <a:ln w="12700">
                    <a:solidFill>
                      <a:srgbClr val="000000"/>
                    </a:solidFill>
                    <a:round/>
                    <a:headEnd/>
                    <a:tailEnd/>
                  </a:ln>
                </p:spPr>
                <p:txBody>
                  <a:bodyPr/>
                  <a:lstStyle/>
                  <a:p>
                    <a:endParaRPr lang="en-US"/>
                  </a:p>
                </p:txBody>
              </p:sp>
              <p:sp>
                <p:nvSpPr>
                  <p:cNvPr id="27000" name="Line 424"/>
                  <p:cNvSpPr>
                    <a:spLocks noChangeShapeType="1"/>
                  </p:cNvSpPr>
                  <p:nvPr/>
                </p:nvSpPr>
                <p:spPr bwMode="auto">
                  <a:xfrm>
                    <a:off x="2956" y="3554"/>
                    <a:ext cx="0" cy="302"/>
                  </a:xfrm>
                  <a:prstGeom prst="line">
                    <a:avLst/>
                  </a:prstGeom>
                  <a:noFill/>
                  <a:ln w="12700">
                    <a:solidFill>
                      <a:srgbClr val="000000"/>
                    </a:solidFill>
                    <a:round/>
                    <a:headEnd/>
                    <a:tailEnd/>
                  </a:ln>
                </p:spPr>
                <p:txBody>
                  <a:bodyPr/>
                  <a:lstStyle/>
                  <a:p>
                    <a:endParaRPr lang="en-US"/>
                  </a:p>
                </p:txBody>
              </p:sp>
              <p:sp>
                <p:nvSpPr>
                  <p:cNvPr id="27001" name="Line 425"/>
                  <p:cNvSpPr>
                    <a:spLocks noChangeShapeType="1"/>
                  </p:cNvSpPr>
                  <p:nvPr/>
                </p:nvSpPr>
                <p:spPr bwMode="auto">
                  <a:xfrm>
                    <a:off x="3378" y="3554"/>
                    <a:ext cx="0" cy="302"/>
                  </a:xfrm>
                  <a:prstGeom prst="line">
                    <a:avLst/>
                  </a:prstGeom>
                  <a:noFill/>
                  <a:ln w="12700">
                    <a:solidFill>
                      <a:srgbClr val="000000"/>
                    </a:solidFill>
                    <a:round/>
                    <a:headEnd/>
                    <a:tailEnd/>
                  </a:ln>
                </p:spPr>
                <p:txBody>
                  <a:bodyPr/>
                  <a:lstStyle/>
                  <a:p>
                    <a:endParaRPr lang="en-US"/>
                  </a:p>
                </p:txBody>
              </p:sp>
              <p:sp>
                <p:nvSpPr>
                  <p:cNvPr id="27002" name="Line 426"/>
                  <p:cNvSpPr>
                    <a:spLocks noChangeShapeType="1"/>
                  </p:cNvSpPr>
                  <p:nvPr/>
                </p:nvSpPr>
                <p:spPr bwMode="auto">
                  <a:xfrm>
                    <a:off x="3800" y="3554"/>
                    <a:ext cx="0" cy="302"/>
                  </a:xfrm>
                  <a:prstGeom prst="line">
                    <a:avLst/>
                  </a:prstGeom>
                  <a:noFill/>
                  <a:ln w="12700">
                    <a:solidFill>
                      <a:srgbClr val="000000"/>
                    </a:solidFill>
                    <a:round/>
                    <a:headEnd/>
                    <a:tailEnd/>
                  </a:ln>
                </p:spPr>
                <p:txBody>
                  <a:bodyPr/>
                  <a:lstStyle/>
                  <a:p>
                    <a:endParaRPr lang="en-US"/>
                  </a:p>
                </p:txBody>
              </p:sp>
              <p:sp>
                <p:nvSpPr>
                  <p:cNvPr id="27003" name="Line 427"/>
                  <p:cNvSpPr>
                    <a:spLocks noChangeShapeType="1"/>
                  </p:cNvSpPr>
                  <p:nvPr/>
                </p:nvSpPr>
                <p:spPr bwMode="auto">
                  <a:xfrm>
                    <a:off x="4223" y="3554"/>
                    <a:ext cx="0" cy="302"/>
                  </a:xfrm>
                  <a:prstGeom prst="line">
                    <a:avLst/>
                  </a:prstGeom>
                  <a:noFill/>
                  <a:ln w="12700">
                    <a:solidFill>
                      <a:srgbClr val="000000"/>
                    </a:solidFill>
                    <a:round/>
                    <a:headEnd/>
                    <a:tailEnd/>
                  </a:ln>
                </p:spPr>
                <p:txBody>
                  <a:bodyPr/>
                  <a:lstStyle/>
                  <a:p>
                    <a:endParaRPr lang="en-US"/>
                  </a:p>
                </p:txBody>
              </p:sp>
              <p:sp>
                <p:nvSpPr>
                  <p:cNvPr id="27004" name="Line 428"/>
                  <p:cNvSpPr>
                    <a:spLocks noChangeShapeType="1"/>
                  </p:cNvSpPr>
                  <p:nvPr/>
                </p:nvSpPr>
                <p:spPr bwMode="auto">
                  <a:xfrm>
                    <a:off x="4645" y="3554"/>
                    <a:ext cx="0" cy="302"/>
                  </a:xfrm>
                  <a:prstGeom prst="line">
                    <a:avLst/>
                  </a:prstGeom>
                  <a:noFill/>
                  <a:ln w="12700">
                    <a:solidFill>
                      <a:srgbClr val="000000"/>
                    </a:solidFill>
                    <a:round/>
                    <a:headEnd/>
                    <a:tailEnd/>
                  </a:ln>
                </p:spPr>
                <p:txBody>
                  <a:bodyPr/>
                  <a:lstStyle/>
                  <a:p>
                    <a:endParaRPr lang="en-US"/>
                  </a:p>
                </p:txBody>
              </p:sp>
              <p:sp>
                <p:nvSpPr>
                  <p:cNvPr id="27005" name="Line 429"/>
                  <p:cNvSpPr>
                    <a:spLocks noChangeShapeType="1"/>
                  </p:cNvSpPr>
                  <p:nvPr/>
                </p:nvSpPr>
                <p:spPr bwMode="auto">
                  <a:xfrm>
                    <a:off x="5067" y="3554"/>
                    <a:ext cx="0" cy="302"/>
                  </a:xfrm>
                  <a:prstGeom prst="line">
                    <a:avLst/>
                  </a:prstGeom>
                  <a:noFill/>
                  <a:ln w="12700">
                    <a:solidFill>
                      <a:srgbClr val="000000"/>
                    </a:solidFill>
                    <a:round/>
                    <a:headEnd/>
                    <a:tailEnd/>
                  </a:ln>
                </p:spPr>
                <p:txBody>
                  <a:bodyPr/>
                  <a:lstStyle/>
                  <a:p>
                    <a:endParaRPr lang="en-US"/>
                  </a:p>
                </p:txBody>
              </p:sp>
              <p:sp>
                <p:nvSpPr>
                  <p:cNvPr id="27006" name="Line 430"/>
                  <p:cNvSpPr>
                    <a:spLocks noChangeShapeType="1"/>
                  </p:cNvSpPr>
                  <p:nvPr/>
                </p:nvSpPr>
                <p:spPr bwMode="auto">
                  <a:xfrm>
                    <a:off x="5489" y="3554"/>
                    <a:ext cx="0" cy="302"/>
                  </a:xfrm>
                  <a:prstGeom prst="line">
                    <a:avLst/>
                  </a:prstGeom>
                  <a:noFill/>
                  <a:ln w="12700">
                    <a:solidFill>
                      <a:srgbClr val="000000"/>
                    </a:solidFill>
                    <a:round/>
                    <a:headEnd/>
                    <a:tailEnd/>
                  </a:ln>
                </p:spPr>
                <p:txBody>
                  <a:bodyPr/>
                  <a:lstStyle/>
                  <a:p>
                    <a:endParaRPr lang="en-US"/>
                  </a:p>
                </p:txBody>
              </p:sp>
              <p:sp>
                <p:nvSpPr>
                  <p:cNvPr id="27007" name="Line 431"/>
                  <p:cNvSpPr>
                    <a:spLocks noChangeShapeType="1"/>
                  </p:cNvSpPr>
                  <p:nvPr/>
                </p:nvSpPr>
                <p:spPr bwMode="auto">
                  <a:xfrm>
                    <a:off x="5912" y="3554"/>
                    <a:ext cx="0" cy="302"/>
                  </a:xfrm>
                  <a:prstGeom prst="line">
                    <a:avLst/>
                  </a:prstGeom>
                  <a:noFill/>
                  <a:ln w="12700">
                    <a:solidFill>
                      <a:srgbClr val="000000"/>
                    </a:solidFill>
                    <a:round/>
                    <a:headEnd/>
                    <a:tailEnd/>
                  </a:ln>
                </p:spPr>
                <p:txBody>
                  <a:bodyPr/>
                  <a:lstStyle/>
                  <a:p>
                    <a:endParaRPr lang="en-US"/>
                  </a:p>
                </p:txBody>
              </p:sp>
              <p:sp>
                <p:nvSpPr>
                  <p:cNvPr id="27008" name="Line 432"/>
                  <p:cNvSpPr>
                    <a:spLocks noChangeShapeType="1"/>
                  </p:cNvSpPr>
                  <p:nvPr/>
                </p:nvSpPr>
                <p:spPr bwMode="auto">
                  <a:xfrm>
                    <a:off x="6334" y="3554"/>
                    <a:ext cx="0" cy="302"/>
                  </a:xfrm>
                  <a:prstGeom prst="line">
                    <a:avLst/>
                  </a:prstGeom>
                  <a:noFill/>
                  <a:ln w="12700" cap="sq">
                    <a:solidFill>
                      <a:srgbClr val="000000"/>
                    </a:solidFill>
                    <a:round/>
                    <a:headEnd/>
                    <a:tailEnd/>
                  </a:ln>
                </p:spPr>
                <p:txBody>
                  <a:bodyPr/>
                  <a:lstStyle/>
                  <a:p>
                    <a:endParaRPr lang="en-US"/>
                  </a:p>
                </p:txBody>
              </p:sp>
              <p:grpSp>
                <p:nvGrpSpPr>
                  <p:cNvPr id="27009" name="Group 433"/>
                  <p:cNvGrpSpPr>
                    <a:grpSpLocks/>
                  </p:cNvGrpSpPr>
                  <p:nvPr/>
                </p:nvGrpSpPr>
                <p:grpSpPr bwMode="auto">
                  <a:xfrm>
                    <a:off x="213" y="3554"/>
                    <a:ext cx="6334" cy="302"/>
                    <a:chOff x="148" y="1309"/>
                    <a:chExt cx="6334" cy="302"/>
                  </a:xfrm>
                </p:grpSpPr>
                <p:sp>
                  <p:nvSpPr>
                    <p:cNvPr id="27010" name="Rectangle 434"/>
                    <p:cNvSpPr>
                      <a:spLocks noChangeArrowheads="1"/>
                    </p:cNvSpPr>
                    <p:nvPr/>
                  </p:nvSpPr>
                  <p:spPr bwMode="auto">
                    <a:xfrm>
                      <a:off x="6060"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011" name="Rectangle 435"/>
                    <p:cNvSpPr>
                      <a:spLocks noChangeArrowheads="1"/>
                    </p:cNvSpPr>
                    <p:nvPr/>
                  </p:nvSpPr>
                  <p:spPr bwMode="auto">
                    <a:xfrm>
                      <a:off x="5637" y="1309"/>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012" name="Rectangle 436"/>
                    <p:cNvSpPr>
                      <a:spLocks noChangeArrowheads="1"/>
                    </p:cNvSpPr>
                    <p:nvPr/>
                  </p:nvSpPr>
                  <p:spPr bwMode="auto">
                    <a:xfrm>
                      <a:off x="5215"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013" name="Rectangle 437"/>
                    <p:cNvSpPr>
                      <a:spLocks noChangeArrowheads="1"/>
                    </p:cNvSpPr>
                    <p:nvPr/>
                  </p:nvSpPr>
                  <p:spPr bwMode="auto">
                    <a:xfrm>
                      <a:off x="4793"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014" name="Rectangle 438"/>
                    <p:cNvSpPr>
                      <a:spLocks noChangeArrowheads="1"/>
                    </p:cNvSpPr>
                    <p:nvPr/>
                  </p:nvSpPr>
                  <p:spPr bwMode="auto">
                    <a:xfrm>
                      <a:off x="4371"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015" name="Rectangle 439"/>
                    <p:cNvSpPr>
                      <a:spLocks noChangeArrowheads="1"/>
                    </p:cNvSpPr>
                    <p:nvPr/>
                  </p:nvSpPr>
                  <p:spPr bwMode="auto">
                    <a:xfrm>
                      <a:off x="3948" y="1309"/>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016" name="Rectangle 440"/>
                    <p:cNvSpPr>
                      <a:spLocks noChangeArrowheads="1"/>
                    </p:cNvSpPr>
                    <p:nvPr/>
                  </p:nvSpPr>
                  <p:spPr bwMode="auto">
                    <a:xfrm>
                      <a:off x="3526"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017" name="Rectangle 441"/>
                    <p:cNvSpPr>
                      <a:spLocks noChangeArrowheads="1"/>
                    </p:cNvSpPr>
                    <p:nvPr/>
                  </p:nvSpPr>
                  <p:spPr bwMode="auto">
                    <a:xfrm>
                      <a:off x="3104"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018" name="Rectangle 442"/>
                    <p:cNvSpPr>
                      <a:spLocks noChangeArrowheads="1"/>
                    </p:cNvSpPr>
                    <p:nvPr/>
                  </p:nvSpPr>
                  <p:spPr bwMode="auto">
                    <a:xfrm>
                      <a:off x="2682"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019" name="Rectangle 443"/>
                    <p:cNvSpPr>
                      <a:spLocks noChangeArrowheads="1"/>
                    </p:cNvSpPr>
                    <p:nvPr/>
                  </p:nvSpPr>
                  <p:spPr bwMode="auto">
                    <a:xfrm>
                      <a:off x="2259" y="1309"/>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020" name="Rectangle 444"/>
                    <p:cNvSpPr>
                      <a:spLocks noChangeArrowheads="1"/>
                    </p:cNvSpPr>
                    <p:nvPr/>
                  </p:nvSpPr>
                  <p:spPr bwMode="auto">
                    <a:xfrm>
                      <a:off x="1837"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021" name="Rectangle 445"/>
                    <p:cNvSpPr>
                      <a:spLocks noChangeArrowheads="1"/>
                    </p:cNvSpPr>
                    <p:nvPr/>
                  </p:nvSpPr>
                  <p:spPr bwMode="auto">
                    <a:xfrm>
                      <a:off x="1415"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022" name="Rectangle 446"/>
                    <p:cNvSpPr>
                      <a:spLocks noChangeArrowheads="1"/>
                    </p:cNvSpPr>
                    <p:nvPr/>
                  </p:nvSpPr>
                  <p:spPr bwMode="auto">
                    <a:xfrm>
                      <a:off x="993"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023" name="Rectangle 447"/>
                    <p:cNvSpPr>
                      <a:spLocks noChangeArrowheads="1"/>
                    </p:cNvSpPr>
                    <p:nvPr/>
                  </p:nvSpPr>
                  <p:spPr bwMode="auto">
                    <a:xfrm>
                      <a:off x="570" y="1309"/>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024" name="Rectangle 448"/>
                    <p:cNvSpPr>
                      <a:spLocks noChangeArrowheads="1"/>
                    </p:cNvSpPr>
                    <p:nvPr/>
                  </p:nvSpPr>
                  <p:spPr bwMode="auto">
                    <a:xfrm>
                      <a:off x="148"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025" name="Line 449"/>
                    <p:cNvSpPr>
                      <a:spLocks noChangeShapeType="1"/>
                    </p:cNvSpPr>
                    <p:nvPr/>
                  </p:nvSpPr>
                  <p:spPr bwMode="auto">
                    <a:xfrm>
                      <a:off x="148" y="1309"/>
                      <a:ext cx="6334" cy="0"/>
                    </a:xfrm>
                    <a:prstGeom prst="line">
                      <a:avLst/>
                    </a:prstGeom>
                    <a:noFill/>
                    <a:ln w="12700" cap="sq">
                      <a:solidFill>
                        <a:srgbClr val="000000"/>
                      </a:solidFill>
                      <a:round/>
                      <a:headEnd/>
                      <a:tailEnd/>
                    </a:ln>
                  </p:spPr>
                  <p:txBody>
                    <a:bodyPr/>
                    <a:lstStyle/>
                    <a:p>
                      <a:endParaRPr lang="en-US"/>
                    </a:p>
                  </p:txBody>
                </p:sp>
                <p:sp>
                  <p:nvSpPr>
                    <p:cNvPr id="27026" name="Line 450"/>
                    <p:cNvSpPr>
                      <a:spLocks noChangeShapeType="1"/>
                    </p:cNvSpPr>
                    <p:nvPr/>
                  </p:nvSpPr>
                  <p:spPr bwMode="auto">
                    <a:xfrm>
                      <a:off x="148" y="1611"/>
                      <a:ext cx="6334" cy="0"/>
                    </a:xfrm>
                    <a:prstGeom prst="line">
                      <a:avLst/>
                    </a:prstGeom>
                    <a:noFill/>
                    <a:ln w="12700" cap="sq">
                      <a:solidFill>
                        <a:srgbClr val="000000"/>
                      </a:solidFill>
                      <a:round/>
                      <a:headEnd/>
                      <a:tailEnd/>
                    </a:ln>
                  </p:spPr>
                  <p:txBody>
                    <a:bodyPr/>
                    <a:lstStyle/>
                    <a:p>
                      <a:endParaRPr lang="en-US"/>
                    </a:p>
                  </p:txBody>
                </p:sp>
                <p:sp>
                  <p:nvSpPr>
                    <p:cNvPr id="27027" name="Line 451"/>
                    <p:cNvSpPr>
                      <a:spLocks noChangeShapeType="1"/>
                    </p:cNvSpPr>
                    <p:nvPr/>
                  </p:nvSpPr>
                  <p:spPr bwMode="auto">
                    <a:xfrm>
                      <a:off x="148" y="1309"/>
                      <a:ext cx="0" cy="302"/>
                    </a:xfrm>
                    <a:prstGeom prst="line">
                      <a:avLst/>
                    </a:prstGeom>
                    <a:noFill/>
                    <a:ln w="12700" cap="sq">
                      <a:solidFill>
                        <a:srgbClr val="000000"/>
                      </a:solidFill>
                      <a:round/>
                      <a:headEnd/>
                      <a:tailEnd/>
                    </a:ln>
                  </p:spPr>
                  <p:txBody>
                    <a:bodyPr/>
                    <a:lstStyle/>
                    <a:p>
                      <a:endParaRPr lang="en-US"/>
                    </a:p>
                  </p:txBody>
                </p:sp>
                <p:sp>
                  <p:nvSpPr>
                    <p:cNvPr id="27028" name="Line 452"/>
                    <p:cNvSpPr>
                      <a:spLocks noChangeShapeType="1"/>
                    </p:cNvSpPr>
                    <p:nvPr/>
                  </p:nvSpPr>
                  <p:spPr bwMode="auto">
                    <a:xfrm>
                      <a:off x="570" y="1309"/>
                      <a:ext cx="0" cy="302"/>
                    </a:xfrm>
                    <a:prstGeom prst="line">
                      <a:avLst/>
                    </a:prstGeom>
                    <a:noFill/>
                    <a:ln w="12700">
                      <a:solidFill>
                        <a:srgbClr val="000000"/>
                      </a:solidFill>
                      <a:round/>
                      <a:headEnd/>
                      <a:tailEnd/>
                    </a:ln>
                  </p:spPr>
                  <p:txBody>
                    <a:bodyPr/>
                    <a:lstStyle/>
                    <a:p>
                      <a:endParaRPr lang="en-US"/>
                    </a:p>
                  </p:txBody>
                </p:sp>
                <p:sp>
                  <p:nvSpPr>
                    <p:cNvPr id="27029" name="Line 453"/>
                    <p:cNvSpPr>
                      <a:spLocks noChangeShapeType="1"/>
                    </p:cNvSpPr>
                    <p:nvPr/>
                  </p:nvSpPr>
                  <p:spPr bwMode="auto">
                    <a:xfrm>
                      <a:off x="993" y="1309"/>
                      <a:ext cx="0" cy="302"/>
                    </a:xfrm>
                    <a:prstGeom prst="line">
                      <a:avLst/>
                    </a:prstGeom>
                    <a:noFill/>
                    <a:ln w="12700">
                      <a:solidFill>
                        <a:srgbClr val="000000"/>
                      </a:solidFill>
                      <a:round/>
                      <a:headEnd/>
                      <a:tailEnd/>
                    </a:ln>
                  </p:spPr>
                  <p:txBody>
                    <a:bodyPr/>
                    <a:lstStyle/>
                    <a:p>
                      <a:endParaRPr lang="en-US"/>
                    </a:p>
                  </p:txBody>
                </p:sp>
                <p:sp>
                  <p:nvSpPr>
                    <p:cNvPr id="27030" name="Line 454"/>
                    <p:cNvSpPr>
                      <a:spLocks noChangeShapeType="1"/>
                    </p:cNvSpPr>
                    <p:nvPr/>
                  </p:nvSpPr>
                  <p:spPr bwMode="auto">
                    <a:xfrm>
                      <a:off x="1415" y="1309"/>
                      <a:ext cx="0" cy="302"/>
                    </a:xfrm>
                    <a:prstGeom prst="line">
                      <a:avLst/>
                    </a:prstGeom>
                    <a:noFill/>
                    <a:ln w="12700">
                      <a:solidFill>
                        <a:srgbClr val="000000"/>
                      </a:solidFill>
                      <a:round/>
                      <a:headEnd/>
                      <a:tailEnd/>
                    </a:ln>
                  </p:spPr>
                  <p:txBody>
                    <a:bodyPr/>
                    <a:lstStyle/>
                    <a:p>
                      <a:endParaRPr lang="en-US"/>
                    </a:p>
                  </p:txBody>
                </p:sp>
                <p:sp>
                  <p:nvSpPr>
                    <p:cNvPr id="27031" name="Line 455"/>
                    <p:cNvSpPr>
                      <a:spLocks noChangeShapeType="1"/>
                    </p:cNvSpPr>
                    <p:nvPr/>
                  </p:nvSpPr>
                  <p:spPr bwMode="auto">
                    <a:xfrm>
                      <a:off x="1837" y="1309"/>
                      <a:ext cx="0" cy="302"/>
                    </a:xfrm>
                    <a:prstGeom prst="line">
                      <a:avLst/>
                    </a:prstGeom>
                    <a:noFill/>
                    <a:ln w="12700">
                      <a:solidFill>
                        <a:srgbClr val="000000"/>
                      </a:solidFill>
                      <a:round/>
                      <a:headEnd/>
                      <a:tailEnd/>
                    </a:ln>
                  </p:spPr>
                  <p:txBody>
                    <a:bodyPr/>
                    <a:lstStyle/>
                    <a:p>
                      <a:endParaRPr lang="en-US"/>
                    </a:p>
                  </p:txBody>
                </p:sp>
                <p:sp>
                  <p:nvSpPr>
                    <p:cNvPr id="27032" name="Line 456"/>
                    <p:cNvSpPr>
                      <a:spLocks noChangeShapeType="1"/>
                    </p:cNvSpPr>
                    <p:nvPr/>
                  </p:nvSpPr>
                  <p:spPr bwMode="auto">
                    <a:xfrm>
                      <a:off x="2259" y="1309"/>
                      <a:ext cx="0" cy="302"/>
                    </a:xfrm>
                    <a:prstGeom prst="line">
                      <a:avLst/>
                    </a:prstGeom>
                    <a:noFill/>
                    <a:ln w="12700">
                      <a:solidFill>
                        <a:srgbClr val="000000"/>
                      </a:solidFill>
                      <a:round/>
                      <a:headEnd/>
                      <a:tailEnd/>
                    </a:ln>
                  </p:spPr>
                  <p:txBody>
                    <a:bodyPr/>
                    <a:lstStyle/>
                    <a:p>
                      <a:endParaRPr lang="en-US"/>
                    </a:p>
                  </p:txBody>
                </p:sp>
                <p:sp>
                  <p:nvSpPr>
                    <p:cNvPr id="27033" name="Line 457"/>
                    <p:cNvSpPr>
                      <a:spLocks noChangeShapeType="1"/>
                    </p:cNvSpPr>
                    <p:nvPr/>
                  </p:nvSpPr>
                  <p:spPr bwMode="auto">
                    <a:xfrm>
                      <a:off x="2682" y="1309"/>
                      <a:ext cx="0" cy="302"/>
                    </a:xfrm>
                    <a:prstGeom prst="line">
                      <a:avLst/>
                    </a:prstGeom>
                    <a:noFill/>
                    <a:ln w="12700">
                      <a:solidFill>
                        <a:srgbClr val="000000"/>
                      </a:solidFill>
                      <a:round/>
                      <a:headEnd/>
                      <a:tailEnd/>
                    </a:ln>
                  </p:spPr>
                  <p:txBody>
                    <a:bodyPr/>
                    <a:lstStyle/>
                    <a:p>
                      <a:endParaRPr lang="en-US"/>
                    </a:p>
                  </p:txBody>
                </p:sp>
                <p:sp>
                  <p:nvSpPr>
                    <p:cNvPr id="27034" name="Line 458"/>
                    <p:cNvSpPr>
                      <a:spLocks noChangeShapeType="1"/>
                    </p:cNvSpPr>
                    <p:nvPr/>
                  </p:nvSpPr>
                  <p:spPr bwMode="auto">
                    <a:xfrm>
                      <a:off x="3104" y="1309"/>
                      <a:ext cx="0" cy="302"/>
                    </a:xfrm>
                    <a:prstGeom prst="line">
                      <a:avLst/>
                    </a:prstGeom>
                    <a:noFill/>
                    <a:ln w="12700">
                      <a:solidFill>
                        <a:srgbClr val="000000"/>
                      </a:solidFill>
                      <a:round/>
                      <a:headEnd/>
                      <a:tailEnd/>
                    </a:ln>
                  </p:spPr>
                  <p:txBody>
                    <a:bodyPr/>
                    <a:lstStyle/>
                    <a:p>
                      <a:endParaRPr lang="en-US"/>
                    </a:p>
                  </p:txBody>
                </p:sp>
                <p:sp>
                  <p:nvSpPr>
                    <p:cNvPr id="27035" name="Line 459"/>
                    <p:cNvSpPr>
                      <a:spLocks noChangeShapeType="1"/>
                    </p:cNvSpPr>
                    <p:nvPr/>
                  </p:nvSpPr>
                  <p:spPr bwMode="auto">
                    <a:xfrm>
                      <a:off x="3526" y="1309"/>
                      <a:ext cx="0" cy="302"/>
                    </a:xfrm>
                    <a:prstGeom prst="line">
                      <a:avLst/>
                    </a:prstGeom>
                    <a:noFill/>
                    <a:ln w="12700">
                      <a:solidFill>
                        <a:srgbClr val="000000"/>
                      </a:solidFill>
                      <a:round/>
                      <a:headEnd/>
                      <a:tailEnd/>
                    </a:ln>
                  </p:spPr>
                  <p:txBody>
                    <a:bodyPr/>
                    <a:lstStyle/>
                    <a:p>
                      <a:endParaRPr lang="en-US"/>
                    </a:p>
                  </p:txBody>
                </p:sp>
                <p:sp>
                  <p:nvSpPr>
                    <p:cNvPr id="27036" name="Line 460"/>
                    <p:cNvSpPr>
                      <a:spLocks noChangeShapeType="1"/>
                    </p:cNvSpPr>
                    <p:nvPr/>
                  </p:nvSpPr>
                  <p:spPr bwMode="auto">
                    <a:xfrm>
                      <a:off x="3948" y="1309"/>
                      <a:ext cx="0" cy="302"/>
                    </a:xfrm>
                    <a:prstGeom prst="line">
                      <a:avLst/>
                    </a:prstGeom>
                    <a:noFill/>
                    <a:ln w="12700">
                      <a:solidFill>
                        <a:srgbClr val="000000"/>
                      </a:solidFill>
                      <a:round/>
                      <a:headEnd/>
                      <a:tailEnd/>
                    </a:ln>
                  </p:spPr>
                  <p:txBody>
                    <a:bodyPr/>
                    <a:lstStyle/>
                    <a:p>
                      <a:endParaRPr lang="en-US"/>
                    </a:p>
                  </p:txBody>
                </p:sp>
                <p:sp>
                  <p:nvSpPr>
                    <p:cNvPr id="27037" name="Line 461"/>
                    <p:cNvSpPr>
                      <a:spLocks noChangeShapeType="1"/>
                    </p:cNvSpPr>
                    <p:nvPr/>
                  </p:nvSpPr>
                  <p:spPr bwMode="auto">
                    <a:xfrm>
                      <a:off x="4371" y="1309"/>
                      <a:ext cx="0" cy="302"/>
                    </a:xfrm>
                    <a:prstGeom prst="line">
                      <a:avLst/>
                    </a:prstGeom>
                    <a:noFill/>
                    <a:ln w="12700">
                      <a:solidFill>
                        <a:srgbClr val="000000"/>
                      </a:solidFill>
                      <a:round/>
                      <a:headEnd/>
                      <a:tailEnd/>
                    </a:ln>
                  </p:spPr>
                  <p:txBody>
                    <a:bodyPr/>
                    <a:lstStyle/>
                    <a:p>
                      <a:endParaRPr lang="en-US"/>
                    </a:p>
                  </p:txBody>
                </p:sp>
                <p:sp>
                  <p:nvSpPr>
                    <p:cNvPr id="27038" name="Line 462"/>
                    <p:cNvSpPr>
                      <a:spLocks noChangeShapeType="1"/>
                    </p:cNvSpPr>
                    <p:nvPr/>
                  </p:nvSpPr>
                  <p:spPr bwMode="auto">
                    <a:xfrm>
                      <a:off x="4793" y="1309"/>
                      <a:ext cx="0" cy="302"/>
                    </a:xfrm>
                    <a:prstGeom prst="line">
                      <a:avLst/>
                    </a:prstGeom>
                    <a:noFill/>
                    <a:ln w="12700">
                      <a:solidFill>
                        <a:srgbClr val="000000"/>
                      </a:solidFill>
                      <a:round/>
                      <a:headEnd/>
                      <a:tailEnd/>
                    </a:ln>
                  </p:spPr>
                  <p:txBody>
                    <a:bodyPr/>
                    <a:lstStyle/>
                    <a:p>
                      <a:endParaRPr lang="en-US"/>
                    </a:p>
                  </p:txBody>
                </p:sp>
                <p:sp>
                  <p:nvSpPr>
                    <p:cNvPr id="27039" name="Line 463"/>
                    <p:cNvSpPr>
                      <a:spLocks noChangeShapeType="1"/>
                    </p:cNvSpPr>
                    <p:nvPr/>
                  </p:nvSpPr>
                  <p:spPr bwMode="auto">
                    <a:xfrm>
                      <a:off x="5215" y="1309"/>
                      <a:ext cx="0" cy="302"/>
                    </a:xfrm>
                    <a:prstGeom prst="line">
                      <a:avLst/>
                    </a:prstGeom>
                    <a:noFill/>
                    <a:ln w="12700">
                      <a:solidFill>
                        <a:srgbClr val="000000"/>
                      </a:solidFill>
                      <a:round/>
                      <a:headEnd/>
                      <a:tailEnd/>
                    </a:ln>
                  </p:spPr>
                  <p:txBody>
                    <a:bodyPr/>
                    <a:lstStyle/>
                    <a:p>
                      <a:endParaRPr lang="en-US"/>
                    </a:p>
                  </p:txBody>
                </p:sp>
                <p:sp>
                  <p:nvSpPr>
                    <p:cNvPr id="27040" name="Line 464"/>
                    <p:cNvSpPr>
                      <a:spLocks noChangeShapeType="1"/>
                    </p:cNvSpPr>
                    <p:nvPr/>
                  </p:nvSpPr>
                  <p:spPr bwMode="auto">
                    <a:xfrm>
                      <a:off x="5637" y="1309"/>
                      <a:ext cx="0" cy="302"/>
                    </a:xfrm>
                    <a:prstGeom prst="line">
                      <a:avLst/>
                    </a:prstGeom>
                    <a:noFill/>
                    <a:ln w="12700">
                      <a:solidFill>
                        <a:srgbClr val="000000"/>
                      </a:solidFill>
                      <a:round/>
                      <a:headEnd/>
                      <a:tailEnd/>
                    </a:ln>
                  </p:spPr>
                  <p:txBody>
                    <a:bodyPr/>
                    <a:lstStyle/>
                    <a:p>
                      <a:endParaRPr lang="en-US"/>
                    </a:p>
                  </p:txBody>
                </p:sp>
                <p:sp>
                  <p:nvSpPr>
                    <p:cNvPr id="27041" name="Line 465"/>
                    <p:cNvSpPr>
                      <a:spLocks noChangeShapeType="1"/>
                    </p:cNvSpPr>
                    <p:nvPr/>
                  </p:nvSpPr>
                  <p:spPr bwMode="auto">
                    <a:xfrm>
                      <a:off x="6060" y="1309"/>
                      <a:ext cx="0" cy="302"/>
                    </a:xfrm>
                    <a:prstGeom prst="line">
                      <a:avLst/>
                    </a:prstGeom>
                    <a:noFill/>
                    <a:ln w="12700">
                      <a:solidFill>
                        <a:srgbClr val="000000"/>
                      </a:solidFill>
                      <a:round/>
                      <a:headEnd/>
                      <a:tailEnd/>
                    </a:ln>
                  </p:spPr>
                  <p:txBody>
                    <a:bodyPr/>
                    <a:lstStyle/>
                    <a:p>
                      <a:endParaRPr lang="en-US"/>
                    </a:p>
                  </p:txBody>
                </p:sp>
                <p:sp>
                  <p:nvSpPr>
                    <p:cNvPr id="27042" name="Line 466"/>
                    <p:cNvSpPr>
                      <a:spLocks noChangeShapeType="1"/>
                    </p:cNvSpPr>
                    <p:nvPr/>
                  </p:nvSpPr>
                  <p:spPr bwMode="auto">
                    <a:xfrm>
                      <a:off x="6482" y="1309"/>
                      <a:ext cx="0" cy="302"/>
                    </a:xfrm>
                    <a:prstGeom prst="line">
                      <a:avLst/>
                    </a:prstGeom>
                    <a:noFill/>
                    <a:ln w="12700" cap="sq">
                      <a:solidFill>
                        <a:srgbClr val="000000"/>
                      </a:solidFill>
                      <a:round/>
                      <a:headEnd/>
                      <a:tailEnd/>
                    </a:ln>
                  </p:spPr>
                  <p:txBody>
                    <a:bodyPr/>
                    <a:lstStyle/>
                    <a:p>
                      <a:endParaRPr lang="en-US"/>
                    </a:p>
                  </p:txBody>
                </p:sp>
              </p:grpSp>
            </p:grpSp>
            <p:grpSp>
              <p:nvGrpSpPr>
                <p:cNvPr id="26900" name="Group 467"/>
                <p:cNvGrpSpPr>
                  <a:grpSpLocks/>
                </p:cNvGrpSpPr>
                <p:nvPr/>
              </p:nvGrpSpPr>
              <p:grpSpPr bwMode="auto">
                <a:xfrm flipH="1">
                  <a:off x="1435" y="3574"/>
                  <a:ext cx="1259" cy="282"/>
                  <a:chOff x="0" y="3554"/>
                  <a:chExt cx="6547" cy="302"/>
                </a:xfrm>
              </p:grpSpPr>
              <p:sp>
                <p:nvSpPr>
                  <p:cNvPr id="26901" name="Rectangle 468"/>
                  <p:cNvSpPr>
                    <a:spLocks noChangeArrowheads="1"/>
                  </p:cNvSpPr>
                  <p:nvPr/>
                </p:nvSpPr>
                <p:spPr bwMode="auto">
                  <a:xfrm>
                    <a:off x="2958" y="3554"/>
                    <a:ext cx="2954" cy="302"/>
                  </a:xfrm>
                  <a:prstGeom prst="rect">
                    <a:avLst/>
                  </a:prstGeom>
                  <a:solidFill>
                    <a:srgbClr val="969696"/>
                  </a:solidFill>
                  <a:ln w="9525">
                    <a:noFill/>
                    <a:miter lim="800000"/>
                    <a:headEnd/>
                    <a:tailEnd/>
                  </a:ln>
                </p:spPr>
                <p:txBody>
                  <a:bodyPr wrap="none" anchor="ctr"/>
                  <a:lstStyle/>
                  <a:p>
                    <a:endParaRPr lang="en-US"/>
                  </a:p>
                </p:txBody>
              </p:sp>
              <p:sp>
                <p:nvSpPr>
                  <p:cNvPr id="26902" name="Rectangle 469"/>
                  <p:cNvSpPr>
                    <a:spLocks noChangeArrowheads="1"/>
                  </p:cNvSpPr>
                  <p:nvPr/>
                </p:nvSpPr>
                <p:spPr bwMode="auto">
                  <a:xfrm>
                    <a:off x="1269" y="3554"/>
                    <a:ext cx="1687" cy="302"/>
                  </a:xfrm>
                  <a:prstGeom prst="rect">
                    <a:avLst/>
                  </a:prstGeom>
                  <a:solidFill>
                    <a:srgbClr val="969696"/>
                  </a:solidFill>
                  <a:ln w="9525">
                    <a:noFill/>
                    <a:miter lim="800000"/>
                    <a:headEnd/>
                    <a:tailEnd/>
                  </a:ln>
                </p:spPr>
                <p:txBody>
                  <a:bodyPr wrap="none" anchor="ctr"/>
                  <a:lstStyle/>
                  <a:p>
                    <a:endParaRPr lang="en-US"/>
                  </a:p>
                </p:txBody>
              </p:sp>
              <p:sp>
                <p:nvSpPr>
                  <p:cNvPr id="26903" name="Rectangle 470"/>
                  <p:cNvSpPr>
                    <a:spLocks noChangeArrowheads="1"/>
                  </p:cNvSpPr>
                  <p:nvPr/>
                </p:nvSpPr>
                <p:spPr bwMode="auto">
                  <a:xfrm>
                    <a:off x="422" y="3554"/>
                    <a:ext cx="845" cy="302"/>
                  </a:xfrm>
                  <a:prstGeom prst="rect">
                    <a:avLst/>
                  </a:prstGeom>
                  <a:solidFill>
                    <a:srgbClr val="969696"/>
                  </a:solidFill>
                  <a:ln w="9525">
                    <a:noFill/>
                    <a:miter lim="800000"/>
                    <a:headEnd/>
                    <a:tailEnd/>
                  </a:ln>
                </p:spPr>
                <p:txBody>
                  <a:bodyPr wrap="none" anchor="ctr"/>
                  <a:lstStyle/>
                  <a:p>
                    <a:endParaRPr lang="en-US"/>
                  </a:p>
                </p:txBody>
              </p:sp>
              <p:sp>
                <p:nvSpPr>
                  <p:cNvPr id="26904" name="Rectangle 471"/>
                  <p:cNvSpPr>
                    <a:spLocks noChangeArrowheads="1"/>
                  </p:cNvSpPr>
                  <p:nvPr/>
                </p:nvSpPr>
                <p:spPr bwMode="auto">
                  <a:xfrm>
                    <a:off x="0" y="3554"/>
                    <a:ext cx="422" cy="302"/>
                  </a:xfrm>
                  <a:prstGeom prst="rect">
                    <a:avLst/>
                  </a:prstGeom>
                  <a:solidFill>
                    <a:srgbClr val="969696"/>
                  </a:solidFill>
                  <a:ln w="9525">
                    <a:noFill/>
                    <a:miter lim="800000"/>
                    <a:headEnd/>
                    <a:tailEnd/>
                  </a:ln>
                </p:spPr>
                <p:txBody>
                  <a:bodyPr wrap="none" anchor="ctr"/>
                  <a:lstStyle/>
                  <a:p>
                    <a:endParaRPr lang="en-US"/>
                  </a:p>
                </p:txBody>
              </p:sp>
              <p:sp>
                <p:nvSpPr>
                  <p:cNvPr id="26905" name="Rectangle 472"/>
                  <p:cNvSpPr>
                    <a:spLocks noChangeArrowheads="1"/>
                  </p:cNvSpPr>
                  <p:nvPr/>
                </p:nvSpPr>
                <p:spPr bwMode="auto">
                  <a:xfrm>
                    <a:off x="5912"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6906" name="Rectangle 473"/>
                  <p:cNvSpPr>
                    <a:spLocks noChangeArrowheads="1"/>
                  </p:cNvSpPr>
                  <p:nvPr/>
                </p:nvSpPr>
                <p:spPr bwMode="auto">
                  <a:xfrm>
                    <a:off x="5489" y="3554"/>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6907" name="Rectangle 474"/>
                  <p:cNvSpPr>
                    <a:spLocks noChangeArrowheads="1"/>
                  </p:cNvSpPr>
                  <p:nvPr/>
                </p:nvSpPr>
                <p:spPr bwMode="auto">
                  <a:xfrm>
                    <a:off x="5067"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6908" name="Rectangle 475"/>
                  <p:cNvSpPr>
                    <a:spLocks noChangeArrowheads="1"/>
                  </p:cNvSpPr>
                  <p:nvPr/>
                </p:nvSpPr>
                <p:spPr bwMode="auto">
                  <a:xfrm>
                    <a:off x="4645"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6909" name="Rectangle 476"/>
                  <p:cNvSpPr>
                    <a:spLocks noChangeArrowheads="1"/>
                  </p:cNvSpPr>
                  <p:nvPr/>
                </p:nvSpPr>
                <p:spPr bwMode="auto">
                  <a:xfrm>
                    <a:off x="4223"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6910" name="Rectangle 477"/>
                  <p:cNvSpPr>
                    <a:spLocks noChangeArrowheads="1"/>
                  </p:cNvSpPr>
                  <p:nvPr/>
                </p:nvSpPr>
                <p:spPr bwMode="auto">
                  <a:xfrm>
                    <a:off x="3800" y="3554"/>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6911" name="Rectangle 478"/>
                  <p:cNvSpPr>
                    <a:spLocks noChangeArrowheads="1"/>
                  </p:cNvSpPr>
                  <p:nvPr/>
                </p:nvSpPr>
                <p:spPr bwMode="auto">
                  <a:xfrm>
                    <a:off x="3378"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6912" name="Rectangle 479"/>
                  <p:cNvSpPr>
                    <a:spLocks noChangeArrowheads="1"/>
                  </p:cNvSpPr>
                  <p:nvPr/>
                </p:nvSpPr>
                <p:spPr bwMode="auto">
                  <a:xfrm>
                    <a:off x="2956"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6913" name="Rectangle 480"/>
                  <p:cNvSpPr>
                    <a:spLocks noChangeArrowheads="1"/>
                  </p:cNvSpPr>
                  <p:nvPr/>
                </p:nvSpPr>
                <p:spPr bwMode="auto">
                  <a:xfrm>
                    <a:off x="2534"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6914" name="Rectangle 481"/>
                  <p:cNvSpPr>
                    <a:spLocks noChangeArrowheads="1"/>
                  </p:cNvSpPr>
                  <p:nvPr/>
                </p:nvSpPr>
                <p:spPr bwMode="auto">
                  <a:xfrm>
                    <a:off x="2111" y="3554"/>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6915" name="Rectangle 482"/>
                  <p:cNvSpPr>
                    <a:spLocks noChangeArrowheads="1"/>
                  </p:cNvSpPr>
                  <p:nvPr/>
                </p:nvSpPr>
                <p:spPr bwMode="auto">
                  <a:xfrm>
                    <a:off x="1689"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6916" name="Rectangle 483"/>
                  <p:cNvSpPr>
                    <a:spLocks noChangeArrowheads="1"/>
                  </p:cNvSpPr>
                  <p:nvPr/>
                </p:nvSpPr>
                <p:spPr bwMode="auto">
                  <a:xfrm>
                    <a:off x="1267"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6917" name="Rectangle 484"/>
                  <p:cNvSpPr>
                    <a:spLocks noChangeArrowheads="1"/>
                  </p:cNvSpPr>
                  <p:nvPr/>
                </p:nvSpPr>
                <p:spPr bwMode="auto">
                  <a:xfrm>
                    <a:off x="845"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6918" name="Rectangle 485"/>
                  <p:cNvSpPr>
                    <a:spLocks noChangeArrowheads="1"/>
                  </p:cNvSpPr>
                  <p:nvPr/>
                </p:nvSpPr>
                <p:spPr bwMode="auto">
                  <a:xfrm>
                    <a:off x="422" y="3554"/>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6919" name="Rectangle 486"/>
                  <p:cNvSpPr>
                    <a:spLocks noChangeArrowheads="1"/>
                  </p:cNvSpPr>
                  <p:nvPr/>
                </p:nvSpPr>
                <p:spPr bwMode="auto">
                  <a:xfrm>
                    <a:off x="0"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6920" name="Line 487"/>
                  <p:cNvSpPr>
                    <a:spLocks noChangeShapeType="1"/>
                  </p:cNvSpPr>
                  <p:nvPr/>
                </p:nvSpPr>
                <p:spPr bwMode="auto">
                  <a:xfrm>
                    <a:off x="0" y="3554"/>
                    <a:ext cx="6334" cy="0"/>
                  </a:xfrm>
                  <a:prstGeom prst="line">
                    <a:avLst/>
                  </a:prstGeom>
                  <a:noFill/>
                  <a:ln w="12700" cap="sq">
                    <a:solidFill>
                      <a:srgbClr val="000000"/>
                    </a:solidFill>
                    <a:round/>
                    <a:headEnd/>
                    <a:tailEnd/>
                  </a:ln>
                </p:spPr>
                <p:txBody>
                  <a:bodyPr/>
                  <a:lstStyle/>
                  <a:p>
                    <a:endParaRPr lang="en-US"/>
                  </a:p>
                </p:txBody>
              </p:sp>
              <p:sp>
                <p:nvSpPr>
                  <p:cNvPr id="26921" name="Line 488"/>
                  <p:cNvSpPr>
                    <a:spLocks noChangeShapeType="1"/>
                  </p:cNvSpPr>
                  <p:nvPr/>
                </p:nvSpPr>
                <p:spPr bwMode="auto">
                  <a:xfrm>
                    <a:off x="0" y="3856"/>
                    <a:ext cx="6334" cy="0"/>
                  </a:xfrm>
                  <a:prstGeom prst="line">
                    <a:avLst/>
                  </a:prstGeom>
                  <a:noFill/>
                  <a:ln w="12700" cap="sq">
                    <a:solidFill>
                      <a:srgbClr val="000000"/>
                    </a:solidFill>
                    <a:round/>
                    <a:headEnd/>
                    <a:tailEnd/>
                  </a:ln>
                </p:spPr>
                <p:txBody>
                  <a:bodyPr/>
                  <a:lstStyle/>
                  <a:p>
                    <a:endParaRPr lang="en-US"/>
                  </a:p>
                </p:txBody>
              </p:sp>
              <p:sp>
                <p:nvSpPr>
                  <p:cNvPr id="26922" name="Line 489"/>
                  <p:cNvSpPr>
                    <a:spLocks noChangeShapeType="1"/>
                  </p:cNvSpPr>
                  <p:nvPr/>
                </p:nvSpPr>
                <p:spPr bwMode="auto">
                  <a:xfrm>
                    <a:off x="0" y="3554"/>
                    <a:ext cx="0" cy="302"/>
                  </a:xfrm>
                  <a:prstGeom prst="line">
                    <a:avLst/>
                  </a:prstGeom>
                  <a:noFill/>
                  <a:ln w="12700" cap="sq">
                    <a:solidFill>
                      <a:srgbClr val="000000"/>
                    </a:solidFill>
                    <a:round/>
                    <a:headEnd/>
                    <a:tailEnd/>
                  </a:ln>
                </p:spPr>
                <p:txBody>
                  <a:bodyPr/>
                  <a:lstStyle/>
                  <a:p>
                    <a:endParaRPr lang="en-US"/>
                  </a:p>
                </p:txBody>
              </p:sp>
              <p:sp>
                <p:nvSpPr>
                  <p:cNvPr id="26923" name="Line 490"/>
                  <p:cNvSpPr>
                    <a:spLocks noChangeShapeType="1"/>
                  </p:cNvSpPr>
                  <p:nvPr/>
                </p:nvSpPr>
                <p:spPr bwMode="auto">
                  <a:xfrm>
                    <a:off x="422" y="3554"/>
                    <a:ext cx="0" cy="302"/>
                  </a:xfrm>
                  <a:prstGeom prst="line">
                    <a:avLst/>
                  </a:prstGeom>
                  <a:noFill/>
                  <a:ln w="12700">
                    <a:solidFill>
                      <a:srgbClr val="000000"/>
                    </a:solidFill>
                    <a:round/>
                    <a:headEnd/>
                    <a:tailEnd/>
                  </a:ln>
                </p:spPr>
                <p:txBody>
                  <a:bodyPr/>
                  <a:lstStyle/>
                  <a:p>
                    <a:endParaRPr lang="en-US"/>
                  </a:p>
                </p:txBody>
              </p:sp>
              <p:sp>
                <p:nvSpPr>
                  <p:cNvPr id="26924" name="Line 491"/>
                  <p:cNvSpPr>
                    <a:spLocks noChangeShapeType="1"/>
                  </p:cNvSpPr>
                  <p:nvPr/>
                </p:nvSpPr>
                <p:spPr bwMode="auto">
                  <a:xfrm>
                    <a:off x="845" y="3554"/>
                    <a:ext cx="0" cy="302"/>
                  </a:xfrm>
                  <a:prstGeom prst="line">
                    <a:avLst/>
                  </a:prstGeom>
                  <a:noFill/>
                  <a:ln w="12700">
                    <a:solidFill>
                      <a:srgbClr val="000000"/>
                    </a:solidFill>
                    <a:round/>
                    <a:headEnd/>
                    <a:tailEnd/>
                  </a:ln>
                </p:spPr>
                <p:txBody>
                  <a:bodyPr/>
                  <a:lstStyle/>
                  <a:p>
                    <a:endParaRPr lang="en-US"/>
                  </a:p>
                </p:txBody>
              </p:sp>
              <p:sp>
                <p:nvSpPr>
                  <p:cNvPr id="26925" name="Line 492"/>
                  <p:cNvSpPr>
                    <a:spLocks noChangeShapeType="1"/>
                  </p:cNvSpPr>
                  <p:nvPr/>
                </p:nvSpPr>
                <p:spPr bwMode="auto">
                  <a:xfrm>
                    <a:off x="1267" y="3554"/>
                    <a:ext cx="0" cy="302"/>
                  </a:xfrm>
                  <a:prstGeom prst="line">
                    <a:avLst/>
                  </a:prstGeom>
                  <a:noFill/>
                  <a:ln w="12700">
                    <a:solidFill>
                      <a:srgbClr val="000000"/>
                    </a:solidFill>
                    <a:round/>
                    <a:headEnd/>
                    <a:tailEnd/>
                  </a:ln>
                </p:spPr>
                <p:txBody>
                  <a:bodyPr/>
                  <a:lstStyle/>
                  <a:p>
                    <a:endParaRPr lang="en-US"/>
                  </a:p>
                </p:txBody>
              </p:sp>
              <p:sp>
                <p:nvSpPr>
                  <p:cNvPr id="26926" name="Line 493"/>
                  <p:cNvSpPr>
                    <a:spLocks noChangeShapeType="1"/>
                  </p:cNvSpPr>
                  <p:nvPr/>
                </p:nvSpPr>
                <p:spPr bwMode="auto">
                  <a:xfrm>
                    <a:off x="1689" y="3554"/>
                    <a:ext cx="0" cy="302"/>
                  </a:xfrm>
                  <a:prstGeom prst="line">
                    <a:avLst/>
                  </a:prstGeom>
                  <a:noFill/>
                  <a:ln w="12700">
                    <a:solidFill>
                      <a:srgbClr val="000000"/>
                    </a:solidFill>
                    <a:round/>
                    <a:headEnd/>
                    <a:tailEnd/>
                  </a:ln>
                </p:spPr>
                <p:txBody>
                  <a:bodyPr/>
                  <a:lstStyle/>
                  <a:p>
                    <a:endParaRPr lang="en-US"/>
                  </a:p>
                </p:txBody>
              </p:sp>
              <p:sp>
                <p:nvSpPr>
                  <p:cNvPr id="26927" name="Line 494"/>
                  <p:cNvSpPr>
                    <a:spLocks noChangeShapeType="1"/>
                  </p:cNvSpPr>
                  <p:nvPr/>
                </p:nvSpPr>
                <p:spPr bwMode="auto">
                  <a:xfrm>
                    <a:off x="2111" y="3554"/>
                    <a:ext cx="0" cy="302"/>
                  </a:xfrm>
                  <a:prstGeom prst="line">
                    <a:avLst/>
                  </a:prstGeom>
                  <a:noFill/>
                  <a:ln w="12700">
                    <a:solidFill>
                      <a:srgbClr val="000000"/>
                    </a:solidFill>
                    <a:round/>
                    <a:headEnd/>
                    <a:tailEnd/>
                  </a:ln>
                </p:spPr>
                <p:txBody>
                  <a:bodyPr/>
                  <a:lstStyle/>
                  <a:p>
                    <a:endParaRPr lang="en-US"/>
                  </a:p>
                </p:txBody>
              </p:sp>
              <p:sp>
                <p:nvSpPr>
                  <p:cNvPr id="26928" name="Line 495"/>
                  <p:cNvSpPr>
                    <a:spLocks noChangeShapeType="1"/>
                  </p:cNvSpPr>
                  <p:nvPr/>
                </p:nvSpPr>
                <p:spPr bwMode="auto">
                  <a:xfrm>
                    <a:off x="2534" y="3554"/>
                    <a:ext cx="0" cy="302"/>
                  </a:xfrm>
                  <a:prstGeom prst="line">
                    <a:avLst/>
                  </a:prstGeom>
                  <a:noFill/>
                  <a:ln w="12700">
                    <a:solidFill>
                      <a:srgbClr val="000000"/>
                    </a:solidFill>
                    <a:round/>
                    <a:headEnd/>
                    <a:tailEnd/>
                  </a:ln>
                </p:spPr>
                <p:txBody>
                  <a:bodyPr/>
                  <a:lstStyle/>
                  <a:p>
                    <a:endParaRPr lang="en-US"/>
                  </a:p>
                </p:txBody>
              </p:sp>
              <p:sp>
                <p:nvSpPr>
                  <p:cNvPr id="26929" name="Line 496"/>
                  <p:cNvSpPr>
                    <a:spLocks noChangeShapeType="1"/>
                  </p:cNvSpPr>
                  <p:nvPr/>
                </p:nvSpPr>
                <p:spPr bwMode="auto">
                  <a:xfrm>
                    <a:off x="2956" y="3554"/>
                    <a:ext cx="0" cy="302"/>
                  </a:xfrm>
                  <a:prstGeom prst="line">
                    <a:avLst/>
                  </a:prstGeom>
                  <a:noFill/>
                  <a:ln w="12700">
                    <a:solidFill>
                      <a:srgbClr val="000000"/>
                    </a:solidFill>
                    <a:round/>
                    <a:headEnd/>
                    <a:tailEnd/>
                  </a:ln>
                </p:spPr>
                <p:txBody>
                  <a:bodyPr/>
                  <a:lstStyle/>
                  <a:p>
                    <a:endParaRPr lang="en-US"/>
                  </a:p>
                </p:txBody>
              </p:sp>
              <p:sp>
                <p:nvSpPr>
                  <p:cNvPr id="26930" name="Line 497"/>
                  <p:cNvSpPr>
                    <a:spLocks noChangeShapeType="1"/>
                  </p:cNvSpPr>
                  <p:nvPr/>
                </p:nvSpPr>
                <p:spPr bwMode="auto">
                  <a:xfrm>
                    <a:off x="3378" y="3554"/>
                    <a:ext cx="0" cy="302"/>
                  </a:xfrm>
                  <a:prstGeom prst="line">
                    <a:avLst/>
                  </a:prstGeom>
                  <a:noFill/>
                  <a:ln w="12700">
                    <a:solidFill>
                      <a:srgbClr val="000000"/>
                    </a:solidFill>
                    <a:round/>
                    <a:headEnd/>
                    <a:tailEnd/>
                  </a:ln>
                </p:spPr>
                <p:txBody>
                  <a:bodyPr/>
                  <a:lstStyle/>
                  <a:p>
                    <a:endParaRPr lang="en-US"/>
                  </a:p>
                </p:txBody>
              </p:sp>
              <p:sp>
                <p:nvSpPr>
                  <p:cNvPr id="26931" name="Line 498"/>
                  <p:cNvSpPr>
                    <a:spLocks noChangeShapeType="1"/>
                  </p:cNvSpPr>
                  <p:nvPr/>
                </p:nvSpPr>
                <p:spPr bwMode="auto">
                  <a:xfrm>
                    <a:off x="3800" y="3554"/>
                    <a:ext cx="0" cy="302"/>
                  </a:xfrm>
                  <a:prstGeom prst="line">
                    <a:avLst/>
                  </a:prstGeom>
                  <a:noFill/>
                  <a:ln w="12700">
                    <a:solidFill>
                      <a:srgbClr val="000000"/>
                    </a:solidFill>
                    <a:round/>
                    <a:headEnd/>
                    <a:tailEnd/>
                  </a:ln>
                </p:spPr>
                <p:txBody>
                  <a:bodyPr/>
                  <a:lstStyle/>
                  <a:p>
                    <a:endParaRPr lang="en-US"/>
                  </a:p>
                </p:txBody>
              </p:sp>
              <p:sp>
                <p:nvSpPr>
                  <p:cNvPr id="26932" name="Line 499"/>
                  <p:cNvSpPr>
                    <a:spLocks noChangeShapeType="1"/>
                  </p:cNvSpPr>
                  <p:nvPr/>
                </p:nvSpPr>
                <p:spPr bwMode="auto">
                  <a:xfrm>
                    <a:off x="4223" y="3554"/>
                    <a:ext cx="0" cy="302"/>
                  </a:xfrm>
                  <a:prstGeom prst="line">
                    <a:avLst/>
                  </a:prstGeom>
                  <a:noFill/>
                  <a:ln w="12700">
                    <a:solidFill>
                      <a:srgbClr val="000000"/>
                    </a:solidFill>
                    <a:round/>
                    <a:headEnd/>
                    <a:tailEnd/>
                  </a:ln>
                </p:spPr>
                <p:txBody>
                  <a:bodyPr/>
                  <a:lstStyle/>
                  <a:p>
                    <a:endParaRPr lang="en-US"/>
                  </a:p>
                </p:txBody>
              </p:sp>
              <p:sp>
                <p:nvSpPr>
                  <p:cNvPr id="26933" name="Line 500"/>
                  <p:cNvSpPr>
                    <a:spLocks noChangeShapeType="1"/>
                  </p:cNvSpPr>
                  <p:nvPr/>
                </p:nvSpPr>
                <p:spPr bwMode="auto">
                  <a:xfrm>
                    <a:off x="4645" y="3554"/>
                    <a:ext cx="0" cy="302"/>
                  </a:xfrm>
                  <a:prstGeom prst="line">
                    <a:avLst/>
                  </a:prstGeom>
                  <a:noFill/>
                  <a:ln w="12700">
                    <a:solidFill>
                      <a:srgbClr val="000000"/>
                    </a:solidFill>
                    <a:round/>
                    <a:headEnd/>
                    <a:tailEnd/>
                  </a:ln>
                </p:spPr>
                <p:txBody>
                  <a:bodyPr/>
                  <a:lstStyle/>
                  <a:p>
                    <a:endParaRPr lang="en-US"/>
                  </a:p>
                </p:txBody>
              </p:sp>
              <p:sp>
                <p:nvSpPr>
                  <p:cNvPr id="26934" name="Line 501"/>
                  <p:cNvSpPr>
                    <a:spLocks noChangeShapeType="1"/>
                  </p:cNvSpPr>
                  <p:nvPr/>
                </p:nvSpPr>
                <p:spPr bwMode="auto">
                  <a:xfrm>
                    <a:off x="5067" y="3554"/>
                    <a:ext cx="0" cy="302"/>
                  </a:xfrm>
                  <a:prstGeom prst="line">
                    <a:avLst/>
                  </a:prstGeom>
                  <a:noFill/>
                  <a:ln w="12700">
                    <a:solidFill>
                      <a:srgbClr val="000000"/>
                    </a:solidFill>
                    <a:round/>
                    <a:headEnd/>
                    <a:tailEnd/>
                  </a:ln>
                </p:spPr>
                <p:txBody>
                  <a:bodyPr/>
                  <a:lstStyle/>
                  <a:p>
                    <a:endParaRPr lang="en-US"/>
                  </a:p>
                </p:txBody>
              </p:sp>
              <p:sp>
                <p:nvSpPr>
                  <p:cNvPr id="26935" name="Line 502"/>
                  <p:cNvSpPr>
                    <a:spLocks noChangeShapeType="1"/>
                  </p:cNvSpPr>
                  <p:nvPr/>
                </p:nvSpPr>
                <p:spPr bwMode="auto">
                  <a:xfrm>
                    <a:off x="5489" y="3554"/>
                    <a:ext cx="0" cy="302"/>
                  </a:xfrm>
                  <a:prstGeom prst="line">
                    <a:avLst/>
                  </a:prstGeom>
                  <a:noFill/>
                  <a:ln w="12700">
                    <a:solidFill>
                      <a:srgbClr val="000000"/>
                    </a:solidFill>
                    <a:round/>
                    <a:headEnd/>
                    <a:tailEnd/>
                  </a:ln>
                </p:spPr>
                <p:txBody>
                  <a:bodyPr/>
                  <a:lstStyle/>
                  <a:p>
                    <a:endParaRPr lang="en-US"/>
                  </a:p>
                </p:txBody>
              </p:sp>
              <p:sp>
                <p:nvSpPr>
                  <p:cNvPr id="26936" name="Line 503"/>
                  <p:cNvSpPr>
                    <a:spLocks noChangeShapeType="1"/>
                  </p:cNvSpPr>
                  <p:nvPr/>
                </p:nvSpPr>
                <p:spPr bwMode="auto">
                  <a:xfrm>
                    <a:off x="5912" y="3554"/>
                    <a:ext cx="0" cy="302"/>
                  </a:xfrm>
                  <a:prstGeom prst="line">
                    <a:avLst/>
                  </a:prstGeom>
                  <a:noFill/>
                  <a:ln w="12700">
                    <a:solidFill>
                      <a:srgbClr val="000000"/>
                    </a:solidFill>
                    <a:round/>
                    <a:headEnd/>
                    <a:tailEnd/>
                  </a:ln>
                </p:spPr>
                <p:txBody>
                  <a:bodyPr/>
                  <a:lstStyle/>
                  <a:p>
                    <a:endParaRPr lang="en-US"/>
                  </a:p>
                </p:txBody>
              </p:sp>
              <p:sp>
                <p:nvSpPr>
                  <p:cNvPr id="26937" name="Line 504"/>
                  <p:cNvSpPr>
                    <a:spLocks noChangeShapeType="1"/>
                  </p:cNvSpPr>
                  <p:nvPr/>
                </p:nvSpPr>
                <p:spPr bwMode="auto">
                  <a:xfrm>
                    <a:off x="6334" y="3554"/>
                    <a:ext cx="0" cy="302"/>
                  </a:xfrm>
                  <a:prstGeom prst="line">
                    <a:avLst/>
                  </a:prstGeom>
                  <a:noFill/>
                  <a:ln w="12700" cap="sq">
                    <a:solidFill>
                      <a:srgbClr val="000000"/>
                    </a:solidFill>
                    <a:round/>
                    <a:headEnd/>
                    <a:tailEnd/>
                  </a:ln>
                </p:spPr>
                <p:txBody>
                  <a:bodyPr/>
                  <a:lstStyle/>
                  <a:p>
                    <a:endParaRPr lang="en-US"/>
                  </a:p>
                </p:txBody>
              </p:sp>
              <p:grpSp>
                <p:nvGrpSpPr>
                  <p:cNvPr id="26938" name="Group 505"/>
                  <p:cNvGrpSpPr>
                    <a:grpSpLocks/>
                  </p:cNvGrpSpPr>
                  <p:nvPr/>
                </p:nvGrpSpPr>
                <p:grpSpPr bwMode="auto">
                  <a:xfrm>
                    <a:off x="213" y="3554"/>
                    <a:ext cx="6334" cy="302"/>
                    <a:chOff x="148" y="1309"/>
                    <a:chExt cx="6334" cy="302"/>
                  </a:xfrm>
                </p:grpSpPr>
                <p:sp>
                  <p:nvSpPr>
                    <p:cNvPr id="26939" name="Rectangle 506"/>
                    <p:cNvSpPr>
                      <a:spLocks noChangeArrowheads="1"/>
                    </p:cNvSpPr>
                    <p:nvPr/>
                  </p:nvSpPr>
                  <p:spPr bwMode="auto">
                    <a:xfrm>
                      <a:off x="6060"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6940" name="Rectangle 507"/>
                    <p:cNvSpPr>
                      <a:spLocks noChangeArrowheads="1"/>
                    </p:cNvSpPr>
                    <p:nvPr/>
                  </p:nvSpPr>
                  <p:spPr bwMode="auto">
                    <a:xfrm>
                      <a:off x="5637" y="1309"/>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6941" name="Rectangle 508"/>
                    <p:cNvSpPr>
                      <a:spLocks noChangeArrowheads="1"/>
                    </p:cNvSpPr>
                    <p:nvPr/>
                  </p:nvSpPr>
                  <p:spPr bwMode="auto">
                    <a:xfrm>
                      <a:off x="5215"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6942" name="Rectangle 509"/>
                    <p:cNvSpPr>
                      <a:spLocks noChangeArrowheads="1"/>
                    </p:cNvSpPr>
                    <p:nvPr/>
                  </p:nvSpPr>
                  <p:spPr bwMode="auto">
                    <a:xfrm>
                      <a:off x="4793"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6943" name="Rectangle 510"/>
                    <p:cNvSpPr>
                      <a:spLocks noChangeArrowheads="1"/>
                    </p:cNvSpPr>
                    <p:nvPr/>
                  </p:nvSpPr>
                  <p:spPr bwMode="auto">
                    <a:xfrm>
                      <a:off x="4371"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6944" name="Rectangle 511"/>
                    <p:cNvSpPr>
                      <a:spLocks noChangeArrowheads="1"/>
                    </p:cNvSpPr>
                    <p:nvPr/>
                  </p:nvSpPr>
                  <p:spPr bwMode="auto">
                    <a:xfrm>
                      <a:off x="3948" y="1309"/>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6945" name="Rectangle 512"/>
                    <p:cNvSpPr>
                      <a:spLocks noChangeArrowheads="1"/>
                    </p:cNvSpPr>
                    <p:nvPr/>
                  </p:nvSpPr>
                  <p:spPr bwMode="auto">
                    <a:xfrm>
                      <a:off x="3526"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6946" name="Rectangle 513"/>
                    <p:cNvSpPr>
                      <a:spLocks noChangeArrowheads="1"/>
                    </p:cNvSpPr>
                    <p:nvPr/>
                  </p:nvSpPr>
                  <p:spPr bwMode="auto">
                    <a:xfrm>
                      <a:off x="3104"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6947" name="Rectangle 514"/>
                    <p:cNvSpPr>
                      <a:spLocks noChangeArrowheads="1"/>
                    </p:cNvSpPr>
                    <p:nvPr/>
                  </p:nvSpPr>
                  <p:spPr bwMode="auto">
                    <a:xfrm>
                      <a:off x="2682"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6948" name="Rectangle 515"/>
                    <p:cNvSpPr>
                      <a:spLocks noChangeArrowheads="1"/>
                    </p:cNvSpPr>
                    <p:nvPr/>
                  </p:nvSpPr>
                  <p:spPr bwMode="auto">
                    <a:xfrm>
                      <a:off x="2259" y="1309"/>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6949" name="Rectangle 516"/>
                    <p:cNvSpPr>
                      <a:spLocks noChangeArrowheads="1"/>
                    </p:cNvSpPr>
                    <p:nvPr/>
                  </p:nvSpPr>
                  <p:spPr bwMode="auto">
                    <a:xfrm>
                      <a:off x="1837"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6950" name="Rectangle 517"/>
                    <p:cNvSpPr>
                      <a:spLocks noChangeArrowheads="1"/>
                    </p:cNvSpPr>
                    <p:nvPr/>
                  </p:nvSpPr>
                  <p:spPr bwMode="auto">
                    <a:xfrm>
                      <a:off x="1415"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6951" name="Rectangle 518"/>
                    <p:cNvSpPr>
                      <a:spLocks noChangeArrowheads="1"/>
                    </p:cNvSpPr>
                    <p:nvPr/>
                  </p:nvSpPr>
                  <p:spPr bwMode="auto">
                    <a:xfrm>
                      <a:off x="993"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6952" name="Rectangle 519"/>
                    <p:cNvSpPr>
                      <a:spLocks noChangeArrowheads="1"/>
                    </p:cNvSpPr>
                    <p:nvPr/>
                  </p:nvSpPr>
                  <p:spPr bwMode="auto">
                    <a:xfrm>
                      <a:off x="570" y="1309"/>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6953" name="Rectangle 520"/>
                    <p:cNvSpPr>
                      <a:spLocks noChangeArrowheads="1"/>
                    </p:cNvSpPr>
                    <p:nvPr/>
                  </p:nvSpPr>
                  <p:spPr bwMode="auto">
                    <a:xfrm>
                      <a:off x="148"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6954" name="Line 521"/>
                    <p:cNvSpPr>
                      <a:spLocks noChangeShapeType="1"/>
                    </p:cNvSpPr>
                    <p:nvPr/>
                  </p:nvSpPr>
                  <p:spPr bwMode="auto">
                    <a:xfrm>
                      <a:off x="148" y="1309"/>
                      <a:ext cx="6334" cy="0"/>
                    </a:xfrm>
                    <a:prstGeom prst="line">
                      <a:avLst/>
                    </a:prstGeom>
                    <a:noFill/>
                    <a:ln w="12700" cap="sq">
                      <a:solidFill>
                        <a:srgbClr val="000000"/>
                      </a:solidFill>
                      <a:round/>
                      <a:headEnd/>
                      <a:tailEnd/>
                    </a:ln>
                  </p:spPr>
                  <p:txBody>
                    <a:bodyPr/>
                    <a:lstStyle/>
                    <a:p>
                      <a:endParaRPr lang="en-US"/>
                    </a:p>
                  </p:txBody>
                </p:sp>
                <p:sp>
                  <p:nvSpPr>
                    <p:cNvPr id="26955" name="Line 522"/>
                    <p:cNvSpPr>
                      <a:spLocks noChangeShapeType="1"/>
                    </p:cNvSpPr>
                    <p:nvPr/>
                  </p:nvSpPr>
                  <p:spPr bwMode="auto">
                    <a:xfrm>
                      <a:off x="148" y="1611"/>
                      <a:ext cx="6334" cy="0"/>
                    </a:xfrm>
                    <a:prstGeom prst="line">
                      <a:avLst/>
                    </a:prstGeom>
                    <a:noFill/>
                    <a:ln w="12700" cap="sq">
                      <a:solidFill>
                        <a:srgbClr val="000000"/>
                      </a:solidFill>
                      <a:round/>
                      <a:headEnd/>
                      <a:tailEnd/>
                    </a:ln>
                  </p:spPr>
                  <p:txBody>
                    <a:bodyPr/>
                    <a:lstStyle/>
                    <a:p>
                      <a:endParaRPr lang="en-US"/>
                    </a:p>
                  </p:txBody>
                </p:sp>
                <p:sp>
                  <p:nvSpPr>
                    <p:cNvPr id="26956" name="Line 523"/>
                    <p:cNvSpPr>
                      <a:spLocks noChangeShapeType="1"/>
                    </p:cNvSpPr>
                    <p:nvPr/>
                  </p:nvSpPr>
                  <p:spPr bwMode="auto">
                    <a:xfrm>
                      <a:off x="148" y="1309"/>
                      <a:ext cx="0" cy="302"/>
                    </a:xfrm>
                    <a:prstGeom prst="line">
                      <a:avLst/>
                    </a:prstGeom>
                    <a:noFill/>
                    <a:ln w="12700" cap="sq">
                      <a:solidFill>
                        <a:srgbClr val="000000"/>
                      </a:solidFill>
                      <a:round/>
                      <a:headEnd/>
                      <a:tailEnd/>
                    </a:ln>
                  </p:spPr>
                  <p:txBody>
                    <a:bodyPr/>
                    <a:lstStyle/>
                    <a:p>
                      <a:endParaRPr lang="en-US"/>
                    </a:p>
                  </p:txBody>
                </p:sp>
                <p:sp>
                  <p:nvSpPr>
                    <p:cNvPr id="26957" name="Line 524"/>
                    <p:cNvSpPr>
                      <a:spLocks noChangeShapeType="1"/>
                    </p:cNvSpPr>
                    <p:nvPr/>
                  </p:nvSpPr>
                  <p:spPr bwMode="auto">
                    <a:xfrm>
                      <a:off x="570" y="1309"/>
                      <a:ext cx="0" cy="302"/>
                    </a:xfrm>
                    <a:prstGeom prst="line">
                      <a:avLst/>
                    </a:prstGeom>
                    <a:noFill/>
                    <a:ln w="12700">
                      <a:solidFill>
                        <a:srgbClr val="000000"/>
                      </a:solidFill>
                      <a:round/>
                      <a:headEnd/>
                      <a:tailEnd/>
                    </a:ln>
                  </p:spPr>
                  <p:txBody>
                    <a:bodyPr/>
                    <a:lstStyle/>
                    <a:p>
                      <a:endParaRPr lang="en-US"/>
                    </a:p>
                  </p:txBody>
                </p:sp>
                <p:sp>
                  <p:nvSpPr>
                    <p:cNvPr id="26958" name="Line 525"/>
                    <p:cNvSpPr>
                      <a:spLocks noChangeShapeType="1"/>
                    </p:cNvSpPr>
                    <p:nvPr/>
                  </p:nvSpPr>
                  <p:spPr bwMode="auto">
                    <a:xfrm>
                      <a:off x="993" y="1309"/>
                      <a:ext cx="0" cy="302"/>
                    </a:xfrm>
                    <a:prstGeom prst="line">
                      <a:avLst/>
                    </a:prstGeom>
                    <a:noFill/>
                    <a:ln w="12700">
                      <a:solidFill>
                        <a:srgbClr val="000000"/>
                      </a:solidFill>
                      <a:round/>
                      <a:headEnd/>
                      <a:tailEnd/>
                    </a:ln>
                  </p:spPr>
                  <p:txBody>
                    <a:bodyPr/>
                    <a:lstStyle/>
                    <a:p>
                      <a:endParaRPr lang="en-US"/>
                    </a:p>
                  </p:txBody>
                </p:sp>
                <p:sp>
                  <p:nvSpPr>
                    <p:cNvPr id="26959" name="Line 526"/>
                    <p:cNvSpPr>
                      <a:spLocks noChangeShapeType="1"/>
                    </p:cNvSpPr>
                    <p:nvPr/>
                  </p:nvSpPr>
                  <p:spPr bwMode="auto">
                    <a:xfrm>
                      <a:off x="1415" y="1309"/>
                      <a:ext cx="0" cy="302"/>
                    </a:xfrm>
                    <a:prstGeom prst="line">
                      <a:avLst/>
                    </a:prstGeom>
                    <a:noFill/>
                    <a:ln w="12700">
                      <a:solidFill>
                        <a:srgbClr val="000000"/>
                      </a:solidFill>
                      <a:round/>
                      <a:headEnd/>
                      <a:tailEnd/>
                    </a:ln>
                  </p:spPr>
                  <p:txBody>
                    <a:bodyPr/>
                    <a:lstStyle/>
                    <a:p>
                      <a:endParaRPr lang="en-US"/>
                    </a:p>
                  </p:txBody>
                </p:sp>
                <p:sp>
                  <p:nvSpPr>
                    <p:cNvPr id="26960" name="Line 527"/>
                    <p:cNvSpPr>
                      <a:spLocks noChangeShapeType="1"/>
                    </p:cNvSpPr>
                    <p:nvPr/>
                  </p:nvSpPr>
                  <p:spPr bwMode="auto">
                    <a:xfrm>
                      <a:off x="1837" y="1309"/>
                      <a:ext cx="0" cy="302"/>
                    </a:xfrm>
                    <a:prstGeom prst="line">
                      <a:avLst/>
                    </a:prstGeom>
                    <a:noFill/>
                    <a:ln w="12700">
                      <a:solidFill>
                        <a:srgbClr val="000000"/>
                      </a:solidFill>
                      <a:round/>
                      <a:headEnd/>
                      <a:tailEnd/>
                    </a:ln>
                  </p:spPr>
                  <p:txBody>
                    <a:bodyPr/>
                    <a:lstStyle/>
                    <a:p>
                      <a:endParaRPr lang="en-US"/>
                    </a:p>
                  </p:txBody>
                </p:sp>
                <p:sp>
                  <p:nvSpPr>
                    <p:cNvPr id="26961" name="Line 528"/>
                    <p:cNvSpPr>
                      <a:spLocks noChangeShapeType="1"/>
                    </p:cNvSpPr>
                    <p:nvPr/>
                  </p:nvSpPr>
                  <p:spPr bwMode="auto">
                    <a:xfrm>
                      <a:off x="2259" y="1309"/>
                      <a:ext cx="0" cy="302"/>
                    </a:xfrm>
                    <a:prstGeom prst="line">
                      <a:avLst/>
                    </a:prstGeom>
                    <a:noFill/>
                    <a:ln w="12700">
                      <a:solidFill>
                        <a:srgbClr val="000000"/>
                      </a:solidFill>
                      <a:round/>
                      <a:headEnd/>
                      <a:tailEnd/>
                    </a:ln>
                  </p:spPr>
                  <p:txBody>
                    <a:bodyPr/>
                    <a:lstStyle/>
                    <a:p>
                      <a:endParaRPr lang="en-US"/>
                    </a:p>
                  </p:txBody>
                </p:sp>
                <p:sp>
                  <p:nvSpPr>
                    <p:cNvPr id="26962" name="Line 529"/>
                    <p:cNvSpPr>
                      <a:spLocks noChangeShapeType="1"/>
                    </p:cNvSpPr>
                    <p:nvPr/>
                  </p:nvSpPr>
                  <p:spPr bwMode="auto">
                    <a:xfrm>
                      <a:off x="2682" y="1309"/>
                      <a:ext cx="0" cy="302"/>
                    </a:xfrm>
                    <a:prstGeom prst="line">
                      <a:avLst/>
                    </a:prstGeom>
                    <a:noFill/>
                    <a:ln w="12700">
                      <a:solidFill>
                        <a:srgbClr val="000000"/>
                      </a:solidFill>
                      <a:round/>
                      <a:headEnd/>
                      <a:tailEnd/>
                    </a:ln>
                  </p:spPr>
                  <p:txBody>
                    <a:bodyPr/>
                    <a:lstStyle/>
                    <a:p>
                      <a:endParaRPr lang="en-US"/>
                    </a:p>
                  </p:txBody>
                </p:sp>
                <p:sp>
                  <p:nvSpPr>
                    <p:cNvPr id="26963" name="Line 530"/>
                    <p:cNvSpPr>
                      <a:spLocks noChangeShapeType="1"/>
                    </p:cNvSpPr>
                    <p:nvPr/>
                  </p:nvSpPr>
                  <p:spPr bwMode="auto">
                    <a:xfrm>
                      <a:off x="3104" y="1309"/>
                      <a:ext cx="0" cy="302"/>
                    </a:xfrm>
                    <a:prstGeom prst="line">
                      <a:avLst/>
                    </a:prstGeom>
                    <a:noFill/>
                    <a:ln w="12700">
                      <a:solidFill>
                        <a:srgbClr val="000000"/>
                      </a:solidFill>
                      <a:round/>
                      <a:headEnd/>
                      <a:tailEnd/>
                    </a:ln>
                  </p:spPr>
                  <p:txBody>
                    <a:bodyPr/>
                    <a:lstStyle/>
                    <a:p>
                      <a:endParaRPr lang="en-US"/>
                    </a:p>
                  </p:txBody>
                </p:sp>
                <p:sp>
                  <p:nvSpPr>
                    <p:cNvPr id="26964" name="Line 531"/>
                    <p:cNvSpPr>
                      <a:spLocks noChangeShapeType="1"/>
                    </p:cNvSpPr>
                    <p:nvPr/>
                  </p:nvSpPr>
                  <p:spPr bwMode="auto">
                    <a:xfrm>
                      <a:off x="3526" y="1309"/>
                      <a:ext cx="0" cy="302"/>
                    </a:xfrm>
                    <a:prstGeom prst="line">
                      <a:avLst/>
                    </a:prstGeom>
                    <a:noFill/>
                    <a:ln w="12700">
                      <a:solidFill>
                        <a:srgbClr val="000000"/>
                      </a:solidFill>
                      <a:round/>
                      <a:headEnd/>
                      <a:tailEnd/>
                    </a:ln>
                  </p:spPr>
                  <p:txBody>
                    <a:bodyPr/>
                    <a:lstStyle/>
                    <a:p>
                      <a:endParaRPr lang="en-US"/>
                    </a:p>
                  </p:txBody>
                </p:sp>
                <p:sp>
                  <p:nvSpPr>
                    <p:cNvPr id="26965" name="Line 532"/>
                    <p:cNvSpPr>
                      <a:spLocks noChangeShapeType="1"/>
                    </p:cNvSpPr>
                    <p:nvPr/>
                  </p:nvSpPr>
                  <p:spPr bwMode="auto">
                    <a:xfrm>
                      <a:off x="3948" y="1309"/>
                      <a:ext cx="0" cy="302"/>
                    </a:xfrm>
                    <a:prstGeom prst="line">
                      <a:avLst/>
                    </a:prstGeom>
                    <a:noFill/>
                    <a:ln w="12700">
                      <a:solidFill>
                        <a:srgbClr val="000000"/>
                      </a:solidFill>
                      <a:round/>
                      <a:headEnd/>
                      <a:tailEnd/>
                    </a:ln>
                  </p:spPr>
                  <p:txBody>
                    <a:bodyPr/>
                    <a:lstStyle/>
                    <a:p>
                      <a:endParaRPr lang="en-US"/>
                    </a:p>
                  </p:txBody>
                </p:sp>
                <p:sp>
                  <p:nvSpPr>
                    <p:cNvPr id="26966" name="Line 533"/>
                    <p:cNvSpPr>
                      <a:spLocks noChangeShapeType="1"/>
                    </p:cNvSpPr>
                    <p:nvPr/>
                  </p:nvSpPr>
                  <p:spPr bwMode="auto">
                    <a:xfrm>
                      <a:off x="4371" y="1309"/>
                      <a:ext cx="0" cy="302"/>
                    </a:xfrm>
                    <a:prstGeom prst="line">
                      <a:avLst/>
                    </a:prstGeom>
                    <a:noFill/>
                    <a:ln w="12700">
                      <a:solidFill>
                        <a:srgbClr val="000000"/>
                      </a:solidFill>
                      <a:round/>
                      <a:headEnd/>
                      <a:tailEnd/>
                    </a:ln>
                  </p:spPr>
                  <p:txBody>
                    <a:bodyPr/>
                    <a:lstStyle/>
                    <a:p>
                      <a:endParaRPr lang="en-US"/>
                    </a:p>
                  </p:txBody>
                </p:sp>
                <p:sp>
                  <p:nvSpPr>
                    <p:cNvPr id="26967" name="Line 534"/>
                    <p:cNvSpPr>
                      <a:spLocks noChangeShapeType="1"/>
                    </p:cNvSpPr>
                    <p:nvPr/>
                  </p:nvSpPr>
                  <p:spPr bwMode="auto">
                    <a:xfrm>
                      <a:off x="4793" y="1309"/>
                      <a:ext cx="0" cy="302"/>
                    </a:xfrm>
                    <a:prstGeom prst="line">
                      <a:avLst/>
                    </a:prstGeom>
                    <a:noFill/>
                    <a:ln w="12700">
                      <a:solidFill>
                        <a:srgbClr val="000000"/>
                      </a:solidFill>
                      <a:round/>
                      <a:headEnd/>
                      <a:tailEnd/>
                    </a:ln>
                  </p:spPr>
                  <p:txBody>
                    <a:bodyPr/>
                    <a:lstStyle/>
                    <a:p>
                      <a:endParaRPr lang="en-US"/>
                    </a:p>
                  </p:txBody>
                </p:sp>
                <p:sp>
                  <p:nvSpPr>
                    <p:cNvPr id="26968" name="Line 535"/>
                    <p:cNvSpPr>
                      <a:spLocks noChangeShapeType="1"/>
                    </p:cNvSpPr>
                    <p:nvPr/>
                  </p:nvSpPr>
                  <p:spPr bwMode="auto">
                    <a:xfrm>
                      <a:off x="5215" y="1309"/>
                      <a:ext cx="0" cy="302"/>
                    </a:xfrm>
                    <a:prstGeom prst="line">
                      <a:avLst/>
                    </a:prstGeom>
                    <a:noFill/>
                    <a:ln w="12700">
                      <a:solidFill>
                        <a:srgbClr val="000000"/>
                      </a:solidFill>
                      <a:round/>
                      <a:headEnd/>
                      <a:tailEnd/>
                    </a:ln>
                  </p:spPr>
                  <p:txBody>
                    <a:bodyPr/>
                    <a:lstStyle/>
                    <a:p>
                      <a:endParaRPr lang="en-US"/>
                    </a:p>
                  </p:txBody>
                </p:sp>
                <p:sp>
                  <p:nvSpPr>
                    <p:cNvPr id="26969" name="Line 536"/>
                    <p:cNvSpPr>
                      <a:spLocks noChangeShapeType="1"/>
                    </p:cNvSpPr>
                    <p:nvPr/>
                  </p:nvSpPr>
                  <p:spPr bwMode="auto">
                    <a:xfrm>
                      <a:off x="5637" y="1309"/>
                      <a:ext cx="0" cy="302"/>
                    </a:xfrm>
                    <a:prstGeom prst="line">
                      <a:avLst/>
                    </a:prstGeom>
                    <a:noFill/>
                    <a:ln w="12700">
                      <a:solidFill>
                        <a:srgbClr val="000000"/>
                      </a:solidFill>
                      <a:round/>
                      <a:headEnd/>
                      <a:tailEnd/>
                    </a:ln>
                  </p:spPr>
                  <p:txBody>
                    <a:bodyPr/>
                    <a:lstStyle/>
                    <a:p>
                      <a:endParaRPr lang="en-US"/>
                    </a:p>
                  </p:txBody>
                </p:sp>
                <p:sp>
                  <p:nvSpPr>
                    <p:cNvPr id="26970" name="Line 537"/>
                    <p:cNvSpPr>
                      <a:spLocks noChangeShapeType="1"/>
                    </p:cNvSpPr>
                    <p:nvPr/>
                  </p:nvSpPr>
                  <p:spPr bwMode="auto">
                    <a:xfrm>
                      <a:off x="6060" y="1309"/>
                      <a:ext cx="0" cy="302"/>
                    </a:xfrm>
                    <a:prstGeom prst="line">
                      <a:avLst/>
                    </a:prstGeom>
                    <a:noFill/>
                    <a:ln w="12700">
                      <a:solidFill>
                        <a:srgbClr val="000000"/>
                      </a:solidFill>
                      <a:round/>
                      <a:headEnd/>
                      <a:tailEnd/>
                    </a:ln>
                  </p:spPr>
                  <p:txBody>
                    <a:bodyPr/>
                    <a:lstStyle/>
                    <a:p>
                      <a:endParaRPr lang="en-US"/>
                    </a:p>
                  </p:txBody>
                </p:sp>
                <p:sp>
                  <p:nvSpPr>
                    <p:cNvPr id="26971" name="Line 538"/>
                    <p:cNvSpPr>
                      <a:spLocks noChangeShapeType="1"/>
                    </p:cNvSpPr>
                    <p:nvPr/>
                  </p:nvSpPr>
                  <p:spPr bwMode="auto">
                    <a:xfrm>
                      <a:off x="6482" y="1309"/>
                      <a:ext cx="0" cy="302"/>
                    </a:xfrm>
                    <a:prstGeom prst="line">
                      <a:avLst/>
                    </a:prstGeom>
                    <a:noFill/>
                    <a:ln w="12700" cap="sq">
                      <a:solidFill>
                        <a:srgbClr val="000000"/>
                      </a:solidFill>
                      <a:round/>
                      <a:headEnd/>
                      <a:tailEnd/>
                    </a:ln>
                  </p:spPr>
                  <p:txBody>
                    <a:bodyPr/>
                    <a:lstStyle/>
                    <a:p>
                      <a:endParaRPr lang="en-US"/>
                    </a:p>
                  </p:txBody>
                </p:sp>
              </p:grpSp>
            </p:grpSp>
          </p:grpSp>
          <p:grpSp>
            <p:nvGrpSpPr>
              <p:cNvPr id="26754" name="Group 539"/>
              <p:cNvGrpSpPr>
                <a:grpSpLocks/>
              </p:cNvGrpSpPr>
              <p:nvPr/>
            </p:nvGrpSpPr>
            <p:grpSpPr bwMode="auto">
              <a:xfrm>
                <a:off x="2704" y="3574"/>
                <a:ext cx="2518" cy="282"/>
                <a:chOff x="176" y="3574"/>
                <a:chExt cx="2518" cy="282"/>
              </a:xfrm>
            </p:grpSpPr>
            <p:grpSp>
              <p:nvGrpSpPr>
                <p:cNvPr id="26755" name="Group 540"/>
                <p:cNvGrpSpPr>
                  <a:grpSpLocks/>
                </p:cNvGrpSpPr>
                <p:nvPr/>
              </p:nvGrpSpPr>
              <p:grpSpPr bwMode="auto">
                <a:xfrm>
                  <a:off x="176" y="3574"/>
                  <a:ext cx="1259" cy="282"/>
                  <a:chOff x="0" y="3554"/>
                  <a:chExt cx="6547" cy="302"/>
                </a:xfrm>
              </p:grpSpPr>
              <p:sp>
                <p:nvSpPr>
                  <p:cNvPr id="26828" name="Rectangle 541"/>
                  <p:cNvSpPr>
                    <a:spLocks noChangeArrowheads="1"/>
                  </p:cNvSpPr>
                  <p:nvPr/>
                </p:nvSpPr>
                <p:spPr bwMode="auto">
                  <a:xfrm>
                    <a:off x="2958" y="3554"/>
                    <a:ext cx="2954" cy="302"/>
                  </a:xfrm>
                  <a:prstGeom prst="rect">
                    <a:avLst/>
                  </a:prstGeom>
                  <a:solidFill>
                    <a:srgbClr val="969696"/>
                  </a:solidFill>
                  <a:ln w="9525">
                    <a:noFill/>
                    <a:miter lim="800000"/>
                    <a:headEnd/>
                    <a:tailEnd/>
                  </a:ln>
                </p:spPr>
                <p:txBody>
                  <a:bodyPr wrap="none" anchor="ctr"/>
                  <a:lstStyle/>
                  <a:p>
                    <a:endParaRPr lang="en-US"/>
                  </a:p>
                </p:txBody>
              </p:sp>
              <p:sp>
                <p:nvSpPr>
                  <p:cNvPr id="26829" name="Rectangle 542"/>
                  <p:cNvSpPr>
                    <a:spLocks noChangeArrowheads="1"/>
                  </p:cNvSpPr>
                  <p:nvPr/>
                </p:nvSpPr>
                <p:spPr bwMode="auto">
                  <a:xfrm>
                    <a:off x="1269" y="3554"/>
                    <a:ext cx="1687" cy="302"/>
                  </a:xfrm>
                  <a:prstGeom prst="rect">
                    <a:avLst/>
                  </a:prstGeom>
                  <a:solidFill>
                    <a:srgbClr val="969696"/>
                  </a:solidFill>
                  <a:ln w="9525">
                    <a:noFill/>
                    <a:miter lim="800000"/>
                    <a:headEnd/>
                    <a:tailEnd/>
                  </a:ln>
                </p:spPr>
                <p:txBody>
                  <a:bodyPr wrap="none" anchor="ctr"/>
                  <a:lstStyle/>
                  <a:p>
                    <a:endParaRPr lang="en-US"/>
                  </a:p>
                </p:txBody>
              </p:sp>
              <p:sp>
                <p:nvSpPr>
                  <p:cNvPr id="26830" name="Rectangle 543"/>
                  <p:cNvSpPr>
                    <a:spLocks noChangeArrowheads="1"/>
                  </p:cNvSpPr>
                  <p:nvPr/>
                </p:nvSpPr>
                <p:spPr bwMode="auto">
                  <a:xfrm>
                    <a:off x="422" y="3554"/>
                    <a:ext cx="845" cy="302"/>
                  </a:xfrm>
                  <a:prstGeom prst="rect">
                    <a:avLst/>
                  </a:prstGeom>
                  <a:solidFill>
                    <a:srgbClr val="969696"/>
                  </a:solidFill>
                  <a:ln w="9525">
                    <a:noFill/>
                    <a:miter lim="800000"/>
                    <a:headEnd/>
                    <a:tailEnd/>
                  </a:ln>
                </p:spPr>
                <p:txBody>
                  <a:bodyPr wrap="none" anchor="ctr"/>
                  <a:lstStyle/>
                  <a:p>
                    <a:endParaRPr lang="en-US"/>
                  </a:p>
                </p:txBody>
              </p:sp>
              <p:sp>
                <p:nvSpPr>
                  <p:cNvPr id="26831" name="Rectangle 544"/>
                  <p:cNvSpPr>
                    <a:spLocks noChangeArrowheads="1"/>
                  </p:cNvSpPr>
                  <p:nvPr/>
                </p:nvSpPr>
                <p:spPr bwMode="auto">
                  <a:xfrm>
                    <a:off x="0" y="3554"/>
                    <a:ext cx="422" cy="302"/>
                  </a:xfrm>
                  <a:prstGeom prst="rect">
                    <a:avLst/>
                  </a:prstGeom>
                  <a:solidFill>
                    <a:srgbClr val="969696"/>
                  </a:solidFill>
                  <a:ln w="9525">
                    <a:noFill/>
                    <a:miter lim="800000"/>
                    <a:headEnd/>
                    <a:tailEnd/>
                  </a:ln>
                </p:spPr>
                <p:txBody>
                  <a:bodyPr wrap="none" anchor="ctr"/>
                  <a:lstStyle/>
                  <a:p>
                    <a:endParaRPr lang="en-US"/>
                  </a:p>
                </p:txBody>
              </p:sp>
              <p:sp>
                <p:nvSpPr>
                  <p:cNvPr id="26832" name="Rectangle 545"/>
                  <p:cNvSpPr>
                    <a:spLocks noChangeArrowheads="1"/>
                  </p:cNvSpPr>
                  <p:nvPr/>
                </p:nvSpPr>
                <p:spPr bwMode="auto">
                  <a:xfrm>
                    <a:off x="5912"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6833" name="Rectangle 546"/>
                  <p:cNvSpPr>
                    <a:spLocks noChangeArrowheads="1"/>
                  </p:cNvSpPr>
                  <p:nvPr/>
                </p:nvSpPr>
                <p:spPr bwMode="auto">
                  <a:xfrm>
                    <a:off x="5489" y="3554"/>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6834" name="Rectangle 547"/>
                  <p:cNvSpPr>
                    <a:spLocks noChangeArrowheads="1"/>
                  </p:cNvSpPr>
                  <p:nvPr/>
                </p:nvSpPr>
                <p:spPr bwMode="auto">
                  <a:xfrm>
                    <a:off x="5067"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6835" name="Rectangle 548"/>
                  <p:cNvSpPr>
                    <a:spLocks noChangeArrowheads="1"/>
                  </p:cNvSpPr>
                  <p:nvPr/>
                </p:nvSpPr>
                <p:spPr bwMode="auto">
                  <a:xfrm>
                    <a:off x="4645"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6836" name="Rectangle 549"/>
                  <p:cNvSpPr>
                    <a:spLocks noChangeArrowheads="1"/>
                  </p:cNvSpPr>
                  <p:nvPr/>
                </p:nvSpPr>
                <p:spPr bwMode="auto">
                  <a:xfrm>
                    <a:off x="4223"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6837" name="Rectangle 550"/>
                  <p:cNvSpPr>
                    <a:spLocks noChangeArrowheads="1"/>
                  </p:cNvSpPr>
                  <p:nvPr/>
                </p:nvSpPr>
                <p:spPr bwMode="auto">
                  <a:xfrm>
                    <a:off x="3800" y="3554"/>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6838" name="Rectangle 551"/>
                  <p:cNvSpPr>
                    <a:spLocks noChangeArrowheads="1"/>
                  </p:cNvSpPr>
                  <p:nvPr/>
                </p:nvSpPr>
                <p:spPr bwMode="auto">
                  <a:xfrm>
                    <a:off x="3378"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6839" name="Rectangle 552"/>
                  <p:cNvSpPr>
                    <a:spLocks noChangeArrowheads="1"/>
                  </p:cNvSpPr>
                  <p:nvPr/>
                </p:nvSpPr>
                <p:spPr bwMode="auto">
                  <a:xfrm>
                    <a:off x="2956"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6840" name="Rectangle 553"/>
                  <p:cNvSpPr>
                    <a:spLocks noChangeArrowheads="1"/>
                  </p:cNvSpPr>
                  <p:nvPr/>
                </p:nvSpPr>
                <p:spPr bwMode="auto">
                  <a:xfrm>
                    <a:off x="2534"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6841" name="Rectangle 554"/>
                  <p:cNvSpPr>
                    <a:spLocks noChangeArrowheads="1"/>
                  </p:cNvSpPr>
                  <p:nvPr/>
                </p:nvSpPr>
                <p:spPr bwMode="auto">
                  <a:xfrm>
                    <a:off x="2111" y="3554"/>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6842" name="Rectangle 555"/>
                  <p:cNvSpPr>
                    <a:spLocks noChangeArrowheads="1"/>
                  </p:cNvSpPr>
                  <p:nvPr/>
                </p:nvSpPr>
                <p:spPr bwMode="auto">
                  <a:xfrm>
                    <a:off x="1689"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6843" name="Rectangle 556"/>
                  <p:cNvSpPr>
                    <a:spLocks noChangeArrowheads="1"/>
                  </p:cNvSpPr>
                  <p:nvPr/>
                </p:nvSpPr>
                <p:spPr bwMode="auto">
                  <a:xfrm>
                    <a:off x="1267"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6844" name="Rectangle 557"/>
                  <p:cNvSpPr>
                    <a:spLocks noChangeArrowheads="1"/>
                  </p:cNvSpPr>
                  <p:nvPr/>
                </p:nvSpPr>
                <p:spPr bwMode="auto">
                  <a:xfrm>
                    <a:off x="845"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6845" name="Rectangle 558"/>
                  <p:cNvSpPr>
                    <a:spLocks noChangeArrowheads="1"/>
                  </p:cNvSpPr>
                  <p:nvPr/>
                </p:nvSpPr>
                <p:spPr bwMode="auto">
                  <a:xfrm>
                    <a:off x="422" y="3554"/>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6846" name="Rectangle 559"/>
                  <p:cNvSpPr>
                    <a:spLocks noChangeArrowheads="1"/>
                  </p:cNvSpPr>
                  <p:nvPr/>
                </p:nvSpPr>
                <p:spPr bwMode="auto">
                  <a:xfrm>
                    <a:off x="0"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6847" name="Line 560"/>
                  <p:cNvSpPr>
                    <a:spLocks noChangeShapeType="1"/>
                  </p:cNvSpPr>
                  <p:nvPr/>
                </p:nvSpPr>
                <p:spPr bwMode="auto">
                  <a:xfrm>
                    <a:off x="0" y="3554"/>
                    <a:ext cx="6334" cy="0"/>
                  </a:xfrm>
                  <a:prstGeom prst="line">
                    <a:avLst/>
                  </a:prstGeom>
                  <a:noFill/>
                  <a:ln w="12700" cap="sq">
                    <a:solidFill>
                      <a:srgbClr val="000000"/>
                    </a:solidFill>
                    <a:round/>
                    <a:headEnd/>
                    <a:tailEnd/>
                  </a:ln>
                </p:spPr>
                <p:txBody>
                  <a:bodyPr/>
                  <a:lstStyle/>
                  <a:p>
                    <a:endParaRPr lang="en-US"/>
                  </a:p>
                </p:txBody>
              </p:sp>
              <p:sp>
                <p:nvSpPr>
                  <p:cNvPr id="26848" name="Line 561"/>
                  <p:cNvSpPr>
                    <a:spLocks noChangeShapeType="1"/>
                  </p:cNvSpPr>
                  <p:nvPr/>
                </p:nvSpPr>
                <p:spPr bwMode="auto">
                  <a:xfrm>
                    <a:off x="0" y="3856"/>
                    <a:ext cx="6334" cy="0"/>
                  </a:xfrm>
                  <a:prstGeom prst="line">
                    <a:avLst/>
                  </a:prstGeom>
                  <a:noFill/>
                  <a:ln w="12700" cap="sq">
                    <a:solidFill>
                      <a:srgbClr val="000000"/>
                    </a:solidFill>
                    <a:round/>
                    <a:headEnd/>
                    <a:tailEnd/>
                  </a:ln>
                </p:spPr>
                <p:txBody>
                  <a:bodyPr/>
                  <a:lstStyle/>
                  <a:p>
                    <a:endParaRPr lang="en-US"/>
                  </a:p>
                </p:txBody>
              </p:sp>
              <p:sp>
                <p:nvSpPr>
                  <p:cNvPr id="26849" name="Line 562"/>
                  <p:cNvSpPr>
                    <a:spLocks noChangeShapeType="1"/>
                  </p:cNvSpPr>
                  <p:nvPr/>
                </p:nvSpPr>
                <p:spPr bwMode="auto">
                  <a:xfrm>
                    <a:off x="0" y="3554"/>
                    <a:ext cx="0" cy="302"/>
                  </a:xfrm>
                  <a:prstGeom prst="line">
                    <a:avLst/>
                  </a:prstGeom>
                  <a:noFill/>
                  <a:ln w="12700" cap="sq">
                    <a:solidFill>
                      <a:srgbClr val="000000"/>
                    </a:solidFill>
                    <a:round/>
                    <a:headEnd/>
                    <a:tailEnd/>
                  </a:ln>
                </p:spPr>
                <p:txBody>
                  <a:bodyPr/>
                  <a:lstStyle/>
                  <a:p>
                    <a:endParaRPr lang="en-US"/>
                  </a:p>
                </p:txBody>
              </p:sp>
              <p:sp>
                <p:nvSpPr>
                  <p:cNvPr id="26850" name="Line 563"/>
                  <p:cNvSpPr>
                    <a:spLocks noChangeShapeType="1"/>
                  </p:cNvSpPr>
                  <p:nvPr/>
                </p:nvSpPr>
                <p:spPr bwMode="auto">
                  <a:xfrm>
                    <a:off x="422" y="3554"/>
                    <a:ext cx="0" cy="302"/>
                  </a:xfrm>
                  <a:prstGeom prst="line">
                    <a:avLst/>
                  </a:prstGeom>
                  <a:noFill/>
                  <a:ln w="12700">
                    <a:solidFill>
                      <a:srgbClr val="000000"/>
                    </a:solidFill>
                    <a:round/>
                    <a:headEnd/>
                    <a:tailEnd/>
                  </a:ln>
                </p:spPr>
                <p:txBody>
                  <a:bodyPr/>
                  <a:lstStyle/>
                  <a:p>
                    <a:endParaRPr lang="en-US"/>
                  </a:p>
                </p:txBody>
              </p:sp>
              <p:sp>
                <p:nvSpPr>
                  <p:cNvPr id="26851" name="Line 564"/>
                  <p:cNvSpPr>
                    <a:spLocks noChangeShapeType="1"/>
                  </p:cNvSpPr>
                  <p:nvPr/>
                </p:nvSpPr>
                <p:spPr bwMode="auto">
                  <a:xfrm>
                    <a:off x="845" y="3554"/>
                    <a:ext cx="0" cy="302"/>
                  </a:xfrm>
                  <a:prstGeom prst="line">
                    <a:avLst/>
                  </a:prstGeom>
                  <a:noFill/>
                  <a:ln w="12700">
                    <a:solidFill>
                      <a:srgbClr val="000000"/>
                    </a:solidFill>
                    <a:round/>
                    <a:headEnd/>
                    <a:tailEnd/>
                  </a:ln>
                </p:spPr>
                <p:txBody>
                  <a:bodyPr/>
                  <a:lstStyle/>
                  <a:p>
                    <a:endParaRPr lang="en-US"/>
                  </a:p>
                </p:txBody>
              </p:sp>
              <p:sp>
                <p:nvSpPr>
                  <p:cNvPr id="26852" name="Line 565"/>
                  <p:cNvSpPr>
                    <a:spLocks noChangeShapeType="1"/>
                  </p:cNvSpPr>
                  <p:nvPr/>
                </p:nvSpPr>
                <p:spPr bwMode="auto">
                  <a:xfrm>
                    <a:off x="1267" y="3554"/>
                    <a:ext cx="0" cy="302"/>
                  </a:xfrm>
                  <a:prstGeom prst="line">
                    <a:avLst/>
                  </a:prstGeom>
                  <a:noFill/>
                  <a:ln w="12700">
                    <a:solidFill>
                      <a:srgbClr val="000000"/>
                    </a:solidFill>
                    <a:round/>
                    <a:headEnd/>
                    <a:tailEnd/>
                  </a:ln>
                </p:spPr>
                <p:txBody>
                  <a:bodyPr/>
                  <a:lstStyle/>
                  <a:p>
                    <a:endParaRPr lang="en-US"/>
                  </a:p>
                </p:txBody>
              </p:sp>
              <p:sp>
                <p:nvSpPr>
                  <p:cNvPr id="26853" name="Line 566"/>
                  <p:cNvSpPr>
                    <a:spLocks noChangeShapeType="1"/>
                  </p:cNvSpPr>
                  <p:nvPr/>
                </p:nvSpPr>
                <p:spPr bwMode="auto">
                  <a:xfrm>
                    <a:off x="1689" y="3554"/>
                    <a:ext cx="0" cy="302"/>
                  </a:xfrm>
                  <a:prstGeom prst="line">
                    <a:avLst/>
                  </a:prstGeom>
                  <a:noFill/>
                  <a:ln w="12700">
                    <a:solidFill>
                      <a:srgbClr val="000000"/>
                    </a:solidFill>
                    <a:round/>
                    <a:headEnd/>
                    <a:tailEnd/>
                  </a:ln>
                </p:spPr>
                <p:txBody>
                  <a:bodyPr/>
                  <a:lstStyle/>
                  <a:p>
                    <a:endParaRPr lang="en-US"/>
                  </a:p>
                </p:txBody>
              </p:sp>
              <p:sp>
                <p:nvSpPr>
                  <p:cNvPr id="26854" name="Line 567"/>
                  <p:cNvSpPr>
                    <a:spLocks noChangeShapeType="1"/>
                  </p:cNvSpPr>
                  <p:nvPr/>
                </p:nvSpPr>
                <p:spPr bwMode="auto">
                  <a:xfrm>
                    <a:off x="2111" y="3554"/>
                    <a:ext cx="0" cy="302"/>
                  </a:xfrm>
                  <a:prstGeom prst="line">
                    <a:avLst/>
                  </a:prstGeom>
                  <a:noFill/>
                  <a:ln w="12700">
                    <a:solidFill>
                      <a:srgbClr val="000000"/>
                    </a:solidFill>
                    <a:round/>
                    <a:headEnd/>
                    <a:tailEnd/>
                  </a:ln>
                </p:spPr>
                <p:txBody>
                  <a:bodyPr/>
                  <a:lstStyle/>
                  <a:p>
                    <a:endParaRPr lang="en-US"/>
                  </a:p>
                </p:txBody>
              </p:sp>
              <p:sp>
                <p:nvSpPr>
                  <p:cNvPr id="26855" name="Line 568"/>
                  <p:cNvSpPr>
                    <a:spLocks noChangeShapeType="1"/>
                  </p:cNvSpPr>
                  <p:nvPr/>
                </p:nvSpPr>
                <p:spPr bwMode="auto">
                  <a:xfrm>
                    <a:off x="2534" y="3554"/>
                    <a:ext cx="0" cy="302"/>
                  </a:xfrm>
                  <a:prstGeom prst="line">
                    <a:avLst/>
                  </a:prstGeom>
                  <a:noFill/>
                  <a:ln w="12700">
                    <a:solidFill>
                      <a:srgbClr val="000000"/>
                    </a:solidFill>
                    <a:round/>
                    <a:headEnd/>
                    <a:tailEnd/>
                  </a:ln>
                </p:spPr>
                <p:txBody>
                  <a:bodyPr/>
                  <a:lstStyle/>
                  <a:p>
                    <a:endParaRPr lang="en-US"/>
                  </a:p>
                </p:txBody>
              </p:sp>
              <p:sp>
                <p:nvSpPr>
                  <p:cNvPr id="26856" name="Line 569"/>
                  <p:cNvSpPr>
                    <a:spLocks noChangeShapeType="1"/>
                  </p:cNvSpPr>
                  <p:nvPr/>
                </p:nvSpPr>
                <p:spPr bwMode="auto">
                  <a:xfrm>
                    <a:off x="2956" y="3554"/>
                    <a:ext cx="0" cy="302"/>
                  </a:xfrm>
                  <a:prstGeom prst="line">
                    <a:avLst/>
                  </a:prstGeom>
                  <a:noFill/>
                  <a:ln w="12700">
                    <a:solidFill>
                      <a:srgbClr val="000000"/>
                    </a:solidFill>
                    <a:round/>
                    <a:headEnd/>
                    <a:tailEnd/>
                  </a:ln>
                </p:spPr>
                <p:txBody>
                  <a:bodyPr/>
                  <a:lstStyle/>
                  <a:p>
                    <a:endParaRPr lang="en-US"/>
                  </a:p>
                </p:txBody>
              </p:sp>
              <p:sp>
                <p:nvSpPr>
                  <p:cNvPr id="26857" name="Line 570"/>
                  <p:cNvSpPr>
                    <a:spLocks noChangeShapeType="1"/>
                  </p:cNvSpPr>
                  <p:nvPr/>
                </p:nvSpPr>
                <p:spPr bwMode="auto">
                  <a:xfrm>
                    <a:off x="3378" y="3554"/>
                    <a:ext cx="0" cy="302"/>
                  </a:xfrm>
                  <a:prstGeom prst="line">
                    <a:avLst/>
                  </a:prstGeom>
                  <a:noFill/>
                  <a:ln w="12700">
                    <a:solidFill>
                      <a:srgbClr val="000000"/>
                    </a:solidFill>
                    <a:round/>
                    <a:headEnd/>
                    <a:tailEnd/>
                  </a:ln>
                </p:spPr>
                <p:txBody>
                  <a:bodyPr/>
                  <a:lstStyle/>
                  <a:p>
                    <a:endParaRPr lang="en-US"/>
                  </a:p>
                </p:txBody>
              </p:sp>
              <p:sp>
                <p:nvSpPr>
                  <p:cNvPr id="26858" name="Line 571"/>
                  <p:cNvSpPr>
                    <a:spLocks noChangeShapeType="1"/>
                  </p:cNvSpPr>
                  <p:nvPr/>
                </p:nvSpPr>
                <p:spPr bwMode="auto">
                  <a:xfrm>
                    <a:off x="3800" y="3554"/>
                    <a:ext cx="0" cy="302"/>
                  </a:xfrm>
                  <a:prstGeom prst="line">
                    <a:avLst/>
                  </a:prstGeom>
                  <a:noFill/>
                  <a:ln w="12700">
                    <a:solidFill>
                      <a:srgbClr val="000000"/>
                    </a:solidFill>
                    <a:round/>
                    <a:headEnd/>
                    <a:tailEnd/>
                  </a:ln>
                </p:spPr>
                <p:txBody>
                  <a:bodyPr/>
                  <a:lstStyle/>
                  <a:p>
                    <a:endParaRPr lang="en-US"/>
                  </a:p>
                </p:txBody>
              </p:sp>
              <p:sp>
                <p:nvSpPr>
                  <p:cNvPr id="26859" name="Line 572"/>
                  <p:cNvSpPr>
                    <a:spLocks noChangeShapeType="1"/>
                  </p:cNvSpPr>
                  <p:nvPr/>
                </p:nvSpPr>
                <p:spPr bwMode="auto">
                  <a:xfrm>
                    <a:off x="4223" y="3554"/>
                    <a:ext cx="0" cy="302"/>
                  </a:xfrm>
                  <a:prstGeom prst="line">
                    <a:avLst/>
                  </a:prstGeom>
                  <a:noFill/>
                  <a:ln w="12700">
                    <a:solidFill>
                      <a:srgbClr val="000000"/>
                    </a:solidFill>
                    <a:round/>
                    <a:headEnd/>
                    <a:tailEnd/>
                  </a:ln>
                </p:spPr>
                <p:txBody>
                  <a:bodyPr/>
                  <a:lstStyle/>
                  <a:p>
                    <a:endParaRPr lang="en-US"/>
                  </a:p>
                </p:txBody>
              </p:sp>
              <p:sp>
                <p:nvSpPr>
                  <p:cNvPr id="26860" name="Line 573"/>
                  <p:cNvSpPr>
                    <a:spLocks noChangeShapeType="1"/>
                  </p:cNvSpPr>
                  <p:nvPr/>
                </p:nvSpPr>
                <p:spPr bwMode="auto">
                  <a:xfrm>
                    <a:off x="4645" y="3554"/>
                    <a:ext cx="0" cy="302"/>
                  </a:xfrm>
                  <a:prstGeom prst="line">
                    <a:avLst/>
                  </a:prstGeom>
                  <a:noFill/>
                  <a:ln w="12700">
                    <a:solidFill>
                      <a:srgbClr val="000000"/>
                    </a:solidFill>
                    <a:round/>
                    <a:headEnd/>
                    <a:tailEnd/>
                  </a:ln>
                </p:spPr>
                <p:txBody>
                  <a:bodyPr/>
                  <a:lstStyle/>
                  <a:p>
                    <a:endParaRPr lang="en-US"/>
                  </a:p>
                </p:txBody>
              </p:sp>
              <p:sp>
                <p:nvSpPr>
                  <p:cNvPr id="26861" name="Line 574"/>
                  <p:cNvSpPr>
                    <a:spLocks noChangeShapeType="1"/>
                  </p:cNvSpPr>
                  <p:nvPr/>
                </p:nvSpPr>
                <p:spPr bwMode="auto">
                  <a:xfrm>
                    <a:off x="5067" y="3554"/>
                    <a:ext cx="0" cy="302"/>
                  </a:xfrm>
                  <a:prstGeom prst="line">
                    <a:avLst/>
                  </a:prstGeom>
                  <a:noFill/>
                  <a:ln w="12700">
                    <a:solidFill>
                      <a:srgbClr val="000000"/>
                    </a:solidFill>
                    <a:round/>
                    <a:headEnd/>
                    <a:tailEnd/>
                  </a:ln>
                </p:spPr>
                <p:txBody>
                  <a:bodyPr/>
                  <a:lstStyle/>
                  <a:p>
                    <a:endParaRPr lang="en-US"/>
                  </a:p>
                </p:txBody>
              </p:sp>
              <p:sp>
                <p:nvSpPr>
                  <p:cNvPr id="26862" name="Line 575"/>
                  <p:cNvSpPr>
                    <a:spLocks noChangeShapeType="1"/>
                  </p:cNvSpPr>
                  <p:nvPr/>
                </p:nvSpPr>
                <p:spPr bwMode="auto">
                  <a:xfrm>
                    <a:off x="5489" y="3554"/>
                    <a:ext cx="0" cy="302"/>
                  </a:xfrm>
                  <a:prstGeom prst="line">
                    <a:avLst/>
                  </a:prstGeom>
                  <a:noFill/>
                  <a:ln w="12700">
                    <a:solidFill>
                      <a:srgbClr val="000000"/>
                    </a:solidFill>
                    <a:round/>
                    <a:headEnd/>
                    <a:tailEnd/>
                  </a:ln>
                </p:spPr>
                <p:txBody>
                  <a:bodyPr/>
                  <a:lstStyle/>
                  <a:p>
                    <a:endParaRPr lang="en-US"/>
                  </a:p>
                </p:txBody>
              </p:sp>
              <p:sp>
                <p:nvSpPr>
                  <p:cNvPr id="26863" name="Line 576"/>
                  <p:cNvSpPr>
                    <a:spLocks noChangeShapeType="1"/>
                  </p:cNvSpPr>
                  <p:nvPr/>
                </p:nvSpPr>
                <p:spPr bwMode="auto">
                  <a:xfrm>
                    <a:off x="5912" y="3554"/>
                    <a:ext cx="0" cy="302"/>
                  </a:xfrm>
                  <a:prstGeom prst="line">
                    <a:avLst/>
                  </a:prstGeom>
                  <a:noFill/>
                  <a:ln w="12700">
                    <a:solidFill>
                      <a:srgbClr val="000000"/>
                    </a:solidFill>
                    <a:round/>
                    <a:headEnd/>
                    <a:tailEnd/>
                  </a:ln>
                </p:spPr>
                <p:txBody>
                  <a:bodyPr/>
                  <a:lstStyle/>
                  <a:p>
                    <a:endParaRPr lang="en-US"/>
                  </a:p>
                </p:txBody>
              </p:sp>
              <p:sp>
                <p:nvSpPr>
                  <p:cNvPr id="26864" name="Line 577"/>
                  <p:cNvSpPr>
                    <a:spLocks noChangeShapeType="1"/>
                  </p:cNvSpPr>
                  <p:nvPr/>
                </p:nvSpPr>
                <p:spPr bwMode="auto">
                  <a:xfrm>
                    <a:off x="6334" y="3554"/>
                    <a:ext cx="0" cy="302"/>
                  </a:xfrm>
                  <a:prstGeom prst="line">
                    <a:avLst/>
                  </a:prstGeom>
                  <a:noFill/>
                  <a:ln w="12700" cap="sq">
                    <a:solidFill>
                      <a:srgbClr val="000000"/>
                    </a:solidFill>
                    <a:round/>
                    <a:headEnd/>
                    <a:tailEnd/>
                  </a:ln>
                </p:spPr>
                <p:txBody>
                  <a:bodyPr/>
                  <a:lstStyle/>
                  <a:p>
                    <a:endParaRPr lang="en-US"/>
                  </a:p>
                </p:txBody>
              </p:sp>
              <p:grpSp>
                <p:nvGrpSpPr>
                  <p:cNvPr id="26865" name="Group 578"/>
                  <p:cNvGrpSpPr>
                    <a:grpSpLocks/>
                  </p:cNvGrpSpPr>
                  <p:nvPr/>
                </p:nvGrpSpPr>
                <p:grpSpPr bwMode="auto">
                  <a:xfrm>
                    <a:off x="213" y="3554"/>
                    <a:ext cx="6334" cy="302"/>
                    <a:chOff x="148" y="1309"/>
                    <a:chExt cx="6334" cy="302"/>
                  </a:xfrm>
                </p:grpSpPr>
                <p:sp>
                  <p:nvSpPr>
                    <p:cNvPr id="26866" name="Rectangle 579"/>
                    <p:cNvSpPr>
                      <a:spLocks noChangeArrowheads="1"/>
                    </p:cNvSpPr>
                    <p:nvPr/>
                  </p:nvSpPr>
                  <p:spPr bwMode="auto">
                    <a:xfrm>
                      <a:off x="6060"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6867" name="Rectangle 580"/>
                    <p:cNvSpPr>
                      <a:spLocks noChangeArrowheads="1"/>
                    </p:cNvSpPr>
                    <p:nvPr/>
                  </p:nvSpPr>
                  <p:spPr bwMode="auto">
                    <a:xfrm>
                      <a:off x="5637" y="1309"/>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6868" name="Rectangle 581"/>
                    <p:cNvSpPr>
                      <a:spLocks noChangeArrowheads="1"/>
                    </p:cNvSpPr>
                    <p:nvPr/>
                  </p:nvSpPr>
                  <p:spPr bwMode="auto">
                    <a:xfrm>
                      <a:off x="5215"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6869" name="Rectangle 582"/>
                    <p:cNvSpPr>
                      <a:spLocks noChangeArrowheads="1"/>
                    </p:cNvSpPr>
                    <p:nvPr/>
                  </p:nvSpPr>
                  <p:spPr bwMode="auto">
                    <a:xfrm>
                      <a:off x="4793"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6870" name="Rectangle 583"/>
                    <p:cNvSpPr>
                      <a:spLocks noChangeArrowheads="1"/>
                    </p:cNvSpPr>
                    <p:nvPr/>
                  </p:nvSpPr>
                  <p:spPr bwMode="auto">
                    <a:xfrm>
                      <a:off x="4371"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6871" name="Rectangle 584"/>
                    <p:cNvSpPr>
                      <a:spLocks noChangeArrowheads="1"/>
                    </p:cNvSpPr>
                    <p:nvPr/>
                  </p:nvSpPr>
                  <p:spPr bwMode="auto">
                    <a:xfrm>
                      <a:off x="3948" y="1309"/>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6872" name="Rectangle 585"/>
                    <p:cNvSpPr>
                      <a:spLocks noChangeArrowheads="1"/>
                    </p:cNvSpPr>
                    <p:nvPr/>
                  </p:nvSpPr>
                  <p:spPr bwMode="auto">
                    <a:xfrm>
                      <a:off x="3526"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6873" name="Rectangle 586"/>
                    <p:cNvSpPr>
                      <a:spLocks noChangeArrowheads="1"/>
                    </p:cNvSpPr>
                    <p:nvPr/>
                  </p:nvSpPr>
                  <p:spPr bwMode="auto">
                    <a:xfrm>
                      <a:off x="3104"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6874" name="Rectangle 587"/>
                    <p:cNvSpPr>
                      <a:spLocks noChangeArrowheads="1"/>
                    </p:cNvSpPr>
                    <p:nvPr/>
                  </p:nvSpPr>
                  <p:spPr bwMode="auto">
                    <a:xfrm>
                      <a:off x="2682"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6875" name="Rectangle 588"/>
                    <p:cNvSpPr>
                      <a:spLocks noChangeArrowheads="1"/>
                    </p:cNvSpPr>
                    <p:nvPr/>
                  </p:nvSpPr>
                  <p:spPr bwMode="auto">
                    <a:xfrm>
                      <a:off x="2259" y="1309"/>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6876" name="Rectangle 589"/>
                    <p:cNvSpPr>
                      <a:spLocks noChangeArrowheads="1"/>
                    </p:cNvSpPr>
                    <p:nvPr/>
                  </p:nvSpPr>
                  <p:spPr bwMode="auto">
                    <a:xfrm>
                      <a:off x="1837"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6877" name="Rectangle 590"/>
                    <p:cNvSpPr>
                      <a:spLocks noChangeArrowheads="1"/>
                    </p:cNvSpPr>
                    <p:nvPr/>
                  </p:nvSpPr>
                  <p:spPr bwMode="auto">
                    <a:xfrm>
                      <a:off x="1415"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6878" name="Rectangle 591"/>
                    <p:cNvSpPr>
                      <a:spLocks noChangeArrowheads="1"/>
                    </p:cNvSpPr>
                    <p:nvPr/>
                  </p:nvSpPr>
                  <p:spPr bwMode="auto">
                    <a:xfrm>
                      <a:off x="993"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6879" name="Rectangle 592"/>
                    <p:cNvSpPr>
                      <a:spLocks noChangeArrowheads="1"/>
                    </p:cNvSpPr>
                    <p:nvPr/>
                  </p:nvSpPr>
                  <p:spPr bwMode="auto">
                    <a:xfrm>
                      <a:off x="570" y="1309"/>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6880" name="Rectangle 593"/>
                    <p:cNvSpPr>
                      <a:spLocks noChangeArrowheads="1"/>
                    </p:cNvSpPr>
                    <p:nvPr/>
                  </p:nvSpPr>
                  <p:spPr bwMode="auto">
                    <a:xfrm>
                      <a:off x="148"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6881" name="Line 594"/>
                    <p:cNvSpPr>
                      <a:spLocks noChangeShapeType="1"/>
                    </p:cNvSpPr>
                    <p:nvPr/>
                  </p:nvSpPr>
                  <p:spPr bwMode="auto">
                    <a:xfrm>
                      <a:off x="148" y="1309"/>
                      <a:ext cx="6334" cy="0"/>
                    </a:xfrm>
                    <a:prstGeom prst="line">
                      <a:avLst/>
                    </a:prstGeom>
                    <a:noFill/>
                    <a:ln w="12700" cap="sq">
                      <a:solidFill>
                        <a:srgbClr val="000000"/>
                      </a:solidFill>
                      <a:round/>
                      <a:headEnd/>
                      <a:tailEnd/>
                    </a:ln>
                  </p:spPr>
                  <p:txBody>
                    <a:bodyPr/>
                    <a:lstStyle/>
                    <a:p>
                      <a:endParaRPr lang="en-US"/>
                    </a:p>
                  </p:txBody>
                </p:sp>
                <p:sp>
                  <p:nvSpPr>
                    <p:cNvPr id="26882" name="Line 595"/>
                    <p:cNvSpPr>
                      <a:spLocks noChangeShapeType="1"/>
                    </p:cNvSpPr>
                    <p:nvPr/>
                  </p:nvSpPr>
                  <p:spPr bwMode="auto">
                    <a:xfrm>
                      <a:off x="148" y="1611"/>
                      <a:ext cx="6334" cy="0"/>
                    </a:xfrm>
                    <a:prstGeom prst="line">
                      <a:avLst/>
                    </a:prstGeom>
                    <a:noFill/>
                    <a:ln w="12700" cap="sq">
                      <a:solidFill>
                        <a:srgbClr val="000000"/>
                      </a:solidFill>
                      <a:round/>
                      <a:headEnd/>
                      <a:tailEnd/>
                    </a:ln>
                  </p:spPr>
                  <p:txBody>
                    <a:bodyPr/>
                    <a:lstStyle/>
                    <a:p>
                      <a:endParaRPr lang="en-US"/>
                    </a:p>
                  </p:txBody>
                </p:sp>
                <p:sp>
                  <p:nvSpPr>
                    <p:cNvPr id="26883" name="Line 596"/>
                    <p:cNvSpPr>
                      <a:spLocks noChangeShapeType="1"/>
                    </p:cNvSpPr>
                    <p:nvPr/>
                  </p:nvSpPr>
                  <p:spPr bwMode="auto">
                    <a:xfrm>
                      <a:off x="148" y="1309"/>
                      <a:ext cx="0" cy="302"/>
                    </a:xfrm>
                    <a:prstGeom prst="line">
                      <a:avLst/>
                    </a:prstGeom>
                    <a:noFill/>
                    <a:ln w="12700" cap="sq">
                      <a:solidFill>
                        <a:srgbClr val="000000"/>
                      </a:solidFill>
                      <a:round/>
                      <a:headEnd/>
                      <a:tailEnd/>
                    </a:ln>
                  </p:spPr>
                  <p:txBody>
                    <a:bodyPr/>
                    <a:lstStyle/>
                    <a:p>
                      <a:endParaRPr lang="en-US"/>
                    </a:p>
                  </p:txBody>
                </p:sp>
                <p:sp>
                  <p:nvSpPr>
                    <p:cNvPr id="26884" name="Line 597"/>
                    <p:cNvSpPr>
                      <a:spLocks noChangeShapeType="1"/>
                    </p:cNvSpPr>
                    <p:nvPr/>
                  </p:nvSpPr>
                  <p:spPr bwMode="auto">
                    <a:xfrm>
                      <a:off x="570" y="1309"/>
                      <a:ext cx="0" cy="302"/>
                    </a:xfrm>
                    <a:prstGeom prst="line">
                      <a:avLst/>
                    </a:prstGeom>
                    <a:noFill/>
                    <a:ln w="12700">
                      <a:solidFill>
                        <a:srgbClr val="000000"/>
                      </a:solidFill>
                      <a:round/>
                      <a:headEnd/>
                      <a:tailEnd/>
                    </a:ln>
                  </p:spPr>
                  <p:txBody>
                    <a:bodyPr/>
                    <a:lstStyle/>
                    <a:p>
                      <a:endParaRPr lang="en-US"/>
                    </a:p>
                  </p:txBody>
                </p:sp>
                <p:sp>
                  <p:nvSpPr>
                    <p:cNvPr id="26885" name="Line 598"/>
                    <p:cNvSpPr>
                      <a:spLocks noChangeShapeType="1"/>
                    </p:cNvSpPr>
                    <p:nvPr/>
                  </p:nvSpPr>
                  <p:spPr bwMode="auto">
                    <a:xfrm>
                      <a:off x="993" y="1309"/>
                      <a:ext cx="0" cy="302"/>
                    </a:xfrm>
                    <a:prstGeom prst="line">
                      <a:avLst/>
                    </a:prstGeom>
                    <a:noFill/>
                    <a:ln w="12700">
                      <a:solidFill>
                        <a:srgbClr val="000000"/>
                      </a:solidFill>
                      <a:round/>
                      <a:headEnd/>
                      <a:tailEnd/>
                    </a:ln>
                  </p:spPr>
                  <p:txBody>
                    <a:bodyPr/>
                    <a:lstStyle/>
                    <a:p>
                      <a:endParaRPr lang="en-US"/>
                    </a:p>
                  </p:txBody>
                </p:sp>
                <p:sp>
                  <p:nvSpPr>
                    <p:cNvPr id="26886" name="Line 599"/>
                    <p:cNvSpPr>
                      <a:spLocks noChangeShapeType="1"/>
                    </p:cNvSpPr>
                    <p:nvPr/>
                  </p:nvSpPr>
                  <p:spPr bwMode="auto">
                    <a:xfrm>
                      <a:off x="1415" y="1309"/>
                      <a:ext cx="0" cy="302"/>
                    </a:xfrm>
                    <a:prstGeom prst="line">
                      <a:avLst/>
                    </a:prstGeom>
                    <a:noFill/>
                    <a:ln w="12700">
                      <a:solidFill>
                        <a:srgbClr val="000000"/>
                      </a:solidFill>
                      <a:round/>
                      <a:headEnd/>
                      <a:tailEnd/>
                    </a:ln>
                  </p:spPr>
                  <p:txBody>
                    <a:bodyPr/>
                    <a:lstStyle/>
                    <a:p>
                      <a:endParaRPr lang="en-US"/>
                    </a:p>
                  </p:txBody>
                </p:sp>
                <p:sp>
                  <p:nvSpPr>
                    <p:cNvPr id="26887" name="Line 600"/>
                    <p:cNvSpPr>
                      <a:spLocks noChangeShapeType="1"/>
                    </p:cNvSpPr>
                    <p:nvPr/>
                  </p:nvSpPr>
                  <p:spPr bwMode="auto">
                    <a:xfrm>
                      <a:off x="1837" y="1309"/>
                      <a:ext cx="0" cy="302"/>
                    </a:xfrm>
                    <a:prstGeom prst="line">
                      <a:avLst/>
                    </a:prstGeom>
                    <a:noFill/>
                    <a:ln w="12700">
                      <a:solidFill>
                        <a:srgbClr val="000000"/>
                      </a:solidFill>
                      <a:round/>
                      <a:headEnd/>
                      <a:tailEnd/>
                    </a:ln>
                  </p:spPr>
                  <p:txBody>
                    <a:bodyPr/>
                    <a:lstStyle/>
                    <a:p>
                      <a:endParaRPr lang="en-US"/>
                    </a:p>
                  </p:txBody>
                </p:sp>
                <p:sp>
                  <p:nvSpPr>
                    <p:cNvPr id="26888" name="Line 601"/>
                    <p:cNvSpPr>
                      <a:spLocks noChangeShapeType="1"/>
                    </p:cNvSpPr>
                    <p:nvPr/>
                  </p:nvSpPr>
                  <p:spPr bwMode="auto">
                    <a:xfrm>
                      <a:off x="2259" y="1309"/>
                      <a:ext cx="0" cy="302"/>
                    </a:xfrm>
                    <a:prstGeom prst="line">
                      <a:avLst/>
                    </a:prstGeom>
                    <a:noFill/>
                    <a:ln w="12700">
                      <a:solidFill>
                        <a:srgbClr val="000000"/>
                      </a:solidFill>
                      <a:round/>
                      <a:headEnd/>
                      <a:tailEnd/>
                    </a:ln>
                  </p:spPr>
                  <p:txBody>
                    <a:bodyPr/>
                    <a:lstStyle/>
                    <a:p>
                      <a:endParaRPr lang="en-US"/>
                    </a:p>
                  </p:txBody>
                </p:sp>
                <p:sp>
                  <p:nvSpPr>
                    <p:cNvPr id="26889" name="Line 602"/>
                    <p:cNvSpPr>
                      <a:spLocks noChangeShapeType="1"/>
                    </p:cNvSpPr>
                    <p:nvPr/>
                  </p:nvSpPr>
                  <p:spPr bwMode="auto">
                    <a:xfrm>
                      <a:off x="2682" y="1309"/>
                      <a:ext cx="0" cy="302"/>
                    </a:xfrm>
                    <a:prstGeom prst="line">
                      <a:avLst/>
                    </a:prstGeom>
                    <a:noFill/>
                    <a:ln w="12700">
                      <a:solidFill>
                        <a:srgbClr val="000000"/>
                      </a:solidFill>
                      <a:round/>
                      <a:headEnd/>
                      <a:tailEnd/>
                    </a:ln>
                  </p:spPr>
                  <p:txBody>
                    <a:bodyPr/>
                    <a:lstStyle/>
                    <a:p>
                      <a:endParaRPr lang="en-US"/>
                    </a:p>
                  </p:txBody>
                </p:sp>
                <p:sp>
                  <p:nvSpPr>
                    <p:cNvPr id="26890" name="Line 603"/>
                    <p:cNvSpPr>
                      <a:spLocks noChangeShapeType="1"/>
                    </p:cNvSpPr>
                    <p:nvPr/>
                  </p:nvSpPr>
                  <p:spPr bwMode="auto">
                    <a:xfrm>
                      <a:off x="3104" y="1309"/>
                      <a:ext cx="0" cy="302"/>
                    </a:xfrm>
                    <a:prstGeom prst="line">
                      <a:avLst/>
                    </a:prstGeom>
                    <a:noFill/>
                    <a:ln w="12700">
                      <a:solidFill>
                        <a:srgbClr val="000000"/>
                      </a:solidFill>
                      <a:round/>
                      <a:headEnd/>
                      <a:tailEnd/>
                    </a:ln>
                  </p:spPr>
                  <p:txBody>
                    <a:bodyPr/>
                    <a:lstStyle/>
                    <a:p>
                      <a:endParaRPr lang="en-US"/>
                    </a:p>
                  </p:txBody>
                </p:sp>
                <p:sp>
                  <p:nvSpPr>
                    <p:cNvPr id="26891" name="Line 604"/>
                    <p:cNvSpPr>
                      <a:spLocks noChangeShapeType="1"/>
                    </p:cNvSpPr>
                    <p:nvPr/>
                  </p:nvSpPr>
                  <p:spPr bwMode="auto">
                    <a:xfrm>
                      <a:off x="3526" y="1309"/>
                      <a:ext cx="0" cy="302"/>
                    </a:xfrm>
                    <a:prstGeom prst="line">
                      <a:avLst/>
                    </a:prstGeom>
                    <a:noFill/>
                    <a:ln w="12700">
                      <a:solidFill>
                        <a:srgbClr val="000000"/>
                      </a:solidFill>
                      <a:round/>
                      <a:headEnd/>
                      <a:tailEnd/>
                    </a:ln>
                  </p:spPr>
                  <p:txBody>
                    <a:bodyPr/>
                    <a:lstStyle/>
                    <a:p>
                      <a:endParaRPr lang="en-US"/>
                    </a:p>
                  </p:txBody>
                </p:sp>
                <p:sp>
                  <p:nvSpPr>
                    <p:cNvPr id="26892" name="Line 605"/>
                    <p:cNvSpPr>
                      <a:spLocks noChangeShapeType="1"/>
                    </p:cNvSpPr>
                    <p:nvPr/>
                  </p:nvSpPr>
                  <p:spPr bwMode="auto">
                    <a:xfrm>
                      <a:off x="3948" y="1309"/>
                      <a:ext cx="0" cy="302"/>
                    </a:xfrm>
                    <a:prstGeom prst="line">
                      <a:avLst/>
                    </a:prstGeom>
                    <a:noFill/>
                    <a:ln w="12700">
                      <a:solidFill>
                        <a:srgbClr val="000000"/>
                      </a:solidFill>
                      <a:round/>
                      <a:headEnd/>
                      <a:tailEnd/>
                    </a:ln>
                  </p:spPr>
                  <p:txBody>
                    <a:bodyPr/>
                    <a:lstStyle/>
                    <a:p>
                      <a:endParaRPr lang="en-US"/>
                    </a:p>
                  </p:txBody>
                </p:sp>
                <p:sp>
                  <p:nvSpPr>
                    <p:cNvPr id="26893" name="Line 606"/>
                    <p:cNvSpPr>
                      <a:spLocks noChangeShapeType="1"/>
                    </p:cNvSpPr>
                    <p:nvPr/>
                  </p:nvSpPr>
                  <p:spPr bwMode="auto">
                    <a:xfrm>
                      <a:off x="4371" y="1309"/>
                      <a:ext cx="0" cy="302"/>
                    </a:xfrm>
                    <a:prstGeom prst="line">
                      <a:avLst/>
                    </a:prstGeom>
                    <a:noFill/>
                    <a:ln w="12700">
                      <a:solidFill>
                        <a:srgbClr val="000000"/>
                      </a:solidFill>
                      <a:round/>
                      <a:headEnd/>
                      <a:tailEnd/>
                    </a:ln>
                  </p:spPr>
                  <p:txBody>
                    <a:bodyPr/>
                    <a:lstStyle/>
                    <a:p>
                      <a:endParaRPr lang="en-US"/>
                    </a:p>
                  </p:txBody>
                </p:sp>
                <p:sp>
                  <p:nvSpPr>
                    <p:cNvPr id="26894" name="Line 607"/>
                    <p:cNvSpPr>
                      <a:spLocks noChangeShapeType="1"/>
                    </p:cNvSpPr>
                    <p:nvPr/>
                  </p:nvSpPr>
                  <p:spPr bwMode="auto">
                    <a:xfrm>
                      <a:off x="4793" y="1309"/>
                      <a:ext cx="0" cy="302"/>
                    </a:xfrm>
                    <a:prstGeom prst="line">
                      <a:avLst/>
                    </a:prstGeom>
                    <a:noFill/>
                    <a:ln w="12700">
                      <a:solidFill>
                        <a:srgbClr val="000000"/>
                      </a:solidFill>
                      <a:round/>
                      <a:headEnd/>
                      <a:tailEnd/>
                    </a:ln>
                  </p:spPr>
                  <p:txBody>
                    <a:bodyPr/>
                    <a:lstStyle/>
                    <a:p>
                      <a:endParaRPr lang="en-US"/>
                    </a:p>
                  </p:txBody>
                </p:sp>
                <p:sp>
                  <p:nvSpPr>
                    <p:cNvPr id="26895" name="Line 608"/>
                    <p:cNvSpPr>
                      <a:spLocks noChangeShapeType="1"/>
                    </p:cNvSpPr>
                    <p:nvPr/>
                  </p:nvSpPr>
                  <p:spPr bwMode="auto">
                    <a:xfrm>
                      <a:off x="5215" y="1309"/>
                      <a:ext cx="0" cy="302"/>
                    </a:xfrm>
                    <a:prstGeom prst="line">
                      <a:avLst/>
                    </a:prstGeom>
                    <a:noFill/>
                    <a:ln w="12700">
                      <a:solidFill>
                        <a:srgbClr val="000000"/>
                      </a:solidFill>
                      <a:round/>
                      <a:headEnd/>
                      <a:tailEnd/>
                    </a:ln>
                  </p:spPr>
                  <p:txBody>
                    <a:bodyPr/>
                    <a:lstStyle/>
                    <a:p>
                      <a:endParaRPr lang="en-US"/>
                    </a:p>
                  </p:txBody>
                </p:sp>
                <p:sp>
                  <p:nvSpPr>
                    <p:cNvPr id="26896" name="Line 609"/>
                    <p:cNvSpPr>
                      <a:spLocks noChangeShapeType="1"/>
                    </p:cNvSpPr>
                    <p:nvPr/>
                  </p:nvSpPr>
                  <p:spPr bwMode="auto">
                    <a:xfrm>
                      <a:off x="5637" y="1309"/>
                      <a:ext cx="0" cy="302"/>
                    </a:xfrm>
                    <a:prstGeom prst="line">
                      <a:avLst/>
                    </a:prstGeom>
                    <a:noFill/>
                    <a:ln w="12700">
                      <a:solidFill>
                        <a:srgbClr val="000000"/>
                      </a:solidFill>
                      <a:round/>
                      <a:headEnd/>
                      <a:tailEnd/>
                    </a:ln>
                  </p:spPr>
                  <p:txBody>
                    <a:bodyPr/>
                    <a:lstStyle/>
                    <a:p>
                      <a:endParaRPr lang="en-US"/>
                    </a:p>
                  </p:txBody>
                </p:sp>
                <p:sp>
                  <p:nvSpPr>
                    <p:cNvPr id="26897" name="Line 610"/>
                    <p:cNvSpPr>
                      <a:spLocks noChangeShapeType="1"/>
                    </p:cNvSpPr>
                    <p:nvPr/>
                  </p:nvSpPr>
                  <p:spPr bwMode="auto">
                    <a:xfrm>
                      <a:off x="6060" y="1309"/>
                      <a:ext cx="0" cy="302"/>
                    </a:xfrm>
                    <a:prstGeom prst="line">
                      <a:avLst/>
                    </a:prstGeom>
                    <a:noFill/>
                    <a:ln w="12700">
                      <a:solidFill>
                        <a:srgbClr val="000000"/>
                      </a:solidFill>
                      <a:round/>
                      <a:headEnd/>
                      <a:tailEnd/>
                    </a:ln>
                  </p:spPr>
                  <p:txBody>
                    <a:bodyPr/>
                    <a:lstStyle/>
                    <a:p>
                      <a:endParaRPr lang="en-US"/>
                    </a:p>
                  </p:txBody>
                </p:sp>
                <p:sp>
                  <p:nvSpPr>
                    <p:cNvPr id="26898" name="Line 611"/>
                    <p:cNvSpPr>
                      <a:spLocks noChangeShapeType="1"/>
                    </p:cNvSpPr>
                    <p:nvPr/>
                  </p:nvSpPr>
                  <p:spPr bwMode="auto">
                    <a:xfrm>
                      <a:off x="6482" y="1309"/>
                      <a:ext cx="0" cy="302"/>
                    </a:xfrm>
                    <a:prstGeom prst="line">
                      <a:avLst/>
                    </a:prstGeom>
                    <a:noFill/>
                    <a:ln w="12700" cap="sq">
                      <a:solidFill>
                        <a:srgbClr val="000000"/>
                      </a:solidFill>
                      <a:round/>
                      <a:headEnd/>
                      <a:tailEnd/>
                    </a:ln>
                  </p:spPr>
                  <p:txBody>
                    <a:bodyPr/>
                    <a:lstStyle/>
                    <a:p>
                      <a:endParaRPr lang="en-US"/>
                    </a:p>
                  </p:txBody>
                </p:sp>
              </p:grpSp>
            </p:grpSp>
            <p:grpSp>
              <p:nvGrpSpPr>
                <p:cNvPr id="26756" name="Group 612"/>
                <p:cNvGrpSpPr>
                  <a:grpSpLocks/>
                </p:cNvGrpSpPr>
                <p:nvPr/>
              </p:nvGrpSpPr>
              <p:grpSpPr bwMode="auto">
                <a:xfrm flipH="1">
                  <a:off x="1435" y="3574"/>
                  <a:ext cx="1259" cy="282"/>
                  <a:chOff x="0" y="3554"/>
                  <a:chExt cx="6547" cy="302"/>
                </a:xfrm>
              </p:grpSpPr>
              <p:sp>
                <p:nvSpPr>
                  <p:cNvPr id="26757" name="Rectangle 613"/>
                  <p:cNvSpPr>
                    <a:spLocks noChangeArrowheads="1"/>
                  </p:cNvSpPr>
                  <p:nvPr/>
                </p:nvSpPr>
                <p:spPr bwMode="auto">
                  <a:xfrm>
                    <a:off x="2958" y="3554"/>
                    <a:ext cx="2954" cy="302"/>
                  </a:xfrm>
                  <a:prstGeom prst="rect">
                    <a:avLst/>
                  </a:prstGeom>
                  <a:solidFill>
                    <a:srgbClr val="969696"/>
                  </a:solidFill>
                  <a:ln w="9525">
                    <a:noFill/>
                    <a:miter lim="800000"/>
                    <a:headEnd/>
                    <a:tailEnd/>
                  </a:ln>
                </p:spPr>
                <p:txBody>
                  <a:bodyPr wrap="none" anchor="ctr"/>
                  <a:lstStyle/>
                  <a:p>
                    <a:endParaRPr lang="en-US"/>
                  </a:p>
                </p:txBody>
              </p:sp>
              <p:sp>
                <p:nvSpPr>
                  <p:cNvPr id="26758" name="Rectangle 614"/>
                  <p:cNvSpPr>
                    <a:spLocks noChangeArrowheads="1"/>
                  </p:cNvSpPr>
                  <p:nvPr/>
                </p:nvSpPr>
                <p:spPr bwMode="auto">
                  <a:xfrm>
                    <a:off x="1269" y="3554"/>
                    <a:ext cx="1687" cy="302"/>
                  </a:xfrm>
                  <a:prstGeom prst="rect">
                    <a:avLst/>
                  </a:prstGeom>
                  <a:solidFill>
                    <a:srgbClr val="969696"/>
                  </a:solidFill>
                  <a:ln w="9525">
                    <a:noFill/>
                    <a:miter lim="800000"/>
                    <a:headEnd/>
                    <a:tailEnd/>
                  </a:ln>
                </p:spPr>
                <p:txBody>
                  <a:bodyPr wrap="none" anchor="ctr"/>
                  <a:lstStyle/>
                  <a:p>
                    <a:endParaRPr lang="en-US"/>
                  </a:p>
                </p:txBody>
              </p:sp>
              <p:sp>
                <p:nvSpPr>
                  <p:cNvPr id="26759" name="Rectangle 615"/>
                  <p:cNvSpPr>
                    <a:spLocks noChangeArrowheads="1"/>
                  </p:cNvSpPr>
                  <p:nvPr/>
                </p:nvSpPr>
                <p:spPr bwMode="auto">
                  <a:xfrm>
                    <a:off x="422" y="3554"/>
                    <a:ext cx="845" cy="302"/>
                  </a:xfrm>
                  <a:prstGeom prst="rect">
                    <a:avLst/>
                  </a:prstGeom>
                  <a:solidFill>
                    <a:srgbClr val="969696"/>
                  </a:solidFill>
                  <a:ln w="9525">
                    <a:noFill/>
                    <a:miter lim="800000"/>
                    <a:headEnd/>
                    <a:tailEnd/>
                  </a:ln>
                </p:spPr>
                <p:txBody>
                  <a:bodyPr wrap="none" anchor="ctr"/>
                  <a:lstStyle/>
                  <a:p>
                    <a:endParaRPr lang="en-US"/>
                  </a:p>
                </p:txBody>
              </p:sp>
              <p:sp>
                <p:nvSpPr>
                  <p:cNvPr id="26760" name="Rectangle 616"/>
                  <p:cNvSpPr>
                    <a:spLocks noChangeArrowheads="1"/>
                  </p:cNvSpPr>
                  <p:nvPr/>
                </p:nvSpPr>
                <p:spPr bwMode="auto">
                  <a:xfrm>
                    <a:off x="0" y="3554"/>
                    <a:ext cx="422" cy="302"/>
                  </a:xfrm>
                  <a:prstGeom prst="rect">
                    <a:avLst/>
                  </a:prstGeom>
                  <a:solidFill>
                    <a:srgbClr val="969696"/>
                  </a:solidFill>
                  <a:ln w="9525">
                    <a:noFill/>
                    <a:miter lim="800000"/>
                    <a:headEnd/>
                    <a:tailEnd/>
                  </a:ln>
                </p:spPr>
                <p:txBody>
                  <a:bodyPr wrap="none" anchor="ctr"/>
                  <a:lstStyle/>
                  <a:p>
                    <a:endParaRPr lang="en-US"/>
                  </a:p>
                </p:txBody>
              </p:sp>
              <p:sp>
                <p:nvSpPr>
                  <p:cNvPr id="26761" name="Rectangle 617"/>
                  <p:cNvSpPr>
                    <a:spLocks noChangeArrowheads="1"/>
                  </p:cNvSpPr>
                  <p:nvPr/>
                </p:nvSpPr>
                <p:spPr bwMode="auto">
                  <a:xfrm>
                    <a:off x="5912"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6762" name="Rectangle 618"/>
                  <p:cNvSpPr>
                    <a:spLocks noChangeArrowheads="1"/>
                  </p:cNvSpPr>
                  <p:nvPr/>
                </p:nvSpPr>
                <p:spPr bwMode="auto">
                  <a:xfrm>
                    <a:off x="5489" y="3554"/>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6763" name="Rectangle 619"/>
                  <p:cNvSpPr>
                    <a:spLocks noChangeArrowheads="1"/>
                  </p:cNvSpPr>
                  <p:nvPr/>
                </p:nvSpPr>
                <p:spPr bwMode="auto">
                  <a:xfrm>
                    <a:off x="5067"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6764" name="Rectangle 620"/>
                  <p:cNvSpPr>
                    <a:spLocks noChangeArrowheads="1"/>
                  </p:cNvSpPr>
                  <p:nvPr/>
                </p:nvSpPr>
                <p:spPr bwMode="auto">
                  <a:xfrm>
                    <a:off x="4645"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6765" name="Rectangle 621"/>
                  <p:cNvSpPr>
                    <a:spLocks noChangeArrowheads="1"/>
                  </p:cNvSpPr>
                  <p:nvPr/>
                </p:nvSpPr>
                <p:spPr bwMode="auto">
                  <a:xfrm>
                    <a:off x="4223"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6766" name="Rectangle 622"/>
                  <p:cNvSpPr>
                    <a:spLocks noChangeArrowheads="1"/>
                  </p:cNvSpPr>
                  <p:nvPr/>
                </p:nvSpPr>
                <p:spPr bwMode="auto">
                  <a:xfrm>
                    <a:off x="3800" y="3554"/>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6767" name="Rectangle 623"/>
                  <p:cNvSpPr>
                    <a:spLocks noChangeArrowheads="1"/>
                  </p:cNvSpPr>
                  <p:nvPr/>
                </p:nvSpPr>
                <p:spPr bwMode="auto">
                  <a:xfrm>
                    <a:off x="3378"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6768" name="Rectangle 624"/>
                  <p:cNvSpPr>
                    <a:spLocks noChangeArrowheads="1"/>
                  </p:cNvSpPr>
                  <p:nvPr/>
                </p:nvSpPr>
                <p:spPr bwMode="auto">
                  <a:xfrm>
                    <a:off x="2956"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6769" name="Rectangle 625"/>
                  <p:cNvSpPr>
                    <a:spLocks noChangeArrowheads="1"/>
                  </p:cNvSpPr>
                  <p:nvPr/>
                </p:nvSpPr>
                <p:spPr bwMode="auto">
                  <a:xfrm>
                    <a:off x="2534"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6770" name="Rectangle 626"/>
                  <p:cNvSpPr>
                    <a:spLocks noChangeArrowheads="1"/>
                  </p:cNvSpPr>
                  <p:nvPr/>
                </p:nvSpPr>
                <p:spPr bwMode="auto">
                  <a:xfrm>
                    <a:off x="2111" y="3554"/>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6771" name="Rectangle 627"/>
                  <p:cNvSpPr>
                    <a:spLocks noChangeArrowheads="1"/>
                  </p:cNvSpPr>
                  <p:nvPr/>
                </p:nvSpPr>
                <p:spPr bwMode="auto">
                  <a:xfrm>
                    <a:off x="1689"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6772" name="Rectangle 628"/>
                  <p:cNvSpPr>
                    <a:spLocks noChangeArrowheads="1"/>
                  </p:cNvSpPr>
                  <p:nvPr/>
                </p:nvSpPr>
                <p:spPr bwMode="auto">
                  <a:xfrm>
                    <a:off x="1267"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6773" name="Rectangle 629"/>
                  <p:cNvSpPr>
                    <a:spLocks noChangeArrowheads="1"/>
                  </p:cNvSpPr>
                  <p:nvPr/>
                </p:nvSpPr>
                <p:spPr bwMode="auto">
                  <a:xfrm>
                    <a:off x="845"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6774" name="Rectangle 630"/>
                  <p:cNvSpPr>
                    <a:spLocks noChangeArrowheads="1"/>
                  </p:cNvSpPr>
                  <p:nvPr/>
                </p:nvSpPr>
                <p:spPr bwMode="auto">
                  <a:xfrm>
                    <a:off x="422" y="3554"/>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6775" name="Rectangle 631"/>
                  <p:cNvSpPr>
                    <a:spLocks noChangeArrowheads="1"/>
                  </p:cNvSpPr>
                  <p:nvPr/>
                </p:nvSpPr>
                <p:spPr bwMode="auto">
                  <a:xfrm>
                    <a:off x="0"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6776" name="Line 632"/>
                  <p:cNvSpPr>
                    <a:spLocks noChangeShapeType="1"/>
                  </p:cNvSpPr>
                  <p:nvPr/>
                </p:nvSpPr>
                <p:spPr bwMode="auto">
                  <a:xfrm>
                    <a:off x="0" y="3554"/>
                    <a:ext cx="6334" cy="0"/>
                  </a:xfrm>
                  <a:prstGeom prst="line">
                    <a:avLst/>
                  </a:prstGeom>
                  <a:noFill/>
                  <a:ln w="12700" cap="sq">
                    <a:solidFill>
                      <a:srgbClr val="000000"/>
                    </a:solidFill>
                    <a:round/>
                    <a:headEnd/>
                    <a:tailEnd/>
                  </a:ln>
                </p:spPr>
                <p:txBody>
                  <a:bodyPr/>
                  <a:lstStyle/>
                  <a:p>
                    <a:endParaRPr lang="en-US"/>
                  </a:p>
                </p:txBody>
              </p:sp>
              <p:sp>
                <p:nvSpPr>
                  <p:cNvPr id="26777" name="Line 633"/>
                  <p:cNvSpPr>
                    <a:spLocks noChangeShapeType="1"/>
                  </p:cNvSpPr>
                  <p:nvPr/>
                </p:nvSpPr>
                <p:spPr bwMode="auto">
                  <a:xfrm>
                    <a:off x="0" y="3856"/>
                    <a:ext cx="6334" cy="0"/>
                  </a:xfrm>
                  <a:prstGeom prst="line">
                    <a:avLst/>
                  </a:prstGeom>
                  <a:noFill/>
                  <a:ln w="12700" cap="sq">
                    <a:solidFill>
                      <a:srgbClr val="000000"/>
                    </a:solidFill>
                    <a:round/>
                    <a:headEnd/>
                    <a:tailEnd/>
                  </a:ln>
                </p:spPr>
                <p:txBody>
                  <a:bodyPr/>
                  <a:lstStyle/>
                  <a:p>
                    <a:endParaRPr lang="en-US"/>
                  </a:p>
                </p:txBody>
              </p:sp>
              <p:sp>
                <p:nvSpPr>
                  <p:cNvPr id="26778" name="Line 634"/>
                  <p:cNvSpPr>
                    <a:spLocks noChangeShapeType="1"/>
                  </p:cNvSpPr>
                  <p:nvPr/>
                </p:nvSpPr>
                <p:spPr bwMode="auto">
                  <a:xfrm>
                    <a:off x="0" y="3554"/>
                    <a:ext cx="0" cy="302"/>
                  </a:xfrm>
                  <a:prstGeom prst="line">
                    <a:avLst/>
                  </a:prstGeom>
                  <a:noFill/>
                  <a:ln w="12700" cap="sq">
                    <a:solidFill>
                      <a:srgbClr val="000000"/>
                    </a:solidFill>
                    <a:round/>
                    <a:headEnd/>
                    <a:tailEnd/>
                  </a:ln>
                </p:spPr>
                <p:txBody>
                  <a:bodyPr/>
                  <a:lstStyle/>
                  <a:p>
                    <a:endParaRPr lang="en-US"/>
                  </a:p>
                </p:txBody>
              </p:sp>
              <p:sp>
                <p:nvSpPr>
                  <p:cNvPr id="26779" name="Line 635"/>
                  <p:cNvSpPr>
                    <a:spLocks noChangeShapeType="1"/>
                  </p:cNvSpPr>
                  <p:nvPr/>
                </p:nvSpPr>
                <p:spPr bwMode="auto">
                  <a:xfrm>
                    <a:off x="422" y="3554"/>
                    <a:ext cx="0" cy="302"/>
                  </a:xfrm>
                  <a:prstGeom prst="line">
                    <a:avLst/>
                  </a:prstGeom>
                  <a:noFill/>
                  <a:ln w="12700">
                    <a:solidFill>
                      <a:srgbClr val="000000"/>
                    </a:solidFill>
                    <a:round/>
                    <a:headEnd/>
                    <a:tailEnd/>
                  </a:ln>
                </p:spPr>
                <p:txBody>
                  <a:bodyPr/>
                  <a:lstStyle/>
                  <a:p>
                    <a:endParaRPr lang="en-US"/>
                  </a:p>
                </p:txBody>
              </p:sp>
              <p:sp>
                <p:nvSpPr>
                  <p:cNvPr id="26780" name="Line 636"/>
                  <p:cNvSpPr>
                    <a:spLocks noChangeShapeType="1"/>
                  </p:cNvSpPr>
                  <p:nvPr/>
                </p:nvSpPr>
                <p:spPr bwMode="auto">
                  <a:xfrm>
                    <a:off x="845" y="3554"/>
                    <a:ext cx="0" cy="302"/>
                  </a:xfrm>
                  <a:prstGeom prst="line">
                    <a:avLst/>
                  </a:prstGeom>
                  <a:noFill/>
                  <a:ln w="12700">
                    <a:solidFill>
                      <a:srgbClr val="000000"/>
                    </a:solidFill>
                    <a:round/>
                    <a:headEnd/>
                    <a:tailEnd/>
                  </a:ln>
                </p:spPr>
                <p:txBody>
                  <a:bodyPr/>
                  <a:lstStyle/>
                  <a:p>
                    <a:endParaRPr lang="en-US"/>
                  </a:p>
                </p:txBody>
              </p:sp>
              <p:sp>
                <p:nvSpPr>
                  <p:cNvPr id="26781" name="Line 637"/>
                  <p:cNvSpPr>
                    <a:spLocks noChangeShapeType="1"/>
                  </p:cNvSpPr>
                  <p:nvPr/>
                </p:nvSpPr>
                <p:spPr bwMode="auto">
                  <a:xfrm>
                    <a:off x="1267" y="3554"/>
                    <a:ext cx="0" cy="302"/>
                  </a:xfrm>
                  <a:prstGeom prst="line">
                    <a:avLst/>
                  </a:prstGeom>
                  <a:noFill/>
                  <a:ln w="12700">
                    <a:solidFill>
                      <a:srgbClr val="000000"/>
                    </a:solidFill>
                    <a:round/>
                    <a:headEnd/>
                    <a:tailEnd/>
                  </a:ln>
                </p:spPr>
                <p:txBody>
                  <a:bodyPr/>
                  <a:lstStyle/>
                  <a:p>
                    <a:endParaRPr lang="en-US"/>
                  </a:p>
                </p:txBody>
              </p:sp>
              <p:sp>
                <p:nvSpPr>
                  <p:cNvPr id="26782" name="Line 638"/>
                  <p:cNvSpPr>
                    <a:spLocks noChangeShapeType="1"/>
                  </p:cNvSpPr>
                  <p:nvPr/>
                </p:nvSpPr>
                <p:spPr bwMode="auto">
                  <a:xfrm>
                    <a:off x="1689" y="3554"/>
                    <a:ext cx="0" cy="302"/>
                  </a:xfrm>
                  <a:prstGeom prst="line">
                    <a:avLst/>
                  </a:prstGeom>
                  <a:noFill/>
                  <a:ln w="12700">
                    <a:solidFill>
                      <a:srgbClr val="000000"/>
                    </a:solidFill>
                    <a:round/>
                    <a:headEnd/>
                    <a:tailEnd/>
                  </a:ln>
                </p:spPr>
                <p:txBody>
                  <a:bodyPr/>
                  <a:lstStyle/>
                  <a:p>
                    <a:endParaRPr lang="en-US"/>
                  </a:p>
                </p:txBody>
              </p:sp>
              <p:sp>
                <p:nvSpPr>
                  <p:cNvPr id="26783" name="Line 639"/>
                  <p:cNvSpPr>
                    <a:spLocks noChangeShapeType="1"/>
                  </p:cNvSpPr>
                  <p:nvPr/>
                </p:nvSpPr>
                <p:spPr bwMode="auto">
                  <a:xfrm>
                    <a:off x="2111" y="3554"/>
                    <a:ext cx="0" cy="302"/>
                  </a:xfrm>
                  <a:prstGeom prst="line">
                    <a:avLst/>
                  </a:prstGeom>
                  <a:noFill/>
                  <a:ln w="12700">
                    <a:solidFill>
                      <a:srgbClr val="000000"/>
                    </a:solidFill>
                    <a:round/>
                    <a:headEnd/>
                    <a:tailEnd/>
                  </a:ln>
                </p:spPr>
                <p:txBody>
                  <a:bodyPr/>
                  <a:lstStyle/>
                  <a:p>
                    <a:endParaRPr lang="en-US"/>
                  </a:p>
                </p:txBody>
              </p:sp>
              <p:sp>
                <p:nvSpPr>
                  <p:cNvPr id="26784" name="Line 640"/>
                  <p:cNvSpPr>
                    <a:spLocks noChangeShapeType="1"/>
                  </p:cNvSpPr>
                  <p:nvPr/>
                </p:nvSpPr>
                <p:spPr bwMode="auto">
                  <a:xfrm>
                    <a:off x="2534" y="3554"/>
                    <a:ext cx="0" cy="302"/>
                  </a:xfrm>
                  <a:prstGeom prst="line">
                    <a:avLst/>
                  </a:prstGeom>
                  <a:noFill/>
                  <a:ln w="12700">
                    <a:solidFill>
                      <a:srgbClr val="000000"/>
                    </a:solidFill>
                    <a:round/>
                    <a:headEnd/>
                    <a:tailEnd/>
                  </a:ln>
                </p:spPr>
                <p:txBody>
                  <a:bodyPr/>
                  <a:lstStyle/>
                  <a:p>
                    <a:endParaRPr lang="en-US"/>
                  </a:p>
                </p:txBody>
              </p:sp>
              <p:sp>
                <p:nvSpPr>
                  <p:cNvPr id="26785" name="Line 641"/>
                  <p:cNvSpPr>
                    <a:spLocks noChangeShapeType="1"/>
                  </p:cNvSpPr>
                  <p:nvPr/>
                </p:nvSpPr>
                <p:spPr bwMode="auto">
                  <a:xfrm>
                    <a:off x="2956" y="3554"/>
                    <a:ext cx="0" cy="302"/>
                  </a:xfrm>
                  <a:prstGeom prst="line">
                    <a:avLst/>
                  </a:prstGeom>
                  <a:noFill/>
                  <a:ln w="12700">
                    <a:solidFill>
                      <a:srgbClr val="000000"/>
                    </a:solidFill>
                    <a:round/>
                    <a:headEnd/>
                    <a:tailEnd/>
                  </a:ln>
                </p:spPr>
                <p:txBody>
                  <a:bodyPr/>
                  <a:lstStyle/>
                  <a:p>
                    <a:endParaRPr lang="en-US"/>
                  </a:p>
                </p:txBody>
              </p:sp>
              <p:sp>
                <p:nvSpPr>
                  <p:cNvPr id="26786" name="Line 642"/>
                  <p:cNvSpPr>
                    <a:spLocks noChangeShapeType="1"/>
                  </p:cNvSpPr>
                  <p:nvPr/>
                </p:nvSpPr>
                <p:spPr bwMode="auto">
                  <a:xfrm>
                    <a:off x="3378" y="3554"/>
                    <a:ext cx="0" cy="302"/>
                  </a:xfrm>
                  <a:prstGeom prst="line">
                    <a:avLst/>
                  </a:prstGeom>
                  <a:noFill/>
                  <a:ln w="12700">
                    <a:solidFill>
                      <a:srgbClr val="000000"/>
                    </a:solidFill>
                    <a:round/>
                    <a:headEnd/>
                    <a:tailEnd/>
                  </a:ln>
                </p:spPr>
                <p:txBody>
                  <a:bodyPr/>
                  <a:lstStyle/>
                  <a:p>
                    <a:endParaRPr lang="en-US"/>
                  </a:p>
                </p:txBody>
              </p:sp>
              <p:sp>
                <p:nvSpPr>
                  <p:cNvPr id="26787" name="Line 643"/>
                  <p:cNvSpPr>
                    <a:spLocks noChangeShapeType="1"/>
                  </p:cNvSpPr>
                  <p:nvPr/>
                </p:nvSpPr>
                <p:spPr bwMode="auto">
                  <a:xfrm>
                    <a:off x="3800" y="3554"/>
                    <a:ext cx="0" cy="302"/>
                  </a:xfrm>
                  <a:prstGeom prst="line">
                    <a:avLst/>
                  </a:prstGeom>
                  <a:noFill/>
                  <a:ln w="12700">
                    <a:solidFill>
                      <a:srgbClr val="000000"/>
                    </a:solidFill>
                    <a:round/>
                    <a:headEnd/>
                    <a:tailEnd/>
                  </a:ln>
                </p:spPr>
                <p:txBody>
                  <a:bodyPr/>
                  <a:lstStyle/>
                  <a:p>
                    <a:endParaRPr lang="en-US"/>
                  </a:p>
                </p:txBody>
              </p:sp>
              <p:sp>
                <p:nvSpPr>
                  <p:cNvPr id="26788" name="Line 644"/>
                  <p:cNvSpPr>
                    <a:spLocks noChangeShapeType="1"/>
                  </p:cNvSpPr>
                  <p:nvPr/>
                </p:nvSpPr>
                <p:spPr bwMode="auto">
                  <a:xfrm>
                    <a:off x="4223" y="3554"/>
                    <a:ext cx="0" cy="302"/>
                  </a:xfrm>
                  <a:prstGeom prst="line">
                    <a:avLst/>
                  </a:prstGeom>
                  <a:noFill/>
                  <a:ln w="12700">
                    <a:solidFill>
                      <a:srgbClr val="000000"/>
                    </a:solidFill>
                    <a:round/>
                    <a:headEnd/>
                    <a:tailEnd/>
                  </a:ln>
                </p:spPr>
                <p:txBody>
                  <a:bodyPr/>
                  <a:lstStyle/>
                  <a:p>
                    <a:endParaRPr lang="en-US"/>
                  </a:p>
                </p:txBody>
              </p:sp>
              <p:sp>
                <p:nvSpPr>
                  <p:cNvPr id="26789" name="Line 645"/>
                  <p:cNvSpPr>
                    <a:spLocks noChangeShapeType="1"/>
                  </p:cNvSpPr>
                  <p:nvPr/>
                </p:nvSpPr>
                <p:spPr bwMode="auto">
                  <a:xfrm>
                    <a:off x="4645" y="3554"/>
                    <a:ext cx="0" cy="302"/>
                  </a:xfrm>
                  <a:prstGeom prst="line">
                    <a:avLst/>
                  </a:prstGeom>
                  <a:noFill/>
                  <a:ln w="12700">
                    <a:solidFill>
                      <a:srgbClr val="000000"/>
                    </a:solidFill>
                    <a:round/>
                    <a:headEnd/>
                    <a:tailEnd/>
                  </a:ln>
                </p:spPr>
                <p:txBody>
                  <a:bodyPr/>
                  <a:lstStyle/>
                  <a:p>
                    <a:endParaRPr lang="en-US"/>
                  </a:p>
                </p:txBody>
              </p:sp>
              <p:sp>
                <p:nvSpPr>
                  <p:cNvPr id="26790" name="Line 646"/>
                  <p:cNvSpPr>
                    <a:spLocks noChangeShapeType="1"/>
                  </p:cNvSpPr>
                  <p:nvPr/>
                </p:nvSpPr>
                <p:spPr bwMode="auto">
                  <a:xfrm>
                    <a:off x="5067" y="3554"/>
                    <a:ext cx="0" cy="302"/>
                  </a:xfrm>
                  <a:prstGeom prst="line">
                    <a:avLst/>
                  </a:prstGeom>
                  <a:noFill/>
                  <a:ln w="12700">
                    <a:solidFill>
                      <a:srgbClr val="000000"/>
                    </a:solidFill>
                    <a:round/>
                    <a:headEnd/>
                    <a:tailEnd/>
                  </a:ln>
                </p:spPr>
                <p:txBody>
                  <a:bodyPr/>
                  <a:lstStyle/>
                  <a:p>
                    <a:endParaRPr lang="en-US"/>
                  </a:p>
                </p:txBody>
              </p:sp>
              <p:sp>
                <p:nvSpPr>
                  <p:cNvPr id="26791" name="Line 647"/>
                  <p:cNvSpPr>
                    <a:spLocks noChangeShapeType="1"/>
                  </p:cNvSpPr>
                  <p:nvPr/>
                </p:nvSpPr>
                <p:spPr bwMode="auto">
                  <a:xfrm>
                    <a:off x="5489" y="3554"/>
                    <a:ext cx="0" cy="302"/>
                  </a:xfrm>
                  <a:prstGeom prst="line">
                    <a:avLst/>
                  </a:prstGeom>
                  <a:noFill/>
                  <a:ln w="12700">
                    <a:solidFill>
                      <a:srgbClr val="000000"/>
                    </a:solidFill>
                    <a:round/>
                    <a:headEnd/>
                    <a:tailEnd/>
                  </a:ln>
                </p:spPr>
                <p:txBody>
                  <a:bodyPr/>
                  <a:lstStyle/>
                  <a:p>
                    <a:endParaRPr lang="en-US"/>
                  </a:p>
                </p:txBody>
              </p:sp>
              <p:sp>
                <p:nvSpPr>
                  <p:cNvPr id="26792" name="Line 648"/>
                  <p:cNvSpPr>
                    <a:spLocks noChangeShapeType="1"/>
                  </p:cNvSpPr>
                  <p:nvPr/>
                </p:nvSpPr>
                <p:spPr bwMode="auto">
                  <a:xfrm>
                    <a:off x="5912" y="3554"/>
                    <a:ext cx="0" cy="302"/>
                  </a:xfrm>
                  <a:prstGeom prst="line">
                    <a:avLst/>
                  </a:prstGeom>
                  <a:noFill/>
                  <a:ln w="12700">
                    <a:solidFill>
                      <a:srgbClr val="000000"/>
                    </a:solidFill>
                    <a:round/>
                    <a:headEnd/>
                    <a:tailEnd/>
                  </a:ln>
                </p:spPr>
                <p:txBody>
                  <a:bodyPr/>
                  <a:lstStyle/>
                  <a:p>
                    <a:endParaRPr lang="en-US"/>
                  </a:p>
                </p:txBody>
              </p:sp>
              <p:sp>
                <p:nvSpPr>
                  <p:cNvPr id="26793" name="Line 649"/>
                  <p:cNvSpPr>
                    <a:spLocks noChangeShapeType="1"/>
                  </p:cNvSpPr>
                  <p:nvPr/>
                </p:nvSpPr>
                <p:spPr bwMode="auto">
                  <a:xfrm>
                    <a:off x="6334" y="3554"/>
                    <a:ext cx="0" cy="302"/>
                  </a:xfrm>
                  <a:prstGeom prst="line">
                    <a:avLst/>
                  </a:prstGeom>
                  <a:noFill/>
                  <a:ln w="12700" cap="sq">
                    <a:solidFill>
                      <a:srgbClr val="000000"/>
                    </a:solidFill>
                    <a:round/>
                    <a:headEnd/>
                    <a:tailEnd/>
                  </a:ln>
                </p:spPr>
                <p:txBody>
                  <a:bodyPr/>
                  <a:lstStyle/>
                  <a:p>
                    <a:endParaRPr lang="en-US"/>
                  </a:p>
                </p:txBody>
              </p:sp>
              <p:grpSp>
                <p:nvGrpSpPr>
                  <p:cNvPr id="26794" name="Group 650"/>
                  <p:cNvGrpSpPr>
                    <a:grpSpLocks/>
                  </p:cNvGrpSpPr>
                  <p:nvPr/>
                </p:nvGrpSpPr>
                <p:grpSpPr bwMode="auto">
                  <a:xfrm>
                    <a:off x="213" y="3554"/>
                    <a:ext cx="6334" cy="302"/>
                    <a:chOff x="148" y="1309"/>
                    <a:chExt cx="6334" cy="302"/>
                  </a:xfrm>
                </p:grpSpPr>
                <p:sp>
                  <p:nvSpPr>
                    <p:cNvPr id="26795" name="Rectangle 651"/>
                    <p:cNvSpPr>
                      <a:spLocks noChangeArrowheads="1"/>
                    </p:cNvSpPr>
                    <p:nvPr/>
                  </p:nvSpPr>
                  <p:spPr bwMode="auto">
                    <a:xfrm>
                      <a:off x="6060"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6796" name="Rectangle 652"/>
                    <p:cNvSpPr>
                      <a:spLocks noChangeArrowheads="1"/>
                    </p:cNvSpPr>
                    <p:nvPr/>
                  </p:nvSpPr>
                  <p:spPr bwMode="auto">
                    <a:xfrm>
                      <a:off x="5637" y="1309"/>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6797" name="Rectangle 653"/>
                    <p:cNvSpPr>
                      <a:spLocks noChangeArrowheads="1"/>
                    </p:cNvSpPr>
                    <p:nvPr/>
                  </p:nvSpPr>
                  <p:spPr bwMode="auto">
                    <a:xfrm>
                      <a:off x="5215"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6798" name="Rectangle 654"/>
                    <p:cNvSpPr>
                      <a:spLocks noChangeArrowheads="1"/>
                    </p:cNvSpPr>
                    <p:nvPr/>
                  </p:nvSpPr>
                  <p:spPr bwMode="auto">
                    <a:xfrm>
                      <a:off x="4793"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6799" name="Rectangle 655"/>
                    <p:cNvSpPr>
                      <a:spLocks noChangeArrowheads="1"/>
                    </p:cNvSpPr>
                    <p:nvPr/>
                  </p:nvSpPr>
                  <p:spPr bwMode="auto">
                    <a:xfrm>
                      <a:off x="4371"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6800" name="Rectangle 656"/>
                    <p:cNvSpPr>
                      <a:spLocks noChangeArrowheads="1"/>
                    </p:cNvSpPr>
                    <p:nvPr/>
                  </p:nvSpPr>
                  <p:spPr bwMode="auto">
                    <a:xfrm>
                      <a:off x="3948" y="1309"/>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6801" name="Rectangle 657"/>
                    <p:cNvSpPr>
                      <a:spLocks noChangeArrowheads="1"/>
                    </p:cNvSpPr>
                    <p:nvPr/>
                  </p:nvSpPr>
                  <p:spPr bwMode="auto">
                    <a:xfrm>
                      <a:off x="3526"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6802" name="Rectangle 658"/>
                    <p:cNvSpPr>
                      <a:spLocks noChangeArrowheads="1"/>
                    </p:cNvSpPr>
                    <p:nvPr/>
                  </p:nvSpPr>
                  <p:spPr bwMode="auto">
                    <a:xfrm>
                      <a:off x="3104"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6803" name="Rectangle 659"/>
                    <p:cNvSpPr>
                      <a:spLocks noChangeArrowheads="1"/>
                    </p:cNvSpPr>
                    <p:nvPr/>
                  </p:nvSpPr>
                  <p:spPr bwMode="auto">
                    <a:xfrm>
                      <a:off x="2682"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6804" name="Rectangle 660"/>
                    <p:cNvSpPr>
                      <a:spLocks noChangeArrowheads="1"/>
                    </p:cNvSpPr>
                    <p:nvPr/>
                  </p:nvSpPr>
                  <p:spPr bwMode="auto">
                    <a:xfrm>
                      <a:off x="2259" y="1309"/>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6805" name="Rectangle 661"/>
                    <p:cNvSpPr>
                      <a:spLocks noChangeArrowheads="1"/>
                    </p:cNvSpPr>
                    <p:nvPr/>
                  </p:nvSpPr>
                  <p:spPr bwMode="auto">
                    <a:xfrm>
                      <a:off x="1837"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6806" name="Rectangle 662"/>
                    <p:cNvSpPr>
                      <a:spLocks noChangeArrowheads="1"/>
                    </p:cNvSpPr>
                    <p:nvPr/>
                  </p:nvSpPr>
                  <p:spPr bwMode="auto">
                    <a:xfrm>
                      <a:off x="1415"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6807" name="Rectangle 663"/>
                    <p:cNvSpPr>
                      <a:spLocks noChangeArrowheads="1"/>
                    </p:cNvSpPr>
                    <p:nvPr/>
                  </p:nvSpPr>
                  <p:spPr bwMode="auto">
                    <a:xfrm>
                      <a:off x="993"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6808" name="Rectangle 664"/>
                    <p:cNvSpPr>
                      <a:spLocks noChangeArrowheads="1"/>
                    </p:cNvSpPr>
                    <p:nvPr/>
                  </p:nvSpPr>
                  <p:spPr bwMode="auto">
                    <a:xfrm>
                      <a:off x="570" y="1309"/>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6809" name="Rectangle 665"/>
                    <p:cNvSpPr>
                      <a:spLocks noChangeArrowheads="1"/>
                    </p:cNvSpPr>
                    <p:nvPr/>
                  </p:nvSpPr>
                  <p:spPr bwMode="auto">
                    <a:xfrm>
                      <a:off x="148"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6810" name="Line 666"/>
                    <p:cNvSpPr>
                      <a:spLocks noChangeShapeType="1"/>
                    </p:cNvSpPr>
                    <p:nvPr/>
                  </p:nvSpPr>
                  <p:spPr bwMode="auto">
                    <a:xfrm>
                      <a:off x="148" y="1309"/>
                      <a:ext cx="6334" cy="0"/>
                    </a:xfrm>
                    <a:prstGeom prst="line">
                      <a:avLst/>
                    </a:prstGeom>
                    <a:noFill/>
                    <a:ln w="12700" cap="sq">
                      <a:solidFill>
                        <a:srgbClr val="000000"/>
                      </a:solidFill>
                      <a:round/>
                      <a:headEnd/>
                      <a:tailEnd/>
                    </a:ln>
                  </p:spPr>
                  <p:txBody>
                    <a:bodyPr/>
                    <a:lstStyle/>
                    <a:p>
                      <a:endParaRPr lang="en-US"/>
                    </a:p>
                  </p:txBody>
                </p:sp>
                <p:sp>
                  <p:nvSpPr>
                    <p:cNvPr id="26811" name="Line 667"/>
                    <p:cNvSpPr>
                      <a:spLocks noChangeShapeType="1"/>
                    </p:cNvSpPr>
                    <p:nvPr/>
                  </p:nvSpPr>
                  <p:spPr bwMode="auto">
                    <a:xfrm>
                      <a:off x="148" y="1611"/>
                      <a:ext cx="6334" cy="0"/>
                    </a:xfrm>
                    <a:prstGeom prst="line">
                      <a:avLst/>
                    </a:prstGeom>
                    <a:noFill/>
                    <a:ln w="12700" cap="sq">
                      <a:solidFill>
                        <a:srgbClr val="000000"/>
                      </a:solidFill>
                      <a:round/>
                      <a:headEnd/>
                      <a:tailEnd/>
                    </a:ln>
                  </p:spPr>
                  <p:txBody>
                    <a:bodyPr/>
                    <a:lstStyle/>
                    <a:p>
                      <a:endParaRPr lang="en-US"/>
                    </a:p>
                  </p:txBody>
                </p:sp>
                <p:sp>
                  <p:nvSpPr>
                    <p:cNvPr id="26812" name="Line 668"/>
                    <p:cNvSpPr>
                      <a:spLocks noChangeShapeType="1"/>
                    </p:cNvSpPr>
                    <p:nvPr/>
                  </p:nvSpPr>
                  <p:spPr bwMode="auto">
                    <a:xfrm>
                      <a:off x="148" y="1309"/>
                      <a:ext cx="0" cy="302"/>
                    </a:xfrm>
                    <a:prstGeom prst="line">
                      <a:avLst/>
                    </a:prstGeom>
                    <a:noFill/>
                    <a:ln w="12700" cap="sq">
                      <a:solidFill>
                        <a:srgbClr val="000000"/>
                      </a:solidFill>
                      <a:round/>
                      <a:headEnd/>
                      <a:tailEnd/>
                    </a:ln>
                  </p:spPr>
                  <p:txBody>
                    <a:bodyPr/>
                    <a:lstStyle/>
                    <a:p>
                      <a:endParaRPr lang="en-US"/>
                    </a:p>
                  </p:txBody>
                </p:sp>
                <p:sp>
                  <p:nvSpPr>
                    <p:cNvPr id="26813" name="Line 669"/>
                    <p:cNvSpPr>
                      <a:spLocks noChangeShapeType="1"/>
                    </p:cNvSpPr>
                    <p:nvPr/>
                  </p:nvSpPr>
                  <p:spPr bwMode="auto">
                    <a:xfrm>
                      <a:off x="570" y="1309"/>
                      <a:ext cx="0" cy="302"/>
                    </a:xfrm>
                    <a:prstGeom prst="line">
                      <a:avLst/>
                    </a:prstGeom>
                    <a:noFill/>
                    <a:ln w="12700">
                      <a:solidFill>
                        <a:srgbClr val="000000"/>
                      </a:solidFill>
                      <a:round/>
                      <a:headEnd/>
                      <a:tailEnd/>
                    </a:ln>
                  </p:spPr>
                  <p:txBody>
                    <a:bodyPr/>
                    <a:lstStyle/>
                    <a:p>
                      <a:endParaRPr lang="en-US"/>
                    </a:p>
                  </p:txBody>
                </p:sp>
                <p:sp>
                  <p:nvSpPr>
                    <p:cNvPr id="26814" name="Line 670"/>
                    <p:cNvSpPr>
                      <a:spLocks noChangeShapeType="1"/>
                    </p:cNvSpPr>
                    <p:nvPr/>
                  </p:nvSpPr>
                  <p:spPr bwMode="auto">
                    <a:xfrm>
                      <a:off x="993" y="1309"/>
                      <a:ext cx="0" cy="302"/>
                    </a:xfrm>
                    <a:prstGeom prst="line">
                      <a:avLst/>
                    </a:prstGeom>
                    <a:noFill/>
                    <a:ln w="12700">
                      <a:solidFill>
                        <a:srgbClr val="000000"/>
                      </a:solidFill>
                      <a:round/>
                      <a:headEnd/>
                      <a:tailEnd/>
                    </a:ln>
                  </p:spPr>
                  <p:txBody>
                    <a:bodyPr/>
                    <a:lstStyle/>
                    <a:p>
                      <a:endParaRPr lang="en-US"/>
                    </a:p>
                  </p:txBody>
                </p:sp>
                <p:sp>
                  <p:nvSpPr>
                    <p:cNvPr id="26815" name="Line 671"/>
                    <p:cNvSpPr>
                      <a:spLocks noChangeShapeType="1"/>
                    </p:cNvSpPr>
                    <p:nvPr/>
                  </p:nvSpPr>
                  <p:spPr bwMode="auto">
                    <a:xfrm>
                      <a:off x="1415" y="1309"/>
                      <a:ext cx="0" cy="302"/>
                    </a:xfrm>
                    <a:prstGeom prst="line">
                      <a:avLst/>
                    </a:prstGeom>
                    <a:noFill/>
                    <a:ln w="12700">
                      <a:solidFill>
                        <a:srgbClr val="000000"/>
                      </a:solidFill>
                      <a:round/>
                      <a:headEnd/>
                      <a:tailEnd/>
                    </a:ln>
                  </p:spPr>
                  <p:txBody>
                    <a:bodyPr/>
                    <a:lstStyle/>
                    <a:p>
                      <a:endParaRPr lang="en-US"/>
                    </a:p>
                  </p:txBody>
                </p:sp>
                <p:sp>
                  <p:nvSpPr>
                    <p:cNvPr id="26816" name="Line 672"/>
                    <p:cNvSpPr>
                      <a:spLocks noChangeShapeType="1"/>
                    </p:cNvSpPr>
                    <p:nvPr/>
                  </p:nvSpPr>
                  <p:spPr bwMode="auto">
                    <a:xfrm>
                      <a:off x="1837" y="1309"/>
                      <a:ext cx="0" cy="302"/>
                    </a:xfrm>
                    <a:prstGeom prst="line">
                      <a:avLst/>
                    </a:prstGeom>
                    <a:noFill/>
                    <a:ln w="12700">
                      <a:solidFill>
                        <a:srgbClr val="000000"/>
                      </a:solidFill>
                      <a:round/>
                      <a:headEnd/>
                      <a:tailEnd/>
                    </a:ln>
                  </p:spPr>
                  <p:txBody>
                    <a:bodyPr/>
                    <a:lstStyle/>
                    <a:p>
                      <a:endParaRPr lang="en-US"/>
                    </a:p>
                  </p:txBody>
                </p:sp>
                <p:sp>
                  <p:nvSpPr>
                    <p:cNvPr id="26817" name="Line 673"/>
                    <p:cNvSpPr>
                      <a:spLocks noChangeShapeType="1"/>
                    </p:cNvSpPr>
                    <p:nvPr/>
                  </p:nvSpPr>
                  <p:spPr bwMode="auto">
                    <a:xfrm>
                      <a:off x="2259" y="1309"/>
                      <a:ext cx="0" cy="302"/>
                    </a:xfrm>
                    <a:prstGeom prst="line">
                      <a:avLst/>
                    </a:prstGeom>
                    <a:noFill/>
                    <a:ln w="12700">
                      <a:solidFill>
                        <a:srgbClr val="000000"/>
                      </a:solidFill>
                      <a:round/>
                      <a:headEnd/>
                      <a:tailEnd/>
                    </a:ln>
                  </p:spPr>
                  <p:txBody>
                    <a:bodyPr/>
                    <a:lstStyle/>
                    <a:p>
                      <a:endParaRPr lang="en-US"/>
                    </a:p>
                  </p:txBody>
                </p:sp>
                <p:sp>
                  <p:nvSpPr>
                    <p:cNvPr id="26818" name="Line 674"/>
                    <p:cNvSpPr>
                      <a:spLocks noChangeShapeType="1"/>
                    </p:cNvSpPr>
                    <p:nvPr/>
                  </p:nvSpPr>
                  <p:spPr bwMode="auto">
                    <a:xfrm>
                      <a:off x="2682" y="1309"/>
                      <a:ext cx="0" cy="302"/>
                    </a:xfrm>
                    <a:prstGeom prst="line">
                      <a:avLst/>
                    </a:prstGeom>
                    <a:noFill/>
                    <a:ln w="12700">
                      <a:solidFill>
                        <a:srgbClr val="000000"/>
                      </a:solidFill>
                      <a:round/>
                      <a:headEnd/>
                      <a:tailEnd/>
                    </a:ln>
                  </p:spPr>
                  <p:txBody>
                    <a:bodyPr/>
                    <a:lstStyle/>
                    <a:p>
                      <a:endParaRPr lang="en-US"/>
                    </a:p>
                  </p:txBody>
                </p:sp>
                <p:sp>
                  <p:nvSpPr>
                    <p:cNvPr id="26819" name="Line 675"/>
                    <p:cNvSpPr>
                      <a:spLocks noChangeShapeType="1"/>
                    </p:cNvSpPr>
                    <p:nvPr/>
                  </p:nvSpPr>
                  <p:spPr bwMode="auto">
                    <a:xfrm>
                      <a:off x="3104" y="1309"/>
                      <a:ext cx="0" cy="302"/>
                    </a:xfrm>
                    <a:prstGeom prst="line">
                      <a:avLst/>
                    </a:prstGeom>
                    <a:noFill/>
                    <a:ln w="12700">
                      <a:solidFill>
                        <a:srgbClr val="000000"/>
                      </a:solidFill>
                      <a:round/>
                      <a:headEnd/>
                      <a:tailEnd/>
                    </a:ln>
                  </p:spPr>
                  <p:txBody>
                    <a:bodyPr/>
                    <a:lstStyle/>
                    <a:p>
                      <a:endParaRPr lang="en-US"/>
                    </a:p>
                  </p:txBody>
                </p:sp>
                <p:sp>
                  <p:nvSpPr>
                    <p:cNvPr id="26820" name="Line 676"/>
                    <p:cNvSpPr>
                      <a:spLocks noChangeShapeType="1"/>
                    </p:cNvSpPr>
                    <p:nvPr/>
                  </p:nvSpPr>
                  <p:spPr bwMode="auto">
                    <a:xfrm>
                      <a:off x="3526" y="1309"/>
                      <a:ext cx="0" cy="302"/>
                    </a:xfrm>
                    <a:prstGeom prst="line">
                      <a:avLst/>
                    </a:prstGeom>
                    <a:noFill/>
                    <a:ln w="12700">
                      <a:solidFill>
                        <a:srgbClr val="000000"/>
                      </a:solidFill>
                      <a:round/>
                      <a:headEnd/>
                      <a:tailEnd/>
                    </a:ln>
                  </p:spPr>
                  <p:txBody>
                    <a:bodyPr/>
                    <a:lstStyle/>
                    <a:p>
                      <a:endParaRPr lang="en-US"/>
                    </a:p>
                  </p:txBody>
                </p:sp>
                <p:sp>
                  <p:nvSpPr>
                    <p:cNvPr id="26821" name="Line 677"/>
                    <p:cNvSpPr>
                      <a:spLocks noChangeShapeType="1"/>
                    </p:cNvSpPr>
                    <p:nvPr/>
                  </p:nvSpPr>
                  <p:spPr bwMode="auto">
                    <a:xfrm>
                      <a:off x="3948" y="1309"/>
                      <a:ext cx="0" cy="302"/>
                    </a:xfrm>
                    <a:prstGeom prst="line">
                      <a:avLst/>
                    </a:prstGeom>
                    <a:noFill/>
                    <a:ln w="12700">
                      <a:solidFill>
                        <a:srgbClr val="000000"/>
                      </a:solidFill>
                      <a:round/>
                      <a:headEnd/>
                      <a:tailEnd/>
                    </a:ln>
                  </p:spPr>
                  <p:txBody>
                    <a:bodyPr/>
                    <a:lstStyle/>
                    <a:p>
                      <a:endParaRPr lang="en-US"/>
                    </a:p>
                  </p:txBody>
                </p:sp>
                <p:sp>
                  <p:nvSpPr>
                    <p:cNvPr id="26822" name="Line 678"/>
                    <p:cNvSpPr>
                      <a:spLocks noChangeShapeType="1"/>
                    </p:cNvSpPr>
                    <p:nvPr/>
                  </p:nvSpPr>
                  <p:spPr bwMode="auto">
                    <a:xfrm>
                      <a:off x="4371" y="1309"/>
                      <a:ext cx="0" cy="302"/>
                    </a:xfrm>
                    <a:prstGeom prst="line">
                      <a:avLst/>
                    </a:prstGeom>
                    <a:noFill/>
                    <a:ln w="12700">
                      <a:solidFill>
                        <a:srgbClr val="000000"/>
                      </a:solidFill>
                      <a:round/>
                      <a:headEnd/>
                      <a:tailEnd/>
                    </a:ln>
                  </p:spPr>
                  <p:txBody>
                    <a:bodyPr/>
                    <a:lstStyle/>
                    <a:p>
                      <a:endParaRPr lang="en-US"/>
                    </a:p>
                  </p:txBody>
                </p:sp>
                <p:sp>
                  <p:nvSpPr>
                    <p:cNvPr id="26823" name="Line 679"/>
                    <p:cNvSpPr>
                      <a:spLocks noChangeShapeType="1"/>
                    </p:cNvSpPr>
                    <p:nvPr/>
                  </p:nvSpPr>
                  <p:spPr bwMode="auto">
                    <a:xfrm>
                      <a:off x="4793" y="1309"/>
                      <a:ext cx="0" cy="302"/>
                    </a:xfrm>
                    <a:prstGeom prst="line">
                      <a:avLst/>
                    </a:prstGeom>
                    <a:noFill/>
                    <a:ln w="12700">
                      <a:solidFill>
                        <a:srgbClr val="000000"/>
                      </a:solidFill>
                      <a:round/>
                      <a:headEnd/>
                      <a:tailEnd/>
                    </a:ln>
                  </p:spPr>
                  <p:txBody>
                    <a:bodyPr/>
                    <a:lstStyle/>
                    <a:p>
                      <a:endParaRPr lang="en-US"/>
                    </a:p>
                  </p:txBody>
                </p:sp>
                <p:sp>
                  <p:nvSpPr>
                    <p:cNvPr id="26824" name="Line 680"/>
                    <p:cNvSpPr>
                      <a:spLocks noChangeShapeType="1"/>
                    </p:cNvSpPr>
                    <p:nvPr/>
                  </p:nvSpPr>
                  <p:spPr bwMode="auto">
                    <a:xfrm>
                      <a:off x="5215" y="1309"/>
                      <a:ext cx="0" cy="302"/>
                    </a:xfrm>
                    <a:prstGeom prst="line">
                      <a:avLst/>
                    </a:prstGeom>
                    <a:noFill/>
                    <a:ln w="12700">
                      <a:solidFill>
                        <a:srgbClr val="000000"/>
                      </a:solidFill>
                      <a:round/>
                      <a:headEnd/>
                      <a:tailEnd/>
                    </a:ln>
                  </p:spPr>
                  <p:txBody>
                    <a:bodyPr/>
                    <a:lstStyle/>
                    <a:p>
                      <a:endParaRPr lang="en-US"/>
                    </a:p>
                  </p:txBody>
                </p:sp>
                <p:sp>
                  <p:nvSpPr>
                    <p:cNvPr id="26825" name="Line 681"/>
                    <p:cNvSpPr>
                      <a:spLocks noChangeShapeType="1"/>
                    </p:cNvSpPr>
                    <p:nvPr/>
                  </p:nvSpPr>
                  <p:spPr bwMode="auto">
                    <a:xfrm>
                      <a:off x="5637" y="1309"/>
                      <a:ext cx="0" cy="302"/>
                    </a:xfrm>
                    <a:prstGeom prst="line">
                      <a:avLst/>
                    </a:prstGeom>
                    <a:noFill/>
                    <a:ln w="12700">
                      <a:solidFill>
                        <a:srgbClr val="000000"/>
                      </a:solidFill>
                      <a:round/>
                      <a:headEnd/>
                      <a:tailEnd/>
                    </a:ln>
                  </p:spPr>
                  <p:txBody>
                    <a:bodyPr/>
                    <a:lstStyle/>
                    <a:p>
                      <a:endParaRPr lang="en-US"/>
                    </a:p>
                  </p:txBody>
                </p:sp>
                <p:sp>
                  <p:nvSpPr>
                    <p:cNvPr id="26826" name="Line 682"/>
                    <p:cNvSpPr>
                      <a:spLocks noChangeShapeType="1"/>
                    </p:cNvSpPr>
                    <p:nvPr/>
                  </p:nvSpPr>
                  <p:spPr bwMode="auto">
                    <a:xfrm>
                      <a:off x="6060" y="1309"/>
                      <a:ext cx="0" cy="302"/>
                    </a:xfrm>
                    <a:prstGeom prst="line">
                      <a:avLst/>
                    </a:prstGeom>
                    <a:noFill/>
                    <a:ln w="12700">
                      <a:solidFill>
                        <a:srgbClr val="000000"/>
                      </a:solidFill>
                      <a:round/>
                      <a:headEnd/>
                      <a:tailEnd/>
                    </a:ln>
                  </p:spPr>
                  <p:txBody>
                    <a:bodyPr/>
                    <a:lstStyle/>
                    <a:p>
                      <a:endParaRPr lang="en-US"/>
                    </a:p>
                  </p:txBody>
                </p:sp>
                <p:sp>
                  <p:nvSpPr>
                    <p:cNvPr id="26827" name="Line 683"/>
                    <p:cNvSpPr>
                      <a:spLocks noChangeShapeType="1"/>
                    </p:cNvSpPr>
                    <p:nvPr/>
                  </p:nvSpPr>
                  <p:spPr bwMode="auto">
                    <a:xfrm>
                      <a:off x="6482" y="1309"/>
                      <a:ext cx="0" cy="302"/>
                    </a:xfrm>
                    <a:prstGeom prst="line">
                      <a:avLst/>
                    </a:prstGeom>
                    <a:noFill/>
                    <a:ln w="12700" cap="sq">
                      <a:solidFill>
                        <a:srgbClr val="000000"/>
                      </a:solidFill>
                      <a:round/>
                      <a:headEnd/>
                      <a:tailEnd/>
                    </a:ln>
                  </p:spPr>
                  <p:txBody>
                    <a:bodyPr/>
                    <a:lstStyle/>
                    <a:p>
                      <a:endParaRPr lang="en-US"/>
                    </a:p>
                  </p:txBody>
                </p:sp>
              </p:grpSp>
            </p:grpSp>
          </p:grpSp>
        </p:grpSp>
        <p:grpSp>
          <p:nvGrpSpPr>
            <p:cNvPr id="26740" name="Group 684"/>
            <p:cNvGrpSpPr>
              <a:grpSpLocks/>
            </p:cNvGrpSpPr>
            <p:nvPr/>
          </p:nvGrpSpPr>
          <p:grpSpPr bwMode="auto">
            <a:xfrm>
              <a:off x="189" y="3584"/>
              <a:ext cx="7309" cy="282"/>
              <a:chOff x="188" y="3904"/>
              <a:chExt cx="7309" cy="282"/>
            </a:xfrm>
          </p:grpSpPr>
          <p:sp>
            <p:nvSpPr>
              <p:cNvPr id="26741" name="Rectangle 685"/>
              <p:cNvSpPr>
                <a:spLocks noChangeArrowheads="1"/>
              </p:cNvSpPr>
              <p:nvPr/>
            </p:nvSpPr>
            <p:spPr bwMode="auto">
              <a:xfrm>
                <a:off x="1406" y="3904"/>
                <a:ext cx="609" cy="282"/>
              </a:xfrm>
              <a:prstGeom prst="rect">
                <a:avLst/>
              </a:prstGeom>
              <a:noFill/>
              <a:ln w="57150">
                <a:solidFill>
                  <a:srgbClr val="EE1712"/>
                </a:solidFill>
                <a:miter lim="800000"/>
                <a:headEnd/>
                <a:tailEnd/>
              </a:ln>
            </p:spPr>
            <p:txBody>
              <a:bodyPr wrap="none" anchor="ctr"/>
              <a:lstStyle/>
              <a:p>
                <a:endParaRPr lang="en-US"/>
              </a:p>
            </p:txBody>
          </p:sp>
          <p:sp>
            <p:nvSpPr>
              <p:cNvPr id="26742" name="Rectangle 686"/>
              <p:cNvSpPr>
                <a:spLocks noChangeArrowheads="1"/>
              </p:cNvSpPr>
              <p:nvPr/>
            </p:nvSpPr>
            <p:spPr bwMode="auto">
              <a:xfrm>
                <a:off x="188" y="3904"/>
                <a:ext cx="609" cy="282"/>
              </a:xfrm>
              <a:prstGeom prst="rect">
                <a:avLst/>
              </a:prstGeom>
              <a:noFill/>
              <a:ln w="57150">
                <a:solidFill>
                  <a:srgbClr val="EE1712"/>
                </a:solidFill>
                <a:miter lim="800000"/>
                <a:headEnd/>
                <a:tailEnd/>
              </a:ln>
            </p:spPr>
            <p:txBody>
              <a:bodyPr wrap="none" anchor="ctr"/>
              <a:lstStyle/>
              <a:p>
                <a:endParaRPr lang="en-US"/>
              </a:p>
            </p:txBody>
          </p:sp>
          <p:sp>
            <p:nvSpPr>
              <p:cNvPr id="26743" name="Rectangle 687"/>
              <p:cNvSpPr>
                <a:spLocks noChangeArrowheads="1"/>
              </p:cNvSpPr>
              <p:nvPr/>
            </p:nvSpPr>
            <p:spPr bwMode="auto">
              <a:xfrm>
                <a:off x="797" y="3904"/>
                <a:ext cx="609" cy="282"/>
              </a:xfrm>
              <a:prstGeom prst="rect">
                <a:avLst/>
              </a:prstGeom>
              <a:noFill/>
              <a:ln w="57150">
                <a:solidFill>
                  <a:srgbClr val="EE1712"/>
                </a:solidFill>
                <a:miter lim="800000"/>
                <a:headEnd/>
                <a:tailEnd/>
              </a:ln>
            </p:spPr>
            <p:txBody>
              <a:bodyPr wrap="none" anchor="ctr"/>
              <a:lstStyle/>
              <a:p>
                <a:endParaRPr lang="en-US"/>
              </a:p>
            </p:txBody>
          </p:sp>
          <p:sp>
            <p:nvSpPr>
              <p:cNvPr id="26744" name="Rectangle 688"/>
              <p:cNvSpPr>
                <a:spLocks noChangeArrowheads="1"/>
              </p:cNvSpPr>
              <p:nvPr/>
            </p:nvSpPr>
            <p:spPr bwMode="auto">
              <a:xfrm>
                <a:off x="3233" y="3904"/>
                <a:ext cx="609" cy="282"/>
              </a:xfrm>
              <a:prstGeom prst="rect">
                <a:avLst/>
              </a:prstGeom>
              <a:noFill/>
              <a:ln w="57150">
                <a:solidFill>
                  <a:srgbClr val="EE1712"/>
                </a:solidFill>
                <a:miter lim="800000"/>
                <a:headEnd/>
                <a:tailEnd/>
              </a:ln>
            </p:spPr>
            <p:txBody>
              <a:bodyPr wrap="none" anchor="ctr"/>
              <a:lstStyle/>
              <a:p>
                <a:endParaRPr lang="en-US"/>
              </a:p>
            </p:txBody>
          </p:sp>
          <p:sp>
            <p:nvSpPr>
              <p:cNvPr id="26745" name="Rectangle 689"/>
              <p:cNvSpPr>
                <a:spLocks noChangeArrowheads="1"/>
              </p:cNvSpPr>
              <p:nvPr/>
            </p:nvSpPr>
            <p:spPr bwMode="auto">
              <a:xfrm>
                <a:off x="2015" y="3904"/>
                <a:ext cx="609" cy="282"/>
              </a:xfrm>
              <a:prstGeom prst="rect">
                <a:avLst/>
              </a:prstGeom>
              <a:noFill/>
              <a:ln w="57150">
                <a:solidFill>
                  <a:srgbClr val="EE1712"/>
                </a:solidFill>
                <a:miter lim="800000"/>
                <a:headEnd/>
                <a:tailEnd/>
              </a:ln>
            </p:spPr>
            <p:txBody>
              <a:bodyPr wrap="none" anchor="ctr"/>
              <a:lstStyle/>
              <a:p>
                <a:endParaRPr lang="en-US"/>
              </a:p>
            </p:txBody>
          </p:sp>
          <p:sp>
            <p:nvSpPr>
              <p:cNvPr id="26746" name="Rectangle 690"/>
              <p:cNvSpPr>
                <a:spLocks noChangeArrowheads="1"/>
              </p:cNvSpPr>
              <p:nvPr/>
            </p:nvSpPr>
            <p:spPr bwMode="auto">
              <a:xfrm>
                <a:off x="2624" y="3904"/>
                <a:ext cx="609" cy="282"/>
              </a:xfrm>
              <a:prstGeom prst="rect">
                <a:avLst/>
              </a:prstGeom>
              <a:noFill/>
              <a:ln w="57150">
                <a:solidFill>
                  <a:srgbClr val="EE1712"/>
                </a:solidFill>
                <a:miter lim="800000"/>
                <a:headEnd/>
                <a:tailEnd/>
              </a:ln>
            </p:spPr>
            <p:txBody>
              <a:bodyPr wrap="none" anchor="ctr"/>
              <a:lstStyle/>
              <a:p>
                <a:endParaRPr lang="en-US"/>
              </a:p>
            </p:txBody>
          </p:sp>
          <p:sp>
            <p:nvSpPr>
              <p:cNvPr id="26747" name="Rectangle 691"/>
              <p:cNvSpPr>
                <a:spLocks noChangeArrowheads="1"/>
              </p:cNvSpPr>
              <p:nvPr/>
            </p:nvSpPr>
            <p:spPr bwMode="auto">
              <a:xfrm>
                <a:off x="5061" y="3904"/>
                <a:ext cx="609" cy="282"/>
              </a:xfrm>
              <a:prstGeom prst="rect">
                <a:avLst/>
              </a:prstGeom>
              <a:noFill/>
              <a:ln w="57150">
                <a:solidFill>
                  <a:srgbClr val="EE1712"/>
                </a:solidFill>
                <a:miter lim="800000"/>
                <a:headEnd/>
                <a:tailEnd/>
              </a:ln>
            </p:spPr>
            <p:txBody>
              <a:bodyPr wrap="none" anchor="ctr"/>
              <a:lstStyle/>
              <a:p>
                <a:endParaRPr lang="en-US"/>
              </a:p>
            </p:txBody>
          </p:sp>
          <p:sp>
            <p:nvSpPr>
              <p:cNvPr id="26748" name="Rectangle 692"/>
              <p:cNvSpPr>
                <a:spLocks noChangeArrowheads="1"/>
              </p:cNvSpPr>
              <p:nvPr/>
            </p:nvSpPr>
            <p:spPr bwMode="auto">
              <a:xfrm>
                <a:off x="3843" y="3904"/>
                <a:ext cx="609" cy="282"/>
              </a:xfrm>
              <a:prstGeom prst="rect">
                <a:avLst/>
              </a:prstGeom>
              <a:noFill/>
              <a:ln w="57150">
                <a:solidFill>
                  <a:srgbClr val="EE1712"/>
                </a:solidFill>
                <a:miter lim="800000"/>
                <a:headEnd/>
                <a:tailEnd/>
              </a:ln>
            </p:spPr>
            <p:txBody>
              <a:bodyPr wrap="none" anchor="ctr"/>
              <a:lstStyle/>
              <a:p>
                <a:endParaRPr lang="en-US"/>
              </a:p>
            </p:txBody>
          </p:sp>
          <p:sp>
            <p:nvSpPr>
              <p:cNvPr id="26749" name="Rectangle 693"/>
              <p:cNvSpPr>
                <a:spLocks noChangeArrowheads="1"/>
              </p:cNvSpPr>
              <p:nvPr/>
            </p:nvSpPr>
            <p:spPr bwMode="auto">
              <a:xfrm>
                <a:off x="4452" y="3904"/>
                <a:ext cx="609" cy="282"/>
              </a:xfrm>
              <a:prstGeom prst="rect">
                <a:avLst/>
              </a:prstGeom>
              <a:noFill/>
              <a:ln w="57150">
                <a:solidFill>
                  <a:srgbClr val="EE1712"/>
                </a:solidFill>
                <a:miter lim="800000"/>
                <a:headEnd/>
                <a:tailEnd/>
              </a:ln>
            </p:spPr>
            <p:txBody>
              <a:bodyPr wrap="none" anchor="ctr"/>
              <a:lstStyle/>
              <a:p>
                <a:endParaRPr lang="en-US"/>
              </a:p>
            </p:txBody>
          </p:sp>
          <p:sp>
            <p:nvSpPr>
              <p:cNvPr id="26750" name="Rectangle 694"/>
              <p:cNvSpPr>
                <a:spLocks noChangeArrowheads="1"/>
              </p:cNvSpPr>
              <p:nvPr/>
            </p:nvSpPr>
            <p:spPr bwMode="auto">
              <a:xfrm>
                <a:off x="6888" y="3904"/>
                <a:ext cx="609" cy="282"/>
              </a:xfrm>
              <a:prstGeom prst="rect">
                <a:avLst/>
              </a:prstGeom>
              <a:noFill/>
              <a:ln w="57150">
                <a:solidFill>
                  <a:srgbClr val="EE1712"/>
                </a:solidFill>
                <a:miter lim="800000"/>
                <a:headEnd/>
                <a:tailEnd/>
              </a:ln>
            </p:spPr>
            <p:txBody>
              <a:bodyPr wrap="none" anchor="ctr"/>
              <a:lstStyle/>
              <a:p>
                <a:endParaRPr lang="en-US"/>
              </a:p>
            </p:txBody>
          </p:sp>
          <p:sp>
            <p:nvSpPr>
              <p:cNvPr id="26751" name="Rectangle 695"/>
              <p:cNvSpPr>
                <a:spLocks noChangeArrowheads="1"/>
              </p:cNvSpPr>
              <p:nvPr/>
            </p:nvSpPr>
            <p:spPr bwMode="auto">
              <a:xfrm>
                <a:off x="5670" y="3904"/>
                <a:ext cx="609" cy="282"/>
              </a:xfrm>
              <a:prstGeom prst="rect">
                <a:avLst/>
              </a:prstGeom>
              <a:noFill/>
              <a:ln w="57150">
                <a:solidFill>
                  <a:srgbClr val="EE1712"/>
                </a:solidFill>
                <a:miter lim="800000"/>
                <a:headEnd/>
                <a:tailEnd/>
              </a:ln>
            </p:spPr>
            <p:txBody>
              <a:bodyPr wrap="none" anchor="ctr"/>
              <a:lstStyle/>
              <a:p>
                <a:endParaRPr lang="en-US"/>
              </a:p>
            </p:txBody>
          </p:sp>
          <p:sp>
            <p:nvSpPr>
              <p:cNvPr id="26752" name="Rectangle 696"/>
              <p:cNvSpPr>
                <a:spLocks noChangeArrowheads="1"/>
              </p:cNvSpPr>
              <p:nvPr/>
            </p:nvSpPr>
            <p:spPr bwMode="auto">
              <a:xfrm>
                <a:off x="6279" y="3904"/>
                <a:ext cx="609" cy="282"/>
              </a:xfrm>
              <a:prstGeom prst="rect">
                <a:avLst/>
              </a:prstGeom>
              <a:noFill/>
              <a:ln w="57150">
                <a:solidFill>
                  <a:srgbClr val="EE1712"/>
                </a:solidFill>
                <a:miter lim="800000"/>
                <a:headEnd/>
                <a:tailEnd/>
              </a:ln>
            </p:spPr>
            <p:txBody>
              <a:bodyPr wrap="none" anchor="ctr"/>
              <a:lstStyle/>
              <a:p>
                <a:endParaRPr lang="en-US"/>
              </a:p>
            </p:txBody>
          </p:sp>
        </p:grpSp>
      </p:grpSp>
      <p:sp>
        <p:nvSpPr>
          <p:cNvPr id="26663" name="Rectangle 697"/>
          <p:cNvSpPr>
            <a:spLocks noChangeArrowheads="1"/>
          </p:cNvSpPr>
          <p:nvPr/>
        </p:nvSpPr>
        <p:spPr bwMode="auto">
          <a:xfrm>
            <a:off x="677863" y="5137150"/>
            <a:ext cx="352425" cy="404813"/>
          </a:xfrm>
          <a:prstGeom prst="rect">
            <a:avLst/>
          </a:prstGeom>
          <a:noFill/>
          <a:ln w="19050">
            <a:solidFill>
              <a:schemeClr val="tx1"/>
            </a:solidFill>
            <a:miter lim="800000"/>
            <a:headEnd/>
            <a:tailEnd/>
          </a:ln>
        </p:spPr>
        <p:txBody>
          <a:bodyPr wrap="none" anchor="ctr"/>
          <a:lstStyle/>
          <a:p>
            <a:endParaRPr lang="en-US"/>
          </a:p>
        </p:txBody>
      </p:sp>
      <p:sp>
        <p:nvSpPr>
          <p:cNvPr id="26664" name="Rectangle 698"/>
          <p:cNvSpPr>
            <a:spLocks noChangeArrowheads="1"/>
          </p:cNvSpPr>
          <p:nvPr/>
        </p:nvSpPr>
        <p:spPr bwMode="auto">
          <a:xfrm>
            <a:off x="677863" y="4475163"/>
            <a:ext cx="352425" cy="404812"/>
          </a:xfrm>
          <a:prstGeom prst="rect">
            <a:avLst/>
          </a:prstGeom>
          <a:noFill/>
          <a:ln w="19050">
            <a:solidFill>
              <a:schemeClr val="tx1"/>
            </a:solidFill>
            <a:miter lim="800000"/>
            <a:headEnd/>
            <a:tailEnd/>
          </a:ln>
        </p:spPr>
        <p:txBody>
          <a:bodyPr wrap="none" anchor="ctr"/>
          <a:lstStyle/>
          <a:p>
            <a:endParaRPr lang="en-US"/>
          </a:p>
        </p:txBody>
      </p:sp>
      <p:sp>
        <p:nvSpPr>
          <p:cNvPr id="26665" name="Rectangle 699"/>
          <p:cNvSpPr>
            <a:spLocks noChangeArrowheads="1"/>
          </p:cNvSpPr>
          <p:nvPr/>
        </p:nvSpPr>
        <p:spPr bwMode="auto">
          <a:xfrm>
            <a:off x="677863" y="3813175"/>
            <a:ext cx="352425" cy="404813"/>
          </a:xfrm>
          <a:prstGeom prst="rect">
            <a:avLst/>
          </a:prstGeom>
          <a:noFill/>
          <a:ln w="19050">
            <a:solidFill>
              <a:schemeClr val="tx1"/>
            </a:solidFill>
            <a:miter lim="800000"/>
            <a:headEnd/>
            <a:tailEnd/>
          </a:ln>
        </p:spPr>
        <p:txBody>
          <a:bodyPr wrap="none" anchor="ctr"/>
          <a:lstStyle/>
          <a:p>
            <a:endParaRPr lang="en-US"/>
          </a:p>
        </p:txBody>
      </p:sp>
      <p:sp>
        <p:nvSpPr>
          <p:cNvPr id="26666" name="Text Box 700"/>
          <p:cNvSpPr txBox="1">
            <a:spLocks noChangeArrowheads="1"/>
          </p:cNvSpPr>
          <p:nvPr/>
        </p:nvSpPr>
        <p:spPr bwMode="auto">
          <a:xfrm>
            <a:off x="2343150" y="3311525"/>
            <a:ext cx="917575" cy="396875"/>
          </a:xfrm>
          <a:prstGeom prst="rect">
            <a:avLst/>
          </a:prstGeom>
          <a:noFill/>
          <a:ln w="9525">
            <a:noFill/>
            <a:miter lim="800000"/>
            <a:headEnd/>
            <a:tailEnd/>
          </a:ln>
        </p:spPr>
        <p:txBody>
          <a:bodyPr wrap="none">
            <a:spAutoFit/>
          </a:bodyPr>
          <a:lstStyle/>
          <a:p>
            <a:r>
              <a:rPr lang="en-US" b="1">
                <a:latin typeface="Helvetica" pitchFamily="34" charset="0"/>
              </a:rPr>
              <a:t>image</a:t>
            </a:r>
          </a:p>
        </p:txBody>
      </p:sp>
      <p:sp>
        <p:nvSpPr>
          <p:cNvPr id="26667" name="Text Box 702"/>
          <p:cNvSpPr txBox="1">
            <a:spLocks noChangeArrowheads="1"/>
          </p:cNvSpPr>
          <p:nvPr/>
        </p:nvSpPr>
        <p:spPr bwMode="auto">
          <a:xfrm>
            <a:off x="4062413" y="3249613"/>
            <a:ext cx="2087562" cy="396875"/>
          </a:xfrm>
          <a:prstGeom prst="rect">
            <a:avLst/>
          </a:prstGeom>
          <a:noFill/>
          <a:ln w="9525">
            <a:noFill/>
            <a:miter lim="800000"/>
            <a:headEnd/>
            <a:tailEnd/>
          </a:ln>
        </p:spPr>
        <p:txBody>
          <a:bodyPr wrap="none">
            <a:spAutoFit/>
          </a:bodyPr>
          <a:lstStyle/>
          <a:p>
            <a:r>
              <a:rPr lang="en-US" b="1">
                <a:latin typeface="Helvetica" pitchFamily="34" charset="0"/>
              </a:rPr>
              <a:t>data in block 20</a:t>
            </a:r>
          </a:p>
        </p:txBody>
      </p:sp>
      <p:sp>
        <p:nvSpPr>
          <p:cNvPr id="26668" name="Line 703"/>
          <p:cNvSpPr>
            <a:spLocks noChangeShapeType="1"/>
          </p:cNvSpPr>
          <p:nvPr/>
        </p:nvSpPr>
        <p:spPr bwMode="auto">
          <a:xfrm>
            <a:off x="3749675" y="3505200"/>
            <a:ext cx="0" cy="381000"/>
          </a:xfrm>
          <a:prstGeom prst="line">
            <a:avLst/>
          </a:prstGeom>
          <a:noFill/>
          <a:ln w="57150">
            <a:solidFill>
              <a:schemeClr val="bg1"/>
            </a:solidFill>
            <a:round/>
            <a:headEnd/>
            <a:tailEnd type="triangle" w="med" len="med"/>
          </a:ln>
        </p:spPr>
        <p:txBody>
          <a:bodyPr/>
          <a:lstStyle/>
          <a:p>
            <a:endParaRPr lang="en-US"/>
          </a:p>
        </p:txBody>
      </p:sp>
      <p:sp>
        <p:nvSpPr>
          <p:cNvPr id="26669" name="Line 705"/>
          <p:cNvSpPr>
            <a:spLocks noChangeShapeType="1"/>
          </p:cNvSpPr>
          <p:nvPr/>
        </p:nvSpPr>
        <p:spPr bwMode="auto">
          <a:xfrm>
            <a:off x="3200400" y="3565525"/>
            <a:ext cx="328613" cy="228600"/>
          </a:xfrm>
          <a:prstGeom prst="line">
            <a:avLst/>
          </a:prstGeom>
          <a:noFill/>
          <a:ln w="38100">
            <a:solidFill>
              <a:schemeClr val="tx1"/>
            </a:solidFill>
            <a:round/>
            <a:headEnd/>
            <a:tailEnd type="triangle" w="med" len="med"/>
          </a:ln>
        </p:spPr>
        <p:txBody>
          <a:bodyPr/>
          <a:lstStyle/>
          <a:p>
            <a:endParaRPr lang="en-US"/>
          </a:p>
        </p:txBody>
      </p:sp>
      <p:sp>
        <p:nvSpPr>
          <p:cNvPr id="26670" name="Line 706"/>
          <p:cNvSpPr>
            <a:spLocks noChangeShapeType="1"/>
          </p:cNvSpPr>
          <p:nvPr/>
        </p:nvSpPr>
        <p:spPr bwMode="auto">
          <a:xfrm flipH="1">
            <a:off x="3886200" y="3565525"/>
            <a:ext cx="288925" cy="533400"/>
          </a:xfrm>
          <a:prstGeom prst="line">
            <a:avLst/>
          </a:prstGeom>
          <a:noFill/>
          <a:ln w="38100">
            <a:solidFill>
              <a:schemeClr val="tx1"/>
            </a:solidFill>
            <a:round/>
            <a:headEnd/>
            <a:tailEnd type="triangle" w="med" len="med"/>
          </a:ln>
        </p:spPr>
        <p:txBody>
          <a:bodyPr/>
          <a:lstStyle/>
          <a:p>
            <a:endParaRPr lang="en-US"/>
          </a:p>
        </p:txBody>
      </p:sp>
      <p:grpSp>
        <p:nvGrpSpPr>
          <p:cNvPr id="26671" name="Group 772"/>
          <p:cNvGrpSpPr>
            <a:grpSpLocks/>
          </p:cNvGrpSpPr>
          <p:nvPr/>
        </p:nvGrpSpPr>
        <p:grpSpPr bwMode="auto">
          <a:xfrm>
            <a:off x="668338" y="3813175"/>
            <a:ext cx="8558212" cy="2392363"/>
            <a:chOff x="421" y="2402"/>
            <a:chExt cx="5391" cy="1507"/>
          </a:xfrm>
        </p:grpSpPr>
        <p:grpSp>
          <p:nvGrpSpPr>
            <p:cNvPr id="26674" name="Group 773"/>
            <p:cNvGrpSpPr>
              <a:grpSpLocks/>
            </p:cNvGrpSpPr>
            <p:nvPr/>
          </p:nvGrpSpPr>
          <p:grpSpPr bwMode="auto">
            <a:xfrm>
              <a:off x="421" y="2402"/>
              <a:ext cx="5391" cy="265"/>
              <a:chOff x="421" y="2402"/>
              <a:chExt cx="5391" cy="265"/>
            </a:xfrm>
          </p:grpSpPr>
          <p:sp>
            <p:nvSpPr>
              <p:cNvPr id="26723" name="Rectangle 774"/>
              <p:cNvSpPr>
                <a:spLocks noChangeArrowheads="1"/>
              </p:cNvSpPr>
              <p:nvPr/>
            </p:nvSpPr>
            <p:spPr bwMode="auto">
              <a:xfrm>
                <a:off x="421" y="2402"/>
                <a:ext cx="238" cy="265"/>
              </a:xfrm>
              <a:prstGeom prst="rect">
                <a:avLst/>
              </a:prstGeom>
              <a:noFill/>
              <a:ln w="19050">
                <a:solidFill>
                  <a:schemeClr val="tx1"/>
                </a:solidFill>
                <a:miter lim="800000"/>
                <a:headEnd/>
                <a:tailEnd/>
              </a:ln>
            </p:spPr>
            <p:txBody>
              <a:bodyPr wrap="none" anchor="ctr"/>
              <a:lstStyle/>
              <a:p>
                <a:endParaRPr lang="en-US"/>
              </a:p>
            </p:txBody>
          </p:sp>
          <p:sp>
            <p:nvSpPr>
              <p:cNvPr id="26724" name="Rectangle 775"/>
              <p:cNvSpPr>
                <a:spLocks noChangeArrowheads="1"/>
              </p:cNvSpPr>
              <p:nvPr/>
            </p:nvSpPr>
            <p:spPr bwMode="auto">
              <a:xfrm>
                <a:off x="789" y="2402"/>
                <a:ext cx="238" cy="265"/>
              </a:xfrm>
              <a:prstGeom prst="rect">
                <a:avLst/>
              </a:prstGeom>
              <a:noFill/>
              <a:ln w="19050">
                <a:solidFill>
                  <a:schemeClr val="tx1"/>
                </a:solidFill>
                <a:miter lim="800000"/>
                <a:headEnd/>
                <a:tailEnd/>
              </a:ln>
            </p:spPr>
            <p:txBody>
              <a:bodyPr wrap="none" anchor="ctr"/>
              <a:lstStyle/>
              <a:p>
                <a:endParaRPr lang="en-US"/>
              </a:p>
            </p:txBody>
          </p:sp>
          <p:sp>
            <p:nvSpPr>
              <p:cNvPr id="26725" name="Rectangle 776"/>
              <p:cNvSpPr>
                <a:spLocks noChangeArrowheads="1"/>
              </p:cNvSpPr>
              <p:nvPr/>
            </p:nvSpPr>
            <p:spPr bwMode="auto">
              <a:xfrm>
                <a:off x="1157" y="2402"/>
                <a:ext cx="238" cy="265"/>
              </a:xfrm>
              <a:prstGeom prst="rect">
                <a:avLst/>
              </a:prstGeom>
              <a:noFill/>
              <a:ln w="19050">
                <a:solidFill>
                  <a:schemeClr val="tx1"/>
                </a:solidFill>
                <a:miter lim="800000"/>
                <a:headEnd/>
                <a:tailEnd/>
              </a:ln>
            </p:spPr>
            <p:txBody>
              <a:bodyPr wrap="none" anchor="ctr"/>
              <a:lstStyle/>
              <a:p>
                <a:endParaRPr lang="en-US"/>
              </a:p>
            </p:txBody>
          </p:sp>
          <p:sp>
            <p:nvSpPr>
              <p:cNvPr id="26726" name="Rectangle 777"/>
              <p:cNvSpPr>
                <a:spLocks noChangeArrowheads="1"/>
              </p:cNvSpPr>
              <p:nvPr/>
            </p:nvSpPr>
            <p:spPr bwMode="auto">
              <a:xfrm>
                <a:off x="1525" y="2402"/>
                <a:ext cx="238" cy="265"/>
              </a:xfrm>
              <a:prstGeom prst="rect">
                <a:avLst/>
              </a:prstGeom>
              <a:noFill/>
              <a:ln w="19050">
                <a:solidFill>
                  <a:schemeClr val="tx1"/>
                </a:solidFill>
                <a:miter lim="800000"/>
                <a:headEnd/>
                <a:tailEnd/>
              </a:ln>
            </p:spPr>
            <p:txBody>
              <a:bodyPr wrap="none" anchor="ctr"/>
              <a:lstStyle/>
              <a:p>
                <a:endParaRPr lang="en-US"/>
              </a:p>
            </p:txBody>
          </p:sp>
          <p:sp>
            <p:nvSpPr>
              <p:cNvPr id="26727" name="Rectangle 778"/>
              <p:cNvSpPr>
                <a:spLocks noChangeArrowheads="1"/>
              </p:cNvSpPr>
              <p:nvPr/>
            </p:nvSpPr>
            <p:spPr bwMode="auto">
              <a:xfrm>
                <a:off x="1893" y="2402"/>
                <a:ext cx="238" cy="265"/>
              </a:xfrm>
              <a:prstGeom prst="rect">
                <a:avLst/>
              </a:prstGeom>
              <a:noFill/>
              <a:ln w="19050">
                <a:solidFill>
                  <a:schemeClr val="tx1"/>
                </a:solidFill>
                <a:miter lim="800000"/>
                <a:headEnd/>
                <a:tailEnd/>
              </a:ln>
            </p:spPr>
            <p:txBody>
              <a:bodyPr wrap="none" anchor="ctr"/>
              <a:lstStyle/>
              <a:p>
                <a:endParaRPr lang="en-US"/>
              </a:p>
            </p:txBody>
          </p:sp>
          <p:sp>
            <p:nvSpPr>
              <p:cNvPr id="26728" name="Rectangle 779"/>
              <p:cNvSpPr>
                <a:spLocks noChangeArrowheads="1"/>
              </p:cNvSpPr>
              <p:nvPr/>
            </p:nvSpPr>
            <p:spPr bwMode="auto">
              <a:xfrm>
                <a:off x="2261" y="2402"/>
                <a:ext cx="238" cy="265"/>
              </a:xfrm>
              <a:prstGeom prst="rect">
                <a:avLst/>
              </a:prstGeom>
              <a:noFill/>
              <a:ln w="19050">
                <a:solidFill>
                  <a:schemeClr val="tx1"/>
                </a:solidFill>
                <a:miter lim="800000"/>
                <a:headEnd/>
                <a:tailEnd/>
              </a:ln>
            </p:spPr>
            <p:txBody>
              <a:bodyPr wrap="none" anchor="ctr"/>
              <a:lstStyle/>
              <a:p>
                <a:endParaRPr lang="en-US"/>
              </a:p>
            </p:txBody>
          </p:sp>
          <p:sp>
            <p:nvSpPr>
              <p:cNvPr id="26729" name="Rectangle 780"/>
              <p:cNvSpPr>
                <a:spLocks noChangeArrowheads="1"/>
              </p:cNvSpPr>
              <p:nvPr/>
            </p:nvSpPr>
            <p:spPr bwMode="auto">
              <a:xfrm>
                <a:off x="2629" y="2402"/>
                <a:ext cx="238" cy="265"/>
              </a:xfrm>
              <a:prstGeom prst="rect">
                <a:avLst/>
              </a:prstGeom>
              <a:noFill/>
              <a:ln w="19050">
                <a:solidFill>
                  <a:schemeClr val="tx1"/>
                </a:solidFill>
                <a:miter lim="800000"/>
                <a:headEnd/>
                <a:tailEnd/>
              </a:ln>
            </p:spPr>
            <p:txBody>
              <a:bodyPr wrap="none" anchor="ctr"/>
              <a:lstStyle/>
              <a:p>
                <a:endParaRPr lang="en-US"/>
              </a:p>
            </p:txBody>
          </p:sp>
          <p:sp>
            <p:nvSpPr>
              <p:cNvPr id="26730" name="Rectangle 781"/>
              <p:cNvSpPr>
                <a:spLocks noChangeArrowheads="1"/>
              </p:cNvSpPr>
              <p:nvPr/>
            </p:nvSpPr>
            <p:spPr bwMode="auto">
              <a:xfrm>
                <a:off x="2997" y="2402"/>
                <a:ext cx="238" cy="265"/>
              </a:xfrm>
              <a:prstGeom prst="rect">
                <a:avLst/>
              </a:prstGeom>
              <a:noFill/>
              <a:ln w="19050">
                <a:solidFill>
                  <a:schemeClr val="tx1"/>
                </a:solidFill>
                <a:miter lim="800000"/>
                <a:headEnd/>
                <a:tailEnd/>
              </a:ln>
            </p:spPr>
            <p:txBody>
              <a:bodyPr wrap="none" anchor="ctr"/>
              <a:lstStyle/>
              <a:p>
                <a:endParaRPr lang="en-US"/>
              </a:p>
            </p:txBody>
          </p:sp>
          <p:sp>
            <p:nvSpPr>
              <p:cNvPr id="26731" name="Rectangle 782"/>
              <p:cNvSpPr>
                <a:spLocks noChangeArrowheads="1"/>
              </p:cNvSpPr>
              <p:nvPr/>
            </p:nvSpPr>
            <p:spPr bwMode="auto">
              <a:xfrm>
                <a:off x="3365" y="2402"/>
                <a:ext cx="238" cy="265"/>
              </a:xfrm>
              <a:prstGeom prst="rect">
                <a:avLst/>
              </a:prstGeom>
              <a:noFill/>
              <a:ln w="19050">
                <a:solidFill>
                  <a:schemeClr val="tx1"/>
                </a:solidFill>
                <a:miter lim="800000"/>
                <a:headEnd/>
                <a:tailEnd/>
              </a:ln>
            </p:spPr>
            <p:txBody>
              <a:bodyPr wrap="none" anchor="ctr"/>
              <a:lstStyle/>
              <a:p>
                <a:endParaRPr lang="en-US"/>
              </a:p>
            </p:txBody>
          </p:sp>
          <p:sp>
            <p:nvSpPr>
              <p:cNvPr id="26732" name="Rectangle 783"/>
              <p:cNvSpPr>
                <a:spLocks noChangeArrowheads="1"/>
              </p:cNvSpPr>
              <p:nvPr/>
            </p:nvSpPr>
            <p:spPr bwMode="auto">
              <a:xfrm>
                <a:off x="3733" y="2402"/>
                <a:ext cx="238" cy="265"/>
              </a:xfrm>
              <a:prstGeom prst="rect">
                <a:avLst/>
              </a:prstGeom>
              <a:noFill/>
              <a:ln w="19050">
                <a:solidFill>
                  <a:schemeClr val="tx1"/>
                </a:solidFill>
                <a:miter lim="800000"/>
                <a:headEnd/>
                <a:tailEnd/>
              </a:ln>
            </p:spPr>
            <p:txBody>
              <a:bodyPr wrap="none" anchor="ctr"/>
              <a:lstStyle/>
              <a:p>
                <a:endParaRPr lang="en-US"/>
              </a:p>
            </p:txBody>
          </p:sp>
          <p:sp>
            <p:nvSpPr>
              <p:cNvPr id="26733" name="Rectangle 784"/>
              <p:cNvSpPr>
                <a:spLocks noChangeArrowheads="1"/>
              </p:cNvSpPr>
              <p:nvPr/>
            </p:nvSpPr>
            <p:spPr bwMode="auto">
              <a:xfrm>
                <a:off x="4101" y="2402"/>
                <a:ext cx="238" cy="265"/>
              </a:xfrm>
              <a:prstGeom prst="rect">
                <a:avLst/>
              </a:prstGeom>
              <a:noFill/>
              <a:ln w="19050">
                <a:solidFill>
                  <a:schemeClr val="tx1"/>
                </a:solidFill>
                <a:miter lim="800000"/>
                <a:headEnd/>
                <a:tailEnd/>
              </a:ln>
            </p:spPr>
            <p:txBody>
              <a:bodyPr wrap="none" anchor="ctr"/>
              <a:lstStyle/>
              <a:p>
                <a:endParaRPr lang="en-US"/>
              </a:p>
            </p:txBody>
          </p:sp>
          <p:sp>
            <p:nvSpPr>
              <p:cNvPr id="26734" name="Rectangle 785"/>
              <p:cNvSpPr>
                <a:spLocks noChangeArrowheads="1"/>
              </p:cNvSpPr>
              <p:nvPr/>
            </p:nvSpPr>
            <p:spPr bwMode="auto">
              <a:xfrm>
                <a:off x="4469" y="2402"/>
                <a:ext cx="238" cy="265"/>
              </a:xfrm>
              <a:prstGeom prst="rect">
                <a:avLst/>
              </a:prstGeom>
              <a:noFill/>
              <a:ln w="19050">
                <a:solidFill>
                  <a:schemeClr val="tx1"/>
                </a:solidFill>
                <a:miter lim="800000"/>
                <a:headEnd/>
                <a:tailEnd/>
              </a:ln>
            </p:spPr>
            <p:txBody>
              <a:bodyPr wrap="none" anchor="ctr"/>
              <a:lstStyle/>
              <a:p>
                <a:endParaRPr lang="en-US"/>
              </a:p>
            </p:txBody>
          </p:sp>
          <p:sp>
            <p:nvSpPr>
              <p:cNvPr id="26735" name="Rectangle 786"/>
              <p:cNvSpPr>
                <a:spLocks noChangeArrowheads="1"/>
              </p:cNvSpPr>
              <p:nvPr/>
            </p:nvSpPr>
            <p:spPr bwMode="auto">
              <a:xfrm>
                <a:off x="4837" y="2402"/>
                <a:ext cx="238" cy="265"/>
              </a:xfrm>
              <a:prstGeom prst="rect">
                <a:avLst/>
              </a:prstGeom>
              <a:noFill/>
              <a:ln w="19050">
                <a:solidFill>
                  <a:schemeClr val="tx1"/>
                </a:solidFill>
                <a:miter lim="800000"/>
                <a:headEnd/>
                <a:tailEnd/>
              </a:ln>
            </p:spPr>
            <p:txBody>
              <a:bodyPr wrap="none" anchor="ctr"/>
              <a:lstStyle/>
              <a:p>
                <a:endParaRPr lang="en-US"/>
              </a:p>
            </p:txBody>
          </p:sp>
          <p:sp>
            <p:nvSpPr>
              <p:cNvPr id="26736" name="Rectangle 787"/>
              <p:cNvSpPr>
                <a:spLocks noChangeArrowheads="1"/>
              </p:cNvSpPr>
              <p:nvPr/>
            </p:nvSpPr>
            <p:spPr bwMode="auto">
              <a:xfrm>
                <a:off x="5205" y="2402"/>
                <a:ext cx="238" cy="265"/>
              </a:xfrm>
              <a:prstGeom prst="rect">
                <a:avLst/>
              </a:prstGeom>
              <a:noFill/>
              <a:ln w="19050">
                <a:solidFill>
                  <a:schemeClr val="tx1"/>
                </a:solidFill>
                <a:miter lim="800000"/>
                <a:headEnd/>
                <a:tailEnd/>
              </a:ln>
            </p:spPr>
            <p:txBody>
              <a:bodyPr wrap="none" anchor="ctr"/>
              <a:lstStyle/>
              <a:p>
                <a:endParaRPr lang="en-US"/>
              </a:p>
            </p:txBody>
          </p:sp>
          <p:sp>
            <p:nvSpPr>
              <p:cNvPr id="26737" name="Rectangle 788"/>
              <p:cNvSpPr>
                <a:spLocks noChangeArrowheads="1"/>
              </p:cNvSpPr>
              <p:nvPr/>
            </p:nvSpPr>
            <p:spPr bwMode="auto">
              <a:xfrm>
                <a:off x="5574" y="2402"/>
                <a:ext cx="238" cy="265"/>
              </a:xfrm>
              <a:prstGeom prst="rect">
                <a:avLst/>
              </a:prstGeom>
              <a:noFill/>
              <a:ln w="19050">
                <a:solidFill>
                  <a:schemeClr val="tx1"/>
                </a:solidFill>
                <a:miter lim="800000"/>
                <a:headEnd/>
                <a:tailEnd/>
              </a:ln>
            </p:spPr>
            <p:txBody>
              <a:bodyPr wrap="none" anchor="ctr"/>
              <a:lstStyle/>
              <a:p>
                <a:endParaRPr lang="en-US"/>
              </a:p>
            </p:txBody>
          </p:sp>
        </p:grpSp>
        <p:grpSp>
          <p:nvGrpSpPr>
            <p:cNvPr id="26675" name="Group 789"/>
            <p:cNvGrpSpPr>
              <a:grpSpLocks/>
            </p:cNvGrpSpPr>
            <p:nvPr/>
          </p:nvGrpSpPr>
          <p:grpSpPr bwMode="auto">
            <a:xfrm>
              <a:off x="421" y="2816"/>
              <a:ext cx="5391" cy="265"/>
              <a:chOff x="421" y="2402"/>
              <a:chExt cx="5391" cy="265"/>
            </a:xfrm>
          </p:grpSpPr>
          <p:sp>
            <p:nvSpPr>
              <p:cNvPr id="26708" name="Rectangle 790"/>
              <p:cNvSpPr>
                <a:spLocks noChangeArrowheads="1"/>
              </p:cNvSpPr>
              <p:nvPr/>
            </p:nvSpPr>
            <p:spPr bwMode="auto">
              <a:xfrm>
                <a:off x="421" y="2402"/>
                <a:ext cx="238" cy="265"/>
              </a:xfrm>
              <a:prstGeom prst="rect">
                <a:avLst/>
              </a:prstGeom>
              <a:noFill/>
              <a:ln w="19050">
                <a:solidFill>
                  <a:schemeClr val="tx1"/>
                </a:solidFill>
                <a:miter lim="800000"/>
                <a:headEnd/>
                <a:tailEnd/>
              </a:ln>
            </p:spPr>
            <p:txBody>
              <a:bodyPr wrap="none" anchor="ctr"/>
              <a:lstStyle/>
              <a:p>
                <a:endParaRPr lang="en-US"/>
              </a:p>
            </p:txBody>
          </p:sp>
          <p:sp>
            <p:nvSpPr>
              <p:cNvPr id="26709" name="Rectangle 791"/>
              <p:cNvSpPr>
                <a:spLocks noChangeArrowheads="1"/>
              </p:cNvSpPr>
              <p:nvPr/>
            </p:nvSpPr>
            <p:spPr bwMode="auto">
              <a:xfrm>
                <a:off x="789" y="2402"/>
                <a:ext cx="238" cy="265"/>
              </a:xfrm>
              <a:prstGeom prst="rect">
                <a:avLst/>
              </a:prstGeom>
              <a:noFill/>
              <a:ln w="19050">
                <a:solidFill>
                  <a:schemeClr val="tx1"/>
                </a:solidFill>
                <a:miter lim="800000"/>
                <a:headEnd/>
                <a:tailEnd/>
              </a:ln>
            </p:spPr>
            <p:txBody>
              <a:bodyPr wrap="none" anchor="ctr"/>
              <a:lstStyle/>
              <a:p>
                <a:endParaRPr lang="en-US"/>
              </a:p>
            </p:txBody>
          </p:sp>
          <p:sp>
            <p:nvSpPr>
              <p:cNvPr id="26710" name="Rectangle 792"/>
              <p:cNvSpPr>
                <a:spLocks noChangeArrowheads="1"/>
              </p:cNvSpPr>
              <p:nvPr/>
            </p:nvSpPr>
            <p:spPr bwMode="auto">
              <a:xfrm>
                <a:off x="1157" y="2402"/>
                <a:ext cx="238" cy="265"/>
              </a:xfrm>
              <a:prstGeom prst="rect">
                <a:avLst/>
              </a:prstGeom>
              <a:noFill/>
              <a:ln w="19050">
                <a:solidFill>
                  <a:schemeClr val="tx1"/>
                </a:solidFill>
                <a:miter lim="800000"/>
                <a:headEnd/>
                <a:tailEnd/>
              </a:ln>
            </p:spPr>
            <p:txBody>
              <a:bodyPr wrap="none" anchor="ctr"/>
              <a:lstStyle/>
              <a:p>
                <a:endParaRPr lang="en-US"/>
              </a:p>
            </p:txBody>
          </p:sp>
          <p:sp>
            <p:nvSpPr>
              <p:cNvPr id="26711" name="Rectangle 793"/>
              <p:cNvSpPr>
                <a:spLocks noChangeArrowheads="1"/>
              </p:cNvSpPr>
              <p:nvPr/>
            </p:nvSpPr>
            <p:spPr bwMode="auto">
              <a:xfrm>
                <a:off x="1525" y="2402"/>
                <a:ext cx="238" cy="265"/>
              </a:xfrm>
              <a:prstGeom prst="rect">
                <a:avLst/>
              </a:prstGeom>
              <a:noFill/>
              <a:ln w="19050">
                <a:solidFill>
                  <a:schemeClr val="tx1"/>
                </a:solidFill>
                <a:miter lim="800000"/>
                <a:headEnd/>
                <a:tailEnd/>
              </a:ln>
            </p:spPr>
            <p:txBody>
              <a:bodyPr wrap="none" anchor="ctr"/>
              <a:lstStyle/>
              <a:p>
                <a:endParaRPr lang="en-US"/>
              </a:p>
            </p:txBody>
          </p:sp>
          <p:sp>
            <p:nvSpPr>
              <p:cNvPr id="26712" name="Rectangle 794"/>
              <p:cNvSpPr>
                <a:spLocks noChangeArrowheads="1"/>
              </p:cNvSpPr>
              <p:nvPr/>
            </p:nvSpPr>
            <p:spPr bwMode="auto">
              <a:xfrm>
                <a:off x="1893" y="2402"/>
                <a:ext cx="238" cy="265"/>
              </a:xfrm>
              <a:prstGeom prst="rect">
                <a:avLst/>
              </a:prstGeom>
              <a:noFill/>
              <a:ln w="19050">
                <a:solidFill>
                  <a:schemeClr val="tx1"/>
                </a:solidFill>
                <a:miter lim="800000"/>
                <a:headEnd/>
                <a:tailEnd/>
              </a:ln>
            </p:spPr>
            <p:txBody>
              <a:bodyPr wrap="none" anchor="ctr"/>
              <a:lstStyle/>
              <a:p>
                <a:endParaRPr lang="en-US"/>
              </a:p>
            </p:txBody>
          </p:sp>
          <p:sp>
            <p:nvSpPr>
              <p:cNvPr id="26713" name="Rectangle 795"/>
              <p:cNvSpPr>
                <a:spLocks noChangeArrowheads="1"/>
              </p:cNvSpPr>
              <p:nvPr/>
            </p:nvSpPr>
            <p:spPr bwMode="auto">
              <a:xfrm>
                <a:off x="2261" y="2402"/>
                <a:ext cx="238" cy="265"/>
              </a:xfrm>
              <a:prstGeom prst="rect">
                <a:avLst/>
              </a:prstGeom>
              <a:noFill/>
              <a:ln w="19050">
                <a:solidFill>
                  <a:schemeClr val="tx1"/>
                </a:solidFill>
                <a:miter lim="800000"/>
                <a:headEnd/>
                <a:tailEnd/>
              </a:ln>
            </p:spPr>
            <p:txBody>
              <a:bodyPr wrap="none" anchor="ctr"/>
              <a:lstStyle/>
              <a:p>
                <a:endParaRPr lang="en-US"/>
              </a:p>
            </p:txBody>
          </p:sp>
          <p:sp>
            <p:nvSpPr>
              <p:cNvPr id="26714" name="Rectangle 796"/>
              <p:cNvSpPr>
                <a:spLocks noChangeArrowheads="1"/>
              </p:cNvSpPr>
              <p:nvPr/>
            </p:nvSpPr>
            <p:spPr bwMode="auto">
              <a:xfrm>
                <a:off x="2629" y="2402"/>
                <a:ext cx="238" cy="265"/>
              </a:xfrm>
              <a:prstGeom prst="rect">
                <a:avLst/>
              </a:prstGeom>
              <a:noFill/>
              <a:ln w="19050">
                <a:solidFill>
                  <a:schemeClr val="tx1"/>
                </a:solidFill>
                <a:miter lim="800000"/>
                <a:headEnd/>
                <a:tailEnd/>
              </a:ln>
            </p:spPr>
            <p:txBody>
              <a:bodyPr wrap="none" anchor="ctr"/>
              <a:lstStyle/>
              <a:p>
                <a:endParaRPr lang="en-US"/>
              </a:p>
            </p:txBody>
          </p:sp>
          <p:sp>
            <p:nvSpPr>
              <p:cNvPr id="26715" name="Rectangle 797"/>
              <p:cNvSpPr>
                <a:spLocks noChangeArrowheads="1"/>
              </p:cNvSpPr>
              <p:nvPr/>
            </p:nvSpPr>
            <p:spPr bwMode="auto">
              <a:xfrm>
                <a:off x="2997" y="2402"/>
                <a:ext cx="238" cy="265"/>
              </a:xfrm>
              <a:prstGeom prst="rect">
                <a:avLst/>
              </a:prstGeom>
              <a:noFill/>
              <a:ln w="19050">
                <a:solidFill>
                  <a:schemeClr val="tx1"/>
                </a:solidFill>
                <a:miter lim="800000"/>
                <a:headEnd/>
                <a:tailEnd/>
              </a:ln>
            </p:spPr>
            <p:txBody>
              <a:bodyPr wrap="none" anchor="ctr"/>
              <a:lstStyle/>
              <a:p>
                <a:endParaRPr lang="en-US"/>
              </a:p>
            </p:txBody>
          </p:sp>
          <p:sp>
            <p:nvSpPr>
              <p:cNvPr id="26716" name="Rectangle 798"/>
              <p:cNvSpPr>
                <a:spLocks noChangeArrowheads="1"/>
              </p:cNvSpPr>
              <p:nvPr/>
            </p:nvSpPr>
            <p:spPr bwMode="auto">
              <a:xfrm>
                <a:off x="3365" y="2402"/>
                <a:ext cx="238" cy="265"/>
              </a:xfrm>
              <a:prstGeom prst="rect">
                <a:avLst/>
              </a:prstGeom>
              <a:noFill/>
              <a:ln w="19050">
                <a:solidFill>
                  <a:schemeClr val="tx1"/>
                </a:solidFill>
                <a:miter lim="800000"/>
                <a:headEnd/>
                <a:tailEnd/>
              </a:ln>
            </p:spPr>
            <p:txBody>
              <a:bodyPr wrap="none" anchor="ctr"/>
              <a:lstStyle/>
              <a:p>
                <a:endParaRPr lang="en-US"/>
              </a:p>
            </p:txBody>
          </p:sp>
          <p:sp>
            <p:nvSpPr>
              <p:cNvPr id="26717" name="Rectangle 799"/>
              <p:cNvSpPr>
                <a:spLocks noChangeArrowheads="1"/>
              </p:cNvSpPr>
              <p:nvPr/>
            </p:nvSpPr>
            <p:spPr bwMode="auto">
              <a:xfrm>
                <a:off x="3733" y="2402"/>
                <a:ext cx="238" cy="265"/>
              </a:xfrm>
              <a:prstGeom prst="rect">
                <a:avLst/>
              </a:prstGeom>
              <a:noFill/>
              <a:ln w="19050">
                <a:solidFill>
                  <a:schemeClr val="tx1"/>
                </a:solidFill>
                <a:miter lim="800000"/>
                <a:headEnd/>
                <a:tailEnd/>
              </a:ln>
            </p:spPr>
            <p:txBody>
              <a:bodyPr wrap="none" anchor="ctr"/>
              <a:lstStyle/>
              <a:p>
                <a:endParaRPr lang="en-US"/>
              </a:p>
            </p:txBody>
          </p:sp>
          <p:sp>
            <p:nvSpPr>
              <p:cNvPr id="26718" name="Rectangle 800"/>
              <p:cNvSpPr>
                <a:spLocks noChangeArrowheads="1"/>
              </p:cNvSpPr>
              <p:nvPr/>
            </p:nvSpPr>
            <p:spPr bwMode="auto">
              <a:xfrm>
                <a:off x="4101" y="2402"/>
                <a:ext cx="238" cy="265"/>
              </a:xfrm>
              <a:prstGeom prst="rect">
                <a:avLst/>
              </a:prstGeom>
              <a:noFill/>
              <a:ln w="19050">
                <a:solidFill>
                  <a:schemeClr val="tx1"/>
                </a:solidFill>
                <a:miter lim="800000"/>
                <a:headEnd/>
                <a:tailEnd/>
              </a:ln>
            </p:spPr>
            <p:txBody>
              <a:bodyPr wrap="none" anchor="ctr"/>
              <a:lstStyle/>
              <a:p>
                <a:endParaRPr lang="en-US"/>
              </a:p>
            </p:txBody>
          </p:sp>
          <p:sp>
            <p:nvSpPr>
              <p:cNvPr id="26719" name="Rectangle 801"/>
              <p:cNvSpPr>
                <a:spLocks noChangeArrowheads="1"/>
              </p:cNvSpPr>
              <p:nvPr/>
            </p:nvSpPr>
            <p:spPr bwMode="auto">
              <a:xfrm>
                <a:off x="4469" y="2402"/>
                <a:ext cx="238" cy="265"/>
              </a:xfrm>
              <a:prstGeom prst="rect">
                <a:avLst/>
              </a:prstGeom>
              <a:noFill/>
              <a:ln w="19050">
                <a:solidFill>
                  <a:schemeClr val="tx1"/>
                </a:solidFill>
                <a:miter lim="800000"/>
                <a:headEnd/>
                <a:tailEnd/>
              </a:ln>
            </p:spPr>
            <p:txBody>
              <a:bodyPr wrap="none" anchor="ctr"/>
              <a:lstStyle/>
              <a:p>
                <a:endParaRPr lang="en-US"/>
              </a:p>
            </p:txBody>
          </p:sp>
          <p:sp>
            <p:nvSpPr>
              <p:cNvPr id="26720" name="Rectangle 802"/>
              <p:cNvSpPr>
                <a:spLocks noChangeArrowheads="1"/>
              </p:cNvSpPr>
              <p:nvPr/>
            </p:nvSpPr>
            <p:spPr bwMode="auto">
              <a:xfrm>
                <a:off x="4837" y="2402"/>
                <a:ext cx="238" cy="265"/>
              </a:xfrm>
              <a:prstGeom prst="rect">
                <a:avLst/>
              </a:prstGeom>
              <a:noFill/>
              <a:ln w="19050">
                <a:solidFill>
                  <a:schemeClr val="tx1"/>
                </a:solidFill>
                <a:miter lim="800000"/>
                <a:headEnd/>
                <a:tailEnd/>
              </a:ln>
            </p:spPr>
            <p:txBody>
              <a:bodyPr wrap="none" anchor="ctr"/>
              <a:lstStyle/>
              <a:p>
                <a:endParaRPr lang="en-US"/>
              </a:p>
            </p:txBody>
          </p:sp>
          <p:sp>
            <p:nvSpPr>
              <p:cNvPr id="26721" name="Rectangle 803"/>
              <p:cNvSpPr>
                <a:spLocks noChangeArrowheads="1"/>
              </p:cNvSpPr>
              <p:nvPr/>
            </p:nvSpPr>
            <p:spPr bwMode="auto">
              <a:xfrm>
                <a:off x="5205" y="2402"/>
                <a:ext cx="238" cy="265"/>
              </a:xfrm>
              <a:prstGeom prst="rect">
                <a:avLst/>
              </a:prstGeom>
              <a:noFill/>
              <a:ln w="19050">
                <a:solidFill>
                  <a:schemeClr val="tx1"/>
                </a:solidFill>
                <a:miter lim="800000"/>
                <a:headEnd/>
                <a:tailEnd/>
              </a:ln>
            </p:spPr>
            <p:txBody>
              <a:bodyPr wrap="none" anchor="ctr"/>
              <a:lstStyle/>
              <a:p>
                <a:endParaRPr lang="en-US"/>
              </a:p>
            </p:txBody>
          </p:sp>
          <p:sp>
            <p:nvSpPr>
              <p:cNvPr id="26722" name="Rectangle 804"/>
              <p:cNvSpPr>
                <a:spLocks noChangeArrowheads="1"/>
              </p:cNvSpPr>
              <p:nvPr/>
            </p:nvSpPr>
            <p:spPr bwMode="auto">
              <a:xfrm>
                <a:off x="5574" y="2402"/>
                <a:ext cx="238" cy="265"/>
              </a:xfrm>
              <a:prstGeom prst="rect">
                <a:avLst/>
              </a:prstGeom>
              <a:noFill/>
              <a:ln w="19050">
                <a:solidFill>
                  <a:schemeClr val="tx1"/>
                </a:solidFill>
                <a:miter lim="800000"/>
                <a:headEnd/>
                <a:tailEnd/>
              </a:ln>
            </p:spPr>
            <p:txBody>
              <a:bodyPr wrap="none" anchor="ctr"/>
              <a:lstStyle/>
              <a:p>
                <a:endParaRPr lang="en-US"/>
              </a:p>
            </p:txBody>
          </p:sp>
        </p:grpSp>
        <p:grpSp>
          <p:nvGrpSpPr>
            <p:cNvPr id="26676" name="Group 805"/>
            <p:cNvGrpSpPr>
              <a:grpSpLocks/>
            </p:cNvGrpSpPr>
            <p:nvPr/>
          </p:nvGrpSpPr>
          <p:grpSpPr bwMode="auto">
            <a:xfrm>
              <a:off x="421" y="3230"/>
              <a:ext cx="5391" cy="265"/>
              <a:chOff x="421" y="2402"/>
              <a:chExt cx="5391" cy="265"/>
            </a:xfrm>
          </p:grpSpPr>
          <p:sp>
            <p:nvSpPr>
              <p:cNvPr id="26693" name="Rectangle 806"/>
              <p:cNvSpPr>
                <a:spLocks noChangeArrowheads="1"/>
              </p:cNvSpPr>
              <p:nvPr/>
            </p:nvSpPr>
            <p:spPr bwMode="auto">
              <a:xfrm>
                <a:off x="421" y="2402"/>
                <a:ext cx="238" cy="265"/>
              </a:xfrm>
              <a:prstGeom prst="rect">
                <a:avLst/>
              </a:prstGeom>
              <a:noFill/>
              <a:ln w="19050">
                <a:solidFill>
                  <a:schemeClr val="tx1"/>
                </a:solidFill>
                <a:miter lim="800000"/>
                <a:headEnd/>
                <a:tailEnd/>
              </a:ln>
            </p:spPr>
            <p:txBody>
              <a:bodyPr wrap="none" anchor="ctr"/>
              <a:lstStyle/>
              <a:p>
                <a:endParaRPr lang="en-US"/>
              </a:p>
            </p:txBody>
          </p:sp>
          <p:sp>
            <p:nvSpPr>
              <p:cNvPr id="26694" name="Rectangle 807"/>
              <p:cNvSpPr>
                <a:spLocks noChangeArrowheads="1"/>
              </p:cNvSpPr>
              <p:nvPr/>
            </p:nvSpPr>
            <p:spPr bwMode="auto">
              <a:xfrm>
                <a:off x="789" y="2402"/>
                <a:ext cx="238" cy="265"/>
              </a:xfrm>
              <a:prstGeom prst="rect">
                <a:avLst/>
              </a:prstGeom>
              <a:noFill/>
              <a:ln w="19050">
                <a:solidFill>
                  <a:schemeClr val="tx1"/>
                </a:solidFill>
                <a:miter lim="800000"/>
                <a:headEnd/>
                <a:tailEnd/>
              </a:ln>
            </p:spPr>
            <p:txBody>
              <a:bodyPr wrap="none" anchor="ctr"/>
              <a:lstStyle/>
              <a:p>
                <a:endParaRPr lang="en-US"/>
              </a:p>
            </p:txBody>
          </p:sp>
          <p:sp>
            <p:nvSpPr>
              <p:cNvPr id="26695" name="Rectangle 808"/>
              <p:cNvSpPr>
                <a:spLocks noChangeArrowheads="1"/>
              </p:cNvSpPr>
              <p:nvPr/>
            </p:nvSpPr>
            <p:spPr bwMode="auto">
              <a:xfrm>
                <a:off x="1157" y="2402"/>
                <a:ext cx="238" cy="265"/>
              </a:xfrm>
              <a:prstGeom prst="rect">
                <a:avLst/>
              </a:prstGeom>
              <a:noFill/>
              <a:ln w="19050">
                <a:solidFill>
                  <a:schemeClr val="tx1"/>
                </a:solidFill>
                <a:miter lim="800000"/>
                <a:headEnd/>
                <a:tailEnd/>
              </a:ln>
            </p:spPr>
            <p:txBody>
              <a:bodyPr wrap="none" anchor="ctr"/>
              <a:lstStyle/>
              <a:p>
                <a:endParaRPr lang="en-US"/>
              </a:p>
            </p:txBody>
          </p:sp>
          <p:sp>
            <p:nvSpPr>
              <p:cNvPr id="26696" name="Rectangle 809"/>
              <p:cNvSpPr>
                <a:spLocks noChangeArrowheads="1"/>
              </p:cNvSpPr>
              <p:nvPr/>
            </p:nvSpPr>
            <p:spPr bwMode="auto">
              <a:xfrm>
                <a:off x="1525" y="2402"/>
                <a:ext cx="238" cy="265"/>
              </a:xfrm>
              <a:prstGeom prst="rect">
                <a:avLst/>
              </a:prstGeom>
              <a:noFill/>
              <a:ln w="19050">
                <a:solidFill>
                  <a:schemeClr val="tx1"/>
                </a:solidFill>
                <a:miter lim="800000"/>
                <a:headEnd/>
                <a:tailEnd/>
              </a:ln>
            </p:spPr>
            <p:txBody>
              <a:bodyPr wrap="none" anchor="ctr"/>
              <a:lstStyle/>
              <a:p>
                <a:endParaRPr lang="en-US"/>
              </a:p>
            </p:txBody>
          </p:sp>
          <p:sp>
            <p:nvSpPr>
              <p:cNvPr id="26697" name="Rectangle 810"/>
              <p:cNvSpPr>
                <a:spLocks noChangeArrowheads="1"/>
              </p:cNvSpPr>
              <p:nvPr/>
            </p:nvSpPr>
            <p:spPr bwMode="auto">
              <a:xfrm>
                <a:off x="1893" y="2402"/>
                <a:ext cx="238" cy="265"/>
              </a:xfrm>
              <a:prstGeom prst="rect">
                <a:avLst/>
              </a:prstGeom>
              <a:noFill/>
              <a:ln w="19050">
                <a:solidFill>
                  <a:schemeClr val="tx1"/>
                </a:solidFill>
                <a:miter lim="800000"/>
                <a:headEnd/>
                <a:tailEnd/>
              </a:ln>
            </p:spPr>
            <p:txBody>
              <a:bodyPr wrap="none" anchor="ctr"/>
              <a:lstStyle/>
              <a:p>
                <a:endParaRPr lang="en-US"/>
              </a:p>
            </p:txBody>
          </p:sp>
          <p:sp>
            <p:nvSpPr>
              <p:cNvPr id="26698" name="Rectangle 811"/>
              <p:cNvSpPr>
                <a:spLocks noChangeArrowheads="1"/>
              </p:cNvSpPr>
              <p:nvPr/>
            </p:nvSpPr>
            <p:spPr bwMode="auto">
              <a:xfrm>
                <a:off x="2261" y="2402"/>
                <a:ext cx="238" cy="265"/>
              </a:xfrm>
              <a:prstGeom prst="rect">
                <a:avLst/>
              </a:prstGeom>
              <a:noFill/>
              <a:ln w="19050">
                <a:solidFill>
                  <a:schemeClr val="tx1"/>
                </a:solidFill>
                <a:miter lim="800000"/>
                <a:headEnd/>
                <a:tailEnd/>
              </a:ln>
            </p:spPr>
            <p:txBody>
              <a:bodyPr wrap="none" anchor="ctr"/>
              <a:lstStyle/>
              <a:p>
                <a:endParaRPr lang="en-US"/>
              </a:p>
            </p:txBody>
          </p:sp>
          <p:sp>
            <p:nvSpPr>
              <p:cNvPr id="26699" name="Rectangle 812"/>
              <p:cNvSpPr>
                <a:spLocks noChangeArrowheads="1"/>
              </p:cNvSpPr>
              <p:nvPr/>
            </p:nvSpPr>
            <p:spPr bwMode="auto">
              <a:xfrm>
                <a:off x="2629" y="2402"/>
                <a:ext cx="238" cy="265"/>
              </a:xfrm>
              <a:prstGeom prst="rect">
                <a:avLst/>
              </a:prstGeom>
              <a:noFill/>
              <a:ln w="19050">
                <a:solidFill>
                  <a:schemeClr val="tx1"/>
                </a:solidFill>
                <a:miter lim="800000"/>
                <a:headEnd/>
                <a:tailEnd/>
              </a:ln>
            </p:spPr>
            <p:txBody>
              <a:bodyPr wrap="none" anchor="ctr"/>
              <a:lstStyle/>
              <a:p>
                <a:endParaRPr lang="en-US"/>
              </a:p>
            </p:txBody>
          </p:sp>
          <p:sp>
            <p:nvSpPr>
              <p:cNvPr id="26700" name="Rectangle 813"/>
              <p:cNvSpPr>
                <a:spLocks noChangeArrowheads="1"/>
              </p:cNvSpPr>
              <p:nvPr/>
            </p:nvSpPr>
            <p:spPr bwMode="auto">
              <a:xfrm>
                <a:off x="2997" y="2402"/>
                <a:ext cx="238" cy="265"/>
              </a:xfrm>
              <a:prstGeom prst="rect">
                <a:avLst/>
              </a:prstGeom>
              <a:noFill/>
              <a:ln w="19050">
                <a:solidFill>
                  <a:schemeClr val="tx1"/>
                </a:solidFill>
                <a:miter lim="800000"/>
                <a:headEnd/>
                <a:tailEnd/>
              </a:ln>
            </p:spPr>
            <p:txBody>
              <a:bodyPr wrap="none" anchor="ctr"/>
              <a:lstStyle/>
              <a:p>
                <a:endParaRPr lang="en-US"/>
              </a:p>
            </p:txBody>
          </p:sp>
          <p:sp>
            <p:nvSpPr>
              <p:cNvPr id="26701" name="Rectangle 814"/>
              <p:cNvSpPr>
                <a:spLocks noChangeArrowheads="1"/>
              </p:cNvSpPr>
              <p:nvPr/>
            </p:nvSpPr>
            <p:spPr bwMode="auto">
              <a:xfrm>
                <a:off x="3365" y="2402"/>
                <a:ext cx="238" cy="265"/>
              </a:xfrm>
              <a:prstGeom prst="rect">
                <a:avLst/>
              </a:prstGeom>
              <a:noFill/>
              <a:ln w="19050">
                <a:solidFill>
                  <a:schemeClr val="tx1"/>
                </a:solidFill>
                <a:miter lim="800000"/>
                <a:headEnd/>
                <a:tailEnd/>
              </a:ln>
            </p:spPr>
            <p:txBody>
              <a:bodyPr wrap="none" anchor="ctr"/>
              <a:lstStyle/>
              <a:p>
                <a:endParaRPr lang="en-US"/>
              </a:p>
            </p:txBody>
          </p:sp>
          <p:sp>
            <p:nvSpPr>
              <p:cNvPr id="26702" name="Rectangle 815"/>
              <p:cNvSpPr>
                <a:spLocks noChangeArrowheads="1"/>
              </p:cNvSpPr>
              <p:nvPr/>
            </p:nvSpPr>
            <p:spPr bwMode="auto">
              <a:xfrm>
                <a:off x="3733" y="2402"/>
                <a:ext cx="238" cy="265"/>
              </a:xfrm>
              <a:prstGeom prst="rect">
                <a:avLst/>
              </a:prstGeom>
              <a:noFill/>
              <a:ln w="19050">
                <a:solidFill>
                  <a:schemeClr val="tx1"/>
                </a:solidFill>
                <a:miter lim="800000"/>
                <a:headEnd/>
                <a:tailEnd/>
              </a:ln>
            </p:spPr>
            <p:txBody>
              <a:bodyPr wrap="none" anchor="ctr"/>
              <a:lstStyle/>
              <a:p>
                <a:endParaRPr lang="en-US"/>
              </a:p>
            </p:txBody>
          </p:sp>
          <p:sp>
            <p:nvSpPr>
              <p:cNvPr id="26703" name="Rectangle 816"/>
              <p:cNvSpPr>
                <a:spLocks noChangeArrowheads="1"/>
              </p:cNvSpPr>
              <p:nvPr/>
            </p:nvSpPr>
            <p:spPr bwMode="auto">
              <a:xfrm>
                <a:off x="4101" y="2402"/>
                <a:ext cx="238" cy="265"/>
              </a:xfrm>
              <a:prstGeom prst="rect">
                <a:avLst/>
              </a:prstGeom>
              <a:noFill/>
              <a:ln w="19050">
                <a:solidFill>
                  <a:schemeClr val="tx1"/>
                </a:solidFill>
                <a:miter lim="800000"/>
                <a:headEnd/>
                <a:tailEnd/>
              </a:ln>
            </p:spPr>
            <p:txBody>
              <a:bodyPr wrap="none" anchor="ctr"/>
              <a:lstStyle/>
              <a:p>
                <a:endParaRPr lang="en-US"/>
              </a:p>
            </p:txBody>
          </p:sp>
          <p:sp>
            <p:nvSpPr>
              <p:cNvPr id="26704" name="Rectangle 817"/>
              <p:cNvSpPr>
                <a:spLocks noChangeArrowheads="1"/>
              </p:cNvSpPr>
              <p:nvPr/>
            </p:nvSpPr>
            <p:spPr bwMode="auto">
              <a:xfrm>
                <a:off x="4469" y="2402"/>
                <a:ext cx="238" cy="265"/>
              </a:xfrm>
              <a:prstGeom prst="rect">
                <a:avLst/>
              </a:prstGeom>
              <a:noFill/>
              <a:ln w="19050">
                <a:solidFill>
                  <a:schemeClr val="tx1"/>
                </a:solidFill>
                <a:miter lim="800000"/>
                <a:headEnd/>
                <a:tailEnd/>
              </a:ln>
            </p:spPr>
            <p:txBody>
              <a:bodyPr wrap="none" anchor="ctr"/>
              <a:lstStyle/>
              <a:p>
                <a:endParaRPr lang="en-US"/>
              </a:p>
            </p:txBody>
          </p:sp>
          <p:sp>
            <p:nvSpPr>
              <p:cNvPr id="26705" name="Rectangle 818"/>
              <p:cNvSpPr>
                <a:spLocks noChangeArrowheads="1"/>
              </p:cNvSpPr>
              <p:nvPr/>
            </p:nvSpPr>
            <p:spPr bwMode="auto">
              <a:xfrm>
                <a:off x="4837" y="2402"/>
                <a:ext cx="238" cy="265"/>
              </a:xfrm>
              <a:prstGeom prst="rect">
                <a:avLst/>
              </a:prstGeom>
              <a:noFill/>
              <a:ln w="19050">
                <a:solidFill>
                  <a:schemeClr val="tx1"/>
                </a:solidFill>
                <a:miter lim="800000"/>
                <a:headEnd/>
                <a:tailEnd/>
              </a:ln>
            </p:spPr>
            <p:txBody>
              <a:bodyPr wrap="none" anchor="ctr"/>
              <a:lstStyle/>
              <a:p>
                <a:endParaRPr lang="en-US"/>
              </a:p>
            </p:txBody>
          </p:sp>
          <p:sp>
            <p:nvSpPr>
              <p:cNvPr id="26706" name="Rectangle 819"/>
              <p:cNvSpPr>
                <a:spLocks noChangeArrowheads="1"/>
              </p:cNvSpPr>
              <p:nvPr/>
            </p:nvSpPr>
            <p:spPr bwMode="auto">
              <a:xfrm>
                <a:off x="5205" y="2402"/>
                <a:ext cx="238" cy="265"/>
              </a:xfrm>
              <a:prstGeom prst="rect">
                <a:avLst/>
              </a:prstGeom>
              <a:noFill/>
              <a:ln w="19050">
                <a:solidFill>
                  <a:schemeClr val="tx1"/>
                </a:solidFill>
                <a:miter lim="800000"/>
                <a:headEnd/>
                <a:tailEnd/>
              </a:ln>
            </p:spPr>
            <p:txBody>
              <a:bodyPr wrap="none" anchor="ctr"/>
              <a:lstStyle/>
              <a:p>
                <a:endParaRPr lang="en-US"/>
              </a:p>
            </p:txBody>
          </p:sp>
          <p:sp>
            <p:nvSpPr>
              <p:cNvPr id="26707" name="Rectangle 820"/>
              <p:cNvSpPr>
                <a:spLocks noChangeArrowheads="1"/>
              </p:cNvSpPr>
              <p:nvPr/>
            </p:nvSpPr>
            <p:spPr bwMode="auto">
              <a:xfrm>
                <a:off x="5574" y="2402"/>
                <a:ext cx="238" cy="265"/>
              </a:xfrm>
              <a:prstGeom prst="rect">
                <a:avLst/>
              </a:prstGeom>
              <a:noFill/>
              <a:ln w="19050">
                <a:solidFill>
                  <a:schemeClr val="tx1"/>
                </a:solidFill>
                <a:miter lim="800000"/>
                <a:headEnd/>
                <a:tailEnd/>
              </a:ln>
            </p:spPr>
            <p:txBody>
              <a:bodyPr wrap="none" anchor="ctr"/>
              <a:lstStyle/>
              <a:p>
                <a:endParaRPr lang="en-US"/>
              </a:p>
            </p:txBody>
          </p:sp>
        </p:grpSp>
        <p:grpSp>
          <p:nvGrpSpPr>
            <p:cNvPr id="26677" name="Group 821"/>
            <p:cNvGrpSpPr>
              <a:grpSpLocks/>
            </p:cNvGrpSpPr>
            <p:nvPr/>
          </p:nvGrpSpPr>
          <p:grpSpPr bwMode="auto">
            <a:xfrm>
              <a:off x="421" y="3644"/>
              <a:ext cx="5391" cy="265"/>
              <a:chOff x="421" y="2402"/>
              <a:chExt cx="5391" cy="265"/>
            </a:xfrm>
          </p:grpSpPr>
          <p:sp>
            <p:nvSpPr>
              <p:cNvPr id="26678" name="Rectangle 822"/>
              <p:cNvSpPr>
                <a:spLocks noChangeArrowheads="1"/>
              </p:cNvSpPr>
              <p:nvPr/>
            </p:nvSpPr>
            <p:spPr bwMode="auto">
              <a:xfrm>
                <a:off x="421" y="2402"/>
                <a:ext cx="238" cy="265"/>
              </a:xfrm>
              <a:prstGeom prst="rect">
                <a:avLst/>
              </a:prstGeom>
              <a:noFill/>
              <a:ln w="19050">
                <a:solidFill>
                  <a:schemeClr val="tx1"/>
                </a:solidFill>
                <a:miter lim="800000"/>
                <a:headEnd/>
                <a:tailEnd/>
              </a:ln>
            </p:spPr>
            <p:txBody>
              <a:bodyPr wrap="none" anchor="ctr"/>
              <a:lstStyle/>
              <a:p>
                <a:endParaRPr lang="en-US"/>
              </a:p>
            </p:txBody>
          </p:sp>
          <p:sp>
            <p:nvSpPr>
              <p:cNvPr id="26679" name="Rectangle 823"/>
              <p:cNvSpPr>
                <a:spLocks noChangeArrowheads="1"/>
              </p:cNvSpPr>
              <p:nvPr/>
            </p:nvSpPr>
            <p:spPr bwMode="auto">
              <a:xfrm>
                <a:off x="789" y="2402"/>
                <a:ext cx="238" cy="265"/>
              </a:xfrm>
              <a:prstGeom prst="rect">
                <a:avLst/>
              </a:prstGeom>
              <a:noFill/>
              <a:ln w="19050">
                <a:solidFill>
                  <a:schemeClr val="tx1"/>
                </a:solidFill>
                <a:miter lim="800000"/>
                <a:headEnd/>
                <a:tailEnd/>
              </a:ln>
            </p:spPr>
            <p:txBody>
              <a:bodyPr wrap="none" anchor="ctr"/>
              <a:lstStyle/>
              <a:p>
                <a:endParaRPr lang="en-US"/>
              </a:p>
            </p:txBody>
          </p:sp>
          <p:sp>
            <p:nvSpPr>
              <p:cNvPr id="26680" name="Rectangle 824"/>
              <p:cNvSpPr>
                <a:spLocks noChangeArrowheads="1"/>
              </p:cNvSpPr>
              <p:nvPr/>
            </p:nvSpPr>
            <p:spPr bwMode="auto">
              <a:xfrm>
                <a:off x="1157" y="2402"/>
                <a:ext cx="238" cy="265"/>
              </a:xfrm>
              <a:prstGeom prst="rect">
                <a:avLst/>
              </a:prstGeom>
              <a:noFill/>
              <a:ln w="19050">
                <a:solidFill>
                  <a:schemeClr val="tx1"/>
                </a:solidFill>
                <a:miter lim="800000"/>
                <a:headEnd/>
                <a:tailEnd/>
              </a:ln>
            </p:spPr>
            <p:txBody>
              <a:bodyPr wrap="none" anchor="ctr"/>
              <a:lstStyle/>
              <a:p>
                <a:endParaRPr lang="en-US"/>
              </a:p>
            </p:txBody>
          </p:sp>
          <p:sp>
            <p:nvSpPr>
              <p:cNvPr id="26681" name="Rectangle 825"/>
              <p:cNvSpPr>
                <a:spLocks noChangeArrowheads="1"/>
              </p:cNvSpPr>
              <p:nvPr/>
            </p:nvSpPr>
            <p:spPr bwMode="auto">
              <a:xfrm>
                <a:off x="1525" y="2402"/>
                <a:ext cx="238" cy="265"/>
              </a:xfrm>
              <a:prstGeom prst="rect">
                <a:avLst/>
              </a:prstGeom>
              <a:noFill/>
              <a:ln w="19050">
                <a:solidFill>
                  <a:schemeClr val="tx1"/>
                </a:solidFill>
                <a:miter lim="800000"/>
                <a:headEnd/>
                <a:tailEnd/>
              </a:ln>
            </p:spPr>
            <p:txBody>
              <a:bodyPr wrap="none" anchor="ctr"/>
              <a:lstStyle/>
              <a:p>
                <a:endParaRPr lang="en-US"/>
              </a:p>
            </p:txBody>
          </p:sp>
          <p:sp>
            <p:nvSpPr>
              <p:cNvPr id="26682" name="Rectangle 826"/>
              <p:cNvSpPr>
                <a:spLocks noChangeArrowheads="1"/>
              </p:cNvSpPr>
              <p:nvPr/>
            </p:nvSpPr>
            <p:spPr bwMode="auto">
              <a:xfrm>
                <a:off x="1893" y="2402"/>
                <a:ext cx="238" cy="265"/>
              </a:xfrm>
              <a:prstGeom prst="rect">
                <a:avLst/>
              </a:prstGeom>
              <a:noFill/>
              <a:ln w="19050">
                <a:solidFill>
                  <a:schemeClr val="tx1"/>
                </a:solidFill>
                <a:miter lim="800000"/>
                <a:headEnd/>
                <a:tailEnd/>
              </a:ln>
            </p:spPr>
            <p:txBody>
              <a:bodyPr wrap="none" anchor="ctr"/>
              <a:lstStyle/>
              <a:p>
                <a:endParaRPr lang="en-US"/>
              </a:p>
            </p:txBody>
          </p:sp>
          <p:sp>
            <p:nvSpPr>
              <p:cNvPr id="26683" name="Rectangle 827"/>
              <p:cNvSpPr>
                <a:spLocks noChangeArrowheads="1"/>
              </p:cNvSpPr>
              <p:nvPr/>
            </p:nvSpPr>
            <p:spPr bwMode="auto">
              <a:xfrm>
                <a:off x="2261" y="2402"/>
                <a:ext cx="238" cy="265"/>
              </a:xfrm>
              <a:prstGeom prst="rect">
                <a:avLst/>
              </a:prstGeom>
              <a:noFill/>
              <a:ln w="19050">
                <a:solidFill>
                  <a:schemeClr val="tx1"/>
                </a:solidFill>
                <a:miter lim="800000"/>
                <a:headEnd/>
                <a:tailEnd/>
              </a:ln>
            </p:spPr>
            <p:txBody>
              <a:bodyPr wrap="none" anchor="ctr"/>
              <a:lstStyle/>
              <a:p>
                <a:endParaRPr lang="en-US"/>
              </a:p>
            </p:txBody>
          </p:sp>
          <p:sp>
            <p:nvSpPr>
              <p:cNvPr id="26684" name="Rectangle 828"/>
              <p:cNvSpPr>
                <a:spLocks noChangeArrowheads="1"/>
              </p:cNvSpPr>
              <p:nvPr/>
            </p:nvSpPr>
            <p:spPr bwMode="auto">
              <a:xfrm>
                <a:off x="2629" y="2402"/>
                <a:ext cx="238" cy="265"/>
              </a:xfrm>
              <a:prstGeom prst="rect">
                <a:avLst/>
              </a:prstGeom>
              <a:noFill/>
              <a:ln w="19050">
                <a:solidFill>
                  <a:schemeClr val="tx1"/>
                </a:solidFill>
                <a:miter lim="800000"/>
                <a:headEnd/>
                <a:tailEnd/>
              </a:ln>
            </p:spPr>
            <p:txBody>
              <a:bodyPr wrap="none" anchor="ctr"/>
              <a:lstStyle/>
              <a:p>
                <a:endParaRPr lang="en-US"/>
              </a:p>
            </p:txBody>
          </p:sp>
          <p:sp>
            <p:nvSpPr>
              <p:cNvPr id="26685" name="Rectangle 829"/>
              <p:cNvSpPr>
                <a:spLocks noChangeArrowheads="1"/>
              </p:cNvSpPr>
              <p:nvPr/>
            </p:nvSpPr>
            <p:spPr bwMode="auto">
              <a:xfrm>
                <a:off x="2997" y="2402"/>
                <a:ext cx="238" cy="265"/>
              </a:xfrm>
              <a:prstGeom prst="rect">
                <a:avLst/>
              </a:prstGeom>
              <a:noFill/>
              <a:ln w="19050">
                <a:solidFill>
                  <a:schemeClr val="tx1"/>
                </a:solidFill>
                <a:miter lim="800000"/>
                <a:headEnd/>
                <a:tailEnd/>
              </a:ln>
            </p:spPr>
            <p:txBody>
              <a:bodyPr wrap="none" anchor="ctr"/>
              <a:lstStyle/>
              <a:p>
                <a:endParaRPr lang="en-US"/>
              </a:p>
            </p:txBody>
          </p:sp>
          <p:sp>
            <p:nvSpPr>
              <p:cNvPr id="26686" name="Rectangle 830"/>
              <p:cNvSpPr>
                <a:spLocks noChangeArrowheads="1"/>
              </p:cNvSpPr>
              <p:nvPr/>
            </p:nvSpPr>
            <p:spPr bwMode="auto">
              <a:xfrm>
                <a:off x="3365" y="2402"/>
                <a:ext cx="238" cy="265"/>
              </a:xfrm>
              <a:prstGeom prst="rect">
                <a:avLst/>
              </a:prstGeom>
              <a:noFill/>
              <a:ln w="19050">
                <a:solidFill>
                  <a:schemeClr val="tx1"/>
                </a:solidFill>
                <a:miter lim="800000"/>
                <a:headEnd/>
                <a:tailEnd/>
              </a:ln>
            </p:spPr>
            <p:txBody>
              <a:bodyPr wrap="none" anchor="ctr"/>
              <a:lstStyle/>
              <a:p>
                <a:endParaRPr lang="en-US"/>
              </a:p>
            </p:txBody>
          </p:sp>
          <p:sp>
            <p:nvSpPr>
              <p:cNvPr id="26687" name="Rectangle 831"/>
              <p:cNvSpPr>
                <a:spLocks noChangeArrowheads="1"/>
              </p:cNvSpPr>
              <p:nvPr/>
            </p:nvSpPr>
            <p:spPr bwMode="auto">
              <a:xfrm>
                <a:off x="3733" y="2402"/>
                <a:ext cx="238" cy="265"/>
              </a:xfrm>
              <a:prstGeom prst="rect">
                <a:avLst/>
              </a:prstGeom>
              <a:noFill/>
              <a:ln w="19050">
                <a:solidFill>
                  <a:schemeClr val="tx1"/>
                </a:solidFill>
                <a:miter lim="800000"/>
                <a:headEnd/>
                <a:tailEnd/>
              </a:ln>
            </p:spPr>
            <p:txBody>
              <a:bodyPr wrap="none" anchor="ctr"/>
              <a:lstStyle/>
              <a:p>
                <a:endParaRPr lang="en-US"/>
              </a:p>
            </p:txBody>
          </p:sp>
          <p:sp>
            <p:nvSpPr>
              <p:cNvPr id="26688" name="Rectangle 832"/>
              <p:cNvSpPr>
                <a:spLocks noChangeArrowheads="1"/>
              </p:cNvSpPr>
              <p:nvPr/>
            </p:nvSpPr>
            <p:spPr bwMode="auto">
              <a:xfrm>
                <a:off x="4101" y="2402"/>
                <a:ext cx="238" cy="265"/>
              </a:xfrm>
              <a:prstGeom prst="rect">
                <a:avLst/>
              </a:prstGeom>
              <a:noFill/>
              <a:ln w="19050">
                <a:solidFill>
                  <a:schemeClr val="tx1"/>
                </a:solidFill>
                <a:miter lim="800000"/>
                <a:headEnd/>
                <a:tailEnd/>
              </a:ln>
            </p:spPr>
            <p:txBody>
              <a:bodyPr wrap="none" anchor="ctr"/>
              <a:lstStyle/>
              <a:p>
                <a:endParaRPr lang="en-US"/>
              </a:p>
            </p:txBody>
          </p:sp>
          <p:sp>
            <p:nvSpPr>
              <p:cNvPr id="26689" name="Rectangle 833"/>
              <p:cNvSpPr>
                <a:spLocks noChangeArrowheads="1"/>
              </p:cNvSpPr>
              <p:nvPr/>
            </p:nvSpPr>
            <p:spPr bwMode="auto">
              <a:xfrm>
                <a:off x="4469" y="2402"/>
                <a:ext cx="238" cy="265"/>
              </a:xfrm>
              <a:prstGeom prst="rect">
                <a:avLst/>
              </a:prstGeom>
              <a:noFill/>
              <a:ln w="19050">
                <a:solidFill>
                  <a:schemeClr val="tx1"/>
                </a:solidFill>
                <a:miter lim="800000"/>
                <a:headEnd/>
                <a:tailEnd/>
              </a:ln>
            </p:spPr>
            <p:txBody>
              <a:bodyPr wrap="none" anchor="ctr"/>
              <a:lstStyle/>
              <a:p>
                <a:endParaRPr lang="en-US"/>
              </a:p>
            </p:txBody>
          </p:sp>
          <p:sp>
            <p:nvSpPr>
              <p:cNvPr id="26690" name="Rectangle 834"/>
              <p:cNvSpPr>
                <a:spLocks noChangeArrowheads="1"/>
              </p:cNvSpPr>
              <p:nvPr/>
            </p:nvSpPr>
            <p:spPr bwMode="auto">
              <a:xfrm>
                <a:off x="4837" y="2402"/>
                <a:ext cx="238" cy="265"/>
              </a:xfrm>
              <a:prstGeom prst="rect">
                <a:avLst/>
              </a:prstGeom>
              <a:noFill/>
              <a:ln w="19050">
                <a:solidFill>
                  <a:schemeClr val="tx1"/>
                </a:solidFill>
                <a:miter lim="800000"/>
                <a:headEnd/>
                <a:tailEnd/>
              </a:ln>
            </p:spPr>
            <p:txBody>
              <a:bodyPr wrap="none" anchor="ctr"/>
              <a:lstStyle/>
              <a:p>
                <a:endParaRPr lang="en-US"/>
              </a:p>
            </p:txBody>
          </p:sp>
          <p:sp>
            <p:nvSpPr>
              <p:cNvPr id="26691" name="Rectangle 835"/>
              <p:cNvSpPr>
                <a:spLocks noChangeArrowheads="1"/>
              </p:cNvSpPr>
              <p:nvPr/>
            </p:nvSpPr>
            <p:spPr bwMode="auto">
              <a:xfrm>
                <a:off x="5205" y="2402"/>
                <a:ext cx="238" cy="265"/>
              </a:xfrm>
              <a:prstGeom prst="rect">
                <a:avLst/>
              </a:prstGeom>
              <a:noFill/>
              <a:ln w="19050">
                <a:solidFill>
                  <a:schemeClr val="tx1"/>
                </a:solidFill>
                <a:miter lim="800000"/>
                <a:headEnd/>
                <a:tailEnd/>
              </a:ln>
            </p:spPr>
            <p:txBody>
              <a:bodyPr wrap="none" anchor="ctr"/>
              <a:lstStyle/>
              <a:p>
                <a:endParaRPr lang="en-US"/>
              </a:p>
            </p:txBody>
          </p:sp>
          <p:sp>
            <p:nvSpPr>
              <p:cNvPr id="26692" name="Rectangle 836"/>
              <p:cNvSpPr>
                <a:spLocks noChangeArrowheads="1"/>
              </p:cNvSpPr>
              <p:nvPr/>
            </p:nvSpPr>
            <p:spPr bwMode="auto">
              <a:xfrm>
                <a:off x="5574" y="2402"/>
                <a:ext cx="238" cy="265"/>
              </a:xfrm>
              <a:prstGeom prst="rect">
                <a:avLst/>
              </a:prstGeom>
              <a:noFill/>
              <a:ln w="19050">
                <a:solidFill>
                  <a:schemeClr val="tx1"/>
                </a:solidFill>
                <a:miter lim="800000"/>
                <a:headEnd/>
                <a:tailEnd/>
              </a:ln>
            </p:spPr>
            <p:txBody>
              <a:bodyPr wrap="none" anchor="ctr"/>
              <a:lstStyle/>
              <a:p>
                <a:endParaRPr lang="en-US"/>
              </a:p>
            </p:txBody>
          </p:sp>
        </p:grpSp>
      </p:grpSp>
      <p:sp>
        <p:nvSpPr>
          <p:cNvPr id="26672" name="Rectangle 838"/>
          <p:cNvSpPr>
            <a:spLocks noChangeArrowheads="1"/>
          </p:cNvSpPr>
          <p:nvPr/>
        </p:nvSpPr>
        <p:spPr bwMode="auto">
          <a:xfrm>
            <a:off x="8640763" y="1238250"/>
            <a:ext cx="2178050" cy="5391150"/>
          </a:xfrm>
          <a:prstGeom prst="rect">
            <a:avLst/>
          </a:prstGeom>
          <a:solidFill>
            <a:srgbClr val="FFFFFF">
              <a:alpha val="85097"/>
            </a:srgbClr>
          </a:solidFill>
          <a:ln w="9525">
            <a:noFill/>
            <a:miter lim="800000"/>
            <a:headEnd/>
            <a:tailEnd/>
          </a:ln>
        </p:spPr>
        <p:txBody>
          <a:bodyPr wrap="none" anchor="ctr"/>
          <a:lstStyle/>
          <a:p>
            <a:endParaRPr lang="en-US"/>
          </a:p>
        </p:txBody>
      </p:sp>
      <p:sp>
        <p:nvSpPr>
          <p:cNvPr id="26673" name="Text Box 840"/>
          <p:cNvSpPr txBox="1">
            <a:spLocks noChangeArrowheads="1"/>
          </p:cNvSpPr>
          <p:nvPr/>
        </p:nvSpPr>
        <p:spPr bwMode="auto">
          <a:xfrm>
            <a:off x="865188" y="1393825"/>
            <a:ext cx="7481887" cy="396875"/>
          </a:xfrm>
          <a:prstGeom prst="rect">
            <a:avLst/>
          </a:prstGeom>
          <a:noFill/>
          <a:ln w="12700">
            <a:noFill/>
            <a:miter lim="800000"/>
            <a:headEnd type="none" w="sm" len="sm"/>
            <a:tailEnd type="none" w="sm" len="sm"/>
          </a:ln>
        </p:spPr>
        <p:txBody>
          <a:bodyPr wrap="none">
            <a:spAutoFit/>
          </a:bodyPr>
          <a:lstStyle/>
          <a:p>
            <a:r>
              <a:rPr lang="en-US">
                <a:latin typeface="Helvetica" pitchFamily="34" charset="0"/>
              </a:rPr>
              <a:t>Locality independent of the block size: cache oblivious approach.</a:t>
            </a:r>
          </a:p>
        </p:txBody>
      </p:sp>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574675" y="152400"/>
            <a:ext cx="8280400" cy="908050"/>
          </a:xfrm>
          <a:noFill/>
        </p:spPr>
        <p:txBody>
          <a:bodyPr lIns="90488" tIns="44450" rIns="90488" bIns="44450" anchor="b"/>
          <a:lstStyle/>
          <a:p>
            <a:pPr eaLnBrk="1" hangingPunct="1"/>
            <a:r>
              <a:rPr lang="en-US" sz="2800" smtClean="0"/>
              <a:t>We Achieve a Progressive Range Query Avoiding Unnecessary Data Access</a:t>
            </a:r>
          </a:p>
        </p:txBody>
      </p:sp>
      <p:grpSp>
        <p:nvGrpSpPr>
          <p:cNvPr id="27651" name="Group 3"/>
          <p:cNvGrpSpPr>
            <a:grpSpLocks/>
          </p:cNvGrpSpPr>
          <p:nvPr/>
        </p:nvGrpSpPr>
        <p:grpSpPr bwMode="auto">
          <a:xfrm>
            <a:off x="2133600" y="1343025"/>
            <a:ext cx="4876800" cy="457200"/>
            <a:chOff x="1728" y="816"/>
            <a:chExt cx="3072" cy="288"/>
          </a:xfrm>
        </p:grpSpPr>
        <p:sp>
          <p:nvSpPr>
            <p:cNvPr id="28419" name="Text Box 4"/>
            <p:cNvSpPr txBox="1">
              <a:spLocks noChangeArrowheads="1"/>
            </p:cNvSpPr>
            <p:nvPr/>
          </p:nvSpPr>
          <p:spPr bwMode="auto">
            <a:xfrm>
              <a:off x="1728" y="816"/>
              <a:ext cx="2799" cy="288"/>
            </a:xfrm>
            <a:prstGeom prst="rect">
              <a:avLst/>
            </a:prstGeom>
            <a:noFill/>
            <a:ln w="12700">
              <a:noFill/>
              <a:miter lim="800000"/>
              <a:headEnd type="none" w="sm" len="sm"/>
              <a:tailEnd type="none" w="sm" len="sm"/>
            </a:ln>
          </p:spPr>
          <p:txBody>
            <a:bodyPr wrap="none">
              <a:spAutoFit/>
            </a:bodyPr>
            <a:lstStyle/>
            <a:p>
              <a:r>
                <a:rPr lang="en-US" sz="2400" b="1">
                  <a:latin typeface="Helvetica" pitchFamily="34" charset="0"/>
                </a:rPr>
                <a:t>Blocks touched by the region</a:t>
              </a:r>
            </a:p>
          </p:txBody>
        </p:sp>
        <p:sp>
          <p:nvSpPr>
            <p:cNvPr id="28420" name="Rectangle 5"/>
            <p:cNvSpPr>
              <a:spLocks noChangeArrowheads="1"/>
            </p:cNvSpPr>
            <p:nvPr/>
          </p:nvSpPr>
          <p:spPr bwMode="auto">
            <a:xfrm>
              <a:off x="4512" y="877"/>
              <a:ext cx="288" cy="204"/>
            </a:xfrm>
            <a:prstGeom prst="rect">
              <a:avLst/>
            </a:prstGeom>
            <a:solidFill>
              <a:schemeClr val="hlink">
                <a:alpha val="52940"/>
              </a:schemeClr>
            </a:solidFill>
            <a:ln w="3175">
              <a:solidFill>
                <a:schemeClr val="tx1"/>
              </a:solidFill>
              <a:miter lim="800000"/>
              <a:headEnd/>
              <a:tailEnd/>
            </a:ln>
          </p:spPr>
          <p:txBody>
            <a:bodyPr wrap="none" anchor="ctr"/>
            <a:lstStyle/>
            <a:p>
              <a:endParaRPr lang="en-US"/>
            </a:p>
          </p:txBody>
        </p:sp>
      </p:grpSp>
      <p:pic>
        <p:nvPicPr>
          <p:cNvPr id="27652" name="Picture 6"/>
          <p:cNvPicPr>
            <a:picLocks noChangeAspect="1" noChangeArrowheads="1"/>
          </p:cNvPicPr>
          <p:nvPr/>
        </p:nvPicPr>
        <p:blipFill>
          <a:blip r:embed="rId2">
            <a:lum bright="-24000" contrast="36000"/>
          </a:blip>
          <a:srcRect l="-508" t="-394" b="1245"/>
          <a:stretch>
            <a:fillRect/>
          </a:stretch>
        </p:blipFill>
        <p:spPr bwMode="auto">
          <a:xfrm>
            <a:off x="636588" y="3797300"/>
            <a:ext cx="9750425" cy="2400300"/>
          </a:xfrm>
          <a:prstGeom prst="rect">
            <a:avLst/>
          </a:prstGeom>
          <a:noFill/>
          <a:ln w="12700">
            <a:noFill/>
            <a:miter lim="800000"/>
            <a:headEnd/>
            <a:tailEnd/>
          </a:ln>
        </p:spPr>
      </p:pic>
      <p:sp>
        <p:nvSpPr>
          <p:cNvPr id="27653" name="Freeform 7"/>
          <p:cNvSpPr>
            <a:spLocks/>
          </p:cNvSpPr>
          <p:nvPr/>
        </p:nvSpPr>
        <p:spPr bwMode="auto">
          <a:xfrm>
            <a:off x="361950" y="2898775"/>
            <a:ext cx="371475" cy="1252538"/>
          </a:xfrm>
          <a:custGeom>
            <a:avLst/>
            <a:gdLst>
              <a:gd name="T0" fmla="*/ 234 w 234"/>
              <a:gd name="T1" fmla="*/ 0 h 789"/>
              <a:gd name="T2" fmla="*/ 52 w 234"/>
              <a:gd name="T3" fmla="*/ 368 h 789"/>
              <a:gd name="T4" fmla="*/ 22 w 234"/>
              <a:gd name="T5" fmla="*/ 719 h 789"/>
              <a:gd name="T6" fmla="*/ 183 w 234"/>
              <a:gd name="T7" fmla="*/ 787 h 789"/>
              <a:gd name="T8" fmla="*/ 0 60000 65536"/>
              <a:gd name="T9" fmla="*/ 0 60000 65536"/>
              <a:gd name="T10" fmla="*/ 0 60000 65536"/>
              <a:gd name="T11" fmla="*/ 0 60000 65536"/>
              <a:gd name="T12" fmla="*/ 0 w 234"/>
              <a:gd name="T13" fmla="*/ 0 h 789"/>
              <a:gd name="T14" fmla="*/ 234 w 234"/>
              <a:gd name="T15" fmla="*/ 789 h 789"/>
            </a:gdLst>
            <a:ahLst/>
            <a:cxnLst>
              <a:cxn ang="T8">
                <a:pos x="T0" y="T1"/>
              </a:cxn>
              <a:cxn ang="T9">
                <a:pos x="T2" y="T3"/>
              </a:cxn>
              <a:cxn ang="T10">
                <a:pos x="T4" y="T5"/>
              </a:cxn>
              <a:cxn ang="T11">
                <a:pos x="T6" y="T7"/>
              </a:cxn>
            </a:cxnLst>
            <a:rect l="T12" t="T13" r="T14" b="T15"/>
            <a:pathLst>
              <a:path w="234" h="789">
                <a:moveTo>
                  <a:pt x="234" y="0"/>
                </a:moveTo>
                <a:cubicBezTo>
                  <a:pt x="205" y="61"/>
                  <a:pt x="87" y="248"/>
                  <a:pt x="52" y="368"/>
                </a:cubicBezTo>
                <a:cubicBezTo>
                  <a:pt x="17" y="488"/>
                  <a:pt x="0" y="650"/>
                  <a:pt x="22" y="719"/>
                </a:cubicBezTo>
                <a:cubicBezTo>
                  <a:pt x="43" y="789"/>
                  <a:pt x="113" y="788"/>
                  <a:pt x="183" y="787"/>
                </a:cubicBezTo>
              </a:path>
            </a:pathLst>
          </a:custGeom>
          <a:noFill/>
          <a:ln w="28575">
            <a:solidFill>
              <a:srgbClr val="000000"/>
            </a:solidFill>
            <a:round/>
            <a:headEnd/>
            <a:tailEnd type="triangle" w="med" len="med"/>
          </a:ln>
        </p:spPr>
        <p:txBody>
          <a:bodyPr/>
          <a:lstStyle/>
          <a:p>
            <a:endParaRPr lang="en-US"/>
          </a:p>
        </p:txBody>
      </p:sp>
      <p:sp>
        <p:nvSpPr>
          <p:cNvPr id="27654" name="Freeform 8"/>
          <p:cNvSpPr>
            <a:spLocks/>
          </p:cNvSpPr>
          <p:nvPr/>
        </p:nvSpPr>
        <p:spPr bwMode="auto">
          <a:xfrm>
            <a:off x="1036638" y="2889250"/>
            <a:ext cx="754062" cy="1538288"/>
          </a:xfrm>
          <a:custGeom>
            <a:avLst/>
            <a:gdLst>
              <a:gd name="T0" fmla="*/ 475 w 475"/>
              <a:gd name="T1" fmla="*/ 0 h 969"/>
              <a:gd name="T2" fmla="*/ 78 w 475"/>
              <a:gd name="T3" fmla="*/ 361 h 969"/>
              <a:gd name="T4" fmla="*/ 36 w 475"/>
              <a:gd name="T5" fmla="*/ 772 h 969"/>
              <a:gd name="T6" fmla="*/ 0 w 475"/>
              <a:gd name="T7" fmla="*/ 969 h 969"/>
              <a:gd name="T8" fmla="*/ 0 60000 65536"/>
              <a:gd name="T9" fmla="*/ 0 60000 65536"/>
              <a:gd name="T10" fmla="*/ 0 60000 65536"/>
              <a:gd name="T11" fmla="*/ 0 60000 65536"/>
              <a:gd name="T12" fmla="*/ 0 w 475"/>
              <a:gd name="T13" fmla="*/ 0 h 969"/>
              <a:gd name="T14" fmla="*/ 475 w 475"/>
              <a:gd name="T15" fmla="*/ 969 h 969"/>
            </a:gdLst>
            <a:ahLst/>
            <a:cxnLst>
              <a:cxn ang="T8">
                <a:pos x="T0" y="T1"/>
              </a:cxn>
              <a:cxn ang="T9">
                <a:pos x="T2" y="T3"/>
              </a:cxn>
              <a:cxn ang="T10">
                <a:pos x="T4" y="T5"/>
              </a:cxn>
              <a:cxn ang="T11">
                <a:pos x="T6" y="T7"/>
              </a:cxn>
            </a:cxnLst>
            <a:rect l="T12" t="T13" r="T14" b="T15"/>
            <a:pathLst>
              <a:path w="475" h="969">
                <a:moveTo>
                  <a:pt x="475" y="0"/>
                </a:moveTo>
                <a:cubicBezTo>
                  <a:pt x="409" y="59"/>
                  <a:pt x="151" y="232"/>
                  <a:pt x="78" y="361"/>
                </a:cubicBezTo>
                <a:cubicBezTo>
                  <a:pt x="5" y="490"/>
                  <a:pt x="49" y="671"/>
                  <a:pt x="36" y="772"/>
                </a:cubicBezTo>
                <a:cubicBezTo>
                  <a:pt x="23" y="873"/>
                  <a:pt x="7" y="928"/>
                  <a:pt x="0" y="969"/>
                </a:cubicBezTo>
              </a:path>
            </a:pathLst>
          </a:custGeom>
          <a:noFill/>
          <a:ln w="28575">
            <a:solidFill>
              <a:srgbClr val="000000"/>
            </a:solidFill>
            <a:round/>
            <a:headEnd/>
            <a:tailEnd type="triangle" w="med" len="med"/>
          </a:ln>
        </p:spPr>
        <p:txBody>
          <a:bodyPr/>
          <a:lstStyle/>
          <a:p>
            <a:endParaRPr lang="en-US"/>
          </a:p>
        </p:txBody>
      </p:sp>
      <p:sp>
        <p:nvSpPr>
          <p:cNvPr id="27655" name="Text Box 9"/>
          <p:cNvSpPr txBox="1">
            <a:spLocks noChangeArrowheads="1"/>
          </p:cNvSpPr>
          <p:nvPr/>
        </p:nvSpPr>
        <p:spPr bwMode="auto">
          <a:xfrm>
            <a:off x="576263" y="2092325"/>
            <a:ext cx="406400" cy="396875"/>
          </a:xfrm>
          <a:prstGeom prst="rect">
            <a:avLst/>
          </a:prstGeom>
          <a:noFill/>
          <a:ln w="9525">
            <a:noFill/>
            <a:miter lim="800000"/>
            <a:headEnd/>
            <a:tailEnd/>
          </a:ln>
        </p:spPr>
        <p:txBody>
          <a:bodyPr>
            <a:spAutoFit/>
          </a:bodyPr>
          <a:lstStyle/>
          <a:p>
            <a:r>
              <a:rPr lang="en-US" b="1">
                <a:solidFill>
                  <a:srgbClr val="000000"/>
                </a:solidFill>
                <a:latin typeface="Courier New" pitchFamily="49" charset="0"/>
              </a:rPr>
              <a:t>0</a:t>
            </a:r>
          </a:p>
        </p:txBody>
      </p:sp>
      <p:sp>
        <p:nvSpPr>
          <p:cNvPr id="27656" name="Text Box 10"/>
          <p:cNvSpPr txBox="1">
            <a:spLocks noChangeArrowheads="1"/>
          </p:cNvSpPr>
          <p:nvPr/>
        </p:nvSpPr>
        <p:spPr bwMode="auto">
          <a:xfrm>
            <a:off x="1570038" y="2092325"/>
            <a:ext cx="406400" cy="396875"/>
          </a:xfrm>
          <a:prstGeom prst="rect">
            <a:avLst/>
          </a:prstGeom>
          <a:noFill/>
          <a:ln w="9525">
            <a:noFill/>
            <a:miter lim="800000"/>
            <a:headEnd/>
            <a:tailEnd/>
          </a:ln>
        </p:spPr>
        <p:txBody>
          <a:bodyPr>
            <a:spAutoFit/>
          </a:bodyPr>
          <a:lstStyle/>
          <a:p>
            <a:r>
              <a:rPr lang="en-US" b="1">
                <a:solidFill>
                  <a:srgbClr val="000000"/>
                </a:solidFill>
                <a:latin typeface="Courier New" pitchFamily="49" charset="0"/>
              </a:rPr>
              <a:t>1</a:t>
            </a:r>
          </a:p>
        </p:txBody>
      </p:sp>
      <p:sp>
        <p:nvSpPr>
          <p:cNvPr id="27657" name="Text Box 11"/>
          <p:cNvSpPr txBox="1">
            <a:spLocks noChangeArrowheads="1"/>
          </p:cNvSpPr>
          <p:nvPr/>
        </p:nvSpPr>
        <p:spPr bwMode="auto">
          <a:xfrm>
            <a:off x="2563813" y="2092325"/>
            <a:ext cx="406400" cy="396875"/>
          </a:xfrm>
          <a:prstGeom prst="rect">
            <a:avLst/>
          </a:prstGeom>
          <a:noFill/>
          <a:ln w="9525">
            <a:noFill/>
            <a:miter lim="800000"/>
            <a:headEnd/>
            <a:tailEnd/>
          </a:ln>
        </p:spPr>
        <p:txBody>
          <a:bodyPr>
            <a:spAutoFit/>
          </a:bodyPr>
          <a:lstStyle/>
          <a:p>
            <a:r>
              <a:rPr lang="en-US" b="1">
                <a:solidFill>
                  <a:srgbClr val="000000"/>
                </a:solidFill>
                <a:latin typeface="Courier New" pitchFamily="49" charset="0"/>
              </a:rPr>
              <a:t>2</a:t>
            </a:r>
          </a:p>
        </p:txBody>
      </p:sp>
      <p:sp>
        <p:nvSpPr>
          <p:cNvPr id="27658" name="Text Box 12"/>
          <p:cNvSpPr txBox="1">
            <a:spLocks noChangeArrowheads="1"/>
          </p:cNvSpPr>
          <p:nvPr/>
        </p:nvSpPr>
        <p:spPr bwMode="auto">
          <a:xfrm>
            <a:off x="3557588" y="2092325"/>
            <a:ext cx="406400" cy="396875"/>
          </a:xfrm>
          <a:prstGeom prst="rect">
            <a:avLst/>
          </a:prstGeom>
          <a:noFill/>
          <a:ln w="9525">
            <a:noFill/>
            <a:miter lim="800000"/>
            <a:headEnd/>
            <a:tailEnd/>
          </a:ln>
        </p:spPr>
        <p:txBody>
          <a:bodyPr>
            <a:spAutoFit/>
          </a:bodyPr>
          <a:lstStyle/>
          <a:p>
            <a:r>
              <a:rPr lang="en-US" b="1">
                <a:solidFill>
                  <a:srgbClr val="000000"/>
                </a:solidFill>
                <a:latin typeface="Courier New" pitchFamily="49" charset="0"/>
              </a:rPr>
              <a:t>3</a:t>
            </a:r>
          </a:p>
        </p:txBody>
      </p:sp>
      <p:sp>
        <p:nvSpPr>
          <p:cNvPr id="27659" name="Text Box 13"/>
          <p:cNvSpPr txBox="1">
            <a:spLocks noChangeArrowheads="1"/>
          </p:cNvSpPr>
          <p:nvPr/>
        </p:nvSpPr>
        <p:spPr bwMode="auto">
          <a:xfrm>
            <a:off x="4551363" y="2092325"/>
            <a:ext cx="406400" cy="396875"/>
          </a:xfrm>
          <a:prstGeom prst="rect">
            <a:avLst/>
          </a:prstGeom>
          <a:noFill/>
          <a:ln w="9525">
            <a:noFill/>
            <a:miter lim="800000"/>
            <a:headEnd/>
            <a:tailEnd/>
          </a:ln>
        </p:spPr>
        <p:txBody>
          <a:bodyPr>
            <a:spAutoFit/>
          </a:bodyPr>
          <a:lstStyle/>
          <a:p>
            <a:r>
              <a:rPr lang="en-US" b="1">
                <a:solidFill>
                  <a:srgbClr val="000000"/>
                </a:solidFill>
                <a:latin typeface="Courier New" pitchFamily="49" charset="0"/>
              </a:rPr>
              <a:t>4</a:t>
            </a:r>
          </a:p>
        </p:txBody>
      </p:sp>
      <p:sp>
        <p:nvSpPr>
          <p:cNvPr id="27660" name="Text Box 14"/>
          <p:cNvSpPr txBox="1">
            <a:spLocks noChangeArrowheads="1"/>
          </p:cNvSpPr>
          <p:nvPr/>
        </p:nvSpPr>
        <p:spPr bwMode="auto">
          <a:xfrm>
            <a:off x="5545138" y="2092325"/>
            <a:ext cx="406400" cy="396875"/>
          </a:xfrm>
          <a:prstGeom prst="rect">
            <a:avLst/>
          </a:prstGeom>
          <a:noFill/>
          <a:ln w="9525">
            <a:noFill/>
            <a:miter lim="800000"/>
            <a:headEnd/>
            <a:tailEnd/>
          </a:ln>
        </p:spPr>
        <p:txBody>
          <a:bodyPr>
            <a:spAutoFit/>
          </a:bodyPr>
          <a:lstStyle/>
          <a:p>
            <a:r>
              <a:rPr lang="en-US" b="1">
                <a:solidFill>
                  <a:srgbClr val="000000"/>
                </a:solidFill>
                <a:latin typeface="Courier New" pitchFamily="49" charset="0"/>
              </a:rPr>
              <a:t>5</a:t>
            </a:r>
          </a:p>
        </p:txBody>
      </p:sp>
      <p:sp>
        <p:nvSpPr>
          <p:cNvPr id="27661" name="Text Box 15"/>
          <p:cNvSpPr txBox="1">
            <a:spLocks noChangeArrowheads="1"/>
          </p:cNvSpPr>
          <p:nvPr/>
        </p:nvSpPr>
        <p:spPr bwMode="auto">
          <a:xfrm>
            <a:off x="6538913" y="2092325"/>
            <a:ext cx="406400" cy="396875"/>
          </a:xfrm>
          <a:prstGeom prst="rect">
            <a:avLst/>
          </a:prstGeom>
          <a:noFill/>
          <a:ln w="9525">
            <a:noFill/>
            <a:miter lim="800000"/>
            <a:headEnd/>
            <a:tailEnd/>
          </a:ln>
        </p:spPr>
        <p:txBody>
          <a:bodyPr>
            <a:spAutoFit/>
          </a:bodyPr>
          <a:lstStyle/>
          <a:p>
            <a:r>
              <a:rPr lang="en-US" b="1">
                <a:solidFill>
                  <a:srgbClr val="000000"/>
                </a:solidFill>
                <a:latin typeface="Courier New" pitchFamily="49" charset="0"/>
              </a:rPr>
              <a:t>6</a:t>
            </a:r>
          </a:p>
        </p:txBody>
      </p:sp>
      <p:sp>
        <p:nvSpPr>
          <p:cNvPr id="27662" name="Text Box 16"/>
          <p:cNvSpPr txBox="1">
            <a:spLocks noChangeArrowheads="1"/>
          </p:cNvSpPr>
          <p:nvPr/>
        </p:nvSpPr>
        <p:spPr bwMode="auto">
          <a:xfrm>
            <a:off x="7532688" y="2092325"/>
            <a:ext cx="406400" cy="396875"/>
          </a:xfrm>
          <a:prstGeom prst="rect">
            <a:avLst/>
          </a:prstGeom>
          <a:noFill/>
          <a:ln w="9525">
            <a:noFill/>
            <a:miter lim="800000"/>
            <a:headEnd/>
            <a:tailEnd/>
          </a:ln>
        </p:spPr>
        <p:txBody>
          <a:bodyPr>
            <a:spAutoFit/>
          </a:bodyPr>
          <a:lstStyle/>
          <a:p>
            <a:r>
              <a:rPr lang="en-US" b="1">
                <a:solidFill>
                  <a:srgbClr val="000000"/>
                </a:solidFill>
                <a:latin typeface="Courier New" pitchFamily="49" charset="0"/>
              </a:rPr>
              <a:t>7</a:t>
            </a:r>
          </a:p>
        </p:txBody>
      </p:sp>
      <p:sp>
        <p:nvSpPr>
          <p:cNvPr id="27663" name="Text Box 17"/>
          <p:cNvSpPr txBox="1">
            <a:spLocks noChangeArrowheads="1"/>
          </p:cNvSpPr>
          <p:nvPr/>
        </p:nvSpPr>
        <p:spPr bwMode="auto">
          <a:xfrm>
            <a:off x="8526463" y="2092325"/>
            <a:ext cx="406400" cy="396875"/>
          </a:xfrm>
          <a:prstGeom prst="rect">
            <a:avLst/>
          </a:prstGeom>
          <a:noFill/>
          <a:ln w="9525">
            <a:noFill/>
            <a:miter lim="800000"/>
            <a:headEnd/>
            <a:tailEnd/>
          </a:ln>
        </p:spPr>
        <p:txBody>
          <a:bodyPr>
            <a:spAutoFit/>
          </a:bodyPr>
          <a:lstStyle/>
          <a:p>
            <a:r>
              <a:rPr lang="en-US" b="1">
                <a:solidFill>
                  <a:srgbClr val="000000"/>
                </a:solidFill>
                <a:latin typeface="Courier New" pitchFamily="49" charset="0"/>
              </a:rPr>
              <a:t>8</a:t>
            </a:r>
          </a:p>
        </p:txBody>
      </p:sp>
      <p:sp>
        <p:nvSpPr>
          <p:cNvPr id="27664" name="Freeform 18"/>
          <p:cNvSpPr>
            <a:spLocks/>
          </p:cNvSpPr>
          <p:nvPr/>
        </p:nvSpPr>
        <p:spPr bwMode="auto">
          <a:xfrm>
            <a:off x="1023938" y="2832100"/>
            <a:ext cx="1747837" cy="2247900"/>
          </a:xfrm>
          <a:custGeom>
            <a:avLst/>
            <a:gdLst>
              <a:gd name="T0" fmla="*/ 1101 w 1101"/>
              <a:gd name="T1" fmla="*/ 0 h 1416"/>
              <a:gd name="T2" fmla="*/ 1042 w 1101"/>
              <a:gd name="T3" fmla="*/ 145 h 1416"/>
              <a:gd name="T4" fmla="*/ 928 w 1101"/>
              <a:gd name="T5" fmla="*/ 154 h 1416"/>
              <a:gd name="T6" fmla="*/ 480 w 1101"/>
              <a:gd name="T7" fmla="*/ 209 h 1416"/>
              <a:gd name="T8" fmla="*/ 118 w 1101"/>
              <a:gd name="T9" fmla="*/ 456 h 1416"/>
              <a:gd name="T10" fmla="*/ 68 w 1101"/>
              <a:gd name="T11" fmla="*/ 977 h 1416"/>
              <a:gd name="T12" fmla="*/ 32 w 1101"/>
              <a:gd name="T13" fmla="*/ 1311 h 1416"/>
              <a:gd name="T14" fmla="*/ 0 w 1101"/>
              <a:gd name="T15" fmla="*/ 1416 h 1416"/>
              <a:gd name="T16" fmla="*/ 0 60000 65536"/>
              <a:gd name="T17" fmla="*/ 0 60000 65536"/>
              <a:gd name="T18" fmla="*/ 0 60000 65536"/>
              <a:gd name="T19" fmla="*/ 0 60000 65536"/>
              <a:gd name="T20" fmla="*/ 0 60000 65536"/>
              <a:gd name="T21" fmla="*/ 0 60000 65536"/>
              <a:gd name="T22" fmla="*/ 0 60000 65536"/>
              <a:gd name="T23" fmla="*/ 0 60000 65536"/>
              <a:gd name="T24" fmla="*/ 0 w 1101"/>
              <a:gd name="T25" fmla="*/ 0 h 1416"/>
              <a:gd name="T26" fmla="*/ 1101 w 1101"/>
              <a:gd name="T27" fmla="*/ 1416 h 141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01" h="1416">
                <a:moveTo>
                  <a:pt x="1101" y="0"/>
                </a:moveTo>
                <a:cubicBezTo>
                  <a:pt x="1091" y="23"/>
                  <a:pt x="1071" y="119"/>
                  <a:pt x="1042" y="145"/>
                </a:cubicBezTo>
                <a:cubicBezTo>
                  <a:pt x="1013" y="171"/>
                  <a:pt x="1022" y="143"/>
                  <a:pt x="928" y="154"/>
                </a:cubicBezTo>
                <a:cubicBezTo>
                  <a:pt x="834" y="165"/>
                  <a:pt x="615" y="159"/>
                  <a:pt x="480" y="209"/>
                </a:cubicBezTo>
                <a:cubicBezTo>
                  <a:pt x="345" y="259"/>
                  <a:pt x="187" y="328"/>
                  <a:pt x="118" y="456"/>
                </a:cubicBezTo>
                <a:cubicBezTo>
                  <a:pt x="49" y="584"/>
                  <a:pt x="82" y="835"/>
                  <a:pt x="68" y="977"/>
                </a:cubicBezTo>
                <a:cubicBezTo>
                  <a:pt x="54" y="1119"/>
                  <a:pt x="43" y="1238"/>
                  <a:pt x="32" y="1311"/>
                </a:cubicBezTo>
                <a:cubicBezTo>
                  <a:pt x="21" y="1384"/>
                  <a:pt x="7" y="1394"/>
                  <a:pt x="0" y="1416"/>
                </a:cubicBezTo>
              </a:path>
            </a:pathLst>
          </a:custGeom>
          <a:noFill/>
          <a:ln w="28575">
            <a:solidFill>
              <a:srgbClr val="000000"/>
            </a:solidFill>
            <a:round/>
            <a:headEnd/>
            <a:tailEnd type="triangle" w="med" len="med"/>
          </a:ln>
        </p:spPr>
        <p:txBody>
          <a:bodyPr/>
          <a:lstStyle/>
          <a:p>
            <a:endParaRPr lang="en-US"/>
          </a:p>
        </p:txBody>
      </p:sp>
      <p:sp>
        <p:nvSpPr>
          <p:cNvPr id="27665" name="Freeform 19"/>
          <p:cNvSpPr>
            <a:spLocks/>
          </p:cNvSpPr>
          <p:nvPr/>
        </p:nvSpPr>
        <p:spPr bwMode="auto">
          <a:xfrm>
            <a:off x="1038225" y="2889250"/>
            <a:ext cx="2705100" cy="2871788"/>
          </a:xfrm>
          <a:custGeom>
            <a:avLst/>
            <a:gdLst>
              <a:gd name="T0" fmla="*/ 1704 w 1704"/>
              <a:gd name="T1" fmla="*/ 0 h 1809"/>
              <a:gd name="T2" fmla="*/ 1623 w 1704"/>
              <a:gd name="T3" fmla="*/ 132 h 1809"/>
              <a:gd name="T4" fmla="*/ 1389 w 1704"/>
              <a:gd name="T5" fmla="*/ 173 h 1809"/>
              <a:gd name="T6" fmla="*/ 507 w 1704"/>
              <a:gd name="T7" fmla="*/ 214 h 1809"/>
              <a:gd name="T8" fmla="*/ 145 w 1704"/>
              <a:gd name="T9" fmla="*/ 461 h 1809"/>
              <a:gd name="T10" fmla="*/ 95 w 1704"/>
              <a:gd name="T11" fmla="*/ 982 h 1809"/>
              <a:gd name="T12" fmla="*/ 36 w 1704"/>
              <a:gd name="T13" fmla="*/ 1673 h 1809"/>
              <a:gd name="T14" fmla="*/ 0 w 1704"/>
              <a:gd name="T15" fmla="*/ 1796 h 1809"/>
              <a:gd name="T16" fmla="*/ 0 60000 65536"/>
              <a:gd name="T17" fmla="*/ 0 60000 65536"/>
              <a:gd name="T18" fmla="*/ 0 60000 65536"/>
              <a:gd name="T19" fmla="*/ 0 60000 65536"/>
              <a:gd name="T20" fmla="*/ 0 60000 65536"/>
              <a:gd name="T21" fmla="*/ 0 60000 65536"/>
              <a:gd name="T22" fmla="*/ 0 60000 65536"/>
              <a:gd name="T23" fmla="*/ 0 60000 65536"/>
              <a:gd name="T24" fmla="*/ 0 w 1704"/>
              <a:gd name="T25" fmla="*/ 0 h 1809"/>
              <a:gd name="T26" fmla="*/ 1704 w 1704"/>
              <a:gd name="T27" fmla="*/ 1809 h 180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704" h="1809">
                <a:moveTo>
                  <a:pt x="1704" y="0"/>
                </a:moveTo>
                <a:cubicBezTo>
                  <a:pt x="1690" y="22"/>
                  <a:pt x="1675" y="103"/>
                  <a:pt x="1623" y="132"/>
                </a:cubicBezTo>
                <a:cubicBezTo>
                  <a:pt x="1571" y="161"/>
                  <a:pt x="1575" y="159"/>
                  <a:pt x="1389" y="173"/>
                </a:cubicBezTo>
                <a:cubicBezTo>
                  <a:pt x="1203" y="187"/>
                  <a:pt x="714" y="166"/>
                  <a:pt x="507" y="214"/>
                </a:cubicBezTo>
                <a:cubicBezTo>
                  <a:pt x="300" y="262"/>
                  <a:pt x="214" y="333"/>
                  <a:pt x="145" y="461"/>
                </a:cubicBezTo>
                <a:cubicBezTo>
                  <a:pt x="76" y="589"/>
                  <a:pt x="113" y="780"/>
                  <a:pt x="95" y="982"/>
                </a:cubicBezTo>
                <a:cubicBezTo>
                  <a:pt x="77" y="1184"/>
                  <a:pt x="52" y="1537"/>
                  <a:pt x="36" y="1673"/>
                </a:cubicBezTo>
                <a:cubicBezTo>
                  <a:pt x="20" y="1809"/>
                  <a:pt x="7" y="1771"/>
                  <a:pt x="0" y="1796"/>
                </a:cubicBezTo>
              </a:path>
            </a:pathLst>
          </a:custGeom>
          <a:noFill/>
          <a:ln w="28575">
            <a:solidFill>
              <a:srgbClr val="000000"/>
            </a:solidFill>
            <a:round/>
            <a:headEnd/>
            <a:tailEnd type="triangle" w="med" len="med"/>
          </a:ln>
        </p:spPr>
        <p:txBody>
          <a:bodyPr/>
          <a:lstStyle/>
          <a:p>
            <a:endParaRPr lang="en-US"/>
          </a:p>
        </p:txBody>
      </p:sp>
      <p:sp>
        <p:nvSpPr>
          <p:cNvPr id="27666" name="Rectangle 20"/>
          <p:cNvSpPr>
            <a:spLocks noChangeArrowheads="1"/>
          </p:cNvSpPr>
          <p:nvPr/>
        </p:nvSpPr>
        <p:spPr bwMode="auto">
          <a:xfrm>
            <a:off x="8902700" y="3878263"/>
            <a:ext cx="184150" cy="130175"/>
          </a:xfrm>
          <a:prstGeom prst="rect">
            <a:avLst/>
          </a:prstGeom>
          <a:solidFill>
            <a:schemeClr val="hlink">
              <a:alpha val="52940"/>
            </a:schemeClr>
          </a:solidFill>
          <a:ln w="3175">
            <a:solidFill>
              <a:schemeClr val="tx1"/>
            </a:solidFill>
            <a:miter lim="800000"/>
            <a:headEnd/>
            <a:tailEnd/>
          </a:ln>
        </p:spPr>
        <p:txBody>
          <a:bodyPr wrap="none" anchor="ctr"/>
          <a:lstStyle/>
          <a:p>
            <a:endParaRPr lang="en-US"/>
          </a:p>
        </p:txBody>
      </p:sp>
      <p:sp>
        <p:nvSpPr>
          <p:cNvPr id="27667" name="Rectangle 21"/>
          <p:cNvSpPr>
            <a:spLocks noChangeArrowheads="1"/>
          </p:cNvSpPr>
          <p:nvPr/>
        </p:nvSpPr>
        <p:spPr bwMode="auto">
          <a:xfrm>
            <a:off x="6569075" y="3878263"/>
            <a:ext cx="184150" cy="130175"/>
          </a:xfrm>
          <a:prstGeom prst="rect">
            <a:avLst/>
          </a:prstGeom>
          <a:solidFill>
            <a:schemeClr val="hlink">
              <a:alpha val="52940"/>
            </a:schemeClr>
          </a:solidFill>
          <a:ln w="3175">
            <a:solidFill>
              <a:schemeClr val="tx1"/>
            </a:solidFill>
            <a:miter lim="800000"/>
            <a:headEnd/>
            <a:tailEnd/>
          </a:ln>
        </p:spPr>
        <p:txBody>
          <a:bodyPr wrap="none" anchor="ctr"/>
          <a:lstStyle/>
          <a:p>
            <a:endParaRPr lang="en-US"/>
          </a:p>
        </p:txBody>
      </p:sp>
      <p:sp>
        <p:nvSpPr>
          <p:cNvPr id="27668" name="Rectangle 22"/>
          <p:cNvSpPr>
            <a:spLocks noChangeArrowheads="1"/>
          </p:cNvSpPr>
          <p:nvPr/>
        </p:nvSpPr>
        <p:spPr bwMode="auto">
          <a:xfrm>
            <a:off x="7151688" y="3878263"/>
            <a:ext cx="184150" cy="130175"/>
          </a:xfrm>
          <a:prstGeom prst="rect">
            <a:avLst/>
          </a:prstGeom>
          <a:solidFill>
            <a:schemeClr val="hlink">
              <a:alpha val="52940"/>
            </a:schemeClr>
          </a:solidFill>
          <a:ln w="3175">
            <a:solidFill>
              <a:schemeClr val="tx1"/>
            </a:solidFill>
            <a:miter lim="800000"/>
            <a:headEnd/>
            <a:tailEnd/>
          </a:ln>
        </p:spPr>
        <p:txBody>
          <a:bodyPr wrap="none" anchor="ctr"/>
          <a:lstStyle/>
          <a:p>
            <a:endParaRPr lang="en-US"/>
          </a:p>
        </p:txBody>
      </p:sp>
      <p:sp>
        <p:nvSpPr>
          <p:cNvPr id="27669" name="Rectangle 23"/>
          <p:cNvSpPr>
            <a:spLocks noChangeArrowheads="1"/>
          </p:cNvSpPr>
          <p:nvPr/>
        </p:nvSpPr>
        <p:spPr bwMode="auto">
          <a:xfrm>
            <a:off x="7735888" y="3878263"/>
            <a:ext cx="184150" cy="130175"/>
          </a:xfrm>
          <a:prstGeom prst="rect">
            <a:avLst/>
          </a:prstGeom>
          <a:solidFill>
            <a:schemeClr val="hlink">
              <a:alpha val="52940"/>
            </a:schemeClr>
          </a:solidFill>
          <a:ln w="3175">
            <a:solidFill>
              <a:schemeClr val="tx1"/>
            </a:solidFill>
            <a:miter lim="800000"/>
            <a:headEnd/>
            <a:tailEnd/>
          </a:ln>
        </p:spPr>
        <p:txBody>
          <a:bodyPr wrap="none" anchor="ctr"/>
          <a:lstStyle/>
          <a:p>
            <a:endParaRPr lang="en-US"/>
          </a:p>
        </p:txBody>
      </p:sp>
      <p:sp>
        <p:nvSpPr>
          <p:cNvPr id="27670" name="Rectangle 24"/>
          <p:cNvSpPr>
            <a:spLocks noChangeArrowheads="1"/>
          </p:cNvSpPr>
          <p:nvPr/>
        </p:nvSpPr>
        <p:spPr bwMode="auto">
          <a:xfrm>
            <a:off x="8318500" y="3878263"/>
            <a:ext cx="184150" cy="130175"/>
          </a:xfrm>
          <a:prstGeom prst="rect">
            <a:avLst/>
          </a:prstGeom>
          <a:solidFill>
            <a:schemeClr val="hlink">
              <a:alpha val="52940"/>
            </a:schemeClr>
          </a:solidFill>
          <a:ln w="3175">
            <a:solidFill>
              <a:schemeClr val="tx1"/>
            </a:solidFill>
            <a:miter lim="800000"/>
            <a:headEnd/>
            <a:tailEnd/>
          </a:ln>
        </p:spPr>
        <p:txBody>
          <a:bodyPr wrap="none" anchor="ctr"/>
          <a:lstStyle/>
          <a:p>
            <a:endParaRPr lang="en-US"/>
          </a:p>
        </p:txBody>
      </p:sp>
      <p:sp>
        <p:nvSpPr>
          <p:cNvPr id="27671" name="Rectangle 25"/>
          <p:cNvSpPr>
            <a:spLocks noChangeArrowheads="1"/>
          </p:cNvSpPr>
          <p:nvPr/>
        </p:nvSpPr>
        <p:spPr bwMode="auto">
          <a:xfrm>
            <a:off x="5984875" y="3878263"/>
            <a:ext cx="184150" cy="130175"/>
          </a:xfrm>
          <a:prstGeom prst="rect">
            <a:avLst/>
          </a:prstGeom>
          <a:solidFill>
            <a:schemeClr val="hlink">
              <a:alpha val="52940"/>
            </a:schemeClr>
          </a:solidFill>
          <a:ln w="3175">
            <a:solidFill>
              <a:schemeClr val="tx1"/>
            </a:solidFill>
            <a:miter lim="800000"/>
            <a:headEnd/>
            <a:tailEnd/>
          </a:ln>
        </p:spPr>
        <p:txBody>
          <a:bodyPr wrap="none" anchor="ctr"/>
          <a:lstStyle/>
          <a:p>
            <a:endParaRPr lang="en-US"/>
          </a:p>
        </p:txBody>
      </p:sp>
      <p:sp>
        <p:nvSpPr>
          <p:cNvPr id="27672" name="Rectangle 26"/>
          <p:cNvSpPr>
            <a:spLocks noChangeArrowheads="1"/>
          </p:cNvSpPr>
          <p:nvPr/>
        </p:nvSpPr>
        <p:spPr bwMode="auto">
          <a:xfrm>
            <a:off x="5402263" y="3878263"/>
            <a:ext cx="184150" cy="130175"/>
          </a:xfrm>
          <a:prstGeom prst="rect">
            <a:avLst/>
          </a:prstGeom>
          <a:solidFill>
            <a:schemeClr val="hlink">
              <a:alpha val="52940"/>
            </a:schemeClr>
          </a:solidFill>
          <a:ln w="3175">
            <a:solidFill>
              <a:schemeClr val="tx1"/>
            </a:solidFill>
            <a:miter lim="800000"/>
            <a:headEnd/>
            <a:tailEnd/>
          </a:ln>
        </p:spPr>
        <p:txBody>
          <a:bodyPr wrap="none" anchor="ctr"/>
          <a:lstStyle/>
          <a:p>
            <a:endParaRPr lang="en-US"/>
          </a:p>
        </p:txBody>
      </p:sp>
      <p:sp>
        <p:nvSpPr>
          <p:cNvPr id="27673" name="Rectangle 27"/>
          <p:cNvSpPr>
            <a:spLocks noChangeArrowheads="1"/>
          </p:cNvSpPr>
          <p:nvPr/>
        </p:nvSpPr>
        <p:spPr bwMode="auto">
          <a:xfrm>
            <a:off x="4819650" y="3878263"/>
            <a:ext cx="184150" cy="130175"/>
          </a:xfrm>
          <a:prstGeom prst="rect">
            <a:avLst/>
          </a:prstGeom>
          <a:solidFill>
            <a:schemeClr val="hlink">
              <a:alpha val="52940"/>
            </a:schemeClr>
          </a:solidFill>
          <a:ln w="3175">
            <a:solidFill>
              <a:schemeClr val="tx1"/>
            </a:solidFill>
            <a:miter lim="800000"/>
            <a:headEnd/>
            <a:tailEnd/>
          </a:ln>
        </p:spPr>
        <p:txBody>
          <a:bodyPr wrap="none" anchor="ctr"/>
          <a:lstStyle/>
          <a:p>
            <a:endParaRPr lang="en-US"/>
          </a:p>
        </p:txBody>
      </p:sp>
      <p:sp>
        <p:nvSpPr>
          <p:cNvPr id="27674" name="Rectangle 28"/>
          <p:cNvSpPr>
            <a:spLocks noChangeArrowheads="1"/>
          </p:cNvSpPr>
          <p:nvPr/>
        </p:nvSpPr>
        <p:spPr bwMode="auto">
          <a:xfrm>
            <a:off x="2486025" y="3878263"/>
            <a:ext cx="184150" cy="130175"/>
          </a:xfrm>
          <a:prstGeom prst="rect">
            <a:avLst/>
          </a:prstGeom>
          <a:solidFill>
            <a:schemeClr val="hlink">
              <a:alpha val="52940"/>
            </a:schemeClr>
          </a:solidFill>
          <a:ln w="3175">
            <a:solidFill>
              <a:schemeClr val="tx1"/>
            </a:solidFill>
            <a:miter lim="800000"/>
            <a:headEnd/>
            <a:tailEnd/>
          </a:ln>
        </p:spPr>
        <p:txBody>
          <a:bodyPr wrap="none" anchor="ctr"/>
          <a:lstStyle/>
          <a:p>
            <a:endParaRPr lang="en-US"/>
          </a:p>
        </p:txBody>
      </p:sp>
      <p:sp>
        <p:nvSpPr>
          <p:cNvPr id="27675" name="Rectangle 29"/>
          <p:cNvSpPr>
            <a:spLocks noChangeArrowheads="1"/>
          </p:cNvSpPr>
          <p:nvPr/>
        </p:nvSpPr>
        <p:spPr bwMode="auto">
          <a:xfrm>
            <a:off x="3068638" y="3878263"/>
            <a:ext cx="184150" cy="130175"/>
          </a:xfrm>
          <a:prstGeom prst="rect">
            <a:avLst/>
          </a:prstGeom>
          <a:solidFill>
            <a:schemeClr val="hlink">
              <a:alpha val="52940"/>
            </a:schemeClr>
          </a:solidFill>
          <a:ln w="3175">
            <a:solidFill>
              <a:schemeClr val="tx1"/>
            </a:solidFill>
            <a:miter lim="800000"/>
            <a:headEnd/>
            <a:tailEnd/>
          </a:ln>
        </p:spPr>
        <p:txBody>
          <a:bodyPr wrap="none" anchor="ctr"/>
          <a:lstStyle/>
          <a:p>
            <a:endParaRPr lang="en-US"/>
          </a:p>
        </p:txBody>
      </p:sp>
      <p:sp>
        <p:nvSpPr>
          <p:cNvPr id="27676" name="Rectangle 30"/>
          <p:cNvSpPr>
            <a:spLocks noChangeArrowheads="1"/>
          </p:cNvSpPr>
          <p:nvPr/>
        </p:nvSpPr>
        <p:spPr bwMode="auto">
          <a:xfrm>
            <a:off x="3652838" y="3878263"/>
            <a:ext cx="184150" cy="130175"/>
          </a:xfrm>
          <a:prstGeom prst="rect">
            <a:avLst/>
          </a:prstGeom>
          <a:solidFill>
            <a:schemeClr val="hlink">
              <a:alpha val="52940"/>
            </a:schemeClr>
          </a:solidFill>
          <a:ln w="3175">
            <a:solidFill>
              <a:schemeClr val="tx1"/>
            </a:solidFill>
            <a:miter lim="800000"/>
            <a:headEnd/>
            <a:tailEnd/>
          </a:ln>
        </p:spPr>
        <p:txBody>
          <a:bodyPr wrap="none" anchor="ctr"/>
          <a:lstStyle/>
          <a:p>
            <a:endParaRPr lang="en-US"/>
          </a:p>
        </p:txBody>
      </p:sp>
      <p:sp>
        <p:nvSpPr>
          <p:cNvPr id="27677" name="Rectangle 31"/>
          <p:cNvSpPr>
            <a:spLocks noChangeArrowheads="1"/>
          </p:cNvSpPr>
          <p:nvPr/>
        </p:nvSpPr>
        <p:spPr bwMode="auto">
          <a:xfrm>
            <a:off x="4235450" y="3878263"/>
            <a:ext cx="184150" cy="130175"/>
          </a:xfrm>
          <a:prstGeom prst="rect">
            <a:avLst/>
          </a:prstGeom>
          <a:solidFill>
            <a:schemeClr val="hlink">
              <a:alpha val="52940"/>
            </a:schemeClr>
          </a:solidFill>
          <a:ln w="3175">
            <a:solidFill>
              <a:schemeClr val="tx1"/>
            </a:solidFill>
            <a:miter lim="800000"/>
            <a:headEnd/>
            <a:tailEnd/>
          </a:ln>
        </p:spPr>
        <p:txBody>
          <a:bodyPr wrap="none" anchor="ctr"/>
          <a:lstStyle/>
          <a:p>
            <a:endParaRPr lang="en-US"/>
          </a:p>
        </p:txBody>
      </p:sp>
      <p:sp>
        <p:nvSpPr>
          <p:cNvPr id="27678" name="Rectangle 32"/>
          <p:cNvSpPr>
            <a:spLocks noChangeArrowheads="1"/>
          </p:cNvSpPr>
          <p:nvPr/>
        </p:nvSpPr>
        <p:spPr bwMode="auto">
          <a:xfrm>
            <a:off x="1901825" y="3878263"/>
            <a:ext cx="184150" cy="130175"/>
          </a:xfrm>
          <a:prstGeom prst="rect">
            <a:avLst/>
          </a:prstGeom>
          <a:solidFill>
            <a:schemeClr val="hlink">
              <a:alpha val="52940"/>
            </a:schemeClr>
          </a:solidFill>
          <a:ln w="3175">
            <a:solidFill>
              <a:schemeClr val="tx1"/>
            </a:solidFill>
            <a:miter lim="800000"/>
            <a:headEnd/>
            <a:tailEnd/>
          </a:ln>
        </p:spPr>
        <p:txBody>
          <a:bodyPr wrap="none" anchor="ctr"/>
          <a:lstStyle/>
          <a:p>
            <a:endParaRPr lang="en-US"/>
          </a:p>
        </p:txBody>
      </p:sp>
      <p:sp>
        <p:nvSpPr>
          <p:cNvPr id="27679" name="Rectangle 33"/>
          <p:cNvSpPr>
            <a:spLocks noChangeArrowheads="1"/>
          </p:cNvSpPr>
          <p:nvPr/>
        </p:nvSpPr>
        <p:spPr bwMode="auto">
          <a:xfrm>
            <a:off x="1319213" y="3878263"/>
            <a:ext cx="184150" cy="130175"/>
          </a:xfrm>
          <a:prstGeom prst="rect">
            <a:avLst/>
          </a:prstGeom>
          <a:solidFill>
            <a:schemeClr val="hlink">
              <a:alpha val="52940"/>
            </a:schemeClr>
          </a:solidFill>
          <a:ln w="3175">
            <a:solidFill>
              <a:schemeClr val="tx1"/>
            </a:solidFill>
            <a:miter lim="800000"/>
            <a:headEnd/>
            <a:tailEnd/>
          </a:ln>
        </p:spPr>
        <p:txBody>
          <a:bodyPr wrap="none" anchor="ctr"/>
          <a:lstStyle/>
          <a:p>
            <a:endParaRPr lang="en-US"/>
          </a:p>
        </p:txBody>
      </p:sp>
      <p:sp>
        <p:nvSpPr>
          <p:cNvPr id="27680" name="Rectangle 34"/>
          <p:cNvSpPr>
            <a:spLocks noChangeArrowheads="1"/>
          </p:cNvSpPr>
          <p:nvPr/>
        </p:nvSpPr>
        <p:spPr bwMode="auto">
          <a:xfrm>
            <a:off x="736600" y="3878263"/>
            <a:ext cx="184150" cy="130175"/>
          </a:xfrm>
          <a:prstGeom prst="rect">
            <a:avLst/>
          </a:prstGeom>
          <a:solidFill>
            <a:schemeClr val="hlink">
              <a:alpha val="52940"/>
            </a:schemeClr>
          </a:solidFill>
          <a:ln w="3175">
            <a:solidFill>
              <a:schemeClr val="tx1"/>
            </a:solidFill>
            <a:miter lim="800000"/>
            <a:headEnd/>
            <a:tailEnd/>
          </a:ln>
        </p:spPr>
        <p:txBody>
          <a:bodyPr wrap="none" anchor="ctr"/>
          <a:lstStyle/>
          <a:p>
            <a:endParaRPr lang="en-US"/>
          </a:p>
        </p:txBody>
      </p:sp>
      <p:sp>
        <p:nvSpPr>
          <p:cNvPr id="27681" name="Rectangle 35"/>
          <p:cNvSpPr>
            <a:spLocks noChangeArrowheads="1"/>
          </p:cNvSpPr>
          <p:nvPr/>
        </p:nvSpPr>
        <p:spPr bwMode="auto">
          <a:xfrm>
            <a:off x="8902700" y="4546600"/>
            <a:ext cx="184150" cy="130175"/>
          </a:xfrm>
          <a:prstGeom prst="rect">
            <a:avLst/>
          </a:prstGeom>
          <a:solidFill>
            <a:schemeClr val="hlink">
              <a:alpha val="52940"/>
            </a:schemeClr>
          </a:solidFill>
          <a:ln w="3175">
            <a:solidFill>
              <a:schemeClr val="tx1"/>
            </a:solidFill>
            <a:miter lim="800000"/>
            <a:headEnd/>
            <a:tailEnd/>
          </a:ln>
        </p:spPr>
        <p:txBody>
          <a:bodyPr wrap="none" anchor="ctr"/>
          <a:lstStyle/>
          <a:p>
            <a:endParaRPr lang="en-US"/>
          </a:p>
        </p:txBody>
      </p:sp>
      <p:sp>
        <p:nvSpPr>
          <p:cNvPr id="27682" name="Rectangle 36"/>
          <p:cNvSpPr>
            <a:spLocks noChangeArrowheads="1"/>
          </p:cNvSpPr>
          <p:nvPr/>
        </p:nvSpPr>
        <p:spPr bwMode="auto">
          <a:xfrm>
            <a:off x="6569075" y="4546600"/>
            <a:ext cx="184150" cy="130175"/>
          </a:xfrm>
          <a:prstGeom prst="rect">
            <a:avLst/>
          </a:prstGeom>
          <a:solidFill>
            <a:schemeClr val="hlink">
              <a:alpha val="52940"/>
            </a:schemeClr>
          </a:solidFill>
          <a:ln w="3175">
            <a:solidFill>
              <a:schemeClr val="tx1"/>
            </a:solidFill>
            <a:miter lim="800000"/>
            <a:headEnd/>
            <a:tailEnd/>
          </a:ln>
        </p:spPr>
        <p:txBody>
          <a:bodyPr wrap="none" anchor="ctr"/>
          <a:lstStyle/>
          <a:p>
            <a:endParaRPr lang="en-US"/>
          </a:p>
        </p:txBody>
      </p:sp>
      <p:sp>
        <p:nvSpPr>
          <p:cNvPr id="27683" name="Rectangle 37"/>
          <p:cNvSpPr>
            <a:spLocks noChangeArrowheads="1"/>
          </p:cNvSpPr>
          <p:nvPr/>
        </p:nvSpPr>
        <p:spPr bwMode="auto">
          <a:xfrm>
            <a:off x="7151688" y="4546600"/>
            <a:ext cx="184150" cy="130175"/>
          </a:xfrm>
          <a:prstGeom prst="rect">
            <a:avLst/>
          </a:prstGeom>
          <a:solidFill>
            <a:schemeClr val="hlink">
              <a:alpha val="52940"/>
            </a:schemeClr>
          </a:solidFill>
          <a:ln w="3175">
            <a:solidFill>
              <a:schemeClr val="tx1"/>
            </a:solidFill>
            <a:miter lim="800000"/>
            <a:headEnd/>
            <a:tailEnd/>
          </a:ln>
        </p:spPr>
        <p:txBody>
          <a:bodyPr wrap="none" anchor="ctr"/>
          <a:lstStyle/>
          <a:p>
            <a:endParaRPr lang="en-US"/>
          </a:p>
        </p:txBody>
      </p:sp>
      <p:sp>
        <p:nvSpPr>
          <p:cNvPr id="27684" name="Rectangle 38"/>
          <p:cNvSpPr>
            <a:spLocks noChangeArrowheads="1"/>
          </p:cNvSpPr>
          <p:nvPr/>
        </p:nvSpPr>
        <p:spPr bwMode="auto">
          <a:xfrm>
            <a:off x="7735888" y="4546600"/>
            <a:ext cx="184150" cy="130175"/>
          </a:xfrm>
          <a:prstGeom prst="rect">
            <a:avLst/>
          </a:prstGeom>
          <a:solidFill>
            <a:schemeClr val="hlink">
              <a:alpha val="52940"/>
            </a:schemeClr>
          </a:solidFill>
          <a:ln w="3175">
            <a:solidFill>
              <a:schemeClr val="tx1"/>
            </a:solidFill>
            <a:miter lim="800000"/>
            <a:headEnd/>
            <a:tailEnd/>
          </a:ln>
        </p:spPr>
        <p:txBody>
          <a:bodyPr wrap="none" anchor="ctr"/>
          <a:lstStyle/>
          <a:p>
            <a:endParaRPr lang="en-US"/>
          </a:p>
        </p:txBody>
      </p:sp>
      <p:sp>
        <p:nvSpPr>
          <p:cNvPr id="27685" name="Rectangle 39"/>
          <p:cNvSpPr>
            <a:spLocks noChangeArrowheads="1"/>
          </p:cNvSpPr>
          <p:nvPr/>
        </p:nvSpPr>
        <p:spPr bwMode="auto">
          <a:xfrm>
            <a:off x="8318500" y="4546600"/>
            <a:ext cx="184150" cy="130175"/>
          </a:xfrm>
          <a:prstGeom prst="rect">
            <a:avLst/>
          </a:prstGeom>
          <a:solidFill>
            <a:schemeClr val="hlink">
              <a:alpha val="52940"/>
            </a:schemeClr>
          </a:solidFill>
          <a:ln w="3175">
            <a:solidFill>
              <a:schemeClr val="tx1"/>
            </a:solidFill>
            <a:miter lim="800000"/>
            <a:headEnd/>
            <a:tailEnd/>
          </a:ln>
        </p:spPr>
        <p:txBody>
          <a:bodyPr wrap="none" anchor="ctr"/>
          <a:lstStyle/>
          <a:p>
            <a:endParaRPr lang="en-US"/>
          </a:p>
        </p:txBody>
      </p:sp>
      <p:sp>
        <p:nvSpPr>
          <p:cNvPr id="27686" name="Rectangle 40"/>
          <p:cNvSpPr>
            <a:spLocks noChangeArrowheads="1"/>
          </p:cNvSpPr>
          <p:nvPr/>
        </p:nvSpPr>
        <p:spPr bwMode="auto">
          <a:xfrm>
            <a:off x="5984875" y="4546600"/>
            <a:ext cx="184150" cy="130175"/>
          </a:xfrm>
          <a:prstGeom prst="rect">
            <a:avLst/>
          </a:prstGeom>
          <a:solidFill>
            <a:schemeClr val="hlink">
              <a:alpha val="52940"/>
            </a:schemeClr>
          </a:solidFill>
          <a:ln w="3175">
            <a:solidFill>
              <a:schemeClr val="tx1"/>
            </a:solidFill>
            <a:miter lim="800000"/>
            <a:headEnd/>
            <a:tailEnd/>
          </a:ln>
        </p:spPr>
        <p:txBody>
          <a:bodyPr wrap="none" anchor="ctr"/>
          <a:lstStyle/>
          <a:p>
            <a:endParaRPr lang="en-US"/>
          </a:p>
        </p:txBody>
      </p:sp>
      <p:sp>
        <p:nvSpPr>
          <p:cNvPr id="27687" name="Rectangle 41"/>
          <p:cNvSpPr>
            <a:spLocks noChangeArrowheads="1"/>
          </p:cNvSpPr>
          <p:nvPr/>
        </p:nvSpPr>
        <p:spPr bwMode="auto">
          <a:xfrm>
            <a:off x="5402263" y="4546600"/>
            <a:ext cx="184150" cy="130175"/>
          </a:xfrm>
          <a:prstGeom prst="rect">
            <a:avLst/>
          </a:prstGeom>
          <a:solidFill>
            <a:schemeClr val="hlink">
              <a:alpha val="52940"/>
            </a:schemeClr>
          </a:solidFill>
          <a:ln w="3175">
            <a:solidFill>
              <a:schemeClr val="tx1"/>
            </a:solidFill>
            <a:miter lim="800000"/>
            <a:headEnd/>
            <a:tailEnd/>
          </a:ln>
        </p:spPr>
        <p:txBody>
          <a:bodyPr wrap="none" anchor="ctr"/>
          <a:lstStyle/>
          <a:p>
            <a:endParaRPr lang="en-US"/>
          </a:p>
        </p:txBody>
      </p:sp>
      <p:sp>
        <p:nvSpPr>
          <p:cNvPr id="27688" name="Rectangle 42"/>
          <p:cNvSpPr>
            <a:spLocks noChangeArrowheads="1"/>
          </p:cNvSpPr>
          <p:nvPr/>
        </p:nvSpPr>
        <p:spPr bwMode="auto">
          <a:xfrm>
            <a:off x="4819650" y="4546600"/>
            <a:ext cx="184150" cy="130175"/>
          </a:xfrm>
          <a:prstGeom prst="rect">
            <a:avLst/>
          </a:prstGeom>
          <a:solidFill>
            <a:schemeClr val="hlink">
              <a:alpha val="52940"/>
            </a:schemeClr>
          </a:solidFill>
          <a:ln w="3175">
            <a:solidFill>
              <a:schemeClr val="tx1"/>
            </a:solidFill>
            <a:miter lim="800000"/>
            <a:headEnd/>
            <a:tailEnd/>
          </a:ln>
        </p:spPr>
        <p:txBody>
          <a:bodyPr wrap="none" anchor="ctr"/>
          <a:lstStyle/>
          <a:p>
            <a:endParaRPr lang="en-US"/>
          </a:p>
        </p:txBody>
      </p:sp>
      <p:sp>
        <p:nvSpPr>
          <p:cNvPr id="27689" name="Rectangle 43"/>
          <p:cNvSpPr>
            <a:spLocks noChangeArrowheads="1"/>
          </p:cNvSpPr>
          <p:nvPr/>
        </p:nvSpPr>
        <p:spPr bwMode="auto">
          <a:xfrm>
            <a:off x="2486025" y="4546600"/>
            <a:ext cx="184150" cy="130175"/>
          </a:xfrm>
          <a:prstGeom prst="rect">
            <a:avLst/>
          </a:prstGeom>
          <a:solidFill>
            <a:schemeClr val="hlink">
              <a:alpha val="52940"/>
            </a:schemeClr>
          </a:solidFill>
          <a:ln w="3175">
            <a:solidFill>
              <a:schemeClr val="tx1"/>
            </a:solidFill>
            <a:miter lim="800000"/>
            <a:headEnd/>
            <a:tailEnd/>
          </a:ln>
        </p:spPr>
        <p:txBody>
          <a:bodyPr wrap="none" anchor="ctr"/>
          <a:lstStyle/>
          <a:p>
            <a:endParaRPr lang="en-US"/>
          </a:p>
        </p:txBody>
      </p:sp>
      <p:sp>
        <p:nvSpPr>
          <p:cNvPr id="27690" name="Rectangle 44"/>
          <p:cNvSpPr>
            <a:spLocks noChangeArrowheads="1"/>
          </p:cNvSpPr>
          <p:nvPr/>
        </p:nvSpPr>
        <p:spPr bwMode="auto">
          <a:xfrm>
            <a:off x="3068638" y="4546600"/>
            <a:ext cx="184150" cy="130175"/>
          </a:xfrm>
          <a:prstGeom prst="rect">
            <a:avLst/>
          </a:prstGeom>
          <a:solidFill>
            <a:schemeClr val="hlink">
              <a:alpha val="52940"/>
            </a:schemeClr>
          </a:solidFill>
          <a:ln w="3175">
            <a:solidFill>
              <a:schemeClr val="tx1"/>
            </a:solidFill>
            <a:miter lim="800000"/>
            <a:headEnd/>
            <a:tailEnd/>
          </a:ln>
        </p:spPr>
        <p:txBody>
          <a:bodyPr wrap="none" anchor="ctr"/>
          <a:lstStyle/>
          <a:p>
            <a:endParaRPr lang="en-US"/>
          </a:p>
        </p:txBody>
      </p:sp>
      <p:sp>
        <p:nvSpPr>
          <p:cNvPr id="27691" name="Rectangle 45"/>
          <p:cNvSpPr>
            <a:spLocks noChangeArrowheads="1"/>
          </p:cNvSpPr>
          <p:nvPr/>
        </p:nvSpPr>
        <p:spPr bwMode="auto">
          <a:xfrm>
            <a:off x="3652838" y="4546600"/>
            <a:ext cx="184150" cy="130175"/>
          </a:xfrm>
          <a:prstGeom prst="rect">
            <a:avLst/>
          </a:prstGeom>
          <a:solidFill>
            <a:schemeClr val="hlink">
              <a:alpha val="52940"/>
            </a:schemeClr>
          </a:solidFill>
          <a:ln w="3175">
            <a:solidFill>
              <a:schemeClr val="tx1"/>
            </a:solidFill>
            <a:miter lim="800000"/>
            <a:headEnd/>
            <a:tailEnd/>
          </a:ln>
        </p:spPr>
        <p:txBody>
          <a:bodyPr wrap="none" anchor="ctr"/>
          <a:lstStyle/>
          <a:p>
            <a:endParaRPr lang="en-US"/>
          </a:p>
        </p:txBody>
      </p:sp>
      <p:sp>
        <p:nvSpPr>
          <p:cNvPr id="27692" name="Rectangle 46"/>
          <p:cNvSpPr>
            <a:spLocks noChangeArrowheads="1"/>
          </p:cNvSpPr>
          <p:nvPr/>
        </p:nvSpPr>
        <p:spPr bwMode="auto">
          <a:xfrm>
            <a:off x="4235450" y="4546600"/>
            <a:ext cx="184150" cy="130175"/>
          </a:xfrm>
          <a:prstGeom prst="rect">
            <a:avLst/>
          </a:prstGeom>
          <a:solidFill>
            <a:schemeClr val="hlink">
              <a:alpha val="52940"/>
            </a:schemeClr>
          </a:solidFill>
          <a:ln w="3175">
            <a:solidFill>
              <a:schemeClr val="tx1"/>
            </a:solidFill>
            <a:miter lim="800000"/>
            <a:headEnd/>
            <a:tailEnd/>
          </a:ln>
        </p:spPr>
        <p:txBody>
          <a:bodyPr wrap="none" anchor="ctr"/>
          <a:lstStyle/>
          <a:p>
            <a:endParaRPr lang="en-US"/>
          </a:p>
        </p:txBody>
      </p:sp>
      <p:sp>
        <p:nvSpPr>
          <p:cNvPr id="27693" name="Rectangle 47"/>
          <p:cNvSpPr>
            <a:spLocks noChangeArrowheads="1"/>
          </p:cNvSpPr>
          <p:nvPr/>
        </p:nvSpPr>
        <p:spPr bwMode="auto">
          <a:xfrm>
            <a:off x="1901825" y="4546600"/>
            <a:ext cx="184150" cy="130175"/>
          </a:xfrm>
          <a:prstGeom prst="rect">
            <a:avLst/>
          </a:prstGeom>
          <a:solidFill>
            <a:schemeClr val="hlink">
              <a:alpha val="52940"/>
            </a:schemeClr>
          </a:solidFill>
          <a:ln w="3175">
            <a:solidFill>
              <a:schemeClr val="tx1"/>
            </a:solidFill>
            <a:miter lim="800000"/>
            <a:headEnd/>
            <a:tailEnd/>
          </a:ln>
        </p:spPr>
        <p:txBody>
          <a:bodyPr wrap="none" anchor="ctr"/>
          <a:lstStyle/>
          <a:p>
            <a:endParaRPr lang="en-US"/>
          </a:p>
        </p:txBody>
      </p:sp>
      <p:sp>
        <p:nvSpPr>
          <p:cNvPr id="27694" name="Rectangle 48"/>
          <p:cNvSpPr>
            <a:spLocks noChangeArrowheads="1"/>
          </p:cNvSpPr>
          <p:nvPr/>
        </p:nvSpPr>
        <p:spPr bwMode="auto">
          <a:xfrm>
            <a:off x="1319213" y="4546600"/>
            <a:ext cx="184150" cy="130175"/>
          </a:xfrm>
          <a:prstGeom prst="rect">
            <a:avLst/>
          </a:prstGeom>
          <a:solidFill>
            <a:schemeClr val="hlink">
              <a:alpha val="52940"/>
            </a:schemeClr>
          </a:solidFill>
          <a:ln w="3175">
            <a:solidFill>
              <a:schemeClr val="tx1"/>
            </a:solidFill>
            <a:miter lim="800000"/>
            <a:headEnd/>
            <a:tailEnd/>
          </a:ln>
        </p:spPr>
        <p:txBody>
          <a:bodyPr wrap="none" anchor="ctr"/>
          <a:lstStyle/>
          <a:p>
            <a:endParaRPr lang="en-US"/>
          </a:p>
        </p:txBody>
      </p:sp>
      <p:sp>
        <p:nvSpPr>
          <p:cNvPr id="27695" name="Rectangle 49"/>
          <p:cNvSpPr>
            <a:spLocks noChangeArrowheads="1"/>
          </p:cNvSpPr>
          <p:nvPr/>
        </p:nvSpPr>
        <p:spPr bwMode="auto">
          <a:xfrm>
            <a:off x="736600" y="4546600"/>
            <a:ext cx="184150" cy="130175"/>
          </a:xfrm>
          <a:prstGeom prst="rect">
            <a:avLst/>
          </a:prstGeom>
          <a:solidFill>
            <a:schemeClr val="hlink">
              <a:alpha val="52940"/>
            </a:schemeClr>
          </a:solidFill>
          <a:ln w="3175">
            <a:solidFill>
              <a:schemeClr val="tx1"/>
            </a:solidFill>
            <a:miter lim="800000"/>
            <a:headEnd/>
            <a:tailEnd/>
          </a:ln>
        </p:spPr>
        <p:txBody>
          <a:bodyPr wrap="none" anchor="ctr"/>
          <a:lstStyle/>
          <a:p>
            <a:endParaRPr lang="en-US"/>
          </a:p>
        </p:txBody>
      </p:sp>
      <p:sp>
        <p:nvSpPr>
          <p:cNvPr id="27696" name="Rectangle 50"/>
          <p:cNvSpPr>
            <a:spLocks noChangeArrowheads="1"/>
          </p:cNvSpPr>
          <p:nvPr/>
        </p:nvSpPr>
        <p:spPr bwMode="auto">
          <a:xfrm>
            <a:off x="8902700" y="5214938"/>
            <a:ext cx="184150" cy="130175"/>
          </a:xfrm>
          <a:prstGeom prst="rect">
            <a:avLst/>
          </a:prstGeom>
          <a:solidFill>
            <a:schemeClr val="hlink">
              <a:alpha val="52940"/>
            </a:schemeClr>
          </a:solidFill>
          <a:ln w="3175">
            <a:solidFill>
              <a:schemeClr val="tx1"/>
            </a:solidFill>
            <a:miter lim="800000"/>
            <a:headEnd/>
            <a:tailEnd/>
          </a:ln>
        </p:spPr>
        <p:txBody>
          <a:bodyPr wrap="none" anchor="ctr"/>
          <a:lstStyle/>
          <a:p>
            <a:endParaRPr lang="en-US"/>
          </a:p>
        </p:txBody>
      </p:sp>
      <p:sp>
        <p:nvSpPr>
          <p:cNvPr id="27697" name="Rectangle 51"/>
          <p:cNvSpPr>
            <a:spLocks noChangeArrowheads="1"/>
          </p:cNvSpPr>
          <p:nvPr/>
        </p:nvSpPr>
        <p:spPr bwMode="auto">
          <a:xfrm>
            <a:off x="6569075" y="5214938"/>
            <a:ext cx="184150" cy="130175"/>
          </a:xfrm>
          <a:prstGeom prst="rect">
            <a:avLst/>
          </a:prstGeom>
          <a:solidFill>
            <a:schemeClr val="hlink">
              <a:alpha val="52940"/>
            </a:schemeClr>
          </a:solidFill>
          <a:ln w="3175">
            <a:solidFill>
              <a:schemeClr val="tx1"/>
            </a:solidFill>
            <a:miter lim="800000"/>
            <a:headEnd/>
            <a:tailEnd/>
          </a:ln>
        </p:spPr>
        <p:txBody>
          <a:bodyPr wrap="none" anchor="ctr"/>
          <a:lstStyle/>
          <a:p>
            <a:endParaRPr lang="en-US"/>
          </a:p>
        </p:txBody>
      </p:sp>
      <p:sp>
        <p:nvSpPr>
          <p:cNvPr id="27698" name="Rectangle 52"/>
          <p:cNvSpPr>
            <a:spLocks noChangeArrowheads="1"/>
          </p:cNvSpPr>
          <p:nvPr/>
        </p:nvSpPr>
        <p:spPr bwMode="auto">
          <a:xfrm>
            <a:off x="7151688" y="5214938"/>
            <a:ext cx="184150" cy="130175"/>
          </a:xfrm>
          <a:prstGeom prst="rect">
            <a:avLst/>
          </a:prstGeom>
          <a:solidFill>
            <a:schemeClr val="hlink">
              <a:alpha val="52940"/>
            </a:schemeClr>
          </a:solidFill>
          <a:ln w="3175">
            <a:solidFill>
              <a:schemeClr val="tx1"/>
            </a:solidFill>
            <a:miter lim="800000"/>
            <a:headEnd/>
            <a:tailEnd/>
          </a:ln>
        </p:spPr>
        <p:txBody>
          <a:bodyPr wrap="none" anchor="ctr"/>
          <a:lstStyle/>
          <a:p>
            <a:endParaRPr lang="en-US"/>
          </a:p>
        </p:txBody>
      </p:sp>
      <p:sp>
        <p:nvSpPr>
          <p:cNvPr id="27699" name="Rectangle 53"/>
          <p:cNvSpPr>
            <a:spLocks noChangeArrowheads="1"/>
          </p:cNvSpPr>
          <p:nvPr/>
        </p:nvSpPr>
        <p:spPr bwMode="auto">
          <a:xfrm>
            <a:off x="7735888" y="5214938"/>
            <a:ext cx="184150" cy="130175"/>
          </a:xfrm>
          <a:prstGeom prst="rect">
            <a:avLst/>
          </a:prstGeom>
          <a:solidFill>
            <a:schemeClr val="hlink">
              <a:alpha val="52940"/>
            </a:schemeClr>
          </a:solidFill>
          <a:ln w="3175">
            <a:solidFill>
              <a:schemeClr val="tx1"/>
            </a:solidFill>
            <a:miter lim="800000"/>
            <a:headEnd/>
            <a:tailEnd/>
          </a:ln>
        </p:spPr>
        <p:txBody>
          <a:bodyPr wrap="none" anchor="ctr"/>
          <a:lstStyle/>
          <a:p>
            <a:endParaRPr lang="en-US"/>
          </a:p>
        </p:txBody>
      </p:sp>
      <p:sp>
        <p:nvSpPr>
          <p:cNvPr id="27700" name="Rectangle 54"/>
          <p:cNvSpPr>
            <a:spLocks noChangeArrowheads="1"/>
          </p:cNvSpPr>
          <p:nvPr/>
        </p:nvSpPr>
        <p:spPr bwMode="auto">
          <a:xfrm>
            <a:off x="8318500" y="5214938"/>
            <a:ext cx="184150" cy="130175"/>
          </a:xfrm>
          <a:prstGeom prst="rect">
            <a:avLst/>
          </a:prstGeom>
          <a:solidFill>
            <a:schemeClr val="hlink">
              <a:alpha val="52940"/>
            </a:schemeClr>
          </a:solidFill>
          <a:ln w="3175">
            <a:solidFill>
              <a:schemeClr val="tx1"/>
            </a:solidFill>
            <a:miter lim="800000"/>
            <a:headEnd/>
            <a:tailEnd/>
          </a:ln>
        </p:spPr>
        <p:txBody>
          <a:bodyPr wrap="none" anchor="ctr"/>
          <a:lstStyle/>
          <a:p>
            <a:endParaRPr lang="en-US"/>
          </a:p>
        </p:txBody>
      </p:sp>
      <p:sp>
        <p:nvSpPr>
          <p:cNvPr id="27701" name="Rectangle 55"/>
          <p:cNvSpPr>
            <a:spLocks noChangeArrowheads="1"/>
          </p:cNvSpPr>
          <p:nvPr/>
        </p:nvSpPr>
        <p:spPr bwMode="auto">
          <a:xfrm>
            <a:off x="5984875" y="5214938"/>
            <a:ext cx="184150" cy="130175"/>
          </a:xfrm>
          <a:prstGeom prst="rect">
            <a:avLst/>
          </a:prstGeom>
          <a:solidFill>
            <a:schemeClr val="hlink">
              <a:alpha val="52940"/>
            </a:schemeClr>
          </a:solidFill>
          <a:ln w="3175">
            <a:solidFill>
              <a:schemeClr val="tx1"/>
            </a:solidFill>
            <a:miter lim="800000"/>
            <a:headEnd/>
            <a:tailEnd/>
          </a:ln>
        </p:spPr>
        <p:txBody>
          <a:bodyPr wrap="none" anchor="ctr"/>
          <a:lstStyle/>
          <a:p>
            <a:endParaRPr lang="en-US"/>
          </a:p>
        </p:txBody>
      </p:sp>
      <p:sp>
        <p:nvSpPr>
          <p:cNvPr id="27702" name="Rectangle 56"/>
          <p:cNvSpPr>
            <a:spLocks noChangeArrowheads="1"/>
          </p:cNvSpPr>
          <p:nvPr/>
        </p:nvSpPr>
        <p:spPr bwMode="auto">
          <a:xfrm>
            <a:off x="5402263" y="5214938"/>
            <a:ext cx="184150" cy="130175"/>
          </a:xfrm>
          <a:prstGeom prst="rect">
            <a:avLst/>
          </a:prstGeom>
          <a:solidFill>
            <a:schemeClr val="hlink">
              <a:alpha val="52940"/>
            </a:schemeClr>
          </a:solidFill>
          <a:ln w="3175">
            <a:solidFill>
              <a:schemeClr val="tx1"/>
            </a:solidFill>
            <a:miter lim="800000"/>
            <a:headEnd/>
            <a:tailEnd/>
          </a:ln>
        </p:spPr>
        <p:txBody>
          <a:bodyPr wrap="none" anchor="ctr"/>
          <a:lstStyle/>
          <a:p>
            <a:endParaRPr lang="en-US"/>
          </a:p>
        </p:txBody>
      </p:sp>
      <p:sp>
        <p:nvSpPr>
          <p:cNvPr id="27703" name="Rectangle 57"/>
          <p:cNvSpPr>
            <a:spLocks noChangeArrowheads="1"/>
          </p:cNvSpPr>
          <p:nvPr/>
        </p:nvSpPr>
        <p:spPr bwMode="auto">
          <a:xfrm>
            <a:off x="4819650" y="5214938"/>
            <a:ext cx="184150" cy="130175"/>
          </a:xfrm>
          <a:prstGeom prst="rect">
            <a:avLst/>
          </a:prstGeom>
          <a:solidFill>
            <a:schemeClr val="hlink">
              <a:alpha val="52940"/>
            </a:schemeClr>
          </a:solidFill>
          <a:ln w="3175">
            <a:solidFill>
              <a:schemeClr val="tx1"/>
            </a:solidFill>
            <a:miter lim="800000"/>
            <a:headEnd/>
            <a:tailEnd/>
          </a:ln>
        </p:spPr>
        <p:txBody>
          <a:bodyPr wrap="none" anchor="ctr"/>
          <a:lstStyle/>
          <a:p>
            <a:endParaRPr lang="en-US"/>
          </a:p>
        </p:txBody>
      </p:sp>
      <p:sp>
        <p:nvSpPr>
          <p:cNvPr id="27704" name="Rectangle 58"/>
          <p:cNvSpPr>
            <a:spLocks noChangeArrowheads="1"/>
          </p:cNvSpPr>
          <p:nvPr/>
        </p:nvSpPr>
        <p:spPr bwMode="auto">
          <a:xfrm>
            <a:off x="2486025" y="5214938"/>
            <a:ext cx="184150" cy="130175"/>
          </a:xfrm>
          <a:prstGeom prst="rect">
            <a:avLst/>
          </a:prstGeom>
          <a:solidFill>
            <a:schemeClr val="hlink">
              <a:alpha val="52940"/>
            </a:schemeClr>
          </a:solidFill>
          <a:ln w="3175">
            <a:solidFill>
              <a:schemeClr val="tx1"/>
            </a:solidFill>
            <a:miter lim="800000"/>
            <a:headEnd/>
            <a:tailEnd/>
          </a:ln>
        </p:spPr>
        <p:txBody>
          <a:bodyPr wrap="none" anchor="ctr"/>
          <a:lstStyle/>
          <a:p>
            <a:endParaRPr lang="en-US"/>
          </a:p>
        </p:txBody>
      </p:sp>
      <p:sp>
        <p:nvSpPr>
          <p:cNvPr id="27705" name="Rectangle 59"/>
          <p:cNvSpPr>
            <a:spLocks noChangeArrowheads="1"/>
          </p:cNvSpPr>
          <p:nvPr/>
        </p:nvSpPr>
        <p:spPr bwMode="auto">
          <a:xfrm>
            <a:off x="3068638" y="5214938"/>
            <a:ext cx="184150" cy="130175"/>
          </a:xfrm>
          <a:prstGeom prst="rect">
            <a:avLst/>
          </a:prstGeom>
          <a:solidFill>
            <a:schemeClr val="hlink">
              <a:alpha val="52940"/>
            </a:schemeClr>
          </a:solidFill>
          <a:ln w="3175">
            <a:solidFill>
              <a:schemeClr val="tx1"/>
            </a:solidFill>
            <a:miter lim="800000"/>
            <a:headEnd/>
            <a:tailEnd/>
          </a:ln>
        </p:spPr>
        <p:txBody>
          <a:bodyPr wrap="none" anchor="ctr"/>
          <a:lstStyle/>
          <a:p>
            <a:endParaRPr lang="en-US"/>
          </a:p>
        </p:txBody>
      </p:sp>
      <p:sp>
        <p:nvSpPr>
          <p:cNvPr id="27706" name="Rectangle 60"/>
          <p:cNvSpPr>
            <a:spLocks noChangeArrowheads="1"/>
          </p:cNvSpPr>
          <p:nvPr/>
        </p:nvSpPr>
        <p:spPr bwMode="auto">
          <a:xfrm>
            <a:off x="3652838" y="5214938"/>
            <a:ext cx="184150" cy="130175"/>
          </a:xfrm>
          <a:prstGeom prst="rect">
            <a:avLst/>
          </a:prstGeom>
          <a:solidFill>
            <a:schemeClr val="hlink">
              <a:alpha val="52940"/>
            </a:schemeClr>
          </a:solidFill>
          <a:ln w="3175">
            <a:solidFill>
              <a:schemeClr val="tx1"/>
            </a:solidFill>
            <a:miter lim="800000"/>
            <a:headEnd/>
            <a:tailEnd/>
          </a:ln>
        </p:spPr>
        <p:txBody>
          <a:bodyPr wrap="none" anchor="ctr"/>
          <a:lstStyle/>
          <a:p>
            <a:endParaRPr lang="en-US"/>
          </a:p>
        </p:txBody>
      </p:sp>
      <p:sp>
        <p:nvSpPr>
          <p:cNvPr id="27707" name="Rectangle 61"/>
          <p:cNvSpPr>
            <a:spLocks noChangeArrowheads="1"/>
          </p:cNvSpPr>
          <p:nvPr/>
        </p:nvSpPr>
        <p:spPr bwMode="auto">
          <a:xfrm>
            <a:off x="4235450" y="5214938"/>
            <a:ext cx="184150" cy="130175"/>
          </a:xfrm>
          <a:prstGeom prst="rect">
            <a:avLst/>
          </a:prstGeom>
          <a:solidFill>
            <a:schemeClr val="hlink">
              <a:alpha val="52940"/>
            </a:schemeClr>
          </a:solidFill>
          <a:ln w="3175">
            <a:solidFill>
              <a:schemeClr val="tx1"/>
            </a:solidFill>
            <a:miter lim="800000"/>
            <a:headEnd/>
            <a:tailEnd/>
          </a:ln>
        </p:spPr>
        <p:txBody>
          <a:bodyPr wrap="none" anchor="ctr"/>
          <a:lstStyle/>
          <a:p>
            <a:endParaRPr lang="en-US"/>
          </a:p>
        </p:txBody>
      </p:sp>
      <p:sp>
        <p:nvSpPr>
          <p:cNvPr id="27708" name="Rectangle 62"/>
          <p:cNvSpPr>
            <a:spLocks noChangeArrowheads="1"/>
          </p:cNvSpPr>
          <p:nvPr/>
        </p:nvSpPr>
        <p:spPr bwMode="auto">
          <a:xfrm>
            <a:off x="1901825" y="5214938"/>
            <a:ext cx="184150" cy="130175"/>
          </a:xfrm>
          <a:prstGeom prst="rect">
            <a:avLst/>
          </a:prstGeom>
          <a:solidFill>
            <a:schemeClr val="hlink">
              <a:alpha val="52940"/>
            </a:schemeClr>
          </a:solidFill>
          <a:ln w="3175">
            <a:solidFill>
              <a:schemeClr val="tx1"/>
            </a:solidFill>
            <a:miter lim="800000"/>
            <a:headEnd/>
            <a:tailEnd/>
          </a:ln>
        </p:spPr>
        <p:txBody>
          <a:bodyPr wrap="none" anchor="ctr"/>
          <a:lstStyle/>
          <a:p>
            <a:endParaRPr lang="en-US"/>
          </a:p>
        </p:txBody>
      </p:sp>
      <p:sp>
        <p:nvSpPr>
          <p:cNvPr id="27709" name="Rectangle 63"/>
          <p:cNvSpPr>
            <a:spLocks noChangeArrowheads="1"/>
          </p:cNvSpPr>
          <p:nvPr/>
        </p:nvSpPr>
        <p:spPr bwMode="auto">
          <a:xfrm>
            <a:off x="1319213" y="5214938"/>
            <a:ext cx="184150" cy="130175"/>
          </a:xfrm>
          <a:prstGeom prst="rect">
            <a:avLst/>
          </a:prstGeom>
          <a:solidFill>
            <a:schemeClr val="hlink">
              <a:alpha val="52940"/>
            </a:schemeClr>
          </a:solidFill>
          <a:ln w="3175">
            <a:solidFill>
              <a:schemeClr val="tx1"/>
            </a:solidFill>
            <a:miter lim="800000"/>
            <a:headEnd/>
            <a:tailEnd/>
          </a:ln>
        </p:spPr>
        <p:txBody>
          <a:bodyPr wrap="none" anchor="ctr"/>
          <a:lstStyle/>
          <a:p>
            <a:endParaRPr lang="en-US"/>
          </a:p>
        </p:txBody>
      </p:sp>
      <p:sp>
        <p:nvSpPr>
          <p:cNvPr id="27710" name="Rectangle 64"/>
          <p:cNvSpPr>
            <a:spLocks noChangeArrowheads="1"/>
          </p:cNvSpPr>
          <p:nvPr/>
        </p:nvSpPr>
        <p:spPr bwMode="auto">
          <a:xfrm>
            <a:off x="736600" y="5214938"/>
            <a:ext cx="184150" cy="130175"/>
          </a:xfrm>
          <a:prstGeom prst="rect">
            <a:avLst/>
          </a:prstGeom>
          <a:solidFill>
            <a:schemeClr val="hlink">
              <a:alpha val="52940"/>
            </a:schemeClr>
          </a:solidFill>
          <a:ln w="3175">
            <a:solidFill>
              <a:schemeClr val="tx1"/>
            </a:solidFill>
            <a:miter lim="800000"/>
            <a:headEnd/>
            <a:tailEnd/>
          </a:ln>
        </p:spPr>
        <p:txBody>
          <a:bodyPr wrap="none" anchor="ctr"/>
          <a:lstStyle/>
          <a:p>
            <a:endParaRPr lang="en-US"/>
          </a:p>
        </p:txBody>
      </p:sp>
      <p:sp>
        <p:nvSpPr>
          <p:cNvPr id="27711" name="Rectangle 65"/>
          <p:cNvSpPr>
            <a:spLocks noChangeArrowheads="1"/>
          </p:cNvSpPr>
          <p:nvPr/>
        </p:nvSpPr>
        <p:spPr bwMode="auto">
          <a:xfrm>
            <a:off x="8902700" y="5884863"/>
            <a:ext cx="184150" cy="130175"/>
          </a:xfrm>
          <a:prstGeom prst="rect">
            <a:avLst/>
          </a:prstGeom>
          <a:solidFill>
            <a:schemeClr val="hlink">
              <a:alpha val="52940"/>
            </a:schemeClr>
          </a:solidFill>
          <a:ln w="3175">
            <a:solidFill>
              <a:schemeClr val="tx1"/>
            </a:solidFill>
            <a:miter lim="800000"/>
            <a:headEnd/>
            <a:tailEnd/>
          </a:ln>
        </p:spPr>
        <p:txBody>
          <a:bodyPr wrap="none" anchor="ctr"/>
          <a:lstStyle/>
          <a:p>
            <a:endParaRPr lang="en-US"/>
          </a:p>
        </p:txBody>
      </p:sp>
      <p:sp>
        <p:nvSpPr>
          <p:cNvPr id="27712" name="Rectangle 66"/>
          <p:cNvSpPr>
            <a:spLocks noChangeArrowheads="1"/>
          </p:cNvSpPr>
          <p:nvPr/>
        </p:nvSpPr>
        <p:spPr bwMode="auto">
          <a:xfrm>
            <a:off x="6569075" y="5884863"/>
            <a:ext cx="184150" cy="130175"/>
          </a:xfrm>
          <a:prstGeom prst="rect">
            <a:avLst/>
          </a:prstGeom>
          <a:solidFill>
            <a:schemeClr val="hlink">
              <a:alpha val="52940"/>
            </a:schemeClr>
          </a:solidFill>
          <a:ln w="3175">
            <a:solidFill>
              <a:schemeClr val="tx1"/>
            </a:solidFill>
            <a:miter lim="800000"/>
            <a:headEnd/>
            <a:tailEnd/>
          </a:ln>
        </p:spPr>
        <p:txBody>
          <a:bodyPr wrap="none" anchor="ctr"/>
          <a:lstStyle/>
          <a:p>
            <a:endParaRPr lang="en-US"/>
          </a:p>
        </p:txBody>
      </p:sp>
      <p:sp>
        <p:nvSpPr>
          <p:cNvPr id="27713" name="Rectangle 67"/>
          <p:cNvSpPr>
            <a:spLocks noChangeArrowheads="1"/>
          </p:cNvSpPr>
          <p:nvPr/>
        </p:nvSpPr>
        <p:spPr bwMode="auto">
          <a:xfrm>
            <a:off x="7151688" y="5884863"/>
            <a:ext cx="184150" cy="130175"/>
          </a:xfrm>
          <a:prstGeom prst="rect">
            <a:avLst/>
          </a:prstGeom>
          <a:solidFill>
            <a:schemeClr val="hlink">
              <a:alpha val="52940"/>
            </a:schemeClr>
          </a:solidFill>
          <a:ln w="3175">
            <a:solidFill>
              <a:schemeClr val="tx1"/>
            </a:solidFill>
            <a:miter lim="800000"/>
            <a:headEnd/>
            <a:tailEnd/>
          </a:ln>
        </p:spPr>
        <p:txBody>
          <a:bodyPr wrap="none" anchor="ctr"/>
          <a:lstStyle/>
          <a:p>
            <a:endParaRPr lang="en-US"/>
          </a:p>
        </p:txBody>
      </p:sp>
      <p:sp>
        <p:nvSpPr>
          <p:cNvPr id="27714" name="Rectangle 68"/>
          <p:cNvSpPr>
            <a:spLocks noChangeArrowheads="1"/>
          </p:cNvSpPr>
          <p:nvPr/>
        </p:nvSpPr>
        <p:spPr bwMode="auto">
          <a:xfrm>
            <a:off x="7735888" y="5884863"/>
            <a:ext cx="184150" cy="130175"/>
          </a:xfrm>
          <a:prstGeom prst="rect">
            <a:avLst/>
          </a:prstGeom>
          <a:solidFill>
            <a:schemeClr val="hlink">
              <a:alpha val="52940"/>
            </a:schemeClr>
          </a:solidFill>
          <a:ln w="3175">
            <a:solidFill>
              <a:schemeClr val="tx1"/>
            </a:solidFill>
            <a:miter lim="800000"/>
            <a:headEnd/>
            <a:tailEnd/>
          </a:ln>
        </p:spPr>
        <p:txBody>
          <a:bodyPr wrap="none" anchor="ctr"/>
          <a:lstStyle/>
          <a:p>
            <a:endParaRPr lang="en-US"/>
          </a:p>
        </p:txBody>
      </p:sp>
      <p:sp>
        <p:nvSpPr>
          <p:cNvPr id="27715" name="Rectangle 69"/>
          <p:cNvSpPr>
            <a:spLocks noChangeArrowheads="1"/>
          </p:cNvSpPr>
          <p:nvPr/>
        </p:nvSpPr>
        <p:spPr bwMode="auto">
          <a:xfrm>
            <a:off x="8318500" y="5884863"/>
            <a:ext cx="184150" cy="130175"/>
          </a:xfrm>
          <a:prstGeom prst="rect">
            <a:avLst/>
          </a:prstGeom>
          <a:solidFill>
            <a:schemeClr val="hlink">
              <a:alpha val="52940"/>
            </a:schemeClr>
          </a:solidFill>
          <a:ln w="3175">
            <a:solidFill>
              <a:schemeClr val="tx1"/>
            </a:solidFill>
            <a:miter lim="800000"/>
            <a:headEnd/>
            <a:tailEnd/>
          </a:ln>
        </p:spPr>
        <p:txBody>
          <a:bodyPr wrap="none" anchor="ctr"/>
          <a:lstStyle/>
          <a:p>
            <a:endParaRPr lang="en-US"/>
          </a:p>
        </p:txBody>
      </p:sp>
      <p:sp>
        <p:nvSpPr>
          <p:cNvPr id="27716" name="Rectangle 70"/>
          <p:cNvSpPr>
            <a:spLocks noChangeArrowheads="1"/>
          </p:cNvSpPr>
          <p:nvPr/>
        </p:nvSpPr>
        <p:spPr bwMode="auto">
          <a:xfrm>
            <a:off x="5984875" y="5884863"/>
            <a:ext cx="184150" cy="130175"/>
          </a:xfrm>
          <a:prstGeom prst="rect">
            <a:avLst/>
          </a:prstGeom>
          <a:solidFill>
            <a:schemeClr val="hlink">
              <a:alpha val="52940"/>
            </a:schemeClr>
          </a:solidFill>
          <a:ln w="3175">
            <a:solidFill>
              <a:schemeClr val="tx1"/>
            </a:solidFill>
            <a:miter lim="800000"/>
            <a:headEnd/>
            <a:tailEnd/>
          </a:ln>
        </p:spPr>
        <p:txBody>
          <a:bodyPr wrap="none" anchor="ctr"/>
          <a:lstStyle/>
          <a:p>
            <a:endParaRPr lang="en-US"/>
          </a:p>
        </p:txBody>
      </p:sp>
      <p:sp>
        <p:nvSpPr>
          <p:cNvPr id="27717" name="Rectangle 71"/>
          <p:cNvSpPr>
            <a:spLocks noChangeArrowheads="1"/>
          </p:cNvSpPr>
          <p:nvPr/>
        </p:nvSpPr>
        <p:spPr bwMode="auto">
          <a:xfrm>
            <a:off x="5402263" y="5884863"/>
            <a:ext cx="184150" cy="130175"/>
          </a:xfrm>
          <a:prstGeom prst="rect">
            <a:avLst/>
          </a:prstGeom>
          <a:solidFill>
            <a:schemeClr val="hlink">
              <a:alpha val="52940"/>
            </a:schemeClr>
          </a:solidFill>
          <a:ln w="3175">
            <a:solidFill>
              <a:schemeClr val="tx1"/>
            </a:solidFill>
            <a:miter lim="800000"/>
            <a:headEnd/>
            <a:tailEnd/>
          </a:ln>
        </p:spPr>
        <p:txBody>
          <a:bodyPr wrap="none" anchor="ctr"/>
          <a:lstStyle/>
          <a:p>
            <a:endParaRPr lang="en-US"/>
          </a:p>
        </p:txBody>
      </p:sp>
      <p:sp>
        <p:nvSpPr>
          <p:cNvPr id="27718" name="Rectangle 72"/>
          <p:cNvSpPr>
            <a:spLocks noChangeArrowheads="1"/>
          </p:cNvSpPr>
          <p:nvPr/>
        </p:nvSpPr>
        <p:spPr bwMode="auto">
          <a:xfrm>
            <a:off x="4819650" y="5884863"/>
            <a:ext cx="184150" cy="130175"/>
          </a:xfrm>
          <a:prstGeom prst="rect">
            <a:avLst/>
          </a:prstGeom>
          <a:solidFill>
            <a:schemeClr val="hlink">
              <a:alpha val="52940"/>
            </a:schemeClr>
          </a:solidFill>
          <a:ln w="3175">
            <a:solidFill>
              <a:schemeClr val="tx1"/>
            </a:solidFill>
            <a:miter lim="800000"/>
            <a:headEnd/>
            <a:tailEnd/>
          </a:ln>
        </p:spPr>
        <p:txBody>
          <a:bodyPr wrap="none" anchor="ctr"/>
          <a:lstStyle/>
          <a:p>
            <a:endParaRPr lang="en-US"/>
          </a:p>
        </p:txBody>
      </p:sp>
      <p:sp>
        <p:nvSpPr>
          <p:cNvPr id="27719" name="Rectangle 73"/>
          <p:cNvSpPr>
            <a:spLocks noChangeArrowheads="1"/>
          </p:cNvSpPr>
          <p:nvPr/>
        </p:nvSpPr>
        <p:spPr bwMode="auto">
          <a:xfrm>
            <a:off x="2486025" y="5884863"/>
            <a:ext cx="184150" cy="130175"/>
          </a:xfrm>
          <a:prstGeom prst="rect">
            <a:avLst/>
          </a:prstGeom>
          <a:solidFill>
            <a:schemeClr val="hlink">
              <a:alpha val="52940"/>
            </a:schemeClr>
          </a:solidFill>
          <a:ln w="3175">
            <a:solidFill>
              <a:schemeClr val="tx1"/>
            </a:solidFill>
            <a:miter lim="800000"/>
            <a:headEnd/>
            <a:tailEnd/>
          </a:ln>
        </p:spPr>
        <p:txBody>
          <a:bodyPr wrap="none" anchor="ctr"/>
          <a:lstStyle/>
          <a:p>
            <a:endParaRPr lang="en-US"/>
          </a:p>
        </p:txBody>
      </p:sp>
      <p:sp>
        <p:nvSpPr>
          <p:cNvPr id="27720" name="Rectangle 74"/>
          <p:cNvSpPr>
            <a:spLocks noChangeArrowheads="1"/>
          </p:cNvSpPr>
          <p:nvPr/>
        </p:nvSpPr>
        <p:spPr bwMode="auto">
          <a:xfrm>
            <a:off x="3068638" y="5884863"/>
            <a:ext cx="184150" cy="130175"/>
          </a:xfrm>
          <a:prstGeom prst="rect">
            <a:avLst/>
          </a:prstGeom>
          <a:solidFill>
            <a:schemeClr val="hlink">
              <a:alpha val="52940"/>
            </a:schemeClr>
          </a:solidFill>
          <a:ln w="3175">
            <a:solidFill>
              <a:schemeClr val="tx1"/>
            </a:solidFill>
            <a:miter lim="800000"/>
            <a:headEnd/>
            <a:tailEnd/>
          </a:ln>
        </p:spPr>
        <p:txBody>
          <a:bodyPr wrap="none" anchor="ctr"/>
          <a:lstStyle/>
          <a:p>
            <a:endParaRPr lang="en-US"/>
          </a:p>
        </p:txBody>
      </p:sp>
      <p:sp>
        <p:nvSpPr>
          <p:cNvPr id="27721" name="Rectangle 75"/>
          <p:cNvSpPr>
            <a:spLocks noChangeArrowheads="1"/>
          </p:cNvSpPr>
          <p:nvPr/>
        </p:nvSpPr>
        <p:spPr bwMode="auto">
          <a:xfrm>
            <a:off x="3652838" y="5884863"/>
            <a:ext cx="184150" cy="130175"/>
          </a:xfrm>
          <a:prstGeom prst="rect">
            <a:avLst/>
          </a:prstGeom>
          <a:solidFill>
            <a:schemeClr val="hlink">
              <a:alpha val="52940"/>
            </a:schemeClr>
          </a:solidFill>
          <a:ln w="3175">
            <a:solidFill>
              <a:schemeClr val="tx1"/>
            </a:solidFill>
            <a:miter lim="800000"/>
            <a:headEnd/>
            <a:tailEnd/>
          </a:ln>
        </p:spPr>
        <p:txBody>
          <a:bodyPr wrap="none" anchor="ctr"/>
          <a:lstStyle/>
          <a:p>
            <a:endParaRPr lang="en-US"/>
          </a:p>
        </p:txBody>
      </p:sp>
      <p:sp>
        <p:nvSpPr>
          <p:cNvPr id="27722" name="Rectangle 76"/>
          <p:cNvSpPr>
            <a:spLocks noChangeArrowheads="1"/>
          </p:cNvSpPr>
          <p:nvPr/>
        </p:nvSpPr>
        <p:spPr bwMode="auto">
          <a:xfrm>
            <a:off x="4235450" y="5884863"/>
            <a:ext cx="184150" cy="130175"/>
          </a:xfrm>
          <a:prstGeom prst="rect">
            <a:avLst/>
          </a:prstGeom>
          <a:solidFill>
            <a:schemeClr val="hlink">
              <a:alpha val="52940"/>
            </a:schemeClr>
          </a:solidFill>
          <a:ln w="3175">
            <a:solidFill>
              <a:schemeClr val="tx1"/>
            </a:solidFill>
            <a:miter lim="800000"/>
            <a:headEnd/>
            <a:tailEnd/>
          </a:ln>
        </p:spPr>
        <p:txBody>
          <a:bodyPr wrap="none" anchor="ctr"/>
          <a:lstStyle/>
          <a:p>
            <a:endParaRPr lang="en-US"/>
          </a:p>
        </p:txBody>
      </p:sp>
      <p:sp>
        <p:nvSpPr>
          <p:cNvPr id="27723" name="Rectangle 77"/>
          <p:cNvSpPr>
            <a:spLocks noChangeArrowheads="1"/>
          </p:cNvSpPr>
          <p:nvPr/>
        </p:nvSpPr>
        <p:spPr bwMode="auto">
          <a:xfrm>
            <a:off x="1901825" y="5884863"/>
            <a:ext cx="184150" cy="130175"/>
          </a:xfrm>
          <a:prstGeom prst="rect">
            <a:avLst/>
          </a:prstGeom>
          <a:solidFill>
            <a:schemeClr val="hlink">
              <a:alpha val="52940"/>
            </a:schemeClr>
          </a:solidFill>
          <a:ln w="3175">
            <a:solidFill>
              <a:schemeClr val="tx1"/>
            </a:solidFill>
            <a:miter lim="800000"/>
            <a:headEnd/>
            <a:tailEnd/>
          </a:ln>
        </p:spPr>
        <p:txBody>
          <a:bodyPr wrap="none" anchor="ctr"/>
          <a:lstStyle/>
          <a:p>
            <a:endParaRPr lang="en-US"/>
          </a:p>
        </p:txBody>
      </p:sp>
      <p:sp>
        <p:nvSpPr>
          <p:cNvPr id="27724" name="Rectangle 78"/>
          <p:cNvSpPr>
            <a:spLocks noChangeArrowheads="1"/>
          </p:cNvSpPr>
          <p:nvPr/>
        </p:nvSpPr>
        <p:spPr bwMode="auto">
          <a:xfrm>
            <a:off x="1319213" y="5884863"/>
            <a:ext cx="184150" cy="130175"/>
          </a:xfrm>
          <a:prstGeom prst="rect">
            <a:avLst/>
          </a:prstGeom>
          <a:solidFill>
            <a:schemeClr val="hlink">
              <a:alpha val="52940"/>
            </a:schemeClr>
          </a:solidFill>
          <a:ln w="3175">
            <a:solidFill>
              <a:schemeClr val="tx1"/>
            </a:solidFill>
            <a:miter lim="800000"/>
            <a:headEnd/>
            <a:tailEnd/>
          </a:ln>
        </p:spPr>
        <p:txBody>
          <a:bodyPr wrap="none" anchor="ctr"/>
          <a:lstStyle/>
          <a:p>
            <a:endParaRPr lang="en-US"/>
          </a:p>
        </p:txBody>
      </p:sp>
      <p:sp>
        <p:nvSpPr>
          <p:cNvPr id="27725" name="Rectangle 79"/>
          <p:cNvSpPr>
            <a:spLocks noChangeArrowheads="1"/>
          </p:cNvSpPr>
          <p:nvPr/>
        </p:nvSpPr>
        <p:spPr bwMode="auto">
          <a:xfrm>
            <a:off x="736600" y="5884863"/>
            <a:ext cx="184150" cy="130175"/>
          </a:xfrm>
          <a:prstGeom prst="rect">
            <a:avLst/>
          </a:prstGeom>
          <a:solidFill>
            <a:schemeClr val="hlink">
              <a:alpha val="52940"/>
            </a:schemeClr>
          </a:solidFill>
          <a:ln w="3175">
            <a:solidFill>
              <a:schemeClr val="tx1"/>
            </a:solidFill>
            <a:miter lim="800000"/>
            <a:headEnd/>
            <a:tailEnd/>
          </a:ln>
        </p:spPr>
        <p:txBody>
          <a:bodyPr wrap="none" anchor="ctr"/>
          <a:lstStyle/>
          <a:p>
            <a:endParaRPr lang="en-US"/>
          </a:p>
        </p:txBody>
      </p:sp>
      <p:sp>
        <p:nvSpPr>
          <p:cNvPr id="27726" name="Rectangle 80"/>
          <p:cNvSpPr>
            <a:spLocks noChangeArrowheads="1"/>
          </p:cNvSpPr>
          <p:nvPr/>
        </p:nvSpPr>
        <p:spPr bwMode="auto">
          <a:xfrm>
            <a:off x="677863" y="5799138"/>
            <a:ext cx="352425" cy="404812"/>
          </a:xfrm>
          <a:prstGeom prst="rect">
            <a:avLst/>
          </a:prstGeom>
          <a:noFill/>
          <a:ln w="19050">
            <a:solidFill>
              <a:schemeClr val="tx1"/>
            </a:solidFill>
            <a:miter lim="800000"/>
            <a:headEnd/>
            <a:tailEnd/>
          </a:ln>
        </p:spPr>
        <p:txBody>
          <a:bodyPr wrap="none" anchor="ctr"/>
          <a:lstStyle/>
          <a:p>
            <a:endParaRPr lang="en-US"/>
          </a:p>
        </p:txBody>
      </p:sp>
      <p:sp>
        <p:nvSpPr>
          <p:cNvPr id="27727" name="Rectangle 81"/>
          <p:cNvSpPr>
            <a:spLocks noChangeArrowheads="1"/>
          </p:cNvSpPr>
          <p:nvPr/>
        </p:nvSpPr>
        <p:spPr bwMode="auto">
          <a:xfrm>
            <a:off x="1260475" y="5799138"/>
            <a:ext cx="352425" cy="404812"/>
          </a:xfrm>
          <a:prstGeom prst="rect">
            <a:avLst/>
          </a:prstGeom>
          <a:noFill/>
          <a:ln w="19050">
            <a:solidFill>
              <a:schemeClr val="tx1"/>
            </a:solidFill>
            <a:miter lim="800000"/>
            <a:headEnd/>
            <a:tailEnd/>
          </a:ln>
        </p:spPr>
        <p:txBody>
          <a:bodyPr wrap="none" anchor="ctr"/>
          <a:lstStyle/>
          <a:p>
            <a:endParaRPr lang="en-US"/>
          </a:p>
        </p:txBody>
      </p:sp>
      <p:sp>
        <p:nvSpPr>
          <p:cNvPr id="27728" name="Rectangle 82"/>
          <p:cNvSpPr>
            <a:spLocks noChangeArrowheads="1"/>
          </p:cNvSpPr>
          <p:nvPr/>
        </p:nvSpPr>
        <p:spPr bwMode="auto">
          <a:xfrm>
            <a:off x="1844675" y="5799138"/>
            <a:ext cx="352425" cy="404812"/>
          </a:xfrm>
          <a:prstGeom prst="rect">
            <a:avLst/>
          </a:prstGeom>
          <a:noFill/>
          <a:ln w="19050">
            <a:solidFill>
              <a:schemeClr val="tx1"/>
            </a:solidFill>
            <a:miter lim="800000"/>
            <a:headEnd/>
            <a:tailEnd/>
          </a:ln>
        </p:spPr>
        <p:txBody>
          <a:bodyPr wrap="none" anchor="ctr"/>
          <a:lstStyle/>
          <a:p>
            <a:endParaRPr lang="en-US"/>
          </a:p>
        </p:txBody>
      </p:sp>
      <p:sp>
        <p:nvSpPr>
          <p:cNvPr id="27729" name="Rectangle 83"/>
          <p:cNvSpPr>
            <a:spLocks noChangeArrowheads="1"/>
          </p:cNvSpPr>
          <p:nvPr/>
        </p:nvSpPr>
        <p:spPr bwMode="auto">
          <a:xfrm>
            <a:off x="2427288" y="5799138"/>
            <a:ext cx="352425" cy="404812"/>
          </a:xfrm>
          <a:prstGeom prst="rect">
            <a:avLst/>
          </a:prstGeom>
          <a:noFill/>
          <a:ln w="19050">
            <a:solidFill>
              <a:schemeClr val="tx1"/>
            </a:solidFill>
            <a:miter lim="800000"/>
            <a:headEnd/>
            <a:tailEnd/>
          </a:ln>
        </p:spPr>
        <p:txBody>
          <a:bodyPr wrap="none" anchor="ctr"/>
          <a:lstStyle/>
          <a:p>
            <a:endParaRPr lang="en-US"/>
          </a:p>
        </p:txBody>
      </p:sp>
      <p:sp>
        <p:nvSpPr>
          <p:cNvPr id="27730" name="Rectangle 84"/>
          <p:cNvSpPr>
            <a:spLocks noChangeArrowheads="1"/>
          </p:cNvSpPr>
          <p:nvPr/>
        </p:nvSpPr>
        <p:spPr bwMode="auto">
          <a:xfrm>
            <a:off x="3595688" y="5799138"/>
            <a:ext cx="352425" cy="404812"/>
          </a:xfrm>
          <a:prstGeom prst="rect">
            <a:avLst/>
          </a:prstGeom>
          <a:noFill/>
          <a:ln w="19050">
            <a:solidFill>
              <a:schemeClr val="tx1"/>
            </a:solidFill>
            <a:miter lim="800000"/>
            <a:headEnd/>
            <a:tailEnd/>
          </a:ln>
        </p:spPr>
        <p:txBody>
          <a:bodyPr wrap="none" anchor="ctr"/>
          <a:lstStyle/>
          <a:p>
            <a:endParaRPr lang="en-US"/>
          </a:p>
        </p:txBody>
      </p:sp>
      <p:sp>
        <p:nvSpPr>
          <p:cNvPr id="27731" name="Rectangle 85"/>
          <p:cNvSpPr>
            <a:spLocks noChangeArrowheads="1"/>
          </p:cNvSpPr>
          <p:nvPr/>
        </p:nvSpPr>
        <p:spPr bwMode="auto">
          <a:xfrm>
            <a:off x="4178300" y="5799138"/>
            <a:ext cx="352425" cy="404812"/>
          </a:xfrm>
          <a:prstGeom prst="rect">
            <a:avLst/>
          </a:prstGeom>
          <a:noFill/>
          <a:ln w="19050">
            <a:solidFill>
              <a:schemeClr val="tx1"/>
            </a:solidFill>
            <a:miter lim="800000"/>
            <a:headEnd/>
            <a:tailEnd/>
          </a:ln>
        </p:spPr>
        <p:txBody>
          <a:bodyPr wrap="none" anchor="ctr"/>
          <a:lstStyle/>
          <a:p>
            <a:endParaRPr lang="en-US"/>
          </a:p>
        </p:txBody>
      </p:sp>
      <p:sp>
        <p:nvSpPr>
          <p:cNvPr id="27732" name="Rectangle 86"/>
          <p:cNvSpPr>
            <a:spLocks noChangeArrowheads="1"/>
          </p:cNvSpPr>
          <p:nvPr/>
        </p:nvSpPr>
        <p:spPr bwMode="auto">
          <a:xfrm>
            <a:off x="4762500" y="5799138"/>
            <a:ext cx="352425" cy="404812"/>
          </a:xfrm>
          <a:prstGeom prst="rect">
            <a:avLst/>
          </a:prstGeom>
          <a:noFill/>
          <a:ln w="19050">
            <a:solidFill>
              <a:schemeClr val="tx1"/>
            </a:solidFill>
            <a:miter lim="800000"/>
            <a:headEnd/>
            <a:tailEnd/>
          </a:ln>
        </p:spPr>
        <p:txBody>
          <a:bodyPr wrap="none" anchor="ctr"/>
          <a:lstStyle/>
          <a:p>
            <a:endParaRPr lang="en-US"/>
          </a:p>
        </p:txBody>
      </p:sp>
      <p:sp>
        <p:nvSpPr>
          <p:cNvPr id="27733" name="Rectangle 87"/>
          <p:cNvSpPr>
            <a:spLocks noChangeArrowheads="1"/>
          </p:cNvSpPr>
          <p:nvPr/>
        </p:nvSpPr>
        <p:spPr bwMode="auto">
          <a:xfrm>
            <a:off x="5346700" y="5799138"/>
            <a:ext cx="352425" cy="404812"/>
          </a:xfrm>
          <a:prstGeom prst="rect">
            <a:avLst/>
          </a:prstGeom>
          <a:noFill/>
          <a:ln w="19050">
            <a:solidFill>
              <a:schemeClr val="tx1"/>
            </a:solidFill>
            <a:miter lim="800000"/>
            <a:headEnd/>
            <a:tailEnd/>
          </a:ln>
        </p:spPr>
        <p:txBody>
          <a:bodyPr wrap="none" anchor="ctr"/>
          <a:lstStyle/>
          <a:p>
            <a:endParaRPr lang="en-US"/>
          </a:p>
        </p:txBody>
      </p:sp>
      <p:sp>
        <p:nvSpPr>
          <p:cNvPr id="27734" name="Rectangle 88"/>
          <p:cNvSpPr>
            <a:spLocks noChangeArrowheads="1"/>
          </p:cNvSpPr>
          <p:nvPr/>
        </p:nvSpPr>
        <p:spPr bwMode="auto">
          <a:xfrm>
            <a:off x="5929313" y="5799138"/>
            <a:ext cx="352425" cy="404812"/>
          </a:xfrm>
          <a:prstGeom prst="rect">
            <a:avLst/>
          </a:prstGeom>
          <a:noFill/>
          <a:ln w="19050">
            <a:solidFill>
              <a:schemeClr val="tx1"/>
            </a:solidFill>
            <a:miter lim="800000"/>
            <a:headEnd/>
            <a:tailEnd/>
          </a:ln>
        </p:spPr>
        <p:txBody>
          <a:bodyPr wrap="none" anchor="ctr"/>
          <a:lstStyle/>
          <a:p>
            <a:endParaRPr lang="en-US"/>
          </a:p>
        </p:txBody>
      </p:sp>
      <p:sp>
        <p:nvSpPr>
          <p:cNvPr id="27735" name="Rectangle 89"/>
          <p:cNvSpPr>
            <a:spLocks noChangeArrowheads="1"/>
          </p:cNvSpPr>
          <p:nvPr/>
        </p:nvSpPr>
        <p:spPr bwMode="auto">
          <a:xfrm>
            <a:off x="6513513" y="5799138"/>
            <a:ext cx="352425" cy="404812"/>
          </a:xfrm>
          <a:prstGeom prst="rect">
            <a:avLst/>
          </a:prstGeom>
          <a:noFill/>
          <a:ln w="19050">
            <a:solidFill>
              <a:schemeClr val="tx1"/>
            </a:solidFill>
            <a:miter lim="800000"/>
            <a:headEnd/>
            <a:tailEnd/>
          </a:ln>
        </p:spPr>
        <p:txBody>
          <a:bodyPr wrap="none" anchor="ctr"/>
          <a:lstStyle/>
          <a:p>
            <a:endParaRPr lang="en-US"/>
          </a:p>
        </p:txBody>
      </p:sp>
      <p:sp>
        <p:nvSpPr>
          <p:cNvPr id="27736" name="Rectangle 90"/>
          <p:cNvSpPr>
            <a:spLocks noChangeArrowheads="1"/>
          </p:cNvSpPr>
          <p:nvPr/>
        </p:nvSpPr>
        <p:spPr bwMode="auto">
          <a:xfrm>
            <a:off x="7097713" y="5799138"/>
            <a:ext cx="352425" cy="404812"/>
          </a:xfrm>
          <a:prstGeom prst="rect">
            <a:avLst/>
          </a:prstGeom>
          <a:noFill/>
          <a:ln w="19050">
            <a:solidFill>
              <a:schemeClr val="tx1"/>
            </a:solidFill>
            <a:miter lim="800000"/>
            <a:headEnd/>
            <a:tailEnd/>
          </a:ln>
        </p:spPr>
        <p:txBody>
          <a:bodyPr wrap="none" anchor="ctr"/>
          <a:lstStyle/>
          <a:p>
            <a:endParaRPr lang="en-US"/>
          </a:p>
        </p:txBody>
      </p:sp>
      <p:sp>
        <p:nvSpPr>
          <p:cNvPr id="27737" name="Rectangle 91"/>
          <p:cNvSpPr>
            <a:spLocks noChangeArrowheads="1"/>
          </p:cNvSpPr>
          <p:nvPr/>
        </p:nvSpPr>
        <p:spPr bwMode="auto">
          <a:xfrm>
            <a:off x="7680325" y="5799138"/>
            <a:ext cx="352425" cy="404812"/>
          </a:xfrm>
          <a:prstGeom prst="rect">
            <a:avLst/>
          </a:prstGeom>
          <a:noFill/>
          <a:ln w="19050">
            <a:solidFill>
              <a:schemeClr val="tx1"/>
            </a:solidFill>
            <a:miter lim="800000"/>
            <a:headEnd/>
            <a:tailEnd/>
          </a:ln>
        </p:spPr>
        <p:txBody>
          <a:bodyPr wrap="none" anchor="ctr"/>
          <a:lstStyle/>
          <a:p>
            <a:endParaRPr lang="en-US"/>
          </a:p>
        </p:txBody>
      </p:sp>
      <p:sp>
        <p:nvSpPr>
          <p:cNvPr id="27738" name="Rectangle 92"/>
          <p:cNvSpPr>
            <a:spLocks noChangeArrowheads="1"/>
          </p:cNvSpPr>
          <p:nvPr/>
        </p:nvSpPr>
        <p:spPr bwMode="auto">
          <a:xfrm>
            <a:off x="8264525" y="5799138"/>
            <a:ext cx="352425" cy="404812"/>
          </a:xfrm>
          <a:prstGeom prst="rect">
            <a:avLst/>
          </a:prstGeom>
          <a:noFill/>
          <a:ln w="19050">
            <a:solidFill>
              <a:schemeClr val="tx1"/>
            </a:solidFill>
            <a:miter lim="800000"/>
            <a:headEnd/>
            <a:tailEnd/>
          </a:ln>
        </p:spPr>
        <p:txBody>
          <a:bodyPr wrap="none" anchor="ctr"/>
          <a:lstStyle/>
          <a:p>
            <a:endParaRPr lang="en-US"/>
          </a:p>
        </p:txBody>
      </p:sp>
      <p:sp>
        <p:nvSpPr>
          <p:cNvPr id="27739" name="Rectangle 93"/>
          <p:cNvSpPr>
            <a:spLocks noChangeArrowheads="1"/>
          </p:cNvSpPr>
          <p:nvPr/>
        </p:nvSpPr>
        <p:spPr bwMode="auto">
          <a:xfrm>
            <a:off x="8848725" y="5799138"/>
            <a:ext cx="352425" cy="404812"/>
          </a:xfrm>
          <a:prstGeom prst="rect">
            <a:avLst/>
          </a:prstGeom>
          <a:noFill/>
          <a:ln w="19050">
            <a:solidFill>
              <a:schemeClr val="tx1"/>
            </a:solidFill>
            <a:miter lim="800000"/>
            <a:headEnd/>
            <a:tailEnd/>
          </a:ln>
        </p:spPr>
        <p:txBody>
          <a:bodyPr wrap="none" anchor="ctr"/>
          <a:lstStyle/>
          <a:p>
            <a:endParaRPr lang="en-US"/>
          </a:p>
        </p:txBody>
      </p:sp>
      <p:sp>
        <p:nvSpPr>
          <p:cNvPr id="27740" name="Rectangle 94"/>
          <p:cNvSpPr>
            <a:spLocks noChangeArrowheads="1"/>
          </p:cNvSpPr>
          <p:nvPr/>
        </p:nvSpPr>
        <p:spPr bwMode="auto">
          <a:xfrm>
            <a:off x="3011488" y="5799138"/>
            <a:ext cx="352425" cy="404812"/>
          </a:xfrm>
          <a:prstGeom prst="rect">
            <a:avLst/>
          </a:prstGeom>
          <a:noFill/>
          <a:ln w="19050">
            <a:solidFill>
              <a:schemeClr val="tx1"/>
            </a:solidFill>
            <a:miter lim="800000"/>
            <a:headEnd/>
            <a:tailEnd/>
          </a:ln>
        </p:spPr>
        <p:txBody>
          <a:bodyPr wrap="none" anchor="ctr"/>
          <a:lstStyle/>
          <a:p>
            <a:endParaRPr lang="en-US"/>
          </a:p>
        </p:txBody>
      </p:sp>
      <p:sp>
        <p:nvSpPr>
          <p:cNvPr id="27741" name="Text Box 95"/>
          <p:cNvSpPr txBox="1">
            <a:spLocks noChangeArrowheads="1"/>
          </p:cNvSpPr>
          <p:nvPr/>
        </p:nvSpPr>
        <p:spPr bwMode="auto">
          <a:xfrm>
            <a:off x="590550" y="1860550"/>
            <a:ext cx="3155950" cy="396875"/>
          </a:xfrm>
          <a:prstGeom prst="rect">
            <a:avLst/>
          </a:prstGeom>
          <a:noFill/>
          <a:ln w="9525">
            <a:noFill/>
            <a:miter lim="800000"/>
            <a:headEnd/>
            <a:tailEnd/>
          </a:ln>
        </p:spPr>
        <p:txBody>
          <a:bodyPr wrap="none">
            <a:spAutoFit/>
          </a:bodyPr>
          <a:lstStyle/>
          <a:p>
            <a:r>
              <a:rPr lang="en-US" b="1">
                <a:latin typeface="Helvetica" pitchFamily="34" charset="0"/>
              </a:rPr>
              <a:t>Layout of blocks on disk</a:t>
            </a:r>
          </a:p>
        </p:txBody>
      </p:sp>
      <p:sp>
        <p:nvSpPr>
          <p:cNvPr id="27742" name="Text Box 96"/>
          <p:cNvSpPr txBox="1">
            <a:spLocks noChangeArrowheads="1"/>
          </p:cNvSpPr>
          <p:nvPr/>
        </p:nvSpPr>
        <p:spPr bwMode="auto">
          <a:xfrm>
            <a:off x="2655888" y="6232525"/>
            <a:ext cx="3832225" cy="396875"/>
          </a:xfrm>
          <a:prstGeom prst="rect">
            <a:avLst/>
          </a:prstGeom>
          <a:noFill/>
          <a:ln w="9525">
            <a:noFill/>
            <a:miter lim="800000"/>
            <a:headEnd/>
            <a:tailEnd/>
          </a:ln>
        </p:spPr>
        <p:txBody>
          <a:bodyPr wrap="none">
            <a:spAutoFit/>
          </a:bodyPr>
          <a:lstStyle/>
          <a:p>
            <a:r>
              <a:rPr lang="en-US" b="1">
                <a:latin typeface="Helvetica" pitchFamily="34" charset="0"/>
              </a:rPr>
              <a:t>Layout of blocks on the image</a:t>
            </a:r>
          </a:p>
        </p:txBody>
      </p:sp>
      <p:sp>
        <p:nvSpPr>
          <p:cNvPr id="27743" name="Text Box 97"/>
          <p:cNvSpPr txBox="1">
            <a:spLocks noChangeArrowheads="1"/>
          </p:cNvSpPr>
          <p:nvPr/>
        </p:nvSpPr>
        <p:spPr bwMode="auto">
          <a:xfrm>
            <a:off x="409575" y="3711575"/>
            <a:ext cx="406400" cy="396875"/>
          </a:xfrm>
          <a:prstGeom prst="rect">
            <a:avLst/>
          </a:prstGeom>
          <a:noFill/>
          <a:ln w="9525">
            <a:noFill/>
            <a:miter lim="800000"/>
            <a:headEnd/>
            <a:tailEnd/>
          </a:ln>
        </p:spPr>
        <p:txBody>
          <a:bodyPr>
            <a:spAutoFit/>
          </a:bodyPr>
          <a:lstStyle/>
          <a:p>
            <a:r>
              <a:rPr lang="en-US" b="1">
                <a:solidFill>
                  <a:srgbClr val="000000"/>
                </a:solidFill>
                <a:latin typeface="Courier New" pitchFamily="49" charset="0"/>
              </a:rPr>
              <a:t>0</a:t>
            </a:r>
          </a:p>
        </p:txBody>
      </p:sp>
      <p:sp>
        <p:nvSpPr>
          <p:cNvPr id="27744" name="Text Box 98"/>
          <p:cNvSpPr txBox="1">
            <a:spLocks noChangeArrowheads="1"/>
          </p:cNvSpPr>
          <p:nvPr/>
        </p:nvSpPr>
        <p:spPr bwMode="auto">
          <a:xfrm>
            <a:off x="409575" y="4403725"/>
            <a:ext cx="406400" cy="396875"/>
          </a:xfrm>
          <a:prstGeom prst="rect">
            <a:avLst/>
          </a:prstGeom>
          <a:noFill/>
          <a:ln w="9525">
            <a:noFill/>
            <a:miter lim="800000"/>
            <a:headEnd/>
            <a:tailEnd/>
          </a:ln>
        </p:spPr>
        <p:txBody>
          <a:bodyPr>
            <a:spAutoFit/>
          </a:bodyPr>
          <a:lstStyle/>
          <a:p>
            <a:r>
              <a:rPr lang="en-US" b="1">
                <a:solidFill>
                  <a:srgbClr val="000000"/>
                </a:solidFill>
                <a:latin typeface="Courier New" pitchFamily="49" charset="0"/>
              </a:rPr>
              <a:t>1</a:t>
            </a:r>
          </a:p>
        </p:txBody>
      </p:sp>
      <p:sp>
        <p:nvSpPr>
          <p:cNvPr id="27745" name="Text Box 99"/>
          <p:cNvSpPr txBox="1">
            <a:spLocks noChangeArrowheads="1"/>
          </p:cNvSpPr>
          <p:nvPr/>
        </p:nvSpPr>
        <p:spPr bwMode="auto">
          <a:xfrm>
            <a:off x="409575" y="5073650"/>
            <a:ext cx="406400" cy="396875"/>
          </a:xfrm>
          <a:prstGeom prst="rect">
            <a:avLst/>
          </a:prstGeom>
          <a:noFill/>
          <a:ln w="9525">
            <a:noFill/>
            <a:miter lim="800000"/>
            <a:headEnd/>
            <a:tailEnd/>
          </a:ln>
        </p:spPr>
        <p:txBody>
          <a:bodyPr>
            <a:spAutoFit/>
          </a:bodyPr>
          <a:lstStyle/>
          <a:p>
            <a:r>
              <a:rPr lang="en-US" b="1">
                <a:solidFill>
                  <a:srgbClr val="000000"/>
                </a:solidFill>
                <a:latin typeface="Courier New" pitchFamily="49" charset="0"/>
              </a:rPr>
              <a:t>2</a:t>
            </a:r>
          </a:p>
        </p:txBody>
      </p:sp>
      <p:sp>
        <p:nvSpPr>
          <p:cNvPr id="27746" name="Text Box 100"/>
          <p:cNvSpPr txBox="1">
            <a:spLocks noChangeArrowheads="1"/>
          </p:cNvSpPr>
          <p:nvPr/>
        </p:nvSpPr>
        <p:spPr bwMode="auto">
          <a:xfrm>
            <a:off x="409575" y="5699125"/>
            <a:ext cx="406400" cy="396875"/>
          </a:xfrm>
          <a:prstGeom prst="rect">
            <a:avLst/>
          </a:prstGeom>
          <a:noFill/>
          <a:ln w="9525">
            <a:noFill/>
            <a:miter lim="800000"/>
            <a:headEnd/>
            <a:tailEnd/>
          </a:ln>
        </p:spPr>
        <p:txBody>
          <a:bodyPr>
            <a:spAutoFit/>
          </a:bodyPr>
          <a:lstStyle/>
          <a:p>
            <a:r>
              <a:rPr lang="en-US" b="1">
                <a:solidFill>
                  <a:srgbClr val="000000"/>
                </a:solidFill>
                <a:latin typeface="Courier New" pitchFamily="49" charset="0"/>
              </a:rPr>
              <a:t>3</a:t>
            </a:r>
          </a:p>
        </p:txBody>
      </p:sp>
      <p:grpSp>
        <p:nvGrpSpPr>
          <p:cNvPr id="27747" name="Group 101"/>
          <p:cNvGrpSpPr>
            <a:grpSpLocks/>
          </p:cNvGrpSpPr>
          <p:nvPr/>
        </p:nvGrpSpPr>
        <p:grpSpPr bwMode="auto">
          <a:xfrm>
            <a:off x="650875" y="2400300"/>
            <a:ext cx="16335375" cy="538163"/>
            <a:chOff x="188" y="3574"/>
            <a:chExt cx="10072" cy="292"/>
          </a:xfrm>
        </p:grpSpPr>
        <p:grpSp>
          <p:nvGrpSpPr>
            <p:cNvPr id="27824" name="Group 102"/>
            <p:cNvGrpSpPr>
              <a:grpSpLocks/>
            </p:cNvGrpSpPr>
            <p:nvPr/>
          </p:nvGrpSpPr>
          <p:grpSpPr bwMode="auto">
            <a:xfrm>
              <a:off x="188" y="3574"/>
              <a:ext cx="5036" cy="282"/>
              <a:chOff x="186" y="3574"/>
              <a:chExt cx="5036" cy="282"/>
            </a:xfrm>
          </p:grpSpPr>
          <p:grpSp>
            <p:nvGrpSpPr>
              <p:cNvPr id="28129" name="Group 103"/>
              <p:cNvGrpSpPr>
                <a:grpSpLocks/>
              </p:cNvGrpSpPr>
              <p:nvPr/>
            </p:nvGrpSpPr>
            <p:grpSpPr bwMode="auto">
              <a:xfrm>
                <a:off x="186" y="3574"/>
                <a:ext cx="2518" cy="282"/>
                <a:chOff x="176" y="3574"/>
                <a:chExt cx="2518" cy="282"/>
              </a:xfrm>
            </p:grpSpPr>
            <p:grpSp>
              <p:nvGrpSpPr>
                <p:cNvPr id="28275" name="Group 104"/>
                <p:cNvGrpSpPr>
                  <a:grpSpLocks/>
                </p:cNvGrpSpPr>
                <p:nvPr/>
              </p:nvGrpSpPr>
              <p:grpSpPr bwMode="auto">
                <a:xfrm>
                  <a:off x="176" y="3574"/>
                  <a:ext cx="1259" cy="282"/>
                  <a:chOff x="0" y="3554"/>
                  <a:chExt cx="6547" cy="302"/>
                </a:xfrm>
              </p:grpSpPr>
              <p:sp>
                <p:nvSpPr>
                  <p:cNvPr id="28348" name="Rectangle 105"/>
                  <p:cNvSpPr>
                    <a:spLocks noChangeArrowheads="1"/>
                  </p:cNvSpPr>
                  <p:nvPr/>
                </p:nvSpPr>
                <p:spPr bwMode="auto">
                  <a:xfrm>
                    <a:off x="2958" y="3554"/>
                    <a:ext cx="2954" cy="302"/>
                  </a:xfrm>
                  <a:prstGeom prst="rect">
                    <a:avLst/>
                  </a:prstGeom>
                  <a:solidFill>
                    <a:srgbClr val="969696"/>
                  </a:solidFill>
                  <a:ln w="9525">
                    <a:noFill/>
                    <a:miter lim="800000"/>
                    <a:headEnd/>
                    <a:tailEnd/>
                  </a:ln>
                </p:spPr>
                <p:txBody>
                  <a:bodyPr wrap="none" anchor="ctr"/>
                  <a:lstStyle/>
                  <a:p>
                    <a:endParaRPr lang="en-US"/>
                  </a:p>
                </p:txBody>
              </p:sp>
              <p:sp>
                <p:nvSpPr>
                  <p:cNvPr id="28349" name="Rectangle 106"/>
                  <p:cNvSpPr>
                    <a:spLocks noChangeArrowheads="1"/>
                  </p:cNvSpPr>
                  <p:nvPr/>
                </p:nvSpPr>
                <p:spPr bwMode="auto">
                  <a:xfrm>
                    <a:off x="1269" y="3554"/>
                    <a:ext cx="1687" cy="302"/>
                  </a:xfrm>
                  <a:prstGeom prst="rect">
                    <a:avLst/>
                  </a:prstGeom>
                  <a:solidFill>
                    <a:srgbClr val="969696"/>
                  </a:solidFill>
                  <a:ln w="9525">
                    <a:noFill/>
                    <a:miter lim="800000"/>
                    <a:headEnd/>
                    <a:tailEnd/>
                  </a:ln>
                </p:spPr>
                <p:txBody>
                  <a:bodyPr wrap="none" anchor="ctr"/>
                  <a:lstStyle/>
                  <a:p>
                    <a:endParaRPr lang="en-US"/>
                  </a:p>
                </p:txBody>
              </p:sp>
              <p:sp>
                <p:nvSpPr>
                  <p:cNvPr id="28350" name="Rectangle 107"/>
                  <p:cNvSpPr>
                    <a:spLocks noChangeArrowheads="1"/>
                  </p:cNvSpPr>
                  <p:nvPr/>
                </p:nvSpPr>
                <p:spPr bwMode="auto">
                  <a:xfrm>
                    <a:off x="422" y="3554"/>
                    <a:ext cx="845" cy="302"/>
                  </a:xfrm>
                  <a:prstGeom prst="rect">
                    <a:avLst/>
                  </a:prstGeom>
                  <a:solidFill>
                    <a:srgbClr val="969696"/>
                  </a:solidFill>
                  <a:ln w="9525">
                    <a:noFill/>
                    <a:miter lim="800000"/>
                    <a:headEnd/>
                    <a:tailEnd/>
                  </a:ln>
                </p:spPr>
                <p:txBody>
                  <a:bodyPr wrap="none" anchor="ctr"/>
                  <a:lstStyle/>
                  <a:p>
                    <a:endParaRPr lang="en-US"/>
                  </a:p>
                </p:txBody>
              </p:sp>
              <p:sp>
                <p:nvSpPr>
                  <p:cNvPr id="28351" name="Rectangle 108"/>
                  <p:cNvSpPr>
                    <a:spLocks noChangeArrowheads="1"/>
                  </p:cNvSpPr>
                  <p:nvPr/>
                </p:nvSpPr>
                <p:spPr bwMode="auto">
                  <a:xfrm>
                    <a:off x="0" y="3554"/>
                    <a:ext cx="422" cy="302"/>
                  </a:xfrm>
                  <a:prstGeom prst="rect">
                    <a:avLst/>
                  </a:prstGeom>
                  <a:solidFill>
                    <a:srgbClr val="969696"/>
                  </a:solidFill>
                  <a:ln w="9525">
                    <a:noFill/>
                    <a:miter lim="800000"/>
                    <a:headEnd/>
                    <a:tailEnd/>
                  </a:ln>
                </p:spPr>
                <p:txBody>
                  <a:bodyPr wrap="none" anchor="ctr"/>
                  <a:lstStyle/>
                  <a:p>
                    <a:endParaRPr lang="en-US"/>
                  </a:p>
                </p:txBody>
              </p:sp>
              <p:sp>
                <p:nvSpPr>
                  <p:cNvPr id="28352" name="Rectangle 109"/>
                  <p:cNvSpPr>
                    <a:spLocks noChangeArrowheads="1"/>
                  </p:cNvSpPr>
                  <p:nvPr/>
                </p:nvSpPr>
                <p:spPr bwMode="auto">
                  <a:xfrm>
                    <a:off x="5912"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353" name="Rectangle 110"/>
                  <p:cNvSpPr>
                    <a:spLocks noChangeArrowheads="1"/>
                  </p:cNvSpPr>
                  <p:nvPr/>
                </p:nvSpPr>
                <p:spPr bwMode="auto">
                  <a:xfrm>
                    <a:off x="5489" y="3554"/>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354" name="Rectangle 111"/>
                  <p:cNvSpPr>
                    <a:spLocks noChangeArrowheads="1"/>
                  </p:cNvSpPr>
                  <p:nvPr/>
                </p:nvSpPr>
                <p:spPr bwMode="auto">
                  <a:xfrm>
                    <a:off x="5067"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355" name="Rectangle 112"/>
                  <p:cNvSpPr>
                    <a:spLocks noChangeArrowheads="1"/>
                  </p:cNvSpPr>
                  <p:nvPr/>
                </p:nvSpPr>
                <p:spPr bwMode="auto">
                  <a:xfrm>
                    <a:off x="4645"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356" name="Rectangle 113"/>
                  <p:cNvSpPr>
                    <a:spLocks noChangeArrowheads="1"/>
                  </p:cNvSpPr>
                  <p:nvPr/>
                </p:nvSpPr>
                <p:spPr bwMode="auto">
                  <a:xfrm>
                    <a:off x="4223"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357" name="Rectangle 114"/>
                  <p:cNvSpPr>
                    <a:spLocks noChangeArrowheads="1"/>
                  </p:cNvSpPr>
                  <p:nvPr/>
                </p:nvSpPr>
                <p:spPr bwMode="auto">
                  <a:xfrm>
                    <a:off x="3800" y="3554"/>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358" name="Rectangle 115"/>
                  <p:cNvSpPr>
                    <a:spLocks noChangeArrowheads="1"/>
                  </p:cNvSpPr>
                  <p:nvPr/>
                </p:nvSpPr>
                <p:spPr bwMode="auto">
                  <a:xfrm>
                    <a:off x="3378"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359" name="Rectangle 116"/>
                  <p:cNvSpPr>
                    <a:spLocks noChangeArrowheads="1"/>
                  </p:cNvSpPr>
                  <p:nvPr/>
                </p:nvSpPr>
                <p:spPr bwMode="auto">
                  <a:xfrm>
                    <a:off x="2956"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360" name="Rectangle 117"/>
                  <p:cNvSpPr>
                    <a:spLocks noChangeArrowheads="1"/>
                  </p:cNvSpPr>
                  <p:nvPr/>
                </p:nvSpPr>
                <p:spPr bwMode="auto">
                  <a:xfrm>
                    <a:off x="2534"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361" name="Rectangle 118"/>
                  <p:cNvSpPr>
                    <a:spLocks noChangeArrowheads="1"/>
                  </p:cNvSpPr>
                  <p:nvPr/>
                </p:nvSpPr>
                <p:spPr bwMode="auto">
                  <a:xfrm>
                    <a:off x="2111" y="3554"/>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362" name="Rectangle 119"/>
                  <p:cNvSpPr>
                    <a:spLocks noChangeArrowheads="1"/>
                  </p:cNvSpPr>
                  <p:nvPr/>
                </p:nvSpPr>
                <p:spPr bwMode="auto">
                  <a:xfrm>
                    <a:off x="1689"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363" name="Rectangle 120"/>
                  <p:cNvSpPr>
                    <a:spLocks noChangeArrowheads="1"/>
                  </p:cNvSpPr>
                  <p:nvPr/>
                </p:nvSpPr>
                <p:spPr bwMode="auto">
                  <a:xfrm>
                    <a:off x="1267"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364" name="Rectangle 121"/>
                  <p:cNvSpPr>
                    <a:spLocks noChangeArrowheads="1"/>
                  </p:cNvSpPr>
                  <p:nvPr/>
                </p:nvSpPr>
                <p:spPr bwMode="auto">
                  <a:xfrm>
                    <a:off x="845"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365" name="Rectangle 122"/>
                  <p:cNvSpPr>
                    <a:spLocks noChangeArrowheads="1"/>
                  </p:cNvSpPr>
                  <p:nvPr/>
                </p:nvSpPr>
                <p:spPr bwMode="auto">
                  <a:xfrm>
                    <a:off x="422" y="3554"/>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366" name="Rectangle 123"/>
                  <p:cNvSpPr>
                    <a:spLocks noChangeArrowheads="1"/>
                  </p:cNvSpPr>
                  <p:nvPr/>
                </p:nvSpPr>
                <p:spPr bwMode="auto">
                  <a:xfrm>
                    <a:off x="0"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367" name="Line 124"/>
                  <p:cNvSpPr>
                    <a:spLocks noChangeShapeType="1"/>
                  </p:cNvSpPr>
                  <p:nvPr/>
                </p:nvSpPr>
                <p:spPr bwMode="auto">
                  <a:xfrm>
                    <a:off x="0" y="3554"/>
                    <a:ext cx="6334" cy="0"/>
                  </a:xfrm>
                  <a:prstGeom prst="line">
                    <a:avLst/>
                  </a:prstGeom>
                  <a:noFill/>
                  <a:ln w="12700" cap="sq">
                    <a:solidFill>
                      <a:srgbClr val="000000"/>
                    </a:solidFill>
                    <a:round/>
                    <a:headEnd/>
                    <a:tailEnd/>
                  </a:ln>
                </p:spPr>
                <p:txBody>
                  <a:bodyPr/>
                  <a:lstStyle/>
                  <a:p>
                    <a:endParaRPr lang="en-US"/>
                  </a:p>
                </p:txBody>
              </p:sp>
              <p:sp>
                <p:nvSpPr>
                  <p:cNvPr id="28368" name="Line 125"/>
                  <p:cNvSpPr>
                    <a:spLocks noChangeShapeType="1"/>
                  </p:cNvSpPr>
                  <p:nvPr/>
                </p:nvSpPr>
                <p:spPr bwMode="auto">
                  <a:xfrm>
                    <a:off x="0" y="3856"/>
                    <a:ext cx="6334" cy="0"/>
                  </a:xfrm>
                  <a:prstGeom prst="line">
                    <a:avLst/>
                  </a:prstGeom>
                  <a:noFill/>
                  <a:ln w="12700" cap="sq">
                    <a:solidFill>
                      <a:srgbClr val="000000"/>
                    </a:solidFill>
                    <a:round/>
                    <a:headEnd/>
                    <a:tailEnd/>
                  </a:ln>
                </p:spPr>
                <p:txBody>
                  <a:bodyPr/>
                  <a:lstStyle/>
                  <a:p>
                    <a:endParaRPr lang="en-US"/>
                  </a:p>
                </p:txBody>
              </p:sp>
              <p:sp>
                <p:nvSpPr>
                  <p:cNvPr id="28369" name="Line 126"/>
                  <p:cNvSpPr>
                    <a:spLocks noChangeShapeType="1"/>
                  </p:cNvSpPr>
                  <p:nvPr/>
                </p:nvSpPr>
                <p:spPr bwMode="auto">
                  <a:xfrm>
                    <a:off x="0" y="3554"/>
                    <a:ext cx="0" cy="302"/>
                  </a:xfrm>
                  <a:prstGeom prst="line">
                    <a:avLst/>
                  </a:prstGeom>
                  <a:noFill/>
                  <a:ln w="12700" cap="sq">
                    <a:solidFill>
                      <a:srgbClr val="000000"/>
                    </a:solidFill>
                    <a:round/>
                    <a:headEnd/>
                    <a:tailEnd/>
                  </a:ln>
                </p:spPr>
                <p:txBody>
                  <a:bodyPr/>
                  <a:lstStyle/>
                  <a:p>
                    <a:endParaRPr lang="en-US"/>
                  </a:p>
                </p:txBody>
              </p:sp>
              <p:sp>
                <p:nvSpPr>
                  <p:cNvPr id="28370" name="Line 127"/>
                  <p:cNvSpPr>
                    <a:spLocks noChangeShapeType="1"/>
                  </p:cNvSpPr>
                  <p:nvPr/>
                </p:nvSpPr>
                <p:spPr bwMode="auto">
                  <a:xfrm>
                    <a:off x="422" y="3554"/>
                    <a:ext cx="0" cy="302"/>
                  </a:xfrm>
                  <a:prstGeom prst="line">
                    <a:avLst/>
                  </a:prstGeom>
                  <a:noFill/>
                  <a:ln w="12700">
                    <a:solidFill>
                      <a:srgbClr val="000000"/>
                    </a:solidFill>
                    <a:round/>
                    <a:headEnd/>
                    <a:tailEnd/>
                  </a:ln>
                </p:spPr>
                <p:txBody>
                  <a:bodyPr/>
                  <a:lstStyle/>
                  <a:p>
                    <a:endParaRPr lang="en-US"/>
                  </a:p>
                </p:txBody>
              </p:sp>
              <p:sp>
                <p:nvSpPr>
                  <p:cNvPr id="28371" name="Line 128"/>
                  <p:cNvSpPr>
                    <a:spLocks noChangeShapeType="1"/>
                  </p:cNvSpPr>
                  <p:nvPr/>
                </p:nvSpPr>
                <p:spPr bwMode="auto">
                  <a:xfrm>
                    <a:off x="845" y="3554"/>
                    <a:ext cx="0" cy="302"/>
                  </a:xfrm>
                  <a:prstGeom prst="line">
                    <a:avLst/>
                  </a:prstGeom>
                  <a:noFill/>
                  <a:ln w="12700">
                    <a:solidFill>
                      <a:srgbClr val="000000"/>
                    </a:solidFill>
                    <a:round/>
                    <a:headEnd/>
                    <a:tailEnd/>
                  </a:ln>
                </p:spPr>
                <p:txBody>
                  <a:bodyPr/>
                  <a:lstStyle/>
                  <a:p>
                    <a:endParaRPr lang="en-US"/>
                  </a:p>
                </p:txBody>
              </p:sp>
              <p:sp>
                <p:nvSpPr>
                  <p:cNvPr id="28372" name="Line 129"/>
                  <p:cNvSpPr>
                    <a:spLocks noChangeShapeType="1"/>
                  </p:cNvSpPr>
                  <p:nvPr/>
                </p:nvSpPr>
                <p:spPr bwMode="auto">
                  <a:xfrm>
                    <a:off x="1267" y="3554"/>
                    <a:ext cx="0" cy="302"/>
                  </a:xfrm>
                  <a:prstGeom prst="line">
                    <a:avLst/>
                  </a:prstGeom>
                  <a:noFill/>
                  <a:ln w="12700">
                    <a:solidFill>
                      <a:srgbClr val="000000"/>
                    </a:solidFill>
                    <a:round/>
                    <a:headEnd/>
                    <a:tailEnd/>
                  </a:ln>
                </p:spPr>
                <p:txBody>
                  <a:bodyPr/>
                  <a:lstStyle/>
                  <a:p>
                    <a:endParaRPr lang="en-US"/>
                  </a:p>
                </p:txBody>
              </p:sp>
              <p:sp>
                <p:nvSpPr>
                  <p:cNvPr id="28373" name="Line 130"/>
                  <p:cNvSpPr>
                    <a:spLocks noChangeShapeType="1"/>
                  </p:cNvSpPr>
                  <p:nvPr/>
                </p:nvSpPr>
                <p:spPr bwMode="auto">
                  <a:xfrm>
                    <a:off x="1689" y="3554"/>
                    <a:ext cx="0" cy="302"/>
                  </a:xfrm>
                  <a:prstGeom prst="line">
                    <a:avLst/>
                  </a:prstGeom>
                  <a:noFill/>
                  <a:ln w="12700">
                    <a:solidFill>
                      <a:srgbClr val="000000"/>
                    </a:solidFill>
                    <a:round/>
                    <a:headEnd/>
                    <a:tailEnd/>
                  </a:ln>
                </p:spPr>
                <p:txBody>
                  <a:bodyPr/>
                  <a:lstStyle/>
                  <a:p>
                    <a:endParaRPr lang="en-US"/>
                  </a:p>
                </p:txBody>
              </p:sp>
              <p:sp>
                <p:nvSpPr>
                  <p:cNvPr id="28374" name="Line 131"/>
                  <p:cNvSpPr>
                    <a:spLocks noChangeShapeType="1"/>
                  </p:cNvSpPr>
                  <p:nvPr/>
                </p:nvSpPr>
                <p:spPr bwMode="auto">
                  <a:xfrm>
                    <a:off x="2111" y="3554"/>
                    <a:ext cx="0" cy="302"/>
                  </a:xfrm>
                  <a:prstGeom prst="line">
                    <a:avLst/>
                  </a:prstGeom>
                  <a:noFill/>
                  <a:ln w="12700">
                    <a:solidFill>
                      <a:srgbClr val="000000"/>
                    </a:solidFill>
                    <a:round/>
                    <a:headEnd/>
                    <a:tailEnd/>
                  </a:ln>
                </p:spPr>
                <p:txBody>
                  <a:bodyPr/>
                  <a:lstStyle/>
                  <a:p>
                    <a:endParaRPr lang="en-US"/>
                  </a:p>
                </p:txBody>
              </p:sp>
              <p:sp>
                <p:nvSpPr>
                  <p:cNvPr id="28375" name="Line 132"/>
                  <p:cNvSpPr>
                    <a:spLocks noChangeShapeType="1"/>
                  </p:cNvSpPr>
                  <p:nvPr/>
                </p:nvSpPr>
                <p:spPr bwMode="auto">
                  <a:xfrm>
                    <a:off x="2534" y="3554"/>
                    <a:ext cx="0" cy="302"/>
                  </a:xfrm>
                  <a:prstGeom prst="line">
                    <a:avLst/>
                  </a:prstGeom>
                  <a:noFill/>
                  <a:ln w="12700">
                    <a:solidFill>
                      <a:srgbClr val="000000"/>
                    </a:solidFill>
                    <a:round/>
                    <a:headEnd/>
                    <a:tailEnd/>
                  </a:ln>
                </p:spPr>
                <p:txBody>
                  <a:bodyPr/>
                  <a:lstStyle/>
                  <a:p>
                    <a:endParaRPr lang="en-US"/>
                  </a:p>
                </p:txBody>
              </p:sp>
              <p:sp>
                <p:nvSpPr>
                  <p:cNvPr id="28376" name="Line 133"/>
                  <p:cNvSpPr>
                    <a:spLocks noChangeShapeType="1"/>
                  </p:cNvSpPr>
                  <p:nvPr/>
                </p:nvSpPr>
                <p:spPr bwMode="auto">
                  <a:xfrm>
                    <a:off x="2956" y="3554"/>
                    <a:ext cx="0" cy="302"/>
                  </a:xfrm>
                  <a:prstGeom prst="line">
                    <a:avLst/>
                  </a:prstGeom>
                  <a:noFill/>
                  <a:ln w="12700">
                    <a:solidFill>
                      <a:srgbClr val="000000"/>
                    </a:solidFill>
                    <a:round/>
                    <a:headEnd/>
                    <a:tailEnd/>
                  </a:ln>
                </p:spPr>
                <p:txBody>
                  <a:bodyPr/>
                  <a:lstStyle/>
                  <a:p>
                    <a:endParaRPr lang="en-US"/>
                  </a:p>
                </p:txBody>
              </p:sp>
              <p:sp>
                <p:nvSpPr>
                  <p:cNvPr id="28377" name="Line 134"/>
                  <p:cNvSpPr>
                    <a:spLocks noChangeShapeType="1"/>
                  </p:cNvSpPr>
                  <p:nvPr/>
                </p:nvSpPr>
                <p:spPr bwMode="auto">
                  <a:xfrm>
                    <a:off x="3378" y="3554"/>
                    <a:ext cx="0" cy="302"/>
                  </a:xfrm>
                  <a:prstGeom prst="line">
                    <a:avLst/>
                  </a:prstGeom>
                  <a:noFill/>
                  <a:ln w="12700">
                    <a:solidFill>
                      <a:srgbClr val="000000"/>
                    </a:solidFill>
                    <a:round/>
                    <a:headEnd/>
                    <a:tailEnd/>
                  </a:ln>
                </p:spPr>
                <p:txBody>
                  <a:bodyPr/>
                  <a:lstStyle/>
                  <a:p>
                    <a:endParaRPr lang="en-US"/>
                  </a:p>
                </p:txBody>
              </p:sp>
              <p:sp>
                <p:nvSpPr>
                  <p:cNvPr id="28378" name="Line 135"/>
                  <p:cNvSpPr>
                    <a:spLocks noChangeShapeType="1"/>
                  </p:cNvSpPr>
                  <p:nvPr/>
                </p:nvSpPr>
                <p:spPr bwMode="auto">
                  <a:xfrm>
                    <a:off x="3800" y="3554"/>
                    <a:ext cx="0" cy="302"/>
                  </a:xfrm>
                  <a:prstGeom prst="line">
                    <a:avLst/>
                  </a:prstGeom>
                  <a:noFill/>
                  <a:ln w="12700">
                    <a:solidFill>
                      <a:srgbClr val="000000"/>
                    </a:solidFill>
                    <a:round/>
                    <a:headEnd/>
                    <a:tailEnd/>
                  </a:ln>
                </p:spPr>
                <p:txBody>
                  <a:bodyPr/>
                  <a:lstStyle/>
                  <a:p>
                    <a:endParaRPr lang="en-US"/>
                  </a:p>
                </p:txBody>
              </p:sp>
              <p:sp>
                <p:nvSpPr>
                  <p:cNvPr id="28379" name="Line 136"/>
                  <p:cNvSpPr>
                    <a:spLocks noChangeShapeType="1"/>
                  </p:cNvSpPr>
                  <p:nvPr/>
                </p:nvSpPr>
                <p:spPr bwMode="auto">
                  <a:xfrm>
                    <a:off x="4223" y="3554"/>
                    <a:ext cx="0" cy="302"/>
                  </a:xfrm>
                  <a:prstGeom prst="line">
                    <a:avLst/>
                  </a:prstGeom>
                  <a:noFill/>
                  <a:ln w="12700">
                    <a:solidFill>
                      <a:srgbClr val="000000"/>
                    </a:solidFill>
                    <a:round/>
                    <a:headEnd/>
                    <a:tailEnd/>
                  </a:ln>
                </p:spPr>
                <p:txBody>
                  <a:bodyPr/>
                  <a:lstStyle/>
                  <a:p>
                    <a:endParaRPr lang="en-US"/>
                  </a:p>
                </p:txBody>
              </p:sp>
              <p:sp>
                <p:nvSpPr>
                  <p:cNvPr id="28380" name="Line 137"/>
                  <p:cNvSpPr>
                    <a:spLocks noChangeShapeType="1"/>
                  </p:cNvSpPr>
                  <p:nvPr/>
                </p:nvSpPr>
                <p:spPr bwMode="auto">
                  <a:xfrm>
                    <a:off x="4645" y="3554"/>
                    <a:ext cx="0" cy="302"/>
                  </a:xfrm>
                  <a:prstGeom prst="line">
                    <a:avLst/>
                  </a:prstGeom>
                  <a:noFill/>
                  <a:ln w="12700">
                    <a:solidFill>
                      <a:srgbClr val="000000"/>
                    </a:solidFill>
                    <a:round/>
                    <a:headEnd/>
                    <a:tailEnd/>
                  </a:ln>
                </p:spPr>
                <p:txBody>
                  <a:bodyPr/>
                  <a:lstStyle/>
                  <a:p>
                    <a:endParaRPr lang="en-US"/>
                  </a:p>
                </p:txBody>
              </p:sp>
              <p:sp>
                <p:nvSpPr>
                  <p:cNvPr id="28381" name="Line 138"/>
                  <p:cNvSpPr>
                    <a:spLocks noChangeShapeType="1"/>
                  </p:cNvSpPr>
                  <p:nvPr/>
                </p:nvSpPr>
                <p:spPr bwMode="auto">
                  <a:xfrm>
                    <a:off x="5067" y="3554"/>
                    <a:ext cx="0" cy="302"/>
                  </a:xfrm>
                  <a:prstGeom prst="line">
                    <a:avLst/>
                  </a:prstGeom>
                  <a:noFill/>
                  <a:ln w="12700">
                    <a:solidFill>
                      <a:srgbClr val="000000"/>
                    </a:solidFill>
                    <a:round/>
                    <a:headEnd/>
                    <a:tailEnd/>
                  </a:ln>
                </p:spPr>
                <p:txBody>
                  <a:bodyPr/>
                  <a:lstStyle/>
                  <a:p>
                    <a:endParaRPr lang="en-US"/>
                  </a:p>
                </p:txBody>
              </p:sp>
              <p:sp>
                <p:nvSpPr>
                  <p:cNvPr id="28382" name="Line 139"/>
                  <p:cNvSpPr>
                    <a:spLocks noChangeShapeType="1"/>
                  </p:cNvSpPr>
                  <p:nvPr/>
                </p:nvSpPr>
                <p:spPr bwMode="auto">
                  <a:xfrm>
                    <a:off x="5489" y="3554"/>
                    <a:ext cx="0" cy="302"/>
                  </a:xfrm>
                  <a:prstGeom prst="line">
                    <a:avLst/>
                  </a:prstGeom>
                  <a:noFill/>
                  <a:ln w="12700">
                    <a:solidFill>
                      <a:srgbClr val="000000"/>
                    </a:solidFill>
                    <a:round/>
                    <a:headEnd/>
                    <a:tailEnd/>
                  </a:ln>
                </p:spPr>
                <p:txBody>
                  <a:bodyPr/>
                  <a:lstStyle/>
                  <a:p>
                    <a:endParaRPr lang="en-US"/>
                  </a:p>
                </p:txBody>
              </p:sp>
              <p:sp>
                <p:nvSpPr>
                  <p:cNvPr id="28383" name="Line 140"/>
                  <p:cNvSpPr>
                    <a:spLocks noChangeShapeType="1"/>
                  </p:cNvSpPr>
                  <p:nvPr/>
                </p:nvSpPr>
                <p:spPr bwMode="auto">
                  <a:xfrm>
                    <a:off x="5912" y="3554"/>
                    <a:ext cx="0" cy="302"/>
                  </a:xfrm>
                  <a:prstGeom prst="line">
                    <a:avLst/>
                  </a:prstGeom>
                  <a:noFill/>
                  <a:ln w="12700">
                    <a:solidFill>
                      <a:srgbClr val="000000"/>
                    </a:solidFill>
                    <a:round/>
                    <a:headEnd/>
                    <a:tailEnd/>
                  </a:ln>
                </p:spPr>
                <p:txBody>
                  <a:bodyPr/>
                  <a:lstStyle/>
                  <a:p>
                    <a:endParaRPr lang="en-US"/>
                  </a:p>
                </p:txBody>
              </p:sp>
              <p:sp>
                <p:nvSpPr>
                  <p:cNvPr id="28384" name="Line 141"/>
                  <p:cNvSpPr>
                    <a:spLocks noChangeShapeType="1"/>
                  </p:cNvSpPr>
                  <p:nvPr/>
                </p:nvSpPr>
                <p:spPr bwMode="auto">
                  <a:xfrm>
                    <a:off x="6334" y="3554"/>
                    <a:ext cx="0" cy="302"/>
                  </a:xfrm>
                  <a:prstGeom prst="line">
                    <a:avLst/>
                  </a:prstGeom>
                  <a:noFill/>
                  <a:ln w="12700" cap="sq">
                    <a:solidFill>
                      <a:srgbClr val="000000"/>
                    </a:solidFill>
                    <a:round/>
                    <a:headEnd/>
                    <a:tailEnd/>
                  </a:ln>
                </p:spPr>
                <p:txBody>
                  <a:bodyPr/>
                  <a:lstStyle/>
                  <a:p>
                    <a:endParaRPr lang="en-US"/>
                  </a:p>
                </p:txBody>
              </p:sp>
              <p:grpSp>
                <p:nvGrpSpPr>
                  <p:cNvPr id="28385" name="Group 142"/>
                  <p:cNvGrpSpPr>
                    <a:grpSpLocks/>
                  </p:cNvGrpSpPr>
                  <p:nvPr/>
                </p:nvGrpSpPr>
                <p:grpSpPr bwMode="auto">
                  <a:xfrm>
                    <a:off x="213" y="3554"/>
                    <a:ext cx="6334" cy="302"/>
                    <a:chOff x="148" y="1309"/>
                    <a:chExt cx="6334" cy="302"/>
                  </a:xfrm>
                </p:grpSpPr>
                <p:sp>
                  <p:nvSpPr>
                    <p:cNvPr id="28386" name="Rectangle 143"/>
                    <p:cNvSpPr>
                      <a:spLocks noChangeArrowheads="1"/>
                    </p:cNvSpPr>
                    <p:nvPr/>
                  </p:nvSpPr>
                  <p:spPr bwMode="auto">
                    <a:xfrm>
                      <a:off x="6060"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387" name="Rectangle 144"/>
                    <p:cNvSpPr>
                      <a:spLocks noChangeArrowheads="1"/>
                    </p:cNvSpPr>
                    <p:nvPr/>
                  </p:nvSpPr>
                  <p:spPr bwMode="auto">
                    <a:xfrm>
                      <a:off x="5637" y="1309"/>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388" name="Rectangle 145"/>
                    <p:cNvSpPr>
                      <a:spLocks noChangeArrowheads="1"/>
                    </p:cNvSpPr>
                    <p:nvPr/>
                  </p:nvSpPr>
                  <p:spPr bwMode="auto">
                    <a:xfrm>
                      <a:off x="5215"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389" name="Rectangle 146"/>
                    <p:cNvSpPr>
                      <a:spLocks noChangeArrowheads="1"/>
                    </p:cNvSpPr>
                    <p:nvPr/>
                  </p:nvSpPr>
                  <p:spPr bwMode="auto">
                    <a:xfrm>
                      <a:off x="4793"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390" name="Rectangle 147"/>
                    <p:cNvSpPr>
                      <a:spLocks noChangeArrowheads="1"/>
                    </p:cNvSpPr>
                    <p:nvPr/>
                  </p:nvSpPr>
                  <p:spPr bwMode="auto">
                    <a:xfrm>
                      <a:off x="4371"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391" name="Rectangle 148"/>
                    <p:cNvSpPr>
                      <a:spLocks noChangeArrowheads="1"/>
                    </p:cNvSpPr>
                    <p:nvPr/>
                  </p:nvSpPr>
                  <p:spPr bwMode="auto">
                    <a:xfrm>
                      <a:off x="3948" y="1309"/>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392" name="Rectangle 149"/>
                    <p:cNvSpPr>
                      <a:spLocks noChangeArrowheads="1"/>
                    </p:cNvSpPr>
                    <p:nvPr/>
                  </p:nvSpPr>
                  <p:spPr bwMode="auto">
                    <a:xfrm>
                      <a:off x="3526"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393" name="Rectangle 150"/>
                    <p:cNvSpPr>
                      <a:spLocks noChangeArrowheads="1"/>
                    </p:cNvSpPr>
                    <p:nvPr/>
                  </p:nvSpPr>
                  <p:spPr bwMode="auto">
                    <a:xfrm>
                      <a:off x="3104"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394" name="Rectangle 151"/>
                    <p:cNvSpPr>
                      <a:spLocks noChangeArrowheads="1"/>
                    </p:cNvSpPr>
                    <p:nvPr/>
                  </p:nvSpPr>
                  <p:spPr bwMode="auto">
                    <a:xfrm>
                      <a:off x="2682"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395" name="Rectangle 152"/>
                    <p:cNvSpPr>
                      <a:spLocks noChangeArrowheads="1"/>
                    </p:cNvSpPr>
                    <p:nvPr/>
                  </p:nvSpPr>
                  <p:spPr bwMode="auto">
                    <a:xfrm>
                      <a:off x="2259" y="1309"/>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396" name="Rectangle 153"/>
                    <p:cNvSpPr>
                      <a:spLocks noChangeArrowheads="1"/>
                    </p:cNvSpPr>
                    <p:nvPr/>
                  </p:nvSpPr>
                  <p:spPr bwMode="auto">
                    <a:xfrm>
                      <a:off x="1837"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397" name="Rectangle 154"/>
                    <p:cNvSpPr>
                      <a:spLocks noChangeArrowheads="1"/>
                    </p:cNvSpPr>
                    <p:nvPr/>
                  </p:nvSpPr>
                  <p:spPr bwMode="auto">
                    <a:xfrm>
                      <a:off x="1415"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398" name="Rectangle 155"/>
                    <p:cNvSpPr>
                      <a:spLocks noChangeArrowheads="1"/>
                    </p:cNvSpPr>
                    <p:nvPr/>
                  </p:nvSpPr>
                  <p:spPr bwMode="auto">
                    <a:xfrm>
                      <a:off x="993"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399" name="Rectangle 156"/>
                    <p:cNvSpPr>
                      <a:spLocks noChangeArrowheads="1"/>
                    </p:cNvSpPr>
                    <p:nvPr/>
                  </p:nvSpPr>
                  <p:spPr bwMode="auto">
                    <a:xfrm>
                      <a:off x="570" y="1309"/>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400" name="Rectangle 157"/>
                    <p:cNvSpPr>
                      <a:spLocks noChangeArrowheads="1"/>
                    </p:cNvSpPr>
                    <p:nvPr/>
                  </p:nvSpPr>
                  <p:spPr bwMode="auto">
                    <a:xfrm>
                      <a:off x="148"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401" name="Line 158"/>
                    <p:cNvSpPr>
                      <a:spLocks noChangeShapeType="1"/>
                    </p:cNvSpPr>
                    <p:nvPr/>
                  </p:nvSpPr>
                  <p:spPr bwMode="auto">
                    <a:xfrm>
                      <a:off x="148" y="1309"/>
                      <a:ext cx="6334" cy="0"/>
                    </a:xfrm>
                    <a:prstGeom prst="line">
                      <a:avLst/>
                    </a:prstGeom>
                    <a:noFill/>
                    <a:ln w="12700" cap="sq">
                      <a:solidFill>
                        <a:srgbClr val="000000"/>
                      </a:solidFill>
                      <a:round/>
                      <a:headEnd/>
                      <a:tailEnd/>
                    </a:ln>
                  </p:spPr>
                  <p:txBody>
                    <a:bodyPr/>
                    <a:lstStyle/>
                    <a:p>
                      <a:endParaRPr lang="en-US"/>
                    </a:p>
                  </p:txBody>
                </p:sp>
                <p:sp>
                  <p:nvSpPr>
                    <p:cNvPr id="28402" name="Line 159"/>
                    <p:cNvSpPr>
                      <a:spLocks noChangeShapeType="1"/>
                    </p:cNvSpPr>
                    <p:nvPr/>
                  </p:nvSpPr>
                  <p:spPr bwMode="auto">
                    <a:xfrm>
                      <a:off x="148" y="1611"/>
                      <a:ext cx="6334" cy="0"/>
                    </a:xfrm>
                    <a:prstGeom prst="line">
                      <a:avLst/>
                    </a:prstGeom>
                    <a:noFill/>
                    <a:ln w="12700" cap="sq">
                      <a:solidFill>
                        <a:srgbClr val="000000"/>
                      </a:solidFill>
                      <a:round/>
                      <a:headEnd/>
                      <a:tailEnd/>
                    </a:ln>
                  </p:spPr>
                  <p:txBody>
                    <a:bodyPr/>
                    <a:lstStyle/>
                    <a:p>
                      <a:endParaRPr lang="en-US"/>
                    </a:p>
                  </p:txBody>
                </p:sp>
                <p:sp>
                  <p:nvSpPr>
                    <p:cNvPr id="28403" name="Line 160"/>
                    <p:cNvSpPr>
                      <a:spLocks noChangeShapeType="1"/>
                    </p:cNvSpPr>
                    <p:nvPr/>
                  </p:nvSpPr>
                  <p:spPr bwMode="auto">
                    <a:xfrm>
                      <a:off x="148" y="1309"/>
                      <a:ext cx="0" cy="302"/>
                    </a:xfrm>
                    <a:prstGeom prst="line">
                      <a:avLst/>
                    </a:prstGeom>
                    <a:noFill/>
                    <a:ln w="12700" cap="sq">
                      <a:solidFill>
                        <a:srgbClr val="000000"/>
                      </a:solidFill>
                      <a:round/>
                      <a:headEnd/>
                      <a:tailEnd/>
                    </a:ln>
                  </p:spPr>
                  <p:txBody>
                    <a:bodyPr/>
                    <a:lstStyle/>
                    <a:p>
                      <a:endParaRPr lang="en-US"/>
                    </a:p>
                  </p:txBody>
                </p:sp>
                <p:sp>
                  <p:nvSpPr>
                    <p:cNvPr id="28404" name="Line 161"/>
                    <p:cNvSpPr>
                      <a:spLocks noChangeShapeType="1"/>
                    </p:cNvSpPr>
                    <p:nvPr/>
                  </p:nvSpPr>
                  <p:spPr bwMode="auto">
                    <a:xfrm>
                      <a:off x="570" y="1309"/>
                      <a:ext cx="0" cy="302"/>
                    </a:xfrm>
                    <a:prstGeom prst="line">
                      <a:avLst/>
                    </a:prstGeom>
                    <a:noFill/>
                    <a:ln w="12700">
                      <a:solidFill>
                        <a:srgbClr val="000000"/>
                      </a:solidFill>
                      <a:round/>
                      <a:headEnd/>
                      <a:tailEnd/>
                    </a:ln>
                  </p:spPr>
                  <p:txBody>
                    <a:bodyPr/>
                    <a:lstStyle/>
                    <a:p>
                      <a:endParaRPr lang="en-US"/>
                    </a:p>
                  </p:txBody>
                </p:sp>
                <p:sp>
                  <p:nvSpPr>
                    <p:cNvPr id="28405" name="Line 162"/>
                    <p:cNvSpPr>
                      <a:spLocks noChangeShapeType="1"/>
                    </p:cNvSpPr>
                    <p:nvPr/>
                  </p:nvSpPr>
                  <p:spPr bwMode="auto">
                    <a:xfrm>
                      <a:off x="993" y="1309"/>
                      <a:ext cx="0" cy="302"/>
                    </a:xfrm>
                    <a:prstGeom prst="line">
                      <a:avLst/>
                    </a:prstGeom>
                    <a:noFill/>
                    <a:ln w="12700">
                      <a:solidFill>
                        <a:srgbClr val="000000"/>
                      </a:solidFill>
                      <a:round/>
                      <a:headEnd/>
                      <a:tailEnd/>
                    </a:ln>
                  </p:spPr>
                  <p:txBody>
                    <a:bodyPr/>
                    <a:lstStyle/>
                    <a:p>
                      <a:endParaRPr lang="en-US"/>
                    </a:p>
                  </p:txBody>
                </p:sp>
                <p:sp>
                  <p:nvSpPr>
                    <p:cNvPr id="28406" name="Line 163"/>
                    <p:cNvSpPr>
                      <a:spLocks noChangeShapeType="1"/>
                    </p:cNvSpPr>
                    <p:nvPr/>
                  </p:nvSpPr>
                  <p:spPr bwMode="auto">
                    <a:xfrm>
                      <a:off x="1415" y="1309"/>
                      <a:ext cx="0" cy="302"/>
                    </a:xfrm>
                    <a:prstGeom prst="line">
                      <a:avLst/>
                    </a:prstGeom>
                    <a:noFill/>
                    <a:ln w="12700">
                      <a:solidFill>
                        <a:srgbClr val="000000"/>
                      </a:solidFill>
                      <a:round/>
                      <a:headEnd/>
                      <a:tailEnd/>
                    </a:ln>
                  </p:spPr>
                  <p:txBody>
                    <a:bodyPr/>
                    <a:lstStyle/>
                    <a:p>
                      <a:endParaRPr lang="en-US"/>
                    </a:p>
                  </p:txBody>
                </p:sp>
                <p:sp>
                  <p:nvSpPr>
                    <p:cNvPr id="28407" name="Line 164"/>
                    <p:cNvSpPr>
                      <a:spLocks noChangeShapeType="1"/>
                    </p:cNvSpPr>
                    <p:nvPr/>
                  </p:nvSpPr>
                  <p:spPr bwMode="auto">
                    <a:xfrm>
                      <a:off x="1837" y="1309"/>
                      <a:ext cx="0" cy="302"/>
                    </a:xfrm>
                    <a:prstGeom prst="line">
                      <a:avLst/>
                    </a:prstGeom>
                    <a:noFill/>
                    <a:ln w="12700">
                      <a:solidFill>
                        <a:srgbClr val="000000"/>
                      </a:solidFill>
                      <a:round/>
                      <a:headEnd/>
                      <a:tailEnd/>
                    </a:ln>
                  </p:spPr>
                  <p:txBody>
                    <a:bodyPr/>
                    <a:lstStyle/>
                    <a:p>
                      <a:endParaRPr lang="en-US"/>
                    </a:p>
                  </p:txBody>
                </p:sp>
                <p:sp>
                  <p:nvSpPr>
                    <p:cNvPr id="28408" name="Line 165"/>
                    <p:cNvSpPr>
                      <a:spLocks noChangeShapeType="1"/>
                    </p:cNvSpPr>
                    <p:nvPr/>
                  </p:nvSpPr>
                  <p:spPr bwMode="auto">
                    <a:xfrm>
                      <a:off x="2259" y="1309"/>
                      <a:ext cx="0" cy="302"/>
                    </a:xfrm>
                    <a:prstGeom prst="line">
                      <a:avLst/>
                    </a:prstGeom>
                    <a:noFill/>
                    <a:ln w="12700">
                      <a:solidFill>
                        <a:srgbClr val="000000"/>
                      </a:solidFill>
                      <a:round/>
                      <a:headEnd/>
                      <a:tailEnd/>
                    </a:ln>
                  </p:spPr>
                  <p:txBody>
                    <a:bodyPr/>
                    <a:lstStyle/>
                    <a:p>
                      <a:endParaRPr lang="en-US"/>
                    </a:p>
                  </p:txBody>
                </p:sp>
                <p:sp>
                  <p:nvSpPr>
                    <p:cNvPr id="28409" name="Line 166"/>
                    <p:cNvSpPr>
                      <a:spLocks noChangeShapeType="1"/>
                    </p:cNvSpPr>
                    <p:nvPr/>
                  </p:nvSpPr>
                  <p:spPr bwMode="auto">
                    <a:xfrm>
                      <a:off x="2682" y="1309"/>
                      <a:ext cx="0" cy="302"/>
                    </a:xfrm>
                    <a:prstGeom prst="line">
                      <a:avLst/>
                    </a:prstGeom>
                    <a:noFill/>
                    <a:ln w="12700">
                      <a:solidFill>
                        <a:srgbClr val="000000"/>
                      </a:solidFill>
                      <a:round/>
                      <a:headEnd/>
                      <a:tailEnd/>
                    </a:ln>
                  </p:spPr>
                  <p:txBody>
                    <a:bodyPr/>
                    <a:lstStyle/>
                    <a:p>
                      <a:endParaRPr lang="en-US"/>
                    </a:p>
                  </p:txBody>
                </p:sp>
                <p:sp>
                  <p:nvSpPr>
                    <p:cNvPr id="28410" name="Line 167"/>
                    <p:cNvSpPr>
                      <a:spLocks noChangeShapeType="1"/>
                    </p:cNvSpPr>
                    <p:nvPr/>
                  </p:nvSpPr>
                  <p:spPr bwMode="auto">
                    <a:xfrm>
                      <a:off x="3104" y="1309"/>
                      <a:ext cx="0" cy="302"/>
                    </a:xfrm>
                    <a:prstGeom prst="line">
                      <a:avLst/>
                    </a:prstGeom>
                    <a:noFill/>
                    <a:ln w="12700">
                      <a:solidFill>
                        <a:srgbClr val="000000"/>
                      </a:solidFill>
                      <a:round/>
                      <a:headEnd/>
                      <a:tailEnd/>
                    </a:ln>
                  </p:spPr>
                  <p:txBody>
                    <a:bodyPr/>
                    <a:lstStyle/>
                    <a:p>
                      <a:endParaRPr lang="en-US"/>
                    </a:p>
                  </p:txBody>
                </p:sp>
                <p:sp>
                  <p:nvSpPr>
                    <p:cNvPr id="28411" name="Line 168"/>
                    <p:cNvSpPr>
                      <a:spLocks noChangeShapeType="1"/>
                    </p:cNvSpPr>
                    <p:nvPr/>
                  </p:nvSpPr>
                  <p:spPr bwMode="auto">
                    <a:xfrm>
                      <a:off x="3526" y="1309"/>
                      <a:ext cx="0" cy="302"/>
                    </a:xfrm>
                    <a:prstGeom prst="line">
                      <a:avLst/>
                    </a:prstGeom>
                    <a:noFill/>
                    <a:ln w="12700">
                      <a:solidFill>
                        <a:srgbClr val="000000"/>
                      </a:solidFill>
                      <a:round/>
                      <a:headEnd/>
                      <a:tailEnd/>
                    </a:ln>
                  </p:spPr>
                  <p:txBody>
                    <a:bodyPr/>
                    <a:lstStyle/>
                    <a:p>
                      <a:endParaRPr lang="en-US"/>
                    </a:p>
                  </p:txBody>
                </p:sp>
                <p:sp>
                  <p:nvSpPr>
                    <p:cNvPr id="28412" name="Line 169"/>
                    <p:cNvSpPr>
                      <a:spLocks noChangeShapeType="1"/>
                    </p:cNvSpPr>
                    <p:nvPr/>
                  </p:nvSpPr>
                  <p:spPr bwMode="auto">
                    <a:xfrm>
                      <a:off x="3948" y="1309"/>
                      <a:ext cx="0" cy="302"/>
                    </a:xfrm>
                    <a:prstGeom prst="line">
                      <a:avLst/>
                    </a:prstGeom>
                    <a:noFill/>
                    <a:ln w="12700">
                      <a:solidFill>
                        <a:srgbClr val="000000"/>
                      </a:solidFill>
                      <a:round/>
                      <a:headEnd/>
                      <a:tailEnd/>
                    </a:ln>
                  </p:spPr>
                  <p:txBody>
                    <a:bodyPr/>
                    <a:lstStyle/>
                    <a:p>
                      <a:endParaRPr lang="en-US"/>
                    </a:p>
                  </p:txBody>
                </p:sp>
                <p:sp>
                  <p:nvSpPr>
                    <p:cNvPr id="28413" name="Line 170"/>
                    <p:cNvSpPr>
                      <a:spLocks noChangeShapeType="1"/>
                    </p:cNvSpPr>
                    <p:nvPr/>
                  </p:nvSpPr>
                  <p:spPr bwMode="auto">
                    <a:xfrm>
                      <a:off x="4371" y="1309"/>
                      <a:ext cx="0" cy="302"/>
                    </a:xfrm>
                    <a:prstGeom prst="line">
                      <a:avLst/>
                    </a:prstGeom>
                    <a:noFill/>
                    <a:ln w="12700">
                      <a:solidFill>
                        <a:srgbClr val="000000"/>
                      </a:solidFill>
                      <a:round/>
                      <a:headEnd/>
                      <a:tailEnd/>
                    </a:ln>
                  </p:spPr>
                  <p:txBody>
                    <a:bodyPr/>
                    <a:lstStyle/>
                    <a:p>
                      <a:endParaRPr lang="en-US"/>
                    </a:p>
                  </p:txBody>
                </p:sp>
                <p:sp>
                  <p:nvSpPr>
                    <p:cNvPr id="28414" name="Line 171"/>
                    <p:cNvSpPr>
                      <a:spLocks noChangeShapeType="1"/>
                    </p:cNvSpPr>
                    <p:nvPr/>
                  </p:nvSpPr>
                  <p:spPr bwMode="auto">
                    <a:xfrm>
                      <a:off x="4793" y="1309"/>
                      <a:ext cx="0" cy="302"/>
                    </a:xfrm>
                    <a:prstGeom prst="line">
                      <a:avLst/>
                    </a:prstGeom>
                    <a:noFill/>
                    <a:ln w="12700">
                      <a:solidFill>
                        <a:srgbClr val="000000"/>
                      </a:solidFill>
                      <a:round/>
                      <a:headEnd/>
                      <a:tailEnd/>
                    </a:ln>
                  </p:spPr>
                  <p:txBody>
                    <a:bodyPr/>
                    <a:lstStyle/>
                    <a:p>
                      <a:endParaRPr lang="en-US"/>
                    </a:p>
                  </p:txBody>
                </p:sp>
                <p:sp>
                  <p:nvSpPr>
                    <p:cNvPr id="28415" name="Line 172"/>
                    <p:cNvSpPr>
                      <a:spLocks noChangeShapeType="1"/>
                    </p:cNvSpPr>
                    <p:nvPr/>
                  </p:nvSpPr>
                  <p:spPr bwMode="auto">
                    <a:xfrm>
                      <a:off x="5215" y="1309"/>
                      <a:ext cx="0" cy="302"/>
                    </a:xfrm>
                    <a:prstGeom prst="line">
                      <a:avLst/>
                    </a:prstGeom>
                    <a:noFill/>
                    <a:ln w="12700">
                      <a:solidFill>
                        <a:srgbClr val="000000"/>
                      </a:solidFill>
                      <a:round/>
                      <a:headEnd/>
                      <a:tailEnd/>
                    </a:ln>
                  </p:spPr>
                  <p:txBody>
                    <a:bodyPr/>
                    <a:lstStyle/>
                    <a:p>
                      <a:endParaRPr lang="en-US"/>
                    </a:p>
                  </p:txBody>
                </p:sp>
                <p:sp>
                  <p:nvSpPr>
                    <p:cNvPr id="28416" name="Line 173"/>
                    <p:cNvSpPr>
                      <a:spLocks noChangeShapeType="1"/>
                    </p:cNvSpPr>
                    <p:nvPr/>
                  </p:nvSpPr>
                  <p:spPr bwMode="auto">
                    <a:xfrm>
                      <a:off x="5637" y="1309"/>
                      <a:ext cx="0" cy="302"/>
                    </a:xfrm>
                    <a:prstGeom prst="line">
                      <a:avLst/>
                    </a:prstGeom>
                    <a:noFill/>
                    <a:ln w="12700">
                      <a:solidFill>
                        <a:srgbClr val="000000"/>
                      </a:solidFill>
                      <a:round/>
                      <a:headEnd/>
                      <a:tailEnd/>
                    </a:ln>
                  </p:spPr>
                  <p:txBody>
                    <a:bodyPr/>
                    <a:lstStyle/>
                    <a:p>
                      <a:endParaRPr lang="en-US"/>
                    </a:p>
                  </p:txBody>
                </p:sp>
                <p:sp>
                  <p:nvSpPr>
                    <p:cNvPr id="28417" name="Line 174"/>
                    <p:cNvSpPr>
                      <a:spLocks noChangeShapeType="1"/>
                    </p:cNvSpPr>
                    <p:nvPr/>
                  </p:nvSpPr>
                  <p:spPr bwMode="auto">
                    <a:xfrm>
                      <a:off x="6060" y="1309"/>
                      <a:ext cx="0" cy="302"/>
                    </a:xfrm>
                    <a:prstGeom prst="line">
                      <a:avLst/>
                    </a:prstGeom>
                    <a:noFill/>
                    <a:ln w="12700">
                      <a:solidFill>
                        <a:srgbClr val="000000"/>
                      </a:solidFill>
                      <a:round/>
                      <a:headEnd/>
                      <a:tailEnd/>
                    </a:ln>
                  </p:spPr>
                  <p:txBody>
                    <a:bodyPr/>
                    <a:lstStyle/>
                    <a:p>
                      <a:endParaRPr lang="en-US"/>
                    </a:p>
                  </p:txBody>
                </p:sp>
                <p:sp>
                  <p:nvSpPr>
                    <p:cNvPr id="28418" name="Line 175"/>
                    <p:cNvSpPr>
                      <a:spLocks noChangeShapeType="1"/>
                    </p:cNvSpPr>
                    <p:nvPr/>
                  </p:nvSpPr>
                  <p:spPr bwMode="auto">
                    <a:xfrm>
                      <a:off x="6482" y="1309"/>
                      <a:ext cx="0" cy="302"/>
                    </a:xfrm>
                    <a:prstGeom prst="line">
                      <a:avLst/>
                    </a:prstGeom>
                    <a:noFill/>
                    <a:ln w="12700" cap="sq">
                      <a:solidFill>
                        <a:srgbClr val="000000"/>
                      </a:solidFill>
                      <a:round/>
                      <a:headEnd/>
                      <a:tailEnd/>
                    </a:ln>
                  </p:spPr>
                  <p:txBody>
                    <a:bodyPr/>
                    <a:lstStyle/>
                    <a:p>
                      <a:endParaRPr lang="en-US"/>
                    </a:p>
                  </p:txBody>
                </p:sp>
              </p:grpSp>
            </p:grpSp>
            <p:grpSp>
              <p:nvGrpSpPr>
                <p:cNvPr id="28276" name="Group 176"/>
                <p:cNvGrpSpPr>
                  <a:grpSpLocks/>
                </p:cNvGrpSpPr>
                <p:nvPr/>
              </p:nvGrpSpPr>
              <p:grpSpPr bwMode="auto">
                <a:xfrm flipH="1">
                  <a:off x="1435" y="3574"/>
                  <a:ext cx="1259" cy="282"/>
                  <a:chOff x="0" y="3554"/>
                  <a:chExt cx="6547" cy="302"/>
                </a:xfrm>
              </p:grpSpPr>
              <p:sp>
                <p:nvSpPr>
                  <p:cNvPr id="28277" name="Rectangle 177"/>
                  <p:cNvSpPr>
                    <a:spLocks noChangeArrowheads="1"/>
                  </p:cNvSpPr>
                  <p:nvPr/>
                </p:nvSpPr>
                <p:spPr bwMode="auto">
                  <a:xfrm>
                    <a:off x="2958" y="3554"/>
                    <a:ext cx="2954" cy="302"/>
                  </a:xfrm>
                  <a:prstGeom prst="rect">
                    <a:avLst/>
                  </a:prstGeom>
                  <a:solidFill>
                    <a:srgbClr val="969696"/>
                  </a:solidFill>
                  <a:ln w="9525">
                    <a:noFill/>
                    <a:miter lim="800000"/>
                    <a:headEnd/>
                    <a:tailEnd/>
                  </a:ln>
                </p:spPr>
                <p:txBody>
                  <a:bodyPr wrap="none" anchor="ctr"/>
                  <a:lstStyle/>
                  <a:p>
                    <a:endParaRPr lang="en-US"/>
                  </a:p>
                </p:txBody>
              </p:sp>
              <p:sp>
                <p:nvSpPr>
                  <p:cNvPr id="28278" name="Rectangle 178"/>
                  <p:cNvSpPr>
                    <a:spLocks noChangeArrowheads="1"/>
                  </p:cNvSpPr>
                  <p:nvPr/>
                </p:nvSpPr>
                <p:spPr bwMode="auto">
                  <a:xfrm>
                    <a:off x="1269" y="3554"/>
                    <a:ext cx="1687" cy="302"/>
                  </a:xfrm>
                  <a:prstGeom prst="rect">
                    <a:avLst/>
                  </a:prstGeom>
                  <a:solidFill>
                    <a:srgbClr val="969696"/>
                  </a:solidFill>
                  <a:ln w="9525">
                    <a:noFill/>
                    <a:miter lim="800000"/>
                    <a:headEnd/>
                    <a:tailEnd/>
                  </a:ln>
                </p:spPr>
                <p:txBody>
                  <a:bodyPr wrap="none" anchor="ctr"/>
                  <a:lstStyle/>
                  <a:p>
                    <a:endParaRPr lang="en-US"/>
                  </a:p>
                </p:txBody>
              </p:sp>
              <p:sp>
                <p:nvSpPr>
                  <p:cNvPr id="28279" name="Rectangle 179"/>
                  <p:cNvSpPr>
                    <a:spLocks noChangeArrowheads="1"/>
                  </p:cNvSpPr>
                  <p:nvPr/>
                </p:nvSpPr>
                <p:spPr bwMode="auto">
                  <a:xfrm>
                    <a:off x="422" y="3554"/>
                    <a:ext cx="845" cy="302"/>
                  </a:xfrm>
                  <a:prstGeom prst="rect">
                    <a:avLst/>
                  </a:prstGeom>
                  <a:solidFill>
                    <a:srgbClr val="969696"/>
                  </a:solidFill>
                  <a:ln w="9525">
                    <a:noFill/>
                    <a:miter lim="800000"/>
                    <a:headEnd/>
                    <a:tailEnd/>
                  </a:ln>
                </p:spPr>
                <p:txBody>
                  <a:bodyPr wrap="none" anchor="ctr"/>
                  <a:lstStyle/>
                  <a:p>
                    <a:endParaRPr lang="en-US"/>
                  </a:p>
                </p:txBody>
              </p:sp>
              <p:sp>
                <p:nvSpPr>
                  <p:cNvPr id="28280" name="Rectangle 180"/>
                  <p:cNvSpPr>
                    <a:spLocks noChangeArrowheads="1"/>
                  </p:cNvSpPr>
                  <p:nvPr/>
                </p:nvSpPr>
                <p:spPr bwMode="auto">
                  <a:xfrm>
                    <a:off x="0" y="3554"/>
                    <a:ext cx="422" cy="302"/>
                  </a:xfrm>
                  <a:prstGeom prst="rect">
                    <a:avLst/>
                  </a:prstGeom>
                  <a:solidFill>
                    <a:srgbClr val="969696"/>
                  </a:solidFill>
                  <a:ln w="9525">
                    <a:noFill/>
                    <a:miter lim="800000"/>
                    <a:headEnd/>
                    <a:tailEnd/>
                  </a:ln>
                </p:spPr>
                <p:txBody>
                  <a:bodyPr wrap="none" anchor="ctr"/>
                  <a:lstStyle/>
                  <a:p>
                    <a:endParaRPr lang="en-US"/>
                  </a:p>
                </p:txBody>
              </p:sp>
              <p:sp>
                <p:nvSpPr>
                  <p:cNvPr id="28281" name="Rectangle 181"/>
                  <p:cNvSpPr>
                    <a:spLocks noChangeArrowheads="1"/>
                  </p:cNvSpPr>
                  <p:nvPr/>
                </p:nvSpPr>
                <p:spPr bwMode="auto">
                  <a:xfrm>
                    <a:off x="5912"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282" name="Rectangle 182"/>
                  <p:cNvSpPr>
                    <a:spLocks noChangeArrowheads="1"/>
                  </p:cNvSpPr>
                  <p:nvPr/>
                </p:nvSpPr>
                <p:spPr bwMode="auto">
                  <a:xfrm>
                    <a:off x="5489" y="3554"/>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283" name="Rectangle 183"/>
                  <p:cNvSpPr>
                    <a:spLocks noChangeArrowheads="1"/>
                  </p:cNvSpPr>
                  <p:nvPr/>
                </p:nvSpPr>
                <p:spPr bwMode="auto">
                  <a:xfrm>
                    <a:off x="5067"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284" name="Rectangle 184"/>
                  <p:cNvSpPr>
                    <a:spLocks noChangeArrowheads="1"/>
                  </p:cNvSpPr>
                  <p:nvPr/>
                </p:nvSpPr>
                <p:spPr bwMode="auto">
                  <a:xfrm>
                    <a:off x="4645"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285" name="Rectangle 185"/>
                  <p:cNvSpPr>
                    <a:spLocks noChangeArrowheads="1"/>
                  </p:cNvSpPr>
                  <p:nvPr/>
                </p:nvSpPr>
                <p:spPr bwMode="auto">
                  <a:xfrm>
                    <a:off x="4223"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286" name="Rectangle 186"/>
                  <p:cNvSpPr>
                    <a:spLocks noChangeArrowheads="1"/>
                  </p:cNvSpPr>
                  <p:nvPr/>
                </p:nvSpPr>
                <p:spPr bwMode="auto">
                  <a:xfrm>
                    <a:off x="3800" y="3554"/>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287" name="Rectangle 187"/>
                  <p:cNvSpPr>
                    <a:spLocks noChangeArrowheads="1"/>
                  </p:cNvSpPr>
                  <p:nvPr/>
                </p:nvSpPr>
                <p:spPr bwMode="auto">
                  <a:xfrm>
                    <a:off x="3378"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288" name="Rectangle 188"/>
                  <p:cNvSpPr>
                    <a:spLocks noChangeArrowheads="1"/>
                  </p:cNvSpPr>
                  <p:nvPr/>
                </p:nvSpPr>
                <p:spPr bwMode="auto">
                  <a:xfrm>
                    <a:off x="2956"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289" name="Rectangle 189"/>
                  <p:cNvSpPr>
                    <a:spLocks noChangeArrowheads="1"/>
                  </p:cNvSpPr>
                  <p:nvPr/>
                </p:nvSpPr>
                <p:spPr bwMode="auto">
                  <a:xfrm>
                    <a:off x="2534"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290" name="Rectangle 190"/>
                  <p:cNvSpPr>
                    <a:spLocks noChangeArrowheads="1"/>
                  </p:cNvSpPr>
                  <p:nvPr/>
                </p:nvSpPr>
                <p:spPr bwMode="auto">
                  <a:xfrm>
                    <a:off x="2111" y="3554"/>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291" name="Rectangle 191"/>
                  <p:cNvSpPr>
                    <a:spLocks noChangeArrowheads="1"/>
                  </p:cNvSpPr>
                  <p:nvPr/>
                </p:nvSpPr>
                <p:spPr bwMode="auto">
                  <a:xfrm>
                    <a:off x="1689"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292" name="Rectangle 192"/>
                  <p:cNvSpPr>
                    <a:spLocks noChangeArrowheads="1"/>
                  </p:cNvSpPr>
                  <p:nvPr/>
                </p:nvSpPr>
                <p:spPr bwMode="auto">
                  <a:xfrm>
                    <a:off x="1267"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293" name="Rectangle 193"/>
                  <p:cNvSpPr>
                    <a:spLocks noChangeArrowheads="1"/>
                  </p:cNvSpPr>
                  <p:nvPr/>
                </p:nvSpPr>
                <p:spPr bwMode="auto">
                  <a:xfrm>
                    <a:off x="845"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294" name="Rectangle 194"/>
                  <p:cNvSpPr>
                    <a:spLocks noChangeArrowheads="1"/>
                  </p:cNvSpPr>
                  <p:nvPr/>
                </p:nvSpPr>
                <p:spPr bwMode="auto">
                  <a:xfrm>
                    <a:off x="422" y="3554"/>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295" name="Rectangle 195"/>
                  <p:cNvSpPr>
                    <a:spLocks noChangeArrowheads="1"/>
                  </p:cNvSpPr>
                  <p:nvPr/>
                </p:nvSpPr>
                <p:spPr bwMode="auto">
                  <a:xfrm>
                    <a:off x="0"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296" name="Line 196"/>
                  <p:cNvSpPr>
                    <a:spLocks noChangeShapeType="1"/>
                  </p:cNvSpPr>
                  <p:nvPr/>
                </p:nvSpPr>
                <p:spPr bwMode="auto">
                  <a:xfrm>
                    <a:off x="0" y="3554"/>
                    <a:ext cx="6334" cy="0"/>
                  </a:xfrm>
                  <a:prstGeom prst="line">
                    <a:avLst/>
                  </a:prstGeom>
                  <a:noFill/>
                  <a:ln w="12700" cap="sq">
                    <a:solidFill>
                      <a:srgbClr val="000000"/>
                    </a:solidFill>
                    <a:round/>
                    <a:headEnd/>
                    <a:tailEnd/>
                  </a:ln>
                </p:spPr>
                <p:txBody>
                  <a:bodyPr/>
                  <a:lstStyle/>
                  <a:p>
                    <a:endParaRPr lang="en-US"/>
                  </a:p>
                </p:txBody>
              </p:sp>
              <p:sp>
                <p:nvSpPr>
                  <p:cNvPr id="28297" name="Line 197"/>
                  <p:cNvSpPr>
                    <a:spLocks noChangeShapeType="1"/>
                  </p:cNvSpPr>
                  <p:nvPr/>
                </p:nvSpPr>
                <p:spPr bwMode="auto">
                  <a:xfrm>
                    <a:off x="0" y="3856"/>
                    <a:ext cx="6334" cy="0"/>
                  </a:xfrm>
                  <a:prstGeom prst="line">
                    <a:avLst/>
                  </a:prstGeom>
                  <a:noFill/>
                  <a:ln w="12700" cap="sq">
                    <a:solidFill>
                      <a:srgbClr val="000000"/>
                    </a:solidFill>
                    <a:round/>
                    <a:headEnd/>
                    <a:tailEnd/>
                  </a:ln>
                </p:spPr>
                <p:txBody>
                  <a:bodyPr/>
                  <a:lstStyle/>
                  <a:p>
                    <a:endParaRPr lang="en-US"/>
                  </a:p>
                </p:txBody>
              </p:sp>
              <p:sp>
                <p:nvSpPr>
                  <p:cNvPr id="28298" name="Line 198"/>
                  <p:cNvSpPr>
                    <a:spLocks noChangeShapeType="1"/>
                  </p:cNvSpPr>
                  <p:nvPr/>
                </p:nvSpPr>
                <p:spPr bwMode="auto">
                  <a:xfrm>
                    <a:off x="0" y="3554"/>
                    <a:ext cx="0" cy="302"/>
                  </a:xfrm>
                  <a:prstGeom prst="line">
                    <a:avLst/>
                  </a:prstGeom>
                  <a:noFill/>
                  <a:ln w="12700" cap="sq">
                    <a:solidFill>
                      <a:srgbClr val="000000"/>
                    </a:solidFill>
                    <a:round/>
                    <a:headEnd/>
                    <a:tailEnd/>
                  </a:ln>
                </p:spPr>
                <p:txBody>
                  <a:bodyPr/>
                  <a:lstStyle/>
                  <a:p>
                    <a:endParaRPr lang="en-US"/>
                  </a:p>
                </p:txBody>
              </p:sp>
              <p:sp>
                <p:nvSpPr>
                  <p:cNvPr id="28299" name="Line 199"/>
                  <p:cNvSpPr>
                    <a:spLocks noChangeShapeType="1"/>
                  </p:cNvSpPr>
                  <p:nvPr/>
                </p:nvSpPr>
                <p:spPr bwMode="auto">
                  <a:xfrm>
                    <a:off x="422" y="3554"/>
                    <a:ext cx="0" cy="302"/>
                  </a:xfrm>
                  <a:prstGeom prst="line">
                    <a:avLst/>
                  </a:prstGeom>
                  <a:noFill/>
                  <a:ln w="12700">
                    <a:solidFill>
                      <a:srgbClr val="000000"/>
                    </a:solidFill>
                    <a:round/>
                    <a:headEnd/>
                    <a:tailEnd/>
                  </a:ln>
                </p:spPr>
                <p:txBody>
                  <a:bodyPr/>
                  <a:lstStyle/>
                  <a:p>
                    <a:endParaRPr lang="en-US"/>
                  </a:p>
                </p:txBody>
              </p:sp>
              <p:sp>
                <p:nvSpPr>
                  <p:cNvPr id="28300" name="Line 200"/>
                  <p:cNvSpPr>
                    <a:spLocks noChangeShapeType="1"/>
                  </p:cNvSpPr>
                  <p:nvPr/>
                </p:nvSpPr>
                <p:spPr bwMode="auto">
                  <a:xfrm>
                    <a:off x="845" y="3554"/>
                    <a:ext cx="0" cy="302"/>
                  </a:xfrm>
                  <a:prstGeom prst="line">
                    <a:avLst/>
                  </a:prstGeom>
                  <a:noFill/>
                  <a:ln w="12700">
                    <a:solidFill>
                      <a:srgbClr val="000000"/>
                    </a:solidFill>
                    <a:round/>
                    <a:headEnd/>
                    <a:tailEnd/>
                  </a:ln>
                </p:spPr>
                <p:txBody>
                  <a:bodyPr/>
                  <a:lstStyle/>
                  <a:p>
                    <a:endParaRPr lang="en-US"/>
                  </a:p>
                </p:txBody>
              </p:sp>
              <p:sp>
                <p:nvSpPr>
                  <p:cNvPr id="28301" name="Line 201"/>
                  <p:cNvSpPr>
                    <a:spLocks noChangeShapeType="1"/>
                  </p:cNvSpPr>
                  <p:nvPr/>
                </p:nvSpPr>
                <p:spPr bwMode="auto">
                  <a:xfrm>
                    <a:off x="1267" y="3554"/>
                    <a:ext cx="0" cy="302"/>
                  </a:xfrm>
                  <a:prstGeom prst="line">
                    <a:avLst/>
                  </a:prstGeom>
                  <a:noFill/>
                  <a:ln w="12700">
                    <a:solidFill>
                      <a:srgbClr val="000000"/>
                    </a:solidFill>
                    <a:round/>
                    <a:headEnd/>
                    <a:tailEnd/>
                  </a:ln>
                </p:spPr>
                <p:txBody>
                  <a:bodyPr/>
                  <a:lstStyle/>
                  <a:p>
                    <a:endParaRPr lang="en-US"/>
                  </a:p>
                </p:txBody>
              </p:sp>
              <p:sp>
                <p:nvSpPr>
                  <p:cNvPr id="28302" name="Line 202"/>
                  <p:cNvSpPr>
                    <a:spLocks noChangeShapeType="1"/>
                  </p:cNvSpPr>
                  <p:nvPr/>
                </p:nvSpPr>
                <p:spPr bwMode="auto">
                  <a:xfrm>
                    <a:off x="1689" y="3554"/>
                    <a:ext cx="0" cy="302"/>
                  </a:xfrm>
                  <a:prstGeom prst="line">
                    <a:avLst/>
                  </a:prstGeom>
                  <a:noFill/>
                  <a:ln w="12700">
                    <a:solidFill>
                      <a:srgbClr val="000000"/>
                    </a:solidFill>
                    <a:round/>
                    <a:headEnd/>
                    <a:tailEnd/>
                  </a:ln>
                </p:spPr>
                <p:txBody>
                  <a:bodyPr/>
                  <a:lstStyle/>
                  <a:p>
                    <a:endParaRPr lang="en-US"/>
                  </a:p>
                </p:txBody>
              </p:sp>
              <p:sp>
                <p:nvSpPr>
                  <p:cNvPr id="28303" name="Line 203"/>
                  <p:cNvSpPr>
                    <a:spLocks noChangeShapeType="1"/>
                  </p:cNvSpPr>
                  <p:nvPr/>
                </p:nvSpPr>
                <p:spPr bwMode="auto">
                  <a:xfrm>
                    <a:off x="2111" y="3554"/>
                    <a:ext cx="0" cy="302"/>
                  </a:xfrm>
                  <a:prstGeom prst="line">
                    <a:avLst/>
                  </a:prstGeom>
                  <a:noFill/>
                  <a:ln w="12700">
                    <a:solidFill>
                      <a:srgbClr val="000000"/>
                    </a:solidFill>
                    <a:round/>
                    <a:headEnd/>
                    <a:tailEnd/>
                  </a:ln>
                </p:spPr>
                <p:txBody>
                  <a:bodyPr/>
                  <a:lstStyle/>
                  <a:p>
                    <a:endParaRPr lang="en-US"/>
                  </a:p>
                </p:txBody>
              </p:sp>
              <p:sp>
                <p:nvSpPr>
                  <p:cNvPr id="28304" name="Line 204"/>
                  <p:cNvSpPr>
                    <a:spLocks noChangeShapeType="1"/>
                  </p:cNvSpPr>
                  <p:nvPr/>
                </p:nvSpPr>
                <p:spPr bwMode="auto">
                  <a:xfrm>
                    <a:off x="2534" y="3554"/>
                    <a:ext cx="0" cy="302"/>
                  </a:xfrm>
                  <a:prstGeom prst="line">
                    <a:avLst/>
                  </a:prstGeom>
                  <a:noFill/>
                  <a:ln w="12700">
                    <a:solidFill>
                      <a:srgbClr val="000000"/>
                    </a:solidFill>
                    <a:round/>
                    <a:headEnd/>
                    <a:tailEnd/>
                  </a:ln>
                </p:spPr>
                <p:txBody>
                  <a:bodyPr/>
                  <a:lstStyle/>
                  <a:p>
                    <a:endParaRPr lang="en-US"/>
                  </a:p>
                </p:txBody>
              </p:sp>
              <p:sp>
                <p:nvSpPr>
                  <p:cNvPr id="28305" name="Line 205"/>
                  <p:cNvSpPr>
                    <a:spLocks noChangeShapeType="1"/>
                  </p:cNvSpPr>
                  <p:nvPr/>
                </p:nvSpPr>
                <p:spPr bwMode="auto">
                  <a:xfrm>
                    <a:off x="2956" y="3554"/>
                    <a:ext cx="0" cy="302"/>
                  </a:xfrm>
                  <a:prstGeom prst="line">
                    <a:avLst/>
                  </a:prstGeom>
                  <a:noFill/>
                  <a:ln w="12700">
                    <a:solidFill>
                      <a:srgbClr val="000000"/>
                    </a:solidFill>
                    <a:round/>
                    <a:headEnd/>
                    <a:tailEnd/>
                  </a:ln>
                </p:spPr>
                <p:txBody>
                  <a:bodyPr/>
                  <a:lstStyle/>
                  <a:p>
                    <a:endParaRPr lang="en-US"/>
                  </a:p>
                </p:txBody>
              </p:sp>
              <p:sp>
                <p:nvSpPr>
                  <p:cNvPr id="28306" name="Line 206"/>
                  <p:cNvSpPr>
                    <a:spLocks noChangeShapeType="1"/>
                  </p:cNvSpPr>
                  <p:nvPr/>
                </p:nvSpPr>
                <p:spPr bwMode="auto">
                  <a:xfrm>
                    <a:off x="3378" y="3554"/>
                    <a:ext cx="0" cy="302"/>
                  </a:xfrm>
                  <a:prstGeom prst="line">
                    <a:avLst/>
                  </a:prstGeom>
                  <a:noFill/>
                  <a:ln w="12700">
                    <a:solidFill>
                      <a:srgbClr val="000000"/>
                    </a:solidFill>
                    <a:round/>
                    <a:headEnd/>
                    <a:tailEnd/>
                  </a:ln>
                </p:spPr>
                <p:txBody>
                  <a:bodyPr/>
                  <a:lstStyle/>
                  <a:p>
                    <a:endParaRPr lang="en-US"/>
                  </a:p>
                </p:txBody>
              </p:sp>
              <p:sp>
                <p:nvSpPr>
                  <p:cNvPr id="28307" name="Line 207"/>
                  <p:cNvSpPr>
                    <a:spLocks noChangeShapeType="1"/>
                  </p:cNvSpPr>
                  <p:nvPr/>
                </p:nvSpPr>
                <p:spPr bwMode="auto">
                  <a:xfrm>
                    <a:off x="3800" y="3554"/>
                    <a:ext cx="0" cy="302"/>
                  </a:xfrm>
                  <a:prstGeom prst="line">
                    <a:avLst/>
                  </a:prstGeom>
                  <a:noFill/>
                  <a:ln w="12700">
                    <a:solidFill>
                      <a:srgbClr val="000000"/>
                    </a:solidFill>
                    <a:round/>
                    <a:headEnd/>
                    <a:tailEnd/>
                  </a:ln>
                </p:spPr>
                <p:txBody>
                  <a:bodyPr/>
                  <a:lstStyle/>
                  <a:p>
                    <a:endParaRPr lang="en-US"/>
                  </a:p>
                </p:txBody>
              </p:sp>
              <p:sp>
                <p:nvSpPr>
                  <p:cNvPr id="28308" name="Line 208"/>
                  <p:cNvSpPr>
                    <a:spLocks noChangeShapeType="1"/>
                  </p:cNvSpPr>
                  <p:nvPr/>
                </p:nvSpPr>
                <p:spPr bwMode="auto">
                  <a:xfrm>
                    <a:off x="4223" y="3554"/>
                    <a:ext cx="0" cy="302"/>
                  </a:xfrm>
                  <a:prstGeom prst="line">
                    <a:avLst/>
                  </a:prstGeom>
                  <a:noFill/>
                  <a:ln w="12700">
                    <a:solidFill>
                      <a:srgbClr val="000000"/>
                    </a:solidFill>
                    <a:round/>
                    <a:headEnd/>
                    <a:tailEnd/>
                  </a:ln>
                </p:spPr>
                <p:txBody>
                  <a:bodyPr/>
                  <a:lstStyle/>
                  <a:p>
                    <a:endParaRPr lang="en-US"/>
                  </a:p>
                </p:txBody>
              </p:sp>
              <p:sp>
                <p:nvSpPr>
                  <p:cNvPr id="28309" name="Line 209"/>
                  <p:cNvSpPr>
                    <a:spLocks noChangeShapeType="1"/>
                  </p:cNvSpPr>
                  <p:nvPr/>
                </p:nvSpPr>
                <p:spPr bwMode="auto">
                  <a:xfrm>
                    <a:off x="4645" y="3554"/>
                    <a:ext cx="0" cy="302"/>
                  </a:xfrm>
                  <a:prstGeom prst="line">
                    <a:avLst/>
                  </a:prstGeom>
                  <a:noFill/>
                  <a:ln w="12700">
                    <a:solidFill>
                      <a:srgbClr val="000000"/>
                    </a:solidFill>
                    <a:round/>
                    <a:headEnd/>
                    <a:tailEnd/>
                  </a:ln>
                </p:spPr>
                <p:txBody>
                  <a:bodyPr/>
                  <a:lstStyle/>
                  <a:p>
                    <a:endParaRPr lang="en-US"/>
                  </a:p>
                </p:txBody>
              </p:sp>
              <p:sp>
                <p:nvSpPr>
                  <p:cNvPr id="28310" name="Line 210"/>
                  <p:cNvSpPr>
                    <a:spLocks noChangeShapeType="1"/>
                  </p:cNvSpPr>
                  <p:nvPr/>
                </p:nvSpPr>
                <p:spPr bwMode="auto">
                  <a:xfrm>
                    <a:off x="5067" y="3554"/>
                    <a:ext cx="0" cy="302"/>
                  </a:xfrm>
                  <a:prstGeom prst="line">
                    <a:avLst/>
                  </a:prstGeom>
                  <a:noFill/>
                  <a:ln w="12700">
                    <a:solidFill>
                      <a:srgbClr val="000000"/>
                    </a:solidFill>
                    <a:round/>
                    <a:headEnd/>
                    <a:tailEnd/>
                  </a:ln>
                </p:spPr>
                <p:txBody>
                  <a:bodyPr/>
                  <a:lstStyle/>
                  <a:p>
                    <a:endParaRPr lang="en-US"/>
                  </a:p>
                </p:txBody>
              </p:sp>
              <p:sp>
                <p:nvSpPr>
                  <p:cNvPr id="28311" name="Line 211"/>
                  <p:cNvSpPr>
                    <a:spLocks noChangeShapeType="1"/>
                  </p:cNvSpPr>
                  <p:nvPr/>
                </p:nvSpPr>
                <p:spPr bwMode="auto">
                  <a:xfrm>
                    <a:off x="5489" y="3554"/>
                    <a:ext cx="0" cy="302"/>
                  </a:xfrm>
                  <a:prstGeom prst="line">
                    <a:avLst/>
                  </a:prstGeom>
                  <a:noFill/>
                  <a:ln w="12700">
                    <a:solidFill>
                      <a:srgbClr val="000000"/>
                    </a:solidFill>
                    <a:round/>
                    <a:headEnd/>
                    <a:tailEnd/>
                  </a:ln>
                </p:spPr>
                <p:txBody>
                  <a:bodyPr/>
                  <a:lstStyle/>
                  <a:p>
                    <a:endParaRPr lang="en-US"/>
                  </a:p>
                </p:txBody>
              </p:sp>
              <p:sp>
                <p:nvSpPr>
                  <p:cNvPr id="28312" name="Line 212"/>
                  <p:cNvSpPr>
                    <a:spLocks noChangeShapeType="1"/>
                  </p:cNvSpPr>
                  <p:nvPr/>
                </p:nvSpPr>
                <p:spPr bwMode="auto">
                  <a:xfrm>
                    <a:off x="5912" y="3554"/>
                    <a:ext cx="0" cy="302"/>
                  </a:xfrm>
                  <a:prstGeom prst="line">
                    <a:avLst/>
                  </a:prstGeom>
                  <a:noFill/>
                  <a:ln w="12700">
                    <a:solidFill>
                      <a:srgbClr val="000000"/>
                    </a:solidFill>
                    <a:round/>
                    <a:headEnd/>
                    <a:tailEnd/>
                  </a:ln>
                </p:spPr>
                <p:txBody>
                  <a:bodyPr/>
                  <a:lstStyle/>
                  <a:p>
                    <a:endParaRPr lang="en-US"/>
                  </a:p>
                </p:txBody>
              </p:sp>
              <p:sp>
                <p:nvSpPr>
                  <p:cNvPr id="28313" name="Line 213"/>
                  <p:cNvSpPr>
                    <a:spLocks noChangeShapeType="1"/>
                  </p:cNvSpPr>
                  <p:nvPr/>
                </p:nvSpPr>
                <p:spPr bwMode="auto">
                  <a:xfrm>
                    <a:off x="6334" y="3554"/>
                    <a:ext cx="0" cy="302"/>
                  </a:xfrm>
                  <a:prstGeom prst="line">
                    <a:avLst/>
                  </a:prstGeom>
                  <a:noFill/>
                  <a:ln w="12700" cap="sq">
                    <a:solidFill>
                      <a:srgbClr val="000000"/>
                    </a:solidFill>
                    <a:round/>
                    <a:headEnd/>
                    <a:tailEnd/>
                  </a:ln>
                </p:spPr>
                <p:txBody>
                  <a:bodyPr/>
                  <a:lstStyle/>
                  <a:p>
                    <a:endParaRPr lang="en-US"/>
                  </a:p>
                </p:txBody>
              </p:sp>
              <p:grpSp>
                <p:nvGrpSpPr>
                  <p:cNvPr id="28314" name="Group 214"/>
                  <p:cNvGrpSpPr>
                    <a:grpSpLocks/>
                  </p:cNvGrpSpPr>
                  <p:nvPr/>
                </p:nvGrpSpPr>
                <p:grpSpPr bwMode="auto">
                  <a:xfrm>
                    <a:off x="213" y="3554"/>
                    <a:ext cx="6334" cy="302"/>
                    <a:chOff x="148" y="1309"/>
                    <a:chExt cx="6334" cy="302"/>
                  </a:xfrm>
                </p:grpSpPr>
                <p:sp>
                  <p:nvSpPr>
                    <p:cNvPr id="28315" name="Rectangle 215"/>
                    <p:cNvSpPr>
                      <a:spLocks noChangeArrowheads="1"/>
                    </p:cNvSpPr>
                    <p:nvPr/>
                  </p:nvSpPr>
                  <p:spPr bwMode="auto">
                    <a:xfrm>
                      <a:off x="6060"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316" name="Rectangle 216"/>
                    <p:cNvSpPr>
                      <a:spLocks noChangeArrowheads="1"/>
                    </p:cNvSpPr>
                    <p:nvPr/>
                  </p:nvSpPr>
                  <p:spPr bwMode="auto">
                    <a:xfrm>
                      <a:off x="5637" y="1309"/>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317" name="Rectangle 217"/>
                    <p:cNvSpPr>
                      <a:spLocks noChangeArrowheads="1"/>
                    </p:cNvSpPr>
                    <p:nvPr/>
                  </p:nvSpPr>
                  <p:spPr bwMode="auto">
                    <a:xfrm>
                      <a:off x="5215"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318" name="Rectangle 218"/>
                    <p:cNvSpPr>
                      <a:spLocks noChangeArrowheads="1"/>
                    </p:cNvSpPr>
                    <p:nvPr/>
                  </p:nvSpPr>
                  <p:spPr bwMode="auto">
                    <a:xfrm>
                      <a:off x="4793"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319" name="Rectangle 219"/>
                    <p:cNvSpPr>
                      <a:spLocks noChangeArrowheads="1"/>
                    </p:cNvSpPr>
                    <p:nvPr/>
                  </p:nvSpPr>
                  <p:spPr bwMode="auto">
                    <a:xfrm>
                      <a:off x="4371"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320" name="Rectangle 220"/>
                    <p:cNvSpPr>
                      <a:spLocks noChangeArrowheads="1"/>
                    </p:cNvSpPr>
                    <p:nvPr/>
                  </p:nvSpPr>
                  <p:spPr bwMode="auto">
                    <a:xfrm>
                      <a:off x="3948" y="1309"/>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321" name="Rectangle 221"/>
                    <p:cNvSpPr>
                      <a:spLocks noChangeArrowheads="1"/>
                    </p:cNvSpPr>
                    <p:nvPr/>
                  </p:nvSpPr>
                  <p:spPr bwMode="auto">
                    <a:xfrm>
                      <a:off x="3526"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322" name="Rectangle 222"/>
                    <p:cNvSpPr>
                      <a:spLocks noChangeArrowheads="1"/>
                    </p:cNvSpPr>
                    <p:nvPr/>
                  </p:nvSpPr>
                  <p:spPr bwMode="auto">
                    <a:xfrm>
                      <a:off x="3104"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323" name="Rectangle 223"/>
                    <p:cNvSpPr>
                      <a:spLocks noChangeArrowheads="1"/>
                    </p:cNvSpPr>
                    <p:nvPr/>
                  </p:nvSpPr>
                  <p:spPr bwMode="auto">
                    <a:xfrm>
                      <a:off x="2682"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324" name="Rectangle 224"/>
                    <p:cNvSpPr>
                      <a:spLocks noChangeArrowheads="1"/>
                    </p:cNvSpPr>
                    <p:nvPr/>
                  </p:nvSpPr>
                  <p:spPr bwMode="auto">
                    <a:xfrm>
                      <a:off x="2259" y="1309"/>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325" name="Rectangle 225"/>
                    <p:cNvSpPr>
                      <a:spLocks noChangeArrowheads="1"/>
                    </p:cNvSpPr>
                    <p:nvPr/>
                  </p:nvSpPr>
                  <p:spPr bwMode="auto">
                    <a:xfrm>
                      <a:off x="1837"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326" name="Rectangle 226"/>
                    <p:cNvSpPr>
                      <a:spLocks noChangeArrowheads="1"/>
                    </p:cNvSpPr>
                    <p:nvPr/>
                  </p:nvSpPr>
                  <p:spPr bwMode="auto">
                    <a:xfrm>
                      <a:off x="1415"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327" name="Rectangle 227"/>
                    <p:cNvSpPr>
                      <a:spLocks noChangeArrowheads="1"/>
                    </p:cNvSpPr>
                    <p:nvPr/>
                  </p:nvSpPr>
                  <p:spPr bwMode="auto">
                    <a:xfrm>
                      <a:off x="993"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328" name="Rectangle 228"/>
                    <p:cNvSpPr>
                      <a:spLocks noChangeArrowheads="1"/>
                    </p:cNvSpPr>
                    <p:nvPr/>
                  </p:nvSpPr>
                  <p:spPr bwMode="auto">
                    <a:xfrm>
                      <a:off x="570" y="1309"/>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329" name="Rectangle 229"/>
                    <p:cNvSpPr>
                      <a:spLocks noChangeArrowheads="1"/>
                    </p:cNvSpPr>
                    <p:nvPr/>
                  </p:nvSpPr>
                  <p:spPr bwMode="auto">
                    <a:xfrm>
                      <a:off x="148"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330" name="Line 230"/>
                    <p:cNvSpPr>
                      <a:spLocks noChangeShapeType="1"/>
                    </p:cNvSpPr>
                    <p:nvPr/>
                  </p:nvSpPr>
                  <p:spPr bwMode="auto">
                    <a:xfrm>
                      <a:off x="148" y="1309"/>
                      <a:ext cx="6334" cy="0"/>
                    </a:xfrm>
                    <a:prstGeom prst="line">
                      <a:avLst/>
                    </a:prstGeom>
                    <a:noFill/>
                    <a:ln w="12700" cap="sq">
                      <a:solidFill>
                        <a:srgbClr val="000000"/>
                      </a:solidFill>
                      <a:round/>
                      <a:headEnd/>
                      <a:tailEnd/>
                    </a:ln>
                  </p:spPr>
                  <p:txBody>
                    <a:bodyPr/>
                    <a:lstStyle/>
                    <a:p>
                      <a:endParaRPr lang="en-US"/>
                    </a:p>
                  </p:txBody>
                </p:sp>
                <p:sp>
                  <p:nvSpPr>
                    <p:cNvPr id="28331" name="Line 231"/>
                    <p:cNvSpPr>
                      <a:spLocks noChangeShapeType="1"/>
                    </p:cNvSpPr>
                    <p:nvPr/>
                  </p:nvSpPr>
                  <p:spPr bwMode="auto">
                    <a:xfrm>
                      <a:off x="148" y="1611"/>
                      <a:ext cx="6334" cy="0"/>
                    </a:xfrm>
                    <a:prstGeom prst="line">
                      <a:avLst/>
                    </a:prstGeom>
                    <a:noFill/>
                    <a:ln w="12700" cap="sq">
                      <a:solidFill>
                        <a:srgbClr val="000000"/>
                      </a:solidFill>
                      <a:round/>
                      <a:headEnd/>
                      <a:tailEnd/>
                    </a:ln>
                  </p:spPr>
                  <p:txBody>
                    <a:bodyPr/>
                    <a:lstStyle/>
                    <a:p>
                      <a:endParaRPr lang="en-US"/>
                    </a:p>
                  </p:txBody>
                </p:sp>
                <p:sp>
                  <p:nvSpPr>
                    <p:cNvPr id="28332" name="Line 232"/>
                    <p:cNvSpPr>
                      <a:spLocks noChangeShapeType="1"/>
                    </p:cNvSpPr>
                    <p:nvPr/>
                  </p:nvSpPr>
                  <p:spPr bwMode="auto">
                    <a:xfrm>
                      <a:off x="148" y="1309"/>
                      <a:ext cx="0" cy="302"/>
                    </a:xfrm>
                    <a:prstGeom prst="line">
                      <a:avLst/>
                    </a:prstGeom>
                    <a:noFill/>
                    <a:ln w="12700" cap="sq">
                      <a:solidFill>
                        <a:srgbClr val="000000"/>
                      </a:solidFill>
                      <a:round/>
                      <a:headEnd/>
                      <a:tailEnd/>
                    </a:ln>
                  </p:spPr>
                  <p:txBody>
                    <a:bodyPr/>
                    <a:lstStyle/>
                    <a:p>
                      <a:endParaRPr lang="en-US"/>
                    </a:p>
                  </p:txBody>
                </p:sp>
                <p:sp>
                  <p:nvSpPr>
                    <p:cNvPr id="28333" name="Line 233"/>
                    <p:cNvSpPr>
                      <a:spLocks noChangeShapeType="1"/>
                    </p:cNvSpPr>
                    <p:nvPr/>
                  </p:nvSpPr>
                  <p:spPr bwMode="auto">
                    <a:xfrm>
                      <a:off x="570" y="1309"/>
                      <a:ext cx="0" cy="302"/>
                    </a:xfrm>
                    <a:prstGeom prst="line">
                      <a:avLst/>
                    </a:prstGeom>
                    <a:noFill/>
                    <a:ln w="12700">
                      <a:solidFill>
                        <a:srgbClr val="000000"/>
                      </a:solidFill>
                      <a:round/>
                      <a:headEnd/>
                      <a:tailEnd/>
                    </a:ln>
                  </p:spPr>
                  <p:txBody>
                    <a:bodyPr/>
                    <a:lstStyle/>
                    <a:p>
                      <a:endParaRPr lang="en-US"/>
                    </a:p>
                  </p:txBody>
                </p:sp>
                <p:sp>
                  <p:nvSpPr>
                    <p:cNvPr id="28334" name="Line 234"/>
                    <p:cNvSpPr>
                      <a:spLocks noChangeShapeType="1"/>
                    </p:cNvSpPr>
                    <p:nvPr/>
                  </p:nvSpPr>
                  <p:spPr bwMode="auto">
                    <a:xfrm>
                      <a:off x="993" y="1309"/>
                      <a:ext cx="0" cy="302"/>
                    </a:xfrm>
                    <a:prstGeom prst="line">
                      <a:avLst/>
                    </a:prstGeom>
                    <a:noFill/>
                    <a:ln w="12700">
                      <a:solidFill>
                        <a:srgbClr val="000000"/>
                      </a:solidFill>
                      <a:round/>
                      <a:headEnd/>
                      <a:tailEnd/>
                    </a:ln>
                  </p:spPr>
                  <p:txBody>
                    <a:bodyPr/>
                    <a:lstStyle/>
                    <a:p>
                      <a:endParaRPr lang="en-US"/>
                    </a:p>
                  </p:txBody>
                </p:sp>
                <p:sp>
                  <p:nvSpPr>
                    <p:cNvPr id="28335" name="Line 235"/>
                    <p:cNvSpPr>
                      <a:spLocks noChangeShapeType="1"/>
                    </p:cNvSpPr>
                    <p:nvPr/>
                  </p:nvSpPr>
                  <p:spPr bwMode="auto">
                    <a:xfrm>
                      <a:off x="1415" y="1309"/>
                      <a:ext cx="0" cy="302"/>
                    </a:xfrm>
                    <a:prstGeom prst="line">
                      <a:avLst/>
                    </a:prstGeom>
                    <a:noFill/>
                    <a:ln w="12700">
                      <a:solidFill>
                        <a:srgbClr val="000000"/>
                      </a:solidFill>
                      <a:round/>
                      <a:headEnd/>
                      <a:tailEnd/>
                    </a:ln>
                  </p:spPr>
                  <p:txBody>
                    <a:bodyPr/>
                    <a:lstStyle/>
                    <a:p>
                      <a:endParaRPr lang="en-US"/>
                    </a:p>
                  </p:txBody>
                </p:sp>
                <p:sp>
                  <p:nvSpPr>
                    <p:cNvPr id="28336" name="Line 236"/>
                    <p:cNvSpPr>
                      <a:spLocks noChangeShapeType="1"/>
                    </p:cNvSpPr>
                    <p:nvPr/>
                  </p:nvSpPr>
                  <p:spPr bwMode="auto">
                    <a:xfrm>
                      <a:off x="1837" y="1309"/>
                      <a:ext cx="0" cy="302"/>
                    </a:xfrm>
                    <a:prstGeom prst="line">
                      <a:avLst/>
                    </a:prstGeom>
                    <a:noFill/>
                    <a:ln w="12700">
                      <a:solidFill>
                        <a:srgbClr val="000000"/>
                      </a:solidFill>
                      <a:round/>
                      <a:headEnd/>
                      <a:tailEnd/>
                    </a:ln>
                  </p:spPr>
                  <p:txBody>
                    <a:bodyPr/>
                    <a:lstStyle/>
                    <a:p>
                      <a:endParaRPr lang="en-US"/>
                    </a:p>
                  </p:txBody>
                </p:sp>
                <p:sp>
                  <p:nvSpPr>
                    <p:cNvPr id="28337" name="Line 237"/>
                    <p:cNvSpPr>
                      <a:spLocks noChangeShapeType="1"/>
                    </p:cNvSpPr>
                    <p:nvPr/>
                  </p:nvSpPr>
                  <p:spPr bwMode="auto">
                    <a:xfrm>
                      <a:off x="2259" y="1309"/>
                      <a:ext cx="0" cy="302"/>
                    </a:xfrm>
                    <a:prstGeom prst="line">
                      <a:avLst/>
                    </a:prstGeom>
                    <a:noFill/>
                    <a:ln w="12700">
                      <a:solidFill>
                        <a:srgbClr val="000000"/>
                      </a:solidFill>
                      <a:round/>
                      <a:headEnd/>
                      <a:tailEnd/>
                    </a:ln>
                  </p:spPr>
                  <p:txBody>
                    <a:bodyPr/>
                    <a:lstStyle/>
                    <a:p>
                      <a:endParaRPr lang="en-US"/>
                    </a:p>
                  </p:txBody>
                </p:sp>
                <p:sp>
                  <p:nvSpPr>
                    <p:cNvPr id="28338" name="Line 238"/>
                    <p:cNvSpPr>
                      <a:spLocks noChangeShapeType="1"/>
                    </p:cNvSpPr>
                    <p:nvPr/>
                  </p:nvSpPr>
                  <p:spPr bwMode="auto">
                    <a:xfrm>
                      <a:off x="2682" y="1309"/>
                      <a:ext cx="0" cy="302"/>
                    </a:xfrm>
                    <a:prstGeom prst="line">
                      <a:avLst/>
                    </a:prstGeom>
                    <a:noFill/>
                    <a:ln w="12700">
                      <a:solidFill>
                        <a:srgbClr val="000000"/>
                      </a:solidFill>
                      <a:round/>
                      <a:headEnd/>
                      <a:tailEnd/>
                    </a:ln>
                  </p:spPr>
                  <p:txBody>
                    <a:bodyPr/>
                    <a:lstStyle/>
                    <a:p>
                      <a:endParaRPr lang="en-US"/>
                    </a:p>
                  </p:txBody>
                </p:sp>
                <p:sp>
                  <p:nvSpPr>
                    <p:cNvPr id="28339" name="Line 239"/>
                    <p:cNvSpPr>
                      <a:spLocks noChangeShapeType="1"/>
                    </p:cNvSpPr>
                    <p:nvPr/>
                  </p:nvSpPr>
                  <p:spPr bwMode="auto">
                    <a:xfrm>
                      <a:off x="3104" y="1309"/>
                      <a:ext cx="0" cy="302"/>
                    </a:xfrm>
                    <a:prstGeom prst="line">
                      <a:avLst/>
                    </a:prstGeom>
                    <a:noFill/>
                    <a:ln w="12700">
                      <a:solidFill>
                        <a:srgbClr val="000000"/>
                      </a:solidFill>
                      <a:round/>
                      <a:headEnd/>
                      <a:tailEnd/>
                    </a:ln>
                  </p:spPr>
                  <p:txBody>
                    <a:bodyPr/>
                    <a:lstStyle/>
                    <a:p>
                      <a:endParaRPr lang="en-US"/>
                    </a:p>
                  </p:txBody>
                </p:sp>
                <p:sp>
                  <p:nvSpPr>
                    <p:cNvPr id="28340" name="Line 240"/>
                    <p:cNvSpPr>
                      <a:spLocks noChangeShapeType="1"/>
                    </p:cNvSpPr>
                    <p:nvPr/>
                  </p:nvSpPr>
                  <p:spPr bwMode="auto">
                    <a:xfrm>
                      <a:off x="3526" y="1309"/>
                      <a:ext cx="0" cy="302"/>
                    </a:xfrm>
                    <a:prstGeom prst="line">
                      <a:avLst/>
                    </a:prstGeom>
                    <a:noFill/>
                    <a:ln w="12700">
                      <a:solidFill>
                        <a:srgbClr val="000000"/>
                      </a:solidFill>
                      <a:round/>
                      <a:headEnd/>
                      <a:tailEnd/>
                    </a:ln>
                  </p:spPr>
                  <p:txBody>
                    <a:bodyPr/>
                    <a:lstStyle/>
                    <a:p>
                      <a:endParaRPr lang="en-US"/>
                    </a:p>
                  </p:txBody>
                </p:sp>
                <p:sp>
                  <p:nvSpPr>
                    <p:cNvPr id="28341" name="Line 241"/>
                    <p:cNvSpPr>
                      <a:spLocks noChangeShapeType="1"/>
                    </p:cNvSpPr>
                    <p:nvPr/>
                  </p:nvSpPr>
                  <p:spPr bwMode="auto">
                    <a:xfrm>
                      <a:off x="3948" y="1309"/>
                      <a:ext cx="0" cy="302"/>
                    </a:xfrm>
                    <a:prstGeom prst="line">
                      <a:avLst/>
                    </a:prstGeom>
                    <a:noFill/>
                    <a:ln w="12700">
                      <a:solidFill>
                        <a:srgbClr val="000000"/>
                      </a:solidFill>
                      <a:round/>
                      <a:headEnd/>
                      <a:tailEnd/>
                    </a:ln>
                  </p:spPr>
                  <p:txBody>
                    <a:bodyPr/>
                    <a:lstStyle/>
                    <a:p>
                      <a:endParaRPr lang="en-US"/>
                    </a:p>
                  </p:txBody>
                </p:sp>
                <p:sp>
                  <p:nvSpPr>
                    <p:cNvPr id="28342" name="Line 242"/>
                    <p:cNvSpPr>
                      <a:spLocks noChangeShapeType="1"/>
                    </p:cNvSpPr>
                    <p:nvPr/>
                  </p:nvSpPr>
                  <p:spPr bwMode="auto">
                    <a:xfrm>
                      <a:off x="4371" y="1309"/>
                      <a:ext cx="0" cy="302"/>
                    </a:xfrm>
                    <a:prstGeom prst="line">
                      <a:avLst/>
                    </a:prstGeom>
                    <a:noFill/>
                    <a:ln w="12700">
                      <a:solidFill>
                        <a:srgbClr val="000000"/>
                      </a:solidFill>
                      <a:round/>
                      <a:headEnd/>
                      <a:tailEnd/>
                    </a:ln>
                  </p:spPr>
                  <p:txBody>
                    <a:bodyPr/>
                    <a:lstStyle/>
                    <a:p>
                      <a:endParaRPr lang="en-US"/>
                    </a:p>
                  </p:txBody>
                </p:sp>
                <p:sp>
                  <p:nvSpPr>
                    <p:cNvPr id="28343" name="Line 243"/>
                    <p:cNvSpPr>
                      <a:spLocks noChangeShapeType="1"/>
                    </p:cNvSpPr>
                    <p:nvPr/>
                  </p:nvSpPr>
                  <p:spPr bwMode="auto">
                    <a:xfrm>
                      <a:off x="4793" y="1309"/>
                      <a:ext cx="0" cy="302"/>
                    </a:xfrm>
                    <a:prstGeom prst="line">
                      <a:avLst/>
                    </a:prstGeom>
                    <a:noFill/>
                    <a:ln w="12700">
                      <a:solidFill>
                        <a:srgbClr val="000000"/>
                      </a:solidFill>
                      <a:round/>
                      <a:headEnd/>
                      <a:tailEnd/>
                    </a:ln>
                  </p:spPr>
                  <p:txBody>
                    <a:bodyPr/>
                    <a:lstStyle/>
                    <a:p>
                      <a:endParaRPr lang="en-US"/>
                    </a:p>
                  </p:txBody>
                </p:sp>
                <p:sp>
                  <p:nvSpPr>
                    <p:cNvPr id="28344" name="Line 244"/>
                    <p:cNvSpPr>
                      <a:spLocks noChangeShapeType="1"/>
                    </p:cNvSpPr>
                    <p:nvPr/>
                  </p:nvSpPr>
                  <p:spPr bwMode="auto">
                    <a:xfrm>
                      <a:off x="5215" y="1309"/>
                      <a:ext cx="0" cy="302"/>
                    </a:xfrm>
                    <a:prstGeom prst="line">
                      <a:avLst/>
                    </a:prstGeom>
                    <a:noFill/>
                    <a:ln w="12700">
                      <a:solidFill>
                        <a:srgbClr val="000000"/>
                      </a:solidFill>
                      <a:round/>
                      <a:headEnd/>
                      <a:tailEnd/>
                    </a:ln>
                  </p:spPr>
                  <p:txBody>
                    <a:bodyPr/>
                    <a:lstStyle/>
                    <a:p>
                      <a:endParaRPr lang="en-US"/>
                    </a:p>
                  </p:txBody>
                </p:sp>
                <p:sp>
                  <p:nvSpPr>
                    <p:cNvPr id="28345" name="Line 245"/>
                    <p:cNvSpPr>
                      <a:spLocks noChangeShapeType="1"/>
                    </p:cNvSpPr>
                    <p:nvPr/>
                  </p:nvSpPr>
                  <p:spPr bwMode="auto">
                    <a:xfrm>
                      <a:off x="5637" y="1309"/>
                      <a:ext cx="0" cy="302"/>
                    </a:xfrm>
                    <a:prstGeom prst="line">
                      <a:avLst/>
                    </a:prstGeom>
                    <a:noFill/>
                    <a:ln w="12700">
                      <a:solidFill>
                        <a:srgbClr val="000000"/>
                      </a:solidFill>
                      <a:round/>
                      <a:headEnd/>
                      <a:tailEnd/>
                    </a:ln>
                  </p:spPr>
                  <p:txBody>
                    <a:bodyPr/>
                    <a:lstStyle/>
                    <a:p>
                      <a:endParaRPr lang="en-US"/>
                    </a:p>
                  </p:txBody>
                </p:sp>
                <p:sp>
                  <p:nvSpPr>
                    <p:cNvPr id="28346" name="Line 246"/>
                    <p:cNvSpPr>
                      <a:spLocks noChangeShapeType="1"/>
                    </p:cNvSpPr>
                    <p:nvPr/>
                  </p:nvSpPr>
                  <p:spPr bwMode="auto">
                    <a:xfrm>
                      <a:off x="6060" y="1309"/>
                      <a:ext cx="0" cy="302"/>
                    </a:xfrm>
                    <a:prstGeom prst="line">
                      <a:avLst/>
                    </a:prstGeom>
                    <a:noFill/>
                    <a:ln w="12700">
                      <a:solidFill>
                        <a:srgbClr val="000000"/>
                      </a:solidFill>
                      <a:round/>
                      <a:headEnd/>
                      <a:tailEnd/>
                    </a:ln>
                  </p:spPr>
                  <p:txBody>
                    <a:bodyPr/>
                    <a:lstStyle/>
                    <a:p>
                      <a:endParaRPr lang="en-US"/>
                    </a:p>
                  </p:txBody>
                </p:sp>
                <p:sp>
                  <p:nvSpPr>
                    <p:cNvPr id="28347" name="Line 247"/>
                    <p:cNvSpPr>
                      <a:spLocks noChangeShapeType="1"/>
                    </p:cNvSpPr>
                    <p:nvPr/>
                  </p:nvSpPr>
                  <p:spPr bwMode="auto">
                    <a:xfrm>
                      <a:off x="6482" y="1309"/>
                      <a:ext cx="0" cy="302"/>
                    </a:xfrm>
                    <a:prstGeom prst="line">
                      <a:avLst/>
                    </a:prstGeom>
                    <a:noFill/>
                    <a:ln w="12700" cap="sq">
                      <a:solidFill>
                        <a:srgbClr val="000000"/>
                      </a:solidFill>
                      <a:round/>
                      <a:headEnd/>
                      <a:tailEnd/>
                    </a:ln>
                  </p:spPr>
                  <p:txBody>
                    <a:bodyPr/>
                    <a:lstStyle/>
                    <a:p>
                      <a:endParaRPr lang="en-US"/>
                    </a:p>
                  </p:txBody>
                </p:sp>
              </p:grpSp>
            </p:grpSp>
          </p:grpSp>
          <p:grpSp>
            <p:nvGrpSpPr>
              <p:cNvPr id="28130" name="Group 248"/>
              <p:cNvGrpSpPr>
                <a:grpSpLocks/>
              </p:cNvGrpSpPr>
              <p:nvPr/>
            </p:nvGrpSpPr>
            <p:grpSpPr bwMode="auto">
              <a:xfrm>
                <a:off x="2704" y="3574"/>
                <a:ext cx="2518" cy="282"/>
                <a:chOff x="176" y="3574"/>
                <a:chExt cx="2518" cy="282"/>
              </a:xfrm>
            </p:grpSpPr>
            <p:grpSp>
              <p:nvGrpSpPr>
                <p:cNvPr id="28131" name="Group 249"/>
                <p:cNvGrpSpPr>
                  <a:grpSpLocks/>
                </p:cNvGrpSpPr>
                <p:nvPr/>
              </p:nvGrpSpPr>
              <p:grpSpPr bwMode="auto">
                <a:xfrm>
                  <a:off x="176" y="3574"/>
                  <a:ext cx="1259" cy="282"/>
                  <a:chOff x="0" y="3554"/>
                  <a:chExt cx="6547" cy="302"/>
                </a:xfrm>
              </p:grpSpPr>
              <p:sp>
                <p:nvSpPr>
                  <p:cNvPr id="28204" name="Rectangle 250"/>
                  <p:cNvSpPr>
                    <a:spLocks noChangeArrowheads="1"/>
                  </p:cNvSpPr>
                  <p:nvPr/>
                </p:nvSpPr>
                <p:spPr bwMode="auto">
                  <a:xfrm>
                    <a:off x="2958" y="3554"/>
                    <a:ext cx="2954" cy="302"/>
                  </a:xfrm>
                  <a:prstGeom prst="rect">
                    <a:avLst/>
                  </a:prstGeom>
                  <a:solidFill>
                    <a:srgbClr val="969696"/>
                  </a:solidFill>
                  <a:ln w="9525">
                    <a:noFill/>
                    <a:miter lim="800000"/>
                    <a:headEnd/>
                    <a:tailEnd/>
                  </a:ln>
                </p:spPr>
                <p:txBody>
                  <a:bodyPr wrap="none" anchor="ctr"/>
                  <a:lstStyle/>
                  <a:p>
                    <a:endParaRPr lang="en-US"/>
                  </a:p>
                </p:txBody>
              </p:sp>
              <p:sp>
                <p:nvSpPr>
                  <p:cNvPr id="28205" name="Rectangle 251"/>
                  <p:cNvSpPr>
                    <a:spLocks noChangeArrowheads="1"/>
                  </p:cNvSpPr>
                  <p:nvPr/>
                </p:nvSpPr>
                <p:spPr bwMode="auto">
                  <a:xfrm>
                    <a:off x="1269" y="3554"/>
                    <a:ext cx="1687" cy="302"/>
                  </a:xfrm>
                  <a:prstGeom prst="rect">
                    <a:avLst/>
                  </a:prstGeom>
                  <a:solidFill>
                    <a:srgbClr val="969696"/>
                  </a:solidFill>
                  <a:ln w="9525">
                    <a:noFill/>
                    <a:miter lim="800000"/>
                    <a:headEnd/>
                    <a:tailEnd/>
                  </a:ln>
                </p:spPr>
                <p:txBody>
                  <a:bodyPr wrap="none" anchor="ctr"/>
                  <a:lstStyle/>
                  <a:p>
                    <a:endParaRPr lang="en-US"/>
                  </a:p>
                </p:txBody>
              </p:sp>
              <p:sp>
                <p:nvSpPr>
                  <p:cNvPr id="28206" name="Rectangle 252"/>
                  <p:cNvSpPr>
                    <a:spLocks noChangeArrowheads="1"/>
                  </p:cNvSpPr>
                  <p:nvPr/>
                </p:nvSpPr>
                <p:spPr bwMode="auto">
                  <a:xfrm>
                    <a:off x="422" y="3554"/>
                    <a:ext cx="845" cy="302"/>
                  </a:xfrm>
                  <a:prstGeom prst="rect">
                    <a:avLst/>
                  </a:prstGeom>
                  <a:solidFill>
                    <a:srgbClr val="969696"/>
                  </a:solidFill>
                  <a:ln w="9525">
                    <a:noFill/>
                    <a:miter lim="800000"/>
                    <a:headEnd/>
                    <a:tailEnd/>
                  </a:ln>
                </p:spPr>
                <p:txBody>
                  <a:bodyPr wrap="none" anchor="ctr"/>
                  <a:lstStyle/>
                  <a:p>
                    <a:endParaRPr lang="en-US"/>
                  </a:p>
                </p:txBody>
              </p:sp>
              <p:sp>
                <p:nvSpPr>
                  <p:cNvPr id="28207" name="Rectangle 253"/>
                  <p:cNvSpPr>
                    <a:spLocks noChangeArrowheads="1"/>
                  </p:cNvSpPr>
                  <p:nvPr/>
                </p:nvSpPr>
                <p:spPr bwMode="auto">
                  <a:xfrm>
                    <a:off x="0" y="3554"/>
                    <a:ext cx="422" cy="302"/>
                  </a:xfrm>
                  <a:prstGeom prst="rect">
                    <a:avLst/>
                  </a:prstGeom>
                  <a:solidFill>
                    <a:srgbClr val="969696"/>
                  </a:solidFill>
                  <a:ln w="9525">
                    <a:noFill/>
                    <a:miter lim="800000"/>
                    <a:headEnd/>
                    <a:tailEnd/>
                  </a:ln>
                </p:spPr>
                <p:txBody>
                  <a:bodyPr wrap="none" anchor="ctr"/>
                  <a:lstStyle/>
                  <a:p>
                    <a:endParaRPr lang="en-US"/>
                  </a:p>
                </p:txBody>
              </p:sp>
              <p:sp>
                <p:nvSpPr>
                  <p:cNvPr id="28208" name="Rectangle 254"/>
                  <p:cNvSpPr>
                    <a:spLocks noChangeArrowheads="1"/>
                  </p:cNvSpPr>
                  <p:nvPr/>
                </p:nvSpPr>
                <p:spPr bwMode="auto">
                  <a:xfrm>
                    <a:off x="5912"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209" name="Rectangle 255"/>
                  <p:cNvSpPr>
                    <a:spLocks noChangeArrowheads="1"/>
                  </p:cNvSpPr>
                  <p:nvPr/>
                </p:nvSpPr>
                <p:spPr bwMode="auto">
                  <a:xfrm>
                    <a:off x="5489" y="3554"/>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210" name="Rectangle 256"/>
                  <p:cNvSpPr>
                    <a:spLocks noChangeArrowheads="1"/>
                  </p:cNvSpPr>
                  <p:nvPr/>
                </p:nvSpPr>
                <p:spPr bwMode="auto">
                  <a:xfrm>
                    <a:off x="5067"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211" name="Rectangle 257"/>
                  <p:cNvSpPr>
                    <a:spLocks noChangeArrowheads="1"/>
                  </p:cNvSpPr>
                  <p:nvPr/>
                </p:nvSpPr>
                <p:spPr bwMode="auto">
                  <a:xfrm>
                    <a:off x="4645"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212" name="Rectangle 258"/>
                  <p:cNvSpPr>
                    <a:spLocks noChangeArrowheads="1"/>
                  </p:cNvSpPr>
                  <p:nvPr/>
                </p:nvSpPr>
                <p:spPr bwMode="auto">
                  <a:xfrm>
                    <a:off x="4223"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213" name="Rectangle 259"/>
                  <p:cNvSpPr>
                    <a:spLocks noChangeArrowheads="1"/>
                  </p:cNvSpPr>
                  <p:nvPr/>
                </p:nvSpPr>
                <p:spPr bwMode="auto">
                  <a:xfrm>
                    <a:off x="3800" y="3554"/>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214" name="Rectangle 260"/>
                  <p:cNvSpPr>
                    <a:spLocks noChangeArrowheads="1"/>
                  </p:cNvSpPr>
                  <p:nvPr/>
                </p:nvSpPr>
                <p:spPr bwMode="auto">
                  <a:xfrm>
                    <a:off x="3378"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215" name="Rectangle 261"/>
                  <p:cNvSpPr>
                    <a:spLocks noChangeArrowheads="1"/>
                  </p:cNvSpPr>
                  <p:nvPr/>
                </p:nvSpPr>
                <p:spPr bwMode="auto">
                  <a:xfrm>
                    <a:off x="2956"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216" name="Rectangle 262"/>
                  <p:cNvSpPr>
                    <a:spLocks noChangeArrowheads="1"/>
                  </p:cNvSpPr>
                  <p:nvPr/>
                </p:nvSpPr>
                <p:spPr bwMode="auto">
                  <a:xfrm>
                    <a:off x="2534"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217" name="Rectangle 263"/>
                  <p:cNvSpPr>
                    <a:spLocks noChangeArrowheads="1"/>
                  </p:cNvSpPr>
                  <p:nvPr/>
                </p:nvSpPr>
                <p:spPr bwMode="auto">
                  <a:xfrm>
                    <a:off x="2111" y="3554"/>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218" name="Rectangle 264"/>
                  <p:cNvSpPr>
                    <a:spLocks noChangeArrowheads="1"/>
                  </p:cNvSpPr>
                  <p:nvPr/>
                </p:nvSpPr>
                <p:spPr bwMode="auto">
                  <a:xfrm>
                    <a:off x="1689"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219" name="Rectangle 265"/>
                  <p:cNvSpPr>
                    <a:spLocks noChangeArrowheads="1"/>
                  </p:cNvSpPr>
                  <p:nvPr/>
                </p:nvSpPr>
                <p:spPr bwMode="auto">
                  <a:xfrm>
                    <a:off x="1267"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220" name="Rectangle 266"/>
                  <p:cNvSpPr>
                    <a:spLocks noChangeArrowheads="1"/>
                  </p:cNvSpPr>
                  <p:nvPr/>
                </p:nvSpPr>
                <p:spPr bwMode="auto">
                  <a:xfrm>
                    <a:off x="845"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221" name="Rectangle 267"/>
                  <p:cNvSpPr>
                    <a:spLocks noChangeArrowheads="1"/>
                  </p:cNvSpPr>
                  <p:nvPr/>
                </p:nvSpPr>
                <p:spPr bwMode="auto">
                  <a:xfrm>
                    <a:off x="422" y="3554"/>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222" name="Rectangle 268"/>
                  <p:cNvSpPr>
                    <a:spLocks noChangeArrowheads="1"/>
                  </p:cNvSpPr>
                  <p:nvPr/>
                </p:nvSpPr>
                <p:spPr bwMode="auto">
                  <a:xfrm>
                    <a:off x="0"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223" name="Line 269"/>
                  <p:cNvSpPr>
                    <a:spLocks noChangeShapeType="1"/>
                  </p:cNvSpPr>
                  <p:nvPr/>
                </p:nvSpPr>
                <p:spPr bwMode="auto">
                  <a:xfrm>
                    <a:off x="0" y="3554"/>
                    <a:ext cx="6334" cy="0"/>
                  </a:xfrm>
                  <a:prstGeom prst="line">
                    <a:avLst/>
                  </a:prstGeom>
                  <a:noFill/>
                  <a:ln w="12700" cap="sq">
                    <a:solidFill>
                      <a:srgbClr val="000000"/>
                    </a:solidFill>
                    <a:round/>
                    <a:headEnd/>
                    <a:tailEnd/>
                  </a:ln>
                </p:spPr>
                <p:txBody>
                  <a:bodyPr/>
                  <a:lstStyle/>
                  <a:p>
                    <a:endParaRPr lang="en-US"/>
                  </a:p>
                </p:txBody>
              </p:sp>
              <p:sp>
                <p:nvSpPr>
                  <p:cNvPr id="28224" name="Line 270"/>
                  <p:cNvSpPr>
                    <a:spLocks noChangeShapeType="1"/>
                  </p:cNvSpPr>
                  <p:nvPr/>
                </p:nvSpPr>
                <p:spPr bwMode="auto">
                  <a:xfrm>
                    <a:off x="0" y="3856"/>
                    <a:ext cx="6334" cy="0"/>
                  </a:xfrm>
                  <a:prstGeom prst="line">
                    <a:avLst/>
                  </a:prstGeom>
                  <a:noFill/>
                  <a:ln w="12700" cap="sq">
                    <a:solidFill>
                      <a:srgbClr val="000000"/>
                    </a:solidFill>
                    <a:round/>
                    <a:headEnd/>
                    <a:tailEnd/>
                  </a:ln>
                </p:spPr>
                <p:txBody>
                  <a:bodyPr/>
                  <a:lstStyle/>
                  <a:p>
                    <a:endParaRPr lang="en-US"/>
                  </a:p>
                </p:txBody>
              </p:sp>
              <p:sp>
                <p:nvSpPr>
                  <p:cNvPr id="28225" name="Line 271"/>
                  <p:cNvSpPr>
                    <a:spLocks noChangeShapeType="1"/>
                  </p:cNvSpPr>
                  <p:nvPr/>
                </p:nvSpPr>
                <p:spPr bwMode="auto">
                  <a:xfrm>
                    <a:off x="0" y="3554"/>
                    <a:ext cx="0" cy="302"/>
                  </a:xfrm>
                  <a:prstGeom prst="line">
                    <a:avLst/>
                  </a:prstGeom>
                  <a:noFill/>
                  <a:ln w="12700" cap="sq">
                    <a:solidFill>
                      <a:srgbClr val="000000"/>
                    </a:solidFill>
                    <a:round/>
                    <a:headEnd/>
                    <a:tailEnd/>
                  </a:ln>
                </p:spPr>
                <p:txBody>
                  <a:bodyPr/>
                  <a:lstStyle/>
                  <a:p>
                    <a:endParaRPr lang="en-US"/>
                  </a:p>
                </p:txBody>
              </p:sp>
              <p:sp>
                <p:nvSpPr>
                  <p:cNvPr id="28226" name="Line 272"/>
                  <p:cNvSpPr>
                    <a:spLocks noChangeShapeType="1"/>
                  </p:cNvSpPr>
                  <p:nvPr/>
                </p:nvSpPr>
                <p:spPr bwMode="auto">
                  <a:xfrm>
                    <a:off x="422" y="3554"/>
                    <a:ext cx="0" cy="302"/>
                  </a:xfrm>
                  <a:prstGeom prst="line">
                    <a:avLst/>
                  </a:prstGeom>
                  <a:noFill/>
                  <a:ln w="12700">
                    <a:solidFill>
                      <a:srgbClr val="000000"/>
                    </a:solidFill>
                    <a:round/>
                    <a:headEnd/>
                    <a:tailEnd/>
                  </a:ln>
                </p:spPr>
                <p:txBody>
                  <a:bodyPr/>
                  <a:lstStyle/>
                  <a:p>
                    <a:endParaRPr lang="en-US"/>
                  </a:p>
                </p:txBody>
              </p:sp>
              <p:sp>
                <p:nvSpPr>
                  <p:cNvPr id="28227" name="Line 273"/>
                  <p:cNvSpPr>
                    <a:spLocks noChangeShapeType="1"/>
                  </p:cNvSpPr>
                  <p:nvPr/>
                </p:nvSpPr>
                <p:spPr bwMode="auto">
                  <a:xfrm>
                    <a:off x="845" y="3554"/>
                    <a:ext cx="0" cy="302"/>
                  </a:xfrm>
                  <a:prstGeom prst="line">
                    <a:avLst/>
                  </a:prstGeom>
                  <a:noFill/>
                  <a:ln w="12700">
                    <a:solidFill>
                      <a:srgbClr val="000000"/>
                    </a:solidFill>
                    <a:round/>
                    <a:headEnd/>
                    <a:tailEnd/>
                  </a:ln>
                </p:spPr>
                <p:txBody>
                  <a:bodyPr/>
                  <a:lstStyle/>
                  <a:p>
                    <a:endParaRPr lang="en-US"/>
                  </a:p>
                </p:txBody>
              </p:sp>
              <p:sp>
                <p:nvSpPr>
                  <p:cNvPr id="28228" name="Line 274"/>
                  <p:cNvSpPr>
                    <a:spLocks noChangeShapeType="1"/>
                  </p:cNvSpPr>
                  <p:nvPr/>
                </p:nvSpPr>
                <p:spPr bwMode="auto">
                  <a:xfrm>
                    <a:off x="1267" y="3554"/>
                    <a:ext cx="0" cy="302"/>
                  </a:xfrm>
                  <a:prstGeom prst="line">
                    <a:avLst/>
                  </a:prstGeom>
                  <a:noFill/>
                  <a:ln w="12700">
                    <a:solidFill>
                      <a:srgbClr val="000000"/>
                    </a:solidFill>
                    <a:round/>
                    <a:headEnd/>
                    <a:tailEnd/>
                  </a:ln>
                </p:spPr>
                <p:txBody>
                  <a:bodyPr/>
                  <a:lstStyle/>
                  <a:p>
                    <a:endParaRPr lang="en-US"/>
                  </a:p>
                </p:txBody>
              </p:sp>
              <p:sp>
                <p:nvSpPr>
                  <p:cNvPr id="28229" name="Line 275"/>
                  <p:cNvSpPr>
                    <a:spLocks noChangeShapeType="1"/>
                  </p:cNvSpPr>
                  <p:nvPr/>
                </p:nvSpPr>
                <p:spPr bwMode="auto">
                  <a:xfrm>
                    <a:off x="1689" y="3554"/>
                    <a:ext cx="0" cy="302"/>
                  </a:xfrm>
                  <a:prstGeom prst="line">
                    <a:avLst/>
                  </a:prstGeom>
                  <a:noFill/>
                  <a:ln w="12700">
                    <a:solidFill>
                      <a:srgbClr val="000000"/>
                    </a:solidFill>
                    <a:round/>
                    <a:headEnd/>
                    <a:tailEnd/>
                  </a:ln>
                </p:spPr>
                <p:txBody>
                  <a:bodyPr/>
                  <a:lstStyle/>
                  <a:p>
                    <a:endParaRPr lang="en-US"/>
                  </a:p>
                </p:txBody>
              </p:sp>
              <p:sp>
                <p:nvSpPr>
                  <p:cNvPr id="28230" name="Line 276"/>
                  <p:cNvSpPr>
                    <a:spLocks noChangeShapeType="1"/>
                  </p:cNvSpPr>
                  <p:nvPr/>
                </p:nvSpPr>
                <p:spPr bwMode="auto">
                  <a:xfrm>
                    <a:off x="2111" y="3554"/>
                    <a:ext cx="0" cy="302"/>
                  </a:xfrm>
                  <a:prstGeom prst="line">
                    <a:avLst/>
                  </a:prstGeom>
                  <a:noFill/>
                  <a:ln w="12700">
                    <a:solidFill>
                      <a:srgbClr val="000000"/>
                    </a:solidFill>
                    <a:round/>
                    <a:headEnd/>
                    <a:tailEnd/>
                  </a:ln>
                </p:spPr>
                <p:txBody>
                  <a:bodyPr/>
                  <a:lstStyle/>
                  <a:p>
                    <a:endParaRPr lang="en-US"/>
                  </a:p>
                </p:txBody>
              </p:sp>
              <p:sp>
                <p:nvSpPr>
                  <p:cNvPr id="28231" name="Line 277"/>
                  <p:cNvSpPr>
                    <a:spLocks noChangeShapeType="1"/>
                  </p:cNvSpPr>
                  <p:nvPr/>
                </p:nvSpPr>
                <p:spPr bwMode="auto">
                  <a:xfrm>
                    <a:off x="2534" y="3554"/>
                    <a:ext cx="0" cy="302"/>
                  </a:xfrm>
                  <a:prstGeom prst="line">
                    <a:avLst/>
                  </a:prstGeom>
                  <a:noFill/>
                  <a:ln w="12700">
                    <a:solidFill>
                      <a:srgbClr val="000000"/>
                    </a:solidFill>
                    <a:round/>
                    <a:headEnd/>
                    <a:tailEnd/>
                  </a:ln>
                </p:spPr>
                <p:txBody>
                  <a:bodyPr/>
                  <a:lstStyle/>
                  <a:p>
                    <a:endParaRPr lang="en-US"/>
                  </a:p>
                </p:txBody>
              </p:sp>
              <p:sp>
                <p:nvSpPr>
                  <p:cNvPr id="28232" name="Line 278"/>
                  <p:cNvSpPr>
                    <a:spLocks noChangeShapeType="1"/>
                  </p:cNvSpPr>
                  <p:nvPr/>
                </p:nvSpPr>
                <p:spPr bwMode="auto">
                  <a:xfrm>
                    <a:off x="2956" y="3554"/>
                    <a:ext cx="0" cy="302"/>
                  </a:xfrm>
                  <a:prstGeom prst="line">
                    <a:avLst/>
                  </a:prstGeom>
                  <a:noFill/>
                  <a:ln w="12700">
                    <a:solidFill>
                      <a:srgbClr val="000000"/>
                    </a:solidFill>
                    <a:round/>
                    <a:headEnd/>
                    <a:tailEnd/>
                  </a:ln>
                </p:spPr>
                <p:txBody>
                  <a:bodyPr/>
                  <a:lstStyle/>
                  <a:p>
                    <a:endParaRPr lang="en-US"/>
                  </a:p>
                </p:txBody>
              </p:sp>
              <p:sp>
                <p:nvSpPr>
                  <p:cNvPr id="28233" name="Line 279"/>
                  <p:cNvSpPr>
                    <a:spLocks noChangeShapeType="1"/>
                  </p:cNvSpPr>
                  <p:nvPr/>
                </p:nvSpPr>
                <p:spPr bwMode="auto">
                  <a:xfrm>
                    <a:off x="3378" y="3554"/>
                    <a:ext cx="0" cy="302"/>
                  </a:xfrm>
                  <a:prstGeom prst="line">
                    <a:avLst/>
                  </a:prstGeom>
                  <a:noFill/>
                  <a:ln w="12700">
                    <a:solidFill>
                      <a:srgbClr val="000000"/>
                    </a:solidFill>
                    <a:round/>
                    <a:headEnd/>
                    <a:tailEnd/>
                  </a:ln>
                </p:spPr>
                <p:txBody>
                  <a:bodyPr/>
                  <a:lstStyle/>
                  <a:p>
                    <a:endParaRPr lang="en-US"/>
                  </a:p>
                </p:txBody>
              </p:sp>
              <p:sp>
                <p:nvSpPr>
                  <p:cNvPr id="28234" name="Line 280"/>
                  <p:cNvSpPr>
                    <a:spLocks noChangeShapeType="1"/>
                  </p:cNvSpPr>
                  <p:nvPr/>
                </p:nvSpPr>
                <p:spPr bwMode="auto">
                  <a:xfrm>
                    <a:off x="3800" y="3554"/>
                    <a:ext cx="0" cy="302"/>
                  </a:xfrm>
                  <a:prstGeom prst="line">
                    <a:avLst/>
                  </a:prstGeom>
                  <a:noFill/>
                  <a:ln w="12700">
                    <a:solidFill>
                      <a:srgbClr val="000000"/>
                    </a:solidFill>
                    <a:round/>
                    <a:headEnd/>
                    <a:tailEnd/>
                  </a:ln>
                </p:spPr>
                <p:txBody>
                  <a:bodyPr/>
                  <a:lstStyle/>
                  <a:p>
                    <a:endParaRPr lang="en-US"/>
                  </a:p>
                </p:txBody>
              </p:sp>
              <p:sp>
                <p:nvSpPr>
                  <p:cNvPr id="28235" name="Line 281"/>
                  <p:cNvSpPr>
                    <a:spLocks noChangeShapeType="1"/>
                  </p:cNvSpPr>
                  <p:nvPr/>
                </p:nvSpPr>
                <p:spPr bwMode="auto">
                  <a:xfrm>
                    <a:off x="4223" y="3554"/>
                    <a:ext cx="0" cy="302"/>
                  </a:xfrm>
                  <a:prstGeom prst="line">
                    <a:avLst/>
                  </a:prstGeom>
                  <a:noFill/>
                  <a:ln w="12700">
                    <a:solidFill>
                      <a:srgbClr val="000000"/>
                    </a:solidFill>
                    <a:round/>
                    <a:headEnd/>
                    <a:tailEnd/>
                  </a:ln>
                </p:spPr>
                <p:txBody>
                  <a:bodyPr/>
                  <a:lstStyle/>
                  <a:p>
                    <a:endParaRPr lang="en-US"/>
                  </a:p>
                </p:txBody>
              </p:sp>
              <p:sp>
                <p:nvSpPr>
                  <p:cNvPr id="28236" name="Line 282"/>
                  <p:cNvSpPr>
                    <a:spLocks noChangeShapeType="1"/>
                  </p:cNvSpPr>
                  <p:nvPr/>
                </p:nvSpPr>
                <p:spPr bwMode="auto">
                  <a:xfrm>
                    <a:off x="4645" y="3554"/>
                    <a:ext cx="0" cy="302"/>
                  </a:xfrm>
                  <a:prstGeom prst="line">
                    <a:avLst/>
                  </a:prstGeom>
                  <a:noFill/>
                  <a:ln w="12700">
                    <a:solidFill>
                      <a:srgbClr val="000000"/>
                    </a:solidFill>
                    <a:round/>
                    <a:headEnd/>
                    <a:tailEnd/>
                  </a:ln>
                </p:spPr>
                <p:txBody>
                  <a:bodyPr/>
                  <a:lstStyle/>
                  <a:p>
                    <a:endParaRPr lang="en-US"/>
                  </a:p>
                </p:txBody>
              </p:sp>
              <p:sp>
                <p:nvSpPr>
                  <p:cNvPr id="28237" name="Line 283"/>
                  <p:cNvSpPr>
                    <a:spLocks noChangeShapeType="1"/>
                  </p:cNvSpPr>
                  <p:nvPr/>
                </p:nvSpPr>
                <p:spPr bwMode="auto">
                  <a:xfrm>
                    <a:off x="5067" y="3554"/>
                    <a:ext cx="0" cy="302"/>
                  </a:xfrm>
                  <a:prstGeom prst="line">
                    <a:avLst/>
                  </a:prstGeom>
                  <a:noFill/>
                  <a:ln w="12700">
                    <a:solidFill>
                      <a:srgbClr val="000000"/>
                    </a:solidFill>
                    <a:round/>
                    <a:headEnd/>
                    <a:tailEnd/>
                  </a:ln>
                </p:spPr>
                <p:txBody>
                  <a:bodyPr/>
                  <a:lstStyle/>
                  <a:p>
                    <a:endParaRPr lang="en-US"/>
                  </a:p>
                </p:txBody>
              </p:sp>
              <p:sp>
                <p:nvSpPr>
                  <p:cNvPr id="28238" name="Line 284"/>
                  <p:cNvSpPr>
                    <a:spLocks noChangeShapeType="1"/>
                  </p:cNvSpPr>
                  <p:nvPr/>
                </p:nvSpPr>
                <p:spPr bwMode="auto">
                  <a:xfrm>
                    <a:off x="5489" y="3554"/>
                    <a:ext cx="0" cy="302"/>
                  </a:xfrm>
                  <a:prstGeom prst="line">
                    <a:avLst/>
                  </a:prstGeom>
                  <a:noFill/>
                  <a:ln w="12700">
                    <a:solidFill>
                      <a:srgbClr val="000000"/>
                    </a:solidFill>
                    <a:round/>
                    <a:headEnd/>
                    <a:tailEnd/>
                  </a:ln>
                </p:spPr>
                <p:txBody>
                  <a:bodyPr/>
                  <a:lstStyle/>
                  <a:p>
                    <a:endParaRPr lang="en-US"/>
                  </a:p>
                </p:txBody>
              </p:sp>
              <p:sp>
                <p:nvSpPr>
                  <p:cNvPr id="28239" name="Line 285"/>
                  <p:cNvSpPr>
                    <a:spLocks noChangeShapeType="1"/>
                  </p:cNvSpPr>
                  <p:nvPr/>
                </p:nvSpPr>
                <p:spPr bwMode="auto">
                  <a:xfrm>
                    <a:off x="5912" y="3554"/>
                    <a:ext cx="0" cy="302"/>
                  </a:xfrm>
                  <a:prstGeom prst="line">
                    <a:avLst/>
                  </a:prstGeom>
                  <a:noFill/>
                  <a:ln w="12700">
                    <a:solidFill>
                      <a:srgbClr val="000000"/>
                    </a:solidFill>
                    <a:round/>
                    <a:headEnd/>
                    <a:tailEnd/>
                  </a:ln>
                </p:spPr>
                <p:txBody>
                  <a:bodyPr/>
                  <a:lstStyle/>
                  <a:p>
                    <a:endParaRPr lang="en-US"/>
                  </a:p>
                </p:txBody>
              </p:sp>
              <p:sp>
                <p:nvSpPr>
                  <p:cNvPr id="28240" name="Line 286"/>
                  <p:cNvSpPr>
                    <a:spLocks noChangeShapeType="1"/>
                  </p:cNvSpPr>
                  <p:nvPr/>
                </p:nvSpPr>
                <p:spPr bwMode="auto">
                  <a:xfrm>
                    <a:off x="6334" y="3554"/>
                    <a:ext cx="0" cy="302"/>
                  </a:xfrm>
                  <a:prstGeom prst="line">
                    <a:avLst/>
                  </a:prstGeom>
                  <a:noFill/>
                  <a:ln w="12700" cap="sq">
                    <a:solidFill>
                      <a:srgbClr val="000000"/>
                    </a:solidFill>
                    <a:round/>
                    <a:headEnd/>
                    <a:tailEnd/>
                  </a:ln>
                </p:spPr>
                <p:txBody>
                  <a:bodyPr/>
                  <a:lstStyle/>
                  <a:p>
                    <a:endParaRPr lang="en-US"/>
                  </a:p>
                </p:txBody>
              </p:sp>
              <p:grpSp>
                <p:nvGrpSpPr>
                  <p:cNvPr id="28241" name="Group 287"/>
                  <p:cNvGrpSpPr>
                    <a:grpSpLocks/>
                  </p:cNvGrpSpPr>
                  <p:nvPr/>
                </p:nvGrpSpPr>
                <p:grpSpPr bwMode="auto">
                  <a:xfrm>
                    <a:off x="213" y="3554"/>
                    <a:ext cx="6334" cy="302"/>
                    <a:chOff x="148" y="1309"/>
                    <a:chExt cx="6334" cy="302"/>
                  </a:xfrm>
                </p:grpSpPr>
                <p:sp>
                  <p:nvSpPr>
                    <p:cNvPr id="28242" name="Rectangle 288"/>
                    <p:cNvSpPr>
                      <a:spLocks noChangeArrowheads="1"/>
                    </p:cNvSpPr>
                    <p:nvPr/>
                  </p:nvSpPr>
                  <p:spPr bwMode="auto">
                    <a:xfrm>
                      <a:off x="6060"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243" name="Rectangle 289"/>
                    <p:cNvSpPr>
                      <a:spLocks noChangeArrowheads="1"/>
                    </p:cNvSpPr>
                    <p:nvPr/>
                  </p:nvSpPr>
                  <p:spPr bwMode="auto">
                    <a:xfrm>
                      <a:off x="5637" y="1309"/>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244" name="Rectangle 290"/>
                    <p:cNvSpPr>
                      <a:spLocks noChangeArrowheads="1"/>
                    </p:cNvSpPr>
                    <p:nvPr/>
                  </p:nvSpPr>
                  <p:spPr bwMode="auto">
                    <a:xfrm>
                      <a:off x="5215"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245" name="Rectangle 291"/>
                    <p:cNvSpPr>
                      <a:spLocks noChangeArrowheads="1"/>
                    </p:cNvSpPr>
                    <p:nvPr/>
                  </p:nvSpPr>
                  <p:spPr bwMode="auto">
                    <a:xfrm>
                      <a:off x="4793"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246" name="Rectangle 292"/>
                    <p:cNvSpPr>
                      <a:spLocks noChangeArrowheads="1"/>
                    </p:cNvSpPr>
                    <p:nvPr/>
                  </p:nvSpPr>
                  <p:spPr bwMode="auto">
                    <a:xfrm>
                      <a:off x="4371"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247" name="Rectangle 293"/>
                    <p:cNvSpPr>
                      <a:spLocks noChangeArrowheads="1"/>
                    </p:cNvSpPr>
                    <p:nvPr/>
                  </p:nvSpPr>
                  <p:spPr bwMode="auto">
                    <a:xfrm>
                      <a:off x="3948" y="1309"/>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248" name="Rectangle 294"/>
                    <p:cNvSpPr>
                      <a:spLocks noChangeArrowheads="1"/>
                    </p:cNvSpPr>
                    <p:nvPr/>
                  </p:nvSpPr>
                  <p:spPr bwMode="auto">
                    <a:xfrm>
                      <a:off x="3526"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249" name="Rectangle 295"/>
                    <p:cNvSpPr>
                      <a:spLocks noChangeArrowheads="1"/>
                    </p:cNvSpPr>
                    <p:nvPr/>
                  </p:nvSpPr>
                  <p:spPr bwMode="auto">
                    <a:xfrm>
                      <a:off x="3104"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250" name="Rectangle 296"/>
                    <p:cNvSpPr>
                      <a:spLocks noChangeArrowheads="1"/>
                    </p:cNvSpPr>
                    <p:nvPr/>
                  </p:nvSpPr>
                  <p:spPr bwMode="auto">
                    <a:xfrm>
                      <a:off x="2682"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251" name="Rectangle 297"/>
                    <p:cNvSpPr>
                      <a:spLocks noChangeArrowheads="1"/>
                    </p:cNvSpPr>
                    <p:nvPr/>
                  </p:nvSpPr>
                  <p:spPr bwMode="auto">
                    <a:xfrm>
                      <a:off x="2259" y="1309"/>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252" name="Rectangle 298"/>
                    <p:cNvSpPr>
                      <a:spLocks noChangeArrowheads="1"/>
                    </p:cNvSpPr>
                    <p:nvPr/>
                  </p:nvSpPr>
                  <p:spPr bwMode="auto">
                    <a:xfrm>
                      <a:off x="1837"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253" name="Rectangle 299"/>
                    <p:cNvSpPr>
                      <a:spLocks noChangeArrowheads="1"/>
                    </p:cNvSpPr>
                    <p:nvPr/>
                  </p:nvSpPr>
                  <p:spPr bwMode="auto">
                    <a:xfrm>
                      <a:off x="1415"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254" name="Rectangle 300"/>
                    <p:cNvSpPr>
                      <a:spLocks noChangeArrowheads="1"/>
                    </p:cNvSpPr>
                    <p:nvPr/>
                  </p:nvSpPr>
                  <p:spPr bwMode="auto">
                    <a:xfrm>
                      <a:off x="993"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255" name="Rectangle 301"/>
                    <p:cNvSpPr>
                      <a:spLocks noChangeArrowheads="1"/>
                    </p:cNvSpPr>
                    <p:nvPr/>
                  </p:nvSpPr>
                  <p:spPr bwMode="auto">
                    <a:xfrm>
                      <a:off x="570" y="1309"/>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256" name="Rectangle 302"/>
                    <p:cNvSpPr>
                      <a:spLocks noChangeArrowheads="1"/>
                    </p:cNvSpPr>
                    <p:nvPr/>
                  </p:nvSpPr>
                  <p:spPr bwMode="auto">
                    <a:xfrm>
                      <a:off x="148"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257" name="Line 303"/>
                    <p:cNvSpPr>
                      <a:spLocks noChangeShapeType="1"/>
                    </p:cNvSpPr>
                    <p:nvPr/>
                  </p:nvSpPr>
                  <p:spPr bwMode="auto">
                    <a:xfrm>
                      <a:off x="148" y="1309"/>
                      <a:ext cx="6334" cy="0"/>
                    </a:xfrm>
                    <a:prstGeom prst="line">
                      <a:avLst/>
                    </a:prstGeom>
                    <a:noFill/>
                    <a:ln w="12700" cap="sq">
                      <a:solidFill>
                        <a:srgbClr val="000000"/>
                      </a:solidFill>
                      <a:round/>
                      <a:headEnd/>
                      <a:tailEnd/>
                    </a:ln>
                  </p:spPr>
                  <p:txBody>
                    <a:bodyPr/>
                    <a:lstStyle/>
                    <a:p>
                      <a:endParaRPr lang="en-US"/>
                    </a:p>
                  </p:txBody>
                </p:sp>
                <p:sp>
                  <p:nvSpPr>
                    <p:cNvPr id="28258" name="Line 304"/>
                    <p:cNvSpPr>
                      <a:spLocks noChangeShapeType="1"/>
                    </p:cNvSpPr>
                    <p:nvPr/>
                  </p:nvSpPr>
                  <p:spPr bwMode="auto">
                    <a:xfrm>
                      <a:off x="148" y="1611"/>
                      <a:ext cx="6334" cy="0"/>
                    </a:xfrm>
                    <a:prstGeom prst="line">
                      <a:avLst/>
                    </a:prstGeom>
                    <a:noFill/>
                    <a:ln w="12700" cap="sq">
                      <a:solidFill>
                        <a:srgbClr val="000000"/>
                      </a:solidFill>
                      <a:round/>
                      <a:headEnd/>
                      <a:tailEnd/>
                    </a:ln>
                  </p:spPr>
                  <p:txBody>
                    <a:bodyPr/>
                    <a:lstStyle/>
                    <a:p>
                      <a:endParaRPr lang="en-US"/>
                    </a:p>
                  </p:txBody>
                </p:sp>
                <p:sp>
                  <p:nvSpPr>
                    <p:cNvPr id="28259" name="Line 305"/>
                    <p:cNvSpPr>
                      <a:spLocks noChangeShapeType="1"/>
                    </p:cNvSpPr>
                    <p:nvPr/>
                  </p:nvSpPr>
                  <p:spPr bwMode="auto">
                    <a:xfrm>
                      <a:off x="148" y="1309"/>
                      <a:ext cx="0" cy="302"/>
                    </a:xfrm>
                    <a:prstGeom prst="line">
                      <a:avLst/>
                    </a:prstGeom>
                    <a:noFill/>
                    <a:ln w="12700" cap="sq">
                      <a:solidFill>
                        <a:srgbClr val="000000"/>
                      </a:solidFill>
                      <a:round/>
                      <a:headEnd/>
                      <a:tailEnd/>
                    </a:ln>
                  </p:spPr>
                  <p:txBody>
                    <a:bodyPr/>
                    <a:lstStyle/>
                    <a:p>
                      <a:endParaRPr lang="en-US"/>
                    </a:p>
                  </p:txBody>
                </p:sp>
                <p:sp>
                  <p:nvSpPr>
                    <p:cNvPr id="28260" name="Line 306"/>
                    <p:cNvSpPr>
                      <a:spLocks noChangeShapeType="1"/>
                    </p:cNvSpPr>
                    <p:nvPr/>
                  </p:nvSpPr>
                  <p:spPr bwMode="auto">
                    <a:xfrm>
                      <a:off x="570" y="1309"/>
                      <a:ext cx="0" cy="302"/>
                    </a:xfrm>
                    <a:prstGeom prst="line">
                      <a:avLst/>
                    </a:prstGeom>
                    <a:noFill/>
                    <a:ln w="12700">
                      <a:solidFill>
                        <a:srgbClr val="000000"/>
                      </a:solidFill>
                      <a:round/>
                      <a:headEnd/>
                      <a:tailEnd/>
                    </a:ln>
                  </p:spPr>
                  <p:txBody>
                    <a:bodyPr/>
                    <a:lstStyle/>
                    <a:p>
                      <a:endParaRPr lang="en-US"/>
                    </a:p>
                  </p:txBody>
                </p:sp>
                <p:sp>
                  <p:nvSpPr>
                    <p:cNvPr id="28261" name="Line 307"/>
                    <p:cNvSpPr>
                      <a:spLocks noChangeShapeType="1"/>
                    </p:cNvSpPr>
                    <p:nvPr/>
                  </p:nvSpPr>
                  <p:spPr bwMode="auto">
                    <a:xfrm>
                      <a:off x="993" y="1309"/>
                      <a:ext cx="0" cy="302"/>
                    </a:xfrm>
                    <a:prstGeom prst="line">
                      <a:avLst/>
                    </a:prstGeom>
                    <a:noFill/>
                    <a:ln w="12700">
                      <a:solidFill>
                        <a:srgbClr val="000000"/>
                      </a:solidFill>
                      <a:round/>
                      <a:headEnd/>
                      <a:tailEnd/>
                    </a:ln>
                  </p:spPr>
                  <p:txBody>
                    <a:bodyPr/>
                    <a:lstStyle/>
                    <a:p>
                      <a:endParaRPr lang="en-US"/>
                    </a:p>
                  </p:txBody>
                </p:sp>
                <p:sp>
                  <p:nvSpPr>
                    <p:cNvPr id="28262" name="Line 308"/>
                    <p:cNvSpPr>
                      <a:spLocks noChangeShapeType="1"/>
                    </p:cNvSpPr>
                    <p:nvPr/>
                  </p:nvSpPr>
                  <p:spPr bwMode="auto">
                    <a:xfrm>
                      <a:off x="1415" y="1309"/>
                      <a:ext cx="0" cy="302"/>
                    </a:xfrm>
                    <a:prstGeom prst="line">
                      <a:avLst/>
                    </a:prstGeom>
                    <a:noFill/>
                    <a:ln w="12700">
                      <a:solidFill>
                        <a:srgbClr val="000000"/>
                      </a:solidFill>
                      <a:round/>
                      <a:headEnd/>
                      <a:tailEnd/>
                    </a:ln>
                  </p:spPr>
                  <p:txBody>
                    <a:bodyPr/>
                    <a:lstStyle/>
                    <a:p>
                      <a:endParaRPr lang="en-US"/>
                    </a:p>
                  </p:txBody>
                </p:sp>
                <p:sp>
                  <p:nvSpPr>
                    <p:cNvPr id="28263" name="Line 309"/>
                    <p:cNvSpPr>
                      <a:spLocks noChangeShapeType="1"/>
                    </p:cNvSpPr>
                    <p:nvPr/>
                  </p:nvSpPr>
                  <p:spPr bwMode="auto">
                    <a:xfrm>
                      <a:off x="1837" y="1309"/>
                      <a:ext cx="0" cy="302"/>
                    </a:xfrm>
                    <a:prstGeom prst="line">
                      <a:avLst/>
                    </a:prstGeom>
                    <a:noFill/>
                    <a:ln w="12700">
                      <a:solidFill>
                        <a:srgbClr val="000000"/>
                      </a:solidFill>
                      <a:round/>
                      <a:headEnd/>
                      <a:tailEnd/>
                    </a:ln>
                  </p:spPr>
                  <p:txBody>
                    <a:bodyPr/>
                    <a:lstStyle/>
                    <a:p>
                      <a:endParaRPr lang="en-US"/>
                    </a:p>
                  </p:txBody>
                </p:sp>
                <p:sp>
                  <p:nvSpPr>
                    <p:cNvPr id="28264" name="Line 310"/>
                    <p:cNvSpPr>
                      <a:spLocks noChangeShapeType="1"/>
                    </p:cNvSpPr>
                    <p:nvPr/>
                  </p:nvSpPr>
                  <p:spPr bwMode="auto">
                    <a:xfrm>
                      <a:off x="2259" y="1309"/>
                      <a:ext cx="0" cy="302"/>
                    </a:xfrm>
                    <a:prstGeom prst="line">
                      <a:avLst/>
                    </a:prstGeom>
                    <a:noFill/>
                    <a:ln w="12700">
                      <a:solidFill>
                        <a:srgbClr val="000000"/>
                      </a:solidFill>
                      <a:round/>
                      <a:headEnd/>
                      <a:tailEnd/>
                    </a:ln>
                  </p:spPr>
                  <p:txBody>
                    <a:bodyPr/>
                    <a:lstStyle/>
                    <a:p>
                      <a:endParaRPr lang="en-US"/>
                    </a:p>
                  </p:txBody>
                </p:sp>
                <p:sp>
                  <p:nvSpPr>
                    <p:cNvPr id="28265" name="Line 311"/>
                    <p:cNvSpPr>
                      <a:spLocks noChangeShapeType="1"/>
                    </p:cNvSpPr>
                    <p:nvPr/>
                  </p:nvSpPr>
                  <p:spPr bwMode="auto">
                    <a:xfrm>
                      <a:off x="2682" y="1309"/>
                      <a:ext cx="0" cy="302"/>
                    </a:xfrm>
                    <a:prstGeom prst="line">
                      <a:avLst/>
                    </a:prstGeom>
                    <a:noFill/>
                    <a:ln w="12700">
                      <a:solidFill>
                        <a:srgbClr val="000000"/>
                      </a:solidFill>
                      <a:round/>
                      <a:headEnd/>
                      <a:tailEnd/>
                    </a:ln>
                  </p:spPr>
                  <p:txBody>
                    <a:bodyPr/>
                    <a:lstStyle/>
                    <a:p>
                      <a:endParaRPr lang="en-US"/>
                    </a:p>
                  </p:txBody>
                </p:sp>
                <p:sp>
                  <p:nvSpPr>
                    <p:cNvPr id="28266" name="Line 312"/>
                    <p:cNvSpPr>
                      <a:spLocks noChangeShapeType="1"/>
                    </p:cNvSpPr>
                    <p:nvPr/>
                  </p:nvSpPr>
                  <p:spPr bwMode="auto">
                    <a:xfrm>
                      <a:off x="3104" y="1309"/>
                      <a:ext cx="0" cy="302"/>
                    </a:xfrm>
                    <a:prstGeom prst="line">
                      <a:avLst/>
                    </a:prstGeom>
                    <a:noFill/>
                    <a:ln w="12700">
                      <a:solidFill>
                        <a:srgbClr val="000000"/>
                      </a:solidFill>
                      <a:round/>
                      <a:headEnd/>
                      <a:tailEnd/>
                    </a:ln>
                  </p:spPr>
                  <p:txBody>
                    <a:bodyPr/>
                    <a:lstStyle/>
                    <a:p>
                      <a:endParaRPr lang="en-US"/>
                    </a:p>
                  </p:txBody>
                </p:sp>
                <p:sp>
                  <p:nvSpPr>
                    <p:cNvPr id="28267" name="Line 313"/>
                    <p:cNvSpPr>
                      <a:spLocks noChangeShapeType="1"/>
                    </p:cNvSpPr>
                    <p:nvPr/>
                  </p:nvSpPr>
                  <p:spPr bwMode="auto">
                    <a:xfrm>
                      <a:off x="3526" y="1309"/>
                      <a:ext cx="0" cy="302"/>
                    </a:xfrm>
                    <a:prstGeom prst="line">
                      <a:avLst/>
                    </a:prstGeom>
                    <a:noFill/>
                    <a:ln w="12700">
                      <a:solidFill>
                        <a:srgbClr val="000000"/>
                      </a:solidFill>
                      <a:round/>
                      <a:headEnd/>
                      <a:tailEnd/>
                    </a:ln>
                  </p:spPr>
                  <p:txBody>
                    <a:bodyPr/>
                    <a:lstStyle/>
                    <a:p>
                      <a:endParaRPr lang="en-US"/>
                    </a:p>
                  </p:txBody>
                </p:sp>
                <p:sp>
                  <p:nvSpPr>
                    <p:cNvPr id="28268" name="Line 314"/>
                    <p:cNvSpPr>
                      <a:spLocks noChangeShapeType="1"/>
                    </p:cNvSpPr>
                    <p:nvPr/>
                  </p:nvSpPr>
                  <p:spPr bwMode="auto">
                    <a:xfrm>
                      <a:off x="3948" y="1309"/>
                      <a:ext cx="0" cy="302"/>
                    </a:xfrm>
                    <a:prstGeom prst="line">
                      <a:avLst/>
                    </a:prstGeom>
                    <a:noFill/>
                    <a:ln w="12700">
                      <a:solidFill>
                        <a:srgbClr val="000000"/>
                      </a:solidFill>
                      <a:round/>
                      <a:headEnd/>
                      <a:tailEnd/>
                    </a:ln>
                  </p:spPr>
                  <p:txBody>
                    <a:bodyPr/>
                    <a:lstStyle/>
                    <a:p>
                      <a:endParaRPr lang="en-US"/>
                    </a:p>
                  </p:txBody>
                </p:sp>
                <p:sp>
                  <p:nvSpPr>
                    <p:cNvPr id="28269" name="Line 315"/>
                    <p:cNvSpPr>
                      <a:spLocks noChangeShapeType="1"/>
                    </p:cNvSpPr>
                    <p:nvPr/>
                  </p:nvSpPr>
                  <p:spPr bwMode="auto">
                    <a:xfrm>
                      <a:off x="4371" y="1309"/>
                      <a:ext cx="0" cy="302"/>
                    </a:xfrm>
                    <a:prstGeom prst="line">
                      <a:avLst/>
                    </a:prstGeom>
                    <a:noFill/>
                    <a:ln w="12700">
                      <a:solidFill>
                        <a:srgbClr val="000000"/>
                      </a:solidFill>
                      <a:round/>
                      <a:headEnd/>
                      <a:tailEnd/>
                    </a:ln>
                  </p:spPr>
                  <p:txBody>
                    <a:bodyPr/>
                    <a:lstStyle/>
                    <a:p>
                      <a:endParaRPr lang="en-US"/>
                    </a:p>
                  </p:txBody>
                </p:sp>
                <p:sp>
                  <p:nvSpPr>
                    <p:cNvPr id="28270" name="Line 316"/>
                    <p:cNvSpPr>
                      <a:spLocks noChangeShapeType="1"/>
                    </p:cNvSpPr>
                    <p:nvPr/>
                  </p:nvSpPr>
                  <p:spPr bwMode="auto">
                    <a:xfrm>
                      <a:off x="4793" y="1309"/>
                      <a:ext cx="0" cy="302"/>
                    </a:xfrm>
                    <a:prstGeom prst="line">
                      <a:avLst/>
                    </a:prstGeom>
                    <a:noFill/>
                    <a:ln w="12700">
                      <a:solidFill>
                        <a:srgbClr val="000000"/>
                      </a:solidFill>
                      <a:round/>
                      <a:headEnd/>
                      <a:tailEnd/>
                    </a:ln>
                  </p:spPr>
                  <p:txBody>
                    <a:bodyPr/>
                    <a:lstStyle/>
                    <a:p>
                      <a:endParaRPr lang="en-US"/>
                    </a:p>
                  </p:txBody>
                </p:sp>
                <p:sp>
                  <p:nvSpPr>
                    <p:cNvPr id="28271" name="Line 317"/>
                    <p:cNvSpPr>
                      <a:spLocks noChangeShapeType="1"/>
                    </p:cNvSpPr>
                    <p:nvPr/>
                  </p:nvSpPr>
                  <p:spPr bwMode="auto">
                    <a:xfrm>
                      <a:off x="5215" y="1309"/>
                      <a:ext cx="0" cy="302"/>
                    </a:xfrm>
                    <a:prstGeom prst="line">
                      <a:avLst/>
                    </a:prstGeom>
                    <a:noFill/>
                    <a:ln w="12700">
                      <a:solidFill>
                        <a:srgbClr val="000000"/>
                      </a:solidFill>
                      <a:round/>
                      <a:headEnd/>
                      <a:tailEnd/>
                    </a:ln>
                  </p:spPr>
                  <p:txBody>
                    <a:bodyPr/>
                    <a:lstStyle/>
                    <a:p>
                      <a:endParaRPr lang="en-US"/>
                    </a:p>
                  </p:txBody>
                </p:sp>
                <p:sp>
                  <p:nvSpPr>
                    <p:cNvPr id="28272" name="Line 318"/>
                    <p:cNvSpPr>
                      <a:spLocks noChangeShapeType="1"/>
                    </p:cNvSpPr>
                    <p:nvPr/>
                  </p:nvSpPr>
                  <p:spPr bwMode="auto">
                    <a:xfrm>
                      <a:off x="5637" y="1309"/>
                      <a:ext cx="0" cy="302"/>
                    </a:xfrm>
                    <a:prstGeom prst="line">
                      <a:avLst/>
                    </a:prstGeom>
                    <a:noFill/>
                    <a:ln w="12700">
                      <a:solidFill>
                        <a:srgbClr val="000000"/>
                      </a:solidFill>
                      <a:round/>
                      <a:headEnd/>
                      <a:tailEnd/>
                    </a:ln>
                  </p:spPr>
                  <p:txBody>
                    <a:bodyPr/>
                    <a:lstStyle/>
                    <a:p>
                      <a:endParaRPr lang="en-US"/>
                    </a:p>
                  </p:txBody>
                </p:sp>
                <p:sp>
                  <p:nvSpPr>
                    <p:cNvPr id="28273" name="Line 319"/>
                    <p:cNvSpPr>
                      <a:spLocks noChangeShapeType="1"/>
                    </p:cNvSpPr>
                    <p:nvPr/>
                  </p:nvSpPr>
                  <p:spPr bwMode="auto">
                    <a:xfrm>
                      <a:off x="6060" y="1309"/>
                      <a:ext cx="0" cy="302"/>
                    </a:xfrm>
                    <a:prstGeom prst="line">
                      <a:avLst/>
                    </a:prstGeom>
                    <a:noFill/>
                    <a:ln w="12700">
                      <a:solidFill>
                        <a:srgbClr val="000000"/>
                      </a:solidFill>
                      <a:round/>
                      <a:headEnd/>
                      <a:tailEnd/>
                    </a:ln>
                  </p:spPr>
                  <p:txBody>
                    <a:bodyPr/>
                    <a:lstStyle/>
                    <a:p>
                      <a:endParaRPr lang="en-US"/>
                    </a:p>
                  </p:txBody>
                </p:sp>
                <p:sp>
                  <p:nvSpPr>
                    <p:cNvPr id="28274" name="Line 320"/>
                    <p:cNvSpPr>
                      <a:spLocks noChangeShapeType="1"/>
                    </p:cNvSpPr>
                    <p:nvPr/>
                  </p:nvSpPr>
                  <p:spPr bwMode="auto">
                    <a:xfrm>
                      <a:off x="6482" y="1309"/>
                      <a:ext cx="0" cy="302"/>
                    </a:xfrm>
                    <a:prstGeom prst="line">
                      <a:avLst/>
                    </a:prstGeom>
                    <a:noFill/>
                    <a:ln w="12700" cap="sq">
                      <a:solidFill>
                        <a:srgbClr val="000000"/>
                      </a:solidFill>
                      <a:round/>
                      <a:headEnd/>
                      <a:tailEnd/>
                    </a:ln>
                  </p:spPr>
                  <p:txBody>
                    <a:bodyPr/>
                    <a:lstStyle/>
                    <a:p>
                      <a:endParaRPr lang="en-US"/>
                    </a:p>
                  </p:txBody>
                </p:sp>
              </p:grpSp>
            </p:grpSp>
            <p:grpSp>
              <p:nvGrpSpPr>
                <p:cNvPr id="28132" name="Group 321"/>
                <p:cNvGrpSpPr>
                  <a:grpSpLocks/>
                </p:cNvGrpSpPr>
                <p:nvPr/>
              </p:nvGrpSpPr>
              <p:grpSpPr bwMode="auto">
                <a:xfrm flipH="1">
                  <a:off x="1435" y="3574"/>
                  <a:ext cx="1259" cy="282"/>
                  <a:chOff x="0" y="3554"/>
                  <a:chExt cx="6547" cy="302"/>
                </a:xfrm>
              </p:grpSpPr>
              <p:sp>
                <p:nvSpPr>
                  <p:cNvPr id="28133" name="Rectangle 322"/>
                  <p:cNvSpPr>
                    <a:spLocks noChangeArrowheads="1"/>
                  </p:cNvSpPr>
                  <p:nvPr/>
                </p:nvSpPr>
                <p:spPr bwMode="auto">
                  <a:xfrm>
                    <a:off x="2958" y="3554"/>
                    <a:ext cx="2954" cy="302"/>
                  </a:xfrm>
                  <a:prstGeom prst="rect">
                    <a:avLst/>
                  </a:prstGeom>
                  <a:solidFill>
                    <a:srgbClr val="969696"/>
                  </a:solidFill>
                  <a:ln w="9525">
                    <a:noFill/>
                    <a:miter lim="800000"/>
                    <a:headEnd/>
                    <a:tailEnd/>
                  </a:ln>
                </p:spPr>
                <p:txBody>
                  <a:bodyPr wrap="none" anchor="ctr"/>
                  <a:lstStyle/>
                  <a:p>
                    <a:endParaRPr lang="en-US"/>
                  </a:p>
                </p:txBody>
              </p:sp>
              <p:sp>
                <p:nvSpPr>
                  <p:cNvPr id="28134" name="Rectangle 323"/>
                  <p:cNvSpPr>
                    <a:spLocks noChangeArrowheads="1"/>
                  </p:cNvSpPr>
                  <p:nvPr/>
                </p:nvSpPr>
                <p:spPr bwMode="auto">
                  <a:xfrm>
                    <a:off x="1269" y="3554"/>
                    <a:ext cx="1687" cy="302"/>
                  </a:xfrm>
                  <a:prstGeom prst="rect">
                    <a:avLst/>
                  </a:prstGeom>
                  <a:solidFill>
                    <a:srgbClr val="969696"/>
                  </a:solidFill>
                  <a:ln w="9525">
                    <a:noFill/>
                    <a:miter lim="800000"/>
                    <a:headEnd/>
                    <a:tailEnd/>
                  </a:ln>
                </p:spPr>
                <p:txBody>
                  <a:bodyPr wrap="none" anchor="ctr"/>
                  <a:lstStyle/>
                  <a:p>
                    <a:endParaRPr lang="en-US"/>
                  </a:p>
                </p:txBody>
              </p:sp>
              <p:sp>
                <p:nvSpPr>
                  <p:cNvPr id="28135" name="Rectangle 324"/>
                  <p:cNvSpPr>
                    <a:spLocks noChangeArrowheads="1"/>
                  </p:cNvSpPr>
                  <p:nvPr/>
                </p:nvSpPr>
                <p:spPr bwMode="auto">
                  <a:xfrm>
                    <a:off x="422" y="3554"/>
                    <a:ext cx="845" cy="302"/>
                  </a:xfrm>
                  <a:prstGeom prst="rect">
                    <a:avLst/>
                  </a:prstGeom>
                  <a:solidFill>
                    <a:srgbClr val="969696"/>
                  </a:solidFill>
                  <a:ln w="9525">
                    <a:noFill/>
                    <a:miter lim="800000"/>
                    <a:headEnd/>
                    <a:tailEnd/>
                  </a:ln>
                </p:spPr>
                <p:txBody>
                  <a:bodyPr wrap="none" anchor="ctr"/>
                  <a:lstStyle/>
                  <a:p>
                    <a:endParaRPr lang="en-US"/>
                  </a:p>
                </p:txBody>
              </p:sp>
              <p:sp>
                <p:nvSpPr>
                  <p:cNvPr id="28136" name="Rectangle 325"/>
                  <p:cNvSpPr>
                    <a:spLocks noChangeArrowheads="1"/>
                  </p:cNvSpPr>
                  <p:nvPr/>
                </p:nvSpPr>
                <p:spPr bwMode="auto">
                  <a:xfrm>
                    <a:off x="0" y="3554"/>
                    <a:ext cx="422" cy="302"/>
                  </a:xfrm>
                  <a:prstGeom prst="rect">
                    <a:avLst/>
                  </a:prstGeom>
                  <a:solidFill>
                    <a:srgbClr val="969696"/>
                  </a:solidFill>
                  <a:ln w="9525">
                    <a:noFill/>
                    <a:miter lim="800000"/>
                    <a:headEnd/>
                    <a:tailEnd/>
                  </a:ln>
                </p:spPr>
                <p:txBody>
                  <a:bodyPr wrap="none" anchor="ctr"/>
                  <a:lstStyle/>
                  <a:p>
                    <a:endParaRPr lang="en-US"/>
                  </a:p>
                </p:txBody>
              </p:sp>
              <p:sp>
                <p:nvSpPr>
                  <p:cNvPr id="28137" name="Rectangle 326"/>
                  <p:cNvSpPr>
                    <a:spLocks noChangeArrowheads="1"/>
                  </p:cNvSpPr>
                  <p:nvPr/>
                </p:nvSpPr>
                <p:spPr bwMode="auto">
                  <a:xfrm>
                    <a:off x="5912"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138" name="Rectangle 327"/>
                  <p:cNvSpPr>
                    <a:spLocks noChangeArrowheads="1"/>
                  </p:cNvSpPr>
                  <p:nvPr/>
                </p:nvSpPr>
                <p:spPr bwMode="auto">
                  <a:xfrm>
                    <a:off x="5489" y="3554"/>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139" name="Rectangle 328"/>
                  <p:cNvSpPr>
                    <a:spLocks noChangeArrowheads="1"/>
                  </p:cNvSpPr>
                  <p:nvPr/>
                </p:nvSpPr>
                <p:spPr bwMode="auto">
                  <a:xfrm>
                    <a:off x="5067"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140" name="Rectangle 329"/>
                  <p:cNvSpPr>
                    <a:spLocks noChangeArrowheads="1"/>
                  </p:cNvSpPr>
                  <p:nvPr/>
                </p:nvSpPr>
                <p:spPr bwMode="auto">
                  <a:xfrm>
                    <a:off x="4645"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141" name="Rectangle 330"/>
                  <p:cNvSpPr>
                    <a:spLocks noChangeArrowheads="1"/>
                  </p:cNvSpPr>
                  <p:nvPr/>
                </p:nvSpPr>
                <p:spPr bwMode="auto">
                  <a:xfrm>
                    <a:off x="4223"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142" name="Rectangle 331"/>
                  <p:cNvSpPr>
                    <a:spLocks noChangeArrowheads="1"/>
                  </p:cNvSpPr>
                  <p:nvPr/>
                </p:nvSpPr>
                <p:spPr bwMode="auto">
                  <a:xfrm>
                    <a:off x="3800" y="3554"/>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143" name="Rectangle 332"/>
                  <p:cNvSpPr>
                    <a:spLocks noChangeArrowheads="1"/>
                  </p:cNvSpPr>
                  <p:nvPr/>
                </p:nvSpPr>
                <p:spPr bwMode="auto">
                  <a:xfrm>
                    <a:off x="3378"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144" name="Rectangle 333"/>
                  <p:cNvSpPr>
                    <a:spLocks noChangeArrowheads="1"/>
                  </p:cNvSpPr>
                  <p:nvPr/>
                </p:nvSpPr>
                <p:spPr bwMode="auto">
                  <a:xfrm>
                    <a:off x="2956"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145" name="Rectangle 334"/>
                  <p:cNvSpPr>
                    <a:spLocks noChangeArrowheads="1"/>
                  </p:cNvSpPr>
                  <p:nvPr/>
                </p:nvSpPr>
                <p:spPr bwMode="auto">
                  <a:xfrm>
                    <a:off x="2534"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146" name="Rectangle 335"/>
                  <p:cNvSpPr>
                    <a:spLocks noChangeArrowheads="1"/>
                  </p:cNvSpPr>
                  <p:nvPr/>
                </p:nvSpPr>
                <p:spPr bwMode="auto">
                  <a:xfrm>
                    <a:off x="2111" y="3554"/>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147" name="Rectangle 336"/>
                  <p:cNvSpPr>
                    <a:spLocks noChangeArrowheads="1"/>
                  </p:cNvSpPr>
                  <p:nvPr/>
                </p:nvSpPr>
                <p:spPr bwMode="auto">
                  <a:xfrm>
                    <a:off x="1689"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148" name="Rectangle 337"/>
                  <p:cNvSpPr>
                    <a:spLocks noChangeArrowheads="1"/>
                  </p:cNvSpPr>
                  <p:nvPr/>
                </p:nvSpPr>
                <p:spPr bwMode="auto">
                  <a:xfrm>
                    <a:off x="1267"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149" name="Rectangle 338"/>
                  <p:cNvSpPr>
                    <a:spLocks noChangeArrowheads="1"/>
                  </p:cNvSpPr>
                  <p:nvPr/>
                </p:nvSpPr>
                <p:spPr bwMode="auto">
                  <a:xfrm>
                    <a:off x="845"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150" name="Rectangle 339"/>
                  <p:cNvSpPr>
                    <a:spLocks noChangeArrowheads="1"/>
                  </p:cNvSpPr>
                  <p:nvPr/>
                </p:nvSpPr>
                <p:spPr bwMode="auto">
                  <a:xfrm>
                    <a:off x="422" y="3554"/>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151" name="Rectangle 340"/>
                  <p:cNvSpPr>
                    <a:spLocks noChangeArrowheads="1"/>
                  </p:cNvSpPr>
                  <p:nvPr/>
                </p:nvSpPr>
                <p:spPr bwMode="auto">
                  <a:xfrm>
                    <a:off x="0"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152" name="Line 341"/>
                  <p:cNvSpPr>
                    <a:spLocks noChangeShapeType="1"/>
                  </p:cNvSpPr>
                  <p:nvPr/>
                </p:nvSpPr>
                <p:spPr bwMode="auto">
                  <a:xfrm>
                    <a:off x="0" y="3554"/>
                    <a:ext cx="6334" cy="0"/>
                  </a:xfrm>
                  <a:prstGeom prst="line">
                    <a:avLst/>
                  </a:prstGeom>
                  <a:noFill/>
                  <a:ln w="12700" cap="sq">
                    <a:solidFill>
                      <a:srgbClr val="000000"/>
                    </a:solidFill>
                    <a:round/>
                    <a:headEnd/>
                    <a:tailEnd/>
                  </a:ln>
                </p:spPr>
                <p:txBody>
                  <a:bodyPr/>
                  <a:lstStyle/>
                  <a:p>
                    <a:endParaRPr lang="en-US"/>
                  </a:p>
                </p:txBody>
              </p:sp>
              <p:sp>
                <p:nvSpPr>
                  <p:cNvPr id="28153" name="Line 342"/>
                  <p:cNvSpPr>
                    <a:spLocks noChangeShapeType="1"/>
                  </p:cNvSpPr>
                  <p:nvPr/>
                </p:nvSpPr>
                <p:spPr bwMode="auto">
                  <a:xfrm>
                    <a:off x="0" y="3856"/>
                    <a:ext cx="6334" cy="0"/>
                  </a:xfrm>
                  <a:prstGeom prst="line">
                    <a:avLst/>
                  </a:prstGeom>
                  <a:noFill/>
                  <a:ln w="12700" cap="sq">
                    <a:solidFill>
                      <a:srgbClr val="000000"/>
                    </a:solidFill>
                    <a:round/>
                    <a:headEnd/>
                    <a:tailEnd/>
                  </a:ln>
                </p:spPr>
                <p:txBody>
                  <a:bodyPr/>
                  <a:lstStyle/>
                  <a:p>
                    <a:endParaRPr lang="en-US"/>
                  </a:p>
                </p:txBody>
              </p:sp>
              <p:sp>
                <p:nvSpPr>
                  <p:cNvPr id="28154" name="Line 343"/>
                  <p:cNvSpPr>
                    <a:spLocks noChangeShapeType="1"/>
                  </p:cNvSpPr>
                  <p:nvPr/>
                </p:nvSpPr>
                <p:spPr bwMode="auto">
                  <a:xfrm>
                    <a:off x="0" y="3554"/>
                    <a:ext cx="0" cy="302"/>
                  </a:xfrm>
                  <a:prstGeom prst="line">
                    <a:avLst/>
                  </a:prstGeom>
                  <a:noFill/>
                  <a:ln w="12700" cap="sq">
                    <a:solidFill>
                      <a:srgbClr val="000000"/>
                    </a:solidFill>
                    <a:round/>
                    <a:headEnd/>
                    <a:tailEnd/>
                  </a:ln>
                </p:spPr>
                <p:txBody>
                  <a:bodyPr/>
                  <a:lstStyle/>
                  <a:p>
                    <a:endParaRPr lang="en-US"/>
                  </a:p>
                </p:txBody>
              </p:sp>
              <p:sp>
                <p:nvSpPr>
                  <p:cNvPr id="28155" name="Line 344"/>
                  <p:cNvSpPr>
                    <a:spLocks noChangeShapeType="1"/>
                  </p:cNvSpPr>
                  <p:nvPr/>
                </p:nvSpPr>
                <p:spPr bwMode="auto">
                  <a:xfrm>
                    <a:off x="422" y="3554"/>
                    <a:ext cx="0" cy="302"/>
                  </a:xfrm>
                  <a:prstGeom prst="line">
                    <a:avLst/>
                  </a:prstGeom>
                  <a:noFill/>
                  <a:ln w="12700">
                    <a:solidFill>
                      <a:srgbClr val="000000"/>
                    </a:solidFill>
                    <a:round/>
                    <a:headEnd/>
                    <a:tailEnd/>
                  </a:ln>
                </p:spPr>
                <p:txBody>
                  <a:bodyPr/>
                  <a:lstStyle/>
                  <a:p>
                    <a:endParaRPr lang="en-US"/>
                  </a:p>
                </p:txBody>
              </p:sp>
              <p:sp>
                <p:nvSpPr>
                  <p:cNvPr id="28156" name="Line 345"/>
                  <p:cNvSpPr>
                    <a:spLocks noChangeShapeType="1"/>
                  </p:cNvSpPr>
                  <p:nvPr/>
                </p:nvSpPr>
                <p:spPr bwMode="auto">
                  <a:xfrm>
                    <a:off x="845" y="3554"/>
                    <a:ext cx="0" cy="302"/>
                  </a:xfrm>
                  <a:prstGeom prst="line">
                    <a:avLst/>
                  </a:prstGeom>
                  <a:noFill/>
                  <a:ln w="12700">
                    <a:solidFill>
                      <a:srgbClr val="000000"/>
                    </a:solidFill>
                    <a:round/>
                    <a:headEnd/>
                    <a:tailEnd/>
                  </a:ln>
                </p:spPr>
                <p:txBody>
                  <a:bodyPr/>
                  <a:lstStyle/>
                  <a:p>
                    <a:endParaRPr lang="en-US"/>
                  </a:p>
                </p:txBody>
              </p:sp>
              <p:sp>
                <p:nvSpPr>
                  <p:cNvPr id="28157" name="Line 346"/>
                  <p:cNvSpPr>
                    <a:spLocks noChangeShapeType="1"/>
                  </p:cNvSpPr>
                  <p:nvPr/>
                </p:nvSpPr>
                <p:spPr bwMode="auto">
                  <a:xfrm>
                    <a:off x="1267" y="3554"/>
                    <a:ext cx="0" cy="302"/>
                  </a:xfrm>
                  <a:prstGeom prst="line">
                    <a:avLst/>
                  </a:prstGeom>
                  <a:noFill/>
                  <a:ln w="12700">
                    <a:solidFill>
                      <a:srgbClr val="000000"/>
                    </a:solidFill>
                    <a:round/>
                    <a:headEnd/>
                    <a:tailEnd/>
                  </a:ln>
                </p:spPr>
                <p:txBody>
                  <a:bodyPr/>
                  <a:lstStyle/>
                  <a:p>
                    <a:endParaRPr lang="en-US"/>
                  </a:p>
                </p:txBody>
              </p:sp>
              <p:sp>
                <p:nvSpPr>
                  <p:cNvPr id="28158" name="Line 347"/>
                  <p:cNvSpPr>
                    <a:spLocks noChangeShapeType="1"/>
                  </p:cNvSpPr>
                  <p:nvPr/>
                </p:nvSpPr>
                <p:spPr bwMode="auto">
                  <a:xfrm>
                    <a:off x="1689" y="3554"/>
                    <a:ext cx="0" cy="302"/>
                  </a:xfrm>
                  <a:prstGeom prst="line">
                    <a:avLst/>
                  </a:prstGeom>
                  <a:noFill/>
                  <a:ln w="12700">
                    <a:solidFill>
                      <a:srgbClr val="000000"/>
                    </a:solidFill>
                    <a:round/>
                    <a:headEnd/>
                    <a:tailEnd/>
                  </a:ln>
                </p:spPr>
                <p:txBody>
                  <a:bodyPr/>
                  <a:lstStyle/>
                  <a:p>
                    <a:endParaRPr lang="en-US"/>
                  </a:p>
                </p:txBody>
              </p:sp>
              <p:sp>
                <p:nvSpPr>
                  <p:cNvPr id="28159" name="Line 348"/>
                  <p:cNvSpPr>
                    <a:spLocks noChangeShapeType="1"/>
                  </p:cNvSpPr>
                  <p:nvPr/>
                </p:nvSpPr>
                <p:spPr bwMode="auto">
                  <a:xfrm>
                    <a:off x="2111" y="3554"/>
                    <a:ext cx="0" cy="302"/>
                  </a:xfrm>
                  <a:prstGeom prst="line">
                    <a:avLst/>
                  </a:prstGeom>
                  <a:noFill/>
                  <a:ln w="12700">
                    <a:solidFill>
                      <a:srgbClr val="000000"/>
                    </a:solidFill>
                    <a:round/>
                    <a:headEnd/>
                    <a:tailEnd/>
                  </a:ln>
                </p:spPr>
                <p:txBody>
                  <a:bodyPr/>
                  <a:lstStyle/>
                  <a:p>
                    <a:endParaRPr lang="en-US"/>
                  </a:p>
                </p:txBody>
              </p:sp>
              <p:sp>
                <p:nvSpPr>
                  <p:cNvPr id="28160" name="Line 349"/>
                  <p:cNvSpPr>
                    <a:spLocks noChangeShapeType="1"/>
                  </p:cNvSpPr>
                  <p:nvPr/>
                </p:nvSpPr>
                <p:spPr bwMode="auto">
                  <a:xfrm>
                    <a:off x="2534" y="3554"/>
                    <a:ext cx="0" cy="302"/>
                  </a:xfrm>
                  <a:prstGeom prst="line">
                    <a:avLst/>
                  </a:prstGeom>
                  <a:noFill/>
                  <a:ln w="12700">
                    <a:solidFill>
                      <a:srgbClr val="000000"/>
                    </a:solidFill>
                    <a:round/>
                    <a:headEnd/>
                    <a:tailEnd/>
                  </a:ln>
                </p:spPr>
                <p:txBody>
                  <a:bodyPr/>
                  <a:lstStyle/>
                  <a:p>
                    <a:endParaRPr lang="en-US"/>
                  </a:p>
                </p:txBody>
              </p:sp>
              <p:sp>
                <p:nvSpPr>
                  <p:cNvPr id="28161" name="Line 350"/>
                  <p:cNvSpPr>
                    <a:spLocks noChangeShapeType="1"/>
                  </p:cNvSpPr>
                  <p:nvPr/>
                </p:nvSpPr>
                <p:spPr bwMode="auto">
                  <a:xfrm>
                    <a:off x="2956" y="3554"/>
                    <a:ext cx="0" cy="302"/>
                  </a:xfrm>
                  <a:prstGeom prst="line">
                    <a:avLst/>
                  </a:prstGeom>
                  <a:noFill/>
                  <a:ln w="12700">
                    <a:solidFill>
                      <a:srgbClr val="000000"/>
                    </a:solidFill>
                    <a:round/>
                    <a:headEnd/>
                    <a:tailEnd/>
                  </a:ln>
                </p:spPr>
                <p:txBody>
                  <a:bodyPr/>
                  <a:lstStyle/>
                  <a:p>
                    <a:endParaRPr lang="en-US"/>
                  </a:p>
                </p:txBody>
              </p:sp>
              <p:sp>
                <p:nvSpPr>
                  <p:cNvPr id="28162" name="Line 351"/>
                  <p:cNvSpPr>
                    <a:spLocks noChangeShapeType="1"/>
                  </p:cNvSpPr>
                  <p:nvPr/>
                </p:nvSpPr>
                <p:spPr bwMode="auto">
                  <a:xfrm>
                    <a:off x="3378" y="3554"/>
                    <a:ext cx="0" cy="302"/>
                  </a:xfrm>
                  <a:prstGeom prst="line">
                    <a:avLst/>
                  </a:prstGeom>
                  <a:noFill/>
                  <a:ln w="12700">
                    <a:solidFill>
                      <a:srgbClr val="000000"/>
                    </a:solidFill>
                    <a:round/>
                    <a:headEnd/>
                    <a:tailEnd/>
                  </a:ln>
                </p:spPr>
                <p:txBody>
                  <a:bodyPr/>
                  <a:lstStyle/>
                  <a:p>
                    <a:endParaRPr lang="en-US"/>
                  </a:p>
                </p:txBody>
              </p:sp>
              <p:sp>
                <p:nvSpPr>
                  <p:cNvPr id="28163" name="Line 352"/>
                  <p:cNvSpPr>
                    <a:spLocks noChangeShapeType="1"/>
                  </p:cNvSpPr>
                  <p:nvPr/>
                </p:nvSpPr>
                <p:spPr bwMode="auto">
                  <a:xfrm>
                    <a:off x="3800" y="3554"/>
                    <a:ext cx="0" cy="302"/>
                  </a:xfrm>
                  <a:prstGeom prst="line">
                    <a:avLst/>
                  </a:prstGeom>
                  <a:noFill/>
                  <a:ln w="12700">
                    <a:solidFill>
                      <a:srgbClr val="000000"/>
                    </a:solidFill>
                    <a:round/>
                    <a:headEnd/>
                    <a:tailEnd/>
                  </a:ln>
                </p:spPr>
                <p:txBody>
                  <a:bodyPr/>
                  <a:lstStyle/>
                  <a:p>
                    <a:endParaRPr lang="en-US"/>
                  </a:p>
                </p:txBody>
              </p:sp>
              <p:sp>
                <p:nvSpPr>
                  <p:cNvPr id="28164" name="Line 353"/>
                  <p:cNvSpPr>
                    <a:spLocks noChangeShapeType="1"/>
                  </p:cNvSpPr>
                  <p:nvPr/>
                </p:nvSpPr>
                <p:spPr bwMode="auto">
                  <a:xfrm>
                    <a:off x="4223" y="3554"/>
                    <a:ext cx="0" cy="302"/>
                  </a:xfrm>
                  <a:prstGeom prst="line">
                    <a:avLst/>
                  </a:prstGeom>
                  <a:noFill/>
                  <a:ln w="12700">
                    <a:solidFill>
                      <a:srgbClr val="000000"/>
                    </a:solidFill>
                    <a:round/>
                    <a:headEnd/>
                    <a:tailEnd/>
                  </a:ln>
                </p:spPr>
                <p:txBody>
                  <a:bodyPr/>
                  <a:lstStyle/>
                  <a:p>
                    <a:endParaRPr lang="en-US"/>
                  </a:p>
                </p:txBody>
              </p:sp>
              <p:sp>
                <p:nvSpPr>
                  <p:cNvPr id="28165" name="Line 354"/>
                  <p:cNvSpPr>
                    <a:spLocks noChangeShapeType="1"/>
                  </p:cNvSpPr>
                  <p:nvPr/>
                </p:nvSpPr>
                <p:spPr bwMode="auto">
                  <a:xfrm>
                    <a:off x="4645" y="3554"/>
                    <a:ext cx="0" cy="302"/>
                  </a:xfrm>
                  <a:prstGeom prst="line">
                    <a:avLst/>
                  </a:prstGeom>
                  <a:noFill/>
                  <a:ln w="12700">
                    <a:solidFill>
                      <a:srgbClr val="000000"/>
                    </a:solidFill>
                    <a:round/>
                    <a:headEnd/>
                    <a:tailEnd/>
                  </a:ln>
                </p:spPr>
                <p:txBody>
                  <a:bodyPr/>
                  <a:lstStyle/>
                  <a:p>
                    <a:endParaRPr lang="en-US"/>
                  </a:p>
                </p:txBody>
              </p:sp>
              <p:sp>
                <p:nvSpPr>
                  <p:cNvPr id="28166" name="Line 355"/>
                  <p:cNvSpPr>
                    <a:spLocks noChangeShapeType="1"/>
                  </p:cNvSpPr>
                  <p:nvPr/>
                </p:nvSpPr>
                <p:spPr bwMode="auto">
                  <a:xfrm>
                    <a:off x="5067" y="3554"/>
                    <a:ext cx="0" cy="302"/>
                  </a:xfrm>
                  <a:prstGeom prst="line">
                    <a:avLst/>
                  </a:prstGeom>
                  <a:noFill/>
                  <a:ln w="12700">
                    <a:solidFill>
                      <a:srgbClr val="000000"/>
                    </a:solidFill>
                    <a:round/>
                    <a:headEnd/>
                    <a:tailEnd/>
                  </a:ln>
                </p:spPr>
                <p:txBody>
                  <a:bodyPr/>
                  <a:lstStyle/>
                  <a:p>
                    <a:endParaRPr lang="en-US"/>
                  </a:p>
                </p:txBody>
              </p:sp>
              <p:sp>
                <p:nvSpPr>
                  <p:cNvPr id="28167" name="Line 356"/>
                  <p:cNvSpPr>
                    <a:spLocks noChangeShapeType="1"/>
                  </p:cNvSpPr>
                  <p:nvPr/>
                </p:nvSpPr>
                <p:spPr bwMode="auto">
                  <a:xfrm>
                    <a:off x="5489" y="3554"/>
                    <a:ext cx="0" cy="302"/>
                  </a:xfrm>
                  <a:prstGeom prst="line">
                    <a:avLst/>
                  </a:prstGeom>
                  <a:noFill/>
                  <a:ln w="12700">
                    <a:solidFill>
                      <a:srgbClr val="000000"/>
                    </a:solidFill>
                    <a:round/>
                    <a:headEnd/>
                    <a:tailEnd/>
                  </a:ln>
                </p:spPr>
                <p:txBody>
                  <a:bodyPr/>
                  <a:lstStyle/>
                  <a:p>
                    <a:endParaRPr lang="en-US"/>
                  </a:p>
                </p:txBody>
              </p:sp>
              <p:sp>
                <p:nvSpPr>
                  <p:cNvPr id="28168" name="Line 357"/>
                  <p:cNvSpPr>
                    <a:spLocks noChangeShapeType="1"/>
                  </p:cNvSpPr>
                  <p:nvPr/>
                </p:nvSpPr>
                <p:spPr bwMode="auto">
                  <a:xfrm>
                    <a:off x="5912" y="3554"/>
                    <a:ext cx="0" cy="302"/>
                  </a:xfrm>
                  <a:prstGeom prst="line">
                    <a:avLst/>
                  </a:prstGeom>
                  <a:noFill/>
                  <a:ln w="12700">
                    <a:solidFill>
                      <a:srgbClr val="000000"/>
                    </a:solidFill>
                    <a:round/>
                    <a:headEnd/>
                    <a:tailEnd/>
                  </a:ln>
                </p:spPr>
                <p:txBody>
                  <a:bodyPr/>
                  <a:lstStyle/>
                  <a:p>
                    <a:endParaRPr lang="en-US"/>
                  </a:p>
                </p:txBody>
              </p:sp>
              <p:sp>
                <p:nvSpPr>
                  <p:cNvPr id="28169" name="Line 358"/>
                  <p:cNvSpPr>
                    <a:spLocks noChangeShapeType="1"/>
                  </p:cNvSpPr>
                  <p:nvPr/>
                </p:nvSpPr>
                <p:spPr bwMode="auto">
                  <a:xfrm>
                    <a:off x="6334" y="3554"/>
                    <a:ext cx="0" cy="302"/>
                  </a:xfrm>
                  <a:prstGeom prst="line">
                    <a:avLst/>
                  </a:prstGeom>
                  <a:noFill/>
                  <a:ln w="12700" cap="sq">
                    <a:solidFill>
                      <a:srgbClr val="000000"/>
                    </a:solidFill>
                    <a:round/>
                    <a:headEnd/>
                    <a:tailEnd/>
                  </a:ln>
                </p:spPr>
                <p:txBody>
                  <a:bodyPr/>
                  <a:lstStyle/>
                  <a:p>
                    <a:endParaRPr lang="en-US"/>
                  </a:p>
                </p:txBody>
              </p:sp>
              <p:grpSp>
                <p:nvGrpSpPr>
                  <p:cNvPr id="28170" name="Group 359"/>
                  <p:cNvGrpSpPr>
                    <a:grpSpLocks/>
                  </p:cNvGrpSpPr>
                  <p:nvPr/>
                </p:nvGrpSpPr>
                <p:grpSpPr bwMode="auto">
                  <a:xfrm>
                    <a:off x="213" y="3554"/>
                    <a:ext cx="6334" cy="302"/>
                    <a:chOff x="148" y="1309"/>
                    <a:chExt cx="6334" cy="302"/>
                  </a:xfrm>
                </p:grpSpPr>
                <p:sp>
                  <p:nvSpPr>
                    <p:cNvPr id="28171" name="Rectangle 360"/>
                    <p:cNvSpPr>
                      <a:spLocks noChangeArrowheads="1"/>
                    </p:cNvSpPr>
                    <p:nvPr/>
                  </p:nvSpPr>
                  <p:spPr bwMode="auto">
                    <a:xfrm>
                      <a:off x="6060"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172" name="Rectangle 361"/>
                    <p:cNvSpPr>
                      <a:spLocks noChangeArrowheads="1"/>
                    </p:cNvSpPr>
                    <p:nvPr/>
                  </p:nvSpPr>
                  <p:spPr bwMode="auto">
                    <a:xfrm>
                      <a:off x="5637" y="1309"/>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173" name="Rectangle 362"/>
                    <p:cNvSpPr>
                      <a:spLocks noChangeArrowheads="1"/>
                    </p:cNvSpPr>
                    <p:nvPr/>
                  </p:nvSpPr>
                  <p:spPr bwMode="auto">
                    <a:xfrm>
                      <a:off x="5215"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174" name="Rectangle 363"/>
                    <p:cNvSpPr>
                      <a:spLocks noChangeArrowheads="1"/>
                    </p:cNvSpPr>
                    <p:nvPr/>
                  </p:nvSpPr>
                  <p:spPr bwMode="auto">
                    <a:xfrm>
                      <a:off x="4793"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175" name="Rectangle 364"/>
                    <p:cNvSpPr>
                      <a:spLocks noChangeArrowheads="1"/>
                    </p:cNvSpPr>
                    <p:nvPr/>
                  </p:nvSpPr>
                  <p:spPr bwMode="auto">
                    <a:xfrm>
                      <a:off x="4371"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176" name="Rectangle 365"/>
                    <p:cNvSpPr>
                      <a:spLocks noChangeArrowheads="1"/>
                    </p:cNvSpPr>
                    <p:nvPr/>
                  </p:nvSpPr>
                  <p:spPr bwMode="auto">
                    <a:xfrm>
                      <a:off x="3948" y="1309"/>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177" name="Rectangle 366"/>
                    <p:cNvSpPr>
                      <a:spLocks noChangeArrowheads="1"/>
                    </p:cNvSpPr>
                    <p:nvPr/>
                  </p:nvSpPr>
                  <p:spPr bwMode="auto">
                    <a:xfrm>
                      <a:off x="3526"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178" name="Rectangle 367"/>
                    <p:cNvSpPr>
                      <a:spLocks noChangeArrowheads="1"/>
                    </p:cNvSpPr>
                    <p:nvPr/>
                  </p:nvSpPr>
                  <p:spPr bwMode="auto">
                    <a:xfrm>
                      <a:off x="3104"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179" name="Rectangle 368"/>
                    <p:cNvSpPr>
                      <a:spLocks noChangeArrowheads="1"/>
                    </p:cNvSpPr>
                    <p:nvPr/>
                  </p:nvSpPr>
                  <p:spPr bwMode="auto">
                    <a:xfrm>
                      <a:off x="2682"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180" name="Rectangle 369"/>
                    <p:cNvSpPr>
                      <a:spLocks noChangeArrowheads="1"/>
                    </p:cNvSpPr>
                    <p:nvPr/>
                  </p:nvSpPr>
                  <p:spPr bwMode="auto">
                    <a:xfrm>
                      <a:off x="2259" y="1309"/>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181" name="Rectangle 370"/>
                    <p:cNvSpPr>
                      <a:spLocks noChangeArrowheads="1"/>
                    </p:cNvSpPr>
                    <p:nvPr/>
                  </p:nvSpPr>
                  <p:spPr bwMode="auto">
                    <a:xfrm>
                      <a:off x="1837"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182" name="Rectangle 371"/>
                    <p:cNvSpPr>
                      <a:spLocks noChangeArrowheads="1"/>
                    </p:cNvSpPr>
                    <p:nvPr/>
                  </p:nvSpPr>
                  <p:spPr bwMode="auto">
                    <a:xfrm>
                      <a:off x="1415"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183" name="Rectangle 372"/>
                    <p:cNvSpPr>
                      <a:spLocks noChangeArrowheads="1"/>
                    </p:cNvSpPr>
                    <p:nvPr/>
                  </p:nvSpPr>
                  <p:spPr bwMode="auto">
                    <a:xfrm>
                      <a:off x="993"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184" name="Rectangle 373"/>
                    <p:cNvSpPr>
                      <a:spLocks noChangeArrowheads="1"/>
                    </p:cNvSpPr>
                    <p:nvPr/>
                  </p:nvSpPr>
                  <p:spPr bwMode="auto">
                    <a:xfrm>
                      <a:off x="570" y="1309"/>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185" name="Rectangle 374"/>
                    <p:cNvSpPr>
                      <a:spLocks noChangeArrowheads="1"/>
                    </p:cNvSpPr>
                    <p:nvPr/>
                  </p:nvSpPr>
                  <p:spPr bwMode="auto">
                    <a:xfrm>
                      <a:off x="148"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186" name="Line 375"/>
                    <p:cNvSpPr>
                      <a:spLocks noChangeShapeType="1"/>
                    </p:cNvSpPr>
                    <p:nvPr/>
                  </p:nvSpPr>
                  <p:spPr bwMode="auto">
                    <a:xfrm>
                      <a:off x="148" y="1309"/>
                      <a:ext cx="6334" cy="0"/>
                    </a:xfrm>
                    <a:prstGeom prst="line">
                      <a:avLst/>
                    </a:prstGeom>
                    <a:noFill/>
                    <a:ln w="12700" cap="sq">
                      <a:solidFill>
                        <a:srgbClr val="000000"/>
                      </a:solidFill>
                      <a:round/>
                      <a:headEnd/>
                      <a:tailEnd/>
                    </a:ln>
                  </p:spPr>
                  <p:txBody>
                    <a:bodyPr/>
                    <a:lstStyle/>
                    <a:p>
                      <a:endParaRPr lang="en-US"/>
                    </a:p>
                  </p:txBody>
                </p:sp>
                <p:sp>
                  <p:nvSpPr>
                    <p:cNvPr id="28187" name="Line 376"/>
                    <p:cNvSpPr>
                      <a:spLocks noChangeShapeType="1"/>
                    </p:cNvSpPr>
                    <p:nvPr/>
                  </p:nvSpPr>
                  <p:spPr bwMode="auto">
                    <a:xfrm>
                      <a:off x="148" y="1611"/>
                      <a:ext cx="6334" cy="0"/>
                    </a:xfrm>
                    <a:prstGeom prst="line">
                      <a:avLst/>
                    </a:prstGeom>
                    <a:noFill/>
                    <a:ln w="12700" cap="sq">
                      <a:solidFill>
                        <a:srgbClr val="000000"/>
                      </a:solidFill>
                      <a:round/>
                      <a:headEnd/>
                      <a:tailEnd/>
                    </a:ln>
                  </p:spPr>
                  <p:txBody>
                    <a:bodyPr/>
                    <a:lstStyle/>
                    <a:p>
                      <a:endParaRPr lang="en-US"/>
                    </a:p>
                  </p:txBody>
                </p:sp>
                <p:sp>
                  <p:nvSpPr>
                    <p:cNvPr id="28188" name="Line 377"/>
                    <p:cNvSpPr>
                      <a:spLocks noChangeShapeType="1"/>
                    </p:cNvSpPr>
                    <p:nvPr/>
                  </p:nvSpPr>
                  <p:spPr bwMode="auto">
                    <a:xfrm>
                      <a:off x="148" y="1309"/>
                      <a:ext cx="0" cy="302"/>
                    </a:xfrm>
                    <a:prstGeom prst="line">
                      <a:avLst/>
                    </a:prstGeom>
                    <a:noFill/>
                    <a:ln w="12700" cap="sq">
                      <a:solidFill>
                        <a:srgbClr val="000000"/>
                      </a:solidFill>
                      <a:round/>
                      <a:headEnd/>
                      <a:tailEnd/>
                    </a:ln>
                  </p:spPr>
                  <p:txBody>
                    <a:bodyPr/>
                    <a:lstStyle/>
                    <a:p>
                      <a:endParaRPr lang="en-US"/>
                    </a:p>
                  </p:txBody>
                </p:sp>
                <p:sp>
                  <p:nvSpPr>
                    <p:cNvPr id="28189" name="Line 378"/>
                    <p:cNvSpPr>
                      <a:spLocks noChangeShapeType="1"/>
                    </p:cNvSpPr>
                    <p:nvPr/>
                  </p:nvSpPr>
                  <p:spPr bwMode="auto">
                    <a:xfrm>
                      <a:off x="570" y="1309"/>
                      <a:ext cx="0" cy="302"/>
                    </a:xfrm>
                    <a:prstGeom prst="line">
                      <a:avLst/>
                    </a:prstGeom>
                    <a:noFill/>
                    <a:ln w="12700">
                      <a:solidFill>
                        <a:srgbClr val="000000"/>
                      </a:solidFill>
                      <a:round/>
                      <a:headEnd/>
                      <a:tailEnd/>
                    </a:ln>
                  </p:spPr>
                  <p:txBody>
                    <a:bodyPr/>
                    <a:lstStyle/>
                    <a:p>
                      <a:endParaRPr lang="en-US"/>
                    </a:p>
                  </p:txBody>
                </p:sp>
                <p:sp>
                  <p:nvSpPr>
                    <p:cNvPr id="28190" name="Line 379"/>
                    <p:cNvSpPr>
                      <a:spLocks noChangeShapeType="1"/>
                    </p:cNvSpPr>
                    <p:nvPr/>
                  </p:nvSpPr>
                  <p:spPr bwMode="auto">
                    <a:xfrm>
                      <a:off x="993" y="1309"/>
                      <a:ext cx="0" cy="302"/>
                    </a:xfrm>
                    <a:prstGeom prst="line">
                      <a:avLst/>
                    </a:prstGeom>
                    <a:noFill/>
                    <a:ln w="12700">
                      <a:solidFill>
                        <a:srgbClr val="000000"/>
                      </a:solidFill>
                      <a:round/>
                      <a:headEnd/>
                      <a:tailEnd/>
                    </a:ln>
                  </p:spPr>
                  <p:txBody>
                    <a:bodyPr/>
                    <a:lstStyle/>
                    <a:p>
                      <a:endParaRPr lang="en-US"/>
                    </a:p>
                  </p:txBody>
                </p:sp>
                <p:sp>
                  <p:nvSpPr>
                    <p:cNvPr id="28191" name="Line 380"/>
                    <p:cNvSpPr>
                      <a:spLocks noChangeShapeType="1"/>
                    </p:cNvSpPr>
                    <p:nvPr/>
                  </p:nvSpPr>
                  <p:spPr bwMode="auto">
                    <a:xfrm>
                      <a:off x="1415" y="1309"/>
                      <a:ext cx="0" cy="302"/>
                    </a:xfrm>
                    <a:prstGeom prst="line">
                      <a:avLst/>
                    </a:prstGeom>
                    <a:noFill/>
                    <a:ln w="12700">
                      <a:solidFill>
                        <a:srgbClr val="000000"/>
                      </a:solidFill>
                      <a:round/>
                      <a:headEnd/>
                      <a:tailEnd/>
                    </a:ln>
                  </p:spPr>
                  <p:txBody>
                    <a:bodyPr/>
                    <a:lstStyle/>
                    <a:p>
                      <a:endParaRPr lang="en-US"/>
                    </a:p>
                  </p:txBody>
                </p:sp>
                <p:sp>
                  <p:nvSpPr>
                    <p:cNvPr id="28192" name="Line 381"/>
                    <p:cNvSpPr>
                      <a:spLocks noChangeShapeType="1"/>
                    </p:cNvSpPr>
                    <p:nvPr/>
                  </p:nvSpPr>
                  <p:spPr bwMode="auto">
                    <a:xfrm>
                      <a:off x="1837" y="1309"/>
                      <a:ext cx="0" cy="302"/>
                    </a:xfrm>
                    <a:prstGeom prst="line">
                      <a:avLst/>
                    </a:prstGeom>
                    <a:noFill/>
                    <a:ln w="12700">
                      <a:solidFill>
                        <a:srgbClr val="000000"/>
                      </a:solidFill>
                      <a:round/>
                      <a:headEnd/>
                      <a:tailEnd/>
                    </a:ln>
                  </p:spPr>
                  <p:txBody>
                    <a:bodyPr/>
                    <a:lstStyle/>
                    <a:p>
                      <a:endParaRPr lang="en-US"/>
                    </a:p>
                  </p:txBody>
                </p:sp>
                <p:sp>
                  <p:nvSpPr>
                    <p:cNvPr id="28193" name="Line 382"/>
                    <p:cNvSpPr>
                      <a:spLocks noChangeShapeType="1"/>
                    </p:cNvSpPr>
                    <p:nvPr/>
                  </p:nvSpPr>
                  <p:spPr bwMode="auto">
                    <a:xfrm>
                      <a:off x="2259" y="1309"/>
                      <a:ext cx="0" cy="302"/>
                    </a:xfrm>
                    <a:prstGeom prst="line">
                      <a:avLst/>
                    </a:prstGeom>
                    <a:noFill/>
                    <a:ln w="12700">
                      <a:solidFill>
                        <a:srgbClr val="000000"/>
                      </a:solidFill>
                      <a:round/>
                      <a:headEnd/>
                      <a:tailEnd/>
                    </a:ln>
                  </p:spPr>
                  <p:txBody>
                    <a:bodyPr/>
                    <a:lstStyle/>
                    <a:p>
                      <a:endParaRPr lang="en-US"/>
                    </a:p>
                  </p:txBody>
                </p:sp>
                <p:sp>
                  <p:nvSpPr>
                    <p:cNvPr id="28194" name="Line 383"/>
                    <p:cNvSpPr>
                      <a:spLocks noChangeShapeType="1"/>
                    </p:cNvSpPr>
                    <p:nvPr/>
                  </p:nvSpPr>
                  <p:spPr bwMode="auto">
                    <a:xfrm>
                      <a:off x="2682" y="1309"/>
                      <a:ext cx="0" cy="302"/>
                    </a:xfrm>
                    <a:prstGeom prst="line">
                      <a:avLst/>
                    </a:prstGeom>
                    <a:noFill/>
                    <a:ln w="12700">
                      <a:solidFill>
                        <a:srgbClr val="000000"/>
                      </a:solidFill>
                      <a:round/>
                      <a:headEnd/>
                      <a:tailEnd/>
                    </a:ln>
                  </p:spPr>
                  <p:txBody>
                    <a:bodyPr/>
                    <a:lstStyle/>
                    <a:p>
                      <a:endParaRPr lang="en-US"/>
                    </a:p>
                  </p:txBody>
                </p:sp>
                <p:sp>
                  <p:nvSpPr>
                    <p:cNvPr id="28195" name="Line 384"/>
                    <p:cNvSpPr>
                      <a:spLocks noChangeShapeType="1"/>
                    </p:cNvSpPr>
                    <p:nvPr/>
                  </p:nvSpPr>
                  <p:spPr bwMode="auto">
                    <a:xfrm>
                      <a:off x="3104" y="1309"/>
                      <a:ext cx="0" cy="302"/>
                    </a:xfrm>
                    <a:prstGeom prst="line">
                      <a:avLst/>
                    </a:prstGeom>
                    <a:noFill/>
                    <a:ln w="12700">
                      <a:solidFill>
                        <a:srgbClr val="000000"/>
                      </a:solidFill>
                      <a:round/>
                      <a:headEnd/>
                      <a:tailEnd/>
                    </a:ln>
                  </p:spPr>
                  <p:txBody>
                    <a:bodyPr/>
                    <a:lstStyle/>
                    <a:p>
                      <a:endParaRPr lang="en-US"/>
                    </a:p>
                  </p:txBody>
                </p:sp>
                <p:sp>
                  <p:nvSpPr>
                    <p:cNvPr id="28196" name="Line 385"/>
                    <p:cNvSpPr>
                      <a:spLocks noChangeShapeType="1"/>
                    </p:cNvSpPr>
                    <p:nvPr/>
                  </p:nvSpPr>
                  <p:spPr bwMode="auto">
                    <a:xfrm>
                      <a:off x="3526" y="1309"/>
                      <a:ext cx="0" cy="302"/>
                    </a:xfrm>
                    <a:prstGeom prst="line">
                      <a:avLst/>
                    </a:prstGeom>
                    <a:noFill/>
                    <a:ln w="12700">
                      <a:solidFill>
                        <a:srgbClr val="000000"/>
                      </a:solidFill>
                      <a:round/>
                      <a:headEnd/>
                      <a:tailEnd/>
                    </a:ln>
                  </p:spPr>
                  <p:txBody>
                    <a:bodyPr/>
                    <a:lstStyle/>
                    <a:p>
                      <a:endParaRPr lang="en-US"/>
                    </a:p>
                  </p:txBody>
                </p:sp>
                <p:sp>
                  <p:nvSpPr>
                    <p:cNvPr id="28197" name="Line 386"/>
                    <p:cNvSpPr>
                      <a:spLocks noChangeShapeType="1"/>
                    </p:cNvSpPr>
                    <p:nvPr/>
                  </p:nvSpPr>
                  <p:spPr bwMode="auto">
                    <a:xfrm>
                      <a:off x="3948" y="1309"/>
                      <a:ext cx="0" cy="302"/>
                    </a:xfrm>
                    <a:prstGeom prst="line">
                      <a:avLst/>
                    </a:prstGeom>
                    <a:noFill/>
                    <a:ln w="12700">
                      <a:solidFill>
                        <a:srgbClr val="000000"/>
                      </a:solidFill>
                      <a:round/>
                      <a:headEnd/>
                      <a:tailEnd/>
                    </a:ln>
                  </p:spPr>
                  <p:txBody>
                    <a:bodyPr/>
                    <a:lstStyle/>
                    <a:p>
                      <a:endParaRPr lang="en-US"/>
                    </a:p>
                  </p:txBody>
                </p:sp>
                <p:sp>
                  <p:nvSpPr>
                    <p:cNvPr id="28198" name="Line 387"/>
                    <p:cNvSpPr>
                      <a:spLocks noChangeShapeType="1"/>
                    </p:cNvSpPr>
                    <p:nvPr/>
                  </p:nvSpPr>
                  <p:spPr bwMode="auto">
                    <a:xfrm>
                      <a:off x="4371" y="1309"/>
                      <a:ext cx="0" cy="302"/>
                    </a:xfrm>
                    <a:prstGeom prst="line">
                      <a:avLst/>
                    </a:prstGeom>
                    <a:noFill/>
                    <a:ln w="12700">
                      <a:solidFill>
                        <a:srgbClr val="000000"/>
                      </a:solidFill>
                      <a:round/>
                      <a:headEnd/>
                      <a:tailEnd/>
                    </a:ln>
                  </p:spPr>
                  <p:txBody>
                    <a:bodyPr/>
                    <a:lstStyle/>
                    <a:p>
                      <a:endParaRPr lang="en-US"/>
                    </a:p>
                  </p:txBody>
                </p:sp>
                <p:sp>
                  <p:nvSpPr>
                    <p:cNvPr id="28199" name="Line 388"/>
                    <p:cNvSpPr>
                      <a:spLocks noChangeShapeType="1"/>
                    </p:cNvSpPr>
                    <p:nvPr/>
                  </p:nvSpPr>
                  <p:spPr bwMode="auto">
                    <a:xfrm>
                      <a:off x="4793" y="1309"/>
                      <a:ext cx="0" cy="302"/>
                    </a:xfrm>
                    <a:prstGeom prst="line">
                      <a:avLst/>
                    </a:prstGeom>
                    <a:noFill/>
                    <a:ln w="12700">
                      <a:solidFill>
                        <a:srgbClr val="000000"/>
                      </a:solidFill>
                      <a:round/>
                      <a:headEnd/>
                      <a:tailEnd/>
                    </a:ln>
                  </p:spPr>
                  <p:txBody>
                    <a:bodyPr/>
                    <a:lstStyle/>
                    <a:p>
                      <a:endParaRPr lang="en-US"/>
                    </a:p>
                  </p:txBody>
                </p:sp>
                <p:sp>
                  <p:nvSpPr>
                    <p:cNvPr id="28200" name="Line 389"/>
                    <p:cNvSpPr>
                      <a:spLocks noChangeShapeType="1"/>
                    </p:cNvSpPr>
                    <p:nvPr/>
                  </p:nvSpPr>
                  <p:spPr bwMode="auto">
                    <a:xfrm>
                      <a:off x="5215" y="1309"/>
                      <a:ext cx="0" cy="302"/>
                    </a:xfrm>
                    <a:prstGeom prst="line">
                      <a:avLst/>
                    </a:prstGeom>
                    <a:noFill/>
                    <a:ln w="12700">
                      <a:solidFill>
                        <a:srgbClr val="000000"/>
                      </a:solidFill>
                      <a:round/>
                      <a:headEnd/>
                      <a:tailEnd/>
                    </a:ln>
                  </p:spPr>
                  <p:txBody>
                    <a:bodyPr/>
                    <a:lstStyle/>
                    <a:p>
                      <a:endParaRPr lang="en-US"/>
                    </a:p>
                  </p:txBody>
                </p:sp>
                <p:sp>
                  <p:nvSpPr>
                    <p:cNvPr id="28201" name="Line 390"/>
                    <p:cNvSpPr>
                      <a:spLocks noChangeShapeType="1"/>
                    </p:cNvSpPr>
                    <p:nvPr/>
                  </p:nvSpPr>
                  <p:spPr bwMode="auto">
                    <a:xfrm>
                      <a:off x="5637" y="1309"/>
                      <a:ext cx="0" cy="302"/>
                    </a:xfrm>
                    <a:prstGeom prst="line">
                      <a:avLst/>
                    </a:prstGeom>
                    <a:noFill/>
                    <a:ln w="12700">
                      <a:solidFill>
                        <a:srgbClr val="000000"/>
                      </a:solidFill>
                      <a:round/>
                      <a:headEnd/>
                      <a:tailEnd/>
                    </a:ln>
                  </p:spPr>
                  <p:txBody>
                    <a:bodyPr/>
                    <a:lstStyle/>
                    <a:p>
                      <a:endParaRPr lang="en-US"/>
                    </a:p>
                  </p:txBody>
                </p:sp>
                <p:sp>
                  <p:nvSpPr>
                    <p:cNvPr id="28202" name="Line 391"/>
                    <p:cNvSpPr>
                      <a:spLocks noChangeShapeType="1"/>
                    </p:cNvSpPr>
                    <p:nvPr/>
                  </p:nvSpPr>
                  <p:spPr bwMode="auto">
                    <a:xfrm>
                      <a:off x="6060" y="1309"/>
                      <a:ext cx="0" cy="302"/>
                    </a:xfrm>
                    <a:prstGeom prst="line">
                      <a:avLst/>
                    </a:prstGeom>
                    <a:noFill/>
                    <a:ln w="12700">
                      <a:solidFill>
                        <a:srgbClr val="000000"/>
                      </a:solidFill>
                      <a:round/>
                      <a:headEnd/>
                      <a:tailEnd/>
                    </a:ln>
                  </p:spPr>
                  <p:txBody>
                    <a:bodyPr/>
                    <a:lstStyle/>
                    <a:p>
                      <a:endParaRPr lang="en-US"/>
                    </a:p>
                  </p:txBody>
                </p:sp>
                <p:sp>
                  <p:nvSpPr>
                    <p:cNvPr id="28203" name="Line 392"/>
                    <p:cNvSpPr>
                      <a:spLocks noChangeShapeType="1"/>
                    </p:cNvSpPr>
                    <p:nvPr/>
                  </p:nvSpPr>
                  <p:spPr bwMode="auto">
                    <a:xfrm>
                      <a:off x="6482" y="1309"/>
                      <a:ext cx="0" cy="302"/>
                    </a:xfrm>
                    <a:prstGeom prst="line">
                      <a:avLst/>
                    </a:prstGeom>
                    <a:noFill/>
                    <a:ln w="12700" cap="sq">
                      <a:solidFill>
                        <a:srgbClr val="000000"/>
                      </a:solidFill>
                      <a:round/>
                      <a:headEnd/>
                      <a:tailEnd/>
                    </a:ln>
                  </p:spPr>
                  <p:txBody>
                    <a:bodyPr/>
                    <a:lstStyle/>
                    <a:p>
                      <a:endParaRPr lang="en-US"/>
                    </a:p>
                  </p:txBody>
                </p:sp>
              </p:grpSp>
            </p:grpSp>
          </p:grpSp>
        </p:grpSp>
        <p:grpSp>
          <p:nvGrpSpPr>
            <p:cNvPr id="27825" name="Group 393"/>
            <p:cNvGrpSpPr>
              <a:grpSpLocks/>
            </p:cNvGrpSpPr>
            <p:nvPr/>
          </p:nvGrpSpPr>
          <p:grpSpPr bwMode="auto">
            <a:xfrm>
              <a:off x="5224" y="3574"/>
              <a:ext cx="5036" cy="282"/>
              <a:chOff x="186" y="3574"/>
              <a:chExt cx="5036" cy="282"/>
            </a:xfrm>
          </p:grpSpPr>
          <p:grpSp>
            <p:nvGrpSpPr>
              <p:cNvPr id="27839" name="Group 394"/>
              <p:cNvGrpSpPr>
                <a:grpSpLocks/>
              </p:cNvGrpSpPr>
              <p:nvPr/>
            </p:nvGrpSpPr>
            <p:grpSpPr bwMode="auto">
              <a:xfrm>
                <a:off x="186" y="3574"/>
                <a:ext cx="2518" cy="282"/>
                <a:chOff x="176" y="3574"/>
                <a:chExt cx="2518" cy="282"/>
              </a:xfrm>
            </p:grpSpPr>
            <p:grpSp>
              <p:nvGrpSpPr>
                <p:cNvPr id="27985" name="Group 395"/>
                <p:cNvGrpSpPr>
                  <a:grpSpLocks/>
                </p:cNvGrpSpPr>
                <p:nvPr/>
              </p:nvGrpSpPr>
              <p:grpSpPr bwMode="auto">
                <a:xfrm>
                  <a:off x="176" y="3574"/>
                  <a:ext cx="1259" cy="282"/>
                  <a:chOff x="0" y="3554"/>
                  <a:chExt cx="6547" cy="302"/>
                </a:xfrm>
              </p:grpSpPr>
              <p:sp>
                <p:nvSpPr>
                  <p:cNvPr id="28058" name="Rectangle 396"/>
                  <p:cNvSpPr>
                    <a:spLocks noChangeArrowheads="1"/>
                  </p:cNvSpPr>
                  <p:nvPr/>
                </p:nvSpPr>
                <p:spPr bwMode="auto">
                  <a:xfrm>
                    <a:off x="2958" y="3554"/>
                    <a:ext cx="2954" cy="302"/>
                  </a:xfrm>
                  <a:prstGeom prst="rect">
                    <a:avLst/>
                  </a:prstGeom>
                  <a:solidFill>
                    <a:srgbClr val="969696"/>
                  </a:solidFill>
                  <a:ln w="9525">
                    <a:noFill/>
                    <a:miter lim="800000"/>
                    <a:headEnd/>
                    <a:tailEnd/>
                  </a:ln>
                </p:spPr>
                <p:txBody>
                  <a:bodyPr wrap="none" anchor="ctr"/>
                  <a:lstStyle/>
                  <a:p>
                    <a:endParaRPr lang="en-US"/>
                  </a:p>
                </p:txBody>
              </p:sp>
              <p:sp>
                <p:nvSpPr>
                  <p:cNvPr id="28059" name="Rectangle 397"/>
                  <p:cNvSpPr>
                    <a:spLocks noChangeArrowheads="1"/>
                  </p:cNvSpPr>
                  <p:nvPr/>
                </p:nvSpPr>
                <p:spPr bwMode="auto">
                  <a:xfrm>
                    <a:off x="1269" y="3554"/>
                    <a:ext cx="1687" cy="302"/>
                  </a:xfrm>
                  <a:prstGeom prst="rect">
                    <a:avLst/>
                  </a:prstGeom>
                  <a:solidFill>
                    <a:srgbClr val="969696"/>
                  </a:solidFill>
                  <a:ln w="9525">
                    <a:noFill/>
                    <a:miter lim="800000"/>
                    <a:headEnd/>
                    <a:tailEnd/>
                  </a:ln>
                </p:spPr>
                <p:txBody>
                  <a:bodyPr wrap="none" anchor="ctr"/>
                  <a:lstStyle/>
                  <a:p>
                    <a:endParaRPr lang="en-US"/>
                  </a:p>
                </p:txBody>
              </p:sp>
              <p:sp>
                <p:nvSpPr>
                  <p:cNvPr id="28060" name="Rectangle 398"/>
                  <p:cNvSpPr>
                    <a:spLocks noChangeArrowheads="1"/>
                  </p:cNvSpPr>
                  <p:nvPr/>
                </p:nvSpPr>
                <p:spPr bwMode="auto">
                  <a:xfrm>
                    <a:off x="422" y="3554"/>
                    <a:ext cx="845" cy="302"/>
                  </a:xfrm>
                  <a:prstGeom prst="rect">
                    <a:avLst/>
                  </a:prstGeom>
                  <a:solidFill>
                    <a:srgbClr val="969696"/>
                  </a:solidFill>
                  <a:ln w="9525">
                    <a:noFill/>
                    <a:miter lim="800000"/>
                    <a:headEnd/>
                    <a:tailEnd/>
                  </a:ln>
                </p:spPr>
                <p:txBody>
                  <a:bodyPr wrap="none" anchor="ctr"/>
                  <a:lstStyle/>
                  <a:p>
                    <a:endParaRPr lang="en-US"/>
                  </a:p>
                </p:txBody>
              </p:sp>
              <p:sp>
                <p:nvSpPr>
                  <p:cNvPr id="28061" name="Rectangle 399"/>
                  <p:cNvSpPr>
                    <a:spLocks noChangeArrowheads="1"/>
                  </p:cNvSpPr>
                  <p:nvPr/>
                </p:nvSpPr>
                <p:spPr bwMode="auto">
                  <a:xfrm>
                    <a:off x="0" y="3554"/>
                    <a:ext cx="422" cy="302"/>
                  </a:xfrm>
                  <a:prstGeom prst="rect">
                    <a:avLst/>
                  </a:prstGeom>
                  <a:solidFill>
                    <a:srgbClr val="969696"/>
                  </a:solidFill>
                  <a:ln w="9525">
                    <a:noFill/>
                    <a:miter lim="800000"/>
                    <a:headEnd/>
                    <a:tailEnd/>
                  </a:ln>
                </p:spPr>
                <p:txBody>
                  <a:bodyPr wrap="none" anchor="ctr"/>
                  <a:lstStyle/>
                  <a:p>
                    <a:endParaRPr lang="en-US"/>
                  </a:p>
                </p:txBody>
              </p:sp>
              <p:sp>
                <p:nvSpPr>
                  <p:cNvPr id="28062" name="Rectangle 400"/>
                  <p:cNvSpPr>
                    <a:spLocks noChangeArrowheads="1"/>
                  </p:cNvSpPr>
                  <p:nvPr/>
                </p:nvSpPr>
                <p:spPr bwMode="auto">
                  <a:xfrm>
                    <a:off x="5912"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063" name="Rectangle 401"/>
                  <p:cNvSpPr>
                    <a:spLocks noChangeArrowheads="1"/>
                  </p:cNvSpPr>
                  <p:nvPr/>
                </p:nvSpPr>
                <p:spPr bwMode="auto">
                  <a:xfrm>
                    <a:off x="5489" y="3554"/>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064" name="Rectangle 402"/>
                  <p:cNvSpPr>
                    <a:spLocks noChangeArrowheads="1"/>
                  </p:cNvSpPr>
                  <p:nvPr/>
                </p:nvSpPr>
                <p:spPr bwMode="auto">
                  <a:xfrm>
                    <a:off x="5067"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065" name="Rectangle 403"/>
                  <p:cNvSpPr>
                    <a:spLocks noChangeArrowheads="1"/>
                  </p:cNvSpPr>
                  <p:nvPr/>
                </p:nvSpPr>
                <p:spPr bwMode="auto">
                  <a:xfrm>
                    <a:off x="4645"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066" name="Rectangle 404"/>
                  <p:cNvSpPr>
                    <a:spLocks noChangeArrowheads="1"/>
                  </p:cNvSpPr>
                  <p:nvPr/>
                </p:nvSpPr>
                <p:spPr bwMode="auto">
                  <a:xfrm>
                    <a:off x="4223"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067" name="Rectangle 405"/>
                  <p:cNvSpPr>
                    <a:spLocks noChangeArrowheads="1"/>
                  </p:cNvSpPr>
                  <p:nvPr/>
                </p:nvSpPr>
                <p:spPr bwMode="auto">
                  <a:xfrm>
                    <a:off x="3800" y="3554"/>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068" name="Rectangle 406"/>
                  <p:cNvSpPr>
                    <a:spLocks noChangeArrowheads="1"/>
                  </p:cNvSpPr>
                  <p:nvPr/>
                </p:nvSpPr>
                <p:spPr bwMode="auto">
                  <a:xfrm>
                    <a:off x="3378"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069" name="Rectangle 407"/>
                  <p:cNvSpPr>
                    <a:spLocks noChangeArrowheads="1"/>
                  </p:cNvSpPr>
                  <p:nvPr/>
                </p:nvSpPr>
                <p:spPr bwMode="auto">
                  <a:xfrm>
                    <a:off x="2956"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070" name="Rectangle 408"/>
                  <p:cNvSpPr>
                    <a:spLocks noChangeArrowheads="1"/>
                  </p:cNvSpPr>
                  <p:nvPr/>
                </p:nvSpPr>
                <p:spPr bwMode="auto">
                  <a:xfrm>
                    <a:off x="2534"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071" name="Rectangle 409"/>
                  <p:cNvSpPr>
                    <a:spLocks noChangeArrowheads="1"/>
                  </p:cNvSpPr>
                  <p:nvPr/>
                </p:nvSpPr>
                <p:spPr bwMode="auto">
                  <a:xfrm>
                    <a:off x="2111" y="3554"/>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072" name="Rectangle 410"/>
                  <p:cNvSpPr>
                    <a:spLocks noChangeArrowheads="1"/>
                  </p:cNvSpPr>
                  <p:nvPr/>
                </p:nvSpPr>
                <p:spPr bwMode="auto">
                  <a:xfrm>
                    <a:off x="1689"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073" name="Rectangle 411"/>
                  <p:cNvSpPr>
                    <a:spLocks noChangeArrowheads="1"/>
                  </p:cNvSpPr>
                  <p:nvPr/>
                </p:nvSpPr>
                <p:spPr bwMode="auto">
                  <a:xfrm>
                    <a:off x="1267"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074" name="Rectangle 412"/>
                  <p:cNvSpPr>
                    <a:spLocks noChangeArrowheads="1"/>
                  </p:cNvSpPr>
                  <p:nvPr/>
                </p:nvSpPr>
                <p:spPr bwMode="auto">
                  <a:xfrm>
                    <a:off x="845"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075" name="Rectangle 413"/>
                  <p:cNvSpPr>
                    <a:spLocks noChangeArrowheads="1"/>
                  </p:cNvSpPr>
                  <p:nvPr/>
                </p:nvSpPr>
                <p:spPr bwMode="auto">
                  <a:xfrm>
                    <a:off x="422" y="3554"/>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076" name="Rectangle 414"/>
                  <p:cNvSpPr>
                    <a:spLocks noChangeArrowheads="1"/>
                  </p:cNvSpPr>
                  <p:nvPr/>
                </p:nvSpPr>
                <p:spPr bwMode="auto">
                  <a:xfrm>
                    <a:off x="0"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077" name="Line 415"/>
                  <p:cNvSpPr>
                    <a:spLocks noChangeShapeType="1"/>
                  </p:cNvSpPr>
                  <p:nvPr/>
                </p:nvSpPr>
                <p:spPr bwMode="auto">
                  <a:xfrm>
                    <a:off x="0" y="3554"/>
                    <a:ext cx="6334" cy="0"/>
                  </a:xfrm>
                  <a:prstGeom prst="line">
                    <a:avLst/>
                  </a:prstGeom>
                  <a:noFill/>
                  <a:ln w="12700" cap="sq">
                    <a:solidFill>
                      <a:srgbClr val="000000"/>
                    </a:solidFill>
                    <a:round/>
                    <a:headEnd/>
                    <a:tailEnd/>
                  </a:ln>
                </p:spPr>
                <p:txBody>
                  <a:bodyPr/>
                  <a:lstStyle/>
                  <a:p>
                    <a:endParaRPr lang="en-US"/>
                  </a:p>
                </p:txBody>
              </p:sp>
              <p:sp>
                <p:nvSpPr>
                  <p:cNvPr id="28078" name="Line 416"/>
                  <p:cNvSpPr>
                    <a:spLocks noChangeShapeType="1"/>
                  </p:cNvSpPr>
                  <p:nvPr/>
                </p:nvSpPr>
                <p:spPr bwMode="auto">
                  <a:xfrm>
                    <a:off x="0" y="3856"/>
                    <a:ext cx="6334" cy="0"/>
                  </a:xfrm>
                  <a:prstGeom prst="line">
                    <a:avLst/>
                  </a:prstGeom>
                  <a:noFill/>
                  <a:ln w="12700" cap="sq">
                    <a:solidFill>
                      <a:srgbClr val="000000"/>
                    </a:solidFill>
                    <a:round/>
                    <a:headEnd/>
                    <a:tailEnd/>
                  </a:ln>
                </p:spPr>
                <p:txBody>
                  <a:bodyPr/>
                  <a:lstStyle/>
                  <a:p>
                    <a:endParaRPr lang="en-US"/>
                  </a:p>
                </p:txBody>
              </p:sp>
              <p:sp>
                <p:nvSpPr>
                  <p:cNvPr id="28079" name="Line 417"/>
                  <p:cNvSpPr>
                    <a:spLocks noChangeShapeType="1"/>
                  </p:cNvSpPr>
                  <p:nvPr/>
                </p:nvSpPr>
                <p:spPr bwMode="auto">
                  <a:xfrm>
                    <a:off x="0" y="3554"/>
                    <a:ext cx="0" cy="302"/>
                  </a:xfrm>
                  <a:prstGeom prst="line">
                    <a:avLst/>
                  </a:prstGeom>
                  <a:noFill/>
                  <a:ln w="12700" cap="sq">
                    <a:solidFill>
                      <a:srgbClr val="000000"/>
                    </a:solidFill>
                    <a:round/>
                    <a:headEnd/>
                    <a:tailEnd/>
                  </a:ln>
                </p:spPr>
                <p:txBody>
                  <a:bodyPr/>
                  <a:lstStyle/>
                  <a:p>
                    <a:endParaRPr lang="en-US"/>
                  </a:p>
                </p:txBody>
              </p:sp>
              <p:sp>
                <p:nvSpPr>
                  <p:cNvPr id="28080" name="Line 418"/>
                  <p:cNvSpPr>
                    <a:spLocks noChangeShapeType="1"/>
                  </p:cNvSpPr>
                  <p:nvPr/>
                </p:nvSpPr>
                <p:spPr bwMode="auto">
                  <a:xfrm>
                    <a:off x="422" y="3554"/>
                    <a:ext cx="0" cy="302"/>
                  </a:xfrm>
                  <a:prstGeom prst="line">
                    <a:avLst/>
                  </a:prstGeom>
                  <a:noFill/>
                  <a:ln w="12700">
                    <a:solidFill>
                      <a:srgbClr val="000000"/>
                    </a:solidFill>
                    <a:round/>
                    <a:headEnd/>
                    <a:tailEnd/>
                  </a:ln>
                </p:spPr>
                <p:txBody>
                  <a:bodyPr/>
                  <a:lstStyle/>
                  <a:p>
                    <a:endParaRPr lang="en-US"/>
                  </a:p>
                </p:txBody>
              </p:sp>
              <p:sp>
                <p:nvSpPr>
                  <p:cNvPr id="28081" name="Line 419"/>
                  <p:cNvSpPr>
                    <a:spLocks noChangeShapeType="1"/>
                  </p:cNvSpPr>
                  <p:nvPr/>
                </p:nvSpPr>
                <p:spPr bwMode="auto">
                  <a:xfrm>
                    <a:off x="845" y="3554"/>
                    <a:ext cx="0" cy="302"/>
                  </a:xfrm>
                  <a:prstGeom prst="line">
                    <a:avLst/>
                  </a:prstGeom>
                  <a:noFill/>
                  <a:ln w="12700">
                    <a:solidFill>
                      <a:srgbClr val="000000"/>
                    </a:solidFill>
                    <a:round/>
                    <a:headEnd/>
                    <a:tailEnd/>
                  </a:ln>
                </p:spPr>
                <p:txBody>
                  <a:bodyPr/>
                  <a:lstStyle/>
                  <a:p>
                    <a:endParaRPr lang="en-US"/>
                  </a:p>
                </p:txBody>
              </p:sp>
              <p:sp>
                <p:nvSpPr>
                  <p:cNvPr id="28082" name="Line 420"/>
                  <p:cNvSpPr>
                    <a:spLocks noChangeShapeType="1"/>
                  </p:cNvSpPr>
                  <p:nvPr/>
                </p:nvSpPr>
                <p:spPr bwMode="auto">
                  <a:xfrm>
                    <a:off x="1267" y="3554"/>
                    <a:ext cx="0" cy="302"/>
                  </a:xfrm>
                  <a:prstGeom prst="line">
                    <a:avLst/>
                  </a:prstGeom>
                  <a:noFill/>
                  <a:ln w="12700">
                    <a:solidFill>
                      <a:srgbClr val="000000"/>
                    </a:solidFill>
                    <a:round/>
                    <a:headEnd/>
                    <a:tailEnd/>
                  </a:ln>
                </p:spPr>
                <p:txBody>
                  <a:bodyPr/>
                  <a:lstStyle/>
                  <a:p>
                    <a:endParaRPr lang="en-US"/>
                  </a:p>
                </p:txBody>
              </p:sp>
              <p:sp>
                <p:nvSpPr>
                  <p:cNvPr id="28083" name="Line 421"/>
                  <p:cNvSpPr>
                    <a:spLocks noChangeShapeType="1"/>
                  </p:cNvSpPr>
                  <p:nvPr/>
                </p:nvSpPr>
                <p:spPr bwMode="auto">
                  <a:xfrm>
                    <a:off x="1689" y="3554"/>
                    <a:ext cx="0" cy="302"/>
                  </a:xfrm>
                  <a:prstGeom prst="line">
                    <a:avLst/>
                  </a:prstGeom>
                  <a:noFill/>
                  <a:ln w="12700">
                    <a:solidFill>
                      <a:srgbClr val="000000"/>
                    </a:solidFill>
                    <a:round/>
                    <a:headEnd/>
                    <a:tailEnd/>
                  </a:ln>
                </p:spPr>
                <p:txBody>
                  <a:bodyPr/>
                  <a:lstStyle/>
                  <a:p>
                    <a:endParaRPr lang="en-US"/>
                  </a:p>
                </p:txBody>
              </p:sp>
              <p:sp>
                <p:nvSpPr>
                  <p:cNvPr id="28084" name="Line 422"/>
                  <p:cNvSpPr>
                    <a:spLocks noChangeShapeType="1"/>
                  </p:cNvSpPr>
                  <p:nvPr/>
                </p:nvSpPr>
                <p:spPr bwMode="auto">
                  <a:xfrm>
                    <a:off x="2111" y="3554"/>
                    <a:ext cx="0" cy="302"/>
                  </a:xfrm>
                  <a:prstGeom prst="line">
                    <a:avLst/>
                  </a:prstGeom>
                  <a:noFill/>
                  <a:ln w="12700">
                    <a:solidFill>
                      <a:srgbClr val="000000"/>
                    </a:solidFill>
                    <a:round/>
                    <a:headEnd/>
                    <a:tailEnd/>
                  </a:ln>
                </p:spPr>
                <p:txBody>
                  <a:bodyPr/>
                  <a:lstStyle/>
                  <a:p>
                    <a:endParaRPr lang="en-US"/>
                  </a:p>
                </p:txBody>
              </p:sp>
              <p:sp>
                <p:nvSpPr>
                  <p:cNvPr id="28085" name="Line 423"/>
                  <p:cNvSpPr>
                    <a:spLocks noChangeShapeType="1"/>
                  </p:cNvSpPr>
                  <p:nvPr/>
                </p:nvSpPr>
                <p:spPr bwMode="auto">
                  <a:xfrm>
                    <a:off x="2534" y="3554"/>
                    <a:ext cx="0" cy="302"/>
                  </a:xfrm>
                  <a:prstGeom prst="line">
                    <a:avLst/>
                  </a:prstGeom>
                  <a:noFill/>
                  <a:ln w="12700">
                    <a:solidFill>
                      <a:srgbClr val="000000"/>
                    </a:solidFill>
                    <a:round/>
                    <a:headEnd/>
                    <a:tailEnd/>
                  </a:ln>
                </p:spPr>
                <p:txBody>
                  <a:bodyPr/>
                  <a:lstStyle/>
                  <a:p>
                    <a:endParaRPr lang="en-US"/>
                  </a:p>
                </p:txBody>
              </p:sp>
              <p:sp>
                <p:nvSpPr>
                  <p:cNvPr id="28086" name="Line 424"/>
                  <p:cNvSpPr>
                    <a:spLocks noChangeShapeType="1"/>
                  </p:cNvSpPr>
                  <p:nvPr/>
                </p:nvSpPr>
                <p:spPr bwMode="auto">
                  <a:xfrm>
                    <a:off x="2956" y="3554"/>
                    <a:ext cx="0" cy="302"/>
                  </a:xfrm>
                  <a:prstGeom prst="line">
                    <a:avLst/>
                  </a:prstGeom>
                  <a:noFill/>
                  <a:ln w="12700">
                    <a:solidFill>
                      <a:srgbClr val="000000"/>
                    </a:solidFill>
                    <a:round/>
                    <a:headEnd/>
                    <a:tailEnd/>
                  </a:ln>
                </p:spPr>
                <p:txBody>
                  <a:bodyPr/>
                  <a:lstStyle/>
                  <a:p>
                    <a:endParaRPr lang="en-US"/>
                  </a:p>
                </p:txBody>
              </p:sp>
              <p:sp>
                <p:nvSpPr>
                  <p:cNvPr id="28087" name="Line 425"/>
                  <p:cNvSpPr>
                    <a:spLocks noChangeShapeType="1"/>
                  </p:cNvSpPr>
                  <p:nvPr/>
                </p:nvSpPr>
                <p:spPr bwMode="auto">
                  <a:xfrm>
                    <a:off x="3378" y="3554"/>
                    <a:ext cx="0" cy="302"/>
                  </a:xfrm>
                  <a:prstGeom prst="line">
                    <a:avLst/>
                  </a:prstGeom>
                  <a:noFill/>
                  <a:ln w="12700">
                    <a:solidFill>
                      <a:srgbClr val="000000"/>
                    </a:solidFill>
                    <a:round/>
                    <a:headEnd/>
                    <a:tailEnd/>
                  </a:ln>
                </p:spPr>
                <p:txBody>
                  <a:bodyPr/>
                  <a:lstStyle/>
                  <a:p>
                    <a:endParaRPr lang="en-US"/>
                  </a:p>
                </p:txBody>
              </p:sp>
              <p:sp>
                <p:nvSpPr>
                  <p:cNvPr id="28088" name="Line 426"/>
                  <p:cNvSpPr>
                    <a:spLocks noChangeShapeType="1"/>
                  </p:cNvSpPr>
                  <p:nvPr/>
                </p:nvSpPr>
                <p:spPr bwMode="auto">
                  <a:xfrm>
                    <a:off x="3800" y="3554"/>
                    <a:ext cx="0" cy="302"/>
                  </a:xfrm>
                  <a:prstGeom prst="line">
                    <a:avLst/>
                  </a:prstGeom>
                  <a:noFill/>
                  <a:ln w="12700">
                    <a:solidFill>
                      <a:srgbClr val="000000"/>
                    </a:solidFill>
                    <a:round/>
                    <a:headEnd/>
                    <a:tailEnd/>
                  </a:ln>
                </p:spPr>
                <p:txBody>
                  <a:bodyPr/>
                  <a:lstStyle/>
                  <a:p>
                    <a:endParaRPr lang="en-US"/>
                  </a:p>
                </p:txBody>
              </p:sp>
              <p:sp>
                <p:nvSpPr>
                  <p:cNvPr id="28089" name="Line 427"/>
                  <p:cNvSpPr>
                    <a:spLocks noChangeShapeType="1"/>
                  </p:cNvSpPr>
                  <p:nvPr/>
                </p:nvSpPr>
                <p:spPr bwMode="auto">
                  <a:xfrm>
                    <a:off x="4223" y="3554"/>
                    <a:ext cx="0" cy="302"/>
                  </a:xfrm>
                  <a:prstGeom prst="line">
                    <a:avLst/>
                  </a:prstGeom>
                  <a:noFill/>
                  <a:ln w="12700">
                    <a:solidFill>
                      <a:srgbClr val="000000"/>
                    </a:solidFill>
                    <a:round/>
                    <a:headEnd/>
                    <a:tailEnd/>
                  </a:ln>
                </p:spPr>
                <p:txBody>
                  <a:bodyPr/>
                  <a:lstStyle/>
                  <a:p>
                    <a:endParaRPr lang="en-US"/>
                  </a:p>
                </p:txBody>
              </p:sp>
              <p:sp>
                <p:nvSpPr>
                  <p:cNvPr id="28090" name="Line 428"/>
                  <p:cNvSpPr>
                    <a:spLocks noChangeShapeType="1"/>
                  </p:cNvSpPr>
                  <p:nvPr/>
                </p:nvSpPr>
                <p:spPr bwMode="auto">
                  <a:xfrm>
                    <a:off x="4645" y="3554"/>
                    <a:ext cx="0" cy="302"/>
                  </a:xfrm>
                  <a:prstGeom prst="line">
                    <a:avLst/>
                  </a:prstGeom>
                  <a:noFill/>
                  <a:ln w="12700">
                    <a:solidFill>
                      <a:srgbClr val="000000"/>
                    </a:solidFill>
                    <a:round/>
                    <a:headEnd/>
                    <a:tailEnd/>
                  </a:ln>
                </p:spPr>
                <p:txBody>
                  <a:bodyPr/>
                  <a:lstStyle/>
                  <a:p>
                    <a:endParaRPr lang="en-US"/>
                  </a:p>
                </p:txBody>
              </p:sp>
              <p:sp>
                <p:nvSpPr>
                  <p:cNvPr id="28091" name="Line 429"/>
                  <p:cNvSpPr>
                    <a:spLocks noChangeShapeType="1"/>
                  </p:cNvSpPr>
                  <p:nvPr/>
                </p:nvSpPr>
                <p:spPr bwMode="auto">
                  <a:xfrm>
                    <a:off x="5067" y="3554"/>
                    <a:ext cx="0" cy="302"/>
                  </a:xfrm>
                  <a:prstGeom prst="line">
                    <a:avLst/>
                  </a:prstGeom>
                  <a:noFill/>
                  <a:ln w="12700">
                    <a:solidFill>
                      <a:srgbClr val="000000"/>
                    </a:solidFill>
                    <a:round/>
                    <a:headEnd/>
                    <a:tailEnd/>
                  </a:ln>
                </p:spPr>
                <p:txBody>
                  <a:bodyPr/>
                  <a:lstStyle/>
                  <a:p>
                    <a:endParaRPr lang="en-US"/>
                  </a:p>
                </p:txBody>
              </p:sp>
              <p:sp>
                <p:nvSpPr>
                  <p:cNvPr id="28092" name="Line 430"/>
                  <p:cNvSpPr>
                    <a:spLocks noChangeShapeType="1"/>
                  </p:cNvSpPr>
                  <p:nvPr/>
                </p:nvSpPr>
                <p:spPr bwMode="auto">
                  <a:xfrm>
                    <a:off x="5489" y="3554"/>
                    <a:ext cx="0" cy="302"/>
                  </a:xfrm>
                  <a:prstGeom prst="line">
                    <a:avLst/>
                  </a:prstGeom>
                  <a:noFill/>
                  <a:ln w="12700">
                    <a:solidFill>
                      <a:srgbClr val="000000"/>
                    </a:solidFill>
                    <a:round/>
                    <a:headEnd/>
                    <a:tailEnd/>
                  </a:ln>
                </p:spPr>
                <p:txBody>
                  <a:bodyPr/>
                  <a:lstStyle/>
                  <a:p>
                    <a:endParaRPr lang="en-US"/>
                  </a:p>
                </p:txBody>
              </p:sp>
              <p:sp>
                <p:nvSpPr>
                  <p:cNvPr id="28093" name="Line 431"/>
                  <p:cNvSpPr>
                    <a:spLocks noChangeShapeType="1"/>
                  </p:cNvSpPr>
                  <p:nvPr/>
                </p:nvSpPr>
                <p:spPr bwMode="auto">
                  <a:xfrm>
                    <a:off x="5912" y="3554"/>
                    <a:ext cx="0" cy="302"/>
                  </a:xfrm>
                  <a:prstGeom prst="line">
                    <a:avLst/>
                  </a:prstGeom>
                  <a:noFill/>
                  <a:ln w="12700">
                    <a:solidFill>
                      <a:srgbClr val="000000"/>
                    </a:solidFill>
                    <a:round/>
                    <a:headEnd/>
                    <a:tailEnd/>
                  </a:ln>
                </p:spPr>
                <p:txBody>
                  <a:bodyPr/>
                  <a:lstStyle/>
                  <a:p>
                    <a:endParaRPr lang="en-US"/>
                  </a:p>
                </p:txBody>
              </p:sp>
              <p:sp>
                <p:nvSpPr>
                  <p:cNvPr id="28094" name="Line 432"/>
                  <p:cNvSpPr>
                    <a:spLocks noChangeShapeType="1"/>
                  </p:cNvSpPr>
                  <p:nvPr/>
                </p:nvSpPr>
                <p:spPr bwMode="auto">
                  <a:xfrm>
                    <a:off x="6334" y="3554"/>
                    <a:ext cx="0" cy="302"/>
                  </a:xfrm>
                  <a:prstGeom prst="line">
                    <a:avLst/>
                  </a:prstGeom>
                  <a:noFill/>
                  <a:ln w="12700" cap="sq">
                    <a:solidFill>
                      <a:srgbClr val="000000"/>
                    </a:solidFill>
                    <a:round/>
                    <a:headEnd/>
                    <a:tailEnd/>
                  </a:ln>
                </p:spPr>
                <p:txBody>
                  <a:bodyPr/>
                  <a:lstStyle/>
                  <a:p>
                    <a:endParaRPr lang="en-US"/>
                  </a:p>
                </p:txBody>
              </p:sp>
              <p:grpSp>
                <p:nvGrpSpPr>
                  <p:cNvPr id="28095" name="Group 433"/>
                  <p:cNvGrpSpPr>
                    <a:grpSpLocks/>
                  </p:cNvGrpSpPr>
                  <p:nvPr/>
                </p:nvGrpSpPr>
                <p:grpSpPr bwMode="auto">
                  <a:xfrm>
                    <a:off x="213" y="3554"/>
                    <a:ext cx="6334" cy="302"/>
                    <a:chOff x="148" y="1309"/>
                    <a:chExt cx="6334" cy="302"/>
                  </a:xfrm>
                </p:grpSpPr>
                <p:sp>
                  <p:nvSpPr>
                    <p:cNvPr id="28096" name="Rectangle 434"/>
                    <p:cNvSpPr>
                      <a:spLocks noChangeArrowheads="1"/>
                    </p:cNvSpPr>
                    <p:nvPr/>
                  </p:nvSpPr>
                  <p:spPr bwMode="auto">
                    <a:xfrm>
                      <a:off x="6060"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097" name="Rectangle 435"/>
                    <p:cNvSpPr>
                      <a:spLocks noChangeArrowheads="1"/>
                    </p:cNvSpPr>
                    <p:nvPr/>
                  </p:nvSpPr>
                  <p:spPr bwMode="auto">
                    <a:xfrm>
                      <a:off x="5637" y="1309"/>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098" name="Rectangle 436"/>
                    <p:cNvSpPr>
                      <a:spLocks noChangeArrowheads="1"/>
                    </p:cNvSpPr>
                    <p:nvPr/>
                  </p:nvSpPr>
                  <p:spPr bwMode="auto">
                    <a:xfrm>
                      <a:off x="5215"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099" name="Rectangle 437"/>
                    <p:cNvSpPr>
                      <a:spLocks noChangeArrowheads="1"/>
                    </p:cNvSpPr>
                    <p:nvPr/>
                  </p:nvSpPr>
                  <p:spPr bwMode="auto">
                    <a:xfrm>
                      <a:off x="4793"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100" name="Rectangle 438"/>
                    <p:cNvSpPr>
                      <a:spLocks noChangeArrowheads="1"/>
                    </p:cNvSpPr>
                    <p:nvPr/>
                  </p:nvSpPr>
                  <p:spPr bwMode="auto">
                    <a:xfrm>
                      <a:off x="4371"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101" name="Rectangle 439"/>
                    <p:cNvSpPr>
                      <a:spLocks noChangeArrowheads="1"/>
                    </p:cNvSpPr>
                    <p:nvPr/>
                  </p:nvSpPr>
                  <p:spPr bwMode="auto">
                    <a:xfrm>
                      <a:off x="3948" y="1309"/>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102" name="Rectangle 440"/>
                    <p:cNvSpPr>
                      <a:spLocks noChangeArrowheads="1"/>
                    </p:cNvSpPr>
                    <p:nvPr/>
                  </p:nvSpPr>
                  <p:spPr bwMode="auto">
                    <a:xfrm>
                      <a:off x="3526"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103" name="Rectangle 441"/>
                    <p:cNvSpPr>
                      <a:spLocks noChangeArrowheads="1"/>
                    </p:cNvSpPr>
                    <p:nvPr/>
                  </p:nvSpPr>
                  <p:spPr bwMode="auto">
                    <a:xfrm>
                      <a:off x="3104"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104" name="Rectangle 442"/>
                    <p:cNvSpPr>
                      <a:spLocks noChangeArrowheads="1"/>
                    </p:cNvSpPr>
                    <p:nvPr/>
                  </p:nvSpPr>
                  <p:spPr bwMode="auto">
                    <a:xfrm>
                      <a:off x="2682"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105" name="Rectangle 443"/>
                    <p:cNvSpPr>
                      <a:spLocks noChangeArrowheads="1"/>
                    </p:cNvSpPr>
                    <p:nvPr/>
                  </p:nvSpPr>
                  <p:spPr bwMode="auto">
                    <a:xfrm>
                      <a:off x="2259" y="1309"/>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106" name="Rectangle 444"/>
                    <p:cNvSpPr>
                      <a:spLocks noChangeArrowheads="1"/>
                    </p:cNvSpPr>
                    <p:nvPr/>
                  </p:nvSpPr>
                  <p:spPr bwMode="auto">
                    <a:xfrm>
                      <a:off x="1837"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107" name="Rectangle 445"/>
                    <p:cNvSpPr>
                      <a:spLocks noChangeArrowheads="1"/>
                    </p:cNvSpPr>
                    <p:nvPr/>
                  </p:nvSpPr>
                  <p:spPr bwMode="auto">
                    <a:xfrm>
                      <a:off x="1415"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108" name="Rectangle 446"/>
                    <p:cNvSpPr>
                      <a:spLocks noChangeArrowheads="1"/>
                    </p:cNvSpPr>
                    <p:nvPr/>
                  </p:nvSpPr>
                  <p:spPr bwMode="auto">
                    <a:xfrm>
                      <a:off x="993"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109" name="Rectangle 447"/>
                    <p:cNvSpPr>
                      <a:spLocks noChangeArrowheads="1"/>
                    </p:cNvSpPr>
                    <p:nvPr/>
                  </p:nvSpPr>
                  <p:spPr bwMode="auto">
                    <a:xfrm>
                      <a:off x="570" y="1309"/>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110" name="Rectangle 448"/>
                    <p:cNvSpPr>
                      <a:spLocks noChangeArrowheads="1"/>
                    </p:cNvSpPr>
                    <p:nvPr/>
                  </p:nvSpPr>
                  <p:spPr bwMode="auto">
                    <a:xfrm>
                      <a:off x="148"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111" name="Line 449"/>
                    <p:cNvSpPr>
                      <a:spLocks noChangeShapeType="1"/>
                    </p:cNvSpPr>
                    <p:nvPr/>
                  </p:nvSpPr>
                  <p:spPr bwMode="auto">
                    <a:xfrm>
                      <a:off x="148" y="1309"/>
                      <a:ext cx="6334" cy="0"/>
                    </a:xfrm>
                    <a:prstGeom prst="line">
                      <a:avLst/>
                    </a:prstGeom>
                    <a:noFill/>
                    <a:ln w="12700" cap="sq">
                      <a:solidFill>
                        <a:srgbClr val="000000"/>
                      </a:solidFill>
                      <a:round/>
                      <a:headEnd/>
                      <a:tailEnd/>
                    </a:ln>
                  </p:spPr>
                  <p:txBody>
                    <a:bodyPr/>
                    <a:lstStyle/>
                    <a:p>
                      <a:endParaRPr lang="en-US"/>
                    </a:p>
                  </p:txBody>
                </p:sp>
                <p:sp>
                  <p:nvSpPr>
                    <p:cNvPr id="28112" name="Line 450"/>
                    <p:cNvSpPr>
                      <a:spLocks noChangeShapeType="1"/>
                    </p:cNvSpPr>
                    <p:nvPr/>
                  </p:nvSpPr>
                  <p:spPr bwMode="auto">
                    <a:xfrm>
                      <a:off x="148" y="1611"/>
                      <a:ext cx="6334" cy="0"/>
                    </a:xfrm>
                    <a:prstGeom prst="line">
                      <a:avLst/>
                    </a:prstGeom>
                    <a:noFill/>
                    <a:ln w="12700" cap="sq">
                      <a:solidFill>
                        <a:srgbClr val="000000"/>
                      </a:solidFill>
                      <a:round/>
                      <a:headEnd/>
                      <a:tailEnd/>
                    </a:ln>
                  </p:spPr>
                  <p:txBody>
                    <a:bodyPr/>
                    <a:lstStyle/>
                    <a:p>
                      <a:endParaRPr lang="en-US"/>
                    </a:p>
                  </p:txBody>
                </p:sp>
                <p:sp>
                  <p:nvSpPr>
                    <p:cNvPr id="28113" name="Line 451"/>
                    <p:cNvSpPr>
                      <a:spLocks noChangeShapeType="1"/>
                    </p:cNvSpPr>
                    <p:nvPr/>
                  </p:nvSpPr>
                  <p:spPr bwMode="auto">
                    <a:xfrm>
                      <a:off x="148" y="1309"/>
                      <a:ext cx="0" cy="302"/>
                    </a:xfrm>
                    <a:prstGeom prst="line">
                      <a:avLst/>
                    </a:prstGeom>
                    <a:noFill/>
                    <a:ln w="12700" cap="sq">
                      <a:solidFill>
                        <a:srgbClr val="000000"/>
                      </a:solidFill>
                      <a:round/>
                      <a:headEnd/>
                      <a:tailEnd/>
                    </a:ln>
                  </p:spPr>
                  <p:txBody>
                    <a:bodyPr/>
                    <a:lstStyle/>
                    <a:p>
                      <a:endParaRPr lang="en-US"/>
                    </a:p>
                  </p:txBody>
                </p:sp>
                <p:sp>
                  <p:nvSpPr>
                    <p:cNvPr id="28114" name="Line 452"/>
                    <p:cNvSpPr>
                      <a:spLocks noChangeShapeType="1"/>
                    </p:cNvSpPr>
                    <p:nvPr/>
                  </p:nvSpPr>
                  <p:spPr bwMode="auto">
                    <a:xfrm>
                      <a:off x="570" y="1309"/>
                      <a:ext cx="0" cy="302"/>
                    </a:xfrm>
                    <a:prstGeom prst="line">
                      <a:avLst/>
                    </a:prstGeom>
                    <a:noFill/>
                    <a:ln w="12700">
                      <a:solidFill>
                        <a:srgbClr val="000000"/>
                      </a:solidFill>
                      <a:round/>
                      <a:headEnd/>
                      <a:tailEnd/>
                    </a:ln>
                  </p:spPr>
                  <p:txBody>
                    <a:bodyPr/>
                    <a:lstStyle/>
                    <a:p>
                      <a:endParaRPr lang="en-US"/>
                    </a:p>
                  </p:txBody>
                </p:sp>
                <p:sp>
                  <p:nvSpPr>
                    <p:cNvPr id="28115" name="Line 453"/>
                    <p:cNvSpPr>
                      <a:spLocks noChangeShapeType="1"/>
                    </p:cNvSpPr>
                    <p:nvPr/>
                  </p:nvSpPr>
                  <p:spPr bwMode="auto">
                    <a:xfrm>
                      <a:off x="993" y="1309"/>
                      <a:ext cx="0" cy="302"/>
                    </a:xfrm>
                    <a:prstGeom prst="line">
                      <a:avLst/>
                    </a:prstGeom>
                    <a:noFill/>
                    <a:ln w="12700">
                      <a:solidFill>
                        <a:srgbClr val="000000"/>
                      </a:solidFill>
                      <a:round/>
                      <a:headEnd/>
                      <a:tailEnd/>
                    </a:ln>
                  </p:spPr>
                  <p:txBody>
                    <a:bodyPr/>
                    <a:lstStyle/>
                    <a:p>
                      <a:endParaRPr lang="en-US"/>
                    </a:p>
                  </p:txBody>
                </p:sp>
                <p:sp>
                  <p:nvSpPr>
                    <p:cNvPr id="28116" name="Line 454"/>
                    <p:cNvSpPr>
                      <a:spLocks noChangeShapeType="1"/>
                    </p:cNvSpPr>
                    <p:nvPr/>
                  </p:nvSpPr>
                  <p:spPr bwMode="auto">
                    <a:xfrm>
                      <a:off x="1415" y="1309"/>
                      <a:ext cx="0" cy="302"/>
                    </a:xfrm>
                    <a:prstGeom prst="line">
                      <a:avLst/>
                    </a:prstGeom>
                    <a:noFill/>
                    <a:ln w="12700">
                      <a:solidFill>
                        <a:srgbClr val="000000"/>
                      </a:solidFill>
                      <a:round/>
                      <a:headEnd/>
                      <a:tailEnd/>
                    </a:ln>
                  </p:spPr>
                  <p:txBody>
                    <a:bodyPr/>
                    <a:lstStyle/>
                    <a:p>
                      <a:endParaRPr lang="en-US"/>
                    </a:p>
                  </p:txBody>
                </p:sp>
                <p:sp>
                  <p:nvSpPr>
                    <p:cNvPr id="28117" name="Line 455"/>
                    <p:cNvSpPr>
                      <a:spLocks noChangeShapeType="1"/>
                    </p:cNvSpPr>
                    <p:nvPr/>
                  </p:nvSpPr>
                  <p:spPr bwMode="auto">
                    <a:xfrm>
                      <a:off x="1837" y="1309"/>
                      <a:ext cx="0" cy="302"/>
                    </a:xfrm>
                    <a:prstGeom prst="line">
                      <a:avLst/>
                    </a:prstGeom>
                    <a:noFill/>
                    <a:ln w="12700">
                      <a:solidFill>
                        <a:srgbClr val="000000"/>
                      </a:solidFill>
                      <a:round/>
                      <a:headEnd/>
                      <a:tailEnd/>
                    </a:ln>
                  </p:spPr>
                  <p:txBody>
                    <a:bodyPr/>
                    <a:lstStyle/>
                    <a:p>
                      <a:endParaRPr lang="en-US"/>
                    </a:p>
                  </p:txBody>
                </p:sp>
                <p:sp>
                  <p:nvSpPr>
                    <p:cNvPr id="28118" name="Line 456"/>
                    <p:cNvSpPr>
                      <a:spLocks noChangeShapeType="1"/>
                    </p:cNvSpPr>
                    <p:nvPr/>
                  </p:nvSpPr>
                  <p:spPr bwMode="auto">
                    <a:xfrm>
                      <a:off x="2259" y="1309"/>
                      <a:ext cx="0" cy="302"/>
                    </a:xfrm>
                    <a:prstGeom prst="line">
                      <a:avLst/>
                    </a:prstGeom>
                    <a:noFill/>
                    <a:ln w="12700">
                      <a:solidFill>
                        <a:srgbClr val="000000"/>
                      </a:solidFill>
                      <a:round/>
                      <a:headEnd/>
                      <a:tailEnd/>
                    </a:ln>
                  </p:spPr>
                  <p:txBody>
                    <a:bodyPr/>
                    <a:lstStyle/>
                    <a:p>
                      <a:endParaRPr lang="en-US"/>
                    </a:p>
                  </p:txBody>
                </p:sp>
                <p:sp>
                  <p:nvSpPr>
                    <p:cNvPr id="28119" name="Line 457"/>
                    <p:cNvSpPr>
                      <a:spLocks noChangeShapeType="1"/>
                    </p:cNvSpPr>
                    <p:nvPr/>
                  </p:nvSpPr>
                  <p:spPr bwMode="auto">
                    <a:xfrm>
                      <a:off x="2682" y="1309"/>
                      <a:ext cx="0" cy="302"/>
                    </a:xfrm>
                    <a:prstGeom prst="line">
                      <a:avLst/>
                    </a:prstGeom>
                    <a:noFill/>
                    <a:ln w="12700">
                      <a:solidFill>
                        <a:srgbClr val="000000"/>
                      </a:solidFill>
                      <a:round/>
                      <a:headEnd/>
                      <a:tailEnd/>
                    </a:ln>
                  </p:spPr>
                  <p:txBody>
                    <a:bodyPr/>
                    <a:lstStyle/>
                    <a:p>
                      <a:endParaRPr lang="en-US"/>
                    </a:p>
                  </p:txBody>
                </p:sp>
                <p:sp>
                  <p:nvSpPr>
                    <p:cNvPr id="28120" name="Line 458"/>
                    <p:cNvSpPr>
                      <a:spLocks noChangeShapeType="1"/>
                    </p:cNvSpPr>
                    <p:nvPr/>
                  </p:nvSpPr>
                  <p:spPr bwMode="auto">
                    <a:xfrm>
                      <a:off x="3104" y="1309"/>
                      <a:ext cx="0" cy="302"/>
                    </a:xfrm>
                    <a:prstGeom prst="line">
                      <a:avLst/>
                    </a:prstGeom>
                    <a:noFill/>
                    <a:ln w="12700">
                      <a:solidFill>
                        <a:srgbClr val="000000"/>
                      </a:solidFill>
                      <a:round/>
                      <a:headEnd/>
                      <a:tailEnd/>
                    </a:ln>
                  </p:spPr>
                  <p:txBody>
                    <a:bodyPr/>
                    <a:lstStyle/>
                    <a:p>
                      <a:endParaRPr lang="en-US"/>
                    </a:p>
                  </p:txBody>
                </p:sp>
                <p:sp>
                  <p:nvSpPr>
                    <p:cNvPr id="28121" name="Line 459"/>
                    <p:cNvSpPr>
                      <a:spLocks noChangeShapeType="1"/>
                    </p:cNvSpPr>
                    <p:nvPr/>
                  </p:nvSpPr>
                  <p:spPr bwMode="auto">
                    <a:xfrm>
                      <a:off x="3526" y="1309"/>
                      <a:ext cx="0" cy="302"/>
                    </a:xfrm>
                    <a:prstGeom prst="line">
                      <a:avLst/>
                    </a:prstGeom>
                    <a:noFill/>
                    <a:ln w="12700">
                      <a:solidFill>
                        <a:srgbClr val="000000"/>
                      </a:solidFill>
                      <a:round/>
                      <a:headEnd/>
                      <a:tailEnd/>
                    </a:ln>
                  </p:spPr>
                  <p:txBody>
                    <a:bodyPr/>
                    <a:lstStyle/>
                    <a:p>
                      <a:endParaRPr lang="en-US"/>
                    </a:p>
                  </p:txBody>
                </p:sp>
                <p:sp>
                  <p:nvSpPr>
                    <p:cNvPr id="28122" name="Line 460"/>
                    <p:cNvSpPr>
                      <a:spLocks noChangeShapeType="1"/>
                    </p:cNvSpPr>
                    <p:nvPr/>
                  </p:nvSpPr>
                  <p:spPr bwMode="auto">
                    <a:xfrm>
                      <a:off x="3948" y="1309"/>
                      <a:ext cx="0" cy="302"/>
                    </a:xfrm>
                    <a:prstGeom prst="line">
                      <a:avLst/>
                    </a:prstGeom>
                    <a:noFill/>
                    <a:ln w="12700">
                      <a:solidFill>
                        <a:srgbClr val="000000"/>
                      </a:solidFill>
                      <a:round/>
                      <a:headEnd/>
                      <a:tailEnd/>
                    </a:ln>
                  </p:spPr>
                  <p:txBody>
                    <a:bodyPr/>
                    <a:lstStyle/>
                    <a:p>
                      <a:endParaRPr lang="en-US"/>
                    </a:p>
                  </p:txBody>
                </p:sp>
                <p:sp>
                  <p:nvSpPr>
                    <p:cNvPr id="28123" name="Line 461"/>
                    <p:cNvSpPr>
                      <a:spLocks noChangeShapeType="1"/>
                    </p:cNvSpPr>
                    <p:nvPr/>
                  </p:nvSpPr>
                  <p:spPr bwMode="auto">
                    <a:xfrm>
                      <a:off x="4371" y="1309"/>
                      <a:ext cx="0" cy="302"/>
                    </a:xfrm>
                    <a:prstGeom prst="line">
                      <a:avLst/>
                    </a:prstGeom>
                    <a:noFill/>
                    <a:ln w="12700">
                      <a:solidFill>
                        <a:srgbClr val="000000"/>
                      </a:solidFill>
                      <a:round/>
                      <a:headEnd/>
                      <a:tailEnd/>
                    </a:ln>
                  </p:spPr>
                  <p:txBody>
                    <a:bodyPr/>
                    <a:lstStyle/>
                    <a:p>
                      <a:endParaRPr lang="en-US"/>
                    </a:p>
                  </p:txBody>
                </p:sp>
                <p:sp>
                  <p:nvSpPr>
                    <p:cNvPr id="28124" name="Line 462"/>
                    <p:cNvSpPr>
                      <a:spLocks noChangeShapeType="1"/>
                    </p:cNvSpPr>
                    <p:nvPr/>
                  </p:nvSpPr>
                  <p:spPr bwMode="auto">
                    <a:xfrm>
                      <a:off x="4793" y="1309"/>
                      <a:ext cx="0" cy="302"/>
                    </a:xfrm>
                    <a:prstGeom prst="line">
                      <a:avLst/>
                    </a:prstGeom>
                    <a:noFill/>
                    <a:ln w="12700">
                      <a:solidFill>
                        <a:srgbClr val="000000"/>
                      </a:solidFill>
                      <a:round/>
                      <a:headEnd/>
                      <a:tailEnd/>
                    </a:ln>
                  </p:spPr>
                  <p:txBody>
                    <a:bodyPr/>
                    <a:lstStyle/>
                    <a:p>
                      <a:endParaRPr lang="en-US"/>
                    </a:p>
                  </p:txBody>
                </p:sp>
                <p:sp>
                  <p:nvSpPr>
                    <p:cNvPr id="28125" name="Line 463"/>
                    <p:cNvSpPr>
                      <a:spLocks noChangeShapeType="1"/>
                    </p:cNvSpPr>
                    <p:nvPr/>
                  </p:nvSpPr>
                  <p:spPr bwMode="auto">
                    <a:xfrm>
                      <a:off x="5215" y="1309"/>
                      <a:ext cx="0" cy="302"/>
                    </a:xfrm>
                    <a:prstGeom prst="line">
                      <a:avLst/>
                    </a:prstGeom>
                    <a:noFill/>
                    <a:ln w="12700">
                      <a:solidFill>
                        <a:srgbClr val="000000"/>
                      </a:solidFill>
                      <a:round/>
                      <a:headEnd/>
                      <a:tailEnd/>
                    </a:ln>
                  </p:spPr>
                  <p:txBody>
                    <a:bodyPr/>
                    <a:lstStyle/>
                    <a:p>
                      <a:endParaRPr lang="en-US"/>
                    </a:p>
                  </p:txBody>
                </p:sp>
                <p:sp>
                  <p:nvSpPr>
                    <p:cNvPr id="28126" name="Line 464"/>
                    <p:cNvSpPr>
                      <a:spLocks noChangeShapeType="1"/>
                    </p:cNvSpPr>
                    <p:nvPr/>
                  </p:nvSpPr>
                  <p:spPr bwMode="auto">
                    <a:xfrm>
                      <a:off x="5637" y="1309"/>
                      <a:ext cx="0" cy="302"/>
                    </a:xfrm>
                    <a:prstGeom prst="line">
                      <a:avLst/>
                    </a:prstGeom>
                    <a:noFill/>
                    <a:ln w="12700">
                      <a:solidFill>
                        <a:srgbClr val="000000"/>
                      </a:solidFill>
                      <a:round/>
                      <a:headEnd/>
                      <a:tailEnd/>
                    </a:ln>
                  </p:spPr>
                  <p:txBody>
                    <a:bodyPr/>
                    <a:lstStyle/>
                    <a:p>
                      <a:endParaRPr lang="en-US"/>
                    </a:p>
                  </p:txBody>
                </p:sp>
                <p:sp>
                  <p:nvSpPr>
                    <p:cNvPr id="28127" name="Line 465"/>
                    <p:cNvSpPr>
                      <a:spLocks noChangeShapeType="1"/>
                    </p:cNvSpPr>
                    <p:nvPr/>
                  </p:nvSpPr>
                  <p:spPr bwMode="auto">
                    <a:xfrm>
                      <a:off x="6060" y="1309"/>
                      <a:ext cx="0" cy="302"/>
                    </a:xfrm>
                    <a:prstGeom prst="line">
                      <a:avLst/>
                    </a:prstGeom>
                    <a:noFill/>
                    <a:ln w="12700">
                      <a:solidFill>
                        <a:srgbClr val="000000"/>
                      </a:solidFill>
                      <a:round/>
                      <a:headEnd/>
                      <a:tailEnd/>
                    </a:ln>
                  </p:spPr>
                  <p:txBody>
                    <a:bodyPr/>
                    <a:lstStyle/>
                    <a:p>
                      <a:endParaRPr lang="en-US"/>
                    </a:p>
                  </p:txBody>
                </p:sp>
                <p:sp>
                  <p:nvSpPr>
                    <p:cNvPr id="28128" name="Line 466"/>
                    <p:cNvSpPr>
                      <a:spLocks noChangeShapeType="1"/>
                    </p:cNvSpPr>
                    <p:nvPr/>
                  </p:nvSpPr>
                  <p:spPr bwMode="auto">
                    <a:xfrm>
                      <a:off x="6482" y="1309"/>
                      <a:ext cx="0" cy="302"/>
                    </a:xfrm>
                    <a:prstGeom prst="line">
                      <a:avLst/>
                    </a:prstGeom>
                    <a:noFill/>
                    <a:ln w="12700" cap="sq">
                      <a:solidFill>
                        <a:srgbClr val="000000"/>
                      </a:solidFill>
                      <a:round/>
                      <a:headEnd/>
                      <a:tailEnd/>
                    </a:ln>
                  </p:spPr>
                  <p:txBody>
                    <a:bodyPr/>
                    <a:lstStyle/>
                    <a:p>
                      <a:endParaRPr lang="en-US"/>
                    </a:p>
                  </p:txBody>
                </p:sp>
              </p:grpSp>
            </p:grpSp>
            <p:grpSp>
              <p:nvGrpSpPr>
                <p:cNvPr id="27986" name="Group 467"/>
                <p:cNvGrpSpPr>
                  <a:grpSpLocks/>
                </p:cNvGrpSpPr>
                <p:nvPr/>
              </p:nvGrpSpPr>
              <p:grpSpPr bwMode="auto">
                <a:xfrm flipH="1">
                  <a:off x="1435" y="3574"/>
                  <a:ext cx="1259" cy="282"/>
                  <a:chOff x="0" y="3554"/>
                  <a:chExt cx="6547" cy="302"/>
                </a:xfrm>
              </p:grpSpPr>
              <p:sp>
                <p:nvSpPr>
                  <p:cNvPr id="27987" name="Rectangle 468"/>
                  <p:cNvSpPr>
                    <a:spLocks noChangeArrowheads="1"/>
                  </p:cNvSpPr>
                  <p:nvPr/>
                </p:nvSpPr>
                <p:spPr bwMode="auto">
                  <a:xfrm>
                    <a:off x="2958" y="3554"/>
                    <a:ext cx="2954" cy="302"/>
                  </a:xfrm>
                  <a:prstGeom prst="rect">
                    <a:avLst/>
                  </a:prstGeom>
                  <a:solidFill>
                    <a:srgbClr val="969696"/>
                  </a:solidFill>
                  <a:ln w="9525">
                    <a:noFill/>
                    <a:miter lim="800000"/>
                    <a:headEnd/>
                    <a:tailEnd/>
                  </a:ln>
                </p:spPr>
                <p:txBody>
                  <a:bodyPr wrap="none" anchor="ctr"/>
                  <a:lstStyle/>
                  <a:p>
                    <a:endParaRPr lang="en-US"/>
                  </a:p>
                </p:txBody>
              </p:sp>
              <p:sp>
                <p:nvSpPr>
                  <p:cNvPr id="27988" name="Rectangle 469"/>
                  <p:cNvSpPr>
                    <a:spLocks noChangeArrowheads="1"/>
                  </p:cNvSpPr>
                  <p:nvPr/>
                </p:nvSpPr>
                <p:spPr bwMode="auto">
                  <a:xfrm>
                    <a:off x="1269" y="3554"/>
                    <a:ext cx="1687" cy="302"/>
                  </a:xfrm>
                  <a:prstGeom prst="rect">
                    <a:avLst/>
                  </a:prstGeom>
                  <a:solidFill>
                    <a:srgbClr val="969696"/>
                  </a:solidFill>
                  <a:ln w="9525">
                    <a:noFill/>
                    <a:miter lim="800000"/>
                    <a:headEnd/>
                    <a:tailEnd/>
                  </a:ln>
                </p:spPr>
                <p:txBody>
                  <a:bodyPr wrap="none" anchor="ctr"/>
                  <a:lstStyle/>
                  <a:p>
                    <a:endParaRPr lang="en-US"/>
                  </a:p>
                </p:txBody>
              </p:sp>
              <p:sp>
                <p:nvSpPr>
                  <p:cNvPr id="27989" name="Rectangle 470"/>
                  <p:cNvSpPr>
                    <a:spLocks noChangeArrowheads="1"/>
                  </p:cNvSpPr>
                  <p:nvPr/>
                </p:nvSpPr>
                <p:spPr bwMode="auto">
                  <a:xfrm>
                    <a:off x="422" y="3554"/>
                    <a:ext cx="845" cy="302"/>
                  </a:xfrm>
                  <a:prstGeom prst="rect">
                    <a:avLst/>
                  </a:prstGeom>
                  <a:solidFill>
                    <a:srgbClr val="969696"/>
                  </a:solidFill>
                  <a:ln w="9525">
                    <a:noFill/>
                    <a:miter lim="800000"/>
                    <a:headEnd/>
                    <a:tailEnd/>
                  </a:ln>
                </p:spPr>
                <p:txBody>
                  <a:bodyPr wrap="none" anchor="ctr"/>
                  <a:lstStyle/>
                  <a:p>
                    <a:endParaRPr lang="en-US"/>
                  </a:p>
                </p:txBody>
              </p:sp>
              <p:sp>
                <p:nvSpPr>
                  <p:cNvPr id="27990" name="Rectangle 471"/>
                  <p:cNvSpPr>
                    <a:spLocks noChangeArrowheads="1"/>
                  </p:cNvSpPr>
                  <p:nvPr/>
                </p:nvSpPr>
                <p:spPr bwMode="auto">
                  <a:xfrm>
                    <a:off x="0" y="3554"/>
                    <a:ext cx="422" cy="302"/>
                  </a:xfrm>
                  <a:prstGeom prst="rect">
                    <a:avLst/>
                  </a:prstGeom>
                  <a:solidFill>
                    <a:srgbClr val="969696"/>
                  </a:solidFill>
                  <a:ln w="9525">
                    <a:noFill/>
                    <a:miter lim="800000"/>
                    <a:headEnd/>
                    <a:tailEnd/>
                  </a:ln>
                </p:spPr>
                <p:txBody>
                  <a:bodyPr wrap="none" anchor="ctr"/>
                  <a:lstStyle/>
                  <a:p>
                    <a:endParaRPr lang="en-US"/>
                  </a:p>
                </p:txBody>
              </p:sp>
              <p:sp>
                <p:nvSpPr>
                  <p:cNvPr id="27991" name="Rectangle 472"/>
                  <p:cNvSpPr>
                    <a:spLocks noChangeArrowheads="1"/>
                  </p:cNvSpPr>
                  <p:nvPr/>
                </p:nvSpPr>
                <p:spPr bwMode="auto">
                  <a:xfrm>
                    <a:off x="5912"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992" name="Rectangle 473"/>
                  <p:cNvSpPr>
                    <a:spLocks noChangeArrowheads="1"/>
                  </p:cNvSpPr>
                  <p:nvPr/>
                </p:nvSpPr>
                <p:spPr bwMode="auto">
                  <a:xfrm>
                    <a:off x="5489" y="3554"/>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993" name="Rectangle 474"/>
                  <p:cNvSpPr>
                    <a:spLocks noChangeArrowheads="1"/>
                  </p:cNvSpPr>
                  <p:nvPr/>
                </p:nvSpPr>
                <p:spPr bwMode="auto">
                  <a:xfrm>
                    <a:off x="5067"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994" name="Rectangle 475"/>
                  <p:cNvSpPr>
                    <a:spLocks noChangeArrowheads="1"/>
                  </p:cNvSpPr>
                  <p:nvPr/>
                </p:nvSpPr>
                <p:spPr bwMode="auto">
                  <a:xfrm>
                    <a:off x="4645"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995" name="Rectangle 476"/>
                  <p:cNvSpPr>
                    <a:spLocks noChangeArrowheads="1"/>
                  </p:cNvSpPr>
                  <p:nvPr/>
                </p:nvSpPr>
                <p:spPr bwMode="auto">
                  <a:xfrm>
                    <a:off x="4223"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996" name="Rectangle 477"/>
                  <p:cNvSpPr>
                    <a:spLocks noChangeArrowheads="1"/>
                  </p:cNvSpPr>
                  <p:nvPr/>
                </p:nvSpPr>
                <p:spPr bwMode="auto">
                  <a:xfrm>
                    <a:off x="3800" y="3554"/>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997" name="Rectangle 478"/>
                  <p:cNvSpPr>
                    <a:spLocks noChangeArrowheads="1"/>
                  </p:cNvSpPr>
                  <p:nvPr/>
                </p:nvSpPr>
                <p:spPr bwMode="auto">
                  <a:xfrm>
                    <a:off x="3378"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998" name="Rectangle 479"/>
                  <p:cNvSpPr>
                    <a:spLocks noChangeArrowheads="1"/>
                  </p:cNvSpPr>
                  <p:nvPr/>
                </p:nvSpPr>
                <p:spPr bwMode="auto">
                  <a:xfrm>
                    <a:off x="2956"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999" name="Rectangle 480"/>
                  <p:cNvSpPr>
                    <a:spLocks noChangeArrowheads="1"/>
                  </p:cNvSpPr>
                  <p:nvPr/>
                </p:nvSpPr>
                <p:spPr bwMode="auto">
                  <a:xfrm>
                    <a:off x="2534"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000" name="Rectangle 481"/>
                  <p:cNvSpPr>
                    <a:spLocks noChangeArrowheads="1"/>
                  </p:cNvSpPr>
                  <p:nvPr/>
                </p:nvSpPr>
                <p:spPr bwMode="auto">
                  <a:xfrm>
                    <a:off x="2111" y="3554"/>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001" name="Rectangle 482"/>
                  <p:cNvSpPr>
                    <a:spLocks noChangeArrowheads="1"/>
                  </p:cNvSpPr>
                  <p:nvPr/>
                </p:nvSpPr>
                <p:spPr bwMode="auto">
                  <a:xfrm>
                    <a:off x="1689"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002" name="Rectangle 483"/>
                  <p:cNvSpPr>
                    <a:spLocks noChangeArrowheads="1"/>
                  </p:cNvSpPr>
                  <p:nvPr/>
                </p:nvSpPr>
                <p:spPr bwMode="auto">
                  <a:xfrm>
                    <a:off x="1267"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003" name="Rectangle 484"/>
                  <p:cNvSpPr>
                    <a:spLocks noChangeArrowheads="1"/>
                  </p:cNvSpPr>
                  <p:nvPr/>
                </p:nvSpPr>
                <p:spPr bwMode="auto">
                  <a:xfrm>
                    <a:off x="845"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004" name="Rectangle 485"/>
                  <p:cNvSpPr>
                    <a:spLocks noChangeArrowheads="1"/>
                  </p:cNvSpPr>
                  <p:nvPr/>
                </p:nvSpPr>
                <p:spPr bwMode="auto">
                  <a:xfrm>
                    <a:off x="422" y="3554"/>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005" name="Rectangle 486"/>
                  <p:cNvSpPr>
                    <a:spLocks noChangeArrowheads="1"/>
                  </p:cNvSpPr>
                  <p:nvPr/>
                </p:nvSpPr>
                <p:spPr bwMode="auto">
                  <a:xfrm>
                    <a:off x="0"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006" name="Line 487"/>
                  <p:cNvSpPr>
                    <a:spLocks noChangeShapeType="1"/>
                  </p:cNvSpPr>
                  <p:nvPr/>
                </p:nvSpPr>
                <p:spPr bwMode="auto">
                  <a:xfrm>
                    <a:off x="0" y="3554"/>
                    <a:ext cx="6334" cy="0"/>
                  </a:xfrm>
                  <a:prstGeom prst="line">
                    <a:avLst/>
                  </a:prstGeom>
                  <a:noFill/>
                  <a:ln w="12700" cap="sq">
                    <a:solidFill>
                      <a:srgbClr val="000000"/>
                    </a:solidFill>
                    <a:round/>
                    <a:headEnd/>
                    <a:tailEnd/>
                  </a:ln>
                </p:spPr>
                <p:txBody>
                  <a:bodyPr/>
                  <a:lstStyle/>
                  <a:p>
                    <a:endParaRPr lang="en-US"/>
                  </a:p>
                </p:txBody>
              </p:sp>
              <p:sp>
                <p:nvSpPr>
                  <p:cNvPr id="28007" name="Line 488"/>
                  <p:cNvSpPr>
                    <a:spLocks noChangeShapeType="1"/>
                  </p:cNvSpPr>
                  <p:nvPr/>
                </p:nvSpPr>
                <p:spPr bwMode="auto">
                  <a:xfrm>
                    <a:off x="0" y="3856"/>
                    <a:ext cx="6334" cy="0"/>
                  </a:xfrm>
                  <a:prstGeom prst="line">
                    <a:avLst/>
                  </a:prstGeom>
                  <a:noFill/>
                  <a:ln w="12700" cap="sq">
                    <a:solidFill>
                      <a:srgbClr val="000000"/>
                    </a:solidFill>
                    <a:round/>
                    <a:headEnd/>
                    <a:tailEnd/>
                  </a:ln>
                </p:spPr>
                <p:txBody>
                  <a:bodyPr/>
                  <a:lstStyle/>
                  <a:p>
                    <a:endParaRPr lang="en-US"/>
                  </a:p>
                </p:txBody>
              </p:sp>
              <p:sp>
                <p:nvSpPr>
                  <p:cNvPr id="28008" name="Line 489"/>
                  <p:cNvSpPr>
                    <a:spLocks noChangeShapeType="1"/>
                  </p:cNvSpPr>
                  <p:nvPr/>
                </p:nvSpPr>
                <p:spPr bwMode="auto">
                  <a:xfrm>
                    <a:off x="0" y="3554"/>
                    <a:ext cx="0" cy="302"/>
                  </a:xfrm>
                  <a:prstGeom prst="line">
                    <a:avLst/>
                  </a:prstGeom>
                  <a:noFill/>
                  <a:ln w="12700" cap="sq">
                    <a:solidFill>
                      <a:srgbClr val="000000"/>
                    </a:solidFill>
                    <a:round/>
                    <a:headEnd/>
                    <a:tailEnd/>
                  </a:ln>
                </p:spPr>
                <p:txBody>
                  <a:bodyPr/>
                  <a:lstStyle/>
                  <a:p>
                    <a:endParaRPr lang="en-US"/>
                  </a:p>
                </p:txBody>
              </p:sp>
              <p:sp>
                <p:nvSpPr>
                  <p:cNvPr id="28009" name="Line 490"/>
                  <p:cNvSpPr>
                    <a:spLocks noChangeShapeType="1"/>
                  </p:cNvSpPr>
                  <p:nvPr/>
                </p:nvSpPr>
                <p:spPr bwMode="auto">
                  <a:xfrm>
                    <a:off x="422" y="3554"/>
                    <a:ext cx="0" cy="302"/>
                  </a:xfrm>
                  <a:prstGeom prst="line">
                    <a:avLst/>
                  </a:prstGeom>
                  <a:noFill/>
                  <a:ln w="12700">
                    <a:solidFill>
                      <a:srgbClr val="000000"/>
                    </a:solidFill>
                    <a:round/>
                    <a:headEnd/>
                    <a:tailEnd/>
                  </a:ln>
                </p:spPr>
                <p:txBody>
                  <a:bodyPr/>
                  <a:lstStyle/>
                  <a:p>
                    <a:endParaRPr lang="en-US"/>
                  </a:p>
                </p:txBody>
              </p:sp>
              <p:sp>
                <p:nvSpPr>
                  <p:cNvPr id="28010" name="Line 491"/>
                  <p:cNvSpPr>
                    <a:spLocks noChangeShapeType="1"/>
                  </p:cNvSpPr>
                  <p:nvPr/>
                </p:nvSpPr>
                <p:spPr bwMode="auto">
                  <a:xfrm>
                    <a:off x="845" y="3554"/>
                    <a:ext cx="0" cy="302"/>
                  </a:xfrm>
                  <a:prstGeom prst="line">
                    <a:avLst/>
                  </a:prstGeom>
                  <a:noFill/>
                  <a:ln w="12700">
                    <a:solidFill>
                      <a:srgbClr val="000000"/>
                    </a:solidFill>
                    <a:round/>
                    <a:headEnd/>
                    <a:tailEnd/>
                  </a:ln>
                </p:spPr>
                <p:txBody>
                  <a:bodyPr/>
                  <a:lstStyle/>
                  <a:p>
                    <a:endParaRPr lang="en-US"/>
                  </a:p>
                </p:txBody>
              </p:sp>
              <p:sp>
                <p:nvSpPr>
                  <p:cNvPr id="28011" name="Line 492"/>
                  <p:cNvSpPr>
                    <a:spLocks noChangeShapeType="1"/>
                  </p:cNvSpPr>
                  <p:nvPr/>
                </p:nvSpPr>
                <p:spPr bwMode="auto">
                  <a:xfrm>
                    <a:off x="1267" y="3554"/>
                    <a:ext cx="0" cy="302"/>
                  </a:xfrm>
                  <a:prstGeom prst="line">
                    <a:avLst/>
                  </a:prstGeom>
                  <a:noFill/>
                  <a:ln w="12700">
                    <a:solidFill>
                      <a:srgbClr val="000000"/>
                    </a:solidFill>
                    <a:round/>
                    <a:headEnd/>
                    <a:tailEnd/>
                  </a:ln>
                </p:spPr>
                <p:txBody>
                  <a:bodyPr/>
                  <a:lstStyle/>
                  <a:p>
                    <a:endParaRPr lang="en-US"/>
                  </a:p>
                </p:txBody>
              </p:sp>
              <p:sp>
                <p:nvSpPr>
                  <p:cNvPr id="28012" name="Line 493"/>
                  <p:cNvSpPr>
                    <a:spLocks noChangeShapeType="1"/>
                  </p:cNvSpPr>
                  <p:nvPr/>
                </p:nvSpPr>
                <p:spPr bwMode="auto">
                  <a:xfrm>
                    <a:off x="1689" y="3554"/>
                    <a:ext cx="0" cy="302"/>
                  </a:xfrm>
                  <a:prstGeom prst="line">
                    <a:avLst/>
                  </a:prstGeom>
                  <a:noFill/>
                  <a:ln w="12700">
                    <a:solidFill>
                      <a:srgbClr val="000000"/>
                    </a:solidFill>
                    <a:round/>
                    <a:headEnd/>
                    <a:tailEnd/>
                  </a:ln>
                </p:spPr>
                <p:txBody>
                  <a:bodyPr/>
                  <a:lstStyle/>
                  <a:p>
                    <a:endParaRPr lang="en-US"/>
                  </a:p>
                </p:txBody>
              </p:sp>
              <p:sp>
                <p:nvSpPr>
                  <p:cNvPr id="28013" name="Line 494"/>
                  <p:cNvSpPr>
                    <a:spLocks noChangeShapeType="1"/>
                  </p:cNvSpPr>
                  <p:nvPr/>
                </p:nvSpPr>
                <p:spPr bwMode="auto">
                  <a:xfrm>
                    <a:off x="2111" y="3554"/>
                    <a:ext cx="0" cy="302"/>
                  </a:xfrm>
                  <a:prstGeom prst="line">
                    <a:avLst/>
                  </a:prstGeom>
                  <a:noFill/>
                  <a:ln w="12700">
                    <a:solidFill>
                      <a:srgbClr val="000000"/>
                    </a:solidFill>
                    <a:round/>
                    <a:headEnd/>
                    <a:tailEnd/>
                  </a:ln>
                </p:spPr>
                <p:txBody>
                  <a:bodyPr/>
                  <a:lstStyle/>
                  <a:p>
                    <a:endParaRPr lang="en-US"/>
                  </a:p>
                </p:txBody>
              </p:sp>
              <p:sp>
                <p:nvSpPr>
                  <p:cNvPr id="28014" name="Line 495"/>
                  <p:cNvSpPr>
                    <a:spLocks noChangeShapeType="1"/>
                  </p:cNvSpPr>
                  <p:nvPr/>
                </p:nvSpPr>
                <p:spPr bwMode="auto">
                  <a:xfrm>
                    <a:off x="2534" y="3554"/>
                    <a:ext cx="0" cy="302"/>
                  </a:xfrm>
                  <a:prstGeom prst="line">
                    <a:avLst/>
                  </a:prstGeom>
                  <a:noFill/>
                  <a:ln w="12700">
                    <a:solidFill>
                      <a:srgbClr val="000000"/>
                    </a:solidFill>
                    <a:round/>
                    <a:headEnd/>
                    <a:tailEnd/>
                  </a:ln>
                </p:spPr>
                <p:txBody>
                  <a:bodyPr/>
                  <a:lstStyle/>
                  <a:p>
                    <a:endParaRPr lang="en-US"/>
                  </a:p>
                </p:txBody>
              </p:sp>
              <p:sp>
                <p:nvSpPr>
                  <p:cNvPr id="28015" name="Line 496"/>
                  <p:cNvSpPr>
                    <a:spLocks noChangeShapeType="1"/>
                  </p:cNvSpPr>
                  <p:nvPr/>
                </p:nvSpPr>
                <p:spPr bwMode="auto">
                  <a:xfrm>
                    <a:off x="2956" y="3554"/>
                    <a:ext cx="0" cy="302"/>
                  </a:xfrm>
                  <a:prstGeom prst="line">
                    <a:avLst/>
                  </a:prstGeom>
                  <a:noFill/>
                  <a:ln w="12700">
                    <a:solidFill>
                      <a:srgbClr val="000000"/>
                    </a:solidFill>
                    <a:round/>
                    <a:headEnd/>
                    <a:tailEnd/>
                  </a:ln>
                </p:spPr>
                <p:txBody>
                  <a:bodyPr/>
                  <a:lstStyle/>
                  <a:p>
                    <a:endParaRPr lang="en-US"/>
                  </a:p>
                </p:txBody>
              </p:sp>
              <p:sp>
                <p:nvSpPr>
                  <p:cNvPr id="28016" name="Line 497"/>
                  <p:cNvSpPr>
                    <a:spLocks noChangeShapeType="1"/>
                  </p:cNvSpPr>
                  <p:nvPr/>
                </p:nvSpPr>
                <p:spPr bwMode="auto">
                  <a:xfrm>
                    <a:off x="3378" y="3554"/>
                    <a:ext cx="0" cy="302"/>
                  </a:xfrm>
                  <a:prstGeom prst="line">
                    <a:avLst/>
                  </a:prstGeom>
                  <a:noFill/>
                  <a:ln w="12700">
                    <a:solidFill>
                      <a:srgbClr val="000000"/>
                    </a:solidFill>
                    <a:round/>
                    <a:headEnd/>
                    <a:tailEnd/>
                  </a:ln>
                </p:spPr>
                <p:txBody>
                  <a:bodyPr/>
                  <a:lstStyle/>
                  <a:p>
                    <a:endParaRPr lang="en-US"/>
                  </a:p>
                </p:txBody>
              </p:sp>
              <p:sp>
                <p:nvSpPr>
                  <p:cNvPr id="28017" name="Line 498"/>
                  <p:cNvSpPr>
                    <a:spLocks noChangeShapeType="1"/>
                  </p:cNvSpPr>
                  <p:nvPr/>
                </p:nvSpPr>
                <p:spPr bwMode="auto">
                  <a:xfrm>
                    <a:off x="3800" y="3554"/>
                    <a:ext cx="0" cy="302"/>
                  </a:xfrm>
                  <a:prstGeom prst="line">
                    <a:avLst/>
                  </a:prstGeom>
                  <a:noFill/>
                  <a:ln w="12700">
                    <a:solidFill>
                      <a:srgbClr val="000000"/>
                    </a:solidFill>
                    <a:round/>
                    <a:headEnd/>
                    <a:tailEnd/>
                  </a:ln>
                </p:spPr>
                <p:txBody>
                  <a:bodyPr/>
                  <a:lstStyle/>
                  <a:p>
                    <a:endParaRPr lang="en-US"/>
                  </a:p>
                </p:txBody>
              </p:sp>
              <p:sp>
                <p:nvSpPr>
                  <p:cNvPr id="28018" name="Line 499"/>
                  <p:cNvSpPr>
                    <a:spLocks noChangeShapeType="1"/>
                  </p:cNvSpPr>
                  <p:nvPr/>
                </p:nvSpPr>
                <p:spPr bwMode="auto">
                  <a:xfrm>
                    <a:off x="4223" y="3554"/>
                    <a:ext cx="0" cy="302"/>
                  </a:xfrm>
                  <a:prstGeom prst="line">
                    <a:avLst/>
                  </a:prstGeom>
                  <a:noFill/>
                  <a:ln w="12700">
                    <a:solidFill>
                      <a:srgbClr val="000000"/>
                    </a:solidFill>
                    <a:round/>
                    <a:headEnd/>
                    <a:tailEnd/>
                  </a:ln>
                </p:spPr>
                <p:txBody>
                  <a:bodyPr/>
                  <a:lstStyle/>
                  <a:p>
                    <a:endParaRPr lang="en-US"/>
                  </a:p>
                </p:txBody>
              </p:sp>
              <p:sp>
                <p:nvSpPr>
                  <p:cNvPr id="28019" name="Line 500"/>
                  <p:cNvSpPr>
                    <a:spLocks noChangeShapeType="1"/>
                  </p:cNvSpPr>
                  <p:nvPr/>
                </p:nvSpPr>
                <p:spPr bwMode="auto">
                  <a:xfrm>
                    <a:off x="4645" y="3554"/>
                    <a:ext cx="0" cy="302"/>
                  </a:xfrm>
                  <a:prstGeom prst="line">
                    <a:avLst/>
                  </a:prstGeom>
                  <a:noFill/>
                  <a:ln w="12700">
                    <a:solidFill>
                      <a:srgbClr val="000000"/>
                    </a:solidFill>
                    <a:round/>
                    <a:headEnd/>
                    <a:tailEnd/>
                  </a:ln>
                </p:spPr>
                <p:txBody>
                  <a:bodyPr/>
                  <a:lstStyle/>
                  <a:p>
                    <a:endParaRPr lang="en-US"/>
                  </a:p>
                </p:txBody>
              </p:sp>
              <p:sp>
                <p:nvSpPr>
                  <p:cNvPr id="28020" name="Line 501"/>
                  <p:cNvSpPr>
                    <a:spLocks noChangeShapeType="1"/>
                  </p:cNvSpPr>
                  <p:nvPr/>
                </p:nvSpPr>
                <p:spPr bwMode="auto">
                  <a:xfrm>
                    <a:off x="5067" y="3554"/>
                    <a:ext cx="0" cy="302"/>
                  </a:xfrm>
                  <a:prstGeom prst="line">
                    <a:avLst/>
                  </a:prstGeom>
                  <a:noFill/>
                  <a:ln w="12700">
                    <a:solidFill>
                      <a:srgbClr val="000000"/>
                    </a:solidFill>
                    <a:round/>
                    <a:headEnd/>
                    <a:tailEnd/>
                  </a:ln>
                </p:spPr>
                <p:txBody>
                  <a:bodyPr/>
                  <a:lstStyle/>
                  <a:p>
                    <a:endParaRPr lang="en-US"/>
                  </a:p>
                </p:txBody>
              </p:sp>
              <p:sp>
                <p:nvSpPr>
                  <p:cNvPr id="28021" name="Line 502"/>
                  <p:cNvSpPr>
                    <a:spLocks noChangeShapeType="1"/>
                  </p:cNvSpPr>
                  <p:nvPr/>
                </p:nvSpPr>
                <p:spPr bwMode="auto">
                  <a:xfrm>
                    <a:off x="5489" y="3554"/>
                    <a:ext cx="0" cy="302"/>
                  </a:xfrm>
                  <a:prstGeom prst="line">
                    <a:avLst/>
                  </a:prstGeom>
                  <a:noFill/>
                  <a:ln w="12700">
                    <a:solidFill>
                      <a:srgbClr val="000000"/>
                    </a:solidFill>
                    <a:round/>
                    <a:headEnd/>
                    <a:tailEnd/>
                  </a:ln>
                </p:spPr>
                <p:txBody>
                  <a:bodyPr/>
                  <a:lstStyle/>
                  <a:p>
                    <a:endParaRPr lang="en-US"/>
                  </a:p>
                </p:txBody>
              </p:sp>
              <p:sp>
                <p:nvSpPr>
                  <p:cNvPr id="28022" name="Line 503"/>
                  <p:cNvSpPr>
                    <a:spLocks noChangeShapeType="1"/>
                  </p:cNvSpPr>
                  <p:nvPr/>
                </p:nvSpPr>
                <p:spPr bwMode="auto">
                  <a:xfrm>
                    <a:off x="5912" y="3554"/>
                    <a:ext cx="0" cy="302"/>
                  </a:xfrm>
                  <a:prstGeom prst="line">
                    <a:avLst/>
                  </a:prstGeom>
                  <a:noFill/>
                  <a:ln w="12700">
                    <a:solidFill>
                      <a:srgbClr val="000000"/>
                    </a:solidFill>
                    <a:round/>
                    <a:headEnd/>
                    <a:tailEnd/>
                  </a:ln>
                </p:spPr>
                <p:txBody>
                  <a:bodyPr/>
                  <a:lstStyle/>
                  <a:p>
                    <a:endParaRPr lang="en-US"/>
                  </a:p>
                </p:txBody>
              </p:sp>
              <p:sp>
                <p:nvSpPr>
                  <p:cNvPr id="28023" name="Line 504"/>
                  <p:cNvSpPr>
                    <a:spLocks noChangeShapeType="1"/>
                  </p:cNvSpPr>
                  <p:nvPr/>
                </p:nvSpPr>
                <p:spPr bwMode="auto">
                  <a:xfrm>
                    <a:off x="6334" y="3554"/>
                    <a:ext cx="0" cy="302"/>
                  </a:xfrm>
                  <a:prstGeom prst="line">
                    <a:avLst/>
                  </a:prstGeom>
                  <a:noFill/>
                  <a:ln w="12700" cap="sq">
                    <a:solidFill>
                      <a:srgbClr val="000000"/>
                    </a:solidFill>
                    <a:round/>
                    <a:headEnd/>
                    <a:tailEnd/>
                  </a:ln>
                </p:spPr>
                <p:txBody>
                  <a:bodyPr/>
                  <a:lstStyle/>
                  <a:p>
                    <a:endParaRPr lang="en-US"/>
                  </a:p>
                </p:txBody>
              </p:sp>
              <p:grpSp>
                <p:nvGrpSpPr>
                  <p:cNvPr id="28024" name="Group 505"/>
                  <p:cNvGrpSpPr>
                    <a:grpSpLocks/>
                  </p:cNvGrpSpPr>
                  <p:nvPr/>
                </p:nvGrpSpPr>
                <p:grpSpPr bwMode="auto">
                  <a:xfrm>
                    <a:off x="213" y="3554"/>
                    <a:ext cx="6334" cy="302"/>
                    <a:chOff x="148" y="1309"/>
                    <a:chExt cx="6334" cy="302"/>
                  </a:xfrm>
                </p:grpSpPr>
                <p:sp>
                  <p:nvSpPr>
                    <p:cNvPr id="28025" name="Rectangle 506"/>
                    <p:cNvSpPr>
                      <a:spLocks noChangeArrowheads="1"/>
                    </p:cNvSpPr>
                    <p:nvPr/>
                  </p:nvSpPr>
                  <p:spPr bwMode="auto">
                    <a:xfrm>
                      <a:off x="6060"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026" name="Rectangle 507"/>
                    <p:cNvSpPr>
                      <a:spLocks noChangeArrowheads="1"/>
                    </p:cNvSpPr>
                    <p:nvPr/>
                  </p:nvSpPr>
                  <p:spPr bwMode="auto">
                    <a:xfrm>
                      <a:off x="5637" y="1309"/>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027" name="Rectangle 508"/>
                    <p:cNvSpPr>
                      <a:spLocks noChangeArrowheads="1"/>
                    </p:cNvSpPr>
                    <p:nvPr/>
                  </p:nvSpPr>
                  <p:spPr bwMode="auto">
                    <a:xfrm>
                      <a:off x="5215"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028" name="Rectangle 509"/>
                    <p:cNvSpPr>
                      <a:spLocks noChangeArrowheads="1"/>
                    </p:cNvSpPr>
                    <p:nvPr/>
                  </p:nvSpPr>
                  <p:spPr bwMode="auto">
                    <a:xfrm>
                      <a:off x="4793"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029" name="Rectangle 510"/>
                    <p:cNvSpPr>
                      <a:spLocks noChangeArrowheads="1"/>
                    </p:cNvSpPr>
                    <p:nvPr/>
                  </p:nvSpPr>
                  <p:spPr bwMode="auto">
                    <a:xfrm>
                      <a:off x="4371"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030" name="Rectangle 511"/>
                    <p:cNvSpPr>
                      <a:spLocks noChangeArrowheads="1"/>
                    </p:cNvSpPr>
                    <p:nvPr/>
                  </p:nvSpPr>
                  <p:spPr bwMode="auto">
                    <a:xfrm>
                      <a:off x="3948" y="1309"/>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031" name="Rectangle 512"/>
                    <p:cNvSpPr>
                      <a:spLocks noChangeArrowheads="1"/>
                    </p:cNvSpPr>
                    <p:nvPr/>
                  </p:nvSpPr>
                  <p:spPr bwMode="auto">
                    <a:xfrm>
                      <a:off x="3526"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032" name="Rectangle 513"/>
                    <p:cNvSpPr>
                      <a:spLocks noChangeArrowheads="1"/>
                    </p:cNvSpPr>
                    <p:nvPr/>
                  </p:nvSpPr>
                  <p:spPr bwMode="auto">
                    <a:xfrm>
                      <a:off x="3104"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033" name="Rectangle 514"/>
                    <p:cNvSpPr>
                      <a:spLocks noChangeArrowheads="1"/>
                    </p:cNvSpPr>
                    <p:nvPr/>
                  </p:nvSpPr>
                  <p:spPr bwMode="auto">
                    <a:xfrm>
                      <a:off x="2682"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034" name="Rectangle 515"/>
                    <p:cNvSpPr>
                      <a:spLocks noChangeArrowheads="1"/>
                    </p:cNvSpPr>
                    <p:nvPr/>
                  </p:nvSpPr>
                  <p:spPr bwMode="auto">
                    <a:xfrm>
                      <a:off x="2259" y="1309"/>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035" name="Rectangle 516"/>
                    <p:cNvSpPr>
                      <a:spLocks noChangeArrowheads="1"/>
                    </p:cNvSpPr>
                    <p:nvPr/>
                  </p:nvSpPr>
                  <p:spPr bwMode="auto">
                    <a:xfrm>
                      <a:off x="1837"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036" name="Rectangle 517"/>
                    <p:cNvSpPr>
                      <a:spLocks noChangeArrowheads="1"/>
                    </p:cNvSpPr>
                    <p:nvPr/>
                  </p:nvSpPr>
                  <p:spPr bwMode="auto">
                    <a:xfrm>
                      <a:off x="1415"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037" name="Rectangle 518"/>
                    <p:cNvSpPr>
                      <a:spLocks noChangeArrowheads="1"/>
                    </p:cNvSpPr>
                    <p:nvPr/>
                  </p:nvSpPr>
                  <p:spPr bwMode="auto">
                    <a:xfrm>
                      <a:off x="993"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038" name="Rectangle 519"/>
                    <p:cNvSpPr>
                      <a:spLocks noChangeArrowheads="1"/>
                    </p:cNvSpPr>
                    <p:nvPr/>
                  </p:nvSpPr>
                  <p:spPr bwMode="auto">
                    <a:xfrm>
                      <a:off x="570" y="1309"/>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039" name="Rectangle 520"/>
                    <p:cNvSpPr>
                      <a:spLocks noChangeArrowheads="1"/>
                    </p:cNvSpPr>
                    <p:nvPr/>
                  </p:nvSpPr>
                  <p:spPr bwMode="auto">
                    <a:xfrm>
                      <a:off x="148"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040" name="Line 521"/>
                    <p:cNvSpPr>
                      <a:spLocks noChangeShapeType="1"/>
                    </p:cNvSpPr>
                    <p:nvPr/>
                  </p:nvSpPr>
                  <p:spPr bwMode="auto">
                    <a:xfrm>
                      <a:off x="148" y="1309"/>
                      <a:ext cx="6334" cy="0"/>
                    </a:xfrm>
                    <a:prstGeom prst="line">
                      <a:avLst/>
                    </a:prstGeom>
                    <a:noFill/>
                    <a:ln w="12700" cap="sq">
                      <a:solidFill>
                        <a:srgbClr val="000000"/>
                      </a:solidFill>
                      <a:round/>
                      <a:headEnd/>
                      <a:tailEnd/>
                    </a:ln>
                  </p:spPr>
                  <p:txBody>
                    <a:bodyPr/>
                    <a:lstStyle/>
                    <a:p>
                      <a:endParaRPr lang="en-US"/>
                    </a:p>
                  </p:txBody>
                </p:sp>
                <p:sp>
                  <p:nvSpPr>
                    <p:cNvPr id="28041" name="Line 522"/>
                    <p:cNvSpPr>
                      <a:spLocks noChangeShapeType="1"/>
                    </p:cNvSpPr>
                    <p:nvPr/>
                  </p:nvSpPr>
                  <p:spPr bwMode="auto">
                    <a:xfrm>
                      <a:off x="148" y="1611"/>
                      <a:ext cx="6334" cy="0"/>
                    </a:xfrm>
                    <a:prstGeom prst="line">
                      <a:avLst/>
                    </a:prstGeom>
                    <a:noFill/>
                    <a:ln w="12700" cap="sq">
                      <a:solidFill>
                        <a:srgbClr val="000000"/>
                      </a:solidFill>
                      <a:round/>
                      <a:headEnd/>
                      <a:tailEnd/>
                    </a:ln>
                  </p:spPr>
                  <p:txBody>
                    <a:bodyPr/>
                    <a:lstStyle/>
                    <a:p>
                      <a:endParaRPr lang="en-US"/>
                    </a:p>
                  </p:txBody>
                </p:sp>
                <p:sp>
                  <p:nvSpPr>
                    <p:cNvPr id="28042" name="Line 523"/>
                    <p:cNvSpPr>
                      <a:spLocks noChangeShapeType="1"/>
                    </p:cNvSpPr>
                    <p:nvPr/>
                  </p:nvSpPr>
                  <p:spPr bwMode="auto">
                    <a:xfrm>
                      <a:off x="148" y="1309"/>
                      <a:ext cx="0" cy="302"/>
                    </a:xfrm>
                    <a:prstGeom prst="line">
                      <a:avLst/>
                    </a:prstGeom>
                    <a:noFill/>
                    <a:ln w="12700" cap="sq">
                      <a:solidFill>
                        <a:srgbClr val="000000"/>
                      </a:solidFill>
                      <a:round/>
                      <a:headEnd/>
                      <a:tailEnd/>
                    </a:ln>
                  </p:spPr>
                  <p:txBody>
                    <a:bodyPr/>
                    <a:lstStyle/>
                    <a:p>
                      <a:endParaRPr lang="en-US"/>
                    </a:p>
                  </p:txBody>
                </p:sp>
                <p:sp>
                  <p:nvSpPr>
                    <p:cNvPr id="28043" name="Line 524"/>
                    <p:cNvSpPr>
                      <a:spLocks noChangeShapeType="1"/>
                    </p:cNvSpPr>
                    <p:nvPr/>
                  </p:nvSpPr>
                  <p:spPr bwMode="auto">
                    <a:xfrm>
                      <a:off x="570" y="1309"/>
                      <a:ext cx="0" cy="302"/>
                    </a:xfrm>
                    <a:prstGeom prst="line">
                      <a:avLst/>
                    </a:prstGeom>
                    <a:noFill/>
                    <a:ln w="12700">
                      <a:solidFill>
                        <a:srgbClr val="000000"/>
                      </a:solidFill>
                      <a:round/>
                      <a:headEnd/>
                      <a:tailEnd/>
                    </a:ln>
                  </p:spPr>
                  <p:txBody>
                    <a:bodyPr/>
                    <a:lstStyle/>
                    <a:p>
                      <a:endParaRPr lang="en-US"/>
                    </a:p>
                  </p:txBody>
                </p:sp>
                <p:sp>
                  <p:nvSpPr>
                    <p:cNvPr id="28044" name="Line 525"/>
                    <p:cNvSpPr>
                      <a:spLocks noChangeShapeType="1"/>
                    </p:cNvSpPr>
                    <p:nvPr/>
                  </p:nvSpPr>
                  <p:spPr bwMode="auto">
                    <a:xfrm>
                      <a:off x="993" y="1309"/>
                      <a:ext cx="0" cy="302"/>
                    </a:xfrm>
                    <a:prstGeom prst="line">
                      <a:avLst/>
                    </a:prstGeom>
                    <a:noFill/>
                    <a:ln w="12700">
                      <a:solidFill>
                        <a:srgbClr val="000000"/>
                      </a:solidFill>
                      <a:round/>
                      <a:headEnd/>
                      <a:tailEnd/>
                    </a:ln>
                  </p:spPr>
                  <p:txBody>
                    <a:bodyPr/>
                    <a:lstStyle/>
                    <a:p>
                      <a:endParaRPr lang="en-US"/>
                    </a:p>
                  </p:txBody>
                </p:sp>
                <p:sp>
                  <p:nvSpPr>
                    <p:cNvPr id="28045" name="Line 526"/>
                    <p:cNvSpPr>
                      <a:spLocks noChangeShapeType="1"/>
                    </p:cNvSpPr>
                    <p:nvPr/>
                  </p:nvSpPr>
                  <p:spPr bwMode="auto">
                    <a:xfrm>
                      <a:off x="1415" y="1309"/>
                      <a:ext cx="0" cy="302"/>
                    </a:xfrm>
                    <a:prstGeom prst="line">
                      <a:avLst/>
                    </a:prstGeom>
                    <a:noFill/>
                    <a:ln w="12700">
                      <a:solidFill>
                        <a:srgbClr val="000000"/>
                      </a:solidFill>
                      <a:round/>
                      <a:headEnd/>
                      <a:tailEnd/>
                    </a:ln>
                  </p:spPr>
                  <p:txBody>
                    <a:bodyPr/>
                    <a:lstStyle/>
                    <a:p>
                      <a:endParaRPr lang="en-US"/>
                    </a:p>
                  </p:txBody>
                </p:sp>
                <p:sp>
                  <p:nvSpPr>
                    <p:cNvPr id="28046" name="Line 527"/>
                    <p:cNvSpPr>
                      <a:spLocks noChangeShapeType="1"/>
                    </p:cNvSpPr>
                    <p:nvPr/>
                  </p:nvSpPr>
                  <p:spPr bwMode="auto">
                    <a:xfrm>
                      <a:off x="1837" y="1309"/>
                      <a:ext cx="0" cy="302"/>
                    </a:xfrm>
                    <a:prstGeom prst="line">
                      <a:avLst/>
                    </a:prstGeom>
                    <a:noFill/>
                    <a:ln w="12700">
                      <a:solidFill>
                        <a:srgbClr val="000000"/>
                      </a:solidFill>
                      <a:round/>
                      <a:headEnd/>
                      <a:tailEnd/>
                    </a:ln>
                  </p:spPr>
                  <p:txBody>
                    <a:bodyPr/>
                    <a:lstStyle/>
                    <a:p>
                      <a:endParaRPr lang="en-US"/>
                    </a:p>
                  </p:txBody>
                </p:sp>
                <p:sp>
                  <p:nvSpPr>
                    <p:cNvPr id="28047" name="Line 528"/>
                    <p:cNvSpPr>
                      <a:spLocks noChangeShapeType="1"/>
                    </p:cNvSpPr>
                    <p:nvPr/>
                  </p:nvSpPr>
                  <p:spPr bwMode="auto">
                    <a:xfrm>
                      <a:off x="2259" y="1309"/>
                      <a:ext cx="0" cy="302"/>
                    </a:xfrm>
                    <a:prstGeom prst="line">
                      <a:avLst/>
                    </a:prstGeom>
                    <a:noFill/>
                    <a:ln w="12700">
                      <a:solidFill>
                        <a:srgbClr val="000000"/>
                      </a:solidFill>
                      <a:round/>
                      <a:headEnd/>
                      <a:tailEnd/>
                    </a:ln>
                  </p:spPr>
                  <p:txBody>
                    <a:bodyPr/>
                    <a:lstStyle/>
                    <a:p>
                      <a:endParaRPr lang="en-US"/>
                    </a:p>
                  </p:txBody>
                </p:sp>
                <p:sp>
                  <p:nvSpPr>
                    <p:cNvPr id="28048" name="Line 529"/>
                    <p:cNvSpPr>
                      <a:spLocks noChangeShapeType="1"/>
                    </p:cNvSpPr>
                    <p:nvPr/>
                  </p:nvSpPr>
                  <p:spPr bwMode="auto">
                    <a:xfrm>
                      <a:off x="2682" y="1309"/>
                      <a:ext cx="0" cy="302"/>
                    </a:xfrm>
                    <a:prstGeom prst="line">
                      <a:avLst/>
                    </a:prstGeom>
                    <a:noFill/>
                    <a:ln w="12700">
                      <a:solidFill>
                        <a:srgbClr val="000000"/>
                      </a:solidFill>
                      <a:round/>
                      <a:headEnd/>
                      <a:tailEnd/>
                    </a:ln>
                  </p:spPr>
                  <p:txBody>
                    <a:bodyPr/>
                    <a:lstStyle/>
                    <a:p>
                      <a:endParaRPr lang="en-US"/>
                    </a:p>
                  </p:txBody>
                </p:sp>
                <p:sp>
                  <p:nvSpPr>
                    <p:cNvPr id="28049" name="Line 530"/>
                    <p:cNvSpPr>
                      <a:spLocks noChangeShapeType="1"/>
                    </p:cNvSpPr>
                    <p:nvPr/>
                  </p:nvSpPr>
                  <p:spPr bwMode="auto">
                    <a:xfrm>
                      <a:off x="3104" y="1309"/>
                      <a:ext cx="0" cy="302"/>
                    </a:xfrm>
                    <a:prstGeom prst="line">
                      <a:avLst/>
                    </a:prstGeom>
                    <a:noFill/>
                    <a:ln w="12700">
                      <a:solidFill>
                        <a:srgbClr val="000000"/>
                      </a:solidFill>
                      <a:round/>
                      <a:headEnd/>
                      <a:tailEnd/>
                    </a:ln>
                  </p:spPr>
                  <p:txBody>
                    <a:bodyPr/>
                    <a:lstStyle/>
                    <a:p>
                      <a:endParaRPr lang="en-US"/>
                    </a:p>
                  </p:txBody>
                </p:sp>
                <p:sp>
                  <p:nvSpPr>
                    <p:cNvPr id="28050" name="Line 531"/>
                    <p:cNvSpPr>
                      <a:spLocks noChangeShapeType="1"/>
                    </p:cNvSpPr>
                    <p:nvPr/>
                  </p:nvSpPr>
                  <p:spPr bwMode="auto">
                    <a:xfrm>
                      <a:off x="3526" y="1309"/>
                      <a:ext cx="0" cy="302"/>
                    </a:xfrm>
                    <a:prstGeom prst="line">
                      <a:avLst/>
                    </a:prstGeom>
                    <a:noFill/>
                    <a:ln w="12700">
                      <a:solidFill>
                        <a:srgbClr val="000000"/>
                      </a:solidFill>
                      <a:round/>
                      <a:headEnd/>
                      <a:tailEnd/>
                    </a:ln>
                  </p:spPr>
                  <p:txBody>
                    <a:bodyPr/>
                    <a:lstStyle/>
                    <a:p>
                      <a:endParaRPr lang="en-US"/>
                    </a:p>
                  </p:txBody>
                </p:sp>
                <p:sp>
                  <p:nvSpPr>
                    <p:cNvPr id="28051" name="Line 532"/>
                    <p:cNvSpPr>
                      <a:spLocks noChangeShapeType="1"/>
                    </p:cNvSpPr>
                    <p:nvPr/>
                  </p:nvSpPr>
                  <p:spPr bwMode="auto">
                    <a:xfrm>
                      <a:off x="3948" y="1309"/>
                      <a:ext cx="0" cy="302"/>
                    </a:xfrm>
                    <a:prstGeom prst="line">
                      <a:avLst/>
                    </a:prstGeom>
                    <a:noFill/>
                    <a:ln w="12700">
                      <a:solidFill>
                        <a:srgbClr val="000000"/>
                      </a:solidFill>
                      <a:round/>
                      <a:headEnd/>
                      <a:tailEnd/>
                    </a:ln>
                  </p:spPr>
                  <p:txBody>
                    <a:bodyPr/>
                    <a:lstStyle/>
                    <a:p>
                      <a:endParaRPr lang="en-US"/>
                    </a:p>
                  </p:txBody>
                </p:sp>
                <p:sp>
                  <p:nvSpPr>
                    <p:cNvPr id="28052" name="Line 533"/>
                    <p:cNvSpPr>
                      <a:spLocks noChangeShapeType="1"/>
                    </p:cNvSpPr>
                    <p:nvPr/>
                  </p:nvSpPr>
                  <p:spPr bwMode="auto">
                    <a:xfrm>
                      <a:off x="4371" y="1309"/>
                      <a:ext cx="0" cy="302"/>
                    </a:xfrm>
                    <a:prstGeom prst="line">
                      <a:avLst/>
                    </a:prstGeom>
                    <a:noFill/>
                    <a:ln w="12700">
                      <a:solidFill>
                        <a:srgbClr val="000000"/>
                      </a:solidFill>
                      <a:round/>
                      <a:headEnd/>
                      <a:tailEnd/>
                    </a:ln>
                  </p:spPr>
                  <p:txBody>
                    <a:bodyPr/>
                    <a:lstStyle/>
                    <a:p>
                      <a:endParaRPr lang="en-US"/>
                    </a:p>
                  </p:txBody>
                </p:sp>
                <p:sp>
                  <p:nvSpPr>
                    <p:cNvPr id="28053" name="Line 534"/>
                    <p:cNvSpPr>
                      <a:spLocks noChangeShapeType="1"/>
                    </p:cNvSpPr>
                    <p:nvPr/>
                  </p:nvSpPr>
                  <p:spPr bwMode="auto">
                    <a:xfrm>
                      <a:off x="4793" y="1309"/>
                      <a:ext cx="0" cy="302"/>
                    </a:xfrm>
                    <a:prstGeom prst="line">
                      <a:avLst/>
                    </a:prstGeom>
                    <a:noFill/>
                    <a:ln w="12700">
                      <a:solidFill>
                        <a:srgbClr val="000000"/>
                      </a:solidFill>
                      <a:round/>
                      <a:headEnd/>
                      <a:tailEnd/>
                    </a:ln>
                  </p:spPr>
                  <p:txBody>
                    <a:bodyPr/>
                    <a:lstStyle/>
                    <a:p>
                      <a:endParaRPr lang="en-US"/>
                    </a:p>
                  </p:txBody>
                </p:sp>
                <p:sp>
                  <p:nvSpPr>
                    <p:cNvPr id="28054" name="Line 535"/>
                    <p:cNvSpPr>
                      <a:spLocks noChangeShapeType="1"/>
                    </p:cNvSpPr>
                    <p:nvPr/>
                  </p:nvSpPr>
                  <p:spPr bwMode="auto">
                    <a:xfrm>
                      <a:off x="5215" y="1309"/>
                      <a:ext cx="0" cy="302"/>
                    </a:xfrm>
                    <a:prstGeom prst="line">
                      <a:avLst/>
                    </a:prstGeom>
                    <a:noFill/>
                    <a:ln w="12700">
                      <a:solidFill>
                        <a:srgbClr val="000000"/>
                      </a:solidFill>
                      <a:round/>
                      <a:headEnd/>
                      <a:tailEnd/>
                    </a:ln>
                  </p:spPr>
                  <p:txBody>
                    <a:bodyPr/>
                    <a:lstStyle/>
                    <a:p>
                      <a:endParaRPr lang="en-US"/>
                    </a:p>
                  </p:txBody>
                </p:sp>
                <p:sp>
                  <p:nvSpPr>
                    <p:cNvPr id="28055" name="Line 536"/>
                    <p:cNvSpPr>
                      <a:spLocks noChangeShapeType="1"/>
                    </p:cNvSpPr>
                    <p:nvPr/>
                  </p:nvSpPr>
                  <p:spPr bwMode="auto">
                    <a:xfrm>
                      <a:off x="5637" y="1309"/>
                      <a:ext cx="0" cy="302"/>
                    </a:xfrm>
                    <a:prstGeom prst="line">
                      <a:avLst/>
                    </a:prstGeom>
                    <a:noFill/>
                    <a:ln w="12700">
                      <a:solidFill>
                        <a:srgbClr val="000000"/>
                      </a:solidFill>
                      <a:round/>
                      <a:headEnd/>
                      <a:tailEnd/>
                    </a:ln>
                  </p:spPr>
                  <p:txBody>
                    <a:bodyPr/>
                    <a:lstStyle/>
                    <a:p>
                      <a:endParaRPr lang="en-US"/>
                    </a:p>
                  </p:txBody>
                </p:sp>
                <p:sp>
                  <p:nvSpPr>
                    <p:cNvPr id="28056" name="Line 537"/>
                    <p:cNvSpPr>
                      <a:spLocks noChangeShapeType="1"/>
                    </p:cNvSpPr>
                    <p:nvPr/>
                  </p:nvSpPr>
                  <p:spPr bwMode="auto">
                    <a:xfrm>
                      <a:off x="6060" y="1309"/>
                      <a:ext cx="0" cy="302"/>
                    </a:xfrm>
                    <a:prstGeom prst="line">
                      <a:avLst/>
                    </a:prstGeom>
                    <a:noFill/>
                    <a:ln w="12700">
                      <a:solidFill>
                        <a:srgbClr val="000000"/>
                      </a:solidFill>
                      <a:round/>
                      <a:headEnd/>
                      <a:tailEnd/>
                    </a:ln>
                  </p:spPr>
                  <p:txBody>
                    <a:bodyPr/>
                    <a:lstStyle/>
                    <a:p>
                      <a:endParaRPr lang="en-US"/>
                    </a:p>
                  </p:txBody>
                </p:sp>
                <p:sp>
                  <p:nvSpPr>
                    <p:cNvPr id="28057" name="Line 538"/>
                    <p:cNvSpPr>
                      <a:spLocks noChangeShapeType="1"/>
                    </p:cNvSpPr>
                    <p:nvPr/>
                  </p:nvSpPr>
                  <p:spPr bwMode="auto">
                    <a:xfrm>
                      <a:off x="6482" y="1309"/>
                      <a:ext cx="0" cy="302"/>
                    </a:xfrm>
                    <a:prstGeom prst="line">
                      <a:avLst/>
                    </a:prstGeom>
                    <a:noFill/>
                    <a:ln w="12700" cap="sq">
                      <a:solidFill>
                        <a:srgbClr val="000000"/>
                      </a:solidFill>
                      <a:round/>
                      <a:headEnd/>
                      <a:tailEnd/>
                    </a:ln>
                  </p:spPr>
                  <p:txBody>
                    <a:bodyPr/>
                    <a:lstStyle/>
                    <a:p>
                      <a:endParaRPr lang="en-US"/>
                    </a:p>
                  </p:txBody>
                </p:sp>
              </p:grpSp>
            </p:grpSp>
          </p:grpSp>
          <p:grpSp>
            <p:nvGrpSpPr>
              <p:cNvPr id="27840" name="Group 539"/>
              <p:cNvGrpSpPr>
                <a:grpSpLocks/>
              </p:cNvGrpSpPr>
              <p:nvPr/>
            </p:nvGrpSpPr>
            <p:grpSpPr bwMode="auto">
              <a:xfrm>
                <a:off x="2704" y="3574"/>
                <a:ext cx="2518" cy="282"/>
                <a:chOff x="176" y="3574"/>
                <a:chExt cx="2518" cy="282"/>
              </a:xfrm>
            </p:grpSpPr>
            <p:grpSp>
              <p:nvGrpSpPr>
                <p:cNvPr id="27841" name="Group 540"/>
                <p:cNvGrpSpPr>
                  <a:grpSpLocks/>
                </p:cNvGrpSpPr>
                <p:nvPr/>
              </p:nvGrpSpPr>
              <p:grpSpPr bwMode="auto">
                <a:xfrm>
                  <a:off x="176" y="3574"/>
                  <a:ext cx="1259" cy="282"/>
                  <a:chOff x="0" y="3554"/>
                  <a:chExt cx="6547" cy="302"/>
                </a:xfrm>
              </p:grpSpPr>
              <p:sp>
                <p:nvSpPr>
                  <p:cNvPr id="27914" name="Rectangle 541"/>
                  <p:cNvSpPr>
                    <a:spLocks noChangeArrowheads="1"/>
                  </p:cNvSpPr>
                  <p:nvPr/>
                </p:nvSpPr>
                <p:spPr bwMode="auto">
                  <a:xfrm>
                    <a:off x="2958" y="3554"/>
                    <a:ext cx="2954" cy="302"/>
                  </a:xfrm>
                  <a:prstGeom prst="rect">
                    <a:avLst/>
                  </a:prstGeom>
                  <a:solidFill>
                    <a:srgbClr val="969696"/>
                  </a:solidFill>
                  <a:ln w="9525">
                    <a:noFill/>
                    <a:miter lim="800000"/>
                    <a:headEnd/>
                    <a:tailEnd/>
                  </a:ln>
                </p:spPr>
                <p:txBody>
                  <a:bodyPr wrap="none" anchor="ctr"/>
                  <a:lstStyle/>
                  <a:p>
                    <a:endParaRPr lang="en-US"/>
                  </a:p>
                </p:txBody>
              </p:sp>
              <p:sp>
                <p:nvSpPr>
                  <p:cNvPr id="27915" name="Rectangle 542"/>
                  <p:cNvSpPr>
                    <a:spLocks noChangeArrowheads="1"/>
                  </p:cNvSpPr>
                  <p:nvPr/>
                </p:nvSpPr>
                <p:spPr bwMode="auto">
                  <a:xfrm>
                    <a:off x="1269" y="3554"/>
                    <a:ext cx="1687" cy="302"/>
                  </a:xfrm>
                  <a:prstGeom prst="rect">
                    <a:avLst/>
                  </a:prstGeom>
                  <a:solidFill>
                    <a:srgbClr val="969696"/>
                  </a:solidFill>
                  <a:ln w="9525">
                    <a:noFill/>
                    <a:miter lim="800000"/>
                    <a:headEnd/>
                    <a:tailEnd/>
                  </a:ln>
                </p:spPr>
                <p:txBody>
                  <a:bodyPr wrap="none" anchor="ctr"/>
                  <a:lstStyle/>
                  <a:p>
                    <a:endParaRPr lang="en-US"/>
                  </a:p>
                </p:txBody>
              </p:sp>
              <p:sp>
                <p:nvSpPr>
                  <p:cNvPr id="27916" name="Rectangle 543"/>
                  <p:cNvSpPr>
                    <a:spLocks noChangeArrowheads="1"/>
                  </p:cNvSpPr>
                  <p:nvPr/>
                </p:nvSpPr>
                <p:spPr bwMode="auto">
                  <a:xfrm>
                    <a:off x="422" y="3554"/>
                    <a:ext cx="845" cy="302"/>
                  </a:xfrm>
                  <a:prstGeom prst="rect">
                    <a:avLst/>
                  </a:prstGeom>
                  <a:solidFill>
                    <a:srgbClr val="969696"/>
                  </a:solidFill>
                  <a:ln w="9525">
                    <a:noFill/>
                    <a:miter lim="800000"/>
                    <a:headEnd/>
                    <a:tailEnd/>
                  </a:ln>
                </p:spPr>
                <p:txBody>
                  <a:bodyPr wrap="none" anchor="ctr"/>
                  <a:lstStyle/>
                  <a:p>
                    <a:endParaRPr lang="en-US"/>
                  </a:p>
                </p:txBody>
              </p:sp>
              <p:sp>
                <p:nvSpPr>
                  <p:cNvPr id="27917" name="Rectangle 544"/>
                  <p:cNvSpPr>
                    <a:spLocks noChangeArrowheads="1"/>
                  </p:cNvSpPr>
                  <p:nvPr/>
                </p:nvSpPr>
                <p:spPr bwMode="auto">
                  <a:xfrm>
                    <a:off x="0" y="3554"/>
                    <a:ext cx="422" cy="302"/>
                  </a:xfrm>
                  <a:prstGeom prst="rect">
                    <a:avLst/>
                  </a:prstGeom>
                  <a:solidFill>
                    <a:srgbClr val="969696"/>
                  </a:solidFill>
                  <a:ln w="9525">
                    <a:noFill/>
                    <a:miter lim="800000"/>
                    <a:headEnd/>
                    <a:tailEnd/>
                  </a:ln>
                </p:spPr>
                <p:txBody>
                  <a:bodyPr wrap="none" anchor="ctr"/>
                  <a:lstStyle/>
                  <a:p>
                    <a:endParaRPr lang="en-US"/>
                  </a:p>
                </p:txBody>
              </p:sp>
              <p:sp>
                <p:nvSpPr>
                  <p:cNvPr id="27918" name="Rectangle 545"/>
                  <p:cNvSpPr>
                    <a:spLocks noChangeArrowheads="1"/>
                  </p:cNvSpPr>
                  <p:nvPr/>
                </p:nvSpPr>
                <p:spPr bwMode="auto">
                  <a:xfrm>
                    <a:off x="5912"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919" name="Rectangle 546"/>
                  <p:cNvSpPr>
                    <a:spLocks noChangeArrowheads="1"/>
                  </p:cNvSpPr>
                  <p:nvPr/>
                </p:nvSpPr>
                <p:spPr bwMode="auto">
                  <a:xfrm>
                    <a:off x="5489" y="3554"/>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920" name="Rectangle 547"/>
                  <p:cNvSpPr>
                    <a:spLocks noChangeArrowheads="1"/>
                  </p:cNvSpPr>
                  <p:nvPr/>
                </p:nvSpPr>
                <p:spPr bwMode="auto">
                  <a:xfrm>
                    <a:off x="5067"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921" name="Rectangle 548"/>
                  <p:cNvSpPr>
                    <a:spLocks noChangeArrowheads="1"/>
                  </p:cNvSpPr>
                  <p:nvPr/>
                </p:nvSpPr>
                <p:spPr bwMode="auto">
                  <a:xfrm>
                    <a:off x="4645"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922" name="Rectangle 549"/>
                  <p:cNvSpPr>
                    <a:spLocks noChangeArrowheads="1"/>
                  </p:cNvSpPr>
                  <p:nvPr/>
                </p:nvSpPr>
                <p:spPr bwMode="auto">
                  <a:xfrm>
                    <a:off x="4223"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923" name="Rectangle 550"/>
                  <p:cNvSpPr>
                    <a:spLocks noChangeArrowheads="1"/>
                  </p:cNvSpPr>
                  <p:nvPr/>
                </p:nvSpPr>
                <p:spPr bwMode="auto">
                  <a:xfrm>
                    <a:off x="3800" y="3554"/>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924" name="Rectangle 551"/>
                  <p:cNvSpPr>
                    <a:spLocks noChangeArrowheads="1"/>
                  </p:cNvSpPr>
                  <p:nvPr/>
                </p:nvSpPr>
                <p:spPr bwMode="auto">
                  <a:xfrm>
                    <a:off x="3378"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925" name="Rectangle 552"/>
                  <p:cNvSpPr>
                    <a:spLocks noChangeArrowheads="1"/>
                  </p:cNvSpPr>
                  <p:nvPr/>
                </p:nvSpPr>
                <p:spPr bwMode="auto">
                  <a:xfrm>
                    <a:off x="2956"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926" name="Rectangle 553"/>
                  <p:cNvSpPr>
                    <a:spLocks noChangeArrowheads="1"/>
                  </p:cNvSpPr>
                  <p:nvPr/>
                </p:nvSpPr>
                <p:spPr bwMode="auto">
                  <a:xfrm>
                    <a:off x="2534"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927" name="Rectangle 554"/>
                  <p:cNvSpPr>
                    <a:spLocks noChangeArrowheads="1"/>
                  </p:cNvSpPr>
                  <p:nvPr/>
                </p:nvSpPr>
                <p:spPr bwMode="auto">
                  <a:xfrm>
                    <a:off x="2111" y="3554"/>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928" name="Rectangle 555"/>
                  <p:cNvSpPr>
                    <a:spLocks noChangeArrowheads="1"/>
                  </p:cNvSpPr>
                  <p:nvPr/>
                </p:nvSpPr>
                <p:spPr bwMode="auto">
                  <a:xfrm>
                    <a:off x="1689"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929" name="Rectangle 556"/>
                  <p:cNvSpPr>
                    <a:spLocks noChangeArrowheads="1"/>
                  </p:cNvSpPr>
                  <p:nvPr/>
                </p:nvSpPr>
                <p:spPr bwMode="auto">
                  <a:xfrm>
                    <a:off x="1267"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930" name="Rectangle 557"/>
                  <p:cNvSpPr>
                    <a:spLocks noChangeArrowheads="1"/>
                  </p:cNvSpPr>
                  <p:nvPr/>
                </p:nvSpPr>
                <p:spPr bwMode="auto">
                  <a:xfrm>
                    <a:off x="845"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931" name="Rectangle 558"/>
                  <p:cNvSpPr>
                    <a:spLocks noChangeArrowheads="1"/>
                  </p:cNvSpPr>
                  <p:nvPr/>
                </p:nvSpPr>
                <p:spPr bwMode="auto">
                  <a:xfrm>
                    <a:off x="422" y="3554"/>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932" name="Rectangle 559"/>
                  <p:cNvSpPr>
                    <a:spLocks noChangeArrowheads="1"/>
                  </p:cNvSpPr>
                  <p:nvPr/>
                </p:nvSpPr>
                <p:spPr bwMode="auto">
                  <a:xfrm>
                    <a:off x="0"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933" name="Line 560"/>
                  <p:cNvSpPr>
                    <a:spLocks noChangeShapeType="1"/>
                  </p:cNvSpPr>
                  <p:nvPr/>
                </p:nvSpPr>
                <p:spPr bwMode="auto">
                  <a:xfrm>
                    <a:off x="0" y="3554"/>
                    <a:ext cx="6334" cy="0"/>
                  </a:xfrm>
                  <a:prstGeom prst="line">
                    <a:avLst/>
                  </a:prstGeom>
                  <a:noFill/>
                  <a:ln w="12700" cap="sq">
                    <a:solidFill>
                      <a:srgbClr val="000000"/>
                    </a:solidFill>
                    <a:round/>
                    <a:headEnd/>
                    <a:tailEnd/>
                  </a:ln>
                </p:spPr>
                <p:txBody>
                  <a:bodyPr/>
                  <a:lstStyle/>
                  <a:p>
                    <a:endParaRPr lang="en-US"/>
                  </a:p>
                </p:txBody>
              </p:sp>
              <p:sp>
                <p:nvSpPr>
                  <p:cNvPr id="27934" name="Line 561"/>
                  <p:cNvSpPr>
                    <a:spLocks noChangeShapeType="1"/>
                  </p:cNvSpPr>
                  <p:nvPr/>
                </p:nvSpPr>
                <p:spPr bwMode="auto">
                  <a:xfrm>
                    <a:off x="0" y="3856"/>
                    <a:ext cx="6334" cy="0"/>
                  </a:xfrm>
                  <a:prstGeom prst="line">
                    <a:avLst/>
                  </a:prstGeom>
                  <a:noFill/>
                  <a:ln w="12700" cap="sq">
                    <a:solidFill>
                      <a:srgbClr val="000000"/>
                    </a:solidFill>
                    <a:round/>
                    <a:headEnd/>
                    <a:tailEnd/>
                  </a:ln>
                </p:spPr>
                <p:txBody>
                  <a:bodyPr/>
                  <a:lstStyle/>
                  <a:p>
                    <a:endParaRPr lang="en-US"/>
                  </a:p>
                </p:txBody>
              </p:sp>
              <p:sp>
                <p:nvSpPr>
                  <p:cNvPr id="27935" name="Line 562"/>
                  <p:cNvSpPr>
                    <a:spLocks noChangeShapeType="1"/>
                  </p:cNvSpPr>
                  <p:nvPr/>
                </p:nvSpPr>
                <p:spPr bwMode="auto">
                  <a:xfrm>
                    <a:off x="0" y="3554"/>
                    <a:ext cx="0" cy="302"/>
                  </a:xfrm>
                  <a:prstGeom prst="line">
                    <a:avLst/>
                  </a:prstGeom>
                  <a:noFill/>
                  <a:ln w="12700" cap="sq">
                    <a:solidFill>
                      <a:srgbClr val="000000"/>
                    </a:solidFill>
                    <a:round/>
                    <a:headEnd/>
                    <a:tailEnd/>
                  </a:ln>
                </p:spPr>
                <p:txBody>
                  <a:bodyPr/>
                  <a:lstStyle/>
                  <a:p>
                    <a:endParaRPr lang="en-US"/>
                  </a:p>
                </p:txBody>
              </p:sp>
              <p:sp>
                <p:nvSpPr>
                  <p:cNvPr id="27936" name="Line 563"/>
                  <p:cNvSpPr>
                    <a:spLocks noChangeShapeType="1"/>
                  </p:cNvSpPr>
                  <p:nvPr/>
                </p:nvSpPr>
                <p:spPr bwMode="auto">
                  <a:xfrm>
                    <a:off x="422" y="3554"/>
                    <a:ext cx="0" cy="302"/>
                  </a:xfrm>
                  <a:prstGeom prst="line">
                    <a:avLst/>
                  </a:prstGeom>
                  <a:noFill/>
                  <a:ln w="12700">
                    <a:solidFill>
                      <a:srgbClr val="000000"/>
                    </a:solidFill>
                    <a:round/>
                    <a:headEnd/>
                    <a:tailEnd/>
                  </a:ln>
                </p:spPr>
                <p:txBody>
                  <a:bodyPr/>
                  <a:lstStyle/>
                  <a:p>
                    <a:endParaRPr lang="en-US"/>
                  </a:p>
                </p:txBody>
              </p:sp>
              <p:sp>
                <p:nvSpPr>
                  <p:cNvPr id="27937" name="Line 564"/>
                  <p:cNvSpPr>
                    <a:spLocks noChangeShapeType="1"/>
                  </p:cNvSpPr>
                  <p:nvPr/>
                </p:nvSpPr>
                <p:spPr bwMode="auto">
                  <a:xfrm>
                    <a:off x="845" y="3554"/>
                    <a:ext cx="0" cy="302"/>
                  </a:xfrm>
                  <a:prstGeom prst="line">
                    <a:avLst/>
                  </a:prstGeom>
                  <a:noFill/>
                  <a:ln w="12700">
                    <a:solidFill>
                      <a:srgbClr val="000000"/>
                    </a:solidFill>
                    <a:round/>
                    <a:headEnd/>
                    <a:tailEnd/>
                  </a:ln>
                </p:spPr>
                <p:txBody>
                  <a:bodyPr/>
                  <a:lstStyle/>
                  <a:p>
                    <a:endParaRPr lang="en-US"/>
                  </a:p>
                </p:txBody>
              </p:sp>
              <p:sp>
                <p:nvSpPr>
                  <p:cNvPr id="27938" name="Line 565"/>
                  <p:cNvSpPr>
                    <a:spLocks noChangeShapeType="1"/>
                  </p:cNvSpPr>
                  <p:nvPr/>
                </p:nvSpPr>
                <p:spPr bwMode="auto">
                  <a:xfrm>
                    <a:off x="1267" y="3554"/>
                    <a:ext cx="0" cy="302"/>
                  </a:xfrm>
                  <a:prstGeom prst="line">
                    <a:avLst/>
                  </a:prstGeom>
                  <a:noFill/>
                  <a:ln w="12700">
                    <a:solidFill>
                      <a:srgbClr val="000000"/>
                    </a:solidFill>
                    <a:round/>
                    <a:headEnd/>
                    <a:tailEnd/>
                  </a:ln>
                </p:spPr>
                <p:txBody>
                  <a:bodyPr/>
                  <a:lstStyle/>
                  <a:p>
                    <a:endParaRPr lang="en-US"/>
                  </a:p>
                </p:txBody>
              </p:sp>
              <p:sp>
                <p:nvSpPr>
                  <p:cNvPr id="27939" name="Line 566"/>
                  <p:cNvSpPr>
                    <a:spLocks noChangeShapeType="1"/>
                  </p:cNvSpPr>
                  <p:nvPr/>
                </p:nvSpPr>
                <p:spPr bwMode="auto">
                  <a:xfrm>
                    <a:off x="1689" y="3554"/>
                    <a:ext cx="0" cy="302"/>
                  </a:xfrm>
                  <a:prstGeom prst="line">
                    <a:avLst/>
                  </a:prstGeom>
                  <a:noFill/>
                  <a:ln w="12700">
                    <a:solidFill>
                      <a:srgbClr val="000000"/>
                    </a:solidFill>
                    <a:round/>
                    <a:headEnd/>
                    <a:tailEnd/>
                  </a:ln>
                </p:spPr>
                <p:txBody>
                  <a:bodyPr/>
                  <a:lstStyle/>
                  <a:p>
                    <a:endParaRPr lang="en-US"/>
                  </a:p>
                </p:txBody>
              </p:sp>
              <p:sp>
                <p:nvSpPr>
                  <p:cNvPr id="27940" name="Line 567"/>
                  <p:cNvSpPr>
                    <a:spLocks noChangeShapeType="1"/>
                  </p:cNvSpPr>
                  <p:nvPr/>
                </p:nvSpPr>
                <p:spPr bwMode="auto">
                  <a:xfrm>
                    <a:off x="2111" y="3554"/>
                    <a:ext cx="0" cy="302"/>
                  </a:xfrm>
                  <a:prstGeom prst="line">
                    <a:avLst/>
                  </a:prstGeom>
                  <a:noFill/>
                  <a:ln w="12700">
                    <a:solidFill>
                      <a:srgbClr val="000000"/>
                    </a:solidFill>
                    <a:round/>
                    <a:headEnd/>
                    <a:tailEnd/>
                  </a:ln>
                </p:spPr>
                <p:txBody>
                  <a:bodyPr/>
                  <a:lstStyle/>
                  <a:p>
                    <a:endParaRPr lang="en-US"/>
                  </a:p>
                </p:txBody>
              </p:sp>
              <p:sp>
                <p:nvSpPr>
                  <p:cNvPr id="27941" name="Line 568"/>
                  <p:cNvSpPr>
                    <a:spLocks noChangeShapeType="1"/>
                  </p:cNvSpPr>
                  <p:nvPr/>
                </p:nvSpPr>
                <p:spPr bwMode="auto">
                  <a:xfrm>
                    <a:off x="2534" y="3554"/>
                    <a:ext cx="0" cy="302"/>
                  </a:xfrm>
                  <a:prstGeom prst="line">
                    <a:avLst/>
                  </a:prstGeom>
                  <a:noFill/>
                  <a:ln w="12700">
                    <a:solidFill>
                      <a:srgbClr val="000000"/>
                    </a:solidFill>
                    <a:round/>
                    <a:headEnd/>
                    <a:tailEnd/>
                  </a:ln>
                </p:spPr>
                <p:txBody>
                  <a:bodyPr/>
                  <a:lstStyle/>
                  <a:p>
                    <a:endParaRPr lang="en-US"/>
                  </a:p>
                </p:txBody>
              </p:sp>
              <p:sp>
                <p:nvSpPr>
                  <p:cNvPr id="27942" name="Line 569"/>
                  <p:cNvSpPr>
                    <a:spLocks noChangeShapeType="1"/>
                  </p:cNvSpPr>
                  <p:nvPr/>
                </p:nvSpPr>
                <p:spPr bwMode="auto">
                  <a:xfrm>
                    <a:off x="2956" y="3554"/>
                    <a:ext cx="0" cy="302"/>
                  </a:xfrm>
                  <a:prstGeom prst="line">
                    <a:avLst/>
                  </a:prstGeom>
                  <a:noFill/>
                  <a:ln w="12700">
                    <a:solidFill>
                      <a:srgbClr val="000000"/>
                    </a:solidFill>
                    <a:round/>
                    <a:headEnd/>
                    <a:tailEnd/>
                  </a:ln>
                </p:spPr>
                <p:txBody>
                  <a:bodyPr/>
                  <a:lstStyle/>
                  <a:p>
                    <a:endParaRPr lang="en-US"/>
                  </a:p>
                </p:txBody>
              </p:sp>
              <p:sp>
                <p:nvSpPr>
                  <p:cNvPr id="27943" name="Line 570"/>
                  <p:cNvSpPr>
                    <a:spLocks noChangeShapeType="1"/>
                  </p:cNvSpPr>
                  <p:nvPr/>
                </p:nvSpPr>
                <p:spPr bwMode="auto">
                  <a:xfrm>
                    <a:off x="3378" y="3554"/>
                    <a:ext cx="0" cy="302"/>
                  </a:xfrm>
                  <a:prstGeom prst="line">
                    <a:avLst/>
                  </a:prstGeom>
                  <a:noFill/>
                  <a:ln w="12700">
                    <a:solidFill>
                      <a:srgbClr val="000000"/>
                    </a:solidFill>
                    <a:round/>
                    <a:headEnd/>
                    <a:tailEnd/>
                  </a:ln>
                </p:spPr>
                <p:txBody>
                  <a:bodyPr/>
                  <a:lstStyle/>
                  <a:p>
                    <a:endParaRPr lang="en-US"/>
                  </a:p>
                </p:txBody>
              </p:sp>
              <p:sp>
                <p:nvSpPr>
                  <p:cNvPr id="27944" name="Line 571"/>
                  <p:cNvSpPr>
                    <a:spLocks noChangeShapeType="1"/>
                  </p:cNvSpPr>
                  <p:nvPr/>
                </p:nvSpPr>
                <p:spPr bwMode="auto">
                  <a:xfrm>
                    <a:off x="3800" y="3554"/>
                    <a:ext cx="0" cy="302"/>
                  </a:xfrm>
                  <a:prstGeom prst="line">
                    <a:avLst/>
                  </a:prstGeom>
                  <a:noFill/>
                  <a:ln w="12700">
                    <a:solidFill>
                      <a:srgbClr val="000000"/>
                    </a:solidFill>
                    <a:round/>
                    <a:headEnd/>
                    <a:tailEnd/>
                  </a:ln>
                </p:spPr>
                <p:txBody>
                  <a:bodyPr/>
                  <a:lstStyle/>
                  <a:p>
                    <a:endParaRPr lang="en-US"/>
                  </a:p>
                </p:txBody>
              </p:sp>
              <p:sp>
                <p:nvSpPr>
                  <p:cNvPr id="27945" name="Line 572"/>
                  <p:cNvSpPr>
                    <a:spLocks noChangeShapeType="1"/>
                  </p:cNvSpPr>
                  <p:nvPr/>
                </p:nvSpPr>
                <p:spPr bwMode="auto">
                  <a:xfrm>
                    <a:off x="4223" y="3554"/>
                    <a:ext cx="0" cy="302"/>
                  </a:xfrm>
                  <a:prstGeom prst="line">
                    <a:avLst/>
                  </a:prstGeom>
                  <a:noFill/>
                  <a:ln w="12700">
                    <a:solidFill>
                      <a:srgbClr val="000000"/>
                    </a:solidFill>
                    <a:round/>
                    <a:headEnd/>
                    <a:tailEnd/>
                  </a:ln>
                </p:spPr>
                <p:txBody>
                  <a:bodyPr/>
                  <a:lstStyle/>
                  <a:p>
                    <a:endParaRPr lang="en-US"/>
                  </a:p>
                </p:txBody>
              </p:sp>
              <p:sp>
                <p:nvSpPr>
                  <p:cNvPr id="27946" name="Line 573"/>
                  <p:cNvSpPr>
                    <a:spLocks noChangeShapeType="1"/>
                  </p:cNvSpPr>
                  <p:nvPr/>
                </p:nvSpPr>
                <p:spPr bwMode="auto">
                  <a:xfrm>
                    <a:off x="4645" y="3554"/>
                    <a:ext cx="0" cy="302"/>
                  </a:xfrm>
                  <a:prstGeom prst="line">
                    <a:avLst/>
                  </a:prstGeom>
                  <a:noFill/>
                  <a:ln w="12700">
                    <a:solidFill>
                      <a:srgbClr val="000000"/>
                    </a:solidFill>
                    <a:round/>
                    <a:headEnd/>
                    <a:tailEnd/>
                  </a:ln>
                </p:spPr>
                <p:txBody>
                  <a:bodyPr/>
                  <a:lstStyle/>
                  <a:p>
                    <a:endParaRPr lang="en-US"/>
                  </a:p>
                </p:txBody>
              </p:sp>
              <p:sp>
                <p:nvSpPr>
                  <p:cNvPr id="27947" name="Line 574"/>
                  <p:cNvSpPr>
                    <a:spLocks noChangeShapeType="1"/>
                  </p:cNvSpPr>
                  <p:nvPr/>
                </p:nvSpPr>
                <p:spPr bwMode="auto">
                  <a:xfrm>
                    <a:off x="5067" y="3554"/>
                    <a:ext cx="0" cy="302"/>
                  </a:xfrm>
                  <a:prstGeom prst="line">
                    <a:avLst/>
                  </a:prstGeom>
                  <a:noFill/>
                  <a:ln w="12700">
                    <a:solidFill>
                      <a:srgbClr val="000000"/>
                    </a:solidFill>
                    <a:round/>
                    <a:headEnd/>
                    <a:tailEnd/>
                  </a:ln>
                </p:spPr>
                <p:txBody>
                  <a:bodyPr/>
                  <a:lstStyle/>
                  <a:p>
                    <a:endParaRPr lang="en-US"/>
                  </a:p>
                </p:txBody>
              </p:sp>
              <p:sp>
                <p:nvSpPr>
                  <p:cNvPr id="27948" name="Line 575"/>
                  <p:cNvSpPr>
                    <a:spLocks noChangeShapeType="1"/>
                  </p:cNvSpPr>
                  <p:nvPr/>
                </p:nvSpPr>
                <p:spPr bwMode="auto">
                  <a:xfrm>
                    <a:off x="5489" y="3554"/>
                    <a:ext cx="0" cy="302"/>
                  </a:xfrm>
                  <a:prstGeom prst="line">
                    <a:avLst/>
                  </a:prstGeom>
                  <a:noFill/>
                  <a:ln w="12700">
                    <a:solidFill>
                      <a:srgbClr val="000000"/>
                    </a:solidFill>
                    <a:round/>
                    <a:headEnd/>
                    <a:tailEnd/>
                  </a:ln>
                </p:spPr>
                <p:txBody>
                  <a:bodyPr/>
                  <a:lstStyle/>
                  <a:p>
                    <a:endParaRPr lang="en-US"/>
                  </a:p>
                </p:txBody>
              </p:sp>
              <p:sp>
                <p:nvSpPr>
                  <p:cNvPr id="27949" name="Line 576"/>
                  <p:cNvSpPr>
                    <a:spLocks noChangeShapeType="1"/>
                  </p:cNvSpPr>
                  <p:nvPr/>
                </p:nvSpPr>
                <p:spPr bwMode="auto">
                  <a:xfrm>
                    <a:off x="5912" y="3554"/>
                    <a:ext cx="0" cy="302"/>
                  </a:xfrm>
                  <a:prstGeom prst="line">
                    <a:avLst/>
                  </a:prstGeom>
                  <a:noFill/>
                  <a:ln w="12700">
                    <a:solidFill>
                      <a:srgbClr val="000000"/>
                    </a:solidFill>
                    <a:round/>
                    <a:headEnd/>
                    <a:tailEnd/>
                  </a:ln>
                </p:spPr>
                <p:txBody>
                  <a:bodyPr/>
                  <a:lstStyle/>
                  <a:p>
                    <a:endParaRPr lang="en-US"/>
                  </a:p>
                </p:txBody>
              </p:sp>
              <p:sp>
                <p:nvSpPr>
                  <p:cNvPr id="27950" name="Line 577"/>
                  <p:cNvSpPr>
                    <a:spLocks noChangeShapeType="1"/>
                  </p:cNvSpPr>
                  <p:nvPr/>
                </p:nvSpPr>
                <p:spPr bwMode="auto">
                  <a:xfrm>
                    <a:off x="6334" y="3554"/>
                    <a:ext cx="0" cy="302"/>
                  </a:xfrm>
                  <a:prstGeom prst="line">
                    <a:avLst/>
                  </a:prstGeom>
                  <a:noFill/>
                  <a:ln w="12700" cap="sq">
                    <a:solidFill>
                      <a:srgbClr val="000000"/>
                    </a:solidFill>
                    <a:round/>
                    <a:headEnd/>
                    <a:tailEnd/>
                  </a:ln>
                </p:spPr>
                <p:txBody>
                  <a:bodyPr/>
                  <a:lstStyle/>
                  <a:p>
                    <a:endParaRPr lang="en-US"/>
                  </a:p>
                </p:txBody>
              </p:sp>
              <p:grpSp>
                <p:nvGrpSpPr>
                  <p:cNvPr id="27951" name="Group 578"/>
                  <p:cNvGrpSpPr>
                    <a:grpSpLocks/>
                  </p:cNvGrpSpPr>
                  <p:nvPr/>
                </p:nvGrpSpPr>
                <p:grpSpPr bwMode="auto">
                  <a:xfrm>
                    <a:off x="213" y="3554"/>
                    <a:ext cx="6334" cy="302"/>
                    <a:chOff x="148" y="1309"/>
                    <a:chExt cx="6334" cy="302"/>
                  </a:xfrm>
                </p:grpSpPr>
                <p:sp>
                  <p:nvSpPr>
                    <p:cNvPr id="27952" name="Rectangle 579"/>
                    <p:cNvSpPr>
                      <a:spLocks noChangeArrowheads="1"/>
                    </p:cNvSpPr>
                    <p:nvPr/>
                  </p:nvSpPr>
                  <p:spPr bwMode="auto">
                    <a:xfrm>
                      <a:off x="6060"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953" name="Rectangle 580"/>
                    <p:cNvSpPr>
                      <a:spLocks noChangeArrowheads="1"/>
                    </p:cNvSpPr>
                    <p:nvPr/>
                  </p:nvSpPr>
                  <p:spPr bwMode="auto">
                    <a:xfrm>
                      <a:off x="5637" y="1309"/>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954" name="Rectangle 581"/>
                    <p:cNvSpPr>
                      <a:spLocks noChangeArrowheads="1"/>
                    </p:cNvSpPr>
                    <p:nvPr/>
                  </p:nvSpPr>
                  <p:spPr bwMode="auto">
                    <a:xfrm>
                      <a:off x="5215"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955" name="Rectangle 582"/>
                    <p:cNvSpPr>
                      <a:spLocks noChangeArrowheads="1"/>
                    </p:cNvSpPr>
                    <p:nvPr/>
                  </p:nvSpPr>
                  <p:spPr bwMode="auto">
                    <a:xfrm>
                      <a:off x="4793"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956" name="Rectangle 583"/>
                    <p:cNvSpPr>
                      <a:spLocks noChangeArrowheads="1"/>
                    </p:cNvSpPr>
                    <p:nvPr/>
                  </p:nvSpPr>
                  <p:spPr bwMode="auto">
                    <a:xfrm>
                      <a:off x="4371"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957" name="Rectangle 584"/>
                    <p:cNvSpPr>
                      <a:spLocks noChangeArrowheads="1"/>
                    </p:cNvSpPr>
                    <p:nvPr/>
                  </p:nvSpPr>
                  <p:spPr bwMode="auto">
                    <a:xfrm>
                      <a:off x="3948" y="1309"/>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958" name="Rectangle 585"/>
                    <p:cNvSpPr>
                      <a:spLocks noChangeArrowheads="1"/>
                    </p:cNvSpPr>
                    <p:nvPr/>
                  </p:nvSpPr>
                  <p:spPr bwMode="auto">
                    <a:xfrm>
                      <a:off x="3526"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959" name="Rectangle 586"/>
                    <p:cNvSpPr>
                      <a:spLocks noChangeArrowheads="1"/>
                    </p:cNvSpPr>
                    <p:nvPr/>
                  </p:nvSpPr>
                  <p:spPr bwMode="auto">
                    <a:xfrm>
                      <a:off x="3104"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960" name="Rectangle 587"/>
                    <p:cNvSpPr>
                      <a:spLocks noChangeArrowheads="1"/>
                    </p:cNvSpPr>
                    <p:nvPr/>
                  </p:nvSpPr>
                  <p:spPr bwMode="auto">
                    <a:xfrm>
                      <a:off x="2682"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961" name="Rectangle 588"/>
                    <p:cNvSpPr>
                      <a:spLocks noChangeArrowheads="1"/>
                    </p:cNvSpPr>
                    <p:nvPr/>
                  </p:nvSpPr>
                  <p:spPr bwMode="auto">
                    <a:xfrm>
                      <a:off x="2259" y="1309"/>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962" name="Rectangle 589"/>
                    <p:cNvSpPr>
                      <a:spLocks noChangeArrowheads="1"/>
                    </p:cNvSpPr>
                    <p:nvPr/>
                  </p:nvSpPr>
                  <p:spPr bwMode="auto">
                    <a:xfrm>
                      <a:off x="1837"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963" name="Rectangle 590"/>
                    <p:cNvSpPr>
                      <a:spLocks noChangeArrowheads="1"/>
                    </p:cNvSpPr>
                    <p:nvPr/>
                  </p:nvSpPr>
                  <p:spPr bwMode="auto">
                    <a:xfrm>
                      <a:off x="1415"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964" name="Rectangle 591"/>
                    <p:cNvSpPr>
                      <a:spLocks noChangeArrowheads="1"/>
                    </p:cNvSpPr>
                    <p:nvPr/>
                  </p:nvSpPr>
                  <p:spPr bwMode="auto">
                    <a:xfrm>
                      <a:off x="993"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965" name="Rectangle 592"/>
                    <p:cNvSpPr>
                      <a:spLocks noChangeArrowheads="1"/>
                    </p:cNvSpPr>
                    <p:nvPr/>
                  </p:nvSpPr>
                  <p:spPr bwMode="auto">
                    <a:xfrm>
                      <a:off x="570" y="1309"/>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966" name="Rectangle 593"/>
                    <p:cNvSpPr>
                      <a:spLocks noChangeArrowheads="1"/>
                    </p:cNvSpPr>
                    <p:nvPr/>
                  </p:nvSpPr>
                  <p:spPr bwMode="auto">
                    <a:xfrm>
                      <a:off x="148"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967" name="Line 594"/>
                    <p:cNvSpPr>
                      <a:spLocks noChangeShapeType="1"/>
                    </p:cNvSpPr>
                    <p:nvPr/>
                  </p:nvSpPr>
                  <p:spPr bwMode="auto">
                    <a:xfrm>
                      <a:off x="148" y="1309"/>
                      <a:ext cx="6334" cy="0"/>
                    </a:xfrm>
                    <a:prstGeom prst="line">
                      <a:avLst/>
                    </a:prstGeom>
                    <a:noFill/>
                    <a:ln w="12700" cap="sq">
                      <a:solidFill>
                        <a:srgbClr val="000000"/>
                      </a:solidFill>
                      <a:round/>
                      <a:headEnd/>
                      <a:tailEnd/>
                    </a:ln>
                  </p:spPr>
                  <p:txBody>
                    <a:bodyPr/>
                    <a:lstStyle/>
                    <a:p>
                      <a:endParaRPr lang="en-US"/>
                    </a:p>
                  </p:txBody>
                </p:sp>
                <p:sp>
                  <p:nvSpPr>
                    <p:cNvPr id="27968" name="Line 595"/>
                    <p:cNvSpPr>
                      <a:spLocks noChangeShapeType="1"/>
                    </p:cNvSpPr>
                    <p:nvPr/>
                  </p:nvSpPr>
                  <p:spPr bwMode="auto">
                    <a:xfrm>
                      <a:off x="148" y="1611"/>
                      <a:ext cx="6334" cy="0"/>
                    </a:xfrm>
                    <a:prstGeom prst="line">
                      <a:avLst/>
                    </a:prstGeom>
                    <a:noFill/>
                    <a:ln w="12700" cap="sq">
                      <a:solidFill>
                        <a:srgbClr val="000000"/>
                      </a:solidFill>
                      <a:round/>
                      <a:headEnd/>
                      <a:tailEnd/>
                    </a:ln>
                  </p:spPr>
                  <p:txBody>
                    <a:bodyPr/>
                    <a:lstStyle/>
                    <a:p>
                      <a:endParaRPr lang="en-US"/>
                    </a:p>
                  </p:txBody>
                </p:sp>
                <p:sp>
                  <p:nvSpPr>
                    <p:cNvPr id="27969" name="Line 596"/>
                    <p:cNvSpPr>
                      <a:spLocks noChangeShapeType="1"/>
                    </p:cNvSpPr>
                    <p:nvPr/>
                  </p:nvSpPr>
                  <p:spPr bwMode="auto">
                    <a:xfrm>
                      <a:off x="148" y="1309"/>
                      <a:ext cx="0" cy="302"/>
                    </a:xfrm>
                    <a:prstGeom prst="line">
                      <a:avLst/>
                    </a:prstGeom>
                    <a:noFill/>
                    <a:ln w="12700" cap="sq">
                      <a:solidFill>
                        <a:srgbClr val="000000"/>
                      </a:solidFill>
                      <a:round/>
                      <a:headEnd/>
                      <a:tailEnd/>
                    </a:ln>
                  </p:spPr>
                  <p:txBody>
                    <a:bodyPr/>
                    <a:lstStyle/>
                    <a:p>
                      <a:endParaRPr lang="en-US"/>
                    </a:p>
                  </p:txBody>
                </p:sp>
                <p:sp>
                  <p:nvSpPr>
                    <p:cNvPr id="27970" name="Line 597"/>
                    <p:cNvSpPr>
                      <a:spLocks noChangeShapeType="1"/>
                    </p:cNvSpPr>
                    <p:nvPr/>
                  </p:nvSpPr>
                  <p:spPr bwMode="auto">
                    <a:xfrm>
                      <a:off x="570" y="1309"/>
                      <a:ext cx="0" cy="302"/>
                    </a:xfrm>
                    <a:prstGeom prst="line">
                      <a:avLst/>
                    </a:prstGeom>
                    <a:noFill/>
                    <a:ln w="12700">
                      <a:solidFill>
                        <a:srgbClr val="000000"/>
                      </a:solidFill>
                      <a:round/>
                      <a:headEnd/>
                      <a:tailEnd/>
                    </a:ln>
                  </p:spPr>
                  <p:txBody>
                    <a:bodyPr/>
                    <a:lstStyle/>
                    <a:p>
                      <a:endParaRPr lang="en-US"/>
                    </a:p>
                  </p:txBody>
                </p:sp>
                <p:sp>
                  <p:nvSpPr>
                    <p:cNvPr id="27971" name="Line 598"/>
                    <p:cNvSpPr>
                      <a:spLocks noChangeShapeType="1"/>
                    </p:cNvSpPr>
                    <p:nvPr/>
                  </p:nvSpPr>
                  <p:spPr bwMode="auto">
                    <a:xfrm>
                      <a:off x="993" y="1309"/>
                      <a:ext cx="0" cy="302"/>
                    </a:xfrm>
                    <a:prstGeom prst="line">
                      <a:avLst/>
                    </a:prstGeom>
                    <a:noFill/>
                    <a:ln w="12700">
                      <a:solidFill>
                        <a:srgbClr val="000000"/>
                      </a:solidFill>
                      <a:round/>
                      <a:headEnd/>
                      <a:tailEnd/>
                    </a:ln>
                  </p:spPr>
                  <p:txBody>
                    <a:bodyPr/>
                    <a:lstStyle/>
                    <a:p>
                      <a:endParaRPr lang="en-US"/>
                    </a:p>
                  </p:txBody>
                </p:sp>
                <p:sp>
                  <p:nvSpPr>
                    <p:cNvPr id="27972" name="Line 599"/>
                    <p:cNvSpPr>
                      <a:spLocks noChangeShapeType="1"/>
                    </p:cNvSpPr>
                    <p:nvPr/>
                  </p:nvSpPr>
                  <p:spPr bwMode="auto">
                    <a:xfrm>
                      <a:off x="1415" y="1309"/>
                      <a:ext cx="0" cy="302"/>
                    </a:xfrm>
                    <a:prstGeom prst="line">
                      <a:avLst/>
                    </a:prstGeom>
                    <a:noFill/>
                    <a:ln w="12700">
                      <a:solidFill>
                        <a:srgbClr val="000000"/>
                      </a:solidFill>
                      <a:round/>
                      <a:headEnd/>
                      <a:tailEnd/>
                    </a:ln>
                  </p:spPr>
                  <p:txBody>
                    <a:bodyPr/>
                    <a:lstStyle/>
                    <a:p>
                      <a:endParaRPr lang="en-US"/>
                    </a:p>
                  </p:txBody>
                </p:sp>
                <p:sp>
                  <p:nvSpPr>
                    <p:cNvPr id="27973" name="Line 600"/>
                    <p:cNvSpPr>
                      <a:spLocks noChangeShapeType="1"/>
                    </p:cNvSpPr>
                    <p:nvPr/>
                  </p:nvSpPr>
                  <p:spPr bwMode="auto">
                    <a:xfrm>
                      <a:off x="1837" y="1309"/>
                      <a:ext cx="0" cy="302"/>
                    </a:xfrm>
                    <a:prstGeom prst="line">
                      <a:avLst/>
                    </a:prstGeom>
                    <a:noFill/>
                    <a:ln w="12700">
                      <a:solidFill>
                        <a:srgbClr val="000000"/>
                      </a:solidFill>
                      <a:round/>
                      <a:headEnd/>
                      <a:tailEnd/>
                    </a:ln>
                  </p:spPr>
                  <p:txBody>
                    <a:bodyPr/>
                    <a:lstStyle/>
                    <a:p>
                      <a:endParaRPr lang="en-US"/>
                    </a:p>
                  </p:txBody>
                </p:sp>
                <p:sp>
                  <p:nvSpPr>
                    <p:cNvPr id="27974" name="Line 601"/>
                    <p:cNvSpPr>
                      <a:spLocks noChangeShapeType="1"/>
                    </p:cNvSpPr>
                    <p:nvPr/>
                  </p:nvSpPr>
                  <p:spPr bwMode="auto">
                    <a:xfrm>
                      <a:off x="2259" y="1309"/>
                      <a:ext cx="0" cy="302"/>
                    </a:xfrm>
                    <a:prstGeom prst="line">
                      <a:avLst/>
                    </a:prstGeom>
                    <a:noFill/>
                    <a:ln w="12700">
                      <a:solidFill>
                        <a:srgbClr val="000000"/>
                      </a:solidFill>
                      <a:round/>
                      <a:headEnd/>
                      <a:tailEnd/>
                    </a:ln>
                  </p:spPr>
                  <p:txBody>
                    <a:bodyPr/>
                    <a:lstStyle/>
                    <a:p>
                      <a:endParaRPr lang="en-US"/>
                    </a:p>
                  </p:txBody>
                </p:sp>
                <p:sp>
                  <p:nvSpPr>
                    <p:cNvPr id="27975" name="Line 602"/>
                    <p:cNvSpPr>
                      <a:spLocks noChangeShapeType="1"/>
                    </p:cNvSpPr>
                    <p:nvPr/>
                  </p:nvSpPr>
                  <p:spPr bwMode="auto">
                    <a:xfrm>
                      <a:off x="2682" y="1309"/>
                      <a:ext cx="0" cy="302"/>
                    </a:xfrm>
                    <a:prstGeom prst="line">
                      <a:avLst/>
                    </a:prstGeom>
                    <a:noFill/>
                    <a:ln w="12700">
                      <a:solidFill>
                        <a:srgbClr val="000000"/>
                      </a:solidFill>
                      <a:round/>
                      <a:headEnd/>
                      <a:tailEnd/>
                    </a:ln>
                  </p:spPr>
                  <p:txBody>
                    <a:bodyPr/>
                    <a:lstStyle/>
                    <a:p>
                      <a:endParaRPr lang="en-US"/>
                    </a:p>
                  </p:txBody>
                </p:sp>
                <p:sp>
                  <p:nvSpPr>
                    <p:cNvPr id="27976" name="Line 603"/>
                    <p:cNvSpPr>
                      <a:spLocks noChangeShapeType="1"/>
                    </p:cNvSpPr>
                    <p:nvPr/>
                  </p:nvSpPr>
                  <p:spPr bwMode="auto">
                    <a:xfrm>
                      <a:off x="3104" y="1309"/>
                      <a:ext cx="0" cy="302"/>
                    </a:xfrm>
                    <a:prstGeom prst="line">
                      <a:avLst/>
                    </a:prstGeom>
                    <a:noFill/>
                    <a:ln w="12700">
                      <a:solidFill>
                        <a:srgbClr val="000000"/>
                      </a:solidFill>
                      <a:round/>
                      <a:headEnd/>
                      <a:tailEnd/>
                    </a:ln>
                  </p:spPr>
                  <p:txBody>
                    <a:bodyPr/>
                    <a:lstStyle/>
                    <a:p>
                      <a:endParaRPr lang="en-US"/>
                    </a:p>
                  </p:txBody>
                </p:sp>
                <p:sp>
                  <p:nvSpPr>
                    <p:cNvPr id="27977" name="Line 604"/>
                    <p:cNvSpPr>
                      <a:spLocks noChangeShapeType="1"/>
                    </p:cNvSpPr>
                    <p:nvPr/>
                  </p:nvSpPr>
                  <p:spPr bwMode="auto">
                    <a:xfrm>
                      <a:off x="3526" y="1309"/>
                      <a:ext cx="0" cy="302"/>
                    </a:xfrm>
                    <a:prstGeom prst="line">
                      <a:avLst/>
                    </a:prstGeom>
                    <a:noFill/>
                    <a:ln w="12700">
                      <a:solidFill>
                        <a:srgbClr val="000000"/>
                      </a:solidFill>
                      <a:round/>
                      <a:headEnd/>
                      <a:tailEnd/>
                    </a:ln>
                  </p:spPr>
                  <p:txBody>
                    <a:bodyPr/>
                    <a:lstStyle/>
                    <a:p>
                      <a:endParaRPr lang="en-US"/>
                    </a:p>
                  </p:txBody>
                </p:sp>
                <p:sp>
                  <p:nvSpPr>
                    <p:cNvPr id="27978" name="Line 605"/>
                    <p:cNvSpPr>
                      <a:spLocks noChangeShapeType="1"/>
                    </p:cNvSpPr>
                    <p:nvPr/>
                  </p:nvSpPr>
                  <p:spPr bwMode="auto">
                    <a:xfrm>
                      <a:off x="3948" y="1309"/>
                      <a:ext cx="0" cy="302"/>
                    </a:xfrm>
                    <a:prstGeom prst="line">
                      <a:avLst/>
                    </a:prstGeom>
                    <a:noFill/>
                    <a:ln w="12700">
                      <a:solidFill>
                        <a:srgbClr val="000000"/>
                      </a:solidFill>
                      <a:round/>
                      <a:headEnd/>
                      <a:tailEnd/>
                    </a:ln>
                  </p:spPr>
                  <p:txBody>
                    <a:bodyPr/>
                    <a:lstStyle/>
                    <a:p>
                      <a:endParaRPr lang="en-US"/>
                    </a:p>
                  </p:txBody>
                </p:sp>
                <p:sp>
                  <p:nvSpPr>
                    <p:cNvPr id="27979" name="Line 606"/>
                    <p:cNvSpPr>
                      <a:spLocks noChangeShapeType="1"/>
                    </p:cNvSpPr>
                    <p:nvPr/>
                  </p:nvSpPr>
                  <p:spPr bwMode="auto">
                    <a:xfrm>
                      <a:off x="4371" y="1309"/>
                      <a:ext cx="0" cy="302"/>
                    </a:xfrm>
                    <a:prstGeom prst="line">
                      <a:avLst/>
                    </a:prstGeom>
                    <a:noFill/>
                    <a:ln w="12700">
                      <a:solidFill>
                        <a:srgbClr val="000000"/>
                      </a:solidFill>
                      <a:round/>
                      <a:headEnd/>
                      <a:tailEnd/>
                    </a:ln>
                  </p:spPr>
                  <p:txBody>
                    <a:bodyPr/>
                    <a:lstStyle/>
                    <a:p>
                      <a:endParaRPr lang="en-US"/>
                    </a:p>
                  </p:txBody>
                </p:sp>
                <p:sp>
                  <p:nvSpPr>
                    <p:cNvPr id="27980" name="Line 607"/>
                    <p:cNvSpPr>
                      <a:spLocks noChangeShapeType="1"/>
                    </p:cNvSpPr>
                    <p:nvPr/>
                  </p:nvSpPr>
                  <p:spPr bwMode="auto">
                    <a:xfrm>
                      <a:off x="4793" y="1309"/>
                      <a:ext cx="0" cy="302"/>
                    </a:xfrm>
                    <a:prstGeom prst="line">
                      <a:avLst/>
                    </a:prstGeom>
                    <a:noFill/>
                    <a:ln w="12700">
                      <a:solidFill>
                        <a:srgbClr val="000000"/>
                      </a:solidFill>
                      <a:round/>
                      <a:headEnd/>
                      <a:tailEnd/>
                    </a:ln>
                  </p:spPr>
                  <p:txBody>
                    <a:bodyPr/>
                    <a:lstStyle/>
                    <a:p>
                      <a:endParaRPr lang="en-US"/>
                    </a:p>
                  </p:txBody>
                </p:sp>
                <p:sp>
                  <p:nvSpPr>
                    <p:cNvPr id="27981" name="Line 608"/>
                    <p:cNvSpPr>
                      <a:spLocks noChangeShapeType="1"/>
                    </p:cNvSpPr>
                    <p:nvPr/>
                  </p:nvSpPr>
                  <p:spPr bwMode="auto">
                    <a:xfrm>
                      <a:off x="5215" y="1309"/>
                      <a:ext cx="0" cy="302"/>
                    </a:xfrm>
                    <a:prstGeom prst="line">
                      <a:avLst/>
                    </a:prstGeom>
                    <a:noFill/>
                    <a:ln w="12700">
                      <a:solidFill>
                        <a:srgbClr val="000000"/>
                      </a:solidFill>
                      <a:round/>
                      <a:headEnd/>
                      <a:tailEnd/>
                    </a:ln>
                  </p:spPr>
                  <p:txBody>
                    <a:bodyPr/>
                    <a:lstStyle/>
                    <a:p>
                      <a:endParaRPr lang="en-US"/>
                    </a:p>
                  </p:txBody>
                </p:sp>
                <p:sp>
                  <p:nvSpPr>
                    <p:cNvPr id="27982" name="Line 609"/>
                    <p:cNvSpPr>
                      <a:spLocks noChangeShapeType="1"/>
                    </p:cNvSpPr>
                    <p:nvPr/>
                  </p:nvSpPr>
                  <p:spPr bwMode="auto">
                    <a:xfrm>
                      <a:off x="5637" y="1309"/>
                      <a:ext cx="0" cy="302"/>
                    </a:xfrm>
                    <a:prstGeom prst="line">
                      <a:avLst/>
                    </a:prstGeom>
                    <a:noFill/>
                    <a:ln w="12700">
                      <a:solidFill>
                        <a:srgbClr val="000000"/>
                      </a:solidFill>
                      <a:round/>
                      <a:headEnd/>
                      <a:tailEnd/>
                    </a:ln>
                  </p:spPr>
                  <p:txBody>
                    <a:bodyPr/>
                    <a:lstStyle/>
                    <a:p>
                      <a:endParaRPr lang="en-US"/>
                    </a:p>
                  </p:txBody>
                </p:sp>
                <p:sp>
                  <p:nvSpPr>
                    <p:cNvPr id="27983" name="Line 610"/>
                    <p:cNvSpPr>
                      <a:spLocks noChangeShapeType="1"/>
                    </p:cNvSpPr>
                    <p:nvPr/>
                  </p:nvSpPr>
                  <p:spPr bwMode="auto">
                    <a:xfrm>
                      <a:off x="6060" y="1309"/>
                      <a:ext cx="0" cy="302"/>
                    </a:xfrm>
                    <a:prstGeom prst="line">
                      <a:avLst/>
                    </a:prstGeom>
                    <a:noFill/>
                    <a:ln w="12700">
                      <a:solidFill>
                        <a:srgbClr val="000000"/>
                      </a:solidFill>
                      <a:round/>
                      <a:headEnd/>
                      <a:tailEnd/>
                    </a:ln>
                  </p:spPr>
                  <p:txBody>
                    <a:bodyPr/>
                    <a:lstStyle/>
                    <a:p>
                      <a:endParaRPr lang="en-US"/>
                    </a:p>
                  </p:txBody>
                </p:sp>
                <p:sp>
                  <p:nvSpPr>
                    <p:cNvPr id="27984" name="Line 611"/>
                    <p:cNvSpPr>
                      <a:spLocks noChangeShapeType="1"/>
                    </p:cNvSpPr>
                    <p:nvPr/>
                  </p:nvSpPr>
                  <p:spPr bwMode="auto">
                    <a:xfrm>
                      <a:off x="6482" y="1309"/>
                      <a:ext cx="0" cy="302"/>
                    </a:xfrm>
                    <a:prstGeom prst="line">
                      <a:avLst/>
                    </a:prstGeom>
                    <a:noFill/>
                    <a:ln w="12700" cap="sq">
                      <a:solidFill>
                        <a:srgbClr val="000000"/>
                      </a:solidFill>
                      <a:round/>
                      <a:headEnd/>
                      <a:tailEnd/>
                    </a:ln>
                  </p:spPr>
                  <p:txBody>
                    <a:bodyPr/>
                    <a:lstStyle/>
                    <a:p>
                      <a:endParaRPr lang="en-US"/>
                    </a:p>
                  </p:txBody>
                </p:sp>
              </p:grpSp>
            </p:grpSp>
            <p:grpSp>
              <p:nvGrpSpPr>
                <p:cNvPr id="27842" name="Group 612"/>
                <p:cNvGrpSpPr>
                  <a:grpSpLocks/>
                </p:cNvGrpSpPr>
                <p:nvPr/>
              </p:nvGrpSpPr>
              <p:grpSpPr bwMode="auto">
                <a:xfrm flipH="1">
                  <a:off x="1435" y="3574"/>
                  <a:ext cx="1259" cy="282"/>
                  <a:chOff x="0" y="3554"/>
                  <a:chExt cx="6547" cy="302"/>
                </a:xfrm>
              </p:grpSpPr>
              <p:sp>
                <p:nvSpPr>
                  <p:cNvPr id="27843" name="Rectangle 613"/>
                  <p:cNvSpPr>
                    <a:spLocks noChangeArrowheads="1"/>
                  </p:cNvSpPr>
                  <p:nvPr/>
                </p:nvSpPr>
                <p:spPr bwMode="auto">
                  <a:xfrm>
                    <a:off x="2958" y="3554"/>
                    <a:ext cx="2954" cy="302"/>
                  </a:xfrm>
                  <a:prstGeom prst="rect">
                    <a:avLst/>
                  </a:prstGeom>
                  <a:solidFill>
                    <a:srgbClr val="969696"/>
                  </a:solidFill>
                  <a:ln w="9525">
                    <a:noFill/>
                    <a:miter lim="800000"/>
                    <a:headEnd/>
                    <a:tailEnd/>
                  </a:ln>
                </p:spPr>
                <p:txBody>
                  <a:bodyPr wrap="none" anchor="ctr"/>
                  <a:lstStyle/>
                  <a:p>
                    <a:endParaRPr lang="en-US"/>
                  </a:p>
                </p:txBody>
              </p:sp>
              <p:sp>
                <p:nvSpPr>
                  <p:cNvPr id="27844" name="Rectangle 614"/>
                  <p:cNvSpPr>
                    <a:spLocks noChangeArrowheads="1"/>
                  </p:cNvSpPr>
                  <p:nvPr/>
                </p:nvSpPr>
                <p:spPr bwMode="auto">
                  <a:xfrm>
                    <a:off x="1269" y="3554"/>
                    <a:ext cx="1687" cy="302"/>
                  </a:xfrm>
                  <a:prstGeom prst="rect">
                    <a:avLst/>
                  </a:prstGeom>
                  <a:solidFill>
                    <a:srgbClr val="969696"/>
                  </a:solidFill>
                  <a:ln w="9525">
                    <a:noFill/>
                    <a:miter lim="800000"/>
                    <a:headEnd/>
                    <a:tailEnd/>
                  </a:ln>
                </p:spPr>
                <p:txBody>
                  <a:bodyPr wrap="none" anchor="ctr"/>
                  <a:lstStyle/>
                  <a:p>
                    <a:endParaRPr lang="en-US"/>
                  </a:p>
                </p:txBody>
              </p:sp>
              <p:sp>
                <p:nvSpPr>
                  <p:cNvPr id="27845" name="Rectangle 615"/>
                  <p:cNvSpPr>
                    <a:spLocks noChangeArrowheads="1"/>
                  </p:cNvSpPr>
                  <p:nvPr/>
                </p:nvSpPr>
                <p:spPr bwMode="auto">
                  <a:xfrm>
                    <a:off x="422" y="3554"/>
                    <a:ext cx="845" cy="302"/>
                  </a:xfrm>
                  <a:prstGeom prst="rect">
                    <a:avLst/>
                  </a:prstGeom>
                  <a:solidFill>
                    <a:srgbClr val="969696"/>
                  </a:solidFill>
                  <a:ln w="9525">
                    <a:noFill/>
                    <a:miter lim="800000"/>
                    <a:headEnd/>
                    <a:tailEnd/>
                  </a:ln>
                </p:spPr>
                <p:txBody>
                  <a:bodyPr wrap="none" anchor="ctr"/>
                  <a:lstStyle/>
                  <a:p>
                    <a:endParaRPr lang="en-US"/>
                  </a:p>
                </p:txBody>
              </p:sp>
              <p:sp>
                <p:nvSpPr>
                  <p:cNvPr id="27846" name="Rectangle 616"/>
                  <p:cNvSpPr>
                    <a:spLocks noChangeArrowheads="1"/>
                  </p:cNvSpPr>
                  <p:nvPr/>
                </p:nvSpPr>
                <p:spPr bwMode="auto">
                  <a:xfrm>
                    <a:off x="0" y="3554"/>
                    <a:ext cx="422" cy="302"/>
                  </a:xfrm>
                  <a:prstGeom prst="rect">
                    <a:avLst/>
                  </a:prstGeom>
                  <a:solidFill>
                    <a:srgbClr val="969696"/>
                  </a:solidFill>
                  <a:ln w="9525">
                    <a:noFill/>
                    <a:miter lim="800000"/>
                    <a:headEnd/>
                    <a:tailEnd/>
                  </a:ln>
                </p:spPr>
                <p:txBody>
                  <a:bodyPr wrap="none" anchor="ctr"/>
                  <a:lstStyle/>
                  <a:p>
                    <a:endParaRPr lang="en-US"/>
                  </a:p>
                </p:txBody>
              </p:sp>
              <p:sp>
                <p:nvSpPr>
                  <p:cNvPr id="27847" name="Rectangle 617"/>
                  <p:cNvSpPr>
                    <a:spLocks noChangeArrowheads="1"/>
                  </p:cNvSpPr>
                  <p:nvPr/>
                </p:nvSpPr>
                <p:spPr bwMode="auto">
                  <a:xfrm>
                    <a:off x="5912"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848" name="Rectangle 618"/>
                  <p:cNvSpPr>
                    <a:spLocks noChangeArrowheads="1"/>
                  </p:cNvSpPr>
                  <p:nvPr/>
                </p:nvSpPr>
                <p:spPr bwMode="auto">
                  <a:xfrm>
                    <a:off x="5489" y="3554"/>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849" name="Rectangle 619"/>
                  <p:cNvSpPr>
                    <a:spLocks noChangeArrowheads="1"/>
                  </p:cNvSpPr>
                  <p:nvPr/>
                </p:nvSpPr>
                <p:spPr bwMode="auto">
                  <a:xfrm>
                    <a:off x="5067"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850" name="Rectangle 620"/>
                  <p:cNvSpPr>
                    <a:spLocks noChangeArrowheads="1"/>
                  </p:cNvSpPr>
                  <p:nvPr/>
                </p:nvSpPr>
                <p:spPr bwMode="auto">
                  <a:xfrm>
                    <a:off x="4645"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851" name="Rectangle 621"/>
                  <p:cNvSpPr>
                    <a:spLocks noChangeArrowheads="1"/>
                  </p:cNvSpPr>
                  <p:nvPr/>
                </p:nvSpPr>
                <p:spPr bwMode="auto">
                  <a:xfrm>
                    <a:off x="4223"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852" name="Rectangle 622"/>
                  <p:cNvSpPr>
                    <a:spLocks noChangeArrowheads="1"/>
                  </p:cNvSpPr>
                  <p:nvPr/>
                </p:nvSpPr>
                <p:spPr bwMode="auto">
                  <a:xfrm>
                    <a:off x="3800" y="3554"/>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853" name="Rectangle 623"/>
                  <p:cNvSpPr>
                    <a:spLocks noChangeArrowheads="1"/>
                  </p:cNvSpPr>
                  <p:nvPr/>
                </p:nvSpPr>
                <p:spPr bwMode="auto">
                  <a:xfrm>
                    <a:off x="3378"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854" name="Rectangle 624"/>
                  <p:cNvSpPr>
                    <a:spLocks noChangeArrowheads="1"/>
                  </p:cNvSpPr>
                  <p:nvPr/>
                </p:nvSpPr>
                <p:spPr bwMode="auto">
                  <a:xfrm>
                    <a:off x="2956"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855" name="Rectangle 625"/>
                  <p:cNvSpPr>
                    <a:spLocks noChangeArrowheads="1"/>
                  </p:cNvSpPr>
                  <p:nvPr/>
                </p:nvSpPr>
                <p:spPr bwMode="auto">
                  <a:xfrm>
                    <a:off x="2534"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856" name="Rectangle 626"/>
                  <p:cNvSpPr>
                    <a:spLocks noChangeArrowheads="1"/>
                  </p:cNvSpPr>
                  <p:nvPr/>
                </p:nvSpPr>
                <p:spPr bwMode="auto">
                  <a:xfrm>
                    <a:off x="2111" y="3554"/>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857" name="Rectangle 627"/>
                  <p:cNvSpPr>
                    <a:spLocks noChangeArrowheads="1"/>
                  </p:cNvSpPr>
                  <p:nvPr/>
                </p:nvSpPr>
                <p:spPr bwMode="auto">
                  <a:xfrm>
                    <a:off x="1689"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858" name="Rectangle 628"/>
                  <p:cNvSpPr>
                    <a:spLocks noChangeArrowheads="1"/>
                  </p:cNvSpPr>
                  <p:nvPr/>
                </p:nvSpPr>
                <p:spPr bwMode="auto">
                  <a:xfrm>
                    <a:off x="1267"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859" name="Rectangle 629"/>
                  <p:cNvSpPr>
                    <a:spLocks noChangeArrowheads="1"/>
                  </p:cNvSpPr>
                  <p:nvPr/>
                </p:nvSpPr>
                <p:spPr bwMode="auto">
                  <a:xfrm>
                    <a:off x="845"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860" name="Rectangle 630"/>
                  <p:cNvSpPr>
                    <a:spLocks noChangeArrowheads="1"/>
                  </p:cNvSpPr>
                  <p:nvPr/>
                </p:nvSpPr>
                <p:spPr bwMode="auto">
                  <a:xfrm>
                    <a:off x="422" y="3554"/>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861" name="Rectangle 631"/>
                  <p:cNvSpPr>
                    <a:spLocks noChangeArrowheads="1"/>
                  </p:cNvSpPr>
                  <p:nvPr/>
                </p:nvSpPr>
                <p:spPr bwMode="auto">
                  <a:xfrm>
                    <a:off x="0"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862" name="Line 632"/>
                  <p:cNvSpPr>
                    <a:spLocks noChangeShapeType="1"/>
                  </p:cNvSpPr>
                  <p:nvPr/>
                </p:nvSpPr>
                <p:spPr bwMode="auto">
                  <a:xfrm>
                    <a:off x="0" y="3554"/>
                    <a:ext cx="6334" cy="0"/>
                  </a:xfrm>
                  <a:prstGeom prst="line">
                    <a:avLst/>
                  </a:prstGeom>
                  <a:noFill/>
                  <a:ln w="12700" cap="sq">
                    <a:solidFill>
                      <a:srgbClr val="000000"/>
                    </a:solidFill>
                    <a:round/>
                    <a:headEnd/>
                    <a:tailEnd/>
                  </a:ln>
                </p:spPr>
                <p:txBody>
                  <a:bodyPr/>
                  <a:lstStyle/>
                  <a:p>
                    <a:endParaRPr lang="en-US"/>
                  </a:p>
                </p:txBody>
              </p:sp>
              <p:sp>
                <p:nvSpPr>
                  <p:cNvPr id="27863" name="Line 633"/>
                  <p:cNvSpPr>
                    <a:spLocks noChangeShapeType="1"/>
                  </p:cNvSpPr>
                  <p:nvPr/>
                </p:nvSpPr>
                <p:spPr bwMode="auto">
                  <a:xfrm>
                    <a:off x="0" y="3856"/>
                    <a:ext cx="6334" cy="0"/>
                  </a:xfrm>
                  <a:prstGeom prst="line">
                    <a:avLst/>
                  </a:prstGeom>
                  <a:noFill/>
                  <a:ln w="12700" cap="sq">
                    <a:solidFill>
                      <a:srgbClr val="000000"/>
                    </a:solidFill>
                    <a:round/>
                    <a:headEnd/>
                    <a:tailEnd/>
                  </a:ln>
                </p:spPr>
                <p:txBody>
                  <a:bodyPr/>
                  <a:lstStyle/>
                  <a:p>
                    <a:endParaRPr lang="en-US"/>
                  </a:p>
                </p:txBody>
              </p:sp>
              <p:sp>
                <p:nvSpPr>
                  <p:cNvPr id="27864" name="Line 634"/>
                  <p:cNvSpPr>
                    <a:spLocks noChangeShapeType="1"/>
                  </p:cNvSpPr>
                  <p:nvPr/>
                </p:nvSpPr>
                <p:spPr bwMode="auto">
                  <a:xfrm>
                    <a:off x="0" y="3554"/>
                    <a:ext cx="0" cy="302"/>
                  </a:xfrm>
                  <a:prstGeom prst="line">
                    <a:avLst/>
                  </a:prstGeom>
                  <a:noFill/>
                  <a:ln w="12700" cap="sq">
                    <a:solidFill>
                      <a:srgbClr val="000000"/>
                    </a:solidFill>
                    <a:round/>
                    <a:headEnd/>
                    <a:tailEnd/>
                  </a:ln>
                </p:spPr>
                <p:txBody>
                  <a:bodyPr/>
                  <a:lstStyle/>
                  <a:p>
                    <a:endParaRPr lang="en-US"/>
                  </a:p>
                </p:txBody>
              </p:sp>
              <p:sp>
                <p:nvSpPr>
                  <p:cNvPr id="27865" name="Line 635"/>
                  <p:cNvSpPr>
                    <a:spLocks noChangeShapeType="1"/>
                  </p:cNvSpPr>
                  <p:nvPr/>
                </p:nvSpPr>
                <p:spPr bwMode="auto">
                  <a:xfrm>
                    <a:off x="422" y="3554"/>
                    <a:ext cx="0" cy="302"/>
                  </a:xfrm>
                  <a:prstGeom prst="line">
                    <a:avLst/>
                  </a:prstGeom>
                  <a:noFill/>
                  <a:ln w="12700">
                    <a:solidFill>
                      <a:srgbClr val="000000"/>
                    </a:solidFill>
                    <a:round/>
                    <a:headEnd/>
                    <a:tailEnd/>
                  </a:ln>
                </p:spPr>
                <p:txBody>
                  <a:bodyPr/>
                  <a:lstStyle/>
                  <a:p>
                    <a:endParaRPr lang="en-US"/>
                  </a:p>
                </p:txBody>
              </p:sp>
              <p:sp>
                <p:nvSpPr>
                  <p:cNvPr id="27866" name="Line 636"/>
                  <p:cNvSpPr>
                    <a:spLocks noChangeShapeType="1"/>
                  </p:cNvSpPr>
                  <p:nvPr/>
                </p:nvSpPr>
                <p:spPr bwMode="auto">
                  <a:xfrm>
                    <a:off x="845" y="3554"/>
                    <a:ext cx="0" cy="302"/>
                  </a:xfrm>
                  <a:prstGeom prst="line">
                    <a:avLst/>
                  </a:prstGeom>
                  <a:noFill/>
                  <a:ln w="12700">
                    <a:solidFill>
                      <a:srgbClr val="000000"/>
                    </a:solidFill>
                    <a:round/>
                    <a:headEnd/>
                    <a:tailEnd/>
                  </a:ln>
                </p:spPr>
                <p:txBody>
                  <a:bodyPr/>
                  <a:lstStyle/>
                  <a:p>
                    <a:endParaRPr lang="en-US"/>
                  </a:p>
                </p:txBody>
              </p:sp>
              <p:sp>
                <p:nvSpPr>
                  <p:cNvPr id="27867" name="Line 637"/>
                  <p:cNvSpPr>
                    <a:spLocks noChangeShapeType="1"/>
                  </p:cNvSpPr>
                  <p:nvPr/>
                </p:nvSpPr>
                <p:spPr bwMode="auto">
                  <a:xfrm>
                    <a:off x="1267" y="3554"/>
                    <a:ext cx="0" cy="302"/>
                  </a:xfrm>
                  <a:prstGeom prst="line">
                    <a:avLst/>
                  </a:prstGeom>
                  <a:noFill/>
                  <a:ln w="12700">
                    <a:solidFill>
                      <a:srgbClr val="000000"/>
                    </a:solidFill>
                    <a:round/>
                    <a:headEnd/>
                    <a:tailEnd/>
                  </a:ln>
                </p:spPr>
                <p:txBody>
                  <a:bodyPr/>
                  <a:lstStyle/>
                  <a:p>
                    <a:endParaRPr lang="en-US"/>
                  </a:p>
                </p:txBody>
              </p:sp>
              <p:sp>
                <p:nvSpPr>
                  <p:cNvPr id="27868" name="Line 638"/>
                  <p:cNvSpPr>
                    <a:spLocks noChangeShapeType="1"/>
                  </p:cNvSpPr>
                  <p:nvPr/>
                </p:nvSpPr>
                <p:spPr bwMode="auto">
                  <a:xfrm>
                    <a:off x="1689" y="3554"/>
                    <a:ext cx="0" cy="302"/>
                  </a:xfrm>
                  <a:prstGeom prst="line">
                    <a:avLst/>
                  </a:prstGeom>
                  <a:noFill/>
                  <a:ln w="12700">
                    <a:solidFill>
                      <a:srgbClr val="000000"/>
                    </a:solidFill>
                    <a:round/>
                    <a:headEnd/>
                    <a:tailEnd/>
                  </a:ln>
                </p:spPr>
                <p:txBody>
                  <a:bodyPr/>
                  <a:lstStyle/>
                  <a:p>
                    <a:endParaRPr lang="en-US"/>
                  </a:p>
                </p:txBody>
              </p:sp>
              <p:sp>
                <p:nvSpPr>
                  <p:cNvPr id="27869" name="Line 639"/>
                  <p:cNvSpPr>
                    <a:spLocks noChangeShapeType="1"/>
                  </p:cNvSpPr>
                  <p:nvPr/>
                </p:nvSpPr>
                <p:spPr bwMode="auto">
                  <a:xfrm>
                    <a:off x="2111" y="3554"/>
                    <a:ext cx="0" cy="302"/>
                  </a:xfrm>
                  <a:prstGeom prst="line">
                    <a:avLst/>
                  </a:prstGeom>
                  <a:noFill/>
                  <a:ln w="12700">
                    <a:solidFill>
                      <a:srgbClr val="000000"/>
                    </a:solidFill>
                    <a:round/>
                    <a:headEnd/>
                    <a:tailEnd/>
                  </a:ln>
                </p:spPr>
                <p:txBody>
                  <a:bodyPr/>
                  <a:lstStyle/>
                  <a:p>
                    <a:endParaRPr lang="en-US"/>
                  </a:p>
                </p:txBody>
              </p:sp>
              <p:sp>
                <p:nvSpPr>
                  <p:cNvPr id="27870" name="Line 640"/>
                  <p:cNvSpPr>
                    <a:spLocks noChangeShapeType="1"/>
                  </p:cNvSpPr>
                  <p:nvPr/>
                </p:nvSpPr>
                <p:spPr bwMode="auto">
                  <a:xfrm>
                    <a:off x="2534" y="3554"/>
                    <a:ext cx="0" cy="302"/>
                  </a:xfrm>
                  <a:prstGeom prst="line">
                    <a:avLst/>
                  </a:prstGeom>
                  <a:noFill/>
                  <a:ln w="12700">
                    <a:solidFill>
                      <a:srgbClr val="000000"/>
                    </a:solidFill>
                    <a:round/>
                    <a:headEnd/>
                    <a:tailEnd/>
                  </a:ln>
                </p:spPr>
                <p:txBody>
                  <a:bodyPr/>
                  <a:lstStyle/>
                  <a:p>
                    <a:endParaRPr lang="en-US"/>
                  </a:p>
                </p:txBody>
              </p:sp>
              <p:sp>
                <p:nvSpPr>
                  <p:cNvPr id="27871" name="Line 641"/>
                  <p:cNvSpPr>
                    <a:spLocks noChangeShapeType="1"/>
                  </p:cNvSpPr>
                  <p:nvPr/>
                </p:nvSpPr>
                <p:spPr bwMode="auto">
                  <a:xfrm>
                    <a:off x="2956" y="3554"/>
                    <a:ext cx="0" cy="302"/>
                  </a:xfrm>
                  <a:prstGeom prst="line">
                    <a:avLst/>
                  </a:prstGeom>
                  <a:noFill/>
                  <a:ln w="12700">
                    <a:solidFill>
                      <a:srgbClr val="000000"/>
                    </a:solidFill>
                    <a:round/>
                    <a:headEnd/>
                    <a:tailEnd/>
                  </a:ln>
                </p:spPr>
                <p:txBody>
                  <a:bodyPr/>
                  <a:lstStyle/>
                  <a:p>
                    <a:endParaRPr lang="en-US"/>
                  </a:p>
                </p:txBody>
              </p:sp>
              <p:sp>
                <p:nvSpPr>
                  <p:cNvPr id="27872" name="Line 642"/>
                  <p:cNvSpPr>
                    <a:spLocks noChangeShapeType="1"/>
                  </p:cNvSpPr>
                  <p:nvPr/>
                </p:nvSpPr>
                <p:spPr bwMode="auto">
                  <a:xfrm>
                    <a:off x="3378" y="3554"/>
                    <a:ext cx="0" cy="302"/>
                  </a:xfrm>
                  <a:prstGeom prst="line">
                    <a:avLst/>
                  </a:prstGeom>
                  <a:noFill/>
                  <a:ln w="12700">
                    <a:solidFill>
                      <a:srgbClr val="000000"/>
                    </a:solidFill>
                    <a:round/>
                    <a:headEnd/>
                    <a:tailEnd/>
                  </a:ln>
                </p:spPr>
                <p:txBody>
                  <a:bodyPr/>
                  <a:lstStyle/>
                  <a:p>
                    <a:endParaRPr lang="en-US"/>
                  </a:p>
                </p:txBody>
              </p:sp>
              <p:sp>
                <p:nvSpPr>
                  <p:cNvPr id="27873" name="Line 643"/>
                  <p:cNvSpPr>
                    <a:spLocks noChangeShapeType="1"/>
                  </p:cNvSpPr>
                  <p:nvPr/>
                </p:nvSpPr>
                <p:spPr bwMode="auto">
                  <a:xfrm>
                    <a:off x="3800" y="3554"/>
                    <a:ext cx="0" cy="302"/>
                  </a:xfrm>
                  <a:prstGeom prst="line">
                    <a:avLst/>
                  </a:prstGeom>
                  <a:noFill/>
                  <a:ln w="12700">
                    <a:solidFill>
                      <a:srgbClr val="000000"/>
                    </a:solidFill>
                    <a:round/>
                    <a:headEnd/>
                    <a:tailEnd/>
                  </a:ln>
                </p:spPr>
                <p:txBody>
                  <a:bodyPr/>
                  <a:lstStyle/>
                  <a:p>
                    <a:endParaRPr lang="en-US"/>
                  </a:p>
                </p:txBody>
              </p:sp>
              <p:sp>
                <p:nvSpPr>
                  <p:cNvPr id="27874" name="Line 644"/>
                  <p:cNvSpPr>
                    <a:spLocks noChangeShapeType="1"/>
                  </p:cNvSpPr>
                  <p:nvPr/>
                </p:nvSpPr>
                <p:spPr bwMode="auto">
                  <a:xfrm>
                    <a:off x="4223" y="3554"/>
                    <a:ext cx="0" cy="302"/>
                  </a:xfrm>
                  <a:prstGeom prst="line">
                    <a:avLst/>
                  </a:prstGeom>
                  <a:noFill/>
                  <a:ln w="12700">
                    <a:solidFill>
                      <a:srgbClr val="000000"/>
                    </a:solidFill>
                    <a:round/>
                    <a:headEnd/>
                    <a:tailEnd/>
                  </a:ln>
                </p:spPr>
                <p:txBody>
                  <a:bodyPr/>
                  <a:lstStyle/>
                  <a:p>
                    <a:endParaRPr lang="en-US"/>
                  </a:p>
                </p:txBody>
              </p:sp>
              <p:sp>
                <p:nvSpPr>
                  <p:cNvPr id="27875" name="Line 645"/>
                  <p:cNvSpPr>
                    <a:spLocks noChangeShapeType="1"/>
                  </p:cNvSpPr>
                  <p:nvPr/>
                </p:nvSpPr>
                <p:spPr bwMode="auto">
                  <a:xfrm>
                    <a:off x="4645" y="3554"/>
                    <a:ext cx="0" cy="302"/>
                  </a:xfrm>
                  <a:prstGeom prst="line">
                    <a:avLst/>
                  </a:prstGeom>
                  <a:noFill/>
                  <a:ln w="12700">
                    <a:solidFill>
                      <a:srgbClr val="000000"/>
                    </a:solidFill>
                    <a:round/>
                    <a:headEnd/>
                    <a:tailEnd/>
                  </a:ln>
                </p:spPr>
                <p:txBody>
                  <a:bodyPr/>
                  <a:lstStyle/>
                  <a:p>
                    <a:endParaRPr lang="en-US"/>
                  </a:p>
                </p:txBody>
              </p:sp>
              <p:sp>
                <p:nvSpPr>
                  <p:cNvPr id="27876" name="Line 646"/>
                  <p:cNvSpPr>
                    <a:spLocks noChangeShapeType="1"/>
                  </p:cNvSpPr>
                  <p:nvPr/>
                </p:nvSpPr>
                <p:spPr bwMode="auto">
                  <a:xfrm>
                    <a:off x="5067" y="3554"/>
                    <a:ext cx="0" cy="302"/>
                  </a:xfrm>
                  <a:prstGeom prst="line">
                    <a:avLst/>
                  </a:prstGeom>
                  <a:noFill/>
                  <a:ln w="12700">
                    <a:solidFill>
                      <a:srgbClr val="000000"/>
                    </a:solidFill>
                    <a:round/>
                    <a:headEnd/>
                    <a:tailEnd/>
                  </a:ln>
                </p:spPr>
                <p:txBody>
                  <a:bodyPr/>
                  <a:lstStyle/>
                  <a:p>
                    <a:endParaRPr lang="en-US"/>
                  </a:p>
                </p:txBody>
              </p:sp>
              <p:sp>
                <p:nvSpPr>
                  <p:cNvPr id="27877" name="Line 647"/>
                  <p:cNvSpPr>
                    <a:spLocks noChangeShapeType="1"/>
                  </p:cNvSpPr>
                  <p:nvPr/>
                </p:nvSpPr>
                <p:spPr bwMode="auto">
                  <a:xfrm>
                    <a:off x="5489" y="3554"/>
                    <a:ext cx="0" cy="302"/>
                  </a:xfrm>
                  <a:prstGeom prst="line">
                    <a:avLst/>
                  </a:prstGeom>
                  <a:noFill/>
                  <a:ln w="12700">
                    <a:solidFill>
                      <a:srgbClr val="000000"/>
                    </a:solidFill>
                    <a:round/>
                    <a:headEnd/>
                    <a:tailEnd/>
                  </a:ln>
                </p:spPr>
                <p:txBody>
                  <a:bodyPr/>
                  <a:lstStyle/>
                  <a:p>
                    <a:endParaRPr lang="en-US"/>
                  </a:p>
                </p:txBody>
              </p:sp>
              <p:sp>
                <p:nvSpPr>
                  <p:cNvPr id="27878" name="Line 648"/>
                  <p:cNvSpPr>
                    <a:spLocks noChangeShapeType="1"/>
                  </p:cNvSpPr>
                  <p:nvPr/>
                </p:nvSpPr>
                <p:spPr bwMode="auto">
                  <a:xfrm>
                    <a:off x="5912" y="3554"/>
                    <a:ext cx="0" cy="302"/>
                  </a:xfrm>
                  <a:prstGeom prst="line">
                    <a:avLst/>
                  </a:prstGeom>
                  <a:noFill/>
                  <a:ln w="12700">
                    <a:solidFill>
                      <a:srgbClr val="000000"/>
                    </a:solidFill>
                    <a:round/>
                    <a:headEnd/>
                    <a:tailEnd/>
                  </a:ln>
                </p:spPr>
                <p:txBody>
                  <a:bodyPr/>
                  <a:lstStyle/>
                  <a:p>
                    <a:endParaRPr lang="en-US"/>
                  </a:p>
                </p:txBody>
              </p:sp>
              <p:sp>
                <p:nvSpPr>
                  <p:cNvPr id="27879" name="Line 649"/>
                  <p:cNvSpPr>
                    <a:spLocks noChangeShapeType="1"/>
                  </p:cNvSpPr>
                  <p:nvPr/>
                </p:nvSpPr>
                <p:spPr bwMode="auto">
                  <a:xfrm>
                    <a:off x="6334" y="3554"/>
                    <a:ext cx="0" cy="302"/>
                  </a:xfrm>
                  <a:prstGeom prst="line">
                    <a:avLst/>
                  </a:prstGeom>
                  <a:noFill/>
                  <a:ln w="12700" cap="sq">
                    <a:solidFill>
                      <a:srgbClr val="000000"/>
                    </a:solidFill>
                    <a:round/>
                    <a:headEnd/>
                    <a:tailEnd/>
                  </a:ln>
                </p:spPr>
                <p:txBody>
                  <a:bodyPr/>
                  <a:lstStyle/>
                  <a:p>
                    <a:endParaRPr lang="en-US"/>
                  </a:p>
                </p:txBody>
              </p:sp>
              <p:grpSp>
                <p:nvGrpSpPr>
                  <p:cNvPr id="27880" name="Group 650"/>
                  <p:cNvGrpSpPr>
                    <a:grpSpLocks/>
                  </p:cNvGrpSpPr>
                  <p:nvPr/>
                </p:nvGrpSpPr>
                <p:grpSpPr bwMode="auto">
                  <a:xfrm>
                    <a:off x="213" y="3554"/>
                    <a:ext cx="6334" cy="302"/>
                    <a:chOff x="148" y="1309"/>
                    <a:chExt cx="6334" cy="302"/>
                  </a:xfrm>
                </p:grpSpPr>
                <p:sp>
                  <p:nvSpPr>
                    <p:cNvPr id="27881" name="Rectangle 651"/>
                    <p:cNvSpPr>
                      <a:spLocks noChangeArrowheads="1"/>
                    </p:cNvSpPr>
                    <p:nvPr/>
                  </p:nvSpPr>
                  <p:spPr bwMode="auto">
                    <a:xfrm>
                      <a:off x="6060"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882" name="Rectangle 652"/>
                    <p:cNvSpPr>
                      <a:spLocks noChangeArrowheads="1"/>
                    </p:cNvSpPr>
                    <p:nvPr/>
                  </p:nvSpPr>
                  <p:spPr bwMode="auto">
                    <a:xfrm>
                      <a:off x="5637" y="1309"/>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883" name="Rectangle 653"/>
                    <p:cNvSpPr>
                      <a:spLocks noChangeArrowheads="1"/>
                    </p:cNvSpPr>
                    <p:nvPr/>
                  </p:nvSpPr>
                  <p:spPr bwMode="auto">
                    <a:xfrm>
                      <a:off x="5215"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884" name="Rectangle 654"/>
                    <p:cNvSpPr>
                      <a:spLocks noChangeArrowheads="1"/>
                    </p:cNvSpPr>
                    <p:nvPr/>
                  </p:nvSpPr>
                  <p:spPr bwMode="auto">
                    <a:xfrm>
                      <a:off x="4793"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885" name="Rectangle 655"/>
                    <p:cNvSpPr>
                      <a:spLocks noChangeArrowheads="1"/>
                    </p:cNvSpPr>
                    <p:nvPr/>
                  </p:nvSpPr>
                  <p:spPr bwMode="auto">
                    <a:xfrm>
                      <a:off x="4371"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886" name="Rectangle 656"/>
                    <p:cNvSpPr>
                      <a:spLocks noChangeArrowheads="1"/>
                    </p:cNvSpPr>
                    <p:nvPr/>
                  </p:nvSpPr>
                  <p:spPr bwMode="auto">
                    <a:xfrm>
                      <a:off x="3948" y="1309"/>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887" name="Rectangle 657"/>
                    <p:cNvSpPr>
                      <a:spLocks noChangeArrowheads="1"/>
                    </p:cNvSpPr>
                    <p:nvPr/>
                  </p:nvSpPr>
                  <p:spPr bwMode="auto">
                    <a:xfrm>
                      <a:off x="3526"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888" name="Rectangle 658"/>
                    <p:cNvSpPr>
                      <a:spLocks noChangeArrowheads="1"/>
                    </p:cNvSpPr>
                    <p:nvPr/>
                  </p:nvSpPr>
                  <p:spPr bwMode="auto">
                    <a:xfrm>
                      <a:off x="3104"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889" name="Rectangle 659"/>
                    <p:cNvSpPr>
                      <a:spLocks noChangeArrowheads="1"/>
                    </p:cNvSpPr>
                    <p:nvPr/>
                  </p:nvSpPr>
                  <p:spPr bwMode="auto">
                    <a:xfrm>
                      <a:off x="2682"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890" name="Rectangle 660"/>
                    <p:cNvSpPr>
                      <a:spLocks noChangeArrowheads="1"/>
                    </p:cNvSpPr>
                    <p:nvPr/>
                  </p:nvSpPr>
                  <p:spPr bwMode="auto">
                    <a:xfrm>
                      <a:off x="2259" y="1309"/>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891" name="Rectangle 661"/>
                    <p:cNvSpPr>
                      <a:spLocks noChangeArrowheads="1"/>
                    </p:cNvSpPr>
                    <p:nvPr/>
                  </p:nvSpPr>
                  <p:spPr bwMode="auto">
                    <a:xfrm>
                      <a:off x="1837"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892" name="Rectangle 662"/>
                    <p:cNvSpPr>
                      <a:spLocks noChangeArrowheads="1"/>
                    </p:cNvSpPr>
                    <p:nvPr/>
                  </p:nvSpPr>
                  <p:spPr bwMode="auto">
                    <a:xfrm>
                      <a:off x="1415"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893" name="Rectangle 663"/>
                    <p:cNvSpPr>
                      <a:spLocks noChangeArrowheads="1"/>
                    </p:cNvSpPr>
                    <p:nvPr/>
                  </p:nvSpPr>
                  <p:spPr bwMode="auto">
                    <a:xfrm>
                      <a:off x="993"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894" name="Rectangle 664"/>
                    <p:cNvSpPr>
                      <a:spLocks noChangeArrowheads="1"/>
                    </p:cNvSpPr>
                    <p:nvPr/>
                  </p:nvSpPr>
                  <p:spPr bwMode="auto">
                    <a:xfrm>
                      <a:off x="570" y="1309"/>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895" name="Rectangle 665"/>
                    <p:cNvSpPr>
                      <a:spLocks noChangeArrowheads="1"/>
                    </p:cNvSpPr>
                    <p:nvPr/>
                  </p:nvSpPr>
                  <p:spPr bwMode="auto">
                    <a:xfrm>
                      <a:off x="148"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7896" name="Line 666"/>
                    <p:cNvSpPr>
                      <a:spLocks noChangeShapeType="1"/>
                    </p:cNvSpPr>
                    <p:nvPr/>
                  </p:nvSpPr>
                  <p:spPr bwMode="auto">
                    <a:xfrm>
                      <a:off x="148" y="1309"/>
                      <a:ext cx="6334" cy="0"/>
                    </a:xfrm>
                    <a:prstGeom prst="line">
                      <a:avLst/>
                    </a:prstGeom>
                    <a:noFill/>
                    <a:ln w="12700" cap="sq">
                      <a:solidFill>
                        <a:srgbClr val="000000"/>
                      </a:solidFill>
                      <a:round/>
                      <a:headEnd/>
                      <a:tailEnd/>
                    </a:ln>
                  </p:spPr>
                  <p:txBody>
                    <a:bodyPr/>
                    <a:lstStyle/>
                    <a:p>
                      <a:endParaRPr lang="en-US"/>
                    </a:p>
                  </p:txBody>
                </p:sp>
                <p:sp>
                  <p:nvSpPr>
                    <p:cNvPr id="27897" name="Line 667"/>
                    <p:cNvSpPr>
                      <a:spLocks noChangeShapeType="1"/>
                    </p:cNvSpPr>
                    <p:nvPr/>
                  </p:nvSpPr>
                  <p:spPr bwMode="auto">
                    <a:xfrm>
                      <a:off x="148" y="1611"/>
                      <a:ext cx="6334" cy="0"/>
                    </a:xfrm>
                    <a:prstGeom prst="line">
                      <a:avLst/>
                    </a:prstGeom>
                    <a:noFill/>
                    <a:ln w="12700" cap="sq">
                      <a:solidFill>
                        <a:srgbClr val="000000"/>
                      </a:solidFill>
                      <a:round/>
                      <a:headEnd/>
                      <a:tailEnd/>
                    </a:ln>
                  </p:spPr>
                  <p:txBody>
                    <a:bodyPr/>
                    <a:lstStyle/>
                    <a:p>
                      <a:endParaRPr lang="en-US"/>
                    </a:p>
                  </p:txBody>
                </p:sp>
                <p:sp>
                  <p:nvSpPr>
                    <p:cNvPr id="27898" name="Line 668"/>
                    <p:cNvSpPr>
                      <a:spLocks noChangeShapeType="1"/>
                    </p:cNvSpPr>
                    <p:nvPr/>
                  </p:nvSpPr>
                  <p:spPr bwMode="auto">
                    <a:xfrm>
                      <a:off x="148" y="1309"/>
                      <a:ext cx="0" cy="302"/>
                    </a:xfrm>
                    <a:prstGeom prst="line">
                      <a:avLst/>
                    </a:prstGeom>
                    <a:noFill/>
                    <a:ln w="12700" cap="sq">
                      <a:solidFill>
                        <a:srgbClr val="000000"/>
                      </a:solidFill>
                      <a:round/>
                      <a:headEnd/>
                      <a:tailEnd/>
                    </a:ln>
                  </p:spPr>
                  <p:txBody>
                    <a:bodyPr/>
                    <a:lstStyle/>
                    <a:p>
                      <a:endParaRPr lang="en-US"/>
                    </a:p>
                  </p:txBody>
                </p:sp>
                <p:sp>
                  <p:nvSpPr>
                    <p:cNvPr id="27899" name="Line 669"/>
                    <p:cNvSpPr>
                      <a:spLocks noChangeShapeType="1"/>
                    </p:cNvSpPr>
                    <p:nvPr/>
                  </p:nvSpPr>
                  <p:spPr bwMode="auto">
                    <a:xfrm>
                      <a:off x="570" y="1309"/>
                      <a:ext cx="0" cy="302"/>
                    </a:xfrm>
                    <a:prstGeom prst="line">
                      <a:avLst/>
                    </a:prstGeom>
                    <a:noFill/>
                    <a:ln w="12700">
                      <a:solidFill>
                        <a:srgbClr val="000000"/>
                      </a:solidFill>
                      <a:round/>
                      <a:headEnd/>
                      <a:tailEnd/>
                    </a:ln>
                  </p:spPr>
                  <p:txBody>
                    <a:bodyPr/>
                    <a:lstStyle/>
                    <a:p>
                      <a:endParaRPr lang="en-US"/>
                    </a:p>
                  </p:txBody>
                </p:sp>
                <p:sp>
                  <p:nvSpPr>
                    <p:cNvPr id="27900" name="Line 670"/>
                    <p:cNvSpPr>
                      <a:spLocks noChangeShapeType="1"/>
                    </p:cNvSpPr>
                    <p:nvPr/>
                  </p:nvSpPr>
                  <p:spPr bwMode="auto">
                    <a:xfrm>
                      <a:off x="993" y="1309"/>
                      <a:ext cx="0" cy="302"/>
                    </a:xfrm>
                    <a:prstGeom prst="line">
                      <a:avLst/>
                    </a:prstGeom>
                    <a:noFill/>
                    <a:ln w="12700">
                      <a:solidFill>
                        <a:srgbClr val="000000"/>
                      </a:solidFill>
                      <a:round/>
                      <a:headEnd/>
                      <a:tailEnd/>
                    </a:ln>
                  </p:spPr>
                  <p:txBody>
                    <a:bodyPr/>
                    <a:lstStyle/>
                    <a:p>
                      <a:endParaRPr lang="en-US"/>
                    </a:p>
                  </p:txBody>
                </p:sp>
                <p:sp>
                  <p:nvSpPr>
                    <p:cNvPr id="27901" name="Line 671"/>
                    <p:cNvSpPr>
                      <a:spLocks noChangeShapeType="1"/>
                    </p:cNvSpPr>
                    <p:nvPr/>
                  </p:nvSpPr>
                  <p:spPr bwMode="auto">
                    <a:xfrm>
                      <a:off x="1415" y="1309"/>
                      <a:ext cx="0" cy="302"/>
                    </a:xfrm>
                    <a:prstGeom prst="line">
                      <a:avLst/>
                    </a:prstGeom>
                    <a:noFill/>
                    <a:ln w="12700">
                      <a:solidFill>
                        <a:srgbClr val="000000"/>
                      </a:solidFill>
                      <a:round/>
                      <a:headEnd/>
                      <a:tailEnd/>
                    </a:ln>
                  </p:spPr>
                  <p:txBody>
                    <a:bodyPr/>
                    <a:lstStyle/>
                    <a:p>
                      <a:endParaRPr lang="en-US"/>
                    </a:p>
                  </p:txBody>
                </p:sp>
                <p:sp>
                  <p:nvSpPr>
                    <p:cNvPr id="27902" name="Line 672"/>
                    <p:cNvSpPr>
                      <a:spLocks noChangeShapeType="1"/>
                    </p:cNvSpPr>
                    <p:nvPr/>
                  </p:nvSpPr>
                  <p:spPr bwMode="auto">
                    <a:xfrm>
                      <a:off x="1837" y="1309"/>
                      <a:ext cx="0" cy="302"/>
                    </a:xfrm>
                    <a:prstGeom prst="line">
                      <a:avLst/>
                    </a:prstGeom>
                    <a:noFill/>
                    <a:ln w="12700">
                      <a:solidFill>
                        <a:srgbClr val="000000"/>
                      </a:solidFill>
                      <a:round/>
                      <a:headEnd/>
                      <a:tailEnd/>
                    </a:ln>
                  </p:spPr>
                  <p:txBody>
                    <a:bodyPr/>
                    <a:lstStyle/>
                    <a:p>
                      <a:endParaRPr lang="en-US"/>
                    </a:p>
                  </p:txBody>
                </p:sp>
                <p:sp>
                  <p:nvSpPr>
                    <p:cNvPr id="27903" name="Line 673"/>
                    <p:cNvSpPr>
                      <a:spLocks noChangeShapeType="1"/>
                    </p:cNvSpPr>
                    <p:nvPr/>
                  </p:nvSpPr>
                  <p:spPr bwMode="auto">
                    <a:xfrm>
                      <a:off x="2259" y="1309"/>
                      <a:ext cx="0" cy="302"/>
                    </a:xfrm>
                    <a:prstGeom prst="line">
                      <a:avLst/>
                    </a:prstGeom>
                    <a:noFill/>
                    <a:ln w="12700">
                      <a:solidFill>
                        <a:srgbClr val="000000"/>
                      </a:solidFill>
                      <a:round/>
                      <a:headEnd/>
                      <a:tailEnd/>
                    </a:ln>
                  </p:spPr>
                  <p:txBody>
                    <a:bodyPr/>
                    <a:lstStyle/>
                    <a:p>
                      <a:endParaRPr lang="en-US"/>
                    </a:p>
                  </p:txBody>
                </p:sp>
                <p:sp>
                  <p:nvSpPr>
                    <p:cNvPr id="27904" name="Line 674"/>
                    <p:cNvSpPr>
                      <a:spLocks noChangeShapeType="1"/>
                    </p:cNvSpPr>
                    <p:nvPr/>
                  </p:nvSpPr>
                  <p:spPr bwMode="auto">
                    <a:xfrm>
                      <a:off x="2682" y="1309"/>
                      <a:ext cx="0" cy="302"/>
                    </a:xfrm>
                    <a:prstGeom prst="line">
                      <a:avLst/>
                    </a:prstGeom>
                    <a:noFill/>
                    <a:ln w="12700">
                      <a:solidFill>
                        <a:srgbClr val="000000"/>
                      </a:solidFill>
                      <a:round/>
                      <a:headEnd/>
                      <a:tailEnd/>
                    </a:ln>
                  </p:spPr>
                  <p:txBody>
                    <a:bodyPr/>
                    <a:lstStyle/>
                    <a:p>
                      <a:endParaRPr lang="en-US"/>
                    </a:p>
                  </p:txBody>
                </p:sp>
                <p:sp>
                  <p:nvSpPr>
                    <p:cNvPr id="27905" name="Line 675"/>
                    <p:cNvSpPr>
                      <a:spLocks noChangeShapeType="1"/>
                    </p:cNvSpPr>
                    <p:nvPr/>
                  </p:nvSpPr>
                  <p:spPr bwMode="auto">
                    <a:xfrm>
                      <a:off x="3104" y="1309"/>
                      <a:ext cx="0" cy="302"/>
                    </a:xfrm>
                    <a:prstGeom prst="line">
                      <a:avLst/>
                    </a:prstGeom>
                    <a:noFill/>
                    <a:ln w="12700">
                      <a:solidFill>
                        <a:srgbClr val="000000"/>
                      </a:solidFill>
                      <a:round/>
                      <a:headEnd/>
                      <a:tailEnd/>
                    </a:ln>
                  </p:spPr>
                  <p:txBody>
                    <a:bodyPr/>
                    <a:lstStyle/>
                    <a:p>
                      <a:endParaRPr lang="en-US"/>
                    </a:p>
                  </p:txBody>
                </p:sp>
                <p:sp>
                  <p:nvSpPr>
                    <p:cNvPr id="27906" name="Line 676"/>
                    <p:cNvSpPr>
                      <a:spLocks noChangeShapeType="1"/>
                    </p:cNvSpPr>
                    <p:nvPr/>
                  </p:nvSpPr>
                  <p:spPr bwMode="auto">
                    <a:xfrm>
                      <a:off x="3526" y="1309"/>
                      <a:ext cx="0" cy="302"/>
                    </a:xfrm>
                    <a:prstGeom prst="line">
                      <a:avLst/>
                    </a:prstGeom>
                    <a:noFill/>
                    <a:ln w="12700">
                      <a:solidFill>
                        <a:srgbClr val="000000"/>
                      </a:solidFill>
                      <a:round/>
                      <a:headEnd/>
                      <a:tailEnd/>
                    </a:ln>
                  </p:spPr>
                  <p:txBody>
                    <a:bodyPr/>
                    <a:lstStyle/>
                    <a:p>
                      <a:endParaRPr lang="en-US"/>
                    </a:p>
                  </p:txBody>
                </p:sp>
                <p:sp>
                  <p:nvSpPr>
                    <p:cNvPr id="27907" name="Line 677"/>
                    <p:cNvSpPr>
                      <a:spLocks noChangeShapeType="1"/>
                    </p:cNvSpPr>
                    <p:nvPr/>
                  </p:nvSpPr>
                  <p:spPr bwMode="auto">
                    <a:xfrm>
                      <a:off x="3948" y="1309"/>
                      <a:ext cx="0" cy="302"/>
                    </a:xfrm>
                    <a:prstGeom prst="line">
                      <a:avLst/>
                    </a:prstGeom>
                    <a:noFill/>
                    <a:ln w="12700">
                      <a:solidFill>
                        <a:srgbClr val="000000"/>
                      </a:solidFill>
                      <a:round/>
                      <a:headEnd/>
                      <a:tailEnd/>
                    </a:ln>
                  </p:spPr>
                  <p:txBody>
                    <a:bodyPr/>
                    <a:lstStyle/>
                    <a:p>
                      <a:endParaRPr lang="en-US"/>
                    </a:p>
                  </p:txBody>
                </p:sp>
                <p:sp>
                  <p:nvSpPr>
                    <p:cNvPr id="27908" name="Line 678"/>
                    <p:cNvSpPr>
                      <a:spLocks noChangeShapeType="1"/>
                    </p:cNvSpPr>
                    <p:nvPr/>
                  </p:nvSpPr>
                  <p:spPr bwMode="auto">
                    <a:xfrm>
                      <a:off x="4371" y="1309"/>
                      <a:ext cx="0" cy="302"/>
                    </a:xfrm>
                    <a:prstGeom prst="line">
                      <a:avLst/>
                    </a:prstGeom>
                    <a:noFill/>
                    <a:ln w="12700">
                      <a:solidFill>
                        <a:srgbClr val="000000"/>
                      </a:solidFill>
                      <a:round/>
                      <a:headEnd/>
                      <a:tailEnd/>
                    </a:ln>
                  </p:spPr>
                  <p:txBody>
                    <a:bodyPr/>
                    <a:lstStyle/>
                    <a:p>
                      <a:endParaRPr lang="en-US"/>
                    </a:p>
                  </p:txBody>
                </p:sp>
                <p:sp>
                  <p:nvSpPr>
                    <p:cNvPr id="27909" name="Line 679"/>
                    <p:cNvSpPr>
                      <a:spLocks noChangeShapeType="1"/>
                    </p:cNvSpPr>
                    <p:nvPr/>
                  </p:nvSpPr>
                  <p:spPr bwMode="auto">
                    <a:xfrm>
                      <a:off x="4793" y="1309"/>
                      <a:ext cx="0" cy="302"/>
                    </a:xfrm>
                    <a:prstGeom prst="line">
                      <a:avLst/>
                    </a:prstGeom>
                    <a:noFill/>
                    <a:ln w="12700">
                      <a:solidFill>
                        <a:srgbClr val="000000"/>
                      </a:solidFill>
                      <a:round/>
                      <a:headEnd/>
                      <a:tailEnd/>
                    </a:ln>
                  </p:spPr>
                  <p:txBody>
                    <a:bodyPr/>
                    <a:lstStyle/>
                    <a:p>
                      <a:endParaRPr lang="en-US"/>
                    </a:p>
                  </p:txBody>
                </p:sp>
                <p:sp>
                  <p:nvSpPr>
                    <p:cNvPr id="27910" name="Line 680"/>
                    <p:cNvSpPr>
                      <a:spLocks noChangeShapeType="1"/>
                    </p:cNvSpPr>
                    <p:nvPr/>
                  </p:nvSpPr>
                  <p:spPr bwMode="auto">
                    <a:xfrm>
                      <a:off x="5215" y="1309"/>
                      <a:ext cx="0" cy="302"/>
                    </a:xfrm>
                    <a:prstGeom prst="line">
                      <a:avLst/>
                    </a:prstGeom>
                    <a:noFill/>
                    <a:ln w="12700">
                      <a:solidFill>
                        <a:srgbClr val="000000"/>
                      </a:solidFill>
                      <a:round/>
                      <a:headEnd/>
                      <a:tailEnd/>
                    </a:ln>
                  </p:spPr>
                  <p:txBody>
                    <a:bodyPr/>
                    <a:lstStyle/>
                    <a:p>
                      <a:endParaRPr lang="en-US"/>
                    </a:p>
                  </p:txBody>
                </p:sp>
                <p:sp>
                  <p:nvSpPr>
                    <p:cNvPr id="27911" name="Line 681"/>
                    <p:cNvSpPr>
                      <a:spLocks noChangeShapeType="1"/>
                    </p:cNvSpPr>
                    <p:nvPr/>
                  </p:nvSpPr>
                  <p:spPr bwMode="auto">
                    <a:xfrm>
                      <a:off x="5637" y="1309"/>
                      <a:ext cx="0" cy="302"/>
                    </a:xfrm>
                    <a:prstGeom prst="line">
                      <a:avLst/>
                    </a:prstGeom>
                    <a:noFill/>
                    <a:ln w="12700">
                      <a:solidFill>
                        <a:srgbClr val="000000"/>
                      </a:solidFill>
                      <a:round/>
                      <a:headEnd/>
                      <a:tailEnd/>
                    </a:ln>
                  </p:spPr>
                  <p:txBody>
                    <a:bodyPr/>
                    <a:lstStyle/>
                    <a:p>
                      <a:endParaRPr lang="en-US"/>
                    </a:p>
                  </p:txBody>
                </p:sp>
                <p:sp>
                  <p:nvSpPr>
                    <p:cNvPr id="27912" name="Line 682"/>
                    <p:cNvSpPr>
                      <a:spLocks noChangeShapeType="1"/>
                    </p:cNvSpPr>
                    <p:nvPr/>
                  </p:nvSpPr>
                  <p:spPr bwMode="auto">
                    <a:xfrm>
                      <a:off x="6060" y="1309"/>
                      <a:ext cx="0" cy="302"/>
                    </a:xfrm>
                    <a:prstGeom prst="line">
                      <a:avLst/>
                    </a:prstGeom>
                    <a:noFill/>
                    <a:ln w="12700">
                      <a:solidFill>
                        <a:srgbClr val="000000"/>
                      </a:solidFill>
                      <a:round/>
                      <a:headEnd/>
                      <a:tailEnd/>
                    </a:ln>
                  </p:spPr>
                  <p:txBody>
                    <a:bodyPr/>
                    <a:lstStyle/>
                    <a:p>
                      <a:endParaRPr lang="en-US"/>
                    </a:p>
                  </p:txBody>
                </p:sp>
                <p:sp>
                  <p:nvSpPr>
                    <p:cNvPr id="27913" name="Line 683"/>
                    <p:cNvSpPr>
                      <a:spLocks noChangeShapeType="1"/>
                    </p:cNvSpPr>
                    <p:nvPr/>
                  </p:nvSpPr>
                  <p:spPr bwMode="auto">
                    <a:xfrm>
                      <a:off x="6482" y="1309"/>
                      <a:ext cx="0" cy="302"/>
                    </a:xfrm>
                    <a:prstGeom prst="line">
                      <a:avLst/>
                    </a:prstGeom>
                    <a:noFill/>
                    <a:ln w="12700" cap="sq">
                      <a:solidFill>
                        <a:srgbClr val="000000"/>
                      </a:solidFill>
                      <a:round/>
                      <a:headEnd/>
                      <a:tailEnd/>
                    </a:ln>
                  </p:spPr>
                  <p:txBody>
                    <a:bodyPr/>
                    <a:lstStyle/>
                    <a:p>
                      <a:endParaRPr lang="en-US"/>
                    </a:p>
                  </p:txBody>
                </p:sp>
              </p:grpSp>
            </p:grpSp>
          </p:grpSp>
        </p:grpSp>
        <p:grpSp>
          <p:nvGrpSpPr>
            <p:cNvPr id="27826" name="Group 684"/>
            <p:cNvGrpSpPr>
              <a:grpSpLocks/>
            </p:cNvGrpSpPr>
            <p:nvPr/>
          </p:nvGrpSpPr>
          <p:grpSpPr bwMode="auto">
            <a:xfrm>
              <a:off x="189" y="3584"/>
              <a:ext cx="7309" cy="282"/>
              <a:chOff x="188" y="3904"/>
              <a:chExt cx="7309" cy="282"/>
            </a:xfrm>
          </p:grpSpPr>
          <p:sp>
            <p:nvSpPr>
              <p:cNvPr id="27827" name="Rectangle 685"/>
              <p:cNvSpPr>
                <a:spLocks noChangeArrowheads="1"/>
              </p:cNvSpPr>
              <p:nvPr/>
            </p:nvSpPr>
            <p:spPr bwMode="auto">
              <a:xfrm>
                <a:off x="1406" y="3904"/>
                <a:ext cx="609" cy="282"/>
              </a:xfrm>
              <a:prstGeom prst="rect">
                <a:avLst/>
              </a:prstGeom>
              <a:noFill/>
              <a:ln w="57150">
                <a:solidFill>
                  <a:srgbClr val="EE1712"/>
                </a:solidFill>
                <a:miter lim="800000"/>
                <a:headEnd/>
                <a:tailEnd/>
              </a:ln>
            </p:spPr>
            <p:txBody>
              <a:bodyPr wrap="none" anchor="ctr"/>
              <a:lstStyle/>
              <a:p>
                <a:endParaRPr lang="en-US"/>
              </a:p>
            </p:txBody>
          </p:sp>
          <p:sp>
            <p:nvSpPr>
              <p:cNvPr id="27828" name="Rectangle 686"/>
              <p:cNvSpPr>
                <a:spLocks noChangeArrowheads="1"/>
              </p:cNvSpPr>
              <p:nvPr/>
            </p:nvSpPr>
            <p:spPr bwMode="auto">
              <a:xfrm>
                <a:off x="188" y="3904"/>
                <a:ext cx="609" cy="282"/>
              </a:xfrm>
              <a:prstGeom prst="rect">
                <a:avLst/>
              </a:prstGeom>
              <a:noFill/>
              <a:ln w="57150">
                <a:solidFill>
                  <a:srgbClr val="EE1712"/>
                </a:solidFill>
                <a:miter lim="800000"/>
                <a:headEnd/>
                <a:tailEnd/>
              </a:ln>
            </p:spPr>
            <p:txBody>
              <a:bodyPr wrap="none" anchor="ctr"/>
              <a:lstStyle/>
              <a:p>
                <a:endParaRPr lang="en-US"/>
              </a:p>
            </p:txBody>
          </p:sp>
          <p:sp>
            <p:nvSpPr>
              <p:cNvPr id="27829" name="Rectangle 687"/>
              <p:cNvSpPr>
                <a:spLocks noChangeArrowheads="1"/>
              </p:cNvSpPr>
              <p:nvPr/>
            </p:nvSpPr>
            <p:spPr bwMode="auto">
              <a:xfrm>
                <a:off x="797" y="3904"/>
                <a:ext cx="609" cy="282"/>
              </a:xfrm>
              <a:prstGeom prst="rect">
                <a:avLst/>
              </a:prstGeom>
              <a:noFill/>
              <a:ln w="57150">
                <a:solidFill>
                  <a:srgbClr val="EE1712"/>
                </a:solidFill>
                <a:miter lim="800000"/>
                <a:headEnd/>
                <a:tailEnd/>
              </a:ln>
            </p:spPr>
            <p:txBody>
              <a:bodyPr wrap="none" anchor="ctr"/>
              <a:lstStyle/>
              <a:p>
                <a:endParaRPr lang="en-US"/>
              </a:p>
            </p:txBody>
          </p:sp>
          <p:sp>
            <p:nvSpPr>
              <p:cNvPr id="27830" name="Rectangle 688"/>
              <p:cNvSpPr>
                <a:spLocks noChangeArrowheads="1"/>
              </p:cNvSpPr>
              <p:nvPr/>
            </p:nvSpPr>
            <p:spPr bwMode="auto">
              <a:xfrm>
                <a:off x="3233" y="3904"/>
                <a:ext cx="609" cy="282"/>
              </a:xfrm>
              <a:prstGeom prst="rect">
                <a:avLst/>
              </a:prstGeom>
              <a:noFill/>
              <a:ln w="57150">
                <a:solidFill>
                  <a:srgbClr val="EE1712"/>
                </a:solidFill>
                <a:miter lim="800000"/>
                <a:headEnd/>
                <a:tailEnd/>
              </a:ln>
            </p:spPr>
            <p:txBody>
              <a:bodyPr wrap="none" anchor="ctr"/>
              <a:lstStyle/>
              <a:p>
                <a:endParaRPr lang="en-US"/>
              </a:p>
            </p:txBody>
          </p:sp>
          <p:sp>
            <p:nvSpPr>
              <p:cNvPr id="27831" name="Rectangle 689"/>
              <p:cNvSpPr>
                <a:spLocks noChangeArrowheads="1"/>
              </p:cNvSpPr>
              <p:nvPr/>
            </p:nvSpPr>
            <p:spPr bwMode="auto">
              <a:xfrm>
                <a:off x="2015" y="3904"/>
                <a:ext cx="609" cy="282"/>
              </a:xfrm>
              <a:prstGeom prst="rect">
                <a:avLst/>
              </a:prstGeom>
              <a:noFill/>
              <a:ln w="57150">
                <a:solidFill>
                  <a:srgbClr val="EE1712"/>
                </a:solidFill>
                <a:miter lim="800000"/>
                <a:headEnd/>
                <a:tailEnd/>
              </a:ln>
            </p:spPr>
            <p:txBody>
              <a:bodyPr wrap="none" anchor="ctr"/>
              <a:lstStyle/>
              <a:p>
                <a:endParaRPr lang="en-US"/>
              </a:p>
            </p:txBody>
          </p:sp>
          <p:sp>
            <p:nvSpPr>
              <p:cNvPr id="27832" name="Rectangle 690"/>
              <p:cNvSpPr>
                <a:spLocks noChangeArrowheads="1"/>
              </p:cNvSpPr>
              <p:nvPr/>
            </p:nvSpPr>
            <p:spPr bwMode="auto">
              <a:xfrm>
                <a:off x="2624" y="3904"/>
                <a:ext cx="609" cy="282"/>
              </a:xfrm>
              <a:prstGeom prst="rect">
                <a:avLst/>
              </a:prstGeom>
              <a:noFill/>
              <a:ln w="57150">
                <a:solidFill>
                  <a:srgbClr val="EE1712"/>
                </a:solidFill>
                <a:miter lim="800000"/>
                <a:headEnd/>
                <a:tailEnd/>
              </a:ln>
            </p:spPr>
            <p:txBody>
              <a:bodyPr wrap="none" anchor="ctr"/>
              <a:lstStyle/>
              <a:p>
                <a:endParaRPr lang="en-US"/>
              </a:p>
            </p:txBody>
          </p:sp>
          <p:sp>
            <p:nvSpPr>
              <p:cNvPr id="27833" name="Rectangle 691"/>
              <p:cNvSpPr>
                <a:spLocks noChangeArrowheads="1"/>
              </p:cNvSpPr>
              <p:nvPr/>
            </p:nvSpPr>
            <p:spPr bwMode="auto">
              <a:xfrm>
                <a:off x="5061" y="3904"/>
                <a:ext cx="609" cy="282"/>
              </a:xfrm>
              <a:prstGeom prst="rect">
                <a:avLst/>
              </a:prstGeom>
              <a:noFill/>
              <a:ln w="57150">
                <a:solidFill>
                  <a:srgbClr val="EE1712"/>
                </a:solidFill>
                <a:miter lim="800000"/>
                <a:headEnd/>
                <a:tailEnd/>
              </a:ln>
            </p:spPr>
            <p:txBody>
              <a:bodyPr wrap="none" anchor="ctr"/>
              <a:lstStyle/>
              <a:p>
                <a:endParaRPr lang="en-US"/>
              </a:p>
            </p:txBody>
          </p:sp>
          <p:sp>
            <p:nvSpPr>
              <p:cNvPr id="27834" name="Rectangle 692"/>
              <p:cNvSpPr>
                <a:spLocks noChangeArrowheads="1"/>
              </p:cNvSpPr>
              <p:nvPr/>
            </p:nvSpPr>
            <p:spPr bwMode="auto">
              <a:xfrm>
                <a:off x="3843" y="3904"/>
                <a:ext cx="609" cy="282"/>
              </a:xfrm>
              <a:prstGeom prst="rect">
                <a:avLst/>
              </a:prstGeom>
              <a:noFill/>
              <a:ln w="57150">
                <a:solidFill>
                  <a:srgbClr val="EE1712"/>
                </a:solidFill>
                <a:miter lim="800000"/>
                <a:headEnd/>
                <a:tailEnd/>
              </a:ln>
            </p:spPr>
            <p:txBody>
              <a:bodyPr wrap="none" anchor="ctr"/>
              <a:lstStyle/>
              <a:p>
                <a:endParaRPr lang="en-US"/>
              </a:p>
            </p:txBody>
          </p:sp>
          <p:sp>
            <p:nvSpPr>
              <p:cNvPr id="27835" name="Rectangle 693"/>
              <p:cNvSpPr>
                <a:spLocks noChangeArrowheads="1"/>
              </p:cNvSpPr>
              <p:nvPr/>
            </p:nvSpPr>
            <p:spPr bwMode="auto">
              <a:xfrm>
                <a:off x="4452" y="3904"/>
                <a:ext cx="609" cy="282"/>
              </a:xfrm>
              <a:prstGeom prst="rect">
                <a:avLst/>
              </a:prstGeom>
              <a:noFill/>
              <a:ln w="57150">
                <a:solidFill>
                  <a:srgbClr val="EE1712"/>
                </a:solidFill>
                <a:miter lim="800000"/>
                <a:headEnd/>
                <a:tailEnd/>
              </a:ln>
            </p:spPr>
            <p:txBody>
              <a:bodyPr wrap="none" anchor="ctr"/>
              <a:lstStyle/>
              <a:p>
                <a:endParaRPr lang="en-US"/>
              </a:p>
            </p:txBody>
          </p:sp>
          <p:sp>
            <p:nvSpPr>
              <p:cNvPr id="27836" name="Rectangle 694"/>
              <p:cNvSpPr>
                <a:spLocks noChangeArrowheads="1"/>
              </p:cNvSpPr>
              <p:nvPr/>
            </p:nvSpPr>
            <p:spPr bwMode="auto">
              <a:xfrm>
                <a:off x="6888" y="3904"/>
                <a:ext cx="609" cy="282"/>
              </a:xfrm>
              <a:prstGeom prst="rect">
                <a:avLst/>
              </a:prstGeom>
              <a:noFill/>
              <a:ln w="57150">
                <a:solidFill>
                  <a:srgbClr val="EE1712"/>
                </a:solidFill>
                <a:miter lim="800000"/>
                <a:headEnd/>
                <a:tailEnd/>
              </a:ln>
            </p:spPr>
            <p:txBody>
              <a:bodyPr wrap="none" anchor="ctr"/>
              <a:lstStyle/>
              <a:p>
                <a:endParaRPr lang="en-US"/>
              </a:p>
            </p:txBody>
          </p:sp>
          <p:sp>
            <p:nvSpPr>
              <p:cNvPr id="27837" name="Rectangle 695"/>
              <p:cNvSpPr>
                <a:spLocks noChangeArrowheads="1"/>
              </p:cNvSpPr>
              <p:nvPr/>
            </p:nvSpPr>
            <p:spPr bwMode="auto">
              <a:xfrm>
                <a:off x="5670" y="3904"/>
                <a:ext cx="609" cy="282"/>
              </a:xfrm>
              <a:prstGeom prst="rect">
                <a:avLst/>
              </a:prstGeom>
              <a:noFill/>
              <a:ln w="57150">
                <a:solidFill>
                  <a:srgbClr val="EE1712"/>
                </a:solidFill>
                <a:miter lim="800000"/>
                <a:headEnd/>
                <a:tailEnd/>
              </a:ln>
            </p:spPr>
            <p:txBody>
              <a:bodyPr wrap="none" anchor="ctr"/>
              <a:lstStyle/>
              <a:p>
                <a:endParaRPr lang="en-US"/>
              </a:p>
            </p:txBody>
          </p:sp>
          <p:sp>
            <p:nvSpPr>
              <p:cNvPr id="27838" name="Rectangle 696"/>
              <p:cNvSpPr>
                <a:spLocks noChangeArrowheads="1"/>
              </p:cNvSpPr>
              <p:nvPr/>
            </p:nvSpPr>
            <p:spPr bwMode="auto">
              <a:xfrm>
                <a:off x="6279" y="3904"/>
                <a:ext cx="609" cy="282"/>
              </a:xfrm>
              <a:prstGeom prst="rect">
                <a:avLst/>
              </a:prstGeom>
              <a:noFill/>
              <a:ln w="57150">
                <a:solidFill>
                  <a:srgbClr val="EE1712"/>
                </a:solidFill>
                <a:miter lim="800000"/>
                <a:headEnd/>
                <a:tailEnd/>
              </a:ln>
            </p:spPr>
            <p:txBody>
              <a:bodyPr wrap="none" anchor="ctr"/>
              <a:lstStyle/>
              <a:p>
                <a:endParaRPr lang="en-US"/>
              </a:p>
            </p:txBody>
          </p:sp>
        </p:grpSp>
      </p:grpSp>
      <p:sp>
        <p:nvSpPr>
          <p:cNvPr id="27748" name="Rectangle 697"/>
          <p:cNvSpPr>
            <a:spLocks noChangeArrowheads="1"/>
          </p:cNvSpPr>
          <p:nvPr/>
        </p:nvSpPr>
        <p:spPr bwMode="auto">
          <a:xfrm>
            <a:off x="677863" y="5137150"/>
            <a:ext cx="352425" cy="404813"/>
          </a:xfrm>
          <a:prstGeom prst="rect">
            <a:avLst/>
          </a:prstGeom>
          <a:noFill/>
          <a:ln w="19050">
            <a:solidFill>
              <a:schemeClr val="tx1"/>
            </a:solidFill>
            <a:miter lim="800000"/>
            <a:headEnd/>
            <a:tailEnd/>
          </a:ln>
        </p:spPr>
        <p:txBody>
          <a:bodyPr wrap="none" anchor="ctr"/>
          <a:lstStyle/>
          <a:p>
            <a:endParaRPr lang="en-US"/>
          </a:p>
        </p:txBody>
      </p:sp>
      <p:sp>
        <p:nvSpPr>
          <p:cNvPr id="27749" name="Rectangle 698"/>
          <p:cNvSpPr>
            <a:spLocks noChangeArrowheads="1"/>
          </p:cNvSpPr>
          <p:nvPr/>
        </p:nvSpPr>
        <p:spPr bwMode="auto">
          <a:xfrm>
            <a:off x="677863" y="4475163"/>
            <a:ext cx="352425" cy="404812"/>
          </a:xfrm>
          <a:prstGeom prst="rect">
            <a:avLst/>
          </a:prstGeom>
          <a:noFill/>
          <a:ln w="19050">
            <a:solidFill>
              <a:schemeClr val="tx1"/>
            </a:solidFill>
            <a:miter lim="800000"/>
            <a:headEnd/>
            <a:tailEnd/>
          </a:ln>
        </p:spPr>
        <p:txBody>
          <a:bodyPr wrap="none" anchor="ctr"/>
          <a:lstStyle/>
          <a:p>
            <a:endParaRPr lang="en-US"/>
          </a:p>
        </p:txBody>
      </p:sp>
      <p:sp>
        <p:nvSpPr>
          <p:cNvPr id="27750" name="Rectangle 699"/>
          <p:cNvSpPr>
            <a:spLocks noChangeArrowheads="1"/>
          </p:cNvSpPr>
          <p:nvPr/>
        </p:nvSpPr>
        <p:spPr bwMode="auto">
          <a:xfrm>
            <a:off x="677863" y="3813175"/>
            <a:ext cx="352425" cy="404813"/>
          </a:xfrm>
          <a:prstGeom prst="rect">
            <a:avLst/>
          </a:prstGeom>
          <a:noFill/>
          <a:ln w="19050">
            <a:solidFill>
              <a:schemeClr val="tx1"/>
            </a:solidFill>
            <a:miter lim="800000"/>
            <a:headEnd/>
            <a:tailEnd/>
          </a:ln>
        </p:spPr>
        <p:txBody>
          <a:bodyPr wrap="none" anchor="ctr"/>
          <a:lstStyle/>
          <a:p>
            <a:endParaRPr lang="en-US"/>
          </a:p>
        </p:txBody>
      </p:sp>
      <p:sp>
        <p:nvSpPr>
          <p:cNvPr id="27751" name="Text Box 700"/>
          <p:cNvSpPr txBox="1">
            <a:spLocks noChangeArrowheads="1"/>
          </p:cNvSpPr>
          <p:nvPr/>
        </p:nvSpPr>
        <p:spPr bwMode="auto">
          <a:xfrm>
            <a:off x="2343150" y="3311525"/>
            <a:ext cx="917575" cy="396875"/>
          </a:xfrm>
          <a:prstGeom prst="rect">
            <a:avLst/>
          </a:prstGeom>
          <a:noFill/>
          <a:ln w="9525">
            <a:noFill/>
            <a:miter lim="800000"/>
            <a:headEnd/>
            <a:tailEnd/>
          </a:ln>
        </p:spPr>
        <p:txBody>
          <a:bodyPr wrap="none">
            <a:spAutoFit/>
          </a:bodyPr>
          <a:lstStyle/>
          <a:p>
            <a:r>
              <a:rPr lang="en-US" b="1">
                <a:latin typeface="Helvetica" pitchFamily="34" charset="0"/>
              </a:rPr>
              <a:t>image</a:t>
            </a:r>
          </a:p>
        </p:txBody>
      </p:sp>
      <p:sp>
        <p:nvSpPr>
          <p:cNvPr id="27752" name="Text Box 701"/>
          <p:cNvSpPr txBox="1">
            <a:spLocks noChangeArrowheads="1"/>
          </p:cNvSpPr>
          <p:nvPr/>
        </p:nvSpPr>
        <p:spPr bwMode="auto">
          <a:xfrm>
            <a:off x="3292475" y="3132138"/>
            <a:ext cx="871538" cy="396875"/>
          </a:xfrm>
          <a:prstGeom prst="rect">
            <a:avLst/>
          </a:prstGeom>
          <a:noFill/>
          <a:ln w="9525">
            <a:noFill/>
            <a:miter lim="800000"/>
            <a:headEnd/>
            <a:tailEnd/>
          </a:ln>
        </p:spPr>
        <p:txBody>
          <a:bodyPr wrap="none">
            <a:spAutoFit/>
          </a:bodyPr>
          <a:lstStyle/>
          <a:p>
            <a:r>
              <a:rPr lang="en-US" b="1">
                <a:latin typeface="Helvetica" pitchFamily="34" charset="0"/>
              </a:rPr>
              <a:t>query</a:t>
            </a:r>
          </a:p>
        </p:txBody>
      </p:sp>
      <p:sp>
        <p:nvSpPr>
          <p:cNvPr id="27753" name="Text Box 702"/>
          <p:cNvSpPr txBox="1">
            <a:spLocks noChangeArrowheads="1"/>
          </p:cNvSpPr>
          <p:nvPr/>
        </p:nvSpPr>
        <p:spPr bwMode="auto">
          <a:xfrm>
            <a:off x="4062413" y="3249613"/>
            <a:ext cx="2185987" cy="396875"/>
          </a:xfrm>
          <a:prstGeom prst="rect">
            <a:avLst/>
          </a:prstGeom>
          <a:noFill/>
          <a:ln w="9525">
            <a:noFill/>
            <a:miter lim="800000"/>
            <a:headEnd/>
            <a:tailEnd/>
          </a:ln>
        </p:spPr>
        <p:txBody>
          <a:bodyPr wrap="none">
            <a:spAutoFit/>
          </a:bodyPr>
          <a:lstStyle/>
          <a:p>
            <a:r>
              <a:rPr lang="en-US" b="1">
                <a:latin typeface="Helvetica" pitchFamily="34" charset="0"/>
              </a:rPr>
              <a:t>data in the block</a:t>
            </a:r>
          </a:p>
        </p:txBody>
      </p:sp>
      <p:sp>
        <p:nvSpPr>
          <p:cNvPr id="27754" name="Line 703"/>
          <p:cNvSpPr>
            <a:spLocks noChangeShapeType="1"/>
          </p:cNvSpPr>
          <p:nvPr/>
        </p:nvSpPr>
        <p:spPr bwMode="auto">
          <a:xfrm>
            <a:off x="3749675" y="3505200"/>
            <a:ext cx="0" cy="381000"/>
          </a:xfrm>
          <a:prstGeom prst="line">
            <a:avLst/>
          </a:prstGeom>
          <a:noFill/>
          <a:ln w="57150">
            <a:solidFill>
              <a:schemeClr val="bg1"/>
            </a:solidFill>
            <a:round/>
            <a:headEnd/>
            <a:tailEnd type="triangle" w="med" len="med"/>
          </a:ln>
        </p:spPr>
        <p:txBody>
          <a:bodyPr/>
          <a:lstStyle/>
          <a:p>
            <a:endParaRPr lang="en-US"/>
          </a:p>
        </p:txBody>
      </p:sp>
      <p:sp>
        <p:nvSpPr>
          <p:cNvPr id="27755" name="Line 704"/>
          <p:cNvSpPr>
            <a:spLocks noChangeShapeType="1"/>
          </p:cNvSpPr>
          <p:nvPr/>
        </p:nvSpPr>
        <p:spPr bwMode="auto">
          <a:xfrm>
            <a:off x="3749675" y="3489325"/>
            <a:ext cx="0" cy="381000"/>
          </a:xfrm>
          <a:prstGeom prst="line">
            <a:avLst/>
          </a:prstGeom>
          <a:noFill/>
          <a:ln w="38100">
            <a:solidFill>
              <a:schemeClr val="tx1"/>
            </a:solidFill>
            <a:round/>
            <a:headEnd/>
            <a:tailEnd type="triangle" w="med" len="med"/>
          </a:ln>
        </p:spPr>
        <p:txBody>
          <a:bodyPr/>
          <a:lstStyle/>
          <a:p>
            <a:endParaRPr lang="en-US"/>
          </a:p>
        </p:txBody>
      </p:sp>
      <p:sp>
        <p:nvSpPr>
          <p:cNvPr id="27756" name="Line 705"/>
          <p:cNvSpPr>
            <a:spLocks noChangeShapeType="1"/>
          </p:cNvSpPr>
          <p:nvPr/>
        </p:nvSpPr>
        <p:spPr bwMode="auto">
          <a:xfrm>
            <a:off x="3200400" y="3565525"/>
            <a:ext cx="328613" cy="228600"/>
          </a:xfrm>
          <a:prstGeom prst="line">
            <a:avLst/>
          </a:prstGeom>
          <a:noFill/>
          <a:ln w="38100">
            <a:solidFill>
              <a:schemeClr val="tx1"/>
            </a:solidFill>
            <a:round/>
            <a:headEnd/>
            <a:tailEnd type="triangle" w="med" len="med"/>
          </a:ln>
        </p:spPr>
        <p:txBody>
          <a:bodyPr/>
          <a:lstStyle/>
          <a:p>
            <a:endParaRPr lang="en-US"/>
          </a:p>
        </p:txBody>
      </p:sp>
      <p:sp>
        <p:nvSpPr>
          <p:cNvPr id="27757" name="Line 706"/>
          <p:cNvSpPr>
            <a:spLocks noChangeShapeType="1"/>
          </p:cNvSpPr>
          <p:nvPr/>
        </p:nvSpPr>
        <p:spPr bwMode="auto">
          <a:xfrm flipH="1">
            <a:off x="3886200" y="3565525"/>
            <a:ext cx="288925" cy="533400"/>
          </a:xfrm>
          <a:prstGeom prst="line">
            <a:avLst/>
          </a:prstGeom>
          <a:noFill/>
          <a:ln w="38100">
            <a:solidFill>
              <a:schemeClr val="tx1"/>
            </a:solidFill>
            <a:round/>
            <a:headEnd/>
            <a:tailEnd type="triangle" w="med" len="med"/>
          </a:ln>
        </p:spPr>
        <p:txBody>
          <a:bodyPr/>
          <a:lstStyle/>
          <a:p>
            <a:endParaRPr lang="en-US"/>
          </a:p>
        </p:txBody>
      </p:sp>
      <p:grpSp>
        <p:nvGrpSpPr>
          <p:cNvPr id="27758" name="Group 707"/>
          <p:cNvGrpSpPr>
            <a:grpSpLocks/>
          </p:cNvGrpSpPr>
          <p:nvPr/>
        </p:nvGrpSpPr>
        <p:grpSpPr bwMode="auto">
          <a:xfrm>
            <a:off x="668338" y="3813175"/>
            <a:ext cx="8558212" cy="2392363"/>
            <a:chOff x="421" y="2402"/>
            <a:chExt cx="5391" cy="1507"/>
          </a:xfrm>
        </p:grpSpPr>
        <p:grpSp>
          <p:nvGrpSpPr>
            <p:cNvPr id="27760" name="Group 708"/>
            <p:cNvGrpSpPr>
              <a:grpSpLocks/>
            </p:cNvGrpSpPr>
            <p:nvPr/>
          </p:nvGrpSpPr>
          <p:grpSpPr bwMode="auto">
            <a:xfrm>
              <a:off x="421" y="2402"/>
              <a:ext cx="5391" cy="265"/>
              <a:chOff x="421" y="2402"/>
              <a:chExt cx="5391" cy="265"/>
            </a:xfrm>
          </p:grpSpPr>
          <p:sp>
            <p:nvSpPr>
              <p:cNvPr id="27809" name="Rectangle 709"/>
              <p:cNvSpPr>
                <a:spLocks noChangeArrowheads="1"/>
              </p:cNvSpPr>
              <p:nvPr/>
            </p:nvSpPr>
            <p:spPr bwMode="auto">
              <a:xfrm>
                <a:off x="421" y="2402"/>
                <a:ext cx="238" cy="265"/>
              </a:xfrm>
              <a:prstGeom prst="rect">
                <a:avLst/>
              </a:prstGeom>
              <a:noFill/>
              <a:ln w="19050">
                <a:solidFill>
                  <a:schemeClr val="tx1"/>
                </a:solidFill>
                <a:miter lim="800000"/>
                <a:headEnd/>
                <a:tailEnd/>
              </a:ln>
            </p:spPr>
            <p:txBody>
              <a:bodyPr wrap="none" anchor="ctr"/>
              <a:lstStyle/>
              <a:p>
                <a:endParaRPr lang="en-US"/>
              </a:p>
            </p:txBody>
          </p:sp>
          <p:sp>
            <p:nvSpPr>
              <p:cNvPr id="27810" name="Rectangle 710"/>
              <p:cNvSpPr>
                <a:spLocks noChangeArrowheads="1"/>
              </p:cNvSpPr>
              <p:nvPr/>
            </p:nvSpPr>
            <p:spPr bwMode="auto">
              <a:xfrm>
                <a:off x="789" y="2402"/>
                <a:ext cx="238" cy="265"/>
              </a:xfrm>
              <a:prstGeom prst="rect">
                <a:avLst/>
              </a:prstGeom>
              <a:noFill/>
              <a:ln w="19050">
                <a:solidFill>
                  <a:schemeClr val="tx1"/>
                </a:solidFill>
                <a:miter lim="800000"/>
                <a:headEnd/>
                <a:tailEnd/>
              </a:ln>
            </p:spPr>
            <p:txBody>
              <a:bodyPr wrap="none" anchor="ctr"/>
              <a:lstStyle/>
              <a:p>
                <a:endParaRPr lang="en-US"/>
              </a:p>
            </p:txBody>
          </p:sp>
          <p:sp>
            <p:nvSpPr>
              <p:cNvPr id="27811" name="Rectangle 711"/>
              <p:cNvSpPr>
                <a:spLocks noChangeArrowheads="1"/>
              </p:cNvSpPr>
              <p:nvPr/>
            </p:nvSpPr>
            <p:spPr bwMode="auto">
              <a:xfrm>
                <a:off x="1157" y="2402"/>
                <a:ext cx="238" cy="265"/>
              </a:xfrm>
              <a:prstGeom prst="rect">
                <a:avLst/>
              </a:prstGeom>
              <a:noFill/>
              <a:ln w="19050">
                <a:solidFill>
                  <a:schemeClr val="tx1"/>
                </a:solidFill>
                <a:miter lim="800000"/>
                <a:headEnd/>
                <a:tailEnd/>
              </a:ln>
            </p:spPr>
            <p:txBody>
              <a:bodyPr wrap="none" anchor="ctr"/>
              <a:lstStyle/>
              <a:p>
                <a:endParaRPr lang="en-US"/>
              </a:p>
            </p:txBody>
          </p:sp>
          <p:sp>
            <p:nvSpPr>
              <p:cNvPr id="27812" name="Rectangle 712"/>
              <p:cNvSpPr>
                <a:spLocks noChangeArrowheads="1"/>
              </p:cNvSpPr>
              <p:nvPr/>
            </p:nvSpPr>
            <p:spPr bwMode="auto">
              <a:xfrm>
                <a:off x="1525" y="2402"/>
                <a:ext cx="238" cy="265"/>
              </a:xfrm>
              <a:prstGeom prst="rect">
                <a:avLst/>
              </a:prstGeom>
              <a:noFill/>
              <a:ln w="19050">
                <a:solidFill>
                  <a:schemeClr val="tx1"/>
                </a:solidFill>
                <a:miter lim="800000"/>
                <a:headEnd/>
                <a:tailEnd/>
              </a:ln>
            </p:spPr>
            <p:txBody>
              <a:bodyPr wrap="none" anchor="ctr"/>
              <a:lstStyle/>
              <a:p>
                <a:endParaRPr lang="en-US"/>
              </a:p>
            </p:txBody>
          </p:sp>
          <p:sp>
            <p:nvSpPr>
              <p:cNvPr id="27813" name="Rectangle 713"/>
              <p:cNvSpPr>
                <a:spLocks noChangeArrowheads="1"/>
              </p:cNvSpPr>
              <p:nvPr/>
            </p:nvSpPr>
            <p:spPr bwMode="auto">
              <a:xfrm>
                <a:off x="1893" y="2402"/>
                <a:ext cx="238" cy="265"/>
              </a:xfrm>
              <a:prstGeom prst="rect">
                <a:avLst/>
              </a:prstGeom>
              <a:noFill/>
              <a:ln w="19050">
                <a:solidFill>
                  <a:schemeClr val="tx1"/>
                </a:solidFill>
                <a:miter lim="800000"/>
                <a:headEnd/>
                <a:tailEnd/>
              </a:ln>
            </p:spPr>
            <p:txBody>
              <a:bodyPr wrap="none" anchor="ctr"/>
              <a:lstStyle/>
              <a:p>
                <a:endParaRPr lang="en-US"/>
              </a:p>
            </p:txBody>
          </p:sp>
          <p:sp>
            <p:nvSpPr>
              <p:cNvPr id="27814" name="Rectangle 714"/>
              <p:cNvSpPr>
                <a:spLocks noChangeArrowheads="1"/>
              </p:cNvSpPr>
              <p:nvPr/>
            </p:nvSpPr>
            <p:spPr bwMode="auto">
              <a:xfrm>
                <a:off x="2261" y="2402"/>
                <a:ext cx="238" cy="265"/>
              </a:xfrm>
              <a:prstGeom prst="rect">
                <a:avLst/>
              </a:prstGeom>
              <a:noFill/>
              <a:ln w="19050">
                <a:solidFill>
                  <a:schemeClr val="tx1"/>
                </a:solidFill>
                <a:miter lim="800000"/>
                <a:headEnd/>
                <a:tailEnd/>
              </a:ln>
            </p:spPr>
            <p:txBody>
              <a:bodyPr wrap="none" anchor="ctr"/>
              <a:lstStyle/>
              <a:p>
                <a:endParaRPr lang="en-US"/>
              </a:p>
            </p:txBody>
          </p:sp>
          <p:sp>
            <p:nvSpPr>
              <p:cNvPr id="27815" name="Rectangle 715"/>
              <p:cNvSpPr>
                <a:spLocks noChangeArrowheads="1"/>
              </p:cNvSpPr>
              <p:nvPr/>
            </p:nvSpPr>
            <p:spPr bwMode="auto">
              <a:xfrm>
                <a:off x="2629" y="2402"/>
                <a:ext cx="238" cy="265"/>
              </a:xfrm>
              <a:prstGeom prst="rect">
                <a:avLst/>
              </a:prstGeom>
              <a:noFill/>
              <a:ln w="19050">
                <a:solidFill>
                  <a:schemeClr val="tx1"/>
                </a:solidFill>
                <a:miter lim="800000"/>
                <a:headEnd/>
                <a:tailEnd/>
              </a:ln>
            </p:spPr>
            <p:txBody>
              <a:bodyPr wrap="none" anchor="ctr"/>
              <a:lstStyle/>
              <a:p>
                <a:endParaRPr lang="en-US"/>
              </a:p>
            </p:txBody>
          </p:sp>
          <p:sp>
            <p:nvSpPr>
              <p:cNvPr id="27816" name="Rectangle 716"/>
              <p:cNvSpPr>
                <a:spLocks noChangeArrowheads="1"/>
              </p:cNvSpPr>
              <p:nvPr/>
            </p:nvSpPr>
            <p:spPr bwMode="auto">
              <a:xfrm>
                <a:off x="2997" y="2402"/>
                <a:ext cx="238" cy="265"/>
              </a:xfrm>
              <a:prstGeom prst="rect">
                <a:avLst/>
              </a:prstGeom>
              <a:noFill/>
              <a:ln w="19050">
                <a:solidFill>
                  <a:schemeClr val="tx1"/>
                </a:solidFill>
                <a:miter lim="800000"/>
                <a:headEnd/>
                <a:tailEnd/>
              </a:ln>
            </p:spPr>
            <p:txBody>
              <a:bodyPr wrap="none" anchor="ctr"/>
              <a:lstStyle/>
              <a:p>
                <a:endParaRPr lang="en-US"/>
              </a:p>
            </p:txBody>
          </p:sp>
          <p:sp>
            <p:nvSpPr>
              <p:cNvPr id="27817" name="Rectangle 717"/>
              <p:cNvSpPr>
                <a:spLocks noChangeArrowheads="1"/>
              </p:cNvSpPr>
              <p:nvPr/>
            </p:nvSpPr>
            <p:spPr bwMode="auto">
              <a:xfrm>
                <a:off x="3365" y="2402"/>
                <a:ext cx="238" cy="265"/>
              </a:xfrm>
              <a:prstGeom prst="rect">
                <a:avLst/>
              </a:prstGeom>
              <a:noFill/>
              <a:ln w="19050">
                <a:solidFill>
                  <a:schemeClr val="tx1"/>
                </a:solidFill>
                <a:miter lim="800000"/>
                <a:headEnd/>
                <a:tailEnd/>
              </a:ln>
            </p:spPr>
            <p:txBody>
              <a:bodyPr wrap="none" anchor="ctr"/>
              <a:lstStyle/>
              <a:p>
                <a:endParaRPr lang="en-US"/>
              </a:p>
            </p:txBody>
          </p:sp>
          <p:sp>
            <p:nvSpPr>
              <p:cNvPr id="27818" name="Rectangle 718"/>
              <p:cNvSpPr>
                <a:spLocks noChangeArrowheads="1"/>
              </p:cNvSpPr>
              <p:nvPr/>
            </p:nvSpPr>
            <p:spPr bwMode="auto">
              <a:xfrm>
                <a:off x="3733" y="2402"/>
                <a:ext cx="238" cy="265"/>
              </a:xfrm>
              <a:prstGeom prst="rect">
                <a:avLst/>
              </a:prstGeom>
              <a:noFill/>
              <a:ln w="19050">
                <a:solidFill>
                  <a:schemeClr val="tx1"/>
                </a:solidFill>
                <a:miter lim="800000"/>
                <a:headEnd/>
                <a:tailEnd/>
              </a:ln>
            </p:spPr>
            <p:txBody>
              <a:bodyPr wrap="none" anchor="ctr"/>
              <a:lstStyle/>
              <a:p>
                <a:endParaRPr lang="en-US"/>
              </a:p>
            </p:txBody>
          </p:sp>
          <p:sp>
            <p:nvSpPr>
              <p:cNvPr id="27819" name="Rectangle 719"/>
              <p:cNvSpPr>
                <a:spLocks noChangeArrowheads="1"/>
              </p:cNvSpPr>
              <p:nvPr/>
            </p:nvSpPr>
            <p:spPr bwMode="auto">
              <a:xfrm>
                <a:off x="4101" y="2402"/>
                <a:ext cx="238" cy="265"/>
              </a:xfrm>
              <a:prstGeom prst="rect">
                <a:avLst/>
              </a:prstGeom>
              <a:noFill/>
              <a:ln w="19050">
                <a:solidFill>
                  <a:schemeClr val="tx1"/>
                </a:solidFill>
                <a:miter lim="800000"/>
                <a:headEnd/>
                <a:tailEnd/>
              </a:ln>
            </p:spPr>
            <p:txBody>
              <a:bodyPr wrap="none" anchor="ctr"/>
              <a:lstStyle/>
              <a:p>
                <a:endParaRPr lang="en-US"/>
              </a:p>
            </p:txBody>
          </p:sp>
          <p:sp>
            <p:nvSpPr>
              <p:cNvPr id="27820" name="Rectangle 720"/>
              <p:cNvSpPr>
                <a:spLocks noChangeArrowheads="1"/>
              </p:cNvSpPr>
              <p:nvPr/>
            </p:nvSpPr>
            <p:spPr bwMode="auto">
              <a:xfrm>
                <a:off x="4469" y="2402"/>
                <a:ext cx="238" cy="265"/>
              </a:xfrm>
              <a:prstGeom prst="rect">
                <a:avLst/>
              </a:prstGeom>
              <a:noFill/>
              <a:ln w="19050">
                <a:solidFill>
                  <a:schemeClr val="tx1"/>
                </a:solidFill>
                <a:miter lim="800000"/>
                <a:headEnd/>
                <a:tailEnd/>
              </a:ln>
            </p:spPr>
            <p:txBody>
              <a:bodyPr wrap="none" anchor="ctr"/>
              <a:lstStyle/>
              <a:p>
                <a:endParaRPr lang="en-US"/>
              </a:p>
            </p:txBody>
          </p:sp>
          <p:sp>
            <p:nvSpPr>
              <p:cNvPr id="27821" name="Rectangle 721"/>
              <p:cNvSpPr>
                <a:spLocks noChangeArrowheads="1"/>
              </p:cNvSpPr>
              <p:nvPr/>
            </p:nvSpPr>
            <p:spPr bwMode="auto">
              <a:xfrm>
                <a:off x="4837" y="2402"/>
                <a:ext cx="238" cy="265"/>
              </a:xfrm>
              <a:prstGeom prst="rect">
                <a:avLst/>
              </a:prstGeom>
              <a:noFill/>
              <a:ln w="19050">
                <a:solidFill>
                  <a:schemeClr val="tx1"/>
                </a:solidFill>
                <a:miter lim="800000"/>
                <a:headEnd/>
                <a:tailEnd/>
              </a:ln>
            </p:spPr>
            <p:txBody>
              <a:bodyPr wrap="none" anchor="ctr"/>
              <a:lstStyle/>
              <a:p>
                <a:endParaRPr lang="en-US"/>
              </a:p>
            </p:txBody>
          </p:sp>
          <p:sp>
            <p:nvSpPr>
              <p:cNvPr id="27822" name="Rectangle 722"/>
              <p:cNvSpPr>
                <a:spLocks noChangeArrowheads="1"/>
              </p:cNvSpPr>
              <p:nvPr/>
            </p:nvSpPr>
            <p:spPr bwMode="auto">
              <a:xfrm>
                <a:off x="5205" y="2402"/>
                <a:ext cx="238" cy="265"/>
              </a:xfrm>
              <a:prstGeom prst="rect">
                <a:avLst/>
              </a:prstGeom>
              <a:noFill/>
              <a:ln w="19050">
                <a:solidFill>
                  <a:schemeClr val="tx1"/>
                </a:solidFill>
                <a:miter lim="800000"/>
                <a:headEnd/>
                <a:tailEnd/>
              </a:ln>
            </p:spPr>
            <p:txBody>
              <a:bodyPr wrap="none" anchor="ctr"/>
              <a:lstStyle/>
              <a:p>
                <a:endParaRPr lang="en-US"/>
              </a:p>
            </p:txBody>
          </p:sp>
          <p:sp>
            <p:nvSpPr>
              <p:cNvPr id="27823" name="Rectangle 723"/>
              <p:cNvSpPr>
                <a:spLocks noChangeArrowheads="1"/>
              </p:cNvSpPr>
              <p:nvPr/>
            </p:nvSpPr>
            <p:spPr bwMode="auto">
              <a:xfrm>
                <a:off x="5574" y="2402"/>
                <a:ext cx="238" cy="265"/>
              </a:xfrm>
              <a:prstGeom prst="rect">
                <a:avLst/>
              </a:prstGeom>
              <a:noFill/>
              <a:ln w="19050">
                <a:solidFill>
                  <a:schemeClr val="tx1"/>
                </a:solidFill>
                <a:miter lim="800000"/>
                <a:headEnd/>
                <a:tailEnd/>
              </a:ln>
            </p:spPr>
            <p:txBody>
              <a:bodyPr wrap="none" anchor="ctr"/>
              <a:lstStyle/>
              <a:p>
                <a:endParaRPr lang="en-US"/>
              </a:p>
            </p:txBody>
          </p:sp>
        </p:grpSp>
        <p:grpSp>
          <p:nvGrpSpPr>
            <p:cNvPr id="27761" name="Group 724"/>
            <p:cNvGrpSpPr>
              <a:grpSpLocks/>
            </p:cNvGrpSpPr>
            <p:nvPr/>
          </p:nvGrpSpPr>
          <p:grpSpPr bwMode="auto">
            <a:xfrm>
              <a:off x="421" y="2816"/>
              <a:ext cx="5391" cy="265"/>
              <a:chOff x="421" y="2402"/>
              <a:chExt cx="5391" cy="265"/>
            </a:xfrm>
          </p:grpSpPr>
          <p:sp>
            <p:nvSpPr>
              <p:cNvPr id="27794" name="Rectangle 725"/>
              <p:cNvSpPr>
                <a:spLocks noChangeArrowheads="1"/>
              </p:cNvSpPr>
              <p:nvPr/>
            </p:nvSpPr>
            <p:spPr bwMode="auto">
              <a:xfrm>
                <a:off x="421" y="2402"/>
                <a:ext cx="238" cy="265"/>
              </a:xfrm>
              <a:prstGeom prst="rect">
                <a:avLst/>
              </a:prstGeom>
              <a:noFill/>
              <a:ln w="19050">
                <a:solidFill>
                  <a:schemeClr val="tx1"/>
                </a:solidFill>
                <a:miter lim="800000"/>
                <a:headEnd/>
                <a:tailEnd/>
              </a:ln>
            </p:spPr>
            <p:txBody>
              <a:bodyPr wrap="none" anchor="ctr"/>
              <a:lstStyle/>
              <a:p>
                <a:endParaRPr lang="en-US"/>
              </a:p>
            </p:txBody>
          </p:sp>
          <p:sp>
            <p:nvSpPr>
              <p:cNvPr id="27795" name="Rectangle 726"/>
              <p:cNvSpPr>
                <a:spLocks noChangeArrowheads="1"/>
              </p:cNvSpPr>
              <p:nvPr/>
            </p:nvSpPr>
            <p:spPr bwMode="auto">
              <a:xfrm>
                <a:off x="789" y="2402"/>
                <a:ext cx="238" cy="265"/>
              </a:xfrm>
              <a:prstGeom prst="rect">
                <a:avLst/>
              </a:prstGeom>
              <a:noFill/>
              <a:ln w="19050">
                <a:solidFill>
                  <a:schemeClr val="tx1"/>
                </a:solidFill>
                <a:miter lim="800000"/>
                <a:headEnd/>
                <a:tailEnd/>
              </a:ln>
            </p:spPr>
            <p:txBody>
              <a:bodyPr wrap="none" anchor="ctr"/>
              <a:lstStyle/>
              <a:p>
                <a:endParaRPr lang="en-US"/>
              </a:p>
            </p:txBody>
          </p:sp>
          <p:sp>
            <p:nvSpPr>
              <p:cNvPr id="27796" name="Rectangle 727"/>
              <p:cNvSpPr>
                <a:spLocks noChangeArrowheads="1"/>
              </p:cNvSpPr>
              <p:nvPr/>
            </p:nvSpPr>
            <p:spPr bwMode="auto">
              <a:xfrm>
                <a:off x="1157" y="2402"/>
                <a:ext cx="238" cy="265"/>
              </a:xfrm>
              <a:prstGeom prst="rect">
                <a:avLst/>
              </a:prstGeom>
              <a:noFill/>
              <a:ln w="19050">
                <a:solidFill>
                  <a:schemeClr val="tx1"/>
                </a:solidFill>
                <a:miter lim="800000"/>
                <a:headEnd/>
                <a:tailEnd/>
              </a:ln>
            </p:spPr>
            <p:txBody>
              <a:bodyPr wrap="none" anchor="ctr"/>
              <a:lstStyle/>
              <a:p>
                <a:endParaRPr lang="en-US"/>
              </a:p>
            </p:txBody>
          </p:sp>
          <p:sp>
            <p:nvSpPr>
              <p:cNvPr id="27797" name="Rectangle 728"/>
              <p:cNvSpPr>
                <a:spLocks noChangeArrowheads="1"/>
              </p:cNvSpPr>
              <p:nvPr/>
            </p:nvSpPr>
            <p:spPr bwMode="auto">
              <a:xfrm>
                <a:off x="1525" y="2402"/>
                <a:ext cx="238" cy="265"/>
              </a:xfrm>
              <a:prstGeom prst="rect">
                <a:avLst/>
              </a:prstGeom>
              <a:noFill/>
              <a:ln w="19050">
                <a:solidFill>
                  <a:schemeClr val="tx1"/>
                </a:solidFill>
                <a:miter lim="800000"/>
                <a:headEnd/>
                <a:tailEnd/>
              </a:ln>
            </p:spPr>
            <p:txBody>
              <a:bodyPr wrap="none" anchor="ctr"/>
              <a:lstStyle/>
              <a:p>
                <a:endParaRPr lang="en-US"/>
              </a:p>
            </p:txBody>
          </p:sp>
          <p:sp>
            <p:nvSpPr>
              <p:cNvPr id="27798" name="Rectangle 729"/>
              <p:cNvSpPr>
                <a:spLocks noChangeArrowheads="1"/>
              </p:cNvSpPr>
              <p:nvPr/>
            </p:nvSpPr>
            <p:spPr bwMode="auto">
              <a:xfrm>
                <a:off x="1893" y="2402"/>
                <a:ext cx="238" cy="265"/>
              </a:xfrm>
              <a:prstGeom prst="rect">
                <a:avLst/>
              </a:prstGeom>
              <a:noFill/>
              <a:ln w="19050">
                <a:solidFill>
                  <a:schemeClr val="tx1"/>
                </a:solidFill>
                <a:miter lim="800000"/>
                <a:headEnd/>
                <a:tailEnd/>
              </a:ln>
            </p:spPr>
            <p:txBody>
              <a:bodyPr wrap="none" anchor="ctr"/>
              <a:lstStyle/>
              <a:p>
                <a:endParaRPr lang="en-US"/>
              </a:p>
            </p:txBody>
          </p:sp>
          <p:sp>
            <p:nvSpPr>
              <p:cNvPr id="27799" name="Rectangle 730"/>
              <p:cNvSpPr>
                <a:spLocks noChangeArrowheads="1"/>
              </p:cNvSpPr>
              <p:nvPr/>
            </p:nvSpPr>
            <p:spPr bwMode="auto">
              <a:xfrm>
                <a:off x="2261" y="2402"/>
                <a:ext cx="238" cy="265"/>
              </a:xfrm>
              <a:prstGeom prst="rect">
                <a:avLst/>
              </a:prstGeom>
              <a:noFill/>
              <a:ln w="19050">
                <a:solidFill>
                  <a:schemeClr val="tx1"/>
                </a:solidFill>
                <a:miter lim="800000"/>
                <a:headEnd/>
                <a:tailEnd/>
              </a:ln>
            </p:spPr>
            <p:txBody>
              <a:bodyPr wrap="none" anchor="ctr"/>
              <a:lstStyle/>
              <a:p>
                <a:endParaRPr lang="en-US"/>
              </a:p>
            </p:txBody>
          </p:sp>
          <p:sp>
            <p:nvSpPr>
              <p:cNvPr id="27800" name="Rectangle 731"/>
              <p:cNvSpPr>
                <a:spLocks noChangeArrowheads="1"/>
              </p:cNvSpPr>
              <p:nvPr/>
            </p:nvSpPr>
            <p:spPr bwMode="auto">
              <a:xfrm>
                <a:off x="2629" y="2402"/>
                <a:ext cx="238" cy="265"/>
              </a:xfrm>
              <a:prstGeom prst="rect">
                <a:avLst/>
              </a:prstGeom>
              <a:noFill/>
              <a:ln w="19050">
                <a:solidFill>
                  <a:schemeClr val="tx1"/>
                </a:solidFill>
                <a:miter lim="800000"/>
                <a:headEnd/>
                <a:tailEnd/>
              </a:ln>
            </p:spPr>
            <p:txBody>
              <a:bodyPr wrap="none" anchor="ctr"/>
              <a:lstStyle/>
              <a:p>
                <a:endParaRPr lang="en-US"/>
              </a:p>
            </p:txBody>
          </p:sp>
          <p:sp>
            <p:nvSpPr>
              <p:cNvPr id="27801" name="Rectangle 732"/>
              <p:cNvSpPr>
                <a:spLocks noChangeArrowheads="1"/>
              </p:cNvSpPr>
              <p:nvPr/>
            </p:nvSpPr>
            <p:spPr bwMode="auto">
              <a:xfrm>
                <a:off x="2997" y="2402"/>
                <a:ext cx="238" cy="265"/>
              </a:xfrm>
              <a:prstGeom prst="rect">
                <a:avLst/>
              </a:prstGeom>
              <a:noFill/>
              <a:ln w="19050">
                <a:solidFill>
                  <a:schemeClr val="tx1"/>
                </a:solidFill>
                <a:miter lim="800000"/>
                <a:headEnd/>
                <a:tailEnd/>
              </a:ln>
            </p:spPr>
            <p:txBody>
              <a:bodyPr wrap="none" anchor="ctr"/>
              <a:lstStyle/>
              <a:p>
                <a:endParaRPr lang="en-US"/>
              </a:p>
            </p:txBody>
          </p:sp>
          <p:sp>
            <p:nvSpPr>
              <p:cNvPr id="27802" name="Rectangle 733"/>
              <p:cNvSpPr>
                <a:spLocks noChangeArrowheads="1"/>
              </p:cNvSpPr>
              <p:nvPr/>
            </p:nvSpPr>
            <p:spPr bwMode="auto">
              <a:xfrm>
                <a:off x="3365" y="2402"/>
                <a:ext cx="238" cy="265"/>
              </a:xfrm>
              <a:prstGeom prst="rect">
                <a:avLst/>
              </a:prstGeom>
              <a:noFill/>
              <a:ln w="19050">
                <a:solidFill>
                  <a:schemeClr val="tx1"/>
                </a:solidFill>
                <a:miter lim="800000"/>
                <a:headEnd/>
                <a:tailEnd/>
              </a:ln>
            </p:spPr>
            <p:txBody>
              <a:bodyPr wrap="none" anchor="ctr"/>
              <a:lstStyle/>
              <a:p>
                <a:endParaRPr lang="en-US"/>
              </a:p>
            </p:txBody>
          </p:sp>
          <p:sp>
            <p:nvSpPr>
              <p:cNvPr id="27803" name="Rectangle 734"/>
              <p:cNvSpPr>
                <a:spLocks noChangeArrowheads="1"/>
              </p:cNvSpPr>
              <p:nvPr/>
            </p:nvSpPr>
            <p:spPr bwMode="auto">
              <a:xfrm>
                <a:off x="3733" y="2402"/>
                <a:ext cx="238" cy="265"/>
              </a:xfrm>
              <a:prstGeom prst="rect">
                <a:avLst/>
              </a:prstGeom>
              <a:noFill/>
              <a:ln w="19050">
                <a:solidFill>
                  <a:schemeClr val="tx1"/>
                </a:solidFill>
                <a:miter lim="800000"/>
                <a:headEnd/>
                <a:tailEnd/>
              </a:ln>
            </p:spPr>
            <p:txBody>
              <a:bodyPr wrap="none" anchor="ctr"/>
              <a:lstStyle/>
              <a:p>
                <a:endParaRPr lang="en-US"/>
              </a:p>
            </p:txBody>
          </p:sp>
          <p:sp>
            <p:nvSpPr>
              <p:cNvPr id="27804" name="Rectangle 735"/>
              <p:cNvSpPr>
                <a:spLocks noChangeArrowheads="1"/>
              </p:cNvSpPr>
              <p:nvPr/>
            </p:nvSpPr>
            <p:spPr bwMode="auto">
              <a:xfrm>
                <a:off x="4101" y="2402"/>
                <a:ext cx="238" cy="265"/>
              </a:xfrm>
              <a:prstGeom prst="rect">
                <a:avLst/>
              </a:prstGeom>
              <a:noFill/>
              <a:ln w="19050">
                <a:solidFill>
                  <a:schemeClr val="tx1"/>
                </a:solidFill>
                <a:miter lim="800000"/>
                <a:headEnd/>
                <a:tailEnd/>
              </a:ln>
            </p:spPr>
            <p:txBody>
              <a:bodyPr wrap="none" anchor="ctr"/>
              <a:lstStyle/>
              <a:p>
                <a:endParaRPr lang="en-US"/>
              </a:p>
            </p:txBody>
          </p:sp>
          <p:sp>
            <p:nvSpPr>
              <p:cNvPr id="27805" name="Rectangle 736"/>
              <p:cNvSpPr>
                <a:spLocks noChangeArrowheads="1"/>
              </p:cNvSpPr>
              <p:nvPr/>
            </p:nvSpPr>
            <p:spPr bwMode="auto">
              <a:xfrm>
                <a:off x="4469" y="2402"/>
                <a:ext cx="238" cy="265"/>
              </a:xfrm>
              <a:prstGeom prst="rect">
                <a:avLst/>
              </a:prstGeom>
              <a:noFill/>
              <a:ln w="19050">
                <a:solidFill>
                  <a:schemeClr val="tx1"/>
                </a:solidFill>
                <a:miter lim="800000"/>
                <a:headEnd/>
                <a:tailEnd/>
              </a:ln>
            </p:spPr>
            <p:txBody>
              <a:bodyPr wrap="none" anchor="ctr"/>
              <a:lstStyle/>
              <a:p>
                <a:endParaRPr lang="en-US"/>
              </a:p>
            </p:txBody>
          </p:sp>
          <p:sp>
            <p:nvSpPr>
              <p:cNvPr id="27806" name="Rectangle 737"/>
              <p:cNvSpPr>
                <a:spLocks noChangeArrowheads="1"/>
              </p:cNvSpPr>
              <p:nvPr/>
            </p:nvSpPr>
            <p:spPr bwMode="auto">
              <a:xfrm>
                <a:off x="4837" y="2402"/>
                <a:ext cx="238" cy="265"/>
              </a:xfrm>
              <a:prstGeom prst="rect">
                <a:avLst/>
              </a:prstGeom>
              <a:noFill/>
              <a:ln w="19050">
                <a:solidFill>
                  <a:schemeClr val="tx1"/>
                </a:solidFill>
                <a:miter lim="800000"/>
                <a:headEnd/>
                <a:tailEnd/>
              </a:ln>
            </p:spPr>
            <p:txBody>
              <a:bodyPr wrap="none" anchor="ctr"/>
              <a:lstStyle/>
              <a:p>
                <a:endParaRPr lang="en-US"/>
              </a:p>
            </p:txBody>
          </p:sp>
          <p:sp>
            <p:nvSpPr>
              <p:cNvPr id="27807" name="Rectangle 738"/>
              <p:cNvSpPr>
                <a:spLocks noChangeArrowheads="1"/>
              </p:cNvSpPr>
              <p:nvPr/>
            </p:nvSpPr>
            <p:spPr bwMode="auto">
              <a:xfrm>
                <a:off x="5205" y="2402"/>
                <a:ext cx="238" cy="265"/>
              </a:xfrm>
              <a:prstGeom prst="rect">
                <a:avLst/>
              </a:prstGeom>
              <a:noFill/>
              <a:ln w="19050">
                <a:solidFill>
                  <a:schemeClr val="tx1"/>
                </a:solidFill>
                <a:miter lim="800000"/>
                <a:headEnd/>
                <a:tailEnd/>
              </a:ln>
            </p:spPr>
            <p:txBody>
              <a:bodyPr wrap="none" anchor="ctr"/>
              <a:lstStyle/>
              <a:p>
                <a:endParaRPr lang="en-US"/>
              </a:p>
            </p:txBody>
          </p:sp>
          <p:sp>
            <p:nvSpPr>
              <p:cNvPr id="27808" name="Rectangle 739"/>
              <p:cNvSpPr>
                <a:spLocks noChangeArrowheads="1"/>
              </p:cNvSpPr>
              <p:nvPr/>
            </p:nvSpPr>
            <p:spPr bwMode="auto">
              <a:xfrm>
                <a:off x="5574" y="2402"/>
                <a:ext cx="238" cy="265"/>
              </a:xfrm>
              <a:prstGeom prst="rect">
                <a:avLst/>
              </a:prstGeom>
              <a:noFill/>
              <a:ln w="19050">
                <a:solidFill>
                  <a:schemeClr val="tx1"/>
                </a:solidFill>
                <a:miter lim="800000"/>
                <a:headEnd/>
                <a:tailEnd/>
              </a:ln>
            </p:spPr>
            <p:txBody>
              <a:bodyPr wrap="none" anchor="ctr"/>
              <a:lstStyle/>
              <a:p>
                <a:endParaRPr lang="en-US"/>
              </a:p>
            </p:txBody>
          </p:sp>
        </p:grpSp>
        <p:grpSp>
          <p:nvGrpSpPr>
            <p:cNvPr id="27762" name="Group 740"/>
            <p:cNvGrpSpPr>
              <a:grpSpLocks/>
            </p:cNvGrpSpPr>
            <p:nvPr/>
          </p:nvGrpSpPr>
          <p:grpSpPr bwMode="auto">
            <a:xfrm>
              <a:off x="421" y="3230"/>
              <a:ext cx="5391" cy="265"/>
              <a:chOff x="421" y="2402"/>
              <a:chExt cx="5391" cy="265"/>
            </a:xfrm>
          </p:grpSpPr>
          <p:sp>
            <p:nvSpPr>
              <p:cNvPr id="27779" name="Rectangle 741"/>
              <p:cNvSpPr>
                <a:spLocks noChangeArrowheads="1"/>
              </p:cNvSpPr>
              <p:nvPr/>
            </p:nvSpPr>
            <p:spPr bwMode="auto">
              <a:xfrm>
                <a:off x="421" y="2402"/>
                <a:ext cx="238" cy="265"/>
              </a:xfrm>
              <a:prstGeom prst="rect">
                <a:avLst/>
              </a:prstGeom>
              <a:noFill/>
              <a:ln w="19050">
                <a:solidFill>
                  <a:schemeClr val="tx1"/>
                </a:solidFill>
                <a:miter lim="800000"/>
                <a:headEnd/>
                <a:tailEnd/>
              </a:ln>
            </p:spPr>
            <p:txBody>
              <a:bodyPr wrap="none" anchor="ctr"/>
              <a:lstStyle/>
              <a:p>
                <a:endParaRPr lang="en-US"/>
              </a:p>
            </p:txBody>
          </p:sp>
          <p:sp>
            <p:nvSpPr>
              <p:cNvPr id="27780" name="Rectangle 742"/>
              <p:cNvSpPr>
                <a:spLocks noChangeArrowheads="1"/>
              </p:cNvSpPr>
              <p:nvPr/>
            </p:nvSpPr>
            <p:spPr bwMode="auto">
              <a:xfrm>
                <a:off x="789" y="2402"/>
                <a:ext cx="238" cy="265"/>
              </a:xfrm>
              <a:prstGeom prst="rect">
                <a:avLst/>
              </a:prstGeom>
              <a:noFill/>
              <a:ln w="19050">
                <a:solidFill>
                  <a:schemeClr val="tx1"/>
                </a:solidFill>
                <a:miter lim="800000"/>
                <a:headEnd/>
                <a:tailEnd/>
              </a:ln>
            </p:spPr>
            <p:txBody>
              <a:bodyPr wrap="none" anchor="ctr"/>
              <a:lstStyle/>
              <a:p>
                <a:endParaRPr lang="en-US"/>
              </a:p>
            </p:txBody>
          </p:sp>
          <p:sp>
            <p:nvSpPr>
              <p:cNvPr id="27781" name="Rectangle 743"/>
              <p:cNvSpPr>
                <a:spLocks noChangeArrowheads="1"/>
              </p:cNvSpPr>
              <p:nvPr/>
            </p:nvSpPr>
            <p:spPr bwMode="auto">
              <a:xfrm>
                <a:off x="1157" y="2402"/>
                <a:ext cx="238" cy="265"/>
              </a:xfrm>
              <a:prstGeom prst="rect">
                <a:avLst/>
              </a:prstGeom>
              <a:noFill/>
              <a:ln w="19050">
                <a:solidFill>
                  <a:schemeClr val="tx1"/>
                </a:solidFill>
                <a:miter lim="800000"/>
                <a:headEnd/>
                <a:tailEnd/>
              </a:ln>
            </p:spPr>
            <p:txBody>
              <a:bodyPr wrap="none" anchor="ctr"/>
              <a:lstStyle/>
              <a:p>
                <a:endParaRPr lang="en-US"/>
              </a:p>
            </p:txBody>
          </p:sp>
          <p:sp>
            <p:nvSpPr>
              <p:cNvPr id="27782" name="Rectangle 744"/>
              <p:cNvSpPr>
                <a:spLocks noChangeArrowheads="1"/>
              </p:cNvSpPr>
              <p:nvPr/>
            </p:nvSpPr>
            <p:spPr bwMode="auto">
              <a:xfrm>
                <a:off x="1525" y="2402"/>
                <a:ext cx="238" cy="265"/>
              </a:xfrm>
              <a:prstGeom prst="rect">
                <a:avLst/>
              </a:prstGeom>
              <a:noFill/>
              <a:ln w="19050">
                <a:solidFill>
                  <a:schemeClr val="tx1"/>
                </a:solidFill>
                <a:miter lim="800000"/>
                <a:headEnd/>
                <a:tailEnd/>
              </a:ln>
            </p:spPr>
            <p:txBody>
              <a:bodyPr wrap="none" anchor="ctr"/>
              <a:lstStyle/>
              <a:p>
                <a:endParaRPr lang="en-US"/>
              </a:p>
            </p:txBody>
          </p:sp>
          <p:sp>
            <p:nvSpPr>
              <p:cNvPr id="27783" name="Rectangle 745"/>
              <p:cNvSpPr>
                <a:spLocks noChangeArrowheads="1"/>
              </p:cNvSpPr>
              <p:nvPr/>
            </p:nvSpPr>
            <p:spPr bwMode="auto">
              <a:xfrm>
                <a:off x="1893" y="2402"/>
                <a:ext cx="238" cy="265"/>
              </a:xfrm>
              <a:prstGeom prst="rect">
                <a:avLst/>
              </a:prstGeom>
              <a:noFill/>
              <a:ln w="19050">
                <a:solidFill>
                  <a:schemeClr val="tx1"/>
                </a:solidFill>
                <a:miter lim="800000"/>
                <a:headEnd/>
                <a:tailEnd/>
              </a:ln>
            </p:spPr>
            <p:txBody>
              <a:bodyPr wrap="none" anchor="ctr"/>
              <a:lstStyle/>
              <a:p>
                <a:endParaRPr lang="en-US"/>
              </a:p>
            </p:txBody>
          </p:sp>
          <p:sp>
            <p:nvSpPr>
              <p:cNvPr id="27784" name="Rectangle 746"/>
              <p:cNvSpPr>
                <a:spLocks noChangeArrowheads="1"/>
              </p:cNvSpPr>
              <p:nvPr/>
            </p:nvSpPr>
            <p:spPr bwMode="auto">
              <a:xfrm>
                <a:off x="2261" y="2402"/>
                <a:ext cx="238" cy="265"/>
              </a:xfrm>
              <a:prstGeom prst="rect">
                <a:avLst/>
              </a:prstGeom>
              <a:noFill/>
              <a:ln w="19050">
                <a:solidFill>
                  <a:schemeClr val="tx1"/>
                </a:solidFill>
                <a:miter lim="800000"/>
                <a:headEnd/>
                <a:tailEnd/>
              </a:ln>
            </p:spPr>
            <p:txBody>
              <a:bodyPr wrap="none" anchor="ctr"/>
              <a:lstStyle/>
              <a:p>
                <a:endParaRPr lang="en-US"/>
              </a:p>
            </p:txBody>
          </p:sp>
          <p:sp>
            <p:nvSpPr>
              <p:cNvPr id="27785" name="Rectangle 747"/>
              <p:cNvSpPr>
                <a:spLocks noChangeArrowheads="1"/>
              </p:cNvSpPr>
              <p:nvPr/>
            </p:nvSpPr>
            <p:spPr bwMode="auto">
              <a:xfrm>
                <a:off x="2629" y="2402"/>
                <a:ext cx="238" cy="265"/>
              </a:xfrm>
              <a:prstGeom prst="rect">
                <a:avLst/>
              </a:prstGeom>
              <a:noFill/>
              <a:ln w="19050">
                <a:solidFill>
                  <a:schemeClr val="tx1"/>
                </a:solidFill>
                <a:miter lim="800000"/>
                <a:headEnd/>
                <a:tailEnd/>
              </a:ln>
            </p:spPr>
            <p:txBody>
              <a:bodyPr wrap="none" anchor="ctr"/>
              <a:lstStyle/>
              <a:p>
                <a:endParaRPr lang="en-US"/>
              </a:p>
            </p:txBody>
          </p:sp>
          <p:sp>
            <p:nvSpPr>
              <p:cNvPr id="27786" name="Rectangle 748"/>
              <p:cNvSpPr>
                <a:spLocks noChangeArrowheads="1"/>
              </p:cNvSpPr>
              <p:nvPr/>
            </p:nvSpPr>
            <p:spPr bwMode="auto">
              <a:xfrm>
                <a:off x="2997" y="2402"/>
                <a:ext cx="238" cy="265"/>
              </a:xfrm>
              <a:prstGeom prst="rect">
                <a:avLst/>
              </a:prstGeom>
              <a:noFill/>
              <a:ln w="19050">
                <a:solidFill>
                  <a:schemeClr val="tx1"/>
                </a:solidFill>
                <a:miter lim="800000"/>
                <a:headEnd/>
                <a:tailEnd/>
              </a:ln>
            </p:spPr>
            <p:txBody>
              <a:bodyPr wrap="none" anchor="ctr"/>
              <a:lstStyle/>
              <a:p>
                <a:endParaRPr lang="en-US"/>
              </a:p>
            </p:txBody>
          </p:sp>
          <p:sp>
            <p:nvSpPr>
              <p:cNvPr id="27787" name="Rectangle 749"/>
              <p:cNvSpPr>
                <a:spLocks noChangeArrowheads="1"/>
              </p:cNvSpPr>
              <p:nvPr/>
            </p:nvSpPr>
            <p:spPr bwMode="auto">
              <a:xfrm>
                <a:off x="3365" y="2402"/>
                <a:ext cx="238" cy="265"/>
              </a:xfrm>
              <a:prstGeom prst="rect">
                <a:avLst/>
              </a:prstGeom>
              <a:noFill/>
              <a:ln w="19050">
                <a:solidFill>
                  <a:schemeClr val="tx1"/>
                </a:solidFill>
                <a:miter lim="800000"/>
                <a:headEnd/>
                <a:tailEnd/>
              </a:ln>
            </p:spPr>
            <p:txBody>
              <a:bodyPr wrap="none" anchor="ctr"/>
              <a:lstStyle/>
              <a:p>
                <a:endParaRPr lang="en-US"/>
              </a:p>
            </p:txBody>
          </p:sp>
          <p:sp>
            <p:nvSpPr>
              <p:cNvPr id="27788" name="Rectangle 750"/>
              <p:cNvSpPr>
                <a:spLocks noChangeArrowheads="1"/>
              </p:cNvSpPr>
              <p:nvPr/>
            </p:nvSpPr>
            <p:spPr bwMode="auto">
              <a:xfrm>
                <a:off x="3733" y="2402"/>
                <a:ext cx="238" cy="265"/>
              </a:xfrm>
              <a:prstGeom prst="rect">
                <a:avLst/>
              </a:prstGeom>
              <a:noFill/>
              <a:ln w="19050">
                <a:solidFill>
                  <a:schemeClr val="tx1"/>
                </a:solidFill>
                <a:miter lim="800000"/>
                <a:headEnd/>
                <a:tailEnd/>
              </a:ln>
            </p:spPr>
            <p:txBody>
              <a:bodyPr wrap="none" anchor="ctr"/>
              <a:lstStyle/>
              <a:p>
                <a:endParaRPr lang="en-US"/>
              </a:p>
            </p:txBody>
          </p:sp>
          <p:sp>
            <p:nvSpPr>
              <p:cNvPr id="27789" name="Rectangle 751"/>
              <p:cNvSpPr>
                <a:spLocks noChangeArrowheads="1"/>
              </p:cNvSpPr>
              <p:nvPr/>
            </p:nvSpPr>
            <p:spPr bwMode="auto">
              <a:xfrm>
                <a:off x="4101" y="2402"/>
                <a:ext cx="238" cy="265"/>
              </a:xfrm>
              <a:prstGeom prst="rect">
                <a:avLst/>
              </a:prstGeom>
              <a:noFill/>
              <a:ln w="19050">
                <a:solidFill>
                  <a:schemeClr val="tx1"/>
                </a:solidFill>
                <a:miter lim="800000"/>
                <a:headEnd/>
                <a:tailEnd/>
              </a:ln>
            </p:spPr>
            <p:txBody>
              <a:bodyPr wrap="none" anchor="ctr"/>
              <a:lstStyle/>
              <a:p>
                <a:endParaRPr lang="en-US"/>
              </a:p>
            </p:txBody>
          </p:sp>
          <p:sp>
            <p:nvSpPr>
              <p:cNvPr id="27790" name="Rectangle 752"/>
              <p:cNvSpPr>
                <a:spLocks noChangeArrowheads="1"/>
              </p:cNvSpPr>
              <p:nvPr/>
            </p:nvSpPr>
            <p:spPr bwMode="auto">
              <a:xfrm>
                <a:off x="4469" y="2402"/>
                <a:ext cx="238" cy="265"/>
              </a:xfrm>
              <a:prstGeom prst="rect">
                <a:avLst/>
              </a:prstGeom>
              <a:noFill/>
              <a:ln w="19050">
                <a:solidFill>
                  <a:schemeClr val="tx1"/>
                </a:solidFill>
                <a:miter lim="800000"/>
                <a:headEnd/>
                <a:tailEnd/>
              </a:ln>
            </p:spPr>
            <p:txBody>
              <a:bodyPr wrap="none" anchor="ctr"/>
              <a:lstStyle/>
              <a:p>
                <a:endParaRPr lang="en-US"/>
              </a:p>
            </p:txBody>
          </p:sp>
          <p:sp>
            <p:nvSpPr>
              <p:cNvPr id="27791" name="Rectangle 753"/>
              <p:cNvSpPr>
                <a:spLocks noChangeArrowheads="1"/>
              </p:cNvSpPr>
              <p:nvPr/>
            </p:nvSpPr>
            <p:spPr bwMode="auto">
              <a:xfrm>
                <a:off x="4837" y="2402"/>
                <a:ext cx="238" cy="265"/>
              </a:xfrm>
              <a:prstGeom prst="rect">
                <a:avLst/>
              </a:prstGeom>
              <a:noFill/>
              <a:ln w="19050">
                <a:solidFill>
                  <a:schemeClr val="tx1"/>
                </a:solidFill>
                <a:miter lim="800000"/>
                <a:headEnd/>
                <a:tailEnd/>
              </a:ln>
            </p:spPr>
            <p:txBody>
              <a:bodyPr wrap="none" anchor="ctr"/>
              <a:lstStyle/>
              <a:p>
                <a:endParaRPr lang="en-US"/>
              </a:p>
            </p:txBody>
          </p:sp>
          <p:sp>
            <p:nvSpPr>
              <p:cNvPr id="27792" name="Rectangle 754"/>
              <p:cNvSpPr>
                <a:spLocks noChangeArrowheads="1"/>
              </p:cNvSpPr>
              <p:nvPr/>
            </p:nvSpPr>
            <p:spPr bwMode="auto">
              <a:xfrm>
                <a:off x="5205" y="2402"/>
                <a:ext cx="238" cy="265"/>
              </a:xfrm>
              <a:prstGeom prst="rect">
                <a:avLst/>
              </a:prstGeom>
              <a:noFill/>
              <a:ln w="19050">
                <a:solidFill>
                  <a:schemeClr val="tx1"/>
                </a:solidFill>
                <a:miter lim="800000"/>
                <a:headEnd/>
                <a:tailEnd/>
              </a:ln>
            </p:spPr>
            <p:txBody>
              <a:bodyPr wrap="none" anchor="ctr"/>
              <a:lstStyle/>
              <a:p>
                <a:endParaRPr lang="en-US"/>
              </a:p>
            </p:txBody>
          </p:sp>
          <p:sp>
            <p:nvSpPr>
              <p:cNvPr id="27793" name="Rectangle 755"/>
              <p:cNvSpPr>
                <a:spLocks noChangeArrowheads="1"/>
              </p:cNvSpPr>
              <p:nvPr/>
            </p:nvSpPr>
            <p:spPr bwMode="auto">
              <a:xfrm>
                <a:off x="5574" y="2402"/>
                <a:ext cx="238" cy="265"/>
              </a:xfrm>
              <a:prstGeom prst="rect">
                <a:avLst/>
              </a:prstGeom>
              <a:noFill/>
              <a:ln w="19050">
                <a:solidFill>
                  <a:schemeClr val="tx1"/>
                </a:solidFill>
                <a:miter lim="800000"/>
                <a:headEnd/>
                <a:tailEnd/>
              </a:ln>
            </p:spPr>
            <p:txBody>
              <a:bodyPr wrap="none" anchor="ctr"/>
              <a:lstStyle/>
              <a:p>
                <a:endParaRPr lang="en-US"/>
              </a:p>
            </p:txBody>
          </p:sp>
        </p:grpSp>
        <p:grpSp>
          <p:nvGrpSpPr>
            <p:cNvPr id="27763" name="Group 756"/>
            <p:cNvGrpSpPr>
              <a:grpSpLocks/>
            </p:cNvGrpSpPr>
            <p:nvPr/>
          </p:nvGrpSpPr>
          <p:grpSpPr bwMode="auto">
            <a:xfrm>
              <a:off x="421" y="3644"/>
              <a:ext cx="5391" cy="265"/>
              <a:chOff x="421" y="2402"/>
              <a:chExt cx="5391" cy="265"/>
            </a:xfrm>
          </p:grpSpPr>
          <p:sp>
            <p:nvSpPr>
              <p:cNvPr id="27764" name="Rectangle 757"/>
              <p:cNvSpPr>
                <a:spLocks noChangeArrowheads="1"/>
              </p:cNvSpPr>
              <p:nvPr/>
            </p:nvSpPr>
            <p:spPr bwMode="auto">
              <a:xfrm>
                <a:off x="421" y="2402"/>
                <a:ext cx="238" cy="265"/>
              </a:xfrm>
              <a:prstGeom prst="rect">
                <a:avLst/>
              </a:prstGeom>
              <a:noFill/>
              <a:ln w="19050">
                <a:solidFill>
                  <a:schemeClr val="tx1"/>
                </a:solidFill>
                <a:miter lim="800000"/>
                <a:headEnd/>
                <a:tailEnd/>
              </a:ln>
            </p:spPr>
            <p:txBody>
              <a:bodyPr wrap="none" anchor="ctr"/>
              <a:lstStyle/>
              <a:p>
                <a:endParaRPr lang="en-US"/>
              </a:p>
            </p:txBody>
          </p:sp>
          <p:sp>
            <p:nvSpPr>
              <p:cNvPr id="27765" name="Rectangle 758"/>
              <p:cNvSpPr>
                <a:spLocks noChangeArrowheads="1"/>
              </p:cNvSpPr>
              <p:nvPr/>
            </p:nvSpPr>
            <p:spPr bwMode="auto">
              <a:xfrm>
                <a:off x="789" y="2402"/>
                <a:ext cx="238" cy="265"/>
              </a:xfrm>
              <a:prstGeom prst="rect">
                <a:avLst/>
              </a:prstGeom>
              <a:noFill/>
              <a:ln w="19050">
                <a:solidFill>
                  <a:schemeClr val="tx1"/>
                </a:solidFill>
                <a:miter lim="800000"/>
                <a:headEnd/>
                <a:tailEnd/>
              </a:ln>
            </p:spPr>
            <p:txBody>
              <a:bodyPr wrap="none" anchor="ctr"/>
              <a:lstStyle/>
              <a:p>
                <a:endParaRPr lang="en-US"/>
              </a:p>
            </p:txBody>
          </p:sp>
          <p:sp>
            <p:nvSpPr>
              <p:cNvPr id="27766" name="Rectangle 759"/>
              <p:cNvSpPr>
                <a:spLocks noChangeArrowheads="1"/>
              </p:cNvSpPr>
              <p:nvPr/>
            </p:nvSpPr>
            <p:spPr bwMode="auto">
              <a:xfrm>
                <a:off x="1157" y="2402"/>
                <a:ext cx="238" cy="265"/>
              </a:xfrm>
              <a:prstGeom prst="rect">
                <a:avLst/>
              </a:prstGeom>
              <a:noFill/>
              <a:ln w="19050">
                <a:solidFill>
                  <a:schemeClr val="tx1"/>
                </a:solidFill>
                <a:miter lim="800000"/>
                <a:headEnd/>
                <a:tailEnd/>
              </a:ln>
            </p:spPr>
            <p:txBody>
              <a:bodyPr wrap="none" anchor="ctr"/>
              <a:lstStyle/>
              <a:p>
                <a:endParaRPr lang="en-US"/>
              </a:p>
            </p:txBody>
          </p:sp>
          <p:sp>
            <p:nvSpPr>
              <p:cNvPr id="27767" name="Rectangle 760"/>
              <p:cNvSpPr>
                <a:spLocks noChangeArrowheads="1"/>
              </p:cNvSpPr>
              <p:nvPr/>
            </p:nvSpPr>
            <p:spPr bwMode="auto">
              <a:xfrm>
                <a:off x="1525" y="2402"/>
                <a:ext cx="238" cy="265"/>
              </a:xfrm>
              <a:prstGeom prst="rect">
                <a:avLst/>
              </a:prstGeom>
              <a:noFill/>
              <a:ln w="19050">
                <a:solidFill>
                  <a:schemeClr val="tx1"/>
                </a:solidFill>
                <a:miter lim="800000"/>
                <a:headEnd/>
                <a:tailEnd/>
              </a:ln>
            </p:spPr>
            <p:txBody>
              <a:bodyPr wrap="none" anchor="ctr"/>
              <a:lstStyle/>
              <a:p>
                <a:endParaRPr lang="en-US"/>
              </a:p>
            </p:txBody>
          </p:sp>
          <p:sp>
            <p:nvSpPr>
              <p:cNvPr id="27768" name="Rectangle 761"/>
              <p:cNvSpPr>
                <a:spLocks noChangeArrowheads="1"/>
              </p:cNvSpPr>
              <p:nvPr/>
            </p:nvSpPr>
            <p:spPr bwMode="auto">
              <a:xfrm>
                <a:off x="1893" y="2402"/>
                <a:ext cx="238" cy="265"/>
              </a:xfrm>
              <a:prstGeom prst="rect">
                <a:avLst/>
              </a:prstGeom>
              <a:noFill/>
              <a:ln w="19050">
                <a:solidFill>
                  <a:schemeClr val="tx1"/>
                </a:solidFill>
                <a:miter lim="800000"/>
                <a:headEnd/>
                <a:tailEnd/>
              </a:ln>
            </p:spPr>
            <p:txBody>
              <a:bodyPr wrap="none" anchor="ctr"/>
              <a:lstStyle/>
              <a:p>
                <a:endParaRPr lang="en-US"/>
              </a:p>
            </p:txBody>
          </p:sp>
          <p:sp>
            <p:nvSpPr>
              <p:cNvPr id="27769" name="Rectangle 762"/>
              <p:cNvSpPr>
                <a:spLocks noChangeArrowheads="1"/>
              </p:cNvSpPr>
              <p:nvPr/>
            </p:nvSpPr>
            <p:spPr bwMode="auto">
              <a:xfrm>
                <a:off x="2261" y="2402"/>
                <a:ext cx="238" cy="265"/>
              </a:xfrm>
              <a:prstGeom prst="rect">
                <a:avLst/>
              </a:prstGeom>
              <a:noFill/>
              <a:ln w="19050">
                <a:solidFill>
                  <a:schemeClr val="tx1"/>
                </a:solidFill>
                <a:miter lim="800000"/>
                <a:headEnd/>
                <a:tailEnd/>
              </a:ln>
            </p:spPr>
            <p:txBody>
              <a:bodyPr wrap="none" anchor="ctr"/>
              <a:lstStyle/>
              <a:p>
                <a:endParaRPr lang="en-US"/>
              </a:p>
            </p:txBody>
          </p:sp>
          <p:sp>
            <p:nvSpPr>
              <p:cNvPr id="27770" name="Rectangle 763"/>
              <p:cNvSpPr>
                <a:spLocks noChangeArrowheads="1"/>
              </p:cNvSpPr>
              <p:nvPr/>
            </p:nvSpPr>
            <p:spPr bwMode="auto">
              <a:xfrm>
                <a:off x="2629" y="2402"/>
                <a:ext cx="238" cy="265"/>
              </a:xfrm>
              <a:prstGeom prst="rect">
                <a:avLst/>
              </a:prstGeom>
              <a:noFill/>
              <a:ln w="19050">
                <a:solidFill>
                  <a:schemeClr val="tx1"/>
                </a:solidFill>
                <a:miter lim="800000"/>
                <a:headEnd/>
                <a:tailEnd/>
              </a:ln>
            </p:spPr>
            <p:txBody>
              <a:bodyPr wrap="none" anchor="ctr"/>
              <a:lstStyle/>
              <a:p>
                <a:endParaRPr lang="en-US"/>
              </a:p>
            </p:txBody>
          </p:sp>
          <p:sp>
            <p:nvSpPr>
              <p:cNvPr id="27771" name="Rectangle 764"/>
              <p:cNvSpPr>
                <a:spLocks noChangeArrowheads="1"/>
              </p:cNvSpPr>
              <p:nvPr/>
            </p:nvSpPr>
            <p:spPr bwMode="auto">
              <a:xfrm>
                <a:off x="2997" y="2402"/>
                <a:ext cx="238" cy="265"/>
              </a:xfrm>
              <a:prstGeom prst="rect">
                <a:avLst/>
              </a:prstGeom>
              <a:noFill/>
              <a:ln w="19050">
                <a:solidFill>
                  <a:schemeClr val="tx1"/>
                </a:solidFill>
                <a:miter lim="800000"/>
                <a:headEnd/>
                <a:tailEnd/>
              </a:ln>
            </p:spPr>
            <p:txBody>
              <a:bodyPr wrap="none" anchor="ctr"/>
              <a:lstStyle/>
              <a:p>
                <a:endParaRPr lang="en-US"/>
              </a:p>
            </p:txBody>
          </p:sp>
          <p:sp>
            <p:nvSpPr>
              <p:cNvPr id="27772" name="Rectangle 765"/>
              <p:cNvSpPr>
                <a:spLocks noChangeArrowheads="1"/>
              </p:cNvSpPr>
              <p:nvPr/>
            </p:nvSpPr>
            <p:spPr bwMode="auto">
              <a:xfrm>
                <a:off x="3365" y="2402"/>
                <a:ext cx="238" cy="265"/>
              </a:xfrm>
              <a:prstGeom prst="rect">
                <a:avLst/>
              </a:prstGeom>
              <a:noFill/>
              <a:ln w="19050">
                <a:solidFill>
                  <a:schemeClr val="tx1"/>
                </a:solidFill>
                <a:miter lim="800000"/>
                <a:headEnd/>
                <a:tailEnd/>
              </a:ln>
            </p:spPr>
            <p:txBody>
              <a:bodyPr wrap="none" anchor="ctr"/>
              <a:lstStyle/>
              <a:p>
                <a:endParaRPr lang="en-US"/>
              </a:p>
            </p:txBody>
          </p:sp>
          <p:sp>
            <p:nvSpPr>
              <p:cNvPr id="27773" name="Rectangle 766"/>
              <p:cNvSpPr>
                <a:spLocks noChangeArrowheads="1"/>
              </p:cNvSpPr>
              <p:nvPr/>
            </p:nvSpPr>
            <p:spPr bwMode="auto">
              <a:xfrm>
                <a:off x="3733" y="2402"/>
                <a:ext cx="238" cy="265"/>
              </a:xfrm>
              <a:prstGeom prst="rect">
                <a:avLst/>
              </a:prstGeom>
              <a:noFill/>
              <a:ln w="19050">
                <a:solidFill>
                  <a:schemeClr val="tx1"/>
                </a:solidFill>
                <a:miter lim="800000"/>
                <a:headEnd/>
                <a:tailEnd/>
              </a:ln>
            </p:spPr>
            <p:txBody>
              <a:bodyPr wrap="none" anchor="ctr"/>
              <a:lstStyle/>
              <a:p>
                <a:endParaRPr lang="en-US"/>
              </a:p>
            </p:txBody>
          </p:sp>
          <p:sp>
            <p:nvSpPr>
              <p:cNvPr id="27774" name="Rectangle 767"/>
              <p:cNvSpPr>
                <a:spLocks noChangeArrowheads="1"/>
              </p:cNvSpPr>
              <p:nvPr/>
            </p:nvSpPr>
            <p:spPr bwMode="auto">
              <a:xfrm>
                <a:off x="4101" y="2402"/>
                <a:ext cx="238" cy="265"/>
              </a:xfrm>
              <a:prstGeom prst="rect">
                <a:avLst/>
              </a:prstGeom>
              <a:noFill/>
              <a:ln w="19050">
                <a:solidFill>
                  <a:schemeClr val="tx1"/>
                </a:solidFill>
                <a:miter lim="800000"/>
                <a:headEnd/>
                <a:tailEnd/>
              </a:ln>
            </p:spPr>
            <p:txBody>
              <a:bodyPr wrap="none" anchor="ctr"/>
              <a:lstStyle/>
              <a:p>
                <a:endParaRPr lang="en-US"/>
              </a:p>
            </p:txBody>
          </p:sp>
          <p:sp>
            <p:nvSpPr>
              <p:cNvPr id="27775" name="Rectangle 768"/>
              <p:cNvSpPr>
                <a:spLocks noChangeArrowheads="1"/>
              </p:cNvSpPr>
              <p:nvPr/>
            </p:nvSpPr>
            <p:spPr bwMode="auto">
              <a:xfrm>
                <a:off x="4469" y="2402"/>
                <a:ext cx="238" cy="265"/>
              </a:xfrm>
              <a:prstGeom prst="rect">
                <a:avLst/>
              </a:prstGeom>
              <a:noFill/>
              <a:ln w="19050">
                <a:solidFill>
                  <a:schemeClr val="tx1"/>
                </a:solidFill>
                <a:miter lim="800000"/>
                <a:headEnd/>
                <a:tailEnd/>
              </a:ln>
            </p:spPr>
            <p:txBody>
              <a:bodyPr wrap="none" anchor="ctr"/>
              <a:lstStyle/>
              <a:p>
                <a:endParaRPr lang="en-US"/>
              </a:p>
            </p:txBody>
          </p:sp>
          <p:sp>
            <p:nvSpPr>
              <p:cNvPr id="27776" name="Rectangle 769"/>
              <p:cNvSpPr>
                <a:spLocks noChangeArrowheads="1"/>
              </p:cNvSpPr>
              <p:nvPr/>
            </p:nvSpPr>
            <p:spPr bwMode="auto">
              <a:xfrm>
                <a:off x="4837" y="2402"/>
                <a:ext cx="238" cy="265"/>
              </a:xfrm>
              <a:prstGeom prst="rect">
                <a:avLst/>
              </a:prstGeom>
              <a:noFill/>
              <a:ln w="19050">
                <a:solidFill>
                  <a:schemeClr val="tx1"/>
                </a:solidFill>
                <a:miter lim="800000"/>
                <a:headEnd/>
                <a:tailEnd/>
              </a:ln>
            </p:spPr>
            <p:txBody>
              <a:bodyPr wrap="none" anchor="ctr"/>
              <a:lstStyle/>
              <a:p>
                <a:endParaRPr lang="en-US"/>
              </a:p>
            </p:txBody>
          </p:sp>
          <p:sp>
            <p:nvSpPr>
              <p:cNvPr id="27777" name="Rectangle 770"/>
              <p:cNvSpPr>
                <a:spLocks noChangeArrowheads="1"/>
              </p:cNvSpPr>
              <p:nvPr/>
            </p:nvSpPr>
            <p:spPr bwMode="auto">
              <a:xfrm>
                <a:off x="5205" y="2402"/>
                <a:ext cx="238" cy="265"/>
              </a:xfrm>
              <a:prstGeom prst="rect">
                <a:avLst/>
              </a:prstGeom>
              <a:noFill/>
              <a:ln w="19050">
                <a:solidFill>
                  <a:schemeClr val="tx1"/>
                </a:solidFill>
                <a:miter lim="800000"/>
                <a:headEnd/>
                <a:tailEnd/>
              </a:ln>
            </p:spPr>
            <p:txBody>
              <a:bodyPr wrap="none" anchor="ctr"/>
              <a:lstStyle/>
              <a:p>
                <a:endParaRPr lang="en-US"/>
              </a:p>
            </p:txBody>
          </p:sp>
          <p:sp>
            <p:nvSpPr>
              <p:cNvPr id="27778" name="Rectangle 771"/>
              <p:cNvSpPr>
                <a:spLocks noChangeArrowheads="1"/>
              </p:cNvSpPr>
              <p:nvPr/>
            </p:nvSpPr>
            <p:spPr bwMode="auto">
              <a:xfrm>
                <a:off x="5574" y="2402"/>
                <a:ext cx="238" cy="265"/>
              </a:xfrm>
              <a:prstGeom prst="rect">
                <a:avLst/>
              </a:prstGeom>
              <a:noFill/>
              <a:ln w="19050">
                <a:solidFill>
                  <a:schemeClr val="tx1"/>
                </a:solidFill>
                <a:miter lim="800000"/>
                <a:headEnd/>
                <a:tailEnd/>
              </a:ln>
            </p:spPr>
            <p:txBody>
              <a:bodyPr wrap="none" anchor="ctr"/>
              <a:lstStyle/>
              <a:p>
                <a:endParaRPr lang="en-US"/>
              </a:p>
            </p:txBody>
          </p:sp>
        </p:grpSp>
      </p:grpSp>
      <p:sp>
        <p:nvSpPr>
          <p:cNvPr id="27759" name="Rectangle 772"/>
          <p:cNvSpPr>
            <a:spLocks noChangeArrowheads="1"/>
          </p:cNvSpPr>
          <p:nvPr/>
        </p:nvSpPr>
        <p:spPr bwMode="auto">
          <a:xfrm>
            <a:off x="8640763" y="1238250"/>
            <a:ext cx="2178050" cy="5391150"/>
          </a:xfrm>
          <a:prstGeom prst="rect">
            <a:avLst/>
          </a:prstGeom>
          <a:solidFill>
            <a:srgbClr val="FFFFFF">
              <a:alpha val="85097"/>
            </a:srgbClr>
          </a:solidFill>
          <a:ln w="9525">
            <a:noFill/>
            <a:miter lim="800000"/>
            <a:headEnd/>
            <a:tailEnd/>
          </a:ln>
        </p:spPr>
        <p:txBody>
          <a:bodyPr wrap="none" anchor="ctr"/>
          <a:lstStyle/>
          <a:p>
            <a:endParaRPr lang="en-US"/>
          </a:p>
        </p:txBody>
      </p:sp>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8674" name="Picture 6"/>
          <p:cNvPicPr>
            <a:picLocks noChangeAspect="1" noChangeArrowheads="1"/>
          </p:cNvPicPr>
          <p:nvPr/>
        </p:nvPicPr>
        <p:blipFill>
          <a:blip r:embed="rId2">
            <a:lum bright="-24000" contrast="36000"/>
          </a:blip>
          <a:srcRect l="-508" t="-394" b="1245"/>
          <a:stretch>
            <a:fillRect/>
          </a:stretch>
        </p:blipFill>
        <p:spPr bwMode="auto">
          <a:xfrm>
            <a:off x="636588" y="3797300"/>
            <a:ext cx="9750425" cy="2400300"/>
          </a:xfrm>
          <a:prstGeom prst="rect">
            <a:avLst/>
          </a:prstGeom>
          <a:noFill/>
          <a:ln w="12700">
            <a:noFill/>
            <a:miter lim="800000"/>
            <a:headEnd/>
            <a:tailEnd/>
          </a:ln>
        </p:spPr>
      </p:pic>
      <p:sp>
        <p:nvSpPr>
          <p:cNvPr id="28675" name="Rectangle 2"/>
          <p:cNvSpPr>
            <a:spLocks noGrp="1" noChangeArrowheads="1"/>
          </p:cNvSpPr>
          <p:nvPr>
            <p:ph type="title"/>
          </p:nvPr>
        </p:nvSpPr>
        <p:spPr>
          <a:xfrm>
            <a:off x="574675" y="152400"/>
            <a:ext cx="8280400" cy="908050"/>
          </a:xfrm>
          <a:noFill/>
        </p:spPr>
        <p:txBody>
          <a:bodyPr lIns="90488" tIns="44450" rIns="90488" bIns="44450" anchor="b"/>
          <a:lstStyle/>
          <a:p>
            <a:pPr eaLnBrk="1" hangingPunct="1"/>
            <a:r>
              <a:rPr lang="en-US" sz="2800" smtClean="0"/>
              <a:t>We Determine the Efficiency as the Ratio Between Data Loaded and Data Used</a:t>
            </a:r>
          </a:p>
        </p:txBody>
      </p:sp>
      <p:grpSp>
        <p:nvGrpSpPr>
          <p:cNvPr id="28676" name="Group 3"/>
          <p:cNvGrpSpPr>
            <a:grpSpLocks/>
          </p:cNvGrpSpPr>
          <p:nvPr/>
        </p:nvGrpSpPr>
        <p:grpSpPr bwMode="auto">
          <a:xfrm>
            <a:off x="2133600" y="1343025"/>
            <a:ext cx="4876800" cy="457200"/>
            <a:chOff x="1728" y="816"/>
            <a:chExt cx="3072" cy="288"/>
          </a:xfrm>
        </p:grpSpPr>
        <p:sp>
          <p:nvSpPr>
            <p:cNvPr id="29441" name="Text Box 4"/>
            <p:cNvSpPr txBox="1">
              <a:spLocks noChangeArrowheads="1"/>
            </p:cNvSpPr>
            <p:nvPr/>
          </p:nvSpPr>
          <p:spPr bwMode="auto">
            <a:xfrm>
              <a:off x="1728" y="816"/>
              <a:ext cx="2799" cy="288"/>
            </a:xfrm>
            <a:prstGeom prst="rect">
              <a:avLst/>
            </a:prstGeom>
            <a:noFill/>
            <a:ln w="12700">
              <a:noFill/>
              <a:miter lim="800000"/>
              <a:headEnd type="none" w="sm" len="sm"/>
              <a:tailEnd type="none" w="sm" len="sm"/>
            </a:ln>
          </p:spPr>
          <p:txBody>
            <a:bodyPr wrap="none">
              <a:spAutoFit/>
            </a:bodyPr>
            <a:lstStyle/>
            <a:p>
              <a:r>
                <a:rPr lang="en-US" sz="2400" b="1">
                  <a:latin typeface="Helvetica" pitchFamily="34" charset="0"/>
                </a:rPr>
                <a:t>Blocks touched by the region</a:t>
              </a:r>
            </a:p>
          </p:txBody>
        </p:sp>
        <p:sp>
          <p:nvSpPr>
            <p:cNvPr id="29442" name="Rectangle 5"/>
            <p:cNvSpPr>
              <a:spLocks noChangeArrowheads="1"/>
            </p:cNvSpPr>
            <p:nvPr/>
          </p:nvSpPr>
          <p:spPr bwMode="auto">
            <a:xfrm>
              <a:off x="4512" y="877"/>
              <a:ext cx="288" cy="204"/>
            </a:xfrm>
            <a:prstGeom prst="rect">
              <a:avLst/>
            </a:prstGeom>
            <a:solidFill>
              <a:schemeClr val="hlink">
                <a:alpha val="52940"/>
              </a:schemeClr>
            </a:solidFill>
            <a:ln w="3175">
              <a:solidFill>
                <a:schemeClr val="tx1"/>
              </a:solidFill>
              <a:miter lim="800000"/>
              <a:headEnd/>
              <a:tailEnd/>
            </a:ln>
          </p:spPr>
          <p:txBody>
            <a:bodyPr wrap="none" anchor="ctr"/>
            <a:lstStyle/>
            <a:p>
              <a:endParaRPr lang="en-US"/>
            </a:p>
          </p:txBody>
        </p:sp>
      </p:grpSp>
      <p:sp>
        <p:nvSpPr>
          <p:cNvPr id="28677" name="Rectangle 707"/>
          <p:cNvSpPr>
            <a:spLocks noChangeArrowheads="1"/>
          </p:cNvSpPr>
          <p:nvPr/>
        </p:nvSpPr>
        <p:spPr bwMode="auto">
          <a:xfrm>
            <a:off x="668338" y="3813175"/>
            <a:ext cx="377825" cy="420688"/>
          </a:xfrm>
          <a:prstGeom prst="rect">
            <a:avLst/>
          </a:prstGeom>
          <a:solidFill>
            <a:schemeClr val="bg1">
              <a:alpha val="36078"/>
            </a:schemeClr>
          </a:solidFill>
          <a:ln w="19050">
            <a:solidFill>
              <a:schemeClr val="tx1"/>
            </a:solidFill>
            <a:miter lim="800000"/>
            <a:headEnd/>
            <a:tailEnd/>
          </a:ln>
        </p:spPr>
        <p:txBody>
          <a:bodyPr wrap="none" anchor="ctr"/>
          <a:lstStyle/>
          <a:p>
            <a:endParaRPr lang="en-US"/>
          </a:p>
        </p:txBody>
      </p:sp>
      <p:sp>
        <p:nvSpPr>
          <p:cNvPr id="28678" name="Rectangle 711"/>
          <p:cNvSpPr>
            <a:spLocks noChangeArrowheads="1"/>
          </p:cNvSpPr>
          <p:nvPr/>
        </p:nvSpPr>
        <p:spPr bwMode="auto">
          <a:xfrm>
            <a:off x="2420938" y="3813175"/>
            <a:ext cx="377825" cy="420688"/>
          </a:xfrm>
          <a:prstGeom prst="rect">
            <a:avLst/>
          </a:prstGeom>
          <a:solidFill>
            <a:schemeClr val="bg1">
              <a:alpha val="36078"/>
            </a:schemeClr>
          </a:solidFill>
          <a:ln w="19050">
            <a:solidFill>
              <a:schemeClr val="tx1"/>
            </a:solidFill>
            <a:miter lim="800000"/>
            <a:headEnd/>
            <a:tailEnd/>
          </a:ln>
        </p:spPr>
        <p:txBody>
          <a:bodyPr wrap="none" anchor="ctr"/>
          <a:lstStyle/>
          <a:p>
            <a:endParaRPr lang="en-US"/>
          </a:p>
        </p:txBody>
      </p:sp>
      <p:sp>
        <p:nvSpPr>
          <p:cNvPr id="28679" name="Rectangle 713"/>
          <p:cNvSpPr>
            <a:spLocks noChangeArrowheads="1"/>
          </p:cNvSpPr>
          <p:nvPr/>
        </p:nvSpPr>
        <p:spPr bwMode="auto">
          <a:xfrm>
            <a:off x="3589338" y="3813175"/>
            <a:ext cx="377825" cy="420688"/>
          </a:xfrm>
          <a:prstGeom prst="rect">
            <a:avLst/>
          </a:prstGeom>
          <a:solidFill>
            <a:schemeClr val="bg1">
              <a:alpha val="36078"/>
            </a:schemeClr>
          </a:solidFill>
          <a:ln w="19050">
            <a:solidFill>
              <a:schemeClr val="tx1"/>
            </a:solidFill>
            <a:miter lim="800000"/>
            <a:headEnd/>
            <a:tailEnd/>
          </a:ln>
        </p:spPr>
        <p:txBody>
          <a:bodyPr wrap="none" anchor="ctr"/>
          <a:lstStyle/>
          <a:p>
            <a:endParaRPr lang="en-US"/>
          </a:p>
        </p:txBody>
      </p:sp>
      <p:sp>
        <p:nvSpPr>
          <p:cNvPr id="28680" name="Rectangle 714"/>
          <p:cNvSpPr>
            <a:spLocks noChangeArrowheads="1"/>
          </p:cNvSpPr>
          <p:nvPr/>
        </p:nvSpPr>
        <p:spPr bwMode="auto">
          <a:xfrm>
            <a:off x="4173538" y="3813175"/>
            <a:ext cx="377825" cy="420688"/>
          </a:xfrm>
          <a:prstGeom prst="rect">
            <a:avLst/>
          </a:prstGeom>
          <a:solidFill>
            <a:schemeClr val="bg1">
              <a:alpha val="36078"/>
            </a:schemeClr>
          </a:solidFill>
          <a:ln w="19050">
            <a:solidFill>
              <a:schemeClr val="tx1"/>
            </a:solidFill>
            <a:miter lim="800000"/>
            <a:headEnd/>
            <a:tailEnd/>
          </a:ln>
        </p:spPr>
        <p:txBody>
          <a:bodyPr wrap="none" anchor="ctr"/>
          <a:lstStyle/>
          <a:p>
            <a:endParaRPr lang="en-US"/>
          </a:p>
        </p:txBody>
      </p:sp>
      <p:sp>
        <p:nvSpPr>
          <p:cNvPr id="28681" name="Rectangle 715"/>
          <p:cNvSpPr>
            <a:spLocks noChangeArrowheads="1"/>
          </p:cNvSpPr>
          <p:nvPr/>
        </p:nvSpPr>
        <p:spPr bwMode="auto">
          <a:xfrm>
            <a:off x="4757738" y="3813175"/>
            <a:ext cx="377825" cy="420688"/>
          </a:xfrm>
          <a:prstGeom prst="rect">
            <a:avLst/>
          </a:prstGeom>
          <a:solidFill>
            <a:schemeClr val="bg1">
              <a:alpha val="36078"/>
            </a:schemeClr>
          </a:solidFill>
          <a:ln w="19050">
            <a:solidFill>
              <a:schemeClr val="tx1"/>
            </a:solidFill>
            <a:miter lim="800000"/>
            <a:headEnd/>
            <a:tailEnd/>
          </a:ln>
        </p:spPr>
        <p:txBody>
          <a:bodyPr wrap="none" anchor="ctr"/>
          <a:lstStyle/>
          <a:p>
            <a:endParaRPr lang="en-US"/>
          </a:p>
        </p:txBody>
      </p:sp>
      <p:sp>
        <p:nvSpPr>
          <p:cNvPr id="28682" name="Rectangle 721"/>
          <p:cNvSpPr>
            <a:spLocks noChangeArrowheads="1"/>
          </p:cNvSpPr>
          <p:nvPr/>
        </p:nvSpPr>
        <p:spPr bwMode="auto">
          <a:xfrm>
            <a:off x="8262938" y="3813175"/>
            <a:ext cx="377825" cy="420688"/>
          </a:xfrm>
          <a:prstGeom prst="rect">
            <a:avLst/>
          </a:prstGeom>
          <a:solidFill>
            <a:schemeClr val="bg1">
              <a:alpha val="36078"/>
            </a:schemeClr>
          </a:solidFill>
          <a:ln w="19050">
            <a:solidFill>
              <a:schemeClr val="tx1"/>
            </a:solidFill>
            <a:miter lim="800000"/>
            <a:headEnd/>
            <a:tailEnd/>
          </a:ln>
        </p:spPr>
        <p:txBody>
          <a:bodyPr wrap="none" anchor="ctr"/>
          <a:lstStyle/>
          <a:p>
            <a:endParaRPr lang="en-US"/>
          </a:p>
        </p:txBody>
      </p:sp>
      <p:sp>
        <p:nvSpPr>
          <p:cNvPr id="28683" name="Rectangle 741"/>
          <p:cNvSpPr>
            <a:spLocks noChangeArrowheads="1"/>
          </p:cNvSpPr>
          <p:nvPr/>
        </p:nvSpPr>
        <p:spPr bwMode="auto">
          <a:xfrm>
            <a:off x="668338" y="4470400"/>
            <a:ext cx="377825" cy="420688"/>
          </a:xfrm>
          <a:prstGeom prst="rect">
            <a:avLst/>
          </a:prstGeom>
          <a:solidFill>
            <a:schemeClr val="bg1">
              <a:alpha val="36078"/>
            </a:schemeClr>
          </a:solidFill>
          <a:ln w="19050">
            <a:solidFill>
              <a:schemeClr val="tx1"/>
            </a:solidFill>
            <a:miter lim="800000"/>
            <a:headEnd/>
            <a:tailEnd/>
          </a:ln>
        </p:spPr>
        <p:txBody>
          <a:bodyPr wrap="none" anchor="ctr"/>
          <a:lstStyle/>
          <a:p>
            <a:endParaRPr lang="en-US"/>
          </a:p>
        </p:txBody>
      </p:sp>
      <p:sp>
        <p:nvSpPr>
          <p:cNvPr id="28684" name="Rectangle 744"/>
          <p:cNvSpPr>
            <a:spLocks noChangeArrowheads="1"/>
          </p:cNvSpPr>
          <p:nvPr/>
        </p:nvSpPr>
        <p:spPr bwMode="auto">
          <a:xfrm>
            <a:off x="2420938" y="4470400"/>
            <a:ext cx="377825" cy="420688"/>
          </a:xfrm>
          <a:prstGeom prst="rect">
            <a:avLst/>
          </a:prstGeom>
          <a:solidFill>
            <a:schemeClr val="bg1">
              <a:alpha val="36078"/>
            </a:schemeClr>
          </a:solidFill>
          <a:ln w="19050">
            <a:solidFill>
              <a:schemeClr val="tx1"/>
            </a:solidFill>
            <a:miter lim="800000"/>
            <a:headEnd/>
            <a:tailEnd/>
          </a:ln>
        </p:spPr>
        <p:txBody>
          <a:bodyPr wrap="none" anchor="ctr"/>
          <a:lstStyle/>
          <a:p>
            <a:endParaRPr lang="en-US"/>
          </a:p>
        </p:txBody>
      </p:sp>
      <p:sp>
        <p:nvSpPr>
          <p:cNvPr id="28685" name="Rectangle 747"/>
          <p:cNvSpPr>
            <a:spLocks noChangeArrowheads="1"/>
          </p:cNvSpPr>
          <p:nvPr/>
        </p:nvSpPr>
        <p:spPr bwMode="auto">
          <a:xfrm>
            <a:off x="4173538" y="4470400"/>
            <a:ext cx="377825" cy="420688"/>
          </a:xfrm>
          <a:prstGeom prst="rect">
            <a:avLst/>
          </a:prstGeom>
          <a:solidFill>
            <a:schemeClr val="bg1">
              <a:alpha val="36078"/>
            </a:schemeClr>
          </a:solidFill>
          <a:ln w="19050">
            <a:solidFill>
              <a:schemeClr val="tx1"/>
            </a:solidFill>
            <a:miter lim="800000"/>
            <a:headEnd/>
            <a:tailEnd/>
          </a:ln>
        </p:spPr>
        <p:txBody>
          <a:bodyPr wrap="none" anchor="ctr"/>
          <a:lstStyle/>
          <a:p>
            <a:endParaRPr lang="en-US"/>
          </a:p>
        </p:txBody>
      </p:sp>
      <p:sp>
        <p:nvSpPr>
          <p:cNvPr id="28686" name="Rectangle 753"/>
          <p:cNvSpPr>
            <a:spLocks noChangeArrowheads="1"/>
          </p:cNvSpPr>
          <p:nvPr/>
        </p:nvSpPr>
        <p:spPr bwMode="auto">
          <a:xfrm>
            <a:off x="7678738" y="4470400"/>
            <a:ext cx="377825" cy="420688"/>
          </a:xfrm>
          <a:prstGeom prst="rect">
            <a:avLst/>
          </a:prstGeom>
          <a:solidFill>
            <a:schemeClr val="bg1">
              <a:alpha val="36078"/>
            </a:schemeClr>
          </a:solidFill>
          <a:ln w="19050">
            <a:solidFill>
              <a:schemeClr val="tx1"/>
            </a:solidFill>
            <a:miter lim="800000"/>
            <a:headEnd/>
            <a:tailEnd/>
          </a:ln>
        </p:spPr>
        <p:txBody>
          <a:bodyPr wrap="none" anchor="ctr"/>
          <a:lstStyle/>
          <a:p>
            <a:endParaRPr lang="en-US"/>
          </a:p>
        </p:txBody>
      </p:sp>
      <p:sp>
        <p:nvSpPr>
          <p:cNvPr id="28687" name="Rectangle 754"/>
          <p:cNvSpPr>
            <a:spLocks noChangeArrowheads="1"/>
          </p:cNvSpPr>
          <p:nvPr/>
        </p:nvSpPr>
        <p:spPr bwMode="auto">
          <a:xfrm>
            <a:off x="8262938" y="4470400"/>
            <a:ext cx="377825" cy="420688"/>
          </a:xfrm>
          <a:prstGeom prst="rect">
            <a:avLst/>
          </a:prstGeom>
          <a:solidFill>
            <a:schemeClr val="bg1">
              <a:alpha val="36078"/>
            </a:schemeClr>
          </a:solidFill>
          <a:ln w="19050">
            <a:solidFill>
              <a:schemeClr val="tx1"/>
            </a:solidFill>
            <a:miter lim="800000"/>
            <a:headEnd/>
            <a:tailEnd/>
          </a:ln>
        </p:spPr>
        <p:txBody>
          <a:bodyPr wrap="none" anchor="ctr"/>
          <a:lstStyle/>
          <a:p>
            <a:endParaRPr lang="en-US"/>
          </a:p>
        </p:txBody>
      </p:sp>
      <p:sp>
        <p:nvSpPr>
          <p:cNvPr id="28688" name="Rectangle 757"/>
          <p:cNvSpPr>
            <a:spLocks noChangeArrowheads="1"/>
          </p:cNvSpPr>
          <p:nvPr/>
        </p:nvSpPr>
        <p:spPr bwMode="auto">
          <a:xfrm>
            <a:off x="668338" y="5127625"/>
            <a:ext cx="377825" cy="420688"/>
          </a:xfrm>
          <a:prstGeom prst="rect">
            <a:avLst/>
          </a:prstGeom>
          <a:solidFill>
            <a:schemeClr val="bg1">
              <a:alpha val="36078"/>
            </a:schemeClr>
          </a:solidFill>
          <a:ln w="19050">
            <a:solidFill>
              <a:schemeClr val="tx1"/>
            </a:solidFill>
            <a:miter lim="800000"/>
            <a:headEnd/>
            <a:tailEnd/>
          </a:ln>
        </p:spPr>
        <p:txBody>
          <a:bodyPr wrap="none" anchor="ctr"/>
          <a:lstStyle/>
          <a:p>
            <a:endParaRPr lang="en-US"/>
          </a:p>
        </p:txBody>
      </p:sp>
      <p:sp>
        <p:nvSpPr>
          <p:cNvPr id="28689" name="Rectangle 758"/>
          <p:cNvSpPr>
            <a:spLocks noChangeArrowheads="1"/>
          </p:cNvSpPr>
          <p:nvPr/>
        </p:nvSpPr>
        <p:spPr bwMode="auto">
          <a:xfrm>
            <a:off x="1252538" y="5127625"/>
            <a:ext cx="377825" cy="420688"/>
          </a:xfrm>
          <a:prstGeom prst="rect">
            <a:avLst/>
          </a:prstGeom>
          <a:solidFill>
            <a:schemeClr val="bg1">
              <a:alpha val="36078"/>
            </a:schemeClr>
          </a:solidFill>
          <a:ln w="19050">
            <a:solidFill>
              <a:schemeClr val="tx1"/>
            </a:solidFill>
            <a:miter lim="800000"/>
            <a:headEnd/>
            <a:tailEnd/>
          </a:ln>
        </p:spPr>
        <p:txBody>
          <a:bodyPr wrap="none" anchor="ctr"/>
          <a:lstStyle/>
          <a:p>
            <a:endParaRPr lang="en-US"/>
          </a:p>
        </p:txBody>
      </p:sp>
      <p:sp>
        <p:nvSpPr>
          <p:cNvPr id="28690" name="Rectangle 760"/>
          <p:cNvSpPr>
            <a:spLocks noChangeArrowheads="1"/>
          </p:cNvSpPr>
          <p:nvPr/>
        </p:nvSpPr>
        <p:spPr bwMode="auto">
          <a:xfrm>
            <a:off x="2420938" y="5127625"/>
            <a:ext cx="377825" cy="420688"/>
          </a:xfrm>
          <a:prstGeom prst="rect">
            <a:avLst/>
          </a:prstGeom>
          <a:solidFill>
            <a:schemeClr val="bg1">
              <a:alpha val="36078"/>
            </a:schemeClr>
          </a:solidFill>
          <a:ln w="19050">
            <a:solidFill>
              <a:schemeClr val="tx1"/>
            </a:solidFill>
            <a:miter lim="800000"/>
            <a:headEnd/>
            <a:tailEnd/>
          </a:ln>
        </p:spPr>
        <p:txBody>
          <a:bodyPr wrap="none" anchor="ctr"/>
          <a:lstStyle/>
          <a:p>
            <a:endParaRPr lang="en-US"/>
          </a:p>
        </p:txBody>
      </p:sp>
      <p:sp>
        <p:nvSpPr>
          <p:cNvPr id="28691" name="Rectangle 761"/>
          <p:cNvSpPr>
            <a:spLocks noChangeArrowheads="1"/>
          </p:cNvSpPr>
          <p:nvPr/>
        </p:nvSpPr>
        <p:spPr bwMode="auto">
          <a:xfrm>
            <a:off x="3005138" y="5127625"/>
            <a:ext cx="377825" cy="420688"/>
          </a:xfrm>
          <a:prstGeom prst="rect">
            <a:avLst/>
          </a:prstGeom>
          <a:solidFill>
            <a:schemeClr val="bg1">
              <a:alpha val="36078"/>
            </a:schemeClr>
          </a:solidFill>
          <a:ln w="19050">
            <a:solidFill>
              <a:schemeClr val="tx1"/>
            </a:solidFill>
            <a:miter lim="800000"/>
            <a:headEnd/>
            <a:tailEnd/>
          </a:ln>
        </p:spPr>
        <p:txBody>
          <a:bodyPr wrap="none" anchor="ctr"/>
          <a:lstStyle/>
          <a:p>
            <a:endParaRPr lang="en-US"/>
          </a:p>
        </p:txBody>
      </p:sp>
      <p:sp>
        <p:nvSpPr>
          <p:cNvPr id="28692" name="Rectangle 762"/>
          <p:cNvSpPr>
            <a:spLocks noChangeArrowheads="1"/>
          </p:cNvSpPr>
          <p:nvPr/>
        </p:nvSpPr>
        <p:spPr bwMode="auto">
          <a:xfrm>
            <a:off x="3589338" y="5127625"/>
            <a:ext cx="377825" cy="420688"/>
          </a:xfrm>
          <a:prstGeom prst="rect">
            <a:avLst/>
          </a:prstGeom>
          <a:solidFill>
            <a:srgbClr val="BBE0E3">
              <a:alpha val="36078"/>
            </a:srgbClr>
          </a:solidFill>
          <a:ln w="19050">
            <a:solidFill>
              <a:schemeClr val="tx1"/>
            </a:solidFill>
            <a:miter lim="800000"/>
            <a:headEnd/>
            <a:tailEnd/>
          </a:ln>
        </p:spPr>
        <p:txBody>
          <a:bodyPr wrap="none" anchor="ctr"/>
          <a:lstStyle/>
          <a:p>
            <a:endParaRPr lang="en-US"/>
          </a:p>
        </p:txBody>
      </p:sp>
      <p:sp>
        <p:nvSpPr>
          <p:cNvPr id="28693" name="Rectangle 763"/>
          <p:cNvSpPr>
            <a:spLocks noChangeArrowheads="1"/>
          </p:cNvSpPr>
          <p:nvPr/>
        </p:nvSpPr>
        <p:spPr bwMode="auto">
          <a:xfrm>
            <a:off x="4173538" y="5127625"/>
            <a:ext cx="377825" cy="420688"/>
          </a:xfrm>
          <a:prstGeom prst="rect">
            <a:avLst/>
          </a:prstGeom>
          <a:solidFill>
            <a:schemeClr val="bg1">
              <a:alpha val="36078"/>
            </a:schemeClr>
          </a:solidFill>
          <a:ln w="19050">
            <a:solidFill>
              <a:schemeClr val="tx1"/>
            </a:solidFill>
            <a:miter lim="800000"/>
            <a:headEnd/>
            <a:tailEnd/>
          </a:ln>
        </p:spPr>
        <p:txBody>
          <a:bodyPr wrap="none" anchor="ctr"/>
          <a:lstStyle/>
          <a:p>
            <a:endParaRPr lang="en-US"/>
          </a:p>
        </p:txBody>
      </p:sp>
      <p:sp>
        <p:nvSpPr>
          <p:cNvPr id="28694" name="Rectangle 764"/>
          <p:cNvSpPr>
            <a:spLocks noChangeArrowheads="1"/>
          </p:cNvSpPr>
          <p:nvPr/>
        </p:nvSpPr>
        <p:spPr bwMode="auto">
          <a:xfrm>
            <a:off x="4757738" y="5127625"/>
            <a:ext cx="377825" cy="420688"/>
          </a:xfrm>
          <a:prstGeom prst="rect">
            <a:avLst/>
          </a:prstGeom>
          <a:solidFill>
            <a:schemeClr val="bg1">
              <a:alpha val="36078"/>
            </a:schemeClr>
          </a:solidFill>
          <a:ln w="19050">
            <a:solidFill>
              <a:schemeClr val="tx1"/>
            </a:solidFill>
            <a:miter lim="800000"/>
            <a:headEnd/>
            <a:tailEnd/>
          </a:ln>
        </p:spPr>
        <p:txBody>
          <a:bodyPr wrap="none" anchor="ctr"/>
          <a:lstStyle/>
          <a:p>
            <a:endParaRPr lang="en-US"/>
          </a:p>
        </p:txBody>
      </p:sp>
      <p:sp>
        <p:nvSpPr>
          <p:cNvPr id="28695" name="Rectangle 771"/>
          <p:cNvSpPr>
            <a:spLocks noChangeArrowheads="1"/>
          </p:cNvSpPr>
          <p:nvPr/>
        </p:nvSpPr>
        <p:spPr bwMode="auto">
          <a:xfrm>
            <a:off x="8848725" y="5127625"/>
            <a:ext cx="377825" cy="420688"/>
          </a:xfrm>
          <a:prstGeom prst="rect">
            <a:avLst/>
          </a:prstGeom>
          <a:solidFill>
            <a:srgbClr val="BBE0E3">
              <a:alpha val="36078"/>
            </a:srgbClr>
          </a:solidFill>
          <a:ln w="19050">
            <a:solidFill>
              <a:schemeClr val="tx1"/>
            </a:solidFill>
            <a:miter lim="800000"/>
            <a:headEnd/>
            <a:tailEnd/>
          </a:ln>
        </p:spPr>
        <p:txBody>
          <a:bodyPr wrap="none" anchor="ctr"/>
          <a:lstStyle/>
          <a:p>
            <a:endParaRPr lang="en-US"/>
          </a:p>
        </p:txBody>
      </p:sp>
      <p:sp>
        <p:nvSpPr>
          <p:cNvPr id="28696" name="Rectangle 773"/>
          <p:cNvSpPr>
            <a:spLocks noChangeArrowheads="1"/>
          </p:cNvSpPr>
          <p:nvPr/>
        </p:nvSpPr>
        <p:spPr bwMode="auto">
          <a:xfrm>
            <a:off x="668338" y="5784850"/>
            <a:ext cx="377825" cy="420688"/>
          </a:xfrm>
          <a:prstGeom prst="rect">
            <a:avLst/>
          </a:prstGeom>
          <a:solidFill>
            <a:schemeClr val="bg1">
              <a:alpha val="36078"/>
            </a:schemeClr>
          </a:solidFill>
          <a:ln w="19050">
            <a:solidFill>
              <a:schemeClr val="tx1"/>
            </a:solidFill>
            <a:miter lim="800000"/>
            <a:headEnd/>
            <a:tailEnd/>
          </a:ln>
        </p:spPr>
        <p:txBody>
          <a:bodyPr wrap="none" anchor="ctr"/>
          <a:lstStyle/>
          <a:p>
            <a:endParaRPr lang="en-US"/>
          </a:p>
        </p:txBody>
      </p:sp>
      <p:sp>
        <p:nvSpPr>
          <p:cNvPr id="28697" name="Rectangle 774"/>
          <p:cNvSpPr>
            <a:spLocks noChangeArrowheads="1"/>
          </p:cNvSpPr>
          <p:nvPr/>
        </p:nvSpPr>
        <p:spPr bwMode="auto">
          <a:xfrm>
            <a:off x="1252538" y="5784850"/>
            <a:ext cx="377825" cy="420688"/>
          </a:xfrm>
          <a:prstGeom prst="rect">
            <a:avLst/>
          </a:prstGeom>
          <a:solidFill>
            <a:schemeClr val="bg1">
              <a:alpha val="36078"/>
            </a:schemeClr>
          </a:solidFill>
          <a:ln w="19050">
            <a:solidFill>
              <a:schemeClr val="tx1"/>
            </a:solidFill>
            <a:miter lim="800000"/>
            <a:headEnd/>
            <a:tailEnd/>
          </a:ln>
        </p:spPr>
        <p:txBody>
          <a:bodyPr wrap="none" anchor="ctr"/>
          <a:lstStyle/>
          <a:p>
            <a:endParaRPr lang="en-US"/>
          </a:p>
        </p:txBody>
      </p:sp>
      <p:sp>
        <p:nvSpPr>
          <p:cNvPr id="28698" name="Rectangle 775"/>
          <p:cNvSpPr>
            <a:spLocks noChangeArrowheads="1"/>
          </p:cNvSpPr>
          <p:nvPr/>
        </p:nvSpPr>
        <p:spPr bwMode="auto">
          <a:xfrm>
            <a:off x="1836738" y="5784850"/>
            <a:ext cx="377825" cy="420688"/>
          </a:xfrm>
          <a:prstGeom prst="rect">
            <a:avLst/>
          </a:prstGeom>
          <a:solidFill>
            <a:srgbClr val="BBE0E3">
              <a:alpha val="36078"/>
            </a:srgbClr>
          </a:solidFill>
          <a:ln w="19050">
            <a:solidFill>
              <a:schemeClr val="tx1"/>
            </a:solidFill>
            <a:miter lim="800000"/>
            <a:headEnd/>
            <a:tailEnd/>
          </a:ln>
        </p:spPr>
        <p:txBody>
          <a:bodyPr wrap="none" anchor="ctr"/>
          <a:lstStyle/>
          <a:p>
            <a:endParaRPr lang="en-US"/>
          </a:p>
        </p:txBody>
      </p:sp>
      <p:sp>
        <p:nvSpPr>
          <p:cNvPr id="28699" name="Rectangle 776"/>
          <p:cNvSpPr>
            <a:spLocks noChangeArrowheads="1"/>
          </p:cNvSpPr>
          <p:nvPr/>
        </p:nvSpPr>
        <p:spPr bwMode="auto">
          <a:xfrm>
            <a:off x="2420938" y="5784850"/>
            <a:ext cx="377825" cy="420688"/>
          </a:xfrm>
          <a:prstGeom prst="rect">
            <a:avLst/>
          </a:prstGeom>
          <a:solidFill>
            <a:schemeClr val="bg1">
              <a:alpha val="36078"/>
            </a:schemeClr>
          </a:solidFill>
          <a:ln w="19050">
            <a:solidFill>
              <a:schemeClr val="tx1"/>
            </a:solidFill>
            <a:miter lim="800000"/>
            <a:headEnd/>
            <a:tailEnd/>
          </a:ln>
        </p:spPr>
        <p:txBody>
          <a:bodyPr wrap="none" anchor="ctr"/>
          <a:lstStyle/>
          <a:p>
            <a:endParaRPr lang="en-US"/>
          </a:p>
        </p:txBody>
      </p:sp>
      <p:sp>
        <p:nvSpPr>
          <p:cNvPr id="28700" name="Rectangle 777"/>
          <p:cNvSpPr>
            <a:spLocks noChangeArrowheads="1"/>
          </p:cNvSpPr>
          <p:nvPr/>
        </p:nvSpPr>
        <p:spPr bwMode="auto">
          <a:xfrm>
            <a:off x="3005138" y="5784850"/>
            <a:ext cx="377825" cy="420688"/>
          </a:xfrm>
          <a:prstGeom prst="rect">
            <a:avLst/>
          </a:prstGeom>
          <a:solidFill>
            <a:schemeClr val="bg1">
              <a:alpha val="36078"/>
            </a:schemeClr>
          </a:solidFill>
          <a:ln w="19050">
            <a:solidFill>
              <a:schemeClr val="tx1"/>
            </a:solidFill>
            <a:miter lim="800000"/>
            <a:headEnd/>
            <a:tailEnd/>
          </a:ln>
        </p:spPr>
        <p:txBody>
          <a:bodyPr wrap="none" anchor="ctr"/>
          <a:lstStyle/>
          <a:p>
            <a:endParaRPr lang="en-US"/>
          </a:p>
        </p:txBody>
      </p:sp>
      <p:sp>
        <p:nvSpPr>
          <p:cNvPr id="28701" name="Rectangle 779"/>
          <p:cNvSpPr>
            <a:spLocks noChangeArrowheads="1"/>
          </p:cNvSpPr>
          <p:nvPr/>
        </p:nvSpPr>
        <p:spPr bwMode="auto">
          <a:xfrm>
            <a:off x="4173538" y="5784850"/>
            <a:ext cx="377825" cy="420688"/>
          </a:xfrm>
          <a:prstGeom prst="rect">
            <a:avLst/>
          </a:prstGeom>
          <a:solidFill>
            <a:schemeClr val="bg1">
              <a:alpha val="36078"/>
            </a:schemeClr>
          </a:solidFill>
          <a:ln w="19050">
            <a:solidFill>
              <a:schemeClr val="tx1"/>
            </a:solidFill>
            <a:miter lim="800000"/>
            <a:headEnd/>
            <a:tailEnd/>
          </a:ln>
        </p:spPr>
        <p:txBody>
          <a:bodyPr wrap="none" anchor="ctr"/>
          <a:lstStyle/>
          <a:p>
            <a:endParaRPr lang="en-US"/>
          </a:p>
        </p:txBody>
      </p:sp>
      <p:sp>
        <p:nvSpPr>
          <p:cNvPr id="28702" name="Rectangle 782"/>
          <p:cNvSpPr>
            <a:spLocks noChangeArrowheads="1"/>
          </p:cNvSpPr>
          <p:nvPr/>
        </p:nvSpPr>
        <p:spPr bwMode="auto">
          <a:xfrm>
            <a:off x="5926138" y="5784850"/>
            <a:ext cx="377825" cy="420688"/>
          </a:xfrm>
          <a:prstGeom prst="rect">
            <a:avLst/>
          </a:prstGeom>
          <a:solidFill>
            <a:schemeClr val="bg1">
              <a:alpha val="36078"/>
            </a:schemeClr>
          </a:solidFill>
          <a:ln w="19050">
            <a:solidFill>
              <a:schemeClr val="tx1"/>
            </a:solidFill>
            <a:miter lim="800000"/>
            <a:headEnd/>
            <a:tailEnd/>
          </a:ln>
        </p:spPr>
        <p:txBody>
          <a:bodyPr wrap="none" anchor="ctr"/>
          <a:lstStyle/>
          <a:p>
            <a:endParaRPr lang="en-US"/>
          </a:p>
        </p:txBody>
      </p:sp>
      <p:sp>
        <p:nvSpPr>
          <p:cNvPr id="28703" name="Freeform 7"/>
          <p:cNvSpPr>
            <a:spLocks/>
          </p:cNvSpPr>
          <p:nvPr/>
        </p:nvSpPr>
        <p:spPr bwMode="auto">
          <a:xfrm>
            <a:off x="361950" y="2898775"/>
            <a:ext cx="371475" cy="1252538"/>
          </a:xfrm>
          <a:custGeom>
            <a:avLst/>
            <a:gdLst>
              <a:gd name="T0" fmla="*/ 234 w 234"/>
              <a:gd name="T1" fmla="*/ 0 h 789"/>
              <a:gd name="T2" fmla="*/ 52 w 234"/>
              <a:gd name="T3" fmla="*/ 368 h 789"/>
              <a:gd name="T4" fmla="*/ 22 w 234"/>
              <a:gd name="T5" fmla="*/ 719 h 789"/>
              <a:gd name="T6" fmla="*/ 183 w 234"/>
              <a:gd name="T7" fmla="*/ 787 h 789"/>
              <a:gd name="T8" fmla="*/ 0 60000 65536"/>
              <a:gd name="T9" fmla="*/ 0 60000 65536"/>
              <a:gd name="T10" fmla="*/ 0 60000 65536"/>
              <a:gd name="T11" fmla="*/ 0 60000 65536"/>
              <a:gd name="T12" fmla="*/ 0 w 234"/>
              <a:gd name="T13" fmla="*/ 0 h 789"/>
              <a:gd name="T14" fmla="*/ 234 w 234"/>
              <a:gd name="T15" fmla="*/ 789 h 789"/>
            </a:gdLst>
            <a:ahLst/>
            <a:cxnLst>
              <a:cxn ang="T8">
                <a:pos x="T0" y="T1"/>
              </a:cxn>
              <a:cxn ang="T9">
                <a:pos x="T2" y="T3"/>
              </a:cxn>
              <a:cxn ang="T10">
                <a:pos x="T4" y="T5"/>
              </a:cxn>
              <a:cxn ang="T11">
                <a:pos x="T6" y="T7"/>
              </a:cxn>
            </a:cxnLst>
            <a:rect l="T12" t="T13" r="T14" b="T15"/>
            <a:pathLst>
              <a:path w="234" h="789">
                <a:moveTo>
                  <a:pt x="234" y="0"/>
                </a:moveTo>
                <a:cubicBezTo>
                  <a:pt x="205" y="61"/>
                  <a:pt x="87" y="248"/>
                  <a:pt x="52" y="368"/>
                </a:cubicBezTo>
                <a:cubicBezTo>
                  <a:pt x="17" y="488"/>
                  <a:pt x="0" y="650"/>
                  <a:pt x="22" y="719"/>
                </a:cubicBezTo>
                <a:cubicBezTo>
                  <a:pt x="43" y="789"/>
                  <a:pt x="113" y="788"/>
                  <a:pt x="183" y="787"/>
                </a:cubicBezTo>
              </a:path>
            </a:pathLst>
          </a:custGeom>
          <a:noFill/>
          <a:ln w="28575">
            <a:solidFill>
              <a:srgbClr val="000000"/>
            </a:solidFill>
            <a:round/>
            <a:headEnd/>
            <a:tailEnd type="triangle" w="med" len="med"/>
          </a:ln>
        </p:spPr>
        <p:txBody>
          <a:bodyPr/>
          <a:lstStyle/>
          <a:p>
            <a:endParaRPr lang="en-US"/>
          </a:p>
        </p:txBody>
      </p:sp>
      <p:sp>
        <p:nvSpPr>
          <p:cNvPr id="28704" name="Freeform 8"/>
          <p:cNvSpPr>
            <a:spLocks/>
          </p:cNvSpPr>
          <p:nvPr/>
        </p:nvSpPr>
        <p:spPr bwMode="auto">
          <a:xfrm>
            <a:off x="1036638" y="2889250"/>
            <a:ext cx="754062" cy="1538288"/>
          </a:xfrm>
          <a:custGeom>
            <a:avLst/>
            <a:gdLst>
              <a:gd name="T0" fmla="*/ 475 w 475"/>
              <a:gd name="T1" fmla="*/ 0 h 969"/>
              <a:gd name="T2" fmla="*/ 78 w 475"/>
              <a:gd name="T3" fmla="*/ 361 h 969"/>
              <a:gd name="T4" fmla="*/ 36 w 475"/>
              <a:gd name="T5" fmla="*/ 772 h 969"/>
              <a:gd name="T6" fmla="*/ 0 w 475"/>
              <a:gd name="T7" fmla="*/ 969 h 969"/>
              <a:gd name="T8" fmla="*/ 0 60000 65536"/>
              <a:gd name="T9" fmla="*/ 0 60000 65536"/>
              <a:gd name="T10" fmla="*/ 0 60000 65536"/>
              <a:gd name="T11" fmla="*/ 0 60000 65536"/>
              <a:gd name="T12" fmla="*/ 0 w 475"/>
              <a:gd name="T13" fmla="*/ 0 h 969"/>
              <a:gd name="T14" fmla="*/ 475 w 475"/>
              <a:gd name="T15" fmla="*/ 969 h 969"/>
            </a:gdLst>
            <a:ahLst/>
            <a:cxnLst>
              <a:cxn ang="T8">
                <a:pos x="T0" y="T1"/>
              </a:cxn>
              <a:cxn ang="T9">
                <a:pos x="T2" y="T3"/>
              </a:cxn>
              <a:cxn ang="T10">
                <a:pos x="T4" y="T5"/>
              </a:cxn>
              <a:cxn ang="T11">
                <a:pos x="T6" y="T7"/>
              </a:cxn>
            </a:cxnLst>
            <a:rect l="T12" t="T13" r="T14" b="T15"/>
            <a:pathLst>
              <a:path w="475" h="969">
                <a:moveTo>
                  <a:pt x="475" y="0"/>
                </a:moveTo>
                <a:cubicBezTo>
                  <a:pt x="409" y="59"/>
                  <a:pt x="151" y="232"/>
                  <a:pt x="78" y="361"/>
                </a:cubicBezTo>
                <a:cubicBezTo>
                  <a:pt x="5" y="490"/>
                  <a:pt x="49" y="671"/>
                  <a:pt x="36" y="772"/>
                </a:cubicBezTo>
                <a:cubicBezTo>
                  <a:pt x="23" y="873"/>
                  <a:pt x="7" y="928"/>
                  <a:pt x="0" y="969"/>
                </a:cubicBezTo>
              </a:path>
            </a:pathLst>
          </a:custGeom>
          <a:noFill/>
          <a:ln w="28575">
            <a:solidFill>
              <a:srgbClr val="000000"/>
            </a:solidFill>
            <a:round/>
            <a:headEnd/>
            <a:tailEnd type="triangle" w="med" len="med"/>
          </a:ln>
        </p:spPr>
        <p:txBody>
          <a:bodyPr/>
          <a:lstStyle/>
          <a:p>
            <a:endParaRPr lang="en-US"/>
          </a:p>
        </p:txBody>
      </p:sp>
      <p:sp>
        <p:nvSpPr>
          <p:cNvPr id="28705" name="Text Box 9"/>
          <p:cNvSpPr txBox="1">
            <a:spLocks noChangeArrowheads="1"/>
          </p:cNvSpPr>
          <p:nvPr/>
        </p:nvSpPr>
        <p:spPr bwMode="auto">
          <a:xfrm>
            <a:off x="576263" y="2092325"/>
            <a:ext cx="406400" cy="396875"/>
          </a:xfrm>
          <a:prstGeom prst="rect">
            <a:avLst/>
          </a:prstGeom>
          <a:noFill/>
          <a:ln w="9525">
            <a:noFill/>
            <a:miter lim="800000"/>
            <a:headEnd/>
            <a:tailEnd/>
          </a:ln>
        </p:spPr>
        <p:txBody>
          <a:bodyPr>
            <a:spAutoFit/>
          </a:bodyPr>
          <a:lstStyle/>
          <a:p>
            <a:r>
              <a:rPr lang="en-US" b="1">
                <a:solidFill>
                  <a:srgbClr val="000000"/>
                </a:solidFill>
                <a:latin typeface="Courier New" pitchFamily="49" charset="0"/>
              </a:rPr>
              <a:t>0</a:t>
            </a:r>
          </a:p>
        </p:txBody>
      </p:sp>
      <p:sp>
        <p:nvSpPr>
          <p:cNvPr id="28706" name="Text Box 10"/>
          <p:cNvSpPr txBox="1">
            <a:spLocks noChangeArrowheads="1"/>
          </p:cNvSpPr>
          <p:nvPr/>
        </p:nvSpPr>
        <p:spPr bwMode="auto">
          <a:xfrm>
            <a:off x="1570038" y="2092325"/>
            <a:ext cx="406400" cy="396875"/>
          </a:xfrm>
          <a:prstGeom prst="rect">
            <a:avLst/>
          </a:prstGeom>
          <a:noFill/>
          <a:ln w="9525">
            <a:noFill/>
            <a:miter lim="800000"/>
            <a:headEnd/>
            <a:tailEnd/>
          </a:ln>
        </p:spPr>
        <p:txBody>
          <a:bodyPr>
            <a:spAutoFit/>
          </a:bodyPr>
          <a:lstStyle/>
          <a:p>
            <a:r>
              <a:rPr lang="en-US" b="1">
                <a:solidFill>
                  <a:srgbClr val="000000"/>
                </a:solidFill>
                <a:latin typeface="Courier New" pitchFamily="49" charset="0"/>
              </a:rPr>
              <a:t>1</a:t>
            </a:r>
          </a:p>
        </p:txBody>
      </p:sp>
      <p:sp>
        <p:nvSpPr>
          <p:cNvPr id="28707" name="Text Box 11"/>
          <p:cNvSpPr txBox="1">
            <a:spLocks noChangeArrowheads="1"/>
          </p:cNvSpPr>
          <p:nvPr/>
        </p:nvSpPr>
        <p:spPr bwMode="auto">
          <a:xfrm>
            <a:off x="2563813" y="2092325"/>
            <a:ext cx="406400" cy="396875"/>
          </a:xfrm>
          <a:prstGeom prst="rect">
            <a:avLst/>
          </a:prstGeom>
          <a:noFill/>
          <a:ln w="9525">
            <a:noFill/>
            <a:miter lim="800000"/>
            <a:headEnd/>
            <a:tailEnd/>
          </a:ln>
        </p:spPr>
        <p:txBody>
          <a:bodyPr>
            <a:spAutoFit/>
          </a:bodyPr>
          <a:lstStyle/>
          <a:p>
            <a:r>
              <a:rPr lang="en-US" b="1">
                <a:solidFill>
                  <a:srgbClr val="000000"/>
                </a:solidFill>
                <a:latin typeface="Courier New" pitchFamily="49" charset="0"/>
              </a:rPr>
              <a:t>2</a:t>
            </a:r>
          </a:p>
        </p:txBody>
      </p:sp>
      <p:sp>
        <p:nvSpPr>
          <p:cNvPr id="28708" name="Text Box 12"/>
          <p:cNvSpPr txBox="1">
            <a:spLocks noChangeArrowheads="1"/>
          </p:cNvSpPr>
          <p:nvPr/>
        </p:nvSpPr>
        <p:spPr bwMode="auto">
          <a:xfrm>
            <a:off x="3557588" y="2092325"/>
            <a:ext cx="406400" cy="396875"/>
          </a:xfrm>
          <a:prstGeom prst="rect">
            <a:avLst/>
          </a:prstGeom>
          <a:noFill/>
          <a:ln w="9525">
            <a:noFill/>
            <a:miter lim="800000"/>
            <a:headEnd/>
            <a:tailEnd/>
          </a:ln>
        </p:spPr>
        <p:txBody>
          <a:bodyPr>
            <a:spAutoFit/>
          </a:bodyPr>
          <a:lstStyle/>
          <a:p>
            <a:r>
              <a:rPr lang="en-US" b="1">
                <a:solidFill>
                  <a:srgbClr val="000000"/>
                </a:solidFill>
                <a:latin typeface="Courier New" pitchFamily="49" charset="0"/>
              </a:rPr>
              <a:t>3</a:t>
            </a:r>
          </a:p>
        </p:txBody>
      </p:sp>
      <p:sp>
        <p:nvSpPr>
          <p:cNvPr id="28709" name="Text Box 13"/>
          <p:cNvSpPr txBox="1">
            <a:spLocks noChangeArrowheads="1"/>
          </p:cNvSpPr>
          <p:nvPr/>
        </p:nvSpPr>
        <p:spPr bwMode="auto">
          <a:xfrm>
            <a:off x="4551363" y="2092325"/>
            <a:ext cx="406400" cy="396875"/>
          </a:xfrm>
          <a:prstGeom prst="rect">
            <a:avLst/>
          </a:prstGeom>
          <a:noFill/>
          <a:ln w="9525">
            <a:noFill/>
            <a:miter lim="800000"/>
            <a:headEnd/>
            <a:tailEnd/>
          </a:ln>
        </p:spPr>
        <p:txBody>
          <a:bodyPr>
            <a:spAutoFit/>
          </a:bodyPr>
          <a:lstStyle/>
          <a:p>
            <a:r>
              <a:rPr lang="en-US" b="1">
                <a:solidFill>
                  <a:srgbClr val="000000"/>
                </a:solidFill>
                <a:latin typeface="Courier New" pitchFamily="49" charset="0"/>
              </a:rPr>
              <a:t>4</a:t>
            </a:r>
          </a:p>
        </p:txBody>
      </p:sp>
      <p:sp>
        <p:nvSpPr>
          <p:cNvPr id="28710" name="Text Box 14"/>
          <p:cNvSpPr txBox="1">
            <a:spLocks noChangeArrowheads="1"/>
          </p:cNvSpPr>
          <p:nvPr/>
        </p:nvSpPr>
        <p:spPr bwMode="auto">
          <a:xfrm>
            <a:off x="5545138" y="2092325"/>
            <a:ext cx="406400" cy="396875"/>
          </a:xfrm>
          <a:prstGeom prst="rect">
            <a:avLst/>
          </a:prstGeom>
          <a:noFill/>
          <a:ln w="9525">
            <a:noFill/>
            <a:miter lim="800000"/>
            <a:headEnd/>
            <a:tailEnd/>
          </a:ln>
        </p:spPr>
        <p:txBody>
          <a:bodyPr>
            <a:spAutoFit/>
          </a:bodyPr>
          <a:lstStyle/>
          <a:p>
            <a:r>
              <a:rPr lang="en-US" b="1">
                <a:solidFill>
                  <a:srgbClr val="000000"/>
                </a:solidFill>
                <a:latin typeface="Courier New" pitchFamily="49" charset="0"/>
              </a:rPr>
              <a:t>5</a:t>
            </a:r>
          </a:p>
        </p:txBody>
      </p:sp>
      <p:sp>
        <p:nvSpPr>
          <p:cNvPr id="28711" name="Text Box 15"/>
          <p:cNvSpPr txBox="1">
            <a:spLocks noChangeArrowheads="1"/>
          </p:cNvSpPr>
          <p:nvPr/>
        </p:nvSpPr>
        <p:spPr bwMode="auto">
          <a:xfrm>
            <a:off x="6538913" y="2092325"/>
            <a:ext cx="406400" cy="396875"/>
          </a:xfrm>
          <a:prstGeom prst="rect">
            <a:avLst/>
          </a:prstGeom>
          <a:noFill/>
          <a:ln w="9525">
            <a:noFill/>
            <a:miter lim="800000"/>
            <a:headEnd/>
            <a:tailEnd/>
          </a:ln>
        </p:spPr>
        <p:txBody>
          <a:bodyPr>
            <a:spAutoFit/>
          </a:bodyPr>
          <a:lstStyle/>
          <a:p>
            <a:r>
              <a:rPr lang="en-US" b="1">
                <a:solidFill>
                  <a:srgbClr val="000000"/>
                </a:solidFill>
                <a:latin typeface="Courier New" pitchFamily="49" charset="0"/>
              </a:rPr>
              <a:t>6</a:t>
            </a:r>
          </a:p>
        </p:txBody>
      </p:sp>
      <p:sp>
        <p:nvSpPr>
          <p:cNvPr id="28712" name="Text Box 16"/>
          <p:cNvSpPr txBox="1">
            <a:spLocks noChangeArrowheads="1"/>
          </p:cNvSpPr>
          <p:nvPr/>
        </p:nvSpPr>
        <p:spPr bwMode="auto">
          <a:xfrm>
            <a:off x="7532688" y="2092325"/>
            <a:ext cx="406400" cy="396875"/>
          </a:xfrm>
          <a:prstGeom prst="rect">
            <a:avLst/>
          </a:prstGeom>
          <a:noFill/>
          <a:ln w="9525">
            <a:noFill/>
            <a:miter lim="800000"/>
            <a:headEnd/>
            <a:tailEnd/>
          </a:ln>
        </p:spPr>
        <p:txBody>
          <a:bodyPr>
            <a:spAutoFit/>
          </a:bodyPr>
          <a:lstStyle/>
          <a:p>
            <a:r>
              <a:rPr lang="en-US" b="1">
                <a:solidFill>
                  <a:srgbClr val="000000"/>
                </a:solidFill>
                <a:latin typeface="Courier New" pitchFamily="49" charset="0"/>
              </a:rPr>
              <a:t>7</a:t>
            </a:r>
          </a:p>
        </p:txBody>
      </p:sp>
      <p:sp>
        <p:nvSpPr>
          <p:cNvPr id="28713" name="Text Box 17"/>
          <p:cNvSpPr txBox="1">
            <a:spLocks noChangeArrowheads="1"/>
          </p:cNvSpPr>
          <p:nvPr/>
        </p:nvSpPr>
        <p:spPr bwMode="auto">
          <a:xfrm>
            <a:off x="8526463" y="2092325"/>
            <a:ext cx="406400" cy="396875"/>
          </a:xfrm>
          <a:prstGeom prst="rect">
            <a:avLst/>
          </a:prstGeom>
          <a:noFill/>
          <a:ln w="9525">
            <a:noFill/>
            <a:miter lim="800000"/>
            <a:headEnd/>
            <a:tailEnd/>
          </a:ln>
        </p:spPr>
        <p:txBody>
          <a:bodyPr>
            <a:spAutoFit/>
          </a:bodyPr>
          <a:lstStyle/>
          <a:p>
            <a:r>
              <a:rPr lang="en-US" b="1">
                <a:solidFill>
                  <a:srgbClr val="000000"/>
                </a:solidFill>
                <a:latin typeface="Courier New" pitchFamily="49" charset="0"/>
              </a:rPr>
              <a:t>8</a:t>
            </a:r>
          </a:p>
        </p:txBody>
      </p:sp>
      <p:sp>
        <p:nvSpPr>
          <p:cNvPr id="28714" name="Freeform 18"/>
          <p:cNvSpPr>
            <a:spLocks/>
          </p:cNvSpPr>
          <p:nvPr/>
        </p:nvSpPr>
        <p:spPr bwMode="auto">
          <a:xfrm>
            <a:off x="1023938" y="2832100"/>
            <a:ext cx="1747837" cy="2247900"/>
          </a:xfrm>
          <a:custGeom>
            <a:avLst/>
            <a:gdLst>
              <a:gd name="T0" fmla="*/ 1101 w 1101"/>
              <a:gd name="T1" fmla="*/ 0 h 1416"/>
              <a:gd name="T2" fmla="*/ 1042 w 1101"/>
              <a:gd name="T3" fmla="*/ 145 h 1416"/>
              <a:gd name="T4" fmla="*/ 928 w 1101"/>
              <a:gd name="T5" fmla="*/ 154 h 1416"/>
              <a:gd name="T6" fmla="*/ 480 w 1101"/>
              <a:gd name="T7" fmla="*/ 209 h 1416"/>
              <a:gd name="T8" fmla="*/ 118 w 1101"/>
              <a:gd name="T9" fmla="*/ 456 h 1416"/>
              <a:gd name="T10" fmla="*/ 68 w 1101"/>
              <a:gd name="T11" fmla="*/ 977 h 1416"/>
              <a:gd name="T12" fmla="*/ 32 w 1101"/>
              <a:gd name="T13" fmla="*/ 1311 h 1416"/>
              <a:gd name="T14" fmla="*/ 0 w 1101"/>
              <a:gd name="T15" fmla="*/ 1416 h 1416"/>
              <a:gd name="T16" fmla="*/ 0 60000 65536"/>
              <a:gd name="T17" fmla="*/ 0 60000 65536"/>
              <a:gd name="T18" fmla="*/ 0 60000 65536"/>
              <a:gd name="T19" fmla="*/ 0 60000 65536"/>
              <a:gd name="T20" fmla="*/ 0 60000 65536"/>
              <a:gd name="T21" fmla="*/ 0 60000 65536"/>
              <a:gd name="T22" fmla="*/ 0 60000 65536"/>
              <a:gd name="T23" fmla="*/ 0 60000 65536"/>
              <a:gd name="T24" fmla="*/ 0 w 1101"/>
              <a:gd name="T25" fmla="*/ 0 h 1416"/>
              <a:gd name="T26" fmla="*/ 1101 w 1101"/>
              <a:gd name="T27" fmla="*/ 1416 h 141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01" h="1416">
                <a:moveTo>
                  <a:pt x="1101" y="0"/>
                </a:moveTo>
                <a:cubicBezTo>
                  <a:pt x="1091" y="23"/>
                  <a:pt x="1071" y="119"/>
                  <a:pt x="1042" y="145"/>
                </a:cubicBezTo>
                <a:cubicBezTo>
                  <a:pt x="1013" y="171"/>
                  <a:pt x="1022" y="143"/>
                  <a:pt x="928" y="154"/>
                </a:cubicBezTo>
                <a:cubicBezTo>
                  <a:pt x="834" y="165"/>
                  <a:pt x="615" y="159"/>
                  <a:pt x="480" y="209"/>
                </a:cubicBezTo>
                <a:cubicBezTo>
                  <a:pt x="345" y="259"/>
                  <a:pt x="187" y="328"/>
                  <a:pt x="118" y="456"/>
                </a:cubicBezTo>
                <a:cubicBezTo>
                  <a:pt x="49" y="584"/>
                  <a:pt x="82" y="835"/>
                  <a:pt x="68" y="977"/>
                </a:cubicBezTo>
                <a:cubicBezTo>
                  <a:pt x="54" y="1119"/>
                  <a:pt x="43" y="1238"/>
                  <a:pt x="32" y="1311"/>
                </a:cubicBezTo>
                <a:cubicBezTo>
                  <a:pt x="21" y="1384"/>
                  <a:pt x="7" y="1394"/>
                  <a:pt x="0" y="1416"/>
                </a:cubicBezTo>
              </a:path>
            </a:pathLst>
          </a:custGeom>
          <a:noFill/>
          <a:ln w="28575">
            <a:solidFill>
              <a:srgbClr val="000000"/>
            </a:solidFill>
            <a:round/>
            <a:headEnd/>
            <a:tailEnd type="triangle" w="med" len="med"/>
          </a:ln>
        </p:spPr>
        <p:txBody>
          <a:bodyPr/>
          <a:lstStyle/>
          <a:p>
            <a:endParaRPr lang="en-US"/>
          </a:p>
        </p:txBody>
      </p:sp>
      <p:sp>
        <p:nvSpPr>
          <p:cNvPr id="28715" name="Freeform 19"/>
          <p:cNvSpPr>
            <a:spLocks/>
          </p:cNvSpPr>
          <p:nvPr/>
        </p:nvSpPr>
        <p:spPr bwMode="auto">
          <a:xfrm>
            <a:off x="1038225" y="2889250"/>
            <a:ext cx="2705100" cy="2871788"/>
          </a:xfrm>
          <a:custGeom>
            <a:avLst/>
            <a:gdLst>
              <a:gd name="T0" fmla="*/ 1704 w 1704"/>
              <a:gd name="T1" fmla="*/ 0 h 1809"/>
              <a:gd name="T2" fmla="*/ 1623 w 1704"/>
              <a:gd name="T3" fmla="*/ 132 h 1809"/>
              <a:gd name="T4" fmla="*/ 1389 w 1704"/>
              <a:gd name="T5" fmla="*/ 173 h 1809"/>
              <a:gd name="T6" fmla="*/ 507 w 1704"/>
              <a:gd name="T7" fmla="*/ 214 h 1809"/>
              <a:gd name="T8" fmla="*/ 145 w 1704"/>
              <a:gd name="T9" fmla="*/ 461 h 1809"/>
              <a:gd name="T10" fmla="*/ 95 w 1704"/>
              <a:gd name="T11" fmla="*/ 982 h 1809"/>
              <a:gd name="T12" fmla="*/ 36 w 1704"/>
              <a:gd name="T13" fmla="*/ 1673 h 1809"/>
              <a:gd name="T14" fmla="*/ 0 w 1704"/>
              <a:gd name="T15" fmla="*/ 1796 h 1809"/>
              <a:gd name="T16" fmla="*/ 0 60000 65536"/>
              <a:gd name="T17" fmla="*/ 0 60000 65536"/>
              <a:gd name="T18" fmla="*/ 0 60000 65536"/>
              <a:gd name="T19" fmla="*/ 0 60000 65536"/>
              <a:gd name="T20" fmla="*/ 0 60000 65536"/>
              <a:gd name="T21" fmla="*/ 0 60000 65536"/>
              <a:gd name="T22" fmla="*/ 0 60000 65536"/>
              <a:gd name="T23" fmla="*/ 0 60000 65536"/>
              <a:gd name="T24" fmla="*/ 0 w 1704"/>
              <a:gd name="T25" fmla="*/ 0 h 1809"/>
              <a:gd name="T26" fmla="*/ 1704 w 1704"/>
              <a:gd name="T27" fmla="*/ 1809 h 180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704" h="1809">
                <a:moveTo>
                  <a:pt x="1704" y="0"/>
                </a:moveTo>
                <a:cubicBezTo>
                  <a:pt x="1690" y="22"/>
                  <a:pt x="1675" y="103"/>
                  <a:pt x="1623" y="132"/>
                </a:cubicBezTo>
                <a:cubicBezTo>
                  <a:pt x="1571" y="161"/>
                  <a:pt x="1575" y="159"/>
                  <a:pt x="1389" y="173"/>
                </a:cubicBezTo>
                <a:cubicBezTo>
                  <a:pt x="1203" y="187"/>
                  <a:pt x="714" y="166"/>
                  <a:pt x="507" y="214"/>
                </a:cubicBezTo>
                <a:cubicBezTo>
                  <a:pt x="300" y="262"/>
                  <a:pt x="214" y="333"/>
                  <a:pt x="145" y="461"/>
                </a:cubicBezTo>
                <a:cubicBezTo>
                  <a:pt x="76" y="589"/>
                  <a:pt x="113" y="780"/>
                  <a:pt x="95" y="982"/>
                </a:cubicBezTo>
                <a:cubicBezTo>
                  <a:pt x="77" y="1184"/>
                  <a:pt x="52" y="1537"/>
                  <a:pt x="36" y="1673"/>
                </a:cubicBezTo>
                <a:cubicBezTo>
                  <a:pt x="20" y="1809"/>
                  <a:pt x="7" y="1771"/>
                  <a:pt x="0" y="1796"/>
                </a:cubicBezTo>
              </a:path>
            </a:pathLst>
          </a:custGeom>
          <a:noFill/>
          <a:ln w="28575">
            <a:solidFill>
              <a:srgbClr val="000000"/>
            </a:solidFill>
            <a:round/>
            <a:headEnd/>
            <a:tailEnd type="triangle" w="med" len="med"/>
          </a:ln>
        </p:spPr>
        <p:txBody>
          <a:bodyPr/>
          <a:lstStyle/>
          <a:p>
            <a:endParaRPr lang="en-US"/>
          </a:p>
        </p:txBody>
      </p:sp>
      <p:sp>
        <p:nvSpPr>
          <p:cNvPr id="28716" name="Text Box 95"/>
          <p:cNvSpPr txBox="1">
            <a:spLocks noChangeArrowheads="1"/>
          </p:cNvSpPr>
          <p:nvPr/>
        </p:nvSpPr>
        <p:spPr bwMode="auto">
          <a:xfrm>
            <a:off x="590550" y="1860550"/>
            <a:ext cx="3155950" cy="396875"/>
          </a:xfrm>
          <a:prstGeom prst="rect">
            <a:avLst/>
          </a:prstGeom>
          <a:noFill/>
          <a:ln w="9525">
            <a:noFill/>
            <a:miter lim="800000"/>
            <a:headEnd/>
            <a:tailEnd/>
          </a:ln>
        </p:spPr>
        <p:txBody>
          <a:bodyPr wrap="none">
            <a:spAutoFit/>
          </a:bodyPr>
          <a:lstStyle/>
          <a:p>
            <a:r>
              <a:rPr lang="en-US" b="1">
                <a:latin typeface="Helvetica" pitchFamily="34" charset="0"/>
              </a:rPr>
              <a:t>Layout of blocks on disk</a:t>
            </a:r>
          </a:p>
        </p:txBody>
      </p:sp>
      <p:grpSp>
        <p:nvGrpSpPr>
          <p:cNvPr id="28717" name="Group 101"/>
          <p:cNvGrpSpPr>
            <a:grpSpLocks/>
          </p:cNvGrpSpPr>
          <p:nvPr/>
        </p:nvGrpSpPr>
        <p:grpSpPr bwMode="auto">
          <a:xfrm>
            <a:off x="650875" y="2400300"/>
            <a:ext cx="16335375" cy="538163"/>
            <a:chOff x="188" y="3574"/>
            <a:chExt cx="10072" cy="292"/>
          </a:xfrm>
        </p:grpSpPr>
        <p:grpSp>
          <p:nvGrpSpPr>
            <p:cNvPr id="28846" name="Group 102"/>
            <p:cNvGrpSpPr>
              <a:grpSpLocks/>
            </p:cNvGrpSpPr>
            <p:nvPr/>
          </p:nvGrpSpPr>
          <p:grpSpPr bwMode="auto">
            <a:xfrm>
              <a:off x="188" y="3574"/>
              <a:ext cx="5036" cy="282"/>
              <a:chOff x="186" y="3574"/>
              <a:chExt cx="5036" cy="282"/>
            </a:xfrm>
          </p:grpSpPr>
          <p:grpSp>
            <p:nvGrpSpPr>
              <p:cNvPr id="29151" name="Group 103"/>
              <p:cNvGrpSpPr>
                <a:grpSpLocks/>
              </p:cNvGrpSpPr>
              <p:nvPr/>
            </p:nvGrpSpPr>
            <p:grpSpPr bwMode="auto">
              <a:xfrm>
                <a:off x="186" y="3574"/>
                <a:ext cx="2518" cy="282"/>
                <a:chOff x="176" y="3574"/>
                <a:chExt cx="2518" cy="282"/>
              </a:xfrm>
            </p:grpSpPr>
            <p:grpSp>
              <p:nvGrpSpPr>
                <p:cNvPr id="29297" name="Group 104"/>
                <p:cNvGrpSpPr>
                  <a:grpSpLocks/>
                </p:cNvGrpSpPr>
                <p:nvPr/>
              </p:nvGrpSpPr>
              <p:grpSpPr bwMode="auto">
                <a:xfrm>
                  <a:off x="176" y="3574"/>
                  <a:ext cx="1259" cy="282"/>
                  <a:chOff x="0" y="3554"/>
                  <a:chExt cx="6547" cy="302"/>
                </a:xfrm>
              </p:grpSpPr>
              <p:sp>
                <p:nvSpPr>
                  <p:cNvPr id="29370" name="Rectangle 105"/>
                  <p:cNvSpPr>
                    <a:spLocks noChangeArrowheads="1"/>
                  </p:cNvSpPr>
                  <p:nvPr/>
                </p:nvSpPr>
                <p:spPr bwMode="auto">
                  <a:xfrm>
                    <a:off x="2958" y="3554"/>
                    <a:ext cx="2954" cy="302"/>
                  </a:xfrm>
                  <a:prstGeom prst="rect">
                    <a:avLst/>
                  </a:prstGeom>
                  <a:solidFill>
                    <a:srgbClr val="969696"/>
                  </a:solidFill>
                  <a:ln w="9525">
                    <a:noFill/>
                    <a:miter lim="800000"/>
                    <a:headEnd/>
                    <a:tailEnd/>
                  </a:ln>
                </p:spPr>
                <p:txBody>
                  <a:bodyPr wrap="none" anchor="ctr"/>
                  <a:lstStyle/>
                  <a:p>
                    <a:endParaRPr lang="en-US"/>
                  </a:p>
                </p:txBody>
              </p:sp>
              <p:sp>
                <p:nvSpPr>
                  <p:cNvPr id="29371" name="Rectangle 106"/>
                  <p:cNvSpPr>
                    <a:spLocks noChangeArrowheads="1"/>
                  </p:cNvSpPr>
                  <p:nvPr/>
                </p:nvSpPr>
                <p:spPr bwMode="auto">
                  <a:xfrm>
                    <a:off x="1269" y="3554"/>
                    <a:ext cx="1687" cy="302"/>
                  </a:xfrm>
                  <a:prstGeom prst="rect">
                    <a:avLst/>
                  </a:prstGeom>
                  <a:solidFill>
                    <a:srgbClr val="969696"/>
                  </a:solidFill>
                  <a:ln w="9525">
                    <a:noFill/>
                    <a:miter lim="800000"/>
                    <a:headEnd/>
                    <a:tailEnd/>
                  </a:ln>
                </p:spPr>
                <p:txBody>
                  <a:bodyPr wrap="none" anchor="ctr"/>
                  <a:lstStyle/>
                  <a:p>
                    <a:endParaRPr lang="en-US"/>
                  </a:p>
                </p:txBody>
              </p:sp>
              <p:sp>
                <p:nvSpPr>
                  <p:cNvPr id="29372" name="Rectangle 107"/>
                  <p:cNvSpPr>
                    <a:spLocks noChangeArrowheads="1"/>
                  </p:cNvSpPr>
                  <p:nvPr/>
                </p:nvSpPr>
                <p:spPr bwMode="auto">
                  <a:xfrm>
                    <a:off x="422" y="3554"/>
                    <a:ext cx="845" cy="302"/>
                  </a:xfrm>
                  <a:prstGeom prst="rect">
                    <a:avLst/>
                  </a:prstGeom>
                  <a:solidFill>
                    <a:srgbClr val="969696"/>
                  </a:solidFill>
                  <a:ln w="9525">
                    <a:noFill/>
                    <a:miter lim="800000"/>
                    <a:headEnd/>
                    <a:tailEnd/>
                  </a:ln>
                </p:spPr>
                <p:txBody>
                  <a:bodyPr wrap="none" anchor="ctr"/>
                  <a:lstStyle/>
                  <a:p>
                    <a:endParaRPr lang="en-US"/>
                  </a:p>
                </p:txBody>
              </p:sp>
              <p:sp>
                <p:nvSpPr>
                  <p:cNvPr id="29373" name="Rectangle 108"/>
                  <p:cNvSpPr>
                    <a:spLocks noChangeArrowheads="1"/>
                  </p:cNvSpPr>
                  <p:nvPr/>
                </p:nvSpPr>
                <p:spPr bwMode="auto">
                  <a:xfrm>
                    <a:off x="0" y="3554"/>
                    <a:ext cx="422" cy="302"/>
                  </a:xfrm>
                  <a:prstGeom prst="rect">
                    <a:avLst/>
                  </a:prstGeom>
                  <a:solidFill>
                    <a:srgbClr val="969696"/>
                  </a:solidFill>
                  <a:ln w="9525">
                    <a:noFill/>
                    <a:miter lim="800000"/>
                    <a:headEnd/>
                    <a:tailEnd/>
                  </a:ln>
                </p:spPr>
                <p:txBody>
                  <a:bodyPr wrap="none" anchor="ctr"/>
                  <a:lstStyle/>
                  <a:p>
                    <a:endParaRPr lang="en-US"/>
                  </a:p>
                </p:txBody>
              </p:sp>
              <p:sp>
                <p:nvSpPr>
                  <p:cNvPr id="29374" name="Rectangle 109"/>
                  <p:cNvSpPr>
                    <a:spLocks noChangeArrowheads="1"/>
                  </p:cNvSpPr>
                  <p:nvPr/>
                </p:nvSpPr>
                <p:spPr bwMode="auto">
                  <a:xfrm>
                    <a:off x="5912"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375" name="Rectangle 110"/>
                  <p:cNvSpPr>
                    <a:spLocks noChangeArrowheads="1"/>
                  </p:cNvSpPr>
                  <p:nvPr/>
                </p:nvSpPr>
                <p:spPr bwMode="auto">
                  <a:xfrm>
                    <a:off x="5489" y="3554"/>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376" name="Rectangle 111"/>
                  <p:cNvSpPr>
                    <a:spLocks noChangeArrowheads="1"/>
                  </p:cNvSpPr>
                  <p:nvPr/>
                </p:nvSpPr>
                <p:spPr bwMode="auto">
                  <a:xfrm>
                    <a:off x="5067"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377" name="Rectangle 112"/>
                  <p:cNvSpPr>
                    <a:spLocks noChangeArrowheads="1"/>
                  </p:cNvSpPr>
                  <p:nvPr/>
                </p:nvSpPr>
                <p:spPr bwMode="auto">
                  <a:xfrm>
                    <a:off x="4645"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378" name="Rectangle 113"/>
                  <p:cNvSpPr>
                    <a:spLocks noChangeArrowheads="1"/>
                  </p:cNvSpPr>
                  <p:nvPr/>
                </p:nvSpPr>
                <p:spPr bwMode="auto">
                  <a:xfrm>
                    <a:off x="4223"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379" name="Rectangle 114"/>
                  <p:cNvSpPr>
                    <a:spLocks noChangeArrowheads="1"/>
                  </p:cNvSpPr>
                  <p:nvPr/>
                </p:nvSpPr>
                <p:spPr bwMode="auto">
                  <a:xfrm>
                    <a:off x="3800" y="3554"/>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380" name="Rectangle 115"/>
                  <p:cNvSpPr>
                    <a:spLocks noChangeArrowheads="1"/>
                  </p:cNvSpPr>
                  <p:nvPr/>
                </p:nvSpPr>
                <p:spPr bwMode="auto">
                  <a:xfrm>
                    <a:off x="3378"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381" name="Rectangle 116"/>
                  <p:cNvSpPr>
                    <a:spLocks noChangeArrowheads="1"/>
                  </p:cNvSpPr>
                  <p:nvPr/>
                </p:nvSpPr>
                <p:spPr bwMode="auto">
                  <a:xfrm>
                    <a:off x="2956"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382" name="Rectangle 117"/>
                  <p:cNvSpPr>
                    <a:spLocks noChangeArrowheads="1"/>
                  </p:cNvSpPr>
                  <p:nvPr/>
                </p:nvSpPr>
                <p:spPr bwMode="auto">
                  <a:xfrm>
                    <a:off x="2534"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383" name="Rectangle 118"/>
                  <p:cNvSpPr>
                    <a:spLocks noChangeArrowheads="1"/>
                  </p:cNvSpPr>
                  <p:nvPr/>
                </p:nvSpPr>
                <p:spPr bwMode="auto">
                  <a:xfrm>
                    <a:off x="2111" y="3554"/>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384" name="Rectangle 119"/>
                  <p:cNvSpPr>
                    <a:spLocks noChangeArrowheads="1"/>
                  </p:cNvSpPr>
                  <p:nvPr/>
                </p:nvSpPr>
                <p:spPr bwMode="auto">
                  <a:xfrm>
                    <a:off x="1689"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385" name="Rectangle 120"/>
                  <p:cNvSpPr>
                    <a:spLocks noChangeArrowheads="1"/>
                  </p:cNvSpPr>
                  <p:nvPr/>
                </p:nvSpPr>
                <p:spPr bwMode="auto">
                  <a:xfrm>
                    <a:off x="1267"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386" name="Rectangle 121"/>
                  <p:cNvSpPr>
                    <a:spLocks noChangeArrowheads="1"/>
                  </p:cNvSpPr>
                  <p:nvPr/>
                </p:nvSpPr>
                <p:spPr bwMode="auto">
                  <a:xfrm>
                    <a:off x="845"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387" name="Rectangle 122"/>
                  <p:cNvSpPr>
                    <a:spLocks noChangeArrowheads="1"/>
                  </p:cNvSpPr>
                  <p:nvPr/>
                </p:nvSpPr>
                <p:spPr bwMode="auto">
                  <a:xfrm>
                    <a:off x="422" y="3554"/>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388" name="Rectangle 123"/>
                  <p:cNvSpPr>
                    <a:spLocks noChangeArrowheads="1"/>
                  </p:cNvSpPr>
                  <p:nvPr/>
                </p:nvSpPr>
                <p:spPr bwMode="auto">
                  <a:xfrm>
                    <a:off x="0"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389" name="Line 124"/>
                  <p:cNvSpPr>
                    <a:spLocks noChangeShapeType="1"/>
                  </p:cNvSpPr>
                  <p:nvPr/>
                </p:nvSpPr>
                <p:spPr bwMode="auto">
                  <a:xfrm>
                    <a:off x="0" y="3554"/>
                    <a:ext cx="6334" cy="0"/>
                  </a:xfrm>
                  <a:prstGeom prst="line">
                    <a:avLst/>
                  </a:prstGeom>
                  <a:noFill/>
                  <a:ln w="12700" cap="sq">
                    <a:solidFill>
                      <a:srgbClr val="000000"/>
                    </a:solidFill>
                    <a:round/>
                    <a:headEnd/>
                    <a:tailEnd/>
                  </a:ln>
                </p:spPr>
                <p:txBody>
                  <a:bodyPr/>
                  <a:lstStyle/>
                  <a:p>
                    <a:endParaRPr lang="en-US"/>
                  </a:p>
                </p:txBody>
              </p:sp>
              <p:sp>
                <p:nvSpPr>
                  <p:cNvPr id="29390" name="Line 125"/>
                  <p:cNvSpPr>
                    <a:spLocks noChangeShapeType="1"/>
                  </p:cNvSpPr>
                  <p:nvPr/>
                </p:nvSpPr>
                <p:spPr bwMode="auto">
                  <a:xfrm>
                    <a:off x="0" y="3856"/>
                    <a:ext cx="6334" cy="0"/>
                  </a:xfrm>
                  <a:prstGeom prst="line">
                    <a:avLst/>
                  </a:prstGeom>
                  <a:noFill/>
                  <a:ln w="12700" cap="sq">
                    <a:solidFill>
                      <a:srgbClr val="000000"/>
                    </a:solidFill>
                    <a:round/>
                    <a:headEnd/>
                    <a:tailEnd/>
                  </a:ln>
                </p:spPr>
                <p:txBody>
                  <a:bodyPr/>
                  <a:lstStyle/>
                  <a:p>
                    <a:endParaRPr lang="en-US"/>
                  </a:p>
                </p:txBody>
              </p:sp>
              <p:sp>
                <p:nvSpPr>
                  <p:cNvPr id="29391" name="Line 126"/>
                  <p:cNvSpPr>
                    <a:spLocks noChangeShapeType="1"/>
                  </p:cNvSpPr>
                  <p:nvPr/>
                </p:nvSpPr>
                <p:spPr bwMode="auto">
                  <a:xfrm>
                    <a:off x="0" y="3554"/>
                    <a:ext cx="0" cy="302"/>
                  </a:xfrm>
                  <a:prstGeom prst="line">
                    <a:avLst/>
                  </a:prstGeom>
                  <a:noFill/>
                  <a:ln w="12700" cap="sq">
                    <a:solidFill>
                      <a:srgbClr val="000000"/>
                    </a:solidFill>
                    <a:round/>
                    <a:headEnd/>
                    <a:tailEnd/>
                  </a:ln>
                </p:spPr>
                <p:txBody>
                  <a:bodyPr/>
                  <a:lstStyle/>
                  <a:p>
                    <a:endParaRPr lang="en-US"/>
                  </a:p>
                </p:txBody>
              </p:sp>
              <p:sp>
                <p:nvSpPr>
                  <p:cNvPr id="29392" name="Line 127"/>
                  <p:cNvSpPr>
                    <a:spLocks noChangeShapeType="1"/>
                  </p:cNvSpPr>
                  <p:nvPr/>
                </p:nvSpPr>
                <p:spPr bwMode="auto">
                  <a:xfrm>
                    <a:off x="422" y="3554"/>
                    <a:ext cx="0" cy="302"/>
                  </a:xfrm>
                  <a:prstGeom prst="line">
                    <a:avLst/>
                  </a:prstGeom>
                  <a:noFill/>
                  <a:ln w="12700">
                    <a:solidFill>
                      <a:srgbClr val="000000"/>
                    </a:solidFill>
                    <a:round/>
                    <a:headEnd/>
                    <a:tailEnd/>
                  </a:ln>
                </p:spPr>
                <p:txBody>
                  <a:bodyPr/>
                  <a:lstStyle/>
                  <a:p>
                    <a:endParaRPr lang="en-US"/>
                  </a:p>
                </p:txBody>
              </p:sp>
              <p:sp>
                <p:nvSpPr>
                  <p:cNvPr id="29393" name="Line 128"/>
                  <p:cNvSpPr>
                    <a:spLocks noChangeShapeType="1"/>
                  </p:cNvSpPr>
                  <p:nvPr/>
                </p:nvSpPr>
                <p:spPr bwMode="auto">
                  <a:xfrm>
                    <a:off x="845" y="3554"/>
                    <a:ext cx="0" cy="302"/>
                  </a:xfrm>
                  <a:prstGeom prst="line">
                    <a:avLst/>
                  </a:prstGeom>
                  <a:noFill/>
                  <a:ln w="12700">
                    <a:solidFill>
                      <a:srgbClr val="000000"/>
                    </a:solidFill>
                    <a:round/>
                    <a:headEnd/>
                    <a:tailEnd/>
                  </a:ln>
                </p:spPr>
                <p:txBody>
                  <a:bodyPr/>
                  <a:lstStyle/>
                  <a:p>
                    <a:endParaRPr lang="en-US"/>
                  </a:p>
                </p:txBody>
              </p:sp>
              <p:sp>
                <p:nvSpPr>
                  <p:cNvPr id="29394" name="Line 129"/>
                  <p:cNvSpPr>
                    <a:spLocks noChangeShapeType="1"/>
                  </p:cNvSpPr>
                  <p:nvPr/>
                </p:nvSpPr>
                <p:spPr bwMode="auto">
                  <a:xfrm>
                    <a:off x="1267" y="3554"/>
                    <a:ext cx="0" cy="302"/>
                  </a:xfrm>
                  <a:prstGeom prst="line">
                    <a:avLst/>
                  </a:prstGeom>
                  <a:noFill/>
                  <a:ln w="12700">
                    <a:solidFill>
                      <a:srgbClr val="000000"/>
                    </a:solidFill>
                    <a:round/>
                    <a:headEnd/>
                    <a:tailEnd/>
                  </a:ln>
                </p:spPr>
                <p:txBody>
                  <a:bodyPr/>
                  <a:lstStyle/>
                  <a:p>
                    <a:endParaRPr lang="en-US"/>
                  </a:p>
                </p:txBody>
              </p:sp>
              <p:sp>
                <p:nvSpPr>
                  <p:cNvPr id="29395" name="Line 130"/>
                  <p:cNvSpPr>
                    <a:spLocks noChangeShapeType="1"/>
                  </p:cNvSpPr>
                  <p:nvPr/>
                </p:nvSpPr>
                <p:spPr bwMode="auto">
                  <a:xfrm>
                    <a:off x="1689" y="3554"/>
                    <a:ext cx="0" cy="302"/>
                  </a:xfrm>
                  <a:prstGeom prst="line">
                    <a:avLst/>
                  </a:prstGeom>
                  <a:noFill/>
                  <a:ln w="12700">
                    <a:solidFill>
                      <a:srgbClr val="000000"/>
                    </a:solidFill>
                    <a:round/>
                    <a:headEnd/>
                    <a:tailEnd/>
                  </a:ln>
                </p:spPr>
                <p:txBody>
                  <a:bodyPr/>
                  <a:lstStyle/>
                  <a:p>
                    <a:endParaRPr lang="en-US"/>
                  </a:p>
                </p:txBody>
              </p:sp>
              <p:sp>
                <p:nvSpPr>
                  <p:cNvPr id="29396" name="Line 131"/>
                  <p:cNvSpPr>
                    <a:spLocks noChangeShapeType="1"/>
                  </p:cNvSpPr>
                  <p:nvPr/>
                </p:nvSpPr>
                <p:spPr bwMode="auto">
                  <a:xfrm>
                    <a:off x="2111" y="3554"/>
                    <a:ext cx="0" cy="302"/>
                  </a:xfrm>
                  <a:prstGeom prst="line">
                    <a:avLst/>
                  </a:prstGeom>
                  <a:noFill/>
                  <a:ln w="12700">
                    <a:solidFill>
                      <a:srgbClr val="000000"/>
                    </a:solidFill>
                    <a:round/>
                    <a:headEnd/>
                    <a:tailEnd/>
                  </a:ln>
                </p:spPr>
                <p:txBody>
                  <a:bodyPr/>
                  <a:lstStyle/>
                  <a:p>
                    <a:endParaRPr lang="en-US"/>
                  </a:p>
                </p:txBody>
              </p:sp>
              <p:sp>
                <p:nvSpPr>
                  <p:cNvPr id="29397" name="Line 132"/>
                  <p:cNvSpPr>
                    <a:spLocks noChangeShapeType="1"/>
                  </p:cNvSpPr>
                  <p:nvPr/>
                </p:nvSpPr>
                <p:spPr bwMode="auto">
                  <a:xfrm>
                    <a:off x="2534" y="3554"/>
                    <a:ext cx="0" cy="302"/>
                  </a:xfrm>
                  <a:prstGeom prst="line">
                    <a:avLst/>
                  </a:prstGeom>
                  <a:noFill/>
                  <a:ln w="12700">
                    <a:solidFill>
                      <a:srgbClr val="000000"/>
                    </a:solidFill>
                    <a:round/>
                    <a:headEnd/>
                    <a:tailEnd/>
                  </a:ln>
                </p:spPr>
                <p:txBody>
                  <a:bodyPr/>
                  <a:lstStyle/>
                  <a:p>
                    <a:endParaRPr lang="en-US"/>
                  </a:p>
                </p:txBody>
              </p:sp>
              <p:sp>
                <p:nvSpPr>
                  <p:cNvPr id="29398" name="Line 133"/>
                  <p:cNvSpPr>
                    <a:spLocks noChangeShapeType="1"/>
                  </p:cNvSpPr>
                  <p:nvPr/>
                </p:nvSpPr>
                <p:spPr bwMode="auto">
                  <a:xfrm>
                    <a:off x="2956" y="3554"/>
                    <a:ext cx="0" cy="302"/>
                  </a:xfrm>
                  <a:prstGeom prst="line">
                    <a:avLst/>
                  </a:prstGeom>
                  <a:noFill/>
                  <a:ln w="12700">
                    <a:solidFill>
                      <a:srgbClr val="000000"/>
                    </a:solidFill>
                    <a:round/>
                    <a:headEnd/>
                    <a:tailEnd/>
                  </a:ln>
                </p:spPr>
                <p:txBody>
                  <a:bodyPr/>
                  <a:lstStyle/>
                  <a:p>
                    <a:endParaRPr lang="en-US"/>
                  </a:p>
                </p:txBody>
              </p:sp>
              <p:sp>
                <p:nvSpPr>
                  <p:cNvPr id="29399" name="Line 134"/>
                  <p:cNvSpPr>
                    <a:spLocks noChangeShapeType="1"/>
                  </p:cNvSpPr>
                  <p:nvPr/>
                </p:nvSpPr>
                <p:spPr bwMode="auto">
                  <a:xfrm>
                    <a:off x="3378" y="3554"/>
                    <a:ext cx="0" cy="302"/>
                  </a:xfrm>
                  <a:prstGeom prst="line">
                    <a:avLst/>
                  </a:prstGeom>
                  <a:noFill/>
                  <a:ln w="12700">
                    <a:solidFill>
                      <a:srgbClr val="000000"/>
                    </a:solidFill>
                    <a:round/>
                    <a:headEnd/>
                    <a:tailEnd/>
                  </a:ln>
                </p:spPr>
                <p:txBody>
                  <a:bodyPr/>
                  <a:lstStyle/>
                  <a:p>
                    <a:endParaRPr lang="en-US"/>
                  </a:p>
                </p:txBody>
              </p:sp>
              <p:sp>
                <p:nvSpPr>
                  <p:cNvPr id="29400" name="Line 135"/>
                  <p:cNvSpPr>
                    <a:spLocks noChangeShapeType="1"/>
                  </p:cNvSpPr>
                  <p:nvPr/>
                </p:nvSpPr>
                <p:spPr bwMode="auto">
                  <a:xfrm>
                    <a:off x="3800" y="3554"/>
                    <a:ext cx="0" cy="302"/>
                  </a:xfrm>
                  <a:prstGeom prst="line">
                    <a:avLst/>
                  </a:prstGeom>
                  <a:noFill/>
                  <a:ln w="12700">
                    <a:solidFill>
                      <a:srgbClr val="000000"/>
                    </a:solidFill>
                    <a:round/>
                    <a:headEnd/>
                    <a:tailEnd/>
                  </a:ln>
                </p:spPr>
                <p:txBody>
                  <a:bodyPr/>
                  <a:lstStyle/>
                  <a:p>
                    <a:endParaRPr lang="en-US"/>
                  </a:p>
                </p:txBody>
              </p:sp>
              <p:sp>
                <p:nvSpPr>
                  <p:cNvPr id="29401" name="Line 136"/>
                  <p:cNvSpPr>
                    <a:spLocks noChangeShapeType="1"/>
                  </p:cNvSpPr>
                  <p:nvPr/>
                </p:nvSpPr>
                <p:spPr bwMode="auto">
                  <a:xfrm>
                    <a:off x="4223" y="3554"/>
                    <a:ext cx="0" cy="302"/>
                  </a:xfrm>
                  <a:prstGeom prst="line">
                    <a:avLst/>
                  </a:prstGeom>
                  <a:noFill/>
                  <a:ln w="12700">
                    <a:solidFill>
                      <a:srgbClr val="000000"/>
                    </a:solidFill>
                    <a:round/>
                    <a:headEnd/>
                    <a:tailEnd/>
                  </a:ln>
                </p:spPr>
                <p:txBody>
                  <a:bodyPr/>
                  <a:lstStyle/>
                  <a:p>
                    <a:endParaRPr lang="en-US"/>
                  </a:p>
                </p:txBody>
              </p:sp>
              <p:sp>
                <p:nvSpPr>
                  <p:cNvPr id="29402" name="Line 137"/>
                  <p:cNvSpPr>
                    <a:spLocks noChangeShapeType="1"/>
                  </p:cNvSpPr>
                  <p:nvPr/>
                </p:nvSpPr>
                <p:spPr bwMode="auto">
                  <a:xfrm>
                    <a:off x="4645" y="3554"/>
                    <a:ext cx="0" cy="302"/>
                  </a:xfrm>
                  <a:prstGeom prst="line">
                    <a:avLst/>
                  </a:prstGeom>
                  <a:noFill/>
                  <a:ln w="12700">
                    <a:solidFill>
                      <a:srgbClr val="000000"/>
                    </a:solidFill>
                    <a:round/>
                    <a:headEnd/>
                    <a:tailEnd/>
                  </a:ln>
                </p:spPr>
                <p:txBody>
                  <a:bodyPr/>
                  <a:lstStyle/>
                  <a:p>
                    <a:endParaRPr lang="en-US"/>
                  </a:p>
                </p:txBody>
              </p:sp>
              <p:sp>
                <p:nvSpPr>
                  <p:cNvPr id="29403" name="Line 138"/>
                  <p:cNvSpPr>
                    <a:spLocks noChangeShapeType="1"/>
                  </p:cNvSpPr>
                  <p:nvPr/>
                </p:nvSpPr>
                <p:spPr bwMode="auto">
                  <a:xfrm>
                    <a:off x="5067" y="3554"/>
                    <a:ext cx="0" cy="302"/>
                  </a:xfrm>
                  <a:prstGeom prst="line">
                    <a:avLst/>
                  </a:prstGeom>
                  <a:noFill/>
                  <a:ln w="12700">
                    <a:solidFill>
                      <a:srgbClr val="000000"/>
                    </a:solidFill>
                    <a:round/>
                    <a:headEnd/>
                    <a:tailEnd/>
                  </a:ln>
                </p:spPr>
                <p:txBody>
                  <a:bodyPr/>
                  <a:lstStyle/>
                  <a:p>
                    <a:endParaRPr lang="en-US"/>
                  </a:p>
                </p:txBody>
              </p:sp>
              <p:sp>
                <p:nvSpPr>
                  <p:cNvPr id="29404" name="Line 139"/>
                  <p:cNvSpPr>
                    <a:spLocks noChangeShapeType="1"/>
                  </p:cNvSpPr>
                  <p:nvPr/>
                </p:nvSpPr>
                <p:spPr bwMode="auto">
                  <a:xfrm>
                    <a:off x="5489" y="3554"/>
                    <a:ext cx="0" cy="302"/>
                  </a:xfrm>
                  <a:prstGeom prst="line">
                    <a:avLst/>
                  </a:prstGeom>
                  <a:noFill/>
                  <a:ln w="12700">
                    <a:solidFill>
                      <a:srgbClr val="000000"/>
                    </a:solidFill>
                    <a:round/>
                    <a:headEnd/>
                    <a:tailEnd/>
                  </a:ln>
                </p:spPr>
                <p:txBody>
                  <a:bodyPr/>
                  <a:lstStyle/>
                  <a:p>
                    <a:endParaRPr lang="en-US"/>
                  </a:p>
                </p:txBody>
              </p:sp>
              <p:sp>
                <p:nvSpPr>
                  <p:cNvPr id="29405" name="Line 140"/>
                  <p:cNvSpPr>
                    <a:spLocks noChangeShapeType="1"/>
                  </p:cNvSpPr>
                  <p:nvPr/>
                </p:nvSpPr>
                <p:spPr bwMode="auto">
                  <a:xfrm>
                    <a:off x="5912" y="3554"/>
                    <a:ext cx="0" cy="302"/>
                  </a:xfrm>
                  <a:prstGeom prst="line">
                    <a:avLst/>
                  </a:prstGeom>
                  <a:noFill/>
                  <a:ln w="12700">
                    <a:solidFill>
                      <a:srgbClr val="000000"/>
                    </a:solidFill>
                    <a:round/>
                    <a:headEnd/>
                    <a:tailEnd/>
                  </a:ln>
                </p:spPr>
                <p:txBody>
                  <a:bodyPr/>
                  <a:lstStyle/>
                  <a:p>
                    <a:endParaRPr lang="en-US"/>
                  </a:p>
                </p:txBody>
              </p:sp>
              <p:sp>
                <p:nvSpPr>
                  <p:cNvPr id="29406" name="Line 141"/>
                  <p:cNvSpPr>
                    <a:spLocks noChangeShapeType="1"/>
                  </p:cNvSpPr>
                  <p:nvPr/>
                </p:nvSpPr>
                <p:spPr bwMode="auto">
                  <a:xfrm>
                    <a:off x="6334" y="3554"/>
                    <a:ext cx="0" cy="302"/>
                  </a:xfrm>
                  <a:prstGeom prst="line">
                    <a:avLst/>
                  </a:prstGeom>
                  <a:noFill/>
                  <a:ln w="12700" cap="sq">
                    <a:solidFill>
                      <a:srgbClr val="000000"/>
                    </a:solidFill>
                    <a:round/>
                    <a:headEnd/>
                    <a:tailEnd/>
                  </a:ln>
                </p:spPr>
                <p:txBody>
                  <a:bodyPr/>
                  <a:lstStyle/>
                  <a:p>
                    <a:endParaRPr lang="en-US"/>
                  </a:p>
                </p:txBody>
              </p:sp>
              <p:grpSp>
                <p:nvGrpSpPr>
                  <p:cNvPr id="29407" name="Group 142"/>
                  <p:cNvGrpSpPr>
                    <a:grpSpLocks/>
                  </p:cNvGrpSpPr>
                  <p:nvPr/>
                </p:nvGrpSpPr>
                <p:grpSpPr bwMode="auto">
                  <a:xfrm>
                    <a:off x="213" y="3554"/>
                    <a:ext cx="6334" cy="302"/>
                    <a:chOff x="148" y="1309"/>
                    <a:chExt cx="6334" cy="302"/>
                  </a:xfrm>
                </p:grpSpPr>
                <p:sp>
                  <p:nvSpPr>
                    <p:cNvPr id="29408" name="Rectangle 143"/>
                    <p:cNvSpPr>
                      <a:spLocks noChangeArrowheads="1"/>
                    </p:cNvSpPr>
                    <p:nvPr/>
                  </p:nvSpPr>
                  <p:spPr bwMode="auto">
                    <a:xfrm>
                      <a:off x="6060"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409" name="Rectangle 144"/>
                    <p:cNvSpPr>
                      <a:spLocks noChangeArrowheads="1"/>
                    </p:cNvSpPr>
                    <p:nvPr/>
                  </p:nvSpPr>
                  <p:spPr bwMode="auto">
                    <a:xfrm>
                      <a:off x="5637" y="1309"/>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410" name="Rectangle 145"/>
                    <p:cNvSpPr>
                      <a:spLocks noChangeArrowheads="1"/>
                    </p:cNvSpPr>
                    <p:nvPr/>
                  </p:nvSpPr>
                  <p:spPr bwMode="auto">
                    <a:xfrm>
                      <a:off x="5215"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411" name="Rectangle 146"/>
                    <p:cNvSpPr>
                      <a:spLocks noChangeArrowheads="1"/>
                    </p:cNvSpPr>
                    <p:nvPr/>
                  </p:nvSpPr>
                  <p:spPr bwMode="auto">
                    <a:xfrm>
                      <a:off x="4793"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412" name="Rectangle 147"/>
                    <p:cNvSpPr>
                      <a:spLocks noChangeArrowheads="1"/>
                    </p:cNvSpPr>
                    <p:nvPr/>
                  </p:nvSpPr>
                  <p:spPr bwMode="auto">
                    <a:xfrm>
                      <a:off x="4371"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413" name="Rectangle 148"/>
                    <p:cNvSpPr>
                      <a:spLocks noChangeArrowheads="1"/>
                    </p:cNvSpPr>
                    <p:nvPr/>
                  </p:nvSpPr>
                  <p:spPr bwMode="auto">
                    <a:xfrm>
                      <a:off x="3948" y="1309"/>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414" name="Rectangle 149"/>
                    <p:cNvSpPr>
                      <a:spLocks noChangeArrowheads="1"/>
                    </p:cNvSpPr>
                    <p:nvPr/>
                  </p:nvSpPr>
                  <p:spPr bwMode="auto">
                    <a:xfrm>
                      <a:off x="3526"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415" name="Rectangle 150"/>
                    <p:cNvSpPr>
                      <a:spLocks noChangeArrowheads="1"/>
                    </p:cNvSpPr>
                    <p:nvPr/>
                  </p:nvSpPr>
                  <p:spPr bwMode="auto">
                    <a:xfrm>
                      <a:off x="3104"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416" name="Rectangle 151"/>
                    <p:cNvSpPr>
                      <a:spLocks noChangeArrowheads="1"/>
                    </p:cNvSpPr>
                    <p:nvPr/>
                  </p:nvSpPr>
                  <p:spPr bwMode="auto">
                    <a:xfrm>
                      <a:off x="2682"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417" name="Rectangle 152"/>
                    <p:cNvSpPr>
                      <a:spLocks noChangeArrowheads="1"/>
                    </p:cNvSpPr>
                    <p:nvPr/>
                  </p:nvSpPr>
                  <p:spPr bwMode="auto">
                    <a:xfrm>
                      <a:off x="2259" y="1309"/>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418" name="Rectangle 153"/>
                    <p:cNvSpPr>
                      <a:spLocks noChangeArrowheads="1"/>
                    </p:cNvSpPr>
                    <p:nvPr/>
                  </p:nvSpPr>
                  <p:spPr bwMode="auto">
                    <a:xfrm>
                      <a:off x="1837"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419" name="Rectangle 154"/>
                    <p:cNvSpPr>
                      <a:spLocks noChangeArrowheads="1"/>
                    </p:cNvSpPr>
                    <p:nvPr/>
                  </p:nvSpPr>
                  <p:spPr bwMode="auto">
                    <a:xfrm>
                      <a:off x="1415"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420" name="Rectangle 155"/>
                    <p:cNvSpPr>
                      <a:spLocks noChangeArrowheads="1"/>
                    </p:cNvSpPr>
                    <p:nvPr/>
                  </p:nvSpPr>
                  <p:spPr bwMode="auto">
                    <a:xfrm>
                      <a:off x="993"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421" name="Rectangle 156"/>
                    <p:cNvSpPr>
                      <a:spLocks noChangeArrowheads="1"/>
                    </p:cNvSpPr>
                    <p:nvPr/>
                  </p:nvSpPr>
                  <p:spPr bwMode="auto">
                    <a:xfrm>
                      <a:off x="570" y="1309"/>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422" name="Rectangle 157"/>
                    <p:cNvSpPr>
                      <a:spLocks noChangeArrowheads="1"/>
                    </p:cNvSpPr>
                    <p:nvPr/>
                  </p:nvSpPr>
                  <p:spPr bwMode="auto">
                    <a:xfrm>
                      <a:off x="148"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423" name="Line 158"/>
                    <p:cNvSpPr>
                      <a:spLocks noChangeShapeType="1"/>
                    </p:cNvSpPr>
                    <p:nvPr/>
                  </p:nvSpPr>
                  <p:spPr bwMode="auto">
                    <a:xfrm>
                      <a:off x="148" y="1309"/>
                      <a:ext cx="6334" cy="0"/>
                    </a:xfrm>
                    <a:prstGeom prst="line">
                      <a:avLst/>
                    </a:prstGeom>
                    <a:noFill/>
                    <a:ln w="12700" cap="sq">
                      <a:solidFill>
                        <a:srgbClr val="000000"/>
                      </a:solidFill>
                      <a:round/>
                      <a:headEnd/>
                      <a:tailEnd/>
                    </a:ln>
                  </p:spPr>
                  <p:txBody>
                    <a:bodyPr/>
                    <a:lstStyle/>
                    <a:p>
                      <a:endParaRPr lang="en-US"/>
                    </a:p>
                  </p:txBody>
                </p:sp>
                <p:sp>
                  <p:nvSpPr>
                    <p:cNvPr id="29424" name="Line 159"/>
                    <p:cNvSpPr>
                      <a:spLocks noChangeShapeType="1"/>
                    </p:cNvSpPr>
                    <p:nvPr/>
                  </p:nvSpPr>
                  <p:spPr bwMode="auto">
                    <a:xfrm>
                      <a:off x="148" y="1611"/>
                      <a:ext cx="6334" cy="0"/>
                    </a:xfrm>
                    <a:prstGeom prst="line">
                      <a:avLst/>
                    </a:prstGeom>
                    <a:noFill/>
                    <a:ln w="12700" cap="sq">
                      <a:solidFill>
                        <a:srgbClr val="000000"/>
                      </a:solidFill>
                      <a:round/>
                      <a:headEnd/>
                      <a:tailEnd/>
                    </a:ln>
                  </p:spPr>
                  <p:txBody>
                    <a:bodyPr/>
                    <a:lstStyle/>
                    <a:p>
                      <a:endParaRPr lang="en-US"/>
                    </a:p>
                  </p:txBody>
                </p:sp>
                <p:sp>
                  <p:nvSpPr>
                    <p:cNvPr id="29425" name="Line 160"/>
                    <p:cNvSpPr>
                      <a:spLocks noChangeShapeType="1"/>
                    </p:cNvSpPr>
                    <p:nvPr/>
                  </p:nvSpPr>
                  <p:spPr bwMode="auto">
                    <a:xfrm>
                      <a:off x="148" y="1309"/>
                      <a:ext cx="0" cy="302"/>
                    </a:xfrm>
                    <a:prstGeom prst="line">
                      <a:avLst/>
                    </a:prstGeom>
                    <a:noFill/>
                    <a:ln w="12700" cap="sq">
                      <a:solidFill>
                        <a:srgbClr val="000000"/>
                      </a:solidFill>
                      <a:round/>
                      <a:headEnd/>
                      <a:tailEnd/>
                    </a:ln>
                  </p:spPr>
                  <p:txBody>
                    <a:bodyPr/>
                    <a:lstStyle/>
                    <a:p>
                      <a:endParaRPr lang="en-US"/>
                    </a:p>
                  </p:txBody>
                </p:sp>
                <p:sp>
                  <p:nvSpPr>
                    <p:cNvPr id="29426" name="Line 161"/>
                    <p:cNvSpPr>
                      <a:spLocks noChangeShapeType="1"/>
                    </p:cNvSpPr>
                    <p:nvPr/>
                  </p:nvSpPr>
                  <p:spPr bwMode="auto">
                    <a:xfrm>
                      <a:off x="570" y="1309"/>
                      <a:ext cx="0" cy="302"/>
                    </a:xfrm>
                    <a:prstGeom prst="line">
                      <a:avLst/>
                    </a:prstGeom>
                    <a:noFill/>
                    <a:ln w="12700">
                      <a:solidFill>
                        <a:srgbClr val="000000"/>
                      </a:solidFill>
                      <a:round/>
                      <a:headEnd/>
                      <a:tailEnd/>
                    </a:ln>
                  </p:spPr>
                  <p:txBody>
                    <a:bodyPr/>
                    <a:lstStyle/>
                    <a:p>
                      <a:endParaRPr lang="en-US"/>
                    </a:p>
                  </p:txBody>
                </p:sp>
                <p:sp>
                  <p:nvSpPr>
                    <p:cNvPr id="29427" name="Line 162"/>
                    <p:cNvSpPr>
                      <a:spLocks noChangeShapeType="1"/>
                    </p:cNvSpPr>
                    <p:nvPr/>
                  </p:nvSpPr>
                  <p:spPr bwMode="auto">
                    <a:xfrm>
                      <a:off x="993" y="1309"/>
                      <a:ext cx="0" cy="302"/>
                    </a:xfrm>
                    <a:prstGeom prst="line">
                      <a:avLst/>
                    </a:prstGeom>
                    <a:noFill/>
                    <a:ln w="12700">
                      <a:solidFill>
                        <a:srgbClr val="000000"/>
                      </a:solidFill>
                      <a:round/>
                      <a:headEnd/>
                      <a:tailEnd/>
                    </a:ln>
                  </p:spPr>
                  <p:txBody>
                    <a:bodyPr/>
                    <a:lstStyle/>
                    <a:p>
                      <a:endParaRPr lang="en-US"/>
                    </a:p>
                  </p:txBody>
                </p:sp>
                <p:sp>
                  <p:nvSpPr>
                    <p:cNvPr id="29428" name="Line 163"/>
                    <p:cNvSpPr>
                      <a:spLocks noChangeShapeType="1"/>
                    </p:cNvSpPr>
                    <p:nvPr/>
                  </p:nvSpPr>
                  <p:spPr bwMode="auto">
                    <a:xfrm>
                      <a:off x="1415" y="1309"/>
                      <a:ext cx="0" cy="302"/>
                    </a:xfrm>
                    <a:prstGeom prst="line">
                      <a:avLst/>
                    </a:prstGeom>
                    <a:noFill/>
                    <a:ln w="12700">
                      <a:solidFill>
                        <a:srgbClr val="000000"/>
                      </a:solidFill>
                      <a:round/>
                      <a:headEnd/>
                      <a:tailEnd/>
                    </a:ln>
                  </p:spPr>
                  <p:txBody>
                    <a:bodyPr/>
                    <a:lstStyle/>
                    <a:p>
                      <a:endParaRPr lang="en-US"/>
                    </a:p>
                  </p:txBody>
                </p:sp>
                <p:sp>
                  <p:nvSpPr>
                    <p:cNvPr id="29429" name="Line 164"/>
                    <p:cNvSpPr>
                      <a:spLocks noChangeShapeType="1"/>
                    </p:cNvSpPr>
                    <p:nvPr/>
                  </p:nvSpPr>
                  <p:spPr bwMode="auto">
                    <a:xfrm>
                      <a:off x="1837" y="1309"/>
                      <a:ext cx="0" cy="302"/>
                    </a:xfrm>
                    <a:prstGeom prst="line">
                      <a:avLst/>
                    </a:prstGeom>
                    <a:noFill/>
                    <a:ln w="12700">
                      <a:solidFill>
                        <a:srgbClr val="000000"/>
                      </a:solidFill>
                      <a:round/>
                      <a:headEnd/>
                      <a:tailEnd/>
                    </a:ln>
                  </p:spPr>
                  <p:txBody>
                    <a:bodyPr/>
                    <a:lstStyle/>
                    <a:p>
                      <a:endParaRPr lang="en-US"/>
                    </a:p>
                  </p:txBody>
                </p:sp>
                <p:sp>
                  <p:nvSpPr>
                    <p:cNvPr id="29430" name="Line 165"/>
                    <p:cNvSpPr>
                      <a:spLocks noChangeShapeType="1"/>
                    </p:cNvSpPr>
                    <p:nvPr/>
                  </p:nvSpPr>
                  <p:spPr bwMode="auto">
                    <a:xfrm>
                      <a:off x="2259" y="1309"/>
                      <a:ext cx="0" cy="302"/>
                    </a:xfrm>
                    <a:prstGeom prst="line">
                      <a:avLst/>
                    </a:prstGeom>
                    <a:noFill/>
                    <a:ln w="12700">
                      <a:solidFill>
                        <a:srgbClr val="000000"/>
                      </a:solidFill>
                      <a:round/>
                      <a:headEnd/>
                      <a:tailEnd/>
                    </a:ln>
                  </p:spPr>
                  <p:txBody>
                    <a:bodyPr/>
                    <a:lstStyle/>
                    <a:p>
                      <a:endParaRPr lang="en-US"/>
                    </a:p>
                  </p:txBody>
                </p:sp>
                <p:sp>
                  <p:nvSpPr>
                    <p:cNvPr id="29431" name="Line 166"/>
                    <p:cNvSpPr>
                      <a:spLocks noChangeShapeType="1"/>
                    </p:cNvSpPr>
                    <p:nvPr/>
                  </p:nvSpPr>
                  <p:spPr bwMode="auto">
                    <a:xfrm>
                      <a:off x="2682" y="1309"/>
                      <a:ext cx="0" cy="302"/>
                    </a:xfrm>
                    <a:prstGeom prst="line">
                      <a:avLst/>
                    </a:prstGeom>
                    <a:noFill/>
                    <a:ln w="12700">
                      <a:solidFill>
                        <a:srgbClr val="000000"/>
                      </a:solidFill>
                      <a:round/>
                      <a:headEnd/>
                      <a:tailEnd/>
                    </a:ln>
                  </p:spPr>
                  <p:txBody>
                    <a:bodyPr/>
                    <a:lstStyle/>
                    <a:p>
                      <a:endParaRPr lang="en-US"/>
                    </a:p>
                  </p:txBody>
                </p:sp>
                <p:sp>
                  <p:nvSpPr>
                    <p:cNvPr id="29432" name="Line 167"/>
                    <p:cNvSpPr>
                      <a:spLocks noChangeShapeType="1"/>
                    </p:cNvSpPr>
                    <p:nvPr/>
                  </p:nvSpPr>
                  <p:spPr bwMode="auto">
                    <a:xfrm>
                      <a:off x="3104" y="1309"/>
                      <a:ext cx="0" cy="302"/>
                    </a:xfrm>
                    <a:prstGeom prst="line">
                      <a:avLst/>
                    </a:prstGeom>
                    <a:noFill/>
                    <a:ln w="12700">
                      <a:solidFill>
                        <a:srgbClr val="000000"/>
                      </a:solidFill>
                      <a:round/>
                      <a:headEnd/>
                      <a:tailEnd/>
                    </a:ln>
                  </p:spPr>
                  <p:txBody>
                    <a:bodyPr/>
                    <a:lstStyle/>
                    <a:p>
                      <a:endParaRPr lang="en-US"/>
                    </a:p>
                  </p:txBody>
                </p:sp>
                <p:sp>
                  <p:nvSpPr>
                    <p:cNvPr id="29433" name="Line 168"/>
                    <p:cNvSpPr>
                      <a:spLocks noChangeShapeType="1"/>
                    </p:cNvSpPr>
                    <p:nvPr/>
                  </p:nvSpPr>
                  <p:spPr bwMode="auto">
                    <a:xfrm>
                      <a:off x="3526" y="1309"/>
                      <a:ext cx="0" cy="302"/>
                    </a:xfrm>
                    <a:prstGeom prst="line">
                      <a:avLst/>
                    </a:prstGeom>
                    <a:noFill/>
                    <a:ln w="12700">
                      <a:solidFill>
                        <a:srgbClr val="000000"/>
                      </a:solidFill>
                      <a:round/>
                      <a:headEnd/>
                      <a:tailEnd/>
                    </a:ln>
                  </p:spPr>
                  <p:txBody>
                    <a:bodyPr/>
                    <a:lstStyle/>
                    <a:p>
                      <a:endParaRPr lang="en-US"/>
                    </a:p>
                  </p:txBody>
                </p:sp>
                <p:sp>
                  <p:nvSpPr>
                    <p:cNvPr id="29434" name="Line 169"/>
                    <p:cNvSpPr>
                      <a:spLocks noChangeShapeType="1"/>
                    </p:cNvSpPr>
                    <p:nvPr/>
                  </p:nvSpPr>
                  <p:spPr bwMode="auto">
                    <a:xfrm>
                      <a:off x="3948" y="1309"/>
                      <a:ext cx="0" cy="302"/>
                    </a:xfrm>
                    <a:prstGeom prst="line">
                      <a:avLst/>
                    </a:prstGeom>
                    <a:noFill/>
                    <a:ln w="12700">
                      <a:solidFill>
                        <a:srgbClr val="000000"/>
                      </a:solidFill>
                      <a:round/>
                      <a:headEnd/>
                      <a:tailEnd/>
                    </a:ln>
                  </p:spPr>
                  <p:txBody>
                    <a:bodyPr/>
                    <a:lstStyle/>
                    <a:p>
                      <a:endParaRPr lang="en-US"/>
                    </a:p>
                  </p:txBody>
                </p:sp>
                <p:sp>
                  <p:nvSpPr>
                    <p:cNvPr id="29435" name="Line 170"/>
                    <p:cNvSpPr>
                      <a:spLocks noChangeShapeType="1"/>
                    </p:cNvSpPr>
                    <p:nvPr/>
                  </p:nvSpPr>
                  <p:spPr bwMode="auto">
                    <a:xfrm>
                      <a:off x="4371" y="1309"/>
                      <a:ext cx="0" cy="302"/>
                    </a:xfrm>
                    <a:prstGeom prst="line">
                      <a:avLst/>
                    </a:prstGeom>
                    <a:noFill/>
                    <a:ln w="12700">
                      <a:solidFill>
                        <a:srgbClr val="000000"/>
                      </a:solidFill>
                      <a:round/>
                      <a:headEnd/>
                      <a:tailEnd/>
                    </a:ln>
                  </p:spPr>
                  <p:txBody>
                    <a:bodyPr/>
                    <a:lstStyle/>
                    <a:p>
                      <a:endParaRPr lang="en-US"/>
                    </a:p>
                  </p:txBody>
                </p:sp>
                <p:sp>
                  <p:nvSpPr>
                    <p:cNvPr id="29436" name="Line 171"/>
                    <p:cNvSpPr>
                      <a:spLocks noChangeShapeType="1"/>
                    </p:cNvSpPr>
                    <p:nvPr/>
                  </p:nvSpPr>
                  <p:spPr bwMode="auto">
                    <a:xfrm>
                      <a:off x="4793" y="1309"/>
                      <a:ext cx="0" cy="302"/>
                    </a:xfrm>
                    <a:prstGeom prst="line">
                      <a:avLst/>
                    </a:prstGeom>
                    <a:noFill/>
                    <a:ln w="12700">
                      <a:solidFill>
                        <a:srgbClr val="000000"/>
                      </a:solidFill>
                      <a:round/>
                      <a:headEnd/>
                      <a:tailEnd/>
                    </a:ln>
                  </p:spPr>
                  <p:txBody>
                    <a:bodyPr/>
                    <a:lstStyle/>
                    <a:p>
                      <a:endParaRPr lang="en-US"/>
                    </a:p>
                  </p:txBody>
                </p:sp>
                <p:sp>
                  <p:nvSpPr>
                    <p:cNvPr id="29437" name="Line 172"/>
                    <p:cNvSpPr>
                      <a:spLocks noChangeShapeType="1"/>
                    </p:cNvSpPr>
                    <p:nvPr/>
                  </p:nvSpPr>
                  <p:spPr bwMode="auto">
                    <a:xfrm>
                      <a:off x="5215" y="1309"/>
                      <a:ext cx="0" cy="302"/>
                    </a:xfrm>
                    <a:prstGeom prst="line">
                      <a:avLst/>
                    </a:prstGeom>
                    <a:noFill/>
                    <a:ln w="12700">
                      <a:solidFill>
                        <a:srgbClr val="000000"/>
                      </a:solidFill>
                      <a:round/>
                      <a:headEnd/>
                      <a:tailEnd/>
                    </a:ln>
                  </p:spPr>
                  <p:txBody>
                    <a:bodyPr/>
                    <a:lstStyle/>
                    <a:p>
                      <a:endParaRPr lang="en-US"/>
                    </a:p>
                  </p:txBody>
                </p:sp>
                <p:sp>
                  <p:nvSpPr>
                    <p:cNvPr id="29438" name="Line 173"/>
                    <p:cNvSpPr>
                      <a:spLocks noChangeShapeType="1"/>
                    </p:cNvSpPr>
                    <p:nvPr/>
                  </p:nvSpPr>
                  <p:spPr bwMode="auto">
                    <a:xfrm>
                      <a:off x="5637" y="1309"/>
                      <a:ext cx="0" cy="302"/>
                    </a:xfrm>
                    <a:prstGeom prst="line">
                      <a:avLst/>
                    </a:prstGeom>
                    <a:noFill/>
                    <a:ln w="12700">
                      <a:solidFill>
                        <a:srgbClr val="000000"/>
                      </a:solidFill>
                      <a:round/>
                      <a:headEnd/>
                      <a:tailEnd/>
                    </a:ln>
                  </p:spPr>
                  <p:txBody>
                    <a:bodyPr/>
                    <a:lstStyle/>
                    <a:p>
                      <a:endParaRPr lang="en-US"/>
                    </a:p>
                  </p:txBody>
                </p:sp>
                <p:sp>
                  <p:nvSpPr>
                    <p:cNvPr id="29439" name="Line 174"/>
                    <p:cNvSpPr>
                      <a:spLocks noChangeShapeType="1"/>
                    </p:cNvSpPr>
                    <p:nvPr/>
                  </p:nvSpPr>
                  <p:spPr bwMode="auto">
                    <a:xfrm>
                      <a:off x="6060" y="1309"/>
                      <a:ext cx="0" cy="302"/>
                    </a:xfrm>
                    <a:prstGeom prst="line">
                      <a:avLst/>
                    </a:prstGeom>
                    <a:noFill/>
                    <a:ln w="12700">
                      <a:solidFill>
                        <a:srgbClr val="000000"/>
                      </a:solidFill>
                      <a:round/>
                      <a:headEnd/>
                      <a:tailEnd/>
                    </a:ln>
                  </p:spPr>
                  <p:txBody>
                    <a:bodyPr/>
                    <a:lstStyle/>
                    <a:p>
                      <a:endParaRPr lang="en-US"/>
                    </a:p>
                  </p:txBody>
                </p:sp>
                <p:sp>
                  <p:nvSpPr>
                    <p:cNvPr id="29440" name="Line 175"/>
                    <p:cNvSpPr>
                      <a:spLocks noChangeShapeType="1"/>
                    </p:cNvSpPr>
                    <p:nvPr/>
                  </p:nvSpPr>
                  <p:spPr bwMode="auto">
                    <a:xfrm>
                      <a:off x="6482" y="1309"/>
                      <a:ext cx="0" cy="302"/>
                    </a:xfrm>
                    <a:prstGeom prst="line">
                      <a:avLst/>
                    </a:prstGeom>
                    <a:noFill/>
                    <a:ln w="12700" cap="sq">
                      <a:solidFill>
                        <a:srgbClr val="000000"/>
                      </a:solidFill>
                      <a:round/>
                      <a:headEnd/>
                      <a:tailEnd/>
                    </a:ln>
                  </p:spPr>
                  <p:txBody>
                    <a:bodyPr/>
                    <a:lstStyle/>
                    <a:p>
                      <a:endParaRPr lang="en-US"/>
                    </a:p>
                  </p:txBody>
                </p:sp>
              </p:grpSp>
            </p:grpSp>
            <p:grpSp>
              <p:nvGrpSpPr>
                <p:cNvPr id="29298" name="Group 176"/>
                <p:cNvGrpSpPr>
                  <a:grpSpLocks/>
                </p:cNvGrpSpPr>
                <p:nvPr/>
              </p:nvGrpSpPr>
              <p:grpSpPr bwMode="auto">
                <a:xfrm flipH="1">
                  <a:off x="1435" y="3574"/>
                  <a:ext cx="1259" cy="282"/>
                  <a:chOff x="0" y="3554"/>
                  <a:chExt cx="6547" cy="302"/>
                </a:xfrm>
              </p:grpSpPr>
              <p:sp>
                <p:nvSpPr>
                  <p:cNvPr id="29299" name="Rectangle 177"/>
                  <p:cNvSpPr>
                    <a:spLocks noChangeArrowheads="1"/>
                  </p:cNvSpPr>
                  <p:nvPr/>
                </p:nvSpPr>
                <p:spPr bwMode="auto">
                  <a:xfrm>
                    <a:off x="2958" y="3554"/>
                    <a:ext cx="2954" cy="302"/>
                  </a:xfrm>
                  <a:prstGeom prst="rect">
                    <a:avLst/>
                  </a:prstGeom>
                  <a:solidFill>
                    <a:srgbClr val="969696"/>
                  </a:solidFill>
                  <a:ln w="9525">
                    <a:noFill/>
                    <a:miter lim="800000"/>
                    <a:headEnd/>
                    <a:tailEnd/>
                  </a:ln>
                </p:spPr>
                <p:txBody>
                  <a:bodyPr wrap="none" anchor="ctr"/>
                  <a:lstStyle/>
                  <a:p>
                    <a:endParaRPr lang="en-US"/>
                  </a:p>
                </p:txBody>
              </p:sp>
              <p:sp>
                <p:nvSpPr>
                  <p:cNvPr id="29300" name="Rectangle 178"/>
                  <p:cNvSpPr>
                    <a:spLocks noChangeArrowheads="1"/>
                  </p:cNvSpPr>
                  <p:nvPr/>
                </p:nvSpPr>
                <p:spPr bwMode="auto">
                  <a:xfrm>
                    <a:off x="1269" y="3554"/>
                    <a:ext cx="1687" cy="302"/>
                  </a:xfrm>
                  <a:prstGeom prst="rect">
                    <a:avLst/>
                  </a:prstGeom>
                  <a:solidFill>
                    <a:srgbClr val="969696"/>
                  </a:solidFill>
                  <a:ln w="9525">
                    <a:noFill/>
                    <a:miter lim="800000"/>
                    <a:headEnd/>
                    <a:tailEnd/>
                  </a:ln>
                </p:spPr>
                <p:txBody>
                  <a:bodyPr wrap="none" anchor="ctr"/>
                  <a:lstStyle/>
                  <a:p>
                    <a:endParaRPr lang="en-US"/>
                  </a:p>
                </p:txBody>
              </p:sp>
              <p:sp>
                <p:nvSpPr>
                  <p:cNvPr id="29301" name="Rectangle 179"/>
                  <p:cNvSpPr>
                    <a:spLocks noChangeArrowheads="1"/>
                  </p:cNvSpPr>
                  <p:nvPr/>
                </p:nvSpPr>
                <p:spPr bwMode="auto">
                  <a:xfrm>
                    <a:off x="422" y="3554"/>
                    <a:ext cx="845" cy="302"/>
                  </a:xfrm>
                  <a:prstGeom prst="rect">
                    <a:avLst/>
                  </a:prstGeom>
                  <a:solidFill>
                    <a:srgbClr val="969696"/>
                  </a:solidFill>
                  <a:ln w="9525">
                    <a:noFill/>
                    <a:miter lim="800000"/>
                    <a:headEnd/>
                    <a:tailEnd/>
                  </a:ln>
                </p:spPr>
                <p:txBody>
                  <a:bodyPr wrap="none" anchor="ctr"/>
                  <a:lstStyle/>
                  <a:p>
                    <a:endParaRPr lang="en-US"/>
                  </a:p>
                </p:txBody>
              </p:sp>
              <p:sp>
                <p:nvSpPr>
                  <p:cNvPr id="29302" name="Rectangle 180"/>
                  <p:cNvSpPr>
                    <a:spLocks noChangeArrowheads="1"/>
                  </p:cNvSpPr>
                  <p:nvPr/>
                </p:nvSpPr>
                <p:spPr bwMode="auto">
                  <a:xfrm>
                    <a:off x="0" y="3554"/>
                    <a:ext cx="422" cy="302"/>
                  </a:xfrm>
                  <a:prstGeom prst="rect">
                    <a:avLst/>
                  </a:prstGeom>
                  <a:solidFill>
                    <a:srgbClr val="969696"/>
                  </a:solidFill>
                  <a:ln w="9525">
                    <a:noFill/>
                    <a:miter lim="800000"/>
                    <a:headEnd/>
                    <a:tailEnd/>
                  </a:ln>
                </p:spPr>
                <p:txBody>
                  <a:bodyPr wrap="none" anchor="ctr"/>
                  <a:lstStyle/>
                  <a:p>
                    <a:endParaRPr lang="en-US"/>
                  </a:p>
                </p:txBody>
              </p:sp>
              <p:sp>
                <p:nvSpPr>
                  <p:cNvPr id="29303" name="Rectangle 181"/>
                  <p:cNvSpPr>
                    <a:spLocks noChangeArrowheads="1"/>
                  </p:cNvSpPr>
                  <p:nvPr/>
                </p:nvSpPr>
                <p:spPr bwMode="auto">
                  <a:xfrm>
                    <a:off x="5912"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304" name="Rectangle 182"/>
                  <p:cNvSpPr>
                    <a:spLocks noChangeArrowheads="1"/>
                  </p:cNvSpPr>
                  <p:nvPr/>
                </p:nvSpPr>
                <p:spPr bwMode="auto">
                  <a:xfrm>
                    <a:off x="5489" y="3554"/>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305" name="Rectangle 183"/>
                  <p:cNvSpPr>
                    <a:spLocks noChangeArrowheads="1"/>
                  </p:cNvSpPr>
                  <p:nvPr/>
                </p:nvSpPr>
                <p:spPr bwMode="auto">
                  <a:xfrm>
                    <a:off x="5067"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306" name="Rectangle 184"/>
                  <p:cNvSpPr>
                    <a:spLocks noChangeArrowheads="1"/>
                  </p:cNvSpPr>
                  <p:nvPr/>
                </p:nvSpPr>
                <p:spPr bwMode="auto">
                  <a:xfrm>
                    <a:off x="4645"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307" name="Rectangle 185"/>
                  <p:cNvSpPr>
                    <a:spLocks noChangeArrowheads="1"/>
                  </p:cNvSpPr>
                  <p:nvPr/>
                </p:nvSpPr>
                <p:spPr bwMode="auto">
                  <a:xfrm>
                    <a:off x="4223"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308" name="Rectangle 186"/>
                  <p:cNvSpPr>
                    <a:spLocks noChangeArrowheads="1"/>
                  </p:cNvSpPr>
                  <p:nvPr/>
                </p:nvSpPr>
                <p:spPr bwMode="auto">
                  <a:xfrm>
                    <a:off x="3800" y="3554"/>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309" name="Rectangle 187"/>
                  <p:cNvSpPr>
                    <a:spLocks noChangeArrowheads="1"/>
                  </p:cNvSpPr>
                  <p:nvPr/>
                </p:nvSpPr>
                <p:spPr bwMode="auto">
                  <a:xfrm>
                    <a:off x="3378"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310" name="Rectangle 188"/>
                  <p:cNvSpPr>
                    <a:spLocks noChangeArrowheads="1"/>
                  </p:cNvSpPr>
                  <p:nvPr/>
                </p:nvSpPr>
                <p:spPr bwMode="auto">
                  <a:xfrm>
                    <a:off x="2956"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311" name="Rectangle 189"/>
                  <p:cNvSpPr>
                    <a:spLocks noChangeArrowheads="1"/>
                  </p:cNvSpPr>
                  <p:nvPr/>
                </p:nvSpPr>
                <p:spPr bwMode="auto">
                  <a:xfrm>
                    <a:off x="2534"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312" name="Rectangle 190"/>
                  <p:cNvSpPr>
                    <a:spLocks noChangeArrowheads="1"/>
                  </p:cNvSpPr>
                  <p:nvPr/>
                </p:nvSpPr>
                <p:spPr bwMode="auto">
                  <a:xfrm>
                    <a:off x="2111" y="3554"/>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313" name="Rectangle 191"/>
                  <p:cNvSpPr>
                    <a:spLocks noChangeArrowheads="1"/>
                  </p:cNvSpPr>
                  <p:nvPr/>
                </p:nvSpPr>
                <p:spPr bwMode="auto">
                  <a:xfrm>
                    <a:off x="1689"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314" name="Rectangle 192"/>
                  <p:cNvSpPr>
                    <a:spLocks noChangeArrowheads="1"/>
                  </p:cNvSpPr>
                  <p:nvPr/>
                </p:nvSpPr>
                <p:spPr bwMode="auto">
                  <a:xfrm>
                    <a:off x="1267"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315" name="Rectangle 193"/>
                  <p:cNvSpPr>
                    <a:spLocks noChangeArrowheads="1"/>
                  </p:cNvSpPr>
                  <p:nvPr/>
                </p:nvSpPr>
                <p:spPr bwMode="auto">
                  <a:xfrm>
                    <a:off x="845"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316" name="Rectangle 194"/>
                  <p:cNvSpPr>
                    <a:spLocks noChangeArrowheads="1"/>
                  </p:cNvSpPr>
                  <p:nvPr/>
                </p:nvSpPr>
                <p:spPr bwMode="auto">
                  <a:xfrm>
                    <a:off x="422" y="3554"/>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317" name="Rectangle 195"/>
                  <p:cNvSpPr>
                    <a:spLocks noChangeArrowheads="1"/>
                  </p:cNvSpPr>
                  <p:nvPr/>
                </p:nvSpPr>
                <p:spPr bwMode="auto">
                  <a:xfrm>
                    <a:off x="0"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318" name="Line 196"/>
                  <p:cNvSpPr>
                    <a:spLocks noChangeShapeType="1"/>
                  </p:cNvSpPr>
                  <p:nvPr/>
                </p:nvSpPr>
                <p:spPr bwMode="auto">
                  <a:xfrm>
                    <a:off x="0" y="3554"/>
                    <a:ext cx="6334" cy="0"/>
                  </a:xfrm>
                  <a:prstGeom prst="line">
                    <a:avLst/>
                  </a:prstGeom>
                  <a:noFill/>
                  <a:ln w="12700" cap="sq">
                    <a:solidFill>
                      <a:srgbClr val="000000"/>
                    </a:solidFill>
                    <a:round/>
                    <a:headEnd/>
                    <a:tailEnd/>
                  </a:ln>
                </p:spPr>
                <p:txBody>
                  <a:bodyPr/>
                  <a:lstStyle/>
                  <a:p>
                    <a:endParaRPr lang="en-US"/>
                  </a:p>
                </p:txBody>
              </p:sp>
              <p:sp>
                <p:nvSpPr>
                  <p:cNvPr id="29319" name="Line 197"/>
                  <p:cNvSpPr>
                    <a:spLocks noChangeShapeType="1"/>
                  </p:cNvSpPr>
                  <p:nvPr/>
                </p:nvSpPr>
                <p:spPr bwMode="auto">
                  <a:xfrm>
                    <a:off x="0" y="3856"/>
                    <a:ext cx="6334" cy="0"/>
                  </a:xfrm>
                  <a:prstGeom prst="line">
                    <a:avLst/>
                  </a:prstGeom>
                  <a:noFill/>
                  <a:ln w="12700" cap="sq">
                    <a:solidFill>
                      <a:srgbClr val="000000"/>
                    </a:solidFill>
                    <a:round/>
                    <a:headEnd/>
                    <a:tailEnd/>
                  </a:ln>
                </p:spPr>
                <p:txBody>
                  <a:bodyPr/>
                  <a:lstStyle/>
                  <a:p>
                    <a:endParaRPr lang="en-US"/>
                  </a:p>
                </p:txBody>
              </p:sp>
              <p:sp>
                <p:nvSpPr>
                  <p:cNvPr id="29320" name="Line 198"/>
                  <p:cNvSpPr>
                    <a:spLocks noChangeShapeType="1"/>
                  </p:cNvSpPr>
                  <p:nvPr/>
                </p:nvSpPr>
                <p:spPr bwMode="auto">
                  <a:xfrm>
                    <a:off x="0" y="3554"/>
                    <a:ext cx="0" cy="302"/>
                  </a:xfrm>
                  <a:prstGeom prst="line">
                    <a:avLst/>
                  </a:prstGeom>
                  <a:noFill/>
                  <a:ln w="12700" cap="sq">
                    <a:solidFill>
                      <a:srgbClr val="000000"/>
                    </a:solidFill>
                    <a:round/>
                    <a:headEnd/>
                    <a:tailEnd/>
                  </a:ln>
                </p:spPr>
                <p:txBody>
                  <a:bodyPr/>
                  <a:lstStyle/>
                  <a:p>
                    <a:endParaRPr lang="en-US"/>
                  </a:p>
                </p:txBody>
              </p:sp>
              <p:sp>
                <p:nvSpPr>
                  <p:cNvPr id="29321" name="Line 199"/>
                  <p:cNvSpPr>
                    <a:spLocks noChangeShapeType="1"/>
                  </p:cNvSpPr>
                  <p:nvPr/>
                </p:nvSpPr>
                <p:spPr bwMode="auto">
                  <a:xfrm>
                    <a:off x="422" y="3554"/>
                    <a:ext cx="0" cy="302"/>
                  </a:xfrm>
                  <a:prstGeom prst="line">
                    <a:avLst/>
                  </a:prstGeom>
                  <a:noFill/>
                  <a:ln w="12700">
                    <a:solidFill>
                      <a:srgbClr val="000000"/>
                    </a:solidFill>
                    <a:round/>
                    <a:headEnd/>
                    <a:tailEnd/>
                  </a:ln>
                </p:spPr>
                <p:txBody>
                  <a:bodyPr/>
                  <a:lstStyle/>
                  <a:p>
                    <a:endParaRPr lang="en-US"/>
                  </a:p>
                </p:txBody>
              </p:sp>
              <p:sp>
                <p:nvSpPr>
                  <p:cNvPr id="29322" name="Line 200"/>
                  <p:cNvSpPr>
                    <a:spLocks noChangeShapeType="1"/>
                  </p:cNvSpPr>
                  <p:nvPr/>
                </p:nvSpPr>
                <p:spPr bwMode="auto">
                  <a:xfrm>
                    <a:off x="845" y="3554"/>
                    <a:ext cx="0" cy="302"/>
                  </a:xfrm>
                  <a:prstGeom prst="line">
                    <a:avLst/>
                  </a:prstGeom>
                  <a:noFill/>
                  <a:ln w="12700">
                    <a:solidFill>
                      <a:srgbClr val="000000"/>
                    </a:solidFill>
                    <a:round/>
                    <a:headEnd/>
                    <a:tailEnd/>
                  </a:ln>
                </p:spPr>
                <p:txBody>
                  <a:bodyPr/>
                  <a:lstStyle/>
                  <a:p>
                    <a:endParaRPr lang="en-US"/>
                  </a:p>
                </p:txBody>
              </p:sp>
              <p:sp>
                <p:nvSpPr>
                  <p:cNvPr id="29323" name="Line 201"/>
                  <p:cNvSpPr>
                    <a:spLocks noChangeShapeType="1"/>
                  </p:cNvSpPr>
                  <p:nvPr/>
                </p:nvSpPr>
                <p:spPr bwMode="auto">
                  <a:xfrm>
                    <a:off x="1267" y="3554"/>
                    <a:ext cx="0" cy="302"/>
                  </a:xfrm>
                  <a:prstGeom prst="line">
                    <a:avLst/>
                  </a:prstGeom>
                  <a:noFill/>
                  <a:ln w="12700">
                    <a:solidFill>
                      <a:srgbClr val="000000"/>
                    </a:solidFill>
                    <a:round/>
                    <a:headEnd/>
                    <a:tailEnd/>
                  </a:ln>
                </p:spPr>
                <p:txBody>
                  <a:bodyPr/>
                  <a:lstStyle/>
                  <a:p>
                    <a:endParaRPr lang="en-US"/>
                  </a:p>
                </p:txBody>
              </p:sp>
              <p:sp>
                <p:nvSpPr>
                  <p:cNvPr id="29324" name="Line 202"/>
                  <p:cNvSpPr>
                    <a:spLocks noChangeShapeType="1"/>
                  </p:cNvSpPr>
                  <p:nvPr/>
                </p:nvSpPr>
                <p:spPr bwMode="auto">
                  <a:xfrm>
                    <a:off x="1689" y="3554"/>
                    <a:ext cx="0" cy="302"/>
                  </a:xfrm>
                  <a:prstGeom prst="line">
                    <a:avLst/>
                  </a:prstGeom>
                  <a:noFill/>
                  <a:ln w="12700">
                    <a:solidFill>
                      <a:srgbClr val="000000"/>
                    </a:solidFill>
                    <a:round/>
                    <a:headEnd/>
                    <a:tailEnd/>
                  </a:ln>
                </p:spPr>
                <p:txBody>
                  <a:bodyPr/>
                  <a:lstStyle/>
                  <a:p>
                    <a:endParaRPr lang="en-US"/>
                  </a:p>
                </p:txBody>
              </p:sp>
              <p:sp>
                <p:nvSpPr>
                  <p:cNvPr id="29325" name="Line 203"/>
                  <p:cNvSpPr>
                    <a:spLocks noChangeShapeType="1"/>
                  </p:cNvSpPr>
                  <p:nvPr/>
                </p:nvSpPr>
                <p:spPr bwMode="auto">
                  <a:xfrm>
                    <a:off x="2111" y="3554"/>
                    <a:ext cx="0" cy="302"/>
                  </a:xfrm>
                  <a:prstGeom prst="line">
                    <a:avLst/>
                  </a:prstGeom>
                  <a:noFill/>
                  <a:ln w="12700">
                    <a:solidFill>
                      <a:srgbClr val="000000"/>
                    </a:solidFill>
                    <a:round/>
                    <a:headEnd/>
                    <a:tailEnd/>
                  </a:ln>
                </p:spPr>
                <p:txBody>
                  <a:bodyPr/>
                  <a:lstStyle/>
                  <a:p>
                    <a:endParaRPr lang="en-US"/>
                  </a:p>
                </p:txBody>
              </p:sp>
              <p:sp>
                <p:nvSpPr>
                  <p:cNvPr id="29326" name="Line 204"/>
                  <p:cNvSpPr>
                    <a:spLocks noChangeShapeType="1"/>
                  </p:cNvSpPr>
                  <p:nvPr/>
                </p:nvSpPr>
                <p:spPr bwMode="auto">
                  <a:xfrm>
                    <a:off x="2534" y="3554"/>
                    <a:ext cx="0" cy="302"/>
                  </a:xfrm>
                  <a:prstGeom prst="line">
                    <a:avLst/>
                  </a:prstGeom>
                  <a:noFill/>
                  <a:ln w="12700">
                    <a:solidFill>
                      <a:srgbClr val="000000"/>
                    </a:solidFill>
                    <a:round/>
                    <a:headEnd/>
                    <a:tailEnd/>
                  </a:ln>
                </p:spPr>
                <p:txBody>
                  <a:bodyPr/>
                  <a:lstStyle/>
                  <a:p>
                    <a:endParaRPr lang="en-US"/>
                  </a:p>
                </p:txBody>
              </p:sp>
              <p:sp>
                <p:nvSpPr>
                  <p:cNvPr id="29327" name="Line 205"/>
                  <p:cNvSpPr>
                    <a:spLocks noChangeShapeType="1"/>
                  </p:cNvSpPr>
                  <p:nvPr/>
                </p:nvSpPr>
                <p:spPr bwMode="auto">
                  <a:xfrm>
                    <a:off x="2956" y="3554"/>
                    <a:ext cx="0" cy="302"/>
                  </a:xfrm>
                  <a:prstGeom prst="line">
                    <a:avLst/>
                  </a:prstGeom>
                  <a:noFill/>
                  <a:ln w="12700">
                    <a:solidFill>
                      <a:srgbClr val="000000"/>
                    </a:solidFill>
                    <a:round/>
                    <a:headEnd/>
                    <a:tailEnd/>
                  </a:ln>
                </p:spPr>
                <p:txBody>
                  <a:bodyPr/>
                  <a:lstStyle/>
                  <a:p>
                    <a:endParaRPr lang="en-US"/>
                  </a:p>
                </p:txBody>
              </p:sp>
              <p:sp>
                <p:nvSpPr>
                  <p:cNvPr id="29328" name="Line 206"/>
                  <p:cNvSpPr>
                    <a:spLocks noChangeShapeType="1"/>
                  </p:cNvSpPr>
                  <p:nvPr/>
                </p:nvSpPr>
                <p:spPr bwMode="auto">
                  <a:xfrm>
                    <a:off x="3378" y="3554"/>
                    <a:ext cx="0" cy="302"/>
                  </a:xfrm>
                  <a:prstGeom prst="line">
                    <a:avLst/>
                  </a:prstGeom>
                  <a:noFill/>
                  <a:ln w="12700">
                    <a:solidFill>
                      <a:srgbClr val="000000"/>
                    </a:solidFill>
                    <a:round/>
                    <a:headEnd/>
                    <a:tailEnd/>
                  </a:ln>
                </p:spPr>
                <p:txBody>
                  <a:bodyPr/>
                  <a:lstStyle/>
                  <a:p>
                    <a:endParaRPr lang="en-US"/>
                  </a:p>
                </p:txBody>
              </p:sp>
              <p:sp>
                <p:nvSpPr>
                  <p:cNvPr id="29329" name="Line 207"/>
                  <p:cNvSpPr>
                    <a:spLocks noChangeShapeType="1"/>
                  </p:cNvSpPr>
                  <p:nvPr/>
                </p:nvSpPr>
                <p:spPr bwMode="auto">
                  <a:xfrm>
                    <a:off x="3800" y="3554"/>
                    <a:ext cx="0" cy="302"/>
                  </a:xfrm>
                  <a:prstGeom prst="line">
                    <a:avLst/>
                  </a:prstGeom>
                  <a:noFill/>
                  <a:ln w="12700">
                    <a:solidFill>
                      <a:srgbClr val="000000"/>
                    </a:solidFill>
                    <a:round/>
                    <a:headEnd/>
                    <a:tailEnd/>
                  </a:ln>
                </p:spPr>
                <p:txBody>
                  <a:bodyPr/>
                  <a:lstStyle/>
                  <a:p>
                    <a:endParaRPr lang="en-US"/>
                  </a:p>
                </p:txBody>
              </p:sp>
              <p:sp>
                <p:nvSpPr>
                  <p:cNvPr id="29330" name="Line 208"/>
                  <p:cNvSpPr>
                    <a:spLocks noChangeShapeType="1"/>
                  </p:cNvSpPr>
                  <p:nvPr/>
                </p:nvSpPr>
                <p:spPr bwMode="auto">
                  <a:xfrm>
                    <a:off x="4223" y="3554"/>
                    <a:ext cx="0" cy="302"/>
                  </a:xfrm>
                  <a:prstGeom prst="line">
                    <a:avLst/>
                  </a:prstGeom>
                  <a:noFill/>
                  <a:ln w="12700">
                    <a:solidFill>
                      <a:srgbClr val="000000"/>
                    </a:solidFill>
                    <a:round/>
                    <a:headEnd/>
                    <a:tailEnd/>
                  </a:ln>
                </p:spPr>
                <p:txBody>
                  <a:bodyPr/>
                  <a:lstStyle/>
                  <a:p>
                    <a:endParaRPr lang="en-US"/>
                  </a:p>
                </p:txBody>
              </p:sp>
              <p:sp>
                <p:nvSpPr>
                  <p:cNvPr id="29331" name="Line 209"/>
                  <p:cNvSpPr>
                    <a:spLocks noChangeShapeType="1"/>
                  </p:cNvSpPr>
                  <p:nvPr/>
                </p:nvSpPr>
                <p:spPr bwMode="auto">
                  <a:xfrm>
                    <a:off x="4645" y="3554"/>
                    <a:ext cx="0" cy="302"/>
                  </a:xfrm>
                  <a:prstGeom prst="line">
                    <a:avLst/>
                  </a:prstGeom>
                  <a:noFill/>
                  <a:ln w="12700">
                    <a:solidFill>
                      <a:srgbClr val="000000"/>
                    </a:solidFill>
                    <a:round/>
                    <a:headEnd/>
                    <a:tailEnd/>
                  </a:ln>
                </p:spPr>
                <p:txBody>
                  <a:bodyPr/>
                  <a:lstStyle/>
                  <a:p>
                    <a:endParaRPr lang="en-US"/>
                  </a:p>
                </p:txBody>
              </p:sp>
              <p:sp>
                <p:nvSpPr>
                  <p:cNvPr id="29332" name="Line 210"/>
                  <p:cNvSpPr>
                    <a:spLocks noChangeShapeType="1"/>
                  </p:cNvSpPr>
                  <p:nvPr/>
                </p:nvSpPr>
                <p:spPr bwMode="auto">
                  <a:xfrm>
                    <a:off x="5067" y="3554"/>
                    <a:ext cx="0" cy="302"/>
                  </a:xfrm>
                  <a:prstGeom prst="line">
                    <a:avLst/>
                  </a:prstGeom>
                  <a:noFill/>
                  <a:ln w="12700">
                    <a:solidFill>
                      <a:srgbClr val="000000"/>
                    </a:solidFill>
                    <a:round/>
                    <a:headEnd/>
                    <a:tailEnd/>
                  </a:ln>
                </p:spPr>
                <p:txBody>
                  <a:bodyPr/>
                  <a:lstStyle/>
                  <a:p>
                    <a:endParaRPr lang="en-US"/>
                  </a:p>
                </p:txBody>
              </p:sp>
              <p:sp>
                <p:nvSpPr>
                  <p:cNvPr id="29333" name="Line 211"/>
                  <p:cNvSpPr>
                    <a:spLocks noChangeShapeType="1"/>
                  </p:cNvSpPr>
                  <p:nvPr/>
                </p:nvSpPr>
                <p:spPr bwMode="auto">
                  <a:xfrm>
                    <a:off x="5489" y="3554"/>
                    <a:ext cx="0" cy="302"/>
                  </a:xfrm>
                  <a:prstGeom prst="line">
                    <a:avLst/>
                  </a:prstGeom>
                  <a:noFill/>
                  <a:ln w="12700">
                    <a:solidFill>
                      <a:srgbClr val="000000"/>
                    </a:solidFill>
                    <a:round/>
                    <a:headEnd/>
                    <a:tailEnd/>
                  </a:ln>
                </p:spPr>
                <p:txBody>
                  <a:bodyPr/>
                  <a:lstStyle/>
                  <a:p>
                    <a:endParaRPr lang="en-US"/>
                  </a:p>
                </p:txBody>
              </p:sp>
              <p:sp>
                <p:nvSpPr>
                  <p:cNvPr id="29334" name="Line 212"/>
                  <p:cNvSpPr>
                    <a:spLocks noChangeShapeType="1"/>
                  </p:cNvSpPr>
                  <p:nvPr/>
                </p:nvSpPr>
                <p:spPr bwMode="auto">
                  <a:xfrm>
                    <a:off x="5912" y="3554"/>
                    <a:ext cx="0" cy="302"/>
                  </a:xfrm>
                  <a:prstGeom prst="line">
                    <a:avLst/>
                  </a:prstGeom>
                  <a:noFill/>
                  <a:ln w="12700">
                    <a:solidFill>
                      <a:srgbClr val="000000"/>
                    </a:solidFill>
                    <a:round/>
                    <a:headEnd/>
                    <a:tailEnd/>
                  </a:ln>
                </p:spPr>
                <p:txBody>
                  <a:bodyPr/>
                  <a:lstStyle/>
                  <a:p>
                    <a:endParaRPr lang="en-US"/>
                  </a:p>
                </p:txBody>
              </p:sp>
              <p:sp>
                <p:nvSpPr>
                  <p:cNvPr id="29335" name="Line 213"/>
                  <p:cNvSpPr>
                    <a:spLocks noChangeShapeType="1"/>
                  </p:cNvSpPr>
                  <p:nvPr/>
                </p:nvSpPr>
                <p:spPr bwMode="auto">
                  <a:xfrm>
                    <a:off x="6334" y="3554"/>
                    <a:ext cx="0" cy="302"/>
                  </a:xfrm>
                  <a:prstGeom prst="line">
                    <a:avLst/>
                  </a:prstGeom>
                  <a:noFill/>
                  <a:ln w="12700" cap="sq">
                    <a:solidFill>
                      <a:srgbClr val="000000"/>
                    </a:solidFill>
                    <a:round/>
                    <a:headEnd/>
                    <a:tailEnd/>
                  </a:ln>
                </p:spPr>
                <p:txBody>
                  <a:bodyPr/>
                  <a:lstStyle/>
                  <a:p>
                    <a:endParaRPr lang="en-US"/>
                  </a:p>
                </p:txBody>
              </p:sp>
              <p:grpSp>
                <p:nvGrpSpPr>
                  <p:cNvPr id="29336" name="Group 214"/>
                  <p:cNvGrpSpPr>
                    <a:grpSpLocks/>
                  </p:cNvGrpSpPr>
                  <p:nvPr/>
                </p:nvGrpSpPr>
                <p:grpSpPr bwMode="auto">
                  <a:xfrm>
                    <a:off x="213" y="3554"/>
                    <a:ext cx="6334" cy="302"/>
                    <a:chOff x="148" y="1309"/>
                    <a:chExt cx="6334" cy="302"/>
                  </a:xfrm>
                </p:grpSpPr>
                <p:sp>
                  <p:nvSpPr>
                    <p:cNvPr id="29337" name="Rectangle 215"/>
                    <p:cNvSpPr>
                      <a:spLocks noChangeArrowheads="1"/>
                    </p:cNvSpPr>
                    <p:nvPr/>
                  </p:nvSpPr>
                  <p:spPr bwMode="auto">
                    <a:xfrm>
                      <a:off x="6060"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338" name="Rectangle 216"/>
                    <p:cNvSpPr>
                      <a:spLocks noChangeArrowheads="1"/>
                    </p:cNvSpPr>
                    <p:nvPr/>
                  </p:nvSpPr>
                  <p:spPr bwMode="auto">
                    <a:xfrm>
                      <a:off x="5637" y="1309"/>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339" name="Rectangle 217"/>
                    <p:cNvSpPr>
                      <a:spLocks noChangeArrowheads="1"/>
                    </p:cNvSpPr>
                    <p:nvPr/>
                  </p:nvSpPr>
                  <p:spPr bwMode="auto">
                    <a:xfrm>
                      <a:off x="5215"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340" name="Rectangle 218"/>
                    <p:cNvSpPr>
                      <a:spLocks noChangeArrowheads="1"/>
                    </p:cNvSpPr>
                    <p:nvPr/>
                  </p:nvSpPr>
                  <p:spPr bwMode="auto">
                    <a:xfrm>
                      <a:off x="4793"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341" name="Rectangle 219"/>
                    <p:cNvSpPr>
                      <a:spLocks noChangeArrowheads="1"/>
                    </p:cNvSpPr>
                    <p:nvPr/>
                  </p:nvSpPr>
                  <p:spPr bwMode="auto">
                    <a:xfrm>
                      <a:off x="4371"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342" name="Rectangle 220"/>
                    <p:cNvSpPr>
                      <a:spLocks noChangeArrowheads="1"/>
                    </p:cNvSpPr>
                    <p:nvPr/>
                  </p:nvSpPr>
                  <p:spPr bwMode="auto">
                    <a:xfrm>
                      <a:off x="3948" y="1309"/>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343" name="Rectangle 221"/>
                    <p:cNvSpPr>
                      <a:spLocks noChangeArrowheads="1"/>
                    </p:cNvSpPr>
                    <p:nvPr/>
                  </p:nvSpPr>
                  <p:spPr bwMode="auto">
                    <a:xfrm>
                      <a:off x="3526"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344" name="Rectangle 222"/>
                    <p:cNvSpPr>
                      <a:spLocks noChangeArrowheads="1"/>
                    </p:cNvSpPr>
                    <p:nvPr/>
                  </p:nvSpPr>
                  <p:spPr bwMode="auto">
                    <a:xfrm>
                      <a:off x="3104"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345" name="Rectangle 223"/>
                    <p:cNvSpPr>
                      <a:spLocks noChangeArrowheads="1"/>
                    </p:cNvSpPr>
                    <p:nvPr/>
                  </p:nvSpPr>
                  <p:spPr bwMode="auto">
                    <a:xfrm>
                      <a:off x="2682"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346" name="Rectangle 224"/>
                    <p:cNvSpPr>
                      <a:spLocks noChangeArrowheads="1"/>
                    </p:cNvSpPr>
                    <p:nvPr/>
                  </p:nvSpPr>
                  <p:spPr bwMode="auto">
                    <a:xfrm>
                      <a:off x="2259" y="1309"/>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347" name="Rectangle 225"/>
                    <p:cNvSpPr>
                      <a:spLocks noChangeArrowheads="1"/>
                    </p:cNvSpPr>
                    <p:nvPr/>
                  </p:nvSpPr>
                  <p:spPr bwMode="auto">
                    <a:xfrm>
                      <a:off x="1837"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348" name="Rectangle 226"/>
                    <p:cNvSpPr>
                      <a:spLocks noChangeArrowheads="1"/>
                    </p:cNvSpPr>
                    <p:nvPr/>
                  </p:nvSpPr>
                  <p:spPr bwMode="auto">
                    <a:xfrm>
                      <a:off x="1415"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349" name="Rectangle 227"/>
                    <p:cNvSpPr>
                      <a:spLocks noChangeArrowheads="1"/>
                    </p:cNvSpPr>
                    <p:nvPr/>
                  </p:nvSpPr>
                  <p:spPr bwMode="auto">
                    <a:xfrm>
                      <a:off x="993"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350" name="Rectangle 228"/>
                    <p:cNvSpPr>
                      <a:spLocks noChangeArrowheads="1"/>
                    </p:cNvSpPr>
                    <p:nvPr/>
                  </p:nvSpPr>
                  <p:spPr bwMode="auto">
                    <a:xfrm>
                      <a:off x="570" y="1309"/>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351" name="Rectangle 229"/>
                    <p:cNvSpPr>
                      <a:spLocks noChangeArrowheads="1"/>
                    </p:cNvSpPr>
                    <p:nvPr/>
                  </p:nvSpPr>
                  <p:spPr bwMode="auto">
                    <a:xfrm>
                      <a:off x="148"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352" name="Line 230"/>
                    <p:cNvSpPr>
                      <a:spLocks noChangeShapeType="1"/>
                    </p:cNvSpPr>
                    <p:nvPr/>
                  </p:nvSpPr>
                  <p:spPr bwMode="auto">
                    <a:xfrm>
                      <a:off x="148" y="1309"/>
                      <a:ext cx="6334" cy="0"/>
                    </a:xfrm>
                    <a:prstGeom prst="line">
                      <a:avLst/>
                    </a:prstGeom>
                    <a:noFill/>
                    <a:ln w="12700" cap="sq">
                      <a:solidFill>
                        <a:srgbClr val="000000"/>
                      </a:solidFill>
                      <a:round/>
                      <a:headEnd/>
                      <a:tailEnd/>
                    </a:ln>
                  </p:spPr>
                  <p:txBody>
                    <a:bodyPr/>
                    <a:lstStyle/>
                    <a:p>
                      <a:endParaRPr lang="en-US"/>
                    </a:p>
                  </p:txBody>
                </p:sp>
                <p:sp>
                  <p:nvSpPr>
                    <p:cNvPr id="29353" name="Line 231"/>
                    <p:cNvSpPr>
                      <a:spLocks noChangeShapeType="1"/>
                    </p:cNvSpPr>
                    <p:nvPr/>
                  </p:nvSpPr>
                  <p:spPr bwMode="auto">
                    <a:xfrm>
                      <a:off x="148" y="1611"/>
                      <a:ext cx="6334" cy="0"/>
                    </a:xfrm>
                    <a:prstGeom prst="line">
                      <a:avLst/>
                    </a:prstGeom>
                    <a:noFill/>
                    <a:ln w="12700" cap="sq">
                      <a:solidFill>
                        <a:srgbClr val="000000"/>
                      </a:solidFill>
                      <a:round/>
                      <a:headEnd/>
                      <a:tailEnd/>
                    </a:ln>
                  </p:spPr>
                  <p:txBody>
                    <a:bodyPr/>
                    <a:lstStyle/>
                    <a:p>
                      <a:endParaRPr lang="en-US"/>
                    </a:p>
                  </p:txBody>
                </p:sp>
                <p:sp>
                  <p:nvSpPr>
                    <p:cNvPr id="29354" name="Line 232"/>
                    <p:cNvSpPr>
                      <a:spLocks noChangeShapeType="1"/>
                    </p:cNvSpPr>
                    <p:nvPr/>
                  </p:nvSpPr>
                  <p:spPr bwMode="auto">
                    <a:xfrm>
                      <a:off x="148" y="1309"/>
                      <a:ext cx="0" cy="302"/>
                    </a:xfrm>
                    <a:prstGeom prst="line">
                      <a:avLst/>
                    </a:prstGeom>
                    <a:noFill/>
                    <a:ln w="12700" cap="sq">
                      <a:solidFill>
                        <a:srgbClr val="000000"/>
                      </a:solidFill>
                      <a:round/>
                      <a:headEnd/>
                      <a:tailEnd/>
                    </a:ln>
                  </p:spPr>
                  <p:txBody>
                    <a:bodyPr/>
                    <a:lstStyle/>
                    <a:p>
                      <a:endParaRPr lang="en-US"/>
                    </a:p>
                  </p:txBody>
                </p:sp>
                <p:sp>
                  <p:nvSpPr>
                    <p:cNvPr id="29355" name="Line 233"/>
                    <p:cNvSpPr>
                      <a:spLocks noChangeShapeType="1"/>
                    </p:cNvSpPr>
                    <p:nvPr/>
                  </p:nvSpPr>
                  <p:spPr bwMode="auto">
                    <a:xfrm>
                      <a:off x="570" y="1309"/>
                      <a:ext cx="0" cy="302"/>
                    </a:xfrm>
                    <a:prstGeom prst="line">
                      <a:avLst/>
                    </a:prstGeom>
                    <a:noFill/>
                    <a:ln w="12700">
                      <a:solidFill>
                        <a:srgbClr val="000000"/>
                      </a:solidFill>
                      <a:round/>
                      <a:headEnd/>
                      <a:tailEnd/>
                    </a:ln>
                  </p:spPr>
                  <p:txBody>
                    <a:bodyPr/>
                    <a:lstStyle/>
                    <a:p>
                      <a:endParaRPr lang="en-US"/>
                    </a:p>
                  </p:txBody>
                </p:sp>
                <p:sp>
                  <p:nvSpPr>
                    <p:cNvPr id="29356" name="Line 234"/>
                    <p:cNvSpPr>
                      <a:spLocks noChangeShapeType="1"/>
                    </p:cNvSpPr>
                    <p:nvPr/>
                  </p:nvSpPr>
                  <p:spPr bwMode="auto">
                    <a:xfrm>
                      <a:off x="993" y="1309"/>
                      <a:ext cx="0" cy="302"/>
                    </a:xfrm>
                    <a:prstGeom prst="line">
                      <a:avLst/>
                    </a:prstGeom>
                    <a:noFill/>
                    <a:ln w="12700">
                      <a:solidFill>
                        <a:srgbClr val="000000"/>
                      </a:solidFill>
                      <a:round/>
                      <a:headEnd/>
                      <a:tailEnd/>
                    </a:ln>
                  </p:spPr>
                  <p:txBody>
                    <a:bodyPr/>
                    <a:lstStyle/>
                    <a:p>
                      <a:endParaRPr lang="en-US"/>
                    </a:p>
                  </p:txBody>
                </p:sp>
                <p:sp>
                  <p:nvSpPr>
                    <p:cNvPr id="29357" name="Line 235"/>
                    <p:cNvSpPr>
                      <a:spLocks noChangeShapeType="1"/>
                    </p:cNvSpPr>
                    <p:nvPr/>
                  </p:nvSpPr>
                  <p:spPr bwMode="auto">
                    <a:xfrm>
                      <a:off x="1415" y="1309"/>
                      <a:ext cx="0" cy="302"/>
                    </a:xfrm>
                    <a:prstGeom prst="line">
                      <a:avLst/>
                    </a:prstGeom>
                    <a:noFill/>
                    <a:ln w="12700">
                      <a:solidFill>
                        <a:srgbClr val="000000"/>
                      </a:solidFill>
                      <a:round/>
                      <a:headEnd/>
                      <a:tailEnd/>
                    </a:ln>
                  </p:spPr>
                  <p:txBody>
                    <a:bodyPr/>
                    <a:lstStyle/>
                    <a:p>
                      <a:endParaRPr lang="en-US"/>
                    </a:p>
                  </p:txBody>
                </p:sp>
                <p:sp>
                  <p:nvSpPr>
                    <p:cNvPr id="29358" name="Line 236"/>
                    <p:cNvSpPr>
                      <a:spLocks noChangeShapeType="1"/>
                    </p:cNvSpPr>
                    <p:nvPr/>
                  </p:nvSpPr>
                  <p:spPr bwMode="auto">
                    <a:xfrm>
                      <a:off x="1837" y="1309"/>
                      <a:ext cx="0" cy="302"/>
                    </a:xfrm>
                    <a:prstGeom prst="line">
                      <a:avLst/>
                    </a:prstGeom>
                    <a:noFill/>
                    <a:ln w="12700">
                      <a:solidFill>
                        <a:srgbClr val="000000"/>
                      </a:solidFill>
                      <a:round/>
                      <a:headEnd/>
                      <a:tailEnd/>
                    </a:ln>
                  </p:spPr>
                  <p:txBody>
                    <a:bodyPr/>
                    <a:lstStyle/>
                    <a:p>
                      <a:endParaRPr lang="en-US"/>
                    </a:p>
                  </p:txBody>
                </p:sp>
                <p:sp>
                  <p:nvSpPr>
                    <p:cNvPr id="29359" name="Line 237"/>
                    <p:cNvSpPr>
                      <a:spLocks noChangeShapeType="1"/>
                    </p:cNvSpPr>
                    <p:nvPr/>
                  </p:nvSpPr>
                  <p:spPr bwMode="auto">
                    <a:xfrm>
                      <a:off x="2259" y="1309"/>
                      <a:ext cx="0" cy="302"/>
                    </a:xfrm>
                    <a:prstGeom prst="line">
                      <a:avLst/>
                    </a:prstGeom>
                    <a:noFill/>
                    <a:ln w="12700">
                      <a:solidFill>
                        <a:srgbClr val="000000"/>
                      </a:solidFill>
                      <a:round/>
                      <a:headEnd/>
                      <a:tailEnd/>
                    </a:ln>
                  </p:spPr>
                  <p:txBody>
                    <a:bodyPr/>
                    <a:lstStyle/>
                    <a:p>
                      <a:endParaRPr lang="en-US"/>
                    </a:p>
                  </p:txBody>
                </p:sp>
                <p:sp>
                  <p:nvSpPr>
                    <p:cNvPr id="29360" name="Line 238"/>
                    <p:cNvSpPr>
                      <a:spLocks noChangeShapeType="1"/>
                    </p:cNvSpPr>
                    <p:nvPr/>
                  </p:nvSpPr>
                  <p:spPr bwMode="auto">
                    <a:xfrm>
                      <a:off x="2682" y="1309"/>
                      <a:ext cx="0" cy="302"/>
                    </a:xfrm>
                    <a:prstGeom prst="line">
                      <a:avLst/>
                    </a:prstGeom>
                    <a:noFill/>
                    <a:ln w="12700">
                      <a:solidFill>
                        <a:srgbClr val="000000"/>
                      </a:solidFill>
                      <a:round/>
                      <a:headEnd/>
                      <a:tailEnd/>
                    </a:ln>
                  </p:spPr>
                  <p:txBody>
                    <a:bodyPr/>
                    <a:lstStyle/>
                    <a:p>
                      <a:endParaRPr lang="en-US"/>
                    </a:p>
                  </p:txBody>
                </p:sp>
                <p:sp>
                  <p:nvSpPr>
                    <p:cNvPr id="29361" name="Line 239"/>
                    <p:cNvSpPr>
                      <a:spLocks noChangeShapeType="1"/>
                    </p:cNvSpPr>
                    <p:nvPr/>
                  </p:nvSpPr>
                  <p:spPr bwMode="auto">
                    <a:xfrm>
                      <a:off x="3104" y="1309"/>
                      <a:ext cx="0" cy="302"/>
                    </a:xfrm>
                    <a:prstGeom prst="line">
                      <a:avLst/>
                    </a:prstGeom>
                    <a:noFill/>
                    <a:ln w="12700">
                      <a:solidFill>
                        <a:srgbClr val="000000"/>
                      </a:solidFill>
                      <a:round/>
                      <a:headEnd/>
                      <a:tailEnd/>
                    </a:ln>
                  </p:spPr>
                  <p:txBody>
                    <a:bodyPr/>
                    <a:lstStyle/>
                    <a:p>
                      <a:endParaRPr lang="en-US"/>
                    </a:p>
                  </p:txBody>
                </p:sp>
                <p:sp>
                  <p:nvSpPr>
                    <p:cNvPr id="29362" name="Line 240"/>
                    <p:cNvSpPr>
                      <a:spLocks noChangeShapeType="1"/>
                    </p:cNvSpPr>
                    <p:nvPr/>
                  </p:nvSpPr>
                  <p:spPr bwMode="auto">
                    <a:xfrm>
                      <a:off x="3526" y="1309"/>
                      <a:ext cx="0" cy="302"/>
                    </a:xfrm>
                    <a:prstGeom prst="line">
                      <a:avLst/>
                    </a:prstGeom>
                    <a:noFill/>
                    <a:ln w="12700">
                      <a:solidFill>
                        <a:srgbClr val="000000"/>
                      </a:solidFill>
                      <a:round/>
                      <a:headEnd/>
                      <a:tailEnd/>
                    </a:ln>
                  </p:spPr>
                  <p:txBody>
                    <a:bodyPr/>
                    <a:lstStyle/>
                    <a:p>
                      <a:endParaRPr lang="en-US"/>
                    </a:p>
                  </p:txBody>
                </p:sp>
                <p:sp>
                  <p:nvSpPr>
                    <p:cNvPr id="29363" name="Line 241"/>
                    <p:cNvSpPr>
                      <a:spLocks noChangeShapeType="1"/>
                    </p:cNvSpPr>
                    <p:nvPr/>
                  </p:nvSpPr>
                  <p:spPr bwMode="auto">
                    <a:xfrm>
                      <a:off x="3948" y="1309"/>
                      <a:ext cx="0" cy="302"/>
                    </a:xfrm>
                    <a:prstGeom prst="line">
                      <a:avLst/>
                    </a:prstGeom>
                    <a:noFill/>
                    <a:ln w="12700">
                      <a:solidFill>
                        <a:srgbClr val="000000"/>
                      </a:solidFill>
                      <a:round/>
                      <a:headEnd/>
                      <a:tailEnd/>
                    </a:ln>
                  </p:spPr>
                  <p:txBody>
                    <a:bodyPr/>
                    <a:lstStyle/>
                    <a:p>
                      <a:endParaRPr lang="en-US"/>
                    </a:p>
                  </p:txBody>
                </p:sp>
                <p:sp>
                  <p:nvSpPr>
                    <p:cNvPr id="29364" name="Line 242"/>
                    <p:cNvSpPr>
                      <a:spLocks noChangeShapeType="1"/>
                    </p:cNvSpPr>
                    <p:nvPr/>
                  </p:nvSpPr>
                  <p:spPr bwMode="auto">
                    <a:xfrm>
                      <a:off x="4371" y="1309"/>
                      <a:ext cx="0" cy="302"/>
                    </a:xfrm>
                    <a:prstGeom prst="line">
                      <a:avLst/>
                    </a:prstGeom>
                    <a:noFill/>
                    <a:ln w="12700">
                      <a:solidFill>
                        <a:srgbClr val="000000"/>
                      </a:solidFill>
                      <a:round/>
                      <a:headEnd/>
                      <a:tailEnd/>
                    </a:ln>
                  </p:spPr>
                  <p:txBody>
                    <a:bodyPr/>
                    <a:lstStyle/>
                    <a:p>
                      <a:endParaRPr lang="en-US"/>
                    </a:p>
                  </p:txBody>
                </p:sp>
                <p:sp>
                  <p:nvSpPr>
                    <p:cNvPr id="29365" name="Line 243"/>
                    <p:cNvSpPr>
                      <a:spLocks noChangeShapeType="1"/>
                    </p:cNvSpPr>
                    <p:nvPr/>
                  </p:nvSpPr>
                  <p:spPr bwMode="auto">
                    <a:xfrm>
                      <a:off x="4793" y="1309"/>
                      <a:ext cx="0" cy="302"/>
                    </a:xfrm>
                    <a:prstGeom prst="line">
                      <a:avLst/>
                    </a:prstGeom>
                    <a:noFill/>
                    <a:ln w="12700">
                      <a:solidFill>
                        <a:srgbClr val="000000"/>
                      </a:solidFill>
                      <a:round/>
                      <a:headEnd/>
                      <a:tailEnd/>
                    </a:ln>
                  </p:spPr>
                  <p:txBody>
                    <a:bodyPr/>
                    <a:lstStyle/>
                    <a:p>
                      <a:endParaRPr lang="en-US"/>
                    </a:p>
                  </p:txBody>
                </p:sp>
                <p:sp>
                  <p:nvSpPr>
                    <p:cNvPr id="29366" name="Line 244"/>
                    <p:cNvSpPr>
                      <a:spLocks noChangeShapeType="1"/>
                    </p:cNvSpPr>
                    <p:nvPr/>
                  </p:nvSpPr>
                  <p:spPr bwMode="auto">
                    <a:xfrm>
                      <a:off x="5215" y="1309"/>
                      <a:ext cx="0" cy="302"/>
                    </a:xfrm>
                    <a:prstGeom prst="line">
                      <a:avLst/>
                    </a:prstGeom>
                    <a:noFill/>
                    <a:ln w="12700">
                      <a:solidFill>
                        <a:srgbClr val="000000"/>
                      </a:solidFill>
                      <a:round/>
                      <a:headEnd/>
                      <a:tailEnd/>
                    </a:ln>
                  </p:spPr>
                  <p:txBody>
                    <a:bodyPr/>
                    <a:lstStyle/>
                    <a:p>
                      <a:endParaRPr lang="en-US"/>
                    </a:p>
                  </p:txBody>
                </p:sp>
                <p:sp>
                  <p:nvSpPr>
                    <p:cNvPr id="29367" name="Line 245"/>
                    <p:cNvSpPr>
                      <a:spLocks noChangeShapeType="1"/>
                    </p:cNvSpPr>
                    <p:nvPr/>
                  </p:nvSpPr>
                  <p:spPr bwMode="auto">
                    <a:xfrm>
                      <a:off x="5637" y="1309"/>
                      <a:ext cx="0" cy="302"/>
                    </a:xfrm>
                    <a:prstGeom prst="line">
                      <a:avLst/>
                    </a:prstGeom>
                    <a:noFill/>
                    <a:ln w="12700">
                      <a:solidFill>
                        <a:srgbClr val="000000"/>
                      </a:solidFill>
                      <a:round/>
                      <a:headEnd/>
                      <a:tailEnd/>
                    </a:ln>
                  </p:spPr>
                  <p:txBody>
                    <a:bodyPr/>
                    <a:lstStyle/>
                    <a:p>
                      <a:endParaRPr lang="en-US"/>
                    </a:p>
                  </p:txBody>
                </p:sp>
                <p:sp>
                  <p:nvSpPr>
                    <p:cNvPr id="29368" name="Line 246"/>
                    <p:cNvSpPr>
                      <a:spLocks noChangeShapeType="1"/>
                    </p:cNvSpPr>
                    <p:nvPr/>
                  </p:nvSpPr>
                  <p:spPr bwMode="auto">
                    <a:xfrm>
                      <a:off x="6060" y="1309"/>
                      <a:ext cx="0" cy="302"/>
                    </a:xfrm>
                    <a:prstGeom prst="line">
                      <a:avLst/>
                    </a:prstGeom>
                    <a:noFill/>
                    <a:ln w="12700">
                      <a:solidFill>
                        <a:srgbClr val="000000"/>
                      </a:solidFill>
                      <a:round/>
                      <a:headEnd/>
                      <a:tailEnd/>
                    </a:ln>
                  </p:spPr>
                  <p:txBody>
                    <a:bodyPr/>
                    <a:lstStyle/>
                    <a:p>
                      <a:endParaRPr lang="en-US"/>
                    </a:p>
                  </p:txBody>
                </p:sp>
                <p:sp>
                  <p:nvSpPr>
                    <p:cNvPr id="29369" name="Line 247"/>
                    <p:cNvSpPr>
                      <a:spLocks noChangeShapeType="1"/>
                    </p:cNvSpPr>
                    <p:nvPr/>
                  </p:nvSpPr>
                  <p:spPr bwMode="auto">
                    <a:xfrm>
                      <a:off x="6482" y="1309"/>
                      <a:ext cx="0" cy="302"/>
                    </a:xfrm>
                    <a:prstGeom prst="line">
                      <a:avLst/>
                    </a:prstGeom>
                    <a:noFill/>
                    <a:ln w="12700" cap="sq">
                      <a:solidFill>
                        <a:srgbClr val="000000"/>
                      </a:solidFill>
                      <a:round/>
                      <a:headEnd/>
                      <a:tailEnd/>
                    </a:ln>
                  </p:spPr>
                  <p:txBody>
                    <a:bodyPr/>
                    <a:lstStyle/>
                    <a:p>
                      <a:endParaRPr lang="en-US"/>
                    </a:p>
                  </p:txBody>
                </p:sp>
              </p:grpSp>
            </p:grpSp>
          </p:grpSp>
          <p:grpSp>
            <p:nvGrpSpPr>
              <p:cNvPr id="29152" name="Group 248"/>
              <p:cNvGrpSpPr>
                <a:grpSpLocks/>
              </p:cNvGrpSpPr>
              <p:nvPr/>
            </p:nvGrpSpPr>
            <p:grpSpPr bwMode="auto">
              <a:xfrm>
                <a:off x="2704" y="3574"/>
                <a:ext cx="2518" cy="282"/>
                <a:chOff x="176" y="3574"/>
                <a:chExt cx="2518" cy="282"/>
              </a:xfrm>
            </p:grpSpPr>
            <p:grpSp>
              <p:nvGrpSpPr>
                <p:cNvPr id="29153" name="Group 249"/>
                <p:cNvGrpSpPr>
                  <a:grpSpLocks/>
                </p:cNvGrpSpPr>
                <p:nvPr/>
              </p:nvGrpSpPr>
              <p:grpSpPr bwMode="auto">
                <a:xfrm>
                  <a:off x="176" y="3574"/>
                  <a:ext cx="1259" cy="282"/>
                  <a:chOff x="0" y="3554"/>
                  <a:chExt cx="6547" cy="302"/>
                </a:xfrm>
              </p:grpSpPr>
              <p:sp>
                <p:nvSpPr>
                  <p:cNvPr id="29226" name="Rectangle 250"/>
                  <p:cNvSpPr>
                    <a:spLocks noChangeArrowheads="1"/>
                  </p:cNvSpPr>
                  <p:nvPr/>
                </p:nvSpPr>
                <p:spPr bwMode="auto">
                  <a:xfrm>
                    <a:off x="2958" y="3554"/>
                    <a:ext cx="2954" cy="302"/>
                  </a:xfrm>
                  <a:prstGeom prst="rect">
                    <a:avLst/>
                  </a:prstGeom>
                  <a:solidFill>
                    <a:srgbClr val="969696"/>
                  </a:solidFill>
                  <a:ln w="9525">
                    <a:noFill/>
                    <a:miter lim="800000"/>
                    <a:headEnd/>
                    <a:tailEnd/>
                  </a:ln>
                </p:spPr>
                <p:txBody>
                  <a:bodyPr wrap="none" anchor="ctr"/>
                  <a:lstStyle/>
                  <a:p>
                    <a:endParaRPr lang="en-US"/>
                  </a:p>
                </p:txBody>
              </p:sp>
              <p:sp>
                <p:nvSpPr>
                  <p:cNvPr id="29227" name="Rectangle 251"/>
                  <p:cNvSpPr>
                    <a:spLocks noChangeArrowheads="1"/>
                  </p:cNvSpPr>
                  <p:nvPr/>
                </p:nvSpPr>
                <p:spPr bwMode="auto">
                  <a:xfrm>
                    <a:off x="1269" y="3554"/>
                    <a:ext cx="1687" cy="302"/>
                  </a:xfrm>
                  <a:prstGeom prst="rect">
                    <a:avLst/>
                  </a:prstGeom>
                  <a:solidFill>
                    <a:srgbClr val="969696"/>
                  </a:solidFill>
                  <a:ln w="9525">
                    <a:noFill/>
                    <a:miter lim="800000"/>
                    <a:headEnd/>
                    <a:tailEnd/>
                  </a:ln>
                </p:spPr>
                <p:txBody>
                  <a:bodyPr wrap="none" anchor="ctr"/>
                  <a:lstStyle/>
                  <a:p>
                    <a:endParaRPr lang="en-US"/>
                  </a:p>
                </p:txBody>
              </p:sp>
              <p:sp>
                <p:nvSpPr>
                  <p:cNvPr id="29228" name="Rectangle 252"/>
                  <p:cNvSpPr>
                    <a:spLocks noChangeArrowheads="1"/>
                  </p:cNvSpPr>
                  <p:nvPr/>
                </p:nvSpPr>
                <p:spPr bwMode="auto">
                  <a:xfrm>
                    <a:off x="422" y="3554"/>
                    <a:ext cx="845" cy="302"/>
                  </a:xfrm>
                  <a:prstGeom prst="rect">
                    <a:avLst/>
                  </a:prstGeom>
                  <a:solidFill>
                    <a:srgbClr val="969696"/>
                  </a:solidFill>
                  <a:ln w="9525">
                    <a:noFill/>
                    <a:miter lim="800000"/>
                    <a:headEnd/>
                    <a:tailEnd/>
                  </a:ln>
                </p:spPr>
                <p:txBody>
                  <a:bodyPr wrap="none" anchor="ctr"/>
                  <a:lstStyle/>
                  <a:p>
                    <a:endParaRPr lang="en-US"/>
                  </a:p>
                </p:txBody>
              </p:sp>
              <p:sp>
                <p:nvSpPr>
                  <p:cNvPr id="29229" name="Rectangle 253"/>
                  <p:cNvSpPr>
                    <a:spLocks noChangeArrowheads="1"/>
                  </p:cNvSpPr>
                  <p:nvPr/>
                </p:nvSpPr>
                <p:spPr bwMode="auto">
                  <a:xfrm>
                    <a:off x="0" y="3554"/>
                    <a:ext cx="422" cy="302"/>
                  </a:xfrm>
                  <a:prstGeom prst="rect">
                    <a:avLst/>
                  </a:prstGeom>
                  <a:solidFill>
                    <a:srgbClr val="969696"/>
                  </a:solidFill>
                  <a:ln w="9525">
                    <a:noFill/>
                    <a:miter lim="800000"/>
                    <a:headEnd/>
                    <a:tailEnd/>
                  </a:ln>
                </p:spPr>
                <p:txBody>
                  <a:bodyPr wrap="none" anchor="ctr"/>
                  <a:lstStyle/>
                  <a:p>
                    <a:endParaRPr lang="en-US"/>
                  </a:p>
                </p:txBody>
              </p:sp>
              <p:sp>
                <p:nvSpPr>
                  <p:cNvPr id="29230" name="Rectangle 254"/>
                  <p:cNvSpPr>
                    <a:spLocks noChangeArrowheads="1"/>
                  </p:cNvSpPr>
                  <p:nvPr/>
                </p:nvSpPr>
                <p:spPr bwMode="auto">
                  <a:xfrm>
                    <a:off x="5912"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231" name="Rectangle 255"/>
                  <p:cNvSpPr>
                    <a:spLocks noChangeArrowheads="1"/>
                  </p:cNvSpPr>
                  <p:nvPr/>
                </p:nvSpPr>
                <p:spPr bwMode="auto">
                  <a:xfrm>
                    <a:off x="5489" y="3554"/>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232" name="Rectangle 256"/>
                  <p:cNvSpPr>
                    <a:spLocks noChangeArrowheads="1"/>
                  </p:cNvSpPr>
                  <p:nvPr/>
                </p:nvSpPr>
                <p:spPr bwMode="auto">
                  <a:xfrm>
                    <a:off x="5067"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233" name="Rectangle 257"/>
                  <p:cNvSpPr>
                    <a:spLocks noChangeArrowheads="1"/>
                  </p:cNvSpPr>
                  <p:nvPr/>
                </p:nvSpPr>
                <p:spPr bwMode="auto">
                  <a:xfrm>
                    <a:off x="4645"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234" name="Rectangle 258"/>
                  <p:cNvSpPr>
                    <a:spLocks noChangeArrowheads="1"/>
                  </p:cNvSpPr>
                  <p:nvPr/>
                </p:nvSpPr>
                <p:spPr bwMode="auto">
                  <a:xfrm>
                    <a:off x="4223"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235" name="Rectangle 259"/>
                  <p:cNvSpPr>
                    <a:spLocks noChangeArrowheads="1"/>
                  </p:cNvSpPr>
                  <p:nvPr/>
                </p:nvSpPr>
                <p:spPr bwMode="auto">
                  <a:xfrm>
                    <a:off x="3800" y="3554"/>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236" name="Rectangle 260"/>
                  <p:cNvSpPr>
                    <a:spLocks noChangeArrowheads="1"/>
                  </p:cNvSpPr>
                  <p:nvPr/>
                </p:nvSpPr>
                <p:spPr bwMode="auto">
                  <a:xfrm>
                    <a:off x="3378"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237" name="Rectangle 261"/>
                  <p:cNvSpPr>
                    <a:spLocks noChangeArrowheads="1"/>
                  </p:cNvSpPr>
                  <p:nvPr/>
                </p:nvSpPr>
                <p:spPr bwMode="auto">
                  <a:xfrm>
                    <a:off x="2956"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238" name="Rectangle 262"/>
                  <p:cNvSpPr>
                    <a:spLocks noChangeArrowheads="1"/>
                  </p:cNvSpPr>
                  <p:nvPr/>
                </p:nvSpPr>
                <p:spPr bwMode="auto">
                  <a:xfrm>
                    <a:off x="2534"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239" name="Rectangle 263"/>
                  <p:cNvSpPr>
                    <a:spLocks noChangeArrowheads="1"/>
                  </p:cNvSpPr>
                  <p:nvPr/>
                </p:nvSpPr>
                <p:spPr bwMode="auto">
                  <a:xfrm>
                    <a:off x="2111" y="3554"/>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240" name="Rectangle 264"/>
                  <p:cNvSpPr>
                    <a:spLocks noChangeArrowheads="1"/>
                  </p:cNvSpPr>
                  <p:nvPr/>
                </p:nvSpPr>
                <p:spPr bwMode="auto">
                  <a:xfrm>
                    <a:off x="1689"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241" name="Rectangle 265"/>
                  <p:cNvSpPr>
                    <a:spLocks noChangeArrowheads="1"/>
                  </p:cNvSpPr>
                  <p:nvPr/>
                </p:nvSpPr>
                <p:spPr bwMode="auto">
                  <a:xfrm>
                    <a:off x="1267"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242" name="Rectangle 266"/>
                  <p:cNvSpPr>
                    <a:spLocks noChangeArrowheads="1"/>
                  </p:cNvSpPr>
                  <p:nvPr/>
                </p:nvSpPr>
                <p:spPr bwMode="auto">
                  <a:xfrm>
                    <a:off x="845"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243" name="Rectangle 267"/>
                  <p:cNvSpPr>
                    <a:spLocks noChangeArrowheads="1"/>
                  </p:cNvSpPr>
                  <p:nvPr/>
                </p:nvSpPr>
                <p:spPr bwMode="auto">
                  <a:xfrm>
                    <a:off x="422" y="3554"/>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244" name="Rectangle 268"/>
                  <p:cNvSpPr>
                    <a:spLocks noChangeArrowheads="1"/>
                  </p:cNvSpPr>
                  <p:nvPr/>
                </p:nvSpPr>
                <p:spPr bwMode="auto">
                  <a:xfrm>
                    <a:off x="0"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245" name="Line 269"/>
                  <p:cNvSpPr>
                    <a:spLocks noChangeShapeType="1"/>
                  </p:cNvSpPr>
                  <p:nvPr/>
                </p:nvSpPr>
                <p:spPr bwMode="auto">
                  <a:xfrm>
                    <a:off x="0" y="3554"/>
                    <a:ext cx="6334" cy="0"/>
                  </a:xfrm>
                  <a:prstGeom prst="line">
                    <a:avLst/>
                  </a:prstGeom>
                  <a:noFill/>
                  <a:ln w="12700" cap="sq">
                    <a:solidFill>
                      <a:srgbClr val="000000"/>
                    </a:solidFill>
                    <a:round/>
                    <a:headEnd/>
                    <a:tailEnd/>
                  </a:ln>
                </p:spPr>
                <p:txBody>
                  <a:bodyPr/>
                  <a:lstStyle/>
                  <a:p>
                    <a:endParaRPr lang="en-US"/>
                  </a:p>
                </p:txBody>
              </p:sp>
              <p:sp>
                <p:nvSpPr>
                  <p:cNvPr id="29246" name="Line 270"/>
                  <p:cNvSpPr>
                    <a:spLocks noChangeShapeType="1"/>
                  </p:cNvSpPr>
                  <p:nvPr/>
                </p:nvSpPr>
                <p:spPr bwMode="auto">
                  <a:xfrm>
                    <a:off x="0" y="3856"/>
                    <a:ext cx="6334" cy="0"/>
                  </a:xfrm>
                  <a:prstGeom prst="line">
                    <a:avLst/>
                  </a:prstGeom>
                  <a:noFill/>
                  <a:ln w="12700" cap="sq">
                    <a:solidFill>
                      <a:srgbClr val="000000"/>
                    </a:solidFill>
                    <a:round/>
                    <a:headEnd/>
                    <a:tailEnd/>
                  </a:ln>
                </p:spPr>
                <p:txBody>
                  <a:bodyPr/>
                  <a:lstStyle/>
                  <a:p>
                    <a:endParaRPr lang="en-US"/>
                  </a:p>
                </p:txBody>
              </p:sp>
              <p:sp>
                <p:nvSpPr>
                  <p:cNvPr id="29247" name="Line 271"/>
                  <p:cNvSpPr>
                    <a:spLocks noChangeShapeType="1"/>
                  </p:cNvSpPr>
                  <p:nvPr/>
                </p:nvSpPr>
                <p:spPr bwMode="auto">
                  <a:xfrm>
                    <a:off x="0" y="3554"/>
                    <a:ext cx="0" cy="302"/>
                  </a:xfrm>
                  <a:prstGeom prst="line">
                    <a:avLst/>
                  </a:prstGeom>
                  <a:noFill/>
                  <a:ln w="12700" cap="sq">
                    <a:solidFill>
                      <a:srgbClr val="000000"/>
                    </a:solidFill>
                    <a:round/>
                    <a:headEnd/>
                    <a:tailEnd/>
                  </a:ln>
                </p:spPr>
                <p:txBody>
                  <a:bodyPr/>
                  <a:lstStyle/>
                  <a:p>
                    <a:endParaRPr lang="en-US"/>
                  </a:p>
                </p:txBody>
              </p:sp>
              <p:sp>
                <p:nvSpPr>
                  <p:cNvPr id="29248" name="Line 272"/>
                  <p:cNvSpPr>
                    <a:spLocks noChangeShapeType="1"/>
                  </p:cNvSpPr>
                  <p:nvPr/>
                </p:nvSpPr>
                <p:spPr bwMode="auto">
                  <a:xfrm>
                    <a:off x="422" y="3554"/>
                    <a:ext cx="0" cy="302"/>
                  </a:xfrm>
                  <a:prstGeom prst="line">
                    <a:avLst/>
                  </a:prstGeom>
                  <a:noFill/>
                  <a:ln w="12700">
                    <a:solidFill>
                      <a:srgbClr val="000000"/>
                    </a:solidFill>
                    <a:round/>
                    <a:headEnd/>
                    <a:tailEnd/>
                  </a:ln>
                </p:spPr>
                <p:txBody>
                  <a:bodyPr/>
                  <a:lstStyle/>
                  <a:p>
                    <a:endParaRPr lang="en-US"/>
                  </a:p>
                </p:txBody>
              </p:sp>
              <p:sp>
                <p:nvSpPr>
                  <p:cNvPr id="29249" name="Line 273"/>
                  <p:cNvSpPr>
                    <a:spLocks noChangeShapeType="1"/>
                  </p:cNvSpPr>
                  <p:nvPr/>
                </p:nvSpPr>
                <p:spPr bwMode="auto">
                  <a:xfrm>
                    <a:off x="845" y="3554"/>
                    <a:ext cx="0" cy="302"/>
                  </a:xfrm>
                  <a:prstGeom prst="line">
                    <a:avLst/>
                  </a:prstGeom>
                  <a:noFill/>
                  <a:ln w="12700">
                    <a:solidFill>
                      <a:srgbClr val="000000"/>
                    </a:solidFill>
                    <a:round/>
                    <a:headEnd/>
                    <a:tailEnd/>
                  </a:ln>
                </p:spPr>
                <p:txBody>
                  <a:bodyPr/>
                  <a:lstStyle/>
                  <a:p>
                    <a:endParaRPr lang="en-US"/>
                  </a:p>
                </p:txBody>
              </p:sp>
              <p:sp>
                <p:nvSpPr>
                  <p:cNvPr id="29250" name="Line 274"/>
                  <p:cNvSpPr>
                    <a:spLocks noChangeShapeType="1"/>
                  </p:cNvSpPr>
                  <p:nvPr/>
                </p:nvSpPr>
                <p:spPr bwMode="auto">
                  <a:xfrm>
                    <a:off x="1267" y="3554"/>
                    <a:ext cx="0" cy="302"/>
                  </a:xfrm>
                  <a:prstGeom prst="line">
                    <a:avLst/>
                  </a:prstGeom>
                  <a:noFill/>
                  <a:ln w="12700">
                    <a:solidFill>
                      <a:srgbClr val="000000"/>
                    </a:solidFill>
                    <a:round/>
                    <a:headEnd/>
                    <a:tailEnd/>
                  </a:ln>
                </p:spPr>
                <p:txBody>
                  <a:bodyPr/>
                  <a:lstStyle/>
                  <a:p>
                    <a:endParaRPr lang="en-US"/>
                  </a:p>
                </p:txBody>
              </p:sp>
              <p:sp>
                <p:nvSpPr>
                  <p:cNvPr id="29251" name="Line 275"/>
                  <p:cNvSpPr>
                    <a:spLocks noChangeShapeType="1"/>
                  </p:cNvSpPr>
                  <p:nvPr/>
                </p:nvSpPr>
                <p:spPr bwMode="auto">
                  <a:xfrm>
                    <a:off x="1689" y="3554"/>
                    <a:ext cx="0" cy="302"/>
                  </a:xfrm>
                  <a:prstGeom prst="line">
                    <a:avLst/>
                  </a:prstGeom>
                  <a:noFill/>
                  <a:ln w="12700">
                    <a:solidFill>
                      <a:srgbClr val="000000"/>
                    </a:solidFill>
                    <a:round/>
                    <a:headEnd/>
                    <a:tailEnd/>
                  </a:ln>
                </p:spPr>
                <p:txBody>
                  <a:bodyPr/>
                  <a:lstStyle/>
                  <a:p>
                    <a:endParaRPr lang="en-US"/>
                  </a:p>
                </p:txBody>
              </p:sp>
              <p:sp>
                <p:nvSpPr>
                  <p:cNvPr id="29252" name="Line 276"/>
                  <p:cNvSpPr>
                    <a:spLocks noChangeShapeType="1"/>
                  </p:cNvSpPr>
                  <p:nvPr/>
                </p:nvSpPr>
                <p:spPr bwMode="auto">
                  <a:xfrm>
                    <a:off x="2111" y="3554"/>
                    <a:ext cx="0" cy="302"/>
                  </a:xfrm>
                  <a:prstGeom prst="line">
                    <a:avLst/>
                  </a:prstGeom>
                  <a:noFill/>
                  <a:ln w="12700">
                    <a:solidFill>
                      <a:srgbClr val="000000"/>
                    </a:solidFill>
                    <a:round/>
                    <a:headEnd/>
                    <a:tailEnd/>
                  </a:ln>
                </p:spPr>
                <p:txBody>
                  <a:bodyPr/>
                  <a:lstStyle/>
                  <a:p>
                    <a:endParaRPr lang="en-US"/>
                  </a:p>
                </p:txBody>
              </p:sp>
              <p:sp>
                <p:nvSpPr>
                  <p:cNvPr id="29253" name="Line 277"/>
                  <p:cNvSpPr>
                    <a:spLocks noChangeShapeType="1"/>
                  </p:cNvSpPr>
                  <p:nvPr/>
                </p:nvSpPr>
                <p:spPr bwMode="auto">
                  <a:xfrm>
                    <a:off x="2534" y="3554"/>
                    <a:ext cx="0" cy="302"/>
                  </a:xfrm>
                  <a:prstGeom prst="line">
                    <a:avLst/>
                  </a:prstGeom>
                  <a:noFill/>
                  <a:ln w="12700">
                    <a:solidFill>
                      <a:srgbClr val="000000"/>
                    </a:solidFill>
                    <a:round/>
                    <a:headEnd/>
                    <a:tailEnd/>
                  </a:ln>
                </p:spPr>
                <p:txBody>
                  <a:bodyPr/>
                  <a:lstStyle/>
                  <a:p>
                    <a:endParaRPr lang="en-US"/>
                  </a:p>
                </p:txBody>
              </p:sp>
              <p:sp>
                <p:nvSpPr>
                  <p:cNvPr id="29254" name="Line 278"/>
                  <p:cNvSpPr>
                    <a:spLocks noChangeShapeType="1"/>
                  </p:cNvSpPr>
                  <p:nvPr/>
                </p:nvSpPr>
                <p:spPr bwMode="auto">
                  <a:xfrm>
                    <a:off x="2956" y="3554"/>
                    <a:ext cx="0" cy="302"/>
                  </a:xfrm>
                  <a:prstGeom prst="line">
                    <a:avLst/>
                  </a:prstGeom>
                  <a:noFill/>
                  <a:ln w="12700">
                    <a:solidFill>
                      <a:srgbClr val="000000"/>
                    </a:solidFill>
                    <a:round/>
                    <a:headEnd/>
                    <a:tailEnd/>
                  </a:ln>
                </p:spPr>
                <p:txBody>
                  <a:bodyPr/>
                  <a:lstStyle/>
                  <a:p>
                    <a:endParaRPr lang="en-US"/>
                  </a:p>
                </p:txBody>
              </p:sp>
              <p:sp>
                <p:nvSpPr>
                  <p:cNvPr id="29255" name="Line 279"/>
                  <p:cNvSpPr>
                    <a:spLocks noChangeShapeType="1"/>
                  </p:cNvSpPr>
                  <p:nvPr/>
                </p:nvSpPr>
                <p:spPr bwMode="auto">
                  <a:xfrm>
                    <a:off x="3378" y="3554"/>
                    <a:ext cx="0" cy="302"/>
                  </a:xfrm>
                  <a:prstGeom prst="line">
                    <a:avLst/>
                  </a:prstGeom>
                  <a:noFill/>
                  <a:ln w="12700">
                    <a:solidFill>
                      <a:srgbClr val="000000"/>
                    </a:solidFill>
                    <a:round/>
                    <a:headEnd/>
                    <a:tailEnd/>
                  </a:ln>
                </p:spPr>
                <p:txBody>
                  <a:bodyPr/>
                  <a:lstStyle/>
                  <a:p>
                    <a:endParaRPr lang="en-US"/>
                  </a:p>
                </p:txBody>
              </p:sp>
              <p:sp>
                <p:nvSpPr>
                  <p:cNvPr id="29256" name="Line 280"/>
                  <p:cNvSpPr>
                    <a:spLocks noChangeShapeType="1"/>
                  </p:cNvSpPr>
                  <p:nvPr/>
                </p:nvSpPr>
                <p:spPr bwMode="auto">
                  <a:xfrm>
                    <a:off x="3800" y="3554"/>
                    <a:ext cx="0" cy="302"/>
                  </a:xfrm>
                  <a:prstGeom prst="line">
                    <a:avLst/>
                  </a:prstGeom>
                  <a:noFill/>
                  <a:ln w="12700">
                    <a:solidFill>
                      <a:srgbClr val="000000"/>
                    </a:solidFill>
                    <a:round/>
                    <a:headEnd/>
                    <a:tailEnd/>
                  </a:ln>
                </p:spPr>
                <p:txBody>
                  <a:bodyPr/>
                  <a:lstStyle/>
                  <a:p>
                    <a:endParaRPr lang="en-US"/>
                  </a:p>
                </p:txBody>
              </p:sp>
              <p:sp>
                <p:nvSpPr>
                  <p:cNvPr id="29257" name="Line 281"/>
                  <p:cNvSpPr>
                    <a:spLocks noChangeShapeType="1"/>
                  </p:cNvSpPr>
                  <p:nvPr/>
                </p:nvSpPr>
                <p:spPr bwMode="auto">
                  <a:xfrm>
                    <a:off x="4223" y="3554"/>
                    <a:ext cx="0" cy="302"/>
                  </a:xfrm>
                  <a:prstGeom prst="line">
                    <a:avLst/>
                  </a:prstGeom>
                  <a:noFill/>
                  <a:ln w="12700">
                    <a:solidFill>
                      <a:srgbClr val="000000"/>
                    </a:solidFill>
                    <a:round/>
                    <a:headEnd/>
                    <a:tailEnd/>
                  </a:ln>
                </p:spPr>
                <p:txBody>
                  <a:bodyPr/>
                  <a:lstStyle/>
                  <a:p>
                    <a:endParaRPr lang="en-US"/>
                  </a:p>
                </p:txBody>
              </p:sp>
              <p:sp>
                <p:nvSpPr>
                  <p:cNvPr id="29258" name="Line 282"/>
                  <p:cNvSpPr>
                    <a:spLocks noChangeShapeType="1"/>
                  </p:cNvSpPr>
                  <p:nvPr/>
                </p:nvSpPr>
                <p:spPr bwMode="auto">
                  <a:xfrm>
                    <a:off x="4645" y="3554"/>
                    <a:ext cx="0" cy="302"/>
                  </a:xfrm>
                  <a:prstGeom prst="line">
                    <a:avLst/>
                  </a:prstGeom>
                  <a:noFill/>
                  <a:ln w="12700">
                    <a:solidFill>
                      <a:srgbClr val="000000"/>
                    </a:solidFill>
                    <a:round/>
                    <a:headEnd/>
                    <a:tailEnd/>
                  </a:ln>
                </p:spPr>
                <p:txBody>
                  <a:bodyPr/>
                  <a:lstStyle/>
                  <a:p>
                    <a:endParaRPr lang="en-US"/>
                  </a:p>
                </p:txBody>
              </p:sp>
              <p:sp>
                <p:nvSpPr>
                  <p:cNvPr id="29259" name="Line 283"/>
                  <p:cNvSpPr>
                    <a:spLocks noChangeShapeType="1"/>
                  </p:cNvSpPr>
                  <p:nvPr/>
                </p:nvSpPr>
                <p:spPr bwMode="auto">
                  <a:xfrm>
                    <a:off x="5067" y="3554"/>
                    <a:ext cx="0" cy="302"/>
                  </a:xfrm>
                  <a:prstGeom prst="line">
                    <a:avLst/>
                  </a:prstGeom>
                  <a:noFill/>
                  <a:ln w="12700">
                    <a:solidFill>
                      <a:srgbClr val="000000"/>
                    </a:solidFill>
                    <a:round/>
                    <a:headEnd/>
                    <a:tailEnd/>
                  </a:ln>
                </p:spPr>
                <p:txBody>
                  <a:bodyPr/>
                  <a:lstStyle/>
                  <a:p>
                    <a:endParaRPr lang="en-US"/>
                  </a:p>
                </p:txBody>
              </p:sp>
              <p:sp>
                <p:nvSpPr>
                  <p:cNvPr id="29260" name="Line 284"/>
                  <p:cNvSpPr>
                    <a:spLocks noChangeShapeType="1"/>
                  </p:cNvSpPr>
                  <p:nvPr/>
                </p:nvSpPr>
                <p:spPr bwMode="auto">
                  <a:xfrm>
                    <a:off x="5489" y="3554"/>
                    <a:ext cx="0" cy="302"/>
                  </a:xfrm>
                  <a:prstGeom prst="line">
                    <a:avLst/>
                  </a:prstGeom>
                  <a:noFill/>
                  <a:ln w="12700">
                    <a:solidFill>
                      <a:srgbClr val="000000"/>
                    </a:solidFill>
                    <a:round/>
                    <a:headEnd/>
                    <a:tailEnd/>
                  </a:ln>
                </p:spPr>
                <p:txBody>
                  <a:bodyPr/>
                  <a:lstStyle/>
                  <a:p>
                    <a:endParaRPr lang="en-US"/>
                  </a:p>
                </p:txBody>
              </p:sp>
              <p:sp>
                <p:nvSpPr>
                  <p:cNvPr id="29261" name="Line 285"/>
                  <p:cNvSpPr>
                    <a:spLocks noChangeShapeType="1"/>
                  </p:cNvSpPr>
                  <p:nvPr/>
                </p:nvSpPr>
                <p:spPr bwMode="auto">
                  <a:xfrm>
                    <a:off x="5912" y="3554"/>
                    <a:ext cx="0" cy="302"/>
                  </a:xfrm>
                  <a:prstGeom prst="line">
                    <a:avLst/>
                  </a:prstGeom>
                  <a:noFill/>
                  <a:ln w="12700">
                    <a:solidFill>
                      <a:srgbClr val="000000"/>
                    </a:solidFill>
                    <a:round/>
                    <a:headEnd/>
                    <a:tailEnd/>
                  </a:ln>
                </p:spPr>
                <p:txBody>
                  <a:bodyPr/>
                  <a:lstStyle/>
                  <a:p>
                    <a:endParaRPr lang="en-US"/>
                  </a:p>
                </p:txBody>
              </p:sp>
              <p:sp>
                <p:nvSpPr>
                  <p:cNvPr id="29262" name="Line 286"/>
                  <p:cNvSpPr>
                    <a:spLocks noChangeShapeType="1"/>
                  </p:cNvSpPr>
                  <p:nvPr/>
                </p:nvSpPr>
                <p:spPr bwMode="auto">
                  <a:xfrm>
                    <a:off x="6334" y="3554"/>
                    <a:ext cx="0" cy="302"/>
                  </a:xfrm>
                  <a:prstGeom prst="line">
                    <a:avLst/>
                  </a:prstGeom>
                  <a:noFill/>
                  <a:ln w="12700" cap="sq">
                    <a:solidFill>
                      <a:srgbClr val="000000"/>
                    </a:solidFill>
                    <a:round/>
                    <a:headEnd/>
                    <a:tailEnd/>
                  </a:ln>
                </p:spPr>
                <p:txBody>
                  <a:bodyPr/>
                  <a:lstStyle/>
                  <a:p>
                    <a:endParaRPr lang="en-US"/>
                  </a:p>
                </p:txBody>
              </p:sp>
              <p:grpSp>
                <p:nvGrpSpPr>
                  <p:cNvPr id="29263" name="Group 287"/>
                  <p:cNvGrpSpPr>
                    <a:grpSpLocks/>
                  </p:cNvGrpSpPr>
                  <p:nvPr/>
                </p:nvGrpSpPr>
                <p:grpSpPr bwMode="auto">
                  <a:xfrm>
                    <a:off x="213" y="3554"/>
                    <a:ext cx="6334" cy="302"/>
                    <a:chOff x="148" y="1309"/>
                    <a:chExt cx="6334" cy="302"/>
                  </a:xfrm>
                </p:grpSpPr>
                <p:sp>
                  <p:nvSpPr>
                    <p:cNvPr id="29264" name="Rectangle 288"/>
                    <p:cNvSpPr>
                      <a:spLocks noChangeArrowheads="1"/>
                    </p:cNvSpPr>
                    <p:nvPr/>
                  </p:nvSpPr>
                  <p:spPr bwMode="auto">
                    <a:xfrm>
                      <a:off x="6060"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265" name="Rectangle 289"/>
                    <p:cNvSpPr>
                      <a:spLocks noChangeArrowheads="1"/>
                    </p:cNvSpPr>
                    <p:nvPr/>
                  </p:nvSpPr>
                  <p:spPr bwMode="auto">
                    <a:xfrm>
                      <a:off x="5637" y="1309"/>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266" name="Rectangle 290"/>
                    <p:cNvSpPr>
                      <a:spLocks noChangeArrowheads="1"/>
                    </p:cNvSpPr>
                    <p:nvPr/>
                  </p:nvSpPr>
                  <p:spPr bwMode="auto">
                    <a:xfrm>
                      <a:off x="5215"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267" name="Rectangle 291"/>
                    <p:cNvSpPr>
                      <a:spLocks noChangeArrowheads="1"/>
                    </p:cNvSpPr>
                    <p:nvPr/>
                  </p:nvSpPr>
                  <p:spPr bwMode="auto">
                    <a:xfrm>
                      <a:off x="4793"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268" name="Rectangle 292"/>
                    <p:cNvSpPr>
                      <a:spLocks noChangeArrowheads="1"/>
                    </p:cNvSpPr>
                    <p:nvPr/>
                  </p:nvSpPr>
                  <p:spPr bwMode="auto">
                    <a:xfrm>
                      <a:off x="4371"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269" name="Rectangle 293"/>
                    <p:cNvSpPr>
                      <a:spLocks noChangeArrowheads="1"/>
                    </p:cNvSpPr>
                    <p:nvPr/>
                  </p:nvSpPr>
                  <p:spPr bwMode="auto">
                    <a:xfrm>
                      <a:off x="3948" y="1309"/>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270" name="Rectangle 294"/>
                    <p:cNvSpPr>
                      <a:spLocks noChangeArrowheads="1"/>
                    </p:cNvSpPr>
                    <p:nvPr/>
                  </p:nvSpPr>
                  <p:spPr bwMode="auto">
                    <a:xfrm>
                      <a:off x="3526"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271" name="Rectangle 295"/>
                    <p:cNvSpPr>
                      <a:spLocks noChangeArrowheads="1"/>
                    </p:cNvSpPr>
                    <p:nvPr/>
                  </p:nvSpPr>
                  <p:spPr bwMode="auto">
                    <a:xfrm>
                      <a:off x="3104"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272" name="Rectangle 296"/>
                    <p:cNvSpPr>
                      <a:spLocks noChangeArrowheads="1"/>
                    </p:cNvSpPr>
                    <p:nvPr/>
                  </p:nvSpPr>
                  <p:spPr bwMode="auto">
                    <a:xfrm>
                      <a:off x="2682"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273" name="Rectangle 297"/>
                    <p:cNvSpPr>
                      <a:spLocks noChangeArrowheads="1"/>
                    </p:cNvSpPr>
                    <p:nvPr/>
                  </p:nvSpPr>
                  <p:spPr bwMode="auto">
                    <a:xfrm>
                      <a:off x="2259" y="1309"/>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274" name="Rectangle 298"/>
                    <p:cNvSpPr>
                      <a:spLocks noChangeArrowheads="1"/>
                    </p:cNvSpPr>
                    <p:nvPr/>
                  </p:nvSpPr>
                  <p:spPr bwMode="auto">
                    <a:xfrm>
                      <a:off x="1837"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275" name="Rectangle 299"/>
                    <p:cNvSpPr>
                      <a:spLocks noChangeArrowheads="1"/>
                    </p:cNvSpPr>
                    <p:nvPr/>
                  </p:nvSpPr>
                  <p:spPr bwMode="auto">
                    <a:xfrm>
                      <a:off x="1415"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276" name="Rectangle 300"/>
                    <p:cNvSpPr>
                      <a:spLocks noChangeArrowheads="1"/>
                    </p:cNvSpPr>
                    <p:nvPr/>
                  </p:nvSpPr>
                  <p:spPr bwMode="auto">
                    <a:xfrm>
                      <a:off x="993"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277" name="Rectangle 301"/>
                    <p:cNvSpPr>
                      <a:spLocks noChangeArrowheads="1"/>
                    </p:cNvSpPr>
                    <p:nvPr/>
                  </p:nvSpPr>
                  <p:spPr bwMode="auto">
                    <a:xfrm>
                      <a:off x="570" y="1309"/>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278" name="Rectangle 302"/>
                    <p:cNvSpPr>
                      <a:spLocks noChangeArrowheads="1"/>
                    </p:cNvSpPr>
                    <p:nvPr/>
                  </p:nvSpPr>
                  <p:spPr bwMode="auto">
                    <a:xfrm>
                      <a:off x="148"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279" name="Line 303"/>
                    <p:cNvSpPr>
                      <a:spLocks noChangeShapeType="1"/>
                    </p:cNvSpPr>
                    <p:nvPr/>
                  </p:nvSpPr>
                  <p:spPr bwMode="auto">
                    <a:xfrm>
                      <a:off x="148" y="1309"/>
                      <a:ext cx="6334" cy="0"/>
                    </a:xfrm>
                    <a:prstGeom prst="line">
                      <a:avLst/>
                    </a:prstGeom>
                    <a:noFill/>
                    <a:ln w="12700" cap="sq">
                      <a:solidFill>
                        <a:srgbClr val="000000"/>
                      </a:solidFill>
                      <a:round/>
                      <a:headEnd/>
                      <a:tailEnd/>
                    </a:ln>
                  </p:spPr>
                  <p:txBody>
                    <a:bodyPr/>
                    <a:lstStyle/>
                    <a:p>
                      <a:endParaRPr lang="en-US"/>
                    </a:p>
                  </p:txBody>
                </p:sp>
                <p:sp>
                  <p:nvSpPr>
                    <p:cNvPr id="29280" name="Line 304"/>
                    <p:cNvSpPr>
                      <a:spLocks noChangeShapeType="1"/>
                    </p:cNvSpPr>
                    <p:nvPr/>
                  </p:nvSpPr>
                  <p:spPr bwMode="auto">
                    <a:xfrm>
                      <a:off x="148" y="1611"/>
                      <a:ext cx="6334" cy="0"/>
                    </a:xfrm>
                    <a:prstGeom prst="line">
                      <a:avLst/>
                    </a:prstGeom>
                    <a:noFill/>
                    <a:ln w="12700" cap="sq">
                      <a:solidFill>
                        <a:srgbClr val="000000"/>
                      </a:solidFill>
                      <a:round/>
                      <a:headEnd/>
                      <a:tailEnd/>
                    </a:ln>
                  </p:spPr>
                  <p:txBody>
                    <a:bodyPr/>
                    <a:lstStyle/>
                    <a:p>
                      <a:endParaRPr lang="en-US"/>
                    </a:p>
                  </p:txBody>
                </p:sp>
                <p:sp>
                  <p:nvSpPr>
                    <p:cNvPr id="29281" name="Line 305"/>
                    <p:cNvSpPr>
                      <a:spLocks noChangeShapeType="1"/>
                    </p:cNvSpPr>
                    <p:nvPr/>
                  </p:nvSpPr>
                  <p:spPr bwMode="auto">
                    <a:xfrm>
                      <a:off x="148" y="1309"/>
                      <a:ext cx="0" cy="302"/>
                    </a:xfrm>
                    <a:prstGeom prst="line">
                      <a:avLst/>
                    </a:prstGeom>
                    <a:noFill/>
                    <a:ln w="12700" cap="sq">
                      <a:solidFill>
                        <a:srgbClr val="000000"/>
                      </a:solidFill>
                      <a:round/>
                      <a:headEnd/>
                      <a:tailEnd/>
                    </a:ln>
                  </p:spPr>
                  <p:txBody>
                    <a:bodyPr/>
                    <a:lstStyle/>
                    <a:p>
                      <a:endParaRPr lang="en-US"/>
                    </a:p>
                  </p:txBody>
                </p:sp>
                <p:sp>
                  <p:nvSpPr>
                    <p:cNvPr id="29282" name="Line 306"/>
                    <p:cNvSpPr>
                      <a:spLocks noChangeShapeType="1"/>
                    </p:cNvSpPr>
                    <p:nvPr/>
                  </p:nvSpPr>
                  <p:spPr bwMode="auto">
                    <a:xfrm>
                      <a:off x="570" y="1309"/>
                      <a:ext cx="0" cy="302"/>
                    </a:xfrm>
                    <a:prstGeom prst="line">
                      <a:avLst/>
                    </a:prstGeom>
                    <a:noFill/>
                    <a:ln w="12700">
                      <a:solidFill>
                        <a:srgbClr val="000000"/>
                      </a:solidFill>
                      <a:round/>
                      <a:headEnd/>
                      <a:tailEnd/>
                    </a:ln>
                  </p:spPr>
                  <p:txBody>
                    <a:bodyPr/>
                    <a:lstStyle/>
                    <a:p>
                      <a:endParaRPr lang="en-US"/>
                    </a:p>
                  </p:txBody>
                </p:sp>
                <p:sp>
                  <p:nvSpPr>
                    <p:cNvPr id="29283" name="Line 307"/>
                    <p:cNvSpPr>
                      <a:spLocks noChangeShapeType="1"/>
                    </p:cNvSpPr>
                    <p:nvPr/>
                  </p:nvSpPr>
                  <p:spPr bwMode="auto">
                    <a:xfrm>
                      <a:off x="993" y="1309"/>
                      <a:ext cx="0" cy="302"/>
                    </a:xfrm>
                    <a:prstGeom prst="line">
                      <a:avLst/>
                    </a:prstGeom>
                    <a:noFill/>
                    <a:ln w="12700">
                      <a:solidFill>
                        <a:srgbClr val="000000"/>
                      </a:solidFill>
                      <a:round/>
                      <a:headEnd/>
                      <a:tailEnd/>
                    </a:ln>
                  </p:spPr>
                  <p:txBody>
                    <a:bodyPr/>
                    <a:lstStyle/>
                    <a:p>
                      <a:endParaRPr lang="en-US"/>
                    </a:p>
                  </p:txBody>
                </p:sp>
                <p:sp>
                  <p:nvSpPr>
                    <p:cNvPr id="29284" name="Line 308"/>
                    <p:cNvSpPr>
                      <a:spLocks noChangeShapeType="1"/>
                    </p:cNvSpPr>
                    <p:nvPr/>
                  </p:nvSpPr>
                  <p:spPr bwMode="auto">
                    <a:xfrm>
                      <a:off x="1415" y="1309"/>
                      <a:ext cx="0" cy="302"/>
                    </a:xfrm>
                    <a:prstGeom prst="line">
                      <a:avLst/>
                    </a:prstGeom>
                    <a:noFill/>
                    <a:ln w="12700">
                      <a:solidFill>
                        <a:srgbClr val="000000"/>
                      </a:solidFill>
                      <a:round/>
                      <a:headEnd/>
                      <a:tailEnd/>
                    </a:ln>
                  </p:spPr>
                  <p:txBody>
                    <a:bodyPr/>
                    <a:lstStyle/>
                    <a:p>
                      <a:endParaRPr lang="en-US"/>
                    </a:p>
                  </p:txBody>
                </p:sp>
                <p:sp>
                  <p:nvSpPr>
                    <p:cNvPr id="29285" name="Line 309"/>
                    <p:cNvSpPr>
                      <a:spLocks noChangeShapeType="1"/>
                    </p:cNvSpPr>
                    <p:nvPr/>
                  </p:nvSpPr>
                  <p:spPr bwMode="auto">
                    <a:xfrm>
                      <a:off x="1837" y="1309"/>
                      <a:ext cx="0" cy="302"/>
                    </a:xfrm>
                    <a:prstGeom prst="line">
                      <a:avLst/>
                    </a:prstGeom>
                    <a:noFill/>
                    <a:ln w="12700">
                      <a:solidFill>
                        <a:srgbClr val="000000"/>
                      </a:solidFill>
                      <a:round/>
                      <a:headEnd/>
                      <a:tailEnd/>
                    </a:ln>
                  </p:spPr>
                  <p:txBody>
                    <a:bodyPr/>
                    <a:lstStyle/>
                    <a:p>
                      <a:endParaRPr lang="en-US"/>
                    </a:p>
                  </p:txBody>
                </p:sp>
                <p:sp>
                  <p:nvSpPr>
                    <p:cNvPr id="29286" name="Line 310"/>
                    <p:cNvSpPr>
                      <a:spLocks noChangeShapeType="1"/>
                    </p:cNvSpPr>
                    <p:nvPr/>
                  </p:nvSpPr>
                  <p:spPr bwMode="auto">
                    <a:xfrm>
                      <a:off x="2259" y="1309"/>
                      <a:ext cx="0" cy="302"/>
                    </a:xfrm>
                    <a:prstGeom prst="line">
                      <a:avLst/>
                    </a:prstGeom>
                    <a:noFill/>
                    <a:ln w="12700">
                      <a:solidFill>
                        <a:srgbClr val="000000"/>
                      </a:solidFill>
                      <a:round/>
                      <a:headEnd/>
                      <a:tailEnd/>
                    </a:ln>
                  </p:spPr>
                  <p:txBody>
                    <a:bodyPr/>
                    <a:lstStyle/>
                    <a:p>
                      <a:endParaRPr lang="en-US"/>
                    </a:p>
                  </p:txBody>
                </p:sp>
                <p:sp>
                  <p:nvSpPr>
                    <p:cNvPr id="29287" name="Line 311"/>
                    <p:cNvSpPr>
                      <a:spLocks noChangeShapeType="1"/>
                    </p:cNvSpPr>
                    <p:nvPr/>
                  </p:nvSpPr>
                  <p:spPr bwMode="auto">
                    <a:xfrm>
                      <a:off x="2682" y="1309"/>
                      <a:ext cx="0" cy="302"/>
                    </a:xfrm>
                    <a:prstGeom prst="line">
                      <a:avLst/>
                    </a:prstGeom>
                    <a:noFill/>
                    <a:ln w="12700">
                      <a:solidFill>
                        <a:srgbClr val="000000"/>
                      </a:solidFill>
                      <a:round/>
                      <a:headEnd/>
                      <a:tailEnd/>
                    </a:ln>
                  </p:spPr>
                  <p:txBody>
                    <a:bodyPr/>
                    <a:lstStyle/>
                    <a:p>
                      <a:endParaRPr lang="en-US"/>
                    </a:p>
                  </p:txBody>
                </p:sp>
                <p:sp>
                  <p:nvSpPr>
                    <p:cNvPr id="29288" name="Line 312"/>
                    <p:cNvSpPr>
                      <a:spLocks noChangeShapeType="1"/>
                    </p:cNvSpPr>
                    <p:nvPr/>
                  </p:nvSpPr>
                  <p:spPr bwMode="auto">
                    <a:xfrm>
                      <a:off x="3104" y="1309"/>
                      <a:ext cx="0" cy="302"/>
                    </a:xfrm>
                    <a:prstGeom prst="line">
                      <a:avLst/>
                    </a:prstGeom>
                    <a:noFill/>
                    <a:ln w="12700">
                      <a:solidFill>
                        <a:srgbClr val="000000"/>
                      </a:solidFill>
                      <a:round/>
                      <a:headEnd/>
                      <a:tailEnd/>
                    </a:ln>
                  </p:spPr>
                  <p:txBody>
                    <a:bodyPr/>
                    <a:lstStyle/>
                    <a:p>
                      <a:endParaRPr lang="en-US"/>
                    </a:p>
                  </p:txBody>
                </p:sp>
                <p:sp>
                  <p:nvSpPr>
                    <p:cNvPr id="29289" name="Line 313"/>
                    <p:cNvSpPr>
                      <a:spLocks noChangeShapeType="1"/>
                    </p:cNvSpPr>
                    <p:nvPr/>
                  </p:nvSpPr>
                  <p:spPr bwMode="auto">
                    <a:xfrm>
                      <a:off x="3526" y="1309"/>
                      <a:ext cx="0" cy="302"/>
                    </a:xfrm>
                    <a:prstGeom prst="line">
                      <a:avLst/>
                    </a:prstGeom>
                    <a:noFill/>
                    <a:ln w="12700">
                      <a:solidFill>
                        <a:srgbClr val="000000"/>
                      </a:solidFill>
                      <a:round/>
                      <a:headEnd/>
                      <a:tailEnd/>
                    </a:ln>
                  </p:spPr>
                  <p:txBody>
                    <a:bodyPr/>
                    <a:lstStyle/>
                    <a:p>
                      <a:endParaRPr lang="en-US"/>
                    </a:p>
                  </p:txBody>
                </p:sp>
                <p:sp>
                  <p:nvSpPr>
                    <p:cNvPr id="29290" name="Line 314"/>
                    <p:cNvSpPr>
                      <a:spLocks noChangeShapeType="1"/>
                    </p:cNvSpPr>
                    <p:nvPr/>
                  </p:nvSpPr>
                  <p:spPr bwMode="auto">
                    <a:xfrm>
                      <a:off x="3948" y="1309"/>
                      <a:ext cx="0" cy="302"/>
                    </a:xfrm>
                    <a:prstGeom prst="line">
                      <a:avLst/>
                    </a:prstGeom>
                    <a:noFill/>
                    <a:ln w="12700">
                      <a:solidFill>
                        <a:srgbClr val="000000"/>
                      </a:solidFill>
                      <a:round/>
                      <a:headEnd/>
                      <a:tailEnd/>
                    </a:ln>
                  </p:spPr>
                  <p:txBody>
                    <a:bodyPr/>
                    <a:lstStyle/>
                    <a:p>
                      <a:endParaRPr lang="en-US"/>
                    </a:p>
                  </p:txBody>
                </p:sp>
                <p:sp>
                  <p:nvSpPr>
                    <p:cNvPr id="29291" name="Line 315"/>
                    <p:cNvSpPr>
                      <a:spLocks noChangeShapeType="1"/>
                    </p:cNvSpPr>
                    <p:nvPr/>
                  </p:nvSpPr>
                  <p:spPr bwMode="auto">
                    <a:xfrm>
                      <a:off x="4371" y="1309"/>
                      <a:ext cx="0" cy="302"/>
                    </a:xfrm>
                    <a:prstGeom prst="line">
                      <a:avLst/>
                    </a:prstGeom>
                    <a:noFill/>
                    <a:ln w="12700">
                      <a:solidFill>
                        <a:srgbClr val="000000"/>
                      </a:solidFill>
                      <a:round/>
                      <a:headEnd/>
                      <a:tailEnd/>
                    </a:ln>
                  </p:spPr>
                  <p:txBody>
                    <a:bodyPr/>
                    <a:lstStyle/>
                    <a:p>
                      <a:endParaRPr lang="en-US"/>
                    </a:p>
                  </p:txBody>
                </p:sp>
                <p:sp>
                  <p:nvSpPr>
                    <p:cNvPr id="29292" name="Line 316"/>
                    <p:cNvSpPr>
                      <a:spLocks noChangeShapeType="1"/>
                    </p:cNvSpPr>
                    <p:nvPr/>
                  </p:nvSpPr>
                  <p:spPr bwMode="auto">
                    <a:xfrm>
                      <a:off x="4793" y="1309"/>
                      <a:ext cx="0" cy="302"/>
                    </a:xfrm>
                    <a:prstGeom prst="line">
                      <a:avLst/>
                    </a:prstGeom>
                    <a:noFill/>
                    <a:ln w="12700">
                      <a:solidFill>
                        <a:srgbClr val="000000"/>
                      </a:solidFill>
                      <a:round/>
                      <a:headEnd/>
                      <a:tailEnd/>
                    </a:ln>
                  </p:spPr>
                  <p:txBody>
                    <a:bodyPr/>
                    <a:lstStyle/>
                    <a:p>
                      <a:endParaRPr lang="en-US"/>
                    </a:p>
                  </p:txBody>
                </p:sp>
                <p:sp>
                  <p:nvSpPr>
                    <p:cNvPr id="29293" name="Line 317"/>
                    <p:cNvSpPr>
                      <a:spLocks noChangeShapeType="1"/>
                    </p:cNvSpPr>
                    <p:nvPr/>
                  </p:nvSpPr>
                  <p:spPr bwMode="auto">
                    <a:xfrm>
                      <a:off x="5215" y="1309"/>
                      <a:ext cx="0" cy="302"/>
                    </a:xfrm>
                    <a:prstGeom prst="line">
                      <a:avLst/>
                    </a:prstGeom>
                    <a:noFill/>
                    <a:ln w="12700">
                      <a:solidFill>
                        <a:srgbClr val="000000"/>
                      </a:solidFill>
                      <a:round/>
                      <a:headEnd/>
                      <a:tailEnd/>
                    </a:ln>
                  </p:spPr>
                  <p:txBody>
                    <a:bodyPr/>
                    <a:lstStyle/>
                    <a:p>
                      <a:endParaRPr lang="en-US"/>
                    </a:p>
                  </p:txBody>
                </p:sp>
                <p:sp>
                  <p:nvSpPr>
                    <p:cNvPr id="29294" name="Line 318"/>
                    <p:cNvSpPr>
                      <a:spLocks noChangeShapeType="1"/>
                    </p:cNvSpPr>
                    <p:nvPr/>
                  </p:nvSpPr>
                  <p:spPr bwMode="auto">
                    <a:xfrm>
                      <a:off x="5637" y="1309"/>
                      <a:ext cx="0" cy="302"/>
                    </a:xfrm>
                    <a:prstGeom prst="line">
                      <a:avLst/>
                    </a:prstGeom>
                    <a:noFill/>
                    <a:ln w="12700">
                      <a:solidFill>
                        <a:srgbClr val="000000"/>
                      </a:solidFill>
                      <a:round/>
                      <a:headEnd/>
                      <a:tailEnd/>
                    </a:ln>
                  </p:spPr>
                  <p:txBody>
                    <a:bodyPr/>
                    <a:lstStyle/>
                    <a:p>
                      <a:endParaRPr lang="en-US"/>
                    </a:p>
                  </p:txBody>
                </p:sp>
                <p:sp>
                  <p:nvSpPr>
                    <p:cNvPr id="29295" name="Line 319"/>
                    <p:cNvSpPr>
                      <a:spLocks noChangeShapeType="1"/>
                    </p:cNvSpPr>
                    <p:nvPr/>
                  </p:nvSpPr>
                  <p:spPr bwMode="auto">
                    <a:xfrm>
                      <a:off x="6060" y="1309"/>
                      <a:ext cx="0" cy="302"/>
                    </a:xfrm>
                    <a:prstGeom prst="line">
                      <a:avLst/>
                    </a:prstGeom>
                    <a:noFill/>
                    <a:ln w="12700">
                      <a:solidFill>
                        <a:srgbClr val="000000"/>
                      </a:solidFill>
                      <a:round/>
                      <a:headEnd/>
                      <a:tailEnd/>
                    </a:ln>
                  </p:spPr>
                  <p:txBody>
                    <a:bodyPr/>
                    <a:lstStyle/>
                    <a:p>
                      <a:endParaRPr lang="en-US"/>
                    </a:p>
                  </p:txBody>
                </p:sp>
                <p:sp>
                  <p:nvSpPr>
                    <p:cNvPr id="29296" name="Line 320"/>
                    <p:cNvSpPr>
                      <a:spLocks noChangeShapeType="1"/>
                    </p:cNvSpPr>
                    <p:nvPr/>
                  </p:nvSpPr>
                  <p:spPr bwMode="auto">
                    <a:xfrm>
                      <a:off x="6482" y="1309"/>
                      <a:ext cx="0" cy="302"/>
                    </a:xfrm>
                    <a:prstGeom prst="line">
                      <a:avLst/>
                    </a:prstGeom>
                    <a:noFill/>
                    <a:ln w="12700" cap="sq">
                      <a:solidFill>
                        <a:srgbClr val="000000"/>
                      </a:solidFill>
                      <a:round/>
                      <a:headEnd/>
                      <a:tailEnd/>
                    </a:ln>
                  </p:spPr>
                  <p:txBody>
                    <a:bodyPr/>
                    <a:lstStyle/>
                    <a:p>
                      <a:endParaRPr lang="en-US"/>
                    </a:p>
                  </p:txBody>
                </p:sp>
              </p:grpSp>
            </p:grpSp>
            <p:grpSp>
              <p:nvGrpSpPr>
                <p:cNvPr id="29154" name="Group 321"/>
                <p:cNvGrpSpPr>
                  <a:grpSpLocks/>
                </p:cNvGrpSpPr>
                <p:nvPr/>
              </p:nvGrpSpPr>
              <p:grpSpPr bwMode="auto">
                <a:xfrm flipH="1">
                  <a:off x="1435" y="3574"/>
                  <a:ext cx="1259" cy="282"/>
                  <a:chOff x="0" y="3554"/>
                  <a:chExt cx="6547" cy="302"/>
                </a:xfrm>
              </p:grpSpPr>
              <p:sp>
                <p:nvSpPr>
                  <p:cNvPr id="29155" name="Rectangle 322"/>
                  <p:cNvSpPr>
                    <a:spLocks noChangeArrowheads="1"/>
                  </p:cNvSpPr>
                  <p:nvPr/>
                </p:nvSpPr>
                <p:spPr bwMode="auto">
                  <a:xfrm>
                    <a:off x="2958" y="3554"/>
                    <a:ext cx="2954" cy="302"/>
                  </a:xfrm>
                  <a:prstGeom prst="rect">
                    <a:avLst/>
                  </a:prstGeom>
                  <a:solidFill>
                    <a:srgbClr val="969696"/>
                  </a:solidFill>
                  <a:ln w="9525">
                    <a:noFill/>
                    <a:miter lim="800000"/>
                    <a:headEnd/>
                    <a:tailEnd/>
                  </a:ln>
                </p:spPr>
                <p:txBody>
                  <a:bodyPr wrap="none" anchor="ctr"/>
                  <a:lstStyle/>
                  <a:p>
                    <a:endParaRPr lang="en-US"/>
                  </a:p>
                </p:txBody>
              </p:sp>
              <p:sp>
                <p:nvSpPr>
                  <p:cNvPr id="29156" name="Rectangle 323"/>
                  <p:cNvSpPr>
                    <a:spLocks noChangeArrowheads="1"/>
                  </p:cNvSpPr>
                  <p:nvPr/>
                </p:nvSpPr>
                <p:spPr bwMode="auto">
                  <a:xfrm>
                    <a:off x="1269" y="3554"/>
                    <a:ext cx="1687" cy="302"/>
                  </a:xfrm>
                  <a:prstGeom prst="rect">
                    <a:avLst/>
                  </a:prstGeom>
                  <a:solidFill>
                    <a:srgbClr val="969696"/>
                  </a:solidFill>
                  <a:ln w="9525">
                    <a:noFill/>
                    <a:miter lim="800000"/>
                    <a:headEnd/>
                    <a:tailEnd/>
                  </a:ln>
                </p:spPr>
                <p:txBody>
                  <a:bodyPr wrap="none" anchor="ctr"/>
                  <a:lstStyle/>
                  <a:p>
                    <a:endParaRPr lang="en-US"/>
                  </a:p>
                </p:txBody>
              </p:sp>
              <p:sp>
                <p:nvSpPr>
                  <p:cNvPr id="29157" name="Rectangle 324"/>
                  <p:cNvSpPr>
                    <a:spLocks noChangeArrowheads="1"/>
                  </p:cNvSpPr>
                  <p:nvPr/>
                </p:nvSpPr>
                <p:spPr bwMode="auto">
                  <a:xfrm>
                    <a:off x="422" y="3554"/>
                    <a:ext cx="845" cy="302"/>
                  </a:xfrm>
                  <a:prstGeom prst="rect">
                    <a:avLst/>
                  </a:prstGeom>
                  <a:solidFill>
                    <a:srgbClr val="969696"/>
                  </a:solidFill>
                  <a:ln w="9525">
                    <a:noFill/>
                    <a:miter lim="800000"/>
                    <a:headEnd/>
                    <a:tailEnd/>
                  </a:ln>
                </p:spPr>
                <p:txBody>
                  <a:bodyPr wrap="none" anchor="ctr"/>
                  <a:lstStyle/>
                  <a:p>
                    <a:endParaRPr lang="en-US"/>
                  </a:p>
                </p:txBody>
              </p:sp>
              <p:sp>
                <p:nvSpPr>
                  <p:cNvPr id="29158" name="Rectangle 325"/>
                  <p:cNvSpPr>
                    <a:spLocks noChangeArrowheads="1"/>
                  </p:cNvSpPr>
                  <p:nvPr/>
                </p:nvSpPr>
                <p:spPr bwMode="auto">
                  <a:xfrm>
                    <a:off x="0" y="3554"/>
                    <a:ext cx="422" cy="302"/>
                  </a:xfrm>
                  <a:prstGeom prst="rect">
                    <a:avLst/>
                  </a:prstGeom>
                  <a:solidFill>
                    <a:srgbClr val="969696"/>
                  </a:solidFill>
                  <a:ln w="9525">
                    <a:noFill/>
                    <a:miter lim="800000"/>
                    <a:headEnd/>
                    <a:tailEnd/>
                  </a:ln>
                </p:spPr>
                <p:txBody>
                  <a:bodyPr wrap="none" anchor="ctr"/>
                  <a:lstStyle/>
                  <a:p>
                    <a:endParaRPr lang="en-US"/>
                  </a:p>
                </p:txBody>
              </p:sp>
              <p:sp>
                <p:nvSpPr>
                  <p:cNvPr id="29159" name="Rectangle 326"/>
                  <p:cNvSpPr>
                    <a:spLocks noChangeArrowheads="1"/>
                  </p:cNvSpPr>
                  <p:nvPr/>
                </p:nvSpPr>
                <p:spPr bwMode="auto">
                  <a:xfrm>
                    <a:off x="5912"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160" name="Rectangle 327"/>
                  <p:cNvSpPr>
                    <a:spLocks noChangeArrowheads="1"/>
                  </p:cNvSpPr>
                  <p:nvPr/>
                </p:nvSpPr>
                <p:spPr bwMode="auto">
                  <a:xfrm>
                    <a:off x="5489" y="3554"/>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161" name="Rectangle 328"/>
                  <p:cNvSpPr>
                    <a:spLocks noChangeArrowheads="1"/>
                  </p:cNvSpPr>
                  <p:nvPr/>
                </p:nvSpPr>
                <p:spPr bwMode="auto">
                  <a:xfrm>
                    <a:off x="5067"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162" name="Rectangle 329"/>
                  <p:cNvSpPr>
                    <a:spLocks noChangeArrowheads="1"/>
                  </p:cNvSpPr>
                  <p:nvPr/>
                </p:nvSpPr>
                <p:spPr bwMode="auto">
                  <a:xfrm>
                    <a:off x="4645"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163" name="Rectangle 330"/>
                  <p:cNvSpPr>
                    <a:spLocks noChangeArrowheads="1"/>
                  </p:cNvSpPr>
                  <p:nvPr/>
                </p:nvSpPr>
                <p:spPr bwMode="auto">
                  <a:xfrm>
                    <a:off x="4223"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164" name="Rectangle 331"/>
                  <p:cNvSpPr>
                    <a:spLocks noChangeArrowheads="1"/>
                  </p:cNvSpPr>
                  <p:nvPr/>
                </p:nvSpPr>
                <p:spPr bwMode="auto">
                  <a:xfrm>
                    <a:off x="3800" y="3554"/>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165" name="Rectangle 332"/>
                  <p:cNvSpPr>
                    <a:spLocks noChangeArrowheads="1"/>
                  </p:cNvSpPr>
                  <p:nvPr/>
                </p:nvSpPr>
                <p:spPr bwMode="auto">
                  <a:xfrm>
                    <a:off x="3378"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166" name="Rectangle 333"/>
                  <p:cNvSpPr>
                    <a:spLocks noChangeArrowheads="1"/>
                  </p:cNvSpPr>
                  <p:nvPr/>
                </p:nvSpPr>
                <p:spPr bwMode="auto">
                  <a:xfrm>
                    <a:off x="2956"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167" name="Rectangle 334"/>
                  <p:cNvSpPr>
                    <a:spLocks noChangeArrowheads="1"/>
                  </p:cNvSpPr>
                  <p:nvPr/>
                </p:nvSpPr>
                <p:spPr bwMode="auto">
                  <a:xfrm>
                    <a:off x="2534"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168" name="Rectangle 335"/>
                  <p:cNvSpPr>
                    <a:spLocks noChangeArrowheads="1"/>
                  </p:cNvSpPr>
                  <p:nvPr/>
                </p:nvSpPr>
                <p:spPr bwMode="auto">
                  <a:xfrm>
                    <a:off x="2111" y="3554"/>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169" name="Rectangle 336"/>
                  <p:cNvSpPr>
                    <a:spLocks noChangeArrowheads="1"/>
                  </p:cNvSpPr>
                  <p:nvPr/>
                </p:nvSpPr>
                <p:spPr bwMode="auto">
                  <a:xfrm>
                    <a:off x="1689"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170" name="Rectangle 337"/>
                  <p:cNvSpPr>
                    <a:spLocks noChangeArrowheads="1"/>
                  </p:cNvSpPr>
                  <p:nvPr/>
                </p:nvSpPr>
                <p:spPr bwMode="auto">
                  <a:xfrm>
                    <a:off x="1267"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171" name="Rectangle 338"/>
                  <p:cNvSpPr>
                    <a:spLocks noChangeArrowheads="1"/>
                  </p:cNvSpPr>
                  <p:nvPr/>
                </p:nvSpPr>
                <p:spPr bwMode="auto">
                  <a:xfrm>
                    <a:off x="845"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172" name="Rectangle 339"/>
                  <p:cNvSpPr>
                    <a:spLocks noChangeArrowheads="1"/>
                  </p:cNvSpPr>
                  <p:nvPr/>
                </p:nvSpPr>
                <p:spPr bwMode="auto">
                  <a:xfrm>
                    <a:off x="422" y="3554"/>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173" name="Rectangle 340"/>
                  <p:cNvSpPr>
                    <a:spLocks noChangeArrowheads="1"/>
                  </p:cNvSpPr>
                  <p:nvPr/>
                </p:nvSpPr>
                <p:spPr bwMode="auto">
                  <a:xfrm>
                    <a:off x="0"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174" name="Line 341"/>
                  <p:cNvSpPr>
                    <a:spLocks noChangeShapeType="1"/>
                  </p:cNvSpPr>
                  <p:nvPr/>
                </p:nvSpPr>
                <p:spPr bwMode="auto">
                  <a:xfrm>
                    <a:off x="0" y="3554"/>
                    <a:ext cx="6334" cy="0"/>
                  </a:xfrm>
                  <a:prstGeom prst="line">
                    <a:avLst/>
                  </a:prstGeom>
                  <a:noFill/>
                  <a:ln w="12700" cap="sq">
                    <a:solidFill>
                      <a:srgbClr val="000000"/>
                    </a:solidFill>
                    <a:round/>
                    <a:headEnd/>
                    <a:tailEnd/>
                  </a:ln>
                </p:spPr>
                <p:txBody>
                  <a:bodyPr/>
                  <a:lstStyle/>
                  <a:p>
                    <a:endParaRPr lang="en-US"/>
                  </a:p>
                </p:txBody>
              </p:sp>
              <p:sp>
                <p:nvSpPr>
                  <p:cNvPr id="29175" name="Line 342"/>
                  <p:cNvSpPr>
                    <a:spLocks noChangeShapeType="1"/>
                  </p:cNvSpPr>
                  <p:nvPr/>
                </p:nvSpPr>
                <p:spPr bwMode="auto">
                  <a:xfrm>
                    <a:off x="0" y="3856"/>
                    <a:ext cx="6334" cy="0"/>
                  </a:xfrm>
                  <a:prstGeom prst="line">
                    <a:avLst/>
                  </a:prstGeom>
                  <a:noFill/>
                  <a:ln w="12700" cap="sq">
                    <a:solidFill>
                      <a:srgbClr val="000000"/>
                    </a:solidFill>
                    <a:round/>
                    <a:headEnd/>
                    <a:tailEnd/>
                  </a:ln>
                </p:spPr>
                <p:txBody>
                  <a:bodyPr/>
                  <a:lstStyle/>
                  <a:p>
                    <a:endParaRPr lang="en-US"/>
                  </a:p>
                </p:txBody>
              </p:sp>
              <p:sp>
                <p:nvSpPr>
                  <p:cNvPr id="29176" name="Line 343"/>
                  <p:cNvSpPr>
                    <a:spLocks noChangeShapeType="1"/>
                  </p:cNvSpPr>
                  <p:nvPr/>
                </p:nvSpPr>
                <p:spPr bwMode="auto">
                  <a:xfrm>
                    <a:off x="0" y="3554"/>
                    <a:ext cx="0" cy="302"/>
                  </a:xfrm>
                  <a:prstGeom prst="line">
                    <a:avLst/>
                  </a:prstGeom>
                  <a:noFill/>
                  <a:ln w="12700" cap="sq">
                    <a:solidFill>
                      <a:srgbClr val="000000"/>
                    </a:solidFill>
                    <a:round/>
                    <a:headEnd/>
                    <a:tailEnd/>
                  </a:ln>
                </p:spPr>
                <p:txBody>
                  <a:bodyPr/>
                  <a:lstStyle/>
                  <a:p>
                    <a:endParaRPr lang="en-US"/>
                  </a:p>
                </p:txBody>
              </p:sp>
              <p:sp>
                <p:nvSpPr>
                  <p:cNvPr id="29177" name="Line 344"/>
                  <p:cNvSpPr>
                    <a:spLocks noChangeShapeType="1"/>
                  </p:cNvSpPr>
                  <p:nvPr/>
                </p:nvSpPr>
                <p:spPr bwMode="auto">
                  <a:xfrm>
                    <a:off x="422" y="3554"/>
                    <a:ext cx="0" cy="302"/>
                  </a:xfrm>
                  <a:prstGeom prst="line">
                    <a:avLst/>
                  </a:prstGeom>
                  <a:noFill/>
                  <a:ln w="12700">
                    <a:solidFill>
                      <a:srgbClr val="000000"/>
                    </a:solidFill>
                    <a:round/>
                    <a:headEnd/>
                    <a:tailEnd/>
                  </a:ln>
                </p:spPr>
                <p:txBody>
                  <a:bodyPr/>
                  <a:lstStyle/>
                  <a:p>
                    <a:endParaRPr lang="en-US"/>
                  </a:p>
                </p:txBody>
              </p:sp>
              <p:sp>
                <p:nvSpPr>
                  <p:cNvPr id="29178" name="Line 345"/>
                  <p:cNvSpPr>
                    <a:spLocks noChangeShapeType="1"/>
                  </p:cNvSpPr>
                  <p:nvPr/>
                </p:nvSpPr>
                <p:spPr bwMode="auto">
                  <a:xfrm>
                    <a:off x="845" y="3554"/>
                    <a:ext cx="0" cy="302"/>
                  </a:xfrm>
                  <a:prstGeom prst="line">
                    <a:avLst/>
                  </a:prstGeom>
                  <a:noFill/>
                  <a:ln w="12700">
                    <a:solidFill>
                      <a:srgbClr val="000000"/>
                    </a:solidFill>
                    <a:round/>
                    <a:headEnd/>
                    <a:tailEnd/>
                  </a:ln>
                </p:spPr>
                <p:txBody>
                  <a:bodyPr/>
                  <a:lstStyle/>
                  <a:p>
                    <a:endParaRPr lang="en-US"/>
                  </a:p>
                </p:txBody>
              </p:sp>
              <p:sp>
                <p:nvSpPr>
                  <p:cNvPr id="29179" name="Line 346"/>
                  <p:cNvSpPr>
                    <a:spLocks noChangeShapeType="1"/>
                  </p:cNvSpPr>
                  <p:nvPr/>
                </p:nvSpPr>
                <p:spPr bwMode="auto">
                  <a:xfrm>
                    <a:off x="1267" y="3554"/>
                    <a:ext cx="0" cy="302"/>
                  </a:xfrm>
                  <a:prstGeom prst="line">
                    <a:avLst/>
                  </a:prstGeom>
                  <a:noFill/>
                  <a:ln w="12700">
                    <a:solidFill>
                      <a:srgbClr val="000000"/>
                    </a:solidFill>
                    <a:round/>
                    <a:headEnd/>
                    <a:tailEnd/>
                  </a:ln>
                </p:spPr>
                <p:txBody>
                  <a:bodyPr/>
                  <a:lstStyle/>
                  <a:p>
                    <a:endParaRPr lang="en-US"/>
                  </a:p>
                </p:txBody>
              </p:sp>
              <p:sp>
                <p:nvSpPr>
                  <p:cNvPr id="29180" name="Line 347"/>
                  <p:cNvSpPr>
                    <a:spLocks noChangeShapeType="1"/>
                  </p:cNvSpPr>
                  <p:nvPr/>
                </p:nvSpPr>
                <p:spPr bwMode="auto">
                  <a:xfrm>
                    <a:off x="1689" y="3554"/>
                    <a:ext cx="0" cy="302"/>
                  </a:xfrm>
                  <a:prstGeom prst="line">
                    <a:avLst/>
                  </a:prstGeom>
                  <a:noFill/>
                  <a:ln w="12700">
                    <a:solidFill>
                      <a:srgbClr val="000000"/>
                    </a:solidFill>
                    <a:round/>
                    <a:headEnd/>
                    <a:tailEnd/>
                  </a:ln>
                </p:spPr>
                <p:txBody>
                  <a:bodyPr/>
                  <a:lstStyle/>
                  <a:p>
                    <a:endParaRPr lang="en-US"/>
                  </a:p>
                </p:txBody>
              </p:sp>
              <p:sp>
                <p:nvSpPr>
                  <p:cNvPr id="29181" name="Line 348"/>
                  <p:cNvSpPr>
                    <a:spLocks noChangeShapeType="1"/>
                  </p:cNvSpPr>
                  <p:nvPr/>
                </p:nvSpPr>
                <p:spPr bwMode="auto">
                  <a:xfrm>
                    <a:off x="2111" y="3554"/>
                    <a:ext cx="0" cy="302"/>
                  </a:xfrm>
                  <a:prstGeom prst="line">
                    <a:avLst/>
                  </a:prstGeom>
                  <a:noFill/>
                  <a:ln w="12700">
                    <a:solidFill>
                      <a:srgbClr val="000000"/>
                    </a:solidFill>
                    <a:round/>
                    <a:headEnd/>
                    <a:tailEnd/>
                  </a:ln>
                </p:spPr>
                <p:txBody>
                  <a:bodyPr/>
                  <a:lstStyle/>
                  <a:p>
                    <a:endParaRPr lang="en-US"/>
                  </a:p>
                </p:txBody>
              </p:sp>
              <p:sp>
                <p:nvSpPr>
                  <p:cNvPr id="29182" name="Line 349"/>
                  <p:cNvSpPr>
                    <a:spLocks noChangeShapeType="1"/>
                  </p:cNvSpPr>
                  <p:nvPr/>
                </p:nvSpPr>
                <p:spPr bwMode="auto">
                  <a:xfrm>
                    <a:off x="2534" y="3554"/>
                    <a:ext cx="0" cy="302"/>
                  </a:xfrm>
                  <a:prstGeom prst="line">
                    <a:avLst/>
                  </a:prstGeom>
                  <a:noFill/>
                  <a:ln w="12700">
                    <a:solidFill>
                      <a:srgbClr val="000000"/>
                    </a:solidFill>
                    <a:round/>
                    <a:headEnd/>
                    <a:tailEnd/>
                  </a:ln>
                </p:spPr>
                <p:txBody>
                  <a:bodyPr/>
                  <a:lstStyle/>
                  <a:p>
                    <a:endParaRPr lang="en-US"/>
                  </a:p>
                </p:txBody>
              </p:sp>
              <p:sp>
                <p:nvSpPr>
                  <p:cNvPr id="29183" name="Line 350"/>
                  <p:cNvSpPr>
                    <a:spLocks noChangeShapeType="1"/>
                  </p:cNvSpPr>
                  <p:nvPr/>
                </p:nvSpPr>
                <p:spPr bwMode="auto">
                  <a:xfrm>
                    <a:off x="2956" y="3554"/>
                    <a:ext cx="0" cy="302"/>
                  </a:xfrm>
                  <a:prstGeom prst="line">
                    <a:avLst/>
                  </a:prstGeom>
                  <a:noFill/>
                  <a:ln w="12700">
                    <a:solidFill>
                      <a:srgbClr val="000000"/>
                    </a:solidFill>
                    <a:round/>
                    <a:headEnd/>
                    <a:tailEnd/>
                  </a:ln>
                </p:spPr>
                <p:txBody>
                  <a:bodyPr/>
                  <a:lstStyle/>
                  <a:p>
                    <a:endParaRPr lang="en-US"/>
                  </a:p>
                </p:txBody>
              </p:sp>
              <p:sp>
                <p:nvSpPr>
                  <p:cNvPr id="29184" name="Line 351"/>
                  <p:cNvSpPr>
                    <a:spLocks noChangeShapeType="1"/>
                  </p:cNvSpPr>
                  <p:nvPr/>
                </p:nvSpPr>
                <p:spPr bwMode="auto">
                  <a:xfrm>
                    <a:off x="3378" y="3554"/>
                    <a:ext cx="0" cy="302"/>
                  </a:xfrm>
                  <a:prstGeom prst="line">
                    <a:avLst/>
                  </a:prstGeom>
                  <a:noFill/>
                  <a:ln w="12700">
                    <a:solidFill>
                      <a:srgbClr val="000000"/>
                    </a:solidFill>
                    <a:round/>
                    <a:headEnd/>
                    <a:tailEnd/>
                  </a:ln>
                </p:spPr>
                <p:txBody>
                  <a:bodyPr/>
                  <a:lstStyle/>
                  <a:p>
                    <a:endParaRPr lang="en-US"/>
                  </a:p>
                </p:txBody>
              </p:sp>
              <p:sp>
                <p:nvSpPr>
                  <p:cNvPr id="29185" name="Line 352"/>
                  <p:cNvSpPr>
                    <a:spLocks noChangeShapeType="1"/>
                  </p:cNvSpPr>
                  <p:nvPr/>
                </p:nvSpPr>
                <p:spPr bwMode="auto">
                  <a:xfrm>
                    <a:off x="3800" y="3554"/>
                    <a:ext cx="0" cy="302"/>
                  </a:xfrm>
                  <a:prstGeom prst="line">
                    <a:avLst/>
                  </a:prstGeom>
                  <a:noFill/>
                  <a:ln w="12700">
                    <a:solidFill>
                      <a:srgbClr val="000000"/>
                    </a:solidFill>
                    <a:round/>
                    <a:headEnd/>
                    <a:tailEnd/>
                  </a:ln>
                </p:spPr>
                <p:txBody>
                  <a:bodyPr/>
                  <a:lstStyle/>
                  <a:p>
                    <a:endParaRPr lang="en-US"/>
                  </a:p>
                </p:txBody>
              </p:sp>
              <p:sp>
                <p:nvSpPr>
                  <p:cNvPr id="29186" name="Line 353"/>
                  <p:cNvSpPr>
                    <a:spLocks noChangeShapeType="1"/>
                  </p:cNvSpPr>
                  <p:nvPr/>
                </p:nvSpPr>
                <p:spPr bwMode="auto">
                  <a:xfrm>
                    <a:off x="4223" y="3554"/>
                    <a:ext cx="0" cy="302"/>
                  </a:xfrm>
                  <a:prstGeom prst="line">
                    <a:avLst/>
                  </a:prstGeom>
                  <a:noFill/>
                  <a:ln w="12700">
                    <a:solidFill>
                      <a:srgbClr val="000000"/>
                    </a:solidFill>
                    <a:round/>
                    <a:headEnd/>
                    <a:tailEnd/>
                  </a:ln>
                </p:spPr>
                <p:txBody>
                  <a:bodyPr/>
                  <a:lstStyle/>
                  <a:p>
                    <a:endParaRPr lang="en-US"/>
                  </a:p>
                </p:txBody>
              </p:sp>
              <p:sp>
                <p:nvSpPr>
                  <p:cNvPr id="29187" name="Line 354"/>
                  <p:cNvSpPr>
                    <a:spLocks noChangeShapeType="1"/>
                  </p:cNvSpPr>
                  <p:nvPr/>
                </p:nvSpPr>
                <p:spPr bwMode="auto">
                  <a:xfrm>
                    <a:off x="4645" y="3554"/>
                    <a:ext cx="0" cy="302"/>
                  </a:xfrm>
                  <a:prstGeom prst="line">
                    <a:avLst/>
                  </a:prstGeom>
                  <a:noFill/>
                  <a:ln w="12700">
                    <a:solidFill>
                      <a:srgbClr val="000000"/>
                    </a:solidFill>
                    <a:round/>
                    <a:headEnd/>
                    <a:tailEnd/>
                  </a:ln>
                </p:spPr>
                <p:txBody>
                  <a:bodyPr/>
                  <a:lstStyle/>
                  <a:p>
                    <a:endParaRPr lang="en-US"/>
                  </a:p>
                </p:txBody>
              </p:sp>
              <p:sp>
                <p:nvSpPr>
                  <p:cNvPr id="29188" name="Line 355"/>
                  <p:cNvSpPr>
                    <a:spLocks noChangeShapeType="1"/>
                  </p:cNvSpPr>
                  <p:nvPr/>
                </p:nvSpPr>
                <p:spPr bwMode="auto">
                  <a:xfrm>
                    <a:off x="5067" y="3554"/>
                    <a:ext cx="0" cy="302"/>
                  </a:xfrm>
                  <a:prstGeom prst="line">
                    <a:avLst/>
                  </a:prstGeom>
                  <a:noFill/>
                  <a:ln w="12700">
                    <a:solidFill>
                      <a:srgbClr val="000000"/>
                    </a:solidFill>
                    <a:round/>
                    <a:headEnd/>
                    <a:tailEnd/>
                  </a:ln>
                </p:spPr>
                <p:txBody>
                  <a:bodyPr/>
                  <a:lstStyle/>
                  <a:p>
                    <a:endParaRPr lang="en-US"/>
                  </a:p>
                </p:txBody>
              </p:sp>
              <p:sp>
                <p:nvSpPr>
                  <p:cNvPr id="29189" name="Line 356"/>
                  <p:cNvSpPr>
                    <a:spLocks noChangeShapeType="1"/>
                  </p:cNvSpPr>
                  <p:nvPr/>
                </p:nvSpPr>
                <p:spPr bwMode="auto">
                  <a:xfrm>
                    <a:off x="5489" y="3554"/>
                    <a:ext cx="0" cy="302"/>
                  </a:xfrm>
                  <a:prstGeom prst="line">
                    <a:avLst/>
                  </a:prstGeom>
                  <a:noFill/>
                  <a:ln w="12700">
                    <a:solidFill>
                      <a:srgbClr val="000000"/>
                    </a:solidFill>
                    <a:round/>
                    <a:headEnd/>
                    <a:tailEnd/>
                  </a:ln>
                </p:spPr>
                <p:txBody>
                  <a:bodyPr/>
                  <a:lstStyle/>
                  <a:p>
                    <a:endParaRPr lang="en-US"/>
                  </a:p>
                </p:txBody>
              </p:sp>
              <p:sp>
                <p:nvSpPr>
                  <p:cNvPr id="29190" name="Line 357"/>
                  <p:cNvSpPr>
                    <a:spLocks noChangeShapeType="1"/>
                  </p:cNvSpPr>
                  <p:nvPr/>
                </p:nvSpPr>
                <p:spPr bwMode="auto">
                  <a:xfrm>
                    <a:off x="5912" y="3554"/>
                    <a:ext cx="0" cy="302"/>
                  </a:xfrm>
                  <a:prstGeom prst="line">
                    <a:avLst/>
                  </a:prstGeom>
                  <a:noFill/>
                  <a:ln w="12700">
                    <a:solidFill>
                      <a:srgbClr val="000000"/>
                    </a:solidFill>
                    <a:round/>
                    <a:headEnd/>
                    <a:tailEnd/>
                  </a:ln>
                </p:spPr>
                <p:txBody>
                  <a:bodyPr/>
                  <a:lstStyle/>
                  <a:p>
                    <a:endParaRPr lang="en-US"/>
                  </a:p>
                </p:txBody>
              </p:sp>
              <p:sp>
                <p:nvSpPr>
                  <p:cNvPr id="29191" name="Line 358"/>
                  <p:cNvSpPr>
                    <a:spLocks noChangeShapeType="1"/>
                  </p:cNvSpPr>
                  <p:nvPr/>
                </p:nvSpPr>
                <p:spPr bwMode="auto">
                  <a:xfrm>
                    <a:off x="6334" y="3554"/>
                    <a:ext cx="0" cy="302"/>
                  </a:xfrm>
                  <a:prstGeom prst="line">
                    <a:avLst/>
                  </a:prstGeom>
                  <a:noFill/>
                  <a:ln w="12700" cap="sq">
                    <a:solidFill>
                      <a:srgbClr val="000000"/>
                    </a:solidFill>
                    <a:round/>
                    <a:headEnd/>
                    <a:tailEnd/>
                  </a:ln>
                </p:spPr>
                <p:txBody>
                  <a:bodyPr/>
                  <a:lstStyle/>
                  <a:p>
                    <a:endParaRPr lang="en-US"/>
                  </a:p>
                </p:txBody>
              </p:sp>
              <p:grpSp>
                <p:nvGrpSpPr>
                  <p:cNvPr id="29192" name="Group 359"/>
                  <p:cNvGrpSpPr>
                    <a:grpSpLocks/>
                  </p:cNvGrpSpPr>
                  <p:nvPr/>
                </p:nvGrpSpPr>
                <p:grpSpPr bwMode="auto">
                  <a:xfrm>
                    <a:off x="213" y="3554"/>
                    <a:ext cx="6334" cy="302"/>
                    <a:chOff x="148" y="1309"/>
                    <a:chExt cx="6334" cy="302"/>
                  </a:xfrm>
                </p:grpSpPr>
                <p:sp>
                  <p:nvSpPr>
                    <p:cNvPr id="29193" name="Rectangle 360"/>
                    <p:cNvSpPr>
                      <a:spLocks noChangeArrowheads="1"/>
                    </p:cNvSpPr>
                    <p:nvPr/>
                  </p:nvSpPr>
                  <p:spPr bwMode="auto">
                    <a:xfrm>
                      <a:off x="6060"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194" name="Rectangle 361"/>
                    <p:cNvSpPr>
                      <a:spLocks noChangeArrowheads="1"/>
                    </p:cNvSpPr>
                    <p:nvPr/>
                  </p:nvSpPr>
                  <p:spPr bwMode="auto">
                    <a:xfrm>
                      <a:off x="5637" y="1309"/>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195" name="Rectangle 362"/>
                    <p:cNvSpPr>
                      <a:spLocks noChangeArrowheads="1"/>
                    </p:cNvSpPr>
                    <p:nvPr/>
                  </p:nvSpPr>
                  <p:spPr bwMode="auto">
                    <a:xfrm>
                      <a:off x="5215"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196" name="Rectangle 363"/>
                    <p:cNvSpPr>
                      <a:spLocks noChangeArrowheads="1"/>
                    </p:cNvSpPr>
                    <p:nvPr/>
                  </p:nvSpPr>
                  <p:spPr bwMode="auto">
                    <a:xfrm>
                      <a:off x="4793"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197" name="Rectangle 364"/>
                    <p:cNvSpPr>
                      <a:spLocks noChangeArrowheads="1"/>
                    </p:cNvSpPr>
                    <p:nvPr/>
                  </p:nvSpPr>
                  <p:spPr bwMode="auto">
                    <a:xfrm>
                      <a:off x="4371"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198" name="Rectangle 365"/>
                    <p:cNvSpPr>
                      <a:spLocks noChangeArrowheads="1"/>
                    </p:cNvSpPr>
                    <p:nvPr/>
                  </p:nvSpPr>
                  <p:spPr bwMode="auto">
                    <a:xfrm>
                      <a:off x="3948" y="1309"/>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199" name="Rectangle 366"/>
                    <p:cNvSpPr>
                      <a:spLocks noChangeArrowheads="1"/>
                    </p:cNvSpPr>
                    <p:nvPr/>
                  </p:nvSpPr>
                  <p:spPr bwMode="auto">
                    <a:xfrm>
                      <a:off x="3526"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200" name="Rectangle 367"/>
                    <p:cNvSpPr>
                      <a:spLocks noChangeArrowheads="1"/>
                    </p:cNvSpPr>
                    <p:nvPr/>
                  </p:nvSpPr>
                  <p:spPr bwMode="auto">
                    <a:xfrm>
                      <a:off x="3104"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201" name="Rectangle 368"/>
                    <p:cNvSpPr>
                      <a:spLocks noChangeArrowheads="1"/>
                    </p:cNvSpPr>
                    <p:nvPr/>
                  </p:nvSpPr>
                  <p:spPr bwMode="auto">
                    <a:xfrm>
                      <a:off x="2682"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202" name="Rectangle 369"/>
                    <p:cNvSpPr>
                      <a:spLocks noChangeArrowheads="1"/>
                    </p:cNvSpPr>
                    <p:nvPr/>
                  </p:nvSpPr>
                  <p:spPr bwMode="auto">
                    <a:xfrm>
                      <a:off x="2259" y="1309"/>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203" name="Rectangle 370"/>
                    <p:cNvSpPr>
                      <a:spLocks noChangeArrowheads="1"/>
                    </p:cNvSpPr>
                    <p:nvPr/>
                  </p:nvSpPr>
                  <p:spPr bwMode="auto">
                    <a:xfrm>
                      <a:off x="1837"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204" name="Rectangle 371"/>
                    <p:cNvSpPr>
                      <a:spLocks noChangeArrowheads="1"/>
                    </p:cNvSpPr>
                    <p:nvPr/>
                  </p:nvSpPr>
                  <p:spPr bwMode="auto">
                    <a:xfrm>
                      <a:off x="1415"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205" name="Rectangle 372"/>
                    <p:cNvSpPr>
                      <a:spLocks noChangeArrowheads="1"/>
                    </p:cNvSpPr>
                    <p:nvPr/>
                  </p:nvSpPr>
                  <p:spPr bwMode="auto">
                    <a:xfrm>
                      <a:off x="993"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206" name="Rectangle 373"/>
                    <p:cNvSpPr>
                      <a:spLocks noChangeArrowheads="1"/>
                    </p:cNvSpPr>
                    <p:nvPr/>
                  </p:nvSpPr>
                  <p:spPr bwMode="auto">
                    <a:xfrm>
                      <a:off x="570" y="1309"/>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207" name="Rectangle 374"/>
                    <p:cNvSpPr>
                      <a:spLocks noChangeArrowheads="1"/>
                    </p:cNvSpPr>
                    <p:nvPr/>
                  </p:nvSpPr>
                  <p:spPr bwMode="auto">
                    <a:xfrm>
                      <a:off x="148"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208" name="Line 375"/>
                    <p:cNvSpPr>
                      <a:spLocks noChangeShapeType="1"/>
                    </p:cNvSpPr>
                    <p:nvPr/>
                  </p:nvSpPr>
                  <p:spPr bwMode="auto">
                    <a:xfrm>
                      <a:off x="148" y="1309"/>
                      <a:ext cx="6334" cy="0"/>
                    </a:xfrm>
                    <a:prstGeom prst="line">
                      <a:avLst/>
                    </a:prstGeom>
                    <a:noFill/>
                    <a:ln w="12700" cap="sq">
                      <a:solidFill>
                        <a:srgbClr val="000000"/>
                      </a:solidFill>
                      <a:round/>
                      <a:headEnd/>
                      <a:tailEnd/>
                    </a:ln>
                  </p:spPr>
                  <p:txBody>
                    <a:bodyPr/>
                    <a:lstStyle/>
                    <a:p>
                      <a:endParaRPr lang="en-US"/>
                    </a:p>
                  </p:txBody>
                </p:sp>
                <p:sp>
                  <p:nvSpPr>
                    <p:cNvPr id="29209" name="Line 376"/>
                    <p:cNvSpPr>
                      <a:spLocks noChangeShapeType="1"/>
                    </p:cNvSpPr>
                    <p:nvPr/>
                  </p:nvSpPr>
                  <p:spPr bwMode="auto">
                    <a:xfrm>
                      <a:off x="148" y="1611"/>
                      <a:ext cx="6334" cy="0"/>
                    </a:xfrm>
                    <a:prstGeom prst="line">
                      <a:avLst/>
                    </a:prstGeom>
                    <a:noFill/>
                    <a:ln w="12700" cap="sq">
                      <a:solidFill>
                        <a:srgbClr val="000000"/>
                      </a:solidFill>
                      <a:round/>
                      <a:headEnd/>
                      <a:tailEnd/>
                    </a:ln>
                  </p:spPr>
                  <p:txBody>
                    <a:bodyPr/>
                    <a:lstStyle/>
                    <a:p>
                      <a:endParaRPr lang="en-US"/>
                    </a:p>
                  </p:txBody>
                </p:sp>
                <p:sp>
                  <p:nvSpPr>
                    <p:cNvPr id="29210" name="Line 377"/>
                    <p:cNvSpPr>
                      <a:spLocks noChangeShapeType="1"/>
                    </p:cNvSpPr>
                    <p:nvPr/>
                  </p:nvSpPr>
                  <p:spPr bwMode="auto">
                    <a:xfrm>
                      <a:off x="148" y="1309"/>
                      <a:ext cx="0" cy="302"/>
                    </a:xfrm>
                    <a:prstGeom prst="line">
                      <a:avLst/>
                    </a:prstGeom>
                    <a:noFill/>
                    <a:ln w="12700" cap="sq">
                      <a:solidFill>
                        <a:srgbClr val="000000"/>
                      </a:solidFill>
                      <a:round/>
                      <a:headEnd/>
                      <a:tailEnd/>
                    </a:ln>
                  </p:spPr>
                  <p:txBody>
                    <a:bodyPr/>
                    <a:lstStyle/>
                    <a:p>
                      <a:endParaRPr lang="en-US"/>
                    </a:p>
                  </p:txBody>
                </p:sp>
                <p:sp>
                  <p:nvSpPr>
                    <p:cNvPr id="29211" name="Line 378"/>
                    <p:cNvSpPr>
                      <a:spLocks noChangeShapeType="1"/>
                    </p:cNvSpPr>
                    <p:nvPr/>
                  </p:nvSpPr>
                  <p:spPr bwMode="auto">
                    <a:xfrm>
                      <a:off x="570" y="1309"/>
                      <a:ext cx="0" cy="302"/>
                    </a:xfrm>
                    <a:prstGeom prst="line">
                      <a:avLst/>
                    </a:prstGeom>
                    <a:noFill/>
                    <a:ln w="12700">
                      <a:solidFill>
                        <a:srgbClr val="000000"/>
                      </a:solidFill>
                      <a:round/>
                      <a:headEnd/>
                      <a:tailEnd/>
                    </a:ln>
                  </p:spPr>
                  <p:txBody>
                    <a:bodyPr/>
                    <a:lstStyle/>
                    <a:p>
                      <a:endParaRPr lang="en-US"/>
                    </a:p>
                  </p:txBody>
                </p:sp>
                <p:sp>
                  <p:nvSpPr>
                    <p:cNvPr id="29212" name="Line 379"/>
                    <p:cNvSpPr>
                      <a:spLocks noChangeShapeType="1"/>
                    </p:cNvSpPr>
                    <p:nvPr/>
                  </p:nvSpPr>
                  <p:spPr bwMode="auto">
                    <a:xfrm>
                      <a:off x="993" y="1309"/>
                      <a:ext cx="0" cy="302"/>
                    </a:xfrm>
                    <a:prstGeom prst="line">
                      <a:avLst/>
                    </a:prstGeom>
                    <a:noFill/>
                    <a:ln w="12700">
                      <a:solidFill>
                        <a:srgbClr val="000000"/>
                      </a:solidFill>
                      <a:round/>
                      <a:headEnd/>
                      <a:tailEnd/>
                    </a:ln>
                  </p:spPr>
                  <p:txBody>
                    <a:bodyPr/>
                    <a:lstStyle/>
                    <a:p>
                      <a:endParaRPr lang="en-US"/>
                    </a:p>
                  </p:txBody>
                </p:sp>
                <p:sp>
                  <p:nvSpPr>
                    <p:cNvPr id="29213" name="Line 380"/>
                    <p:cNvSpPr>
                      <a:spLocks noChangeShapeType="1"/>
                    </p:cNvSpPr>
                    <p:nvPr/>
                  </p:nvSpPr>
                  <p:spPr bwMode="auto">
                    <a:xfrm>
                      <a:off x="1415" y="1309"/>
                      <a:ext cx="0" cy="302"/>
                    </a:xfrm>
                    <a:prstGeom prst="line">
                      <a:avLst/>
                    </a:prstGeom>
                    <a:noFill/>
                    <a:ln w="12700">
                      <a:solidFill>
                        <a:srgbClr val="000000"/>
                      </a:solidFill>
                      <a:round/>
                      <a:headEnd/>
                      <a:tailEnd/>
                    </a:ln>
                  </p:spPr>
                  <p:txBody>
                    <a:bodyPr/>
                    <a:lstStyle/>
                    <a:p>
                      <a:endParaRPr lang="en-US"/>
                    </a:p>
                  </p:txBody>
                </p:sp>
                <p:sp>
                  <p:nvSpPr>
                    <p:cNvPr id="29214" name="Line 381"/>
                    <p:cNvSpPr>
                      <a:spLocks noChangeShapeType="1"/>
                    </p:cNvSpPr>
                    <p:nvPr/>
                  </p:nvSpPr>
                  <p:spPr bwMode="auto">
                    <a:xfrm>
                      <a:off x="1837" y="1309"/>
                      <a:ext cx="0" cy="302"/>
                    </a:xfrm>
                    <a:prstGeom prst="line">
                      <a:avLst/>
                    </a:prstGeom>
                    <a:noFill/>
                    <a:ln w="12700">
                      <a:solidFill>
                        <a:srgbClr val="000000"/>
                      </a:solidFill>
                      <a:round/>
                      <a:headEnd/>
                      <a:tailEnd/>
                    </a:ln>
                  </p:spPr>
                  <p:txBody>
                    <a:bodyPr/>
                    <a:lstStyle/>
                    <a:p>
                      <a:endParaRPr lang="en-US"/>
                    </a:p>
                  </p:txBody>
                </p:sp>
                <p:sp>
                  <p:nvSpPr>
                    <p:cNvPr id="29215" name="Line 382"/>
                    <p:cNvSpPr>
                      <a:spLocks noChangeShapeType="1"/>
                    </p:cNvSpPr>
                    <p:nvPr/>
                  </p:nvSpPr>
                  <p:spPr bwMode="auto">
                    <a:xfrm>
                      <a:off x="2259" y="1309"/>
                      <a:ext cx="0" cy="302"/>
                    </a:xfrm>
                    <a:prstGeom prst="line">
                      <a:avLst/>
                    </a:prstGeom>
                    <a:noFill/>
                    <a:ln w="12700">
                      <a:solidFill>
                        <a:srgbClr val="000000"/>
                      </a:solidFill>
                      <a:round/>
                      <a:headEnd/>
                      <a:tailEnd/>
                    </a:ln>
                  </p:spPr>
                  <p:txBody>
                    <a:bodyPr/>
                    <a:lstStyle/>
                    <a:p>
                      <a:endParaRPr lang="en-US"/>
                    </a:p>
                  </p:txBody>
                </p:sp>
                <p:sp>
                  <p:nvSpPr>
                    <p:cNvPr id="29216" name="Line 383"/>
                    <p:cNvSpPr>
                      <a:spLocks noChangeShapeType="1"/>
                    </p:cNvSpPr>
                    <p:nvPr/>
                  </p:nvSpPr>
                  <p:spPr bwMode="auto">
                    <a:xfrm>
                      <a:off x="2682" y="1309"/>
                      <a:ext cx="0" cy="302"/>
                    </a:xfrm>
                    <a:prstGeom prst="line">
                      <a:avLst/>
                    </a:prstGeom>
                    <a:noFill/>
                    <a:ln w="12700">
                      <a:solidFill>
                        <a:srgbClr val="000000"/>
                      </a:solidFill>
                      <a:round/>
                      <a:headEnd/>
                      <a:tailEnd/>
                    </a:ln>
                  </p:spPr>
                  <p:txBody>
                    <a:bodyPr/>
                    <a:lstStyle/>
                    <a:p>
                      <a:endParaRPr lang="en-US"/>
                    </a:p>
                  </p:txBody>
                </p:sp>
                <p:sp>
                  <p:nvSpPr>
                    <p:cNvPr id="29217" name="Line 384"/>
                    <p:cNvSpPr>
                      <a:spLocks noChangeShapeType="1"/>
                    </p:cNvSpPr>
                    <p:nvPr/>
                  </p:nvSpPr>
                  <p:spPr bwMode="auto">
                    <a:xfrm>
                      <a:off x="3104" y="1309"/>
                      <a:ext cx="0" cy="302"/>
                    </a:xfrm>
                    <a:prstGeom prst="line">
                      <a:avLst/>
                    </a:prstGeom>
                    <a:noFill/>
                    <a:ln w="12700">
                      <a:solidFill>
                        <a:srgbClr val="000000"/>
                      </a:solidFill>
                      <a:round/>
                      <a:headEnd/>
                      <a:tailEnd/>
                    </a:ln>
                  </p:spPr>
                  <p:txBody>
                    <a:bodyPr/>
                    <a:lstStyle/>
                    <a:p>
                      <a:endParaRPr lang="en-US"/>
                    </a:p>
                  </p:txBody>
                </p:sp>
                <p:sp>
                  <p:nvSpPr>
                    <p:cNvPr id="29218" name="Line 385"/>
                    <p:cNvSpPr>
                      <a:spLocks noChangeShapeType="1"/>
                    </p:cNvSpPr>
                    <p:nvPr/>
                  </p:nvSpPr>
                  <p:spPr bwMode="auto">
                    <a:xfrm>
                      <a:off x="3526" y="1309"/>
                      <a:ext cx="0" cy="302"/>
                    </a:xfrm>
                    <a:prstGeom prst="line">
                      <a:avLst/>
                    </a:prstGeom>
                    <a:noFill/>
                    <a:ln w="12700">
                      <a:solidFill>
                        <a:srgbClr val="000000"/>
                      </a:solidFill>
                      <a:round/>
                      <a:headEnd/>
                      <a:tailEnd/>
                    </a:ln>
                  </p:spPr>
                  <p:txBody>
                    <a:bodyPr/>
                    <a:lstStyle/>
                    <a:p>
                      <a:endParaRPr lang="en-US"/>
                    </a:p>
                  </p:txBody>
                </p:sp>
                <p:sp>
                  <p:nvSpPr>
                    <p:cNvPr id="29219" name="Line 386"/>
                    <p:cNvSpPr>
                      <a:spLocks noChangeShapeType="1"/>
                    </p:cNvSpPr>
                    <p:nvPr/>
                  </p:nvSpPr>
                  <p:spPr bwMode="auto">
                    <a:xfrm>
                      <a:off x="3948" y="1309"/>
                      <a:ext cx="0" cy="302"/>
                    </a:xfrm>
                    <a:prstGeom prst="line">
                      <a:avLst/>
                    </a:prstGeom>
                    <a:noFill/>
                    <a:ln w="12700">
                      <a:solidFill>
                        <a:srgbClr val="000000"/>
                      </a:solidFill>
                      <a:round/>
                      <a:headEnd/>
                      <a:tailEnd/>
                    </a:ln>
                  </p:spPr>
                  <p:txBody>
                    <a:bodyPr/>
                    <a:lstStyle/>
                    <a:p>
                      <a:endParaRPr lang="en-US"/>
                    </a:p>
                  </p:txBody>
                </p:sp>
                <p:sp>
                  <p:nvSpPr>
                    <p:cNvPr id="29220" name="Line 387"/>
                    <p:cNvSpPr>
                      <a:spLocks noChangeShapeType="1"/>
                    </p:cNvSpPr>
                    <p:nvPr/>
                  </p:nvSpPr>
                  <p:spPr bwMode="auto">
                    <a:xfrm>
                      <a:off x="4371" y="1309"/>
                      <a:ext cx="0" cy="302"/>
                    </a:xfrm>
                    <a:prstGeom prst="line">
                      <a:avLst/>
                    </a:prstGeom>
                    <a:noFill/>
                    <a:ln w="12700">
                      <a:solidFill>
                        <a:srgbClr val="000000"/>
                      </a:solidFill>
                      <a:round/>
                      <a:headEnd/>
                      <a:tailEnd/>
                    </a:ln>
                  </p:spPr>
                  <p:txBody>
                    <a:bodyPr/>
                    <a:lstStyle/>
                    <a:p>
                      <a:endParaRPr lang="en-US"/>
                    </a:p>
                  </p:txBody>
                </p:sp>
                <p:sp>
                  <p:nvSpPr>
                    <p:cNvPr id="29221" name="Line 388"/>
                    <p:cNvSpPr>
                      <a:spLocks noChangeShapeType="1"/>
                    </p:cNvSpPr>
                    <p:nvPr/>
                  </p:nvSpPr>
                  <p:spPr bwMode="auto">
                    <a:xfrm>
                      <a:off x="4793" y="1309"/>
                      <a:ext cx="0" cy="302"/>
                    </a:xfrm>
                    <a:prstGeom prst="line">
                      <a:avLst/>
                    </a:prstGeom>
                    <a:noFill/>
                    <a:ln w="12700">
                      <a:solidFill>
                        <a:srgbClr val="000000"/>
                      </a:solidFill>
                      <a:round/>
                      <a:headEnd/>
                      <a:tailEnd/>
                    </a:ln>
                  </p:spPr>
                  <p:txBody>
                    <a:bodyPr/>
                    <a:lstStyle/>
                    <a:p>
                      <a:endParaRPr lang="en-US"/>
                    </a:p>
                  </p:txBody>
                </p:sp>
                <p:sp>
                  <p:nvSpPr>
                    <p:cNvPr id="29222" name="Line 389"/>
                    <p:cNvSpPr>
                      <a:spLocks noChangeShapeType="1"/>
                    </p:cNvSpPr>
                    <p:nvPr/>
                  </p:nvSpPr>
                  <p:spPr bwMode="auto">
                    <a:xfrm>
                      <a:off x="5215" y="1309"/>
                      <a:ext cx="0" cy="302"/>
                    </a:xfrm>
                    <a:prstGeom prst="line">
                      <a:avLst/>
                    </a:prstGeom>
                    <a:noFill/>
                    <a:ln w="12700">
                      <a:solidFill>
                        <a:srgbClr val="000000"/>
                      </a:solidFill>
                      <a:round/>
                      <a:headEnd/>
                      <a:tailEnd/>
                    </a:ln>
                  </p:spPr>
                  <p:txBody>
                    <a:bodyPr/>
                    <a:lstStyle/>
                    <a:p>
                      <a:endParaRPr lang="en-US"/>
                    </a:p>
                  </p:txBody>
                </p:sp>
                <p:sp>
                  <p:nvSpPr>
                    <p:cNvPr id="29223" name="Line 390"/>
                    <p:cNvSpPr>
                      <a:spLocks noChangeShapeType="1"/>
                    </p:cNvSpPr>
                    <p:nvPr/>
                  </p:nvSpPr>
                  <p:spPr bwMode="auto">
                    <a:xfrm>
                      <a:off x="5637" y="1309"/>
                      <a:ext cx="0" cy="302"/>
                    </a:xfrm>
                    <a:prstGeom prst="line">
                      <a:avLst/>
                    </a:prstGeom>
                    <a:noFill/>
                    <a:ln w="12700">
                      <a:solidFill>
                        <a:srgbClr val="000000"/>
                      </a:solidFill>
                      <a:round/>
                      <a:headEnd/>
                      <a:tailEnd/>
                    </a:ln>
                  </p:spPr>
                  <p:txBody>
                    <a:bodyPr/>
                    <a:lstStyle/>
                    <a:p>
                      <a:endParaRPr lang="en-US"/>
                    </a:p>
                  </p:txBody>
                </p:sp>
                <p:sp>
                  <p:nvSpPr>
                    <p:cNvPr id="29224" name="Line 391"/>
                    <p:cNvSpPr>
                      <a:spLocks noChangeShapeType="1"/>
                    </p:cNvSpPr>
                    <p:nvPr/>
                  </p:nvSpPr>
                  <p:spPr bwMode="auto">
                    <a:xfrm>
                      <a:off x="6060" y="1309"/>
                      <a:ext cx="0" cy="302"/>
                    </a:xfrm>
                    <a:prstGeom prst="line">
                      <a:avLst/>
                    </a:prstGeom>
                    <a:noFill/>
                    <a:ln w="12700">
                      <a:solidFill>
                        <a:srgbClr val="000000"/>
                      </a:solidFill>
                      <a:round/>
                      <a:headEnd/>
                      <a:tailEnd/>
                    </a:ln>
                  </p:spPr>
                  <p:txBody>
                    <a:bodyPr/>
                    <a:lstStyle/>
                    <a:p>
                      <a:endParaRPr lang="en-US"/>
                    </a:p>
                  </p:txBody>
                </p:sp>
                <p:sp>
                  <p:nvSpPr>
                    <p:cNvPr id="29225" name="Line 392"/>
                    <p:cNvSpPr>
                      <a:spLocks noChangeShapeType="1"/>
                    </p:cNvSpPr>
                    <p:nvPr/>
                  </p:nvSpPr>
                  <p:spPr bwMode="auto">
                    <a:xfrm>
                      <a:off x="6482" y="1309"/>
                      <a:ext cx="0" cy="302"/>
                    </a:xfrm>
                    <a:prstGeom prst="line">
                      <a:avLst/>
                    </a:prstGeom>
                    <a:noFill/>
                    <a:ln w="12700" cap="sq">
                      <a:solidFill>
                        <a:srgbClr val="000000"/>
                      </a:solidFill>
                      <a:round/>
                      <a:headEnd/>
                      <a:tailEnd/>
                    </a:ln>
                  </p:spPr>
                  <p:txBody>
                    <a:bodyPr/>
                    <a:lstStyle/>
                    <a:p>
                      <a:endParaRPr lang="en-US"/>
                    </a:p>
                  </p:txBody>
                </p:sp>
              </p:grpSp>
            </p:grpSp>
          </p:grpSp>
        </p:grpSp>
        <p:grpSp>
          <p:nvGrpSpPr>
            <p:cNvPr id="28847" name="Group 393"/>
            <p:cNvGrpSpPr>
              <a:grpSpLocks/>
            </p:cNvGrpSpPr>
            <p:nvPr/>
          </p:nvGrpSpPr>
          <p:grpSpPr bwMode="auto">
            <a:xfrm>
              <a:off x="5224" y="3574"/>
              <a:ext cx="5036" cy="282"/>
              <a:chOff x="186" y="3574"/>
              <a:chExt cx="5036" cy="282"/>
            </a:xfrm>
          </p:grpSpPr>
          <p:grpSp>
            <p:nvGrpSpPr>
              <p:cNvPr id="28861" name="Group 394"/>
              <p:cNvGrpSpPr>
                <a:grpSpLocks/>
              </p:cNvGrpSpPr>
              <p:nvPr/>
            </p:nvGrpSpPr>
            <p:grpSpPr bwMode="auto">
              <a:xfrm>
                <a:off x="186" y="3574"/>
                <a:ext cx="2518" cy="282"/>
                <a:chOff x="176" y="3574"/>
                <a:chExt cx="2518" cy="282"/>
              </a:xfrm>
            </p:grpSpPr>
            <p:grpSp>
              <p:nvGrpSpPr>
                <p:cNvPr id="29007" name="Group 395"/>
                <p:cNvGrpSpPr>
                  <a:grpSpLocks/>
                </p:cNvGrpSpPr>
                <p:nvPr/>
              </p:nvGrpSpPr>
              <p:grpSpPr bwMode="auto">
                <a:xfrm>
                  <a:off x="176" y="3574"/>
                  <a:ext cx="1259" cy="282"/>
                  <a:chOff x="0" y="3554"/>
                  <a:chExt cx="6547" cy="302"/>
                </a:xfrm>
              </p:grpSpPr>
              <p:sp>
                <p:nvSpPr>
                  <p:cNvPr id="29080" name="Rectangle 396"/>
                  <p:cNvSpPr>
                    <a:spLocks noChangeArrowheads="1"/>
                  </p:cNvSpPr>
                  <p:nvPr/>
                </p:nvSpPr>
                <p:spPr bwMode="auto">
                  <a:xfrm>
                    <a:off x="2958" y="3554"/>
                    <a:ext cx="2954" cy="302"/>
                  </a:xfrm>
                  <a:prstGeom prst="rect">
                    <a:avLst/>
                  </a:prstGeom>
                  <a:solidFill>
                    <a:srgbClr val="969696"/>
                  </a:solidFill>
                  <a:ln w="9525">
                    <a:noFill/>
                    <a:miter lim="800000"/>
                    <a:headEnd/>
                    <a:tailEnd/>
                  </a:ln>
                </p:spPr>
                <p:txBody>
                  <a:bodyPr wrap="none" anchor="ctr"/>
                  <a:lstStyle/>
                  <a:p>
                    <a:endParaRPr lang="en-US"/>
                  </a:p>
                </p:txBody>
              </p:sp>
              <p:sp>
                <p:nvSpPr>
                  <p:cNvPr id="29081" name="Rectangle 397"/>
                  <p:cNvSpPr>
                    <a:spLocks noChangeArrowheads="1"/>
                  </p:cNvSpPr>
                  <p:nvPr/>
                </p:nvSpPr>
                <p:spPr bwMode="auto">
                  <a:xfrm>
                    <a:off x="1269" y="3554"/>
                    <a:ext cx="1687" cy="302"/>
                  </a:xfrm>
                  <a:prstGeom prst="rect">
                    <a:avLst/>
                  </a:prstGeom>
                  <a:solidFill>
                    <a:srgbClr val="969696"/>
                  </a:solidFill>
                  <a:ln w="9525">
                    <a:noFill/>
                    <a:miter lim="800000"/>
                    <a:headEnd/>
                    <a:tailEnd/>
                  </a:ln>
                </p:spPr>
                <p:txBody>
                  <a:bodyPr wrap="none" anchor="ctr"/>
                  <a:lstStyle/>
                  <a:p>
                    <a:endParaRPr lang="en-US"/>
                  </a:p>
                </p:txBody>
              </p:sp>
              <p:sp>
                <p:nvSpPr>
                  <p:cNvPr id="29082" name="Rectangle 398"/>
                  <p:cNvSpPr>
                    <a:spLocks noChangeArrowheads="1"/>
                  </p:cNvSpPr>
                  <p:nvPr/>
                </p:nvSpPr>
                <p:spPr bwMode="auto">
                  <a:xfrm>
                    <a:off x="422" y="3554"/>
                    <a:ext cx="845" cy="302"/>
                  </a:xfrm>
                  <a:prstGeom prst="rect">
                    <a:avLst/>
                  </a:prstGeom>
                  <a:solidFill>
                    <a:srgbClr val="969696"/>
                  </a:solidFill>
                  <a:ln w="9525">
                    <a:noFill/>
                    <a:miter lim="800000"/>
                    <a:headEnd/>
                    <a:tailEnd/>
                  </a:ln>
                </p:spPr>
                <p:txBody>
                  <a:bodyPr wrap="none" anchor="ctr"/>
                  <a:lstStyle/>
                  <a:p>
                    <a:endParaRPr lang="en-US"/>
                  </a:p>
                </p:txBody>
              </p:sp>
              <p:sp>
                <p:nvSpPr>
                  <p:cNvPr id="29083" name="Rectangle 399"/>
                  <p:cNvSpPr>
                    <a:spLocks noChangeArrowheads="1"/>
                  </p:cNvSpPr>
                  <p:nvPr/>
                </p:nvSpPr>
                <p:spPr bwMode="auto">
                  <a:xfrm>
                    <a:off x="0" y="3554"/>
                    <a:ext cx="422" cy="302"/>
                  </a:xfrm>
                  <a:prstGeom prst="rect">
                    <a:avLst/>
                  </a:prstGeom>
                  <a:solidFill>
                    <a:srgbClr val="969696"/>
                  </a:solidFill>
                  <a:ln w="9525">
                    <a:noFill/>
                    <a:miter lim="800000"/>
                    <a:headEnd/>
                    <a:tailEnd/>
                  </a:ln>
                </p:spPr>
                <p:txBody>
                  <a:bodyPr wrap="none" anchor="ctr"/>
                  <a:lstStyle/>
                  <a:p>
                    <a:endParaRPr lang="en-US"/>
                  </a:p>
                </p:txBody>
              </p:sp>
              <p:sp>
                <p:nvSpPr>
                  <p:cNvPr id="29084" name="Rectangle 400"/>
                  <p:cNvSpPr>
                    <a:spLocks noChangeArrowheads="1"/>
                  </p:cNvSpPr>
                  <p:nvPr/>
                </p:nvSpPr>
                <p:spPr bwMode="auto">
                  <a:xfrm>
                    <a:off x="5912"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085" name="Rectangle 401"/>
                  <p:cNvSpPr>
                    <a:spLocks noChangeArrowheads="1"/>
                  </p:cNvSpPr>
                  <p:nvPr/>
                </p:nvSpPr>
                <p:spPr bwMode="auto">
                  <a:xfrm>
                    <a:off x="5489" y="3554"/>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086" name="Rectangle 402"/>
                  <p:cNvSpPr>
                    <a:spLocks noChangeArrowheads="1"/>
                  </p:cNvSpPr>
                  <p:nvPr/>
                </p:nvSpPr>
                <p:spPr bwMode="auto">
                  <a:xfrm>
                    <a:off x="5067"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087" name="Rectangle 403"/>
                  <p:cNvSpPr>
                    <a:spLocks noChangeArrowheads="1"/>
                  </p:cNvSpPr>
                  <p:nvPr/>
                </p:nvSpPr>
                <p:spPr bwMode="auto">
                  <a:xfrm>
                    <a:off x="4645"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088" name="Rectangle 404"/>
                  <p:cNvSpPr>
                    <a:spLocks noChangeArrowheads="1"/>
                  </p:cNvSpPr>
                  <p:nvPr/>
                </p:nvSpPr>
                <p:spPr bwMode="auto">
                  <a:xfrm>
                    <a:off x="4223"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089" name="Rectangle 405"/>
                  <p:cNvSpPr>
                    <a:spLocks noChangeArrowheads="1"/>
                  </p:cNvSpPr>
                  <p:nvPr/>
                </p:nvSpPr>
                <p:spPr bwMode="auto">
                  <a:xfrm>
                    <a:off x="3800" y="3554"/>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090" name="Rectangle 406"/>
                  <p:cNvSpPr>
                    <a:spLocks noChangeArrowheads="1"/>
                  </p:cNvSpPr>
                  <p:nvPr/>
                </p:nvSpPr>
                <p:spPr bwMode="auto">
                  <a:xfrm>
                    <a:off x="3378"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091" name="Rectangle 407"/>
                  <p:cNvSpPr>
                    <a:spLocks noChangeArrowheads="1"/>
                  </p:cNvSpPr>
                  <p:nvPr/>
                </p:nvSpPr>
                <p:spPr bwMode="auto">
                  <a:xfrm>
                    <a:off x="2956"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092" name="Rectangle 408"/>
                  <p:cNvSpPr>
                    <a:spLocks noChangeArrowheads="1"/>
                  </p:cNvSpPr>
                  <p:nvPr/>
                </p:nvSpPr>
                <p:spPr bwMode="auto">
                  <a:xfrm>
                    <a:off x="2534"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093" name="Rectangle 409"/>
                  <p:cNvSpPr>
                    <a:spLocks noChangeArrowheads="1"/>
                  </p:cNvSpPr>
                  <p:nvPr/>
                </p:nvSpPr>
                <p:spPr bwMode="auto">
                  <a:xfrm>
                    <a:off x="2111" y="3554"/>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094" name="Rectangle 410"/>
                  <p:cNvSpPr>
                    <a:spLocks noChangeArrowheads="1"/>
                  </p:cNvSpPr>
                  <p:nvPr/>
                </p:nvSpPr>
                <p:spPr bwMode="auto">
                  <a:xfrm>
                    <a:off x="1689"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095" name="Rectangle 411"/>
                  <p:cNvSpPr>
                    <a:spLocks noChangeArrowheads="1"/>
                  </p:cNvSpPr>
                  <p:nvPr/>
                </p:nvSpPr>
                <p:spPr bwMode="auto">
                  <a:xfrm>
                    <a:off x="1267"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096" name="Rectangle 412"/>
                  <p:cNvSpPr>
                    <a:spLocks noChangeArrowheads="1"/>
                  </p:cNvSpPr>
                  <p:nvPr/>
                </p:nvSpPr>
                <p:spPr bwMode="auto">
                  <a:xfrm>
                    <a:off x="845"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097" name="Rectangle 413"/>
                  <p:cNvSpPr>
                    <a:spLocks noChangeArrowheads="1"/>
                  </p:cNvSpPr>
                  <p:nvPr/>
                </p:nvSpPr>
                <p:spPr bwMode="auto">
                  <a:xfrm>
                    <a:off x="422" y="3554"/>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098" name="Rectangle 414"/>
                  <p:cNvSpPr>
                    <a:spLocks noChangeArrowheads="1"/>
                  </p:cNvSpPr>
                  <p:nvPr/>
                </p:nvSpPr>
                <p:spPr bwMode="auto">
                  <a:xfrm>
                    <a:off x="0"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099" name="Line 415"/>
                  <p:cNvSpPr>
                    <a:spLocks noChangeShapeType="1"/>
                  </p:cNvSpPr>
                  <p:nvPr/>
                </p:nvSpPr>
                <p:spPr bwMode="auto">
                  <a:xfrm>
                    <a:off x="0" y="3554"/>
                    <a:ext cx="6334" cy="0"/>
                  </a:xfrm>
                  <a:prstGeom prst="line">
                    <a:avLst/>
                  </a:prstGeom>
                  <a:noFill/>
                  <a:ln w="12700" cap="sq">
                    <a:solidFill>
                      <a:srgbClr val="000000"/>
                    </a:solidFill>
                    <a:round/>
                    <a:headEnd/>
                    <a:tailEnd/>
                  </a:ln>
                </p:spPr>
                <p:txBody>
                  <a:bodyPr/>
                  <a:lstStyle/>
                  <a:p>
                    <a:endParaRPr lang="en-US"/>
                  </a:p>
                </p:txBody>
              </p:sp>
              <p:sp>
                <p:nvSpPr>
                  <p:cNvPr id="29100" name="Line 416"/>
                  <p:cNvSpPr>
                    <a:spLocks noChangeShapeType="1"/>
                  </p:cNvSpPr>
                  <p:nvPr/>
                </p:nvSpPr>
                <p:spPr bwMode="auto">
                  <a:xfrm>
                    <a:off x="0" y="3856"/>
                    <a:ext cx="6334" cy="0"/>
                  </a:xfrm>
                  <a:prstGeom prst="line">
                    <a:avLst/>
                  </a:prstGeom>
                  <a:noFill/>
                  <a:ln w="12700" cap="sq">
                    <a:solidFill>
                      <a:srgbClr val="000000"/>
                    </a:solidFill>
                    <a:round/>
                    <a:headEnd/>
                    <a:tailEnd/>
                  </a:ln>
                </p:spPr>
                <p:txBody>
                  <a:bodyPr/>
                  <a:lstStyle/>
                  <a:p>
                    <a:endParaRPr lang="en-US"/>
                  </a:p>
                </p:txBody>
              </p:sp>
              <p:sp>
                <p:nvSpPr>
                  <p:cNvPr id="29101" name="Line 417"/>
                  <p:cNvSpPr>
                    <a:spLocks noChangeShapeType="1"/>
                  </p:cNvSpPr>
                  <p:nvPr/>
                </p:nvSpPr>
                <p:spPr bwMode="auto">
                  <a:xfrm>
                    <a:off x="0" y="3554"/>
                    <a:ext cx="0" cy="302"/>
                  </a:xfrm>
                  <a:prstGeom prst="line">
                    <a:avLst/>
                  </a:prstGeom>
                  <a:noFill/>
                  <a:ln w="12700" cap="sq">
                    <a:solidFill>
                      <a:srgbClr val="000000"/>
                    </a:solidFill>
                    <a:round/>
                    <a:headEnd/>
                    <a:tailEnd/>
                  </a:ln>
                </p:spPr>
                <p:txBody>
                  <a:bodyPr/>
                  <a:lstStyle/>
                  <a:p>
                    <a:endParaRPr lang="en-US"/>
                  </a:p>
                </p:txBody>
              </p:sp>
              <p:sp>
                <p:nvSpPr>
                  <p:cNvPr id="29102" name="Line 418"/>
                  <p:cNvSpPr>
                    <a:spLocks noChangeShapeType="1"/>
                  </p:cNvSpPr>
                  <p:nvPr/>
                </p:nvSpPr>
                <p:spPr bwMode="auto">
                  <a:xfrm>
                    <a:off x="422" y="3554"/>
                    <a:ext cx="0" cy="302"/>
                  </a:xfrm>
                  <a:prstGeom prst="line">
                    <a:avLst/>
                  </a:prstGeom>
                  <a:noFill/>
                  <a:ln w="12700">
                    <a:solidFill>
                      <a:srgbClr val="000000"/>
                    </a:solidFill>
                    <a:round/>
                    <a:headEnd/>
                    <a:tailEnd/>
                  </a:ln>
                </p:spPr>
                <p:txBody>
                  <a:bodyPr/>
                  <a:lstStyle/>
                  <a:p>
                    <a:endParaRPr lang="en-US"/>
                  </a:p>
                </p:txBody>
              </p:sp>
              <p:sp>
                <p:nvSpPr>
                  <p:cNvPr id="29103" name="Line 419"/>
                  <p:cNvSpPr>
                    <a:spLocks noChangeShapeType="1"/>
                  </p:cNvSpPr>
                  <p:nvPr/>
                </p:nvSpPr>
                <p:spPr bwMode="auto">
                  <a:xfrm>
                    <a:off x="845" y="3554"/>
                    <a:ext cx="0" cy="302"/>
                  </a:xfrm>
                  <a:prstGeom prst="line">
                    <a:avLst/>
                  </a:prstGeom>
                  <a:noFill/>
                  <a:ln w="12700">
                    <a:solidFill>
                      <a:srgbClr val="000000"/>
                    </a:solidFill>
                    <a:round/>
                    <a:headEnd/>
                    <a:tailEnd/>
                  </a:ln>
                </p:spPr>
                <p:txBody>
                  <a:bodyPr/>
                  <a:lstStyle/>
                  <a:p>
                    <a:endParaRPr lang="en-US"/>
                  </a:p>
                </p:txBody>
              </p:sp>
              <p:sp>
                <p:nvSpPr>
                  <p:cNvPr id="29104" name="Line 420"/>
                  <p:cNvSpPr>
                    <a:spLocks noChangeShapeType="1"/>
                  </p:cNvSpPr>
                  <p:nvPr/>
                </p:nvSpPr>
                <p:spPr bwMode="auto">
                  <a:xfrm>
                    <a:off x="1267" y="3554"/>
                    <a:ext cx="0" cy="302"/>
                  </a:xfrm>
                  <a:prstGeom prst="line">
                    <a:avLst/>
                  </a:prstGeom>
                  <a:noFill/>
                  <a:ln w="12700">
                    <a:solidFill>
                      <a:srgbClr val="000000"/>
                    </a:solidFill>
                    <a:round/>
                    <a:headEnd/>
                    <a:tailEnd/>
                  </a:ln>
                </p:spPr>
                <p:txBody>
                  <a:bodyPr/>
                  <a:lstStyle/>
                  <a:p>
                    <a:endParaRPr lang="en-US"/>
                  </a:p>
                </p:txBody>
              </p:sp>
              <p:sp>
                <p:nvSpPr>
                  <p:cNvPr id="29105" name="Line 421"/>
                  <p:cNvSpPr>
                    <a:spLocks noChangeShapeType="1"/>
                  </p:cNvSpPr>
                  <p:nvPr/>
                </p:nvSpPr>
                <p:spPr bwMode="auto">
                  <a:xfrm>
                    <a:off x="1689" y="3554"/>
                    <a:ext cx="0" cy="302"/>
                  </a:xfrm>
                  <a:prstGeom prst="line">
                    <a:avLst/>
                  </a:prstGeom>
                  <a:noFill/>
                  <a:ln w="12700">
                    <a:solidFill>
                      <a:srgbClr val="000000"/>
                    </a:solidFill>
                    <a:round/>
                    <a:headEnd/>
                    <a:tailEnd/>
                  </a:ln>
                </p:spPr>
                <p:txBody>
                  <a:bodyPr/>
                  <a:lstStyle/>
                  <a:p>
                    <a:endParaRPr lang="en-US"/>
                  </a:p>
                </p:txBody>
              </p:sp>
              <p:sp>
                <p:nvSpPr>
                  <p:cNvPr id="29106" name="Line 422"/>
                  <p:cNvSpPr>
                    <a:spLocks noChangeShapeType="1"/>
                  </p:cNvSpPr>
                  <p:nvPr/>
                </p:nvSpPr>
                <p:spPr bwMode="auto">
                  <a:xfrm>
                    <a:off x="2111" y="3554"/>
                    <a:ext cx="0" cy="302"/>
                  </a:xfrm>
                  <a:prstGeom prst="line">
                    <a:avLst/>
                  </a:prstGeom>
                  <a:noFill/>
                  <a:ln w="12700">
                    <a:solidFill>
                      <a:srgbClr val="000000"/>
                    </a:solidFill>
                    <a:round/>
                    <a:headEnd/>
                    <a:tailEnd/>
                  </a:ln>
                </p:spPr>
                <p:txBody>
                  <a:bodyPr/>
                  <a:lstStyle/>
                  <a:p>
                    <a:endParaRPr lang="en-US"/>
                  </a:p>
                </p:txBody>
              </p:sp>
              <p:sp>
                <p:nvSpPr>
                  <p:cNvPr id="29107" name="Line 423"/>
                  <p:cNvSpPr>
                    <a:spLocks noChangeShapeType="1"/>
                  </p:cNvSpPr>
                  <p:nvPr/>
                </p:nvSpPr>
                <p:spPr bwMode="auto">
                  <a:xfrm>
                    <a:off x="2534" y="3554"/>
                    <a:ext cx="0" cy="302"/>
                  </a:xfrm>
                  <a:prstGeom prst="line">
                    <a:avLst/>
                  </a:prstGeom>
                  <a:noFill/>
                  <a:ln w="12700">
                    <a:solidFill>
                      <a:srgbClr val="000000"/>
                    </a:solidFill>
                    <a:round/>
                    <a:headEnd/>
                    <a:tailEnd/>
                  </a:ln>
                </p:spPr>
                <p:txBody>
                  <a:bodyPr/>
                  <a:lstStyle/>
                  <a:p>
                    <a:endParaRPr lang="en-US"/>
                  </a:p>
                </p:txBody>
              </p:sp>
              <p:sp>
                <p:nvSpPr>
                  <p:cNvPr id="29108" name="Line 424"/>
                  <p:cNvSpPr>
                    <a:spLocks noChangeShapeType="1"/>
                  </p:cNvSpPr>
                  <p:nvPr/>
                </p:nvSpPr>
                <p:spPr bwMode="auto">
                  <a:xfrm>
                    <a:off x="2956" y="3554"/>
                    <a:ext cx="0" cy="302"/>
                  </a:xfrm>
                  <a:prstGeom prst="line">
                    <a:avLst/>
                  </a:prstGeom>
                  <a:noFill/>
                  <a:ln w="12700">
                    <a:solidFill>
                      <a:srgbClr val="000000"/>
                    </a:solidFill>
                    <a:round/>
                    <a:headEnd/>
                    <a:tailEnd/>
                  </a:ln>
                </p:spPr>
                <p:txBody>
                  <a:bodyPr/>
                  <a:lstStyle/>
                  <a:p>
                    <a:endParaRPr lang="en-US"/>
                  </a:p>
                </p:txBody>
              </p:sp>
              <p:sp>
                <p:nvSpPr>
                  <p:cNvPr id="29109" name="Line 425"/>
                  <p:cNvSpPr>
                    <a:spLocks noChangeShapeType="1"/>
                  </p:cNvSpPr>
                  <p:nvPr/>
                </p:nvSpPr>
                <p:spPr bwMode="auto">
                  <a:xfrm>
                    <a:off x="3378" y="3554"/>
                    <a:ext cx="0" cy="302"/>
                  </a:xfrm>
                  <a:prstGeom prst="line">
                    <a:avLst/>
                  </a:prstGeom>
                  <a:noFill/>
                  <a:ln w="12700">
                    <a:solidFill>
                      <a:srgbClr val="000000"/>
                    </a:solidFill>
                    <a:round/>
                    <a:headEnd/>
                    <a:tailEnd/>
                  </a:ln>
                </p:spPr>
                <p:txBody>
                  <a:bodyPr/>
                  <a:lstStyle/>
                  <a:p>
                    <a:endParaRPr lang="en-US"/>
                  </a:p>
                </p:txBody>
              </p:sp>
              <p:sp>
                <p:nvSpPr>
                  <p:cNvPr id="29110" name="Line 426"/>
                  <p:cNvSpPr>
                    <a:spLocks noChangeShapeType="1"/>
                  </p:cNvSpPr>
                  <p:nvPr/>
                </p:nvSpPr>
                <p:spPr bwMode="auto">
                  <a:xfrm>
                    <a:off x="3800" y="3554"/>
                    <a:ext cx="0" cy="302"/>
                  </a:xfrm>
                  <a:prstGeom prst="line">
                    <a:avLst/>
                  </a:prstGeom>
                  <a:noFill/>
                  <a:ln w="12700">
                    <a:solidFill>
                      <a:srgbClr val="000000"/>
                    </a:solidFill>
                    <a:round/>
                    <a:headEnd/>
                    <a:tailEnd/>
                  </a:ln>
                </p:spPr>
                <p:txBody>
                  <a:bodyPr/>
                  <a:lstStyle/>
                  <a:p>
                    <a:endParaRPr lang="en-US"/>
                  </a:p>
                </p:txBody>
              </p:sp>
              <p:sp>
                <p:nvSpPr>
                  <p:cNvPr id="29111" name="Line 427"/>
                  <p:cNvSpPr>
                    <a:spLocks noChangeShapeType="1"/>
                  </p:cNvSpPr>
                  <p:nvPr/>
                </p:nvSpPr>
                <p:spPr bwMode="auto">
                  <a:xfrm>
                    <a:off x="4223" y="3554"/>
                    <a:ext cx="0" cy="302"/>
                  </a:xfrm>
                  <a:prstGeom prst="line">
                    <a:avLst/>
                  </a:prstGeom>
                  <a:noFill/>
                  <a:ln w="12700">
                    <a:solidFill>
                      <a:srgbClr val="000000"/>
                    </a:solidFill>
                    <a:round/>
                    <a:headEnd/>
                    <a:tailEnd/>
                  </a:ln>
                </p:spPr>
                <p:txBody>
                  <a:bodyPr/>
                  <a:lstStyle/>
                  <a:p>
                    <a:endParaRPr lang="en-US"/>
                  </a:p>
                </p:txBody>
              </p:sp>
              <p:sp>
                <p:nvSpPr>
                  <p:cNvPr id="29112" name="Line 428"/>
                  <p:cNvSpPr>
                    <a:spLocks noChangeShapeType="1"/>
                  </p:cNvSpPr>
                  <p:nvPr/>
                </p:nvSpPr>
                <p:spPr bwMode="auto">
                  <a:xfrm>
                    <a:off x="4645" y="3554"/>
                    <a:ext cx="0" cy="302"/>
                  </a:xfrm>
                  <a:prstGeom prst="line">
                    <a:avLst/>
                  </a:prstGeom>
                  <a:noFill/>
                  <a:ln w="12700">
                    <a:solidFill>
                      <a:srgbClr val="000000"/>
                    </a:solidFill>
                    <a:round/>
                    <a:headEnd/>
                    <a:tailEnd/>
                  </a:ln>
                </p:spPr>
                <p:txBody>
                  <a:bodyPr/>
                  <a:lstStyle/>
                  <a:p>
                    <a:endParaRPr lang="en-US"/>
                  </a:p>
                </p:txBody>
              </p:sp>
              <p:sp>
                <p:nvSpPr>
                  <p:cNvPr id="29113" name="Line 429"/>
                  <p:cNvSpPr>
                    <a:spLocks noChangeShapeType="1"/>
                  </p:cNvSpPr>
                  <p:nvPr/>
                </p:nvSpPr>
                <p:spPr bwMode="auto">
                  <a:xfrm>
                    <a:off x="5067" y="3554"/>
                    <a:ext cx="0" cy="302"/>
                  </a:xfrm>
                  <a:prstGeom prst="line">
                    <a:avLst/>
                  </a:prstGeom>
                  <a:noFill/>
                  <a:ln w="12700">
                    <a:solidFill>
                      <a:srgbClr val="000000"/>
                    </a:solidFill>
                    <a:round/>
                    <a:headEnd/>
                    <a:tailEnd/>
                  </a:ln>
                </p:spPr>
                <p:txBody>
                  <a:bodyPr/>
                  <a:lstStyle/>
                  <a:p>
                    <a:endParaRPr lang="en-US"/>
                  </a:p>
                </p:txBody>
              </p:sp>
              <p:sp>
                <p:nvSpPr>
                  <p:cNvPr id="29114" name="Line 430"/>
                  <p:cNvSpPr>
                    <a:spLocks noChangeShapeType="1"/>
                  </p:cNvSpPr>
                  <p:nvPr/>
                </p:nvSpPr>
                <p:spPr bwMode="auto">
                  <a:xfrm>
                    <a:off x="5489" y="3554"/>
                    <a:ext cx="0" cy="302"/>
                  </a:xfrm>
                  <a:prstGeom prst="line">
                    <a:avLst/>
                  </a:prstGeom>
                  <a:noFill/>
                  <a:ln w="12700">
                    <a:solidFill>
                      <a:srgbClr val="000000"/>
                    </a:solidFill>
                    <a:round/>
                    <a:headEnd/>
                    <a:tailEnd/>
                  </a:ln>
                </p:spPr>
                <p:txBody>
                  <a:bodyPr/>
                  <a:lstStyle/>
                  <a:p>
                    <a:endParaRPr lang="en-US"/>
                  </a:p>
                </p:txBody>
              </p:sp>
              <p:sp>
                <p:nvSpPr>
                  <p:cNvPr id="29115" name="Line 431"/>
                  <p:cNvSpPr>
                    <a:spLocks noChangeShapeType="1"/>
                  </p:cNvSpPr>
                  <p:nvPr/>
                </p:nvSpPr>
                <p:spPr bwMode="auto">
                  <a:xfrm>
                    <a:off x="5912" y="3554"/>
                    <a:ext cx="0" cy="302"/>
                  </a:xfrm>
                  <a:prstGeom prst="line">
                    <a:avLst/>
                  </a:prstGeom>
                  <a:noFill/>
                  <a:ln w="12700">
                    <a:solidFill>
                      <a:srgbClr val="000000"/>
                    </a:solidFill>
                    <a:round/>
                    <a:headEnd/>
                    <a:tailEnd/>
                  </a:ln>
                </p:spPr>
                <p:txBody>
                  <a:bodyPr/>
                  <a:lstStyle/>
                  <a:p>
                    <a:endParaRPr lang="en-US"/>
                  </a:p>
                </p:txBody>
              </p:sp>
              <p:sp>
                <p:nvSpPr>
                  <p:cNvPr id="29116" name="Line 432"/>
                  <p:cNvSpPr>
                    <a:spLocks noChangeShapeType="1"/>
                  </p:cNvSpPr>
                  <p:nvPr/>
                </p:nvSpPr>
                <p:spPr bwMode="auto">
                  <a:xfrm>
                    <a:off x="6334" y="3554"/>
                    <a:ext cx="0" cy="302"/>
                  </a:xfrm>
                  <a:prstGeom prst="line">
                    <a:avLst/>
                  </a:prstGeom>
                  <a:noFill/>
                  <a:ln w="12700" cap="sq">
                    <a:solidFill>
                      <a:srgbClr val="000000"/>
                    </a:solidFill>
                    <a:round/>
                    <a:headEnd/>
                    <a:tailEnd/>
                  </a:ln>
                </p:spPr>
                <p:txBody>
                  <a:bodyPr/>
                  <a:lstStyle/>
                  <a:p>
                    <a:endParaRPr lang="en-US"/>
                  </a:p>
                </p:txBody>
              </p:sp>
              <p:grpSp>
                <p:nvGrpSpPr>
                  <p:cNvPr id="29117" name="Group 433"/>
                  <p:cNvGrpSpPr>
                    <a:grpSpLocks/>
                  </p:cNvGrpSpPr>
                  <p:nvPr/>
                </p:nvGrpSpPr>
                <p:grpSpPr bwMode="auto">
                  <a:xfrm>
                    <a:off x="213" y="3554"/>
                    <a:ext cx="6334" cy="302"/>
                    <a:chOff x="148" y="1309"/>
                    <a:chExt cx="6334" cy="302"/>
                  </a:xfrm>
                </p:grpSpPr>
                <p:sp>
                  <p:nvSpPr>
                    <p:cNvPr id="29118" name="Rectangle 434"/>
                    <p:cNvSpPr>
                      <a:spLocks noChangeArrowheads="1"/>
                    </p:cNvSpPr>
                    <p:nvPr/>
                  </p:nvSpPr>
                  <p:spPr bwMode="auto">
                    <a:xfrm>
                      <a:off x="6060"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119" name="Rectangle 435"/>
                    <p:cNvSpPr>
                      <a:spLocks noChangeArrowheads="1"/>
                    </p:cNvSpPr>
                    <p:nvPr/>
                  </p:nvSpPr>
                  <p:spPr bwMode="auto">
                    <a:xfrm>
                      <a:off x="5637" y="1309"/>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120" name="Rectangle 436"/>
                    <p:cNvSpPr>
                      <a:spLocks noChangeArrowheads="1"/>
                    </p:cNvSpPr>
                    <p:nvPr/>
                  </p:nvSpPr>
                  <p:spPr bwMode="auto">
                    <a:xfrm>
                      <a:off x="5215"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121" name="Rectangle 437"/>
                    <p:cNvSpPr>
                      <a:spLocks noChangeArrowheads="1"/>
                    </p:cNvSpPr>
                    <p:nvPr/>
                  </p:nvSpPr>
                  <p:spPr bwMode="auto">
                    <a:xfrm>
                      <a:off x="4793"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122" name="Rectangle 438"/>
                    <p:cNvSpPr>
                      <a:spLocks noChangeArrowheads="1"/>
                    </p:cNvSpPr>
                    <p:nvPr/>
                  </p:nvSpPr>
                  <p:spPr bwMode="auto">
                    <a:xfrm>
                      <a:off x="4371"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123" name="Rectangle 439"/>
                    <p:cNvSpPr>
                      <a:spLocks noChangeArrowheads="1"/>
                    </p:cNvSpPr>
                    <p:nvPr/>
                  </p:nvSpPr>
                  <p:spPr bwMode="auto">
                    <a:xfrm>
                      <a:off x="3948" y="1309"/>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124" name="Rectangle 440"/>
                    <p:cNvSpPr>
                      <a:spLocks noChangeArrowheads="1"/>
                    </p:cNvSpPr>
                    <p:nvPr/>
                  </p:nvSpPr>
                  <p:spPr bwMode="auto">
                    <a:xfrm>
                      <a:off x="3526"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125" name="Rectangle 441"/>
                    <p:cNvSpPr>
                      <a:spLocks noChangeArrowheads="1"/>
                    </p:cNvSpPr>
                    <p:nvPr/>
                  </p:nvSpPr>
                  <p:spPr bwMode="auto">
                    <a:xfrm>
                      <a:off x="3104"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126" name="Rectangle 442"/>
                    <p:cNvSpPr>
                      <a:spLocks noChangeArrowheads="1"/>
                    </p:cNvSpPr>
                    <p:nvPr/>
                  </p:nvSpPr>
                  <p:spPr bwMode="auto">
                    <a:xfrm>
                      <a:off x="2682"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127" name="Rectangle 443"/>
                    <p:cNvSpPr>
                      <a:spLocks noChangeArrowheads="1"/>
                    </p:cNvSpPr>
                    <p:nvPr/>
                  </p:nvSpPr>
                  <p:spPr bwMode="auto">
                    <a:xfrm>
                      <a:off x="2259" y="1309"/>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128" name="Rectangle 444"/>
                    <p:cNvSpPr>
                      <a:spLocks noChangeArrowheads="1"/>
                    </p:cNvSpPr>
                    <p:nvPr/>
                  </p:nvSpPr>
                  <p:spPr bwMode="auto">
                    <a:xfrm>
                      <a:off x="1837"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129" name="Rectangle 445"/>
                    <p:cNvSpPr>
                      <a:spLocks noChangeArrowheads="1"/>
                    </p:cNvSpPr>
                    <p:nvPr/>
                  </p:nvSpPr>
                  <p:spPr bwMode="auto">
                    <a:xfrm>
                      <a:off x="1415"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130" name="Rectangle 446"/>
                    <p:cNvSpPr>
                      <a:spLocks noChangeArrowheads="1"/>
                    </p:cNvSpPr>
                    <p:nvPr/>
                  </p:nvSpPr>
                  <p:spPr bwMode="auto">
                    <a:xfrm>
                      <a:off x="993"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131" name="Rectangle 447"/>
                    <p:cNvSpPr>
                      <a:spLocks noChangeArrowheads="1"/>
                    </p:cNvSpPr>
                    <p:nvPr/>
                  </p:nvSpPr>
                  <p:spPr bwMode="auto">
                    <a:xfrm>
                      <a:off x="570" y="1309"/>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132" name="Rectangle 448"/>
                    <p:cNvSpPr>
                      <a:spLocks noChangeArrowheads="1"/>
                    </p:cNvSpPr>
                    <p:nvPr/>
                  </p:nvSpPr>
                  <p:spPr bwMode="auto">
                    <a:xfrm>
                      <a:off x="148"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133" name="Line 449"/>
                    <p:cNvSpPr>
                      <a:spLocks noChangeShapeType="1"/>
                    </p:cNvSpPr>
                    <p:nvPr/>
                  </p:nvSpPr>
                  <p:spPr bwMode="auto">
                    <a:xfrm>
                      <a:off x="148" y="1309"/>
                      <a:ext cx="6334" cy="0"/>
                    </a:xfrm>
                    <a:prstGeom prst="line">
                      <a:avLst/>
                    </a:prstGeom>
                    <a:noFill/>
                    <a:ln w="12700" cap="sq">
                      <a:solidFill>
                        <a:srgbClr val="000000"/>
                      </a:solidFill>
                      <a:round/>
                      <a:headEnd/>
                      <a:tailEnd/>
                    </a:ln>
                  </p:spPr>
                  <p:txBody>
                    <a:bodyPr/>
                    <a:lstStyle/>
                    <a:p>
                      <a:endParaRPr lang="en-US"/>
                    </a:p>
                  </p:txBody>
                </p:sp>
                <p:sp>
                  <p:nvSpPr>
                    <p:cNvPr id="29134" name="Line 450"/>
                    <p:cNvSpPr>
                      <a:spLocks noChangeShapeType="1"/>
                    </p:cNvSpPr>
                    <p:nvPr/>
                  </p:nvSpPr>
                  <p:spPr bwMode="auto">
                    <a:xfrm>
                      <a:off x="148" y="1611"/>
                      <a:ext cx="6334" cy="0"/>
                    </a:xfrm>
                    <a:prstGeom prst="line">
                      <a:avLst/>
                    </a:prstGeom>
                    <a:noFill/>
                    <a:ln w="12700" cap="sq">
                      <a:solidFill>
                        <a:srgbClr val="000000"/>
                      </a:solidFill>
                      <a:round/>
                      <a:headEnd/>
                      <a:tailEnd/>
                    </a:ln>
                  </p:spPr>
                  <p:txBody>
                    <a:bodyPr/>
                    <a:lstStyle/>
                    <a:p>
                      <a:endParaRPr lang="en-US"/>
                    </a:p>
                  </p:txBody>
                </p:sp>
                <p:sp>
                  <p:nvSpPr>
                    <p:cNvPr id="29135" name="Line 451"/>
                    <p:cNvSpPr>
                      <a:spLocks noChangeShapeType="1"/>
                    </p:cNvSpPr>
                    <p:nvPr/>
                  </p:nvSpPr>
                  <p:spPr bwMode="auto">
                    <a:xfrm>
                      <a:off x="148" y="1309"/>
                      <a:ext cx="0" cy="302"/>
                    </a:xfrm>
                    <a:prstGeom prst="line">
                      <a:avLst/>
                    </a:prstGeom>
                    <a:noFill/>
                    <a:ln w="12700" cap="sq">
                      <a:solidFill>
                        <a:srgbClr val="000000"/>
                      </a:solidFill>
                      <a:round/>
                      <a:headEnd/>
                      <a:tailEnd/>
                    </a:ln>
                  </p:spPr>
                  <p:txBody>
                    <a:bodyPr/>
                    <a:lstStyle/>
                    <a:p>
                      <a:endParaRPr lang="en-US"/>
                    </a:p>
                  </p:txBody>
                </p:sp>
                <p:sp>
                  <p:nvSpPr>
                    <p:cNvPr id="29136" name="Line 452"/>
                    <p:cNvSpPr>
                      <a:spLocks noChangeShapeType="1"/>
                    </p:cNvSpPr>
                    <p:nvPr/>
                  </p:nvSpPr>
                  <p:spPr bwMode="auto">
                    <a:xfrm>
                      <a:off x="570" y="1309"/>
                      <a:ext cx="0" cy="302"/>
                    </a:xfrm>
                    <a:prstGeom prst="line">
                      <a:avLst/>
                    </a:prstGeom>
                    <a:noFill/>
                    <a:ln w="12700">
                      <a:solidFill>
                        <a:srgbClr val="000000"/>
                      </a:solidFill>
                      <a:round/>
                      <a:headEnd/>
                      <a:tailEnd/>
                    </a:ln>
                  </p:spPr>
                  <p:txBody>
                    <a:bodyPr/>
                    <a:lstStyle/>
                    <a:p>
                      <a:endParaRPr lang="en-US"/>
                    </a:p>
                  </p:txBody>
                </p:sp>
                <p:sp>
                  <p:nvSpPr>
                    <p:cNvPr id="29137" name="Line 453"/>
                    <p:cNvSpPr>
                      <a:spLocks noChangeShapeType="1"/>
                    </p:cNvSpPr>
                    <p:nvPr/>
                  </p:nvSpPr>
                  <p:spPr bwMode="auto">
                    <a:xfrm>
                      <a:off x="993" y="1309"/>
                      <a:ext cx="0" cy="302"/>
                    </a:xfrm>
                    <a:prstGeom prst="line">
                      <a:avLst/>
                    </a:prstGeom>
                    <a:noFill/>
                    <a:ln w="12700">
                      <a:solidFill>
                        <a:srgbClr val="000000"/>
                      </a:solidFill>
                      <a:round/>
                      <a:headEnd/>
                      <a:tailEnd/>
                    </a:ln>
                  </p:spPr>
                  <p:txBody>
                    <a:bodyPr/>
                    <a:lstStyle/>
                    <a:p>
                      <a:endParaRPr lang="en-US"/>
                    </a:p>
                  </p:txBody>
                </p:sp>
                <p:sp>
                  <p:nvSpPr>
                    <p:cNvPr id="29138" name="Line 454"/>
                    <p:cNvSpPr>
                      <a:spLocks noChangeShapeType="1"/>
                    </p:cNvSpPr>
                    <p:nvPr/>
                  </p:nvSpPr>
                  <p:spPr bwMode="auto">
                    <a:xfrm>
                      <a:off x="1415" y="1309"/>
                      <a:ext cx="0" cy="302"/>
                    </a:xfrm>
                    <a:prstGeom prst="line">
                      <a:avLst/>
                    </a:prstGeom>
                    <a:noFill/>
                    <a:ln w="12700">
                      <a:solidFill>
                        <a:srgbClr val="000000"/>
                      </a:solidFill>
                      <a:round/>
                      <a:headEnd/>
                      <a:tailEnd/>
                    </a:ln>
                  </p:spPr>
                  <p:txBody>
                    <a:bodyPr/>
                    <a:lstStyle/>
                    <a:p>
                      <a:endParaRPr lang="en-US"/>
                    </a:p>
                  </p:txBody>
                </p:sp>
                <p:sp>
                  <p:nvSpPr>
                    <p:cNvPr id="29139" name="Line 455"/>
                    <p:cNvSpPr>
                      <a:spLocks noChangeShapeType="1"/>
                    </p:cNvSpPr>
                    <p:nvPr/>
                  </p:nvSpPr>
                  <p:spPr bwMode="auto">
                    <a:xfrm>
                      <a:off x="1837" y="1309"/>
                      <a:ext cx="0" cy="302"/>
                    </a:xfrm>
                    <a:prstGeom prst="line">
                      <a:avLst/>
                    </a:prstGeom>
                    <a:noFill/>
                    <a:ln w="12700">
                      <a:solidFill>
                        <a:srgbClr val="000000"/>
                      </a:solidFill>
                      <a:round/>
                      <a:headEnd/>
                      <a:tailEnd/>
                    </a:ln>
                  </p:spPr>
                  <p:txBody>
                    <a:bodyPr/>
                    <a:lstStyle/>
                    <a:p>
                      <a:endParaRPr lang="en-US"/>
                    </a:p>
                  </p:txBody>
                </p:sp>
                <p:sp>
                  <p:nvSpPr>
                    <p:cNvPr id="29140" name="Line 456"/>
                    <p:cNvSpPr>
                      <a:spLocks noChangeShapeType="1"/>
                    </p:cNvSpPr>
                    <p:nvPr/>
                  </p:nvSpPr>
                  <p:spPr bwMode="auto">
                    <a:xfrm>
                      <a:off x="2259" y="1309"/>
                      <a:ext cx="0" cy="302"/>
                    </a:xfrm>
                    <a:prstGeom prst="line">
                      <a:avLst/>
                    </a:prstGeom>
                    <a:noFill/>
                    <a:ln w="12700">
                      <a:solidFill>
                        <a:srgbClr val="000000"/>
                      </a:solidFill>
                      <a:round/>
                      <a:headEnd/>
                      <a:tailEnd/>
                    </a:ln>
                  </p:spPr>
                  <p:txBody>
                    <a:bodyPr/>
                    <a:lstStyle/>
                    <a:p>
                      <a:endParaRPr lang="en-US"/>
                    </a:p>
                  </p:txBody>
                </p:sp>
                <p:sp>
                  <p:nvSpPr>
                    <p:cNvPr id="29141" name="Line 457"/>
                    <p:cNvSpPr>
                      <a:spLocks noChangeShapeType="1"/>
                    </p:cNvSpPr>
                    <p:nvPr/>
                  </p:nvSpPr>
                  <p:spPr bwMode="auto">
                    <a:xfrm>
                      <a:off x="2682" y="1309"/>
                      <a:ext cx="0" cy="302"/>
                    </a:xfrm>
                    <a:prstGeom prst="line">
                      <a:avLst/>
                    </a:prstGeom>
                    <a:noFill/>
                    <a:ln w="12700">
                      <a:solidFill>
                        <a:srgbClr val="000000"/>
                      </a:solidFill>
                      <a:round/>
                      <a:headEnd/>
                      <a:tailEnd/>
                    </a:ln>
                  </p:spPr>
                  <p:txBody>
                    <a:bodyPr/>
                    <a:lstStyle/>
                    <a:p>
                      <a:endParaRPr lang="en-US"/>
                    </a:p>
                  </p:txBody>
                </p:sp>
                <p:sp>
                  <p:nvSpPr>
                    <p:cNvPr id="29142" name="Line 458"/>
                    <p:cNvSpPr>
                      <a:spLocks noChangeShapeType="1"/>
                    </p:cNvSpPr>
                    <p:nvPr/>
                  </p:nvSpPr>
                  <p:spPr bwMode="auto">
                    <a:xfrm>
                      <a:off x="3104" y="1309"/>
                      <a:ext cx="0" cy="302"/>
                    </a:xfrm>
                    <a:prstGeom prst="line">
                      <a:avLst/>
                    </a:prstGeom>
                    <a:noFill/>
                    <a:ln w="12700">
                      <a:solidFill>
                        <a:srgbClr val="000000"/>
                      </a:solidFill>
                      <a:round/>
                      <a:headEnd/>
                      <a:tailEnd/>
                    </a:ln>
                  </p:spPr>
                  <p:txBody>
                    <a:bodyPr/>
                    <a:lstStyle/>
                    <a:p>
                      <a:endParaRPr lang="en-US"/>
                    </a:p>
                  </p:txBody>
                </p:sp>
                <p:sp>
                  <p:nvSpPr>
                    <p:cNvPr id="29143" name="Line 459"/>
                    <p:cNvSpPr>
                      <a:spLocks noChangeShapeType="1"/>
                    </p:cNvSpPr>
                    <p:nvPr/>
                  </p:nvSpPr>
                  <p:spPr bwMode="auto">
                    <a:xfrm>
                      <a:off x="3526" y="1309"/>
                      <a:ext cx="0" cy="302"/>
                    </a:xfrm>
                    <a:prstGeom prst="line">
                      <a:avLst/>
                    </a:prstGeom>
                    <a:noFill/>
                    <a:ln w="12700">
                      <a:solidFill>
                        <a:srgbClr val="000000"/>
                      </a:solidFill>
                      <a:round/>
                      <a:headEnd/>
                      <a:tailEnd/>
                    </a:ln>
                  </p:spPr>
                  <p:txBody>
                    <a:bodyPr/>
                    <a:lstStyle/>
                    <a:p>
                      <a:endParaRPr lang="en-US"/>
                    </a:p>
                  </p:txBody>
                </p:sp>
                <p:sp>
                  <p:nvSpPr>
                    <p:cNvPr id="29144" name="Line 460"/>
                    <p:cNvSpPr>
                      <a:spLocks noChangeShapeType="1"/>
                    </p:cNvSpPr>
                    <p:nvPr/>
                  </p:nvSpPr>
                  <p:spPr bwMode="auto">
                    <a:xfrm>
                      <a:off x="3948" y="1309"/>
                      <a:ext cx="0" cy="302"/>
                    </a:xfrm>
                    <a:prstGeom prst="line">
                      <a:avLst/>
                    </a:prstGeom>
                    <a:noFill/>
                    <a:ln w="12700">
                      <a:solidFill>
                        <a:srgbClr val="000000"/>
                      </a:solidFill>
                      <a:round/>
                      <a:headEnd/>
                      <a:tailEnd/>
                    </a:ln>
                  </p:spPr>
                  <p:txBody>
                    <a:bodyPr/>
                    <a:lstStyle/>
                    <a:p>
                      <a:endParaRPr lang="en-US"/>
                    </a:p>
                  </p:txBody>
                </p:sp>
                <p:sp>
                  <p:nvSpPr>
                    <p:cNvPr id="29145" name="Line 461"/>
                    <p:cNvSpPr>
                      <a:spLocks noChangeShapeType="1"/>
                    </p:cNvSpPr>
                    <p:nvPr/>
                  </p:nvSpPr>
                  <p:spPr bwMode="auto">
                    <a:xfrm>
                      <a:off x="4371" y="1309"/>
                      <a:ext cx="0" cy="302"/>
                    </a:xfrm>
                    <a:prstGeom prst="line">
                      <a:avLst/>
                    </a:prstGeom>
                    <a:noFill/>
                    <a:ln w="12700">
                      <a:solidFill>
                        <a:srgbClr val="000000"/>
                      </a:solidFill>
                      <a:round/>
                      <a:headEnd/>
                      <a:tailEnd/>
                    </a:ln>
                  </p:spPr>
                  <p:txBody>
                    <a:bodyPr/>
                    <a:lstStyle/>
                    <a:p>
                      <a:endParaRPr lang="en-US"/>
                    </a:p>
                  </p:txBody>
                </p:sp>
                <p:sp>
                  <p:nvSpPr>
                    <p:cNvPr id="29146" name="Line 462"/>
                    <p:cNvSpPr>
                      <a:spLocks noChangeShapeType="1"/>
                    </p:cNvSpPr>
                    <p:nvPr/>
                  </p:nvSpPr>
                  <p:spPr bwMode="auto">
                    <a:xfrm>
                      <a:off x="4793" y="1309"/>
                      <a:ext cx="0" cy="302"/>
                    </a:xfrm>
                    <a:prstGeom prst="line">
                      <a:avLst/>
                    </a:prstGeom>
                    <a:noFill/>
                    <a:ln w="12700">
                      <a:solidFill>
                        <a:srgbClr val="000000"/>
                      </a:solidFill>
                      <a:round/>
                      <a:headEnd/>
                      <a:tailEnd/>
                    </a:ln>
                  </p:spPr>
                  <p:txBody>
                    <a:bodyPr/>
                    <a:lstStyle/>
                    <a:p>
                      <a:endParaRPr lang="en-US"/>
                    </a:p>
                  </p:txBody>
                </p:sp>
                <p:sp>
                  <p:nvSpPr>
                    <p:cNvPr id="29147" name="Line 463"/>
                    <p:cNvSpPr>
                      <a:spLocks noChangeShapeType="1"/>
                    </p:cNvSpPr>
                    <p:nvPr/>
                  </p:nvSpPr>
                  <p:spPr bwMode="auto">
                    <a:xfrm>
                      <a:off x="5215" y="1309"/>
                      <a:ext cx="0" cy="302"/>
                    </a:xfrm>
                    <a:prstGeom prst="line">
                      <a:avLst/>
                    </a:prstGeom>
                    <a:noFill/>
                    <a:ln w="12700">
                      <a:solidFill>
                        <a:srgbClr val="000000"/>
                      </a:solidFill>
                      <a:round/>
                      <a:headEnd/>
                      <a:tailEnd/>
                    </a:ln>
                  </p:spPr>
                  <p:txBody>
                    <a:bodyPr/>
                    <a:lstStyle/>
                    <a:p>
                      <a:endParaRPr lang="en-US"/>
                    </a:p>
                  </p:txBody>
                </p:sp>
                <p:sp>
                  <p:nvSpPr>
                    <p:cNvPr id="29148" name="Line 464"/>
                    <p:cNvSpPr>
                      <a:spLocks noChangeShapeType="1"/>
                    </p:cNvSpPr>
                    <p:nvPr/>
                  </p:nvSpPr>
                  <p:spPr bwMode="auto">
                    <a:xfrm>
                      <a:off x="5637" y="1309"/>
                      <a:ext cx="0" cy="302"/>
                    </a:xfrm>
                    <a:prstGeom prst="line">
                      <a:avLst/>
                    </a:prstGeom>
                    <a:noFill/>
                    <a:ln w="12700">
                      <a:solidFill>
                        <a:srgbClr val="000000"/>
                      </a:solidFill>
                      <a:round/>
                      <a:headEnd/>
                      <a:tailEnd/>
                    </a:ln>
                  </p:spPr>
                  <p:txBody>
                    <a:bodyPr/>
                    <a:lstStyle/>
                    <a:p>
                      <a:endParaRPr lang="en-US"/>
                    </a:p>
                  </p:txBody>
                </p:sp>
                <p:sp>
                  <p:nvSpPr>
                    <p:cNvPr id="29149" name="Line 465"/>
                    <p:cNvSpPr>
                      <a:spLocks noChangeShapeType="1"/>
                    </p:cNvSpPr>
                    <p:nvPr/>
                  </p:nvSpPr>
                  <p:spPr bwMode="auto">
                    <a:xfrm>
                      <a:off x="6060" y="1309"/>
                      <a:ext cx="0" cy="302"/>
                    </a:xfrm>
                    <a:prstGeom prst="line">
                      <a:avLst/>
                    </a:prstGeom>
                    <a:noFill/>
                    <a:ln w="12700">
                      <a:solidFill>
                        <a:srgbClr val="000000"/>
                      </a:solidFill>
                      <a:round/>
                      <a:headEnd/>
                      <a:tailEnd/>
                    </a:ln>
                  </p:spPr>
                  <p:txBody>
                    <a:bodyPr/>
                    <a:lstStyle/>
                    <a:p>
                      <a:endParaRPr lang="en-US"/>
                    </a:p>
                  </p:txBody>
                </p:sp>
                <p:sp>
                  <p:nvSpPr>
                    <p:cNvPr id="29150" name="Line 466"/>
                    <p:cNvSpPr>
                      <a:spLocks noChangeShapeType="1"/>
                    </p:cNvSpPr>
                    <p:nvPr/>
                  </p:nvSpPr>
                  <p:spPr bwMode="auto">
                    <a:xfrm>
                      <a:off x="6482" y="1309"/>
                      <a:ext cx="0" cy="302"/>
                    </a:xfrm>
                    <a:prstGeom prst="line">
                      <a:avLst/>
                    </a:prstGeom>
                    <a:noFill/>
                    <a:ln w="12700" cap="sq">
                      <a:solidFill>
                        <a:srgbClr val="000000"/>
                      </a:solidFill>
                      <a:round/>
                      <a:headEnd/>
                      <a:tailEnd/>
                    </a:ln>
                  </p:spPr>
                  <p:txBody>
                    <a:bodyPr/>
                    <a:lstStyle/>
                    <a:p>
                      <a:endParaRPr lang="en-US"/>
                    </a:p>
                  </p:txBody>
                </p:sp>
              </p:grpSp>
            </p:grpSp>
            <p:grpSp>
              <p:nvGrpSpPr>
                <p:cNvPr id="29008" name="Group 467"/>
                <p:cNvGrpSpPr>
                  <a:grpSpLocks/>
                </p:cNvGrpSpPr>
                <p:nvPr/>
              </p:nvGrpSpPr>
              <p:grpSpPr bwMode="auto">
                <a:xfrm flipH="1">
                  <a:off x="1435" y="3574"/>
                  <a:ext cx="1259" cy="282"/>
                  <a:chOff x="0" y="3554"/>
                  <a:chExt cx="6547" cy="302"/>
                </a:xfrm>
              </p:grpSpPr>
              <p:sp>
                <p:nvSpPr>
                  <p:cNvPr id="29009" name="Rectangle 468"/>
                  <p:cNvSpPr>
                    <a:spLocks noChangeArrowheads="1"/>
                  </p:cNvSpPr>
                  <p:nvPr/>
                </p:nvSpPr>
                <p:spPr bwMode="auto">
                  <a:xfrm>
                    <a:off x="2958" y="3554"/>
                    <a:ext cx="2954" cy="302"/>
                  </a:xfrm>
                  <a:prstGeom prst="rect">
                    <a:avLst/>
                  </a:prstGeom>
                  <a:solidFill>
                    <a:srgbClr val="969696"/>
                  </a:solidFill>
                  <a:ln w="9525">
                    <a:noFill/>
                    <a:miter lim="800000"/>
                    <a:headEnd/>
                    <a:tailEnd/>
                  </a:ln>
                </p:spPr>
                <p:txBody>
                  <a:bodyPr wrap="none" anchor="ctr"/>
                  <a:lstStyle/>
                  <a:p>
                    <a:endParaRPr lang="en-US"/>
                  </a:p>
                </p:txBody>
              </p:sp>
              <p:sp>
                <p:nvSpPr>
                  <p:cNvPr id="29010" name="Rectangle 469"/>
                  <p:cNvSpPr>
                    <a:spLocks noChangeArrowheads="1"/>
                  </p:cNvSpPr>
                  <p:nvPr/>
                </p:nvSpPr>
                <p:spPr bwMode="auto">
                  <a:xfrm>
                    <a:off x="1269" y="3554"/>
                    <a:ext cx="1687" cy="302"/>
                  </a:xfrm>
                  <a:prstGeom prst="rect">
                    <a:avLst/>
                  </a:prstGeom>
                  <a:solidFill>
                    <a:srgbClr val="969696"/>
                  </a:solidFill>
                  <a:ln w="9525">
                    <a:noFill/>
                    <a:miter lim="800000"/>
                    <a:headEnd/>
                    <a:tailEnd/>
                  </a:ln>
                </p:spPr>
                <p:txBody>
                  <a:bodyPr wrap="none" anchor="ctr"/>
                  <a:lstStyle/>
                  <a:p>
                    <a:endParaRPr lang="en-US"/>
                  </a:p>
                </p:txBody>
              </p:sp>
              <p:sp>
                <p:nvSpPr>
                  <p:cNvPr id="29011" name="Rectangle 470"/>
                  <p:cNvSpPr>
                    <a:spLocks noChangeArrowheads="1"/>
                  </p:cNvSpPr>
                  <p:nvPr/>
                </p:nvSpPr>
                <p:spPr bwMode="auto">
                  <a:xfrm>
                    <a:off x="422" y="3554"/>
                    <a:ext cx="845" cy="302"/>
                  </a:xfrm>
                  <a:prstGeom prst="rect">
                    <a:avLst/>
                  </a:prstGeom>
                  <a:solidFill>
                    <a:srgbClr val="969696"/>
                  </a:solidFill>
                  <a:ln w="9525">
                    <a:noFill/>
                    <a:miter lim="800000"/>
                    <a:headEnd/>
                    <a:tailEnd/>
                  </a:ln>
                </p:spPr>
                <p:txBody>
                  <a:bodyPr wrap="none" anchor="ctr"/>
                  <a:lstStyle/>
                  <a:p>
                    <a:endParaRPr lang="en-US"/>
                  </a:p>
                </p:txBody>
              </p:sp>
              <p:sp>
                <p:nvSpPr>
                  <p:cNvPr id="29012" name="Rectangle 471"/>
                  <p:cNvSpPr>
                    <a:spLocks noChangeArrowheads="1"/>
                  </p:cNvSpPr>
                  <p:nvPr/>
                </p:nvSpPr>
                <p:spPr bwMode="auto">
                  <a:xfrm>
                    <a:off x="0" y="3554"/>
                    <a:ext cx="422" cy="302"/>
                  </a:xfrm>
                  <a:prstGeom prst="rect">
                    <a:avLst/>
                  </a:prstGeom>
                  <a:solidFill>
                    <a:srgbClr val="969696"/>
                  </a:solidFill>
                  <a:ln w="9525">
                    <a:noFill/>
                    <a:miter lim="800000"/>
                    <a:headEnd/>
                    <a:tailEnd/>
                  </a:ln>
                </p:spPr>
                <p:txBody>
                  <a:bodyPr wrap="none" anchor="ctr"/>
                  <a:lstStyle/>
                  <a:p>
                    <a:endParaRPr lang="en-US"/>
                  </a:p>
                </p:txBody>
              </p:sp>
              <p:sp>
                <p:nvSpPr>
                  <p:cNvPr id="29013" name="Rectangle 472"/>
                  <p:cNvSpPr>
                    <a:spLocks noChangeArrowheads="1"/>
                  </p:cNvSpPr>
                  <p:nvPr/>
                </p:nvSpPr>
                <p:spPr bwMode="auto">
                  <a:xfrm>
                    <a:off x="5912"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014" name="Rectangle 473"/>
                  <p:cNvSpPr>
                    <a:spLocks noChangeArrowheads="1"/>
                  </p:cNvSpPr>
                  <p:nvPr/>
                </p:nvSpPr>
                <p:spPr bwMode="auto">
                  <a:xfrm>
                    <a:off x="5489" y="3554"/>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015" name="Rectangle 474"/>
                  <p:cNvSpPr>
                    <a:spLocks noChangeArrowheads="1"/>
                  </p:cNvSpPr>
                  <p:nvPr/>
                </p:nvSpPr>
                <p:spPr bwMode="auto">
                  <a:xfrm>
                    <a:off x="5067"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016" name="Rectangle 475"/>
                  <p:cNvSpPr>
                    <a:spLocks noChangeArrowheads="1"/>
                  </p:cNvSpPr>
                  <p:nvPr/>
                </p:nvSpPr>
                <p:spPr bwMode="auto">
                  <a:xfrm>
                    <a:off x="4645"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017" name="Rectangle 476"/>
                  <p:cNvSpPr>
                    <a:spLocks noChangeArrowheads="1"/>
                  </p:cNvSpPr>
                  <p:nvPr/>
                </p:nvSpPr>
                <p:spPr bwMode="auto">
                  <a:xfrm>
                    <a:off x="4223"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018" name="Rectangle 477"/>
                  <p:cNvSpPr>
                    <a:spLocks noChangeArrowheads="1"/>
                  </p:cNvSpPr>
                  <p:nvPr/>
                </p:nvSpPr>
                <p:spPr bwMode="auto">
                  <a:xfrm>
                    <a:off x="3800" y="3554"/>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019" name="Rectangle 478"/>
                  <p:cNvSpPr>
                    <a:spLocks noChangeArrowheads="1"/>
                  </p:cNvSpPr>
                  <p:nvPr/>
                </p:nvSpPr>
                <p:spPr bwMode="auto">
                  <a:xfrm>
                    <a:off x="3378"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020" name="Rectangle 479"/>
                  <p:cNvSpPr>
                    <a:spLocks noChangeArrowheads="1"/>
                  </p:cNvSpPr>
                  <p:nvPr/>
                </p:nvSpPr>
                <p:spPr bwMode="auto">
                  <a:xfrm>
                    <a:off x="2956"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021" name="Rectangle 480"/>
                  <p:cNvSpPr>
                    <a:spLocks noChangeArrowheads="1"/>
                  </p:cNvSpPr>
                  <p:nvPr/>
                </p:nvSpPr>
                <p:spPr bwMode="auto">
                  <a:xfrm>
                    <a:off x="2534"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022" name="Rectangle 481"/>
                  <p:cNvSpPr>
                    <a:spLocks noChangeArrowheads="1"/>
                  </p:cNvSpPr>
                  <p:nvPr/>
                </p:nvSpPr>
                <p:spPr bwMode="auto">
                  <a:xfrm>
                    <a:off x="2111" y="3554"/>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023" name="Rectangle 482"/>
                  <p:cNvSpPr>
                    <a:spLocks noChangeArrowheads="1"/>
                  </p:cNvSpPr>
                  <p:nvPr/>
                </p:nvSpPr>
                <p:spPr bwMode="auto">
                  <a:xfrm>
                    <a:off x="1689"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024" name="Rectangle 483"/>
                  <p:cNvSpPr>
                    <a:spLocks noChangeArrowheads="1"/>
                  </p:cNvSpPr>
                  <p:nvPr/>
                </p:nvSpPr>
                <p:spPr bwMode="auto">
                  <a:xfrm>
                    <a:off x="1267"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025" name="Rectangle 484"/>
                  <p:cNvSpPr>
                    <a:spLocks noChangeArrowheads="1"/>
                  </p:cNvSpPr>
                  <p:nvPr/>
                </p:nvSpPr>
                <p:spPr bwMode="auto">
                  <a:xfrm>
                    <a:off x="845"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026" name="Rectangle 485"/>
                  <p:cNvSpPr>
                    <a:spLocks noChangeArrowheads="1"/>
                  </p:cNvSpPr>
                  <p:nvPr/>
                </p:nvSpPr>
                <p:spPr bwMode="auto">
                  <a:xfrm>
                    <a:off x="422" y="3554"/>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027" name="Rectangle 486"/>
                  <p:cNvSpPr>
                    <a:spLocks noChangeArrowheads="1"/>
                  </p:cNvSpPr>
                  <p:nvPr/>
                </p:nvSpPr>
                <p:spPr bwMode="auto">
                  <a:xfrm>
                    <a:off x="0"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028" name="Line 487"/>
                  <p:cNvSpPr>
                    <a:spLocks noChangeShapeType="1"/>
                  </p:cNvSpPr>
                  <p:nvPr/>
                </p:nvSpPr>
                <p:spPr bwMode="auto">
                  <a:xfrm>
                    <a:off x="0" y="3554"/>
                    <a:ext cx="6334" cy="0"/>
                  </a:xfrm>
                  <a:prstGeom prst="line">
                    <a:avLst/>
                  </a:prstGeom>
                  <a:noFill/>
                  <a:ln w="12700" cap="sq">
                    <a:solidFill>
                      <a:srgbClr val="000000"/>
                    </a:solidFill>
                    <a:round/>
                    <a:headEnd/>
                    <a:tailEnd/>
                  </a:ln>
                </p:spPr>
                <p:txBody>
                  <a:bodyPr/>
                  <a:lstStyle/>
                  <a:p>
                    <a:endParaRPr lang="en-US"/>
                  </a:p>
                </p:txBody>
              </p:sp>
              <p:sp>
                <p:nvSpPr>
                  <p:cNvPr id="29029" name="Line 488"/>
                  <p:cNvSpPr>
                    <a:spLocks noChangeShapeType="1"/>
                  </p:cNvSpPr>
                  <p:nvPr/>
                </p:nvSpPr>
                <p:spPr bwMode="auto">
                  <a:xfrm>
                    <a:off x="0" y="3856"/>
                    <a:ext cx="6334" cy="0"/>
                  </a:xfrm>
                  <a:prstGeom prst="line">
                    <a:avLst/>
                  </a:prstGeom>
                  <a:noFill/>
                  <a:ln w="12700" cap="sq">
                    <a:solidFill>
                      <a:srgbClr val="000000"/>
                    </a:solidFill>
                    <a:round/>
                    <a:headEnd/>
                    <a:tailEnd/>
                  </a:ln>
                </p:spPr>
                <p:txBody>
                  <a:bodyPr/>
                  <a:lstStyle/>
                  <a:p>
                    <a:endParaRPr lang="en-US"/>
                  </a:p>
                </p:txBody>
              </p:sp>
              <p:sp>
                <p:nvSpPr>
                  <p:cNvPr id="29030" name="Line 489"/>
                  <p:cNvSpPr>
                    <a:spLocks noChangeShapeType="1"/>
                  </p:cNvSpPr>
                  <p:nvPr/>
                </p:nvSpPr>
                <p:spPr bwMode="auto">
                  <a:xfrm>
                    <a:off x="0" y="3554"/>
                    <a:ext cx="0" cy="302"/>
                  </a:xfrm>
                  <a:prstGeom prst="line">
                    <a:avLst/>
                  </a:prstGeom>
                  <a:noFill/>
                  <a:ln w="12700" cap="sq">
                    <a:solidFill>
                      <a:srgbClr val="000000"/>
                    </a:solidFill>
                    <a:round/>
                    <a:headEnd/>
                    <a:tailEnd/>
                  </a:ln>
                </p:spPr>
                <p:txBody>
                  <a:bodyPr/>
                  <a:lstStyle/>
                  <a:p>
                    <a:endParaRPr lang="en-US"/>
                  </a:p>
                </p:txBody>
              </p:sp>
              <p:sp>
                <p:nvSpPr>
                  <p:cNvPr id="29031" name="Line 490"/>
                  <p:cNvSpPr>
                    <a:spLocks noChangeShapeType="1"/>
                  </p:cNvSpPr>
                  <p:nvPr/>
                </p:nvSpPr>
                <p:spPr bwMode="auto">
                  <a:xfrm>
                    <a:off x="422" y="3554"/>
                    <a:ext cx="0" cy="302"/>
                  </a:xfrm>
                  <a:prstGeom prst="line">
                    <a:avLst/>
                  </a:prstGeom>
                  <a:noFill/>
                  <a:ln w="12700">
                    <a:solidFill>
                      <a:srgbClr val="000000"/>
                    </a:solidFill>
                    <a:round/>
                    <a:headEnd/>
                    <a:tailEnd/>
                  </a:ln>
                </p:spPr>
                <p:txBody>
                  <a:bodyPr/>
                  <a:lstStyle/>
                  <a:p>
                    <a:endParaRPr lang="en-US"/>
                  </a:p>
                </p:txBody>
              </p:sp>
              <p:sp>
                <p:nvSpPr>
                  <p:cNvPr id="29032" name="Line 491"/>
                  <p:cNvSpPr>
                    <a:spLocks noChangeShapeType="1"/>
                  </p:cNvSpPr>
                  <p:nvPr/>
                </p:nvSpPr>
                <p:spPr bwMode="auto">
                  <a:xfrm>
                    <a:off x="845" y="3554"/>
                    <a:ext cx="0" cy="302"/>
                  </a:xfrm>
                  <a:prstGeom prst="line">
                    <a:avLst/>
                  </a:prstGeom>
                  <a:noFill/>
                  <a:ln w="12700">
                    <a:solidFill>
                      <a:srgbClr val="000000"/>
                    </a:solidFill>
                    <a:round/>
                    <a:headEnd/>
                    <a:tailEnd/>
                  </a:ln>
                </p:spPr>
                <p:txBody>
                  <a:bodyPr/>
                  <a:lstStyle/>
                  <a:p>
                    <a:endParaRPr lang="en-US"/>
                  </a:p>
                </p:txBody>
              </p:sp>
              <p:sp>
                <p:nvSpPr>
                  <p:cNvPr id="29033" name="Line 492"/>
                  <p:cNvSpPr>
                    <a:spLocks noChangeShapeType="1"/>
                  </p:cNvSpPr>
                  <p:nvPr/>
                </p:nvSpPr>
                <p:spPr bwMode="auto">
                  <a:xfrm>
                    <a:off x="1267" y="3554"/>
                    <a:ext cx="0" cy="302"/>
                  </a:xfrm>
                  <a:prstGeom prst="line">
                    <a:avLst/>
                  </a:prstGeom>
                  <a:noFill/>
                  <a:ln w="12700">
                    <a:solidFill>
                      <a:srgbClr val="000000"/>
                    </a:solidFill>
                    <a:round/>
                    <a:headEnd/>
                    <a:tailEnd/>
                  </a:ln>
                </p:spPr>
                <p:txBody>
                  <a:bodyPr/>
                  <a:lstStyle/>
                  <a:p>
                    <a:endParaRPr lang="en-US"/>
                  </a:p>
                </p:txBody>
              </p:sp>
              <p:sp>
                <p:nvSpPr>
                  <p:cNvPr id="29034" name="Line 493"/>
                  <p:cNvSpPr>
                    <a:spLocks noChangeShapeType="1"/>
                  </p:cNvSpPr>
                  <p:nvPr/>
                </p:nvSpPr>
                <p:spPr bwMode="auto">
                  <a:xfrm>
                    <a:off x="1689" y="3554"/>
                    <a:ext cx="0" cy="302"/>
                  </a:xfrm>
                  <a:prstGeom prst="line">
                    <a:avLst/>
                  </a:prstGeom>
                  <a:noFill/>
                  <a:ln w="12700">
                    <a:solidFill>
                      <a:srgbClr val="000000"/>
                    </a:solidFill>
                    <a:round/>
                    <a:headEnd/>
                    <a:tailEnd/>
                  </a:ln>
                </p:spPr>
                <p:txBody>
                  <a:bodyPr/>
                  <a:lstStyle/>
                  <a:p>
                    <a:endParaRPr lang="en-US"/>
                  </a:p>
                </p:txBody>
              </p:sp>
              <p:sp>
                <p:nvSpPr>
                  <p:cNvPr id="29035" name="Line 494"/>
                  <p:cNvSpPr>
                    <a:spLocks noChangeShapeType="1"/>
                  </p:cNvSpPr>
                  <p:nvPr/>
                </p:nvSpPr>
                <p:spPr bwMode="auto">
                  <a:xfrm>
                    <a:off x="2111" y="3554"/>
                    <a:ext cx="0" cy="302"/>
                  </a:xfrm>
                  <a:prstGeom prst="line">
                    <a:avLst/>
                  </a:prstGeom>
                  <a:noFill/>
                  <a:ln w="12700">
                    <a:solidFill>
                      <a:srgbClr val="000000"/>
                    </a:solidFill>
                    <a:round/>
                    <a:headEnd/>
                    <a:tailEnd/>
                  </a:ln>
                </p:spPr>
                <p:txBody>
                  <a:bodyPr/>
                  <a:lstStyle/>
                  <a:p>
                    <a:endParaRPr lang="en-US"/>
                  </a:p>
                </p:txBody>
              </p:sp>
              <p:sp>
                <p:nvSpPr>
                  <p:cNvPr id="29036" name="Line 495"/>
                  <p:cNvSpPr>
                    <a:spLocks noChangeShapeType="1"/>
                  </p:cNvSpPr>
                  <p:nvPr/>
                </p:nvSpPr>
                <p:spPr bwMode="auto">
                  <a:xfrm>
                    <a:off x="2534" y="3554"/>
                    <a:ext cx="0" cy="302"/>
                  </a:xfrm>
                  <a:prstGeom prst="line">
                    <a:avLst/>
                  </a:prstGeom>
                  <a:noFill/>
                  <a:ln w="12700">
                    <a:solidFill>
                      <a:srgbClr val="000000"/>
                    </a:solidFill>
                    <a:round/>
                    <a:headEnd/>
                    <a:tailEnd/>
                  </a:ln>
                </p:spPr>
                <p:txBody>
                  <a:bodyPr/>
                  <a:lstStyle/>
                  <a:p>
                    <a:endParaRPr lang="en-US"/>
                  </a:p>
                </p:txBody>
              </p:sp>
              <p:sp>
                <p:nvSpPr>
                  <p:cNvPr id="29037" name="Line 496"/>
                  <p:cNvSpPr>
                    <a:spLocks noChangeShapeType="1"/>
                  </p:cNvSpPr>
                  <p:nvPr/>
                </p:nvSpPr>
                <p:spPr bwMode="auto">
                  <a:xfrm>
                    <a:off x="2956" y="3554"/>
                    <a:ext cx="0" cy="302"/>
                  </a:xfrm>
                  <a:prstGeom prst="line">
                    <a:avLst/>
                  </a:prstGeom>
                  <a:noFill/>
                  <a:ln w="12700">
                    <a:solidFill>
                      <a:srgbClr val="000000"/>
                    </a:solidFill>
                    <a:round/>
                    <a:headEnd/>
                    <a:tailEnd/>
                  </a:ln>
                </p:spPr>
                <p:txBody>
                  <a:bodyPr/>
                  <a:lstStyle/>
                  <a:p>
                    <a:endParaRPr lang="en-US"/>
                  </a:p>
                </p:txBody>
              </p:sp>
              <p:sp>
                <p:nvSpPr>
                  <p:cNvPr id="29038" name="Line 497"/>
                  <p:cNvSpPr>
                    <a:spLocks noChangeShapeType="1"/>
                  </p:cNvSpPr>
                  <p:nvPr/>
                </p:nvSpPr>
                <p:spPr bwMode="auto">
                  <a:xfrm>
                    <a:off x="3378" y="3554"/>
                    <a:ext cx="0" cy="302"/>
                  </a:xfrm>
                  <a:prstGeom prst="line">
                    <a:avLst/>
                  </a:prstGeom>
                  <a:noFill/>
                  <a:ln w="12700">
                    <a:solidFill>
                      <a:srgbClr val="000000"/>
                    </a:solidFill>
                    <a:round/>
                    <a:headEnd/>
                    <a:tailEnd/>
                  </a:ln>
                </p:spPr>
                <p:txBody>
                  <a:bodyPr/>
                  <a:lstStyle/>
                  <a:p>
                    <a:endParaRPr lang="en-US"/>
                  </a:p>
                </p:txBody>
              </p:sp>
              <p:sp>
                <p:nvSpPr>
                  <p:cNvPr id="29039" name="Line 498"/>
                  <p:cNvSpPr>
                    <a:spLocks noChangeShapeType="1"/>
                  </p:cNvSpPr>
                  <p:nvPr/>
                </p:nvSpPr>
                <p:spPr bwMode="auto">
                  <a:xfrm>
                    <a:off x="3800" y="3554"/>
                    <a:ext cx="0" cy="302"/>
                  </a:xfrm>
                  <a:prstGeom prst="line">
                    <a:avLst/>
                  </a:prstGeom>
                  <a:noFill/>
                  <a:ln w="12700">
                    <a:solidFill>
                      <a:srgbClr val="000000"/>
                    </a:solidFill>
                    <a:round/>
                    <a:headEnd/>
                    <a:tailEnd/>
                  </a:ln>
                </p:spPr>
                <p:txBody>
                  <a:bodyPr/>
                  <a:lstStyle/>
                  <a:p>
                    <a:endParaRPr lang="en-US"/>
                  </a:p>
                </p:txBody>
              </p:sp>
              <p:sp>
                <p:nvSpPr>
                  <p:cNvPr id="29040" name="Line 499"/>
                  <p:cNvSpPr>
                    <a:spLocks noChangeShapeType="1"/>
                  </p:cNvSpPr>
                  <p:nvPr/>
                </p:nvSpPr>
                <p:spPr bwMode="auto">
                  <a:xfrm>
                    <a:off x="4223" y="3554"/>
                    <a:ext cx="0" cy="302"/>
                  </a:xfrm>
                  <a:prstGeom prst="line">
                    <a:avLst/>
                  </a:prstGeom>
                  <a:noFill/>
                  <a:ln w="12700">
                    <a:solidFill>
                      <a:srgbClr val="000000"/>
                    </a:solidFill>
                    <a:round/>
                    <a:headEnd/>
                    <a:tailEnd/>
                  </a:ln>
                </p:spPr>
                <p:txBody>
                  <a:bodyPr/>
                  <a:lstStyle/>
                  <a:p>
                    <a:endParaRPr lang="en-US"/>
                  </a:p>
                </p:txBody>
              </p:sp>
              <p:sp>
                <p:nvSpPr>
                  <p:cNvPr id="29041" name="Line 500"/>
                  <p:cNvSpPr>
                    <a:spLocks noChangeShapeType="1"/>
                  </p:cNvSpPr>
                  <p:nvPr/>
                </p:nvSpPr>
                <p:spPr bwMode="auto">
                  <a:xfrm>
                    <a:off x="4645" y="3554"/>
                    <a:ext cx="0" cy="302"/>
                  </a:xfrm>
                  <a:prstGeom prst="line">
                    <a:avLst/>
                  </a:prstGeom>
                  <a:noFill/>
                  <a:ln w="12700">
                    <a:solidFill>
                      <a:srgbClr val="000000"/>
                    </a:solidFill>
                    <a:round/>
                    <a:headEnd/>
                    <a:tailEnd/>
                  </a:ln>
                </p:spPr>
                <p:txBody>
                  <a:bodyPr/>
                  <a:lstStyle/>
                  <a:p>
                    <a:endParaRPr lang="en-US"/>
                  </a:p>
                </p:txBody>
              </p:sp>
              <p:sp>
                <p:nvSpPr>
                  <p:cNvPr id="29042" name="Line 501"/>
                  <p:cNvSpPr>
                    <a:spLocks noChangeShapeType="1"/>
                  </p:cNvSpPr>
                  <p:nvPr/>
                </p:nvSpPr>
                <p:spPr bwMode="auto">
                  <a:xfrm>
                    <a:off x="5067" y="3554"/>
                    <a:ext cx="0" cy="302"/>
                  </a:xfrm>
                  <a:prstGeom prst="line">
                    <a:avLst/>
                  </a:prstGeom>
                  <a:noFill/>
                  <a:ln w="12700">
                    <a:solidFill>
                      <a:srgbClr val="000000"/>
                    </a:solidFill>
                    <a:round/>
                    <a:headEnd/>
                    <a:tailEnd/>
                  </a:ln>
                </p:spPr>
                <p:txBody>
                  <a:bodyPr/>
                  <a:lstStyle/>
                  <a:p>
                    <a:endParaRPr lang="en-US"/>
                  </a:p>
                </p:txBody>
              </p:sp>
              <p:sp>
                <p:nvSpPr>
                  <p:cNvPr id="29043" name="Line 502"/>
                  <p:cNvSpPr>
                    <a:spLocks noChangeShapeType="1"/>
                  </p:cNvSpPr>
                  <p:nvPr/>
                </p:nvSpPr>
                <p:spPr bwMode="auto">
                  <a:xfrm>
                    <a:off x="5489" y="3554"/>
                    <a:ext cx="0" cy="302"/>
                  </a:xfrm>
                  <a:prstGeom prst="line">
                    <a:avLst/>
                  </a:prstGeom>
                  <a:noFill/>
                  <a:ln w="12700">
                    <a:solidFill>
                      <a:srgbClr val="000000"/>
                    </a:solidFill>
                    <a:round/>
                    <a:headEnd/>
                    <a:tailEnd/>
                  </a:ln>
                </p:spPr>
                <p:txBody>
                  <a:bodyPr/>
                  <a:lstStyle/>
                  <a:p>
                    <a:endParaRPr lang="en-US"/>
                  </a:p>
                </p:txBody>
              </p:sp>
              <p:sp>
                <p:nvSpPr>
                  <p:cNvPr id="29044" name="Line 503"/>
                  <p:cNvSpPr>
                    <a:spLocks noChangeShapeType="1"/>
                  </p:cNvSpPr>
                  <p:nvPr/>
                </p:nvSpPr>
                <p:spPr bwMode="auto">
                  <a:xfrm>
                    <a:off x="5912" y="3554"/>
                    <a:ext cx="0" cy="302"/>
                  </a:xfrm>
                  <a:prstGeom prst="line">
                    <a:avLst/>
                  </a:prstGeom>
                  <a:noFill/>
                  <a:ln w="12700">
                    <a:solidFill>
                      <a:srgbClr val="000000"/>
                    </a:solidFill>
                    <a:round/>
                    <a:headEnd/>
                    <a:tailEnd/>
                  </a:ln>
                </p:spPr>
                <p:txBody>
                  <a:bodyPr/>
                  <a:lstStyle/>
                  <a:p>
                    <a:endParaRPr lang="en-US"/>
                  </a:p>
                </p:txBody>
              </p:sp>
              <p:sp>
                <p:nvSpPr>
                  <p:cNvPr id="29045" name="Line 504"/>
                  <p:cNvSpPr>
                    <a:spLocks noChangeShapeType="1"/>
                  </p:cNvSpPr>
                  <p:nvPr/>
                </p:nvSpPr>
                <p:spPr bwMode="auto">
                  <a:xfrm>
                    <a:off x="6334" y="3554"/>
                    <a:ext cx="0" cy="302"/>
                  </a:xfrm>
                  <a:prstGeom prst="line">
                    <a:avLst/>
                  </a:prstGeom>
                  <a:noFill/>
                  <a:ln w="12700" cap="sq">
                    <a:solidFill>
                      <a:srgbClr val="000000"/>
                    </a:solidFill>
                    <a:round/>
                    <a:headEnd/>
                    <a:tailEnd/>
                  </a:ln>
                </p:spPr>
                <p:txBody>
                  <a:bodyPr/>
                  <a:lstStyle/>
                  <a:p>
                    <a:endParaRPr lang="en-US"/>
                  </a:p>
                </p:txBody>
              </p:sp>
              <p:grpSp>
                <p:nvGrpSpPr>
                  <p:cNvPr id="29046" name="Group 505"/>
                  <p:cNvGrpSpPr>
                    <a:grpSpLocks/>
                  </p:cNvGrpSpPr>
                  <p:nvPr/>
                </p:nvGrpSpPr>
                <p:grpSpPr bwMode="auto">
                  <a:xfrm>
                    <a:off x="213" y="3554"/>
                    <a:ext cx="6334" cy="302"/>
                    <a:chOff x="148" y="1309"/>
                    <a:chExt cx="6334" cy="302"/>
                  </a:xfrm>
                </p:grpSpPr>
                <p:sp>
                  <p:nvSpPr>
                    <p:cNvPr id="29047" name="Rectangle 506"/>
                    <p:cNvSpPr>
                      <a:spLocks noChangeArrowheads="1"/>
                    </p:cNvSpPr>
                    <p:nvPr/>
                  </p:nvSpPr>
                  <p:spPr bwMode="auto">
                    <a:xfrm>
                      <a:off x="6060"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048" name="Rectangle 507"/>
                    <p:cNvSpPr>
                      <a:spLocks noChangeArrowheads="1"/>
                    </p:cNvSpPr>
                    <p:nvPr/>
                  </p:nvSpPr>
                  <p:spPr bwMode="auto">
                    <a:xfrm>
                      <a:off x="5637" y="1309"/>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049" name="Rectangle 508"/>
                    <p:cNvSpPr>
                      <a:spLocks noChangeArrowheads="1"/>
                    </p:cNvSpPr>
                    <p:nvPr/>
                  </p:nvSpPr>
                  <p:spPr bwMode="auto">
                    <a:xfrm>
                      <a:off x="5215"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050" name="Rectangle 509"/>
                    <p:cNvSpPr>
                      <a:spLocks noChangeArrowheads="1"/>
                    </p:cNvSpPr>
                    <p:nvPr/>
                  </p:nvSpPr>
                  <p:spPr bwMode="auto">
                    <a:xfrm>
                      <a:off x="4793"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051" name="Rectangle 510"/>
                    <p:cNvSpPr>
                      <a:spLocks noChangeArrowheads="1"/>
                    </p:cNvSpPr>
                    <p:nvPr/>
                  </p:nvSpPr>
                  <p:spPr bwMode="auto">
                    <a:xfrm>
                      <a:off x="4371"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052" name="Rectangle 511"/>
                    <p:cNvSpPr>
                      <a:spLocks noChangeArrowheads="1"/>
                    </p:cNvSpPr>
                    <p:nvPr/>
                  </p:nvSpPr>
                  <p:spPr bwMode="auto">
                    <a:xfrm>
                      <a:off x="3948" y="1309"/>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053" name="Rectangle 512"/>
                    <p:cNvSpPr>
                      <a:spLocks noChangeArrowheads="1"/>
                    </p:cNvSpPr>
                    <p:nvPr/>
                  </p:nvSpPr>
                  <p:spPr bwMode="auto">
                    <a:xfrm>
                      <a:off x="3526"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054" name="Rectangle 513"/>
                    <p:cNvSpPr>
                      <a:spLocks noChangeArrowheads="1"/>
                    </p:cNvSpPr>
                    <p:nvPr/>
                  </p:nvSpPr>
                  <p:spPr bwMode="auto">
                    <a:xfrm>
                      <a:off x="3104"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055" name="Rectangle 514"/>
                    <p:cNvSpPr>
                      <a:spLocks noChangeArrowheads="1"/>
                    </p:cNvSpPr>
                    <p:nvPr/>
                  </p:nvSpPr>
                  <p:spPr bwMode="auto">
                    <a:xfrm>
                      <a:off x="2682"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056" name="Rectangle 515"/>
                    <p:cNvSpPr>
                      <a:spLocks noChangeArrowheads="1"/>
                    </p:cNvSpPr>
                    <p:nvPr/>
                  </p:nvSpPr>
                  <p:spPr bwMode="auto">
                    <a:xfrm>
                      <a:off x="2259" y="1309"/>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057" name="Rectangle 516"/>
                    <p:cNvSpPr>
                      <a:spLocks noChangeArrowheads="1"/>
                    </p:cNvSpPr>
                    <p:nvPr/>
                  </p:nvSpPr>
                  <p:spPr bwMode="auto">
                    <a:xfrm>
                      <a:off x="1837"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058" name="Rectangle 517"/>
                    <p:cNvSpPr>
                      <a:spLocks noChangeArrowheads="1"/>
                    </p:cNvSpPr>
                    <p:nvPr/>
                  </p:nvSpPr>
                  <p:spPr bwMode="auto">
                    <a:xfrm>
                      <a:off x="1415"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059" name="Rectangle 518"/>
                    <p:cNvSpPr>
                      <a:spLocks noChangeArrowheads="1"/>
                    </p:cNvSpPr>
                    <p:nvPr/>
                  </p:nvSpPr>
                  <p:spPr bwMode="auto">
                    <a:xfrm>
                      <a:off x="993"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060" name="Rectangle 519"/>
                    <p:cNvSpPr>
                      <a:spLocks noChangeArrowheads="1"/>
                    </p:cNvSpPr>
                    <p:nvPr/>
                  </p:nvSpPr>
                  <p:spPr bwMode="auto">
                    <a:xfrm>
                      <a:off x="570" y="1309"/>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061" name="Rectangle 520"/>
                    <p:cNvSpPr>
                      <a:spLocks noChangeArrowheads="1"/>
                    </p:cNvSpPr>
                    <p:nvPr/>
                  </p:nvSpPr>
                  <p:spPr bwMode="auto">
                    <a:xfrm>
                      <a:off x="148"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9062" name="Line 521"/>
                    <p:cNvSpPr>
                      <a:spLocks noChangeShapeType="1"/>
                    </p:cNvSpPr>
                    <p:nvPr/>
                  </p:nvSpPr>
                  <p:spPr bwMode="auto">
                    <a:xfrm>
                      <a:off x="148" y="1309"/>
                      <a:ext cx="6334" cy="0"/>
                    </a:xfrm>
                    <a:prstGeom prst="line">
                      <a:avLst/>
                    </a:prstGeom>
                    <a:noFill/>
                    <a:ln w="12700" cap="sq">
                      <a:solidFill>
                        <a:srgbClr val="000000"/>
                      </a:solidFill>
                      <a:round/>
                      <a:headEnd/>
                      <a:tailEnd/>
                    </a:ln>
                  </p:spPr>
                  <p:txBody>
                    <a:bodyPr/>
                    <a:lstStyle/>
                    <a:p>
                      <a:endParaRPr lang="en-US"/>
                    </a:p>
                  </p:txBody>
                </p:sp>
                <p:sp>
                  <p:nvSpPr>
                    <p:cNvPr id="29063" name="Line 522"/>
                    <p:cNvSpPr>
                      <a:spLocks noChangeShapeType="1"/>
                    </p:cNvSpPr>
                    <p:nvPr/>
                  </p:nvSpPr>
                  <p:spPr bwMode="auto">
                    <a:xfrm>
                      <a:off x="148" y="1611"/>
                      <a:ext cx="6334" cy="0"/>
                    </a:xfrm>
                    <a:prstGeom prst="line">
                      <a:avLst/>
                    </a:prstGeom>
                    <a:noFill/>
                    <a:ln w="12700" cap="sq">
                      <a:solidFill>
                        <a:srgbClr val="000000"/>
                      </a:solidFill>
                      <a:round/>
                      <a:headEnd/>
                      <a:tailEnd/>
                    </a:ln>
                  </p:spPr>
                  <p:txBody>
                    <a:bodyPr/>
                    <a:lstStyle/>
                    <a:p>
                      <a:endParaRPr lang="en-US"/>
                    </a:p>
                  </p:txBody>
                </p:sp>
                <p:sp>
                  <p:nvSpPr>
                    <p:cNvPr id="29064" name="Line 523"/>
                    <p:cNvSpPr>
                      <a:spLocks noChangeShapeType="1"/>
                    </p:cNvSpPr>
                    <p:nvPr/>
                  </p:nvSpPr>
                  <p:spPr bwMode="auto">
                    <a:xfrm>
                      <a:off x="148" y="1309"/>
                      <a:ext cx="0" cy="302"/>
                    </a:xfrm>
                    <a:prstGeom prst="line">
                      <a:avLst/>
                    </a:prstGeom>
                    <a:noFill/>
                    <a:ln w="12700" cap="sq">
                      <a:solidFill>
                        <a:srgbClr val="000000"/>
                      </a:solidFill>
                      <a:round/>
                      <a:headEnd/>
                      <a:tailEnd/>
                    </a:ln>
                  </p:spPr>
                  <p:txBody>
                    <a:bodyPr/>
                    <a:lstStyle/>
                    <a:p>
                      <a:endParaRPr lang="en-US"/>
                    </a:p>
                  </p:txBody>
                </p:sp>
                <p:sp>
                  <p:nvSpPr>
                    <p:cNvPr id="29065" name="Line 524"/>
                    <p:cNvSpPr>
                      <a:spLocks noChangeShapeType="1"/>
                    </p:cNvSpPr>
                    <p:nvPr/>
                  </p:nvSpPr>
                  <p:spPr bwMode="auto">
                    <a:xfrm>
                      <a:off x="570" y="1309"/>
                      <a:ext cx="0" cy="302"/>
                    </a:xfrm>
                    <a:prstGeom prst="line">
                      <a:avLst/>
                    </a:prstGeom>
                    <a:noFill/>
                    <a:ln w="12700">
                      <a:solidFill>
                        <a:srgbClr val="000000"/>
                      </a:solidFill>
                      <a:round/>
                      <a:headEnd/>
                      <a:tailEnd/>
                    </a:ln>
                  </p:spPr>
                  <p:txBody>
                    <a:bodyPr/>
                    <a:lstStyle/>
                    <a:p>
                      <a:endParaRPr lang="en-US"/>
                    </a:p>
                  </p:txBody>
                </p:sp>
                <p:sp>
                  <p:nvSpPr>
                    <p:cNvPr id="29066" name="Line 525"/>
                    <p:cNvSpPr>
                      <a:spLocks noChangeShapeType="1"/>
                    </p:cNvSpPr>
                    <p:nvPr/>
                  </p:nvSpPr>
                  <p:spPr bwMode="auto">
                    <a:xfrm>
                      <a:off x="993" y="1309"/>
                      <a:ext cx="0" cy="302"/>
                    </a:xfrm>
                    <a:prstGeom prst="line">
                      <a:avLst/>
                    </a:prstGeom>
                    <a:noFill/>
                    <a:ln w="12700">
                      <a:solidFill>
                        <a:srgbClr val="000000"/>
                      </a:solidFill>
                      <a:round/>
                      <a:headEnd/>
                      <a:tailEnd/>
                    </a:ln>
                  </p:spPr>
                  <p:txBody>
                    <a:bodyPr/>
                    <a:lstStyle/>
                    <a:p>
                      <a:endParaRPr lang="en-US"/>
                    </a:p>
                  </p:txBody>
                </p:sp>
                <p:sp>
                  <p:nvSpPr>
                    <p:cNvPr id="29067" name="Line 526"/>
                    <p:cNvSpPr>
                      <a:spLocks noChangeShapeType="1"/>
                    </p:cNvSpPr>
                    <p:nvPr/>
                  </p:nvSpPr>
                  <p:spPr bwMode="auto">
                    <a:xfrm>
                      <a:off x="1415" y="1309"/>
                      <a:ext cx="0" cy="302"/>
                    </a:xfrm>
                    <a:prstGeom prst="line">
                      <a:avLst/>
                    </a:prstGeom>
                    <a:noFill/>
                    <a:ln w="12700">
                      <a:solidFill>
                        <a:srgbClr val="000000"/>
                      </a:solidFill>
                      <a:round/>
                      <a:headEnd/>
                      <a:tailEnd/>
                    </a:ln>
                  </p:spPr>
                  <p:txBody>
                    <a:bodyPr/>
                    <a:lstStyle/>
                    <a:p>
                      <a:endParaRPr lang="en-US"/>
                    </a:p>
                  </p:txBody>
                </p:sp>
                <p:sp>
                  <p:nvSpPr>
                    <p:cNvPr id="29068" name="Line 527"/>
                    <p:cNvSpPr>
                      <a:spLocks noChangeShapeType="1"/>
                    </p:cNvSpPr>
                    <p:nvPr/>
                  </p:nvSpPr>
                  <p:spPr bwMode="auto">
                    <a:xfrm>
                      <a:off x="1837" y="1309"/>
                      <a:ext cx="0" cy="302"/>
                    </a:xfrm>
                    <a:prstGeom prst="line">
                      <a:avLst/>
                    </a:prstGeom>
                    <a:noFill/>
                    <a:ln w="12700">
                      <a:solidFill>
                        <a:srgbClr val="000000"/>
                      </a:solidFill>
                      <a:round/>
                      <a:headEnd/>
                      <a:tailEnd/>
                    </a:ln>
                  </p:spPr>
                  <p:txBody>
                    <a:bodyPr/>
                    <a:lstStyle/>
                    <a:p>
                      <a:endParaRPr lang="en-US"/>
                    </a:p>
                  </p:txBody>
                </p:sp>
                <p:sp>
                  <p:nvSpPr>
                    <p:cNvPr id="29069" name="Line 528"/>
                    <p:cNvSpPr>
                      <a:spLocks noChangeShapeType="1"/>
                    </p:cNvSpPr>
                    <p:nvPr/>
                  </p:nvSpPr>
                  <p:spPr bwMode="auto">
                    <a:xfrm>
                      <a:off x="2259" y="1309"/>
                      <a:ext cx="0" cy="302"/>
                    </a:xfrm>
                    <a:prstGeom prst="line">
                      <a:avLst/>
                    </a:prstGeom>
                    <a:noFill/>
                    <a:ln w="12700">
                      <a:solidFill>
                        <a:srgbClr val="000000"/>
                      </a:solidFill>
                      <a:round/>
                      <a:headEnd/>
                      <a:tailEnd/>
                    </a:ln>
                  </p:spPr>
                  <p:txBody>
                    <a:bodyPr/>
                    <a:lstStyle/>
                    <a:p>
                      <a:endParaRPr lang="en-US"/>
                    </a:p>
                  </p:txBody>
                </p:sp>
                <p:sp>
                  <p:nvSpPr>
                    <p:cNvPr id="29070" name="Line 529"/>
                    <p:cNvSpPr>
                      <a:spLocks noChangeShapeType="1"/>
                    </p:cNvSpPr>
                    <p:nvPr/>
                  </p:nvSpPr>
                  <p:spPr bwMode="auto">
                    <a:xfrm>
                      <a:off x="2682" y="1309"/>
                      <a:ext cx="0" cy="302"/>
                    </a:xfrm>
                    <a:prstGeom prst="line">
                      <a:avLst/>
                    </a:prstGeom>
                    <a:noFill/>
                    <a:ln w="12700">
                      <a:solidFill>
                        <a:srgbClr val="000000"/>
                      </a:solidFill>
                      <a:round/>
                      <a:headEnd/>
                      <a:tailEnd/>
                    </a:ln>
                  </p:spPr>
                  <p:txBody>
                    <a:bodyPr/>
                    <a:lstStyle/>
                    <a:p>
                      <a:endParaRPr lang="en-US"/>
                    </a:p>
                  </p:txBody>
                </p:sp>
                <p:sp>
                  <p:nvSpPr>
                    <p:cNvPr id="29071" name="Line 530"/>
                    <p:cNvSpPr>
                      <a:spLocks noChangeShapeType="1"/>
                    </p:cNvSpPr>
                    <p:nvPr/>
                  </p:nvSpPr>
                  <p:spPr bwMode="auto">
                    <a:xfrm>
                      <a:off x="3104" y="1309"/>
                      <a:ext cx="0" cy="302"/>
                    </a:xfrm>
                    <a:prstGeom prst="line">
                      <a:avLst/>
                    </a:prstGeom>
                    <a:noFill/>
                    <a:ln w="12700">
                      <a:solidFill>
                        <a:srgbClr val="000000"/>
                      </a:solidFill>
                      <a:round/>
                      <a:headEnd/>
                      <a:tailEnd/>
                    </a:ln>
                  </p:spPr>
                  <p:txBody>
                    <a:bodyPr/>
                    <a:lstStyle/>
                    <a:p>
                      <a:endParaRPr lang="en-US"/>
                    </a:p>
                  </p:txBody>
                </p:sp>
                <p:sp>
                  <p:nvSpPr>
                    <p:cNvPr id="29072" name="Line 531"/>
                    <p:cNvSpPr>
                      <a:spLocks noChangeShapeType="1"/>
                    </p:cNvSpPr>
                    <p:nvPr/>
                  </p:nvSpPr>
                  <p:spPr bwMode="auto">
                    <a:xfrm>
                      <a:off x="3526" y="1309"/>
                      <a:ext cx="0" cy="302"/>
                    </a:xfrm>
                    <a:prstGeom prst="line">
                      <a:avLst/>
                    </a:prstGeom>
                    <a:noFill/>
                    <a:ln w="12700">
                      <a:solidFill>
                        <a:srgbClr val="000000"/>
                      </a:solidFill>
                      <a:round/>
                      <a:headEnd/>
                      <a:tailEnd/>
                    </a:ln>
                  </p:spPr>
                  <p:txBody>
                    <a:bodyPr/>
                    <a:lstStyle/>
                    <a:p>
                      <a:endParaRPr lang="en-US"/>
                    </a:p>
                  </p:txBody>
                </p:sp>
                <p:sp>
                  <p:nvSpPr>
                    <p:cNvPr id="29073" name="Line 532"/>
                    <p:cNvSpPr>
                      <a:spLocks noChangeShapeType="1"/>
                    </p:cNvSpPr>
                    <p:nvPr/>
                  </p:nvSpPr>
                  <p:spPr bwMode="auto">
                    <a:xfrm>
                      <a:off x="3948" y="1309"/>
                      <a:ext cx="0" cy="302"/>
                    </a:xfrm>
                    <a:prstGeom prst="line">
                      <a:avLst/>
                    </a:prstGeom>
                    <a:noFill/>
                    <a:ln w="12700">
                      <a:solidFill>
                        <a:srgbClr val="000000"/>
                      </a:solidFill>
                      <a:round/>
                      <a:headEnd/>
                      <a:tailEnd/>
                    </a:ln>
                  </p:spPr>
                  <p:txBody>
                    <a:bodyPr/>
                    <a:lstStyle/>
                    <a:p>
                      <a:endParaRPr lang="en-US"/>
                    </a:p>
                  </p:txBody>
                </p:sp>
                <p:sp>
                  <p:nvSpPr>
                    <p:cNvPr id="29074" name="Line 533"/>
                    <p:cNvSpPr>
                      <a:spLocks noChangeShapeType="1"/>
                    </p:cNvSpPr>
                    <p:nvPr/>
                  </p:nvSpPr>
                  <p:spPr bwMode="auto">
                    <a:xfrm>
                      <a:off x="4371" y="1309"/>
                      <a:ext cx="0" cy="302"/>
                    </a:xfrm>
                    <a:prstGeom prst="line">
                      <a:avLst/>
                    </a:prstGeom>
                    <a:noFill/>
                    <a:ln w="12700">
                      <a:solidFill>
                        <a:srgbClr val="000000"/>
                      </a:solidFill>
                      <a:round/>
                      <a:headEnd/>
                      <a:tailEnd/>
                    </a:ln>
                  </p:spPr>
                  <p:txBody>
                    <a:bodyPr/>
                    <a:lstStyle/>
                    <a:p>
                      <a:endParaRPr lang="en-US"/>
                    </a:p>
                  </p:txBody>
                </p:sp>
                <p:sp>
                  <p:nvSpPr>
                    <p:cNvPr id="29075" name="Line 534"/>
                    <p:cNvSpPr>
                      <a:spLocks noChangeShapeType="1"/>
                    </p:cNvSpPr>
                    <p:nvPr/>
                  </p:nvSpPr>
                  <p:spPr bwMode="auto">
                    <a:xfrm>
                      <a:off x="4793" y="1309"/>
                      <a:ext cx="0" cy="302"/>
                    </a:xfrm>
                    <a:prstGeom prst="line">
                      <a:avLst/>
                    </a:prstGeom>
                    <a:noFill/>
                    <a:ln w="12700">
                      <a:solidFill>
                        <a:srgbClr val="000000"/>
                      </a:solidFill>
                      <a:round/>
                      <a:headEnd/>
                      <a:tailEnd/>
                    </a:ln>
                  </p:spPr>
                  <p:txBody>
                    <a:bodyPr/>
                    <a:lstStyle/>
                    <a:p>
                      <a:endParaRPr lang="en-US"/>
                    </a:p>
                  </p:txBody>
                </p:sp>
                <p:sp>
                  <p:nvSpPr>
                    <p:cNvPr id="29076" name="Line 535"/>
                    <p:cNvSpPr>
                      <a:spLocks noChangeShapeType="1"/>
                    </p:cNvSpPr>
                    <p:nvPr/>
                  </p:nvSpPr>
                  <p:spPr bwMode="auto">
                    <a:xfrm>
                      <a:off x="5215" y="1309"/>
                      <a:ext cx="0" cy="302"/>
                    </a:xfrm>
                    <a:prstGeom prst="line">
                      <a:avLst/>
                    </a:prstGeom>
                    <a:noFill/>
                    <a:ln w="12700">
                      <a:solidFill>
                        <a:srgbClr val="000000"/>
                      </a:solidFill>
                      <a:round/>
                      <a:headEnd/>
                      <a:tailEnd/>
                    </a:ln>
                  </p:spPr>
                  <p:txBody>
                    <a:bodyPr/>
                    <a:lstStyle/>
                    <a:p>
                      <a:endParaRPr lang="en-US"/>
                    </a:p>
                  </p:txBody>
                </p:sp>
                <p:sp>
                  <p:nvSpPr>
                    <p:cNvPr id="29077" name="Line 536"/>
                    <p:cNvSpPr>
                      <a:spLocks noChangeShapeType="1"/>
                    </p:cNvSpPr>
                    <p:nvPr/>
                  </p:nvSpPr>
                  <p:spPr bwMode="auto">
                    <a:xfrm>
                      <a:off x="5637" y="1309"/>
                      <a:ext cx="0" cy="302"/>
                    </a:xfrm>
                    <a:prstGeom prst="line">
                      <a:avLst/>
                    </a:prstGeom>
                    <a:noFill/>
                    <a:ln w="12700">
                      <a:solidFill>
                        <a:srgbClr val="000000"/>
                      </a:solidFill>
                      <a:round/>
                      <a:headEnd/>
                      <a:tailEnd/>
                    </a:ln>
                  </p:spPr>
                  <p:txBody>
                    <a:bodyPr/>
                    <a:lstStyle/>
                    <a:p>
                      <a:endParaRPr lang="en-US"/>
                    </a:p>
                  </p:txBody>
                </p:sp>
                <p:sp>
                  <p:nvSpPr>
                    <p:cNvPr id="29078" name="Line 537"/>
                    <p:cNvSpPr>
                      <a:spLocks noChangeShapeType="1"/>
                    </p:cNvSpPr>
                    <p:nvPr/>
                  </p:nvSpPr>
                  <p:spPr bwMode="auto">
                    <a:xfrm>
                      <a:off x="6060" y="1309"/>
                      <a:ext cx="0" cy="302"/>
                    </a:xfrm>
                    <a:prstGeom prst="line">
                      <a:avLst/>
                    </a:prstGeom>
                    <a:noFill/>
                    <a:ln w="12700">
                      <a:solidFill>
                        <a:srgbClr val="000000"/>
                      </a:solidFill>
                      <a:round/>
                      <a:headEnd/>
                      <a:tailEnd/>
                    </a:ln>
                  </p:spPr>
                  <p:txBody>
                    <a:bodyPr/>
                    <a:lstStyle/>
                    <a:p>
                      <a:endParaRPr lang="en-US"/>
                    </a:p>
                  </p:txBody>
                </p:sp>
                <p:sp>
                  <p:nvSpPr>
                    <p:cNvPr id="29079" name="Line 538"/>
                    <p:cNvSpPr>
                      <a:spLocks noChangeShapeType="1"/>
                    </p:cNvSpPr>
                    <p:nvPr/>
                  </p:nvSpPr>
                  <p:spPr bwMode="auto">
                    <a:xfrm>
                      <a:off x="6482" y="1309"/>
                      <a:ext cx="0" cy="302"/>
                    </a:xfrm>
                    <a:prstGeom prst="line">
                      <a:avLst/>
                    </a:prstGeom>
                    <a:noFill/>
                    <a:ln w="12700" cap="sq">
                      <a:solidFill>
                        <a:srgbClr val="000000"/>
                      </a:solidFill>
                      <a:round/>
                      <a:headEnd/>
                      <a:tailEnd/>
                    </a:ln>
                  </p:spPr>
                  <p:txBody>
                    <a:bodyPr/>
                    <a:lstStyle/>
                    <a:p>
                      <a:endParaRPr lang="en-US"/>
                    </a:p>
                  </p:txBody>
                </p:sp>
              </p:grpSp>
            </p:grpSp>
          </p:grpSp>
          <p:grpSp>
            <p:nvGrpSpPr>
              <p:cNvPr id="28862" name="Group 539"/>
              <p:cNvGrpSpPr>
                <a:grpSpLocks/>
              </p:cNvGrpSpPr>
              <p:nvPr/>
            </p:nvGrpSpPr>
            <p:grpSpPr bwMode="auto">
              <a:xfrm>
                <a:off x="2704" y="3574"/>
                <a:ext cx="2518" cy="282"/>
                <a:chOff x="176" y="3574"/>
                <a:chExt cx="2518" cy="282"/>
              </a:xfrm>
            </p:grpSpPr>
            <p:grpSp>
              <p:nvGrpSpPr>
                <p:cNvPr id="28863" name="Group 540"/>
                <p:cNvGrpSpPr>
                  <a:grpSpLocks/>
                </p:cNvGrpSpPr>
                <p:nvPr/>
              </p:nvGrpSpPr>
              <p:grpSpPr bwMode="auto">
                <a:xfrm>
                  <a:off x="176" y="3574"/>
                  <a:ext cx="1259" cy="282"/>
                  <a:chOff x="0" y="3554"/>
                  <a:chExt cx="6547" cy="302"/>
                </a:xfrm>
              </p:grpSpPr>
              <p:sp>
                <p:nvSpPr>
                  <p:cNvPr id="28936" name="Rectangle 541"/>
                  <p:cNvSpPr>
                    <a:spLocks noChangeArrowheads="1"/>
                  </p:cNvSpPr>
                  <p:nvPr/>
                </p:nvSpPr>
                <p:spPr bwMode="auto">
                  <a:xfrm>
                    <a:off x="2958" y="3554"/>
                    <a:ext cx="2954" cy="302"/>
                  </a:xfrm>
                  <a:prstGeom prst="rect">
                    <a:avLst/>
                  </a:prstGeom>
                  <a:solidFill>
                    <a:srgbClr val="969696"/>
                  </a:solidFill>
                  <a:ln w="9525">
                    <a:noFill/>
                    <a:miter lim="800000"/>
                    <a:headEnd/>
                    <a:tailEnd/>
                  </a:ln>
                </p:spPr>
                <p:txBody>
                  <a:bodyPr wrap="none" anchor="ctr"/>
                  <a:lstStyle/>
                  <a:p>
                    <a:endParaRPr lang="en-US"/>
                  </a:p>
                </p:txBody>
              </p:sp>
              <p:sp>
                <p:nvSpPr>
                  <p:cNvPr id="28937" name="Rectangle 542"/>
                  <p:cNvSpPr>
                    <a:spLocks noChangeArrowheads="1"/>
                  </p:cNvSpPr>
                  <p:nvPr/>
                </p:nvSpPr>
                <p:spPr bwMode="auto">
                  <a:xfrm>
                    <a:off x="1269" y="3554"/>
                    <a:ext cx="1687" cy="302"/>
                  </a:xfrm>
                  <a:prstGeom prst="rect">
                    <a:avLst/>
                  </a:prstGeom>
                  <a:solidFill>
                    <a:srgbClr val="969696"/>
                  </a:solidFill>
                  <a:ln w="9525">
                    <a:noFill/>
                    <a:miter lim="800000"/>
                    <a:headEnd/>
                    <a:tailEnd/>
                  </a:ln>
                </p:spPr>
                <p:txBody>
                  <a:bodyPr wrap="none" anchor="ctr"/>
                  <a:lstStyle/>
                  <a:p>
                    <a:endParaRPr lang="en-US"/>
                  </a:p>
                </p:txBody>
              </p:sp>
              <p:sp>
                <p:nvSpPr>
                  <p:cNvPr id="28938" name="Rectangle 543"/>
                  <p:cNvSpPr>
                    <a:spLocks noChangeArrowheads="1"/>
                  </p:cNvSpPr>
                  <p:nvPr/>
                </p:nvSpPr>
                <p:spPr bwMode="auto">
                  <a:xfrm>
                    <a:off x="422" y="3554"/>
                    <a:ext cx="845" cy="302"/>
                  </a:xfrm>
                  <a:prstGeom prst="rect">
                    <a:avLst/>
                  </a:prstGeom>
                  <a:solidFill>
                    <a:srgbClr val="969696"/>
                  </a:solidFill>
                  <a:ln w="9525">
                    <a:noFill/>
                    <a:miter lim="800000"/>
                    <a:headEnd/>
                    <a:tailEnd/>
                  </a:ln>
                </p:spPr>
                <p:txBody>
                  <a:bodyPr wrap="none" anchor="ctr"/>
                  <a:lstStyle/>
                  <a:p>
                    <a:endParaRPr lang="en-US"/>
                  </a:p>
                </p:txBody>
              </p:sp>
              <p:sp>
                <p:nvSpPr>
                  <p:cNvPr id="28939" name="Rectangle 544"/>
                  <p:cNvSpPr>
                    <a:spLocks noChangeArrowheads="1"/>
                  </p:cNvSpPr>
                  <p:nvPr/>
                </p:nvSpPr>
                <p:spPr bwMode="auto">
                  <a:xfrm>
                    <a:off x="0" y="3554"/>
                    <a:ext cx="422" cy="302"/>
                  </a:xfrm>
                  <a:prstGeom prst="rect">
                    <a:avLst/>
                  </a:prstGeom>
                  <a:solidFill>
                    <a:srgbClr val="969696"/>
                  </a:solidFill>
                  <a:ln w="9525">
                    <a:noFill/>
                    <a:miter lim="800000"/>
                    <a:headEnd/>
                    <a:tailEnd/>
                  </a:ln>
                </p:spPr>
                <p:txBody>
                  <a:bodyPr wrap="none" anchor="ctr"/>
                  <a:lstStyle/>
                  <a:p>
                    <a:endParaRPr lang="en-US"/>
                  </a:p>
                </p:txBody>
              </p:sp>
              <p:sp>
                <p:nvSpPr>
                  <p:cNvPr id="28940" name="Rectangle 545"/>
                  <p:cNvSpPr>
                    <a:spLocks noChangeArrowheads="1"/>
                  </p:cNvSpPr>
                  <p:nvPr/>
                </p:nvSpPr>
                <p:spPr bwMode="auto">
                  <a:xfrm>
                    <a:off x="5912"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941" name="Rectangle 546"/>
                  <p:cNvSpPr>
                    <a:spLocks noChangeArrowheads="1"/>
                  </p:cNvSpPr>
                  <p:nvPr/>
                </p:nvSpPr>
                <p:spPr bwMode="auto">
                  <a:xfrm>
                    <a:off x="5489" y="3554"/>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942" name="Rectangle 547"/>
                  <p:cNvSpPr>
                    <a:spLocks noChangeArrowheads="1"/>
                  </p:cNvSpPr>
                  <p:nvPr/>
                </p:nvSpPr>
                <p:spPr bwMode="auto">
                  <a:xfrm>
                    <a:off x="5067"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943" name="Rectangle 548"/>
                  <p:cNvSpPr>
                    <a:spLocks noChangeArrowheads="1"/>
                  </p:cNvSpPr>
                  <p:nvPr/>
                </p:nvSpPr>
                <p:spPr bwMode="auto">
                  <a:xfrm>
                    <a:off x="4645"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944" name="Rectangle 549"/>
                  <p:cNvSpPr>
                    <a:spLocks noChangeArrowheads="1"/>
                  </p:cNvSpPr>
                  <p:nvPr/>
                </p:nvSpPr>
                <p:spPr bwMode="auto">
                  <a:xfrm>
                    <a:off x="4223"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945" name="Rectangle 550"/>
                  <p:cNvSpPr>
                    <a:spLocks noChangeArrowheads="1"/>
                  </p:cNvSpPr>
                  <p:nvPr/>
                </p:nvSpPr>
                <p:spPr bwMode="auto">
                  <a:xfrm>
                    <a:off x="3800" y="3554"/>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946" name="Rectangle 551"/>
                  <p:cNvSpPr>
                    <a:spLocks noChangeArrowheads="1"/>
                  </p:cNvSpPr>
                  <p:nvPr/>
                </p:nvSpPr>
                <p:spPr bwMode="auto">
                  <a:xfrm>
                    <a:off x="3378"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947" name="Rectangle 552"/>
                  <p:cNvSpPr>
                    <a:spLocks noChangeArrowheads="1"/>
                  </p:cNvSpPr>
                  <p:nvPr/>
                </p:nvSpPr>
                <p:spPr bwMode="auto">
                  <a:xfrm>
                    <a:off x="2956"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948" name="Rectangle 553"/>
                  <p:cNvSpPr>
                    <a:spLocks noChangeArrowheads="1"/>
                  </p:cNvSpPr>
                  <p:nvPr/>
                </p:nvSpPr>
                <p:spPr bwMode="auto">
                  <a:xfrm>
                    <a:off x="2534"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949" name="Rectangle 554"/>
                  <p:cNvSpPr>
                    <a:spLocks noChangeArrowheads="1"/>
                  </p:cNvSpPr>
                  <p:nvPr/>
                </p:nvSpPr>
                <p:spPr bwMode="auto">
                  <a:xfrm>
                    <a:off x="2111" y="3554"/>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950" name="Rectangle 555"/>
                  <p:cNvSpPr>
                    <a:spLocks noChangeArrowheads="1"/>
                  </p:cNvSpPr>
                  <p:nvPr/>
                </p:nvSpPr>
                <p:spPr bwMode="auto">
                  <a:xfrm>
                    <a:off x="1689"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951" name="Rectangle 556"/>
                  <p:cNvSpPr>
                    <a:spLocks noChangeArrowheads="1"/>
                  </p:cNvSpPr>
                  <p:nvPr/>
                </p:nvSpPr>
                <p:spPr bwMode="auto">
                  <a:xfrm>
                    <a:off x="1267"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952" name="Rectangle 557"/>
                  <p:cNvSpPr>
                    <a:spLocks noChangeArrowheads="1"/>
                  </p:cNvSpPr>
                  <p:nvPr/>
                </p:nvSpPr>
                <p:spPr bwMode="auto">
                  <a:xfrm>
                    <a:off x="845"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953" name="Rectangle 558"/>
                  <p:cNvSpPr>
                    <a:spLocks noChangeArrowheads="1"/>
                  </p:cNvSpPr>
                  <p:nvPr/>
                </p:nvSpPr>
                <p:spPr bwMode="auto">
                  <a:xfrm>
                    <a:off x="422" y="3554"/>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954" name="Rectangle 559"/>
                  <p:cNvSpPr>
                    <a:spLocks noChangeArrowheads="1"/>
                  </p:cNvSpPr>
                  <p:nvPr/>
                </p:nvSpPr>
                <p:spPr bwMode="auto">
                  <a:xfrm>
                    <a:off x="0"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955" name="Line 560"/>
                  <p:cNvSpPr>
                    <a:spLocks noChangeShapeType="1"/>
                  </p:cNvSpPr>
                  <p:nvPr/>
                </p:nvSpPr>
                <p:spPr bwMode="auto">
                  <a:xfrm>
                    <a:off x="0" y="3554"/>
                    <a:ext cx="6334" cy="0"/>
                  </a:xfrm>
                  <a:prstGeom prst="line">
                    <a:avLst/>
                  </a:prstGeom>
                  <a:noFill/>
                  <a:ln w="12700" cap="sq">
                    <a:solidFill>
                      <a:srgbClr val="000000"/>
                    </a:solidFill>
                    <a:round/>
                    <a:headEnd/>
                    <a:tailEnd/>
                  </a:ln>
                </p:spPr>
                <p:txBody>
                  <a:bodyPr/>
                  <a:lstStyle/>
                  <a:p>
                    <a:endParaRPr lang="en-US"/>
                  </a:p>
                </p:txBody>
              </p:sp>
              <p:sp>
                <p:nvSpPr>
                  <p:cNvPr id="28956" name="Line 561"/>
                  <p:cNvSpPr>
                    <a:spLocks noChangeShapeType="1"/>
                  </p:cNvSpPr>
                  <p:nvPr/>
                </p:nvSpPr>
                <p:spPr bwMode="auto">
                  <a:xfrm>
                    <a:off x="0" y="3856"/>
                    <a:ext cx="6334" cy="0"/>
                  </a:xfrm>
                  <a:prstGeom prst="line">
                    <a:avLst/>
                  </a:prstGeom>
                  <a:noFill/>
                  <a:ln w="12700" cap="sq">
                    <a:solidFill>
                      <a:srgbClr val="000000"/>
                    </a:solidFill>
                    <a:round/>
                    <a:headEnd/>
                    <a:tailEnd/>
                  </a:ln>
                </p:spPr>
                <p:txBody>
                  <a:bodyPr/>
                  <a:lstStyle/>
                  <a:p>
                    <a:endParaRPr lang="en-US"/>
                  </a:p>
                </p:txBody>
              </p:sp>
              <p:sp>
                <p:nvSpPr>
                  <p:cNvPr id="28957" name="Line 562"/>
                  <p:cNvSpPr>
                    <a:spLocks noChangeShapeType="1"/>
                  </p:cNvSpPr>
                  <p:nvPr/>
                </p:nvSpPr>
                <p:spPr bwMode="auto">
                  <a:xfrm>
                    <a:off x="0" y="3554"/>
                    <a:ext cx="0" cy="302"/>
                  </a:xfrm>
                  <a:prstGeom prst="line">
                    <a:avLst/>
                  </a:prstGeom>
                  <a:noFill/>
                  <a:ln w="12700" cap="sq">
                    <a:solidFill>
                      <a:srgbClr val="000000"/>
                    </a:solidFill>
                    <a:round/>
                    <a:headEnd/>
                    <a:tailEnd/>
                  </a:ln>
                </p:spPr>
                <p:txBody>
                  <a:bodyPr/>
                  <a:lstStyle/>
                  <a:p>
                    <a:endParaRPr lang="en-US"/>
                  </a:p>
                </p:txBody>
              </p:sp>
              <p:sp>
                <p:nvSpPr>
                  <p:cNvPr id="28958" name="Line 563"/>
                  <p:cNvSpPr>
                    <a:spLocks noChangeShapeType="1"/>
                  </p:cNvSpPr>
                  <p:nvPr/>
                </p:nvSpPr>
                <p:spPr bwMode="auto">
                  <a:xfrm>
                    <a:off x="422" y="3554"/>
                    <a:ext cx="0" cy="302"/>
                  </a:xfrm>
                  <a:prstGeom prst="line">
                    <a:avLst/>
                  </a:prstGeom>
                  <a:noFill/>
                  <a:ln w="12700">
                    <a:solidFill>
                      <a:srgbClr val="000000"/>
                    </a:solidFill>
                    <a:round/>
                    <a:headEnd/>
                    <a:tailEnd/>
                  </a:ln>
                </p:spPr>
                <p:txBody>
                  <a:bodyPr/>
                  <a:lstStyle/>
                  <a:p>
                    <a:endParaRPr lang="en-US"/>
                  </a:p>
                </p:txBody>
              </p:sp>
              <p:sp>
                <p:nvSpPr>
                  <p:cNvPr id="28959" name="Line 564"/>
                  <p:cNvSpPr>
                    <a:spLocks noChangeShapeType="1"/>
                  </p:cNvSpPr>
                  <p:nvPr/>
                </p:nvSpPr>
                <p:spPr bwMode="auto">
                  <a:xfrm>
                    <a:off x="845" y="3554"/>
                    <a:ext cx="0" cy="302"/>
                  </a:xfrm>
                  <a:prstGeom prst="line">
                    <a:avLst/>
                  </a:prstGeom>
                  <a:noFill/>
                  <a:ln w="12700">
                    <a:solidFill>
                      <a:srgbClr val="000000"/>
                    </a:solidFill>
                    <a:round/>
                    <a:headEnd/>
                    <a:tailEnd/>
                  </a:ln>
                </p:spPr>
                <p:txBody>
                  <a:bodyPr/>
                  <a:lstStyle/>
                  <a:p>
                    <a:endParaRPr lang="en-US"/>
                  </a:p>
                </p:txBody>
              </p:sp>
              <p:sp>
                <p:nvSpPr>
                  <p:cNvPr id="28960" name="Line 565"/>
                  <p:cNvSpPr>
                    <a:spLocks noChangeShapeType="1"/>
                  </p:cNvSpPr>
                  <p:nvPr/>
                </p:nvSpPr>
                <p:spPr bwMode="auto">
                  <a:xfrm>
                    <a:off x="1267" y="3554"/>
                    <a:ext cx="0" cy="302"/>
                  </a:xfrm>
                  <a:prstGeom prst="line">
                    <a:avLst/>
                  </a:prstGeom>
                  <a:noFill/>
                  <a:ln w="12700">
                    <a:solidFill>
                      <a:srgbClr val="000000"/>
                    </a:solidFill>
                    <a:round/>
                    <a:headEnd/>
                    <a:tailEnd/>
                  </a:ln>
                </p:spPr>
                <p:txBody>
                  <a:bodyPr/>
                  <a:lstStyle/>
                  <a:p>
                    <a:endParaRPr lang="en-US"/>
                  </a:p>
                </p:txBody>
              </p:sp>
              <p:sp>
                <p:nvSpPr>
                  <p:cNvPr id="28961" name="Line 566"/>
                  <p:cNvSpPr>
                    <a:spLocks noChangeShapeType="1"/>
                  </p:cNvSpPr>
                  <p:nvPr/>
                </p:nvSpPr>
                <p:spPr bwMode="auto">
                  <a:xfrm>
                    <a:off x="1689" y="3554"/>
                    <a:ext cx="0" cy="302"/>
                  </a:xfrm>
                  <a:prstGeom prst="line">
                    <a:avLst/>
                  </a:prstGeom>
                  <a:noFill/>
                  <a:ln w="12700">
                    <a:solidFill>
                      <a:srgbClr val="000000"/>
                    </a:solidFill>
                    <a:round/>
                    <a:headEnd/>
                    <a:tailEnd/>
                  </a:ln>
                </p:spPr>
                <p:txBody>
                  <a:bodyPr/>
                  <a:lstStyle/>
                  <a:p>
                    <a:endParaRPr lang="en-US"/>
                  </a:p>
                </p:txBody>
              </p:sp>
              <p:sp>
                <p:nvSpPr>
                  <p:cNvPr id="28962" name="Line 567"/>
                  <p:cNvSpPr>
                    <a:spLocks noChangeShapeType="1"/>
                  </p:cNvSpPr>
                  <p:nvPr/>
                </p:nvSpPr>
                <p:spPr bwMode="auto">
                  <a:xfrm>
                    <a:off x="2111" y="3554"/>
                    <a:ext cx="0" cy="302"/>
                  </a:xfrm>
                  <a:prstGeom prst="line">
                    <a:avLst/>
                  </a:prstGeom>
                  <a:noFill/>
                  <a:ln w="12700">
                    <a:solidFill>
                      <a:srgbClr val="000000"/>
                    </a:solidFill>
                    <a:round/>
                    <a:headEnd/>
                    <a:tailEnd/>
                  </a:ln>
                </p:spPr>
                <p:txBody>
                  <a:bodyPr/>
                  <a:lstStyle/>
                  <a:p>
                    <a:endParaRPr lang="en-US"/>
                  </a:p>
                </p:txBody>
              </p:sp>
              <p:sp>
                <p:nvSpPr>
                  <p:cNvPr id="28963" name="Line 568"/>
                  <p:cNvSpPr>
                    <a:spLocks noChangeShapeType="1"/>
                  </p:cNvSpPr>
                  <p:nvPr/>
                </p:nvSpPr>
                <p:spPr bwMode="auto">
                  <a:xfrm>
                    <a:off x="2534" y="3554"/>
                    <a:ext cx="0" cy="302"/>
                  </a:xfrm>
                  <a:prstGeom prst="line">
                    <a:avLst/>
                  </a:prstGeom>
                  <a:noFill/>
                  <a:ln w="12700">
                    <a:solidFill>
                      <a:srgbClr val="000000"/>
                    </a:solidFill>
                    <a:round/>
                    <a:headEnd/>
                    <a:tailEnd/>
                  </a:ln>
                </p:spPr>
                <p:txBody>
                  <a:bodyPr/>
                  <a:lstStyle/>
                  <a:p>
                    <a:endParaRPr lang="en-US"/>
                  </a:p>
                </p:txBody>
              </p:sp>
              <p:sp>
                <p:nvSpPr>
                  <p:cNvPr id="28964" name="Line 569"/>
                  <p:cNvSpPr>
                    <a:spLocks noChangeShapeType="1"/>
                  </p:cNvSpPr>
                  <p:nvPr/>
                </p:nvSpPr>
                <p:spPr bwMode="auto">
                  <a:xfrm>
                    <a:off x="2956" y="3554"/>
                    <a:ext cx="0" cy="302"/>
                  </a:xfrm>
                  <a:prstGeom prst="line">
                    <a:avLst/>
                  </a:prstGeom>
                  <a:noFill/>
                  <a:ln w="12700">
                    <a:solidFill>
                      <a:srgbClr val="000000"/>
                    </a:solidFill>
                    <a:round/>
                    <a:headEnd/>
                    <a:tailEnd/>
                  </a:ln>
                </p:spPr>
                <p:txBody>
                  <a:bodyPr/>
                  <a:lstStyle/>
                  <a:p>
                    <a:endParaRPr lang="en-US"/>
                  </a:p>
                </p:txBody>
              </p:sp>
              <p:sp>
                <p:nvSpPr>
                  <p:cNvPr id="28965" name="Line 570"/>
                  <p:cNvSpPr>
                    <a:spLocks noChangeShapeType="1"/>
                  </p:cNvSpPr>
                  <p:nvPr/>
                </p:nvSpPr>
                <p:spPr bwMode="auto">
                  <a:xfrm>
                    <a:off x="3378" y="3554"/>
                    <a:ext cx="0" cy="302"/>
                  </a:xfrm>
                  <a:prstGeom prst="line">
                    <a:avLst/>
                  </a:prstGeom>
                  <a:noFill/>
                  <a:ln w="12700">
                    <a:solidFill>
                      <a:srgbClr val="000000"/>
                    </a:solidFill>
                    <a:round/>
                    <a:headEnd/>
                    <a:tailEnd/>
                  </a:ln>
                </p:spPr>
                <p:txBody>
                  <a:bodyPr/>
                  <a:lstStyle/>
                  <a:p>
                    <a:endParaRPr lang="en-US"/>
                  </a:p>
                </p:txBody>
              </p:sp>
              <p:sp>
                <p:nvSpPr>
                  <p:cNvPr id="28966" name="Line 571"/>
                  <p:cNvSpPr>
                    <a:spLocks noChangeShapeType="1"/>
                  </p:cNvSpPr>
                  <p:nvPr/>
                </p:nvSpPr>
                <p:spPr bwMode="auto">
                  <a:xfrm>
                    <a:off x="3800" y="3554"/>
                    <a:ext cx="0" cy="302"/>
                  </a:xfrm>
                  <a:prstGeom prst="line">
                    <a:avLst/>
                  </a:prstGeom>
                  <a:noFill/>
                  <a:ln w="12700">
                    <a:solidFill>
                      <a:srgbClr val="000000"/>
                    </a:solidFill>
                    <a:round/>
                    <a:headEnd/>
                    <a:tailEnd/>
                  </a:ln>
                </p:spPr>
                <p:txBody>
                  <a:bodyPr/>
                  <a:lstStyle/>
                  <a:p>
                    <a:endParaRPr lang="en-US"/>
                  </a:p>
                </p:txBody>
              </p:sp>
              <p:sp>
                <p:nvSpPr>
                  <p:cNvPr id="28967" name="Line 572"/>
                  <p:cNvSpPr>
                    <a:spLocks noChangeShapeType="1"/>
                  </p:cNvSpPr>
                  <p:nvPr/>
                </p:nvSpPr>
                <p:spPr bwMode="auto">
                  <a:xfrm>
                    <a:off x="4223" y="3554"/>
                    <a:ext cx="0" cy="302"/>
                  </a:xfrm>
                  <a:prstGeom prst="line">
                    <a:avLst/>
                  </a:prstGeom>
                  <a:noFill/>
                  <a:ln w="12700">
                    <a:solidFill>
                      <a:srgbClr val="000000"/>
                    </a:solidFill>
                    <a:round/>
                    <a:headEnd/>
                    <a:tailEnd/>
                  </a:ln>
                </p:spPr>
                <p:txBody>
                  <a:bodyPr/>
                  <a:lstStyle/>
                  <a:p>
                    <a:endParaRPr lang="en-US"/>
                  </a:p>
                </p:txBody>
              </p:sp>
              <p:sp>
                <p:nvSpPr>
                  <p:cNvPr id="28968" name="Line 573"/>
                  <p:cNvSpPr>
                    <a:spLocks noChangeShapeType="1"/>
                  </p:cNvSpPr>
                  <p:nvPr/>
                </p:nvSpPr>
                <p:spPr bwMode="auto">
                  <a:xfrm>
                    <a:off x="4645" y="3554"/>
                    <a:ext cx="0" cy="302"/>
                  </a:xfrm>
                  <a:prstGeom prst="line">
                    <a:avLst/>
                  </a:prstGeom>
                  <a:noFill/>
                  <a:ln w="12700">
                    <a:solidFill>
                      <a:srgbClr val="000000"/>
                    </a:solidFill>
                    <a:round/>
                    <a:headEnd/>
                    <a:tailEnd/>
                  </a:ln>
                </p:spPr>
                <p:txBody>
                  <a:bodyPr/>
                  <a:lstStyle/>
                  <a:p>
                    <a:endParaRPr lang="en-US"/>
                  </a:p>
                </p:txBody>
              </p:sp>
              <p:sp>
                <p:nvSpPr>
                  <p:cNvPr id="28969" name="Line 574"/>
                  <p:cNvSpPr>
                    <a:spLocks noChangeShapeType="1"/>
                  </p:cNvSpPr>
                  <p:nvPr/>
                </p:nvSpPr>
                <p:spPr bwMode="auto">
                  <a:xfrm>
                    <a:off x="5067" y="3554"/>
                    <a:ext cx="0" cy="302"/>
                  </a:xfrm>
                  <a:prstGeom prst="line">
                    <a:avLst/>
                  </a:prstGeom>
                  <a:noFill/>
                  <a:ln w="12700">
                    <a:solidFill>
                      <a:srgbClr val="000000"/>
                    </a:solidFill>
                    <a:round/>
                    <a:headEnd/>
                    <a:tailEnd/>
                  </a:ln>
                </p:spPr>
                <p:txBody>
                  <a:bodyPr/>
                  <a:lstStyle/>
                  <a:p>
                    <a:endParaRPr lang="en-US"/>
                  </a:p>
                </p:txBody>
              </p:sp>
              <p:sp>
                <p:nvSpPr>
                  <p:cNvPr id="28970" name="Line 575"/>
                  <p:cNvSpPr>
                    <a:spLocks noChangeShapeType="1"/>
                  </p:cNvSpPr>
                  <p:nvPr/>
                </p:nvSpPr>
                <p:spPr bwMode="auto">
                  <a:xfrm>
                    <a:off x="5489" y="3554"/>
                    <a:ext cx="0" cy="302"/>
                  </a:xfrm>
                  <a:prstGeom prst="line">
                    <a:avLst/>
                  </a:prstGeom>
                  <a:noFill/>
                  <a:ln w="12700">
                    <a:solidFill>
                      <a:srgbClr val="000000"/>
                    </a:solidFill>
                    <a:round/>
                    <a:headEnd/>
                    <a:tailEnd/>
                  </a:ln>
                </p:spPr>
                <p:txBody>
                  <a:bodyPr/>
                  <a:lstStyle/>
                  <a:p>
                    <a:endParaRPr lang="en-US"/>
                  </a:p>
                </p:txBody>
              </p:sp>
              <p:sp>
                <p:nvSpPr>
                  <p:cNvPr id="28971" name="Line 576"/>
                  <p:cNvSpPr>
                    <a:spLocks noChangeShapeType="1"/>
                  </p:cNvSpPr>
                  <p:nvPr/>
                </p:nvSpPr>
                <p:spPr bwMode="auto">
                  <a:xfrm>
                    <a:off x="5912" y="3554"/>
                    <a:ext cx="0" cy="302"/>
                  </a:xfrm>
                  <a:prstGeom prst="line">
                    <a:avLst/>
                  </a:prstGeom>
                  <a:noFill/>
                  <a:ln w="12700">
                    <a:solidFill>
                      <a:srgbClr val="000000"/>
                    </a:solidFill>
                    <a:round/>
                    <a:headEnd/>
                    <a:tailEnd/>
                  </a:ln>
                </p:spPr>
                <p:txBody>
                  <a:bodyPr/>
                  <a:lstStyle/>
                  <a:p>
                    <a:endParaRPr lang="en-US"/>
                  </a:p>
                </p:txBody>
              </p:sp>
              <p:sp>
                <p:nvSpPr>
                  <p:cNvPr id="28972" name="Line 577"/>
                  <p:cNvSpPr>
                    <a:spLocks noChangeShapeType="1"/>
                  </p:cNvSpPr>
                  <p:nvPr/>
                </p:nvSpPr>
                <p:spPr bwMode="auto">
                  <a:xfrm>
                    <a:off x="6334" y="3554"/>
                    <a:ext cx="0" cy="302"/>
                  </a:xfrm>
                  <a:prstGeom prst="line">
                    <a:avLst/>
                  </a:prstGeom>
                  <a:noFill/>
                  <a:ln w="12700" cap="sq">
                    <a:solidFill>
                      <a:srgbClr val="000000"/>
                    </a:solidFill>
                    <a:round/>
                    <a:headEnd/>
                    <a:tailEnd/>
                  </a:ln>
                </p:spPr>
                <p:txBody>
                  <a:bodyPr/>
                  <a:lstStyle/>
                  <a:p>
                    <a:endParaRPr lang="en-US"/>
                  </a:p>
                </p:txBody>
              </p:sp>
              <p:grpSp>
                <p:nvGrpSpPr>
                  <p:cNvPr id="28973" name="Group 578"/>
                  <p:cNvGrpSpPr>
                    <a:grpSpLocks/>
                  </p:cNvGrpSpPr>
                  <p:nvPr/>
                </p:nvGrpSpPr>
                <p:grpSpPr bwMode="auto">
                  <a:xfrm>
                    <a:off x="213" y="3554"/>
                    <a:ext cx="6334" cy="302"/>
                    <a:chOff x="148" y="1309"/>
                    <a:chExt cx="6334" cy="302"/>
                  </a:xfrm>
                </p:grpSpPr>
                <p:sp>
                  <p:nvSpPr>
                    <p:cNvPr id="28974" name="Rectangle 579"/>
                    <p:cNvSpPr>
                      <a:spLocks noChangeArrowheads="1"/>
                    </p:cNvSpPr>
                    <p:nvPr/>
                  </p:nvSpPr>
                  <p:spPr bwMode="auto">
                    <a:xfrm>
                      <a:off x="6060"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975" name="Rectangle 580"/>
                    <p:cNvSpPr>
                      <a:spLocks noChangeArrowheads="1"/>
                    </p:cNvSpPr>
                    <p:nvPr/>
                  </p:nvSpPr>
                  <p:spPr bwMode="auto">
                    <a:xfrm>
                      <a:off x="5637" y="1309"/>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976" name="Rectangle 581"/>
                    <p:cNvSpPr>
                      <a:spLocks noChangeArrowheads="1"/>
                    </p:cNvSpPr>
                    <p:nvPr/>
                  </p:nvSpPr>
                  <p:spPr bwMode="auto">
                    <a:xfrm>
                      <a:off x="5215"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977" name="Rectangle 582"/>
                    <p:cNvSpPr>
                      <a:spLocks noChangeArrowheads="1"/>
                    </p:cNvSpPr>
                    <p:nvPr/>
                  </p:nvSpPr>
                  <p:spPr bwMode="auto">
                    <a:xfrm>
                      <a:off x="4793"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978" name="Rectangle 583"/>
                    <p:cNvSpPr>
                      <a:spLocks noChangeArrowheads="1"/>
                    </p:cNvSpPr>
                    <p:nvPr/>
                  </p:nvSpPr>
                  <p:spPr bwMode="auto">
                    <a:xfrm>
                      <a:off x="4371"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979" name="Rectangle 584"/>
                    <p:cNvSpPr>
                      <a:spLocks noChangeArrowheads="1"/>
                    </p:cNvSpPr>
                    <p:nvPr/>
                  </p:nvSpPr>
                  <p:spPr bwMode="auto">
                    <a:xfrm>
                      <a:off x="3948" y="1309"/>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980" name="Rectangle 585"/>
                    <p:cNvSpPr>
                      <a:spLocks noChangeArrowheads="1"/>
                    </p:cNvSpPr>
                    <p:nvPr/>
                  </p:nvSpPr>
                  <p:spPr bwMode="auto">
                    <a:xfrm>
                      <a:off x="3526"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981" name="Rectangle 586"/>
                    <p:cNvSpPr>
                      <a:spLocks noChangeArrowheads="1"/>
                    </p:cNvSpPr>
                    <p:nvPr/>
                  </p:nvSpPr>
                  <p:spPr bwMode="auto">
                    <a:xfrm>
                      <a:off x="3104"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982" name="Rectangle 587"/>
                    <p:cNvSpPr>
                      <a:spLocks noChangeArrowheads="1"/>
                    </p:cNvSpPr>
                    <p:nvPr/>
                  </p:nvSpPr>
                  <p:spPr bwMode="auto">
                    <a:xfrm>
                      <a:off x="2682"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983" name="Rectangle 588"/>
                    <p:cNvSpPr>
                      <a:spLocks noChangeArrowheads="1"/>
                    </p:cNvSpPr>
                    <p:nvPr/>
                  </p:nvSpPr>
                  <p:spPr bwMode="auto">
                    <a:xfrm>
                      <a:off x="2259" y="1309"/>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984" name="Rectangle 589"/>
                    <p:cNvSpPr>
                      <a:spLocks noChangeArrowheads="1"/>
                    </p:cNvSpPr>
                    <p:nvPr/>
                  </p:nvSpPr>
                  <p:spPr bwMode="auto">
                    <a:xfrm>
                      <a:off x="1837"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985" name="Rectangle 590"/>
                    <p:cNvSpPr>
                      <a:spLocks noChangeArrowheads="1"/>
                    </p:cNvSpPr>
                    <p:nvPr/>
                  </p:nvSpPr>
                  <p:spPr bwMode="auto">
                    <a:xfrm>
                      <a:off x="1415"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986" name="Rectangle 591"/>
                    <p:cNvSpPr>
                      <a:spLocks noChangeArrowheads="1"/>
                    </p:cNvSpPr>
                    <p:nvPr/>
                  </p:nvSpPr>
                  <p:spPr bwMode="auto">
                    <a:xfrm>
                      <a:off x="993"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987" name="Rectangle 592"/>
                    <p:cNvSpPr>
                      <a:spLocks noChangeArrowheads="1"/>
                    </p:cNvSpPr>
                    <p:nvPr/>
                  </p:nvSpPr>
                  <p:spPr bwMode="auto">
                    <a:xfrm>
                      <a:off x="570" y="1309"/>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988" name="Rectangle 593"/>
                    <p:cNvSpPr>
                      <a:spLocks noChangeArrowheads="1"/>
                    </p:cNvSpPr>
                    <p:nvPr/>
                  </p:nvSpPr>
                  <p:spPr bwMode="auto">
                    <a:xfrm>
                      <a:off x="148"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989" name="Line 594"/>
                    <p:cNvSpPr>
                      <a:spLocks noChangeShapeType="1"/>
                    </p:cNvSpPr>
                    <p:nvPr/>
                  </p:nvSpPr>
                  <p:spPr bwMode="auto">
                    <a:xfrm>
                      <a:off x="148" y="1309"/>
                      <a:ext cx="6334" cy="0"/>
                    </a:xfrm>
                    <a:prstGeom prst="line">
                      <a:avLst/>
                    </a:prstGeom>
                    <a:noFill/>
                    <a:ln w="12700" cap="sq">
                      <a:solidFill>
                        <a:srgbClr val="000000"/>
                      </a:solidFill>
                      <a:round/>
                      <a:headEnd/>
                      <a:tailEnd/>
                    </a:ln>
                  </p:spPr>
                  <p:txBody>
                    <a:bodyPr/>
                    <a:lstStyle/>
                    <a:p>
                      <a:endParaRPr lang="en-US"/>
                    </a:p>
                  </p:txBody>
                </p:sp>
                <p:sp>
                  <p:nvSpPr>
                    <p:cNvPr id="28990" name="Line 595"/>
                    <p:cNvSpPr>
                      <a:spLocks noChangeShapeType="1"/>
                    </p:cNvSpPr>
                    <p:nvPr/>
                  </p:nvSpPr>
                  <p:spPr bwMode="auto">
                    <a:xfrm>
                      <a:off x="148" y="1611"/>
                      <a:ext cx="6334" cy="0"/>
                    </a:xfrm>
                    <a:prstGeom prst="line">
                      <a:avLst/>
                    </a:prstGeom>
                    <a:noFill/>
                    <a:ln w="12700" cap="sq">
                      <a:solidFill>
                        <a:srgbClr val="000000"/>
                      </a:solidFill>
                      <a:round/>
                      <a:headEnd/>
                      <a:tailEnd/>
                    </a:ln>
                  </p:spPr>
                  <p:txBody>
                    <a:bodyPr/>
                    <a:lstStyle/>
                    <a:p>
                      <a:endParaRPr lang="en-US"/>
                    </a:p>
                  </p:txBody>
                </p:sp>
                <p:sp>
                  <p:nvSpPr>
                    <p:cNvPr id="28991" name="Line 596"/>
                    <p:cNvSpPr>
                      <a:spLocks noChangeShapeType="1"/>
                    </p:cNvSpPr>
                    <p:nvPr/>
                  </p:nvSpPr>
                  <p:spPr bwMode="auto">
                    <a:xfrm>
                      <a:off x="148" y="1309"/>
                      <a:ext cx="0" cy="302"/>
                    </a:xfrm>
                    <a:prstGeom prst="line">
                      <a:avLst/>
                    </a:prstGeom>
                    <a:noFill/>
                    <a:ln w="12700" cap="sq">
                      <a:solidFill>
                        <a:srgbClr val="000000"/>
                      </a:solidFill>
                      <a:round/>
                      <a:headEnd/>
                      <a:tailEnd/>
                    </a:ln>
                  </p:spPr>
                  <p:txBody>
                    <a:bodyPr/>
                    <a:lstStyle/>
                    <a:p>
                      <a:endParaRPr lang="en-US"/>
                    </a:p>
                  </p:txBody>
                </p:sp>
                <p:sp>
                  <p:nvSpPr>
                    <p:cNvPr id="28992" name="Line 597"/>
                    <p:cNvSpPr>
                      <a:spLocks noChangeShapeType="1"/>
                    </p:cNvSpPr>
                    <p:nvPr/>
                  </p:nvSpPr>
                  <p:spPr bwMode="auto">
                    <a:xfrm>
                      <a:off x="570" y="1309"/>
                      <a:ext cx="0" cy="302"/>
                    </a:xfrm>
                    <a:prstGeom prst="line">
                      <a:avLst/>
                    </a:prstGeom>
                    <a:noFill/>
                    <a:ln w="12700">
                      <a:solidFill>
                        <a:srgbClr val="000000"/>
                      </a:solidFill>
                      <a:round/>
                      <a:headEnd/>
                      <a:tailEnd/>
                    </a:ln>
                  </p:spPr>
                  <p:txBody>
                    <a:bodyPr/>
                    <a:lstStyle/>
                    <a:p>
                      <a:endParaRPr lang="en-US"/>
                    </a:p>
                  </p:txBody>
                </p:sp>
                <p:sp>
                  <p:nvSpPr>
                    <p:cNvPr id="28993" name="Line 598"/>
                    <p:cNvSpPr>
                      <a:spLocks noChangeShapeType="1"/>
                    </p:cNvSpPr>
                    <p:nvPr/>
                  </p:nvSpPr>
                  <p:spPr bwMode="auto">
                    <a:xfrm>
                      <a:off x="993" y="1309"/>
                      <a:ext cx="0" cy="302"/>
                    </a:xfrm>
                    <a:prstGeom prst="line">
                      <a:avLst/>
                    </a:prstGeom>
                    <a:noFill/>
                    <a:ln w="12700">
                      <a:solidFill>
                        <a:srgbClr val="000000"/>
                      </a:solidFill>
                      <a:round/>
                      <a:headEnd/>
                      <a:tailEnd/>
                    </a:ln>
                  </p:spPr>
                  <p:txBody>
                    <a:bodyPr/>
                    <a:lstStyle/>
                    <a:p>
                      <a:endParaRPr lang="en-US"/>
                    </a:p>
                  </p:txBody>
                </p:sp>
                <p:sp>
                  <p:nvSpPr>
                    <p:cNvPr id="28994" name="Line 599"/>
                    <p:cNvSpPr>
                      <a:spLocks noChangeShapeType="1"/>
                    </p:cNvSpPr>
                    <p:nvPr/>
                  </p:nvSpPr>
                  <p:spPr bwMode="auto">
                    <a:xfrm>
                      <a:off x="1415" y="1309"/>
                      <a:ext cx="0" cy="302"/>
                    </a:xfrm>
                    <a:prstGeom prst="line">
                      <a:avLst/>
                    </a:prstGeom>
                    <a:noFill/>
                    <a:ln w="12700">
                      <a:solidFill>
                        <a:srgbClr val="000000"/>
                      </a:solidFill>
                      <a:round/>
                      <a:headEnd/>
                      <a:tailEnd/>
                    </a:ln>
                  </p:spPr>
                  <p:txBody>
                    <a:bodyPr/>
                    <a:lstStyle/>
                    <a:p>
                      <a:endParaRPr lang="en-US"/>
                    </a:p>
                  </p:txBody>
                </p:sp>
                <p:sp>
                  <p:nvSpPr>
                    <p:cNvPr id="28995" name="Line 600"/>
                    <p:cNvSpPr>
                      <a:spLocks noChangeShapeType="1"/>
                    </p:cNvSpPr>
                    <p:nvPr/>
                  </p:nvSpPr>
                  <p:spPr bwMode="auto">
                    <a:xfrm>
                      <a:off x="1837" y="1309"/>
                      <a:ext cx="0" cy="302"/>
                    </a:xfrm>
                    <a:prstGeom prst="line">
                      <a:avLst/>
                    </a:prstGeom>
                    <a:noFill/>
                    <a:ln w="12700">
                      <a:solidFill>
                        <a:srgbClr val="000000"/>
                      </a:solidFill>
                      <a:round/>
                      <a:headEnd/>
                      <a:tailEnd/>
                    </a:ln>
                  </p:spPr>
                  <p:txBody>
                    <a:bodyPr/>
                    <a:lstStyle/>
                    <a:p>
                      <a:endParaRPr lang="en-US"/>
                    </a:p>
                  </p:txBody>
                </p:sp>
                <p:sp>
                  <p:nvSpPr>
                    <p:cNvPr id="28996" name="Line 601"/>
                    <p:cNvSpPr>
                      <a:spLocks noChangeShapeType="1"/>
                    </p:cNvSpPr>
                    <p:nvPr/>
                  </p:nvSpPr>
                  <p:spPr bwMode="auto">
                    <a:xfrm>
                      <a:off x="2259" y="1309"/>
                      <a:ext cx="0" cy="302"/>
                    </a:xfrm>
                    <a:prstGeom prst="line">
                      <a:avLst/>
                    </a:prstGeom>
                    <a:noFill/>
                    <a:ln w="12700">
                      <a:solidFill>
                        <a:srgbClr val="000000"/>
                      </a:solidFill>
                      <a:round/>
                      <a:headEnd/>
                      <a:tailEnd/>
                    </a:ln>
                  </p:spPr>
                  <p:txBody>
                    <a:bodyPr/>
                    <a:lstStyle/>
                    <a:p>
                      <a:endParaRPr lang="en-US"/>
                    </a:p>
                  </p:txBody>
                </p:sp>
                <p:sp>
                  <p:nvSpPr>
                    <p:cNvPr id="28997" name="Line 602"/>
                    <p:cNvSpPr>
                      <a:spLocks noChangeShapeType="1"/>
                    </p:cNvSpPr>
                    <p:nvPr/>
                  </p:nvSpPr>
                  <p:spPr bwMode="auto">
                    <a:xfrm>
                      <a:off x="2682" y="1309"/>
                      <a:ext cx="0" cy="302"/>
                    </a:xfrm>
                    <a:prstGeom prst="line">
                      <a:avLst/>
                    </a:prstGeom>
                    <a:noFill/>
                    <a:ln w="12700">
                      <a:solidFill>
                        <a:srgbClr val="000000"/>
                      </a:solidFill>
                      <a:round/>
                      <a:headEnd/>
                      <a:tailEnd/>
                    </a:ln>
                  </p:spPr>
                  <p:txBody>
                    <a:bodyPr/>
                    <a:lstStyle/>
                    <a:p>
                      <a:endParaRPr lang="en-US"/>
                    </a:p>
                  </p:txBody>
                </p:sp>
                <p:sp>
                  <p:nvSpPr>
                    <p:cNvPr id="28998" name="Line 603"/>
                    <p:cNvSpPr>
                      <a:spLocks noChangeShapeType="1"/>
                    </p:cNvSpPr>
                    <p:nvPr/>
                  </p:nvSpPr>
                  <p:spPr bwMode="auto">
                    <a:xfrm>
                      <a:off x="3104" y="1309"/>
                      <a:ext cx="0" cy="302"/>
                    </a:xfrm>
                    <a:prstGeom prst="line">
                      <a:avLst/>
                    </a:prstGeom>
                    <a:noFill/>
                    <a:ln w="12700">
                      <a:solidFill>
                        <a:srgbClr val="000000"/>
                      </a:solidFill>
                      <a:round/>
                      <a:headEnd/>
                      <a:tailEnd/>
                    </a:ln>
                  </p:spPr>
                  <p:txBody>
                    <a:bodyPr/>
                    <a:lstStyle/>
                    <a:p>
                      <a:endParaRPr lang="en-US"/>
                    </a:p>
                  </p:txBody>
                </p:sp>
                <p:sp>
                  <p:nvSpPr>
                    <p:cNvPr id="28999" name="Line 604"/>
                    <p:cNvSpPr>
                      <a:spLocks noChangeShapeType="1"/>
                    </p:cNvSpPr>
                    <p:nvPr/>
                  </p:nvSpPr>
                  <p:spPr bwMode="auto">
                    <a:xfrm>
                      <a:off x="3526" y="1309"/>
                      <a:ext cx="0" cy="302"/>
                    </a:xfrm>
                    <a:prstGeom prst="line">
                      <a:avLst/>
                    </a:prstGeom>
                    <a:noFill/>
                    <a:ln w="12700">
                      <a:solidFill>
                        <a:srgbClr val="000000"/>
                      </a:solidFill>
                      <a:round/>
                      <a:headEnd/>
                      <a:tailEnd/>
                    </a:ln>
                  </p:spPr>
                  <p:txBody>
                    <a:bodyPr/>
                    <a:lstStyle/>
                    <a:p>
                      <a:endParaRPr lang="en-US"/>
                    </a:p>
                  </p:txBody>
                </p:sp>
                <p:sp>
                  <p:nvSpPr>
                    <p:cNvPr id="29000" name="Line 605"/>
                    <p:cNvSpPr>
                      <a:spLocks noChangeShapeType="1"/>
                    </p:cNvSpPr>
                    <p:nvPr/>
                  </p:nvSpPr>
                  <p:spPr bwMode="auto">
                    <a:xfrm>
                      <a:off x="3948" y="1309"/>
                      <a:ext cx="0" cy="302"/>
                    </a:xfrm>
                    <a:prstGeom prst="line">
                      <a:avLst/>
                    </a:prstGeom>
                    <a:noFill/>
                    <a:ln w="12700">
                      <a:solidFill>
                        <a:srgbClr val="000000"/>
                      </a:solidFill>
                      <a:round/>
                      <a:headEnd/>
                      <a:tailEnd/>
                    </a:ln>
                  </p:spPr>
                  <p:txBody>
                    <a:bodyPr/>
                    <a:lstStyle/>
                    <a:p>
                      <a:endParaRPr lang="en-US"/>
                    </a:p>
                  </p:txBody>
                </p:sp>
                <p:sp>
                  <p:nvSpPr>
                    <p:cNvPr id="29001" name="Line 606"/>
                    <p:cNvSpPr>
                      <a:spLocks noChangeShapeType="1"/>
                    </p:cNvSpPr>
                    <p:nvPr/>
                  </p:nvSpPr>
                  <p:spPr bwMode="auto">
                    <a:xfrm>
                      <a:off x="4371" y="1309"/>
                      <a:ext cx="0" cy="302"/>
                    </a:xfrm>
                    <a:prstGeom prst="line">
                      <a:avLst/>
                    </a:prstGeom>
                    <a:noFill/>
                    <a:ln w="12700">
                      <a:solidFill>
                        <a:srgbClr val="000000"/>
                      </a:solidFill>
                      <a:round/>
                      <a:headEnd/>
                      <a:tailEnd/>
                    </a:ln>
                  </p:spPr>
                  <p:txBody>
                    <a:bodyPr/>
                    <a:lstStyle/>
                    <a:p>
                      <a:endParaRPr lang="en-US"/>
                    </a:p>
                  </p:txBody>
                </p:sp>
                <p:sp>
                  <p:nvSpPr>
                    <p:cNvPr id="29002" name="Line 607"/>
                    <p:cNvSpPr>
                      <a:spLocks noChangeShapeType="1"/>
                    </p:cNvSpPr>
                    <p:nvPr/>
                  </p:nvSpPr>
                  <p:spPr bwMode="auto">
                    <a:xfrm>
                      <a:off x="4793" y="1309"/>
                      <a:ext cx="0" cy="302"/>
                    </a:xfrm>
                    <a:prstGeom prst="line">
                      <a:avLst/>
                    </a:prstGeom>
                    <a:noFill/>
                    <a:ln w="12700">
                      <a:solidFill>
                        <a:srgbClr val="000000"/>
                      </a:solidFill>
                      <a:round/>
                      <a:headEnd/>
                      <a:tailEnd/>
                    </a:ln>
                  </p:spPr>
                  <p:txBody>
                    <a:bodyPr/>
                    <a:lstStyle/>
                    <a:p>
                      <a:endParaRPr lang="en-US"/>
                    </a:p>
                  </p:txBody>
                </p:sp>
                <p:sp>
                  <p:nvSpPr>
                    <p:cNvPr id="29003" name="Line 608"/>
                    <p:cNvSpPr>
                      <a:spLocks noChangeShapeType="1"/>
                    </p:cNvSpPr>
                    <p:nvPr/>
                  </p:nvSpPr>
                  <p:spPr bwMode="auto">
                    <a:xfrm>
                      <a:off x="5215" y="1309"/>
                      <a:ext cx="0" cy="302"/>
                    </a:xfrm>
                    <a:prstGeom prst="line">
                      <a:avLst/>
                    </a:prstGeom>
                    <a:noFill/>
                    <a:ln w="12700">
                      <a:solidFill>
                        <a:srgbClr val="000000"/>
                      </a:solidFill>
                      <a:round/>
                      <a:headEnd/>
                      <a:tailEnd/>
                    </a:ln>
                  </p:spPr>
                  <p:txBody>
                    <a:bodyPr/>
                    <a:lstStyle/>
                    <a:p>
                      <a:endParaRPr lang="en-US"/>
                    </a:p>
                  </p:txBody>
                </p:sp>
                <p:sp>
                  <p:nvSpPr>
                    <p:cNvPr id="29004" name="Line 609"/>
                    <p:cNvSpPr>
                      <a:spLocks noChangeShapeType="1"/>
                    </p:cNvSpPr>
                    <p:nvPr/>
                  </p:nvSpPr>
                  <p:spPr bwMode="auto">
                    <a:xfrm>
                      <a:off x="5637" y="1309"/>
                      <a:ext cx="0" cy="302"/>
                    </a:xfrm>
                    <a:prstGeom prst="line">
                      <a:avLst/>
                    </a:prstGeom>
                    <a:noFill/>
                    <a:ln w="12700">
                      <a:solidFill>
                        <a:srgbClr val="000000"/>
                      </a:solidFill>
                      <a:round/>
                      <a:headEnd/>
                      <a:tailEnd/>
                    </a:ln>
                  </p:spPr>
                  <p:txBody>
                    <a:bodyPr/>
                    <a:lstStyle/>
                    <a:p>
                      <a:endParaRPr lang="en-US"/>
                    </a:p>
                  </p:txBody>
                </p:sp>
                <p:sp>
                  <p:nvSpPr>
                    <p:cNvPr id="29005" name="Line 610"/>
                    <p:cNvSpPr>
                      <a:spLocks noChangeShapeType="1"/>
                    </p:cNvSpPr>
                    <p:nvPr/>
                  </p:nvSpPr>
                  <p:spPr bwMode="auto">
                    <a:xfrm>
                      <a:off x="6060" y="1309"/>
                      <a:ext cx="0" cy="302"/>
                    </a:xfrm>
                    <a:prstGeom prst="line">
                      <a:avLst/>
                    </a:prstGeom>
                    <a:noFill/>
                    <a:ln w="12700">
                      <a:solidFill>
                        <a:srgbClr val="000000"/>
                      </a:solidFill>
                      <a:round/>
                      <a:headEnd/>
                      <a:tailEnd/>
                    </a:ln>
                  </p:spPr>
                  <p:txBody>
                    <a:bodyPr/>
                    <a:lstStyle/>
                    <a:p>
                      <a:endParaRPr lang="en-US"/>
                    </a:p>
                  </p:txBody>
                </p:sp>
                <p:sp>
                  <p:nvSpPr>
                    <p:cNvPr id="29006" name="Line 611"/>
                    <p:cNvSpPr>
                      <a:spLocks noChangeShapeType="1"/>
                    </p:cNvSpPr>
                    <p:nvPr/>
                  </p:nvSpPr>
                  <p:spPr bwMode="auto">
                    <a:xfrm>
                      <a:off x="6482" y="1309"/>
                      <a:ext cx="0" cy="302"/>
                    </a:xfrm>
                    <a:prstGeom prst="line">
                      <a:avLst/>
                    </a:prstGeom>
                    <a:noFill/>
                    <a:ln w="12700" cap="sq">
                      <a:solidFill>
                        <a:srgbClr val="000000"/>
                      </a:solidFill>
                      <a:round/>
                      <a:headEnd/>
                      <a:tailEnd/>
                    </a:ln>
                  </p:spPr>
                  <p:txBody>
                    <a:bodyPr/>
                    <a:lstStyle/>
                    <a:p>
                      <a:endParaRPr lang="en-US"/>
                    </a:p>
                  </p:txBody>
                </p:sp>
              </p:grpSp>
            </p:grpSp>
            <p:grpSp>
              <p:nvGrpSpPr>
                <p:cNvPr id="28864" name="Group 612"/>
                <p:cNvGrpSpPr>
                  <a:grpSpLocks/>
                </p:cNvGrpSpPr>
                <p:nvPr/>
              </p:nvGrpSpPr>
              <p:grpSpPr bwMode="auto">
                <a:xfrm flipH="1">
                  <a:off x="1435" y="3574"/>
                  <a:ext cx="1259" cy="282"/>
                  <a:chOff x="0" y="3554"/>
                  <a:chExt cx="6547" cy="302"/>
                </a:xfrm>
              </p:grpSpPr>
              <p:sp>
                <p:nvSpPr>
                  <p:cNvPr id="28865" name="Rectangle 613"/>
                  <p:cNvSpPr>
                    <a:spLocks noChangeArrowheads="1"/>
                  </p:cNvSpPr>
                  <p:nvPr/>
                </p:nvSpPr>
                <p:spPr bwMode="auto">
                  <a:xfrm>
                    <a:off x="2958" y="3554"/>
                    <a:ext cx="2954" cy="302"/>
                  </a:xfrm>
                  <a:prstGeom prst="rect">
                    <a:avLst/>
                  </a:prstGeom>
                  <a:solidFill>
                    <a:srgbClr val="969696"/>
                  </a:solidFill>
                  <a:ln w="9525">
                    <a:noFill/>
                    <a:miter lim="800000"/>
                    <a:headEnd/>
                    <a:tailEnd/>
                  </a:ln>
                </p:spPr>
                <p:txBody>
                  <a:bodyPr wrap="none" anchor="ctr"/>
                  <a:lstStyle/>
                  <a:p>
                    <a:endParaRPr lang="en-US"/>
                  </a:p>
                </p:txBody>
              </p:sp>
              <p:sp>
                <p:nvSpPr>
                  <p:cNvPr id="28866" name="Rectangle 614"/>
                  <p:cNvSpPr>
                    <a:spLocks noChangeArrowheads="1"/>
                  </p:cNvSpPr>
                  <p:nvPr/>
                </p:nvSpPr>
                <p:spPr bwMode="auto">
                  <a:xfrm>
                    <a:off x="1269" y="3554"/>
                    <a:ext cx="1687" cy="302"/>
                  </a:xfrm>
                  <a:prstGeom prst="rect">
                    <a:avLst/>
                  </a:prstGeom>
                  <a:solidFill>
                    <a:srgbClr val="969696"/>
                  </a:solidFill>
                  <a:ln w="9525">
                    <a:noFill/>
                    <a:miter lim="800000"/>
                    <a:headEnd/>
                    <a:tailEnd/>
                  </a:ln>
                </p:spPr>
                <p:txBody>
                  <a:bodyPr wrap="none" anchor="ctr"/>
                  <a:lstStyle/>
                  <a:p>
                    <a:endParaRPr lang="en-US"/>
                  </a:p>
                </p:txBody>
              </p:sp>
              <p:sp>
                <p:nvSpPr>
                  <p:cNvPr id="28867" name="Rectangle 615"/>
                  <p:cNvSpPr>
                    <a:spLocks noChangeArrowheads="1"/>
                  </p:cNvSpPr>
                  <p:nvPr/>
                </p:nvSpPr>
                <p:spPr bwMode="auto">
                  <a:xfrm>
                    <a:off x="422" y="3554"/>
                    <a:ext cx="845" cy="302"/>
                  </a:xfrm>
                  <a:prstGeom prst="rect">
                    <a:avLst/>
                  </a:prstGeom>
                  <a:solidFill>
                    <a:srgbClr val="969696"/>
                  </a:solidFill>
                  <a:ln w="9525">
                    <a:noFill/>
                    <a:miter lim="800000"/>
                    <a:headEnd/>
                    <a:tailEnd/>
                  </a:ln>
                </p:spPr>
                <p:txBody>
                  <a:bodyPr wrap="none" anchor="ctr"/>
                  <a:lstStyle/>
                  <a:p>
                    <a:endParaRPr lang="en-US"/>
                  </a:p>
                </p:txBody>
              </p:sp>
              <p:sp>
                <p:nvSpPr>
                  <p:cNvPr id="28868" name="Rectangle 616"/>
                  <p:cNvSpPr>
                    <a:spLocks noChangeArrowheads="1"/>
                  </p:cNvSpPr>
                  <p:nvPr/>
                </p:nvSpPr>
                <p:spPr bwMode="auto">
                  <a:xfrm>
                    <a:off x="0" y="3554"/>
                    <a:ext cx="422" cy="302"/>
                  </a:xfrm>
                  <a:prstGeom prst="rect">
                    <a:avLst/>
                  </a:prstGeom>
                  <a:solidFill>
                    <a:srgbClr val="969696"/>
                  </a:solidFill>
                  <a:ln w="9525">
                    <a:noFill/>
                    <a:miter lim="800000"/>
                    <a:headEnd/>
                    <a:tailEnd/>
                  </a:ln>
                </p:spPr>
                <p:txBody>
                  <a:bodyPr wrap="none" anchor="ctr"/>
                  <a:lstStyle/>
                  <a:p>
                    <a:endParaRPr lang="en-US"/>
                  </a:p>
                </p:txBody>
              </p:sp>
              <p:sp>
                <p:nvSpPr>
                  <p:cNvPr id="28869" name="Rectangle 617"/>
                  <p:cNvSpPr>
                    <a:spLocks noChangeArrowheads="1"/>
                  </p:cNvSpPr>
                  <p:nvPr/>
                </p:nvSpPr>
                <p:spPr bwMode="auto">
                  <a:xfrm>
                    <a:off x="5912"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870" name="Rectangle 618"/>
                  <p:cNvSpPr>
                    <a:spLocks noChangeArrowheads="1"/>
                  </p:cNvSpPr>
                  <p:nvPr/>
                </p:nvSpPr>
                <p:spPr bwMode="auto">
                  <a:xfrm>
                    <a:off x="5489" y="3554"/>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871" name="Rectangle 619"/>
                  <p:cNvSpPr>
                    <a:spLocks noChangeArrowheads="1"/>
                  </p:cNvSpPr>
                  <p:nvPr/>
                </p:nvSpPr>
                <p:spPr bwMode="auto">
                  <a:xfrm>
                    <a:off x="5067"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872" name="Rectangle 620"/>
                  <p:cNvSpPr>
                    <a:spLocks noChangeArrowheads="1"/>
                  </p:cNvSpPr>
                  <p:nvPr/>
                </p:nvSpPr>
                <p:spPr bwMode="auto">
                  <a:xfrm>
                    <a:off x="4645"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873" name="Rectangle 621"/>
                  <p:cNvSpPr>
                    <a:spLocks noChangeArrowheads="1"/>
                  </p:cNvSpPr>
                  <p:nvPr/>
                </p:nvSpPr>
                <p:spPr bwMode="auto">
                  <a:xfrm>
                    <a:off x="4223"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874" name="Rectangle 622"/>
                  <p:cNvSpPr>
                    <a:spLocks noChangeArrowheads="1"/>
                  </p:cNvSpPr>
                  <p:nvPr/>
                </p:nvSpPr>
                <p:spPr bwMode="auto">
                  <a:xfrm>
                    <a:off x="3800" y="3554"/>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875" name="Rectangle 623"/>
                  <p:cNvSpPr>
                    <a:spLocks noChangeArrowheads="1"/>
                  </p:cNvSpPr>
                  <p:nvPr/>
                </p:nvSpPr>
                <p:spPr bwMode="auto">
                  <a:xfrm>
                    <a:off x="3378"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876" name="Rectangle 624"/>
                  <p:cNvSpPr>
                    <a:spLocks noChangeArrowheads="1"/>
                  </p:cNvSpPr>
                  <p:nvPr/>
                </p:nvSpPr>
                <p:spPr bwMode="auto">
                  <a:xfrm>
                    <a:off x="2956"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877" name="Rectangle 625"/>
                  <p:cNvSpPr>
                    <a:spLocks noChangeArrowheads="1"/>
                  </p:cNvSpPr>
                  <p:nvPr/>
                </p:nvSpPr>
                <p:spPr bwMode="auto">
                  <a:xfrm>
                    <a:off x="2534"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878" name="Rectangle 626"/>
                  <p:cNvSpPr>
                    <a:spLocks noChangeArrowheads="1"/>
                  </p:cNvSpPr>
                  <p:nvPr/>
                </p:nvSpPr>
                <p:spPr bwMode="auto">
                  <a:xfrm>
                    <a:off x="2111" y="3554"/>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879" name="Rectangle 627"/>
                  <p:cNvSpPr>
                    <a:spLocks noChangeArrowheads="1"/>
                  </p:cNvSpPr>
                  <p:nvPr/>
                </p:nvSpPr>
                <p:spPr bwMode="auto">
                  <a:xfrm>
                    <a:off x="1689"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880" name="Rectangle 628"/>
                  <p:cNvSpPr>
                    <a:spLocks noChangeArrowheads="1"/>
                  </p:cNvSpPr>
                  <p:nvPr/>
                </p:nvSpPr>
                <p:spPr bwMode="auto">
                  <a:xfrm>
                    <a:off x="1267"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881" name="Rectangle 629"/>
                  <p:cNvSpPr>
                    <a:spLocks noChangeArrowheads="1"/>
                  </p:cNvSpPr>
                  <p:nvPr/>
                </p:nvSpPr>
                <p:spPr bwMode="auto">
                  <a:xfrm>
                    <a:off x="845"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882" name="Rectangle 630"/>
                  <p:cNvSpPr>
                    <a:spLocks noChangeArrowheads="1"/>
                  </p:cNvSpPr>
                  <p:nvPr/>
                </p:nvSpPr>
                <p:spPr bwMode="auto">
                  <a:xfrm>
                    <a:off x="422" y="3554"/>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883" name="Rectangle 631"/>
                  <p:cNvSpPr>
                    <a:spLocks noChangeArrowheads="1"/>
                  </p:cNvSpPr>
                  <p:nvPr/>
                </p:nvSpPr>
                <p:spPr bwMode="auto">
                  <a:xfrm>
                    <a:off x="0" y="3554"/>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884" name="Line 632"/>
                  <p:cNvSpPr>
                    <a:spLocks noChangeShapeType="1"/>
                  </p:cNvSpPr>
                  <p:nvPr/>
                </p:nvSpPr>
                <p:spPr bwMode="auto">
                  <a:xfrm>
                    <a:off x="0" y="3554"/>
                    <a:ext cx="6334" cy="0"/>
                  </a:xfrm>
                  <a:prstGeom prst="line">
                    <a:avLst/>
                  </a:prstGeom>
                  <a:noFill/>
                  <a:ln w="12700" cap="sq">
                    <a:solidFill>
                      <a:srgbClr val="000000"/>
                    </a:solidFill>
                    <a:round/>
                    <a:headEnd/>
                    <a:tailEnd/>
                  </a:ln>
                </p:spPr>
                <p:txBody>
                  <a:bodyPr/>
                  <a:lstStyle/>
                  <a:p>
                    <a:endParaRPr lang="en-US"/>
                  </a:p>
                </p:txBody>
              </p:sp>
              <p:sp>
                <p:nvSpPr>
                  <p:cNvPr id="28885" name="Line 633"/>
                  <p:cNvSpPr>
                    <a:spLocks noChangeShapeType="1"/>
                  </p:cNvSpPr>
                  <p:nvPr/>
                </p:nvSpPr>
                <p:spPr bwMode="auto">
                  <a:xfrm>
                    <a:off x="0" y="3856"/>
                    <a:ext cx="6334" cy="0"/>
                  </a:xfrm>
                  <a:prstGeom prst="line">
                    <a:avLst/>
                  </a:prstGeom>
                  <a:noFill/>
                  <a:ln w="12700" cap="sq">
                    <a:solidFill>
                      <a:srgbClr val="000000"/>
                    </a:solidFill>
                    <a:round/>
                    <a:headEnd/>
                    <a:tailEnd/>
                  </a:ln>
                </p:spPr>
                <p:txBody>
                  <a:bodyPr/>
                  <a:lstStyle/>
                  <a:p>
                    <a:endParaRPr lang="en-US"/>
                  </a:p>
                </p:txBody>
              </p:sp>
              <p:sp>
                <p:nvSpPr>
                  <p:cNvPr id="28886" name="Line 634"/>
                  <p:cNvSpPr>
                    <a:spLocks noChangeShapeType="1"/>
                  </p:cNvSpPr>
                  <p:nvPr/>
                </p:nvSpPr>
                <p:spPr bwMode="auto">
                  <a:xfrm>
                    <a:off x="0" y="3554"/>
                    <a:ext cx="0" cy="302"/>
                  </a:xfrm>
                  <a:prstGeom prst="line">
                    <a:avLst/>
                  </a:prstGeom>
                  <a:noFill/>
                  <a:ln w="12700" cap="sq">
                    <a:solidFill>
                      <a:srgbClr val="000000"/>
                    </a:solidFill>
                    <a:round/>
                    <a:headEnd/>
                    <a:tailEnd/>
                  </a:ln>
                </p:spPr>
                <p:txBody>
                  <a:bodyPr/>
                  <a:lstStyle/>
                  <a:p>
                    <a:endParaRPr lang="en-US"/>
                  </a:p>
                </p:txBody>
              </p:sp>
              <p:sp>
                <p:nvSpPr>
                  <p:cNvPr id="28887" name="Line 635"/>
                  <p:cNvSpPr>
                    <a:spLocks noChangeShapeType="1"/>
                  </p:cNvSpPr>
                  <p:nvPr/>
                </p:nvSpPr>
                <p:spPr bwMode="auto">
                  <a:xfrm>
                    <a:off x="422" y="3554"/>
                    <a:ext cx="0" cy="302"/>
                  </a:xfrm>
                  <a:prstGeom prst="line">
                    <a:avLst/>
                  </a:prstGeom>
                  <a:noFill/>
                  <a:ln w="12700">
                    <a:solidFill>
                      <a:srgbClr val="000000"/>
                    </a:solidFill>
                    <a:round/>
                    <a:headEnd/>
                    <a:tailEnd/>
                  </a:ln>
                </p:spPr>
                <p:txBody>
                  <a:bodyPr/>
                  <a:lstStyle/>
                  <a:p>
                    <a:endParaRPr lang="en-US"/>
                  </a:p>
                </p:txBody>
              </p:sp>
              <p:sp>
                <p:nvSpPr>
                  <p:cNvPr id="28888" name="Line 636"/>
                  <p:cNvSpPr>
                    <a:spLocks noChangeShapeType="1"/>
                  </p:cNvSpPr>
                  <p:nvPr/>
                </p:nvSpPr>
                <p:spPr bwMode="auto">
                  <a:xfrm>
                    <a:off x="845" y="3554"/>
                    <a:ext cx="0" cy="302"/>
                  </a:xfrm>
                  <a:prstGeom prst="line">
                    <a:avLst/>
                  </a:prstGeom>
                  <a:noFill/>
                  <a:ln w="12700">
                    <a:solidFill>
                      <a:srgbClr val="000000"/>
                    </a:solidFill>
                    <a:round/>
                    <a:headEnd/>
                    <a:tailEnd/>
                  </a:ln>
                </p:spPr>
                <p:txBody>
                  <a:bodyPr/>
                  <a:lstStyle/>
                  <a:p>
                    <a:endParaRPr lang="en-US"/>
                  </a:p>
                </p:txBody>
              </p:sp>
              <p:sp>
                <p:nvSpPr>
                  <p:cNvPr id="28889" name="Line 637"/>
                  <p:cNvSpPr>
                    <a:spLocks noChangeShapeType="1"/>
                  </p:cNvSpPr>
                  <p:nvPr/>
                </p:nvSpPr>
                <p:spPr bwMode="auto">
                  <a:xfrm>
                    <a:off x="1267" y="3554"/>
                    <a:ext cx="0" cy="302"/>
                  </a:xfrm>
                  <a:prstGeom prst="line">
                    <a:avLst/>
                  </a:prstGeom>
                  <a:noFill/>
                  <a:ln w="12700">
                    <a:solidFill>
                      <a:srgbClr val="000000"/>
                    </a:solidFill>
                    <a:round/>
                    <a:headEnd/>
                    <a:tailEnd/>
                  </a:ln>
                </p:spPr>
                <p:txBody>
                  <a:bodyPr/>
                  <a:lstStyle/>
                  <a:p>
                    <a:endParaRPr lang="en-US"/>
                  </a:p>
                </p:txBody>
              </p:sp>
              <p:sp>
                <p:nvSpPr>
                  <p:cNvPr id="28890" name="Line 638"/>
                  <p:cNvSpPr>
                    <a:spLocks noChangeShapeType="1"/>
                  </p:cNvSpPr>
                  <p:nvPr/>
                </p:nvSpPr>
                <p:spPr bwMode="auto">
                  <a:xfrm>
                    <a:off x="1689" y="3554"/>
                    <a:ext cx="0" cy="302"/>
                  </a:xfrm>
                  <a:prstGeom prst="line">
                    <a:avLst/>
                  </a:prstGeom>
                  <a:noFill/>
                  <a:ln w="12700">
                    <a:solidFill>
                      <a:srgbClr val="000000"/>
                    </a:solidFill>
                    <a:round/>
                    <a:headEnd/>
                    <a:tailEnd/>
                  </a:ln>
                </p:spPr>
                <p:txBody>
                  <a:bodyPr/>
                  <a:lstStyle/>
                  <a:p>
                    <a:endParaRPr lang="en-US"/>
                  </a:p>
                </p:txBody>
              </p:sp>
              <p:sp>
                <p:nvSpPr>
                  <p:cNvPr id="28891" name="Line 639"/>
                  <p:cNvSpPr>
                    <a:spLocks noChangeShapeType="1"/>
                  </p:cNvSpPr>
                  <p:nvPr/>
                </p:nvSpPr>
                <p:spPr bwMode="auto">
                  <a:xfrm>
                    <a:off x="2111" y="3554"/>
                    <a:ext cx="0" cy="302"/>
                  </a:xfrm>
                  <a:prstGeom prst="line">
                    <a:avLst/>
                  </a:prstGeom>
                  <a:noFill/>
                  <a:ln w="12700">
                    <a:solidFill>
                      <a:srgbClr val="000000"/>
                    </a:solidFill>
                    <a:round/>
                    <a:headEnd/>
                    <a:tailEnd/>
                  </a:ln>
                </p:spPr>
                <p:txBody>
                  <a:bodyPr/>
                  <a:lstStyle/>
                  <a:p>
                    <a:endParaRPr lang="en-US"/>
                  </a:p>
                </p:txBody>
              </p:sp>
              <p:sp>
                <p:nvSpPr>
                  <p:cNvPr id="28892" name="Line 640"/>
                  <p:cNvSpPr>
                    <a:spLocks noChangeShapeType="1"/>
                  </p:cNvSpPr>
                  <p:nvPr/>
                </p:nvSpPr>
                <p:spPr bwMode="auto">
                  <a:xfrm>
                    <a:off x="2534" y="3554"/>
                    <a:ext cx="0" cy="302"/>
                  </a:xfrm>
                  <a:prstGeom prst="line">
                    <a:avLst/>
                  </a:prstGeom>
                  <a:noFill/>
                  <a:ln w="12700">
                    <a:solidFill>
                      <a:srgbClr val="000000"/>
                    </a:solidFill>
                    <a:round/>
                    <a:headEnd/>
                    <a:tailEnd/>
                  </a:ln>
                </p:spPr>
                <p:txBody>
                  <a:bodyPr/>
                  <a:lstStyle/>
                  <a:p>
                    <a:endParaRPr lang="en-US"/>
                  </a:p>
                </p:txBody>
              </p:sp>
              <p:sp>
                <p:nvSpPr>
                  <p:cNvPr id="28893" name="Line 641"/>
                  <p:cNvSpPr>
                    <a:spLocks noChangeShapeType="1"/>
                  </p:cNvSpPr>
                  <p:nvPr/>
                </p:nvSpPr>
                <p:spPr bwMode="auto">
                  <a:xfrm>
                    <a:off x="2956" y="3554"/>
                    <a:ext cx="0" cy="302"/>
                  </a:xfrm>
                  <a:prstGeom prst="line">
                    <a:avLst/>
                  </a:prstGeom>
                  <a:noFill/>
                  <a:ln w="12700">
                    <a:solidFill>
                      <a:srgbClr val="000000"/>
                    </a:solidFill>
                    <a:round/>
                    <a:headEnd/>
                    <a:tailEnd/>
                  </a:ln>
                </p:spPr>
                <p:txBody>
                  <a:bodyPr/>
                  <a:lstStyle/>
                  <a:p>
                    <a:endParaRPr lang="en-US"/>
                  </a:p>
                </p:txBody>
              </p:sp>
              <p:sp>
                <p:nvSpPr>
                  <p:cNvPr id="28894" name="Line 642"/>
                  <p:cNvSpPr>
                    <a:spLocks noChangeShapeType="1"/>
                  </p:cNvSpPr>
                  <p:nvPr/>
                </p:nvSpPr>
                <p:spPr bwMode="auto">
                  <a:xfrm>
                    <a:off x="3378" y="3554"/>
                    <a:ext cx="0" cy="302"/>
                  </a:xfrm>
                  <a:prstGeom prst="line">
                    <a:avLst/>
                  </a:prstGeom>
                  <a:noFill/>
                  <a:ln w="12700">
                    <a:solidFill>
                      <a:srgbClr val="000000"/>
                    </a:solidFill>
                    <a:round/>
                    <a:headEnd/>
                    <a:tailEnd/>
                  </a:ln>
                </p:spPr>
                <p:txBody>
                  <a:bodyPr/>
                  <a:lstStyle/>
                  <a:p>
                    <a:endParaRPr lang="en-US"/>
                  </a:p>
                </p:txBody>
              </p:sp>
              <p:sp>
                <p:nvSpPr>
                  <p:cNvPr id="28895" name="Line 643"/>
                  <p:cNvSpPr>
                    <a:spLocks noChangeShapeType="1"/>
                  </p:cNvSpPr>
                  <p:nvPr/>
                </p:nvSpPr>
                <p:spPr bwMode="auto">
                  <a:xfrm>
                    <a:off x="3800" y="3554"/>
                    <a:ext cx="0" cy="302"/>
                  </a:xfrm>
                  <a:prstGeom prst="line">
                    <a:avLst/>
                  </a:prstGeom>
                  <a:noFill/>
                  <a:ln w="12700">
                    <a:solidFill>
                      <a:srgbClr val="000000"/>
                    </a:solidFill>
                    <a:round/>
                    <a:headEnd/>
                    <a:tailEnd/>
                  </a:ln>
                </p:spPr>
                <p:txBody>
                  <a:bodyPr/>
                  <a:lstStyle/>
                  <a:p>
                    <a:endParaRPr lang="en-US"/>
                  </a:p>
                </p:txBody>
              </p:sp>
              <p:sp>
                <p:nvSpPr>
                  <p:cNvPr id="28896" name="Line 644"/>
                  <p:cNvSpPr>
                    <a:spLocks noChangeShapeType="1"/>
                  </p:cNvSpPr>
                  <p:nvPr/>
                </p:nvSpPr>
                <p:spPr bwMode="auto">
                  <a:xfrm>
                    <a:off x="4223" y="3554"/>
                    <a:ext cx="0" cy="302"/>
                  </a:xfrm>
                  <a:prstGeom prst="line">
                    <a:avLst/>
                  </a:prstGeom>
                  <a:noFill/>
                  <a:ln w="12700">
                    <a:solidFill>
                      <a:srgbClr val="000000"/>
                    </a:solidFill>
                    <a:round/>
                    <a:headEnd/>
                    <a:tailEnd/>
                  </a:ln>
                </p:spPr>
                <p:txBody>
                  <a:bodyPr/>
                  <a:lstStyle/>
                  <a:p>
                    <a:endParaRPr lang="en-US"/>
                  </a:p>
                </p:txBody>
              </p:sp>
              <p:sp>
                <p:nvSpPr>
                  <p:cNvPr id="28897" name="Line 645"/>
                  <p:cNvSpPr>
                    <a:spLocks noChangeShapeType="1"/>
                  </p:cNvSpPr>
                  <p:nvPr/>
                </p:nvSpPr>
                <p:spPr bwMode="auto">
                  <a:xfrm>
                    <a:off x="4645" y="3554"/>
                    <a:ext cx="0" cy="302"/>
                  </a:xfrm>
                  <a:prstGeom prst="line">
                    <a:avLst/>
                  </a:prstGeom>
                  <a:noFill/>
                  <a:ln w="12700">
                    <a:solidFill>
                      <a:srgbClr val="000000"/>
                    </a:solidFill>
                    <a:round/>
                    <a:headEnd/>
                    <a:tailEnd/>
                  </a:ln>
                </p:spPr>
                <p:txBody>
                  <a:bodyPr/>
                  <a:lstStyle/>
                  <a:p>
                    <a:endParaRPr lang="en-US"/>
                  </a:p>
                </p:txBody>
              </p:sp>
              <p:sp>
                <p:nvSpPr>
                  <p:cNvPr id="28898" name="Line 646"/>
                  <p:cNvSpPr>
                    <a:spLocks noChangeShapeType="1"/>
                  </p:cNvSpPr>
                  <p:nvPr/>
                </p:nvSpPr>
                <p:spPr bwMode="auto">
                  <a:xfrm>
                    <a:off x="5067" y="3554"/>
                    <a:ext cx="0" cy="302"/>
                  </a:xfrm>
                  <a:prstGeom prst="line">
                    <a:avLst/>
                  </a:prstGeom>
                  <a:noFill/>
                  <a:ln w="12700">
                    <a:solidFill>
                      <a:srgbClr val="000000"/>
                    </a:solidFill>
                    <a:round/>
                    <a:headEnd/>
                    <a:tailEnd/>
                  </a:ln>
                </p:spPr>
                <p:txBody>
                  <a:bodyPr/>
                  <a:lstStyle/>
                  <a:p>
                    <a:endParaRPr lang="en-US"/>
                  </a:p>
                </p:txBody>
              </p:sp>
              <p:sp>
                <p:nvSpPr>
                  <p:cNvPr id="28899" name="Line 647"/>
                  <p:cNvSpPr>
                    <a:spLocks noChangeShapeType="1"/>
                  </p:cNvSpPr>
                  <p:nvPr/>
                </p:nvSpPr>
                <p:spPr bwMode="auto">
                  <a:xfrm>
                    <a:off x="5489" y="3554"/>
                    <a:ext cx="0" cy="302"/>
                  </a:xfrm>
                  <a:prstGeom prst="line">
                    <a:avLst/>
                  </a:prstGeom>
                  <a:noFill/>
                  <a:ln w="12700">
                    <a:solidFill>
                      <a:srgbClr val="000000"/>
                    </a:solidFill>
                    <a:round/>
                    <a:headEnd/>
                    <a:tailEnd/>
                  </a:ln>
                </p:spPr>
                <p:txBody>
                  <a:bodyPr/>
                  <a:lstStyle/>
                  <a:p>
                    <a:endParaRPr lang="en-US"/>
                  </a:p>
                </p:txBody>
              </p:sp>
              <p:sp>
                <p:nvSpPr>
                  <p:cNvPr id="28900" name="Line 648"/>
                  <p:cNvSpPr>
                    <a:spLocks noChangeShapeType="1"/>
                  </p:cNvSpPr>
                  <p:nvPr/>
                </p:nvSpPr>
                <p:spPr bwMode="auto">
                  <a:xfrm>
                    <a:off x="5912" y="3554"/>
                    <a:ext cx="0" cy="302"/>
                  </a:xfrm>
                  <a:prstGeom prst="line">
                    <a:avLst/>
                  </a:prstGeom>
                  <a:noFill/>
                  <a:ln w="12700">
                    <a:solidFill>
                      <a:srgbClr val="000000"/>
                    </a:solidFill>
                    <a:round/>
                    <a:headEnd/>
                    <a:tailEnd/>
                  </a:ln>
                </p:spPr>
                <p:txBody>
                  <a:bodyPr/>
                  <a:lstStyle/>
                  <a:p>
                    <a:endParaRPr lang="en-US"/>
                  </a:p>
                </p:txBody>
              </p:sp>
              <p:sp>
                <p:nvSpPr>
                  <p:cNvPr id="28901" name="Line 649"/>
                  <p:cNvSpPr>
                    <a:spLocks noChangeShapeType="1"/>
                  </p:cNvSpPr>
                  <p:nvPr/>
                </p:nvSpPr>
                <p:spPr bwMode="auto">
                  <a:xfrm>
                    <a:off x="6334" y="3554"/>
                    <a:ext cx="0" cy="302"/>
                  </a:xfrm>
                  <a:prstGeom prst="line">
                    <a:avLst/>
                  </a:prstGeom>
                  <a:noFill/>
                  <a:ln w="12700" cap="sq">
                    <a:solidFill>
                      <a:srgbClr val="000000"/>
                    </a:solidFill>
                    <a:round/>
                    <a:headEnd/>
                    <a:tailEnd/>
                  </a:ln>
                </p:spPr>
                <p:txBody>
                  <a:bodyPr/>
                  <a:lstStyle/>
                  <a:p>
                    <a:endParaRPr lang="en-US"/>
                  </a:p>
                </p:txBody>
              </p:sp>
              <p:grpSp>
                <p:nvGrpSpPr>
                  <p:cNvPr id="28902" name="Group 650"/>
                  <p:cNvGrpSpPr>
                    <a:grpSpLocks/>
                  </p:cNvGrpSpPr>
                  <p:nvPr/>
                </p:nvGrpSpPr>
                <p:grpSpPr bwMode="auto">
                  <a:xfrm>
                    <a:off x="213" y="3554"/>
                    <a:ext cx="6334" cy="302"/>
                    <a:chOff x="148" y="1309"/>
                    <a:chExt cx="6334" cy="302"/>
                  </a:xfrm>
                </p:grpSpPr>
                <p:sp>
                  <p:nvSpPr>
                    <p:cNvPr id="28903" name="Rectangle 651"/>
                    <p:cNvSpPr>
                      <a:spLocks noChangeArrowheads="1"/>
                    </p:cNvSpPr>
                    <p:nvPr/>
                  </p:nvSpPr>
                  <p:spPr bwMode="auto">
                    <a:xfrm>
                      <a:off x="6060"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904" name="Rectangle 652"/>
                    <p:cNvSpPr>
                      <a:spLocks noChangeArrowheads="1"/>
                    </p:cNvSpPr>
                    <p:nvPr/>
                  </p:nvSpPr>
                  <p:spPr bwMode="auto">
                    <a:xfrm>
                      <a:off x="5637" y="1309"/>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905" name="Rectangle 653"/>
                    <p:cNvSpPr>
                      <a:spLocks noChangeArrowheads="1"/>
                    </p:cNvSpPr>
                    <p:nvPr/>
                  </p:nvSpPr>
                  <p:spPr bwMode="auto">
                    <a:xfrm>
                      <a:off x="5215"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906" name="Rectangle 654"/>
                    <p:cNvSpPr>
                      <a:spLocks noChangeArrowheads="1"/>
                    </p:cNvSpPr>
                    <p:nvPr/>
                  </p:nvSpPr>
                  <p:spPr bwMode="auto">
                    <a:xfrm>
                      <a:off x="4793"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907" name="Rectangle 655"/>
                    <p:cNvSpPr>
                      <a:spLocks noChangeArrowheads="1"/>
                    </p:cNvSpPr>
                    <p:nvPr/>
                  </p:nvSpPr>
                  <p:spPr bwMode="auto">
                    <a:xfrm>
                      <a:off x="4371"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908" name="Rectangle 656"/>
                    <p:cNvSpPr>
                      <a:spLocks noChangeArrowheads="1"/>
                    </p:cNvSpPr>
                    <p:nvPr/>
                  </p:nvSpPr>
                  <p:spPr bwMode="auto">
                    <a:xfrm>
                      <a:off x="3948" y="1309"/>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909" name="Rectangle 657"/>
                    <p:cNvSpPr>
                      <a:spLocks noChangeArrowheads="1"/>
                    </p:cNvSpPr>
                    <p:nvPr/>
                  </p:nvSpPr>
                  <p:spPr bwMode="auto">
                    <a:xfrm>
                      <a:off x="3526"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910" name="Rectangle 658"/>
                    <p:cNvSpPr>
                      <a:spLocks noChangeArrowheads="1"/>
                    </p:cNvSpPr>
                    <p:nvPr/>
                  </p:nvSpPr>
                  <p:spPr bwMode="auto">
                    <a:xfrm>
                      <a:off x="3104"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911" name="Rectangle 659"/>
                    <p:cNvSpPr>
                      <a:spLocks noChangeArrowheads="1"/>
                    </p:cNvSpPr>
                    <p:nvPr/>
                  </p:nvSpPr>
                  <p:spPr bwMode="auto">
                    <a:xfrm>
                      <a:off x="2682"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912" name="Rectangle 660"/>
                    <p:cNvSpPr>
                      <a:spLocks noChangeArrowheads="1"/>
                    </p:cNvSpPr>
                    <p:nvPr/>
                  </p:nvSpPr>
                  <p:spPr bwMode="auto">
                    <a:xfrm>
                      <a:off x="2259" y="1309"/>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913" name="Rectangle 661"/>
                    <p:cNvSpPr>
                      <a:spLocks noChangeArrowheads="1"/>
                    </p:cNvSpPr>
                    <p:nvPr/>
                  </p:nvSpPr>
                  <p:spPr bwMode="auto">
                    <a:xfrm>
                      <a:off x="1837"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914" name="Rectangle 662"/>
                    <p:cNvSpPr>
                      <a:spLocks noChangeArrowheads="1"/>
                    </p:cNvSpPr>
                    <p:nvPr/>
                  </p:nvSpPr>
                  <p:spPr bwMode="auto">
                    <a:xfrm>
                      <a:off x="1415"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915" name="Rectangle 663"/>
                    <p:cNvSpPr>
                      <a:spLocks noChangeArrowheads="1"/>
                    </p:cNvSpPr>
                    <p:nvPr/>
                  </p:nvSpPr>
                  <p:spPr bwMode="auto">
                    <a:xfrm>
                      <a:off x="993"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916" name="Rectangle 664"/>
                    <p:cNvSpPr>
                      <a:spLocks noChangeArrowheads="1"/>
                    </p:cNvSpPr>
                    <p:nvPr/>
                  </p:nvSpPr>
                  <p:spPr bwMode="auto">
                    <a:xfrm>
                      <a:off x="570" y="1309"/>
                      <a:ext cx="423"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917" name="Rectangle 665"/>
                    <p:cNvSpPr>
                      <a:spLocks noChangeArrowheads="1"/>
                    </p:cNvSpPr>
                    <p:nvPr/>
                  </p:nvSpPr>
                  <p:spPr bwMode="auto">
                    <a:xfrm>
                      <a:off x="148" y="1309"/>
                      <a:ext cx="422" cy="302"/>
                    </a:xfrm>
                    <a:prstGeom prst="rect">
                      <a:avLst/>
                    </a:prstGeom>
                    <a:solidFill>
                      <a:srgbClr val="969696"/>
                    </a:solidFill>
                    <a:ln w="9525">
                      <a:noFill/>
                      <a:miter lim="800000"/>
                      <a:headEnd/>
                      <a:tailEnd/>
                    </a:ln>
                  </p:spPr>
                  <p:txBody>
                    <a:bodyPr/>
                    <a:lstStyle/>
                    <a:p>
                      <a:endParaRPr lang="en-US" sz="2400">
                        <a:latin typeface="Times New Roman" pitchFamily="18" charset="0"/>
                      </a:endParaRPr>
                    </a:p>
                  </p:txBody>
                </p:sp>
                <p:sp>
                  <p:nvSpPr>
                    <p:cNvPr id="28918" name="Line 666"/>
                    <p:cNvSpPr>
                      <a:spLocks noChangeShapeType="1"/>
                    </p:cNvSpPr>
                    <p:nvPr/>
                  </p:nvSpPr>
                  <p:spPr bwMode="auto">
                    <a:xfrm>
                      <a:off x="148" y="1309"/>
                      <a:ext cx="6334" cy="0"/>
                    </a:xfrm>
                    <a:prstGeom prst="line">
                      <a:avLst/>
                    </a:prstGeom>
                    <a:noFill/>
                    <a:ln w="12700" cap="sq">
                      <a:solidFill>
                        <a:srgbClr val="000000"/>
                      </a:solidFill>
                      <a:round/>
                      <a:headEnd/>
                      <a:tailEnd/>
                    </a:ln>
                  </p:spPr>
                  <p:txBody>
                    <a:bodyPr/>
                    <a:lstStyle/>
                    <a:p>
                      <a:endParaRPr lang="en-US"/>
                    </a:p>
                  </p:txBody>
                </p:sp>
                <p:sp>
                  <p:nvSpPr>
                    <p:cNvPr id="28919" name="Line 667"/>
                    <p:cNvSpPr>
                      <a:spLocks noChangeShapeType="1"/>
                    </p:cNvSpPr>
                    <p:nvPr/>
                  </p:nvSpPr>
                  <p:spPr bwMode="auto">
                    <a:xfrm>
                      <a:off x="148" y="1611"/>
                      <a:ext cx="6334" cy="0"/>
                    </a:xfrm>
                    <a:prstGeom prst="line">
                      <a:avLst/>
                    </a:prstGeom>
                    <a:noFill/>
                    <a:ln w="12700" cap="sq">
                      <a:solidFill>
                        <a:srgbClr val="000000"/>
                      </a:solidFill>
                      <a:round/>
                      <a:headEnd/>
                      <a:tailEnd/>
                    </a:ln>
                  </p:spPr>
                  <p:txBody>
                    <a:bodyPr/>
                    <a:lstStyle/>
                    <a:p>
                      <a:endParaRPr lang="en-US"/>
                    </a:p>
                  </p:txBody>
                </p:sp>
                <p:sp>
                  <p:nvSpPr>
                    <p:cNvPr id="28920" name="Line 668"/>
                    <p:cNvSpPr>
                      <a:spLocks noChangeShapeType="1"/>
                    </p:cNvSpPr>
                    <p:nvPr/>
                  </p:nvSpPr>
                  <p:spPr bwMode="auto">
                    <a:xfrm>
                      <a:off x="148" y="1309"/>
                      <a:ext cx="0" cy="302"/>
                    </a:xfrm>
                    <a:prstGeom prst="line">
                      <a:avLst/>
                    </a:prstGeom>
                    <a:noFill/>
                    <a:ln w="12700" cap="sq">
                      <a:solidFill>
                        <a:srgbClr val="000000"/>
                      </a:solidFill>
                      <a:round/>
                      <a:headEnd/>
                      <a:tailEnd/>
                    </a:ln>
                  </p:spPr>
                  <p:txBody>
                    <a:bodyPr/>
                    <a:lstStyle/>
                    <a:p>
                      <a:endParaRPr lang="en-US"/>
                    </a:p>
                  </p:txBody>
                </p:sp>
                <p:sp>
                  <p:nvSpPr>
                    <p:cNvPr id="28921" name="Line 669"/>
                    <p:cNvSpPr>
                      <a:spLocks noChangeShapeType="1"/>
                    </p:cNvSpPr>
                    <p:nvPr/>
                  </p:nvSpPr>
                  <p:spPr bwMode="auto">
                    <a:xfrm>
                      <a:off x="570" y="1309"/>
                      <a:ext cx="0" cy="302"/>
                    </a:xfrm>
                    <a:prstGeom prst="line">
                      <a:avLst/>
                    </a:prstGeom>
                    <a:noFill/>
                    <a:ln w="12700">
                      <a:solidFill>
                        <a:srgbClr val="000000"/>
                      </a:solidFill>
                      <a:round/>
                      <a:headEnd/>
                      <a:tailEnd/>
                    </a:ln>
                  </p:spPr>
                  <p:txBody>
                    <a:bodyPr/>
                    <a:lstStyle/>
                    <a:p>
                      <a:endParaRPr lang="en-US"/>
                    </a:p>
                  </p:txBody>
                </p:sp>
                <p:sp>
                  <p:nvSpPr>
                    <p:cNvPr id="28922" name="Line 670"/>
                    <p:cNvSpPr>
                      <a:spLocks noChangeShapeType="1"/>
                    </p:cNvSpPr>
                    <p:nvPr/>
                  </p:nvSpPr>
                  <p:spPr bwMode="auto">
                    <a:xfrm>
                      <a:off x="993" y="1309"/>
                      <a:ext cx="0" cy="302"/>
                    </a:xfrm>
                    <a:prstGeom prst="line">
                      <a:avLst/>
                    </a:prstGeom>
                    <a:noFill/>
                    <a:ln w="12700">
                      <a:solidFill>
                        <a:srgbClr val="000000"/>
                      </a:solidFill>
                      <a:round/>
                      <a:headEnd/>
                      <a:tailEnd/>
                    </a:ln>
                  </p:spPr>
                  <p:txBody>
                    <a:bodyPr/>
                    <a:lstStyle/>
                    <a:p>
                      <a:endParaRPr lang="en-US"/>
                    </a:p>
                  </p:txBody>
                </p:sp>
                <p:sp>
                  <p:nvSpPr>
                    <p:cNvPr id="28923" name="Line 671"/>
                    <p:cNvSpPr>
                      <a:spLocks noChangeShapeType="1"/>
                    </p:cNvSpPr>
                    <p:nvPr/>
                  </p:nvSpPr>
                  <p:spPr bwMode="auto">
                    <a:xfrm>
                      <a:off x="1415" y="1309"/>
                      <a:ext cx="0" cy="302"/>
                    </a:xfrm>
                    <a:prstGeom prst="line">
                      <a:avLst/>
                    </a:prstGeom>
                    <a:noFill/>
                    <a:ln w="12700">
                      <a:solidFill>
                        <a:srgbClr val="000000"/>
                      </a:solidFill>
                      <a:round/>
                      <a:headEnd/>
                      <a:tailEnd/>
                    </a:ln>
                  </p:spPr>
                  <p:txBody>
                    <a:bodyPr/>
                    <a:lstStyle/>
                    <a:p>
                      <a:endParaRPr lang="en-US"/>
                    </a:p>
                  </p:txBody>
                </p:sp>
                <p:sp>
                  <p:nvSpPr>
                    <p:cNvPr id="28924" name="Line 672"/>
                    <p:cNvSpPr>
                      <a:spLocks noChangeShapeType="1"/>
                    </p:cNvSpPr>
                    <p:nvPr/>
                  </p:nvSpPr>
                  <p:spPr bwMode="auto">
                    <a:xfrm>
                      <a:off x="1837" y="1309"/>
                      <a:ext cx="0" cy="302"/>
                    </a:xfrm>
                    <a:prstGeom prst="line">
                      <a:avLst/>
                    </a:prstGeom>
                    <a:noFill/>
                    <a:ln w="12700">
                      <a:solidFill>
                        <a:srgbClr val="000000"/>
                      </a:solidFill>
                      <a:round/>
                      <a:headEnd/>
                      <a:tailEnd/>
                    </a:ln>
                  </p:spPr>
                  <p:txBody>
                    <a:bodyPr/>
                    <a:lstStyle/>
                    <a:p>
                      <a:endParaRPr lang="en-US"/>
                    </a:p>
                  </p:txBody>
                </p:sp>
                <p:sp>
                  <p:nvSpPr>
                    <p:cNvPr id="28925" name="Line 673"/>
                    <p:cNvSpPr>
                      <a:spLocks noChangeShapeType="1"/>
                    </p:cNvSpPr>
                    <p:nvPr/>
                  </p:nvSpPr>
                  <p:spPr bwMode="auto">
                    <a:xfrm>
                      <a:off x="2259" y="1309"/>
                      <a:ext cx="0" cy="302"/>
                    </a:xfrm>
                    <a:prstGeom prst="line">
                      <a:avLst/>
                    </a:prstGeom>
                    <a:noFill/>
                    <a:ln w="12700">
                      <a:solidFill>
                        <a:srgbClr val="000000"/>
                      </a:solidFill>
                      <a:round/>
                      <a:headEnd/>
                      <a:tailEnd/>
                    </a:ln>
                  </p:spPr>
                  <p:txBody>
                    <a:bodyPr/>
                    <a:lstStyle/>
                    <a:p>
                      <a:endParaRPr lang="en-US"/>
                    </a:p>
                  </p:txBody>
                </p:sp>
                <p:sp>
                  <p:nvSpPr>
                    <p:cNvPr id="28926" name="Line 674"/>
                    <p:cNvSpPr>
                      <a:spLocks noChangeShapeType="1"/>
                    </p:cNvSpPr>
                    <p:nvPr/>
                  </p:nvSpPr>
                  <p:spPr bwMode="auto">
                    <a:xfrm>
                      <a:off x="2682" y="1309"/>
                      <a:ext cx="0" cy="302"/>
                    </a:xfrm>
                    <a:prstGeom prst="line">
                      <a:avLst/>
                    </a:prstGeom>
                    <a:noFill/>
                    <a:ln w="12700">
                      <a:solidFill>
                        <a:srgbClr val="000000"/>
                      </a:solidFill>
                      <a:round/>
                      <a:headEnd/>
                      <a:tailEnd/>
                    </a:ln>
                  </p:spPr>
                  <p:txBody>
                    <a:bodyPr/>
                    <a:lstStyle/>
                    <a:p>
                      <a:endParaRPr lang="en-US"/>
                    </a:p>
                  </p:txBody>
                </p:sp>
                <p:sp>
                  <p:nvSpPr>
                    <p:cNvPr id="28927" name="Line 675"/>
                    <p:cNvSpPr>
                      <a:spLocks noChangeShapeType="1"/>
                    </p:cNvSpPr>
                    <p:nvPr/>
                  </p:nvSpPr>
                  <p:spPr bwMode="auto">
                    <a:xfrm>
                      <a:off x="3104" y="1309"/>
                      <a:ext cx="0" cy="302"/>
                    </a:xfrm>
                    <a:prstGeom prst="line">
                      <a:avLst/>
                    </a:prstGeom>
                    <a:noFill/>
                    <a:ln w="12700">
                      <a:solidFill>
                        <a:srgbClr val="000000"/>
                      </a:solidFill>
                      <a:round/>
                      <a:headEnd/>
                      <a:tailEnd/>
                    </a:ln>
                  </p:spPr>
                  <p:txBody>
                    <a:bodyPr/>
                    <a:lstStyle/>
                    <a:p>
                      <a:endParaRPr lang="en-US"/>
                    </a:p>
                  </p:txBody>
                </p:sp>
                <p:sp>
                  <p:nvSpPr>
                    <p:cNvPr id="28928" name="Line 676"/>
                    <p:cNvSpPr>
                      <a:spLocks noChangeShapeType="1"/>
                    </p:cNvSpPr>
                    <p:nvPr/>
                  </p:nvSpPr>
                  <p:spPr bwMode="auto">
                    <a:xfrm>
                      <a:off x="3526" y="1309"/>
                      <a:ext cx="0" cy="302"/>
                    </a:xfrm>
                    <a:prstGeom prst="line">
                      <a:avLst/>
                    </a:prstGeom>
                    <a:noFill/>
                    <a:ln w="12700">
                      <a:solidFill>
                        <a:srgbClr val="000000"/>
                      </a:solidFill>
                      <a:round/>
                      <a:headEnd/>
                      <a:tailEnd/>
                    </a:ln>
                  </p:spPr>
                  <p:txBody>
                    <a:bodyPr/>
                    <a:lstStyle/>
                    <a:p>
                      <a:endParaRPr lang="en-US"/>
                    </a:p>
                  </p:txBody>
                </p:sp>
                <p:sp>
                  <p:nvSpPr>
                    <p:cNvPr id="28929" name="Line 677"/>
                    <p:cNvSpPr>
                      <a:spLocks noChangeShapeType="1"/>
                    </p:cNvSpPr>
                    <p:nvPr/>
                  </p:nvSpPr>
                  <p:spPr bwMode="auto">
                    <a:xfrm>
                      <a:off x="3948" y="1309"/>
                      <a:ext cx="0" cy="302"/>
                    </a:xfrm>
                    <a:prstGeom prst="line">
                      <a:avLst/>
                    </a:prstGeom>
                    <a:noFill/>
                    <a:ln w="12700">
                      <a:solidFill>
                        <a:srgbClr val="000000"/>
                      </a:solidFill>
                      <a:round/>
                      <a:headEnd/>
                      <a:tailEnd/>
                    </a:ln>
                  </p:spPr>
                  <p:txBody>
                    <a:bodyPr/>
                    <a:lstStyle/>
                    <a:p>
                      <a:endParaRPr lang="en-US"/>
                    </a:p>
                  </p:txBody>
                </p:sp>
                <p:sp>
                  <p:nvSpPr>
                    <p:cNvPr id="28930" name="Line 678"/>
                    <p:cNvSpPr>
                      <a:spLocks noChangeShapeType="1"/>
                    </p:cNvSpPr>
                    <p:nvPr/>
                  </p:nvSpPr>
                  <p:spPr bwMode="auto">
                    <a:xfrm>
                      <a:off x="4371" y="1309"/>
                      <a:ext cx="0" cy="302"/>
                    </a:xfrm>
                    <a:prstGeom prst="line">
                      <a:avLst/>
                    </a:prstGeom>
                    <a:noFill/>
                    <a:ln w="12700">
                      <a:solidFill>
                        <a:srgbClr val="000000"/>
                      </a:solidFill>
                      <a:round/>
                      <a:headEnd/>
                      <a:tailEnd/>
                    </a:ln>
                  </p:spPr>
                  <p:txBody>
                    <a:bodyPr/>
                    <a:lstStyle/>
                    <a:p>
                      <a:endParaRPr lang="en-US"/>
                    </a:p>
                  </p:txBody>
                </p:sp>
                <p:sp>
                  <p:nvSpPr>
                    <p:cNvPr id="28931" name="Line 679"/>
                    <p:cNvSpPr>
                      <a:spLocks noChangeShapeType="1"/>
                    </p:cNvSpPr>
                    <p:nvPr/>
                  </p:nvSpPr>
                  <p:spPr bwMode="auto">
                    <a:xfrm>
                      <a:off x="4793" y="1309"/>
                      <a:ext cx="0" cy="302"/>
                    </a:xfrm>
                    <a:prstGeom prst="line">
                      <a:avLst/>
                    </a:prstGeom>
                    <a:noFill/>
                    <a:ln w="12700">
                      <a:solidFill>
                        <a:srgbClr val="000000"/>
                      </a:solidFill>
                      <a:round/>
                      <a:headEnd/>
                      <a:tailEnd/>
                    </a:ln>
                  </p:spPr>
                  <p:txBody>
                    <a:bodyPr/>
                    <a:lstStyle/>
                    <a:p>
                      <a:endParaRPr lang="en-US"/>
                    </a:p>
                  </p:txBody>
                </p:sp>
                <p:sp>
                  <p:nvSpPr>
                    <p:cNvPr id="28932" name="Line 680"/>
                    <p:cNvSpPr>
                      <a:spLocks noChangeShapeType="1"/>
                    </p:cNvSpPr>
                    <p:nvPr/>
                  </p:nvSpPr>
                  <p:spPr bwMode="auto">
                    <a:xfrm>
                      <a:off x="5215" y="1309"/>
                      <a:ext cx="0" cy="302"/>
                    </a:xfrm>
                    <a:prstGeom prst="line">
                      <a:avLst/>
                    </a:prstGeom>
                    <a:noFill/>
                    <a:ln w="12700">
                      <a:solidFill>
                        <a:srgbClr val="000000"/>
                      </a:solidFill>
                      <a:round/>
                      <a:headEnd/>
                      <a:tailEnd/>
                    </a:ln>
                  </p:spPr>
                  <p:txBody>
                    <a:bodyPr/>
                    <a:lstStyle/>
                    <a:p>
                      <a:endParaRPr lang="en-US"/>
                    </a:p>
                  </p:txBody>
                </p:sp>
                <p:sp>
                  <p:nvSpPr>
                    <p:cNvPr id="28933" name="Line 681"/>
                    <p:cNvSpPr>
                      <a:spLocks noChangeShapeType="1"/>
                    </p:cNvSpPr>
                    <p:nvPr/>
                  </p:nvSpPr>
                  <p:spPr bwMode="auto">
                    <a:xfrm>
                      <a:off x="5637" y="1309"/>
                      <a:ext cx="0" cy="302"/>
                    </a:xfrm>
                    <a:prstGeom prst="line">
                      <a:avLst/>
                    </a:prstGeom>
                    <a:noFill/>
                    <a:ln w="12700">
                      <a:solidFill>
                        <a:srgbClr val="000000"/>
                      </a:solidFill>
                      <a:round/>
                      <a:headEnd/>
                      <a:tailEnd/>
                    </a:ln>
                  </p:spPr>
                  <p:txBody>
                    <a:bodyPr/>
                    <a:lstStyle/>
                    <a:p>
                      <a:endParaRPr lang="en-US"/>
                    </a:p>
                  </p:txBody>
                </p:sp>
                <p:sp>
                  <p:nvSpPr>
                    <p:cNvPr id="28934" name="Line 682"/>
                    <p:cNvSpPr>
                      <a:spLocks noChangeShapeType="1"/>
                    </p:cNvSpPr>
                    <p:nvPr/>
                  </p:nvSpPr>
                  <p:spPr bwMode="auto">
                    <a:xfrm>
                      <a:off x="6060" y="1309"/>
                      <a:ext cx="0" cy="302"/>
                    </a:xfrm>
                    <a:prstGeom prst="line">
                      <a:avLst/>
                    </a:prstGeom>
                    <a:noFill/>
                    <a:ln w="12700">
                      <a:solidFill>
                        <a:srgbClr val="000000"/>
                      </a:solidFill>
                      <a:round/>
                      <a:headEnd/>
                      <a:tailEnd/>
                    </a:ln>
                  </p:spPr>
                  <p:txBody>
                    <a:bodyPr/>
                    <a:lstStyle/>
                    <a:p>
                      <a:endParaRPr lang="en-US"/>
                    </a:p>
                  </p:txBody>
                </p:sp>
                <p:sp>
                  <p:nvSpPr>
                    <p:cNvPr id="28935" name="Line 683"/>
                    <p:cNvSpPr>
                      <a:spLocks noChangeShapeType="1"/>
                    </p:cNvSpPr>
                    <p:nvPr/>
                  </p:nvSpPr>
                  <p:spPr bwMode="auto">
                    <a:xfrm>
                      <a:off x="6482" y="1309"/>
                      <a:ext cx="0" cy="302"/>
                    </a:xfrm>
                    <a:prstGeom prst="line">
                      <a:avLst/>
                    </a:prstGeom>
                    <a:noFill/>
                    <a:ln w="12700" cap="sq">
                      <a:solidFill>
                        <a:srgbClr val="000000"/>
                      </a:solidFill>
                      <a:round/>
                      <a:headEnd/>
                      <a:tailEnd/>
                    </a:ln>
                  </p:spPr>
                  <p:txBody>
                    <a:bodyPr/>
                    <a:lstStyle/>
                    <a:p>
                      <a:endParaRPr lang="en-US"/>
                    </a:p>
                  </p:txBody>
                </p:sp>
              </p:grpSp>
            </p:grpSp>
          </p:grpSp>
        </p:grpSp>
        <p:grpSp>
          <p:nvGrpSpPr>
            <p:cNvPr id="28848" name="Group 684"/>
            <p:cNvGrpSpPr>
              <a:grpSpLocks/>
            </p:cNvGrpSpPr>
            <p:nvPr/>
          </p:nvGrpSpPr>
          <p:grpSpPr bwMode="auto">
            <a:xfrm>
              <a:off x="189" y="3584"/>
              <a:ext cx="7309" cy="282"/>
              <a:chOff x="188" y="3904"/>
              <a:chExt cx="7309" cy="282"/>
            </a:xfrm>
          </p:grpSpPr>
          <p:sp>
            <p:nvSpPr>
              <p:cNvPr id="28849" name="Rectangle 685"/>
              <p:cNvSpPr>
                <a:spLocks noChangeArrowheads="1"/>
              </p:cNvSpPr>
              <p:nvPr/>
            </p:nvSpPr>
            <p:spPr bwMode="auto">
              <a:xfrm>
                <a:off x="1406" y="3904"/>
                <a:ext cx="609" cy="282"/>
              </a:xfrm>
              <a:prstGeom prst="rect">
                <a:avLst/>
              </a:prstGeom>
              <a:noFill/>
              <a:ln w="57150">
                <a:solidFill>
                  <a:srgbClr val="EE1712"/>
                </a:solidFill>
                <a:miter lim="800000"/>
                <a:headEnd/>
                <a:tailEnd/>
              </a:ln>
            </p:spPr>
            <p:txBody>
              <a:bodyPr wrap="none" anchor="ctr"/>
              <a:lstStyle/>
              <a:p>
                <a:endParaRPr lang="en-US"/>
              </a:p>
            </p:txBody>
          </p:sp>
          <p:sp>
            <p:nvSpPr>
              <p:cNvPr id="28850" name="Rectangle 686"/>
              <p:cNvSpPr>
                <a:spLocks noChangeArrowheads="1"/>
              </p:cNvSpPr>
              <p:nvPr/>
            </p:nvSpPr>
            <p:spPr bwMode="auto">
              <a:xfrm>
                <a:off x="188" y="3904"/>
                <a:ext cx="609" cy="282"/>
              </a:xfrm>
              <a:prstGeom prst="rect">
                <a:avLst/>
              </a:prstGeom>
              <a:noFill/>
              <a:ln w="57150">
                <a:solidFill>
                  <a:srgbClr val="EE1712"/>
                </a:solidFill>
                <a:miter lim="800000"/>
                <a:headEnd/>
                <a:tailEnd/>
              </a:ln>
            </p:spPr>
            <p:txBody>
              <a:bodyPr wrap="none" anchor="ctr"/>
              <a:lstStyle/>
              <a:p>
                <a:endParaRPr lang="en-US"/>
              </a:p>
            </p:txBody>
          </p:sp>
          <p:sp>
            <p:nvSpPr>
              <p:cNvPr id="28851" name="Rectangle 687"/>
              <p:cNvSpPr>
                <a:spLocks noChangeArrowheads="1"/>
              </p:cNvSpPr>
              <p:nvPr/>
            </p:nvSpPr>
            <p:spPr bwMode="auto">
              <a:xfrm>
                <a:off x="797" y="3904"/>
                <a:ext cx="609" cy="282"/>
              </a:xfrm>
              <a:prstGeom prst="rect">
                <a:avLst/>
              </a:prstGeom>
              <a:noFill/>
              <a:ln w="57150">
                <a:solidFill>
                  <a:srgbClr val="EE1712"/>
                </a:solidFill>
                <a:miter lim="800000"/>
                <a:headEnd/>
                <a:tailEnd/>
              </a:ln>
            </p:spPr>
            <p:txBody>
              <a:bodyPr wrap="none" anchor="ctr"/>
              <a:lstStyle/>
              <a:p>
                <a:endParaRPr lang="en-US"/>
              </a:p>
            </p:txBody>
          </p:sp>
          <p:sp>
            <p:nvSpPr>
              <p:cNvPr id="28852" name="Rectangle 688"/>
              <p:cNvSpPr>
                <a:spLocks noChangeArrowheads="1"/>
              </p:cNvSpPr>
              <p:nvPr/>
            </p:nvSpPr>
            <p:spPr bwMode="auto">
              <a:xfrm>
                <a:off x="3233" y="3904"/>
                <a:ext cx="609" cy="282"/>
              </a:xfrm>
              <a:prstGeom prst="rect">
                <a:avLst/>
              </a:prstGeom>
              <a:noFill/>
              <a:ln w="57150">
                <a:solidFill>
                  <a:srgbClr val="EE1712"/>
                </a:solidFill>
                <a:miter lim="800000"/>
                <a:headEnd/>
                <a:tailEnd/>
              </a:ln>
            </p:spPr>
            <p:txBody>
              <a:bodyPr wrap="none" anchor="ctr"/>
              <a:lstStyle/>
              <a:p>
                <a:endParaRPr lang="en-US"/>
              </a:p>
            </p:txBody>
          </p:sp>
          <p:sp>
            <p:nvSpPr>
              <p:cNvPr id="28853" name="Rectangle 689"/>
              <p:cNvSpPr>
                <a:spLocks noChangeArrowheads="1"/>
              </p:cNvSpPr>
              <p:nvPr/>
            </p:nvSpPr>
            <p:spPr bwMode="auto">
              <a:xfrm>
                <a:off x="2015" y="3904"/>
                <a:ext cx="609" cy="282"/>
              </a:xfrm>
              <a:prstGeom prst="rect">
                <a:avLst/>
              </a:prstGeom>
              <a:noFill/>
              <a:ln w="57150">
                <a:solidFill>
                  <a:srgbClr val="EE1712"/>
                </a:solidFill>
                <a:miter lim="800000"/>
                <a:headEnd/>
                <a:tailEnd/>
              </a:ln>
            </p:spPr>
            <p:txBody>
              <a:bodyPr wrap="none" anchor="ctr"/>
              <a:lstStyle/>
              <a:p>
                <a:endParaRPr lang="en-US"/>
              </a:p>
            </p:txBody>
          </p:sp>
          <p:sp>
            <p:nvSpPr>
              <p:cNvPr id="28854" name="Rectangle 690"/>
              <p:cNvSpPr>
                <a:spLocks noChangeArrowheads="1"/>
              </p:cNvSpPr>
              <p:nvPr/>
            </p:nvSpPr>
            <p:spPr bwMode="auto">
              <a:xfrm>
                <a:off x="2624" y="3904"/>
                <a:ext cx="609" cy="282"/>
              </a:xfrm>
              <a:prstGeom prst="rect">
                <a:avLst/>
              </a:prstGeom>
              <a:noFill/>
              <a:ln w="57150">
                <a:solidFill>
                  <a:srgbClr val="EE1712"/>
                </a:solidFill>
                <a:miter lim="800000"/>
                <a:headEnd/>
                <a:tailEnd/>
              </a:ln>
            </p:spPr>
            <p:txBody>
              <a:bodyPr wrap="none" anchor="ctr"/>
              <a:lstStyle/>
              <a:p>
                <a:endParaRPr lang="en-US"/>
              </a:p>
            </p:txBody>
          </p:sp>
          <p:sp>
            <p:nvSpPr>
              <p:cNvPr id="28855" name="Rectangle 691"/>
              <p:cNvSpPr>
                <a:spLocks noChangeArrowheads="1"/>
              </p:cNvSpPr>
              <p:nvPr/>
            </p:nvSpPr>
            <p:spPr bwMode="auto">
              <a:xfrm>
                <a:off x="5061" y="3904"/>
                <a:ext cx="609" cy="282"/>
              </a:xfrm>
              <a:prstGeom prst="rect">
                <a:avLst/>
              </a:prstGeom>
              <a:noFill/>
              <a:ln w="57150">
                <a:solidFill>
                  <a:srgbClr val="EE1712"/>
                </a:solidFill>
                <a:miter lim="800000"/>
                <a:headEnd/>
                <a:tailEnd/>
              </a:ln>
            </p:spPr>
            <p:txBody>
              <a:bodyPr wrap="none" anchor="ctr"/>
              <a:lstStyle/>
              <a:p>
                <a:endParaRPr lang="en-US"/>
              </a:p>
            </p:txBody>
          </p:sp>
          <p:sp>
            <p:nvSpPr>
              <p:cNvPr id="28856" name="Rectangle 692"/>
              <p:cNvSpPr>
                <a:spLocks noChangeArrowheads="1"/>
              </p:cNvSpPr>
              <p:nvPr/>
            </p:nvSpPr>
            <p:spPr bwMode="auto">
              <a:xfrm>
                <a:off x="3843" y="3904"/>
                <a:ext cx="609" cy="282"/>
              </a:xfrm>
              <a:prstGeom prst="rect">
                <a:avLst/>
              </a:prstGeom>
              <a:noFill/>
              <a:ln w="57150">
                <a:solidFill>
                  <a:srgbClr val="EE1712"/>
                </a:solidFill>
                <a:miter lim="800000"/>
                <a:headEnd/>
                <a:tailEnd/>
              </a:ln>
            </p:spPr>
            <p:txBody>
              <a:bodyPr wrap="none" anchor="ctr"/>
              <a:lstStyle/>
              <a:p>
                <a:endParaRPr lang="en-US"/>
              </a:p>
            </p:txBody>
          </p:sp>
          <p:sp>
            <p:nvSpPr>
              <p:cNvPr id="28857" name="Rectangle 693"/>
              <p:cNvSpPr>
                <a:spLocks noChangeArrowheads="1"/>
              </p:cNvSpPr>
              <p:nvPr/>
            </p:nvSpPr>
            <p:spPr bwMode="auto">
              <a:xfrm>
                <a:off x="4452" y="3904"/>
                <a:ext cx="609" cy="282"/>
              </a:xfrm>
              <a:prstGeom prst="rect">
                <a:avLst/>
              </a:prstGeom>
              <a:noFill/>
              <a:ln w="57150">
                <a:solidFill>
                  <a:srgbClr val="EE1712"/>
                </a:solidFill>
                <a:miter lim="800000"/>
                <a:headEnd/>
                <a:tailEnd/>
              </a:ln>
            </p:spPr>
            <p:txBody>
              <a:bodyPr wrap="none" anchor="ctr"/>
              <a:lstStyle/>
              <a:p>
                <a:endParaRPr lang="en-US"/>
              </a:p>
            </p:txBody>
          </p:sp>
          <p:sp>
            <p:nvSpPr>
              <p:cNvPr id="28858" name="Rectangle 694"/>
              <p:cNvSpPr>
                <a:spLocks noChangeArrowheads="1"/>
              </p:cNvSpPr>
              <p:nvPr/>
            </p:nvSpPr>
            <p:spPr bwMode="auto">
              <a:xfrm>
                <a:off x="6888" y="3904"/>
                <a:ext cx="609" cy="282"/>
              </a:xfrm>
              <a:prstGeom prst="rect">
                <a:avLst/>
              </a:prstGeom>
              <a:noFill/>
              <a:ln w="57150">
                <a:solidFill>
                  <a:srgbClr val="EE1712"/>
                </a:solidFill>
                <a:miter lim="800000"/>
                <a:headEnd/>
                <a:tailEnd/>
              </a:ln>
            </p:spPr>
            <p:txBody>
              <a:bodyPr wrap="none" anchor="ctr"/>
              <a:lstStyle/>
              <a:p>
                <a:endParaRPr lang="en-US"/>
              </a:p>
            </p:txBody>
          </p:sp>
          <p:sp>
            <p:nvSpPr>
              <p:cNvPr id="28859" name="Rectangle 695"/>
              <p:cNvSpPr>
                <a:spLocks noChangeArrowheads="1"/>
              </p:cNvSpPr>
              <p:nvPr/>
            </p:nvSpPr>
            <p:spPr bwMode="auto">
              <a:xfrm>
                <a:off x="5670" y="3904"/>
                <a:ext cx="609" cy="282"/>
              </a:xfrm>
              <a:prstGeom prst="rect">
                <a:avLst/>
              </a:prstGeom>
              <a:noFill/>
              <a:ln w="57150">
                <a:solidFill>
                  <a:srgbClr val="EE1712"/>
                </a:solidFill>
                <a:miter lim="800000"/>
                <a:headEnd/>
                <a:tailEnd/>
              </a:ln>
            </p:spPr>
            <p:txBody>
              <a:bodyPr wrap="none" anchor="ctr"/>
              <a:lstStyle/>
              <a:p>
                <a:endParaRPr lang="en-US"/>
              </a:p>
            </p:txBody>
          </p:sp>
          <p:sp>
            <p:nvSpPr>
              <p:cNvPr id="28860" name="Rectangle 696"/>
              <p:cNvSpPr>
                <a:spLocks noChangeArrowheads="1"/>
              </p:cNvSpPr>
              <p:nvPr/>
            </p:nvSpPr>
            <p:spPr bwMode="auto">
              <a:xfrm>
                <a:off x="6279" y="3904"/>
                <a:ext cx="609" cy="282"/>
              </a:xfrm>
              <a:prstGeom prst="rect">
                <a:avLst/>
              </a:prstGeom>
              <a:noFill/>
              <a:ln w="57150">
                <a:solidFill>
                  <a:srgbClr val="EE1712"/>
                </a:solidFill>
                <a:miter lim="800000"/>
                <a:headEnd/>
                <a:tailEnd/>
              </a:ln>
            </p:spPr>
            <p:txBody>
              <a:bodyPr wrap="none" anchor="ctr"/>
              <a:lstStyle/>
              <a:p>
                <a:endParaRPr lang="en-US"/>
              </a:p>
            </p:txBody>
          </p:sp>
        </p:grpSp>
      </p:grpSp>
      <p:sp>
        <p:nvSpPr>
          <p:cNvPr id="28718" name="Text Box 700"/>
          <p:cNvSpPr txBox="1">
            <a:spLocks noChangeArrowheads="1"/>
          </p:cNvSpPr>
          <p:nvPr/>
        </p:nvSpPr>
        <p:spPr bwMode="auto">
          <a:xfrm>
            <a:off x="2343150" y="3311525"/>
            <a:ext cx="917575" cy="396875"/>
          </a:xfrm>
          <a:prstGeom prst="rect">
            <a:avLst/>
          </a:prstGeom>
          <a:noFill/>
          <a:ln w="9525">
            <a:noFill/>
            <a:miter lim="800000"/>
            <a:headEnd/>
            <a:tailEnd/>
          </a:ln>
        </p:spPr>
        <p:txBody>
          <a:bodyPr wrap="none">
            <a:spAutoFit/>
          </a:bodyPr>
          <a:lstStyle/>
          <a:p>
            <a:r>
              <a:rPr lang="en-US" b="1">
                <a:latin typeface="Helvetica" pitchFamily="34" charset="0"/>
              </a:rPr>
              <a:t>image</a:t>
            </a:r>
          </a:p>
        </p:txBody>
      </p:sp>
      <p:sp>
        <p:nvSpPr>
          <p:cNvPr id="28719" name="Text Box 701"/>
          <p:cNvSpPr txBox="1">
            <a:spLocks noChangeArrowheads="1"/>
          </p:cNvSpPr>
          <p:nvPr/>
        </p:nvSpPr>
        <p:spPr bwMode="auto">
          <a:xfrm>
            <a:off x="3292475" y="3132138"/>
            <a:ext cx="871538" cy="396875"/>
          </a:xfrm>
          <a:prstGeom prst="rect">
            <a:avLst/>
          </a:prstGeom>
          <a:noFill/>
          <a:ln w="9525">
            <a:noFill/>
            <a:miter lim="800000"/>
            <a:headEnd/>
            <a:tailEnd/>
          </a:ln>
        </p:spPr>
        <p:txBody>
          <a:bodyPr wrap="none">
            <a:spAutoFit/>
          </a:bodyPr>
          <a:lstStyle/>
          <a:p>
            <a:r>
              <a:rPr lang="en-US" b="1">
                <a:latin typeface="Helvetica" pitchFamily="34" charset="0"/>
              </a:rPr>
              <a:t>query</a:t>
            </a:r>
          </a:p>
        </p:txBody>
      </p:sp>
      <p:sp>
        <p:nvSpPr>
          <p:cNvPr id="28720" name="Text Box 702"/>
          <p:cNvSpPr txBox="1">
            <a:spLocks noChangeArrowheads="1"/>
          </p:cNvSpPr>
          <p:nvPr/>
        </p:nvSpPr>
        <p:spPr bwMode="auto">
          <a:xfrm>
            <a:off x="4062413" y="3249613"/>
            <a:ext cx="2185987" cy="396875"/>
          </a:xfrm>
          <a:prstGeom prst="rect">
            <a:avLst/>
          </a:prstGeom>
          <a:noFill/>
          <a:ln w="9525">
            <a:noFill/>
            <a:miter lim="800000"/>
            <a:headEnd/>
            <a:tailEnd/>
          </a:ln>
        </p:spPr>
        <p:txBody>
          <a:bodyPr wrap="none">
            <a:spAutoFit/>
          </a:bodyPr>
          <a:lstStyle/>
          <a:p>
            <a:r>
              <a:rPr lang="en-US" b="1">
                <a:latin typeface="Helvetica" pitchFamily="34" charset="0"/>
              </a:rPr>
              <a:t>data in the block</a:t>
            </a:r>
          </a:p>
        </p:txBody>
      </p:sp>
      <p:sp>
        <p:nvSpPr>
          <p:cNvPr id="28721" name="Rectangle 20"/>
          <p:cNvSpPr>
            <a:spLocks noChangeArrowheads="1"/>
          </p:cNvSpPr>
          <p:nvPr/>
        </p:nvSpPr>
        <p:spPr bwMode="auto">
          <a:xfrm>
            <a:off x="8902700" y="3878263"/>
            <a:ext cx="184150" cy="130175"/>
          </a:xfrm>
          <a:prstGeom prst="rect">
            <a:avLst/>
          </a:prstGeom>
          <a:solidFill>
            <a:schemeClr val="hlink">
              <a:alpha val="52940"/>
            </a:schemeClr>
          </a:solidFill>
          <a:ln w="3175">
            <a:solidFill>
              <a:schemeClr val="tx1"/>
            </a:solidFill>
            <a:miter lim="800000"/>
            <a:headEnd/>
            <a:tailEnd/>
          </a:ln>
        </p:spPr>
        <p:txBody>
          <a:bodyPr wrap="none" anchor="ctr"/>
          <a:lstStyle/>
          <a:p>
            <a:endParaRPr lang="en-US"/>
          </a:p>
        </p:txBody>
      </p:sp>
      <p:sp>
        <p:nvSpPr>
          <p:cNvPr id="28722" name="Rectangle 21"/>
          <p:cNvSpPr>
            <a:spLocks noChangeArrowheads="1"/>
          </p:cNvSpPr>
          <p:nvPr/>
        </p:nvSpPr>
        <p:spPr bwMode="auto">
          <a:xfrm>
            <a:off x="6569075" y="3878263"/>
            <a:ext cx="184150" cy="130175"/>
          </a:xfrm>
          <a:prstGeom prst="rect">
            <a:avLst/>
          </a:prstGeom>
          <a:solidFill>
            <a:schemeClr val="hlink">
              <a:alpha val="52940"/>
            </a:schemeClr>
          </a:solidFill>
          <a:ln w="3175">
            <a:solidFill>
              <a:schemeClr val="tx1"/>
            </a:solidFill>
            <a:miter lim="800000"/>
            <a:headEnd/>
            <a:tailEnd/>
          </a:ln>
        </p:spPr>
        <p:txBody>
          <a:bodyPr wrap="none" anchor="ctr"/>
          <a:lstStyle/>
          <a:p>
            <a:endParaRPr lang="en-US"/>
          </a:p>
        </p:txBody>
      </p:sp>
      <p:sp>
        <p:nvSpPr>
          <p:cNvPr id="28723" name="Rectangle 22"/>
          <p:cNvSpPr>
            <a:spLocks noChangeArrowheads="1"/>
          </p:cNvSpPr>
          <p:nvPr/>
        </p:nvSpPr>
        <p:spPr bwMode="auto">
          <a:xfrm>
            <a:off x="7151688" y="3878263"/>
            <a:ext cx="184150" cy="130175"/>
          </a:xfrm>
          <a:prstGeom prst="rect">
            <a:avLst/>
          </a:prstGeom>
          <a:solidFill>
            <a:schemeClr val="hlink">
              <a:alpha val="52940"/>
            </a:schemeClr>
          </a:solidFill>
          <a:ln w="3175">
            <a:solidFill>
              <a:schemeClr val="tx1"/>
            </a:solidFill>
            <a:miter lim="800000"/>
            <a:headEnd/>
            <a:tailEnd/>
          </a:ln>
        </p:spPr>
        <p:txBody>
          <a:bodyPr wrap="none" anchor="ctr"/>
          <a:lstStyle/>
          <a:p>
            <a:endParaRPr lang="en-US"/>
          </a:p>
        </p:txBody>
      </p:sp>
      <p:sp>
        <p:nvSpPr>
          <p:cNvPr id="28724" name="Rectangle 23"/>
          <p:cNvSpPr>
            <a:spLocks noChangeArrowheads="1"/>
          </p:cNvSpPr>
          <p:nvPr/>
        </p:nvSpPr>
        <p:spPr bwMode="auto">
          <a:xfrm>
            <a:off x="7735888" y="3878263"/>
            <a:ext cx="184150" cy="130175"/>
          </a:xfrm>
          <a:prstGeom prst="rect">
            <a:avLst/>
          </a:prstGeom>
          <a:solidFill>
            <a:schemeClr val="hlink">
              <a:alpha val="52940"/>
            </a:schemeClr>
          </a:solidFill>
          <a:ln w="3175">
            <a:solidFill>
              <a:schemeClr val="tx1"/>
            </a:solidFill>
            <a:miter lim="800000"/>
            <a:headEnd/>
            <a:tailEnd/>
          </a:ln>
        </p:spPr>
        <p:txBody>
          <a:bodyPr wrap="none" anchor="ctr"/>
          <a:lstStyle/>
          <a:p>
            <a:endParaRPr lang="en-US"/>
          </a:p>
        </p:txBody>
      </p:sp>
      <p:sp>
        <p:nvSpPr>
          <p:cNvPr id="28725" name="Rectangle 24"/>
          <p:cNvSpPr>
            <a:spLocks noChangeArrowheads="1"/>
          </p:cNvSpPr>
          <p:nvPr/>
        </p:nvSpPr>
        <p:spPr bwMode="auto">
          <a:xfrm>
            <a:off x="8318500" y="3878263"/>
            <a:ext cx="184150" cy="130175"/>
          </a:xfrm>
          <a:prstGeom prst="rect">
            <a:avLst/>
          </a:prstGeom>
          <a:solidFill>
            <a:schemeClr val="hlink">
              <a:alpha val="52940"/>
            </a:schemeClr>
          </a:solidFill>
          <a:ln w="3175">
            <a:solidFill>
              <a:schemeClr val="tx1"/>
            </a:solidFill>
            <a:miter lim="800000"/>
            <a:headEnd/>
            <a:tailEnd/>
          </a:ln>
        </p:spPr>
        <p:txBody>
          <a:bodyPr wrap="none" anchor="ctr"/>
          <a:lstStyle/>
          <a:p>
            <a:endParaRPr lang="en-US"/>
          </a:p>
        </p:txBody>
      </p:sp>
      <p:sp>
        <p:nvSpPr>
          <p:cNvPr id="28726" name="Rectangle 25"/>
          <p:cNvSpPr>
            <a:spLocks noChangeArrowheads="1"/>
          </p:cNvSpPr>
          <p:nvPr/>
        </p:nvSpPr>
        <p:spPr bwMode="auto">
          <a:xfrm>
            <a:off x="5984875" y="3878263"/>
            <a:ext cx="184150" cy="130175"/>
          </a:xfrm>
          <a:prstGeom prst="rect">
            <a:avLst/>
          </a:prstGeom>
          <a:solidFill>
            <a:schemeClr val="hlink">
              <a:alpha val="52940"/>
            </a:schemeClr>
          </a:solidFill>
          <a:ln w="3175">
            <a:solidFill>
              <a:schemeClr val="tx1"/>
            </a:solidFill>
            <a:miter lim="800000"/>
            <a:headEnd/>
            <a:tailEnd/>
          </a:ln>
        </p:spPr>
        <p:txBody>
          <a:bodyPr wrap="none" anchor="ctr"/>
          <a:lstStyle/>
          <a:p>
            <a:endParaRPr lang="en-US"/>
          </a:p>
        </p:txBody>
      </p:sp>
      <p:sp>
        <p:nvSpPr>
          <p:cNvPr id="28727" name="Rectangle 26"/>
          <p:cNvSpPr>
            <a:spLocks noChangeArrowheads="1"/>
          </p:cNvSpPr>
          <p:nvPr/>
        </p:nvSpPr>
        <p:spPr bwMode="auto">
          <a:xfrm>
            <a:off x="5402263" y="3878263"/>
            <a:ext cx="184150" cy="130175"/>
          </a:xfrm>
          <a:prstGeom prst="rect">
            <a:avLst/>
          </a:prstGeom>
          <a:solidFill>
            <a:schemeClr val="hlink">
              <a:alpha val="52940"/>
            </a:schemeClr>
          </a:solidFill>
          <a:ln w="3175">
            <a:solidFill>
              <a:schemeClr val="tx1"/>
            </a:solidFill>
            <a:miter lim="800000"/>
            <a:headEnd/>
            <a:tailEnd/>
          </a:ln>
        </p:spPr>
        <p:txBody>
          <a:bodyPr wrap="none" anchor="ctr"/>
          <a:lstStyle/>
          <a:p>
            <a:endParaRPr lang="en-US"/>
          </a:p>
        </p:txBody>
      </p:sp>
      <p:sp>
        <p:nvSpPr>
          <p:cNvPr id="28728" name="Rectangle 27"/>
          <p:cNvSpPr>
            <a:spLocks noChangeArrowheads="1"/>
          </p:cNvSpPr>
          <p:nvPr/>
        </p:nvSpPr>
        <p:spPr bwMode="auto">
          <a:xfrm>
            <a:off x="4819650" y="3878263"/>
            <a:ext cx="184150" cy="130175"/>
          </a:xfrm>
          <a:prstGeom prst="rect">
            <a:avLst/>
          </a:prstGeom>
          <a:solidFill>
            <a:schemeClr val="hlink">
              <a:alpha val="52940"/>
            </a:schemeClr>
          </a:solidFill>
          <a:ln w="3175">
            <a:solidFill>
              <a:schemeClr val="tx1"/>
            </a:solidFill>
            <a:miter lim="800000"/>
            <a:headEnd/>
            <a:tailEnd/>
          </a:ln>
        </p:spPr>
        <p:txBody>
          <a:bodyPr wrap="none" anchor="ctr"/>
          <a:lstStyle/>
          <a:p>
            <a:endParaRPr lang="en-US"/>
          </a:p>
        </p:txBody>
      </p:sp>
      <p:sp>
        <p:nvSpPr>
          <p:cNvPr id="28729" name="Rectangle 28"/>
          <p:cNvSpPr>
            <a:spLocks noChangeArrowheads="1"/>
          </p:cNvSpPr>
          <p:nvPr/>
        </p:nvSpPr>
        <p:spPr bwMode="auto">
          <a:xfrm>
            <a:off x="2486025" y="3878263"/>
            <a:ext cx="184150" cy="130175"/>
          </a:xfrm>
          <a:prstGeom prst="rect">
            <a:avLst/>
          </a:prstGeom>
          <a:solidFill>
            <a:schemeClr val="hlink">
              <a:alpha val="52940"/>
            </a:schemeClr>
          </a:solidFill>
          <a:ln w="3175">
            <a:solidFill>
              <a:schemeClr val="tx1"/>
            </a:solidFill>
            <a:miter lim="800000"/>
            <a:headEnd/>
            <a:tailEnd/>
          </a:ln>
        </p:spPr>
        <p:txBody>
          <a:bodyPr wrap="none" anchor="ctr"/>
          <a:lstStyle/>
          <a:p>
            <a:endParaRPr lang="en-US"/>
          </a:p>
        </p:txBody>
      </p:sp>
      <p:sp>
        <p:nvSpPr>
          <p:cNvPr id="28730" name="Rectangle 29"/>
          <p:cNvSpPr>
            <a:spLocks noChangeArrowheads="1"/>
          </p:cNvSpPr>
          <p:nvPr/>
        </p:nvSpPr>
        <p:spPr bwMode="auto">
          <a:xfrm>
            <a:off x="3068638" y="3878263"/>
            <a:ext cx="184150" cy="130175"/>
          </a:xfrm>
          <a:prstGeom prst="rect">
            <a:avLst/>
          </a:prstGeom>
          <a:solidFill>
            <a:schemeClr val="hlink">
              <a:alpha val="52940"/>
            </a:schemeClr>
          </a:solidFill>
          <a:ln w="3175">
            <a:solidFill>
              <a:schemeClr val="tx1"/>
            </a:solidFill>
            <a:miter lim="800000"/>
            <a:headEnd/>
            <a:tailEnd/>
          </a:ln>
        </p:spPr>
        <p:txBody>
          <a:bodyPr wrap="none" anchor="ctr"/>
          <a:lstStyle/>
          <a:p>
            <a:endParaRPr lang="en-US"/>
          </a:p>
        </p:txBody>
      </p:sp>
      <p:sp>
        <p:nvSpPr>
          <p:cNvPr id="28731" name="Rectangle 30"/>
          <p:cNvSpPr>
            <a:spLocks noChangeArrowheads="1"/>
          </p:cNvSpPr>
          <p:nvPr/>
        </p:nvSpPr>
        <p:spPr bwMode="auto">
          <a:xfrm>
            <a:off x="3652838" y="3878263"/>
            <a:ext cx="184150" cy="130175"/>
          </a:xfrm>
          <a:prstGeom prst="rect">
            <a:avLst/>
          </a:prstGeom>
          <a:solidFill>
            <a:schemeClr val="hlink">
              <a:alpha val="52940"/>
            </a:schemeClr>
          </a:solidFill>
          <a:ln w="3175">
            <a:solidFill>
              <a:schemeClr val="tx1"/>
            </a:solidFill>
            <a:miter lim="800000"/>
            <a:headEnd/>
            <a:tailEnd/>
          </a:ln>
        </p:spPr>
        <p:txBody>
          <a:bodyPr wrap="none" anchor="ctr"/>
          <a:lstStyle/>
          <a:p>
            <a:endParaRPr lang="en-US"/>
          </a:p>
        </p:txBody>
      </p:sp>
      <p:sp>
        <p:nvSpPr>
          <p:cNvPr id="28732" name="Rectangle 31"/>
          <p:cNvSpPr>
            <a:spLocks noChangeArrowheads="1"/>
          </p:cNvSpPr>
          <p:nvPr/>
        </p:nvSpPr>
        <p:spPr bwMode="auto">
          <a:xfrm>
            <a:off x="4235450" y="3878263"/>
            <a:ext cx="184150" cy="130175"/>
          </a:xfrm>
          <a:prstGeom prst="rect">
            <a:avLst/>
          </a:prstGeom>
          <a:solidFill>
            <a:schemeClr val="hlink">
              <a:alpha val="52940"/>
            </a:schemeClr>
          </a:solidFill>
          <a:ln w="3175">
            <a:solidFill>
              <a:schemeClr val="tx1"/>
            </a:solidFill>
            <a:miter lim="800000"/>
            <a:headEnd/>
            <a:tailEnd/>
          </a:ln>
        </p:spPr>
        <p:txBody>
          <a:bodyPr wrap="none" anchor="ctr"/>
          <a:lstStyle/>
          <a:p>
            <a:endParaRPr lang="en-US"/>
          </a:p>
        </p:txBody>
      </p:sp>
      <p:sp>
        <p:nvSpPr>
          <p:cNvPr id="28733" name="Rectangle 32"/>
          <p:cNvSpPr>
            <a:spLocks noChangeArrowheads="1"/>
          </p:cNvSpPr>
          <p:nvPr/>
        </p:nvSpPr>
        <p:spPr bwMode="auto">
          <a:xfrm>
            <a:off x="1901825" y="3878263"/>
            <a:ext cx="184150" cy="130175"/>
          </a:xfrm>
          <a:prstGeom prst="rect">
            <a:avLst/>
          </a:prstGeom>
          <a:solidFill>
            <a:schemeClr val="hlink">
              <a:alpha val="52940"/>
            </a:schemeClr>
          </a:solidFill>
          <a:ln w="3175">
            <a:solidFill>
              <a:schemeClr val="tx1"/>
            </a:solidFill>
            <a:miter lim="800000"/>
            <a:headEnd/>
            <a:tailEnd/>
          </a:ln>
        </p:spPr>
        <p:txBody>
          <a:bodyPr wrap="none" anchor="ctr"/>
          <a:lstStyle/>
          <a:p>
            <a:endParaRPr lang="en-US"/>
          </a:p>
        </p:txBody>
      </p:sp>
      <p:sp>
        <p:nvSpPr>
          <p:cNvPr id="28734" name="Rectangle 33"/>
          <p:cNvSpPr>
            <a:spLocks noChangeArrowheads="1"/>
          </p:cNvSpPr>
          <p:nvPr/>
        </p:nvSpPr>
        <p:spPr bwMode="auto">
          <a:xfrm>
            <a:off x="1319213" y="3878263"/>
            <a:ext cx="184150" cy="130175"/>
          </a:xfrm>
          <a:prstGeom prst="rect">
            <a:avLst/>
          </a:prstGeom>
          <a:solidFill>
            <a:schemeClr val="hlink">
              <a:alpha val="52940"/>
            </a:schemeClr>
          </a:solidFill>
          <a:ln w="3175">
            <a:solidFill>
              <a:schemeClr val="tx1"/>
            </a:solidFill>
            <a:miter lim="800000"/>
            <a:headEnd/>
            <a:tailEnd/>
          </a:ln>
        </p:spPr>
        <p:txBody>
          <a:bodyPr wrap="none" anchor="ctr"/>
          <a:lstStyle/>
          <a:p>
            <a:endParaRPr lang="en-US"/>
          </a:p>
        </p:txBody>
      </p:sp>
      <p:sp>
        <p:nvSpPr>
          <p:cNvPr id="28735" name="Rectangle 34"/>
          <p:cNvSpPr>
            <a:spLocks noChangeArrowheads="1"/>
          </p:cNvSpPr>
          <p:nvPr/>
        </p:nvSpPr>
        <p:spPr bwMode="auto">
          <a:xfrm>
            <a:off x="736600" y="3878263"/>
            <a:ext cx="184150" cy="130175"/>
          </a:xfrm>
          <a:prstGeom prst="rect">
            <a:avLst/>
          </a:prstGeom>
          <a:solidFill>
            <a:schemeClr val="hlink">
              <a:alpha val="52940"/>
            </a:schemeClr>
          </a:solidFill>
          <a:ln w="3175">
            <a:solidFill>
              <a:schemeClr val="tx1"/>
            </a:solidFill>
            <a:miter lim="800000"/>
            <a:headEnd/>
            <a:tailEnd/>
          </a:ln>
        </p:spPr>
        <p:txBody>
          <a:bodyPr wrap="none" anchor="ctr"/>
          <a:lstStyle/>
          <a:p>
            <a:endParaRPr lang="en-US"/>
          </a:p>
        </p:txBody>
      </p:sp>
      <p:sp>
        <p:nvSpPr>
          <p:cNvPr id="28736" name="Rectangle 35"/>
          <p:cNvSpPr>
            <a:spLocks noChangeArrowheads="1"/>
          </p:cNvSpPr>
          <p:nvPr/>
        </p:nvSpPr>
        <p:spPr bwMode="auto">
          <a:xfrm>
            <a:off x="8902700" y="4546600"/>
            <a:ext cx="184150" cy="130175"/>
          </a:xfrm>
          <a:prstGeom prst="rect">
            <a:avLst/>
          </a:prstGeom>
          <a:solidFill>
            <a:schemeClr val="hlink">
              <a:alpha val="52940"/>
            </a:schemeClr>
          </a:solidFill>
          <a:ln w="3175">
            <a:solidFill>
              <a:schemeClr val="tx1"/>
            </a:solidFill>
            <a:miter lim="800000"/>
            <a:headEnd/>
            <a:tailEnd/>
          </a:ln>
        </p:spPr>
        <p:txBody>
          <a:bodyPr wrap="none" anchor="ctr"/>
          <a:lstStyle/>
          <a:p>
            <a:endParaRPr lang="en-US"/>
          </a:p>
        </p:txBody>
      </p:sp>
      <p:sp>
        <p:nvSpPr>
          <p:cNvPr id="28737" name="Rectangle 36"/>
          <p:cNvSpPr>
            <a:spLocks noChangeArrowheads="1"/>
          </p:cNvSpPr>
          <p:nvPr/>
        </p:nvSpPr>
        <p:spPr bwMode="auto">
          <a:xfrm>
            <a:off x="6569075" y="4546600"/>
            <a:ext cx="184150" cy="130175"/>
          </a:xfrm>
          <a:prstGeom prst="rect">
            <a:avLst/>
          </a:prstGeom>
          <a:solidFill>
            <a:schemeClr val="hlink">
              <a:alpha val="52940"/>
            </a:schemeClr>
          </a:solidFill>
          <a:ln w="3175">
            <a:solidFill>
              <a:schemeClr val="tx1"/>
            </a:solidFill>
            <a:miter lim="800000"/>
            <a:headEnd/>
            <a:tailEnd/>
          </a:ln>
        </p:spPr>
        <p:txBody>
          <a:bodyPr wrap="none" anchor="ctr"/>
          <a:lstStyle/>
          <a:p>
            <a:endParaRPr lang="en-US"/>
          </a:p>
        </p:txBody>
      </p:sp>
      <p:sp>
        <p:nvSpPr>
          <p:cNvPr id="28738" name="Rectangle 37"/>
          <p:cNvSpPr>
            <a:spLocks noChangeArrowheads="1"/>
          </p:cNvSpPr>
          <p:nvPr/>
        </p:nvSpPr>
        <p:spPr bwMode="auto">
          <a:xfrm>
            <a:off x="7151688" y="4546600"/>
            <a:ext cx="184150" cy="130175"/>
          </a:xfrm>
          <a:prstGeom prst="rect">
            <a:avLst/>
          </a:prstGeom>
          <a:solidFill>
            <a:schemeClr val="hlink">
              <a:alpha val="52940"/>
            </a:schemeClr>
          </a:solidFill>
          <a:ln w="3175">
            <a:solidFill>
              <a:schemeClr val="tx1"/>
            </a:solidFill>
            <a:miter lim="800000"/>
            <a:headEnd/>
            <a:tailEnd/>
          </a:ln>
        </p:spPr>
        <p:txBody>
          <a:bodyPr wrap="none" anchor="ctr"/>
          <a:lstStyle/>
          <a:p>
            <a:endParaRPr lang="en-US"/>
          </a:p>
        </p:txBody>
      </p:sp>
      <p:sp>
        <p:nvSpPr>
          <p:cNvPr id="28739" name="Rectangle 38"/>
          <p:cNvSpPr>
            <a:spLocks noChangeArrowheads="1"/>
          </p:cNvSpPr>
          <p:nvPr/>
        </p:nvSpPr>
        <p:spPr bwMode="auto">
          <a:xfrm>
            <a:off x="7735888" y="4546600"/>
            <a:ext cx="184150" cy="130175"/>
          </a:xfrm>
          <a:prstGeom prst="rect">
            <a:avLst/>
          </a:prstGeom>
          <a:solidFill>
            <a:schemeClr val="hlink">
              <a:alpha val="52940"/>
            </a:schemeClr>
          </a:solidFill>
          <a:ln w="3175">
            <a:solidFill>
              <a:schemeClr val="tx1"/>
            </a:solidFill>
            <a:miter lim="800000"/>
            <a:headEnd/>
            <a:tailEnd/>
          </a:ln>
        </p:spPr>
        <p:txBody>
          <a:bodyPr wrap="none" anchor="ctr"/>
          <a:lstStyle/>
          <a:p>
            <a:endParaRPr lang="en-US"/>
          </a:p>
        </p:txBody>
      </p:sp>
      <p:sp>
        <p:nvSpPr>
          <p:cNvPr id="28740" name="Rectangle 39"/>
          <p:cNvSpPr>
            <a:spLocks noChangeArrowheads="1"/>
          </p:cNvSpPr>
          <p:nvPr/>
        </p:nvSpPr>
        <p:spPr bwMode="auto">
          <a:xfrm>
            <a:off x="8318500" y="4546600"/>
            <a:ext cx="184150" cy="130175"/>
          </a:xfrm>
          <a:prstGeom prst="rect">
            <a:avLst/>
          </a:prstGeom>
          <a:solidFill>
            <a:schemeClr val="hlink">
              <a:alpha val="52940"/>
            </a:schemeClr>
          </a:solidFill>
          <a:ln w="3175">
            <a:solidFill>
              <a:schemeClr val="tx1"/>
            </a:solidFill>
            <a:miter lim="800000"/>
            <a:headEnd/>
            <a:tailEnd/>
          </a:ln>
        </p:spPr>
        <p:txBody>
          <a:bodyPr wrap="none" anchor="ctr"/>
          <a:lstStyle/>
          <a:p>
            <a:endParaRPr lang="en-US"/>
          </a:p>
        </p:txBody>
      </p:sp>
      <p:sp>
        <p:nvSpPr>
          <p:cNvPr id="28741" name="Rectangle 40"/>
          <p:cNvSpPr>
            <a:spLocks noChangeArrowheads="1"/>
          </p:cNvSpPr>
          <p:nvPr/>
        </p:nvSpPr>
        <p:spPr bwMode="auto">
          <a:xfrm>
            <a:off x="5984875" y="4546600"/>
            <a:ext cx="184150" cy="130175"/>
          </a:xfrm>
          <a:prstGeom prst="rect">
            <a:avLst/>
          </a:prstGeom>
          <a:solidFill>
            <a:schemeClr val="hlink">
              <a:alpha val="52940"/>
            </a:schemeClr>
          </a:solidFill>
          <a:ln w="3175">
            <a:solidFill>
              <a:schemeClr val="tx1"/>
            </a:solidFill>
            <a:miter lim="800000"/>
            <a:headEnd/>
            <a:tailEnd/>
          </a:ln>
        </p:spPr>
        <p:txBody>
          <a:bodyPr wrap="none" anchor="ctr"/>
          <a:lstStyle/>
          <a:p>
            <a:endParaRPr lang="en-US"/>
          </a:p>
        </p:txBody>
      </p:sp>
      <p:sp>
        <p:nvSpPr>
          <p:cNvPr id="28742" name="Rectangle 41"/>
          <p:cNvSpPr>
            <a:spLocks noChangeArrowheads="1"/>
          </p:cNvSpPr>
          <p:nvPr/>
        </p:nvSpPr>
        <p:spPr bwMode="auto">
          <a:xfrm>
            <a:off x="5402263" y="4546600"/>
            <a:ext cx="184150" cy="130175"/>
          </a:xfrm>
          <a:prstGeom prst="rect">
            <a:avLst/>
          </a:prstGeom>
          <a:solidFill>
            <a:schemeClr val="hlink">
              <a:alpha val="52940"/>
            </a:schemeClr>
          </a:solidFill>
          <a:ln w="3175">
            <a:solidFill>
              <a:schemeClr val="tx1"/>
            </a:solidFill>
            <a:miter lim="800000"/>
            <a:headEnd/>
            <a:tailEnd/>
          </a:ln>
        </p:spPr>
        <p:txBody>
          <a:bodyPr wrap="none" anchor="ctr"/>
          <a:lstStyle/>
          <a:p>
            <a:endParaRPr lang="en-US"/>
          </a:p>
        </p:txBody>
      </p:sp>
      <p:sp>
        <p:nvSpPr>
          <p:cNvPr id="28743" name="Rectangle 42"/>
          <p:cNvSpPr>
            <a:spLocks noChangeArrowheads="1"/>
          </p:cNvSpPr>
          <p:nvPr/>
        </p:nvSpPr>
        <p:spPr bwMode="auto">
          <a:xfrm>
            <a:off x="4819650" y="4546600"/>
            <a:ext cx="184150" cy="130175"/>
          </a:xfrm>
          <a:prstGeom prst="rect">
            <a:avLst/>
          </a:prstGeom>
          <a:solidFill>
            <a:schemeClr val="hlink">
              <a:alpha val="52940"/>
            </a:schemeClr>
          </a:solidFill>
          <a:ln w="3175">
            <a:solidFill>
              <a:schemeClr val="tx1"/>
            </a:solidFill>
            <a:miter lim="800000"/>
            <a:headEnd/>
            <a:tailEnd/>
          </a:ln>
        </p:spPr>
        <p:txBody>
          <a:bodyPr wrap="none" anchor="ctr"/>
          <a:lstStyle/>
          <a:p>
            <a:endParaRPr lang="en-US"/>
          </a:p>
        </p:txBody>
      </p:sp>
      <p:sp>
        <p:nvSpPr>
          <p:cNvPr id="28744" name="Rectangle 43"/>
          <p:cNvSpPr>
            <a:spLocks noChangeArrowheads="1"/>
          </p:cNvSpPr>
          <p:nvPr/>
        </p:nvSpPr>
        <p:spPr bwMode="auto">
          <a:xfrm>
            <a:off x="2486025" y="4546600"/>
            <a:ext cx="184150" cy="130175"/>
          </a:xfrm>
          <a:prstGeom prst="rect">
            <a:avLst/>
          </a:prstGeom>
          <a:solidFill>
            <a:schemeClr val="hlink">
              <a:alpha val="52940"/>
            </a:schemeClr>
          </a:solidFill>
          <a:ln w="3175">
            <a:solidFill>
              <a:schemeClr val="tx1"/>
            </a:solidFill>
            <a:miter lim="800000"/>
            <a:headEnd/>
            <a:tailEnd/>
          </a:ln>
        </p:spPr>
        <p:txBody>
          <a:bodyPr wrap="none" anchor="ctr"/>
          <a:lstStyle/>
          <a:p>
            <a:endParaRPr lang="en-US"/>
          </a:p>
        </p:txBody>
      </p:sp>
      <p:sp>
        <p:nvSpPr>
          <p:cNvPr id="28745" name="Rectangle 44"/>
          <p:cNvSpPr>
            <a:spLocks noChangeArrowheads="1"/>
          </p:cNvSpPr>
          <p:nvPr/>
        </p:nvSpPr>
        <p:spPr bwMode="auto">
          <a:xfrm>
            <a:off x="3068638" y="4546600"/>
            <a:ext cx="184150" cy="130175"/>
          </a:xfrm>
          <a:prstGeom prst="rect">
            <a:avLst/>
          </a:prstGeom>
          <a:solidFill>
            <a:schemeClr val="hlink">
              <a:alpha val="52940"/>
            </a:schemeClr>
          </a:solidFill>
          <a:ln w="3175">
            <a:solidFill>
              <a:schemeClr val="tx1"/>
            </a:solidFill>
            <a:miter lim="800000"/>
            <a:headEnd/>
            <a:tailEnd/>
          </a:ln>
        </p:spPr>
        <p:txBody>
          <a:bodyPr wrap="none" anchor="ctr"/>
          <a:lstStyle/>
          <a:p>
            <a:endParaRPr lang="en-US"/>
          </a:p>
        </p:txBody>
      </p:sp>
      <p:sp>
        <p:nvSpPr>
          <p:cNvPr id="28746" name="Rectangle 45"/>
          <p:cNvSpPr>
            <a:spLocks noChangeArrowheads="1"/>
          </p:cNvSpPr>
          <p:nvPr/>
        </p:nvSpPr>
        <p:spPr bwMode="auto">
          <a:xfrm>
            <a:off x="3652838" y="4546600"/>
            <a:ext cx="184150" cy="130175"/>
          </a:xfrm>
          <a:prstGeom prst="rect">
            <a:avLst/>
          </a:prstGeom>
          <a:solidFill>
            <a:schemeClr val="hlink">
              <a:alpha val="52940"/>
            </a:schemeClr>
          </a:solidFill>
          <a:ln w="3175">
            <a:solidFill>
              <a:schemeClr val="tx1"/>
            </a:solidFill>
            <a:miter lim="800000"/>
            <a:headEnd/>
            <a:tailEnd/>
          </a:ln>
        </p:spPr>
        <p:txBody>
          <a:bodyPr wrap="none" anchor="ctr"/>
          <a:lstStyle/>
          <a:p>
            <a:endParaRPr lang="en-US"/>
          </a:p>
        </p:txBody>
      </p:sp>
      <p:sp>
        <p:nvSpPr>
          <p:cNvPr id="28747" name="Rectangle 46"/>
          <p:cNvSpPr>
            <a:spLocks noChangeArrowheads="1"/>
          </p:cNvSpPr>
          <p:nvPr/>
        </p:nvSpPr>
        <p:spPr bwMode="auto">
          <a:xfrm>
            <a:off x="4235450" y="4546600"/>
            <a:ext cx="184150" cy="130175"/>
          </a:xfrm>
          <a:prstGeom prst="rect">
            <a:avLst/>
          </a:prstGeom>
          <a:solidFill>
            <a:schemeClr val="hlink">
              <a:alpha val="52940"/>
            </a:schemeClr>
          </a:solidFill>
          <a:ln w="3175">
            <a:solidFill>
              <a:schemeClr val="tx1"/>
            </a:solidFill>
            <a:miter lim="800000"/>
            <a:headEnd/>
            <a:tailEnd/>
          </a:ln>
        </p:spPr>
        <p:txBody>
          <a:bodyPr wrap="none" anchor="ctr"/>
          <a:lstStyle/>
          <a:p>
            <a:endParaRPr lang="en-US"/>
          </a:p>
        </p:txBody>
      </p:sp>
      <p:sp>
        <p:nvSpPr>
          <p:cNvPr id="28748" name="Rectangle 47"/>
          <p:cNvSpPr>
            <a:spLocks noChangeArrowheads="1"/>
          </p:cNvSpPr>
          <p:nvPr/>
        </p:nvSpPr>
        <p:spPr bwMode="auto">
          <a:xfrm>
            <a:off x="1901825" y="4546600"/>
            <a:ext cx="184150" cy="130175"/>
          </a:xfrm>
          <a:prstGeom prst="rect">
            <a:avLst/>
          </a:prstGeom>
          <a:solidFill>
            <a:schemeClr val="hlink">
              <a:alpha val="52940"/>
            </a:schemeClr>
          </a:solidFill>
          <a:ln w="3175">
            <a:solidFill>
              <a:schemeClr val="tx1"/>
            </a:solidFill>
            <a:miter lim="800000"/>
            <a:headEnd/>
            <a:tailEnd/>
          </a:ln>
        </p:spPr>
        <p:txBody>
          <a:bodyPr wrap="none" anchor="ctr"/>
          <a:lstStyle/>
          <a:p>
            <a:endParaRPr lang="en-US"/>
          </a:p>
        </p:txBody>
      </p:sp>
      <p:sp>
        <p:nvSpPr>
          <p:cNvPr id="28749" name="Rectangle 49"/>
          <p:cNvSpPr>
            <a:spLocks noChangeArrowheads="1"/>
          </p:cNvSpPr>
          <p:nvPr/>
        </p:nvSpPr>
        <p:spPr bwMode="auto">
          <a:xfrm>
            <a:off x="736600" y="4546600"/>
            <a:ext cx="184150" cy="130175"/>
          </a:xfrm>
          <a:prstGeom prst="rect">
            <a:avLst/>
          </a:prstGeom>
          <a:solidFill>
            <a:schemeClr val="hlink">
              <a:alpha val="52940"/>
            </a:schemeClr>
          </a:solidFill>
          <a:ln w="3175">
            <a:solidFill>
              <a:schemeClr val="tx1"/>
            </a:solidFill>
            <a:miter lim="800000"/>
            <a:headEnd/>
            <a:tailEnd/>
          </a:ln>
        </p:spPr>
        <p:txBody>
          <a:bodyPr wrap="none" anchor="ctr"/>
          <a:lstStyle/>
          <a:p>
            <a:endParaRPr lang="en-US"/>
          </a:p>
        </p:txBody>
      </p:sp>
      <p:sp>
        <p:nvSpPr>
          <p:cNvPr id="28750" name="Rectangle 50"/>
          <p:cNvSpPr>
            <a:spLocks noChangeArrowheads="1"/>
          </p:cNvSpPr>
          <p:nvPr/>
        </p:nvSpPr>
        <p:spPr bwMode="auto">
          <a:xfrm>
            <a:off x="8902700" y="5214938"/>
            <a:ext cx="184150" cy="130175"/>
          </a:xfrm>
          <a:prstGeom prst="rect">
            <a:avLst/>
          </a:prstGeom>
          <a:solidFill>
            <a:schemeClr val="hlink">
              <a:alpha val="52940"/>
            </a:schemeClr>
          </a:solidFill>
          <a:ln w="3175">
            <a:solidFill>
              <a:schemeClr val="tx1"/>
            </a:solidFill>
            <a:miter lim="800000"/>
            <a:headEnd/>
            <a:tailEnd/>
          </a:ln>
        </p:spPr>
        <p:txBody>
          <a:bodyPr wrap="none" anchor="ctr"/>
          <a:lstStyle/>
          <a:p>
            <a:endParaRPr lang="en-US"/>
          </a:p>
        </p:txBody>
      </p:sp>
      <p:sp>
        <p:nvSpPr>
          <p:cNvPr id="28751" name="Rectangle 51"/>
          <p:cNvSpPr>
            <a:spLocks noChangeArrowheads="1"/>
          </p:cNvSpPr>
          <p:nvPr/>
        </p:nvSpPr>
        <p:spPr bwMode="auto">
          <a:xfrm>
            <a:off x="6569075" y="5214938"/>
            <a:ext cx="184150" cy="130175"/>
          </a:xfrm>
          <a:prstGeom prst="rect">
            <a:avLst/>
          </a:prstGeom>
          <a:solidFill>
            <a:schemeClr val="hlink">
              <a:alpha val="52940"/>
            </a:schemeClr>
          </a:solidFill>
          <a:ln w="3175">
            <a:solidFill>
              <a:schemeClr val="tx1"/>
            </a:solidFill>
            <a:miter lim="800000"/>
            <a:headEnd/>
            <a:tailEnd/>
          </a:ln>
        </p:spPr>
        <p:txBody>
          <a:bodyPr wrap="none" anchor="ctr"/>
          <a:lstStyle/>
          <a:p>
            <a:endParaRPr lang="en-US"/>
          </a:p>
        </p:txBody>
      </p:sp>
      <p:sp>
        <p:nvSpPr>
          <p:cNvPr id="28752" name="Rectangle 52"/>
          <p:cNvSpPr>
            <a:spLocks noChangeArrowheads="1"/>
          </p:cNvSpPr>
          <p:nvPr/>
        </p:nvSpPr>
        <p:spPr bwMode="auto">
          <a:xfrm>
            <a:off x="7151688" y="5214938"/>
            <a:ext cx="184150" cy="130175"/>
          </a:xfrm>
          <a:prstGeom prst="rect">
            <a:avLst/>
          </a:prstGeom>
          <a:solidFill>
            <a:schemeClr val="hlink">
              <a:alpha val="52940"/>
            </a:schemeClr>
          </a:solidFill>
          <a:ln w="3175">
            <a:solidFill>
              <a:schemeClr val="tx1"/>
            </a:solidFill>
            <a:miter lim="800000"/>
            <a:headEnd/>
            <a:tailEnd/>
          </a:ln>
        </p:spPr>
        <p:txBody>
          <a:bodyPr wrap="none" anchor="ctr"/>
          <a:lstStyle/>
          <a:p>
            <a:endParaRPr lang="en-US"/>
          </a:p>
        </p:txBody>
      </p:sp>
      <p:sp>
        <p:nvSpPr>
          <p:cNvPr id="28753" name="Rectangle 54"/>
          <p:cNvSpPr>
            <a:spLocks noChangeArrowheads="1"/>
          </p:cNvSpPr>
          <p:nvPr/>
        </p:nvSpPr>
        <p:spPr bwMode="auto">
          <a:xfrm>
            <a:off x="8318500" y="5214938"/>
            <a:ext cx="184150" cy="130175"/>
          </a:xfrm>
          <a:prstGeom prst="rect">
            <a:avLst/>
          </a:prstGeom>
          <a:solidFill>
            <a:schemeClr val="hlink">
              <a:alpha val="52940"/>
            </a:schemeClr>
          </a:solidFill>
          <a:ln w="3175">
            <a:solidFill>
              <a:schemeClr val="tx1"/>
            </a:solidFill>
            <a:miter lim="800000"/>
            <a:headEnd/>
            <a:tailEnd/>
          </a:ln>
        </p:spPr>
        <p:txBody>
          <a:bodyPr wrap="none" anchor="ctr"/>
          <a:lstStyle/>
          <a:p>
            <a:endParaRPr lang="en-US"/>
          </a:p>
        </p:txBody>
      </p:sp>
      <p:sp>
        <p:nvSpPr>
          <p:cNvPr id="28754" name="Rectangle 55"/>
          <p:cNvSpPr>
            <a:spLocks noChangeArrowheads="1"/>
          </p:cNvSpPr>
          <p:nvPr/>
        </p:nvSpPr>
        <p:spPr bwMode="auto">
          <a:xfrm>
            <a:off x="5984875" y="5214938"/>
            <a:ext cx="184150" cy="130175"/>
          </a:xfrm>
          <a:prstGeom prst="rect">
            <a:avLst/>
          </a:prstGeom>
          <a:solidFill>
            <a:schemeClr val="hlink">
              <a:alpha val="52940"/>
            </a:schemeClr>
          </a:solidFill>
          <a:ln w="3175">
            <a:solidFill>
              <a:schemeClr val="tx1"/>
            </a:solidFill>
            <a:miter lim="800000"/>
            <a:headEnd/>
            <a:tailEnd/>
          </a:ln>
        </p:spPr>
        <p:txBody>
          <a:bodyPr wrap="none" anchor="ctr"/>
          <a:lstStyle/>
          <a:p>
            <a:endParaRPr lang="en-US"/>
          </a:p>
        </p:txBody>
      </p:sp>
      <p:sp>
        <p:nvSpPr>
          <p:cNvPr id="28755" name="Rectangle 56"/>
          <p:cNvSpPr>
            <a:spLocks noChangeArrowheads="1"/>
          </p:cNvSpPr>
          <p:nvPr/>
        </p:nvSpPr>
        <p:spPr bwMode="auto">
          <a:xfrm>
            <a:off x="5402263" y="5214938"/>
            <a:ext cx="184150" cy="130175"/>
          </a:xfrm>
          <a:prstGeom prst="rect">
            <a:avLst/>
          </a:prstGeom>
          <a:solidFill>
            <a:schemeClr val="hlink">
              <a:alpha val="52940"/>
            </a:schemeClr>
          </a:solidFill>
          <a:ln w="3175">
            <a:solidFill>
              <a:schemeClr val="tx1"/>
            </a:solidFill>
            <a:miter lim="800000"/>
            <a:headEnd/>
            <a:tailEnd/>
          </a:ln>
        </p:spPr>
        <p:txBody>
          <a:bodyPr wrap="none" anchor="ctr"/>
          <a:lstStyle/>
          <a:p>
            <a:endParaRPr lang="en-US"/>
          </a:p>
        </p:txBody>
      </p:sp>
      <p:sp>
        <p:nvSpPr>
          <p:cNvPr id="28756" name="Rectangle 57"/>
          <p:cNvSpPr>
            <a:spLocks noChangeArrowheads="1"/>
          </p:cNvSpPr>
          <p:nvPr/>
        </p:nvSpPr>
        <p:spPr bwMode="auto">
          <a:xfrm>
            <a:off x="4819650" y="5214938"/>
            <a:ext cx="184150" cy="130175"/>
          </a:xfrm>
          <a:prstGeom prst="rect">
            <a:avLst/>
          </a:prstGeom>
          <a:solidFill>
            <a:schemeClr val="hlink">
              <a:alpha val="52940"/>
            </a:schemeClr>
          </a:solidFill>
          <a:ln w="3175">
            <a:solidFill>
              <a:schemeClr val="tx1"/>
            </a:solidFill>
            <a:miter lim="800000"/>
            <a:headEnd/>
            <a:tailEnd/>
          </a:ln>
        </p:spPr>
        <p:txBody>
          <a:bodyPr wrap="none" anchor="ctr"/>
          <a:lstStyle/>
          <a:p>
            <a:endParaRPr lang="en-US"/>
          </a:p>
        </p:txBody>
      </p:sp>
      <p:sp>
        <p:nvSpPr>
          <p:cNvPr id="28757" name="Rectangle 58"/>
          <p:cNvSpPr>
            <a:spLocks noChangeArrowheads="1"/>
          </p:cNvSpPr>
          <p:nvPr/>
        </p:nvSpPr>
        <p:spPr bwMode="auto">
          <a:xfrm>
            <a:off x="2486025" y="5214938"/>
            <a:ext cx="184150" cy="130175"/>
          </a:xfrm>
          <a:prstGeom prst="rect">
            <a:avLst/>
          </a:prstGeom>
          <a:solidFill>
            <a:schemeClr val="hlink">
              <a:alpha val="52940"/>
            </a:schemeClr>
          </a:solidFill>
          <a:ln w="3175">
            <a:solidFill>
              <a:schemeClr val="tx1"/>
            </a:solidFill>
            <a:miter lim="800000"/>
            <a:headEnd/>
            <a:tailEnd/>
          </a:ln>
        </p:spPr>
        <p:txBody>
          <a:bodyPr wrap="none" anchor="ctr"/>
          <a:lstStyle/>
          <a:p>
            <a:endParaRPr lang="en-US"/>
          </a:p>
        </p:txBody>
      </p:sp>
      <p:sp>
        <p:nvSpPr>
          <p:cNvPr id="28758" name="Rectangle 59"/>
          <p:cNvSpPr>
            <a:spLocks noChangeArrowheads="1"/>
          </p:cNvSpPr>
          <p:nvPr/>
        </p:nvSpPr>
        <p:spPr bwMode="auto">
          <a:xfrm>
            <a:off x="3068638" y="5214938"/>
            <a:ext cx="184150" cy="130175"/>
          </a:xfrm>
          <a:prstGeom prst="rect">
            <a:avLst/>
          </a:prstGeom>
          <a:solidFill>
            <a:schemeClr val="hlink">
              <a:alpha val="52940"/>
            </a:schemeClr>
          </a:solidFill>
          <a:ln w="3175">
            <a:solidFill>
              <a:schemeClr val="tx1"/>
            </a:solidFill>
            <a:miter lim="800000"/>
            <a:headEnd/>
            <a:tailEnd/>
          </a:ln>
        </p:spPr>
        <p:txBody>
          <a:bodyPr wrap="none" anchor="ctr"/>
          <a:lstStyle/>
          <a:p>
            <a:endParaRPr lang="en-US"/>
          </a:p>
        </p:txBody>
      </p:sp>
      <p:sp>
        <p:nvSpPr>
          <p:cNvPr id="28759" name="Rectangle 60"/>
          <p:cNvSpPr>
            <a:spLocks noChangeArrowheads="1"/>
          </p:cNvSpPr>
          <p:nvPr/>
        </p:nvSpPr>
        <p:spPr bwMode="auto">
          <a:xfrm>
            <a:off x="3652838" y="5214938"/>
            <a:ext cx="184150" cy="130175"/>
          </a:xfrm>
          <a:prstGeom prst="rect">
            <a:avLst/>
          </a:prstGeom>
          <a:solidFill>
            <a:schemeClr val="hlink">
              <a:alpha val="52940"/>
            </a:schemeClr>
          </a:solidFill>
          <a:ln w="3175">
            <a:solidFill>
              <a:schemeClr val="tx1"/>
            </a:solidFill>
            <a:miter lim="800000"/>
            <a:headEnd/>
            <a:tailEnd/>
          </a:ln>
        </p:spPr>
        <p:txBody>
          <a:bodyPr wrap="none" anchor="ctr"/>
          <a:lstStyle/>
          <a:p>
            <a:endParaRPr lang="en-US"/>
          </a:p>
        </p:txBody>
      </p:sp>
      <p:sp>
        <p:nvSpPr>
          <p:cNvPr id="28760" name="Rectangle 61"/>
          <p:cNvSpPr>
            <a:spLocks noChangeArrowheads="1"/>
          </p:cNvSpPr>
          <p:nvPr/>
        </p:nvSpPr>
        <p:spPr bwMode="auto">
          <a:xfrm>
            <a:off x="4235450" y="5214938"/>
            <a:ext cx="184150" cy="130175"/>
          </a:xfrm>
          <a:prstGeom prst="rect">
            <a:avLst/>
          </a:prstGeom>
          <a:solidFill>
            <a:schemeClr val="hlink">
              <a:alpha val="52940"/>
            </a:schemeClr>
          </a:solidFill>
          <a:ln w="3175">
            <a:solidFill>
              <a:schemeClr val="tx1"/>
            </a:solidFill>
            <a:miter lim="800000"/>
            <a:headEnd/>
            <a:tailEnd/>
          </a:ln>
        </p:spPr>
        <p:txBody>
          <a:bodyPr wrap="none" anchor="ctr"/>
          <a:lstStyle/>
          <a:p>
            <a:endParaRPr lang="en-US"/>
          </a:p>
        </p:txBody>
      </p:sp>
      <p:sp>
        <p:nvSpPr>
          <p:cNvPr id="28761" name="Rectangle 62"/>
          <p:cNvSpPr>
            <a:spLocks noChangeArrowheads="1"/>
          </p:cNvSpPr>
          <p:nvPr/>
        </p:nvSpPr>
        <p:spPr bwMode="auto">
          <a:xfrm>
            <a:off x="1901825" y="5214938"/>
            <a:ext cx="184150" cy="130175"/>
          </a:xfrm>
          <a:prstGeom prst="rect">
            <a:avLst/>
          </a:prstGeom>
          <a:solidFill>
            <a:schemeClr val="hlink">
              <a:alpha val="52940"/>
            </a:schemeClr>
          </a:solidFill>
          <a:ln w="3175">
            <a:solidFill>
              <a:schemeClr val="tx1"/>
            </a:solidFill>
            <a:miter lim="800000"/>
            <a:headEnd/>
            <a:tailEnd/>
          </a:ln>
        </p:spPr>
        <p:txBody>
          <a:bodyPr wrap="none" anchor="ctr"/>
          <a:lstStyle/>
          <a:p>
            <a:endParaRPr lang="en-US"/>
          </a:p>
        </p:txBody>
      </p:sp>
      <p:sp>
        <p:nvSpPr>
          <p:cNvPr id="28762" name="Rectangle 63"/>
          <p:cNvSpPr>
            <a:spLocks noChangeArrowheads="1"/>
          </p:cNvSpPr>
          <p:nvPr/>
        </p:nvSpPr>
        <p:spPr bwMode="auto">
          <a:xfrm>
            <a:off x="1319213" y="5214938"/>
            <a:ext cx="184150" cy="130175"/>
          </a:xfrm>
          <a:prstGeom prst="rect">
            <a:avLst/>
          </a:prstGeom>
          <a:solidFill>
            <a:schemeClr val="hlink">
              <a:alpha val="52940"/>
            </a:schemeClr>
          </a:solidFill>
          <a:ln w="3175">
            <a:solidFill>
              <a:schemeClr val="tx1"/>
            </a:solidFill>
            <a:miter lim="800000"/>
            <a:headEnd/>
            <a:tailEnd/>
          </a:ln>
        </p:spPr>
        <p:txBody>
          <a:bodyPr wrap="none" anchor="ctr"/>
          <a:lstStyle/>
          <a:p>
            <a:endParaRPr lang="en-US"/>
          </a:p>
        </p:txBody>
      </p:sp>
      <p:sp>
        <p:nvSpPr>
          <p:cNvPr id="28763" name="Rectangle 64"/>
          <p:cNvSpPr>
            <a:spLocks noChangeArrowheads="1"/>
          </p:cNvSpPr>
          <p:nvPr/>
        </p:nvSpPr>
        <p:spPr bwMode="auto">
          <a:xfrm>
            <a:off x="736600" y="5214938"/>
            <a:ext cx="184150" cy="130175"/>
          </a:xfrm>
          <a:prstGeom prst="rect">
            <a:avLst/>
          </a:prstGeom>
          <a:solidFill>
            <a:schemeClr val="hlink">
              <a:alpha val="52940"/>
            </a:schemeClr>
          </a:solidFill>
          <a:ln w="3175">
            <a:solidFill>
              <a:schemeClr val="tx1"/>
            </a:solidFill>
            <a:miter lim="800000"/>
            <a:headEnd/>
            <a:tailEnd/>
          </a:ln>
        </p:spPr>
        <p:txBody>
          <a:bodyPr wrap="none" anchor="ctr"/>
          <a:lstStyle/>
          <a:p>
            <a:endParaRPr lang="en-US"/>
          </a:p>
        </p:txBody>
      </p:sp>
      <p:sp>
        <p:nvSpPr>
          <p:cNvPr id="28764" name="Rectangle 65"/>
          <p:cNvSpPr>
            <a:spLocks noChangeArrowheads="1"/>
          </p:cNvSpPr>
          <p:nvPr/>
        </p:nvSpPr>
        <p:spPr bwMode="auto">
          <a:xfrm>
            <a:off x="8902700" y="5884863"/>
            <a:ext cx="184150" cy="130175"/>
          </a:xfrm>
          <a:prstGeom prst="rect">
            <a:avLst/>
          </a:prstGeom>
          <a:solidFill>
            <a:schemeClr val="hlink">
              <a:alpha val="52940"/>
            </a:schemeClr>
          </a:solidFill>
          <a:ln w="3175">
            <a:solidFill>
              <a:schemeClr val="tx1"/>
            </a:solidFill>
            <a:miter lim="800000"/>
            <a:headEnd/>
            <a:tailEnd/>
          </a:ln>
        </p:spPr>
        <p:txBody>
          <a:bodyPr wrap="none" anchor="ctr"/>
          <a:lstStyle/>
          <a:p>
            <a:endParaRPr lang="en-US"/>
          </a:p>
        </p:txBody>
      </p:sp>
      <p:sp>
        <p:nvSpPr>
          <p:cNvPr id="28765" name="Rectangle 66"/>
          <p:cNvSpPr>
            <a:spLocks noChangeArrowheads="1"/>
          </p:cNvSpPr>
          <p:nvPr/>
        </p:nvSpPr>
        <p:spPr bwMode="auto">
          <a:xfrm>
            <a:off x="6569075" y="5884863"/>
            <a:ext cx="184150" cy="130175"/>
          </a:xfrm>
          <a:prstGeom prst="rect">
            <a:avLst/>
          </a:prstGeom>
          <a:solidFill>
            <a:schemeClr val="hlink">
              <a:alpha val="52940"/>
            </a:schemeClr>
          </a:solidFill>
          <a:ln w="3175">
            <a:solidFill>
              <a:schemeClr val="tx1"/>
            </a:solidFill>
            <a:miter lim="800000"/>
            <a:headEnd/>
            <a:tailEnd/>
          </a:ln>
        </p:spPr>
        <p:txBody>
          <a:bodyPr wrap="none" anchor="ctr"/>
          <a:lstStyle/>
          <a:p>
            <a:endParaRPr lang="en-US"/>
          </a:p>
        </p:txBody>
      </p:sp>
      <p:sp>
        <p:nvSpPr>
          <p:cNvPr id="28766" name="Rectangle 67"/>
          <p:cNvSpPr>
            <a:spLocks noChangeArrowheads="1"/>
          </p:cNvSpPr>
          <p:nvPr/>
        </p:nvSpPr>
        <p:spPr bwMode="auto">
          <a:xfrm>
            <a:off x="7151688" y="5884863"/>
            <a:ext cx="184150" cy="130175"/>
          </a:xfrm>
          <a:prstGeom prst="rect">
            <a:avLst/>
          </a:prstGeom>
          <a:solidFill>
            <a:schemeClr val="hlink">
              <a:alpha val="52940"/>
            </a:schemeClr>
          </a:solidFill>
          <a:ln w="3175">
            <a:solidFill>
              <a:schemeClr val="tx1"/>
            </a:solidFill>
            <a:miter lim="800000"/>
            <a:headEnd/>
            <a:tailEnd/>
          </a:ln>
        </p:spPr>
        <p:txBody>
          <a:bodyPr wrap="none" anchor="ctr"/>
          <a:lstStyle/>
          <a:p>
            <a:endParaRPr lang="en-US"/>
          </a:p>
        </p:txBody>
      </p:sp>
      <p:sp>
        <p:nvSpPr>
          <p:cNvPr id="28767" name="Rectangle 68"/>
          <p:cNvSpPr>
            <a:spLocks noChangeArrowheads="1"/>
          </p:cNvSpPr>
          <p:nvPr/>
        </p:nvSpPr>
        <p:spPr bwMode="auto">
          <a:xfrm>
            <a:off x="7735888" y="5884863"/>
            <a:ext cx="184150" cy="130175"/>
          </a:xfrm>
          <a:prstGeom prst="rect">
            <a:avLst/>
          </a:prstGeom>
          <a:solidFill>
            <a:schemeClr val="hlink">
              <a:alpha val="52940"/>
            </a:schemeClr>
          </a:solidFill>
          <a:ln w="3175">
            <a:solidFill>
              <a:schemeClr val="tx1"/>
            </a:solidFill>
            <a:miter lim="800000"/>
            <a:headEnd/>
            <a:tailEnd/>
          </a:ln>
        </p:spPr>
        <p:txBody>
          <a:bodyPr wrap="none" anchor="ctr"/>
          <a:lstStyle/>
          <a:p>
            <a:endParaRPr lang="en-US"/>
          </a:p>
        </p:txBody>
      </p:sp>
      <p:sp>
        <p:nvSpPr>
          <p:cNvPr id="28768" name="Rectangle 69"/>
          <p:cNvSpPr>
            <a:spLocks noChangeArrowheads="1"/>
          </p:cNvSpPr>
          <p:nvPr/>
        </p:nvSpPr>
        <p:spPr bwMode="auto">
          <a:xfrm>
            <a:off x="8318500" y="5884863"/>
            <a:ext cx="184150" cy="130175"/>
          </a:xfrm>
          <a:prstGeom prst="rect">
            <a:avLst/>
          </a:prstGeom>
          <a:solidFill>
            <a:schemeClr val="hlink">
              <a:alpha val="52940"/>
            </a:schemeClr>
          </a:solidFill>
          <a:ln w="3175">
            <a:solidFill>
              <a:schemeClr val="tx1"/>
            </a:solidFill>
            <a:miter lim="800000"/>
            <a:headEnd/>
            <a:tailEnd/>
          </a:ln>
        </p:spPr>
        <p:txBody>
          <a:bodyPr wrap="none" anchor="ctr"/>
          <a:lstStyle/>
          <a:p>
            <a:endParaRPr lang="en-US"/>
          </a:p>
        </p:txBody>
      </p:sp>
      <p:sp>
        <p:nvSpPr>
          <p:cNvPr id="28769" name="Rectangle 70"/>
          <p:cNvSpPr>
            <a:spLocks noChangeArrowheads="1"/>
          </p:cNvSpPr>
          <p:nvPr/>
        </p:nvSpPr>
        <p:spPr bwMode="auto">
          <a:xfrm>
            <a:off x="5984875" y="5884863"/>
            <a:ext cx="184150" cy="130175"/>
          </a:xfrm>
          <a:prstGeom prst="rect">
            <a:avLst/>
          </a:prstGeom>
          <a:solidFill>
            <a:schemeClr val="hlink">
              <a:alpha val="52940"/>
            </a:schemeClr>
          </a:solidFill>
          <a:ln w="3175">
            <a:solidFill>
              <a:schemeClr val="tx1"/>
            </a:solidFill>
            <a:miter lim="800000"/>
            <a:headEnd/>
            <a:tailEnd/>
          </a:ln>
        </p:spPr>
        <p:txBody>
          <a:bodyPr wrap="none" anchor="ctr"/>
          <a:lstStyle/>
          <a:p>
            <a:endParaRPr lang="en-US"/>
          </a:p>
        </p:txBody>
      </p:sp>
      <p:sp>
        <p:nvSpPr>
          <p:cNvPr id="28770" name="Rectangle 71"/>
          <p:cNvSpPr>
            <a:spLocks noChangeArrowheads="1"/>
          </p:cNvSpPr>
          <p:nvPr/>
        </p:nvSpPr>
        <p:spPr bwMode="auto">
          <a:xfrm>
            <a:off x="5402263" y="5884863"/>
            <a:ext cx="184150" cy="130175"/>
          </a:xfrm>
          <a:prstGeom prst="rect">
            <a:avLst/>
          </a:prstGeom>
          <a:solidFill>
            <a:schemeClr val="hlink">
              <a:alpha val="52940"/>
            </a:schemeClr>
          </a:solidFill>
          <a:ln w="3175">
            <a:solidFill>
              <a:schemeClr val="tx1"/>
            </a:solidFill>
            <a:miter lim="800000"/>
            <a:headEnd/>
            <a:tailEnd/>
          </a:ln>
        </p:spPr>
        <p:txBody>
          <a:bodyPr wrap="none" anchor="ctr"/>
          <a:lstStyle/>
          <a:p>
            <a:endParaRPr lang="en-US"/>
          </a:p>
        </p:txBody>
      </p:sp>
      <p:sp>
        <p:nvSpPr>
          <p:cNvPr id="28771" name="Rectangle 72"/>
          <p:cNvSpPr>
            <a:spLocks noChangeArrowheads="1"/>
          </p:cNvSpPr>
          <p:nvPr/>
        </p:nvSpPr>
        <p:spPr bwMode="auto">
          <a:xfrm>
            <a:off x="4819650" y="5884863"/>
            <a:ext cx="184150" cy="130175"/>
          </a:xfrm>
          <a:prstGeom prst="rect">
            <a:avLst/>
          </a:prstGeom>
          <a:solidFill>
            <a:schemeClr val="hlink">
              <a:alpha val="52940"/>
            </a:schemeClr>
          </a:solidFill>
          <a:ln w="3175">
            <a:solidFill>
              <a:schemeClr val="tx1"/>
            </a:solidFill>
            <a:miter lim="800000"/>
            <a:headEnd/>
            <a:tailEnd/>
          </a:ln>
        </p:spPr>
        <p:txBody>
          <a:bodyPr wrap="none" anchor="ctr"/>
          <a:lstStyle/>
          <a:p>
            <a:endParaRPr lang="en-US"/>
          </a:p>
        </p:txBody>
      </p:sp>
      <p:sp>
        <p:nvSpPr>
          <p:cNvPr id="28772" name="Rectangle 73"/>
          <p:cNvSpPr>
            <a:spLocks noChangeArrowheads="1"/>
          </p:cNvSpPr>
          <p:nvPr/>
        </p:nvSpPr>
        <p:spPr bwMode="auto">
          <a:xfrm>
            <a:off x="2486025" y="5884863"/>
            <a:ext cx="184150" cy="130175"/>
          </a:xfrm>
          <a:prstGeom prst="rect">
            <a:avLst/>
          </a:prstGeom>
          <a:solidFill>
            <a:schemeClr val="hlink">
              <a:alpha val="52940"/>
            </a:schemeClr>
          </a:solidFill>
          <a:ln w="3175">
            <a:solidFill>
              <a:schemeClr val="tx1"/>
            </a:solidFill>
            <a:miter lim="800000"/>
            <a:headEnd/>
            <a:tailEnd/>
          </a:ln>
        </p:spPr>
        <p:txBody>
          <a:bodyPr wrap="none" anchor="ctr"/>
          <a:lstStyle/>
          <a:p>
            <a:endParaRPr lang="en-US"/>
          </a:p>
        </p:txBody>
      </p:sp>
      <p:sp>
        <p:nvSpPr>
          <p:cNvPr id="28773" name="Rectangle 74"/>
          <p:cNvSpPr>
            <a:spLocks noChangeArrowheads="1"/>
          </p:cNvSpPr>
          <p:nvPr/>
        </p:nvSpPr>
        <p:spPr bwMode="auto">
          <a:xfrm>
            <a:off x="3068638" y="5884863"/>
            <a:ext cx="184150" cy="130175"/>
          </a:xfrm>
          <a:prstGeom prst="rect">
            <a:avLst/>
          </a:prstGeom>
          <a:solidFill>
            <a:schemeClr val="hlink">
              <a:alpha val="52940"/>
            </a:schemeClr>
          </a:solidFill>
          <a:ln w="3175">
            <a:solidFill>
              <a:schemeClr val="tx1"/>
            </a:solidFill>
            <a:miter lim="800000"/>
            <a:headEnd/>
            <a:tailEnd/>
          </a:ln>
        </p:spPr>
        <p:txBody>
          <a:bodyPr wrap="none" anchor="ctr"/>
          <a:lstStyle/>
          <a:p>
            <a:endParaRPr lang="en-US"/>
          </a:p>
        </p:txBody>
      </p:sp>
      <p:sp>
        <p:nvSpPr>
          <p:cNvPr id="28774" name="Rectangle 75"/>
          <p:cNvSpPr>
            <a:spLocks noChangeArrowheads="1"/>
          </p:cNvSpPr>
          <p:nvPr/>
        </p:nvSpPr>
        <p:spPr bwMode="auto">
          <a:xfrm>
            <a:off x="3652838" y="5884863"/>
            <a:ext cx="184150" cy="130175"/>
          </a:xfrm>
          <a:prstGeom prst="rect">
            <a:avLst/>
          </a:prstGeom>
          <a:solidFill>
            <a:schemeClr val="hlink">
              <a:alpha val="52940"/>
            </a:schemeClr>
          </a:solidFill>
          <a:ln w="3175">
            <a:solidFill>
              <a:schemeClr val="tx1"/>
            </a:solidFill>
            <a:miter lim="800000"/>
            <a:headEnd/>
            <a:tailEnd/>
          </a:ln>
        </p:spPr>
        <p:txBody>
          <a:bodyPr wrap="none" anchor="ctr"/>
          <a:lstStyle/>
          <a:p>
            <a:endParaRPr lang="en-US"/>
          </a:p>
        </p:txBody>
      </p:sp>
      <p:sp>
        <p:nvSpPr>
          <p:cNvPr id="28775" name="Rectangle 76"/>
          <p:cNvSpPr>
            <a:spLocks noChangeArrowheads="1"/>
          </p:cNvSpPr>
          <p:nvPr/>
        </p:nvSpPr>
        <p:spPr bwMode="auto">
          <a:xfrm>
            <a:off x="4235450" y="5884863"/>
            <a:ext cx="184150" cy="130175"/>
          </a:xfrm>
          <a:prstGeom prst="rect">
            <a:avLst/>
          </a:prstGeom>
          <a:solidFill>
            <a:schemeClr val="hlink">
              <a:alpha val="52940"/>
            </a:schemeClr>
          </a:solidFill>
          <a:ln w="3175">
            <a:solidFill>
              <a:schemeClr val="tx1"/>
            </a:solidFill>
            <a:miter lim="800000"/>
            <a:headEnd/>
            <a:tailEnd/>
          </a:ln>
        </p:spPr>
        <p:txBody>
          <a:bodyPr wrap="none" anchor="ctr"/>
          <a:lstStyle/>
          <a:p>
            <a:endParaRPr lang="en-US"/>
          </a:p>
        </p:txBody>
      </p:sp>
      <p:sp>
        <p:nvSpPr>
          <p:cNvPr id="28776" name="Rectangle 77"/>
          <p:cNvSpPr>
            <a:spLocks noChangeArrowheads="1"/>
          </p:cNvSpPr>
          <p:nvPr/>
        </p:nvSpPr>
        <p:spPr bwMode="auto">
          <a:xfrm>
            <a:off x="1901825" y="5884863"/>
            <a:ext cx="184150" cy="130175"/>
          </a:xfrm>
          <a:prstGeom prst="rect">
            <a:avLst/>
          </a:prstGeom>
          <a:solidFill>
            <a:schemeClr val="hlink">
              <a:alpha val="52940"/>
            </a:schemeClr>
          </a:solidFill>
          <a:ln w="3175">
            <a:solidFill>
              <a:schemeClr val="tx1"/>
            </a:solidFill>
            <a:miter lim="800000"/>
            <a:headEnd/>
            <a:tailEnd/>
          </a:ln>
        </p:spPr>
        <p:txBody>
          <a:bodyPr wrap="none" anchor="ctr"/>
          <a:lstStyle/>
          <a:p>
            <a:endParaRPr lang="en-US"/>
          </a:p>
        </p:txBody>
      </p:sp>
      <p:sp>
        <p:nvSpPr>
          <p:cNvPr id="28777" name="Rectangle 78"/>
          <p:cNvSpPr>
            <a:spLocks noChangeArrowheads="1"/>
          </p:cNvSpPr>
          <p:nvPr/>
        </p:nvSpPr>
        <p:spPr bwMode="auto">
          <a:xfrm>
            <a:off x="1319213" y="5884863"/>
            <a:ext cx="184150" cy="130175"/>
          </a:xfrm>
          <a:prstGeom prst="rect">
            <a:avLst/>
          </a:prstGeom>
          <a:solidFill>
            <a:schemeClr val="hlink">
              <a:alpha val="52940"/>
            </a:schemeClr>
          </a:solidFill>
          <a:ln w="3175">
            <a:solidFill>
              <a:schemeClr val="tx1"/>
            </a:solidFill>
            <a:miter lim="800000"/>
            <a:headEnd/>
            <a:tailEnd/>
          </a:ln>
        </p:spPr>
        <p:txBody>
          <a:bodyPr wrap="none" anchor="ctr"/>
          <a:lstStyle/>
          <a:p>
            <a:endParaRPr lang="en-US"/>
          </a:p>
        </p:txBody>
      </p:sp>
      <p:sp>
        <p:nvSpPr>
          <p:cNvPr id="28778" name="Rectangle 79"/>
          <p:cNvSpPr>
            <a:spLocks noChangeArrowheads="1"/>
          </p:cNvSpPr>
          <p:nvPr/>
        </p:nvSpPr>
        <p:spPr bwMode="auto">
          <a:xfrm>
            <a:off x="736600" y="5884863"/>
            <a:ext cx="184150" cy="130175"/>
          </a:xfrm>
          <a:prstGeom prst="rect">
            <a:avLst/>
          </a:prstGeom>
          <a:solidFill>
            <a:schemeClr val="hlink">
              <a:alpha val="52940"/>
            </a:schemeClr>
          </a:solidFill>
          <a:ln w="3175">
            <a:solidFill>
              <a:schemeClr val="tx1"/>
            </a:solidFill>
            <a:miter lim="800000"/>
            <a:headEnd/>
            <a:tailEnd/>
          </a:ln>
        </p:spPr>
        <p:txBody>
          <a:bodyPr wrap="none" anchor="ctr"/>
          <a:lstStyle/>
          <a:p>
            <a:endParaRPr lang="en-US"/>
          </a:p>
        </p:txBody>
      </p:sp>
      <p:sp>
        <p:nvSpPr>
          <p:cNvPr id="28779" name="Rectangle 80"/>
          <p:cNvSpPr>
            <a:spLocks noChangeArrowheads="1"/>
          </p:cNvSpPr>
          <p:nvPr/>
        </p:nvSpPr>
        <p:spPr bwMode="auto">
          <a:xfrm>
            <a:off x="677863" y="5799138"/>
            <a:ext cx="352425" cy="404812"/>
          </a:xfrm>
          <a:prstGeom prst="rect">
            <a:avLst/>
          </a:prstGeom>
          <a:noFill/>
          <a:ln w="19050">
            <a:solidFill>
              <a:schemeClr val="tx1"/>
            </a:solidFill>
            <a:miter lim="800000"/>
            <a:headEnd/>
            <a:tailEnd/>
          </a:ln>
        </p:spPr>
        <p:txBody>
          <a:bodyPr wrap="none" anchor="ctr"/>
          <a:lstStyle/>
          <a:p>
            <a:endParaRPr lang="en-US"/>
          </a:p>
        </p:txBody>
      </p:sp>
      <p:sp>
        <p:nvSpPr>
          <p:cNvPr id="28780" name="Rectangle 81"/>
          <p:cNvSpPr>
            <a:spLocks noChangeArrowheads="1"/>
          </p:cNvSpPr>
          <p:nvPr/>
        </p:nvSpPr>
        <p:spPr bwMode="auto">
          <a:xfrm>
            <a:off x="1260475" y="5799138"/>
            <a:ext cx="352425" cy="404812"/>
          </a:xfrm>
          <a:prstGeom prst="rect">
            <a:avLst/>
          </a:prstGeom>
          <a:noFill/>
          <a:ln w="19050">
            <a:solidFill>
              <a:schemeClr val="tx1"/>
            </a:solidFill>
            <a:miter lim="800000"/>
            <a:headEnd/>
            <a:tailEnd/>
          </a:ln>
        </p:spPr>
        <p:txBody>
          <a:bodyPr wrap="none" anchor="ctr"/>
          <a:lstStyle/>
          <a:p>
            <a:endParaRPr lang="en-US"/>
          </a:p>
        </p:txBody>
      </p:sp>
      <p:sp>
        <p:nvSpPr>
          <p:cNvPr id="28781" name="Rectangle 82"/>
          <p:cNvSpPr>
            <a:spLocks noChangeArrowheads="1"/>
          </p:cNvSpPr>
          <p:nvPr/>
        </p:nvSpPr>
        <p:spPr bwMode="auto">
          <a:xfrm>
            <a:off x="1844675" y="5799138"/>
            <a:ext cx="352425" cy="404812"/>
          </a:xfrm>
          <a:prstGeom prst="rect">
            <a:avLst/>
          </a:prstGeom>
          <a:solidFill>
            <a:schemeClr val="bg1"/>
          </a:solidFill>
          <a:ln w="19050">
            <a:solidFill>
              <a:schemeClr val="tx1"/>
            </a:solidFill>
            <a:miter lim="800000"/>
            <a:headEnd/>
            <a:tailEnd/>
          </a:ln>
        </p:spPr>
        <p:txBody>
          <a:bodyPr wrap="none" anchor="ctr"/>
          <a:lstStyle/>
          <a:p>
            <a:endParaRPr lang="en-US"/>
          </a:p>
        </p:txBody>
      </p:sp>
      <p:sp>
        <p:nvSpPr>
          <p:cNvPr id="28782" name="Rectangle 83"/>
          <p:cNvSpPr>
            <a:spLocks noChangeArrowheads="1"/>
          </p:cNvSpPr>
          <p:nvPr/>
        </p:nvSpPr>
        <p:spPr bwMode="auto">
          <a:xfrm>
            <a:off x="2427288" y="5799138"/>
            <a:ext cx="352425" cy="404812"/>
          </a:xfrm>
          <a:prstGeom prst="rect">
            <a:avLst/>
          </a:prstGeom>
          <a:noFill/>
          <a:ln w="19050">
            <a:solidFill>
              <a:schemeClr val="tx1"/>
            </a:solidFill>
            <a:miter lim="800000"/>
            <a:headEnd/>
            <a:tailEnd/>
          </a:ln>
        </p:spPr>
        <p:txBody>
          <a:bodyPr wrap="none" anchor="ctr"/>
          <a:lstStyle/>
          <a:p>
            <a:endParaRPr lang="en-US"/>
          </a:p>
        </p:txBody>
      </p:sp>
      <p:sp>
        <p:nvSpPr>
          <p:cNvPr id="28783" name="Rectangle 84"/>
          <p:cNvSpPr>
            <a:spLocks noChangeArrowheads="1"/>
          </p:cNvSpPr>
          <p:nvPr/>
        </p:nvSpPr>
        <p:spPr bwMode="auto">
          <a:xfrm>
            <a:off x="3595688" y="5799138"/>
            <a:ext cx="352425" cy="404812"/>
          </a:xfrm>
          <a:prstGeom prst="rect">
            <a:avLst/>
          </a:prstGeom>
          <a:noFill/>
          <a:ln w="19050">
            <a:solidFill>
              <a:schemeClr val="tx1"/>
            </a:solidFill>
            <a:miter lim="800000"/>
            <a:headEnd/>
            <a:tailEnd/>
          </a:ln>
        </p:spPr>
        <p:txBody>
          <a:bodyPr wrap="none" anchor="ctr"/>
          <a:lstStyle/>
          <a:p>
            <a:endParaRPr lang="en-US"/>
          </a:p>
        </p:txBody>
      </p:sp>
      <p:sp>
        <p:nvSpPr>
          <p:cNvPr id="28784" name="Rectangle 85"/>
          <p:cNvSpPr>
            <a:spLocks noChangeArrowheads="1"/>
          </p:cNvSpPr>
          <p:nvPr/>
        </p:nvSpPr>
        <p:spPr bwMode="auto">
          <a:xfrm>
            <a:off x="4178300" y="5799138"/>
            <a:ext cx="352425" cy="404812"/>
          </a:xfrm>
          <a:prstGeom prst="rect">
            <a:avLst/>
          </a:prstGeom>
          <a:noFill/>
          <a:ln w="19050">
            <a:solidFill>
              <a:schemeClr val="tx1"/>
            </a:solidFill>
            <a:miter lim="800000"/>
            <a:headEnd/>
            <a:tailEnd/>
          </a:ln>
        </p:spPr>
        <p:txBody>
          <a:bodyPr wrap="none" anchor="ctr"/>
          <a:lstStyle/>
          <a:p>
            <a:endParaRPr lang="en-US"/>
          </a:p>
        </p:txBody>
      </p:sp>
      <p:sp>
        <p:nvSpPr>
          <p:cNvPr id="28785" name="Rectangle 86"/>
          <p:cNvSpPr>
            <a:spLocks noChangeArrowheads="1"/>
          </p:cNvSpPr>
          <p:nvPr/>
        </p:nvSpPr>
        <p:spPr bwMode="auto">
          <a:xfrm>
            <a:off x="4762500" y="5799138"/>
            <a:ext cx="352425" cy="404812"/>
          </a:xfrm>
          <a:prstGeom prst="rect">
            <a:avLst/>
          </a:prstGeom>
          <a:noFill/>
          <a:ln w="19050">
            <a:solidFill>
              <a:schemeClr val="tx1"/>
            </a:solidFill>
            <a:miter lim="800000"/>
            <a:headEnd/>
            <a:tailEnd/>
          </a:ln>
        </p:spPr>
        <p:txBody>
          <a:bodyPr wrap="none" anchor="ctr"/>
          <a:lstStyle/>
          <a:p>
            <a:endParaRPr lang="en-US"/>
          </a:p>
        </p:txBody>
      </p:sp>
      <p:sp>
        <p:nvSpPr>
          <p:cNvPr id="28786" name="Rectangle 87"/>
          <p:cNvSpPr>
            <a:spLocks noChangeArrowheads="1"/>
          </p:cNvSpPr>
          <p:nvPr/>
        </p:nvSpPr>
        <p:spPr bwMode="auto">
          <a:xfrm>
            <a:off x="5346700" y="5799138"/>
            <a:ext cx="352425" cy="404812"/>
          </a:xfrm>
          <a:prstGeom prst="rect">
            <a:avLst/>
          </a:prstGeom>
          <a:noFill/>
          <a:ln w="19050">
            <a:solidFill>
              <a:schemeClr val="tx1"/>
            </a:solidFill>
            <a:miter lim="800000"/>
            <a:headEnd/>
            <a:tailEnd/>
          </a:ln>
        </p:spPr>
        <p:txBody>
          <a:bodyPr wrap="none" anchor="ctr"/>
          <a:lstStyle/>
          <a:p>
            <a:endParaRPr lang="en-US"/>
          </a:p>
        </p:txBody>
      </p:sp>
      <p:sp>
        <p:nvSpPr>
          <p:cNvPr id="28787" name="Rectangle 88"/>
          <p:cNvSpPr>
            <a:spLocks noChangeArrowheads="1"/>
          </p:cNvSpPr>
          <p:nvPr/>
        </p:nvSpPr>
        <p:spPr bwMode="auto">
          <a:xfrm>
            <a:off x="5929313" y="5799138"/>
            <a:ext cx="352425" cy="404812"/>
          </a:xfrm>
          <a:prstGeom prst="rect">
            <a:avLst/>
          </a:prstGeom>
          <a:noFill/>
          <a:ln w="19050">
            <a:solidFill>
              <a:schemeClr val="tx1"/>
            </a:solidFill>
            <a:miter lim="800000"/>
            <a:headEnd/>
            <a:tailEnd/>
          </a:ln>
        </p:spPr>
        <p:txBody>
          <a:bodyPr wrap="none" anchor="ctr"/>
          <a:lstStyle/>
          <a:p>
            <a:endParaRPr lang="en-US"/>
          </a:p>
        </p:txBody>
      </p:sp>
      <p:sp>
        <p:nvSpPr>
          <p:cNvPr id="28788" name="Rectangle 89"/>
          <p:cNvSpPr>
            <a:spLocks noChangeArrowheads="1"/>
          </p:cNvSpPr>
          <p:nvPr/>
        </p:nvSpPr>
        <p:spPr bwMode="auto">
          <a:xfrm>
            <a:off x="6513513" y="5799138"/>
            <a:ext cx="352425" cy="404812"/>
          </a:xfrm>
          <a:prstGeom prst="rect">
            <a:avLst/>
          </a:prstGeom>
          <a:noFill/>
          <a:ln w="19050">
            <a:solidFill>
              <a:schemeClr val="tx1"/>
            </a:solidFill>
            <a:miter lim="800000"/>
            <a:headEnd/>
            <a:tailEnd/>
          </a:ln>
        </p:spPr>
        <p:txBody>
          <a:bodyPr wrap="none" anchor="ctr"/>
          <a:lstStyle/>
          <a:p>
            <a:endParaRPr lang="en-US"/>
          </a:p>
        </p:txBody>
      </p:sp>
      <p:sp>
        <p:nvSpPr>
          <p:cNvPr id="28789" name="Rectangle 90"/>
          <p:cNvSpPr>
            <a:spLocks noChangeArrowheads="1"/>
          </p:cNvSpPr>
          <p:nvPr/>
        </p:nvSpPr>
        <p:spPr bwMode="auto">
          <a:xfrm>
            <a:off x="7097713" y="5799138"/>
            <a:ext cx="352425" cy="404812"/>
          </a:xfrm>
          <a:prstGeom prst="rect">
            <a:avLst/>
          </a:prstGeom>
          <a:noFill/>
          <a:ln w="19050">
            <a:solidFill>
              <a:schemeClr val="tx1"/>
            </a:solidFill>
            <a:miter lim="800000"/>
            <a:headEnd/>
            <a:tailEnd/>
          </a:ln>
        </p:spPr>
        <p:txBody>
          <a:bodyPr wrap="none" anchor="ctr"/>
          <a:lstStyle/>
          <a:p>
            <a:endParaRPr lang="en-US"/>
          </a:p>
        </p:txBody>
      </p:sp>
      <p:sp>
        <p:nvSpPr>
          <p:cNvPr id="28790" name="Rectangle 91"/>
          <p:cNvSpPr>
            <a:spLocks noChangeArrowheads="1"/>
          </p:cNvSpPr>
          <p:nvPr/>
        </p:nvSpPr>
        <p:spPr bwMode="auto">
          <a:xfrm>
            <a:off x="7680325" y="5799138"/>
            <a:ext cx="352425" cy="404812"/>
          </a:xfrm>
          <a:prstGeom prst="rect">
            <a:avLst/>
          </a:prstGeom>
          <a:noFill/>
          <a:ln w="19050">
            <a:solidFill>
              <a:schemeClr val="tx1"/>
            </a:solidFill>
            <a:miter lim="800000"/>
            <a:headEnd/>
            <a:tailEnd/>
          </a:ln>
        </p:spPr>
        <p:txBody>
          <a:bodyPr wrap="none" anchor="ctr"/>
          <a:lstStyle/>
          <a:p>
            <a:endParaRPr lang="en-US"/>
          </a:p>
        </p:txBody>
      </p:sp>
      <p:sp>
        <p:nvSpPr>
          <p:cNvPr id="28791" name="Rectangle 92"/>
          <p:cNvSpPr>
            <a:spLocks noChangeArrowheads="1"/>
          </p:cNvSpPr>
          <p:nvPr/>
        </p:nvSpPr>
        <p:spPr bwMode="auto">
          <a:xfrm>
            <a:off x="8264525" y="5799138"/>
            <a:ext cx="352425" cy="404812"/>
          </a:xfrm>
          <a:prstGeom prst="rect">
            <a:avLst/>
          </a:prstGeom>
          <a:noFill/>
          <a:ln w="19050">
            <a:solidFill>
              <a:schemeClr val="tx1"/>
            </a:solidFill>
            <a:miter lim="800000"/>
            <a:headEnd/>
            <a:tailEnd/>
          </a:ln>
        </p:spPr>
        <p:txBody>
          <a:bodyPr wrap="none" anchor="ctr"/>
          <a:lstStyle/>
          <a:p>
            <a:endParaRPr lang="en-US"/>
          </a:p>
        </p:txBody>
      </p:sp>
      <p:sp>
        <p:nvSpPr>
          <p:cNvPr id="28792" name="Rectangle 93"/>
          <p:cNvSpPr>
            <a:spLocks noChangeArrowheads="1"/>
          </p:cNvSpPr>
          <p:nvPr/>
        </p:nvSpPr>
        <p:spPr bwMode="auto">
          <a:xfrm>
            <a:off x="8848725" y="5799138"/>
            <a:ext cx="352425" cy="404812"/>
          </a:xfrm>
          <a:prstGeom prst="rect">
            <a:avLst/>
          </a:prstGeom>
          <a:noFill/>
          <a:ln w="19050">
            <a:solidFill>
              <a:schemeClr val="tx1"/>
            </a:solidFill>
            <a:miter lim="800000"/>
            <a:headEnd/>
            <a:tailEnd/>
          </a:ln>
        </p:spPr>
        <p:txBody>
          <a:bodyPr wrap="none" anchor="ctr"/>
          <a:lstStyle/>
          <a:p>
            <a:endParaRPr lang="en-US"/>
          </a:p>
        </p:txBody>
      </p:sp>
      <p:sp>
        <p:nvSpPr>
          <p:cNvPr id="28793" name="Rectangle 94"/>
          <p:cNvSpPr>
            <a:spLocks noChangeArrowheads="1"/>
          </p:cNvSpPr>
          <p:nvPr/>
        </p:nvSpPr>
        <p:spPr bwMode="auto">
          <a:xfrm>
            <a:off x="3011488" y="5799138"/>
            <a:ext cx="352425" cy="404812"/>
          </a:xfrm>
          <a:prstGeom prst="rect">
            <a:avLst/>
          </a:prstGeom>
          <a:noFill/>
          <a:ln w="19050">
            <a:solidFill>
              <a:schemeClr val="tx1"/>
            </a:solidFill>
            <a:miter lim="800000"/>
            <a:headEnd/>
            <a:tailEnd/>
          </a:ln>
        </p:spPr>
        <p:txBody>
          <a:bodyPr wrap="none" anchor="ctr"/>
          <a:lstStyle/>
          <a:p>
            <a:endParaRPr lang="en-US"/>
          </a:p>
        </p:txBody>
      </p:sp>
      <p:sp>
        <p:nvSpPr>
          <p:cNvPr id="28794" name="Text Box 96"/>
          <p:cNvSpPr txBox="1">
            <a:spLocks noChangeArrowheads="1"/>
          </p:cNvSpPr>
          <p:nvPr/>
        </p:nvSpPr>
        <p:spPr bwMode="auto">
          <a:xfrm>
            <a:off x="2655888" y="6232525"/>
            <a:ext cx="3832225" cy="396875"/>
          </a:xfrm>
          <a:prstGeom prst="rect">
            <a:avLst/>
          </a:prstGeom>
          <a:noFill/>
          <a:ln w="9525">
            <a:noFill/>
            <a:miter lim="800000"/>
            <a:headEnd/>
            <a:tailEnd/>
          </a:ln>
        </p:spPr>
        <p:txBody>
          <a:bodyPr wrap="none">
            <a:spAutoFit/>
          </a:bodyPr>
          <a:lstStyle/>
          <a:p>
            <a:r>
              <a:rPr lang="en-US" b="1">
                <a:latin typeface="Helvetica" pitchFamily="34" charset="0"/>
              </a:rPr>
              <a:t>Layout of blocks on the image</a:t>
            </a:r>
          </a:p>
        </p:txBody>
      </p:sp>
      <p:sp>
        <p:nvSpPr>
          <p:cNvPr id="28795" name="Text Box 97"/>
          <p:cNvSpPr txBox="1">
            <a:spLocks noChangeArrowheads="1"/>
          </p:cNvSpPr>
          <p:nvPr/>
        </p:nvSpPr>
        <p:spPr bwMode="auto">
          <a:xfrm>
            <a:off x="409575" y="3711575"/>
            <a:ext cx="406400" cy="396875"/>
          </a:xfrm>
          <a:prstGeom prst="rect">
            <a:avLst/>
          </a:prstGeom>
          <a:noFill/>
          <a:ln w="9525">
            <a:noFill/>
            <a:miter lim="800000"/>
            <a:headEnd/>
            <a:tailEnd/>
          </a:ln>
        </p:spPr>
        <p:txBody>
          <a:bodyPr>
            <a:spAutoFit/>
          </a:bodyPr>
          <a:lstStyle/>
          <a:p>
            <a:r>
              <a:rPr lang="en-US" b="1">
                <a:solidFill>
                  <a:srgbClr val="000000"/>
                </a:solidFill>
                <a:latin typeface="Courier New" pitchFamily="49" charset="0"/>
              </a:rPr>
              <a:t>0</a:t>
            </a:r>
          </a:p>
        </p:txBody>
      </p:sp>
      <p:sp>
        <p:nvSpPr>
          <p:cNvPr id="28796" name="Text Box 98"/>
          <p:cNvSpPr txBox="1">
            <a:spLocks noChangeArrowheads="1"/>
          </p:cNvSpPr>
          <p:nvPr/>
        </p:nvSpPr>
        <p:spPr bwMode="auto">
          <a:xfrm>
            <a:off x="409575" y="4403725"/>
            <a:ext cx="406400" cy="396875"/>
          </a:xfrm>
          <a:prstGeom prst="rect">
            <a:avLst/>
          </a:prstGeom>
          <a:noFill/>
          <a:ln w="9525">
            <a:noFill/>
            <a:miter lim="800000"/>
            <a:headEnd/>
            <a:tailEnd/>
          </a:ln>
        </p:spPr>
        <p:txBody>
          <a:bodyPr>
            <a:spAutoFit/>
          </a:bodyPr>
          <a:lstStyle/>
          <a:p>
            <a:r>
              <a:rPr lang="en-US" b="1">
                <a:solidFill>
                  <a:srgbClr val="000000"/>
                </a:solidFill>
                <a:latin typeface="Courier New" pitchFamily="49" charset="0"/>
              </a:rPr>
              <a:t>1</a:t>
            </a:r>
          </a:p>
        </p:txBody>
      </p:sp>
      <p:sp>
        <p:nvSpPr>
          <p:cNvPr id="28797" name="Text Box 99"/>
          <p:cNvSpPr txBox="1">
            <a:spLocks noChangeArrowheads="1"/>
          </p:cNvSpPr>
          <p:nvPr/>
        </p:nvSpPr>
        <p:spPr bwMode="auto">
          <a:xfrm>
            <a:off x="409575" y="5073650"/>
            <a:ext cx="406400" cy="396875"/>
          </a:xfrm>
          <a:prstGeom prst="rect">
            <a:avLst/>
          </a:prstGeom>
          <a:noFill/>
          <a:ln w="9525">
            <a:noFill/>
            <a:miter lim="800000"/>
            <a:headEnd/>
            <a:tailEnd/>
          </a:ln>
        </p:spPr>
        <p:txBody>
          <a:bodyPr>
            <a:spAutoFit/>
          </a:bodyPr>
          <a:lstStyle/>
          <a:p>
            <a:r>
              <a:rPr lang="en-US" b="1">
                <a:solidFill>
                  <a:srgbClr val="000000"/>
                </a:solidFill>
                <a:latin typeface="Courier New" pitchFamily="49" charset="0"/>
              </a:rPr>
              <a:t>2</a:t>
            </a:r>
          </a:p>
        </p:txBody>
      </p:sp>
      <p:sp>
        <p:nvSpPr>
          <p:cNvPr id="28798" name="Text Box 100"/>
          <p:cNvSpPr txBox="1">
            <a:spLocks noChangeArrowheads="1"/>
          </p:cNvSpPr>
          <p:nvPr/>
        </p:nvSpPr>
        <p:spPr bwMode="auto">
          <a:xfrm>
            <a:off x="409575" y="5699125"/>
            <a:ext cx="406400" cy="396875"/>
          </a:xfrm>
          <a:prstGeom prst="rect">
            <a:avLst/>
          </a:prstGeom>
          <a:noFill/>
          <a:ln w="9525">
            <a:noFill/>
            <a:miter lim="800000"/>
            <a:headEnd/>
            <a:tailEnd/>
          </a:ln>
        </p:spPr>
        <p:txBody>
          <a:bodyPr>
            <a:spAutoFit/>
          </a:bodyPr>
          <a:lstStyle/>
          <a:p>
            <a:r>
              <a:rPr lang="en-US" b="1">
                <a:solidFill>
                  <a:srgbClr val="000000"/>
                </a:solidFill>
                <a:latin typeface="Courier New" pitchFamily="49" charset="0"/>
              </a:rPr>
              <a:t>3</a:t>
            </a:r>
          </a:p>
        </p:txBody>
      </p:sp>
      <p:sp>
        <p:nvSpPr>
          <p:cNvPr id="28799" name="Rectangle 697"/>
          <p:cNvSpPr>
            <a:spLocks noChangeArrowheads="1"/>
          </p:cNvSpPr>
          <p:nvPr/>
        </p:nvSpPr>
        <p:spPr bwMode="auto">
          <a:xfrm>
            <a:off x="677863" y="5137150"/>
            <a:ext cx="352425" cy="404813"/>
          </a:xfrm>
          <a:prstGeom prst="rect">
            <a:avLst/>
          </a:prstGeom>
          <a:noFill/>
          <a:ln w="19050">
            <a:solidFill>
              <a:schemeClr val="tx1"/>
            </a:solidFill>
            <a:miter lim="800000"/>
            <a:headEnd/>
            <a:tailEnd/>
          </a:ln>
        </p:spPr>
        <p:txBody>
          <a:bodyPr wrap="none" anchor="ctr"/>
          <a:lstStyle/>
          <a:p>
            <a:endParaRPr lang="en-US"/>
          </a:p>
        </p:txBody>
      </p:sp>
      <p:sp>
        <p:nvSpPr>
          <p:cNvPr id="28800" name="Rectangle 698"/>
          <p:cNvSpPr>
            <a:spLocks noChangeArrowheads="1"/>
          </p:cNvSpPr>
          <p:nvPr/>
        </p:nvSpPr>
        <p:spPr bwMode="auto">
          <a:xfrm>
            <a:off x="677863" y="4475163"/>
            <a:ext cx="352425" cy="404812"/>
          </a:xfrm>
          <a:prstGeom prst="rect">
            <a:avLst/>
          </a:prstGeom>
          <a:noFill/>
          <a:ln w="19050">
            <a:solidFill>
              <a:schemeClr val="tx1"/>
            </a:solidFill>
            <a:miter lim="800000"/>
            <a:headEnd/>
            <a:tailEnd/>
          </a:ln>
        </p:spPr>
        <p:txBody>
          <a:bodyPr wrap="none" anchor="ctr"/>
          <a:lstStyle/>
          <a:p>
            <a:endParaRPr lang="en-US"/>
          </a:p>
        </p:txBody>
      </p:sp>
      <p:sp>
        <p:nvSpPr>
          <p:cNvPr id="28801" name="Rectangle 699"/>
          <p:cNvSpPr>
            <a:spLocks noChangeArrowheads="1"/>
          </p:cNvSpPr>
          <p:nvPr/>
        </p:nvSpPr>
        <p:spPr bwMode="auto">
          <a:xfrm>
            <a:off x="677863" y="3813175"/>
            <a:ext cx="352425" cy="404813"/>
          </a:xfrm>
          <a:prstGeom prst="rect">
            <a:avLst/>
          </a:prstGeom>
          <a:noFill/>
          <a:ln w="19050">
            <a:solidFill>
              <a:schemeClr val="tx1"/>
            </a:solidFill>
            <a:miter lim="800000"/>
            <a:headEnd/>
            <a:tailEnd/>
          </a:ln>
        </p:spPr>
        <p:txBody>
          <a:bodyPr wrap="none" anchor="ctr"/>
          <a:lstStyle/>
          <a:p>
            <a:endParaRPr lang="en-US"/>
          </a:p>
        </p:txBody>
      </p:sp>
      <p:sp>
        <p:nvSpPr>
          <p:cNvPr id="28802" name="Line 703"/>
          <p:cNvSpPr>
            <a:spLocks noChangeShapeType="1"/>
          </p:cNvSpPr>
          <p:nvPr/>
        </p:nvSpPr>
        <p:spPr bwMode="auto">
          <a:xfrm>
            <a:off x="3749675" y="3505200"/>
            <a:ext cx="0" cy="381000"/>
          </a:xfrm>
          <a:prstGeom prst="line">
            <a:avLst/>
          </a:prstGeom>
          <a:noFill/>
          <a:ln w="57150">
            <a:solidFill>
              <a:schemeClr val="bg1"/>
            </a:solidFill>
            <a:round/>
            <a:headEnd/>
            <a:tailEnd type="triangle" w="med" len="med"/>
          </a:ln>
        </p:spPr>
        <p:txBody>
          <a:bodyPr/>
          <a:lstStyle/>
          <a:p>
            <a:endParaRPr lang="en-US"/>
          </a:p>
        </p:txBody>
      </p:sp>
      <p:sp>
        <p:nvSpPr>
          <p:cNvPr id="28803" name="Line 704"/>
          <p:cNvSpPr>
            <a:spLocks noChangeShapeType="1"/>
          </p:cNvSpPr>
          <p:nvPr/>
        </p:nvSpPr>
        <p:spPr bwMode="auto">
          <a:xfrm>
            <a:off x="3749675" y="3489325"/>
            <a:ext cx="0" cy="381000"/>
          </a:xfrm>
          <a:prstGeom prst="line">
            <a:avLst/>
          </a:prstGeom>
          <a:noFill/>
          <a:ln w="38100">
            <a:solidFill>
              <a:schemeClr val="tx1"/>
            </a:solidFill>
            <a:round/>
            <a:headEnd/>
            <a:tailEnd type="triangle" w="med" len="med"/>
          </a:ln>
        </p:spPr>
        <p:txBody>
          <a:bodyPr/>
          <a:lstStyle/>
          <a:p>
            <a:endParaRPr lang="en-US"/>
          </a:p>
        </p:txBody>
      </p:sp>
      <p:sp>
        <p:nvSpPr>
          <p:cNvPr id="28804" name="Line 705"/>
          <p:cNvSpPr>
            <a:spLocks noChangeShapeType="1"/>
          </p:cNvSpPr>
          <p:nvPr/>
        </p:nvSpPr>
        <p:spPr bwMode="auto">
          <a:xfrm>
            <a:off x="3200400" y="3565525"/>
            <a:ext cx="328613" cy="228600"/>
          </a:xfrm>
          <a:prstGeom prst="line">
            <a:avLst/>
          </a:prstGeom>
          <a:noFill/>
          <a:ln w="38100">
            <a:solidFill>
              <a:schemeClr val="tx1"/>
            </a:solidFill>
            <a:round/>
            <a:headEnd/>
            <a:tailEnd type="triangle" w="med" len="med"/>
          </a:ln>
        </p:spPr>
        <p:txBody>
          <a:bodyPr/>
          <a:lstStyle/>
          <a:p>
            <a:endParaRPr lang="en-US"/>
          </a:p>
        </p:txBody>
      </p:sp>
      <p:sp>
        <p:nvSpPr>
          <p:cNvPr id="28805" name="Line 706"/>
          <p:cNvSpPr>
            <a:spLocks noChangeShapeType="1"/>
          </p:cNvSpPr>
          <p:nvPr/>
        </p:nvSpPr>
        <p:spPr bwMode="auto">
          <a:xfrm flipH="1">
            <a:off x="3886200" y="3565525"/>
            <a:ext cx="288925" cy="533400"/>
          </a:xfrm>
          <a:prstGeom prst="line">
            <a:avLst/>
          </a:prstGeom>
          <a:noFill/>
          <a:ln w="38100">
            <a:solidFill>
              <a:schemeClr val="tx1"/>
            </a:solidFill>
            <a:round/>
            <a:headEnd/>
            <a:tailEnd type="triangle" w="med" len="med"/>
          </a:ln>
        </p:spPr>
        <p:txBody>
          <a:bodyPr/>
          <a:lstStyle/>
          <a:p>
            <a:endParaRPr lang="en-US"/>
          </a:p>
        </p:txBody>
      </p:sp>
      <p:sp>
        <p:nvSpPr>
          <p:cNvPr id="28806" name="Rectangle 722"/>
          <p:cNvSpPr>
            <a:spLocks noChangeArrowheads="1"/>
          </p:cNvSpPr>
          <p:nvPr/>
        </p:nvSpPr>
        <p:spPr bwMode="auto">
          <a:xfrm>
            <a:off x="8848725" y="3813175"/>
            <a:ext cx="377825" cy="420688"/>
          </a:xfrm>
          <a:prstGeom prst="rect">
            <a:avLst/>
          </a:prstGeom>
          <a:solidFill>
            <a:srgbClr val="FFFFFF"/>
          </a:solidFill>
          <a:ln w="19050">
            <a:solidFill>
              <a:schemeClr val="tx1"/>
            </a:solidFill>
            <a:miter lim="800000"/>
            <a:headEnd/>
            <a:tailEnd/>
          </a:ln>
        </p:spPr>
        <p:txBody>
          <a:bodyPr wrap="none" anchor="ctr"/>
          <a:lstStyle/>
          <a:p>
            <a:endParaRPr lang="en-US"/>
          </a:p>
        </p:txBody>
      </p:sp>
      <p:sp>
        <p:nvSpPr>
          <p:cNvPr id="28807" name="Rectangle 755"/>
          <p:cNvSpPr>
            <a:spLocks noChangeArrowheads="1"/>
          </p:cNvSpPr>
          <p:nvPr/>
        </p:nvSpPr>
        <p:spPr bwMode="auto">
          <a:xfrm>
            <a:off x="8848725" y="4470400"/>
            <a:ext cx="377825" cy="420688"/>
          </a:xfrm>
          <a:prstGeom prst="rect">
            <a:avLst/>
          </a:prstGeom>
          <a:solidFill>
            <a:srgbClr val="FFFFFF"/>
          </a:solidFill>
          <a:ln w="19050">
            <a:solidFill>
              <a:schemeClr val="tx1"/>
            </a:solidFill>
            <a:miter lim="800000"/>
            <a:headEnd/>
            <a:tailEnd/>
          </a:ln>
        </p:spPr>
        <p:txBody>
          <a:bodyPr wrap="none" anchor="ctr"/>
          <a:lstStyle/>
          <a:p>
            <a:endParaRPr lang="en-US"/>
          </a:p>
        </p:txBody>
      </p:sp>
      <p:sp>
        <p:nvSpPr>
          <p:cNvPr id="28808" name="Rectangle 787"/>
          <p:cNvSpPr>
            <a:spLocks noChangeArrowheads="1"/>
          </p:cNvSpPr>
          <p:nvPr/>
        </p:nvSpPr>
        <p:spPr bwMode="auto">
          <a:xfrm>
            <a:off x="8848725" y="5784850"/>
            <a:ext cx="377825" cy="420688"/>
          </a:xfrm>
          <a:prstGeom prst="rect">
            <a:avLst/>
          </a:prstGeom>
          <a:solidFill>
            <a:srgbClr val="FFFFFF"/>
          </a:solidFill>
          <a:ln w="19050">
            <a:solidFill>
              <a:schemeClr val="tx1"/>
            </a:solidFill>
            <a:miter lim="800000"/>
            <a:headEnd/>
            <a:tailEnd/>
          </a:ln>
        </p:spPr>
        <p:txBody>
          <a:bodyPr wrap="none" anchor="ctr"/>
          <a:lstStyle/>
          <a:p>
            <a:endParaRPr lang="en-US"/>
          </a:p>
        </p:txBody>
      </p:sp>
      <p:sp>
        <p:nvSpPr>
          <p:cNvPr id="28809" name="Rectangle 770"/>
          <p:cNvSpPr>
            <a:spLocks noChangeArrowheads="1"/>
          </p:cNvSpPr>
          <p:nvPr/>
        </p:nvSpPr>
        <p:spPr bwMode="auto">
          <a:xfrm>
            <a:off x="8262938" y="5127625"/>
            <a:ext cx="377825" cy="420688"/>
          </a:xfrm>
          <a:prstGeom prst="rect">
            <a:avLst/>
          </a:prstGeom>
          <a:solidFill>
            <a:srgbClr val="FFFFFF"/>
          </a:solidFill>
          <a:ln w="19050">
            <a:solidFill>
              <a:schemeClr val="tx1"/>
            </a:solidFill>
            <a:miter lim="800000"/>
            <a:headEnd/>
            <a:tailEnd/>
          </a:ln>
        </p:spPr>
        <p:txBody>
          <a:bodyPr wrap="none" anchor="ctr"/>
          <a:lstStyle/>
          <a:p>
            <a:endParaRPr lang="en-US"/>
          </a:p>
        </p:txBody>
      </p:sp>
      <p:sp>
        <p:nvSpPr>
          <p:cNvPr id="28810" name="Rectangle 786"/>
          <p:cNvSpPr>
            <a:spLocks noChangeArrowheads="1"/>
          </p:cNvSpPr>
          <p:nvPr/>
        </p:nvSpPr>
        <p:spPr bwMode="auto">
          <a:xfrm>
            <a:off x="8262938" y="5784850"/>
            <a:ext cx="377825" cy="420688"/>
          </a:xfrm>
          <a:prstGeom prst="rect">
            <a:avLst/>
          </a:prstGeom>
          <a:solidFill>
            <a:srgbClr val="FFFFFF"/>
          </a:solidFill>
          <a:ln w="19050">
            <a:solidFill>
              <a:schemeClr val="tx1"/>
            </a:solidFill>
            <a:miter lim="800000"/>
            <a:headEnd/>
            <a:tailEnd/>
          </a:ln>
        </p:spPr>
        <p:txBody>
          <a:bodyPr wrap="none" anchor="ctr"/>
          <a:lstStyle/>
          <a:p>
            <a:endParaRPr lang="en-US"/>
          </a:p>
        </p:txBody>
      </p:sp>
      <p:sp>
        <p:nvSpPr>
          <p:cNvPr id="28811" name="Rectangle 717"/>
          <p:cNvSpPr>
            <a:spLocks noChangeArrowheads="1"/>
          </p:cNvSpPr>
          <p:nvPr/>
        </p:nvSpPr>
        <p:spPr bwMode="auto">
          <a:xfrm>
            <a:off x="5926138" y="3813175"/>
            <a:ext cx="377825" cy="420688"/>
          </a:xfrm>
          <a:prstGeom prst="rect">
            <a:avLst/>
          </a:prstGeom>
          <a:solidFill>
            <a:srgbClr val="FFFFFF"/>
          </a:solidFill>
          <a:ln w="19050">
            <a:solidFill>
              <a:schemeClr val="tx1"/>
            </a:solidFill>
            <a:miter lim="800000"/>
            <a:headEnd/>
            <a:tailEnd/>
          </a:ln>
        </p:spPr>
        <p:txBody>
          <a:bodyPr wrap="none" anchor="ctr"/>
          <a:lstStyle/>
          <a:p>
            <a:endParaRPr lang="en-US"/>
          </a:p>
        </p:txBody>
      </p:sp>
      <p:sp>
        <p:nvSpPr>
          <p:cNvPr id="28812" name="Rectangle 718"/>
          <p:cNvSpPr>
            <a:spLocks noChangeArrowheads="1"/>
          </p:cNvSpPr>
          <p:nvPr/>
        </p:nvSpPr>
        <p:spPr bwMode="auto">
          <a:xfrm>
            <a:off x="6510338" y="3813175"/>
            <a:ext cx="377825" cy="420688"/>
          </a:xfrm>
          <a:prstGeom prst="rect">
            <a:avLst/>
          </a:prstGeom>
          <a:solidFill>
            <a:srgbClr val="FFFFFF"/>
          </a:solidFill>
          <a:ln w="19050">
            <a:solidFill>
              <a:schemeClr val="tx1"/>
            </a:solidFill>
            <a:miter lim="800000"/>
            <a:headEnd/>
            <a:tailEnd/>
          </a:ln>
        </p:spPr>
        <p:txBody>
          <a:bodyPr wrap="none" anchor="ctr"/>
          <a:lstStyle/>
          <a:p>
            <a:endParaRPr lang="en-US"/>
          </a:p>
        </p:txBody>
      </p:sp>
      <p:sp>
        <p:nvSpPr>
          <p:cNvPr id="28813" name="Rectangle 719"/>
          <p:cNvSpPr>
            <a:spLocks noChangeArrowheads="1"/>
          </p:cNvSpPr>
          <p:nvPr/>
        </p:nvSpPr>
        <p:spPr bwMode="auto">
          <a:xfrm>
            <a:off x="7094538" y="3813175"/>
            <a:ext cx="377825" cy="420688"/>
          </a:xfrm>
          <a:prstGeom prst="rect">
            <a:avLst/>
          </a:prstGeom>
          <a:solidFill>
            <a:srgbClr val="FFFFFF"/>
          </a:solidFill>
          <a:ln w="19050">
            <a:solidFill>
              <a:schemeClr val="tx1"/>
            </a:solidFill>
            <a:miter lim="800000"/>
            <a:headEnd/>
            <a:tailEnd/>
          </a:ln>
        </p:spPr>
        <p:txBody>
          <a:bodyPr wrap="none" anchor="ctr"/>
          <a:lstStyle/>
          <a:p>
            <a:endParaRPr lang="en-US"/>
          </a:p>
        </p:txBody>
      </p:sp>
      <p:sp>
        <p:nvSpPr>
          <p:cNvPr id="28814" name="Rectangle 720"/>
          <p:cNvSpPr>
            <a:spLocks noChangeArrowheads="1"/>
          </p:cNvSpPr>
          <p:nvPr/>
        </p:nvSpPr>
        <p:spPr bwMode="auto">
          <a:xfrm>
            <a:off x="7678738" y="3813175"/>
            <a:ext cx="377825" cy="420688"/>
          </a:xfrm>
          <a:prstGeom prst="rect">
            <a:avLst/>
          </a:prstGeom>
          <a:solidFill>
            <a:srgbClr val="FFFFFF"/>
          </a:solidFill>
          <a:ln w="19050">
            <a:solidFill>
              <a:schemeClr val="tx1"/>
            </a:solidFill>
            <a:miter lim="800000"/>
            <a:headEnd/>
            <a:tailEnd/>
          </a:ln>
        </p:spPr>
        <p:txBody>
          <a:bodyPr wrap="none" anchor="ctr"/>
          <a:lstStyle/>
          <a:p>
            <a:endParaRPr lang="en-US"/>
          </a:p>
        </p:txBody>
      </p:sp>
      <p:sp>
        <p:nvSpPr>
          <p:cNvPr id="28815" name="Rectangle 750"/>
          <p:cNvSpPr>
            <a:spLocks noChangeArrowheads="1"/>
          </p:cNvSpPr>
          <p:nvPr/>
        </p:nvSpPr>
        <p:spPr bwMode="auto">
          <a:xfrm>
            <a:off x="5926138" y="4470400"/>
            <a:ext cx="377825" cy="420688"/>
          </a:xfrm>
          <a:prstGeom prst="rect">
            <a:avLst/>
          </a:prstGeom>
          <a:solidFill>
            <a:srgbClr val="FFFFFF"/>
          </a:solidFill>
          <a:ln w="19050">
            <a:solidFill>
              <a:schemeClr val="tx1"/>
            </a:solidFill>
            <a:miter lim="800000"/>
            <a:headEnd/>
            <a:tailEnd/>
          </a:ln>
        </p:spPr>
        <p:txBody>
          <a:bodyPr wrap="none" anchor="ctr"/>
          <a:lstStyle/>
          <a:p>
            <a:endParaRPr lang="en-US"/>
          </a:p>
        </p:txBody>
      </p:sp>
      <p:sp>
        <p:nvSpPr>
          <p:cNvPr id="28816" name="Rectangle 751"/>
          <p:cNvSpPr>
            <a:spLocks noChangeArrowheads="1"/>
          </p:cNvSpPr>
          <p:nvPr/>
        </p:nvSpPr>
        <p:spPr bwMode="auto">
          <a:xfrm>
            <a:off x="6510338" y="4470400"/>
            <a:ext cx="377825" cy="420688"/>
          </a:xfrm>
          <a:prstGeom prst="rect">
            <a:avLst/>
          </a:prstGeom>
          <a:solidFill>
            <a:srgbClr val="FFFFFF"/>
          </a:solidFill>
          <a:ln w="19050">
            <a:solidFill>
              <a:schemeClr val="tx1"/>
            </a:solidFill>
            <a:miter lim="800000"/>
            <a:headEnd/>
            <a:tailEnd/>
          </a:ln>
        </p:spPr>
        <p:txBody>
          <a:bodyPr wrap="none" anchor="ctr"/>
          <a:lstStyle/>
          <a:p>
            <a:endParaRPr lang="en-US"/>
          </a:p>
        </p:txBody>
      </p:sp>
      <p:sp>
        <p:nvSpPr>
          <p:cNvPr id="28817" name="Rectangle 752"/>
          <p:cNvSpPr>
            <a:spLocks noChangeArrowheads="1"/>
          </p:cNvSpPr>
          <p:nvPr/>
        </p:nvSpPr>
        <p:spPr bwMode="auto">
          <a:xfrm>
            <a:off x="7094538" y="4470400"/>
            <a:ext cx="377825" cy="420688"/>
          </a:xfrm>
          <a:prstGeom prst="rect">
            <a:avLst/>
          </a:prstGeom>
          <a:solidFill>
            <a:srgbClr val="FFFFFF"/>
          </a:solidFill>
          <a:ln w="19050">
            <a:solidFill>
              <a:schemeClr val="tx1"/>
            </a:solidFill>
            <a:miter lim="800000"/>
            <a:headEnd/>
            <a:tailEnd/>
          </a:ln>
        </p:spPr>
        <p:txBody>
          <a:bodyPr wrap="none" anchor="ctr"/>
          <a:lstStyle/>
          <a:p>
            <a:endParaRPr lang="en-US"/>
          </a:p>
        </p:txBody>
      </p:sp>
      <p:sp>
        <p:nvSpPr>
          <p:cNvPr id="28818" name="Rectangle 766"/>
          <p:cNvSpPr>
            <a:spLocks noChangeArrowheads="1"/>
          </p:cNvSpPr>
          <p:nvPr/>
        </p:nvSpPr>
        <p:spPr bwMode="auto">
          <a:xfrm>
            <a:off x="5926138" y="5127625"/>
            <a:ext cx="377825" cy="420688"/>
          </a:xfrm>
          <a:prstGeom prst="rect">
            <a:avLst/>
          </a:prstGeom>
          <a:solidFill>
            <a:srgbClr val="FFFFFF"/>
          </a:solidFill>
          <a:ln w="19050">
            <a:solidFill>
              <a:schemeClr val="tx1"/>
            </a:solidFill>
            <a:miter lim="800000"/>
            <a:headEnd/>
            <a:tailEnd/>
          </a:ln>
        </p:spPr>
        <p:txBody>
          <a:bodyPr wrap="none" anchor="ctr"/>
          <a:lstStyle/>
          <a:p>
            <a:endParaRPr lang="en-US"/>
          </a:p>
        </p:txBody>
      </p:sp>
      <p:sp>
        <p:nvSpPr>
          <p:cNvPr id="28819" name="Rectangle 767"/>
          <p:cNvSpPr>
            <a:spLocks noChangeArrowheads="1"/>
          </p:cNvSpPr>
          <p:nvPr/>
        </p:nvSpPr>
        <p:spPr bwMode="auto">
          <a:xfrm>
            <a:off x="6510338" y="5127625"/>
            <a:ext cx="377825" cy="420688"/>
          </a:xfrm>
          <a:prstGeom prst="rect">
            <a:avLst/>
          </a:prstGeom>
          <a:solidFill>
            <a:srgbClr val="FFFFFF"/>
          </a:solidFill>
          <a:ln w="19050">
            <a:solidFill>
              <a:schemeClr val="tx1"/>
            </a:solidFill>
            <a:miter lim="800000"/>
            <a:headEnd/>
            <a:tailEnd/>
          </a:ln>
        </p:spPr>
        <p:txBody>
          <a:bodyPr wrap="none" anchor="ctr"/>
          <a:lstStyle/>
          <a:p>
            <a:endParaRPr lang="en-US"/>
          </a:p>
        </p:txBody>
      </p:sp>
      <p:sp>
        <p:nvSpPr>
          <p:cNvPr id="28820" name="Rectangle 768"/>
          <p:cNvSpPr>
            <a:spLocks noChangeArrowheads="1"/>
          </p:cNvSpPr>
          <p:nvPr/>
        </p:nvSpPr>
        <p:spPr bwMode="auto">
          <a:xfrm>
            <a:off x="7094538" y="5127625"/>
            <a:ext cx="377825" cy="420688"/>
          </a:xfrm>
          <a:prstGeom prst="rect">
            <a:avLst/>
          </a:prstGeom>
          <a:solidFill>
            <a:srgbClr val="FFFFFF"/>
          </a:solidFill>
          <a:ln w="19050">
            <a:solidFill>
              <a:schemeClr val="tx1"/>
            </a:solidFill>
            <a:miter lim="800000"/>
            <a:headEnd/>
            <a:tailEnd/>
          </a:ln>
        </p:spPr>
        <p:txBody>
          <a:bodyPr wrap="none" anchor="ctr"/>
          <a:lstStyle/>
          <a:p>
            <a:endParaRPr lang="en-US"/>
          </a:p>
        </p:txBody>
      </p:sp>
      <p:sp>
        <p:nvSpPr>
          <p:cNvPr id="28821" name="Rectangle 783"/>
          <p:cNvSpPr>
            <a:spLocks noChangeArrowheads="1"/>
          </p:cNvSpPr>
          <p:nvPr/>
        </p:nvSpPr>
        <p:spPr bwMode="auto">
          <a:xfrm>
            <a:off x="6510338" y="5784850"/>
            <a:ext cx="377825" cy="420688"/>
          </a:xfrm>
          <a:prstGeom prst="rect">
            <a:avLst/>
          </a:prstGeom>
          <a:solidFill>
            <a:srgbClr val="FFFFFF"/>
          </a:solidFill>
          <a:ln w="19050">
            <a:solidFill>
              <a:schemeClr val="tx1"/>
            </a:solidFill>
            <a:miter lim="800000"/>
            <a:headEnd/>
            <a:tailEnd/>
          </a:ln>
        </p:spPr>
        <p:txBody>
          <a:bodyPr wrap="none" anchor="ctr"/>
          <a:lstStyle/>
          <a:p>
            <a:endParaRPr lang="en-US"/>
          </a:p>
        </p:txBody>
      </p:sp>
      <p:sp>
        <p:nvSpPr>
          <p:cNvPr id="28822" name="Rectangle 784"/>
          <p:cNvSpPr>
            <a:spLocks noChangeArrowheads="1"/>
          </p:cNvSpPr>
          <p:nvPr/>
        </p:nvSpPr>
        <p:spPr bwMode="auto">
          <a:xfrm>
            <a:off x="7094538" y="5784850"/>
            <a:ext cx="377825" cy="420688"/>
          </a:xfrm>
          <a:prstGeom prst="rect">
            <a:avLst/>
          </a:prstGeom>
          <a:solidFill>
            <a:srgbClr val="FFFFFF"/>
          </a:solidFill>
          <a:ln w="19050">
            <a:solidFill>
              <a:schemeClr val="tx1"/>
            </a:solidFill>
            <a:miter lim="800000"/>
            <a:headEnd/>
            <a:tailEnd/>
          </a:ln>
        </p:spPr>
        <p:txBody>
          <a:bodyPr wrap="none" anchor="ctr"/>
          <a:lstStyle/>
          <a:p>
            <a:endParaRPr lang="en-US"/>
          </a:p>
        </p:txBody>
      </p:sp>
      <p:sp>
        <p:nvSpPr>
          <p:cNvPr id="28823" name="Rectangle 785"/>
          <p:cNvSpPr>
            <a:spLocks noChangeArrowheads="1"/>
          </p:cNvSpPr>
          <p:nvPr/>
        </p:nvSpPr>
        <p:spPr bwMode="auto">
          <a:xfrm>
            <a:off x="7678738" y="5784850"/>
            <a:ext cx="377825" cy="420688"/>
          </a:xfrm>
          <a:prstGeom prst="rect">
            <a:avLst/>
          </a:prstGeom>
          <a:solidFill>
            <a:srgbClr val="FFFFFF"/>
          </a:solidFill>
          <a:ln w="19050">
            <a:solidFill>
              <a:schemeClr val="tx1"/>
            </a:solidFill>
            <a:miter lim="800000"/>
            <a:headEnd/>
            <a:tailEnd/>
          </a:ln>
        </p:spPr>
        <p:txBody>
          <a:bodyPr wrap="none" anchor="ctr"/>
          <a:lstStyle/>
          <a:p>
            <a:endParaRPr lang="en-US"/>
          </a:p>
        </p:txBody>
      </p:sp>
      <p:sp>
        <p:nvSpPr>
          <p:cNvPr id="28824" name="Rectangle 53"/>
          <p:cNvSpPr>
            <a:spLocks noChangeArrowheads="1"/>
          </p:cNvSpPr>
          <p:nvPr/>
        </p:nvSpPr>
        <p:spPr bwMode="auto">
          <a:xfrm>
            <a:off x="7735888" y="5214938"/>
            <a:ext cx="184150" cy="130175"/>
          </a:xfrm>
          <a:prstGeom prst="rect">
            <a:avLst/>
          </a:prstGeom>
          <a:solidFill>
            <a:srgbClr val="FFFFFF"/>
          </a:solidFill>
          <a:ln w="3175">
            <a:solidFill>
              <a:schemeClr val="tx1"/>
            </a:solidFill>
            <a:miter lim="800000"/>
            <a:headEnd/>
            <a:tailEnd/>
          </a:ln>
        </p:spPr>
        <p:txBody>
          <a:bodyPr wrap="none" anchor="ctr"/>
          <a:lstStyle/>
          <a:p>
            <a:endParaRPr lang="en-US"/>
          </a:p>
        </p:txBody>
      </p:sp>
      <p:sp>
        <p:nvSpPr>
          <p:cNvPr id="28825" name="Rectangle 769"/>
          <p:cNvSpPr>
            <a:spLocks noChangeArrowheads="1"/>
          </p:cNvSpPr>
          <p:nvPr/>
        </p:nvSpPr>
        <p:spPr bwMode="auto">
          <a:xfrm>
            <a:off x="7678738" y="5127625"/>
            <a:ext cx="377825" cy="420688"/>
          </a:xfrm>
          <a:prstGeom prst="rect">
            <a:avLst/>
          </a:prstGeom>
          <a:solidFill>
            <a:srgbClr val="FFFFFF"/>
          </a:solidFill>
          <a:ln w="19050">
            <a:solidFill>
              <a:schemeClr val="tx1"/>
            </a:solidFill>
            <a:miter lim="800000"/>
            <a:headEnd/>
            <a:tailEnd/>
          </a:ln>
        </p:spPr>
        <p:txBody>
          <a:bodyPr wrap="none" anchor="ctr"/>
          <a:lstStyle/>
          <a:p>
            <a:endParaRPr lang="en-US"/>
          </a:p>
        </p:txBody>
      </p:sp>
      <p:sp>
        <p:nvSpPr>
          <p:cNvPr id="28826" name="Rectangle 709"/>
          <p:cNvSpPr>
            <a:spLocks noChangeArrowheads="1"/>
          </p:cNvSpPr>
          <p:nvPr/>
        </p:nvSpPr>
        <p:spPr bwMode="auto">
          <a:xfrm>
            <a:off x="1252538" y="3813175"/>
            <a:ext cx="377825" cy="420688"/>
          </a:xfrm>
          <a:prstGeom prst="rect">
            <a:avLst/>
          </a:prstGeom>
          <a:solidFill>
            <a:srgbClr val="FFFFFF"/>
          </a:solidFill>
          <a:ln w="19050">
            <a:solidFill>
              <a:schemeClr val="tx1"/>
            </a:solidFill>
            <a:miter lim="800000"/>
            <a:headEnd/>
            <a:tailEnd/>
          </a:ln>
        </p:spPr>
        <p:txBody>
          <a:bodyPr wrap="none" anchor="ctr"/>
          <a:lstStyle/>
          <a:p>
            <a:endParaRPr lang="en-US"/>
          </a:p>
        </p:txBody>
      </p:sp>
      <p:sp>
        <p:nvSpPr>
          <p:cNvPr id="28827" name="Rectangle 710"/>
          <p:cNvSpPr>
            <a:spLocks noChangeArrowheads="1"/>
          </p:cNvSpPr>
          <p:nvPr/>
        </p:nvSpPr>
        <p:spPr bwMode="auto">
          <a:xfrm>
            <a:off x="1836738" y="3813175"/>
            <a:ext cx="377825" cy="420688"/>
          </a:xfrm>
          <a:prstGeom prst="rect">
            <a:avLst/>
          </a:prstGeom>
          <a:solidFill>
            <a:srgbClr val="FFFFFF"/>
          </a:solidFill>
          <a:ln w="19050">
            <a:solidFill>
              <a:schemeClr val="tx1"/>
            </a:solidFill>
            <a:miter lim="800000"/>
            <a:headEnd/>
            <a:tailEnd/>
          </a:ln>
        </p:spPr>
        <p:txBody>
          <a:bodyPr wrap="none" anchor="ctr"/>
          <a:lstStyle/>
          <a:p>
            <a:endParaRPr lang="en-US"/>
          </a:p>
        </p:txBody>
      </p:sp>
      <p:sp>
        <p:nvSpPr>
          <p:cNvPr id="28828" name="Rectangle 712"/>
          <p:cNvSpPr>
            <a:spLocks noChangeArrowheads="1"/>
          </p:cNvSpPr>
          <p:nvPr/>
        </p:nvSpPr>
        <p:spPr bwMode="auto">
          <a:xfrm>
            <a:off x="3005138" y="3813175"/>
            <a:ext cx="377825" cy="420688"/>
          </a:xfrm>
          <a:prstGeom prst="rect">
            <a:avLst/>
          </a:prstGeom>
          <a:solidFill>
            <a:srgbClr val="FFFFFF"/>
          </a:solidFill>
          <a:ln w="19050">
            <a:solidFill>
              <a:schemeClr val="tx1"/>
            </a:solidFill>
            <a:miter lim="800000"/>
            <a:headEnd/>
            <a:tailEnd/>
          </a:ln>
        </p:spPr>
        <p:txBody>
          <a:bodyPr wrap="none" anchor="ctr"/>
          <a:lstStyle/>
          <a:p>
            <a:endParaRPr lang="en-US"/>
          </a:p>
        </p:txBody>
      </p:sp>
      <p:sp>
        <p:nvSpPr>
          <p:cNvPr id="28829" name="Rectangle 716"/>
          <p:cNvSpPr>
            <a:spLocks noChangeArrowheads="1"/>
          </p:cNvSpPr>
          <p:nvPr/>
        </p:nvSpPr>
        <p:spPr bwMode="auto">
          <a:xfrm>
            <a:off x="5341938" y="3813175"/>
            <a:ext cx="377825" cy="420688"/>
          </a:xfrm>
          <a:prstGeom prst="rect">
            <a:avLst/>
          </a:prstGeom>
          <a:solidFill>
            <a:srgbClr val="FFFFFF"/>
          </a:solidFill>
          <a:ln w="19050">
            <a:solidFill>
              <a:schemeClr val="tx1"/>
            </a:solidFill>
            <a:miter lim="800000"/>
            <a:headEnd/>
            <a:tailEnd/>
          </a:ln>
        </p:spPr>
        <p:txBody>
          <a:bodyPr wrap="none" anchor="ctr"/>
          <a:lstStyle/>
          <a:p>
            <a:endParaRPr lang="en-US"/>
          </a:p>
        </p:txBody>
      </p:sp>
      <p:sp>
        <p:nvSpPr>
          <p:cNvPr id="28830" name="Rectangle 743"/>
          <p:cNvSpPr>
            <a:spLocks noChangeArrowheads="1"/>
          </p:cNvSpPr>
          <p:nvPr/>
        </p:nvSpPr>
        <p:spPr bwMode="auto">
          <a:xfrm>
            <a:off x="1836738" y="4470400"/>
            <a:ext cx="377825" cy="420688"/>
          </a:xfrm>
          <a:prstGeom prst="rect">
            <a:avLst/>
          </a:prstGeom>
          <a:solidFill>
            <a:srgbClr val="FFFFFF"/>
          </a:solidFill>
          <a:ln w="19050">
            <a:solidFill>
              <a:schemeClr val="tx1"/>
            </a:solidFill>
            <a:miter lim="800000"/>
            <a:headEnd/>
            <a:tailEnd/>
          </a:ln>
        </p:spPr>
        <p:txBody>
          <a:bodyPr wrap="none" anchor="ctr"/>
          <a:lstStyle/>
          <a:p>
            <a:endParaRPr lang="en-US"/>
          </a:p>
        </p:txBody>
      </p:sp>
      <p:sp>
        <p:nvSpPr>
          <p:cNvPr id="28831" name="Rectangle 745"/>
          <p:cNvSpPr>
            <a:spLocks noChangeArrowheads="1"/>
          </p:cNvSpPr>
          <p:nvPr/>
        </p:nvSpPr>
        <p:spPr bwMode="auto">
          <a:xfrm>
            <a:off x="3005138" y="4470400"/>
            <a:ext cx="377825" cy="420688"/>
          </a:xfrm>
          <a:prstGeom prst="rect">
            <a:avLst/>
          </a:prstGeom>
          <a:solidFill>
            <a:srgbClr val="FFFFFF"/>
          </a:solidFill>
          <a:ln w="19050">
            <a:solidFill>
              <a:schemeClr val="tx1"/>
            </a:solidFill>
            <a:miter lim="800000"/>
            <a:headEnd/>
            <a:tailEnd/>
          </a:ln>
        </p:spPr>
        <p:txBody>
          <a:bodyPr wrap="none" anchor="ctr"/>
          <a:lstStyle/>
          <a:p>
            <a:endParaRPr lang="en-US"/>
          </a:p>
        </p:txBody>
      </p:sp>
      <p:sp>
        <p:nvSpPr>
          <p:cNvPr id="28832" name="Rectangle 746"/>
          <p:cNvSpPr>
            <a:spLocks noChangeArrowheads="1"/>
          </p:cNvSpPr>
          <p:nvPr/>
        </p:nvSpPr>
        <p:spPr bwMode="auto">
          <a:xfrm>
            <a:off x="3589338" y="4470400"/>
            <a:ext cx="377825" cy="420688"/>
          </a:xfrm>
          <a:prstGeom prst="rect">
            <a:avLst/>
          </a:prstGeom>
          <a:solidFill>
            <a:srgbClr val="FFFFFF"/>
          </a:solidFill>
          <a:ln w="19050">
            <a:solidFill>
              <a:schemeClr val="tx1"/>
            </a:solidFill>
            <a:miter lim="800000"/>
            <a:headEnd/>
            <a:tailEnd/>
          </a:ln>
        </p:spPr>
        <p:txBody>
          <a:bodyPr wrap="none" anchor="ctr"/>
          <a:lstStyle/>
          <a:p>
            <a:endParaRPr lang="en-US"/>
          </a:p>
        </p:txBody>
      </p:sp>
      <p:sp>
        <p:nvSpPr>
          <p:cNvPr id="28833" name="Rectangle 748"/>
          <p:cNvSpPr>
            <a:spLocks noChangeArrowheads="1"/>
          </p:cNvSpPr>
          <p:nvPr/>
        </p:nvSpPr>
        <p:spPr bwMode="auto">
          <a:xfrm>
            <a:off x="4757738" y="4470400"/>
            <a:ext cx="377825" cy="420688"/>
          </a:xfrm>
          <a:prstGeom prst="rect">
            <a:avLst/>
          </a:prstGeom>
          <a:solidFill>
            <a:srgbClr val="FFFFFF"/>
          </a:solidFill>
          <a:ln w="19050">
            <a:solidFill>
              <a:schemeClr val="tx1"/>
            </a:solidFill>
            <a:miter lim="800000"/>
            <a:headEnd/>
            <a:tailEnd/>
          </a:ln>
        </p:spPr>
        <p:txBody>
          <a:bodyPr wrap="none" anchor="ctr"/>
          <a:lstStyle/>
          <a:p>
            <a:endParaRPr lang="en-US"/>
          </a:p>
        </p:txBody>
      </p:sp>
      <p:sp>
        <p:nvSpPr>
          <p:cNvPr id="28834" name="Rectangle 749"/>
          <p:cNvSpPr>
            <a:spLocks noChangeArrowheads="1"/>
          </p:cNvSpPr>
          <p:nvPr/>
        </p:nvSpPr>
        <p:spPr bwMode="auto">
          <a:xfrm>
            <a:off x="5341938" y="4470400"/>
            <a:ext cx="377825" cy="420688"/>
          </a:xfrm>
          <a:prstGeom prst="rect">
            <a:avLst/>
          </a:prstGeom>
          <a:solidFill>
            <a:srgbClr val="FFFFFF"/>
          </a:solidFill>
          <a:ln w="19050">
            <a:solidFill>
              <a:schemeClr val="tx1"/>
            </a:solidFill>
            <a:miter lim="800000"/>
            <a:headEnd/>
            <a:tailEnd/>
          </a:ln>
        </p:spPr>
        <p:txBody>
          <a:bodyPr wrap="none" anchor="ctr"/>
          <a:lstStyle/>
          <a:p>
            <a:endParaRPr lang="en-US"/>
          </a:p>
        </p:txBody>
      </p:sp>
      <p:sp>
        <p:nvSpPr>
          <p:cNvPr id="28835" name="Rectangle 759"/>
          <p:cNvSpPr>
            <a:spLocks noChangeArrowheads="1"/>
          </p:cNvSpPr>
          <p:nvPr/>
        </p:nvSpPr>
        <p:spPr bwMode="auto">
          <a:xfrm>
            <a:off x="1836738" y="5127625"/>
            <a:ext cx="377825" cy="420688"/>
          </a:xfrm>
          <a:prstGeom prst="rect">
            <a:avLst/>
          </a:prstGeom>
          <a:solidFill>
            <a:srgbClr val="FFFFFF"/>
          </a:solidFill>
          <a:ln w="19050">
            <a:solidFill>
              <a:schemeClr val="tx1"/>
            </a:solidFill>
            <a:miter lim="800000"/>
            <a:headEnd/>
            <a:tailEnd/>
          </a:ln>
        </p:spPr>
        <p:txBody>
          <a:bodyPr wrap="none" anchor="ctr"/>
          <a:lstStyle/>
          <a:p>
            <a:endParaRPr lang="en-US"/>
          </a:p>
        </p:txBody>
      </p:sp>
      <p:sp>
        <p:nvSpPr>
          <p:cNvPr id="28836" name="Rectangle 765"/>
          <p:cNvSpPr>
            <a:spLocks noChangeArrowheads="1"/>
          </p:cNvSpPr>
          <p:nvPr/>
        </p:nvSpPr>
        <p:spPr bwMode="auto">
          <a:xfrm>
            <a:off x="5341938" y="5127625"/>
            <a:ext cx="377825" cy="420688"/>
          </a:xfrm>
          <a:prstGeom prst="rect">
            <a:avLst/>
          </a:prstGeom>
          <a:solidFill>
            <a:srgbClr val="FFFFFF"/>
          </a:solidFill>
          <a:ln w="19050">
            <a:solidFill>
              <a:schemeClr val="tx1"/>
            </a:solidFill>
            <a:miter lim="800000"/>
            <a:headEnd/>
            <a:tailEnd/>
          </a:ln>
        </p:spPr>
        <p:txBody>
          <a:bodyPr wrap="none" anchor="ctr"/>
          <a:lstStyle/>
          <a:p>
            <a:endParaRPr lang="en-US"/>
          </a:p>
        </p:txBody>
      </p:sp>
      <p:sp>
        <p:nvSpPr>
          <p:cNvPr id="28837" name="Rectangle 778"/>
          <p:cNvSpPr>
            <a:spLocks noChangeArrowheads="1"/>
          </p:cNvSpPr>
          <p:nvPr/>
        </p:nvSpPr>
        <p:spPr bwMode="auto">
          <a:xfrm>
            <a:off x="3589338" y="5784850"/>
            <a:ext cx="377825" cy="420688"/>
          </a:xfrm>
          <a:prstGeom prst="rect">
            <a:avLst/>
          </a:prstGeom>
          <a:solidFill>
            <a:srgbClr val="FFFFFF"/>
          </a:solidFill>
          <a:ln w="19050">
            <a:solidFill>
              <a:schemeClr val="tx1"/>
            </a:solidFill>
            <a:miter lim="800000"/>
            <a:headEnd/>
            <a:tailEnd/>
          </a:ln>
        </p:spPr>
        <p:txBody>
          <a:bodyPr wrap="none" anchor="ctr"/>
          <a:lstStyle/>
          <a:p>
            <a:endParaRPr lang="en-US"/>
          </a:p>
        </p:txBody>
      </p:sp>
      <p:sp>
        <p:nvSpPr>
          <p:cNvPr id="28838" name="Rectangle 780"/>
          <p:cNvSpPr>
            <a:spLocks noChangeArrowheads="1"/>
          </p:cNvSpPr>
          <p:nvPr/>
        </p:nvSpPr>
        <p:spPr bwMode="auto">
          <a:xfrm>
            <a:off x="4757738" y="5784850"/>
            <a:ext cx="377825" cy="420688"/>
          </a:xfrm>
          <a:prstGeom prst="rect">
            <a:avLst/>
          </a:prstGeom>
          <a:solidFill>
            <a:srgbClr val="FFFFFF"/>
          </a:solidFill>
          <a:ln w="19050">
            <a:solidFill>
              <a:schemeClr val="tx1"/>
            </a:solidFill>
            <a:miter lim="800000"/>
            <a:headEnd/>
            <a:tailEnd/>
          </a:ln>
        </p:spPr>
        <p:txBody>
          <a:bodyPr wrap="none" anchor="ctr"/>
          <a:lstStyle/>
          <a:p>
            <a:endParaRPr lang="en-US"/>
          </a:p>
        </p:txBody>
      </p:sp>
      <p:sp>
        <p:nvSpPr>
          <p:cNvPr id="28839" name="Rectangle 781"/>
          <p:cNvSpPr>
            <a:spLocks noChangeArrowheads="1"/>
          </p:cNvSpPr>
          <p:nvPr/>
        </p:nvSpPr>
        <p:spPr bwMode="auto">
          <a:xfrm>
            <a:off x="5341938" y="5784850"/>
            <a:ext cx="377825" cy="420688"/>
          </a:xfrm>
          <a:prstGeom prst="rect">
            <a:avLst/>
          </a:prstGeom>
          <a:solidFill>
            <a:srgbClr val="FFFFFF"/>
          </a:solidFill>
          <a:ln w="19050">
            <a:solidFill>
              <a:schemeClr val="tx1"/>
            </a:solidFill>
            <a:miter lim="800000"/>
            <a:headEnd/>
            <a:tailEnd/>
          </a:ln>
        </p:spPr>
        <p:txBody>
          <a:bodyPr wrap="none" anchor="ctr"/>
          <a:lstStyle/>
          <a:p>
            <a:endParaRPr lang="en-US"/>
          </a:p>
        </p:txBody>
      </p:sp>
      <p:sp>
        <p:nvSpPr>
          <p:cNvPr id="28840" name="Rectangle 48"/>
          <p:cNvSpPr>
            <a:spLocks noChangeArrowheads="1"/>
          </p:cNvSpPr>
          <p:nvPr/>
        </p:nvSpPr>
        <p:spPr bwMode="auto">
          <a:xfrm>
            <a:off x="1319213" y="4546600"/>
            <a:ext cx="184150" cy="130175"/>
          </a:xfrm>
          <a:prstGeom prst="rect">
            <a:avLst/>
          </a:prstGeom>
          <a:solidFill>
            <a:srgbClr val="FFFFFF"/>
          </a:solidFill>
          <a:ln w="3175">
            <a:solidFill>
              <a:schemeClr val="tx1"/>
            </a:solidFill>
            <a:miter lim="800000"/>
            <a:headEnd/>
            <a:tailEnd/>
          </a:ln>
        </p:spPr>
        <p:txBody>
          <a:bodyPr wrap="none" anchor="ctr"/>
          <a:lstStyle/>
          <a:p>
            <a:endParaRPr lang="en-US"/>
          </a:p>
        </p:txBody>
      </p:sp>
      <p:sp>
        <p:nvSpPr>
          <p:cNvPr id="28841" name="Rectangle 789"/>
          <p:cNvSpPr>
            <a:spLocks noChangeArrowheads="1"/>
          </p:cNvSpPr>
          <p:nvPr/>
        </p:nvSpPr>
        <p:spPr bwMode="auto">
          <a:xfrm>
            <a:off x="4605338" y="2400300"/>
            <a:ext cx="987425" cy="538163"/>
          </a:xfrm>
          <a:prstGeom prst="rect">
            <a:avLst/>
          </a:prstGeom>
          <a:solidFill>
            <a:srgbClr val="FFFFFF"/>
          </a:solidFill>
          <a:ln w="9525">
            <a:solidFill>
              <a:schemeClr val="tx1"/>
            </a:solidFill>
            <a:miter lim="800000"/>
            <a:headEnd/>
            <a:tailEnd/>
          </a:ln>
        </p:spPr>
        <p:txBody>
          <a:bodyPr wrap="none" anchor="ctr"/>
          <a:lstStyle/>
          <a:p>
            <a:endParaRPr lang="en-US"/>
          </a:p>
        </p:txBody>
      </p:sp>
      <p:sp>
        <p:nvSpPr>
          <p:cNvPr id="28842" name="Rectangle 790"/>
          <p:cNvSpPr>
            <a:spLocks noChangeArrowheads="1"/>
          </p:cNvSpPr>
          <p:nvPr/>
        </p:nvSpPr>
        <p:spPr bwMode="auto">
          <a:xfrm>
            <a:off x="8548688" y="2411413"/>
            <a:ext cx="987425" cy="538162"/>
          </a:xfrm>
          <a:prstGeom prst="rect">
            <a:avLst/>
          </a:prstGeom>
          <a:solidFill>
            <a:srgbClr val="FFFFFF"/>
          </a:solidFill>
          <a:ln w="9525">
            <a:solidFill>
              <a:schemeClr val="tx1"/>
            </a:solidFill>
            <a:miter lim="800000"/>
            <a:headEnd/>
            <a:tailEnd/>
          </a:ln>
        </p:spPr>
        <p:txBody>
          <a:bodyPr wrap="none" anchor="ctr"/>
          <a:lstStyle/>
          <a:p>
            <a:endParaRPr lang="en-US"/>
          </a:p>
        </p:txBody>
      </p:sp>
      <p:sp>
        <p:nvSpPr>
          <p:cNvPr id="28843" name="Rectangle 742"/>
          <p:cNvSpPr>
            <a:spLocks noChangeArrowheads="1"/>
          </p:cNvSpPr>
          <p:nvPr/>
        </p:nvSpPr>
        <p:spPr bwMode="auto">
          <a:xfrm>
            <a:off x="1252538" y="4470400"/>
            <a:ext cx="377825" cy="420688"/>
          </a:xfrm>
          <a:prstGeom prst="rect">
            <a:avLst/>
          </a:prstGeom>
          <a:solidFill>
            <a:srgbClr val="FFFFFF"/>
          </a:solidFill>
          <a:ln w="19050">
            <a:solidFill>
              <a:schemeClr val="tx1"/>
            </a:solidFill>
            <a:miter lim="800000"/>
            <a:headEnd/>
            <a:tailEnd/>
          </a:ln>
        </p:spPr>
        <p:txBody>
          <a:bodyPr wrap="none" anchor="ctr"/>
          <a:lstStyle/>
          <a:p>
            <a:endParaRPr lang="en-US"/>
          </a:p>
        </p:txBody>
      </p:sp>
      <p:sp>
        <p:nvSpPr>
          <p:cNvPr id="28844" name="Rectangle 791"/>
          <p:cNvSpPr>
            <a:spLocks noChangeArrowheads="1"/>
          </p:cNvSpPr>
          <p:nvPr/>
        </p:nvSpPr>
        <p:spPr bwMode="auto">
          <a:xfrm>
            <a:off x="5592763" y="2400300"/>
            <a:ext cx="987425" cy="538163"/>
          </a:xfrm>
          <a:prstGeom prst="rect">
            <a:avLst/>
          </a:prstGeom>
          <a:solidFill>
            <a:srgbClr val="FFFFFF"/>
          </a:solidFill>
          <a:ln w="9525">
            <a:solidFill>
              <a:schemeClr val="tx1"/>
            </a:solidFill>
            <a:miter lim="800000"/>
            <a:headEnd/>
            <a:tailEnd/>
          </a:ln>
        </p:spPr>
        <p:txBody>
          <a:bodyPr wrap="none" anchor="ctr"/>
          <a:lstStyle/>
          <a:p>
            <a:endParaRPr lang="en-US"/>
          </a:p>
        </p:txBody>
      </p:sp>
      <p:sp>
        <p:nvSpPr>
          <p:cNvPr id="28845" name="Rectangle 792"/>
          <p:cNvSpPr>
            <a:spLocks noChangeArrowheads="1"/>
          </p:cNvSpPr>
          <p:nvPr/>
        </p:nvSpPr>
        <p:spPr bwMode="auto">
          <a:xfrm>
            <a:off x="8640763" y="1238250"/>
            <a:ext cx="2178050" cy="5391150"/>
          </a:xfrm>
          <a:prstGeom prst="rect">
            <a:avLst/>
          </a:prstGeom>
          <a:solidFill>
            <a:srgbClr val="FFFFFF">
              <a:alpha val="85097"/>
            </a:srgbClr>
          </a:solidFill>
          <a:ln w="9525">
            <a:noFill/>
            <a:miter lim="800000"/>
            <a:headEnd/>
            <a:tailEnd/>
          </a:ln>
        </p:spPr>
        <p:txBody>
          <a:bodyPr wrap="none" anchor="ctr"/>
          <a:lstStyle/>
          <a:p>
            <a:endParaRPr lang="en-US"/>
          </a:p>
        </p:txBody>
      </p:sp>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3"/>
          <a:srcRect t="7451"/>
          <a:stretch>
            <a:fillRect/>
          </a:stretch>
        </p:blipFill>
        <p:spPr bwMode="auto">
          <a:xfrm>
            <a:off x="381000" y="1701800"/>
            <a:ext cx="4567238" cy="3175000"/>
          </a:xfrm>
          <a:prstGeom prst="rect">
            <a:avLst/>
          </a:prstGeom>
          <a:noFill/>
          <a:ln w="9525">
            <a:noFill/>
            <a:miter lim="800000"/>
            <a:headEnd/>
            <a:tailEnd/>
          </a:ln>
        </p:spPr>
      </p:pic>
      <p:sp>
        <p:nvSpPr>
          <p:cNvPr id="29699" name="Rectangle 3"/>
          <p:cNvSpPr>
            <a:spLocks noGrp="1" noChangeArrowheads="1"/>
          </p:cNvSpPr>
          <p:nvPr>
            <p:ph type="title"/>
          </p:nvPr>
        </p:nvSpPr>
        <p:spPr>
          <a:xfrm>
            <a:off x="984250" y="120650"/>
            <a:ext cx="7467600" cy="914400"/>
          </a:xfrm>
        </p:spPr>
        <p:txBody>
          <a:bodyPr/>
          <a:lstStyle/>
          <a:p>
            <a:pPr eaLnBrk="1" hangingPunct="1"/>
            <a:r>
              <a:rPr lang="en-US" sz="2800" smtClean="0"/>
              <a:t>We Provided a Fast Address Computation Based on Simple Bit Manipulation</a:t>
            </a:r>
          </a:p>
        </p:txBody>
      </p:sp>
      <p:sp>
        <p:nvSpPr>
          <p:cNvPr id="29700" name="Rectangle 4"/>
          <p:cNvSpPr>
            <a:spLocks noGrp="1" noChangeArrowheads="1"/>
          </p:cNvSpPr>
          <p:nvPr>
            <p:ph type="body" sz="half" idx="2"/>
          </p:nvPr>
        </p:nvSpPr>
        <p:spPr>
          <a:xfrm>
            <a:off x="4724400" y="1371600"/>
            <a:ext cx="4038600" cy="3048000"/>
          </a:xfrm>
          <a:noFill/>
        </p:spPr>
        <p:txBody>
          <a:bodyPr/>
          <a:lstStyle/>
          <a:p>
            <a:pPr algn="just" eaLnBrk="1" hangingPunct="1"/>
            <a:r>
              <a:rPr lang="en-US" sz="2300" smtClean="0"/>
              <a:t>Simple bit manipulations to convert row major to hierarchical Z-order</a:t>
            </a:r>
          </a:p>
          <a:p>
            <a:pPr algn="just" eaLnBrk="1" hangingPunct="1"/>
            <a:r>
              <a:rPr lang="en-US" sz="2300" smtClean="0"/>
              <a:t>3D version (also nD): basic Z shape replaced by a connected pair of Z shapes</a:t>
            </a:r>
          </a:p>
        </p:txBody>
      </p:sp>
      <p:sp>
        <p:nvSpPr>
          <p:cNvPr id="29701" name="Text Box 5"/>
          <p:cNvSpPr txBox="1">
            <a:spLocks noChangeArrowheads="1"/>
          </p:cNvSpPr>
          <p:nvPr/>
        </p:nvSpPr>
        <p:spPr bwMode="auto">
          <a:xfrm>
            <a:off x="457200" y="4832350"/>
            <a:ext cx="4419600" cy="1187450"/>
          </a:xfrm>
          <a:prstGeom prst="rect">
            <a:avLst/>
          </a:prstGeom>
          <a:noFill/>
          <a:ln w="9525">
            <a:noFill/>
            <a:miter lim="800000"/>
            <a:headEnd/>
            <a:tailEnd/>
          </a:ln>
        </p:spPr>
        <p:txBody>
          <a:bodyPr>
            <a:spAutoFit/>
          </a:bodyPr>
          <a:lstStyle/>
          <a:p>
            <a:r>
              <a:rPr lang="en-US" sz="1200" b="1">
                <a:solidFill>
                  <a:srgbClr val="000000"/>
                </a:solidFill>
                <a:latin typeface="Courier New" pitchFamily="49" charset="0"/>
              </a:rPr>
              <a:t>inline int remap(register int i)</a:t>
            </a:r>
          </a:p>
          <a:p>
            <a:r>
              <a:rPr lang="en-US" sz="1200" b="1">
                <a:solidFill>
                  <a:srgbClr val="000000"/>
                </a:solidFill>
                <a:latin typeface="Courier New" pitchFamily="49" charset="0"/>
              </a:rPr>
              <a:t>{</a:t>
            </a:r>
          </a:p>
          <a:p>
            <a:r>
              <a:rPr lang="en-US" sz="1200" b="1">
                <a:solidFill>
                  <a:srgbClr val="000000"/>
                </a:solidFill>
                <a:latin typeface="Courier New" pitchFamily="49" charset="0"/>
              </a:rPr>
              <a:t>  i |= last_bit_mask; </a:t>
            </a:r>
            <a:r>
              <a:rPr lang="en-US" sz="1200" b="1">
                <a:solidFill>
                  <a:srgbClr val="4F648E"/>
                </a:solidFill>
                <a:latin typeface="Courier New" pitchFamily="49" charset="0"/>
              </a:rPr>
              <a:t>// set leftmost one</a:t>
            </a:r>
            <a:r>
              <a:rPr lang="en-US" sz="1200" b="1">
                <a:solidFill>
                  <a:srgbClr val="000000"/>
                </a:solidFill>
                <a:latin typeface="Courier New" pitchFamily="49" charset="0"/>
              </a:rPr>
              <a:t> </a:t>
            </a:r>
          </a:p>
          <a:p>
            <a:r>
              <a:rPr lang="en-US" sz="1200" b="1">
                <a:solidFill>
                  <a:srgbClr val="000000"/>
                </a:solidFill>
                <a:latin typeface="Courier New" pitchFamily="49" charset="0"/>
              </a:rPr>
              <a:t>  i /= i&amp;-i;          </a:t>
            </a:r>
            <a:r>
              <a:rPr lang="en-US" sz="1200" b="1">
                <a:solidFill>
                  <a:srgbClr val="4F648E"/>
                </a:solidFill>
                <a:latin typeface="Courier New" pitchFamily="49" charset="0"/>
              </a:rPr>
              <a:t>// remove trailing zeros</a:t>
            </a:r>
          </a:p>
          <a:p>
            <a:r>
              <a:rPr lang="en-US" sz="1200" b="1">
                <a:solidFill>
                  <a:srgbClr val="000000"/>
                </a:solidFill>
                <a:latin typeface="Courier New" pitchFamily="49" charset="0"/>
              </a:rPr>
              <a:t>  return (i&gt;&gt;1);      </a:t>
            </a:r>
            <a:r>
              <a:rPr lang="en-US" sz="1200" b="1">
                <a:solidFill>
                  <a:srgbClr val="4F648E"/>
                </a:solidFill>
                <a:latin typeface="Courier New" pitchFamily="49" charset="0"/>
              </a:rPr>
              <a:t>// remove rightmost one</a:t>
            </a:r>
          </a:p>
          <a:p>
            <a:r>
              <a:rPr lang="en-US" sz="1200" b="1">
                <a:solidFill>
                  <a:srgbClr val="000000"/>
                </a:solidFill>
                <a:latin typeface="Courier New" pitchFamily="49" charset="0"/>
              </a:rPr>
              <a:t>}</a:t>
            </a:r>
          </a:p>
        </p:txBody>
      </p:sp>
      <p:sp>
        <p:nvSpPr>
          <p:cNvPr id="480264" name="Text Box 8"/>
          <p:cNvSpPr txBox="1">
            <a:spLocks noChangeArrowheads="1"/>
          </p:cNvSpPr>
          <p:nvPr/>
        </p:nvSpPr>
        <p:spPr bwMode="auto">
          <a:xfrm>
            <a:off x="4000500" y="4140200"/>
            <a:ext cx="401638" cy="519113"/>
          </a:xfrm>
          <a:prstGeom prst="rect">
            <a:avLst/>
          </a:prstGeom>
          <a:noFill/>
          <a:ln w="9525">
            <a:noFill/>
            <a:miter lim="800000"/>
            <a:headEnd/>
            <a:tailEnd/>
          </a:ln>
          <a:effectLst>
            <a:outerShdw dist="35921" dir="2700000" algn="ctr" rotWithShape="0">
              <a:schemeClr val="tx1"/>
            </a:outerShdw>
          </a:effectLst>
        </p:spPr>
        <p:txBody>
          <a:bodyPr wrap="none">
            <a:spAutoFit/>
          </a:bodyPr>
          <a:lstStyle/>
          <a:p>
            <a:pPr eaLnBrk="1" hangingPunct="1">
              <a:defRPr/>
            </a:pPr>
            <a:r>
              <a:rPr lang="en-US" sz="2800" b="1">
                <a:solidFill>
                  <a:srgbClr val="FF3300"/>
                </a:solidFill>
                <a:effectLst>
                  <a:outerShdw blurRad="38100" dist="38100" dir="2700000" algn="tl">
                    <a:srgbClr val="C0C0C0"/>
                  </a:outerShdw>
                </a:effectLst>
              </a:rPr>
              <a:t>?</a:t>
            </a:r>
          </a:p>
        </p:txBody>
      </p:sp>
      <p:pic>
        <p:nvPicPr>
          <p:cNvPr id="29703" name="Picture 9"/>
          <p:cNvPicPr>
            <a:picLocks noChangeAspect="1" noChangeArrowheads="1"/>
          </p:cNvPicPr>
          <p:nvPr/>
        </p:nvPicPr>
        <p:blipFill>
          <a:blip r:embed="rId4">
            <a:clrChange>
              <a:clrFrom>
                <a:srgbClr val="FFFFFF"/>
              </a:clrFrom>
              <a:clrTo>
                <a:srgbClr val="FFFFFF">
                  <a:alpha val="0"/>
                </a:srgbClr>
              </a:clrTo>
            </a:clrChange>
          </a:blip>
          <a:srcRect l="2034" t="10114" r="3418" b="36806"/>
          <a:stretch>
            <a:fillRect/>
          </a:stretch>
        </p:blipFill>
        <p:spPr bwMode="auto">
          <a:xfrm>
            <a:off x="5110163" y="4040188"/>
            <a:ext cx="3552825" cy="16827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sz="quarter"/>
          </p:nvPr>
        </p:nvSpPr>
        <p:spPr>
          <a:xfrm>
            <a:off x="725714" y="152400"/>
            <a:ext cx="7808686" cy="914400"/>
          </a:xfrm>
        </p:spPr>
        <p:txBody>
          <a:bodyPr/>
          <a:lstStyle/>
          <a:p>
            <a:r>
              <a:rPr lang="en-US" sz="2800" dirty="0" smtClean="0"/>
              <a:t>Given Three Burning Hydrogen Flames, Rank Them by Level of Turbulence</a:t>
            </a:r>
            <a:endParaRPr lang="en-US" sz="2800" dirty="0"/>
          </a:p>
        </p:txBody>
      </p:sp>
      <p:pic>
        <p:nvPicPr>
          <p:cNvPr id="7" name="STACK.avi">
            <a:hlinkClick r:id="" action="ppaction://media"/>
          </p:cNvPr>
          <p:cNvPicPr>
            <a:picLocks noRot="1" noChangeAspect="1" noChangeArrowheads="1"/>
          </p:cNvPicPr>
          <p:nvPr>
            <a:videoFile r:link="rId1"/>
          </p:nvPr>
        </p:nvPicPr>
        <p:blipFill>
          <a:blip r:embed="rId3"/>
          <a:srcRect/>
          <a:stretch>
            <a:fillRect/>
          </a:stretch>
        </p:blipFill>
        <p:spPr bwMode="auto">
          <a:xfrm>
            <a:off x="552450" y="1225550"/>
            <a:ext cx="2384425" cy="5324475"/>
          </a:xfrm>
          <a:prstGeom prst="rect">
            <a:avLst/>
          </a:prstGeom>
          <a:noFill/>
        </p:spPr>
      </p:pic>
      <p:sp>
        <p:nvSpPr>
          <p:cNvPr id="15" name="Rectangle 4"/>
          <p:cNvSpPr>
            <a:spLocks noChangeArrowheads="1"/>
          </p:cNvSpPr>
          <p:nvPr/>
        </p:nvSpPr>
        <p:spPr bwMode="auto">
          <a:xfrm>
            <a:off x="3078162" y="1225550"/>
            <a:ext cx="5456238" cy="5410200"/>
          </a:xfrm>
          <a:prstGeom prst="rect">
            <a:avLst/>
          </a:prstGeom>
          <a:noFill/>
          <a:ln w="9525">
            <a:noFill/>
            <a:miter lim="800000"/>
            <a:headEnd/>
            <a:tailEnd/>
          </a:ln>
          <a:effectLst/>
        </p:spPr>
        <p:txBody>
          <a:bodyPr/>
          <a:lstStyle/>
          <a:p>
            <a:pPr marL="169863" indent="-169863" eaLnBrk="1" hangingPunct="1">
              <a:spcBef>
                <a:spcPct val="20000"/>
              </a:spcBef>
            </a:pPr>
            <a:r>
              <a:rPr lang="en-US" b="1" dirty="0">
                <a:latin typeface="Helvetica" pitchFamily="34" charset="0"/>
              </a:rPr>
              <a:t>Understanding combustion processes over a broad range of burning conditions is an important problem for designing engines and power </a:t>
            </a:r>
            <a:r>
              <a:rPr lang="en-US" b="1" dirty="0" smtClean="0">
                <a:latin typeface="Helvetica" pitchFamily="34" charset="0"/>
              </a:rPr>
              <a:t>plants:</a:t>
            </a:r>
            <a:br>
              <a:rPr lang="en-US" b="1" dirty="0" smtClean="0">
                <a:latin typeface="Helvetica" pitchFamily="34" charset="0"/>
              </a:rPr>
            </a:br>
            <a:endParaRPr lang="en-US" b="1" dirty="0" smtClean="0">
              <a:latin typeface="Helvetica" pitchFamily="34" charset="0"/>
            </a:endParaRPr>
          </a:p>
          <a:p>
            <a:pPr marL="169863" indent="-169863" eaLnBrk="1" hangingPunct="1">
              <a:spcBef>
                <a:spcPct val="20000"/>
              </a:spcBef>
              <a:buFont typeface="Arial" pitchFamily="34" charset="0"/>
              <a:buChar char="•"/>
            </a:pPr>
            <a:r>
              <a:rPr lang="en-US" sz="1600" b="1" dirty="0" smtClean="0">
                <a:latin typeface="Helvetica" pitchFamily="34" charset="0"/>
              </a:rPr>
              <a:t>Increase efficiency in energy production</a:t>
            </a:r>
          </a:p>
          <a:p>
            <a:pPr marL="169863" indent="-169863" eaLnBrk="1" hangingPunct="1">
              <a:spcBef>
                <a:spcPct val="20000"/>
              </a:spcBef>
              <a:buFont typeface="Arial" pitchFamily="34" charset="0"/>
              <a:buChar char="•"/>
            </a:pPr>
            <a:r>
              <a:rPr lang="en-US" sz="1600" b="1" dirty="0" smtClean="0">
                <a:latin typeface="Helvetica" pitchFamily="34" charset="0"/>
              </a:rPr>
              <a:t>Reduce pollutants in the emission</a:t>
            </a:r>
            <a:endParaRPr lang="en-US" sz="1600" b="1" dirty="0">
              <a:latin typeface="Helvetica" pitchFamily="34" charset="0"/>
            </a:endParaRPr>
          </a:p>
          <a:p>
            <a:pPr marL="169863" indent="-169863" eaLnBrk="1" hangingPunct="1">
              <a:spcBef>
                <a:spcPct val="20000"/>
              </a:spcBef>
            </a:pPr>
            <a:endParaRPr lang="en-US" b="1" dirty="0" smtClean="0">
              <a:latin typeface="Helvetica" pitchFamily="34" charset="0"/>
            </a:endParaRPr>
          </a:p>
          <a:p>
            <a:pPr marL="169863" indent="-169863" eaLnBrk="1" hangingPunct="1">
              <a:spcBef>
                <a:spcPct val="20000"/>
              </a:spcBef>
            </a:pPr>
            <a:r>
              <a:rPr lang="en-US" b="1" dirty="0" smtClean="0">
                <a:latin typeface="Helvetica" pitchFamily="34" charset="0"/>
              </a:rPr>
              <a:t>Technical problems:</a:t>
            </a:r>
          </a:p>
          <a:p>
            <a:pPr marL="169863" indent="-169863" eaLnBrk="1" hangingPunct="1">
              <a:spcBef>
                <a:spcPct val="20000"/>
              </a:spcBef>
            </a:pPr>
            <a:endParaRPr lang="en-US" b="1" dirty="0">
              <a:latin typeface="Helvetica" pitchFamily="34" charset="0"/>
            </a:endParaRPr>
          </a:p>
          <a:p>
            <a:pPr marL="117475" indent="-290513" algn="just" eaLnBrk="1" hangingPunct="1">
              <a:spcBef>
                <a:spcPct val="20000"/>
              </a:spcBef>
              <a:buFont typeface="Arial" pitchFamily="34" charset="0"/>
              <a:buChar char="•"/>
            </a:pPr>
            <a:r>
              <a:rPr lang="en-US" sz="1600" b="1" dirty="0">
                <a:latin typeface="Helvetica" pitchFamily="34" charset="0"/>
              </a:rPr>
              <a:t>Simulation with </a:t>
            </a:r>
            <a:r>
              <a:rPr lang="en-US" sz="1600" b="1" dirty="0" smtClean="0">
                <a:latin typeface="Helvetica" pitchFamily="34" charset="0"/>
              </a:rPr>
              <a:t>high resolution AMR </a:t>
            </a:r>
            <a:r>
              <a:rPr lang="en-US" sz="1600" b="1" dirty="0">
                <a:latin typeface="Helvetica" pitchFamily="34" charset="0"/>
              </a:rPr>
              <a:t>mesh</a:t>
            </a:r>
            <a:r>
              <a:rPr lang="en-US" sz="1600" b="1" dirty="0" smtClean="0">
                <a:latin typeface="Helvetica" pitchFamily="34" charset="0"/>
              </a:rPr>
              <a:t>.</a:t>
            </a:r>
            <a:endParaRPr lang="en-US" sz="1600" b="1" dirty="0">
              <a:latin typeface="Helvetica" pitchFamily="34" charset="0"/>
            </a:endParaRPr>
          </a:p>
          <a:p>
            <a:pPr marL="117475" indent="-290513" algn="just" eaLnBrk="1" hangingPunct="1">
              <a:spcBef>
                <a:spcPct val="20000"/>
              </a:spcBef>
              <a:buFont typeface="Arial" pitchFamily="34" charset="0"/>
              <a:buChar char="•"/>
            </a:pPr>
            <a:r>
              <a:rPr lang="en-US" sz="1600" b="1" dirty="0">
                <a:latin typeface="Helvetica" pitchFamily="34" charset="0"/>
              </a:rPr>
              <a:t>Simulations of lean premixed hydrogen flames with three degrees of turbulence</a:t>
            </a:r>
            <a:r>
              <a:rPr lang="en-US" sz="1600" b="1" dirty="0" smtClean="0">
                <a:latin typeface="Helvetica" pitchFamily="34" charset="0"/>
              </a:rPr>
              <a:t>.</a:t>
            </a:r>
            <a:endParaRPr lang="en-US" sz="1600" b="1" dirty="0">
              <a:latin typeface="Helvetica" pitchFamily="34" charset="0"/>
            </a:endParaRPr>
          </a:p>
          <a:p>
            <a:pPr marL="117475" indent="-290513" algn="just" eaLnBrk="1" hangingPunct="1">
              <a:spcBef>
                <a:spcPct val="20000"/>
              </a:spcBef>
              <a:buFont typeface="Arial" pitchFamily="34" charset="0"/>
              <a:buChar char="•"/>
            </a:pPr>
            <a:r>
              <a:rPr lang="en-US" sz="1600" b="1" dirty="0">
                <a:latin typeface="Helvetica" pitchFamily="34" charset="0"/>
              </a:rPr>
              <a:t>Can we identify precisely and track in time burning regions</a:t>
            </a:r>
            <a:r>
              <a:rPr lang="en-US" sz="1600" b="1" dirty="0" smtClean="0">
                <a:latin typeface="Helvetica" pitchFamily="34" charset="0"/>
              </a:rPr>
              <a:t>?</a:t>
            </a:r>
            <a:endParaRPr lang="en-US" sz="1600" b="1" dirty="0">
              <a:latin typeface="Helvetica" pitchFamily="34" charset="0"/>
            </a:endParaRPr>
          </a:p>
          <a:p>
            <a:pPr marL="117475" indent="-290513" algn="just" eaLnBrk="1" hangingPunct="1">
              <a:spcBef>
                <a:spcPct val="20000"/>
              </a:spcBef>
              <a:buFont typeface="Arial" pitchFamily="34" charset="0"/>
              <a:buChar char="•"/>
            </a:pPr>
            <a:r>
              <a:rPr lang="en-US" sz="1600" b="1" dirty="0">
                <a:latin typeface="Helvetica" pitchFamily="34" charset="0"/>
              </a:rPr>
              <a:t>Can we discriminate the degree of turbulence from a quantitative analysis?</a:t>
            </a:r>
          </a:p>
        </p:txBody>
      </p:sp>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03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p:cTn id="12" fill="hold" display="0">
                  <p:stCondLst>
                    <p:cond delay="indefinite"/>
                  </p:stCondLst>
                  <p:endCondLst>
                    <p:cond evt="onNext" delay="0">
                      <p:tgtEl>
                        <p:sldTgt/>
                      </p:tgtEl>
                    </p:cond>
                    <p:cond evt="onPrev" delay="0">
                      <p:tgtEl>
                        <p:sldTgt/>
                      </p:tgtEl>
                    </p:cond>
                  </p:endCondLst>
                </p:cTn>
                <p:tgtEl>
                  <p:spTgt spid="7"/>
                </p:tgtEl>
              </p:cMediaNode>
            </p:vide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1" name="Rectangle 2"/>
          <p:cNvSpPr>
            <a:spLocks noGrp="1" noChangeArrowheads="1"/>
          </p:cNvSpPr>
          <p:nvPr>
            <p:ph type="title"/>
          </p:nvPr>
        </p:nvSpPr>
        <p:spPr>
          <a:xfrm>
            <a:off x="946150" y="152400"/>
            <a:ext cx="7467600" cy="914400"/>
          </a:xfrm>
        </p:spPr>
        <p:txBody>
          <a:bodyPr/>
          <a:lstStyle/>
          <a:p>
            <a:pPr eaLnBrk="1" hangingPunct="1"/>
            <a:r>
              <a:rPr lang="en-US" sz="2800" smtClean="0"/>
              <a:t>Cache-Oblivious Data Layouts Scale Well Across Different Storage Blocking Factors</a:t>
            </a:r>
          </a:p>
        </p:txBody>
      </p:sp>
      <p:graphicFrame>
        <p:nvGraphicFramePr>
          <p:cNvPr id="1026" name="Object 4"/>
          <p:cNvGraphicFramePr>
            <a:graphicFrameLocks noChangeAspect="1"/>
          </p:cNvGraphicFramePr>
          <p:nvPr>
            <p:ph sz="half" idx="4294967295"/>
          </p:nvPr>
        </p:nvGraphicFramePr>
        <p:xfrm>
          <a:off x="5892800" y="1600200"/>
          <a:ext cx="2952750" cy="1879600"/>
        </p:xfrm>
        <a:graphic>
          <a:graphicData uri="http://schemas.openxmlformats.org/presentationml/2006/ole">
            <p:oleObj spid="_x0000_s1026" name="Chart" r:id="rId4" imgW="11791881" imgH="8553635" progId="Excel.Sheet.8">
              <p:embed/>
            </p:oleObj>
          </a:graphicData>
        </a:graphic>
      </p:graphicFrame>
      <p:sp>
        <p:nvSpPr>
          <p:cNvPr id="1032" name="Rectangle 5"/>
          <p:cNvSpPr>
            <a:spLocks noChangeArrowheads="1"/>
          </p:cNvSpPr>
          <p:nvPr/>
        </p:nvSpPr>
        <p:spPr bwMode="auto">
          <a:xfrm>
            <a:off x="5353050" y="1373188"/>
            <a:ext cx="1371600" cy="1903412"/>
          </a:xfrm>
          <a:prstGeom prst="rect">
            <a:avLst/>
          </a:prstGeom>
          <a:solidFill>
            <a:schemeClr val="bg1"/>
          </a:solidFill>
          <a:ln w="9525">
            <a:noFill/>
            <a:miter lim="800000"/>
            <a:headEnd/>
            <a:tailEnd/>
          </a:ln>
        </p:spPr>
        <p:txBody>
          <a:bodyPr wrap="none" anchor="ctr"/>
          <a:lstStyle/>
          <a:p>
            <a:endParaRPr lang="en-US"/>
          </a:p>
        </p:txBody>
      </p:sp>
      <p:graphicFrame>
        <p:nvGraphicFramePr>
          <p:cNvPr id="1027" name="Object 6"/>
          <p:cNvGraphicFramePr>
            <a:graphicFrameLocks noGrp="1" noChangeAspect="1"/>
          </p:cNvGraphicFramePr>
          <p:nvPr>
            <p:ph sz="half" idx="4294967295"/>
          </p:nvPr>
        </p:nvGraphicFramePr>
        <p:xfrm>
          <a:off x="3594100" y="1558925"/>
          <a:ext cx="2792413" cy="1930400"/>
        </p:xfrm>
        <a:graphic>
          <a:graphicData uri="http://schemas.openxmlformats.org/presentationml/2006/ole">
            <p:oleObj spid="_x0000_s1027" name="Chart" r:id="rId5" imgW="11791881" imgH="8553635" progId="Excel.Sheet.8">
              <p:embed/>
            </p:oleObj>
          </a:graphicData>
        </a:graphic>
      </p:graphicFrame>
      <p:graphicFrame>
        <p:nvGraphicFramePr>
          <p:cNvPr id="1028" name="Object 7"/>
          <p:cNvGraphicFramePr>
            <a:graphicFrameLocks noChangeAspect="1"/>
          </p:cNvGraphicFramePr>
          <p:nvPr>
            <p:ph sz="half" idx="2"/>
          </p:nvPr>
        </p:nvGraphicFramePr>
        <p:xfrm>
          <a:off x="4876800" y="6019800"/>
          <a:ext cx="3171825" cy="304800"/>
        </p:xfrm>
        <a:graphic>
          <a:graphicData uri="http://schemas.openxmlformats.org/presentationml/2006/ole">
            <p:oleObj spid="_x0000_s1028" name="Chart" r:id="rId6" imgW="11791881" imgH="8896535" progId="Excel.Sheet.8">
              <p:embed/>
            </p:oleObj>
          </a:graphicData>
        </a:graphic>
      </p:graphicFrame>
      <p:graphicFrame>
        <p:nvGraphicFramePr>
          <p:cNvPr id="1029" name="Object 8"/>
          <p:cNvGraphicFramePr>
            <a:graphicFrameLocks noChangeAspect="1"/>
          </p:cNvGraphicFramePr>
          <p:nvPr/>
        </p:nvGraphicFramePr>
        <p:xfrm>
          <a:off x="3714750" y="3846513"/>
          <a:ext cx="2655888" cy="1987550"/>
        </p:xfrm>
        <a:graphic>
          <a:graphicData uri="http://schemas.openxmlformats.org/presentationml/2006/ole">
            <p:oleObj spid="_x0000_s1029" name="Chart" r:id="rId7" imgW="11791881" imgH="8896535" progId="Excel.Sheet.8">
              <p:embed/>
            </p:oleObj>
          </a:graphicData>
        </a:graphic>
      </p:graphicFrame>
      <p:graphicFrame>
        <p:nvGraphicFramePr>
          <p:cNvPr id="1030" name="Object 9"/>
          <p:cNvGraphicFramePr>
            <a:graphicFrameLocks noChangeAspect="1"/>
          </p:cNvGraphicFramePr>
          <p:nvPr/>
        </p:nvGraphicFramePr>
        <p:xfrm>
          <a:off x="6289675" y="3848100"/>
          <a:ext cx="2649538" cy="2000250"/>
        </p:xfrm>
        <a:graphic>
          <a:graphicData uri="http://schemas.openxmlformats.org/presentationml/2006/ole">
            <p:oleObj spid="_x0000_s1030" name="Chart" r:id="rId8" imgW="11791881" imgH="8896535" progId="Excel.Sheet.8">
              <p:embed/>
            </p:oleObj>
          </a:graphicData>
        </a:graphic>
      </p:graphicFrame>
      <p:sp>
        <p:nvSpPr>
          <p:cNvPr id="1033" name="Text Box 10"/>
          <p:cNvSpPr txBox="1">
            <a:spLocks noChangeArrowheads="1"/>
          </p:cNvSpPr>
          <p:nvPr/>
        </p:nvSpPr>
        <p:spPr bwMode="auto">
          <a:xfrm>
            <a:off x="4191000" y="3352800"/>
            <a:ext cx="1146175" cy="244475"/>
          </a:xfrm>
          <a:prstGeom prst="rect">
            <a:avLst/>
          </a:prstGeom>
          <a:noFill/>
          <a:ln w="9525">
            <a:noFill/>
            <a:miter lim="800000"/>
            <a:headEnd/>
            <a:tailEnd/>
          </a:ln>
        </p:spPr>
        <p:txBody>
          <a:bodyPr wrap="none">
            <a:spAutoFit/>
          </a:bodyPr>
          <a:lstStyle/>
          <a:p>
            <a:pPr eaLnBrk="1" hangingPunct="1"/>
            <a:r>
              <a:rPr lang="en-US" sz="1000"/>
              <a:t>subsampling rate</a:t>
            </a:r>
          </a:p>
        </p:txBody>
      </p:sp>
      <p:sp>
        <p:nvSpPr>
          <p:cNvPr id="1034" name="Text Box 11"/>
          <p:cNvSpPr txBox="1">
            <a:spLocks noChangeArrowheads="1"/>
          </p:cNvSpPr>
          <p:nvPr/>
        </p:nvSpPr>
        <p:spPr bwMode="auto">
          <a:xfrm>
            <a:off x="4254500" y="5746750"/>
            <a:ext cx="1146175" cy="244475"/>
          </a:xfrm>
          <a:prstGeom prst="rect">
            <a:avLst/>
          </a:prstGeom>
          <a:noFill/>
          <a:ln w="9525">
            <a:noFill/>
            <a:miter lim="800000"/>
            <a:headEnd/>
            <a:tailEnd/>
          </a:ln>
        </p:spPr>
        <p:txBody>
          <a:bodyPr wrap="none">
            <a:spAutoFit/>
          </a:bodyPr>
          <a:lstStyle/>
          <a:p>
            <a:pPr eaLnBrk="1" hangingPunct="1"/>
            <a:r>
              <a:rPr lang="en-US" sz="1000"/>
              <a:t>subsampling rate</a:t>
            </a:r>
          </a:p>
        </p:txBody>
      </p:sp>
      <p:sp>
        <p:nvSpPr>
          <p:cNvPr id="1035" name="Text Box 12"/>
          <p:cNvSpPr txBox="1">
            <a:spLocks noChangeArrowheads="1"/>
          </p:cNvSpPr>
          <p:nvPr/>
        </p:nvSpPr>
        <p:spPr bwMode="auto">
          <a:xfrm>
            <a:off x="6784975" y="3352800"/>
            <a:ext cx="1146175" cy="244475"/>
          </a:xfrm>
          <a:prstGeom prst="rect">
            <a:avLst/>
          </a:prstGeom>
          <a:noFill/>
          <a:ln w="9525">
            <a:noFill/>
            <a:miter lim="800000"/>
            <a:headEnd/>
            <a:tailEnd/>
          </a:ln>
        </p:spPr>
        <p:txBody>
          <a:bodyPr wrap="none">
            <a:spAutoFit/>
          </a:bodyPr>
          <a:lstStyle/>
          <a:p>
            <a:pPr eaLnBrk="1" hangingPunct="1"/>
            <a:r>
              <a:rPr lang="en-US" sz="1000"/>
              <a:t>subsampling rate</a:t>
            </a:r>
          </a:p>
        </p:txBody>
      </p:sp>
      <p:sp>
        <p:nvSpPr>
          <p:cNvPr id="1036" name="Text Box 13"/>
          <p:cNvSpPr txBox="1">
            <a:spLocks noChangeArrowheads="1"/>
          </p:cNvSpPr>
          <p:nvPr/>
        </p:nvSpPr>
        <p:spPr bwMode="auto">
          <a:xfrm>
            <a:off x="6848475" y="5746750"/>
            <a:ext cx="1146175" cy="244475"/>
          </a:xfrm>
          <a:prstGeom prst="rect">
            <a:avLst/>
          </a:prstGeom>
          <a:noFill/>
          <a:ln w="9525">
            <a:noFill/>
            <a:miter lim="800000"/>
            <a:headEnd/>
            <a:tailEnd/>
          </a:ln>
        </p:spPr>
        <p:txBody>
          <a:bodyPr wrap="none">
            <a:spAutoFit/>
          </a:bodyPr>
          <a:lstStyle/>
          <a:p>
            <a:pPr eaLnBrk="1" hangingPunct="1"/>
            <a:r>
              <a:rPr lang="en-US" sz="1000"/>
              <a:t>subsampling rate</a:t>
            </a:r>
          </a:p>
        </p:txBody>
      </p:sp>
      <p:sp>
        <p:nvSpPr>
          <p:cNvPr id="1037" name="Text Box 14"/>
          <p:cNvSpPr txBox="1">
            <a:spLocks noChangeArrowheads="1"/>
          </p:cNvSpPr>
          <p:nvPr/>
        </p:nvSpPr>
        <p:spPr bwMode="auto">
          <a:xfrm>
            <a:off x="4356100" y="1371600"/>
            <a:ext cx="1739900" cy="274638"/>
          </a:xfrm>
          <a:prstGeom prst="rect">
            <a:avLst/>
          </a:prstGeom>
          <a:noFill/>
          <a:ln w="9525">
            <a:noFill/>
            <a:miter lim="800000"/>
            <a:headEnd/>
            <a:tailEnd/>
          </a:ln>
        </p:spPr>
        <p:txBody>
          <a:bodyPr wrap="none">
            <a:spAutoFit/>
          </a:bodyPr>
          <a:lstStyle/>
          <a:p>
            <a:r>
              <a:rPr lang="en-US" sz="1200" b="1"/>
              <a:t>32KB Disk Block Size</a:t>
            </a:r>
          </a:p>
        </p:txBody>
      </p:sp>
      <p:sp>
        <p:nvSpPr>
          <p:cNvPr id="1038" name="Text Box 15"/>
          <p:cNvSpPr txBox="1">
            <a:spLocks noChangeArrowheads="1"/>
          </p:cNvSpPr>
          <p:nvPr/>
        </p:nvSpPr>
        <p:spPr bwMode="auto">
          <a:xfrm>
            <a:off x="6934200" y="1371600"/>
            <a:ext cx="1739900" cy="274638"/>
          </a:xfrm>
          <a:prstGeom prst="rect">
            <a:avLst/>
          </a:prstGeom>
          <a:noFill/>
          <a:ln w="9525">
            <a:noFill/>
            <a:miter lim="800000"/>
            <a:headEnd/>
            <a:tailEnd/>
          </a:ln>
        </p:spPr>
        <p:txBody>
          <a:bodyPr wrap="none">
            <a:spAutoFit/>
          </a:bodyPr>
          <a:lstStyle/>
          <a:p>
            <a:r>
              <a:rPr lang="en-US" sz="1200" b="1"/>
              <a:t>64KB Disk Block Size</a:t>
            </a:r>
          </a:p>
        </p:txBody>
      </p:sp>
      <p:sp>
        <p:nvSpPr>
          <p:cNvPr id="1039" name="Text Box 16"/>
          <p:cNvSpPr txBox="1">
            <a:spLocks noChangeArrowheads="1"/>
          </p:cNvSpPr>
          <p:nvPr/>
        </p:nvSpPr>
        <p:spPr bwMode="auto">
          <a:xfrm>
            <a:off x="4416425" y="3657600"/>
            <a:ext cx="1755775" cy="274638"/>
          </a:xfrm>
          <a:prstGeom prst="rect">
            <a:avLst/>
          </a:prstGeom>
          <a:noFill/>
          <a:ln w="9525">
            <a:noFill/>
            <a:miter lim="800000"/>
            <a:headEnd/>
            <a:tailEnd/>
          </a:ln>
        </p:spPr>
        <p:txBody>
          <a:bodyPr wrap="none">
            <a:spAutoFit/>
          </a:bodyPr>
          <a:lstStyle/>
          <a:p>
            <a:r>
              <a:rPr lang="en-US" sz="1200" b="1"/>
              <a:t>Desktop Performance</a:t>
            </a:r>
          </a:p>
        </p:txBody>
      </p:sp>
      <p:sp>
        <p:nvSpPr>
          <p:cNvPr id="1040" name="Text Box 17"/>
          <p:cNvSpPr txBox="1">
            <a:spLocks noChangeArrowheads="1"/>
          </p:cNvSpPr>
          <p:nvPr/>
        </p:nvSpPr>
        <p:spPr bwMode="auto">
          <a:xfrm>
            <a:off x="7010400" y="3657600"/>
            <a:ext cx="1665288" cy="274638"/>
          </a:xfrm>
          <a:prstGeom prst="rect">
            <a:avLst/>
          </a:prstGeom>
          <a:noFill/>
          <a:ln w="9525">
            <a:noFill/>
            <a:miter lim="800000"/>
            <a:headEnd/>
            <a:tailEnd/>
          </a:ln>
        </p:spPr>
        <p:txBody>
          <a:bodyPr wrap="none">
            <a:spAutoFit/>
          </a:bodyPr>
          <a:lstStyle/>
          <a:p>
            <a:r>
              <a:rPr lang="en-US" sz="1200" b="1"/>
              <a:t>Laptop Performance</a:t>
            </a:r>
          </a:p>
        </p:txBody>
      </p:sp>
      <p:sp>
        <p:nvSpPr>
          <p:cNvPr id="1041" name="Rectangle 3"/>
          <p:cNvSpPr>
            <a:spLocks noGrp="1" noChangeArrowheads="1"/>
          </p:cNvSpPr>
          <p:nvPr>
            <p:ph type="body" sz="half" idx="1"/>
          </p:nvPr>
        </p:nvSpPr>
        <p:spPr>
          <a:xfrm>
            <a:off x="101600" y="1295400"/>
            <a:ext cx="3925888" cy="5105400"/>
          </a:xfrm>
        </p:spPr>
        <p:txBody>
          <a:bodyPr/>
          <a:lstStyle/>
          <a:p>
            <a:pPr eaLnBrk="1" hangingPunct="1">
              <a:buFontTx/>
              <a:buNone/>
            </a:pPr>
            <a:r>
              <a:rPr lang="en-US" smtClean="0"/>
              <a:t/>
            </a:r>
            <a:br>
              <a:rPr lang="en-US" smtClean="0"/>
            </a:br>
            <a:r>
              <a:rPr lang="en-US" smtClean="0"/>
              <a:t>Formal analysis </a:t>
            </a:r>
            <a:br>
              <a:rPr lang="en-US" smtClean="0"/>
            </a:br>
            <a:r>
              <a:rPr lang="en-US" smtClean="0"/>
              <a:t>predicts performance </a:t>
            </a:r>
            <a:br>
              <a:rPr lang="en-US" smtClean="0"/>
            </a:br>
            <a:r>
              <a:rPr lang="en-US" smtClean="0"/>
              <a:t>and scalability</a:t>
            </a:r>
          </a:p>
          <a:p>
            <a:pPr eaLnBrk="1" hangingPunct="1">
              <a:buFontTx/>
              <a:buNone/>
            </a:pPr>
            <a:r>
              <a:rPr lang="en-US" smtClean="0"/>
              <a:t/>
            </a:r>
            <a:br>
              <a:rPr lang="en-US" smtClean="0"/>
            </a:br>
            <a:r>
              <a:rPr lang="en-US" smtClean="0"/>
              <a:t>Performance improved </a:t>
            </a:r>
            <a:br>
              <a:rPr lang="en-US" smtClean="0"/>
            </a:br>
            <a:r>
              <a:rPr lang="en-US" smtClean="0"/>
              <a:t>by orders of magnitude</a:t>
            </a:r>
          </a:p>
          <a:p>
            <a:pPr eaLnBrk="1" hangingPunct="1">
              <a:buFontTx/>
              <a:buNone/>
            </a:pPr>
            <a:r>
              <a:rPr lang="en-US" smtClean="0"/>
              <a:t/>
            </a:r>
            <a:br>
              <a:rPr lang="en-US" smtClean="0"/>
            </a:br>
            <a:r>
              <a:rPr lang="en-US" smtClean="0"/>
              <a:t>Independence of </a:t>
            </a:r>
            <a:br>
              <a:rPr lang="en-US" smtClean="0"/>
            </a:br>
            <a:r>
              <a:rPr lang="en-US" smtClean="0"/>
              <a:t>architecture </a:t>
            </a:r>
            <a:br>
              <a:rPr lang="en-US" smtClean="0"/>
            </a:br>
            <a:r>
              <a:rPr lang="en-US" smtClean="0"/>
              <a:t>and storage </a:t>
            </a:r>
            <a:br>
              <a:rPr lang="en-US" smtClean="0"/>
            </a:br>
            <a:r>
              <a:rPr lang="en-US" smtClean="0"/>
              <a:t>characteristics</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pPr eaLnBrk="1" hangingPunct="1"/>
            <a:r>
              <a:rPr lang="en-US" sz="2800" smtClean="0"/>
              <a:t>We Demonstrated Performance and Scalability in a Variety of Applications</a:t>
            </a:r>
          </a:p>
        </p:txBody>
      </p:sp>
      <p:pic>
        <p:nvPicPr>
          <p:cNvPr id="30723" name="Picture 5">
            <a:hlinkClick r:id="rId2" action="ppaction://program"/>
          </p:cNvPr>
          <p:cNvPicPr>
            <a:picLocks noChangeAspect="1" noChangeArrowheads="1"/>
          </p:cNvPicPr>
          <p:nvPr/>
        </p:nvPicPr>
        <p:blipFill>
          <a:blip r:embed="rId3"/>
          <a:srcRect r="39352" b="54382"/>
          <a:stretch>
            <a:fillRect/>
          </a:stretch>
        </p:blipFill>
        <p:spPr bwMode="auto">
          <a:xfrm>
            <a:off x="3397250" y="3048000"/>
            <a:ext cx="2911475" cy="1676400"/>
          </a:xfrm>
          <a:prstGeom prst="rect">
            <a:avLst/>
          </a:prstGeom>
          <a:noFill/>
          <a:ln w="9525">
            <a:noFill/>
            <a:miter lim="800000"/>
            <a:headEnd/>
            <a:tailEnd/>
          </a:ln>
        </p:spPr>
      </p:pic>
      <p:pic>
        <p:nvPicPr>
          <p:cNvPr id="30724" name="Picture 6">
            <a:hlinkClick r:id="rId4" action="ppaction://program"/>
          </p:cNvPr>
          <p:cNvPicPr>
            <a:picLocks noGrp="1" noChangeAspect="1" noChangeArrowheads="1"/>
          </p:cNvPicPr>
          <p:nvPr>
            <p:ph type="body" idx="1"/>
          </p:nvPr>
        </p:nvPicPr>
        <p:blipFill>
          <a:blip r:embed="rId5"/>
          <a:srcRect l="427"/>
          <a:stretch>
            <a:fillRect/>
          </a:stretch>
        </p:blipFill>
        <p:spPr>
          <a:xfrm>
            <a:off x="4343400" y="3387725"/>
            <a:ext cx="1112838" cy="455613"/>
          </a:xfrm>
        </p:spPr>
      </p:pic>
      <p:pic>
        <p:nvPicPr>
          <p:cNvPr id="30725" name="Picture 7"/>
          <p:cNvPicPr>
            <a:picLocks noChangeAspect="1" noChangeArrowheads="1"/>
          </p:cNvPicPr>
          <p:nvPr/>
        </p:nvPicPr>
        <p:blipFill>
          <a:blip r:embed="rId6">
            <a:clrChange>
              <a:clrFrom>
                <a:srgbClr val="FFFFFF"/>
              </a:clrFrom>
              <a:clrTo>
                <a:srgbClr val="FFFFFF">
                  <a:alpha val="0"/>
                </a:srgbClr>
              </a:clrTo>
            </a:clrChange>
          </a:blip>
          <a:srcRect/>
          <a:stretch>
            <a:fillRect/>
          </a:stretch>
        </p:blipFill>
        <p:spPr bwMode="auto">
          <a:xfrm>
            <a:off x="4311650" y="3749675"/>
            <a:ext cx="190500" cy="207963"/>
          </a:xfrm>
          <a:prstGeom prst="rect">
            <a:avLst/>
          </a:prstGeom>
          <a:noFill/>
          <a:ln w="9525">
            <a:noFill/>
            <a:miter lim="800000"/>
            <a:headEnd/>
            <a:tailEnd/>
          </a:ln>
        </p:spPr>
      </p:pic>
      <p:pic>
        <p:nvPicPr>
          <p:cNvPr id="30726" name="Picture 8">
            <a:hlinkClick r:id="rId7" action="ppaction://program"/>
          </p:cNvPr>
          <p:cNvPicPr>
            <a:picLocks noChangeAspect="1" noChangeArrowheads="1"/>
          </p:cNvPicPr>
          <p:nvPr/>
        </p:nvPicPr>
        <p:blipFill>
          <a:blip r:embed="rId8">
            <a:clrChange>
              <a:clrFrom>
                <a:srgbClr val="FFFFFF"/>
              </a:clrFrom>
              <a:clrTo>
                <a:srgbClr val="FFFFFF">
                  <a:alpha val="0"/>
                </a:srgbClr>
              </a:clrTo>
            </a:clrChange>
            <a:lum bright="12000" contrast="24000"/>
          </a:blip>
          <a:srcRect/>
          <a:stretch>
            <a:fillRect/>
          </a:stretch>
        </p:blipFill>
        <p:spPr bwMode="auto">
          <a:xfrm>
            <a:off x="6877050" y="3048000"/>
            <a:ext cx="1909763" cy="2546350"/>
          </a:xfrm>
          <a:prstGeom prst="rect">
            <a:avLst/>
          </a:prstGeom>
          <a:noFill/>
          <a:ln w="9525">
            <a:noFill/>
            <a:miter lim="800000"/>
            <a:headEnd/>
            <a:tailEnd/>
          </a:ln>
        </p:spPr>
      </p:pic>
      <p:pic>
        <p:nvPicPr>
          <p:cNvPr id="30727" name="Picture 12">
            <a:hlinkClick r:id="rId9" action="ppaction://program"/>
          </p:cNvPr>
          <p:cNvPicPr>
            <a:picLocks noChangeAspect="1" noChangeArrowheads="1"/>
          </p:cNvPicPr>
          <p:nvPr/>
        </p:nvPicPr>
        <p:blipFill>
          <a:blip r:embed="rId10"/>
          <a:srcRect/>
          <a:stretch>
            <a:fillRect/>
          </a:stretch>
        </p:blipFill>
        <p:spPr bwMode="auto">
          <a:xfrm>
            <a:off x="5114925" y="1371600"/>
            <a:ext cx="3419475" cy="1963738"/>
          </a:xfrm>
          <a:prstGeom prst="rect">
            <a:avLst/>
          </a:prstGeom>
          <a:noFill/>
          <a:ln w="9525">
            <a:noFill/>
            <a:miter lim="800000"/>
            <a:headEnd/>
            <a:tailEnd/>
          </a:ln>
        </p:spPr>
      </p:pic>
      <p:pic>
        <p:nvPicPr>
          <p:cNvPr id="30728" name="Picture 13" descr="visus-bgl">
            <a:hlinkClick r:id="rId11" action="ppaction://program"/>
          </p:cNvPr>
          <p:cNvPicPr>
            <a:picLocks noChangeAspect="1" noChangeArrowheads="1"/>
          </p:cNvPicPr>
          <p:nvPr/>
        </p:nvPicPr>
        <p:blipFill>
          <a:blip r:embed="rId12"/>
          <a:srcRect/>
          <a:stretch>
            <a:fillRect/>
          </a:stretch>
        </p:blipFill>
        <p:spPr bwMode="auto">
          <a:xfrm>
            <a:off x="533400" y="1371600"/>
            <a:ext cx="3116263" cy="2662238"/>
          </a:xfrm>
          <a:prstGeom prst="rect">
            <a:avLst/>
          </a:prstGeom>
          <a:noFill/>
          <a:ln w="9525">
            <a:noFill/>
            <a:miter lim="800000"/>
            <a:headEnd/>
            <a:tailEnd/>
          </a:ln>
        </p:spPr>
      </p:pic>
      <p:pic>
        <p:nvPicPr>
          <p:cNvPr id="30729" name="Picture 14"/>
          <p:cNvPicPr>
            <a:picLocks noChangeAspect="1" noChangeArrowheads="1"/>
          </p:cNvPicPr>
          <p:nvPr/>
        </p:nvPicPr>
        <p:blipFill>
          <a:blip r:embed="rId13">
            <a:clrChange>
              <a:clrFrom>
                <a:srgbClr val="000000"/>
              </a:clrFrom>
              <a:clrTo>
                <a:srgbClr val="000000">
                  <a:alpha val="0"/>
                </a:srgbClr>
              </a:clrTo>
            </a:clrChange>
          </a:blip>
          <a:srcRect l="192" t="7030" r="5312" b="10210"/>
          <a:stretch>
            <a:fillRect/>
          </a:stretch>
        </p:blipFill>
        <p:spPr bwMode="auto">
          <a:xfrm>
            <a:off x="273050" y="4268788"/>
            <a:ext cx="3502025" cy="1912937"/>
          </a:xfrm>
          <a:prstGeom prst="rect">
            <a:avLst/>
          </a:prstGeom>
          <a:noFill/>
          <a:ln w="9525">
            <a:noFill/>
            <a:miter lim="800000"/>
            <a:headEnd/>
            <a:tailEnd/>
          </a:ln>
        </p:spPr>
      </p:pic>
      <p:pic>
        <p:nvPicPr>
          <p:cNvPr id="30730" name="Picture 15">
            <a:hlinkClick r:id="rId14" action="ppaction://program"/>
          </p:cNvPr>
          <p:cNvPicPr>
            <a:picLocks noChangeAspect="1" noChangeArrowheads="1"/>
          </p:cNvPicPr>
          <p:nvPr/>
        </p:nvPicPr>
        <p:blipFill>
          <a:blip r:embed="rId15">
            <a:clrChange>
              <a:clrFrom>
                <a:srgbClr val="1A334D"/>
              </a:clrFrom>
              <a:clrTo>
                <a:srgbClr val="1A334D">
                  <a:alpha val="0"/>
                </a:srgbClr>
              </a:clrTo>
            </a:clrChange>
          </a:blip>
          <a:srcRect l="18266" t="11484" r="2435" b="28127"/>
          <a:stretch>
            <a:fillRect/>
          </a:stretch>
        </p:blipFill>
        <p:spPr bwMode="auto">
          <a:xfrm>
            <a:off x="3517900" y="4465638"/>
            <a:ext cx="4643438" cy="2203450"/>
          </a:xfrm>
          <a:prstGeom prst="rect">
            <a:avLst/>
          </a:prstGeom>
          <a:noFill/>
          <a:ln w="9525">
            <a:noFill/>
            <a:miter lim="800000"/>
            <a:headEnd/>
            <a:tailEnd/>
          </a:ln>
        </p:spPr>
      </p:pic>
      <p:sp>
        <p:nvSpPr>
          <p:cNvPr id="30731" name="AutoShape 16">
            <a:hlinkClick r:id="rId16" action="ppaction://hlinksldjump" highlightClick="1"/>
          </p:cNvPr>
          <p:cNvSpPr>
            <a:spLocks noChangeArrowheads="1"/>
          </p:cNvSpPr>
          <p:nvPr/>
        </p:nvSpPr>
        <p:spPr bwMode="auto">
          <a:xfrm>
            <a:off x="533400" y="6181725"/>
            <a:ext cx="304800" cy="295275"/>
          </a:xfrm>
          <a:prstGeom prst="actionButtonForwardNext">
            <a:avLst/>
          </a:prstGeom>
          <a:solidFill>
            <a:schemeClr val="accent1"/>
          </a:solidFill>
          <a:ln w="9525">
            <a:noFill/>
            <a:miter lim="800000"/>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457196" y="103911"/>
            <a:ext cx="8205642" cy="914400"/>
          </a:xfrm>
        </p:spPr>
        <p:txBody>
          <a:bodyPr/>
          <a:lstStyle/>
          <a:p>
            <a:pPr eaLnBrk="1" hangingPunct="1"/>
            <a:r>
              <a:rPr lang="en-US" sz="2800" dirty="0" smtClean="0"/>
              <a:t>We Generalize Streaming and Cache Oblivious Layouts From to Unstructured Meshes</a:t>
            </a:r>
          </a:p>
        </p:txBody>
      </p:sp>
      <p:sp>
        <p:nvSpPr>
          <p:cNvPr id="31747" name="Rectangle 3"/>
          <p:cNvSpPr>
            <a:spLocks noGrp="1" noChangeArrowheads="1"/>
          </p:cNvSpPr>
          <p:nvPr>
            <p:ph type="body" sz="half" idx="1"/>
          </p:nvPr>
        </p:nvSpPr>
        <p:spPr>
          <a:xfrm>
            <a:off x="474663" y="1196975"/>
            <a:ext cx="8004175" cy="5105400"/>
          </a:xfrm>
        </p:spPr>
        <p:txBody>
          <a:bodyPr/>
          <a:lstStyle/>
          <a:p>
            <a:pPr eaLnBrk="1" hangingPunct="1"/>
            <a:r>
              <a:rPr lang="en-US" sz="1800" smtClean="0"/>
              <a:t> interactive queries and rendering require random access:</a:t>
            </a:r>
          </a:p>
          <a:p>
            <a:pPr lvl="1" eaLnBrk="1" hangingPunct="1"/>
            <a:r>
              <a:rPr lang="en-US" sz="1600" smtClean="0"/>
              <a:t>e.g. slice plane, range query, adaptive refinement, …</a:t>
            </a:r>
          </a:p>
          <a:p>
            <a:pPr lvl="1" eaLnBrk="1" hangingPunct="1"/>
            <a:r>
              <a:rPr lang="en-US" sz="1600" smtClean="0"/>
              <a:t>stream layout: ideal for compatible access pattern, otherwise poor</a:t>
            </a:r>
          </a:p>
          <a:p>
            <a:pPr lvl="1" eaLnBrk="1" hangingPunct="1"/>
            <a:r>
              <a:rPr lang="en-US" sz="1600" smtClean="0"/>
              <a:t>cache-oblivious layout: ideal when access pattern not known a priori</a:t>
            </a:r>
          </a:p>
          <a:p>
            <a:pPr eaLnBrk="1" hangingPunct="1"/>
            <a:r>
              <a:rPr lang="en-US" sz="1800" smtClean="0"/>
              <a:t> Multi-scale optimization used to turn and unstructured mesh into and cache oblivious space-filling layout</a:t>
            </a:r>
          </a:p>
          <a:p>
            <a:pPr eaLnBrk="1" hangingPunct="1"/>
            <a:endParaRPr lang="en-US" sz="1800" smtClean="0"/>
          </a:p>
        </p:txBody>
      </p:sp>
      <p:grpSp>
        <p:nvGrpSpPr>
          <p:cNvPr id="533" name="Group 532"/>
          <p:cNvGrpSpPr/>
          <p:nvPr/>
        </p:nvGrpSpPr>
        <p:grpSpPr>
          <a:xfrm>
            <a:off x="4823106" y="2986408"/>
            <a:ext cx="3902075" cy="3465512"/>
            <a:chOff x="455613" y="3081338"/>
            <a:chExt cx="3902075" cy="3465512"/>
          </a:xfrm>
        </p:grpSpPr>
        <p:sp>
          <p:nvSpPr>
            <p:cNvPr id="31748" name="Text Box 5"/>
            <p:cNvSpPr txBox="1">
              <a:spLocks noChangeArrowheads="1"/>
            </p:cNvSpPr>
            <p:nvPr/>
          </p:nvSpPr>
          <p:spPr bwMode="auto">
            <a:xfrm>
              <a:off x="457200" y="6302375"/>
              <a:ext cx="1828800" cy="244475"/>
            </a:xfrm>
            <a:prstGeom prst="rect">
              <a:avLst/>
            </a:prstGeom>
            <a:noFill/>
            <a:ln w="12700">
              <a:noFill/>
              <a:miter lim="800000"/>
              <a:headEnd/>
              <a:tailEnd type="none" w="sm" len="med"/>
            </a:ln>
          </p:spPr>
          <p:txBody>
            <a:bodyPr lIns="0" tIns="0" rIns="0" bIns="0"/>
            <a:lstStyle/>
            <a:p>
              <a:pPr algn="ctr">
                <a:buClr>
                  <a:srgbClr val="002EC0"/>
                </a:buClr>
              </a:pPr>
              <a:r>
                <a:rPr lang="en-US" sz="1600">
                  <a:solidFill>
                    <a:srgbClr val="002EC0"/>
                  </a:solidFill>
                </a:rPr>
                <a:t>structured</a:t>
              </a:r>
            </a:p>
          </p:txBody>
        </p:sp>
        <p:sp>
          <p:nvSpPr>
            <p:cNvPr id="31749" name="Text Box 6"/>
            <p:cNvSpPr txBox="1">
              <a:spLocks noChangeArrowheads="1"/>
            </p:cNvSpPr>
            <p:nvPr/>
          </p:nvSpPr>
          <p:spPr bwMode="auto">
            <a:xfrm>
              <a:off x="2398713" y="6302375"/>
              <a:ext cx="1828800" cy="244475"/>
            </a:xfrm>
            <a:prstGeom prst="rect">
              <a:avLst/>
            </a:prstGeom>
            <a:noFill/>
            <a:ln w="12700">
              <a:noFill/>
              <a:miter lim="800000"/>
              <a:headEnd/>
              <a:tailEnd type="none" w="sm" len="med"/>
            </a:ln>
          </p:spPr>
          <p:txBody>
            <a:bodyPr lIns="0" tIns="0" rIns="0" bIns="0"/>
            <a:lstStyle/>
            <a:p>
              <a:pPr algn="ctr">
                <a:buClr>
                  <a:srgbClr val="002EC0"/>
                </a:buClr>
              </a:pPr>
              <a:r>
                <a:rPr lang="en-US" sz="1600">
                  <a:solidFill>
                    <a:srgbClr val="002EC0"/>
                  </a:solidFill>
                </a:rPr>
                <a:t>unstructured</a:t>
              </a:r>
            </a:p>
          </p:txBody>
        </p:sp>
        <p:sp>
          <p:nvSpPr>
            <p:cNvPr id="31761" name="Text Box 530"/>
            <p:cNvSpPr txBox="1">
              <a:spLocks noChangeArrowheads="1"/>
            </p:cNvSpPr>
            <p:nvPr/>
          </p:nvSpPr>
          <p:spPr bwMode="auto">
            <a:xfrm>
              <a:off x="457200" y="3081338"/>
              <a:ext cx="3656013" cy="244475"/>
            </a:xfrm>
            <a:prstGeom prst="rect">
              <a:avLst/>
            </a:prstGeom>
            <a:noFill/>
            <a:ln w="12700">
              <a:noFill/>
              <a:miter lim="800000"/>
              <a:headEnd/>
              <a:tailEnd type="none" w="sm" len="med"/>
            </a:ln>
          </p:spPr>
          <p:txBody>
            <a:bodyPr lIns="0" tIns="0" rIns="0" bIns="0"/>
            <a:lstStyle/>
            <a:p>
              <a:pPr algn="ctr">
                <a:buClr>
                  <a:srgbClr val="002EC0"/>
                </a:buClr>
              </a:pPr>
              <a:r>
                <a:rPr lang="en-US" sz="1600" dirty="0" smtClean="0">
                  <a:solidFill>
                    <a:srgbClr val="002EC0"/>
                  </a:solidFill>
                </a:rPr>
                <a:t>Streaming (row-by-row) </a:t>
              </a:r>
              <a:r>
                <a:rPr lang="en-US" sz="1600" dirty="0">
                  <a:solidFill>
                    <a:srgbClr val="002EC0"/>
                  </a:solidFill>
                </a:rPr>
                <a:t/>
              </a:r>
              <a:br>
                <a:rPr lang="en-US" sz="1600" dirty="0">
                  <a:solidFill>
                    <a:srgbClr val="002EC0"/>
                  </a:solidFill>
                </a:rPr>
              </a:br>
              <a:r>
                <a:rPr lang="en-US" sz="1600" dirty="0">
                  <a:solidFill>
                    <a:srgbClr val="002EC0"/>
                  </a:solidFill>
                </a:rPr>
                <a:t>streaming order</a:t>
              </a:r>
            </a:p>
          </p:txBody>
        </p:sp>
        <p:pic>
          <p:nvPicPr>
            <p:cNvPr id="496147" name="terrain-colored.mpg">
              <a:hlinkClick r:id="" action="ppaction://media"/>
            </p:cNvPr>
            <p:cNvPicPr>
              <a:picLocks noGrp="1" noRot="1" noChangeAspect="1" noChangeArrowheads="1"/>
            </p:cNvPicPr>
            <p:nvPr>
              <p:ph sz="half" idx="2"/>
              <a:videoFile r:link="rId1"/>
            </p:nvPr>
          </p:nvPicPr>
          <p:blipFill>
            <a:blip r:embed="rId3"/>
            <a:srcRect/>
            <a:stretch>
              <a:fillRect/>
            </a:stretch>
          </p:blipFill>
          <p:spPr>
            <a:xfrm>
              <a:off x="455613" y="3370263"/>
              <a:ext cx="3902075" cy="2925762"/>
            </a:xfrm>
          </p:spPr>
        </p:pic>
      </p:grpSp>
      <p:grpSp>
        <p:nvGrpSpPr>
          <p:cNvPr id="532" name="Group 531"/>
          <p:cNvGrpSpPr/>
          <p:nvPr/>
        </p:nvGrpSpPr>
        <p:grpSpPr>
          <a:xfrm>
            <a:off x="500437" y="3086051"/>
            <a:ext cx="4330700" cy="3184525"/>
            <a:chOff x="4357688" y="3233738"/>
            <a:chExt cx="4330700" cy="3184525"/>
          </a:xfrm>
        </p:grpSpPr>
        <p:sp>
          <p:nvSpPr>
            <p:cNvPr id="31750" name="Text Box 7"/>
            <p:cNvSpPr txBox="1">
              <a:spLocks noChangeArrowheads="1"/>
            </p:cNvSpPr>
            <p:nvPr/>
          </p:nvSpPr>
          <p:spPr bwMode="auto">
            <a:xfrm>
              <a:off x="6704013" y="3748088"/>
              <a:ext cx="1827212" cy="244475"/>
            </a:xfrm>
            <a:prstGeom prst="rect">
              <a:avLst/>
            </a:prstGeom>
            <a:noFill/>
            <a:ln w="12700">
              <a:noFill/>
              <a:miter lim="800000"/>
              <a:headEnd/>
              <a:tailEnd type="none" w="sm" len="med"/>
            </a:ln>
          </p:spPr>
          <p:txBody>
            <a:bodyPr lIns="0" tIns="0" rIns="0" bIns="0"/>
            <a:lstStyle/>
            <a:p>
              <a:pPr algn="ctr">
                <a:buClr>
                  <a:srgbClr val="002EC0"/>
                </a:buClr>
              </a:pPr>
              <a:r>
                <a:rPr lang="en-US" sz="1600">
                  <a:solidFill>
                    <a:srgbClr val="002EC0"/>
                  </a:solidFill>
                </a:rPr>
                <a:t>space-filling order</a:t>
              </a:r>
            </a:p>
          </p:txBody>
        </p:sp>
        <p:grpSp>
          <p:nvGrpSpPr>
            <p:cNvPr id="31751" name="Group 8"/>
            <p:cNvGrpSpPr>
              <a:grpSpLocks/>
            </p:cNvGrpSpPr>
            <p:nvPr/>
          </p:nvGrpSpPr>
          <p:grpSpPr bwMode="auto">
            <a:xfrm>
              <a:off x="6708775" y="4010025"/>
              <a:ext cx="1828800" cy="1828800"/>
              <a:chOff x="4321" y="2220"/>
              <a:chExt cx="1152" cy="1152"/>
            </a:xfrm>
          </p:grpSpPr>
          <p:grpSp>
            <p:nvGrpSpPr>
              <p:cNvPr id="32146" name="Group 9"/>
              <p:cNvGrpSpPr>
                <a:grpSpLocks/>
              </p:cNvGrpSpPr>
              <p:nvPr/>
            </p:nvGrpSpPr>
            <p:grpSpPr bwMode="auto">
              <a:xfrm>
                <a:off x="4321" y="3084"/>
                <a:ext cx="288" cy="288"/>
                <a:chOff x="3120" y="3169"/>
                <a:chExt cx="288" cy="288"/>
              </a:xfrm>
            </p:grpSpPr>
            <p:sp>
              <p:nvSpPr>
                <p:cNvPr id="32268" name="Rectangle 10"/>
                <p:cNvSpPr>
                  <a:spLocks noChangeArrowheads="1"/>
                </p:cNvSpPr>
                <p:nvPr/>
              </p:nvSpPr>
              <p:spPr bwMode="auto">
                <a:xfrm>
                  <a:off x="3120" y="3169"/>
                  <a:ext cx="288" cy="288"/>
                </a:xfrm>
                <a:prstGeom prst="rect">
                  <a:avLst/>
                </a:prstGeom>
                <a:solidFill>
                  <a:srgbClr val="BFBF00"/>
                </a:solidFill>
                <a:ln w="12700">
                  <a:solidFill>
                    <a:schemeClr val="bg2"/>
                  </a:solidFill>
                  <a:miter lim="800000"/>
                  <a:headEnd/>
                  <a:tailEnd type="none" w="sm" len="med"/>
                </a:ln>
              </p:spPr>
              <p:txBody>
                <a:bodyPr wrap="none" anchor="ctr"/>
                <a:lstStyle/>
                <a:p>
                  <a:endParaRPr lang="en-US"/>
                </a:p>
              </p:txBody>
            </p:sp>
            <p:sp>
              <p:nvSpPr>
                <p:cNvPr id="32269" name="Line 11"/>
                <p:cNvSpPr>
                  <a:spLocks noChangeShapeType="1"/>
                </p:cNvSpPr>
                <p:nvPr/>
              </p:nvSpPr>
              <p:spPr bwMode="auto">
                <a:xfrm flipV="1">
                  <a:off x="3264" y="3169"/>
                  <a:ext cx="0" cy="288"/>
                </a:xfrm>
                <a:prstGeom prst="line">
                  <a:avLst/>
                </a:prstGeom>
                <a:noFill/>
                <a:ln w="6350">
                  <a:solidFill>
                    <a:schemeClr val="bg2"/>
                  </a:solidFill>
                  <a:round/>
                  <a:headEnd/>
                  <a:tailEnd type="none" w="sm" len="med"/>
                </a:ln>
              </p:spPr>
              <p:txBody>
                <a:bodyPr/>
                <a:lstStyle/>
                <a:p>
                  <a:endParaRPr lang="en-US"/>
                </a:p>
              </p:txBody>
            </p:sp>
            <p:sp>
              <p:nvSpPr>
                <p:cNvPr id="32270" name="Line 12"/>
                <p:cNvSpPr>
                  <a:spLocks noChangeShapeType="1"/>
                </p:cNvSpPr>
                <p:nvPr/>
              </p:nvSpPr>
              <p:spPr bwMode="auto">
                <a:xfrm flipV="1">
                  <a:off x="3192" y="3169"/>
                  <a:ext cx="0" cy="288"/>
                </a:xfrm>
                <a:prstGeom prst="line">
                  <a:avLst/>
                </a:prstGeom>
                <a:noFill/>
                <a:ln w="6350">
                  <a:solidFill>
                    <a:schemeClr val="bg2"/>
                  </a:solidFill>
                  <a:round/>
                  <a:headEnd/>
                  <a:tailEnd type="none" w="sm" len="med"/>
                </a:ln>
              </p:spPr>
              <p:txBody>
                <a:bodyPr/>
                <a:lstStyle/>
                <a:p>
                  <a:endParaRPr lang="en-US"/>
                </a:p>
              </p:txBody>
            </p:sp>
            <p:sp>
              <p:nvSpPr>
                <p:cNvPr id="32271" name="Line 13"/>
                <p:cNvSpPr>
                  <a:spLocks noChangeShapeType="1"/>
                </p:cNvSpPr>
                <p:nvPr/>
              </p:nvSpPr>
              <p:spPr bwMode="auto">
                <a:xfrm flipV="1">
                  <a:off x="3336" y="3169"/>
                  <a:ext cx="0" cy="288"/>
                </a:xfrm>
                <a:prstGeom prst="line">
                  <a:avLst/>
                </a:prstGeom>
                <a:noFill/>
                <a:ln w="6350">
                  <a:solidFill>
                    <a:schemeClr val="bg2"/>
                  </a:solidFill>
                  <a:round/>
                  <a:headEnd/>
                  <a:tailEnd type="none" w="sm" len="med"/>
                </a:ln>
              </p:spPr>
              <p:txBody>
                <a:bodyPr/>
                <a:lstStyle/>
                <a:p>
                  <a:endParaRPr lang="en-US"/>
                </a:p>
              </p:txBody>
            </p:sp>
            <p:sp>
              <p:nvSpPr>
                <p:cNvPr id="32272" name="Line 14"/>
                <p:cNvSpPr>
                  <a:spLocks noChangeShapeType="1"/>
                </p:cNvSpPr>
                <p:nvPr/>
              </p:nvSpPr>
              <p:spPr bwMode="auto">
                <a:xfrm>
                  <a:off x="3120" y="3313"/>
                  <a:ext cx="288" cy="0"/>
                </a:xfrm>
                <a:prstGeom prst="line">
                  <a:avLst/>
                </a:prstGeom>
                <a:noFill/>
                <a:ln w="6350">
                  <a:solidFill>
                    <a:schemeClr val="bg2"/>
                  </a:solidFill>
                  <a:round/>
                  <a:headEnd/>
                  <a:tailEnd type="none" w="sm" len="med"/>
                </a:ln>
              </p:spPr>
              <p:txBody>
                <a:bodyPr/>
                <a:lstStyle/>
                <a:p>
                  <a:endParaRPr lang="en-US"/>
                </a:p>
              </p:txBody>
            </p:sp>
            <p:sp>
              <p:nvSpPr>
                <p:cNvPr id="32273" name="Line 15"/>
                <p:cNvSpPr>
                  <a:spLocks noChangeShapeType="1"/>
                </p:cNvSpPr>
                <p:nvPr/>
              </p:nvSpPr>
              <p:spPr bwMode="auto">
                <a:xfrm>
                  <a:off x="3120" y="3385"/>
                  <a:ext cx="288" cy="0"/>
                </a:xfrm>
                <a:prstGeom prst="line">
                  <a:avLst/>
                </a:prstGeom>
                <a:noFill/>
                <a:ln w="6350">
                  <a:solidFill>
                    <a:schemeClr val="bg2"/>
                  </a:solidFill>
                  <a:round/>
                  <a:headEnd/>
                  <a:tailEnd type="none" w="sm" len="med"/>
                </a:ln>
              </p:spPr>
              <p:txBody>
                <a:bodyPr/>
                <a:lstStyle/>
                <a:p>
                  <a:endParaRPr lang="en-US"/>
                </a:p>
              </p:txBody>
            </p:sp>
            <p:sp>
              <p:nvSpPr>
                <p:cNvPr id="32274" name="Line 16"/>
                <p:cNvSpPr>
                  <a:spLocks noChangeShapeType="1"/>
                </p:cNvSpPr>
                <p:nvPr/>
              </p:nvSpPr>
              <p:spPr bwMode="auto">
                <a:xfrm>
                  <a:off x="3120" y="3241"/>
                  <a:ext cx="288" cy="0"/>
                </a:xfrm>
                <a:prstGeom prst="line">
                  <a:avLst/>
                </a:prstGeom>
                <a:noFill/>
                <a:ln w="6350">
                  <a:solidFill>
                    <a:schemeClr val="bg2"/>
                  </a:solidFill>
                  <a:round/>
                  <a:headEnd/>
                  <a:tailEnd type="none" w="sm" len="med"/>
                </a:ln>
              </p:spPr>
              <p:txBody>
                <a:bodyPr/>
                <a:lstStyle/>
                <a:p>
                  <a:endParaRPr lang="en-US"/>
                </a:p>
              </p:txBody>
            </p:sp>
          </p:grpSp>
          <p:grpSp>
            <p:nvGrpSpPr>
              <p:cNvPr id="32147" name="Group 17"/>
              <p:cNvGrpSpPr>
                <a:grpSpLocks/>
              </p:cNvGrpSpPr>
              <p:nvPr/>
            </p:nvGrpSpPr>
            <p:grpSpPr bwMode="auto">
              <a:xfrm>
                <a:off x="4609" y="3084"/>
                <a:ext cx="288" cy="288"/>
                <a:chOff x="3120" y="3169"/>
                <a:chExt cx="288" cy="288"/>
              </a:xfrm>
            </p:grpSpPr>
            <p:sp>
              <p:nvSpPr>
                <p:cNvPr id="32261" name="Rectangle 18"/>
                <p:cNvSpPr>
                  <a:spLocks noChangeArrowheads="1"/>
                </p:cNvSpPr>
                <p:nvPr/>
              </p:nvSpPr>
              <p:spPr bwMode="auto">
                <a:xfrm>
                  <a:off x="3120" y="3169"/>
                  <a:ext cx="288" cy="288"/>
                </a:xfrm>
                <a:prstGeom prst="rect">
                  <a:avLst/>
                </a:prstGeom>
                <a:solidFill>
                  <a:srgbClr val="3F3FFF"/>
                </a:solidFill>
                <a:ln w="12700">
                  <a:solidFill>
                    <a:schemeClr val="bg2"/>
                  </a:solidFill>
                  <a:miter lim="800000"/>
                  <a:headEnd/>
                  <a:tailEnd type="none" w="sm" len="med"/>
                </a:ln>
              </p:spPr>
              <p:txBody>
                <a:bodyPr wrap="none" anchor="ctr"/>
                <a:lstStyle/>
                <a:p>
                  <a:endParaRPr lang="en-US"/>
                </a:p>
              </p:txBody>
            </p:sp>
            <p:sp>
              <p:nvSpPr>
                <p:cNvPr id="32262" name="Line 19"/>
                <p:cNvSpPr>
                  <a:spLocks noChangeShapeType="1"/>
                </p:cNvSpPr>
                <p:nvPr/>
              </p:nvSpPr>
              <p:spPr bwMode="auto">
                <a:xfrm flipV="1">
                  <a:off x="3264" y="3169"/>
                  <a:ext cx="0" cy="288"/>
                </a:xfrm>
                <a:prstGeom prst="line">
                  <a:avLst/>
                </a:prstGeom>
                <a:noFill/>
                <a:ln w="6350">
                  <a:solidFill>
                    <a:schemeClr val="bg2"/>
                  </a:solidFill>
                  <a:round/>
                  <a:headEnd/>
                  <a:tailEnd type="none" w="sm" len="med"/>
                </a:ln>
              </p:spPr>
              <p:txBody>
                <a:bodyPr/>
                <a:lstStyle/>
                <a:p>
                  <a:endParaRPr lang="en-US"/>
                </a:p>
              </p:txBody>
            </p:sp>
            <p:sp>
              <p:nvSpPr>
                <p:cNvPr id="32263" name="Line 20"/>
                <p:cNvSpPr>
                  <a:spLocks noChangeShapeType="1"/>
                </p:cNvSpPr>
                <p:nvPr/>
              </p:nvSpPr>
              <p:spPr bwMode="auto">
                <a:xfrm flipV="1">
                  <a:off x="3192" y="3169"/>
                  <a:ext cx="0" cy="288"/>
                </a:xfrm>
                <a:prstGeom prst="line">
                  <a:avLst/>
                </a:prstGeom>
                <a:noFill/>
                <a:ln w="6350">
                  <a:solidFill>
                    <a:schemeClr val="bg2"/>
                  </a:solidFill>
                  <a:round/>
                  <a:headEnd/>
                  <a:tailEnd type="none" w="sm" len="med"/>
                </a:ln>
              </p:spPr>
              <p:txBody>
                <a:bodyPr/>
                <a:lstStyle/>
                <a:p>
                  <a:endParaRPr lang="en-US"/>
                </a:p>
              </p:txBody>
            </p:sp>
            <p:sp>
              <p:nvSpPr>
                <p:cNvPr id="32264" name="Line 21"/>
                <p:cNvSpPr>
                  <a:spLocks noChangeShapeType="1"/>
                </p:cNvSpPr>
                <p:nvPr/>
              </p:nvSpPr>
              <p:spPr bwMode="auto">
                <a:xfrm flipV="1">
                  <a:off x="3336" y="3169"/>
                  <a:ext cx="0" cy="288"/>
                </a:xfrm>
                <a:prstGeom prst="line">
                  <a:avLst/>
                </a:prstGeom>
                <a:noFill/>
                <a:ln w="6350">
                  <a:solidFill>
                    <a:schemeClr val="bg2"/>
                  </a:solidFill>
                  <a:round/>
                  <a:headEnd/>
                  <a:tailEnd type="none" w="sm" len="med"/>
                </a:ln>
              </p:spPr>
              <p:txBody>
                <a:bodyPr/>
                <a:lstStyle/>
                <a:p>
                  <a:endParaRPr lang="en-US"/>
                </a:p>
              </p:txBody>
            </p:sp>
            <p:sp>
              <p:nvSpPr>
                <p:cNvPr id="32265" name="Line 22"/>
                <p:cNvSpPr>
                  <a:spLocks noChangeShapeType="1"/>
                </p:cNvSpPr>
                <p:nvPr/>
              </p:nvSpPr>
              <p:spPr bwMode="auto">
                <a:xfrm>
                  <a:off x="3120" y="3313"/>
                  <a:ext cx="288" cy="0"/>
                </a:xfrm>
                <a:prstGeom prst="line">
                  <a:avLst/>
                </a:prstGeom>
                <a:noFill/>
                <a:ln w="6350">
                  <a:solidFill>
                    <a:schemeClr val="bg2"/>
                  </a:solidFill>
                  <a:round/>
                  <a:headEnd/>
                  <a:tailEnd type="none" w="sm" len="med"/>
                </a:ln>
              </p:spPr>
              <p:txBody>
                <a:bodyPr/>
                <a:lstStyle/>
                <a:p>
                  <a:endParaRPr lang="en-US"/>
                </a:p>
              </p:txBody>
            </p:sp>
            <p:sp>
              <p:nvSpPr>
                <p:cNvPr id="32266" name="Line 23"/>
                <p:cNvSpPr>
                  <a:spLocks noChangeShapeType="1"/>
                </p:cNvSpPr>
                <p:nvPr/>
              </p:nvSpPr>
              <p:spPr bwMode="auto">
                <a:xfrm>
                  <a:off x="3120" y="3385"/>
                  <a:ext cx="288" cy="0"/>
                </a:xfrm>
                <a:prstGeom prst="line">
                  <a:avLst/>
                </a:prstGeom>
                <a:noFill/>
                <a:ln w="6350">
                  <a:solidFill>
                    <a:schemeClr val="bg2"/>
                  </a:solidFill>
                  <a:round/>
                  <a:headEnd/>
                  <a:tailEnd type="none" w="sm" len="med"/>
                </a:ln>
              </p:spPr>
              <p:txBody>
                <a:bodyPr/>
                <a:lstStyle/>
                <a:p>
                  <a:endParaRPr lang="en-US"/>
                </a:p>
              </p:txBody>
            </p:sp>
            <p:sp>
              <p:nvSpPr>
                <p:cNvPr id="32267" name="Line 24"/>
                <p:cNvSpPr>
                  <a:spLocks noChangeShapeType="1"/>
                </p:cNvSpPr>
                <p:nvPr/>
              </p:nvSpPr>
              <p:spPr bwMode="auto">
                <a:xfrm>
                  <a:off x="3120" y="3241"/>
                  <a:ext cx="288" cy="0"/>
                </a:xfrm>
                <a:prstGeom prst="line">
                  <a:avLst/>
                </a:prstGeom>
                <a:noFill/>
                <a:ln w="6350">
                  <a:solidFill>
                    <a:schemeClr val="bg2"/>
                  </a:solidFill>
                  <a:round/>
                  <a:headEnd/>
                  <a:tailEnd type="none" w="sm" len="med"/>
                </a:ln>
              </p:spPr>
              <p:txBody>
                <a:bodyPr/>
                <a:lstStyle/>
                <a:p>
                  <a:endParaRPr lang="en-US"/>
                </a:p>
              </p:txBody>
            </p:sp>
          </p:grpSp>
          <p:grpSp>
            <p:nvGrpSpPr>
              <p:cNvPr id="32148" name="Group 25"/>
              <p:cNvGrpSpPr>
                <a:grpSpLocks/>
              </p:cNvGrpSpPr>
              <p:nvPr/>
            </p:nvGrpSpPr>
            <p:grpSpPr bwMode="auto">
              <a:xfrm>
                <a:off x="4321" y="2796"/>
                <a:ext cx="288" cy="288"/>
                <a:chOff x="3120" y="3169"/>
                <a:chExt cx="288" cy="288"/>
              </a:xfrm>
            </p:grpSpPr>
            <p:sp>
              <p:nvSpPr>
                <p:cNvPr id="32254" name="Rectangle 26"/>
                <p:cNvSpPr>
                  <a:spLocks noChangeArrowheads="1"/>
                </p:cNvSpPr>
                <p:nvPr/>
              </p:nvSpPr>
              <p:spPr bwMode="auto">
                <a:xfrm>
                  <a:off x="3120" y="3169"/>
                  <a:ext cx="288" cy="288"/>
                </a:xfrm>
                <a:prstGeom prst="rect">
                  <a:avLst/>
                </a:prstGeom>
                <a:solidFill>
                  <a:srgbClr val="3F3FFF"/>
                </a:solidFill>
                <a:ln w="12700">
                  <a:solidFill>
                    <a:schemeClr val="bg2"/>
                  </a:solidFill>
                  <a:miter lim="800000"/>
                  <a:headEnd/>
                  <a:tailEnd type="none" w="sm" len="med"/>
                </a:ln>
              </p:spPr>
              <p:txBody>
                <a:bodyPr wrap="none" anchor="ctr"/>
                <a:lstStyle/>
                <a:p>
                  <a:endParaRPr lang="en-US"/>
                </a:p>
              </p:txBody>
            </p:sp>
            <p:sp>
              <p:nvSpPr>
                <p:cNvPr id="32255" name="Line 27"/>
                <p:cNvSpPr>
                  <a:spLocks noChangeShapeType="1"/>
                </p:cNvSpPr>
                <p:nvPr/>
              </p:nvSpPr>
              <p:spPr bwMode="auto">
                <a:xfrm flipV="1">
                  <a:off x="3264" y="3169"/>
                  <a:ext cx="0" cy="288"/>
                </a:xfrm>
                <a:prstGeom prst="line">
                  <a:avLst/>
                </a:prstGeom>
                <a:noFill/>
                <a:ln w="6350">
                  <a:solidFill>
                    <a:schemeClr val="bg2"/>
                  </a:solidFill>
                  <a:round/>
                  <a:headEnd/>
                  <a:tailEnd type="none" w="sm" len="med"/>
                </a:ln>
              </p:spPr>
              <p:txBody>
                <a:bodyPr/>
                <a:lstStyle/>
                <a:p>
                  <a:endParaRPr lang="en-US"/>
                </a:p>
              </p:txBody>
            </p:sp>
            <p:sp>
              <p:nvSpPr>
                <p:cNvPr id="32256" name="Line 28"/>
                <p:cNvSpPr>
                  <a:spLocks noChangeShapeType="1"/>
                </p:cNvSpPr>
                <p:nvPr/>
              </p:nvSpPr>
              <p:spPr bwMode="auto">
                <a:xfrm flipV="1">
                  <a:off x="3192" y="3169"/>
                  <a:ext cx="0" cy="288"/>
                </a:xfrm>
                <a:prstGeom prst="line">
                  <a:avLst/>
                </a:prstGeom>
                <a:noFill/>
                <a:ln w="6350">
                  <a:solidFill>
                    <a:schemeClr val="bg2"/>
                  </a:solidFill>
                  <a:round/>
                  <a:headEnd/>
                  <a:tailEnd type="none" w="sm" len="med"/>
                </a:ln>
              </p:spPr>
              <p:txBody>
                <a:bodyPr/>
                <a:lstStyle/>
                <a:p>
                  <a:endParaRPr lang="en-US"/>
                </a:p>
              </p:txBody>
            </p:sp>
            <p:sp>
              <p:nvSpPr>
                <p:cNvPr id="32257" name="Line 29"/>
                <p:cNvSpPr>
                  <a:spLocks noChangeShapeType="1"/>
                </p:cNvSpPr>
                <p:nvPr/>
              </p:nvSpPr>
              <p:spPr bwMode="auto">
                <a:xfrm flipV="1">
                  <a:off x="3336" y="3169"/>
                  <a:ext cx="0" cy="288"/>
                </a:xfrm>
                <a:prstGeom prst="line">
                  <a:avLst/>
                </a:prstGeom>
                <a:noFill/>
                <a:ln w="6350">
                  <a:solidFill>
                    <a:schemeClr val="bg2"/>
                  </a:solidFill>
                  <a:round/>
                  <a:headEnd/>
                  <a:tailEnd type="none" w="sm" len="med"/>
                </a:ln>
              </p:spPr>
              <p:txBody>
                <a:bodyPr/>
                <a:lstStyle/>
                <a:p>
                  <a:endParaRPr lang="en-US"/>
                </a:p>
              </p:txBody>
            </p:sp>
            <p:sp>
              <p:nvSpPr>
                <p:cNvPr id="32258" name="Line 30"/>
                <p:cNvSpPr>
                  <a:spLocks noChangeShapeType="1"/>
                </p:cNvSpPr>
                <p:nvPr/>
              </p:nvSpPr>
              <p:spPr bwMode="auto">
                <a:xfrm>
                  <a:off x="3120" y="3313"/>
                  <a:ext cx="288" cy="0"/>
                </a:xfrm>
                <a:prstGeom prst="line">
                  <a:avLst/>
                </a:prstGeom>
                <a:noFill/>
                <a:ln w="6350">
                  <a:solidFill>
                    <a:schemeClr val="bg2"/>
                  </a:solidFill>
                  <a:round/>
                  <a:headEnd/>
                  <a:tailEnd type="none" w="sm" len="med"/>
                </a:ln>
              </p:spPr>
              <p:txBody>
                <a:bodyPr/>
                <a:lstStyle/>
                <a:p>
                  <a:endParaRPr lang="en-US"/>
                </a:p>
              </p:txBody>
            </p:sp>
            <p:sp>
              <p:nvSpPr>
                <p:cNvPr id="32259" name="Line 31"/>
                <p:cNvSpPr>
                  <a:spLocks noChangeShapeType="1"/>
                </p:cNvSpPr>
                <p:nvPr/>
              </p:nvSpPr>
              <p:spPr bwMode="auto">
                <a:xfrm>
                  <a:off x="3120" y="3385"/>
                  <a:ext cx="288" cy="0"/>
                </a:xfrm>
                <a:prstGeom prst="line">
                  <a:avLst/>
                </a:prstGeom>
                <a:noFill/>
                <a:ln w="6350">
                  <a:solidFill>
                    <a:schemeClr val="bg2"/>
                  </a:solidFill>
                  <a:round/>
                  <a:headEnd/>
                  <a:tailEnd type="none" w="sm" len="med"/>
                </a:ln>
              </p:spPr>
              <p:txBody>
                <a:bodyPr/>
                <a:lstStyle/>
                <a:p>
                  <a:endParaRPr lang="en-US"/>
                </a:p>
              </p:txBody>
            </p:sp>
            <p:sp>
              <p:nvSpPr>
                <p:cNvPr id="32260" name="Line 32"/>
                <p:cNvSpPr>
                  <a:spLocks noChangeShapeType="1"/>
                </p:cNvSpPr>
                <p:nvPr/>
              </p:nvSpPr>
              <p:spPr bwMode="auto">
                <a:xfrm>
                  <a:off x="3120" y="3241"/>
                  <a:ext cx="288" cy="0"/>
                </a:xfrm>
                <a:prstGeom prst="line">
                  <a:avLst/>
                </a:prstGeom>
                <a:noFill/>
                <a:ln w="6350">
                  <a:solidFill>
                    <a:schemeClr val="bg2"/>
                  </a:solidFill>
                  <a:round/>
                  <a:headEnd/>
                  <a:tailEnd type="none" w="sm" len="med"/>
                </a:ln>
              </p:spPr>
              <p:txBody>
                <a:bodyPr/>
                <a:lstStyle/>
                <a:p>
                  <a:endParaRPr lang="en-US"/>
                </a:p>
              </p:txBody>
            </p:sp>
          </p:grpSp>
          <p:grpSp>
            <p:nvGrpSpPr>
              <p:cNvPr id="32149" name="Group 33"/>
              <p:cNvGrpSpPr>
                <a:grpSpLocks/>
              </p:cNvGrpSpPr>
              <p:nvPr/>
            </p:nvGrpSpPr>
            <p:grpSpPr bwMode="auto">
              <a:xfrm>
                <a:off x="4609" y="2796"/>
                <a:ext cx="288" cy="288"/>
                <a:chOff x="3120" y="3169"/>
                <a:chExt cx="288" cy="288"/>
              </a:xfrm>
            </p:grpSpPr>
            <p:sp>
              <p:nvSpPr>
                <p:cNvPr id="32247" name="Rectangle 34"/>
                <p:cNvSpPr>
                  <a:spLocks noChangeArrowheads="1"/>
                </p:cNvSpPr>
                <p:nvPr/>
              </p:nvSpPr>
              <p:spPr bwMode="auto">
                <a:xfrm>
                  <a:off x="3120" y="3169"/>
                  <a:ext cx="288" cy="288"/>
                </a:xfrm>
                <a:prstGeom prst="rect">
                  <a:avLst/>
                </a:prstGeom>
                <a:solidFill>
                  <a:srgbClr val="BFBF00"/>
                </a:solidFill>
                <a:ln w="12700">
                  <a:solidFill>
                    <a:schemeClr val="bg2"/>
                  </a:solidFill>
                  <a:miter lim="800000"/>
                  <a:headEnd/>
                  <a:tailEnd type="none" w="sm" len="med"/>
                </a:ln>
              </p:spPr>
              <p:txBody>
                <a:bodyPr wrap="none" anchor="ctr"/>
                <a:lstStyle/>
                <a:p>
                  <a:endParaRPr lang="en-US"/>
                </a:p>
              </p:txBody>
            </p:sp>
            <p:sp>
              <p:nvSpPr>
                <p:cNvPr id="32248" name="Line 35"/>
                <p:cNvSpPr>
                  <a:spLocks noChangeShapeType="1"/>
                </p:cNvSpPr>
                <p:nvPr/>
              </p:nvSpPr>
              <p:spPr bwMode="auto">
                <a:xfrm flipV="1">
                  <a:off x="3264" y="3169"/>
                  <a:ext cx="0" cy="288"/>
                </a:xfrm>
                <a:prstGeom prst="line">
                  <a:avLst/>
                </a:prstGeom>
                <a:noFill/>
                <a:ln w="6350">
                  <a:solidFill>
                    <a:schemeClr val="bg2"/>
                  </a:solidFill>
                  <a:round/>
                  <a:headEnd/>
                  <a:tailEnd type="none" w="sm" len="med"/>
                </a:ln>
              </p:spPr>
              <p:txBody>
                <a:bodyPr/>
                <a:lstStyle/>
                <a:p>
                  <a:endParaRPr lang="en-US"/>
                </a:p>
              </p:txBody>
            </p:sp>
            <p:sp>
              <p:nvSpPr>
                <p:cNvPr id="32249" name="Line 36"/>
                <p:cNvSpPr>
                  <a:spLocks noChangeShapeType="1"/>
                </p:cNvSpPr>
                <p:nvPr/>
              </p:nvSpPr>
              <p:spPr bwMode="auto">
                <a:xfrm flipV="1">
                  <a:off x="3192" y="3169"/>
                  <a:ext cx="0" cy="288"/>
                </a:xfrm>
                <a:prstGeom prst="line">
                  <a:avLst/>
                </a:prstGeom>
                <a:noFill/>
                <a:ln w="6350">
                  <a:solidFill>
                    <a:schemeClr val="bg2"/>
                  </a:solidFill>
                  <a:round/>
                  <a:headEnd/>
                  <a:tailEnd type="none" w="sm" len="med"/>
                </a:ln>
              </p:spPr>
              <p:txBody>
                <a:bodyPr/>
                <a:lstStyle/>
                <a:p>
                  <a:endParaRPr lang="en-US"/>
                </a:p>
              </p:txBody>
            </p:sp>
            <p:sp>
              <p:nvSpPr>
                <p:cNvPr id="32250" name="Line 37"/>
                <p:cNvSpPr>
                  <a:spLocks noChangeShapeType="1"/>
                </p:cNvSpPr>
                <p:nvPr/>
              </p:nvSpPr>
              <p:spPr bwMode="auto">
                <a:xfrm flipV="1">
                  <a:off x="3336" y="3169"/>
                  <a:ext cx="0" cy="288"/>
                </a:xfrm>
                <a:prstGeom prst="line">
                  <a:avLst/>
                </a:prstGeom>
                <a:noFill/>
                <a:ln w="6350">
                  <a:solidFill>
                    <a:schemeClr val="bg2"/>
                  </a:solidFill>
                  <a:round/>
                  <a:headEnd/>
                  <a:tailEnd type="none" w="sm" len="med"/>
                </a:ln>
              </p:spPr>
              <p:txBody>
                <a:bodyPr/>
                <a:lstStyle/>
                <a:p>
                  <a:endParaRPr lang="en-US"/>
                </a:p>
              </p:txBody>
            </p:sp>
            <p:sp>
              <p:nvSpPr>
                <p:cNvPr id="32251" name="Line 38"/>
                <p:cNvSpPr>
                  <a:spLocks noChangeShapeType="1"/>
                </p:cNvSpPr>
                <p:nvPr/>
              </p:nvSpPr>
              <p:spPr bwMode="auto">
                <a:xfrm>
                  <a:off x="3120" y="3313"/>
                  <a:ext cx="288" cy="0"/>
                </a:xfrm>
                <a:prstGeom prst="line">
                  <a:avLst/>
                </a:prstGeom>
                <a:noFill/>
                <a:ln w="6350">
                  <a:solidFill>
                    <a:schemeClr val="bg2"/>
                  </a:solidFill>
                  <a:round/>
                  <a:headEnd/>
                  <a:tailEnd type="none" w="sm" len="med"/>
                </a:ln>
              </p:spPr>
              <p:txBody>
                <a:bodyPr/>
                <a:lstStyle/>
                <a:p>
                  <a:endParaRPr lang="en-US"/>
                </a:p>
              </p:txBody>
            </p:sp>
            <p:sp>
              <p:nvSpPr>
                <p:cNvPr id="32252" name="Line 39"/>
                <p:cNvSpPr>
                  <a:spLocks noChangeShapeType="1"/>
                </p:cNvSpPr>
                <p:nvPr/>
              </p:nvSpPr>
              <p:spPr bwMode="auto">
                <a:xfrm>
                  <a:off x="3120" y="3385"/>
                  <a:ext cx="288" cy="0"/>
                </a:xfrm>
                <a:prstGeom prst="line">
                  <a:avLst/>
                </a:prstGeom>
                <a:noFill/>
                <a:ln w="6350">
                  <a:solidFill>
                    <a:schemeClr val="bg2"/>
                  </a:solidFill>
                  <a:round/>
                  <a:headEnd/>
                  <a:tailEnd type="none" w="sm" len="med"/>
                </a:ln>
              </p:spPr>
              <p:txBody>
                <a:bodyPr/>
                <a:lstStyle/>
                <a:p>
                  <a:endParaRPr lang="en-US"/>
                </a:p>
              </p:txBody>
            </p:sp>
            <p:sp>
              <p:nvSpPr>
                <p:cNvPr id="32253" name="Line 40"/>
                <p:cNvSpPr>
                  <a:spLocks noChangeShapeType="1"/>
                </p:cNvSpPr>
                <p:nvPr/>
              </p:nvSpPr>
              <p:spPr bwMode="auto">
                <a:xfrm>
                  <a:off x="3120" y="3241"/>
                  <a:ext cx="288" cy="0"/>
                </a:xfrm>
                <a:prstGeom prst="line">
                  <a:avLst/>
                </a:prstGeom>
                <a:noFill/>
                <a:ln w="6350">
                  <a:solidFill>
                    <a:schemeClr val="bg2"/>
                  </a:solidFill>
                  <a:round/>
                  <a:headEnd/>
                  <a:tailEnd type="none" w="sm" len="med"/>
                </a:ln>
              </p:spPr>
              <p:txBody>
                <a:bodyPr/>
                <a:lstStyle/>
                <a:p>
                  <a:endParaRPr lang="en-US"/>
                </a:p>
              </p:txBody>
            </p:sp>
          </p:grpSp>
          <p:grpSp>
            <p:nvGrpSpPr>
              <p:cNvPr id="32150" name="Group 41"/>
              <p:cNvGrpSpPr>
                <a:grpSpLocks/>
              </p:cNvGrpSpPr>
              <p:nvPr/>
            </p:nvGrpSpPr>
            <p:grpSpPr bwMode="auto">
              <a:xfrm>
                <a:off x="4897" y="3084"/>
                <a:ext cx="288" cy="288"/>
                <a:chOff x="3120" y="3169"/>
                <a:chExt cx="288" cy="288"/>
              </a:xfrm>
            </p:grpSpPr>
            <p:sp>
              <p:nvSpPr>
                <p:cNvPr id="32240" name="Rectangle 42"/>
                <p:cNvSpPr>
                  <a:spLocks noChangeArrowheads="1"/>
                </p:cNvSpPr>
                <p:nvPr/>
              </p:nvSpPr>
              <p:spPr bwMode="auto">
                <a:xfrm>
                  <a:off x="3120" y="3169"/>
                  <a:ext cx="288" cy="288"/>
                </a:xfrm>
                <a:prstGeom prst="rect">
                  <a:avLst/>
                </a:prstGeom>
                <a:solidFill>
                  <a:srgbClr val="FFFFCC"/>
                </a:solidFill>
                <a:ln w="12700">
                  <a:solidFill>
                    <a:schemeClr val="bg2"/>
                  </a:solidFill>
                  <a:miter lim="800000"/>
                  <a:headEnd/>
                  <a:tailEnd type="none" w="sm" len="med"/>
                </a:ln>
              </p:spPr>
              <p:txBody>
                <a:bodyPr wrap="none" anchor="ctr"/>
                <a:lstStyle/>
                <a:p>
                  <a:endParaRPr lang="en-US"/>
                </a:p>
              </p:txBody>
            </p:sp>
            <p:sp>
              <p:nvSpPr>
                <p:cNvPr id="32241" name="Line 43"/>
                <p:cNvSpPr>
                  <a:spLocks noChangeShapeType="1"/>
                </p:cNvSpPr>
                <p:nvPr/>
              </p:nvSpPr>
              <p:spPr bwMode="auto">
                <a:xfrm flipV="1">
                  <a:off x="3264" y="3169"/>
                  <a:ext cx="0" cy="288"/>
                </a:xfrm>
                <a:prstGeom prst="line">
                  <a:avLst/>
                </a:prstGeom>
                <a:noFill/>
                <a:ln w="6350">
                  <a:solidFill>
                    <a:schemeClr val="bg2"/>
                  </a:solidFill>
                  <a:round/>
                  <a:headEnd/>
                  <a:tailEnd type="none" w="sm" len="med"/>
                </a:ln>
              </p:spPr>
              <p:txBody>
                <a:bodyPr/>
                <a:lstStyle/>
                <a:p>
                  <a:endParaRPr lang="en-US"/>
                </a:p>
              </p:txBody>
            </p:sp>
            <p:sp>
              <p:nvSpPr>
                <p:cNvPr id="32242" name="Line 44"/>
                <p:cNvSpPr>
                  <a:spLocks noChangeShapeType="1"/>
                </p:cNvSpPr>
                <p:nvPr/>
              </p:nvSpPr>
              <p:spPr bwMode="auto">
                <a:xfrm flipV="1">
                  <a:off x="3192" y="3169"/>
                  <a:ext cx="0" cy="288"/>
                </a:xfrm>
                <a:prstGeom prst="line">
                  <a:avLst/>
                </a:prstGeom>
                <a:noFill/>
                <a:ln w="6350">
                  <a:solidFill>
                    <a:schemeClr val="bg2"/>
                  </a:solidFill>
                  <a:round/>
                  <a:headEnd/>
                  <a:tailEnd type="none" w="sm" len="med"/>
                </a:ln>
              </p:spPr>
              <p:txBody>
                <a:bodyPr/>
                <a:lstStyle/>
                <a:p>
                  <a:endParaRPr lang="en-US"/>
                </a:p>
              </p:txBody>
            </p:sp>
            <p:sp>
              <p:nvSpPr>
                <p:cNvPr id="32243" name="Line 45"/>
                <p:cNvSpPr>
                  <a:spLocks noChangeShapeType="1"/>
                </p:cNvSpPr>
                <p:nvPr/>
              </p:nvSpPr>
              <p:spPr bwMode="auto">
                <a:xfrm flipV="1">
                  <a:off x="3336" y="3169"/>
                  <a:ext cx="0" cy="288"/>
                </a:xfrm>
                <a:prstGeom prst="line">
                  <a:avLst/>
                </a:prstGeom>
                <a:noFill/>
                <a:ln w="6350">
                  <a:solidFill>
                    <a:schemeClr val="bg2"/>
                  </a:solidFill>
                  <a:round/>
                  <a:headEnd/>
                  <a:tailEnd type="none" w="sm" len="med"/>
                </a:ln>
              </p:spPr>
              <p:txBody>
                <a:bodyPr/>
                <a:lstStyle/>
                <a:p>
                  <a:endParaRPr lang="en-US"/>
                </a:p>
              </p:txBody>
            </p:sp>
            <p:sp>
              <p:nvSpPr>
                <p:cNvPr id="32244" name="Line 46"/>
                <p:cNvSpPr>
                  <a:spLocks noChangeShapeType="1"/>
                </p:cNvSpPr>
                <p:nvPr/>
              </p:nvSpPr>
              <p:spPr bwMode="auto">
                <a:xfrm>
                  <a:off x="3120" y="3313"/>
                  <a:ext cx="288" cy="0"/>
                </a:xfrm>
                <a:prstGeom prst="line">
                  <a:avLst/>
                </a:prstGeom>
                <a:noFill/>
                <a:ln w="6350">
                  <a:solidFill>
                    <a:schemeClr val="bg2"/>
                  </a:solidFill>
                  <a:round/>
                  <a:headEnd/>
                  <a:tailEnd type="none" w="sm" len="med"/>
                </a:ln>
              </p:spPr>
              <p:txBody>
                <a:bodyPr/>
                <a:lstStyle/>
                <a:p>
                  <a:endParaRPr lang="en-US"/>
                </a:p>
              </p:txBody>
            </p:sp>
            <p:sp>
              <p:nvSpPr>
                <p:cNvPr id="32245" name="Line 47"/>
                <p:cNvSpPr>
                  <a:spLocks noChangeShapeType="1"/>
                </p:cNvSpPr>
                <p:nvPr/>
              </p:nvSpPr>
              <p:spPr bwMode="auto">
                <a:xfrm>
                  <a:off x="3120" y="3385"/>
                  <a:ext cx="288" cy="0"/>
                </a:xfrm>
                <a:prstGeom prst="line">
                  <a:avLst/>
                </a:prstGeom>
                <a:noFill/>
                <a:ln w="6350">
                  <a:solidFill>
                    <a:schemeClr val="bg2"/>
                  </a:solidFill>
                  <a:round/>
                  <a:headEnd/>
                  <a:tailEnd type="none" w="sm" len="med"/>
                </a:ln>
              </p:spPr>
              <p:txBody>
                <a:bodyPr/>
                <a:lstStyle/>
                <a:p>
                  <a:endParaRPr lang="en-US"/>
                </a:p>
              </p:txBody>
            </p:sp>
            <p:sp>
              <p:nvSpPr>
                <p:cNvPr id="32246" name="Line 48"/>
                <p:cNvSpPr>
                  <a:spLocks noChangeShapeType="1"/>
                </p:cNvSpPr>
                <p:nvPr/>
              </p:nvSpPr>
              <p:spPr bwMode="auto">
                <a:xfrm>
                  <a:off x="3120" y="3241"/>
                  <a:ext cx="288" cy="0"/>
                </a:xfrm>
                <a:prstGeom prst="line">
                  <a:avLst/>
                </a:prstGeom>
                <a:noFill/>
                <a:ln w="6350">
                  <a:solidFill>
                    <a:schemeClr val="bg2"/>
                  </a:solidFill>
                  <a:round/>
                  <a:headEnd/>
                  <a:tailEnd type="none" w="sm" len="med"/>
                </a:ln>
              </p:spPr>
              <p:txBody>
                <a:bodyPr/>
                <a:lstStyle/>
                <a:p>
                  <a:endParaRPr lang="en-US"/>
                </a:p>
              </p:txBody>
            </p:sp>
          </p:grpSp>
          <p:grpSp>
            <p:nvGrpSpPr>
              <p:cNvPr id="32151" name="Group 49"/>
              <p:cNvGrpSpPr>
                <a:grpSpLocks/>
              </p:cNvGrpSpPr>
              <p:nvPr/>
            </p:nvGrpSpPr>
            <p:grpSpPr bwMode="auto">
              <a:xfrm>
                <a:off x="5185" y="3084"/>
                <a:ext cx="288" cy="288"/>
                <a:chOff x="3120" y="3169"/>
                <a:chExt cx="288" cy="288"/>
              </a:xfrm>
            </p:grpSpPr>
            <p:sp>
              <p:nvSpPr>
                <p:cNvPr id="32233" name="Rectangle 50"/>
                <p:cNvSpPr>
                  <a:spLocks noChangeArrowheads="1"/>
                </p:cNvSpPr>
                <p:nvPr/>
              </p:nvSpPr>
              <p:spPr bwMode="auto">
                <a:xfrm>
                  <a:off x="3120" y="3169"/>
                  <a:ext cx="288" cy="288"/>
                </a:xfrm>
                <a:prstGeom prst="rect">
                  <a:avLst/>
                </a:prstGeom>
                <a:solidFill>
                  <a:srgbClr val="3F3FFF"/>
                </a:solidFill>
                <a:ln w="12700">
                  <a:solidFill>
                    <a:schemeClr val="bg2"/>
                  </a:solidFill>
                  <a:miter lim="800000"/>
                  <a:headEnd/>
                  <a:tailEnd type="none" w="sm" len="med"/>
                </a:ln>
              </p:spPr>
              <p:txBody>
                <a:bodyPr wrap="none" anchor="ctr"/>
                <a:lstStyle/>
                <a:p>
                  <a:endParaRPr lang="en-US"/>
                </a:p>
              </p:txBody>
            </p:sp>
            <p:sp>
              <p:nvSpPr>
                <p:cNvPr id="32234" name="Line 51"/>
                <p:cNvSpPr>
                  <a:spLocks noChangeShapeType="1"/>
                </p:cNvSpPr>
                <p:nvPr/>
              </p:nvSpPr>
              <p:spPr bwMode="auto">
                <a:xfrm flipV="1">
                  <a:off x="3264" y="3169"/>
                  <a:ext cx="0" cy="288"/>
                </a:xfrm>
                <a:prstGeom prst="line">
                  <a:avLst/>
                </a:prstGeom>
                <a:noFill/>
                <a:ln w="6350">
                  <a:solidFill>
                    <a:schemeClr val="bg2"/>
                  </a:solidFill>
                  <a:round/>
                  <a:headEnd/>
                  <a:tailEnd type="none" w="sm" len="med"/>
                </a:ln>
              </p:spPr>
              <p:txBody>
                <a:bodyPr/>
                <a:lstStyle/>
                <a:p>
                  <a:endParaRPr lang="en-US"/>
                </a:p>
              </p:txBody>
            </p:sp>
            <p:sp>
              <p:nvSpPr>
                <p:cNvPr id="32235" name="Line 52"/>
                <p:cNvSpPr>
                  <a:spLocks noChangeShapeType="1"/>
                </p:cNvSpPr>
                <p:nvPr/>
              </p:nvSpPr>
              <p:spPr bwMode="auto">
                <a:xfrm flipV="1">
                  <a:off x="3192" y="3169"/>
                  <a:ext cx="0" cy="288"/>
                </a:xfrm>
                <a:prstGeom prst="line">
                  <a:avLst/>
                </a:prstGeom>
                <a:noFill/>
                <a:ln w="6350">
                  <a:solidFill>
                    <a:schemeClr val="bg2"/>
                  </a:solidFill>
                  <a:round/>
                  <a:headEnd/>
                  <a:tailEnd type="none" w="sm" len="med"/>
                </a:ln>
              </p:spPr>
              <p:txBody>
                <a:bodyPr/>
                <a:lstStyle/>
                <a:p>
                  <a:endParaRPr lang="en-US"/>
                </a:p>
              </p:txBody>
            </p:sp>
            <p:sp>
              <p:nvSpPr>
                <p:cNvPr id="32236" name="Line 53"/>
                <p:cNvSpPr>
                  <a:spLocks noChangeShapeType="1"/>
                </p:cNvSpPr>
                <p:nvPr/>
              </p:nvSpPr>
              <p:spPr bwMode="auto">
                <a:xfrm flipV="1">
                  <a:off x="3336" y="3169"/>
                  <a:ext cx="0" cy="288"/>
                </a:xfrm>
                <a:prstGeom prst="line">
                  <a:avLst/>
                </a:prstGeom>
                <a:noFill/>
                <a:ln w="6350">
                  <a:solidFill>
                    <a:schemeClr val="bg2"/>
                  </a:solidFill>
                  <a:round/>
                  <a:headEnd/>
                  <a:tailEnd type="none" w="sm" len="med"/>
                </a:ln>
              </p:spPr>
              <p:txBody>
                <a:bodyPr/>
                <a:lstStyle/>
                <a:p>
                  <a:endParaRPr lang="en-US"/>
                </a:p>
              </p:txBody>
            </p:sp>
            <p:sp>
              <p:nvSpPr>
                <p:cNvPr id="32237" name="Line 54"/>
                <p:cNvSpPr>
                  <a:spLocks noChangeShapeType="1"/>
                </p:cNvSpPr>
                <p:nvPr/>
              </p:nvSpPr>
              <p:spPr bwMode="auto">
                <a:xfrm>
                  <a:off x="3120" y="3313"/>
                  <a:ext cx="288" cy="0"/>
                </a:xfrm>
                <a:prstGeom prst="line">
                  <a:avLst/>
                </a:prstGeom>
                <a:noFill/>
                <a:ln w="6350">
                  <a:solidFill>
                    <a:schemeClr val="bg2"/>
                  </a:solidFill>
                  <a:round/>
                  <a:headEnd/>
                  <a:tailEnd type="none" w="sm" len="med"/>
                </a:ln>
              </p:spPr>
              <p:txBody>
                <a:bodyPr/>
                <a:lstStyle/>
                <a:p>
                  <a:endParaRPr lang="en-US"/>
                </a:p>
              </p:txBody>
            </p:sp>
            <p:sp>
              <p:nvSpPr>
                <p:cNvPr id="32238" name="Line 55"/>
                <p:cNvSpPr>
                  <a:spLocks noChangeShapeType="1"/>
                </p:cNvSpPr>
                <p:nvPr/>
              </p:nvSpPr>
              <p:spPr bwMode="auto">
                <a:xfrm>
                  <a:off x="3120" y="3385"/>
                  <a:ext cx="288" cy="0"/>
                </a:xfrm>
                <a:prstGeom prst="line">
                  <a:avLst/>
                </a:prstGeom>
                <a:noFill/>
                <a:ln w="6350">
                  <a:solidFill>
                    <a:schemeClr val="bg2"/>
                  </a:solidFill>
                  <a:round/>
                  <a:headEnd/>
                  <a:tailEnd type="none" w="sm" len="med"/>
                </a:ln>
              </p:spPr>
              <p:txBody>
                <a:bodyPr/>
                <a:lstStyle/>
                <a:p>
                  <a:endParaRPr lang="en-US"/>
                </a:p>
              </p:txBody>
            </p:sp>
            <p:sp>
              <p:nvSpPr>
                <p:cNvPr id="32239" name="Line 56"/>
                <p:cNvSpPr>
                  <a:spLocks noChangeShapeType="1"/>
                </p:cNvSpPr>
                <p:nvPr/>
              </p:nvSpPr>
              <p:spPr bwMode="auto">
                <a:xfrm>
                  <a:off x="3120" y="3241"/>
                  <a:ext cx="288" cy="0"/>
                </a:xfrm>
                <a:prstGeom prst="line">
                  <a:avLst/>
                </a:prstGeom>
                <a:noFill/>
                <a:ln w="6350">
                  <a:solidFill>
                    <a:schemeClr val="bg2"/>
                  </a:solidFill>
                  <a:round/>
                  <a:headEnd/>
                  <a:tailEnd type="none" w="sm" len="med"/>
                </a:ln>
              </p:spPr>
              <p:txBody>
                <a:bodyPr/>
                <a:lstStyle/>
                <a:p>
                  <a:endParaRPr lang="en-US"/>
                </a:p>
              </p:txBody>
            </p:sp>
          </p:grpSp>
          <p:grpSp>
            <p:nvGrpSpPr>
              <p:cNvPr id="32152" name="Group 57"/>
              <p:cNvGrpSpPr>
                <a:grpSpLocks/>
              </p:cNvGrpSpPr>
              <p:nvPr/>
            </p:nvGrpSpPr>
            <p:grpSpPr bwMode="auto">
              <a:xfrm>
                <a:off x="4897" y="2796"/>
                <a:ext cx="288" cy="288"/>
                <a:chOff x="3120" y="3169"/>
                <a:chExt cx="288" cy="288"/>
              </a:xfrm>
            </p:grpSpPr>
            <p:sp>
              <p:nvSpPr>
                <p:cNvPr id="32226" name="Rectangle 58"/>
                <p:cNvSpPr>
                  <a:spLocks noChangeArrowheads="1"/>
                </p:cNvSpPr>
                <p:nvPr/>
              </p:nvSpPr>
              <p:spPr bwMode="auto">
                <a:xfrm>
                  <a:off x="3120" y="3169"/>
                  <a:ext cx="288" cy="288"/>
                </a:xfrm>
                <a:prstGeom prst="rect">
                  <a:avLst/>
                </a:prstGeom>
                <a:solidFill>
                  <a:srgbClr val="CFCFFF"/>
                </a:solidFill>
                <a:ln w="12700">
                  <a:solidFill>
                    <a:schemeClr val="bg2"/>
                  </a:solidFill>
                  <a:miter lim="800000"/>
                  <a:headEnd/>
                  <a:tailEnd type="none" w="sm" len="med"/>
                </a:ln>
              </p:spPr>
              <p:txBody>
                <a:bodyPr wrap="none" anchor="ctr"/>
                <a:lstStyle/>
                <a:p>
                  <a:endParaRPr lang="en-US"/>
                </a:p>
              </p:txBody>
            </p:sp>
            <p:sp>
              <p:nvSpPr>
                <p:cNvPr id="32227" name="Line 59"/>
                <p:cNvSpPr>
                  <a:spLocks noChangeShapeType="1"/>
                </p:cNvSpPr>
                <p:nvPr/>
              </p:nvSpPr>
              <p:spPr bwMode="auto">
                <a:xfrm flipV="1">
                  <a:off x="3264" y="3169"/>
                  <a:ext cx="0" cy="288"/>
                </a:xfrm>
                <a:prstGeom prst="line">
                  <a:avLst/>
                </a:prstGeom>
                <a:noFill/>
                <a:ln w="6350">
                  <a:solidFill>
                    <a:schemeClr val="bg2"/>
                  </a:solidFill>
                  <a:round/>
                  <a:headEnd/>
                  <a:tailEnd type="none" w="sm" len="med"/>
                </a:ln>
              </p:spPr>
              <p:txBody>
                <a:bodyPr/>
                <a:lstStyle/>
                <a:p>
                  <a:endParaRPr lang="en-US"/>
                </a:p>
              </p:txBody>
            </p:sp>
            <p:sp>
              <p:nvSpPr>
                <p:cNvPr id="32228" name="Line 60"/>
                <p:cNvSpPr>
                  <a:spLocks noChangeShapeType="1"/>
                </p:cNvSpPr>
                <p:nvPr/>
              </p:nvSpPr>
              <p:spPr bwMode="auto">
                <a:xfrm flipV="1">
                  <a:off x="3192" y="3169"/>
                  <a:ext cx="0" cy="288"/>
                </a:xfrm>
                <a:prstGeom prst="line">
                  <a:avLst/>
                </a:prstGeom>
                <a:noFill/>
                <a:ln w="6350">
                  <a:solidFill>
                    <a:schemeClr val="bg2"/>
                  </a:solidFill>
                  <a:round/>
                  <a:headEnd/>
                  <a:tailEnd type="none" w="sm" len="med"/>
                </a:ln>
              </p:spPr>
              <p:txBody>
                <a:bodyPr/>
                <a:lstStyle/>
                <a:p>
                  <a:endParaRPr lang="en-US"/>
                </a:p>
              </p:txBody>
            </p:sp>
            <p:sp>
              <p:nvSpPr>
                <p:cNvPr id="32229" name="Line 61"/>
                <p:cNvSpPr>
                  <a:spLocks noChangeShapeType="1"/>
                </p:cNvSpPr>
                <p:nvPr/>
              </p:nvSpPr>
              <p:spPr bwMode="auto">
                <a:xfrm flipV="1">
                  <a:off x="3336" y="3169"/>
                  <a:ext cx="0" cy="288"/>
                </a:xfrm>
                <a:prstGeom prst="line">
                  <a:avLst/>
                </a:prstGeom>
                <a:noFill/>
                <a:ln w="6350">
                  <a:solidFill>
                    <a:schemeClr val="bg2"/>
                  </a:solidFill>
                  <a:round/>
                  <a:headEnd/>
                  <a:tailEnd type="none" w="sm" len="med"/>
                </a:ln>
              </p:spPr>
              <p:txBody>
                <a:bodyPr/>
                <a:lstStyle/>
                <a:p>
                  <a:endParaRPr lang="en-US"/>
                </a:p>
              </p:txBody>
            </p:sp>
            <p:sp>
              <p:nvSpPr>
                <p:cNvPr id="32230" name="Line 62"/>
                <p:cNvSpPr>
                  <a:spLocks noChangeShapeType="1"/>
                </p:cNvSpPr>
                <p:nvPr/>
              </p:nvSpPr>
              <p:spPr bwMode="auto">
                <a:xfrm>
                  <a:off x="3120" y="3313"/>
                  <a:ext cx="288" cy="0"/>
                </a:xfrm>
                <a:prstGeom prst="line">
                  <a:avLst/>
                </a:prstGeom>
                <a:noFill/>
                <a:ln w="6350">
                  <a:solidFill>
                    <a:schemeClr val="bg2"/>
                  </a:solidFill>
                  <a:round/>
                  <a:headEnd/>
                  <a:tailEnd type="none" w="sm" len="med"/>
                </a:ln>
              </p:spPr>
              <p:txBody>
                <a:bodyPr/>
                <a:lstStyle/>
                <a:p>
                  <a:endParaRPr lang="en-US"/>
                </a:p>
              </p:txBody>
            </p:sp>
            <p:sp>
              <p:nvSpPr>
                <p:cNvPr id="32231" name="Line 63"/>
                <p:cNvSpPr>
                  <a:spLocks noChangeShapeType="1"/>
                </p:cNvSpPr>
                <p:nvPr/>
              </p:nvSpPr>
              <p:spPr bwMode="auto">
                <a:xfrm>
                  <a:off x="3120" y="3385"/>
                  <a:ext cx="288" cy="0"/>
                </a:xfrm>
                <a:prstGeom prst="line">
                  <a:avLst/>
                </a:prstGeom>
                <a:noFill/>
                <a:ln w="6350">
                  <a:solidFill>
                    <a:schemeClr val="bg2"/>
                  </a:solidFill>
                  <a:round/>
                  <a:headEnd/>
                  <a:tailEnd type="none" w="sm" len="med"/>
                </a:ln>
              </p:spPr>
              <p:txBody>
                <a:bodyPr/>
                <a:lstStyle/>
                <a:p>
                  <a:endParaRPr lang="en-US"/>
                </a:p>
              </p:txBody>
            </p:sp>
            <p:sp>
              <p:nvSpPr>
                <p:cNvPr id="32232" name="Line 64"/>
                <p:cNvSpPr>
                  <a:spLocks noChangeShapeType="1"/>
                </p:cNvSpPr>
                <p:nvPr/>
              </p:nvSpPr>
              <p:spPr bwMode="auto">
                <a:xfrm>
                  <a:off x="3120" y="3241"/>
                  <a:ext cx="288" cy="0"/>
                </a:xfrm>
                <a:prstGeom prst="line">
                  <a:avLst/>
                </a:prstGeom>
                <a:noFill/>
                <a:ln w="6350">
                  <a:solidFill>
                    <a:schemeClr val="bg2"/>
                  </a:solidFill>
                  <a:round/>
                  <a:headEnd/>
                  <a:tailEnd type="none" w="sm" len="med"/>
                </a:ln>
              </p:spPr>
              <p:txBody>
                <a:bodyPr/>
                <a:lstStyle/>
                <a:p>
                  <a:endParaRPr lang="en-US"/>
                </a:p>
              </p:txBody>
            </p:sp>
          </p:grpSp>
          <p:grpSp>
            <p:nvGrpSpPr>
              <p:cNvPr id="32153" name="Group 65"/>
              <p:cNvGrpSpPr>
                <a:grpSpLocks/>
              </p:cNvGrpSpPr>
              <p:nvPr/>
            </p:nvGrpSpPr>
            <p:grpSpPr bwMode="auto">
              <a:xfrm>
                <a:off x="5185" y="2796"/>
                <a:ext cx="288" cy="288"/>
                <a:chOff x="3120" y="3169"/>
                <a:chExt cx="288" cy="288"/>
              </a:xfrm>
            </p:grpSpPr>
            <p:sp>
              <p:nvSpPr>
                <p:cNvPr id="32219" name="Rectangle 66"/>
                <p:cNvSpPr>
                  <a:spLocks noChangeArrowheads="1"/>
                </p:cNvSpPr>
                <p:nvPr/>
              </p:nvSpPr>
              <p:spPr bwMode="auto">
                <a:xfrm>
                  <a:off x="3120" y="3169"/>
                  <a:ext cx="288" cy="288"/>
                </a:xfrm>
                <a:prstGeom prst="rect">
                  <a:avLst/>
                </a:prstGeom>
                <a:solidFill>
                  <a:srgbClr val="FFFFCC"/>
                </a:solidFill>
                <a:ln w="12700">
                  <a:solidFill>
                    <a:schemeClr val="bg2"/>
                  </a:solidFill>
                  <a:miter lim="800000"/>
                  <a:headEnd/>
                  <a:tailEnd type="none" w="sm" len="med"/>
                </a:ln>
              </p:spPr>
              <p:txBody>
                <a:bodyPr wrap="none" anchor="ctr"/>
                <a:lstStyle/>
                <a:p>
                  <a:endParaRPr lang="en-US"/>
                </a:p>
              </p:txBody>
            </p:sp>
            <p:sp>
              <p:nvSpPr>
                <p:cNvPr id="32220" name="Line 67"/>
                <p:cNvSpPr>
                  <a:spLocks noChangeShapeType="1"/>
                </p:cNvSpPr>
                <p:nvPr/>
              </p:nvSpPr>
              <p:spPr bwMode="auto">
                <a:xfrm flipV="1">
                  <a:off x="3264" y="3169"/>
                  <a:ext cx="0" cy="288"/>
                </a:xfrm>
                <a:prstGeom prst="line">
                  <a:avLst/>
                </a:prstGeom>
                <a:noFill/>
                <a:ln w="6350">
                  <a:solidFill>
                    <a:schemeClr val="bg2"/>
                  </a:solidFill>
                  <a:round/>
                  <a:headEnd/>
                  <a:tailEnd type="none" w="sm" len="med"/>
                </a:ln>
              </p:spPr>
              <p:txBody>
                <a:bodyPr/>
                <a:lstStyle/>
                <a:p>
                  <a:endParaRPr lang="en-US"/>
                </a:p>
              </p:txBody>
            </p:sp>
            <p:sp>
              <p:nvSpPr>
                <p:cNvPr id="32221" name="Line 68"/>
                <p:cNvSpPr>
                  <a:spLocks noChangeShapeType="1"/>
                </p:cNvSpPr>
                <p:nvPr/>
              </p:nvSpPr>
              <p:spPr bwMode="auto">
                <a:xfrm flipV="1">
                  <a:off x="3192" y="3169"/>
                  <a:ext cx="0" cy="288"/>
                </a:xfrm>
                <a:prstGeom prst="line">
                  <a:avLst/>
                </a:prstGeom>
                <a:noFill/>
                <a:ln w="6350">
                  <a:solidFill>
                    <a:schemeClr val="bg2"/>
                  </a:solidFill>
                  <a:round/>
                  <a:headEnd/>
                  <a:tailEnd type="none" w="sm" len="med"/>
                </a:ln>
              </p:spPr>
              <p:txBody>
                <a:bodyPr/>
                <a:lstStyle/>
                <a:p>
                  <a:endParaRPr lang="en-US"/>
                </a:p>
              </p:txBody>
            </p:sp>
            <p:sp>
              <p:nvSpPr>
                <p:cNvPr id="32222" name="Line 69"/>
                <p:cNvSpPr>
                  <a:spLocks noChangeShapeType="1"/>
                </p:cNvSpPr>
                <p:nvPr/>
              </p:nvSpPr>
              <p:spPr bwMode="auto">
                <a:xfrm flipV="1">
                  <a:off x="3336" y="3169"/>
                  <a:ext cx="0" cy="288"/>
                </a:xfrm>
                <a:prstGeom prst="line">
                  <a:avLst/>
                </a:prstGeom>
                <a:noFill/>
                <a:ln w="6350">
                  <a:solidFill>
                    <a:schemeClr val="bg2"/>
                  </a:solidFill>
                  <a:round/>
                  <a:headEnd/>
                  <a:tailEnd type="none" w="sm" len="med"/>
                </a:ln>
              </p:spPr>
              <p:txBody>
                <a:bodyPr/>
                <a:lstStyle/>
                <a:p>
                  <a:endParaRPr lang="en-US"/>
                </a:p>
              </p:txBody>
            </p:sp>
            <p:sp>
              <p:nvSpPr>
                <p:cNvPr id="32223" name="Line 70"/>
                <p:cNvSpPr>
                  <a:spLocks noChangeShapeType="1"/>
                </p:cNvSpPr>
                <p:nvPr/>
              </p:nvSpPr>
              <p:spPr bwMode="auto">
                <a:xfrm>
                  <a:off x="3120" y="3313"/>
                  <a:ext cx="288" cy="0"/>
                </a:xfrm>
                <a:prstGeom prst="line">
                  <a:avLst/>
                </a:prstGeom>
                <a:noFill/>
                <a:ln w="6350">
                  <a:solidFill>
                    <a:schemeClr val="bg2"/>
                  </a:solidFill>
                  <a:round/>
                  <a:headEnd/>
                  <a:tailEnd type="none" w="sm" len="med"/>
                </a:ln>
              </p:spPr>
              <p:txBody>
                <a:bodyPr/>
                <a:lstStyle/>
                <a:p>
                  <a:endParaRPr lang="en-US"/>
                </a:p>
              </p:txBody>
            </p:sp>
            <p:sp>
              <p:nvSpPr>
                <p:cNvPr id="32224" name="Line 71"/>
                <p:cNvSpPr>
                  <a:spLocks noChangeShapeType="1"/>
                </p:cNvSpPr>
                <p:nvPr/>
              </p:nvSpPr>
              <p:spPr bwMode="auto">
                <a:xfrm>
                  <a:off x="3120" y="3385"/>
                  <a:ext cx="288" cy="0"/>
                </a:xfrm>
                <a:prstGeom prst="line">
                  <a:avLst/>
                </a:prstGeom>
                <a:noFill/>
                <a:ln w="6350">
                  <a:solidFill>
                    <a:schemeClr val="bg2"/>
                  </a:solidFill>
                  <a:round/>
                  <a:headEnd/>
                  <a:tailEnd type="none" w="sm" len="med"/>
                </a:ln>
              </p:spPr>
              <p:txBody>
                <a:bodyPr/>
                <a:lstStyle/>
                <a:p>
                  <a:endParaRPr lang="en-US"/>
                </a:p>
              </p:txBody>
            </p:sp>
            <p:sp>
              <p:nvSpPr>
                <p:cNvPr id="32225" name="Line 72"/>
                <p:cNvSpPr>
                  <a:spLocks noChangeShapeType="1"/>
                </p:cNvSpPr>
                <p:nvPr/>
              </p:nvSpPr>
              <p:spPr bwMode="auto">
                <a:xfrm>
                  <a:off x="3120" y="3241"/>
                  <a:ext cx="288" cy="0"/>
                </a:xfrm>
                <a:prstGeom prst="line">
                  <a:avLst/>
                </a:prstGeom>
                <a:noFill/>
                <a:ln w="6350">
                  <a:solidFill>
                    <a:schemeClr val="bg2"/>
                  </a:solidFill>
                  <a:round/>
                  <a:headEnd/>
                  <a:tailEnd type="none" w="sm" len="med"/>
                </a:ln>
              </p:spPr>
              <p:txBody>
                <a:bodyPr/>
                <a:lstStyle/>
                <a:p>
                  <a:endParaRPr lang="en-US"/>
                </a:p>
              </p:txBody>
            </p:sp>
          </p:grpSp>
          <p:grpSp>
            <p:nvGrpSpPr>
              <p:cNvPr id="32154" name="Group 73"/>
              <p:cNvGrpSpPr>
                <a:grpSpLocks/>
              </p:cNvGrpSpPr>
              <p:nvPr/>
            </p:nvGrpSpPr>
            <p:grpSpPr bwMode="auto">
              <a:xfrm>
                <a:off x="4321" y="2508"/>
                <a:ext cx="288" cy="288"/>
                <a:chOff x="3120" y="3169"/>
                <a:chExt cx="288" cy="288"/>
              </a:xfrm>
            </p:grpSpPr>
            <p:sp>
              <p:nvSpPr>
                <p:cNvPr id="32212" name="Rectangle 74"/>
                <p:cNvSpPr>
                  <a:spLocks noChangeArrowheads="1"/>
                </p:cNvSpPr>
                <p:nvPr/>
              </p:nvSpPr>
              <p:spPr bwMode="auto">
                <a:xfrm>
                  <a:off x="3120" y="3169"/>
                  <a:ext cx="288" cy="288"/>
                </a:xfrm>
                <a:prstGeom prst="rect">
                  <a:avLst/>
                </a:prstGeom>
                <a:solidFill>
                  <a:srgbClr val="BFBF00"/>
                </a:solidFill>
                <a:ln w="12700">
                  <a:solidFill>
                    <a:schemeClr val="bg2"/>
                  </a:solidFill>
                  <a:miter lim="800000"/>
                  <a:headEnd/>
                  <a:tailEnd type="none" w="sm" len="med"/>
                </a:ln>
              </p:spPr>
              <p:txBody>
                <a:bodyPr wrap="none" anchor="ctr"/>
                <a:lstStyle/>
                <a:p>
                  <a:endParaRPr lang="en-US"/>
                </a:p>
              </p:txBody>
            </p:sp>
            <p:sp>
              <p:nvSpPr>
                <p:cNvPr id="32213" name="Line 75"/>
                <p:cNvSpPr>
                  <a:spLocks noChangeShapeType="1"/>
                </p:cNvSpPr>
                <p:nvPr/>
              </p:nvSpPr>
              <p:spPr bwMode="auto">
                <a:xfrm flipV="1">
                  <a:off x="3264" y="3169"/>
                  <a:ext cx="0" cy="288"/>
                </a:xfrm>
                <a:prstGeom prst="line">
                  <a:avLst/>
                </a:prstGeom>
                <a:noFill/>
                <a:ln w="6350">
                  <a:solidFill>
                    <a:schemeClr val="bg2"/>
                  </a:solidFill>
                  <a:round/>
                  <a:headEnd/>
                  <a:tailEnd type="none" w="sm" len="med"/>
                </a:ln>
              </p:spPr>
              <p:txBody>
                <a:bodyPr/>
                <a:lstStyle/>
                <a:p>
                  <a:endParaRPr lang="en-US"/>
                </a:p>
              </p:txBody>
            </p:sp>
            <p:sp>
              <p:nvSpPr>
                <p:cNvPr id="32214" name="Line 76"/>
                <p:cNvSpPr>
                  <a:spLocks noChangeShapeType="1"/>
                </p:cNvSpPr>
                <p:nvPr/>
              </p:nvSpPr>
              <p:spPr bwMode="auto">
                <a:xfrm flipV="1">
                  <a:off x="3192" y="3169"/>
                  <a:ext cx="0" cy="288"/>
                </a:xfrm>
                <a:prstGeom prst="line">
                  <a:avLst/>
                </a:prstGeom>
                <a:noFill/>
                <a:ln w="6350">
                  <a:solidFill>
                    <a:schemeClr val="bg2"/>
                  </a:solidFill>
                  <a:round/>
                  <a:headEnd/>
                  <a:tailEnd type="none" w="sm" len="med"/>
                </a:ln>
              </p:spPr>
              <p:txBody>
                <a:bodyPr/>
                <a:lstStyle/>
                <a:p>
                  <a:endParaRPr lang="en-US"/>
                </a:p>
              </p:txBody>
            </p:sp>
            <p:sp>
              <p:nvSpPr>
                <p:cNvPr id="32215" name="Line 77"/>
                <p:cNvSpPr>
                  <a:spLocks noChangeShapeType="1"/>
                </p:cNvSpPr>
                <p:nvPr/>
              </p:nvSpPr>
              <p:spPr bwMode="auto">
                <a:xfrm flipV="1">
                  <a:off x="3336" y="3169"/>
                  <a:ext cx="0" cy="288"/>
                </a:xfrm>
                <a:prstGeom prst="line">
                  <a:avLst/>
                </a:prstGeom>
                <a:noFill/>
                <a:ln w="6350">
                  <a:solidFill>
                    <a:schemeClr val="bg2"/>
                  </a:solidFill>
                  <a:round/>
                  <a:headEnd/>
                  <a:tailEnd type="none" w="sm" len="med"/>
                </a:ln>
              </p:spPr>
              <p:txBody>
                <a:bodyPr/>
                <a:lstStyle/>
                <a:p>
                  <a:endParaRPr lang="en-US"/>
                </a:p>
              </p:txBody>
            </p:sp>
            <p:sp>
              <p:nvSpPr>
                <p:cNvPr id="32216" name="Line 78"/>
                <p:cNvSpPr>
                  <a:spLocks noChangeShapeType="1"/>
                </p:cNvSpPr>
                <p:nvPr/>
              </p:nvSpPr>
              <p:spPr bwMode="auto">
                <a:xfrm>
                  <a:off x="3120" y="3313"/>
                  <a:ext cx="288" cy="0"/>
                </a:xfrm>
                <a:prstGeom prst="line">
                  <a:avLst/>
                </a:prstGeom>
                <a:noFill/>
                <a:ln w="6350">
                  <a:solidFill>
                    <a:schemeClr val="bg2"/>
                  </a:solidFill>
                  <a:round/>
                  <a:headEnd/>
                  <a:tailEnd type="none" w="sm" len="med"/>
                </a:ln>
              </p:spPr>
              <p:txBody>
                <a:bodyPr/>
                <a:lstStyle/>
                <a:p>
                  <a:endParaRPr lang="en-US"/>
                </a:p>
              </p:txBody>
            </p:sp>
            <p:sp>
              <p:nvSpPr>
                <p:cNvPr id="32217" name="Line 79"/>
                <p:cNvSpPr>
                  <a:spLocks noChangeShapeType="1"/>
                </p:cNvSpPr>
                <p:nvPr/>
              </p:nvSpPr>
              <p:spPr bwMode="auto">
                <a:xfrm>
                  <a:off x="3120" y="3385"/>
                  <a:ext cx="288" cy="0"/>
                </a:xfrm>
                <a:prstGeom prst="line">
                  <a:avLst/>
                </a:prstGeom>
                <a:noFill/>
                <a:ln w="6350">
                  <a:solidFill>
                    <a:schemeClr val="bg2"/>
                  </a:solidFill>
                  <a:round/>
                  <a:headEnd/>
                  <a:tailEnd type="none" w="sm" len="med"/>
                </a:ln>
              </p:spPr>
              <p:txBody>
                <a:bodyPr/>
                <a:lstStyle/>
                <a:p>
                  <a:endParaRPr lang="en-US"/>
                </a:p>
              </p:txBody>
            </p:sp>
            <p:sp>
              <p:nvSpPr>
                <p:cNvPr id="32218" name="Line 80"/>
                <p:cNvSpPr>
                  <a:spLocks noChangeShapeType="1"/>
                </p:cNvSpPr>
                <p:nvPr/>
              </p:nvSpPr>
              <p:spPr bwMode="auto">
                <a:xfrm>
                  <a:off x="3120" y="3241"/>
                  <a:ext cx="288" cy="0"/>
                </a:xfrm>
                <a:prstGeom prst="line">
                  <a:avLst/>
                </a:prstGeom>
                <a:noFill/>
                <a:ln w="6350">
                  <a:solidFill>
                    <a:schemeClr val="bg2"/>
                  </a:solidFill>
                  <a:round/>
                  <a:headEnd/>
                  <a:tailEnd type="none" w="sm" len="med"/>
                </a:ln>
              </p:spPr>
              <p:txBody>
                <a:bodyPr/>
                <a:lstStyle/>
                <a:p>
                  <a:endParaRPr lang="en-US"/>
                </a:p>
              </p:txBody>
            </p:sp>
          </p:grpSp>
          <p:grpSp>
            <p:nvGrpSpPr>
              <p:cNvPr id="32155" name="Group 81"/>
              <p:cNvGrpSpPr>
                <a:grpSpLocks/>
              </p:cNvGrpSpPr>
              <p:nvPr/>
            </p:nvGrpSpPr>
            <p:grpSpPr bwMode="auto">
              <a:xfrm>
                <a:off x="4609" y="2508"/>
                <a:ext cx="288" cy="288"/>
                <a:chOff x="3120" y="3169"/>
                <a:chExt cx="288" cy="288"/>
              </a:xfrm>
            </p:grpSpPr>
            <p:sp>
              <p:nvSpPr>
                <p:cNvPr id="32205" name="Rectangle 82"/>
                <p:cNvSpPr>
                  <a:spLocks noChangeArrowheads="1"/>
                </p:cNvSpPr>
                <p:nvPr/>
              </p:nvSpPr>
              <p:spPr bwMode="auto">
                <a:xfrm>
                  <a:off x="3120" y="3169"/>
                  <a:ext cx="288" cy="288"/>
                </a:xfrm>
                <a:prstGeom prst="rect">
                  <a:avLst/>
                </a:prstGeom>
                <a:solidFill>
                  <a:srgbClr val="3F3FFF"/>
                </a:solidFill>
                <a:ln w="12700">
                  <a:solidFill>
                    <a:schemeClr val="bg2"/>
                  </a:solidFill>
                  <a:miter lim="800000"/>
                  <a:headEnd/>
                  <a:tailEnd type="none" w="sm" len="med"/>
                </a:ln>
              </p:spPr>
              <p:txBody>
                <a:bodyPr wrap="none" anchor="ctr"/>
                <a:lstStyle/>
                <a:p>
                  <a:endParaRPr lang="en-US"/>
                </a:p>
              </p:txBody>
            </p:sp>
            <p:sp>
              <p:nvSpPr>
                <p:cNvPr id="32206" name="Line 83"/>
                <p:cNvSpPr>
                  <a:spLocks noChangeShapeType="1"/>
                </p:cNvSpPr>
                <p:nvPr/>
              </p:nvSpPr>
              <p:spPr bwMode="auto">
                <a:xfrm flipV="1">
                  <a:off x="3264" y="3169"/>
                  <a:ext cx="0" cy="288"/>
                </a:xfrm>
                <a:prstGeom prst="line">
                  <a:avLst/>
                </a:prstGeom>
                <a:noFill/>
                <a:ln w="6350">
                  <a:solidFill>
                    <a:schemeClr val="bg2"/>
                  </a:solidFill>
                  <a:round/>
                  <a:headEnd/>
                  <a:tailEnd type="none" w="sm" len="med"/>
                </a:ln>
              </p:spPr>
              <p:txBody>
                <a:bodyPr/>
                <a:lstStyle/>
                <a:p>
                  <a:endParaRPr lang="en-US"/>
                </a:p>
              </p:txBody>
            </p:sp>
            <p:sp>
              <p:nvSpPr>
                <p:cNvPr id="32207" name="Line 84"/>
                <p:cNvSpPr>
                  <a:spLocks noChangeShapeType="1"/>
                </p:cNvSpPr>
                <p:nvPr/>
              </p:nvSpPr>
              <p:spPr bwMode="auto">
                <a:xfrm flipV="1">
                  <a:off x="3192" y="3169"/>
                  <a:ext cx="0" cy="288"/>
                </a:xfrm>
                <a:prstGeom prst="line">
                  <a:avLst/>
                </a:prstGeom>
                <a:noFill/>
                <a:ln w="6350">
                  <a:solidFill>
                    <a:schemeClr val="bg2"/>
                  </a:solidFill>
                  <a:round/>
                  <a:headEnd/>
                  <a:tailEnd type="none" w="sm" len="med"/>
                </a:ln>
              </p:spPr>
              <p:txBody>
                <a:bodyPr/>
                <a:lstStyle/>
                <a:p>
                  <a:endParaRPr lang="en-US"/>
                </a:p>
              </p:txBody>
            </p:sp>
            <p:sp>
              <p:nvSpPr>
                <p:cNvPr id="32208" name="Line 85"/>
                <p:cNvSpPr>
                  <a:spLocks noChangeShapeType="1"/>
                </p:cNvSpPr>
                <p:nvPr/>
              </p:nvSpPr>
              <p:spPr bwMode="auto">
                <a:xfrm flipV="1">
                  <a:off x="3336" y="3169"/>
                  <a:ext cx="0" cy="288"/>
                </a:xfrm>
                <a:prstGeom prst="line">
                  <a:avLst/>
                </a:prstGeom>
                <a:noFill/>
                <a:ln w="6350">
                  <a:solidFill>
                    <a:schemeClr val="bg2"/>
                  </a:solidFill>
                  <a:round/>
                  <a:headEnd/>
                  <a:tailEnd type="none" w="sm" len="med"/>
                </a:ln>
              </p:spPr>
              <p:txBody>
                <a:bodyPr/>
                <a:lstStyle/>
                <a:p>
                  <a:endParaRPr lang="en-US"/>
                </a:p>
              </p:txBody>
            </p:sp>
            <p:sp>
              <p:nvSpPr>
                <p:cNvPr id="32209" name="Line 86"/>
                <p:cNvSpPr>
                  <a:spLocks noChangeShapeType="1"/>
                </p:cNvSpPr>
                <p:nvPr/>
              </p:nvSpPr>
              <p:spPr bwMode="auto">
                <a:xfrm>
                  <a:off x="3120" y="3313"/>
                  <a:ext cx="288" cy="0"/>
                </a:xfrm>
                <a:prstGeom prst="line">
                  <a:avLst/>
                </a:prstGeom>
                <a:noFill/>
                <a:ln w="6350">
                  <a:solidFill>
                    <a:schemeClr val="bg2"/>
                  </a:solidFill>
                  <a:round/>
                  <a:headEnd/>
                  <a:tailEnd type="none" w="sm" len="med"/>
                </a:ln>
              </p:spPr>
              <p:txBody>
                <a:bodyPr/>
                <a:lstStyle/>
                <a:p>
                  <a:endParaRPr lang="en-US"/>
                </a:p>
              </p:txBody>
            </p:sp>
            <p:sp>
              <p:nvSpPr>
                <p:cNvPr id="32210" name="Line 87"/>
                <p:cNvSpPr>
                  <a:spLocks noChangeShapeType="1"/>
                </p:cNvSpPr>
                <p:nvPr/>
              </p:nvSpPr>
              <p:spPr bwMode="auto">
                <a:xfrm>
                  <a:off x="3120" y="3385"/>
                  <a:ext cx="288" cy="0"/>
                </a:xfrm>
                <a:prstGeom prst="line">
                  <a:avLst/>
                </a:prstGeom>
                <a:noFill/>
                <a:ln w="6350">
                  <a:solidFill>
                    <a:schemeClr val="bg2"/>
                  </a:solidFill>
                  <a:round/>
                  <a:headEnd/>
                  <a:tailEnd type="none" w="sm" len="med"/>
                </a:ln>
              </p:spPr>
              <p:txBody>
                <a:bodyPr/>
                <a:lstStyle/>
                <a:p>
                  <a:endParaRPr lang="en-US"/>
                </a:p>
              </p:txBody>
            </p:sp>
            <p:sp>
              <p:nvSpPr>
                <p:cNvPr id="32211" name="Line 88"/>
                <p:cNvSpPr>
                  <a:spLocks noChangeShapeType="1"/>
                </p:cNvSpPr>
                <p:nvPr/>
              </p:nvSpPr>
              <p:spPr bwMode="auto">
                <a:xfrm>
                  <a:off x="3120" y="3241"/>
                  <a:ext cx="288" cy="0"/>
                </a:xfrm>
                <a:prstGeom prst="line">
                  <a:avLst/>
                </a:prstGeom>
                <a:noFill/>
                <a:ln w="6350">
                  <a:solidFill>
                    <a:schemeClr val="bg2"/>
                  </a:solidFill>
                  <a:round/>
                  <a:headEnd/>
                  <a:tailEnd type="none" w="sm" len="med"/>
                </a:ln>
              </p:spPr>
              <p:txBody>
                <a:bodyPr/>
                <a:lstStyle/>
                <a:p>
                  <a:endParaRPr lang="en-US"/>
                </a:p>
              </p:txBody>
            </p:sp>
          </p:grpSp>
          <p:grpSp>
            <p:nvGrpSpPr>
              <p:cNvPr id="32156" name="Group 89"/>
              <p:cNvGrpSpPr>
                <a:grpSpLocks/>
              </p:cNvGrpSpPr>
              <p:nvPr/>
            </p:nvGrpSpPr>
            <p:grpSpPr bwMode="auto">
              <a:xfrm>
                <a:off x="4321" y="2220"/>
                <a:ext cx="288" cy="288"/>
                <a:chOff x="3120" y="3169"/>
                <a:chExt cx="288" cy="288"/>
              </a:xfrm>
            </p:grpSpPr>
            <p:sp>
              <p:nvSpPr>
                <p:cNvPr id="32198" name="Rectangle 90"/>
                <p:cNvSpPr>
                  <a:spLocks noChangeArrowheads="1"/>
                </p:cNvSpPr>
                <p:nvPr/>
              </p:nvSpPr>
              <p:spPr bwMode="auto">
                <a:xfrm>
                  <a:off x="3120" y="3169"/>
                  <a:ext cx="288" cy="288"/>
                </a:xfrm>
                <a:prstGeom prst="rect">
                  <a:avLst/>
                </a:prstGeom>
                <a:solidFill>
                  <a:srgbClr val="3F3FFF"/>
                </a:solidFill>
                <a:ln w="12700">
                  <a:solidFill>
                    <a:schemeClr val="bg2"/>
                  </a:solidFill>
                  <a:miter lim="800000"/>
                  <a:headEnd/>
                  <a:tailEnd type="none" w="sm" len="med"/>
                </a:ln>
              </p:spPr>
              <p:txBody>
                <a:bodyPr wrap="none" anchor="ctr"/>
                <a:lstStyle/>
                <a:p>
                  <a:endParaRPr lang="en-US"/>
                </a:p>
              </p:txBody>
            </p:sp>
            <p:sp>
              <p:nvSpPr>
                <p:cNvPr id="32199" name="Line 91"/>
                <p:cNvSpPr>
                  <a:spLocks noChangeShapeType="1"/>
                </p:cNvSpPr>
                <p:nvPr/>
              </p:nvSpPr>
              <p:spPr bwMode="auto">
                <a:xfrm flipV="1">
                  <a:off x="3264" y="3169"/>
                  <a:ext cx="0" cy="288"/>
                </a:xfrm>
                <a:prstGeom prst="line">
                  <a:avLst/>
                </a:prstGeom>
                <a:noFill/>
                <a:ln w="6350">
                  <a:solidFill>
                    <a:schemeClr val="bg2"/>
                  </a:solidFill>
                  <a:round/>
                  <a:headEnd/>
                  <a:tailEnd type="none" w="sm" len="med"/>
                </a:ln>
              </p:spPr>
              <p:txBody>
                <a:bodyPr/>
                <a:lstStyle/>
                <a:p>
                  <a:endParaRPr lang="en-US"/>
                </a:p>
              </p:txBody>
            </p:sp>
            <p:sp>
              <p:nvSpPr>
                <p:cNvPr id="32200" name="Line 92"/>
                <p:cNvSpPr>
                  <a:spLocks noChangeShapeType="1"/>
                </p:cNvSpPr>
                <p:nvPr/>
              </p:nvSpPr>
              <p:spPr bwMode="auto">
                <a:xfrm flipV="1">
                  <a:off x="3192" y="3169"/>
                  <a:ext cx="0" cy="288"/>
                </a:xfrm>
                <a:prstGeom prst="line">
                  <a:avLst/>
                </a:prstGeom>
                <a:noFill/>
                <a:ln w="6350">
                  <a:solidFill>
                    <a:schemeClr val="bg2"/>
                  </a:solidFill>
                  <a:round/>
                  <a:headEnd/>
                  <a:tailEnd type="none" w="sm" len="med"/>
                </a:ln>
              </p:spPr>
              <p:txBody>
                <a:bodyPr/>
                <a:lstStyle/>
                <a:p>
                  <a:endParaRPr lang="en-US"/>
                </a:p>
              </p:txBody>
            </p:sp>
            <p:sp>
              <p:nvSpPr>
                <p:cNvPr id="32201" name="Line 93"/>
                <p:cNvSpPr>
                  <a:spLocks noChangeShapeType="1"/>
                </p:cNvSpPr>
                <p:nvPr/>
              </p:nvSpPr>
              <p:spPr bwMode="auto">
                <a:xfrm flipV="1">
                  <a:off x="3336" y="3169"/>
                  <a:ext cx="0" cy="288"/>
                </a:xfrm>
                <a:prstGeom prst="line">
                  <a:avLst/>
                </a:prstGeom>
                <a:noFill/>
                <a:ln w="6350">
                  <a:solidFill>
                    <a:schemeClr val="bg2"/>
                  </a:solidFill>
                  <a:round/>
                  <a:headEnd/>
                  <a:tailEnd type="none" w="sm" len="med"/>
                </a:ln>
              </p:spPr>
              <p:txBody>
                <a:bodyPr/>
                <a:lstStyle/>
                <a:p>
                  <a:endParaRPr lang="en-US"/>
                </a:p>
              </p:txBody>
            </p:sp>
            <p:sp>
              <p:nvSpPr>
                <p:cNvPr id="32202" name="Line 94"/>
                <p:cNvSpPr>
                  <a:spLocks noChangeShapeType="1"/>
                </p:cNvSpPr>
                <p:nvPr/>
              </p:nvSpPr>
              <p:spPr bwMode="auto">
                <a:xfrm>
                  <a:off x="3120" y="3313"/>
                  <a:ext cx="288" cy="0"/>
                </a:xfrm>
                <a:prstGeom prst="line">
                  <a:avLst/>
                </a:prstGeom>
                <a:noFill/>
                <a:ln w="6350">
                  <a:solidFill>
                    <a:schemeClr val="bg2"/>
                  </a:solidFill>
                  <a:round/>
                  <a:headEnd/>
                  <a:tailEnd type="none" w="sm" len="med"/>
                </a:ln>
              </p:spPr>
              <p:txBody>
                <a:bodyPr/>
                <a:lstStyle/>
                <a:p>
                  <a:endParaRPr lang="en-US"/>
                </a:p>
              </p:txBody>
            </p:sp>
            <p:sp>
              <p:nvSpPr>
                <p:cNvPr id="32203" name="Line 95"/>
                <p:cNvSpPr>
                  <a:spLocks noChangeShapeType="1"/>
                </p:cNvSpPr>
                <p:nvPr/>
              </p:nvSpPr>
              <p:spPr bwMode="auto">
                <a:xfrm>
                  <a:off x="3120" y="3385"/>
                  <a:ext cx="288" cy="0"/>
                </a:xfrm>
                <a:prstGeom prst="line">
                  <a:avLst/>
                </a:prstGeom>
                <a:noFill/>
                <a:ln w="6350">
                  <a:solidFill>
                    <a:schemeClr val="bg2"/>
                  </a:solidFill>
                  <a:round/>
                  <a:headEnd/>
                  <a:tailEnd type="none" w="sm" len="med"/>
                </a:ln>
              </p:spPr>
              <p:txBody>
                <a:bodyPr/>
                <a:lstStyle/>
                <a:p>
                  <a:endParaRPr lang="en-US"/>
                </a:p>
              </p:txBody>
            </p:sp>
            <p:sp>
              <p:nvSpPr>
                <p:cNvPr id="32204" name="Line 96"/>
                <p:cNvSpPr>
                  <a:spLocks noChangeShapeType="1"/>
                </p:cNvSpPr>
                <p:nvPr/>
              </p:nvSpPr>
              <p:spPr bwMode="auto">
                <a:xfrm>
                  <a:off x="3120" y="3241"/>
                  <a:ext cx="288" cy="0"/>
                </a:xfrm>
                <a:prstGeom prst="line">
                  <a:avLst/>
                </a:prstGeom>
                <a:noFill/>
                <a:ln w="6350">
                  <a:solidFill>
                    <a:schemeClr val="bg2"/>
                  </a:solidFill>
                  <a:round/>
                  <a:headEnd/>
                  <a:tailEnd type="none" w="sm" len="med"/>
                </a:ln>
              </p:spPr>
              <p:txBody>
                <a:bodyPr/>
                <a:lstStyle/>
                <a:p>
                  <a:endParaRPr lang="en-US"/>
                </a:p>
              </p:txBody>
            </p:sp>
          </p:grpSp>
          <p:grpSp>
            <p:nvGrpSpPr>
              <p:cNvPr id="32157" name="Group 97"/>
              <p:cNvGrpSpPr>
                <a:grpSpLocks/>
              </p:cNvGrpSpPr>
              <p:nvPr/>
            </p:nvGrpSpPr>
            <p:grpSpPr bwMode="auto">
              <a:xfrm>
                <a:off x="4609" y="2220"/>
                <a:ext cx="288" cy="288"/>
                <a:chOff x="3120" y="3169"/>
                <a:chExt cx="288" cy="288"/>
              </a:xfrm>
            </p:grpSpPr>
            <p:sp>
              <p:nvSpPr>
                <p:cNvPr id="32191" name="Rectangle 98"/>
                <p:cNvSpPr>
                  <a:spLocks noChangeArrowheads="1"/>
                </p:cNvSpPr>
                <p:nvPr/>
              </p:nvSpPr>
              <p:spPr bwMode="auto">
                <a:xfrm>
                  <a:off x="3120" y="3169"/>
                  <a:ext cx="288" cy="288"/>
                </a:xfrm>
                <a:prstGeom prst="rect">
                  <a:avLst/>
                </a:prstGeom>
                <a:solidFill>
                  <a:srgbClr val="BFBF00"/>
                </a:solidFill>
                <a:ln w="12700">
                  <a:solidFill>
                    <a:schemeClr val="bg2"/>
                  </a:solidFill>
                  <a:miter lim="800000"/>
                  <a:headEnd/>
                  <a:tailEnd type="none" w="sm" len="med"/>
                </a:ln>
              </p:spPr>
              <p:txBody>
                <a:bodyPr wrap="none" anchor="ctr"/>
                <a:lstStyle/>
                <a:p>
                  <a:endParaRPr lang="en-US"/>
                </a:p>
              </p:txBody>
            </p:sp>
            <p:sp>
              <p:nvSpPr>
                <p:cNvPr id="32192" name="Line 99"/>
                <p:cNvSpPr>
                  <a:spLocks noChangeShapeType="1"/>
                </p:cNvSpPr>
                <p:nvPr/>
              </p:nvSpPr>
              <p:spPr bwMode="auto">
                <a:xfrm flipV="1">
                  <a:off x="3264" y="3169"/>
                  <a:ext cx="0" cy="288"/>
                </a:xfrm>
                <a:prstGeom prst="line">
                  <a:avLst/>
                </a:prstGeom>
                <a:noFill/>
                <a:ln w="6350">
                  <a:solidFill>
                    <a:schemeClr val="bg2"/>
                  </a:solidFill>
                  <a:round/>
                  <a:headEnd/>
                  <a:tailEnd type="none" w="sm" len="med"/>
                </a:ln>
              </p:spPr>
              <p:txBody>
                <a:bodyPr/>
                <a:lstStyle/>
                <a:p>
                  <a:endParaRPr lang="en-US"/>
                </a:p>
              </p:txBody>
            </p:sp>
            <p:sp>
              <p:nvSpPr>
                <p:cNvPr id="32193" name="Line 100"/>
                <p:cNvSpPr>
                  <a:spLocks noChangeShapeType="1"/>
                </p:cNvSpPr>
                <p:nvPr/>
              </p:nvSpPr>
              <p:spPr bwMode="auto">
                <a:xfrm flipV="1">
                  <a:off x="3192" y="3169"/>
                  <a:ext cx="0" cy="288"/>
                </a:xfrm>
                <a:prstGeom prst="line">
                  <a:avLst/>
                </a:prstGeom>
                <a:noFill/>
                <a:ln w="6350">
                  <a:solidFill>
                    <a:schemeClr val="bg2"/>
                  </a:solidFill>
                  <a:round/>
                  <a:headEnd/>
                  <a:tailEnd type="none" w="sm" len="med"/>
                </a:ln>
              </p:spPr>
              <p:txBody>
                <a:bodyPr/>
                <a:lstStyle/>
                <a:p>
                  <a:endParaRPr lang="en-US"/>
                </a:p>
              </p:txBody>
            </p:sp>
            <p:sp>
              <p:nvSpPr>
                <p:cNvPr id="32194" name="Line 101"/>
                <p:cNvSpPr>
                  <a:spLocks noChangeShapeType="1"/>
                </p:cNvSpPr>
                <p:nvPr/>
              </p:nvSpPr>
              <p:spPr bwMode="auto">
                <a:xfrm flipV="1">
                  <a:off x="3336" y="3169"/>
                  <a:ext cx="0" cy="288"/>
                </a:xfrm>
                <a:prstGeom prst="line">
                  <a:avLst/>
                </a:prstGeom>
                <a:noFill/>
                <a:ln w="6350">
                  <a:solidFill>
                    <a:schemeClr val="bg2"/>
                  </a:solidFill>
                  <a:round/>
                  <a:headEnd/>
                  <a:tailEnd type="none" w="sm" len="med"/>
                </a:ln>
              </p:spPr>
              <p:txBody>
                <a:bodyPr/>
                <a:lstStyle/>
                <a:p>
                  <a:endParaRPr lang="en-US"/>
                </a:p>
              </p:txBody>
            </p:sp>
            <p:sp>
              <p:nvSpPr>
                <p:cNvPr id="32195" name="Line 102"/>
                <p:cNvSpPr>
                  <a:spLocks noChangeShapeType="1"/>
                </p:cNvSpPr>
                <p:nvPr/>
              </p:nvSpPr>
              <p:spPr bwMode="auto">
                <a:xfrm>
                  <a:off x="3120" y="3313"/>
                  <a:ext cx="288" cy="0"/>
                </a:xfrm>
                <a:prstGeom prst="line">
                  <a:avLst/>
                </a:prstGeom>
                <a:noFill/>
                <a:ln w="6350">
                  <a:solidFill>
                    <a:schemeClr val="bg2"/>
                  </a:solidFill>
                  <a:round/>
                  <a:headEnd/>
                  <a:tailEnd type="none" w="sm" len="med"/>
                </a:ln>
              </p:spPr>
              <p:txBody>
                <a:bodyPr/>
                <a:lstStyle/>
                <a:p>
                  <a:endParaRPr lang="en-US"/>
                </a:p>
              </p:txBody>
            </p:sp>
            <p:sp>
              <p:nvSpPr>
                <p:cNvPr id="32196" name="Line 103"/>
                <p:cNvSpPr>
                  <a:spLocks noChangeShapeType="1"/>
                </p:cNvSpPr>
                <p:nvPr/>
              </p:nvSpPr>
              <p:spPr bwMode="auto">
                <a:xfrm>
                  <a:off x="3120" y="3385"/>
                  <a:ext cx="288" cy="0"/>
                </a:xfrm>
                <a:prstGeom prst="line">
                  <a:avLst/>
                </a:prstGeom>
                <a:noFill/>
                <a:ln w="6350">
                  <a:solidFill>
                    <a:schemeClr val="bg2"/>
                  </a:solidFill>
                  <a:round/>
                  <a:headEnd/>
                  <a:tailEnd type="none" w="sm" len="med"/>
                </a:ln>
              </p:spPr>
              <p:txBody>
                <a:bodyPr/>
                <a:lstStyle/>
                <a:p>
                  <a:endParaRPr lang="en-US"/>
                </a:p>
              </p:txBody>
            </p:sp>
            <p:sp>
              <p:nvSpPr>
                <p:cNvPr id="32197" name="Line 104"/>
                <p:cNvSpPr>
                  <a:spLocks noChangeShapeType="1"/>
                </p:cNvSpPr>
                <p:nvPr/>
              </p:nvSpPr>
              <p:spPr bwMode="auto">
                <a:xfrm>
                  <a:off x="3120" y="3241"/>
                  <a:ext cx="288" cy="0"/>
                </a:xfrm>
                <a:prstGeom prst="line">
                  <a:avLst/>
                </a:prstGeom>
                <a:noFill/>
                <a:ln w="6350">
                  <a:solidFill>
                    <a:schemeClr val="bg2"/>
                  </a:solidFill>
                  <a:round/>
                  <a:headEnd/>
                  <a:tailEnd type="none" w="sm" len="med"/>
                </a:ln>
              </p:spPr>
              <p:txBody>
                <a:bodyPr/>
                <a:lstStyle/>
                <a:p>
                  <a:endParaRPr lang="en-US"/>
                </a:p>
              </p:txBody>
            </p:sp>
          </p:grpSp>
          <p:grpSp>
            <p:nvGrpSpPr>
              <p:cNvPr id="32158" name="Group 105"/>
              <p:cNvGrpSpPr>
                <a:grpSpLocks/>
              </p:cNvGrpSpPr>
              <p:nvPr/>
            </p:nvGrpSpPr>
            <p:grpSpPr bwMode="auto">
              <a:xfrm>
                <a:off x="4897" y="2508"/>
                <a:ext cx="288" cy="288"/>
                <a:chOff x="3120" y="3169"/>
                <a:chExt cx="288" cy="288"/>
              </a:xfrm>
            </p:grpSpPr>
            <p:sp>
              <p:nvSpPr>
                <p:cNvPr id="32184" name="Rectangle 106"/>
                <p:cNvSpPr>
                  <a:spLocks noChangeArrowheads="1"/>
                </p:cNvSpPr>
                <p:nvPr/>
              </p:nvSpPr>
              <p:spPr bwMode="auto">
                <a:xfrm>
                  <a:off x="3120" y="3169"/>
                  <a:ext cx="288" cy="288"/>
                </a:xfrm>
                <a:prstGeom prst="rect">
                  <a:avLst/>
                </a:prstGeom>
                <a:solidFill>
                  <a:srgbClr val="BFBF00"/>
                </a:solidFill>
                <a:ln w="12700">
                  <a:solidFill>
                    <a:schemeClr val="bg2"/>
                  </a:solidFill>
                  <a:miter lim="800000"/>
                  <a:headEnd/>
                  <a:tailEnd type="none" w="sm" len="med"/>
                </a:ln>
              </p:spPr>
              <p:txBody>
                <a:bodyPr wrap="none" anchor="ctr"/>
                <a:lstStyle/>
                <a:p>
                  <a:endParaRPr lang="en-US"/>
                </a:p>
              </p:txBody>
            </p:sp>
            <p:sp>
              <p:nvSpPr>
                <p:cNvPr id="32185" name="Line 107"/>
                <p:cNvSpPr>
                  <a:spLocks noChangeShapeType="1"/>
                </p:cNvSpPr>
                <p:nvPr/>
              </p:nvSpPr>
              <p:spPr bwMode="auto">
                <a:xfrm flipV="1">
                  <a:off x="3264" y="3169"/>
                  <a:ext cx="0" cy="288"/>
                </a:xfrm>
                <a:prstGeom prst="line">
                  <a:avLst/>
                </a:prstGeom>
                <a:noFill/>
                <a:ln w="6350">
                  <a:solidFill>
                    <a:schemeClr val="bg2"/>
                  </a:solidFill>
                  <a:round/>
                  <a:headEnd/>
                  <a:tailEnd type="none" w="sm" len="med"/>
                </a:ln>
              </p:spPr>
              <p:txBody>
                <a:bodyPr/>
                <a:lstStyle/>
                <a:p>
                  <a:endParaRPr lang="en-US"/>
                </a:p>
              </p:txBody>
            </p:sp>
            <p:sp>
              <p:nvSpPr>
                <p:cNvPr id="32186" name="Line 108"/>
                <p:cNvSpPr>
                  <a:spLocks noChangeShapeType="1"/>
                </p:cNvSpPr>
                <p:nvPr/>
              </p:nvSpPr>
              <p:spPr bwMode="auto">
                <a:xfrm flipV="1">
                  <a:off x="3192" y="3169"/>
                  <a:ext cx="0" cy="288"/>
                </a:xfrm>
                <a:prstGeom prst="line">
                  <a:avLst/>
                </a:prstGeom>
                <a:noFill/>
                <a:ln w="6350">
                  <a:solidFill>
                    <a:schemeClr val="bg2"/>
                  </a:solidFill>
                  <a:round/>
                  <a:headEnd/>
                  <a:tailEnd type="none" w="sm" len="med"/>
                </a:ln>
              </p:spPr>
              <p:txBody>
                <a:bodyPr/>
                <a:lstStyle/>
                <a:p>
                  <a:endParaRPr lang="en-US"/>
                </a:p>
              </p:txBody>
            </p:sp>
            <p:sp>
              <p:nvSpPr>
                <p:cNvPr id="32187" name="Line 109"/>
                <p:cNvSpPr>
                  <a:spLocks noChangeShapeType="1"/>
                </p:cNvSpPr>
                <p:nvPr/>
              </p:nvSpPr>
              <p:spPr bwMode="auto">
                <a:xfrm flipV="1">
                  <a:off x="3336" y="3169"/>
                  <a:ext cx="0" cy="288"/>
                </a:xfrm>
                <a:prstGeom prst="line">
                  <a:avLst/>
                </a:prstGeom>
                <a:noFill/>
                <a:ln w="6350">
                  <a:solidFill>
                    <a:schemeClr val="bg2"/>
                  </a:solidFill>
                  <a:round/>
                  <a:headEnd/>
                  <a:tailEnd type="none" w="sm" len="med"/>
                </a:ln>
              </p:spPr>
              <p:txBody>
                <a:bodyPr/>
                <a:lstStyle/>
                <a:p>
                  <a:endParaRPr lang="en-US"/>
                </a:p>
              </p:txBody>
            </p:sp>
            <p:sp>
              <p:nvSpPr>
                <p:cNvPr id="32188" name="Line 110"/>
                <p:cNvSpPr>
                  <a:spLocks noChangeShapeType="1"/>
                </p:cNvSpPr>
                <p:nvPr/>
              </p:nvSpPr>
              <p:spPr bwMode="auto">
                <a:xfrm>
                  <a:off x="3120" y="3313"/>
                  <a:ext cx="288" cy="0"/>
                </a:xfrm>
                <a:prstGeom prst="line">
                  <a:avLst/>
                </a:prstGeom>
                <a:noFill/>
                <a:ln w="6350">
                  <a:solidFill>
                    <a:schemeClr val="bg2"/>
                  </a:solidFill>
                  <a:round/>
                  <a:headEnd/>
                  <a:tailEnd type="none" w="sm" len="med"/>
                </a:ln>
              </p:spPr>
              <p:txBody>
                <a:bodyPr/>
                <a:lstStyle/>
                <a:p>
                  <a:endParaRPr lang="en-US"/>
                </a:p>
              </p:txBody>
            </p:sp>
            <p:sp>
              <p:nvSpPr>
                <p:cNvPr id="32189" name="Line 111"/>
                <p:cNvSpPr>
                  <a:spLocks noChangeShapeType="1"/>
                </p:cNvSpPr>
                <p:nvPr/>
              </p:nvSpPr>
              <p:spPr bwMode="auto">
                <a:xfrm>
                  <a:off x="3120" y="3385"/>
                  <a:ext cx="288" cy="0"/>
                </a:xfrm>
                <a:prstGeom prst="line">
                  <a:avLst/>
                </a:prstGeom>
                <a:noFill/>
                <a:ln w="6350">
                  <a:solidFill>
                    <a:schemeClr val="bg2"/>
                  </a:solidFill>
                  <a:round/>
                  <a:headEnd/>
                  <a:tailEnd type="none" w="sm" len="med"/>
                </a:ln>
              </p:spPr>
              <p:txBody>
                <a:bodyPr/>
                <a:lstStyle/>
                <a:p>
                  <a:endParaRPr lang="en-US"/>
                </a:p>
              </p:txBody>
            </p:sp>
            <p:sp>
              <p:nvSpPr>
                <p:cNvPr id="32190" name="Line 112"/>
                <p:cNvSpPr>
                  <a:spLocks noChangeShapeType="1"/>
                </p:cNvSpPr>
                <p:nvPr/>
              </p:nvSpPr>
              <p:spPr bwMode="auto">
                <a:xfrm>
                  <a:off x="3120" y="3241"/>
                  <a:ext cx="288" cy="0"/>
                </a:xfrm>
                <a:prstGeom prst="line">
                  <a:avLst/>
                </a:prstGeom>
                <a:noFill/>
                <a:ln w="6350">
                  <a:solidFill>
                    <a:schemeClr val="bg2"/>
                  </a:solidFill>
                  <a:round/>
                  <a:headEnd/>
                  <a:tailEnd type="none" w="sm" len="med"/>
                </a:ln>
              </p:spPr>
              <p:txBody>
                <a:bodyPr/>
                <a:lstStyle/>
                <a:p>
                  <a:endParaRPr lang="en-US"/>
                </a:p>
              </p:txBody>
            </p:sp>
          </p:grpSp>
          <p:grpSp>
            <p:nvGrpSpPr>
              <p:cNvPr id="32159" name="Group 113"/>
              <p:cNvGrpSpPr>
                <a:grpSpLocks/>
              </p:cNvGrpSpPr>
              <p:nvPr/>
            </p:nvGrpSpPr>
            <p:grpSpPr bwMode="auto">
              <a:xfrm>
                <a:off x="5185" y="2508"/>
                <a:ext cx="288" cy="288"/>
                <a:chOff x="3120" y="3169"/>
                <a:chExt cx="288" cy="288"/>
              </a:xfrm>
            </p:grpSpPr>
            <p:sp>
              <p:nvSpPr>
                <p:cNvPr id="32177" name="Rectangle 114"/>
                <p:cNvSpPr>
                  <a:spLocks noChangeArrowheads="1"/>
                </p:cNvSpPr>
                <p:nvPr/>
              </p:nvSpPr>
              <p:spPr bwMode="auto">
                <a:xfrm>
                  <a:off x="3120" y="3169"/>
                  <a:ext cx="288" cy="288"/>
                </a:xfrm>
                <a:prstGeom prst="rect">
                  <a:avLst/>
                </a:prstGeom>
                <a:solidFill>
                  <a:srgbClr val="CFCFFF"/>
                </a:solidFill>
                <a:ln w="12700">
                  <a:solidFill>
                    <a:schemeClr val="bg2"/>
                  </a:solidFill>
                  <a:miter lim="800000"/>
                  <a:headEnd/>
                  <a:tailEnd type="none" w="sm" len="med"/>
                </a:ln>
              </p:spPr>
              <p:txBody>
                <a:bodyPr wrap="none" anchor="ctr"/>
                <a:lstStyle/>
                <a:p>
                  <a:endParaRPr lang="en-US"/>
                </a:p>
              </p:txBody>
            </p:sp>
            <p:sp>
              <p:nvSpPr>
                <p:cNvPr id="32178" name="Line 115"/>
                <p:cNvSpPr>
                  <a:spLocks noChangeShapeType="1"/>
                </p:cNvSpPr>
                <p:nvPr/>
              </p:nvSpPr>
              <p:spPr bwMode="auto">
                <a:xfrm flipV="1">
                  <a:off x="3264" y="3169"/>
                  <a:ext cx="0" cy="288"/>
                </a:xfrm>
                <a:prstGeom prst="line">
                  <a:avLst/>
                </a:prstGeom>
                <a:noFill/>
                <a:ln w="6350">
                  <a:solidFill>
                    <a:schemeClr val="bg2"/>
                  </a:solidFill>
                  <a:round/>
                  <a:headEnd/>
                  <a:tailEnd type="none" w="sm" len="med"/>
                </a:ln>
              </p:spPr>
              <p:txBody>
                <a:bodyPr/>
                <a:lstStyle/>
                <a:p>
                  <a:endParaRPr lang="en-US"/>
                </a:p>
              </p:txBody>
            </p:sp>
            <p:sp>
              <p:nvSpPr>
                <p:cNvPr id="32179" name="Line 116"/>
                <p:cNvSpPr>
                  <a:spLocks noChangeShapeType="1"/>
                </p:cNvSpPr>
                <p:nvPr/>
              </p:nvSpPr>
              <p:spPr bwMode="auto">
                <a:xfrm flipV="1">
                  <a:off x="3192" y="3169"/>
                  <a:ext cx="0" cy="288"/>
                </a:xfrm>
                <a:prstGeom prst="line">
                  <a:avLst/>
                </a:prstGeom>
                <a:noFill/>
                <a:ln w="6350">
                  <a:solidFill>
                    <a:schemeClr val="bg2"/>
                  </a:solidFill>
                  <a:round/>
                  <a:headEnd/>
                  <a:tailEnd type="none" w="sm" len="med"/>
                </a:ln>
              </p:spPr>
              <p:txBody>
                <a:bodyPr/>
                <a:lstStyle/>
                <a:p>
                  <a:endParaRPr lang="en-US"/>
                </a:p>
              </p:txBody>
            </p:sp>
            <p:sp>
              <p:nvSpPr>
                <p:cNvPr id="32180" name="Line 117"/>
                <p:cNvSpPr>
                  <a:spLocks noChangeShapeType="1"/>
                </p:cNvSpPr>
                <p:nvPr/>
              </p:nvSpPr>
              <p:spPr bwMode="auto">
                <a:xfrm flipV="1">
                  <a:off x="3336" y="3169"/>
                  <a:ext cx="0" cy="288"/>
                </a:xfrm>
                <a:prstGeom prst="line">
                  <a:avLst/>
                </a:prstGeom>
                <a:noFill/>
                <a:ln w="6350">
                  <a:solidFill>
                    <a:schemeClr val="bg2"/>
                  </a:solidFill>
                  <a:round/>
                  <a:headEnd/>
                  <a:tailEnd type="none" w="sm" len="med"/>
                </a:ln>
              </p:spPr>
              <p:txBody>
                <a:bodyPr/>
                <a:lstStyle/>
                <a:p>
                  <a:endParaRPr lang="en-US"/>
                </a:p>
              </p:txBody>
            </p:sp>
            <p:sp>
              <p:nvSpPr>
                <p:cNvPr id="32181" name="Line 118"/>
                <p:cNvSpPr>
                  <a:spLocks noChangeShapeType="1"/>
                </p:cNvSpPr>
                <p:nvPr/>
              </p:nvSpPr>
              <p:spPr bwMode="auto">
                <a:xfrm>
                  <a:off x="3120" y="3313"/>
                  <a:ext cx="288" cy="0"/>
                </a:xfrm>
                <a:prstGeom prst="line">
                  <a:avLst/>
                </a:prstGeom>
                <a:noFill/>
                <a:ln w="6350">
                  <a:solidFill>
                    <a:schemeClr val="bg2"/>
                  </a:solidFill>
                  <a:round/>
                  <a:headEnd/>
                  <a:tailEnd type="none" w="sm" len="med"/>
                </a:ln>
              </p:spPr>
              <p:txBody>
                <a:bodyPr/>
                <a:lstStyle/>
                <a:p>
                  <a:endParaRPr lang="en-US"/>
                </a:p>
              </p:txBody>
            </p:sp>
            <p:sp>
              <p:nvSpPr>
                <p:cNvPr id="32182" name="Line 119"/>
                <p:cNvSpPr>
                  <a:spLocks noChangeShapeType="1"/>
                </p:cNvSpPr>
                <p:nvPr/>
              </p:nvSpPr>
              <p:spPr bwMode="auto">
                <a:xfrm>
                  <a:off x="3120" y="3385"/>
                  <a:ext cx="288" cy="0"/>
                </a:xfrm>
                <a:prstGeom prst="line">
                  <a:avLst/>
                </a:prstGeom>
                <a:noFill/>
                <a:ln w="6350">
                  <a:solidFill>
                    <a:schemeClr val="bg2"/>
                  </a:solidFill>
                  <a:round/>
                  <a:headEnd/>
                  <a:tailEnd type="none" w="sm" len="med"/>
                </a:ln>
              </p:spPr>
              <p:txBody>
                <a:bodyPr/>
                <a:lstStyle/>
                <a:p>
                  <a:endParaRPr lang="en-US"/>
                </a:p>
              </p:txBody>
            </p:sp>
            <p:sp>
              <p:nvSpPr>
                <p:cNvPr id="32183" name="Line 120"/>
                <p:cNvSpPr>
                  <a:spLocks noChangeShapeType="1"/>
                </p:cNvSpPr>
                <p:nvPr/>
              </p:nvSpPr>
              <p:spPr bwMode="auto">
                <a:xfrm>
                  <a:off x="3120" y="3241"/>
                  <a:ext cx="288" cy="0"/>
                </a:xfrm>
                <a:prstGeom prst="line">
                  <a:avLst/>
                </a:prstGeom>
                <a:noFill/>
                <a:ln w="6350">
                  <a:solidFill>
                    <a:schemeClr val="bg2"/>
                  </a:solidFill>
                  <a:round/>
                  <a:headEnd/>
                  <a:tailEnd type="none" w="sm" len="med"/>
                </a:ln>
              </p:spPr>
              <p:txBody>
                <a:bodyPr/>
                <a:lstStyle/>
                <a:p>
                  <a:endParaRPr lang="en-US"/>
                </a:p>
              </p:txBody>
            </p:sp>
          </p:grpSp>
          <p:grpSp>
            <p:nvGrpSpPr>
              <p:cNvPr id="32160" name="Group 121"/>
              <p:cNvGrpSpPr>
                <a:grpSpLocks/>
              </p:cNvGrpSpPr>
              <p:nvPr/>
            </p:nvGrpSpPr>
            <p:grpSpPr bwMode="auto">
              <a:xfrm>
                <a:off x="4897" y="2220"/>
                <a:ext cx="288" cy="288"/>
                <a:chOff x="3120" y="3169"/>
                <a:chExt cx="288" cy="288"/>
              </a:xfrm>
            </p:grpSpPr>
            <p:sp>
              <p:nvSpPr>
                <p:cNvPr id="32170" name="Rectangle 122"/>
                <p:cNvSpPr>
                  <a:spLocks noChangeArrowheads="1"/>
                </p:cNvSpPr>
                <p:nvPr/>
              </p:nvSpPr>
              <p:spPr bwMode="auto">
                <a:xfrm>
                  <a:off x="3120" y="3169"/>
                  <a:ext cx="288" cy="288"/>
                </a:xfrm>
                <a:prstGeom prst="rect">
                  <a:avLst/>
                </a:prstGeom>
                <a:solidFill>
                  <a:srgbClr val="3F3FFF"/>
                </a:solidFill>
                <a:ln w="12700">
                  <a:solidFill>
                    <a:schemeClr val="bg2"/>
                  </a:solidFill>
                  <a:miter lim="800000"/>
                  <a:headEnd/>
                  <a:tailEnd type="none" w="sm" len="med"/>
                </a:ln>
              </p:spPr>
              <p:txBody>
                <a:bodyPr wrap="none" anchor="ctr"/>
                <a:lstStyle/>
                <a:p>
                  <a:endParaRPr lang="en-US"/>
                </a:p>
              </p:txBody>
            </p:sp>
            <p:sp>
              <p:nvSpPr>
                <p:cNvPr id="32171" name="Line 123"/>
                <p:cNvSpPr>
                  <a:spLocks noChangeShapeType="1"/>
                </p:cNvSpPr>
                <p:nvPr/>
              </p:nvSpPr>
              <p:spPr bwMode="auto">
                <a:xfrm flipV="1">
                  <a:off x="3264" y="3169"/>
                  <a:ext cx="0" cy="288"/>
                </a:xfrm>
                <a:prstGeom prst="line">
                  <a:avLst/>
                </a:prstGeom>
                <a:noFill/>
                <a:ln w="6350">
                  <a:solidFill>
                    <a:schemeClr val="bg2"/>
                  </a:solidFill>
                  <a:round/>
                  <a:headEnd/>
                  <a:tailEnd type="none" w="sm" len="med"/>
                </a:ln>
              </p:spPr>
              <p:txBody>
                <a:bodyPr/>
                <a:lstStyle/>
                <a:p>
                  <a:endParaRPr lang="en-US"/>
                </a:p>
              </p:txBody>
            </p:sp>
            <p:sp>
              <p:nvSpPr>
                <p:cNvPr id="32172" name="Line 124"/>
                <p:cNvSpPr>
                  <a:spLocks noChangeShapeType="1"/>
                </p:cNvSpPr>
                <p:nvPr/>
              </p:nvSpPr>
              <p:spPr bwMode="auto">
                <a:xfrm flipV="1">
                  <a:off x="3192" y="3169"/>
                  <a:ext cx="0" cy="288"/>
                </a:xfrm>
                <a:prstGeom prst="line">
                  <a:avLst/>
                </a:prstGeom>
                <a:noFill/>
                <a:ln w="6350">
                  <a:solidFill>
                    <a:schemeClr val="bg2"/>
                  </a:solidFill>
                  <a:round/>
                  <a:headEnd/>
                  <a:tailEnd type="none" w="sm" len="med"/>
                </a:ln>
              </p:spPr>
              <p:txBody>
                <a:bodyPr/>
                <a:lstStyle/>
                <a:p>
                  <a:endParaRPr lang="en-US"/>
                </a:p>
              </p:txBody>
            </p:sp>
            <p:sp>
              <p:nvSpPr>
                <p:cNvPr id="32173" name="Line 125"/>
                <p:cNvSpPr>
                  <a:spLocks noChangeShapeType="1"/>
                </p:cNvSpPr>
                <p:nvPr/>
              </p:nvSpPr>
              <p:spPr bwMode="auto">
                <a:xfrm flipV="1">
                  <a:off x="3336" y="3169"/>
                  <a:ext cx="0" cy="288"/>
                </a:xfrm>
                <a:prstGeom prst="line">
                  <a:avLst/>
                </a:prstGeom>
                <a:noFill/>
                <a:ln w="6350">
                  <a:solidFill>
                    <a:schemeClr val="bg2"/>
                  </a:solidFill>
                  <a:round/>
                  <a:headEnd/>
                  <a:tailEnd type="none" w="sm" len="med"/>
                </a:ln>
              </p:spPr>
              <p:txBody>
                <a:bodyPr/>
                <a:lstStyle/>
                <a:p>
                  <a:endParaRPr lang="en-US"/>
                </a:p>
              </p:txBody>
            </p:sp>
            <p:sp>
              <p:nvSpPr>
                <p:cNvPr id="32174" name="Line 126"/>
                <p:cNvSpPr>
                  <a:spLocks noChangeShapeType="1"/>
                </p:cNvSpPr>
                <p:nvPr/>
              </p:nvSpPr>
              <p:spPr bwMode="auto">
                <a:xfrm>
                  <a:off x="3120" y="3313"/>
                  <a:ext cx="288" cy="0"/>
                </a:xfrm>
                <a:prstGeom prst="line">
                  <a:avLst/>
                </a:prstGeom>
                <a:noFill/>
                <a:ln w="6350">
                  <a:solidFill>
                    <a:schemeClr val="bg2"/>
                  </a:solidFill>
                  <a:round/>
                  <a:headEnd/>
                  <a:tailEnd type="none" w="sm" len="med"/>
                </a:ln>
              </p:spPr>
              <p:txBody>
                <a:bodyPr/>
                <a:lstStyle/>
                <a:p>
                  <a:endParaRPr lang="en-US"/>
                </a:p>
              </p:txBody>
            </p:sp>
            <p:sp>
              <p:nvSpPr>
                <p:cNvPr id="32175" name="Line 127"/>
                <p:cNvSpPr>
                  <a:spLocks noChangeShapeType="1"/>
                </p:cNvSpPr>
                <p:nvPr/>
              </p:nvSpPr>
              <p:spPr bwMode="auto">
                <a:xfrm>
                  <a:off x="3120" y="3385"/>
                  <a:ext cx="288" cy="0"/>
                </a:xfrm>
                <a:prstGeom prst="line">
                  <a:avLst/>
                </a:prstGeom>
                <a:noFill/>
                <a:ln w="6350">
                  <a:solidFill>
                    <a:schemeClr val="bg2"/>
                  </a:solidFill>
                  <a:round/>
                  <a:headEnd/>
                  <a:tailEnd type="none" w="sm" len="med"/>
                </a:ln>
              </p:spPr>
              <p:txBody>
                <a:bodyPr/>
                <a:lstStyle/>
                <a:p>
                  <a:endParaRPr lang="en-US"/>
                </a:p>
              </p:txBody>
            </p:sp>
            <p:sp>
              <p:nvSpPr>
                <p:cNvPr id="32176" name="Line 128"/>
                <p:cNvSpPr>
                  <a:spLocks noChangeShapeType="1"/>
                </p:cNvSpPr>
                <p:nvPr/>
              </p:nvSpPr>
              <p:spPr bwMode="auto">
                <a:xfrm>
                  <a:off x="3120" y="3241"/>
                  <a:ext cx="288" cy="0"/>
                </a:xfrm>
                <a:prstGeom prst="line">
                  <a:avLst/>
                </a:prstGeom>
                <a:noFill/>
                <a:ln w="6350">
                  <a:solidFill>
                    <a:schemeClr val="bg2"/>
                  </a:solidFill>
                  <a:round/>
                  <a:headEnd/>
                  <a:tailEnd type="none" w="sm" len="med"/>
                </a:ln>
              </p:spPr>
              <p:txBody>
                <a:bodyPr/>
                <a:lstStyle/>
                <a:p>
                  <a:endParaRPr lang="en-US"/>
                </a:p>
              </p:txBody>
            </p:sp>
          </p:grpSp>
          <p:grpSp>
            <p:nvGrpSpPr>
              <p:cNvPr id="32161" name="Group 129"/>
              <p:cNvGrpSpPr>
                <a:grpSpLocks/>
              </p:cNvGrpSpPr>
              <p:nvPr/>
            </p:nvGrpSpPr>
            <p:grpSpPr bwMode="auto">
              <a:xfrm>
                <a:off x="5185" y="2220"/>
                <a:ext cx="288" cy="288"/>
                <a:chOff x="3120" y="3169"/>
                <a:chExt cx="288" cy="288"/>
              </a:xfrm>
            </p:grpSpPr>
            <p:sp>
              <p:nvSpPr>
                <p:cNvPr id="32163" name="Rectangle 130"/>
                <p:cNvSpPr>
                  <a:spLocks noChangeArrowheads="1"/>
                </p:cNvSpPr>
                <p:nvPr/>
              </p:nvSpPr>
              <p:spPr bwMode="auto">
                <a:xfrm>
                  <a:off x="3120" y="3169"/>
                  <a:ext cx="288" cy="288"/>
                </a:xfrm>
                <a:prstGeom prst="rect">
                  <a:avLst/>
                </a:prstGeom>
                <a:solidFill>
                  <a:srgbClr val="FFFFCC"/>
                </a:solidFill>
                <a:ln w="12700">
                  <a:solidFill>
                    <a:schemeClr val="bg2"/>
                  </a:solidFill>
                  <a:miter lim="800000"/>
                  <a:headEnd/>
                  <a:tailEnd type="none" w="sm" len="med"/>
                </a:ln>
              </p:spPr>
              <p:txBody>
                <a:bodyPr wrap="none" anchor="ctr"/>
                <a:lstStyle/>
                <a:p>
                  <a:endParaRPr lang="en-US"/>
                </a:p>
              </p:txBody>
            </p:sp>
            <p:sp>
              <p:nvSpPr>
                <p:cNvPr id="32164" name="Line 131"/>
                <p:cNvSpPr>
                  <a:spLocks noChangeShapeType="1"/>
                </p:cNvSpPr>
                <p:nvPr/>
              </p:nvSpPr>
              <p:spPr bwMode="auto">
                <a:xfrm flipV="1">
                  <a:off x="3264" y="3169"/>
                  <a:ext cx="0" cy="288"/>
                </a:xfrm>
                <a:prstGeom prst="line">
                  <a:avLst/>
                </a:prstGeom>
                <a:noFill/>
                <a:ln w="6350">
                  <a:solidFill>
                    <a:schemeClr val="bg2"/>
                  </a:solidFill>
                  <a:round/>
                  <a:headEnd/>
                  <a:tailEnd type="none" w="sm" len="med"/>
                </a:ln>
              </p:spPr>
              <p:txBody>
                <a:bodyPr/>
                <a:lstStyle/>
                <a:p>
                  <a:endParaRPr lang="en-US"/>
                </a:p>
              </p:txBody>
            </p:sp>
            <p:sp>
              <p:nvSpPr>
                <p:cNvPr id="32165" name="Line 132"/>
                <p:cNvSpPr>
                  <a:spLocks noChangeShapeType="1"/>
                </p:cNvSpPr>
                <p:nvPr/>
              </p:nvSpPr>
              <p:spPr bwMode="auto">
                <a:xfrm flipV="1">
                  <a:off x="3192" y="3169"/>
                  <a:ext cx="0" cy="288"/>
                </a:xfrm>
                <a:prstGeom prst="line">
                  <a:avLst/>
                </a:prstGeom>
                <a:noFill/>
                <a:ln w="6350">
                  <a:solidFill>
                    <a:schemeClr val="bg2"/>
                  </a:solidFill>
                  <a:round/>
                  <a:headEnd/>
                  <a:tailEnd type="none" w="sm" len="med"/>
                </a:ln>
              </p:spPr>
              <p:txBody>
                <a:bodyPr/>
                <a:lstStyle/>
                <a:p>
                  <a:endParaRPr lang="en-US"/>
                </a:p>
              </p:txBody>
            </p:sp>
            <p:sp>
              <p:nvSpPr>
                <p:cNvPr id="32166" name="Line 133"/>
                <p:cNvSpPr>
                  <a:spLocks noChangeShapeType="1"/>
                </p:cNvSpPr>
                <p:nvPr/>
              </p:nvSpPr>
              <p:spPr bwMode="auto">
                <a:xfrm flipV="1">
                  <a:off x="3336" y="3169"/>
                  <a:ext cx="0" cy="288"/>
                </a:xfrm>
                <a:prstGeom prst="line">
                  <a:avLst/>
                </a:prstGeom>
                <a:noFill/>
                <a:ln w="6350">
                  <a:solidFill>
                    <a:schemeClr val="bg2"/>
                  </a:solidFill>
                  <a:round/>
                  <a:headEnd/>
                  <a:tailEnd type="none" w="sm" len="med"/>
                </a:ln>
              </p:spPr>
              <p:txBody>
                <a:bodyPr/>
                <a:lstStyle/>
                <a:p>
                  <a:endParaRPr lang="en-US"/>
                </a:p>
              </p:txBody>
            </p:sp>
            <p:sp>
              <p:nvSpPr>
                <p:cNvPr id="32167" name="Line 134"/>
                <p:cNvSpPr>
                  <a:spLocks noChangeShapeType="1"/>
                </p:cNvSpPr>
                <p:nvPr/>
              </p:nvSpPr>
              <p:spPr bwMode="auto">
                <a:xfrm>
                  <a:off x="3120" y="3313"/>
                  <a:ext cx="288" cy="0"/>
                </a:xfrm>
                <a:prstGeom prst="line">
                  <a:avLst/>
                </a:prstGeom>
                <a:noFill/>
                <a:ln w="6350">
                  <a:solidFill>
                    <a:schemeClr val="bg2"/>
                  </a:solidFill>
                  <a:round/>
                  <a:headEnd/>
                  <a:tailEnd type="none" w="sm" len="med"/>
                </a:ln>
              </p:spPr>
              <p:txBody>
                <a:bodyPr/>
                <a:lstStyle/>
                <a:p>
                  <a:endParaRPr lang="en-US"/>
                </a:p>
              </p:txBody>
            </p:sp>
            <p:sp>
              <p:nvSpPr>
                <p:cNvPr id="32168" name="Line 135"/>
                <p:cNvSpPr>
                  <a:spLocks noChangeShapeType="1"/>
                </p:cNvSpPr>
                <p:nvPr/>
              </p:nvSpPr>
              <p:spPr bwMode="auto">
                <a:xfrm>
                  <a:off x="3120" y="3385"/>
                  <a:ext cx="288" cy="0"/>
                </a:xfrm>
                <a:prstGeom prst="line">
                  <a:avLst/>
                </a:prstGeom>
                <a:noFill/>
                <a:ln w="6350">
                  <a:solidFill>
                    <a:schemeClr val="bg2"/>
                  </a:solidFill>
                  <a:round/>
                  <a:headEnd/>
                  <a:tailEnd type="none" w="sm" len="med"/>
                </a:ln>
              </p:spPr>
              <p:txBody>
                <a:bodyPr/>
                <a:lstStyle/>
                <a:p>
                  <a:endParaRPr lang="en-US"/>
                </a:p>
              </p:txBody>
            </p:sp>
            <p:sp>
              <p:nvSpPr>
                <p:cNvPr id="32169" name="Line 136"/>
                <p:cNvSpPr>
                  <a:spLocks noChangeShapeType="1"/>
                </p:cNvSpPr>
                <p:nvPr/>
              </p:nvSpPr>
              <p:spPr bwMode="auto">
                <a:xfrm>
                  <a:off x="3120" y="3241"/>
                  <a:ext cx="288" cy="0"/>
                </a:xfrm>
                <a:prstGeom prst="line">
                  <a:avLst/>
                </a:prstGeom>
                <a:noFill/>
                <a:ln w="6350">
                  <a:solidFill>
                    <a:schemeClr val="bg2"/>
                  </a:solidFill>
                  <a:round/>
                  <a:headEnd/>
                  <a:tailEnd type="none" w="sm" len="med"/>
                </a:ln>
              </p:spPr>
              <p:txBody>
                <a:bodyPr/>
                <a:lstStyle/>
                <a:p>
                  <a:endParaRPr lang="en-US"/>
                </a:p>
              </p:txBody>
            </p:sp>
          </p:grpSp>
          <p:sp>
            <p:nvSpPr>
              <p:cNvPr id="32162" name="Freeform 137"/>
              <p:cNvSpPr>
                <a:spLocks/>
              </p:cNvSpPr>
              <p:nvPr/>
            </p:nvSpPr>
            <p:spPr bwMode="auto">
              <a:xfrm>
                <a:off x="4897" y="2220"/>
                <a:ext cx="576" cy="1152"/>
              </a:xfrm>
              <a:custGeom>
                <a:avLst/>
                <a:gdLst>
                  <a:gd name="T0" fmla="*/ 0 w 576"/>
                  <a:gd name="T1" fmla="*/ 1152 h 1152"/>
                  <a:gd name="T2" fmla="*/ 288 w 576"/>
                  <a:gd name="T3" fmla="*/ 1152 h 1152"/>
                  <a:gd name="T4" fmla="*/ 288 w 576"/>
                  <a:gd name="T5" fmla="*/ 864 h 1152"/>
                  <a:gd name="T6" fmla="*/ 576 w 576"/>
                  <a:gd name="T7" fmla="*/ 864 h 1152"/>
                  <a:gd name="T8" fmla="*/ 576 w 576"/>
                  <a:gd name="T9" fmla="*/ 0 h 1152"/>
                  <a:gd name="T10" fmla="*/ 288 w 576"/>
                  <a:gd name="T11" fmla="*/ 0 h 1152"/>
                  <a:gd name="T12" fmla="*/ 288 w 576"/>
                  <a:gd name="T13" fmla="*/ 576 h 1152"/>
                  <a:gd name="T14" fmla="*/ 0 w 576"/>
                  <a:gd name="T15" fmla="*/ 576 h 1152"/>
                  <a:gd name="T16" fmla="*/ 0 w 576"/>
                  <a:gd name="T17" fmla="*/ 1152 h 11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76"/>
                  <a:gd name="T28" fmla="*/ 0 h 1152"/>
                  <a:gd name="T29" fmla="*/ 576 w 576"/>
                  <a:gd name="T30" fmla="*/ 1152 h 115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76" h="1152">
                    <a:moveTo>
                      <a:pt x="0" y="1152"/>
                    </a:moveTo>
                    <a:lnTo>
                      <a:pt x="288" y="1152"/>
                    </a:lnTo>
                    <a:lnTo>
                      <a:pt x="288" y="864"/>
                    </a:lnTo>
                    <a:lnTo>
                      <a:pt x="576" y="864"/>
                    </a:lnTo>
                    <a:lnTo>
                      <a:pt x="576" y="0"/>
                    </a:lnTo>
                    <a:lnTo>
                      <a:pt x="288" y="0"/>
                    </a:lnTo>
                    <a:lnTo>
                      <a:pt x="288" y="576"/>
                    </a:lnTo>
                    <a:lnTo>
                      <a:pt x="0" y="576"/>
                    </a:lnTo>
                    <a:lnTo>
                      <a:pt x="0" y="1152"/>
                    </a:lnTo>
                    <a:close/>
                  </a:path>
                </a:pathLst>
              </a:custGeom>
              <a:noFill/>
              <a:ln w="28575">
                <a:solidFill>
                  <a:schemeClr val="bg2"/>
                </a:solidFill>
                <a:round/>
                <a:headEnd/>
                <a:tailEnd type="none" w="sm" len="med"/>
              </a:ln>
            </p:spPr>
            <p:txBody>
              <a:bodyPr/>
              <a:lstStyle/>
              <a:p>
                <a:endParaRPr lang="en-US"/>
              </a:p>
            </p:txBody>
          </p:sp>
        </p:grpSp>
        <p:grpSp>
          <p:nvGrpSpPr>
            <p:cNvPr id="31752" name="Group 138"/>
            <p:cNvGrpSpPr>
              <a:grpSpLocks/>
            </p:cNvGrpSpPr>
            <p:nvPr/>
          </p:nvGrpSpPr>
          <p:grpSpPr bwMode="auto">
            <a:xfrm>
              <a:off x="4419600" y="4010025"/>
              <a:ext cx="1828800" cy="1828800"/>
              <a:chOff x="2843" y="2307"/>
              <a:chExt cx="1152" cy="1152"/>
            </a:xfrm>
          </p:grpSpPr>
          <p:grpSp>
            <p:nvGrpSpPr>
              <p:cNvPr id="31873" name="Group 139"/>
              <p:cNvGrpSpPr>
                <a:grpSpLocks/>
              </p:cNvGrpSpPr>
              <p:nvPr/>
            </p:nvGrpSpPr>
            <p:grpSpPr bwMode="auto">
              <a:xfrm>
                <a:off x="2843" y="3387"/>
                <a:ext cx="1152" cy="72"/>
                <a:chOff x="4352" y="3385"/>
                <a:chExt cx="1152" cy="72"/>
              </a:xfrm>
            </p:grpSpPr>
            <p:sp>
              <p:nvSpPr>
                <p:cNvPr id="32130" name="Rectangle 140"/>
                <p:cNvSpPr>
                  <a:spLocks noChangeArrowheads="1"/>
                </p:cNvSpPr>
                <p:nvPr/>
              </p:nvSpPr>
              <p:spPr bwMode="auto">
                <a:xfrm>
                  <a:off x="4352" y="3385"/>
                  <a:ext cx="1152" cy="72"/>
                </a:xfrm>
                <a:prstGeom prst="rect">
                  <a:avLst/>
                </a:prstGeom>
                <a:solidFill>
                  <a:srgbClr val="FFFFCC"/>
                </a:solidFill>
                <a:ln w="12700">
                  <a:solidFill>
                    <a:schemeClr val="bg2"/>
                  </a:solidFill>
                  <a:miter lim="800000"/>
                  <a:headEnd/>
                  <a:tailEnd type="none" w="sm" len="med"/>
                </a:ln>
              </p:spPr>
              <p:txBody>
                <a:bodyPr wrap="none" anchor="ctr"/>
                <a:lstStyle/>
                <a:p>
                  <a:endParaRPr lang="en-US"/>
                </a:p>
              </p:txBody>
            </p:sp>
            <p:sp>
              <p:nvSpPr>
                <p:cNvPr id="32131" name="Line 141"/>
                <p:cNvSpPr>
                  <a:spLocks noChangeShapeType="1"/>
                </p:cNvSpPr>
                <p:nvPr/>
              </p:nvSpPr>
              <p:spPr bwMode="auto">
                <a:xfrm flipV="1">
                  <a:off x="4425" y="3385"/>
                  <a:ext cx="0" cy="72"/>
                </a:xfrm>
                <a:prstGeom prst="line">
                  <a:avLst/>
                </a:prstGeom>
                <a:noFill/>
                <a:ln w="6350">
                  <a:solidFill>
                    <a:schemeClr val="bg2"/>
                  </a:solidFill>
                  <a:round/>
                  <a:headEnd/>
                  <a:tailEnd type="none" w="sm" len="med"/>
                </a:ln>
              </p:spPr>
              <p:txBody>
                <a:bodyPr/>
                <a:lstStyle/>
                <a:p>
                  <a:endParaRPr lang="en-US"/>
                </a:p>
              </p:txBody>
            </p:sp>
            <p:sp>
              <p:nvSpPr>
                <p:cNvPr id="32132" name="Line 142"/>
                <p:cNvSpPr>
                  <a:spLocks noChangeShapeType="1"/>
                </p:cNvSpPr>
                <p:nvPr/>
              </p:nvSpPr>
              <p:spPr bwMode="auto">
                <a:xfrm flipV="1">
                  <a:off x="4497" y="3385"/>
                  <a:ext cx="0" cy="72"/>
                </a:xfrm>
                <a:prstGeom prst="line">
                  <a:avLst/>
                </a:prstGeom>
                <a:noFill/>
                <a:ln w="6350">
                  <a:solidFill>
                    <a:schemeClr val="bg2"/>
                  </a:solidFill>
                  <a:round/>
                  <a:headEnd/>
                  <a:tailEnd type="none" w="sm" len="med"/>
                </a:ln>
              </p:spPr>
              <p:txBody>
                <a:bodyPr/>
                <a:lstStyle/>
                <a:p>
                  <a:endParaRPr lang="en-US"/>
                </a:p>
              </p:txBody>
            </p:sp>
            <p:sp>
              <p:nvSpPr>
                <p:cNvPr id="32133" name="Line 143"/>
                <p:cNvSpPr>
                  <a:spLocks noChangeShapeType="1"/>
                </p:cNvSpPr>
                <p:nvPr/>
              </p:nvSpPr>
              <p:spPr bwMode="auto">
                <a:xfrm flipV="1">
                  <a:off x="4569" y="3385"/>
                  <a:ext cx="0" cy="72"/>
                </a:xfrm>
                <a:prstGeom prst="line">
                  <a:avLst/>
                </a:prstGeom>
                <a:noFill/>
                <a:ln w="6350">
                  <a:solidFill>
                    <a:schemeClr val="bg2"/>
                  </a:solidFill>
                  <a:round/>
                  <a:headEnd/>
                  <a:tailEnd type="none" w="sm" len="med"/>
                </a:ln>
              </p:spPr>
              <p:txBody>
                <a:bodyPr/>
                <a:lstStyle/>
                <a:p>
                  <a:endParaRPr lang="en-US"/>
                </a:p>
              </p:txBody>
            </p:sp>
            <p:sp>
              <p:nvSpPr>
                <p:cNvPr id="32134" name="Line 144"/>
                <p:cNvSpPr>
                  <a:spLocks noChangeShapeType="1"/>
                </p:cNvSpPr>
                <p:nvPr/>
              </p:nvSpPr>
              <p:spPr bwMode="auto">
                <a:xfrm flipV="1">
                  <a:off x="4641" y="3385"/>
                  <a:ext cx="0" cy="72"/>
                </a:xfrm>
                <a:prstGeom prst="line">
                  <a:avLst/>
                </a:prstGeom>
                <a:noFill/>
                <a:ln w="6350">
                  <a:solidFill>
                    <a:schemeClr val="bg2"/>
                  </a:solidFill>
                  <a:round/>
                  <a:headEnd/>
                  <a:tailEnd type="none" w="sm" len="med"/>
                </a:ln>
              </p:spPr>
              <p:txBody>
                <a:bodyPr/>
                <a:lstStyle/>
                <a:p>
                  <a:endParaRPr lang="en-US"/>
                </a:p>
              </p:txBody>
            </p:sp>
            <p:sp>
              <p:nvSpPr>
                <p:cNvPr id="32135" name="Line 145"/>
                <p:cNvSpPr>
                  <a:spLocks noChangeShapeType="1"/>
                </p:cNvSpPr>
                <p:nvPr/>
              </p:nvSpPr>
              <p:spPr bwMode="auto">
                <a:xfrm flipV="1">
                  <a:off x="4713" y="3385"/>
                  <a:ext cx="0" cy="72"/>
                </a:xfrm>
                <a:prstGeom prst="line">
                  <a:avLst/>
                </a:prstGeom>
                <a:noFill/>
                <a:ln w="6350">
                  <a:solidFill>
                    <a:schemeClr val="bg2"/>
                  </a:solidFill>
                  <a:round/>
                  <a:headEnd/>
                  <a:tailEnd type="none" w="sm" len="med"/>
                </a:ln>
              </p:spPr>
              <p:txBody>
                <a:bodyPr/>
                <a:lstStyle/>
                <a:p>
                  <a:endParaRPr lang="en-US"/>
                </a:p>
              </p:txBody>
            </p:sp>
            <p:sp>
              <p:nvSpPr>
                <p:cNvPr id="32136" name="Line 146"/>
                <p:cNvSpPr>
                  <a:spLocks noChangeShapeType="1"/>
                </p:cNvSpPr>
                <p:nvPr/>
              </p:nvSpPr>
              <p:spPr bwMode="auto">
                <a:xfrm flipV="1">
                  <a:off x="4785" y="3385"/>
                  <a:ext cx="0" cy="72"/>
                </a:xfrm>
                <a:prstGeom prst="line">
                  <a:avLst/>
                </a:prstGeom>
                <a:noFill/>
                <a:ln w="6350">
                  <a:solidFill>
                    <a:schemeClr val="bg2"/>
                  </a:solidFill>
                  <a:round/>
                  <a:headEnd/>
                  <a:tailEnd type="none" w="sm" len="med"/>
                </a:ln>
              </p:spPr>
              <p:txBody>
                <a:bodyPr/>
                <a:lstStyle/>
                <a:p>
                  <a:endParaRPr lang="en-US"/>
                </a:p>
              </p:txBody>
            </p:sp>
            <p:sp>
              <p:nvSpPr>
                <p:cNvPr id="32137" name="Line 147"/>
                <p:cNvSpPr>
                  <a:spLocks noChangeShapeType="1"/>
                </p:cNvSpPr>
                <p:nvPr/>
              </p:nvSpPr>
              <p:spPr bwMode="auto">
                <a:xfrm flipV="1">
                  <a:off x="4857" y="3385"/>
                  <a:ext cx="0" cy="72"/>
                </a:xfrm>
                <a:prstGeom prst="line">
                  <a:avLst/>
                </a:prstGeom>
                <a:noFill/>
                <a:ln w="6350">
                  <a:solidFill>
                    <a:schemeClr val="bg2"/>
                  </a:solidFill>
                  <a:round/>
                  <a:headEnd/>
                  <a:tailEnd type="none" w="sm" len="med"/>
                </a:ln>
              </p:spPr>
              <p:txBody>
                <a:bodyPr/>
                <a:lstStyle/>
                <a:p>
                  <a:endParaRPr lang="en-US"/>
                </a:p>
              </p:txBody>
            </p:sp>
            <p:sp>
              <p:nvSpPr>
                <p:cNvPr id="32138" name="Line 148"/>
                <p:cNvSpPr>
                  <a:spLocks noChangeShapeType="1"/>
                </p:cNvSpPr>
                <p:nvPr/>
              </p:nvSpPr>
              <p:spPr bwMode="auto">
                <a:xfrm flipV="1">
                  <a:off x="4929" y="3385"/>
                  <a:ext cx="0" cy="72"/>
                </a:xfrm>
                <a:prstGeom prst="line">
                  <a:avLst/>
                </a:prstGeom>
                <a:noFill/>
                <a:ln w="6350">
                  <a:solidFill>
                    <a:schemeClr val="bg2"/>
                  </a:solidFill>
                  <a:round/>
                  <a:headEnd/>
                  <a:tailEnd type="none" w="sm" len="med"/>
                </a:ln>
              </p:spPr>
              <p:txBody>
                <a:bodyPr/>
                <a:lstStyle/>
                <a:p>
                  <a:endParaRPr lang="en-US"/>
                </a:p>
              </p:txBody>
            </p:sp>
            <p:sp>
              <p:nvSpPr>
                <p:cNvPr id="32139" name="Line 149"/>
                <p:cNvSpPr>
                  <a:spLocks noChangeShapeType="1"/>
                </p:cNvSpPr>
                <p:nvPr/>
              </p:nvSpPr>
              <p:spPr bwMode="auto">
                <a:xfrm flipV="1">
                  <a:off x="5000" y="3385"/>
                  <a:ext cx="0" cy="72"/>
                </a:xfrm>
                <a:prstGeom prst="line">
                  <a:avLst/>
                </a:prstGeom>
                <a:noFill/>
                <a:ln w="6350">
                  <a:solidFill>
                    <a:schemeClr val="bg2"/>
                  </a:solidFill>
                  <a:round/>
                  <a:headEnd/>
                  <a:tailEnd type="none" w="sm" len="med"/>
                </a:ln>
              </p:spPr>
              <p:txBody>
                <a:bodyPr/>
                <a:lstStyle/>
                <a:p>
                  <a:endParaRPr lang="en-US"/>
                </a:p>
              </p:txBody>
            </p:sp>
            <p:sp>
              <p:nvSpPr>
                <p:cNvPr id="32140" name="Line 150"/>
                <p:cNvSpPr>
                  <a:spLocks noChangeShapeType="1"/>
                </p:cNvSpPr>
                <p:nvPr/>
              </p:nvSpPr>
              <p:spPr bwMode="auto">
                <a:xfrm flipV="1">
                  <a:off x="5072" y="3385"/>
                  <a:ext cx="0" cy="72"/>
                </a:xfrm>
                <a:prstGeom prst="line">
                  <a:avLst/>
                </a:prstGeom>
                <a:noFill/>
                <a:ln w="6350">
                  <a:solidFill>
                    <a:schemeClr val="bg2"/>
                  </a:solidFill>
                  <a:round/>
                  <a:headEnd/>
                  <a:tailEnd type="none" w="sm" len="med"/>
                </a:ln>
              </p:spPr>
              <p:txBody>
                <a:bodyPr/>
                <a:lstStyle/>
                <a:p>
                  <a:endParaRPr lang="en-US"/>
                </a:p>
              </p:txBody>
            </p:sp>
            <p:sp>
              <p:nvSpPr>
                <p:cNvPr id="32141" name="Line 151"/>
                <p:cNvSpPr>
                  <a:spLocks noChangeShapeType="1"/>
                </p:cNvSpPr>
                <p:nvPr/>
              </p:nvSpPr>
              <p:spPr bwMode="auto">
                <a:xfrm flipV="1">
                  <a:off x="5144" y="3385"/>
                  <a:ext cx="0" cy="72"/>
                </a:xfrm>
                <a:prstGeom prst="line">
                  <a:avLst/>
                </a:prstGeom>
                <a:noFill/>
                <a:ln w="6350">
                  <a:solidFill>
                    <a:schemeClr val="bg2"/>
                  </a:solidFill>
                  <a:round/>
                  <a:headEnd/>
                  <a:tailEnd type="none" w="sm" len="med"/>
                </a:ln>
              </p:spPr>
              <p:txBody>
                <a:bodyPr/>
                <a:lstStyle/>
                <a:p>
                  <a:endParaRPr lang="en-US"/>
                </a:p>
              </p:txBody>
            </p:sp>
            <p:sp>
              <p:nvSpPr>
                <p:cNvPr id="32142" name="Line 152"/>
                <p:cNvSpPr>
                  <a:spLocks noChangeShapeType="1"/>
                </p:cNvSpPr>
                <p:nvPr/>
              </p:nvSpPr>
              <p:spPr bwMode="auto">
                <a:xfrm flipV="1">
                  <a:off x="5216" y="3385"/>
                  <a:ext cx="0" cy="72"/>
                </a:xfrm>
                <a:prstGeom prst="line">
                  <a:avLst/>
                </a:prstGeom>
                <a:noFill/>
                <a:ln w="6350">
                  <a:solidFill>
                    <a:schemeClr val="bg2"/>
                  </a:solidFill>
                  <a:round/>
                  <a:headEnd/>
                  <a:tailEnd type="none" w="sm" len="med"/>
                </a:ln>
              </p:spPr>
              <p:txBody>
                <a:bodyPr/>
                <a:lstStyle/>
                <a:p>
                  <a:endParaRPr lang="en-US"/>
                </a:p>
              </p:txBody>
            </p:sp>
            <p:sp>
              <p:nvSpPr>
                <p:cNvPr id="32143" name="Line 153"/>
                <p:cNvSpPr>
                  <a:spLocks noChangeShapeType="1"/>
                </p:cNvSpPr>
                <p:nvPr/>
              </p:nvSpPr>
              <p:spPr bwMode="auto">
                <a:xfrm flipV="1">
                  <a:off x="5288" y="3385"/>
                  <a:ext cx="0" cy="72"/>
                </a:xfrm>
                <a:prstGeom prst="line">
                  <a:avLst/>
                </a:prstGeom>
                <a:noFill/>
                <a:ln w="6350">
                  <a:solidFill>
                    <a:schemeClr val="bg2"/>
                  </a:solidFill>
                  <a:round/>
                  <a:headEnd/>
                  <a:tailEnd type="none" w="sm" len="med"/>
                </a:ln>
              </p:spPr>
              <p:txBody>
                <a:bodyPr/>
                <a:lstStyle/>
                <a:p>
                  <a:endParaRPr lang="en-US"/>
                </a:p>
              </p:txBody>
            </p:sp>
            <p:sp>
              <p:nvSpPr>
                <p:cNvPr id="32144" name="Line 154"/>
                <p:cNvSpPr>
                  <a:spLocks noChangeShapeType="1"/>
                </p:cNvSpPr>
                <p:nvPr/>
              </p:nvSpPr>
              <p:spPr bwMode="auto">
                <a:xfrm flipV="1">
                  <a:off x="5360" y="3385"/>
                  <a:ext cx="0" cy="72"/>
                </a:xfrm>
                <a:prstGeom prst="line">
                  <a:avLst/>
                </a:prstGeom>
                <a:noFill/>
                <a:ln w="6350">
                  <a:solidFill>
                    <a:schemeClr val="bg2"/>
                  </a:solidFill>
                  <a:round/>
                  <a:headEnd/>
                  <a:tailEnd type="none" w="sm" len="med"/>
                </a:ln>
              </p:spPr>
              <p:txBody>
                <a:bodyPr/>
                <a:lstStyle/>
                <a:p>
                  <a:endParaRPr lang="en-US"/>
                </a:p>
              </p:txBody>
            </p:sp>
            <p:sp>
              <p:nvSpPr>
                <p:cNvPr id="32145" name="Line 155"/>
                <p:cNvSpPr>
                  <a:spLocks noChangeShapeType="1"/>
                </p:cNvSpPr>
                <p:nvPr/>
              </p:nvSpPr>
              <p:spPr bwMode="auto">
                <a:xfrm flipV="1">
                  <a:off x="5432" y="3385"/>
                  <a:ext cx="0" cy="72"/>
                </a:xfrm>
                <a:prstGeom prst="line">
                  <a:avLst/>
                </a:prstGeom>
                <a:noFill/>
                <a:ln w="6350">
                  <a:solidFill>
                    <a:schemeClr val="bg2"/>
                  </a:solidFill>
                  <a:round/>
                  <a:headEnd/>
                  <a:tailEnd type="none" w="sm" len="med"/>
                </a:ln>
              </p:spPr>
              <p:txBody>
                <a:bodyPr/>
                <a:lstStyle/>
                <a:p>
                  <a:endParaRPr lang="en-US"/>
                </a:p>
              </p:txBody>
            </p:sp>
          </p:grpSp>
          <p:grpSp>
            <p:nvGrpSpPr>
              <p:cNvPr id="31874" name="Group 156"/>
              <p:cNvGrpSpPr>
                <a:grpSpLocks/>
              </p:cNvGrpSpPr>
              <p:nvPr/>
            </p:nvGrpSpPr>
            <p:grpSpPr bwMode="auto">
              <a:xfrm>
                <a:off x="2843" y="3315"/>
                <a:ext cx="1152" cy="72"/>
                <a:chOff x="4352" y="3385"/>
                <a:chExt cx="1152" cy="72"/>
              </a:xfrm>
            </p:grpSpPr>
            <p:sp>
              <p:nvSpPr>
                <p:cNvPr id="32114" name="Rectangle 157"/>
                <p:cNvSpPr>
                  <a:spLocks noChangeArrowheads="1"/>
                </p:cNvSpPr>
                <p:nvPr/>
              </p:nvSpPr>
              <p:spPr bwMode="auto">
                <a:xfrm>
                  <a:off x="4352" y="3385"/>
                  <a:ext cx="1152" cy="72"/>
                </a:xfrm>
                <a:prstGeom prst="rect">
                  <a:avLst/>
                </a:prstGeom>
                <a:solidFill>
                  <a:srgbClr val="CFCFFF"/>
                </a:solidFill>
                <a:ln w="12700">
                  <a:solidFill>
                    <a:schemeClr val="bg2"/>
                  </a:solidFill>
                  <a:miter lim="800000"/>
                  <a:headEnd/>
                  <a:tailEnd type="none" w="sm" len="med"/>
                </a:ln>
              </p:spPr>
              <p:txBody>
                <a:bodyPr wrap="none" anchor="ctr"/>
                <a:lstStyle/>
                <a:p>
                  <a:endParaRPr lang="en-US"/>
                </a:p>
              </p:txBody>
            </p:sp>
            <p:sp>
              <p:nvSpPr>
                <p:cNvPr id="32115" name="Line 158"/>
                <p:cNvSpPr>
                  <a:spLocks noChangeShapeType="1"/>
                </p:cNvSpPr>
                <p:nvPr/>
              </p:nvSpPr>
              <p:spPr bwMode="auto">
                <a:xfrm flipV="1">
                  <a:off x="4425" y="3385"/>
                  <a:ext cx="0" cy="72"/>
                </a:xfrm>
                <a:prstGeom prst="line">
                  <a:avLst/>
                </a:prstGeom>
                <a:noFill/>
                <a:ln w="6350">
                  <a:solidFill>
                    <a:schemeClr val="bg2"/>
                  </a:solidFill>
                  <a:round/>
                  <a:headEnd/>
                  <a:tailEnd type="none" w="sm" len="med"/>
                </a:ln>
              </p:spPr>
              <p:txBody>
                <a:bodyPr/>
                <a:lstStyle/>
                <a:p>
                  <a:endParaRPr lang="en-US"/>
                </a:p>
              </p:txBody>
            </p:sp>
            <p:sp>
              <p:nvSpPr>
                <p:cNvPr id="32116" name="Line 159"/>
                <p:cNvSpPr>
                  <a:spLocks noChangeShapeType="1"/>
                </p:cNvSpPr>
                <p:nvPr/>
              </p:nvSpPr>
              <p:spPr bwMode="auto">
                <a:xfrm flipV="1">
                  <a:off x="4497" y="3385"/>
                  <a:ext cx="0" cy="72"/>
                </a:xfrm>
                <a:prstGeom prst="line">
                  <a:avLst/>
                </a:prstGeom>
                <a:noFill/>
                <a:ln w="6350">
                  <a:solidFill>
                    <a:schemeClr val="bg2"/>
                  </a:solidFill>
                  <a:round/>
                  <a:headEnd/>
                  <a:tailEnd type="none" w="sm" len="med"/>
                </a:ln>
              </p:spPr>
              <p:txBody>
                <a:bodyPr/>
                <a:lstStyle/>
                <a:p>
                  <a:endParaRPr lang="en-US"/>
                </a:p>
              </p:txBody>
            </p:sp>
            <p:sp>
              <p:nvSpPr>
                <p:cNvPr id="32117" name="Line 160"/>
                <p:cNvSpPr>
                  <a:spLocks noChangeShapeType="1"/>
                </p:cNvSpPr>
                <p:nvPr/>
              </p:nvSpPr>
              <p:spPr bwMode="auto">
                <a:xfrm flipV="1">
                  <a:off x="4569" y="3385"/>
                  <a:ext cx="0" cy="72"/>
                </a:xfrm>
                <a:prstGeom prst="line">
                  <a:avLst/>
                </a:prstGeom>
                <a:noFill/>
                <a:ln w="6350">
                  <a:solidFill>
                    <a:schemeClr val="bg2"/>
                  </a:solidFill>
                  <a:round/>
                  <a:headEnd/>
                  <a:tailEnd type="none" w="sm" len="med"/>
                </a:ln>
              </p:spPr>
              <p:txBody>
                <a:bodyPr/>
                <a:lstStyle/>
                <a:p>
                  <a:endParaRPr lang="en-US"/>
                </a:p>
              </p:txBody>
            </p:sp>
            <p:sp>
              <p:nvSpPr>
                <p:cNvPr id="32118" name="Line 161"/>
                <p:cNvSpPr>
                  <a:spLocks noChangeShapeType="1"/>
                </p:cNvSpPr>
                <p:nvPr/>
              </p:nvSpPr>
              <p:spPr bwMode="auto">
                <a:xfrm flipV="1">
                  <a:off x="4641" y="3385"/>
                  <a:ext cx="0" cy="72"/>
                </a:xfrm>
                <a:prstGeom prst="line">
                  <a:avLst/>
                </a:prstGeom>
                <a:noFill/>
                <a:ln w="6350">
                  <a:solidFill>
                    <a:schemeClr val="bg2"/>
                  </a:solidFill>
                  <a:round/>
                  <a:headEnd/>
                  <a:tailEnd type="none" w="sm" len="med"/>
                </a:ln>
              </p:spPr>
              <p:txBody>
                <a:bodyPr/>
                <a:lstStyle/>
                <a:p>
                  <a:endParaRPr lang="en-US"/>
                </a:p>
              </p:txBody>
            </p:sp>
            <p:sp>
              <p:nvSpPr>
                <p:cNvPr id="32119" name="Line 162"/>
                <p:cNvSpPr>
                  <a:spLocks noChangeShapeType="1"/>
                </p:cNvSpPr>
                <p:nvPr/>
              </p:nvSpPr>
              <p:spPr bwMode="auto">
                <a:xfrm flipV="1">
                  <a:off x="4713" y="3385"/>
                  <a:ext cx="0" cy="72"/>
                </a:xfrm>
                <a:prstGeom prst="line">
                  <a:avLst/>
                </a:prstGeom>
                <a:noFill/>
                <a:ln w="6350">
                  <a:solidFill>
                    <a:schemeClr val="bg2"/>
                  </a:solidFill>
                  <a:round/>
                  <a:headEnd/>
                  <a:tailEnd type="none" w="sm" len="med"/>
                </a:ln>
              </p:spPr>
              <p:txBody>
                <a:bodyPr/>
                <a:lstStyle/>
                <a:p>
                  <a:endParaRPr lang="en-US"/>
                </a:p>
              </p:txBody>
            </p:sp>
            <p:sp>
              <p:nvSpPr>
                <p:cNvPr id="32120" name="Line 163"/>
                <p:cNvSpPr>
                  <a:spLocks noChangeShapeType="1"/>
                </p:cNvSpPr>
                <p:nvPr/>
              </p:nvSpPr>
              <p:spPr bwMode="auto">
                <a:xfrm flipV="1">
                  <a:off x="4785" y="3385"/>
                  <a:ext cx="0" cy="72"/>
                </a:xfrm>
                <a:prstGeom prst="line">
                  <a:avLst/>
                </a:prstGeom>
                <a:noFill/>
                <a:ln w="6350">
                  <a:solidFill>
                    <a:schemeClr val="bg2"/>
                  </a:solidFill>
                  <a:round/>
                  <a:headEnd/>
                  <a:tailEnd type="none" w="sm" len="med"/>
                </a:ln>
              </p:spPr>
              <p:txBody>
                <a:bodyPr/>
                <a:lstStyle/>
                <a:p>
                  <a:endParaRPr lang="en-US"/>
                </a:p>
              </p:txBody>
            </p:sp>
            <p:sp>
              <p:nvSpPr>
                <p:cNvPr id="32121" name="Line 164"/>
                <p:cNvSpPr>
                  <a:spLocks noChangeShapeType="1"/>
                </p:cNvSpPr>
                <p:nvPr/>
              </p:nvSpPr>
              <p:spPr bwMode="auto">
                <a:xfrm flipV="1">
                  <a:off x="4857" y="3385"/>
                  <a:ext cx="0" cy="72"/>
                </a:xfrm>
                <a:prstGeom prst="line">
                  <a:avLst/>
                </a:prstGeom>
                <a:noFill/>
                <a:ln w="6350">
                  <a:solidFill>
                    <a:schemeClr val="bg2"/>
                  </a:solidFill>
                  <a:round/>
                  <a:headEnd/>
                  <a:tailEnd type="none" w="sm" len="med"/>
                </a:ln>
              </p:spPr>
              <p:txBody>
                <a:bodyPr/>
                <a:lstStyle/>
                <a:p>
                  <a:endParaRPr lang="en-US"/>
                </a:p>
              </p:txBody>
            </p:sp>
            <p:sp>
              <p:nvSpPr>
                <p:cNvPr id="32122" name="Line 165"/>
                <p:cNvSpPr>
                  <a:spLocks noChangeShapeType="1"/>
                </p:cNvSpPr>
                <p:nvPr/>
              </p:nvSpPr>
              <p:spPr bwMode="auto">
                <a:xfrm flipV="1">
                  <a:off x="4929" y="3385"/>
                  <a:ext cx="0" cy="72"/>
                </a:xfrm>
                <a:prstGeom prst="line">
                  <a:avLst/>
                </a:prstGeom>
                <a:noFill/>
                <a:ln w="6350">
                  <a:solidFill>
                    <a:schemeClr val="bg2"/>
                  </a:solidFill>
                  <a:round/>
                  <a:headEnd/>
                  <a:tailEnd type="none" w="sm" len="med"/>
                </a:ln>
              </p:spPr>
              <p:txBody>
                <a:bodyPr/>
                <a:lstStyle/>
                <a:p>
                  <a:endParaRPr lang="en-US"/>
                </a:p>
              </p:txBody>
            </p:sp>
            <p:sp>
              <p:nvSpPr>
                <p:cNvPr id="32123" name="Line 166"/>
                <p:cNvSpPr>
                  <a:spLocks noChangeShapeType="1"/>
                </p:cNvSpPr>
                <p:nvPr/>
              </p:nvSpPr>
              <p:spPr bwMode="auto">
                <a:xfrm flipV="1">
                  <a:off x="5000" y="3385"/>
                  <a:ext cx="0" cy="72"/>
                </a:xfrm>
                <a:prstGeom prst="line">
                  <a:avLst/>
                </a:prstGeom>
                <a:noFill/>
                <a:ln w="6350">
                  <a:solidFill>
                    <a:schemeClr val="bg2"/>
                  </a:solidFill>
                  <a:round/>
                  <a:headEnd/>
                  <a:tailEnd type="none" w="sm" len="med"/>
                </a:ln>
              </p:spPr>
              <p:txBody>
                <a:bodyPr/>
                <a:lstStyle/>
                <a:p>
                  <a:endParaRPr lang="en-US"/>
                </a:p>
              </p:txBody>
            </p:sp>
            <p:sp>
              <p:nvSpPr>
                <p:cNvPr id="32124" name="Line 167"/>
                <p:cNvSpPr>
                  <a:spLocks noChangeShapeType="1"/>
                </p:cNvSpPr>
                <p:nvPr/>
              </p:nvSpPr>
              <p:spPr bwMode="auto">
                <a:xfrm flipV="1">
                  <a:off x="5072" y="3385"/>
                  <a:ext cx="0" cy="72"/>
                </a:xfrm>
                <a:prstGeom prst="line">
                  <a:avLst/>
                </a:prstGeom>
                <a:noFill/>
                <a:ln w="6350">
                  <a:solidFill>
                    <a:schemeClr val="bg2"/>
                  </a:solidFill>
                  <a:round/>
                  <a:headEnd/>
                  <a:tailEnd type="none" w="sm" len="med"/>
                </a:ln>
              </p:spPr>
              <p:txBody>
                <a:bodyPr/>
                <a:lstStyle/>
                <a:p>
                  <a:endParaRPr lang="en-US"/>
                </a:p>
              </p:txBody>
            </p:sp>
            <p:sp>
              <p:nvSpPr>
                <p:cNvPr id="32125" name="Line 168"/>
                <p:cNvSpPr>
                  <a:spLocks noChangeShapeType="1"/>
                </p:cNvSpPr>
                <p:nvPr/>
              </p:nvSpPr>
              <p:spPr bwMode="auto">
                <a:xfrm flipV="1">
                  <a:off x="5144" y="3385"/>
                  <a:ext cx="0" cy="72"/>
                </a:xfrm>
                <a:prstGeom prst="line">
                  <a:avLst/>
                </a:prstGeom>
                <a:noFill/>
                <a:ln w="6350">
                  <a:solidFill>
                    <a:schemeClr val="bg2"/>
                  </a:solidFill>
                  <a:round/>
                  <a:headEnd/>
                  <a:tailEnd type="none" w="sm" len="med"/>
                </a:ln>
              </p:spPr>
              <p:txBody>
                <a:bodyPr/>
                <a:lstStyle/>
                <a:p>
                  <a:endParaRPr lang="en-US"/>
                </a:p>
              </p:txBody>
            </p:sp>
            <p:sp>
              <p:nvSpPr>
                <p:cNvPr id="32126" name="Line 169"/>
                <p:cNvSpPr>
                  <a:spLocks noChangeShapeType="1"/>
                </p:cNvSpPr>
                <p:nvPr/>
              </p:nvSpPr>
              <p:spPr bwMode="auto">
                <a:xfrm flipV="1">
                  <a:off x="5216" y="3385"/>
                  <a:ext cx="0" cy="72"/>
                </a:xfrm>
                <a:prstGeom prst="line">
                  <a:avLst/>
                </a:prstGeom>
                <a:noFill/>
                <a:ln w="6350">
                  <a:solidFill>
                    <a:schemeClr val="bg2"/>
                  </a:solidFill>
                  <a:round/>
                  <a:headEnd/>
                  <a:tailEnd type="none" w="sm" len="med"/>
                </a:ln>
              </p:spPr>
              <p:txBody>
                <a:bodyPr/>
                <a:lstStyle/>
                <a:p>
                  <a:endParaRPr lang="en-US"/>
                </a:p>
              </p:txBody>
            </p:sp>
            <p:sp>
              <p:nvSpPr>
                <p:cNvPr id="32127" name="Line 170"/>
                <p:cNvSpPr>
                  <a:spLocks noChangeShapeType="1"/>
                </p:cNvSpPr>
                <p:nvPr/>
              </p:nvSpPr>
              <p:spPr bwMode="auto">
                <a:xfrm flipV="1">
                  <a:off x="5288" y="3385"/>
                  <a:ext cx="0" cy="72"/>
                </a:xfrm>
                <a:prstGeom prst="line">
                  <a:avLst/>
                </a:prstGeom>
                <a:noFill/>
                <a:ln w="6350">
                  <a:solidFill>
                    <a:schemeClr val="bg2"/>
                  </a:solidFill>
                  <a:round/>
                  <a:headEnd/>
                  <a:tailEnd type="none" w="sm" len="med"/>
                </a:ln>
              </p:spPr>
              <p:txBody>
                <a:bodyPr/>
                <a:lstStyle/>
                <a:p>
                  <a:endParaRPr lang="en-US"/>
                </a:p>
              </p:txBody>
            </p:sp>
            <p:sp>
              <p:nvSpPr>
                <p:cNvPr id="32128" name="Line 171"/>
                <p:cNvSpPr>
                  <a:spLocks noChangeShapeType="1"/>
                </p:cNvSpPr>
                <p:nvPr/>
              </p:nvSpPr>
              <p:spPr bwMode="auto">
                <a:xfrm flipV="1">
                  <a:off x="5360" y="3385"/>
                  <a:ext cx="0" cy="72"/>
                </a:xfrm>
                <a:prstGeom prst="line">
                  <a:avLst/>
                </a:prstGeom>
                <a:noFill/>
                <a:ln w="6350">
                  <a:solidFill>
                    <a:schemeClr val="bg2"/>
                  </a:solidFill>
                  <a:round/>
                  <a:headEnd/>
                  <a:tailEnd type="none" w="sm" len="med"/>
                </a:ln>
              </p:spPr>
              <p:txBody>
                <a:bodyPr/>
                <a:lstStyle/>
                <a:p>
                  <a:endParaRPr lang="en-US"/>
                </a:p>
              </p:txBody>
            </p:sp>
            <p:sp>
              <p:nvSpPr>
                <p:cNvPr id="32129" name="Line 172"/>
                <p:cNvSpPr>
                  <a:spLocks noChangeShapeType="1"/>
                </p:cNvSpPr>
                <p:nvPr/>
              </p:nvSpPr>
              <p:spPr bwMode="auto">
                <a:xfrm flipV="1">
                  <a:off x="5432" y="3385"/>
                  <a:ext cx="0" cy="72"/>
                </a:xfrm>
                <a:prstGeom prst="line">
                  <a:avLst/>
                </a:prstGeom>
                <a:noFill/>
                <a:ln w="6350">
                  <a:solidFill>
                    <a:schemeClr val="bg2"/>
                  </a:solidFill>
                  <a:round/>
                  <a:headEnd/>
                  <a:tailEnd type="none" w="sm" len="med"/>
                </a:ln>
              </p:spPr>
              <p:txBody>
                <a:bodyPr/>
                <a:lstStyle/>
                <a:p>
                  <a:endParaRPr lang="en-US"/>
                </a:p>
              </p:txBody>
            </p:sp>
          </p:grpSp>
          <p:grpSp>
            <p:nvGrpSpPr>
              <p:cNvPr id="31875" name="Group 173"/>
              <p:cNvGrpSpPr>
                <a:grpSpLocks/>
              </p:cNvGrpSpPr>
              <p:nvPr/>
            </p:nvGrpSpPr>
            <p:grpSpPr bwMode="auto">
              <a:xfrm>
                <a:off x="2843" y="3243"/>
                <a:ext cx="1152" cy="72"/>
                <a:chOff x="4352" y="3385"/>
                <a:chExt cx="1152" cy="72"/>
              </a:xfrm>
            </p:grpSpPr>
            <p:sp>
              <p:nvSpPr>
                <p:cNvPr id="32098" name="Rectangle 174"/>
                <p:cNvSpPr>
                  <a:spLocks noChangeArrowheads="1"/>
                </p:cNvSpPr>
                <p:nvPr/>
              </p:nvSpPr>
              <p:spPr bwMode="auto">
                <a:xfrm>
                  <a:off x="4352" y="3385"/>
                  <a:ext cx="1152" cy="72"/>
                </a:xfrm>
                <a:prstGeom prst="rect">
                  <a:avLst/>
                </a:prstGeom>
                <a:solidFill>
                  <a:srgbClr val="FFFFCC"/>
                </a:solidFill>
                <a:ln w="12700">
                  <a:solidFill>
                    <a:schemeClr val="bg2"/>
                  </a:solidFill>
                  <a:miter lim="800000"/>
                  <a:headEnd/>
                  <a:tailEnd type="none" w="sm" len="med"/>
                </a:ln>
              </p:spPr>
              <p:txBody>
                <a:bodyPr wrap="none" anchor="ctr"/>
                <a:lstStyle/>
                <a:p>
                  <a:endParaRPr lang="en-US"/>
                </a:p>
              </p:txBody>
            </p:sp>
            <p:sp>
              <p:nvSpPr>
                <p:cNvPr id="32099" name="Line 175"/>
                <p:cNvSpPr>
                  <a:spLocks noChangeShapeType="1"/>
                </p:cNvSpPr>
                <p:nvPr/>
              </p:nvSpPr>
              <p:spPr bwMode="auto">
                <a:xfrm flipV="1">
                  <a:off x="4425" y="3385"/>
                  <a:ext cx="0" cy="72"/>
                </a:xfrm>
                <a:prstGeom prst="line">
                  <a:avLst/>
                </a:prstGeom>
                <a:noFill/>
                <a:ln w="6350">
                  <a:solidFill>
                    <a:schemeClr val="bg2"/>
                  </a:solidFill>
                  <a:round/>
                  <a:headEnd/>
                  <a:tailEnd type="none" w="sm" len="med"/>
                </a:ln>
              </p:spPr>
              <p:txBody>
                <a:bodyPr/>
                <a:lstStyle/>
                <a:p>
                  <a:endParaRPr lang="en-US"/>
                </a:p>
              </p:txBody>
            </p:sp>
            <p:sp>
              <p:nvSpPr>
                <p:cNvPr id="32100" name="Line 176"/>
                <p:cNvSpPr>
                  <a:spLocks noChangeShapeType="1"/>
                </p:cNvSpPr>
                <p:nvPr/>
              </p:nvSpPr>
              <p:spPr bwMode="auto">
                <a:xfrm flipV="1">
                  <a:off x="4497" y="3385"/>
                  <a:ext cx="0" cy="72"/>
                </a:xfrm>
                <a:prstGeom prst="line">
                  <a:avLst/>
                </a:prstGeom>
                <a:noFill/>
                <a:ln w="6350">
                  <a:solidFill>
                    <a:schemeClr val="bg2"/>
                  </a:solidFill>
                  <a:round/>
                  <a:headEnd/>
                  <a:tailEnd type="none" w="sm" len="med"/>
                </a:ln>
              </p:spPr>
              <p:txBody>
                <a:bodyPr/>
                <a:lstStyle/>
                <a:p>
                  <a:endParaRPr lang="en-US"/>
                </a:p>
              </p:txBody>
            </p:sp>
            <p:sp>
              <p:nvSpPr>
                <p:cNvPr id="32101" name="Line 177"/>
                <p:cNvSpPr>
                  <a:spLocks noChangeShapeType="1"/>
                </p:cNvSpPr>
                <p:nvPr/>
              </p:nvSpPr>
              <p:spPr bwMode="auto">
                <a:xfrm flipV="1">
                  <a:off x="4569" y="3385"/>
                  <a:ext cx="0" cy="72"/>
                </a:xfrm>
                <a:prstGeom prst="line">
                  <a:avLst/>
                </a:prstGeom>
                <a:noFill/>
                <a:ln w="6350">
                  <a:solidFill>
                    <a:schemeClr val="bg2"/>
                  </a:solidFill>
                  <a:round/>
                  <a:headEnd/>
                  <a:tailEnd type="none" w="sm" len="med"/>
                </a:ln>
              </p:spPr>
              <p:txBody>
                <a:bodyPr/>
                <a:lstStyle/>
                <a:p>
                  <a:endParaRPr lang="en-US"/>
                </a:p>
              </p:txBody>
            </p:sp>
            <p:sp>
              <p:nvSpPr>
                <p:cNvPr id="32102" name="Line 178"/>
                <p:cNvSpPr>
                  <a:spLocks noChangeShapeType="1"/>
                </p:cNvSpPr>
                <p:nvPr/>
              </p:nvSpPr>
              <p:spPr bwMode="auto">
                <a:xfrm flipV="1">
                  <a:off x="4641" y="3385"/>
                  <a:ext cx="0" cy="72"/>
                </a:xfrm>
                <a:prstGeom prst="line">
                  <a:avLst/>
                </a:prstGeom>
                <a:noFill/>
                <a:ln w="6350">
                  <a:solidFill>
                    <a:schemeClr val="bg2"/>
                  </a:solidFill>
                  <a:round/>
                  <a:headEnd/>
                  <a:tailEnd type="none" w="sm" len="med"/>
                </a:ln>
              </p:spPr>
              <p:txBody>
                <a:bodyPr/>
                <a:lstStyle/>
                <a:p>
                  <a:endParaRPr lang="en-US"/>
                </a:p>
              </p:txBody>
            </p:sp>
            <p:sp>
              <p:nvSpPr>
                <p:cNvPr id="32103" name="Line 179"/>
                <p:cNvSpPr>
                  <a:spLocks noChangeShapeType="1"/>
                </p:cNvSpPr>
                <p:nvPr/>
              </p:nvSpPr>
              <p:spPr bwMode="auto">
                <a:xfrm flipV="1">
                  <a:off x="4713" y="3385"/>
                  <a:ext cx="0" cy="72"/>
                </a:xfrm>
                <a:prstGeom prst="line">
                  <a:avLst/>
                </a:prstGeom>
                <a:noFill/>
                <a:ln w="6350">
                  <a:solidFill>
                    <a:schemeClr val="bg2"/>
                  </a:solidFill>
                  <a:round/>
                  <a:headEnd/>
                  <a:tailEnd type="none" w="sm" len="med"/>
                </a:ln>
              </p:spPr>
              <p:txBody>
                <a:bodyPr/>
                <a:lstStyle/>
                <a:p>
                  <a:endParaRPr lang="en-US"/>
                </a:p>
              </p:txBody>
            </p:sp>
            <p:sp>
              <p:nvSpPr>
                <p:cNvPr id="32104" name="Line 180"/>
                <p:cNvSpPr>
                  <a:spLocks noChangeShapeType="1"/>
                </p:cNvSpPr>
                <p:nvPr/>
              </p:nvSpPr>
              <p:spPr bwMode="auto">
                <a:xfrm flipV="1">
                  <a:off x="4785" y="3385"/>
                  <a:ext cx="0" cy="72"/>
                </a:xfrm>
                <a:prstGeom prst="line">
                  <a:avLst/>
                </a:prstGeom>
                <a:noFill/>
                <a:ln w="6350">
                  <a:solidFill>
                    <a:schemeClr val="bg2"/>
                  </a:solidFill>
                  <a:round/>
                  <a:headEnd/>
                  <a:tailEnd type="none" w="sm" len="med"/>
                </a:ln>
              </p:spPr>
              <p:txBody>
                <a:bodyPr/>
                <a:lstStyle/>
                <a:p>
                  <a:endParaRPr lang="en-US"/>
                </a:p>
              </p:txBody>
            </p:sp>
            <p:sp>
              <p:nvSpPr>
                <p:cNvPr id="32105" name="Line 181"/>
                <p:cNvSpPr>
                  <a:spLocks noChangeShapeType="1"/>
                </p:cNvSpPr>
                <p:nvPr/>
              </p:nvSpPr>
              <p:spPr bwMode="auto">
                <a:xfrm flipV="1">
                  <a:off x="4857" y="3385"/>
                  <a:ext cx="0" cy="72"/>
                </a:xfrm>
                <a:prstGeom prst="line">
                  <a:avLst/>
                </a:prstGeom>
                <a:noFill/>
                <a:ln w="6350">
                  <a:solidFill>
                    <a:schemeClr val="bg2"/>
                  </a:solidFill>
                  <a:round/>
                  <a:headEnd/>
                  <a:tailEnd type="none" w="sm" len="med"/>
                </a:ln>
              </p:spPr>
              <p:txBody>
                <a:bodyPr/>
                <a:lstStyle/>
                <a:p>
                  <a:endParaRPr lang="en-US"/>
                </a:p>
              </p:txBody>
            </p:sp>
            <p:sp>
              <p:nvSpPr>
                <p:cNvPr id="32106" name="Line 182"/>
                <p:cNvSpPr>
                  <a:spLocks noChangeShapeType="1"/>
                </p:cNvSpPr>
                <p:nvPr/>
              </p:nvSpPr>
              <p:spPr bwMode="auto">
                <a:xfrm flipV="1">
                  <a:off x="4929" y="3385"/>
                  <a:ext cx="0" cy="72"/>
                </a:xfrm>
                <a:prstGeom prst="line">
                  <a:avLst/>
                </a:prstGeom>
                <a:noFill/>
                <a:ln w="6350">
                  <a:solidFill>
                    <a:schemeClr val="bg2"/>
                  </a:solidFill>
                  <a:round/>
                  <a:headEnd/>
                  <a:tailEnd type="none" w="sm" len="med"/>
                </a:ln>
              </p:spPr>
              <p:txBody>
                <a:bodyPr/>
                <a:lstStyle/>
                <a:p>
                  <a:endParaRPr lang="en-US"/>
                </a:p>
              </p:txBody>
            </p:sp>
            <p:sp>
              <p:nvSpPr>
                <p:cNvPr id="32107" name="Line 183"/>
                <p:cNvSpPr>
                  <a:spLocks noChangeShapeType="1"/>
                </p:cNvSpPr>
                <p:nvPr/>
              </p:nvSpPr>
              <p:spPr bwMode="auto">
                <a:xfrm flipV="1">
                  <a:off x="5000" y="3385"/>
                  <a:ext cx="0" cy="72"/>
                </a:xfrm>
                <a:prstGeom prst="line">
                  <a:avLst/>
                </a:prstGeom>
                <a:noFill/>
                <a:ln w="6350">
                  <a:solidFill>
                    <a:schemeClr val="bg2"/>
                  </a:solidFill>
                  <a:round/>
                  <a:headEnd/>
                  <a:tailEnd type="none" w="sm" len="med"/>
                </a:ln>
              </p:spPr>
              <p:txBody>
                <a:bodyPr/>
                <a:lstStyle/>
                <a:p>
                  <a:endParaRPr lang="en-US"/>
                </a:p>
              </p:txBody>
            </p:sp>
            <p:sp>
              <p:nvSpPr>
                <p:cNvPr id="32108" name="Line 184"/>
                <p:cNvSpPr>
                  <a:spLocks noChangeShapeType="1"/>
                </p:cNvSpPr>
                <p:nvPr/>
              </p:nvSpPr>
              <p:spPr bwMode="auto">
                <a:xfrm flipV="1">
                  <a:off x="5072" y="3385"/>
                  <a:ext cx="0" cy="72"/>
                </a:xfrm>
                <a:prstGeom prst="line">
                  <a:avLst/>
                </a:prstGeom>
                <a:noFill/>
                <a:ln w="6350">
                  <a:solidFill>
                    <a:schemeClr val="bg2"/>
                  </a:solidFill>
                  <a:round/>
                  <a:headEnd/>
                  <a:tailEnd type="none" w="sm" len="med"/>
                </a:ln>
              </p:spPr>
              <p:txBody>
                <a:bodyPr/>
                <a:lstStyle/>
                <a:p>
                  <a:endParaRPr lang="en-US"/>
                </a:p>
              </p:txBody>
            </p:sp>
            <p:sp>
              <p:nvSpPr>
                <p:cNvPr id="32109" name="Line 185"/>
                <p:cNvSpPr>
                  <a:spLocks noChangeShapeType="1"/>
                </p:cNvSpPr>
                <p:nvPr/>
              </p:nvSpPr>
              <p:spPr bwMode="auto">
                <a:xfrm flipV="1">
                  <a:off x="5144" y="3385"/>
                  <a:ext cx="0" cy="72"/>
                </a:xfrm>
                <a:prstGeom prst="line">
                  <a:avLst/>
                </a:prstGeom>
                <a:noFill/>
                <a:ln w="6350">
                  <a:solidFill>
                    <a:schemeClr val="bg2"/>
                  </a:solidFill>
                  <a:round/>
                  <a:headEnd/>
                  <a:tailEnd type="none" w="sm" len="med"/>
                </a:ln>
              </p:spPr>
              <p:txBody>
                <a:bodyPr/>
                <a:lstStyle/>
                <a:p>
                  <a:endParaRPr lang="en-US"/>
                </a:p>
              </p:txBody>
            </p:sp>
            <p:sp>
              <p:nvSpPr>
                <p:cNvPr id="32110" name="Line 186"/>
                <p:cNvSpPr>
                  <a:spLocks noChangeShapeType="1"/>
                </p:cNvSpPr>
                <p:nvPr/>
              </p:nvSpPr>
              <p:spPr bwMode="auto">
                <a:xfrm flipV="1">
                  <a:off x="5216" y="3385"/>
                  <a:ext cx="0" cy="72"/>
                </a:xfrm>
                <a:prstGeom prst="line">
                  <a:avLst/>
                </a:prstGeom>
                <a:noFill/>
                <a:ln w="6350">
                  <a:solidFill>
                    <a:schemeClr val="bg2"/>
                  </a:solidFill>
                  <a:round/>
                  <a:headEnd/>
                  <a:tailEnd type="none" w="sm" len="med"/>
                </a:ln>
              </p:spPr>
              <p:txBody>
                <a:bodyPr/>
                <a:lstStyle/>
                <a:p>
                  <a:endParaRPr lang="en-US"/>
                </a:p>
              </p:txBody>
            </p:sp>
            <p:sp>
              <p:nvSpPr>
                <p:cNvPr id="32111" name="Line 187"/>
                <p:cNvSpPr>
                  <a:spLocks noChangeShapeType="1"/>
                </p:cNvSpPr>
                <p:nvPr/>
              </p:nvSpPr>
              <p:spPr bwMode="auto">
                <a:xfrm flipV="1">
                  <a:off x="5288" y="3385"/>
                  <a:ext cx="0" cy="72"/>
                </a:xfrm>
                <a:prstGeom prst="line">
                  <a:avLst/>
                </a:prstGeom>
                <a:noFill/>
                <a:ln w="6350">
                  <a:solidFill>
                    <a:schemeClr val="bg2"/>
                  </a:solidFill>
                  <a:round/>
                  <a:headEnd/>
                  <a:tailEnd type="none" w="sm" len="med"/>
                </a:ln>
              </p:spPr>
              <p:txBody>
                <a:bodyPr/>
                <a:lstStyle/>
                <a:p>
                  <a:endParaRPr lang="en-US"/>
                </a:p>
              </p:txBody>
            </p:sp>
            <p:sp>
              <p:nvSpPr>
                <p:cNvPr id="32112" name="Line 188"/>
                <p:cNvSpPr>
                  <a:spLocks noChangeShapeType="1"/>
                </p:cNvSpPr>
                <p:nvPr/>
              </p:nvSpPr>
              <p:spPr bwMode="auto">
                <a:xfrm flipV="1">
                  <a:off x="5360" y="3385"/>
                  <a:ext cx="0" cy="72"/>
                </a:xfrm>
                <a:prstGeom prst="line">
                  <a:avLst/>
                </a:prstGeom>
                <a:noFill/>
                <a:ln w="6350">
                  <a:solidFill>
                    <a:schemeClr val="bg2"/>
                  </a:solidFill>
                  <a:round/>
                  <a:headEnd/>
                  <a:tailEnd type="none" w="sm" len="med"/>
                </a:ln>
              </p:spPr>
              <p:txBody>
                <a:bodyPr/>
                <a:lstStyle/>
                <a:p>
                  <a:endParaRPr lang="en-US"/>
                </a:p>
              </p:txBody>
            </p:sp>
            <p:sp>
              <p:nvSpPr>
                <p:cNvPr id="32113" name="Line 189"/>
                <p:cNvSpPr>
                  <a:spLocks noChangeShapeType="1"/>
                </p:cNvSpPr>
                <p:nvPr/>
              </p:nvSpPr>
              <p:spPr bwMode="auto">
                <a:xfrm flipV="1">
                  <a:off x="5432" y="3385"/>
                  <a:ext cx="0" cy="72"/>
                </a:xfrm>
                <a:prstGeom prst="line">
                  <a:avLst/>
                </a:prstGeom>
                <a:noFill/>
                <a:ln w="6350">
                  <a:solidFill>
                    <a:schemeClr val="bg2"/>
                  </a:solidFill>
                  <a:round/>
                  <a:headEnd/>
                  <a:tailEnd type="none" w="sm" len="med"/>
                </a:ln>
              </p:spPr>
              <p:txBody>
                <a:bodyPr/>
                <a:lstStyle/>
                <a:p>
                  <a:endParaRPr lang="en-US"/>
                </a:p>
              </p:txBody>
            </p:sp>
          </p:grpSp>
          <p:grpSp>
            <p:nvGrpSpPr>
              <p:cNvPr id="31876" name="Group 190"/>
              <p:cNvGrpSpPr>
                <a:grpSpLocks/>
              </p:cNvGrpSpPr>
              <p:nvPr/>
            </p:nvGrpSpPr>
            <p:grpSpPr bwMode="auto">
              <a:xfrm>
                <a:off x="2843" y="3171"/>
                <a:ext cx="1152" cy="72"/>
                <a:chOff x="4352" y="3385"/>
                <a:chExt cx="1152" cy="72"/>
              </a:xfrm>
            </p:grpSpPr>
            <p:sp>
              <p:nvSpPr>
                <p:cNvPr id="32082" name="Rectangle 191"/>
                <p:cNvSpPr>
                  <a:spLocks noChangeArrowheads="1"/>
                </p:cNvSpPr>
                <p:nvPr/>
              </p:nvSpPr>
              <p:spPr bwMode="auto">
                <a:xfrm>
                  <a:off x="4352" y="3385"/>
                  <a:ext cx="1152" cy="72"/>
                </a:xfrm>
                <a:prstGeom prst="rect">
                  <a:avLst/>
                </a:prstGeom>
                <a:solidFill>
                  <a:srgbClr val="CFCFFF"/>
                </a:solidFill>
                <a:ln w="12700">
                  <a:solidFill>
                    <a:schemeClr val="bg2"/>
                  </a:solidFill>
                  <a:miter lim="800000"/>
                  <a:headEnd/>
                  <a:tailEnd type="none" w="sm" len="med"/>
                </a:ln>
              </p:spPr>
              <p:txBody>
                <a:bodyPr wrap="none" anchor="ctr"/>
                <a:lstStyle/>
                <a:p>
                  <a:endParaRPr lang="en-US"/>
                </a:p>
              </p:txBody>
            </p:sp>
            <p:sp>
              <p:nvSpPr>
                <p:cNvPr id="32083" name="Line 192"/>
                <p:cNvSpPr>
                  <a:spLocks noChangeShapeType="1"/>
                </p:cNvSpPr>
                <p:nvPr/>
              </p:nvSpPr>
              <p:spPr bwMode="auto">
                <a:xfrm flipV="1">
                  <a:off x="4425" y="3385"/>
                  <a:ext cx="0" cy="72"/>
                </a:xfrm>
                <a:prstGeom prst="line">
                  <a:avLst/>
                </a:prstGeom>
                <a:noFill/>
                <a:ln w="6350">
                  <a:solidFill>
                    <a:schemeClr val="bg2"/>
                  </a:solidFill>
                  <a:round/>
                  <a:headEnd/>
                  <a:tailEnd type="none" w="sm" len="med"/>
                </a:ln>
              </p:spPr>
              <p:txBody>
                <a:bodyPr/>
                <a:lstStyle/>
                <a:p>
                  <a:endParaRPr lang="en-US"/>
                </a:p>
              </p:txBody>
            </p:sp>
            <p:sp>
              <p:nvSpPr>
                <p:cNvPr id="32084" name="Line 193"/>
                <p:cNvSpPr>
                  <a:spLocks noChangeShapeType="1"/>
                </p:cNvSpPr>
                <p:nvPr/>
              </p:nvSpPr>
              <p:spPr bwMode="auto">
                <a:xfrm flipV="1">
                  <a:off x="4497" y="3385"/>
                  <a:ext cx="0" cy="72"/>
                </a:xfrm>
                <a:prstGeom prst="line">
                  <a:avLst/>
                </a:prstGeom>
                <a:noFill/>
                <a:ln w="6350">
                  <a:solidFill>
                    <a:schemeClr val="bg2"/>
                  </a:solidFill>
                  <a:round/>
                  <a:headEnd/>
                  <a:tailEnd type="none" w="sm" len="med"/>
                </a:ln>
              </p:spPr>
              <p:txBody>
                <a:bodyPr/>
                <a:lstStyle/>
                <a:p>
                  <a:endParaRPr lang="en-US"/>
                </a:p>
              </p:txBody>
            </p:sp>
            <p:sp>
              <p:nvSpPr>
                <p:cNvPr id="32085" name="Line 194"/>
                <p:cNvSpPr>
                  <a:spLocks noChangeShapeType="1"/>
                </p:cNvSpPr>
                <p:nvPr/>
              </p:nvSpPr>
              <p:spPr bwMode="auto">
                <a:xfrm flipV="1">
                  <a:off x="4569" y="3385"/>
                  <a:ext cx="0" cy="72"/>
                </a:xfrm>
                <a:prstGeom prst="line">
                  <a:avLst/>
                </a:prstGeom>
                <a:noFill/>
                <a:ln w="6350">
                  <a:solidFill>
                    <a:schemeClr val="bg2"/>
                  </a:solidFill>
                  <a:round/>
                  <a:headEnd/>
                  <a:tailEnd type="none" w="sm" len="med"/>
                </a:ln>
              </p:spPr>
              <p:txBody>
                <a:bodyPr/>
                <a:lstStyle/>
                <a:p>
                  <a:endParaRPr lang="en-US"/>
                </a:p>
              </p:txBody>
            </p:sp>
            <p:sp>
              <p:nvSpPr>
                <p:cNvPr id="32086" name="Line 195"/>
                <p:cNvSpPr>
                  <a:spLocks noChangeShapeType="1"/>
                </p:cNvSpPr>
                <p:nvPr/>
              </p:nvSpPr>
              <p:spPr bwMode="auto">
                <a:xfrm flipV="1">
                  <a:off x="4641" y="3385"/>
                  <a:ext cx="0" cy="72"/>
                </a:xfrm>
                <a:prstGeom prst="line">
                  <a:avLst/>
                </a:prstGeom>
                <a:noFill/>
                <a:ln w="6350">
                  <a:solidFill>
                    <a:schemeClr val="bg2"/>
                  </a:solidFill>
                  <a:round/>
                  <a:headEnd/>
                  <a:tailEnd type="none" w="sm" len="med"/>
                </a:ln>
              </p:spPr>
              <p:txBody>
                <a:bodyPr/>
                <a:lstStyle/>
                <a:p>
                  <a:endParaRPr lang="en-US"/>
                </a:p>
              </p:txBody>
            </p:sp>
            <p:sp>
              <p:nvSpPr>
                <p:cNvPr id="32087" name="Line 196"/>
                <p:cNvSpPr>
                  <a:spLocks noChangeShapeType="1"/>
                </p:cNvSpPr>
                <p:nvPr/>
              </p:nvSpPr>
              <p:spPr bwMode="auto">
                <a:xfrm flipV="1">
                  <a:off x="4713" y="3385"/>
                  <a:ext cx="0" cy="72"/>
                </a:xfrm>
                <a:prstGeom prst="line">
                  <a:avLst/>
                </a:prstGeom>
                <a:noFill/>
                <a:ln w="6350">
                  <a:solidFill>
                    <a:schemeClr val="bg2"/>
                  </a:solidFill>
                  <a:round/>
                  <a:headEnd/>
                  <a:tailEnd type="none" w="sm" len="med"/>
                </a:ln>
              </p:spPr>
              <p:txBody>
                <a:bodyPr/>
                <a:lstStyle/>
                <a:p>
                  <a:endParaRPr lang="en-US"/>
                </a:p>
              </p:txBody>
            </p:sp>
            <p:sp>
              <p:nvSpPr>
                <p:cNvPr id="32088" name="Line 197"/>
                <p:cNvSpPr>
                  <a:spLocks noChangeShapeType="1"/>
                </p:cNvSpPr>
                <p:nvPr/>
              </p:nvSpPr>
              <p:spPr bwMode="auto">
                <a:xfrm flipV="1">
                  <a:off x="4785" y="3385"/>
                  <a:ext cx="0" cy="72"/>
                </a:xfrm>
                <a:prstGeom prst="line">
                  <a:avLst/>
                </a:prstGeom>
                <a:noFill/>
                <a:ln w="6350">
                  <a:solidFill>
                    <a:schemeClr val="bg2"/>
                  </a:solidFill>
                  <a:round/>
                  <a:headEnd/>
                  <a:tailEnd type="none" w="sm" len="med"/>
                </a:ln>
              </p:spPr>
              <p:txBody>
                <a:bodyPr/>
                <a:lstStyle/>
                <a:p>
                  <a:endParaRPr lang="en-US"/>
                </a:p>
              </p:txBody>
            </p:sp>
            <p:sp>
              <p:nvSpPr>
                <p:cNvPr id="32089" name="Line 198"/>
                <p:cNvSpPr>
                  <a:spLocks noChangeShapeType="1"/>
                </p:cNvSpPr>
                <p:nvPr/>
              </p:nvSpPr>
              <p:spPr bwMode="auto">
                <a:xfrm flipV="1">
                  <a:off x="4857" y="3385"/>
                  <a:ext cx="0" cy="72"/>
                </a:xfrm>
                <a:prstGeom prst="line">
                  <a:avLst/>
                </a:prstGeom>
                <a:noFill/>
                <a:ln w="6350">
                  <a:solidFill>
                    <a:schemeClr val="bg2"/>
                  </a:solidFill>
                  <a:round/>
                  <a:headEnd/>
                  <a:tailEnd type="none" w="sm" len="med"/>
                </a:ln>
              </p:spPr>
              <p:txBody>
                <a:bodyPr/>
                <a:lstStyle/>
                <a:p>
                  <a:endParaRPr lang="en-US"/>
                </a:p>
              </p:txBody>
            </p:sp>
            <p:sp>
              <p:nvSpPr>
                <p:cNvPr id="32090" name="Line 199"/>
                <p:cNvSpPr>
                  <a:spLocks noChangeShapeType="1"/>
                </p:cNvSpPr>
                <p:nvPr/>
              </p:nvSpPr>
              <p:spPr bwMode="auto">
                <a:xfrm flipV="1">
                  <a:off x="4929" y="3385"/>
                  <a:ext cx="0" cy="72"/>
                </a:xfrm>
                <a:prstGeom prst="line">
                  <a:avLst/>
                </a:prstGeom>
                <a:noFill/>
                <a:ln w="6350">
                  <a:solidFill>
                    <a:schemeClr val="bg2"/>
                  </a:solidFill>
                  <a:round/>
                  <a:headEnd/>
                  <a:tailEnd type="none" w="sm" len="med"/>
                </a:ln>
              </p:spPr>
              <p:txBody>
                <a:bodyPr/>
                <a:lstStyle/>
                <a:p>
                  <a:endParaRPr lang="en-US"/>
                </a:p>
              </p:txBody>
            </p:sp>
            <p:sp>
              <p:nvSpPr>
                <p:cNvPr id="32091" name="Line 200"/>
                <p:cNvSpPr>
                  <a:spLocks noChangeShapeType="1"/>
                </p:cNvSpPr>
                <p:nvPr/>
              </p:nvSpPr>
              <p:spPr bwMode="auto">
                <a:xfrm flipV="1">
                  <a:off x="5000" y="3385"/>
                  <a:ext cx="0" cy="72"/>
                </a:xfrm>
                <a:prstGeom prst="line">
                  <a:avLst/>
                </a:prstGeom>
                <a:noFill/>
                <a:ln w="6350">
                  <a:solidFill>
                    <a:schemeClr val="bg2"/>
                  </a:solidFill>
                  <a:round/>
                  <a:headEnd/>
                  <a:tailEnd type="none" w="sm" len="med"/>
                </a:ln>
              </p:spPr>
              <p:txBody>
                <a:bodyPr/>
                <a:lstStyle/>
                <a:p>
                  <a:endParaRPr lang="en-US"/>
                </a:p>
              </p:txBody>
            </p:sp>
            <p:sp>
              <p:nvSpPr>
                <p:cNvPr id="32092" name="Line 201"/>
                <p:cNvSpPr>
                  <a:spLocks noChangeShapeType="1"/>
                </p:cNvSpPr>
                <p:nvPr/>
              </p:nvSpPr>
              <p:spPr bwMode="auto">
                <a:xfrm flipV="1">
                  <a:off x="5072" y="3385"/>
                  <a:ext cx="0" cy="72"/>
                </a:xfrm>
                <a:prstGeom prst="line">
                  <a:avLst/>
                </a:prstGeom>
                <a:noFill/>
                <a:ln w="6350">
                  <a:solidFill>
                    <a:schemeClr val="bg2"/>
                  </a:solidFill>
                  <a:round/>
                  <a:headEnd/>
                  <a:tailEnd type="none" w="sm" len="med"/>
                </a:ln>
              </p:spPr>
              <p:txBody>
                <a:bodyPr/>
                <a:lstStyle/>
                <a:p>
                  <a:endParaRPr lang="en-US"/>
                </a:p>
              </p:txBody>
            </p:sp>
            <p:sp>
              <p:nvSpPr>
                <p:cNvPr id="32093" name="Line 202"/>
                <p:cNvSpPr>
                  <a:spLocks noChangeShapeType="1"/>
                </p:cNvSpPr>
                <p:nvPr/>
              </p:nvSpPr>
              <p:spPr bwMode="auto">
                <a:xfrm flipV="1">
                  <a:off x="5144" y="3385"/>
                  <a:ext cx="0" cy="72"/>
                </a:xfrm>
                <a:prstGeom prst="line">
                  <a:avLst/>
                </a:prstGeom>
                <a:noFill/>
                <a:ln w="6350">
                  <a:solidFill>
                    <a:schemeClr val="bg2"/>
                  </a:solidFill>
                  <a:round/>
                  <a:headEnd/>
                  <a:tailEnd type="none" w="sm" len="med"/>
                </a:ln>
              </p:spPr>
              <p:txBody>
                <a:bodyPr/>
                <a:lstStyle/>
                <a:p>
                  <a:endParaRPr lang="en-US"/>
                </a:p>
              </p:txBody>
            </p:sp>
            <p:sp>
              <p:nvSpPr>
                <p:cNvPr id="32094" name="Line 203"/>
                <p:cNvSpPr>
                  <a:spLocks noChangeShapeType="1"/>
                </p:cNvSpPr>
                <p:nvPr/>
              </p:nvSpPr>
              <p:spPr bwMode="auto">
                <a:xfrm flipV="1">
                  <a:off x="5216" y="3385"/>
                  <a:ext cx="0" cy="72"/>
                </a:xfrm>
                <a:prstGeom prst="line">
                  <a:avLst/>
                </a:prstGeom>
                <a:noFill/>
                <a:ln w="6350">
                  <a:solidFill>
                    <a:schemeClr val="bg2"/>
                  </a:solidFill>
                  <a:round/>
                  <a:headEnd/>
                  <a:tailEnd type="none" w="sm" len="med"/>
                </a:ln>
              </p:spPr>
              <p:txBody>
                <a:bodyPr/>
                <a:lstStyle/>
                <a:p>
                  <a:endParaRPr lang="en-US"/>
                </a:p>
              </p:txBody>
            </p:sp>
            <p:sp>
              <p:nvSpPr>
                <p:cNvPr id="32095" name="Line 204"/>
                <p:cNvSpPr>
                  <a:spLocks noChangeShapeType="1"/>
                </p:cNvSpPr>
                <p:nvPr/>
              </p:nvSpPr>
              <p:spPr bwMode="auto">
                <a:xfrm flipV="1">
                  <a:off x="5288" y="3385"/>
                  <a:ext cx="0" cy="72"/>
                </a:xfrm>
                <a:prstGeom prst="line">
                  <a:avLst/>
                </a:prstGeom>
                <a:noFill/>
                <a:ln w="6350">
                  <a:solidFill>
                    <a:schemeClr val="bg2"/>
                  </a:solidFill>
                  <a:round/>
                  <a:headEnd/>
                  <a:tailEnd type="none" w="sm" len="med"/>
                </a:ln>
              </p:spPr>
              <p:txBody>
                <a:bodyPr/>
                <a:lstStyle/>
                <a:p>
                  <a:endParaRPr lang="en-US"/>
                </a:p>
              </p:txBody>
            </p:sp>
            <p:sp>
              <p:nvSpPr>
                <p:cNvPr id="32096" name="Line 205"/>
                <p:cNvSpPr>
                  <a:spLocks noChangeShapeType="1"/>
                </p:cNvSpPr>
                <p:nvPr/>
              </p:nvSpPr>
              <p:spPr bwMode="auto">
                <a:xfrm flipV="1">
                  <a:off x="5360" y="3385"/>
                  <a:ext cx="0" cy="72"/>
                </a:xfrm>
                <a:prstGeom prst="line">
                  <a:avLst/>
                </a:prstGeom>
                <a:noFill/>
                <a:ln w="6350">
                  <a:solidFill>
                    <a:schemeClr val="bg2"/>
                  </a:solidFill>
                  <a:round/>
                  <a:headEnd/>
                  <a:tailEnd type="none" w="sm" len="med"/>
                </a:ln>
              </p:spPr>
              <p:txBody>
                <a:bodyPr/>
                <a:lstStyle/>
                <a:p>
                  <a:endParaRPr lang="en-US"/>
                </a:p>
              </p:txBody>
            </p:sp>
            <p:sp>
              <p:nvSpPr>
                <p:cNvPr id="32097" name="Line 206"/>
                <p:cNvSpPr>
                  <a:spLocks noChangeShapeType="1"/>
                </p:cNvSpPr>
                <p:nvPr/>
              </p:nvSpPr>
              <p:spPr bwMode="auto">
                <a:xfrm flipV="1">
                  <a:off x="5432" y="3385"/>
                  <a:ext cx="0" cy="72"/>
                </a:xfrm>
                <a:prstGeom prst="line">
                  <a:avLst/>
                </a:prstGeom>
                <a:noFill/>
                <a:ln w="6350">
                  <a:solidFill>
                    <a:schemeClr val="bg2"/>
                  </a:solidFill>
                  <a:round/>
                  <a:headEnd/>
                  <a:tailEnd type="none" w="sm" len="med"/>
                </a:ln>
              </p:spPr>
              <p:txBody>
                <a:bodyPr/>
                <a:lstStyle/>
                <a:p>
                  <a:endParaRPr lang="en-US"/>
                </a:p>
              </p:txBody>
            </p:sp>
          </p:grpSp>
          <p:grpSp>
            <p:nvGrpSpPr>
              <p:cNvPr id="31877" name="Group 207"/>
              <p:cNvGrpSpPr>
                <a:grpSpLocks/>
              </p:cNvGrpSpPr>
              <p:nvPr/>
            </p:nvGrpSpPr>
            <p:grpSpPr bwMode="auto">
              <a:xfrm>
                <a:off x="2843" y="3099"/>
                <a:ext cx="1152" cy="72"/>
                <a:chOff x="4352" y="3385"/>
                <a:chExt cx="1152" cy="72"/>
              </a:xfrm>
            </p:grpSpPr>
            <p:sp>
              <p:nvSpPr>
                <p:cNvPr id="32066" name="Rectangle 208"/>
                <p:cNvSpPr>
                  <a:spLocks noChangeArrowheads="1"/>
                </p:cNvSpPr>
                <p:nvPr/>
              </p:nvSpPr>
              <p:spPr bwMode="auto">
                <a:xfrm>
                  <a:off x="4352" y="3385"/>
                  <a:ext cx="1152" cy="72"/>
                </a:xfrm>
                <a:prstGeom prst="rect">
                  <a:avLst/>
                </a:prstGeom>
                <a:solidFill>
                  <a:srgbClr val="FFFFCC"/>
                </a:solidFill>
                <a:ln w="12700">
                  <a:solidFill>
                    <a:schemeClr val="bg2"/>
                  </a:solidFill>
                  <a:miter lim="800000"/>
                  <a:headEnd/>
                  <a:tailEnd type="none" w="sm" len="med"/>
                </a:ln>
              </p:spPr>
              <p:txBody>
                <a:bodyPr wrap="none" anchor="ctr"/>
                <a:lstStyle/>
                <a:p>
                  <a:endParaRPr lang="en-US"/>
                </a:p>
              </p:txBody>
            </p:sp>
            <p:sp>
              <p:nvSpPr>
                <p:cNvPr id="32067" name="Line 209"/>
                <p:cNvSpPr>
                  <a:spLocks noChangeShapeType="1"/>
                </p:cNvSpPr>
                <p:nvPr/>
              </p:nvSpPr>
              <p:spPr bwMode="auto">
                <a:xfrm flipV="1">
                  <a:off x="4425" y="3385"/>
                  <a:ext cx="0" cy="72"/>
                </a:xfrm>
                <a:prstGeom prst="line">
                  <a:avLst/>
                </a:prstGeom>
                <a:noFill/>
                <a:ln w="6350">
                  <a:solidFill>
                    <a:schemeClr val="bg2"/>
                  </a:solidFill>
                  <a:round/>
                  <a:headEnd/>
                  <a:tailEnd type="none" w="sm" len="med"/>
                </a:ln>
              </p:spPr>
              <p:txBody>
                <a:bodyPr/>
                <a:lstStyle/>
                <a:p>
                  <a:endParaRPr lang="en-US"/>
                </a:p>
              </p:txBody>
            </p:sp>
            <p:sp>
              <p:nvSpPr>
                <p:cNvPr id="32068" name="Line 210"/>
                <p:cNvSpPr>
                  <a:spLocks noChangeShapeType="1"/>
                </p:cNvSpPr>
                <p:nvPr/>
              </p:nvSpPr>
              <p:spPr bwMode="auto">
                <a:xfrm flipV="1">
                  <a:off x="4497" y="3385"/>
                  <a:ext cx="0" cy="72"/>
                </a:xfrm>
                <a:prstGeom prst="line">
                  <a:avLst/>
                </a:prstGeom>
                <a:noFill/>
                <a:ln w="6350">
                  <a:solidFill>
                    <a:schemeClr val="bg2"/>
                  </a:solidFill>
                  <a:round/>
                  <a:headEnd/>
                  <a:tailEnd type="none" w="sm" len="med"/>
                </a:ln>
              </p:spPr>
              <p:txBody>
                <a:bodyPr/>
                <a:lstStyle/>
                <a:p>
                  <a:endParaRPr lang="en-US"/>
                </a:p>
              </p:txBody>
            </p:sp>
            <p:sp>
              <p:nvSpPr>
                <p:cNvPr id="32069" name="Line 211"/>
                <p:cNvSpPr>
                  <a:spLocks noChangeShapeType="1"/>
                </p:cNvSpPr>
                <p:nvPr/>
              </p:nvSpPr>
              <p:spPr bwMode="auto">
                <a:xfrm flipV="1">
                  <a:off x="4569" y="3385"/>
                  <a:ext cx="0" cy="72"/>
                </a:xfrm>
                <a:prstGeom prst="line">
                  <a:avLst/>
                </a:prstGeom>
                <a:noFill/>
                <a:ln w="6350">
                  <a:solidFill>
                    <a:schemeClr val="bg2"/>
                  </a:solidFill>
                  <a:round/>
                  <a:headEnd/>
                  <a:tailEnd type="none" w="sm" len="med"/>
                </a:ln>
              </p:spPr>
              <p:txBody>
                <a:bodyPr/>
                <a:lstStyle/>
                <a:p>
                  <a:endParaRPr lang="en-US"/>
                </a:p>
              </p:txBody>
            </p:sp>
            <p:sp>
              <p:nvSpPr>
                <p:cNvPr id="32070" name="Line 212"/>
                <p:cNvSpPr>
                  <a:spLocks noChangeShapeType="1"/>
                </p:cNvSpPr>
                <p:nvPr/>
              </p:nvSpPr>
              <p:spPr bwMode="auto">
                <a:xfrm flipV="1">
                  <a:off x="4641" y="3385"/>
                  <a:ext cx="0" cy="72"/>
                </a:xfrm>
                <a:prstGeom prst="line">
                  <a:avLst/>
                </a:prstGeom>
                <a:noFill/>
                <a:ln w="6350">
                  <a:solidFill>
                    <a:schemeClr val="bg2"/>
                  </a:solidFill>
                  <a:round/>
                  <a:headEnd/>
                  <a:tailEnd type="none" w="sm" len="med"/>
                </a:ln>
              </p:spPr>
              <p:txBody>
                <a:bodyPr/>
                <a:lstStyle/>
                <a:p>
                  <a:endParaRPr lang="en-US"/>
                </a:p>
              </p:txBody>
            </p:sp>
            <p:sp>
              <p:nvSpPr>
                <p:cNvPr id="32071" name="Line 213"/>
                <p:cNvSpPr>
                  <a:spLocks noChangeShapeType="1"/>
                </p:cNvSpPr>
                <p:nvPr/>
              </p:nvSpPr>
              <p:spPr bwMode="auto">
                <a:xfrm flipV="1">
                  <a:off x="4713" y="3385"/>
                  <a:ext cx="0" cy="72"/>
                </a:xfrm>
                <a:prstGeom prst="line">
                  <a:avLst/>
                </a:prstGeom>
                <a:noFill/>
                <a:ln w="6350">
                  <a:solidFill>
                    <a:schemeClr val="bg2"/>
                  </a:solidFill>
                  <a:round/>
                  <a:headEnd/>
                  <a:tailEnd type="none" w="sm" len="med"/>
                </a:ln>
              </p:spPr>
              <p:txBody>
                <a:bodyPr/>
                <a:lstStyle/>
                <a:p>
                  <a:endParaRPr lang="en-US"/>
                </a:p>
              </p:txBody>
            </p:sp>
            <p:sp>
              <p:nvSpPr>
                <p:cNvPr id="32072" name="Line 214"/>
                <p:cNvSpPr>
                  <a:spLocks noChangeShapeType="1"/>
                </p:cNvSpPr>
                <p:nvPr/>
              </p:nvSpPr>
              <p:spPr bwMode="auto">
                <a:xfrm flipV="1">
                  <a:off x="4785" y="3385"/>
                  <a:ext cx="0" cy="72"/>
                </a:xfrm>
                <a:prstGeom prst="line">
                  <a:avLst/>
                </a:prstGeom>
                <a:noFill/>
                <a:ln w="6350">
                  <a:solidFill>
                    <a:schemeClr val="bg2"/>
                  </a:solidFill>
                  <a:round/>
                  <a:headEnd/>
                  <a:tailEnd type="none" w="sm" len="med"/>
                </a:ln>
              </p:spPr>
              <p:txBody>
                <a:bodyPr/>
                <a:lstStyle/>
                <a:p>
                  <a:endParaRPr lang="en-US"/>
                </a:p>
              </p:txBody>
            </p:sp>
            <p:sp>
              <p:nvSpPr>
                <p:cNvPr id="32073" name="Line 215"/>
                <p:cNvSpPr>
                  <a:spLocks noChangeShapeType="1"/>
                </p:cNvSpPr>
                <p:nvPr/>
              </p:nvSpPr>
              <p:spPr bwMode="auto">
                <a:xfrm flipV="1">
                  <a:off x="4857" y="3385"/>
                  <a:ext cx="0" cy="72"/>
                </a:xfrm>
                <a:prstGeom prst="line">
                  <a:avLst/>
                </a:prstGeom>
                <a:noFill/>
                <a:ln w="6350">
                  <a:solidFill>
                    <a:schemeClr val="bg2"/>
                  </a:solidFill>
                  <a:round/>
                  <a:headEnd/>
                  <a:tailEnd type="none" w="sm" len="med"/>
                </a:ln>
              </p:spPr>
              <p:txBody>
                <a:bodyPr/>
                <a:lstStyle/>
                <a:p>
                  <a:endParaRPr lang="en-US"/>
                </a:p>
              </p:txBody>
            </p:sp>
            <p:sp>
              <p:nvSpPr>
                <p:cNvPr id="32074" name="Line 216"/>
                <p:cNvSpPr>
                  <a:spLocks noChangeShapeType="1"/>
                </p:cNvSpPr>
                <p:nvPr/>
              </p:nvSpPr>
              <p:spPr bwMode="auto">
                <a:xfrm flipV="1">
                  <a:off x="4929" y="3385"/>
                  <a:ext cx="0" cy="72"/>
                </a:xfrm>
                <a:prstGeom prst="line">
                  <a:avLst/>
                </a:prstGeom>
                <a:noFill/>
                <a:ln w="6350">
                  <a:solidFill>
                    <a:schemeClr val="bg2"/>
                  </a:solidFill>
                  <a:round/>
                  <a:headEnd/>
                  <a:tailEnd type="none" w="sm" len="med"/>
                </a:ln>
              </p:spPr>
              <p:txBody>
                <a:bodyPr/>
                <a:lstStyle/>
                <a:p>
                  <a:endParaRPr lang="en-US"/>
                </a:p>
              </p:txBody>
            </p:sp>
            <p:sp>
              <p:nvSpPr>
                <p:cNvPr id="32075" name="Line 217"/>
                <p:cNvSpPr>
                  <a:spLocks noChangeShapeType="1"/>
                </p:cNvSpPr>
                <p:nvPr/>
              </p:nvSpPr>
              <p:spPr bwMode="auto">
                <a:xfrm flipV="1">
                  <a:off x="5000" y="3385"/>
                  <a:ext cx="0" cy="72"/>
                </a:xfrm>
                <a:prstGeom prst="line">
                  <a:avLst/>
                </a:prstGeom>
                <a:noFill/>
                <a:ln w="6350">
                  <a:solidFill>
                    <a:schemeClr val="bg2"/>
                  </a:solidFill>
                  <a:round/>
                  <a:headEnd/>
                  <a:tailEnd type="none" w="sm" len="med"/>
                </a:ln>
              </p:spPr>
              <p:txBody>
                <a:bodyPr/>
                <a:lstStyle/>
                <a:p>
                  <a:endParaRPr lang="en-US"/>
                </a:p>
              </p:txBody>
            </p:sp>
            <p:sp>
              <p:nvSpPr>
                <p:cNvPr id="32076" name="Line 218"/>
                <p:cNvSpPr>
                  <a:spLocks noChangeShapeType="1"/>
                </p:cNvSpPr>
                <p:nvPr/>
              </p:nvSpPr>
              <p:spPr bwMode="auto">
                <a:xfrm flipV="1">
                  <a:off x="5072" y="3385"/>
                  <a:ext cx="0" cy="72"/>
                </a:xfrm>
                <a:prstGeom prst="line">
                  <a:avLst/>
                </a:prstGeom>
                <a:noFill/>
                <a:ln w="6350">
                  <a:solidFill>
                    <a:schemeClr val="bg2"/>
                  </a:solidFill>
                  <a:round/>
                  <a:headEnd/>
                  <a:tailEnd type="none" w="sm" len="med"/>
                </a:ln>
              </p:spPr>
              <p:txBody>
                <a:bodyPr/>
                <a:lstStyle/>
                <a:p>
                  <a:endParaRPr lang="en-US"/>
                </a:p>
              </p:txBody>
            </p:sp>
            <p:sp>
              <p:nvSpPr>
                <p:cNvPr id="32077" name="Line 219"/>
                <p:cNvSpPr>
                  <a:spLocks noChangeShapeType="1"/>
                </p:cNvSpPr>
                <p:nvPr/>
              </p:nvSpPr>
              <p:spPr bwMode="auto">
                <a:xfrm flipV="1">
                  <a:off x="5144" y="3385"/>
                  <a:ext cx="0" cy="72"/>
                </a:xfrm>
                <a:prstGeom prst="line">
                  <a:avLst/>
                </a:prstGeom>
                <a:noFill/>
                <a:ln w="6350">
                  <a:solidFill>
                    <a:schemeClr val="bg2"/>
                  </a:solidFill>
                  <a:round/>
                  <a:headEnd/>
                  <a:tailEnd type="none" w="sm" len="med"/>
                </a:ln>
              </p:spPr>
              <p:txBody>
                <a:bodyPr/>
                <a:lstStyle/>
                <a:p>
                  <a:endParaRPr lang="en-US"/>
                </a:p>
              </p:txBody>
            </p:sp>
            <p:sp>
              <p:nvSpPr>
                <p:cNvPr id="32078" name="Line 220"/>
                <p:cNvSpPr>
                  <a:spLocks noChangeShapeType="1"/>
                </p:cNvSpPr>
                <p:nvPr/>
              </p:nvSpPr>
              <p:spPr bwMode="auto">
                <a:xfrm flipV="1">
                  <a:off x="5216" y="3385"/>
                  <a:ext cx="0" cy="72"/>
                </a:xfrm>
                <a:prstGeom prst="line">
                  <a:avLst/>
                </a:prstGeom>
                <a:noFill/>
                <a:ln w="6350">
                  <a:solidFill>
                    <a:schemeClr val="bg2"/>
                  </a:solidFill>
                  <a:round/>
                  <a:headEnd/>
                  <a:tailEnd type="none" w="sm" len="med"/>
                </a:ln>
              </p:spPr>
              <p:txBody>
                <a:bodyPr/>
                <a:lstStyle/>
                <a:p>
                  <a:endParaRPr lang="en-US"/>
                </a:p>
              </p:txBody>
            </p:sp>
            <p:sp>
              <p:nvSpPr>
                <p:cNvPr id="32079" name="Line 221"/>
                <p:cNvSpPr>
                  <a:spLocks noChangeShapeType="1"/>
                </p:cNvSpPr>
                <p:nvPr/>
              </p:nvSpPr>
              <p:spPr bwMode="auto">
                <a:xfrm flipV="1">
                  <a:off x="5288" y="3385"/>
                  <a:ext cx="0" cy="72"/>
                </a:xfrm>
                <a:prstGeom prst="line">
                  <a:avLst/>
                </a:prstGeom>
                <a:noFill/>
                <a:ln w="6350">
                  <a:solidFill>
                    <a:schemeClr val="bg2"/>
                  </a:solidFill>
                  <a:round/>
                  <a:headEnd/>
                  <a:tailEnd type="none" w="sm" len="med"/>
                </a:ln>
              </p:spPr>
              <p:txBody>
                <a:bodyPr/>
                <a:lstStyle/>
                <a:p>
                  <a:endParaRPr lang="en-US"/>
                </a:p>
              </p:txBody>
            </p:sp>
            <p:sp>
              <p:nvSpPr>
                <p:cNvPr id="32080" name="Line 222"/>
                <p:cNvSpPr>
                  <a:spLocks noChangeShapeType="1"/>
                </p:cNvSpPr>
                <p:nvPr/>
              </p:nvSpPr>
              <p:spPr bwMode="auto">
                <a:xfrm flipV="1">
                  <a:off x="5360" y="3385"/>
                  <a:ext cx="0" cy="72"/>
                </a:xfrm>
                <a:prstGeom prst="line">
                  <a:avLst/>
                </a:prstGeom>
                <a:noFill/>
                <a:ln w="6350">
                  <a:solidFill>
                    <a:schemeClr val="bg2"/>
                  </a:solidFill>
                  <a:round/>
                  <a:headEnd/>
                  <a:tailEnd type="none" w="sm" len="med"/>
                </a:ln>
              </p:spPr>
              <p:txBody>
                <a:bodyPr/>
                <a:lstStyle/>
                <a:p>
                  <a:endParaRPr lang="en-US"/>
                </a:p>
              </p:txBody>
            </p:sp>
            <p:sp>
              <p:nvSpPr>
                <p:cNvPr id="32081" name="Line 223"/>
                <p:cNvSpPr>
                  <a:spLocks noChangeShapeType="1"/>
                </p:cNvSpPr>
                <p:nvPr/>
              </p:nvSpPr>
              <p:spPr bwMode="auto">
                <a:xfrm flipV="1">
                  <a:off x="5432" y="3385"/>
                  <a:ext cx="0" cy="72"/>
                </a:xfrm>
                <a:prstGeom prst="line">
                  <a:avLst/>
                </a:prstGeom>
                <a:noFill/>
                <a:ln w="6350">
                  <a:solidFill>
                    <a:schemeClr val="bg2"/>
                  </a:solidFill>
                  <a:round/>
                  <a:headEnd/>
                  <a:tailEnd type="none" w="sm" len="med"/>
                </a:ln>
              </p:spPr>
              <p:txBody>
                <a:bodyPr/>
                <a:lstStyle/>
                <a:p>
                  <a:endParaRPr lang="en-US"/>
                </a:p>
              </p:txBody>
            </p:sp>
          </p:grpSp>
          <p:grpSp>
            <p:nvGrpSpPr>
              <p:cNvPr id="31878" name="Group 224"/>
              <p:cNvGrpSpPr>
                <a:grpSpLocks/>
              </p:cNvGrpSpPr>
              <p:nvPr/>
            </p:nvGrpSpPr>
            <p:grpSpPr bwMode="auto">
              <a:xfrm>
                <a:off x="2843" y="3027"/>
                <a:ext cx="1152" cy="72"/>
                <a:chOff x="4352" y="3385"/>
                <a:chExt cx="1152" cy="72"/>
              </a:xfrm>
            </p:grpSpPr>
            <p:sp>
              <p:nvSpPr>
                <p:cNvPr id="32050" name="Rectangle 225"/>
                <p:cNvSpPr>
                  <a:spLocks noChangeArrowheads="1"/>
                </p:cNvSpPr>
                <p:nvPr/>
              </p:nvSpPr>
              <p:spPr bwMode="auto">
                <a:xfrm>
                  <a:off x="4352" y="3385"/>
                  <a:ext cx="1152" cy="72"/>
                </a:xfrm>
                <a:prstGeom prst="rect">
                  <a:avLst/>
                </a:prstGeom>
                <a:solidFill>
                  <a:srgbClr val="CFCFFF"/>
                </a:solidFill>
                <a:ln w="12700">
                  <a:solidFill>
                    <a:schemeClr val="bg2"/>
                  </a:solidFill>
                  <a:miter lim="800000"/>
                  <a:headEnd/>
                  <a:tailEnd type="none" w="sm" len="med"/>
                </a:ln>
              </p:spPr>
              <p:txBody>
                <a:bodyPr wrap="none" anchor="ctr"/>
                <a:lstStyle/>
                <a:p>
                  <a:endParaRPr lang="en-US"/>
                </a:p>
              </p:txBody>
            </p:sp>
            <p:sp>
              <p:nvSpPr>
                <p:cNvPr id="32051" name="Line 226"/>
                <p:cNvSpPr>
                  <a:spLocks noChangeShapeType="1"/>
                </p:cNvSpPr>
                <p:nvPr/>
              </p:nvSpPr>
              <p:spPr bwMode="auto">
                <a:xfrm flipV="1">
                  <a:off x="4425" y="3385"/>
                  <a:ext cx="0" cy="72"/>
                </a:xfrm>
                <a:prstGeom prst="line">
                  <a:avLst/>
                </a:prstGeom>
                <a:noFill/>
                <a:ln w="6350">
                  <a:solidFill>
                    <a:schemeClr val="bg2"/>
                  </a:solidFill>
                  <a:round/>
                  <a:headEnd/>
                  <a:tailEnd type="none" w="sm" len="med"/>
                </a:ln>
              </p:spPr>
              <p:txBody>
                <a:bodyPr/>
                <a:lstStyle/>
                <a:p>
                  <a:endParaRPr lang="en-US"/>
                </a:p>
              </p:txBody>
            </p:sp>
            <p:sp>
              <p:nvSpPr>
                <p:cNvPr id="32052" name="Line 227"/>
                <p:cNvSpPr>
                  <a:spLocks noChangeShapeType="1"/>
                </p:cNvSpPr>
                <p:nvPr/>
              </p:nvSpPr>
              <p:spPr bwMode="auto">
                <a:xfrm flipV="1">
                  <a:off x="4497" y="3385"/>
                  <a:ext cx="0" cy="72"/>
                </a:xfrm>
                <a:prstGeom prst="line">
                  <a:avLst/>
                </a:prstGeom>
                <a:noFill/>
                <a:ln w="6350">
                  <a:solidFill>
                    <a:schemeClr val="bg2"/>
                  </a:solidFill>
                  <a:round/>
                  <a:headEnd/>
                  <a:tailEnd type="none" w="sm" len="med"/>
                </a:ln>
              </p:spPr>
              <p:txBody>
                <a:bodyPr/>
                <a:lstStyle/>
                <a:p>
                  <a:endParaRPr lang="en-US"/>
                </a:p>
              </p:txBody>
            </p:sp>
            <p:sp>
              <p:nvSpPr>
                <p:cNvPr id="32053" name="Line 228"/>
                <p:cNvSpPr>
                  <a:spLocks noChangeShapeType="1"/>
                </p:cNvSpPr>
                <p:nvPr/>
              </p:nvSpPr>
              <p:spPr bwMode="auto">
                <a:xfrm flipV="1">
                  <a:off x="4569" y="3385"/>
                  <a:ext cx="0" cy="72"/>
                </a:xfrm>
                <a:prstGeom prst="line">
                  <a:avLst/>
                </a:prstGeom>
                <a:noFill/>
                <a:ln w="6350">
                  <a:solidFill>
                    <a:schemeClr val="bg2"/>
                  </a:solidFill>
                  <a:round/>
                  <a:headEnd/>
                  <a:tailEnd type="none" w="sm" len="med"/>
                </a:ln>
              </p:spPr>
              <p:txBody>
                <a:bodyPr/>
                <a:lstStyle/>
                <a:p>
                  <a:endParaRPr lang="en-US"/>
                </a:p>
              </p:txBody>
            </p:sp>
            <p:sp>
              <p:nvSpPr>
                <p:cNvPr id="32054" name="Line 229"/>
                <p:cNvSpPr>
                  <a:spLocks noChangeShapeType="1"/>
                </p:cNvSpPr>
                <p:nvPr/>
              </p:nvSpPr>
              <p:spPr bwMode="auto">
                <a:xfrm flipV="1">
                  <a:off x="4641" y="3385"/>
                  <a:ext cx="0" cy="72"/>
                </a:xfrm>
                <a:prstGeom prst="line">
                  <a:avLst/>
                </a:prstGeom>
                <a:noFill/>
                <a:ln w="6350">
                  <a:solidFill>
                    <a:schemeClr val="bg2"/>
                  </a:solidFill>
                  <a:round/>
                  <a:headEnd/>
                  <a:tailEnd type="none" w="sm" len="med"/>
                </a:ln>
              </p:spPr>
              <p:txBody>
                <a:bodyPr/>
                <a:lstStyle/>
                <a:p>
                  <a:endParaRPr lang="en-US"/>
                </a:p>
              </p:txBody>
            </p:sp>
            <p:sp>
              <p:nvSpPr>
                <p:cNvPr id="32055" name="Line 230"/>
                <p:cNvSpPr>
                  <a:spLocks noChangeShapeType="1"/>
                </p:cNvSpPr>
                <p:nvPr/>
              </p:nvSpPr>
              <p:spPr bwMode="auto">
                <a:xfrm flipV="1">
                  <a:off x="4713" y="3385"/>
                  <a:ext cx="0" cy="72"/>
                </a:xfrm>
                <a:prstGeom prst="line">
                  <a:avLst/>
                </a:prstGeom>
                <a:noFill/>
                <a:ln w="6350">
                  <a:solidFill>
                    <a:schemeClr val="bg2"/>
                  </a:solidFill>
                  <a:round/>
                  <a:headEnd/>
                  <a:tailEnd type="none" w="sm" len="med"/>
                </a:ln>
              </p:spPr>
              <p:txBody>
                <a:bodyPr/>
                <a:lstStyle/>
                <a:p>
                  <a:endParaRPr lang="en-US"/>
                </a:p>
              </p:txBody>
            </p:sp>
            <p:sp>
              <p:nvSpPr>
                <p:cNvPr id="32056" name="Line 231"/>
                <p:cNvSpPr>
                  <a:spLocks noChangeShapeType="1"/>
                </p:cNvSpPr>
                <p:nvPr/>
              </p:nvSpPr>
              <p:spPr bwMode="auto">
                <a:xfrm flipV="1">
                  <a:off x="4785" y="3385"/>
                  <a:ext cx="0" cy="72"/>
                </a:xfrm>
                <a:prstGeom prst="line">
                  <a:avLst/>
                </a:prstGeom>
                <a:noFill/>
                <a:ln w="6350">
                  <a:solidFill>
                    <a:schemeClr val="bg2"/>
                  </a:solidFill>
                  <a:round/>
                  <a:headEnd/>
                  <a:tailEnd type="none" w="sm" len="med"/>
                </a:ln>
              </p:spPr>
              <p:txBody>
                <a:bodyPr/>
                <a:lstStyle/>
                <a:p>
                  <a:endParaRPr lang="en-US"/>
                </a:p>
              </p:txBody>
            </p:sp>
            <p:sp>
              <p:nvSpPr>
                <p:cNvPr id="32057" name="Line 232"/>
                <p:cNvSpPr>
                  <a:spLocks noChangeShapeType="1"/>
                </p:cNvSpPr>
                <p:nvPr/>
              </p:nvSpPr>
              <p:spPr bwMode="auto">
                <a:xfrm flipV="1">
                  <a:off x="4857" y="3385"/>
                  <a:ext cx="0" cy="72"/>
                </a:xfrm>
                <a:prstGeom prst="line">
                  <a:avLst/>
                </a:prstGeom>
                <a:noFill/>
                <a:ln w="6350">
                  <a:solidFill>
                    <a:schemeClr val="bg2"/>
                  </a:solidFill>
                  <a:round/>
                  <a:headEnd/>
                  <a:tailEnd type="none" w="sm" len="med"/>
                </a:ln>
              </p:spPr>
              <p:txBody>
                <a:bodyPr/>
                <a:lstStyle/>
                <a:p>
                  <a:endParaRPr lang="en-US"/>
                </a:p>
              </p:txBody>
            </p:sp>
            <p:sp>
              <p:nvSpPr>
                <p:cNvPr id="32058" name="Line 233"/>
                <p:cNvSpPr>
                  <a:spLocks noChangeShapeType="1"/>
                </p:cNvSpPr>
                <p:nvPr/>
              </p:nvSpPr>
              <p:spPr bwMode="auto">
                <a:xfrm flipV="1">
                  <a:off x="4929" y="3385"/>
                  <a:ext cx="0" cy="72"/>
                </a:xfrm>
                <a:prstGeom prst="line">
                  <a:avLst/>
                </a:prstGeom>
                <a:noFill/>
                <a:ln w="6350">
                  <a:solidFill>
                    <a:schemeClr val="bg2"/>
                  </a:solidFill>
                  <a:round/>
                  <a:headEnd/>
                  <a:tailEnd type="none" w="sm" len="med"/>
                </a:ln>
              </p:spPr>
              <p:txBody>
                <a:bodyPr/>
                <a:lstStyle/>
                <a:p>
                  <a:endParaRPr lang="en-US"/>
                </a:p>
              </p:txBody>
            </p:sp>
            <p:sp>
              <p:nvSpPr>
                <p:cNvPr id="32059" name="Line 234"/>
                <p:cNvSpPr>
                  <a:spLocks noChangeShapeType="1"/>
                </p:cNvSpPr>
                <p:nvPr/>
              </p:nvSpPr>
              <p:spPr bwMode="auto">
                <a:xfrm flipV="1">
                  <a:off x="5000" y="3385"/>
                  <a:ext cx="0" cy="72"/>
                </a:xfrm>
                <a:prstGeom prst="line">
                  <a:avLst/>
                </a:prstGeom>
                <a:noFill/>
                <a:ln w="6350">
                  <a:solidFill>
                    <a:schemeClr val="bg2"/>
                  </a:solidFill>
                  <a:round/>
                  <a:headEnd/>
                  <a:tailEnd type="none" w="sm" len="med"/>
                </a:ln>
              </p:spPr>
              <p:txBody>
                <a:bodyPr/>
                <a:lstStyle/>
                <a:p>
                  <a:endParaRPr lang="en-US"/>
                </a:p>
              </p:txBody>
            </p:sp>
            <p:sp>
              <p:nvSpPr>
                <p:cNvPr id="32060" name="Line 235"/>
                <p:cNvSpPr>
                  <a:spLocks noChangeShapeType="1"/>
                </p:cNvSpPr>
                <p:nvPr/>
              </p:nvSpPr>
              <p:spPr bwMode="auto">
                <a:xfrm flipV="1">
                  <a:off x="5072" y="3385"/>
                  <a:ext cx="0" cy="72"/>
                </a:xfrm>
                <a:prstGeom prst="line">
                  <a:avLst/>
                </a:prstGeom>
                <a:noFill/>
                <a:ln w="6350">
                  <a:solidFill>
                    <a:schemeClr val="bg2"/>
                  </a:solidFill>
                  <a:round/>
                  <a:headEnd/>
                  <a:tailEnd type="none" w="sm" len="med"/>
                </a:ln>
              </p:spPr>
              <p:txBody>
                <a:bodyPr/>
                <a:lstStyle/>
                <a:p>
                  <a:endParaRPr lang="en-US"/>
                </a:p>
              </p:txBody>
            </p:sp>
            <p:sp>
              <p:nvSpPr>
                <p:cNvPr id="32061" name="Line 236"/>
                <p:cNvSpPr>
                  <a:spLocks noChangeShapeType="1"/>
                </p:cNvSpPr>
                <p:nvPr/>
              </p:nvSpPr>
              <p:spPr bwMode="auto">
                <a:xfrm flipV="1">
                  <a:off x="5144" y="3385"/>
                  <a:ext cx="0" cy="72"/>
                </a:xfrm>
                <a:prstGeom prst="line">
                  <a:avLst/>
                </a:prstGeom>
                <a:noFill/>
                <a:ln w="6350">
                  <a:solidFill>
                    <a:schemeClr val="bg2"/>
                  </a:solidFill>
                  <a:round/>
                  <a:headEnd/>
                  <a:tailEnd type="none" w="sm" len="med"/>
                </a:ln>
              </p:spPr>
              <p:txBody>
                <a:bodyPr/>
                <a:lstStyle/>
                <a:p>
                  <a:endParaRPr lang="en-US"/>
                </a:p>
              </p:txBody>
            </p:sp>
            <p:sp>
              <p:nvSpPr>
                <p:cNvPr id="32062" name="Line 237"/>
                <p:cNvSpPr>
                  <a:spLocks noChangeShapeType="1"/>
                </p:cNvSpPr>
                <p:nvPr/>
              </p:nvSpPr>
              <p:spPr bwMode="auto">
                <a:xfrm flipV="1">
                  <a:off x="5216" y="3385"/>
                  <a:ext cx="0" cy="72"/>
                </a:xfrm>
                <a:prstGeom prst="line">
                  <a:avLst/>
                </a:prstGeom>
                <a:noFill/>
                <a:ln w="6350">
                  <a:solidFill>
                    <a:schemeClr val="bg2"/>
                  </a:solidFill>
                  <a:round/>
                  <a:headEnd/>
                  <a:tailEnd type="none" w="sm" len="med"/>
                </a:ln>
              </p:spPr>
              <p:txBody>
                <a:bodyPr/>
                <a:lstStyle/>
                <a:p>
                  <a:endParaRPr lang="en-US"/>
                </a:p>
              </p:txBody>
            </p:sp>
            <p:sp>
              <p:nvSpPr>
                <p:cNvPr id="32063" name="Line 238"/>
                <p:cNvSpPr>
                  <a:spLocks noChangeShapeType="1"/>
                </p:cNvSpPr>
                <p:nvPr/>
              </p:nvSpPr>
              <p:spPr bwMode="auto">
                <a:xfrm flipV="1">
                  <a:off x="5288" y="3385"/>
                  <a:ext cx="0" cy="72"/>
                </a:xfrm>
                <a:prstGeom prst="line">
                  <a:avLst/>
                </a:prstGeom>
                <a:noFill/>
                <a:ln w="6350">
                  <a:solidFill>
                    <a:schemeClr val="bg2"/>
                  </a:solidFill>
                  <a:round/>
                  <a:headEnd/>
                  <a:tailEnd type="none" w="sm" len="med"/>
                </a:ln>
              </p:spPr>
              <p:txBody>
                <a:bodyPr/>
                <a:lstStyle/>
                <a:p>
                  <a:endParaRPr lang="en-US"/>
                </a:p>
              </p:txBody>
            </p:sp>
            <p:sp>
              <p:nvSpPr>
                <p:cNvPr id="32064" name="Line 239"/>
                <p:cNvSpPr>
                  <a:spLocks noChangeShapeType="1"/>
                </p:cNvSpPr>
                <p:nvPr/>
              </p:nvSpPr>
              <p:spPr bwMode="auto">
                <a:xfrm flipV="1">
                  <a:off x="5360" y="3385"/>
                  <a:ext cx="0" cy="72"/>
                </a:xfrm>
                <a:prstGeom prst="line">
                  <a:avLst/>
                </a:prstGeom>
                <a:noFill/>
                <a:ln w="6350">
                  <a:solidFill>
                    <a:schemeClr val="bg2"/>
                  </a:solidFill>
                  <a:round/>
                  <a:headEnd/>
                  <a:tailEnd type="none" w="sm" len="med"/>
                </a:ln>
              </p:spPr>
              <p:txBody>
                <a:bodyPr/>
                <a:lstStyle/>
                <a:p>
                  <a:endParaRPr lang="en-US"/>
                </a:p>
              </p:txBody>
            </p:sp>
            <p:sp>
              <p:nvSpPr>
                <p:cNvPr id="32065" name="Line 240"/>
                <p:cNvSpPr>
                  <a:spLocks noChangeShapeType="1"/>
                </p:cNvSpPr>
                <p:nvPr/>
              </p:nvSpPr>
              <p:spPr bwMode="auto">
                <a:xfrm flipV="1">
                  <a:off x="5432" y="3385"/>
                  <a:ext cx="0" cy="72"/>
                </a:xfrm>
                <a:prstGeom prst="line">
                  <a:avLst/>
                </a:prstGeom>
                <a:noFill/>
                <a:ln w="6350">
                  <a:solidFill>
                    <a:schemeClr val="bg2"/>
                  </a:solidFill>
                  <a:round/>
                  <a:headEnd/>
                  <a:tailEnd type="none" w="sm" len="med"/>
                </a:ln>
              </p:spPr>
              <p:txBody>
                <a:bodyPr/>
                <a:lstStyle/>
                <a:p>
                  <a:endParaRPr lang="en-US"/>
                </a:p>
              </p:txBody>
            </p:sp>
          </p:grpSp>
          <p:grpSp>
            <p:nvGrpSpPr>
              <p:cNvPr id="31879" name="Group 241"/>
              <p:cNvGrpSpPr>
                <a:grpSpLocks/>
              </p:cNvGrpSpPr>
              <p:nvPr/>
            </p:nvGrpSpPr>
            <p:grpSpPr bwMode="auto">
              <a:xfrm>
                <a:off x="2843" y="2955"/>
                <a:ext cx="1152" cy="72"/>
                <a:chOff x="4352" y="3385"/>
                <a:chExt cx="1152" cy="72"/>
              </a:xfrm>
            </p:grpSpPr>
            <p:sp>
              <p:nvSpPr>
                <p:cNvPr id="32034" name="Rectangle 242"/>
                <p:cNvSpPr>
                  <a:spLocks noChangeArrowheads="1"/>
                </p:cNvSpPr>
                <p:nvPr/>
              </p:nvSpPr>
              <p:spPr bwMode="auto">
                <a:xfrm>
                  <a:off x="4352" y="3385"/>
                  <a:ext cx="1152" cy="72"/>
                </a:xfrm>
                <a:prstGeom prst="rect">
                  <a:avLst/>
                </a:prstGeom>
                <a:solidFill>
                  <a:srgbClr val="FFFFCC"/>
                </a:solidFill>
                <a:ln w="12700">
                  <a:solidFill>
                    <a:schemeClr val="bg2"/>
                  </a:solidFill>
                  <a:miter lim="800000"/>
                  <a:headEnd/>
                  <a:tailEnd type="none" w="sm" len="med"/>
                </a:ln>
              </p:spPr>
              <p:txBody>
                <a:bodyPr wrap="none" anchor="ctr"/>
                <a:lstStyle/>
                <a:p>
                  <a:endParaRPr lang="en-US"/>
                </a:p>
              </p:txBody>
            </p:sp>
            <p:sp>
              <p:nvSpPr>
                <p:cNvPr id="32035" name="Line 243"/>
                <p:cNvSpPr>
                  <a:spLocks noChangeShapeType="1"/>
                </p:cNvSpPr>
                <p:nvPr/>
              </p:nvSpPr>
              <p:spPr bwMode="auto">
                <a:xfrm flipV="1">
                  <a:off x="4425" y="3385"/>
                  <a:ext cx="0" cy="72"/>
                </a:xfrm>
                <a:prstGeom prst="line">
                  <a:avLst/>
                </a:prstGeom>
                <a:noFill/>
                <a:ln w="6350">
                  <a:solidFill>
                    <a:schemeClr val="bg2"/>
                  </a:solidFill>
                  <a:round/>
                  <a:headEnd/>
                  <a:tailEnd type="none" w="sm" len="med"/>
                </a:ln>
              </p:spPr>
              <p:txBody>
                <a:bodyPr/>
                <a:lstStyle/>
                <a:p>
                  <a:endParaRPr lang="en-US"/>
                </a:p>
              </p:txBody>
            </p:sp>
            <p:sp>
              <p:nvSpPr>
                <p:cNvPr id="32036" name="Line 244"/>
                <p:cNvSpPr>
                  <a:spLocks noChangeShapeType="1"/>
                </p:cNvSpPr>
                <p:nvPr/>
              </p:nvSpPr>
              <p:spPr bwMode="auto">
                <a:xfrm flipV="1">
                  <a:off x="4497" y="3385"/>
                  <a:ext cx="0" cy="72"/>
                </a:xfrm>
                <a:prstGeom prst="line">
                  <a:avLst/>
                </a:prstGeom>
                <a:noFill/>
                <a:ln w="6350">
                  <a:solidFill>
                    <a:schemeClr val="bg2"/>
                  </a:solidFill>
                  <a:round/>
                  <a:headEnd/>
                  <a:tailEnd type="none" w="sm" len="med"/>
                </a:ln>
              </p:spPr>
              <p:txBody>
                <a:bodyPr/>
                <a:lstStyle/>
                <a:p>
                  <a:endParaRPr lang="en-US"/>
                </a:p>
              </p:txBody>
            </p:sp>
            <p:sp>
              <p:nvSpPr>
                <p:cNvPr id="32037" name="Line 245"/>
                <p:cNvSpPr>
                  <a:spLocks noChangeShapeType="1"/>
                </p:cNvSpPr>
                <p:nvPr/>
              </p:nvSpPr>
              <p:spPr bwMode="auto">
                <a:xfrm flipV="1">
                  <a:off x="4569" y="3385"/>
                  <a:ext cx="0" cy="72"/>
                </a:xfrm>
                <a:prstGeom prst="line">
                  <a:avLst/>
                </a:prstGeom>
                <a:noFill/>
                <a:ln w="6350">
                  <a:solidFill>
                    <a:schemeClr val="bg2"/>
                  </a:solidFill>
                  <a:round/>
                  <a:headEnd/>
                  <a:tailEnd type="none" w="sm" len="med"/>
                </a:ln>
              </p:spPr>
              <p:txBody>
                <a:bodyPr/>
                <a:lstStyle/>
                <a:p>
                  <a:endParaRPr lang="en-US"/>
                </a:p>
              </p:txBody>
            </p:sp>
            <p:sp>
              <p:nvSpPr>
                <p:cNvPr id="32038" name="Line 246"/>
                <p:cNvSpPr>
                  <a:spLocks noChangeShapeType="1"/>
                </p:cNvSpPr>
                <p:nvPr/>
              </p:nvSpPr>
              <p:spPr bwMode="auto">
                <a:xfrm flipV="1">
                  <a:off x="4641" y="3385"/>
                  <a:ext cx="0" cy="72"/>
                </a:xfrm>
                <a:prstGeom prst="line">
                  <a:avLst/>
                </a:prstGeom>
                <a:noFill/>
                <a:ln w="6350">
                  <a:solidFill>
                    <a:schemeClr val="bg2"/>
                  </a:solidFill>
                  <a:round/>
                  <a:headEnd/>
                  <a:tailEnd type="none" w="sm" len="med"/>
                </a:ln>
              </p:spPr>
              <p:txBody>
                <a:bodyPr/>
                <a:lstStyle/>
                <a:p>
                  <a:endParaRPr lang="en-US"/>
                </a:p>
              </p:txBody>
            </p:sp>
            <p:sp>
              <p:nvSpPr>
                <p:cNvPr id="32039" name="Line 247"/>
                <p:cNvSpPr>
                  <a:spLocks noChangeShapeType="1"/>
                </p:cNvSpPr>
                <p:nvPr/>
              </p:nvSpPr>
              <p:spPr bwMode="auto">
                <a:xfrm flipV="1">
                  <a:off x="4713" y="3385"/>
                  <a:ext cx="0" cy="72"/>
                </a:xfrm>
                <a:prstGeom prst="line">
                  <a:avLst/>
                </a:prstGeom>
                <a:noFill/>
                <a:ln w="6350">
                  <a:solidFill>
                    <a:schemeClr val="bg2"/>
                  </a:solidFill>
                  <a:round/>
                  <a:headEnd/>
                  <a:tailEnd type="none" w="sm" len="med"/>
                </a:ln>
              </p:spPr>
              <p:txBody>
                <a:bodyPr/>
                <a:lstStyle/>
                <a:p>
                  <a:endParaRPr lang="en-US"/>
                </a:p>
              </p:txBody>
            </p:sp>
            <p:sp>
              <p:nvSpPr>
                <p:cNvPr id="32040" name="Line 248"/>
                <p:cNvSpPr>
                  <a:spLocks noChangeShapeType="1"/>
                </p:cNvSpPr>
                <p:nvPr/>
              </p:nvSpPr>
              <p:spPr bwMode="auto">
                <a:xfrm flipV="1">
                  <a:off x="4785" y="3385"/>
                  <a:ext cx="0" cy="72"/>
                </a:xfrm>
                <a:prstGeom prst="line">
                  <a:avLst/>
                </a:prstGeom>
                <a:noFill/>
                <a:ln w="6350">
                  <a:solidFill>
                    <a:schemeClr val="bg2"/>
                  </a:solidFill>
                  <a:round/>
                  <a:headEnd/>
                  <a:tailEnd type="none" w="sm" len="med"/>
                </a:ln>
              </p:spPr>
              <p:txBody>
                <a:bodyPr/>
                <a:lstStyle/>
                <a:p>
                  <a:endParaRPr lang="en-US"/>
                </a:p>
              </p:txBody>
            </p:sp>
            <p:sp>
              <p:nvSpPr>
                <p:cNvPr id="32041" name="Line 249"/>
                <p:cNvSpPr>
                  <a:spLocks noChangeShapeType="1"/>
                </p:cNvSpPr>
                <p:nvPr/>
              </p:nvSpPr>
              <p:spPr bwMode="auto">
                <a:xfrm flipV="1">
                  <a:off x="4857" y="3385"/>
                  <a:ext cx="0" cy="72"/>
                </a:xfrm>
                <a:prstGeom prst="line">
                  <a:avLst/>
                </a:prstGeom>
                <a:noFill/>
                <a:ln w="6350">
                  <a:solidFill>
                    <a:schemeClr val="bg2"/>
                  </a:solidFill>
                  <a:round/>
                  <a:headEnd/>
                  <a:tailEnd type="none" w="sm" len="med"/>
                </a:ln>
              </p:spPr>
              <p:txBody>
                <a:bodyPr/>
                <a:lstStyle/>
                <a:p>
                  <a:endParaRPr lang="en-US"/>
                </a:p>
              </p:txBody>
            </p:sp>
            <p:sp>
              <p:nvSpPr>
                <p:cNvPr id="32042" name="Line 250"/>
                <p:cNvSpPr>
                  <a:spLocks noChangeShapeType="1"/>
                </p:cNvSpPr>
                <p:nvPr/>
              </p:nvSpPr>
              <p:spPr bwMode="auto">
                <a:xfrm flipV="1">
                  <a:off x="4929" y="3385"/>
                  <a:ext cx="0" cy="72"/>
                </a:xfrm>
                <a:prstGeom prst="line">
                  <a:avLst/>
                </a:prstGeom>
                <a:noFill/>
                <a:ln w="6350">
                  <a:solidFill>
                    <a:schemeClr val="bg2"/>
                  </a:solidFill>
                  <a:round/>
                  <a:headEnd/>
                  <a:tailEnd type="none" w="sm" len="med"/>
                </a:ln>
              </p:spPr>
              <p:txBody>
                <a:bodyPr/>
                <a:lstStyle/>
                <a:p>
                  <a:endParaRPr lang="en-US"/>
                </a:p>
              </p:txBody>
            </p:sp>
            <p:sp>
              <p:nvSpPr>
                <p:cNvPr id="32043" name="Line 251"/>
                <p:cNvSpPr>
                  <a:spLocks noChangeShapeType="1"/>
                </p:cNvSpPr>
                <p:nvPr/>
              </p:nvSpPr>
              <p:spPr bwMode="auto">
                <a:xfrm flipV="1">
                  <a:off x="5000" y="3385"/>
                  <a:ext cx="0" cy="72"/>
                </a:xfrm>
                <a:prstGeom prst="line">
                  <a:avLst/>
                </a:prstGeom>
                <a:noFill/>
                <a:ln w="6350">
                  <a:solidFill>
                    <a:schemeClr val="bg2"/>
                  </a:solidFill>
                  <a:round/>
                  <a:headEnd/>
                  <a:tailEnd type="none" w="sm" len="med"/>
                </a:ln>
              </p:spPr>
              <p:txBody>
                <a:bodyPr/>
                <a:lstStyle/>
                <a:p>
                  <a:endParaRPr lang="en-US"/>
                </a:p>
              </p:txBody>
            </p:sp>
            <p:sp>
              <p:nvSpPr>
                <p:cNvPr id="32044" name="Line 252"/>
                <p:cNvSpPr>
                  <a:spLocks noChangeShapeType="1"/>
                </p:cNvSpPr>
                <p:nvPr/>
              </p:nvSpPr>
              <p:spPr bwMode="auto">
                <a:xfrm flipV="1">
                  <a:off x="5072" y="3385"/>
                  <a:ext cx="0" cy="72"/>
                </a:xfrm>
                <a:prstGeom prst="line">
                  <a:avLst/>
                </a:prstGeom>
                <a:noFill/>
                <a:ln w="6350">
                  <a:solidFill>
                    <a:schemeClr val="bg2"/>
                  </a:solidFill>
                  <a:round/>
                  <a:headEnd/>
                  <a:tailEnd type="none" w="sm" len="med"/>
                </a:ln>
              </p:spPr>
              <p:txBody>
                <a:bodyPr/>
                <a:lstStyle/>
                <a:p>
                  <a:endParaRPr lang="en-US"/>
                </a:p>
              </p:txBody>
            </p:sp>
            <p:sp>
              <p:nvSpPr>
                <p:cNvPr id="32045" name="Line 253"/>
                <p:cNvSpPr>
                  <a:spLocks noChangeShapeType="1"/>
                </p:cNvSpPr>
                <p:nvPr/>
              </p:nvSpPr>
              <p:spPr bwMode="auto">
                <a:xfrm flipV="1">
                  <a:off x="5144" y="3385"/>
                  <a:ext cx="0" cy="72"/>
                </a:xfrm>
                <a:prstGeom prst="line">
                  <a:avLst/>
                </a:prstGeom>
                <a:noFill/>
                <a:ln w="6350">
                  <a:solidFill>
                    <a:schemeClr val="bg2"/>
                  </a:solidFill>
                  <a:round/>
                  <a:headEnd/>
                  <a:tailEnd type="none" w="sm" len="med"/>
                </a:ln>
              </p:spPr>
              <p:txBody>
                <a:bodyPr/>
                <a:lstStyle/>
                <a:p>
                  <a:endParaRPr lang="en-US"/>
                </a:p>
              </p:txBody>
            </p:sp>
            <p:sp>
              <p:nvSpPr>
                <p:cNvPr id="32046" name="Line 254"/>
                <p:cNvSpPr>
                  <a:spLocks noChangeShapeType="1"/>
                </p:cNvSpPr>
                <p:nvPr/>
              </p:nvSpPr>
              <p:spPr bwMode="auto">
                <a:xfrm flipV="1">
                  <a:off x="5216" y="3385"/>
                  <a:ext cx="0" cy="72"/>
                </a:xfrm>
                <a:prstGeom prst="line">
                  <a:avLst/>
                </a:prstGeom>
                <a:noFill/>
                <a:ln w="6350">
                  <a:solidFill>
                    <a:schemeClr val="bg2"/>
                  </a:solidFill>
                  <a:round/>
                  <a:headEnd/>
                  <a:tailEnd type="none" w="sm" len="med"/>
                </a:ln>
              </p:spPr>
              <p:txBody>
                <a:bodyPr/>
                <a:lstStyle/>
                <a:p>
                  <a:endParaRPr lang="en-US"/>
                </a:p>
              </p:txBody>
            </p:sp>
            <p:sp>
              <p:nvSpPr>
                <p:cNvPr id="32047" name="Line 255"/>
                <p:cNvSpPr>
                  <a:spLocks noChangeShapeType="1"/>
                </p:cNvSpPr>
                <p:nvPr/>
              </p:nvSpPr>
              <p:spPr bwMode="auto">
                <a:xfrm flipV="1">
                  <a:off x="5288" y="3385"/>
                  <a:ext cx="0" cy="72"/>
                </a:xfrm>
                <a:prstGeom prst="line">
                  <a:avLst/>
                </a:prstGeom>
                <a:noFill/>
                <a:ln w="6350">
                  <a:solidFill>
                    <a:schemeClr val="bg2"/>
                  </a:solidFill>
                  <a:round/>
                  <a:headEnd/>
                  <a:tailEnd type="none" w="sm" len="med"/>
                </a:ln>
              </p:spPr>
              <p:txBody>
                <a:bodyPr/>
                <a:lstStyle/>
                <a:p>
                  <a:endParaRPr lang="en-US"/>
                </a:p>
              </p:txBody>
            </p:sp>
            <p:sp>
              <p:nvSpPr>
                <p:cNvPr id="32048" name="Line 256"/>
                <p:cNvSpPr>
                  <a:spLocks noChangeShapeType="1"/>
                </p:cNvSpPr>
                <p:nvPr/>
              </p:nvSpPr>
              <p:spPr bwMode="auto">
                <a:xfrm flipV="1">
                  <a:off x="5360" y="3385"/>
                  <a:ext cx="0" cy="72"/>
                </a:xfrm>
                <a:prstGeom prst="line">
                  <a:avLst/>
                </a:prstGeom>
                <a:noFill/>
                <a:ln w="6350">
                  <a:solidFill>
                    <a:schemeClr val="bg2"/>
                  </a:solidFill>
                  <a:round/>
                  <a:headEnd/>
                  <a:tailEnd type="none" w="sm" len="med"/>
                </a:ln>
              </p:spPr>
              <p:txBody>
                <a:bodyPr/>
                <a:lstStyle/>
                <a:p>
                  <a:endParaRPr lang="en-US"/>
                </a:p>
              </p:txBody>
            </p:sp>
            <p:sp>
              <p:nvSpPr>
                <p:cNvPr id="32049" name="Line 257"/>
                <p:cNvSpPr>
                  <a:spLocks noChangeShapeType="1"/>
                </p:cNvSpPr>
                <p:nvPr/>
              </p:nvSpPr>
              <p:spPr bwMode="auto">
                <a:xfrm flipV="1">
                  <a:off x="5432" y="3385"/>
                  <a:ext cx="0" cy="72"/>
                </a:xfrm>
                <a:prstGeom prst="line">
                  <a:avLst/>
                </a:prstGeom>
                <a:noFill/>
                <a:ln w="6350">
                  <a:solidFill>
                    <a:schemeClr val="bg2"/>
                  </a:solidFill>
                  <a:round/>
                  <a:headEnd/>
                  <a:tailEnd type="none" w="sm" len="med"/>
                </a:ln>
              </p:spPr>
              <p:txBody>
                <a:bodyPr/>
                <a:lstStyle/>
                <a:p>
                  <a:endParaRPr lang="en-US"/>
                </a:p>
              </p:txBody>
            </p:sp>
          </p:grpSp>
          <p:grpSp>
            <p:nvGrpSpPr>
              <p:cNvPr id="31880" name="Group 258"/>
              <p:cNvGrpSpPr>
                <a:grpSpLocks/>
              </p:cNvGrpSpPr>
              <p:nvPr/>
            </p:nvGrpSpPr>
            <p:grpSpPr bwMode="auto">
              <a:xfrm>
                <a:off x="2843" y="2883"/>
                <a:ext cx="1152" cy="72"/>
                <a:chOff x="4352" y="3385"/>
                <a:chExt cx="1152" cy="72"/>
              </a:xfrm>
            </p:grpSpPr>
            <p:sp>
              <p:nvSpPr>
                <p:cNvPr id="32018" name="Rectangle 259"/>
                <p:cNvSpPr>
                  <a:spLocks noChangeArrowheads="1"/>
                </p:cNvSpPr>
                <p:nvPr/>
              </p:nvSpPr>
              <p:spPr bwMode="auto">
                <a:xfrm>
                  <a:off x="4352" y="3385"/>
                  <a:ext cx="1152" cy="72"/>
                </a:xfrm>
                <a:prstGeom prst="rect">
                  <a:avLst/>
                </a:prstGeom>
                <a:solidFill>
                  <a:srgbClr val="CFCFFF"/>
                </a:solidFill>
                <a:ln w="12700">
                  <a:solidFill>
                    <a:schemeClr val="bg2"/>
                  </a:solidFill>
                  <a:miter lim="800000"/>
                  <a:headEnd/>
                  <a:tailEnd type="none" w="sm" len="med"/>
                </a:ln>
              </p:spPr>
              <p:txBody>
                <a:bodyPr wrap="none" anchor="ctr"/>
                <a:lstStyle/>
                <a:p>
                  <a:endParaRPr lang="en-US"/>
                </a:p>
              </p:txBody>
            </p:sp>
            <p:sp>
              <p:nvSpPr>
                <p:cNvPr id="32019" name="Line 260"/>
                <p:cNvSpPr>
                  <a:spLocks noChangeShapeType="1"/>
                </p:cNvSpPr>
                <p:nvPr/>
              </p:nvSpPr>
              <p:spPr bwMode="auto">
                <a:xfrm flipV="1">
                  <a:off x="4425" y="3385"/>
                  <a:ext cx="0" cy="72"/>
                </a:xfrm>
                <a:prstGeom prst="line">
                  <a:avLst/>
                </a:prstGeom>
                <a:noFill/>
                <a:ln w="6350">
                  <a:solidFill>
                    <a:schemeClr val="bg2"/>
                  </a:solidFill>
                  <a:round/>
                  <a:headEnd/>
                  <a:tailEnd type="none" w="sm" len="med"/>
                </a:ln>
              </p:spPr>
              <p:txBody>
                <a:bodyPr/>
                <a:lstStyle/>
                <a:p>
                  <a:endParaRPr lang="en-US"/>
                </a:p>
              </p:txBody>
            </p:sp>
            <p:sp>
              <p:nvSpPr>
                <p:cNvPr id="32020" name="Line 261"/>
                <p:cNvSpPr>
                  <a:spLocks noChangeShapeType="1"/>
                </p:cNvSpPr>
                <p:nvPr/>
              </p:nvSpPr>
              <p:spPr bwMode="auto">
                <a:xfrm flipV="1">
                  <a:off x="4497" y="3385"/>
                  <a:ext cx="0" cy="72"/>
                </a:xfrm>
                <a:prstGeom prst="line">
                  <a:avLst/>
                </a:prstGeom>
                <a:noFill/>
                <a:ln w="6350">
                  <a:solidFill>
                    <a:schemeClr val="bg2"/>
                  </a:solidFill>
                  <a:round/>
                  <a:headEnd/>
                  <a:tailEnd type="none" w="sm" len="med"/>
                </a:ln>
              </p:spPr>
              <p:txBody>
                <a:bodyPr/>
                <a:lstStyle/>
                <a:p>
                  <a:endParaRPr lang="en-US"/>
                </a:p>
              </p:txBody>
            </p:sp>
            <p:sp>
              <p:nvSpPr>
                <p:cNvPr id="32021" name="Line 262"/>
                <p:cNvSpPr>
                  <a:spLocks noChangeShapeType="1"/>
                </p:cNvSpPr>
                <p:nvPr/>
              </p:nvSpPr>
              <p:spPr bwMode="auto">
                <a:xfrm flipV="1">
                  <a:off x="4569" y="3385"/>
                  <a:ext cx="0" cy="72"/>
                </a:xfrm>
                <a:prstGeom prst="line">
                  <a:avLst/>
                </a:prstGeom>
                <a:noFill/>
                <a:ln w="6350">
                  <a:solidFill>
                    <a:schemeClr val="bg2"/>
                  </a:solidFill>
                  <a:round/>
                  <a:headEnd/>
                  <a:tailEnd type="none" w="sm" len="med"/>
                </a:ln>
              </p:spPr>
              <p:txBody>
                <a:bodyPr/>
                <a:lstStyle/>
                <a:p>
                  <a:endParaRPr lang="en-US"/>
                </a:p>
              </p:txBody>
            </p:sp>
            <p:sp>
              <p:nvSpPr>
                <p:cNvPr id="32022" name="Line 263"/>
                <p:cNvSpPr>
                  <a:spLocks noChangeShapeType="1"/>
                </p:cNvSpPr>
                <p:nvPr/>
              </p:nvSpPr>
              <p:spPr bwMode="auto">
                <a:xfrm flipV="1">
                  <a:off x="4641" y="3385"/>
                  <a:ext cx="0" cy="72"/>
                </a:xfrm>
                <a:prstGeom prst="line">
                  <a:avLst/>
                </a:prstGeom>
                <a:noFill/>
                <a:ln w="6350">
                  <a:solidFill>
                    <a:schemeClr val="bg2"/>
                  </a:solidFill>
                  <a:round/>
                  <a:headEnd/>
                  <a:tailEnd type="none" w="sm" len="med"/>
                </a:ln>
              </p:spPr>
              <p:txBody>
                <a:bodyPr/>
                <a:lstStyle/>
                <a:p>
                  <a:endParaRPr lang="en-US"/>
                </a:p>
              </p:txBody>
            </p:sp>
            <p:sp>
              <p:nvSpPr>
                <p:cNvPr id="32023" name="Line 264"/>
                <p:cNvSpPr>
                  <a:spLocks noChangeShapeType="1"/>
                </p:cNvSpPr>
                <p:nvPr/>
              </p:nvSpPr>
              <p:spPr bwMode="auto">
                <a:xfrm flipV="1">
                  <a:off x="4713" y="3385"/>
                  <a:ext cx="0" cy="72"/>
                </a:xfrm>
                <a:prstGeom prst="line">
                  <a:avLst/>
                </a:prstGeom>
                <a:noFill/>
                <a:ln w="6350">
                  <a:solidFill>
                    <a:schemeClr val="bg2"/>
                  </a:solidFill>
                  <a:round/>
                  <a:headEnd/>
                  <a:tailEnd type="none" w="sm" len="med"/>
                </a:ln>
              </p:spPr>
              <p:txBody>
                <a:bodyPr/>
                <a:lstStyle/>
                <a:p>
                  <a:endParaRPr lang="en-US"/>
                </a:p>
              </p:txBody>
            </p:sp>
            <p:sp>
              <p:nvSpPr>
                <p:cNvPr id="32024" name="Line 265"/>
                <p:cNvSpPr>
                  <a:spLocks noChangeShapeType="1"/>
                </p:cNvSpPr>
                <p:nvPr/>
              </p:nvSpPr>
              <p:spPr bwMode="auto">
                <a:xfrm flipV="1">
                  <a:off x="4785" y="3385"/>
                  <a:ext cx="0" cy="72"/>
                </a:xfrm>
                <a:prstGeom prst="line">
                  <a:avLst/>
                </a:prstGeom>
                <a:noFill/>
                <a:ln w="6350">
                  <a:solidFill>
                    <a:schemeClr val="bg2"/>
                  </a:solidFill>
                  <a:round/>
                  <a:headEnd/>
                  <a:tailEnd type="none" w="sm" len="med"/>
                </a:ln>
              </p:spPr>
              <p:txBody>
                <a:bodyPr/>
                <a:lstStyle/>
                <a:p>
                  <a:endParaRPr lang="en-US"/>
                </a:p>
              </p:txBody>
            </p:sp>
            <p:sp>
              <p:nvSpPr>
                <p:cNvPr id="32025" name="Line 266"/>
                <p:cNvSpPr>
                  <a:spLocks noChangeShapeType="1"/>
                </p:cNvSpPr>
                <p:nvPr/>
              </p:nvSpPr>
              <p:spPr bwMode="auto">
                <a:xfrm flipV="1">
                  <a:off x="4857" y="3385"/>
                  <a:ext cx="0" cy="72"/>
                </a:xfrm>
                <a:prstGeom prst="line">
                  <a:avLst/>
                </a:prstGeom>
                <a:noFill/>
                <a:ln w="6350">
                  <a:solidFill>
                    <a:schemeClr val="bg2"/>
                  </a:solidFill>
                  <a:round/>
                  <a:headEnd/>
                  <a:tailEnd type="none" w="sm" len="med"/>
                </a:ln>
              </p:spPr>
              <p:txBody>
                <a:bodyPr/>
                <a:lstStyle/>
                <a:p>
                  <a:endParaRPr lang="en-US"/>
                </a:p>
              </p:txBody>
            </p:sp>
            <p:sp>
              <p:nvSpPr>
                <p:cNvPr id="32026" name="Line 267"/>
                <p:cNvSpPr>
                  <a:spLocks noChangeShapeType="1"/>
                </p:cNvSpPr>
                <p:nvPr/>
              </p:nvSpPr>
              <p:spPr bwMode="auto">
                <a:xfrm flipV="1">
                  <a:off x="4929" y="3385"/>
                  <a:ext cx="0" cy="72"/>
                </a:xfrm>
                <a:prstGeom prst="line">
                  <a:avLst/>
                </a:prstGeom>
                <a:noFill/>
                <a:ln w="6350">
                  <a:solidFill>
                    <a:schemeClr val="bg2"/>
                  </a:solidFill>
                  <a:round/>
                  <a:headEnd/>
                  <a:tailEnd type="none" w="sm" len="med"/>
                </a:ln>
              </p:spPr>
              <p:txBody>
                <a:bodyPr/>
                <a:lstStyle/>
                <a:p>
                  <a:endParaRPr lang="en-US"/>
                </a:p>
              </p:txBody>
            </p:sp>
            <p:sp>
              <p:nvSpPr>
                <p:cNvPr id="32027" name="Line 268"/>
                <p:cNvSpPr>
                  <a:spLocks noChangeShapeType="1"/>
                </p:cNvSpPr>
                <p:nvPr/>
              </p:nvSpPr>
              <p:spPr bwMode="auto">
                <a:xfrm flipV="1">
                  <a:off x="5000" y="3385"/>
                  <a:ext cx="0" cy="72"/>
                </a:xfrm>
                <a:prstGeom prst="line">
                  <a:avLst/>
                </a:prstGeom>
                <a:noFill/>
                <a:ln w="6350">
                  <a:solidFill>
                    <a:schemeClr val="bg2"/>
                  </a:solidFill>
                  <a:round/>
                  <a:headEnd/>
                  <a:tailEnd type="none" w="sm" len="med"/>
                </a:ln>
              </p:spPr>
              <p:txBody>
                <a:bodyPr/>
                <a:lstStyle/>
                <a:p>
                  <a:endParaRPr lang="en-US"/>
                </a:p>
              </p:txBody>
            </p:sp>
            <p:sp>
              <p:nvSpPr>
                <p:cNvPr id="32028" name="Line 269"/>
                <p:cNvSpPr>
                  <a:spLocks noChangeShapeType="1"/>
                </p:cNvSpPr>
                <p:nvPr/>
              </p:nvSpPr>
              <p:spPr bwMode="auto">
                <a:xfrm flipV="1">
                  <a:off x="5072" y="3385"/>
                  <a:ext cx="0" cy="72"/>
                </a:xfrm>
                <a:prstGeom prst="line">
                  <a:avLst/>
                </a:prstGeom>
                <a:noFill/>
                <a:ln w="6350">
                  <a:solidFill>
                    <a:schemeClr val="bg2"/>
                  </a:solidFill>
                  <a:round/>
                  <a:headEnd/>
                  <a:tailEnd type="none" w="sm" len="med"/>
                </a:ln>
              </p:spPr>
              <p:txBody>
                <a:bodyPr/>
                <a:lstStyle/>
                <a:p>
                  <a:endParaRPr lang="en-US"/>
                </a:p>
              </p:txBody>
            </p:sp>
            <p:sp>
              <p:nvSpPr>
                <p:cNvPr id="32029" name="Line 270"/>
                <p:cNvSpPr>
                  <a:spLocks noChangeShapeType="1"/>
                </p:cNvSpPr>
                <p:nvPr/>
              </p:nvSpPr>
              <p:spPr bwMode="auto">
                <a:xfrm flipV="1">
                  <a:off x="5144" y="3385"/>
                  <a:ext cx="0" cy="72"/>
                </a:xfrm>
                <a:prstGeom prst="line">
                  <a:avLst/>
                </a:prstGeom>
                <a:noFill/>
                <a:ln w="6350">
                  <a:solidFill>
                    <a:schemeClr val="bg2"/>
                  </a:solidFill>
                  <a:round/>
                  <a:headEnd/>
                  <a:tailEnd type="none" w="sm" len="med"/>
                </a:ln>
              </p:spPr>
              <p:txBody>
                <a:bodyPr/>
                <a:lstStyle/>
                <a:p>
                  <a:endParaRPr lang="en-US"/>
                </a:p>
              </p:txBody>
            </p:sp>
            <p:sp>
              <p:nvSpPr>
                <p:cNvPr id="32030" name="Line 271"/>
                <p:cNvSpPr>
                  <a:spLocks noChangeShapeType="1"/>
                </p:cNvSpPr>
                <p:nvPr/>
              </p:nvSpPr>
              <p:spPr bwMode="auto">
                <a:xfrm flipV="1">
                  <a:off x="5216" y="3385"/>
                  <a:ext cx="0" cy="72"/>
                </a:xfrm>
                <a:prstGeom prst="line">
                  <a:avLst/>
                </a:prstGeom>
                <a:noFill/>
                <a:ln w="6350">
                  <a:solidFill>
                    <a:schemeClr val="bg2"/>
                  </a:solidFill>
                  <a:round/>
                  <a:headEnd/>
                  <a:tailEnd type="none" w="sm" len="med"/>
                </a:ln>
              </p:spPr>
              <p:txBody>
                <a:bodyPr/>
                <a:lstStyle/>
                <a:p>
                  <a:endParaRPr lang="en-US"/>
                </a:p>
              </p:txBody>
            </p:sp>
            <p:sp>
              <p:nvSpPr>
                <p:cNvPr id="32031" name="Line 272"/>
                <p:cNvSpPr>
                  <a:spLocks noChangeShapeType="1"/>
                </p:cNvSpPr>
                <p:nvPr/>
              </p:nvSpPr>
              <p:spPr bwMode="auto">
                <a:xfrm flipV="1">
                  <a:off x="5288" y="3385"/>
                  <a:ext cx="0" cy="72"/>
                </a:xfrm>
                <a:prstGeom prst="line">
                  <a:avLst/>
                </a:prstGeom>
                <a:noFill/>
                <a:ln w="6350">
                  <a:solidFill>
                    <a:schemeClr val="bg2"/>
                  </a:solidFill>
                  <a:round/>
                  <a:headEnd/>
                  <a:tailEnd type="none" w="sm" len="med"/>
                </a:ln>
              </p:spPr>
              <p:txBody>
                <a:bodyPr/>
                <a:lstStyle/>
                <a:p>
                  <a:endParaRPr lang="en-US"/>
                </a:p>
              </p:txBody>
            </p:sp>
            <p:sp>
              <p:nvSpPr>
                <p:cNvPr id="32032" name="Line 273"/>
                <p:cNvSpPr>
                  <a:spLocks noChangeShapeType="1"/>
                </p:cNvSpPr>
                <p:nvPr/>
              </p:nvSpPr>
              <p:spPr bwMode="auto">
                <a:xfrm flipV="1">
                  <a:off x="5360" y="3385"/>
                  <a:ext cx="0" cy="72"/>
                </a:xfrm>
                <a:prstGeom prst="line">
                  <a:avLst/>
                </a:prstGeom>
                <a:noFill/>
                <a:ln w="6350">
                  <a:solidFill>
                    <a:schemeClr val="bg2"/>
                  </a:solidFill>
                  <a:round/>
                  <a:headEnd/>
                  <a:tailEnd type="none" w="sm" len="med"/>
                </a:ln>
              </p:spPr>
              <p:txBody>
                <a:bodyPr/>
                <a:lstStyle/>
                <a:p>
                  <a:endParaRPr lang="en-US"/>
                </a:p>
              </p:txBody>
            </p:sp>
            <p:sp>
              <p:nvSpPr>
                <p:cNvPr id="32033" name="Line 274"/>
                <p:cNvSpPr>
                  <a:spLocks noChangeShapeType="1"/>
                </p:cNvSpPr>
                <p:nvPr/>
              </p:nvSpPr>
              <p:spPr bwMode="auto">
                <a:xfrm flipV="1">
                  <a:off x="5432" y="3385"/>
                  <a:ext cx="0" cy="72"/>
                </a:xfrm>
                <a:prstGeom prst="line">
                  <a:avLst/>
                </a:prstGeom>
                <a:noFill/>
                <a:ln w="6350">
                  <a:solidFill>
                    <a:schemeClr val="bg2"/>
                  </a:solidFill>
                  <a:round/>
                  <a:headEnd/>
                  <a:tailEnd type="none" w="sm" len="med"/>
                </a:ln>
              </p:spPr>
              <p:txBody>
                <a:bodyPr/>
                <a:lstStyle/>
                <a:p>
                  <a:endParaRPr lang="en-US"/>
                </a:p>
              </p:txBody>
            </p:sp>
          </p:grpSp>
          <p:grpSp>
            <p:nvGrpSpPr>
              <p:cNvPr id="31881" name="Group 275"/>
              <p:cNvGrpSpPr>
                <a:grpSpLocks/>
              </p:cNvGrpSpPr>
              <p:nvPr/>
            </p:nvGrpSpPr>
            <p:grpSpPr bwMode="auto">
              <a:xfrm>
                <a:off x="2843" y="2811"/>
                <a:ext cx="1152" cy="72"/>
                <a:chOff x="4352" y="3385"/>
                <a:chExt cx="1152" cy="72"/>
              </a:xfrm>
            </p:grpSpPr>
            <p:sp>
              <p:nvSpPr>
                <p:cNvPr id="32002" name="Rectangle 276"/>
                <p:cNvSpPr>
                  <a:spLocks noChangeArrowheads="1"/>
                </p:cNvSpPr>
                <p:nvPr/>
              </p:nvSpPr>
              <p:spPr bwMode="auto">
                <a:xfrm>
                  <a:off x="4352" y="3385"/>
                  <a:ext cx="1152" cy="72"/>
                </a:xfrm>
                <a:prstGeom prst="rect">
                  <a:avLst/>
                </a:prstGeom>
                <a:solidFill>
                  <a:srgbClr val="FFFFCC"/>
                </a:solidFill>
                <a:ln w="12700">
                  <a:solidFill>
                    <a:schemeClr val="bg2"/>
                  </a:solidFill>
                  <a:miter lim="800000"/>
                  <a:headEnd/>
                  <a:tailEnd type="none" w="sm" len="med"/>
                </a:ln>
              </p:spPr>
              <p:txBody>
                <a:bodyPr wrap="none" anchor="ctr"/>
                <a:lstStyle/>
                <a:p>
                  <a:endParaRPr lang="en-US"/>
                </a:p>
              </p:txBody>
            </p:sp>
            <p:sp>
              <p:nvSpPr>
                <p:cNvPr id="32003" name="Line 277"/>
                <p:cNvSpPr>
                  <a:spLocks noChangeShapeType="1"/>
                </p:cNvSpPr>
                <p:nvPr/>
              </p:nvSpPr>
              <p:spPr bwMode="auto">
                <a:xfrm flipV="1">
                  <a:off x="4425" y="3385"/>
                  <a:ext cx="0" cy="72"/>
                </a:xfrm>
                <a:prstGeom prst="line">
                  <a:avLst/>
                </a:prstGeom>
                <a:noFill/>
                <a:ln w="6350">
                  <a:solidFill>
                    <a:schemeClr val="bg2"/>
                  </a:solidFill>
                  <a:round/>
                  <a:headEnd/>
                  <a:tailEnd type="none" w="sm" len="med"/>
                </a:ln>
              </p:spPr>
              <p:txBody>
                <a:bodyPr/>
                <a:lstStyle/>
                <a:p>
                  <a:endParaRPr lang="en-US"/>
                </a:p>
              </p:txBody>
            </p:sp>
            <p:sp>
              <p:nvSpPr>
                <p:cNvPr id="32004" name="Line 278"/>
                <p:cNvSpPr>
                  <a:spLocks noChangeShapeType="1"/>
                </p:cNvSpPr>
                <p:nvPr/>
              </p:nvSpPr>
              <p:spPr bwMode="auto">
                <a:xfrm flipV="1">
                  <a:off x="4497" y="3385"/>
                  <a:ext cx="0" cy="72"/>
                </a:xfrm>
                <a:prstGeom prst="line">
                  <a:avLst/>
                </a:prstGeom>
                <a:noFill/>
                <a:ln w="6350">
                  <a:solidFill>
                    <a:schemeClr val="bg2"/>
                  </a:solidFill>
                  <a:round/>
                  <a:headEnd/>
                  <a:tailEnd type="none" w="sm" len="med"/>
                </a:ln>
              </p:spPr>
              <p:txBody>
                <a:bodyPr/>
                <a:lstStyle/>
                <a:p>
                  <a:endParaRPr lang="en-US"/>
                </a:p>
              </p:txBody>
            </p:sp>
            <p:sp>
              <p:nvSpPr>
                <p:cNvPr id="32005" name="Line 279"/>
                <p:cNvSpPr>
                  <a:spLocks noChangeShapeType="1"/>
                </p:cNvSpPr>
                <p:nvPr/>
              </p:nvSpPr>
              <p:spPr bwMode="auto">
                <a:xfrm flipV="1">
                  <a:off x="4569" y="3385"/>
                  <a:ext cx="0" cy="72"/>
                </a:xfrm>
                <a:prstGeom prst="line">
                  <a:avLst/>
                </a:prstGeom>
                <a:noFill/>
                <a:ln w="6350">
                  <a:solidFill>
                    <a:schemeClr val="bg2"/>
                  </a:solidFill>
                  <a:round/>
                  <a:headEnd/>
                  <a:tailEnd type="none" w="sm" len="med"/>
                </a:ln>
              </p:spPr>
              <p:txBody>
                <a:bodyPr/>
                <a:lstStyle/>
                <a:p>
                  <a:endParaRPr lang="en-US"/>
                </a:p>
              </p:txBody>
            </p:sp>
            <p:sp>
              <p:nvSpPr>
                <p:cNvPr id="32006" name="Line 280"/>
                <p:cNvSpPr>
                  <a:spLocks noChangeShapeType="1"/>
                </p:cNvSpPr>
                <p:nvPr/>
              </p:nvSpPr>
              <p:spPr bwMode="auto">
                <a:xfrm flipV="1">
                  <a:off x="4641" y="3385"/>
                  <a:ext cx="0" cy="72"/>
                </a:xfrm>
                <a:prstGeom prst="line">
                  <a:avLst/>
                </a:prstGeom>
                <a:noFill/>
                <a:ln w="6350">
                  <a:solidFill>
                    <a:schemeClr val="bg2"/>
                  </a:solidFill>
                  <a:round/>
                  <a:headEnd/>
                  <a:tailEnd type="none" w="sm" len="med"/>
                </a:ln>
              </p:spPr>
              <p:txBody>
                <a:bodyPr/>
                <a:lstStyle/>
                <a:p>
                  <a:endParaRPr lang="en-US"/>
                </a:p>
              </p:txBody>
            </p:sp>
            <p:sp>
              <p:nvSpPr>
                <p:cNvPr id="32007" name="Line 281"/>
                <p:cNvSpPr>
                  <a:spLocks noChangeShapeType="1"/>
                </p:cNvSpPr>
                <p:nvPr/>
              </p:nvSpPr>
              <p:spPr bwMode="auto">
                <a:xfrm flipV="1">
                  <a:off x="4713" y="3385"/>
                  <a:ext cx="0" cy="72"/>
                </a:xfrm>
                <a:prstGeom prst="line">
                  <a:avLst/>
                </a:prstGeom>
                <a:noFill/>
                <a:ln w="6350">
                  <a:solidFill>
                    <a:schemeClr val="bg2"/>
                  </a:solidFill>
                  <a:round/>
                  <a:headEnd/>
                  <a:tailEnd type="none" w="sm" len="med"/>
                </a:ln>
              </p:spPr>
              <p:txBody>
                <a:bodyPr/>
                <a:lstStyle/>
                <a:p>
                  <a:endParaRPr lang="en-US"/>
                </a:p>
              </p:txBody>
            </p:sp>
            <p:sp>
              <p:nvSpPr>
                <p:cNvPr id="32008" name="Line 282"/>
                <p:cNvSpPr>
                  <a:spLocks noChangeShapeType="1"/>
                </p:cNvSpPr>
                <p:nvPr/>
              </p:nvSpPr>
              <p:spPr bwMode="auto">
                <a:xfrm flipV="1">
                  <a:off x="4785" y="3385"/>
                  <a:ext cx="0" cy="72"/>
                </a:xfrm>
                <a:prstGeom prst="line">
                  <a:avLst/>
                </a:prstGeom>
                <a:noFill/>
                <a:ln w="6350">
                  <a:solidFill>
                    <a:schemeClr val="bg2"/>
                  </a:solidFill>
                  <a:round/>
                  <a:headEnd/>
                  <a:tailEnd type="none" w="sm" len="med"/>
                </a:ln>
              </p:spPr>
              <p:txBody>
                <a:bodyPr/>
                <a:lstStyle/>
                <a:p>
                  <a:endParaRPr lang="en-US"/>
                </a:p>
              </p:txBody>
            </p:sp>
            <p:sp>
              <p:nvSpPr>
                <p:cNvPr id="32009" name="Line 283"/>
                <p:cNvSpPr>
                  <a:spLocks noChangeShapeType="1"/>
                </p:cNvSpPr>
                <p:nvPr/>
              </p:nvSpPr>
              <p:spPr bwMode="auto">
                <a:xfrm flipV="1">
                  <a:off x="4857" y="3385"/>
                  <a:ext cx="0" cy="72"/>
                </a:xfrm>
                <a:prstGeom prst="line">
                  <a:avLst/>
                </a:prstGeom>
                <a:noFill/>
                <a:ln w="6350">
                  <a:solidFill>
                    <a:schemeClr val="bg2"/>
                  </a:solidFill>
                  <a:round/>
                  <a:headEnd/>
                  <a:tailEnd type="none" w="sm" len="med"/>
                </a:ln>
              </p:spPr>
              <p:txBody>
                <a:bodyPr/>
                <a:lstStyle/>
                <a:p>
                  <a:endParaRPr lang="en-US"/>
                </a:p>
              </p:txBody>
            </p:sp>
            <p:sp>
              <p:nvSpPr>
                <p:cNvPr id="32010" name="Line 284"/>
                <p:cNvSpPr>
                  <a:spLocks noChangeShapeType="1"/>
                </p:cNvSpPr>
                <p:nvPr/>
              </p:nvSpPr>
              <p:spPr bwMode="auto">
                <a:xfrm flipV="1">
                  <a:off x="4929" y="3385"/>
                  <a:ext cx="0" cy="72"/>
                </a:xfrm>
                <a:prstGeom prst="line">
                  <a:avLst/>
                </a:prstGeom>
                <a:noFill/>
                <a:ln w="6350">
                  <a:solidFill>
                    <a:schemeClr val="bg2"/>
                  </a:solidFill>
                  <a:round/>
                  <a:headEnd/>
                  <a:tailEnd type="none" w="sm" len="med"/>
                </a:ln>
              </p:spPr>
              <p:txBody>
                <a:bodyPr/>
                <a:lstStyle/>
                <a:p>
                  <a:endParaRPr lang="en-US"/>
                </a:p>
              </p:txBody>
            </p:sp>
            <p:sp>
              <p:nvSpPr>
                <p:cNvPr id="32011" name="Line 285"/>
                <p:cNvSpPr>
                  <a:spLocks noChangeShapeType="1"/>
                </p:cNvSpPr>
                <p:nvPr/>
              </p:nvSpPr>
              <p:spPr bwMode="auto">
                <a:xfrm flipV="1">
                  <a:off x="5000" y="3385"/>
                  <a:ext cx="0" cy="72"/>
                </a:xfrm>
                <a:prstGeom prst="line">
                  <a:avLst/>
                </a:prstGeom>
                <a:noFill/>
                <a:ln w="6350">
                  <a:solidFill>
                    <a:schemeClr val="bg2"/>
                  </a:solidFill>
                  <a:round/>
                  <a:headEnd/>
                  <a:tailEnd type="none" w="sm" len="med"/>
                </a:ln>
              </p:spPr>
              <p:txBody>
                <a:bodyPr/>
                <a:lstStyle/>
                <a:p>
                  <a:endParaRPr lang="en-US"/>
                </a:p>
              </p:txBody>
            </p:sp>
            <p:sp>
              <p:nvSpPr>
                <p:cNvPr id="32012" name="Line 286"/>
                <p:cNvSpPr>
                  <a:spLocks noChangeShapeType="1"/>
                </p:cNvSpPr>
                <p:nvPr/>
              </p:nvSpPr>
              <p:spPr bwMode="auto">
                <a:xfrm flipV="1">
                  <a:off x="5072" y="3385"/>
                  <a:ext cx="0" cy="72"/>
                </a:xfrm>
                <a:prstGeom prst="line">
                  <a:avLst/>
                </a:prstGeom>
                <a:noFill/>
                <a:ln w="6350">
                  <a:solidFill>
                    <a:schemeClr val="bg2"/>
                  </a:solidFill>
                  <a:round/>
                  <a:headEnd/>
                  <a:tailEnd type="none" w="sm" len="med"/>
                </a:ln>
              </p:spPr>
              <p:txBody>
                <a:bodyPr/>
                <a:lstStyle/>
                <a:p>
                  <a:endParaRPr lang="en-US"/>
                </a:p>
              </p:txBody>
            </p:sp>
            <p:sp>
              <p:nvSpPr>
                <p:cNvPr id="32013" name="Line 287"/>
                <p:cNvSpPr>
                  <a:spLocks noChangeShapeType="1"/>
                </p:cNvSpPr>
                <p:nvPr/>
              </p:nvSpPr>
              <p:spPr bwMode="auto">
                <a:xfrm flipV="1">
                  <a:off x="5144" y="3385"/>
                  <a:ext cx="0" cy="72"/>
                </a:xfrm>
                <a:prstGeom prst="line">
                  <a:avLst/>
                </a:prstGeom>
                <a:noFill/>
                <a:ln w="6350">
                  <a:solidFill>
                    <a:schemeClr val="bg2"/>
                  </a:solidFill>
                  <a:round/>
                  <a:headEnd/>
                  <a:tailEnd type="none" w="sm" len="med"/>
                </a:ln>
              </p:spPr>
              <p:txBody>
                <a:bodyPr/>
                <a:lstStyle/>
                <a:p>
                  <a:endParaRPr lang="en-US"/>
                </a:p>
              </p:txBody>
            </p:sp>
            <p:sp>
              <p:nvSpPr>
                <p:cNvPr id="32014" name="Line 288"/>
                <p:cNvSpPr>
                  <a:spLocks noChangeShapeType="1"/>
                </p:cNvSpPr>
                <p:nvPr/>
              </p:nvSpPr>
              <p:spPr bwMode="auto">
                <a:xfrm flipV="1">
                  <a:off x="5216" y="3385"/>
                  <a:ext cx="0" cy="72"/>
                </a:xfrm>
                <a:prstGeom prst="line">
                  <a:avLst/>
                </a:prstGeom>
                <a:noFill/>
                <a:ln w="6350">
                  <a:solidFill>
                    <a:schemeClr val="bg2"/>
                  </a:solidFill>
                  <a:round/>
                  <a:headEnd/>
                  <a:tailEnd type="none" w="sm" len="med"/>
                </a:ln>
              </p:spPr>
              <p:txBody>
                <a:bodyPr/>
                <a:lstStyle/>
                <a:p>
                  <a:endParaRPr lang="en-US"/>
                </a:p>
              </p:txBody>
            </p:sp>
            <p:sp>
              <p:nvSpPr>
                <p:cNvPr id="32015" name="Line 289"/>
                <p:cNvSpPr>
                  <a:spLocks noChangeShapeType="1"/>
                </p:cNvSpPr>
                <p:nvPr/>
              </p:nvSpPr>
              <p:spPr bwMode="auto">
                <a:xfrm flipV="1">
                  <a:off x="5288" y="3385"/>
                  <a:ext cx="0" cy="72"/>
                </a:xfrm>
                <a:prstGeom prst="line">
                  <a:avLst/>
                </a:prstGeom>
                <a:noFill/>
                <a:ln w="6350">
                  <a:solidFill>
                    <a:schemeClr val="bg2"/>
                  </a:solidFill>
                  <a:round/>
                  <a:headEnd/>
                  <a:tailEnd type="none" w="sm" len="med"/>
                </a:ln>
              </p:spPr>
              <p:txBody>
                <a:bodyPr/>
                <a:lstStyle/>
                <a:p>
                  <a:endParaRPr lang="en-US"/>
                </a:p>
              </p:txBody>
            </p:sp>
            <p:sp>
              <p:nvSpPr>
                <p:cNvPr id="32016" name="Line 290"/>
                <p:cNvSpPr>
                  <a:spLocks noChangeShapeType="1"/>
                </p:cNvSpPr>
                <p:nvPr/>
              </p:nvSpPr>
              <p:spPr bwMode="auto">
                <a:xfrm flipV="1">
                  <a:off x="5360" y="3385"/>
                  <a:ext cx="0" cy="72"/>
                </a:xfrm>
                <a:prstGeom prst="line">
                  <a:avLst/>
                </a:prstGeom>
                <a:noFill/>
                <a:ln w="6350">
                  <a:solidFill>
                    <a:schemeClr val="bg2"/>
                  </a:solidFill>
                  <a:round/>
                  <a:headEnd/>
                  <a:tailEnd type="none" w="sm" len="med"/>
                </a:ln>
              </p:spPr>
              <p:txBody>
                <a:bodyPr/>
                <a:lstStyle/>
                <a:p>
                  <a:endParaRPr lang="en-US"/>
                </a:p>
              </p:txBody>
            </p:sp>
            <p:sp>
              <p:nvSpPr>
                <p:cNvPr id="32017" name="Line 291"/>
                <p:cNvSpPr>
                  <a:spLocks noChangeShapeType="1"/>
                </p:cNvSpPr>
                <p:nvPr/>
              </p:nvSpPr>
              <p:spPr bwMode="auto">
                <a:xfrm flipV="1">
                  <a:off x="5432" y="3385"/>
                  <a:ext cx="0" cy="72"/>
                </a:xfrm>
                <a:prstGeom prst="line">
                  <a:avLst/>
                </a:prstGeom>
                <a:noFill/>
                <a:ln w="6350">
                  <a:solidFill>
                    <a:schemeClr val="bg2"/>
                  </a:solidFill>
                  <a:round/>
                  <a:headEnd/>
                  <a:tailEnd type="none" w="sm" len="med"/>
                </a:ln>
              </p:spPr>
              <p:txBody>
                <a:bodyPr/>
                <a:lstStyle/>
                <a:p>
                  <a:endParaRPr lang="en-US"/>
                </a:p>
              </p:txBody>
            </p:sp>
          </p:grpSp>
          <p:grpSp>
            <p:nvGrpSpPr>
              <p:cNvPr id="31882" name="Group 292"/>
              <p:cNvGrpSpPr>
                <a:grpSpLocks/>
              </p:cNvGrpSpPr>
              <p:nvPr/>
            </p:nvGrpSpPr>
            <p:grpSpPr bwMode="auto">
              <a:xfrm>
                <a:off x="2843" y="2739"/>
                <a:ext cx="1152" cy="72"/>
                <a:chOff x="4352" y="3385"/>
                <a:chExt cx="1152" cy="72"/>
              </a:xfrm>
            </p:grpSpPr>
            <p:sp>
              <p:nvSpPr>
                <p:cNvPr id="31986" name="Rectangle 293"/>
                <p:cNvSpPr>
                  <a:spLocks noChangeArrowheads="1"/>
                </p:cNvSpPr>
                <p:nvPr/>
              </p:nvSpPr>
              <p:spPr bwMode="auto">
                <a:xfrm>
                  <a:off x="4352" y="3385"/>
                  <a:ext cx="1152" cy="72"/>
                </a:xfrm>
                <a:prstGeom prst="rect">
                  <a:avLst/>
                </a:prstGeom>
                <a:solidFill>
                  <a:srgbClr val="CFCFFF"/>
                </a:solidFill>
                <a:ln w="12700">
                  <a:solidFill>
                    <a:schemeClr val="bg2"/>
                  </a:solidFill>
                  <a:miter lim="800000"/>
                  <a:headEnd/>
                  <a:tailEnd type="none" w="sm" len="med"/>
                </a:ln>
              </p:spPr>
              <p:txBody>
                <a:bodyPr wrap="none" anchor="ctr"/>
                <a:lstStyle/>
                <a:p>
                  <a:endParaRPr lang="en-US"/>
                </a:p>
              </p:txBody>
            </p:sp>
            <p:sp>
              <p:nvSpPr>
                <p:cNvPr id="31987" name="Line 294"/>
                <p:cNvSpPr>
                  <a:spLocks noChangeShapeType="1"/>
                </p:cNvSpPr>
                <p:nvPr/>
              </p:nvSpPr>
              <p:spPr bwMode="auto">
                <a:xfrm flipV="1">
                  <a:off x="4425" y="3385"/>
                  <a:ext cx="0" cy="72"/>
                </a:xfrm>
                <a:prstGeom prst="line">
                  <a:avLst/>
                </a:prstGeom>
                <a:noFill/>
                <a:ln w="6350">
                  <a:solidFill>
                    <a:schemeClr val="bg2"/>
                  </a:solidFill>
                  <a:round/>
                  <a:headEnd/>
                  <a:tailEnd type="none" w="sm" len="med"/>
                </a:ln>
              </p:spPr>
              <p:txBody>
                <a:bodyPr/>
                <a:lstStyle/>
                <a:p>
                  <a:endParaRPr lang="en-US"/>
                </a:p>
              </p:txBody>
            </p:sp>
            <p:sp>
              <p:nvSpPr>
                <p:cNvPr id="31988" name="Line 295"/>
                <p:cNvSpPr>
                  <a:spLocks noChangeShapeType="1"/>
                </p:cNvSpPr>
                <p:nvPr/>
              </p:nvSpPr>
              <p:spPr bwMode="auto">
                <a:xfrm flipV="1">
                  <a:off x="4497" y="3385"/>
                  <a:ext cx="0" cy="72"/>
                </a:xfrm>
                <a:prstGeom prst="line">
                  <a:avLst/>
                </a:prstGeom>
                <a:noFill/>
                <a:ln w="6350">
                  <a:solidFill>
                    <a:schemeClr val="bg2"/>
                  </a:solidFill>
                  <a:round/>
                  <a:headEnd/>
                  <a:tailEnd type="none" w="sm" len="med"/>
                </a:ln>
              </p:spPr>
              <p:txBody>
                <a:bodyPr/>
                <a:lstStyle/>
                <a:p>
                  <a:endParaRPr lang="en-US"/>
                </a:p>
              </p:txBody>
            </p:sp>
            <p:sp>
              <p:nvSpPr>
                <p:cNvPr id="31989" name="Line 296"/>
                <p:cNvSpPr>
                  <a:spLocks noChangeShapeType="1"/>
                </p:cNvSpPr>
                <p:nvPr/>
              </p:nvSpPr>
              <p:spPr bwMode="auto">
                <a:xfrm flipV="1">
                  <a:off x="4569" y="3385"/>
                  <a:ext cx="0" cy="72"/>
                </a:xfrm>
                <a:prstGeom prst="line">
                  <a:avLst/>
                </a:prstGeom>
                <a:noFill/>
                <a:ln w="6350">
                  <a:solidFill>
                    <a:schemeClr val="bg2"/>
                  </a:solidFill>
                  <a:round/>
                  <a:headEnd/>
                  <a:tailEnd type="none" w="sm" len="med"/>
                </a:ln>
              </p:spPr>
              <p:txBody>
                <a:bodyPr/>
                <a:lstStyle/>
                <a:p>
                  <a:endParaRPr lang="en-US"/>
                </a:p>
              </p:txBody>
            </p:sp>
            <p:sp>
              <p:nvSpPr>
                <p:cNvPr id="31990" name="Line 297"/>
                <p:cNvSpPr>
                  <a:spLocks noChangeShapeType="1"/>
                </p:cNvSpPr>
                <p:nvPr/>
              </p:nvSpPr>
              <p:spPr bwMode="auto">
                <a:xfrm flipV="1">
                  <a:off x="4641" y="3385"/>
                  <a:ext cx="0" cy="72"/>
                </a:xfrm>
                <a:prstGeom prst="line">
                  <a:avLst/>
                </a:prstGeom>
                <a:noFill/>
                <a:ln w="6350">
                  <a:solidFill>
                    <a:schemeClr val="bg2"/>
                  </a:solidFill>
                  <a:round/>
                  <a:headEnd/>
                  <a:tailEnd type="none" w="sm" len="med"/>
                </a:ln>
              </p:spPr>
              <p:txBody>
                <a:bodyPr/>
                <a:lstStyle/>
                <a:p>
                  <a:endParaRPr lang="en-US"/>
                </a:p>
              </p:txBody>
            </p:sp>
            <p:sp>
              <p:nvSpPr>
                <p:cNvPr id="31991" name="Line 298"/>
                <p:cNvSpPr>
                  <a:spLocks noChangeShapeType="1"/>
                </p:cNvSpPr>
                <p:nvPr/>
              </p:nvSpPr>
              <p:spPr bwMode="auto">
                <a:xfrm flipV="1">
                  <a:off x="4713" y="3385"/>
                  <a:ext cx="0" cy="72"/>
                </a:xfrm>
                <a:prstGeom prst="line">
                  <a:avLst/>
                </a:prstGeom>
                <a:noFill/>
                <a:ln w="6350">
                  <a:solidFill>
                    <a:schemeClr val="bg2"/>
                  </a:solidFill>
                  <a:round/>
                  <a:headEnd/>
                  <a:tailEnd type="none" w="sm" len="med"/>
                </a:ln>
              </p:spPr>
              <p:txBody>
                <a:bodyPr/>
                <a:lstStyle/>
                <a:p>
                  <a:endParaRPr lang="en-US"/>
                </a:p>
              </p:txBody>
            </p:sp>
            <p:sp>
              <p:nvSpPr>
                <p:cNvPr id="31992" name="Line 299"/>
                <p:cNvSpPr>
                  <a:spLocks noChangeShapeType="1"/>
                </p:cNvSpPr>
                <p:nvPr/>
              </p:nvSpPr>
              <p:spPr bwMode="auto">
                <a:xfrm flipV="1">
                  <a:off x="4785" y="3385"/>
                  <a:ext cx="0" cy="72"/>
                </a:xfrm>
                <a:prstGeom prst="line">
                  <a:avLst/>
                </a:prstGeom>
                <a:noFill/>
                <a:ln w="6350">
                  <a:solidFill>
                    <a:schemeClr val="bg2"/>
                  </a:solidFill>
                  <a:round/>
                  <a:headEnd/>
                  <a:tailEnd type="none" w="sm" len="med"/>
                </a:ln>
              </p:spPr>
              <p:txBody>
                <a:bodyPr/>
                <a:lstStyle/>
                <a:p>
                  <a:endParaRPr lang="en-US"/>
                </a:p>
              </p:txBody>
            </p:sp>
            <p:sp>
              <p:nvSpPr>
                <p:cNvPr id="31993" name="Line 300"/>
                <p:cNvSpPr>
                  <a:spLocks noChangeShapeType="1"/>
                </p:cNvSpPr>
                <p:nvPr/>
              </p:nvSpPr>
              <p:spPr bwMode="auto">
                <a:xfrm flipV="1">
                  <a:off x="4857" y="3385"/>
                  <a:ext cx="0" cy="72"/>
                </a:xfrm>
                <a:prstGeom prst="line">
                  <a:avLst/>
                </a:prstGeom>
                <a:noFill/>
                <a:ln w="6350">
                  <a:solidFill>
                    <a:schemeClr val="bg2"/>
                  </a:solidFill>
                  <a:round/>
                  <a:headEnd/>
                  <a:tailEnd type="none" w="sm" len="med"/>
                </a:ln>
              </p:spPr>
              <p:txBody>
                <a:bodyPr/>
                <a:lstStyle/>
                <a:p>
                  <a:endParaRPr lang="en-US"/>
                </a:p>
              </p:txBody>
            </p:sp>
            <p:sp>
              <p:nvSpPr>
                <p:cNvPr id="31994" name="Line 301"/>
                <p:cNvSpPr>
                  <a:spLocks noChangeShapeType="1"/>
                </p:cNvSpPr>
                <p:nvPr/>
              </p:nvSpPr>
              <p:spPr bwMode="auto">
                <a:xfrm flipV="1">
                  <a:off x="4929" y="3385"/>
                  <a:ext cx="0" cy="72"/>
                </a:xfrm>
                <a:prstGeom prst="line">
                  <a:avLst/>
                </a:prstGeom>
                <a:noFill/>
                <a:ln w="6350">
                  <a:solidFill>
                    <a:schemeClr val="bg2"/>
                  </a:solidFill>
                  <a:round/>
                  <a:headEnd/>
                  <a:tailEnd type="none" w="sm" len="med"/>
                </a:ln>
              </p:spPr>
              <p:txBody>
                <a:bodyPr/>
                <a:lstStyle/>
                <a:p>
                  <a:endParaRPr lang="en-US"/>
                </a:p>
              </p:txBody>
            </p:sp>
            <p:sp>
              <p:nvSpPr>
                <p:cNvPr id="31995" name="Line 302"/>
                <p:cNvSpPr>
                  <a:spLocks noChangeShapeType="1"/>
                </p:cNvSpPr>
                <p:nvPr/>
              </p:nvSpPr>
              <p:spPr bwMode="auto">
                <a:xfrm flipV="1">
                  <a:off x="5000" y="3385"/>
                  <a:ext cx="0" cy="72"/>
                </a:xfrm>
                <a:prstGeom prst="line">
                  <a:avLst/>
                </a:prstGeom>
                <a:noFill/>
                <a:ln w="6350">
                  <a:solidFill>
                    <a:schemeClr val="bg2"/>
                  </a:solidFill>
                  <a:round/>
                  <a:headEnd/>
                  <a:tailEnd type="none" w="sm" len="med"/>
                </a:ln>
              </p:spPr>
              <p:txBody>
                <a:bodyPr/>
                <a:lstStyle/>
                <a:p>
                  <a:endParaRPr lang="en-US"/>
                </a:p>
              </p:txBody>
            </p:sp>
            <p:sp>
              <p:nvSpPr>
                <p:cNvPr id="31996" name="Line 303"/>
                <p:cNvSpPr>
                  <a:spLocks noChangeShapeType="1"/>
                </p:cNvSpPr>
                <p:nvPr/>
              </p:nvSpPr>
              <p:spPr bwMode="auto">
                <a:xfrm flipV="1">
                  <a:off x="5072" y="3385"/>
                  <a:ext cx="0" cy="72"/>
                </a:xfrm>
                <a:prstGeom prst="line">
                  <a:avLst/>
                </a:prstGeom>
                <a:noFill/>
                <a:ln w="6350">
                  <a:solidFill>
                    <a:schemeClr val="bg2"/>
                  </a:solidFill>
                  <a:round/>
                  <a:headEnd/>
                  <a:tailEnd type="none" w="sm" len="med"/>
                </a:ln>
              </p:spPr>
              <p:txBody>
                <a:bodyPr/>
                <a:lstStyle/>
                <a:p>
                  <a:endParaRPr lang="en-US"/>
                </a:p>
              </p:txBody>
            </p:sp>
            <p:sp>
              <p:nvSpPr>
                <p:cNvPr id="31997" name="Line 304"/>
                <p:cNvSpPr>
                  <a:spLocks noChangeShapeType="1"/>
                </p:cNvSpPr>
                <p:nvPr/>
              </p:nvSpPr>
              <p:spPr bwMode="auto">
                <a:xfrm flipV="1">
                  <a:off x="5144" y="3385"/>
                  <a:ext cx="0" cy="72"/>
                </a:xfrm>
                <a:prstGeom prst="line">
                  <a:avLst/>
                </a:prstGeom>
                <a:noFill/>
                <a:ln w="6350">
                  <a:solidFill>
                    <a:schemeClr val="bg2"/>
                  </a:solidFill>
                  <a:round/>
                  <a:headEnd/>
                  <a:tailEnd type="none" w="sm" len="med"/>
                </a:ln>
              </p:spPr>
              <p:txBody>
                <a:bodyPr/>
                <a:lstStyle/>
                <a:p>
                  <a:endParaRPr lang="en-US"/>
                </a:p>
              </p:txBody>
            </p:sp>
            <p:sp>
              <p:nvSpPr>
                <p:cNvPr id="31998" name="Line 305"/>
                <p:cNvSpPr>
                  <a:spLocks noChangeShapeType="1"/>
                </p:cNvSpPr>
                <p:nvPr/>
              </p:nvSpPr>
              <p:spPr bwMode="auto">
                <a:xfrm flipV="1">
                  <a:off x="5216" y="3385"/>
                  <a:ext cx="0" cy="72"/>
                </a:xfrm>
                <a:prstGeom prst="line">
                  <a:avLst/>
                </a:prstGeom>
                <a:noFill/>
                <a:ln w="6350">
                  <a:solidFill>
                    <a:schemeClr val="bg2"/>
                  </a:solidFill>
                  <a:round/>
                  <a:headEnd/>
                  <a:tailEnd type="none" w="sm" len="med"/>
                </a:ln>
              </p:spPr>
              <p:txBody>
                <a:bodyPr/>
                <a:lstStyle/>
                <a:p>
                  <a:endParaRPr lang="en-US"/>
                </a:p>
              </p:txBody>
            </p:sp>
            <p:sp>
              <p:nvSpPr>
                <p:cNvPr id="31999" name="Line 306"/>
                <p:cNvSpPr>
                  <a:spLocks noChangeShapeType="1"/>
                </p:cNvSpPr>
                <p:nvPr/>
              </p:nvSpPr>
              <p:spPr bwMode="auto">
                <a:xfrm flipV="1">
                  <a:off x="5288" y="3385"/>
                  <a:ext cx="0" cy="72"/>
                </a:xfrm>
                <a:prstGeom prst="line">
                  <a:avLst/>
                </a:prstGeom>
                <a:noFill/>
                <a:ln w="6350">
                  <a:solidFill>
                    <a:schemeClr val="bg2"/>
                  </a:solidFill>
                  <a:round/>
                  <a:headEnd/>
                  <a:tailEnd type="none" w="sm" len="med"/>
                </a:ln>
              </p:spPr>
              <p:txBody>
                <a:bodyPr/>
                <a:lstStyle/>
                <a:p>
                  <a:endParaRPr lang="en-US"/>
                </a:p>
              </p:txBody>
            </p:sp>
            <p:sp>
              <p:nvSpPr>
                <p:cNvPr id="32000" name="Line 307"/>
                <p:cNvSpPr>
                  <a:spLocks noChangeShapeType="1"/>
                </p:cNvSpPr>
                <p:nvPr/>
              </p:nvSpPr>
              <p:spPr bwMode="auto">
                <a:xfrm flipV="1">
                  <a:off x="5360" y="3385"/>
                  <a:ext cx="0" cy="72"/>
                </a:xfrm>
                <a:prstGeom prst="line">
                  <a:avLst/>
                </a:prstGeom>
                <a:noFill/>
                <a:ln w="6350">
                  <a:solidFill>
                    <a:schemeClr val="bg2"/>
                  </a:solidFill>
                  <a:round/>
                  <a:headEnd/>
                  <a:tailEnd type="none" w="sm" len="med"/>
                </a:ln>
              </p:spPr>
              <p:txBody>
                <a:bodyPr/>
                <a:lstStyle/>
                <a:p>
                  <a:endParaRPr lang="en-US"/>
                </a:p>
              </p:txBody>
            </p:sp>
            <p:sp>
              <p:nvSpPr>
                <p:cNvPr id="32001" name="Line 308"/>
                <p:cNvSpPr>
                  <a:spLocks noChangeShapeType="1"/>
                </p:cNvSpPr>
                <p:nvPr/>
              </p:nvSpPr>
              <p:spPr bwMode="auto">
                <a:xfrm flipV="1">
                  <a:off x="5432" y="3385"/>
                  <a:ext cx="0" cy="72"/>
                </a:xfrm>
                <a:prstGeom prst="line">
                  <a:avLst/>
                </a:prstGeom>
                <a:noFill/>
                <a:ln w="6350">
                  <a:solidFill>
                    <a:schemeClr val="bg2"/>
                  </a:solidFill>
                  <a:round/>
                  <a:headEnd/>
                  <a:tailEnd type="none" w="sm" len="med"/>
                </a:ln>
              </p:spPr>
              <p:txBody>
                <a:bodyPr/>
                <a:lstStyle/>
                <a:p>
                  <a:endParaRPr lang="en-US"/>
                </a:p>
              </p:txBody>
            </p:sp>
          </p:grpSp>
          <p:grpSp>
            <p:nvGrpSpPr>
              <p:cNvPr id="31883" name="Group 309"/>
              <p:cNvGrpSpPr>
                <a:grpSpLocks/>
              </p:cNvGrpSpPr>
              <p:nvPr/>
            </p:nvGrpSpPr>
            <p:grpSpPr bwMode="auto">
              <a:xfrm>
                <a:off x="2843" y="2667"/>
                <a:ext cx="1152" cy="72"/>
                <a:chOff x="4352" y="3385"/>
                <a:chExt cx="1152" cy="72"/>
              </a:xfrm>
            </p:grpSpPr>
            <p:sp>
              <p:nvSpPr>
                <p:cNvPr id="31970" name="Rectangle 310"/>
                <p:cNvSpPr>
                  <a:spLocks noChangeArrowheads="1"/>
                </p:cNvSpPr>
                <p:nvPr/>
              </p:nvSpPr>
              <p:spPr bwMode="auto">
                <a:xfrm>
                  <a:off x="4352" y="3385"/>
                  <a:ext cx="1152" cy="72"/>
                </a:xfrm>
                <a:prstGeom prst="rect">
                  <a:avLst/>
                </a:prstGeom>
                <a:solidFill>
                  <a:srgbClr val="FFFFCC"/>
                </a:solidFill>
                <a:ln w="12700">
                  <a:solidFill>
                    <a:schemeClr val="bg2"/>
                  </a:solidFill>
                  <a:miter lim="800000"/>
                  <a:headEnd/>
                  <a:tailEnd type="none" w="sm" len="med"/>
                </a:ln>
              </p:spPr>
              <p:txBody>
                <a:bodyPr wrap="none" anchor="ctr"/>
                <a:lstStyle/>
                <a:p>
                  <a:endParaRPr lang="en-US"/>
                </a:p>
              </p:txBody>
            </p:sp>
            <p:sp>
              <p:nvSpPr>
                <p:cNvPr id="31971" name="Line 311"/>
                <p:cNvSpPr>
                  <a:spLocks noChangeShapeType="1"/>
                </p:cNvSpPr>
                <p:nvPr/>
              </p:nvSpPr>
              <p:spPr bwMode="auto">
                <a:xfrm flipV="1">
                  <a:off x="4425" y="3385"/>
                  <a:ext cx="0" cy="72"/>
                </a:xfrm>
                <a:prstGeom prst="line">
                  <a:avLst/>
                </a:prstGeom>
                <a:noFill/>
                <a:ln w="6350">
                  <a:solidFill>
                    <a:schemeClr val="bg2"/>
                  </a:solidFill>
                  <a:round/>
                  <a:headEnd/>
                  <a:tailEnd type="none" w="sm" len="med"/>
                </a:ln>
              </p:spPr>
              <p:txBody>
                <a:bodyPr/>
                <a:lstStyle/>
                <a:p>
                  <a:endParaRPr lang="en-US"/>
                </a:p>
              </p:txBody>
            </p:sp>
            <p:sp>
              <p:nvSpPr>
                <p:cNvPr id="31972" name="Line 312"/>
                <p:cNvSpPr>
                  <a:spLocks noChangeShapeType="1"/>
                </p:cNvSpPr>
                <p:nvPr/>
              </p:nvSpPr>
              <p:spPr bwMode="auto">
                <a:xfrm flipV="1">
                  <a:off x="4497" y="3385"/>
                  <a:ext cx="0" cy="72"/>
                </a:xfrm>
                <a:prstGeom prst="line">
                  <a:avLst/>
                </a:prstGeom>
                <a:noFill/>
                <a:ln w="6350">
                  <a:solidFill>
                    <a:schemeClr val="bg2"/>
                  </a:solidFill>
                  <a:round/>
                  <a:headEnd/>
                  <a:tailEnd type="none" w="sm" len="med"/>
                </a:ln>
              </p:spPr>
              <p:txBody>
                <a:bodyPr/>
                <a:lstStyle/>
                <a:p>
                  <a:endParaRPr lang="en-US"/>
                </a:p>
              </p:txBody>
            </p:sp>
            <p:sp>
              <p:nvSpPr>
                <p:cNvPr id="31973" name="Line 313"/>
                <p:cNvSpPr>
                  <a:spLocks noChangeShapeType="1"/>
                </p:cNvSpPr>
                <p:nvPr/>
              </p:nvSpPr>
              <p:spPr bwMode="auto">
                <a:xfrm flipV="1">
                  <a:off x="4569" y="3385"/>
                  <a:ext cx="0" cy="72"/>
                </a:xfrm>
                <a:prstGeom prst="line">
                  <a:avLst/>
                </a:prstGeom>
                <a:noFill/>
                <a:ln w="6350">
                  <a:solidFill>
                    <a:schemeClr val="bg2"/>
                  </a:solidFill>
                  <a:round/>
                  <a:headEnd/>
                  <a:tailEnd type="none" w="sm" len="med"/>
                </a:ln>
              </p:spPr>
              <p:txBody>
                <a:bodyPr/>
                <a:lstStyle/>
                <a:p>
                  <a:endParaRPr lang="en-US"/>
                </a:p>
              </p:txBody>
            </p:sp>
            <p:sp>
              <p:nvSpPr>
                <p:cNvPr id="31974" name="Line 314"/>
                <p:cNvSpPr>
                  <a:spLocks noChangeShapeType="1"/>
                </p:cNvSpPr>
                <p:nvPr/>
              </p:nvSpPr>
              <p:spPr bwMode="auto">
                <a:xfrm flipV="1">
                  <a:off x="4641" y="3385"/>
                  <a:ext cx="0" cy="72"/>
                </a:xfrm>
                <a:prstGeom prst="line">
                  <a:avLst/>
                </a:prstGeom>
                <a:noFill/>
                <a:ln w="6350">
                  <a:solidFill>
                    <a:schemeClr val="bg2"/>
                  </a:solidFill>
                  <a:round/>
                  <a:headEnd/>
                  <a:tailEnd type="none" w="sm" len="med"/>
                </a:ln>
              </p:spPr>
              <p:txBody>
                <a:bodyPr/>
                <a:lstStyle/>
                <a:p>
                  <a:endParaRPr lang="en-US"/>
                </a:p>
              </p:txBody>
            </p:sp>
            <p:sp>
              <p:nvSpPr>
                <p:cNvPr id="31975" name="Line 315"/>
                <p:cNvSpPr>
                  <a:spLocks noChangeShapeType="1"/>
                </p:cNvSpPr>
                <p:nvPr/>
              </p:nvSpPr>
              <p:spPr bwMode="auto">
                <a:xfrm flipV="1">
                  <a:off x="4713" y="3385"/>
                  <a:ext cx="0" cy="72"/>
                </a:xfrm>
                <a:prstGeom prst="line">
                  <a:avLst/>
                </a:prstGeom>
                <a:noFill/>
                <a:ln w="6350">
                  <a:solidFill>
                    <a:schemeClr val="bg2"/>
                  </a:solidFill>
                  <a:round/>
                  <a:headEnd/>
                  <a:tailEnd type="none" w="sm" len="med"/>
                </a:ln>
              </p:spPr>
              <p:txBody>
                <a:bodyPr/>
                <a:lstStyle/>
                <a:p>
                  <a:endParaRPr lang="en-US"/>
                </a:p>
              </p:txBody>
            </p:sp>
            <p:sp>
              <p:nvSpPr>
                <p:cNvPr id="31976" name="Line 316"/>
                <p:cNvSpPr>
                  <a:spLocks noChangeShapeType="1"/>
                </p:cNvSpPr>
                <p:nvPr/>
              </p:nvSpPr>
              <p:spPr bwMode="auto">
                <a:xfrm flipV="1">
                  <a:off x="4785" y="3385"/>
                  <a:ext cx="0" cy="72"/>
                </a:xfrm>
                <a:prstGeom prst="line">
                  <a:avLst/>
                </a:prstGeom>
                <a:noFill/>
                <a:ln w="6350">
                  <a:solidFill>
                    <a:schemeClr val="bg2"/>
                  </a:solidFill>
                  <a:round/>
                  <a:headEnd/>
                  <a:tailEnd type="none" w="sm" len="med"/>
                </a:ln>
              </p:spPr>
              <p:txBody>
                <a:bodyPr/>
                <a:lstStyle/>
                <a:p>
                  <a:endParaRPr lang="en-US"/>
                </a:p>
              </p:txBody>
            </p:sp>
            <p:sp>
              <p:nvSpPr>
                <p:cNvPr id="31977" name="Line 317"/>
                <p:cNvSpPr>
                  <a:spLocks noChangeShapeType="1"/>
                </p:cNvSpPr>
                <p:nvPr/>
              </p:nvSpPr>
              <p:spPr bwMode="auto">
                <a:xfrm flipV="1">
                  <a:off x="4857" y="3385"/>
                  <a:ext cx="0" cy="72"/>
                </a:xfrm>
                <a:prstGeom prst="line">
                  <a:avLst/>
                </a:prstGeom>
                <a:noFill/>
                <a:ln w="6350">
                  <a:solidFill>
                    <a:schemeClr val="bg2"/>
                  </a:solidFill>
                  <a:round/>
                  <a:headEnd/>
                  <a:tailEnd type="none" w="sm" len="med"/>
                </a:ln>
              </p:spPr>
              <p:txBody>
                <a:bodyPr/>
                <a:lstStyle/>
                <a:p>
                  <a:endParaRPr lang="en-US"/>
                </a:p>
              </p:txBody>
            </p:sp>
            <p:sp>
              <p:nvSpPr>
                <p:cNvPr id="31978" name="Line 318"/>
                <p:cNvSpPr>
                  <a:spLocks noChangeShapeType="1"/>
                </p:cNvSpPr>
                <p:nvPr/>
              </p:nvSpPr>
              <p:spPr bwMode="auto">
                <a:xfrm flipV="1">
                  <a:off x="4929" y="3385"/>
                  <a:ext cx="0" cy="72"/>
                </a:xfrm>
                <a:prstGeom prst="line">
                  <a:avLst/>
                </a:prstGeom>
                <a:noFill/>
                <a:ln w="6350">
                  <a:solidFill>
                    <a:schemeClr val="bg2"/>
                  </a:solidFill>
                  <a:round/>
                  <a:headEnd/>
                  <a:tailEnd type="none" w="sm" len="med"/>
                </a:ln>
              </p:spPr>
              <p:txBody>
                <a:bodyPr/>
                <a:lstStyle/>
                <a:p>
                  <a:endParaRPr lang="en-US"/>
                </a:p>
              </p:txBody>
            </p:sp>
            <p:sp>
              <p:nvSpPr>
                <p:cNvPr id="31979" name="Line 319"/>
                <p:cNvSpPr>
                  <a:spLocks noChangeShapeType="1"/>
                </p:cNvSpPr>
                <p:nvPr/>
              </p:nvSpPr>
              <p:spPr bwMode="auto">
                <a:xfrm flipV="1">
                  <a:off x="5000" y="3385"/>
                  <a:ext cx="0" cy="72"/>
                </a:xfrm>
                <a:prstGeom prst="line">
                  <a:avLst/>
                </a:prstGeom>
                <a:noFill/>
                <a:ln w="6350">
                  <a:solidFill>
                    <a:schemeClr val="bg2"/>
                  </a:solidFill>
                  <a:round/>
                  <a:headEnd/>
                  <a:tailEnd type="none" w="sm" len="med"/>
                </a:ln>
              </p:spPr>
              <p:txBody>
                <a:bodyPr/>
                <a:lstStyle/>
                <a:p>
                  <a:endParaRPr lang="en-US"/>
                </a:p>
              </p:txBody>
            </p:sp>
            <p:sp>
              <p:nvSpPr>
                <p:cNvPr id="31980" name="Line 320"/>
                <p:cNvSpPr>
                  <a:spLocks noChangeShapeType="1"/>
                </p:cNvSpPr>
                <p:nvPr/>
              </p:nvSpPr>
              <p:spPr bwMode="auto">
                <a:xfrm flipV="1">
                  <a:off x="5072" y="3385"/>
                  <a:ext cx="0" cy="72"/>
                </a:xfrm>
                <a:prstGeom prst="line">
                  <a:avLst/>
                </a:prstGeom>
                <a:noFill/>
                <a:ln w="6350">
                  <a:solidFill>
                    <a:schemeClr val="bg2"/>
                  </a:solidFill>
                  <a:round/>
                  <a:headEnd/>
                  <a:tailEnd type="none" w="sm" len="med"/>
                </a:ln>
              </p:spPr>
              <p:txBody>
                <a:bodyPr/>
                <a:lstStyle/>
                <a:p>
                  <a:endParaRPr lang="en-US"/>
                </a:p>
              </p:txBody>
            </p:sp>
            <p:sp>
              <p:nvSpPr>
                <p:cNvPr id="31981" name="Line 321"/>
                <p:cNvSpPr>
                  <a:spLocks noChangeShapeType="1"/>
                </p:cNvSpPr>
                <p:nvPr/>
              </p:nvSpPr>
              <p:spPr bwMode="auto">
                <a:xfrm flipV="1">
                  <a:off x="5144" y="3385"/>
                  <a:ext cx="0" cy="72"/>
                </a:xfrm>
                <a:prstGeom prst="line">
                  <a:avLst/>
                </a:prstGeom>
                <a:noFill/>
                <a:ln w="6350">
                  <a:solidFill>
                    <a:schemeClr val="bg2"/>
                  </a:solidFill>
                  <a:round/>
                  <a:headEnd/>
                  <a:tailEnd type="none" w="sm" len="med"/>
                </a:ln>
              </p:spPr>
              <p:txBody>
                <a:bodyPr/>
                <a:lstStyle/>
                <a:p>
                  <a:endParaRPr lang="en-US"/>
                </a:p>
              </p:txBody>
            </p:sp>
            <p:sp>
              <p:nvSpPr>
                <p:cNvPr id="31982" name="Line 322"/>
                <p:cNvSpPr>
                  <a:spLocks noChangeShapeType="1"/>
                </p:cNvSpPr>
                <p:nvPr/>
              </p:nvSpPr>
              <p:spPr bwMode="auto">
                <a:xfrm flipV="1">
                  <a:off x="5216" y="3385"/>
                  <a:ext cx="0" cy="72"/>
                </a:xfrm>
                <a:prstGeom prst="line">
                  <a:avLst/>
                </a:prstGeom>
                <a:noFill/>
                <a:ln w="6350">
                  <a:solidFill>
                    <a:schemeClr val="bg2"/>
                  </a:solidFill>
                  <a:round/>
                  <a:headEnd/>
                  <a:tailEnd type="none" w="sm" len="med"/>
                </a:ln>
              </p:spPr>
              <p:txBody>
                <a:bodyPr/>
                <a:lstStyle/>
                <a:p>
                  <a:endParaRPr lang="en-US"/>
                </a:p>
              </p:txBody>
            </p:sp>
            <p:sp>
              <p:nvSpPr>
                <p:cNvPr id="31983" name="Line 323"/>
                <p:cNvSpPr>
                  <a:spLocks noChangeShapeType="1"/>
                </p:cNvSpPr>
                <p:nvPr/>
              </p:nvSpPr>
              <p:spPr bwMode="auto">
                <a:xfrm flipV="1">
                  <a:off x="5288" y="3385"/>
                  <a:ext cx="0" cy="72"/>
                </a:xfrm>
                <a:prstGeom prst="line">
                  <a:avLst/>
                </a:prstGeom>
                <a:noFill/>
                <a:ln w="6350">
                  <a:solidFill>
                    <a:schemeClr val="bg2"/>
                  </a:solidFill>
                  <a:round/>
                  <a:headEnd/>
                  <a:tailEnd type="none" w="sm" len="med"/>
                </a:ln>
              </p:spPr>
              <p:txBody>
                <a:bodyPr/>
                <a:lstStyle/>
                <a:p>
                  <a:endParaRPr lang="en-US"/>
                </a:p>
              </p:txBody>
            </p:sp>
            <p:sp>
              <p:nvSpPr>
                <p:cNvPr id="31984" name="Line 324"/>
                <p:cNvSpPr>
                  <a:spLocks noChangeShapeType="1"/>
                </p:cNvSpPr>
                <p:nvPr/>
              </p:nvSpPr>
              <p:spPr bwMode="auto">
                <a:xfrm flipV="1">
                  <a:off x="5360" y="3385"/>
                  <a:ext cx="0" cy="72"/>
                </a:xfrm>
                <a:prstGeom prst="line">
                  <a:avLst/>
                </a:prstGeom>
                <a:noFill/>
                <a:ln w="6350">
                  <a:solidFill>
                    <a:schemeClr val="bg2"/>
                  </a:solidFill>
                  <a:round/>
                  <a:headEnd/>
                  <a:tailEnd type="none" w="sm" len="med"/>
                </a:ln>
              </p:spPr>
              <p:txBody>
                <a:bodyPr/>
                <a:lstStyle/>
                <a:p>
                  <a:endParaRPr lang="en-US"/>
                </a:p>
              </p:txBody>
            </p:sp>
            <p:sp>
              <p:nvSpPr>
                <p:cNvPr id="31985" name="Line 325"/>
                <p:cNvSpPr>
                  <a:spLocks noChangeShapeType="1"/>
                </p:cNvSpPr>
                <p:nvPr/>
              </p:nvSpPr>
              <p:spPr bwMode="auto">
                <a:xfrm flipV="1">
                  <a:off x="5432" y="3385"/>
                  <a:ext cx="0" cy="72"/>
                </a:xfrm>
                <a:prstGeom prst="line">
                  <a:avLst/>
                </a:prstGeom>
                <a:noFill/>
                <a:ln w="6350">
                  <a:solidFill>
                    <a:schemeClr val="bg2"/>
                  </a:solidFill>
                  <a:round/>
                  <a:headEnd/>
                  <a:tailEnd type="none" w="sm" len="med"/>
                </a:ln>
              </p:spPr>
              <p:txBody>
                <a:bodyPr/>
                <a:lstStyle/>
                <a:p>
                  <a:endParaRPr lang="en-US"/>
                </a:p>
              </p:txBody>
            </p:sp>
          </p:grpSp>
          <p:grpSp>
            <p:nvGrpSpPr>
              <p:cNvPr id="31884" name="Group 326"/>
              <p:cNvGrpSpPr>
                <a:grpSpLocks/>
              </p:cNvGrpSpPr>
              <p:nvPr/>
            </p:nvGrpSpPr>
            <p:grpSpPr bwMode="auto">
              <a:xfrm>
                <a:off x="2843" y="2595"/>
                <a:ext cx="1152" cy="72"/>
                <a:chOff x="4352" y="3385"/>
                <a:chExt cx="1152" cy="72"/>
              </a:xfrm>
            </p:grpSpPr>
            <p:sp>
              <p:nvSpPr>
                <p:cNvPr id="31954" name="Rectangle 327"/>
                <p:cNvSpPr>
                  <a:spLocks noChangeArrowheads="1"/>
                </p:cNvSpPr>
                <p:nvPr/>
              </p:nvSpPr>
              <p:spPr bwMode="auto">
                <a:xfrm>
                  <a:off x="4352" y="3385"/>
                  <a:ext cx="1152" cy="72"/>
                </a:xfrm>
                <a:prstGeom prst="rect">
                  <a:avLst/>
                </a:prstGeom>
                <a:solidFill>
                  <a:srgbClr val="CFCFFF"/>
                </a:solidFill>
                <a:ln w="12700">
                  <a:solidFill>
                    <a:schemeClr val="bg2"/>
                  </a:solidFill>
                  <a:miter lim="800000"/>
                  <a:headEnd/>
                  <a:tailEnd type="none" w="sm" len="med"/>
                </a:ln>
              </p:spPr>
              <p:txBody>
                <a:bodyPr wrap="none" anchor="ctr"/>
                <a:lstStyle/>
                <a:p>
                  <a:endParaRPr lang="en-US"/>
                </a:p>
              </p:txBody>
            </p:sp>
            <p:sp>
              <p:nvSpPr>
                <p:cNvPr id="31955" name="Line 328"/>
                <p:cNvSpPr>
                  <a:spLocks noChangeShapeType="1"/>
                </p:cNvSpPr>
                <p:nvPr/>
              </p:nvSpPr>
              <p:spPr bwMode="auto">
                <a:xfrm flipV="1">
                  <a:off x="4425" y="3385"/>
                  <a:ext cx="0" cy="72"/>
                </a:xfrm>
                <a:prstGeom prst="line">
                  <a:avLst/>
                </a:prstGeom>
                <a:noFill/>
                <a:ln w="6350">
                  <a:solidFill>
                    <a:schemeClr val="bg2"/>
                  </a:solidFill>
                  <a:round/>
                  <a:headEnd/>
                  <a:tailEnd type="none" w="sm" len="med"/>
                </a:ln>
              </p:spPr>
              <p:txBody>
                <a:bodyPr/>
                <a:lstStyle/>
                <a:p>
                  <a:endParaRPr lang="en-US"/>
                </a:p>
              </p:txBody>
            </p:sp>
            <p:sp>
              <p:nvSpPr>
                <p:cNvPr id="31956" name="Line 329"/>
                <p:cNvSpPr>
                  <a:spLocks noChangeShapeType="1"/>
                </p:cNvSpPr>
                <p:nvPr/>
              </p:nvSpPr>
              <p:spPr bwMode="auto">
                <a:xfrm flipV="1">
                  <a:off x="4497" y="3385"/>
                  <a:ext cx="0" cy="72"/>
                </a:xfrm>
                <a:prstGeom prst="line">
                  <a:avLst/>
                </a:prstGeom>
                <a:noFill/>
                <a:ln w="6350">
                  <a:solidFill>
                    <a:schemeClr val="bg2"/>
                  </a:solidFill>
                  <a:round/>
                  <a:headEnd/>
                  <a:tailEnd type="none" w="sm" len="med"/>
                </a:ln>
              </p:spPr>
              <p:txBody>
                <a:bodyPr/>
                <a:lstStyle/>
                <a:p>
                  <a:endParaRPr lang="en-US"/>
                </a:p>
              </p:txBody>
            </p:sp>
            <p:sp>
              <p:nvSpPr>
                <p:cNvPr id="31957" name="Line 330"/>
                <p:cNvSpPr>
                  <a:spLocks noChangeShapeType="1"/>
                </p:cNvSpPr>
                <p:nvPr/>
              </p:nvSpPr>
              <p:spPr bwMode="auto">
                <a:xfrm flipV="1">
                  <a:off x="4569" y="3385"/>
                  <a:ext cx="0" cy="72"/>
                </a:xfrm>
                <a:prstGeom prst="line">
                  <a:avLst/>
                </a:prstGeom>
                <a:noFill/>
                <a:ln w="6350">
                  <a:solidFill>
                    <a:schemeClr val="bg2"/>
                  </a:solidFill>
                  <a:round/>
                  <a:headEnd/>
                  <a:tailEnd type="none" w="sm" len="med"/>
                </a:ln>
              </p:spPr>
              <p:txBody>
                <a:bodyPr/>
                <a:lstStyle/>
                <a:p>
                  <a:endParaRPr lang="en-US"/>
                </a:p>
              </p:txBody>
            </p:sp>
            <p:sp>
              <p:nvSpPr>
                <p:cNvPr id="31958" name="Line 331"/>
                <p:cNvSpPr>
                  <a:spLocks noChangeShapeType="1"/>
                </p:cNvSpPr>
                <p:nvPr/>
              </p:nvSpPr>
              <p:spPr bwMode="auto">
                <a:xfrm flipV="1">
                  <a:off x="4641" y="3385"/>
                  <a:ext cx="0" cy="72"/>
                </a:xfrm>
                <a:prstGeom prst="line">
                  <a:avLst/>
                </a:prstGeom>
                <a:noFill/>
                <a:ln w="6350">
                  <a:solidFill>
                    <a:schemeClr val="bg2"/>
                  </a:solidFill>
                  <a:round/>
                  <a:headEnd/>
                  <a:tailEnd type="none" w="sm" len="med"/>
                </a:ln>
              </p:spPr>
              <p:txBody>
                <a:bodyPr/>
                <a:lstStyle/>
                <a:p>
                  <a:endParaRPr lang="en-US"/>
                </a:p>
              </p:txBody>
            </p:sp>
            <p:sp>
              <p:nvSpPr>
                <p:cNvPr id="31959" name="Line 332"/>
                <p:cNvSpPr>
                  <a:spLocks noChangeShapeType="1"/>
                </p:cNvSpPr>
                <p:nvPr/>
              </p:nvSpPr>
              <p:spPr bwMode="auto">
                <a:xfrm flipV="1">
                  <a:off x="4713" y="3385"/>
                  <a:ext cx="0" cy="72"/>
                </a:xfrm>
                <a:prstGeom prst="line">
                  <a:avLst/>
                </a:prstGeom>
                <a:noFill/>
                <a:ln w="6350">
                  <a:solidFill>
                    <a:schemeClr val="bg2"/>
                  </a:solidFill>
                  <a:round/>
                  <a:headEnd/>
                  <a:tailEnd type="none" w="sm" len="med"/>
                </a:ln>
              </p:spPr>
              <p:txBody>
                <a:bodyPr/>
                <a:lstStyle/>
                <a:p>
                  <a:endParaRPr lang="en-US"/>
                </a:p>
              </p:txBody>
            </p:sp>
            <p:sp>
              <p:nvSpPr>
                <p:cNvPr id="31960" name="Line 333"/>
                <p:cNvSpPr>
                  <a:spLocks noChangeShapeType="1"/>
                </p:cNvSpPr>
                <p:nvPr/>
              </p:nvSpPr>
              <p:spPr bwMode="auto">
                <a:xfrm flipV="1">
                  <a:off x="4785" y="3385"/>
                  <a:ext cx="0" cy="72"/>
                </a:xfrm>
                <a:prstGeom prst="line">
                  <a:avLst/>
                </a:prstGeom>
                <a:noFill/>
                <a:ln w="6350">
                  <a:solidFill>
                    <a:schemeClr val="bg2"/>
                  </a:solidFill>
                  <a:round/>
                  <a:headEnd/>
                  <a:tailEnd type="none" w="sm" len="med"/>
                </a:ln>
              </p:spPr>
              <p:txBody>
                <a:bodyPr/>
                <a:lstStyle/>
                <a:p>
                  <a:endParaRPr lang="en-US"/>
                </a:p>
              </p:txBody>
            </p:sp>
            <p:sp>
              <p:nvSpPr>
                <p:cNvPr id="31961" name="Line 334"/>
                <p:cNvSpPr>
                  <a:spLocks noChangeShapeType="1"/>
                </p:cNvSpPr>
                <p:nvPr/>
              </p:nvSpPr>
              <p:spPr bwMode="auto">
                <a:xfrm flipV="1">
                  <a:off x="4857" y="3385"/>
                  <a:ext cx="0" cy="72"/>
                </a:xfrm>
                <a:prstGeom prst="line">
                  <a:avLst/>
                </a:prstGeom>
                <a:noFill/>
                <a:ln w="6350">
                  <a:solidFill>
                    <a:schemeClr val="bg2"/>
                  </a:solidFill>
                  <a:round/>
                  <a:headEnd/>
                  <a:tailEnd type="none" w="sm" len="med"/>
                </a:ln>
              </p:spPr>
              <p:txBody>
                <a:bodyPr/>
                <a:lstStyle/>
                <a:p>
                  <a:endParaRPr lang="en-US"/>
                </a:p>
              </p:txBody>
            </p:sp>
            <p:sp>
              <p:nvSpPr>
                <p:cNvPr id="31962" name="Line 335"/>
                <p:cNvSpPr>
                  <a:spLocks noChangeShapeType="1"/>
                </p:cNvSpPr>
                <p:nvPr/>
              </p:nvSpPr>
              <p:spPr bwMode="auto">
                <a:xfrm flipV="1">
                  <a:off x="4929" y="3385"/>
                  <a:ext cx="0" cy="72"/>
                </a:xfrm>
                <a:prstGeom prst="line">
                  <a:avLst/>
                </a:prstGeom>
                <a:noFill/>
                <a:ln w="6350">
                  <a:solidFill>
                    <a:schemeClr val="bg2"/>
                  </a:solidFill>
                  <a:round/>
                  <a:headEnd/>
                  <a:tailEnd type="none" w="sm" len="med"/>
                </a:ln>
              </p:spPr>
              <p:txBody>
                <a:bodyPr/>
                <a:lstStyle/>
                <a:p>
                  <a:endParaRPr lang="en-US"/>
                </a:p>
              </p:txBody>
            </p:sp>
            <p:sp>
              <p:nvSpPr>
                <p:cNvPr id="31963" name="Line 336"/>
                <p:cNvSpPr>
                  <a:spLocks noChangeShapeType="1"/>
                </p:cNvSpPr>
                <p:nvPr/>
              </p:nvSpPr>
              <p:spPr bwMode="auto">
                <a:xfrm flipV="1">
                  <a:off x="5000" y="3385"/>
                  <a:ext cx="0" cy="72"/>
                </a:xfrm>
                <a:prstGeom prst="line">
                  <a:avLst/>
                </a:prstGeom>
                <a:noFill/>
                <a:ln w="6350">
                  <a:solidFill>
                    <a:schemeClr val="bg2"/>
                  </a:solidFill>
                  <a:round/>
                  <a:headEnd/>
                  <a:tailEnd type="none" w="sm" len="med"/>
                </a:ln>
              </p:spPr>
              <p:txBody>
                <a:bodyPr/>
                <a:lstStyle/>
                <a:p>
                  <a:endParaRPr lang="en-US"/>
                </a:p>
              </p:txBody>
            </p:sp>
            <p:sp>
              <p:nvSpPr>
                <p:cNvPr id="31964" name="Line 337"/>
                <p:cNvSpPr>
                  <a:spLocks noChangeShapeType="1"/>
                </p:cNvSpPr>
                <p:nvPr/>
              </p:nvSpPr>
              <p:spPr bwMode="auto">
                <a:xfrm flipV="1">
                  <a:off x="5072" y="3385"/>
                  <a:ext cx="0" cy="72"/>
                </a:xfrm>
                <a:prstGeom prst="line">
                  <a:avLst/>
                </a:prstGeom>
                <a:noFill/>
                <a:ln w="6350">
                  <a:solidFill>
                    <a:schemeClr val="bg2"/>
                  </a:solidFill>
                  <a:round/>
                  <a:headEnd/>
                  <a:tailEnd type="none" w="sm" len="med"/>
                </a:ln>
              </p:spPr>
              <p:txBody>
                <a:bodyPr/>
                <a:lstStyle/>
                <a:p>
                  <a:endParaRPr lang="en-US"/>
                </a:p>
              </p:txBody>
            </p:sp>
            <p:sp>
              <p:nvSpPr>
                <p:cNvPr id="31965" name="Line 338"/>
                <p:cNvSpPr>
                  <a:spLocks noChangeShapeType="1"/>
                </p:cNvSpPr>
                <p:nvPr/>
              </p:nvSpPr>
              <p:spPr bwMode="auto">
                <a:xfrm flipV="1">
                  <a:off x="5144" y="3385"/>
                  <a:ext cx="0" cy="72"/>
                </a:xfrm>
                <a:prstGeom prst="line">
                  <a:avLst/>
                </a:prstGeom>
                <a:noFill/>
                <a:ln w="6350">
                  <a:solidFill>
                    <a:schemeClr val="bg2"/>
                  </a:solidFill>
                  <a:round/>
                  <a:headEnd/>
                  <a:tailEnd type="none" w="sm" len="med"/>
                </a:ln>
              </p:spPr>
              <p:txBody>
                <a:bodyPr/>
                <a:lstStyle/>
                <a:p>
                  <a:endParaRPr lang="en-US"/>
                </a:p>
              </p:txBody>
            </p:sp>
            <p:sp>
              <p:nvSpPr>
                <p:cNvPr id="31966" name="Line 339"/>
                <p:cNvSpPr>
                  <a:spLocks noChangeShapeType="1"/>
                </p:cNvSpPr>
                <p:nvPr/>
              </p:nvSpPr>
              <p:spPr bwMode="auto">
                <a:xfrm flipV="1">
                  <a:off x="5216" y="3385"/>
                  <a:ext cx="0" cy="72"/>
                </a:xfrm>
                <a:prstGeom prst="line">
                  <a:avLst/>
                </a:prstGeom>
                <a:noFill/>
                <a:ln w="6350">
                  <a:solidFill>
                    <a:schemeClr val="bg2"/>
                  </a:solidFill>
                  <a:round/>
                  <a:headEnd/>
                  <a:tailEnd type="none" w="sm" len="med"/>
                </a:ln>
              </p:spPr>
              <p:txBody>
                <a:bodyPr/>
                <a:lstStyle/>
                <a:p>
                  <a:endParaRPr lang="en-US"/>
                </a:p>
              </p:txBody>
            </p:sp>
            <p:sp>
              <p:nvSpPr>
                <p:cNvPr id="31967" name="Line 340"/>
                <p:cNvSpPr>
                  <a:spLocks noChangeShapeType="1"/>
                </p:cNvSpPr>
                <p:nvPr/>
              </p:nvSpPr>
              <p:spPr bwMode="auto">
                <a:xfrm flipV="1">
                  <a:off x="5288" y="3385"/>
                  <a:ext cx="0" cy="72"/>
                </a:xfrm>
                <a:prstGeom prst="line">
                  <a:avLst/>
                </a:prstGeom>
                <a:noFill/>
                <a:ln w="6350">
                  <a:solidFill>
                    <a:schemeClr val="bg2"/>
                  </a:solidFill>
                  <a:round/>
                  <a:headEnd/>
                  <a:tailEnd type="none" w="sm" len="med"/>
                </a:ln>
              </p:spPr>
              <p:txBody>
                <a:bodyPr/>
                <a:lstStyle/>
                <a:p>
                  <a:endParaRPr lang="en-US"/>
                </a:p>
              </p:txBody>
            </p:sp>
            <p:sp>
              <p:nvSpPr>
                <p:cNvPr id="31968" name="Line 341"/>
                <p:cNvSpPr>
                  <a:spLocks noChangeShapeType="1"/>
                </p:cNvSpPr>
                <p:nvPr/>
              </p:nvSpPr>
              <p:spPr bwMode="auto">
                <a:xfrm flipV="1">
                  <a:off x="5360" y="3385"/>
                  <a:ext cx="0" cy="72"/>
                </a:xfrm>
                <a:prstGeom prst="line">
                  <a:avLst/>
                </a:prstGeom>
                <a:noFill/>
                <a:ln w="6350">
                  <a:solidFill>
                    <a:schemeClr val="bg2"/>
                  </a:solidFill>
                  <a:round/>
                  <a:headEnd/>
                  <a:tailEnd type="none" w="sm" len="med"/>
                </a:ln>
              </p:spPr>
              <p:txBody>
                <a:bodyPr/>
                <a:lstStyle/>
                <a:p>
                  <a:endParaRPr lang="en-US"/>
                </a:p>
              </p:txBody>
            </p:sp>
            <p:sp>
              <p:nvSpPr>
                <p:cNvPr id="31969" name="Line 342"/>
                <p:cNvSpPr>
                  <a:spLocks noChangeShapeType="1"/>
                </p:cNvSpPr>
                <p:nvPr/>
              </p:nvSpPr>
              <p:spPr bwMode="auto">
                <a:xfrm flipV="1">
                  <a:off x="5432" y="3385"/>
                  <a:ext cx="0" cy="72"/>
                </a:xfrm>
                <a:prstGeom prst="line">
                  <a:avLst/>
                </a:prstGeom>
                <a:noFill/>
                <a:ln w="6350">
                  <a:solidFill>
                    <a:schemeClr val="bg2"/>
                  </a:solidFill>
                  <a:round/>
                  <a:headEnd/>
                  <a:tailEnd type="none" w="sm" len="med"/>
                </a:ln>
              </p:spPr>
              <p:txBody>
                <a:bodyPr/>
                <a:lstStyle/>
                <a:p>
                  <a:endParaRPr lang="en-US"/>
                </a:p>
              </p:txBody>
            </p:sp>
          </p:grpSp>
          <p:grpSp>
            <p:nvGrpSpPr>
              <p:cNvPr id="31885" name="Group 343"/>
              <p:cNvGrpSpPr>
                <a:grpSpLocks/>
              </p:cNvGrpSpPr>
              <p:nvPr/>
            </p:nvGrpSpPr>
            <p:grpSpPr bwMode="auto">
              <a:xfrm>
                <a:off x="2843" y="2523"/>
                <a:ext cx="1152" cy="72"/>
                <a:chOff x="4352" y="3385"/>
                <a:chExt cx="1152" cy="72"/>
              </a:xfrm>
            </p:grpSpPr>
            <p:sp>
              <p:nvSpPr>
                <p:cNvPr id="31938" name="Rectangle 344"/>
                <p:cNvSpPr>
                  <a:spLocks noChangeArrowheads="1"/>
                </p:cNvSpPr>
                <p:nvPr/>
              </p:nvSpPr>
              <p:spPr bwMode="auto">
                <a:xfrm>
                  <a:off x="4352" y="3385"/>
                  <a:ext cx="1152" cy="72"/>
                </a:xfrm>
                <a:prstGeom prst="rect">
                  <a:avLst/>
                </a:prstGeom>
                <a:solidFill>
                  <a:srgbClr val="FFFFCC"/>
                </a:solidFill>
                <a:ln w="12700">
                  <a:solidFill>
                    <a:schemeClr val="bg2"/>
                  </a:solidFill>
                  <a:miter lim="800000"/>
                  <a:headEnd/>
                  <a:tailEnd type="none" w="sm" len="med"/>
                </a:ln>
              </p:spPr>
              <p:txBody>
                <a:bodyPr wrap="none" anchor="ctr"/>
                <a:lstStyle/>
                <a:p>
                  <a:endParaRPr lang="en-US"/>
                </a:p>
              </p:txBody>
            </p:sp>
            <p:sp>
              <p:nvSpPr>
                <p:cNvPr id="31939" name="Line 345"/>
                <p:cNvSpPr>
                  <a:spLocks noChangeShapeType="1"/>
                </p:cNvSpPr>
                <p:nvPr/>
              </p:nvSpPr>
              <p:spPr bwMode="auto">
                <a:xfrm flipV="1">
                  <a:off x="4425" y="3385"/>
                  <a:ext cx="0" cy="72"/>
                </a:xfrm>
                <a:prstGeom prst="line">
                  <a:avLst/>
                </a:prstGeom>
                <a:noFill/>
                <a:ln w="6350">
                  <a:solidFill>
                    <a:schemeClr val="bg2"/>
                  </a:solidFill>
                  <a:round/>
                  <a:headEnd/>
                  <a:tailEnd type="none" w="sm" len="med"/>
                </a:ln>
              </p:spPr>
              <p:txBody>
                <a:bodyPr/>
                <a:lstStyle/>
                <a:p>
                  <a:endParaRPr lang="en-US"/>
                </a:p>
              </p:txBody>
            </p:sp>
            <p:sp>
              <p:nvSpPr>
                <p:cNvPr id="31940" name="Line 346"/>
                <p:cNvSpPr>
                  <a:spLocks noChangeShapeType="1"/>
                </p:cNvSpPr>
                <p:nvPr/>
              </p:nvSpPr>
              <p:spPr bwMode="auto">
                <a:xfrm flipV="1">
                  <a:off x="4497" y="3385"/>
                  <a:ext cx="0" cy="72"/>
                </a:xfrm>
                <a:prstGeom prst="line">
                  <a:avLst/>
                </a:prstGeom>
                <a:noFill/>
                <a:ln w="6350">
                  <a:solidFill>
                    <a:schemeClr val="bg2"/>
                  </a:solidFill>
                  <a:round/>
                  <a:headEnd/>
                  <a:tailEnd type="none" w="sm" len="med"/>
                </a:ln>
              </p:spPr>
              <p:txBody>
                <a:bodyPr/>
                <a:lstStyle/>
                <a:p>
                  <a:endParaRPr lang="en-US"/>
                </a:p>
              </p:txBody>
            </p:sp>
            <p:sp>
              <p:nvSpPr>
                <p:cNvPr id="31941" name="Line 347"/>
                <p:cNvSpPr>
                  <a:spLocks noChangeShapeType="1"/>
                </p:cNvSpPr>
                <p:nvPr/>
              </p:nvSpPr>
              <p:spPr bwMode="auto">
                <a:xfrm flipV="1">
                  <a:off x="4569" y="3385"/>
                  <a:ext cx="0" cy="72"/>
                </a:xfrm>
                <a:prstGeom prst="line">
                  <a:avLst/>
                </a:prstGeom>
                <a:noFill/>
                <a:ln w="6350">
                  <a:solidFill>
                    <a:schemeClr val="bg2"/>
                  </a:solidFill>
                  <a:round/>
                  <a:headEnd/>
                  <a:tailEnd type="none" w="sm" len="med"/>
                </a:ln>
              </p:spPr>
              <p:txBody>
                <a:bodyPr/>
                <a:lstStyle/>
                <a:p>
                  <a:endParaRPr lang="en-US"/>
                </a:p>
              </p:txBody>
            </p:sp>
            <p:sp>
              <p:nvSpPr>
                <p:cNvPr id="31942" name="Line 348"/>
                <p:cNvSpPr>
                  <a:spLocks noChangeShapeType="1"/>
                </p:cNvSpPr>
                <p:nvPr/>
              </p:nvSpPr>
              <p:spPr bwMode="auto">
                <a:xfrm flipV="1">
                  <a:off x="4641" y="3385"/>
                  <a:ext cx="0" cy="72"/>
                </a:xfrm>
                <a:prstGeom prst="line">
                  <a:avLst/>
                </a:prstGeom>
                <a:noFill/>
                <a:ln w="6350">
                  <a:solidFill>
                    <a:schemeClr val="bg2"/>
                  </a:solidFill>
                  <a:round/>
                  <a:headEnd/>
                  <a:tailEnd type="none" w="sm" len="med"/>
                </a:ln>
              </p:spPr>
              <p:txBody>
                <a:bodyPr/>
                <a:lstStyle/>
                <a:p>
                  <a:endParaRPr lang="en-US"/>
                </a:p>
              </p:txBody>
            </p:sp>
            <p:sp>
              <p:nvSpPr>
                <p:cNvPr id="31943" name="Line 349"/>
                <p:cNvSpPr>
                  <a:spLocks noChangeShapeType="1"/>
                </p:cNvSpPr>
                <p:nvPr/>
              </p:nvSpPr>
              <p:spPr bwMode="auto">
                <a:xfrm flipV="1">
                  <a:off x="4713" y="3385"/>
                  <a:ext cx="0" cy="72"/>
                </a:xfrm>
                <a:prstGeom prst="line">
                  <a:avLst/>
                </a:prstGeom>
                <a:noFill/>
                <a:ln w="6350">
                  <a:solidFill>
                    <a:schemeClr val="bg2"/>
                  </a:solidFill>
                  <a:round/>
                  <a:headEnd/>
                  <a:tailEnd type="none" w="sm" len="med"/>
                </a:ln>
              </p:spPr>
              <p:txBody>
                <a:bodyPr/>
                <a:lstStyle/>
                <a:p>
                  <a:endParaRPr lang="en-US"/>
                </a:p>
              </p:txBody>
            </p:sp>
            <p:sp>
              <p:nvSpPr>
                <p:cNvPr id="31944" name="Line 350"/>
                <p:cNvSpPr>
                  <a:spLocks noChangeShapeType="1"/>
                </p:cNvSpPr>
                <p:nvPr/>
              </p:nvSpPr>
              <p:spPr bwMode="auto">
                <a:xfrm flipV="1">
                  <a:off x="4785" y="3385"/>
                  <a:ext cx="0" cy="72"/>
                </a:xfrm>
                <a:prstGeom prst="line">
                  <a:avLst/>
                </a:prstGeom>
                <a:noFill/>
                <a:ln w="6350">
                  <a:solidFill>
                    <a:schemeClr val="bg2"/>
                  </a:solidFill>
                  <a:round/>
                  <a:headEnd/>
                  <a:tailEnd type="none" w="sm" len="med"/>
                </a:ln>
              </p:spPr>
              <p:txBody>
                <a:bodyPr/>
                <a:lstStyle/>
                <a:p>
                  <a:endParaRPr lang="en-US"/>
                </a:p>
              </p:txBody>
            </p:sp>
            <p:sp>
              <p:nvSpPr>
                <p:cNvPr id="31945" name="Line 351"/>
                <p:cNvSpPr>
                  <a:spLocks noChangeShapeType="1"/>
                </p:cNvSpPr>
                <p:nvPr/>
              </p:nvSpPr>
              <p:spPr bwMode="auto">
                <a:xfrm flipV="1">
                  <a:off x="4857" y="3385"/>
                  <a:ext cx="0" cy="72"/>
                </a:xfrm>
                <a:prstGeom prst="line">
                  <a:avLst/>
                </a:prstGeom>
                <a:noFill/>
                <a:ln w="6350">
                  <a:solidFill>
                    <a:schemeClr val="bg2"/>
                  </a:solidFill>
                  <a:round/>
                  <a:headEnd/>
                  <a:tailEnd type="none" w="sm" len="med"/>
                </a:ln>
              </p:spPr>
              <p:txBody>
                <a:bodyPr/>
                <a:lstStyle/>
                <a:p>
                  <a:endParaRPr lang="en-US"/>
                </a:p>
              </p:txBody>
            </p:sp>
            <p:sp>
              <p:nvSpPr>
                <p:cNvPr id="31946" name="Line 352"/>
                <p:cNvSpPr>
                  <a:spLocks noChangeShapeType="1"/>
                </p:cNvSpPr>
                <p:nvPr/>
              </p:nvSpPr>
              <p:spPr bwMode="auto">
                <a:xfrm flipV="1">
                  <a:off x="4929" y="3385"/>
                  <a:ext cx="0" cy="72"/>
                </a:xfrm>
                <a:prstGeom prst="line">
                  <a:avLst/>
                </a:prstGeom>
                <a:noFill/>
                <a:ln w="6350">
                  <a:solidFill>
                    <a:schemeClr val="bg2"/>
                  </a:solidFill>
                  <a:round/>
                  <a:headEnd/>
                  <a:tailEnd type="none" w="sm" len="med"/>
                </a:ln>
              </p:spPr>
              <p:txBody>
                <a:bodyPr/>
                <a:lstStyle/>
                <a:p>
                  <a:endParaRPr lang="en-US"/>
                </a:p>
              </p:txBody>
            </p:sp>
            <p:sp>
              <p:nvSpPr>
                <p:cNvPr id="31947" name="Line 353"/>
                <p:cNvSpPr>
                  <a:spLocks noChangeShapeType="1"/>
                </p:cNvSpPr>
                <p:nvPr/>
              </p:nvSpPr>
              <p:spPr bwMode="auto">
                <a:xfrm flipV="1">
                  <a:off x="5000" y="3385"/>
                  <a:ext cx="0" cy="72"/>
                </a:xfrm>
                <a:prstGeom prst="line">
                  <a:avLst/>
                </a:prstGeom>
                <a:noFill/>
                <a:ln w="6350">
                  <a:solidFill>
                    <a:schemeClr val="bg2"/>
                  </a:solidFill>
                  <a:round/>
                  <a:headEnd/>
                  <a:tailEnd type="none" w="sm" len="med"/>
                </a:ln>
              </p:spPr>
              <p:txBody>
                <a:bodyPr/>
                <a:lstStyle/>
                <a:p>
                  <a:endParaRPr lang="en-US"/>
                </a:p>
              </p:txBody>
            </p:sp>
            <p:sp>
              <p:nvSpPr>
                <p:cNvPr id="31948" name="Line 354"/>
                <p:cNvSpPr>
                  <a:spLocks noChangeShapeType="1"/>
                </p:cNvSpPr>
                <p:nvPr/>
              </p:nvSpPr>
              <p:spPr bwMode="auto">
                <a:xfrm flipV="1">
                  <a:off x="5072" y="3385"/>
                  <a:ext cx="0" cy="72"/>
                </a:xfrm>
                <a:prstGeom prst="line">
                  <a:avLst/>
                </a:prstGeom>
                <a:noFill/>
                <a:ln w="6350">
                  <a:solidFill>
                    <a:schemeClr val="bg2"/>
                  </a:solidFill>
                  <a:round/>
                  <a:headEnd/>
                  <a:tailEnd type="none" w="sm" len="med"/>
                </a:ln>
              </p:spPr>
              <p:txBody>
                <a:bodyPr/>
                <a:lstStyle/>
                <a:p>
                  <a:endParaRPr lang="en-US"/>
                </a:p>
              </p:txBody>
            </p:sp>
            <p:sp>
              <p:nvSpPr>
                <p:cNvPr id="31949" name="Line 355"/>
                <p:cNvSpPr>
                  <a:spLocks noChangeShapeType="1"/>
                </p:cNvSpPr>
                <p:nvPr/>
              </p:nvSpPr>
              <p:spPr bwMode="auto">
                <a:xfrm flipV="1">
                  <a:off x="5144" y="3385"/>
                  <a:ext cx="0" cy="72"/>
                </a:xfrm>
                <a:prstGeom prst="line">
                  <a:avLst/>
                </a:prstGeom>
                <a:noFill/>
                <a:ln w="6350">
                  <a:solidFill>
                    <a:schemeClr val="bg2"/>
                  </a:solidFill>
                  <a:round/>
                  <a:headEnd/>
                  <a:tailEnd type="none" w="sm" len="med"/>
                </a:ln>
              </p:spPr>
              <p:txBody>
                <a:bodyPr/>
                <a:lstStyle/>
                <a:p>
                  <a:endParaRPr lang="en-US"/>
                </a:p>
              </p:txBody>
            </p:sp>
            <p:sp>
              <p:nvSpPr>
                <p:cNvPr id="31950" name="Line 356"/>
                <p:cNvSpPr>
                  <a:spLocks noChangeShapeType="1"/>
                </p:cNvSpPr>
                <p:nvPr/>
              </p:nvSpPr>
              <p:spPr bwMode="auto">
                <a:xfrm flipV="1">
                  <a:off x="5216" y="3385"/>
                  <a:ext cx="0" cy="72"/>
                </a:xfrm>
                <a:prstGeom prst="line">
                  <a:avLst/>
                </a:prstGeom>
                <a:noFill/>
                <a:ln w="6350">
                  <a:solidFill>
                    <a:schemeClr val="bg2"/>
                  </a:solidFill>
                  <a:round/>
                  <a:headEnd/>
                  <a:tailEnd type="none" w="sm" len="med"/>
                </a:ln>
              </p:spPr>
              <p:txBody>
                <a:bodyPr/>
                <a:lstStyle/>
                <a:p>
                  <a:endParaRPr lang="en-US"/>
                </a:p>
              </p:txBody>
            </p:sp>
            <p:sp>
              <p:nvSpPr>
                <p:cNvPr id="31951" name="Line 357"/>
                <p:cNvSpPr>
                  <a:spLocks noChangeShapeType="1"/>
                </p:cNvSpPr>
                <p:nvPr/>
              </p:nvSpPr>
              <p:spPr bwMode="auto">
                <a:xfrm flipV="1">
                  <a:off x="5288" y="3385"/>
                  <a:ext cx="0" cy="72"/>
                </a:xfrm>
                <a:prstGeom prst="line">
                  <a:avLst/>
                </a:prstGeom>
                <a:noFill/>
                <a:ln w="6350">
                  <a:solidFill>
                    <a:schemeClr val="bg2"/>
                  </a:solidFill>
                  <a:round/>
                  <a:headEnd/>
                  <a:tailEnd type="none" w="sm" len="med"/>
                </a:ln>
              </p:spPr>
              <p:txBody>
                <a:bodyPr/>
                <a:lstStyle/>
                <a:p>
                  <a:endParaRPr lang="en-US"/>
                </a:p>
              </p:txBody>
            </p:sp>
            <p:sp>
              <p:nvSpPr>
                <p:cNvPr id="31952" name="Line 358"/>
                <p:cNvSpPr>
                  <a:spLocks noChangeShapeType="1"/>
                </p:cNvSpPr>
                <p:nvPr/>
              </p:nvSpPr>
              <p:spPr bwMode="auto">
                <a:xfrm flipV="1">
                  <a:off x="5360" y="3385"/>
                  <a:ext cx="0" cy="72"/>
                </a:xfrm>
                <a:prstGeom prst="line">
                  <a:avLst/>
                </a:prstGeom>
                <a:noFill/>
                <a:ln w="6350">
                  <a:solidFill>
                    <a:schemeClr val="bg2"/>
                  </a:solidFill>
                  <a:round/>
                  <a:headEnd/>
                  <a:tailEnd type="none" w="sm" len="med"/>
                </a:ln>
              </p:spPr>
              <p:txBody>
                <a:bodyPr/>
                <a:lstStyle/>
                <a:p>
                  <a:endParaRPr lang="en-US"/>
                </a:p>
              </p:txBody>
            </p:sp>
            <p:sp>
              <p:nvSpPr>
                <p:cNvPr id="31953" name="Line 359"/>
                <p:cNvSpPr>
                  <a:spLocks noChangeShapeType="1"/>
                </p:cNvSpPr>
                <p:nvPr/>
              </p:nvSpPr>
              <p:spPr bwMode="auto">
                <a:xfrm flipV="1">
                  <a:off x="5432" y="3385"/>
                  <a:ext cx="0" cy="72"/>
                </a:xfrm>
                <a:prstGeom prst="line">
                  <a:avLst/>
                </a:prstGeom>
                <a:noFill/>
                <a:ln w="6350">
                  <a:solidFill>
                    <a:schemeClr val="bg2"/>
                  </a:solidFill>
                  <a:round/>
                  <a:headEnd/>
                  <a:tailEnd type="none" w="sm" len="med"/>
                </a:ln>
              </p:spPr>
              <p:txBody>
                <a:bodyPr/>
                <a:lstStyle/>
                <a:p>
                  <a:endParaRPr lang="en-US"/>
                </a:p>
              </p:txBody>
            </p:sp>
          </p:grpSp>
          <p:grpSp>
            <p:nvGrpSpPr>
              <p:cNvPr id="31886" name="Group 360"/>
              <p:cNvGrpSpPr>
                <a:grpSpLocks/>
              </p:cNvGrpSpPr>
              <p:nvPr/>
            </p:nvGrpSpPr>
            <p:grpSpPr bwMode="auto">
              <a:xfrm>
                <a:off x="2843" y="2451"/>
                <a:ext cx="1152" cy="72"/>
                <a:chOff x="4352" y="3385"/>
                <a:chExt cx="1152" cy="72"/>
              </a:xfrm>
            </p:grpSpPr>
            <p:sp>
              <p:nvSpPr>
                <p:cNvPr id="31922" name="Rectangle 361"/>
                <p:cNvSpPr>
                  <a:spLocks noChangeArrowheads="1"/>
                </p:cNvSpPr>
                <p:nvPr/>
              </p:nvSpPr>
              <p:spPr bwMode="auto">
                <a:xfrm>
                  <a:off x="4352" y="3385"/>
                  <a:ext cx="1152" cy="72"/>
                </a:xfrm>
                <a:prstGeom prst="rect">
                  <a:avLst/>
                </a:prstGeom>
                <a:solidFill>
                  <a:srgbClr val="CFCFFF"/>
                </a:solidFill>
                <a:ln w="12700">
                  <a:solidFill>
                    <a:schemeClr val="bg2"/>
                  </a:solidFill>
                  <a:miter lim="800000"/>
                  <a:headEnd/>
                  <a:tailEnd type="none" w="sm" len="med"/>
                </a:ln>
              </p:spPr>
              <p:txBody>
                <a:bodyPr wrap="none" anchor="ctr"/>
                <a:lstStyle/>
                <a:p>
                  <a:endParaRPr lang="en-US"/>
                </a:p>
              </p:txBody>
            </p:sp>
            <p:sp>
              <p:nvSpPr>
                <p:cNvPr id="31923" name="Line 362"/>
                <p:cNvSpPr>
                  <a:spLocks noChangeShapeType="1"/>
                </p:cNvSpPr>
                <p:nvPr/>
              </p:nvSpPr>
              <p:spPr bwMode="auto">
                <a:xfrm flipV="1">
                  <a:off x="4425" y="3385"/>
                  <a:ext cx="0" cy="72"/>
                </a:xfrm>
                <a:prstGeom prst="line">
                  <a:avLst/>
                </a:prstGeom>
                <a:noFill/>
                <a:ln w="6350">
                  <a:solidFill>
                    <a:schemeClr val="bg2"/>
                  </a:solidFill>
                  <a:round/>
                  <a:headEnd/>
                  <a:tailEnd type="none" w="sm" len="med"/>
                </a:ln>
              </p:spPr>
              <p:txBody>
                <a:bodyPr/>
                <a:lstStyle/>
                <a:p>
                  <a:endParaRPr lang="en-US"/>
                </a:p>
              </p:txBody>
            </p:sp>
            <p:sp>
              <p:nvSpPr>
                <p:cNvPr id="31924" name="Line 363"/>
                <p:cNvSpPr>
                  <a:spLocks noChangeShapeType="1"/>
                </p:cNvSpPr>
                <p:nvPr/>
              </p:nvSpPr>
              <p:spPr bwMode="auto">
                <a:xfrm flipV="1">
                  <a:off x="4497" y="3385"/>
                  <a:ext cx="0" cy="72"/>
                </a:xfrm>
                <a:prstGeom prst="line">
                  <a:avLst/>
                </a:prstGeom>
                <a:noFill/>
                <a:ln w="6350">
                  <a:solidFill>
                    <a:schemeClr val="bg2"/>
                  </a:solidFill>
                  <a:round/>
                  <a:headEnd/>
                  <a:tailEnd type="none" w="sm" len="med"/>
                </a:ln>
              </p:spPr>
              <p:txBody>
                <a:bodyPr/>
                <a:lstStyle/>
                <a:p>
                  <a:endParaRPr lang="en-US"/>
                </a:p>
              </p:txBody>
            </p:sp>
            <p:sp>
              <p:nvSpPr>
                <p:cNvPr id="31925" name="Line 364"/>
                <p:cNvSpPr>
                  <a:spLocks noChangeShapeType="1"/>
                </p:cNvSpPr>
                <p:nvPr/>
              </p:nvSpPr>
              <p:spPr bwMode="auto">
                <a:xfrm flipV="1">
                  <a:off x="4569" y="3385"/>
                  <a:ext cx="0" cy="72"/>
                </a:xfrm>
                <a:prstGeom prst="line">
                  <a:avLst/>
                </a:prstGeom>
                <a:noFill/>
                <a:ln w="6350">
                  <a:solidFill>
                    <a:schemeClr val="bg2"/>
                  </a:solidFill>
                  <a:round/>
                  <a:headEnd/>
                  <a:tailEnd type="none" w="sm" len="med"/>
                </a:ln>
              </p:spPr>
              <p:txBody>
                <a:bodyPr/>
                <a:lstStyle/>
                <a:p>
                  <a:endParaRPr lang="en-US"/>
                </a:p>
              </p:txBody>
            </p:sp>
            <p:sp>
              <p:nvSpPr>
                <p:cNvPr id="31926" name="Line 365"/>
                <p:cNvSpPr>
                  <a:spLocks noChangeShapeType="1"/>
                </p:cNvSpPr>
                <p:nvPr/>
              </p:nvSpPr>
              <p:spPr bwMode="auto">
                <a:xfrm flipV="1">
                  <a:off x="4641" y="3385"/>
                  <a:ext cx="0" cy="72"/>
                </a:xfrm>
                <a:prstGeom prst="line">
                  <a:avLst/>
                </a:prstGeom>
                <a:noFill/>
                <a:ln w="6350">
                  <a:solidFill>
                    <a:schemeClr val="bg2"/>
                  </a:solidFill>
                  <a:round/>
                  <a:headEnd/>
                  <a:tailEnd type="none" w="sm" len="med"/>
                </a:ln>
              </p:spPr>
              <p:txBody>
                <a:bodyPr/>
                <a:lstStyle/>
                <a:p>
                  <a:endParaRPr lang="en-US"/>
                </a:p>
              </p:txBody>
            </p:sp>
            <p:sp>
              <p:nvSpPr>
                <p:cNvPr id="31927" name="Line 366"/>
                <p:cNvSpPr>
                  <a:spLocks noChangeShapeType="1"/>
                </p:cNvSpPr>
                <p:nvPr/>
              </p:nvSpPr>
              <p:spPr bwMode="auto">
                <a:xfrm flipV="1">
                  <a:off x="4713" y="3385"/>
                  <a:ext cx="0" cy="72"/>
                </a:xfrm>
                <a:prstGeom prst="line">
                  <a:avLst/>
                </a:prstGeom>
                <a:noFill/>
                <a:ln w="6350">
                  <a:solidFill>
                    <a:schemeClr val="bg2"/>
                  </a:solidFill>
                  <a:round/>
                  <a:headEnd/>
                  <a:tailEnd type="none" w="sm" len="med"/>
                </a:ln>
              </p:spPr>
              <p:txBody>
                <a:bodyPr/>
                <a:lstStyle/>
                <a:p>
                  <a:endParaRPr lang="en-US"/>
                </a:p>
              </p:txBody>
            </p:sp>
            <p:sp>
              <p:nvSpPr>
                <p:cNvPr id="31928" name="Line 367"/>
                <p:cNvSpPr>
                  <a:spLocks noChangeShapeType="1"/>
                </p:cNvSpPr>
                <p:nvPr/>
              </p:nvSpPr>
              <p:spPr bwMode="auto">
                <a:xfrm flipV="1">
                  <a:off x="4785" y="3385"/>
                  <a:ext cx="0" cy="72"/>
                </a:xfrm>
                <a:prstGeom prst="line">
                  <a:avLst/>
                </a:prstGeom>
                <a:noFill/>
                <a:ln w="6350">
                  <a:solidFill>
                    <a:schemeClr val="bg2"/>
                  </a:solidFill>
                  <a:round/>
                  <a:headEnd/>
                  <a:tailEnd type="none" w="sm" len="med"/>
                </a:ln>
              </p:spPr>
              <p:txBody>
                <a:bodyPr/>
                <a:lstStyle/>
                <a:p>
                  <a:endParaRPr lang="en-US"/>
                </a:p>
              </p:txBody>
            </p:sp>
            <p:sp>
              <p:nvSpPr>
                <p:cNvPr id="31929" name="Line 368"/>
                <p:cNvSpPr>
                  <a:spLocks noChangeShapeType="1"/>
                </p:cNvSpPr>
                <p:nvPr/>
              </p:nvSpPr>
              <p:spPr bwMode="auto">
                <a:xfrm flipV="1">
                  <a:off x="4857" y="3385"/>
                  <a:ext cx="0" cy="72"/>
                </a:xfrm>
                <a:prstGeom prst="line">
                  <a:avLst/>
                </a:prstGeom>
                <a:noFill/>
                <a:ln w="6350">
                  <a:solidFill>
                    <a:schemeClr val="bg2"/>
                  </a:solidFill>
                  <a:round/>
                  <a:headEnd/>
                  <a:tailEnd type="none" w="sm" len="med"/>
                </a:ln>
              </p:spPr>
              <p:txBody>
                <a:bodyPr/>
                <a:lstStyle/>
                <a:p>
                  <a:endParaRPr lang="en-US"/>
                </a:p>
              </p:txBody>
            </p:sp>
            <p:sp>
              <p:nvSpPr>
                <p:cNvPr id="31930" name="Line 369"/>
                <p:cNvSpPr>
                  <a:spLocks noChangeShapeType="1"/>
                </p:cNvSpPr>
                <p:nvPr/>
              </p:nvSpPr>
              <p:spPr bwMode="auto">
                <a:xfrm flipV="1">
                  <a:off x="4929" y="3385"/>
                  <a:ext cx="0" cy="72"/>
                </a:xfrm>
                <a:prstGeom prst="line">
                  <a:avLst/>
                </a:prstGeom>
                <a:noFill/>
                <a:ln w="6350">
                  <a:solidFill>
                    <a:schemeClr val="bg2"/>
                  </a:solidFill>
                  <a:round/>
                  <a:headEnd/>
                  <a:tailEnd type="none" w="sm" len="med"/>
                </a:ln>
              </p:spPr>
              <p:txBody>
                <a:bodyPr/>
                <a:lstStyle/>
                <a:p>
                  <a:endParaRPr lang="en-US"/>
                </a:p>
              </p:txBody>
            </p:sp>
            <p:sp>
              <p:nvSpPr>
                <p:cNvPr id="31931" name="Line 370"/>
                <p:cNvSpPr>
                  <a:spLocks noChangeShapeType="1"/>
                </p:cNvSpPr>
                <p:nvPr/>
              </p:nvSpPr>
              <p:spPr bwMode="auto">
                <a:xfrm flipV="1">
                  <a:off x="5000" y="3385"/>
                  <a:ext cx="0" cy="72"/>
                </a:xfrm>
                <a:prstGeom prst="line">
                  <a:avLst/>
                </a:prstGeom>
                <a:noFill/>
                <a:ln w="6350">
                  <a:solidFill>
                    <a:schemeClr val="bg2"/>
                  </a:solidFill>
                  <a:round/>
                  <a:headEnd/>
                  <a:tailEnd type="none" w="sm" len="med"/>
                </a:ln>
              </p:spPr>
              <p:txBody>
                <a:bodyPr/>
                <a:lstStyle/>
                <a:p>
                  <a:endParaRPr lang="en-US"/>
                </a:p>
              </p:txBody>
            </p:sp>
            <p:sp>
              <p:nvSpPr>
                <p:cNvPr id="31932" name="Line 371"/>
                <p:cNvSpPr>
                  <a:spLocks noChangeShapeType="1"/>
                </p:cNvSpPr>
                <p:nvPr/>
              </p:nvSpPr>
              <p:spPr bwMode="auto">
                <a:xfrm flipV="1">
                  <a:off x="5072" y="3385"/>
                  <a:ext cx="0" cy="72"/>
                </a:xfrm>
                <a:prstGeom prst="line">
                  <a:avLst/>
                </a:prstGeom>
                <a:noFill/>
                <a:ln w="6350">
                  <a:solidFill>
                    <a:schemeClr val="bg2"/>
                  </a:solidFill>
                  <a:round/>
                  <a:headEnd/>
                  <a:tailEnd type="none" w="sm" len="med"/>
                </a:ln>
              </p:spPr>
              <p:txBody>
                <a:bodyPr/>
                <a:lstStyle/>
                <a:p>
                  <a:endParaRPr lang="en-US"/>
                </a:p>
              </p:txBody>
            </p:sp>
            <p:sp>
              <p:nvSpPr>
                <p:cNvPr id="31933" name="Line 372"/>
                <p:cNvSpPr>
                  <a:spLocks noChangeShapeType="1"/>
                </p:cNvSpPr>
                <p:nvPr/>
              </p:nvSpPr>
              <p:spPr bwMode="auto">
                <a:xfrm flipV="1">
                  <a:off x="5144" y="3385"/>
                  <a:ext cx="0" cy="72"/>
                </a:xfrm>
                <a:prstGeom prst="line">
                  <a:avLst/>
                </a:prstGeom>
                <a:noFill/>
                <a:ln w="6350">
                  <a:solidFill>
                    <a:schemeClr val="bg2"/>
                  </a:solidFill>
                  <a:round/>
                  <a:headEnd/>
                  <a:tailEnd type="none" w="sm" len="med"/>
                </a:ln>
              </p:spPr>
              <p:txBody>
                <a:bodyPr/>
                <a:lstStyle/>
                <a:p>
                  <a:endParaRPr lang="en-US"/>
                </a:p>
              </p:txBody>
            </p:sp>
            <p:sp>
              <p:nvSpPr>
                <p:cNvPr id="31934" name="Line 373"/>
                <p:cNvSpPr>
                  <a:spLocks noChangeShapeType="1"/>
                </p:cNvSpPr>
                <p:nvPr/>
              </p:nvSpPr>
              <p:spPr bwMode="auto">
                <a:xfrm flipV="1">
                  <a:off x="5216" y="3385"/>
                  <a:ext cx="0" cy="72"/>
                </a:xfrm>
                <a:prstGeom prst="line">
                  <a:avLst/>
                </a:prstGeom>
                <a:noFill/>
                <a:ln w="6350">
                  <a:solidFill>
                    <a:schemeClr val="bg2"/>
                  </a:solidFill>
                  <a:round/>
                  <a:headEnd/>
                  <a:tailEnd type="none" w="sm" len="med"/>
                </a:ln>
              </p:spPr>
              <p:txBody>
                <a:bodyPr/>
                <a:lstStyle/>
                <a:p>
                  <a:endParaRPr lang="en-US"/>
                </a:p>
              </p:txBody>
            </p:sp>
            <p:sp>
              <p:nvSpPr>
                <p:cNvPr id="31935" name="Line 374"/>
                <p:cNvSpPr>
                  <a:spLocks noChangeShapeType="1"/>
                </p:cNvSpPr>
                <p:nvPr/>
              </p:nvSpPr>
              <p:spPr bwMode="auto">
                <a:xfrm flipV="1">
                  <a:off x="5288" y="3385"/>
                  <a:ext cx="0" cy="72"/>
                </a:xfrm>
                <a:prstGeom prst="line">
                  <a:avLst/>
                </a:prstGeom>
                <a:noFill/>
                <a:ln w="6350">
                  <a:solidFill>
                    <a:schemeClr val="bg2"/>
                  </a:solidFill>
                  <a:round/>
                  <a:headEnd/>
                  <a:tailEnd type="none" w="sm" len="med"/>
                </a:ln>
              </p:spPr>
              <p:txBody>
                <a:bodyPr/>
                <a:lstStyle/>
                <a:p>
                  <a:endParaRPr lang="en-US"/>
                </a:p>
              </p:txBody>
            </p:sp>
            <p:sp>
              <p:nvSpPr>
                <p:cNvPr id="31936" name="Line 375"/>
                <p:cNvSpPr>
                  <a:spLocks noChangeShapeType="1"/>
                </p:cNvSpPr>
                <p:nvPr/>
              </p:nvSpPr>
              <p:spPr bwMode="auto">
                <a:xfrm flipV="1">
                  <a:off x="5360" y="3385"/>
                  <a:ext cx="0" cy="72"/>
                </a:xfrm>
                <a:prstGeom prst="line">
                  <a:avLst/>
                </a:prstGeom>
                <a:noFill/>
                <a:ln w="6350">
                  <a:solidFill>
                    <a:schemeClr val="bg2"/>
                  </a:solidFill>
                  <a:round/>
                  <a:headEnd/>
                  <a:tailEnd type="none" w="sm" len="med"/>
                </a:ln>
              </p:spPr>
              <p:txBody>
                <a:bodyPr/>
                <a:lstStyle/>
                <a:p>
                  <a:endParaRPr lang="en-US"/>
                </a:p>
              </p:txBody>
            </p:sp>
            <p:sp>
              <p:nvSpPr>
                <p:cNvPr id="31937" name="Line 376"/>
                <p:cNvSpPr>
                  <a:spLocks noChangeShapeType="1"/>
                </p:cNvSpPr>
                <p:nvPr/>
              </p:nvSpPr>
              <p:spPr bwMode="auto">
                <a:xfrm flipV="1">
                  <a:off x="5432" y="3385"/>
                  <a:ext cx="0" cy="72"/>
                </a:xfrm>
                <a:prstGeom prst="line">
                  <a:avLst/>
                </a:prstGeom>
                <a:noFill/>
                <a:ln w="6350">
                  <a:solidFill>
                    <a:schemeClr val="bg2"/>
                  </a:solidFill>
                  <a:round/>
                  <a:headEnd/>
                  <a:tailEnd type="none" w="sm" len="med"/>
                </a:ln>
              </p:spPr>
              <p:txBody>
                <a:bodyPr/>
                <a:lstStyle/>
                <a:p>
                  <a:endParaRPr lang="en-US"/>
                </a:p>
              </p:txBody>
            </p:sp>
          </p:grpSp>
          <p:grpSp>
            <p:nvGrpSpPr>
              <p:cNvPr id="31887" name="Group 377"/>
              <p:cNvGrpSpPr>
                <a:grpSpLocks/>
              </p:cNvGrpSpPr>
              <p:nvPr/>
            </p:nvGrpSpPr>
            <p:grpSpPr bwMode="auto">
              <a:xfrm>
                <a:off x="2843" y="2379"/>
                <a:ext cx="1152" cy="72"/>
                <a:chOff x="4352" y="3385"/>
                <a:chExt cx="1152" cy="72"/>
              </a:xfrm>
            </p:grpSpPr>
            <p:sp>
              <p:nvSpPr>
                <p:cNvPr id="31906" name="Rectangle 378"/>
                <p:cNvSpPr>
                  <a:spLocks noChangeArrowheads="1"/>
                </p:cNvSpPr>
                <p:nvPr/>
              </p:nvSpPr>
              <p:spPr bwMode="auto">
                <a:xfrm>
                  <a:off x="4352" y="3385"/>
                  <a:ext cx="1152" cy="72"/>
                </a:xfrm>
                <a:prstGeom prst="rect">
                  <a:avLst/>
                </a:prstGeom>
                <a:solidFill>
                  <a:srgbClr val="BFBF00"/>
                </a:solidFill>
                <a:ln w="12700">
                  <a:solidFill>
                    <a:schemeClr val="bg2"/>
                  </a:solidFill>
                  <a:miter lim="800000"/>
                  <a:headEnd/>
                  <a:tailEnd type="none" w="sm" len="med"/>
                </a:ln>
              </p:spPr>
              <p:txBody>
                <a:bodyPr wrap="none" anchor="ctr"/>
                <a:lstStyle/>
                <a:p>
                  <a:endParaRPr lang="en-US"/>
                </a:p>
              </p:txBody>
            </p:sp>
            <p:sp>
              <p:nvSpPr>
                <p:cNvPr id="31907" name="Line 379"/>
                <p:cNvSpPr>
                  <a:spLocks noChangeShapeType="1"/>
                </p:cNvSpPr>
                <p:nvPr/>
              </p:nvSpPr>
              <p:spPr bwMode="auto">
                <a:xfrm flipV="1">
                  <a:off x="4425" y="3385"/>
                  <a:ext cx="0" cy="72"/>
                </a:xfrm>
                <a:prstGeom prst="line">
                  <a:avLst/>
                </a:prstGeom>
                <a:noFill/>
                <a:ln w="6350">
                  <a:solidFill>
                    <a:schemeClr val="bg2"/>
                  </a:solidFill>
                  <a:round/>
                  <a:headEnd/>
                  <a:tailEnd type="none" w="sm" len="med"/>
                </a:ln>
              </p:spPr>
              <p:txBody>
                <a:bodyPr/>
                <a:lstStyle/>
                <a:p>
                  <a:endParaRPr lang="en-US"/>
                </a:p>
              </p:txBody>
            </p:sp>
            <p:sp>
              <p:nvSpPr>
                <p:cNvPr id="31908" name="Line 380"/>
                <p:cNvSpPr>
                  <a:spLocks noChangeShapeType="1"/>
                </p:cNvSpPr>
                <p:nvPr/>
              </p:nvSpPr>
              <p:spPr bwMode="auto">
                <a:xfrm flipV="1">
                  <a:off x="4497" y="3385"/>
                  <a:ext cx="0" cy="72"/>
                </a:xfrm>
                <a:prstGeom prst="line">
                  <a:avLst/>
                </a:prstGeom>
                <a:noFill/>
                <a:ln w="6350">
                  <a:solidFill>
                    <a:schemeClr val="bg2"/>
                  </a:solidFill>
                  <a:round/>
                  <a:headEnd/>
                  <a:tailEnd type="none" w="sm" len="med"/>
                </a:ln>
              </p:spPr>
              <p:txBody>
                <a:bodyPr/>
                <a:lstStyle/>
                <a:p>
                  <a:endParaRPr lang="en-US"/>
                </a:p>
              </p:txBody>
            </p:sp>
            <p:sp>
              <p:nvSpPr>
                <p:cNvPr id="31909" name="Line 381"/>
                <p:cNvSpPr>
                  <a:spLocks noChangeShapeType="1"/>
                </p:cNvSpPr>
                <p:nvPr/>
              </p:nvSpPr>
              <p:spPr bwMode="auto">
                <a:xfrm flipV="1">
                  <a:off x="4569" y="3385"/>
                  <a:ext cx="0" cy="72"/>
                </a:xfrm>
                <a:prstGeom prst="line">
                  <a:avLst/>
                </a:prstGeom>
                <a:noFill/>
                <a:ln w="6350">
                  <a:solidFill>
                    <a:schemeClr val="bg2"/>
                  </a:solidFill>
                  <a:round/>
                  <a:headEnd/>
                  <a:tailEnd type="none" w="sm" len="med"/>
                </a:ln>
              </p:spPr>
              <p:txBody>
                <a:bodyPr/>
                <a:lstStyle/>
                <a:p>
                  <a:endParaRPr lang="en-US"/>
                </a:p>
              </p:txBody>
            </p:sp>
            <p:sp>
              <p:nvSpPr>
                <p:cNvPr id="31910" name="Line 382"/>
                <p:cNvSpPr>
                  <a:spLocks noChangeShapeType="1"/>
                </p:cNvSpPr>
                <p:nvPr/>
              </p:nvSpPr>
              <p:spPr bwMode="auto">
                <a:xfrm flipV="1">
                  <a:off x="4641" y="3385"/>
                  <a:ext cx="0" cy="72"/>
                </a:xfrm>
                <a:prstGeom prst="line">
                  <a:avLst/>
                </a:prstGeom>
                <a:noFill/>
                <a:ln w="6350">
                  <a:solidFill>
                    <a:schemeClr val="bg2"/>
                  </a:solidFill>
                  <a:round/>
                  <a:headEnd/>
                  <a:tailEnd type="none" w="sm" len="med"/>
                </a:ln>
              </p:spPr>
              <p:txBody>
                <a:bodyPr/>
                <a:lstStyle/>
                <a:p>
                  <a:endParaRPr lang="en-US"/>
                </a:p>
              </p:txBody>
            </p:sp>
            <p:sp>
              <p:nvSpPr>
                <p:cNvPr id="31911" name="Line 383"/>
                <p:cNvSpPr>
                  <a:spLocks noChangeShapeType="1"/>
                </p:cNvSpPr>
                <p:nvPr/>
              </p:nvSpPr>
              <p:spPr bwMode="auto">
                <a:xfrm flipV="1">
                  <a:off x="4713" y="3385"/>
                  <a:ext cx="0" cy="72"/>
                </a:xfrm>
                <a:prstGeom prst="line">
                  <a:avLst/>
                </a:prstGeom>
                <a:noFill/>
                <a:ln w="6350">
                  <a:solidFill>
                    <a:schemeClr val="bg2"/>
                  </a:solidFill>
                  <a:round/>
                  <a:headEnd/>
                  <a:tailEnd type="none" w="sm" len="med"/>
                </a:ln>
              </p:spPr>
              <p:txBody>
                <a:bodyPr/>
                <a:lstStyle/>
                <a:p>
                  <a:endParaRPr lang="en-US"/>
                </a:p>
              </p:txBody>
            </p:sp>
            <p:sp>
              <p:nvSpPr>
                <p:cNvPr id="31912" name="Line 384"/>
                <p:cNvSpPr>
                  <a:spLocks noChangeShapeType="1"/>
                </p:cNvSpPr>
                <p:nvPr/>
              </p:nvSpPr>
              <p:spPr bwMode="auto">
                <a:xfrm flipV="1">
                  <a:off x="4785" y="3385"/>
                  <a:ext cx="0" cy="72"/>
                </a:xfrm>
                <a:prstGeom prst="line">
                  <a:avLst/>
                </a:prstGeom>
                <a:noFill/>
                <a:ln w="6350">
                  <a:solidFill>
                    <a:schemeClr val="bg2"/>
                  </a:solidFill>
                  <a:round/>
                  <a:headEnd/>
                  <a:tailEnd type="none" w="sm" len="med"/>
                </a:ln>
              </p:spPr>
              <p:txBody>
                <a:bodyPr/>
                <a:lstStyle/>
                <a:p>
                  <a:endParaRPr lang="en-US"/>
                </a:p>
              </p:txBody>
            </p:sp>
            <p:sp>
              <p:nvSpPr>
                <p:cNvPr id="31913" name="Line 385"/>
                <p:cNvSpPr>
                  <a:spLocks noChangeShapeType="1"/>
                </p:cNvSpPr>
                <p:nvPr/>
              </p:nvSpPr>
              <p:spPr bwMode="auto">
                <a:xfrm flipV="1">
                  <a:off x="4857" y="3385"/>
                  <a:ext cx="0" cy="72"/>
                </a:xfrm>
                <a:prstGeom prst="line">
                  <a:avLst/>
                </a:prstGeom>
                <a:noFill/>
                <a:ln w="6350">
                  <a:solidFill>
                    <a:schemeClr val="bg2"/>
                  </a:solidFill>
                  <a:round/>
                  <a:headEnd/>
                  <a:tailEnd type="none" w="sm" len="med"/>
                </a:ln>
              </p:spPr>
              <p:txBody>
                <a:bodyPr/>
                <a:lstStyle/>
                <a:p>
                  <a:endParaRPr lang="en-US"/>
                </a:p>
              </p:txBody>
            </p:sp>
            <p:sp>
              <p:nvSpPr>
                <p:cNvPr id="31914" name="Line 386"/>
                <p:cNvSpPr>
                  <a:spLocks noChangeShapeType="1"/>
                </p:cNvSpPr>
                <p:nvPr/>
              </p:nvSpPr>
              <p:spPr bwMode="auto">
                <a:xfrm flipV="1">
                  <a:off x="4929" y="3385"/>
                  <a:ext cx="0" cy="72"/>
                </a:xfrm>
                <a:prstGeom prst="line">
                  <a:avLst/>
                </a:prstGeom>
                <a:noFill/>
                <a:ln w="6350">
                  <a:solidFill>
                    <a:schemeClr val="bg2"/>
                  </a:solidFill>
                  <a:round/>
                  <a:headEnd/>
                  <a:tailEnd type="none" w="sm" len="med"/>
                </a:ln>
              </p:spPr>
              <p:txBody>
                <a:bodyPr/>
                <a:lstStyle/>
                <a:p>
                  <a:endParaRPr lang="en-US"/>
                </a:p>
              </p:txBody>
            </p:sp>
            <p:sp>
              <p:nvSpPr>
                <p:cNvPr id="31915" name="Line 387"/>
                <p:cNvSpPr>
                  <a:spLocks noChangeShapeType="1"/>
                </p:cNvSpPr>
                <p:nvPr/>
              </p:nvSpPr>
              <p:spPr bwMode="auto">
                <a:xfrm flipV="1">
                  <a:off x="5000" y="3385"/>
                  <a:ext cx="0" cy="72"/>
                </a:xfrm>
                <a:prstGeom prst="line">
                  <a:avLst/>
                </a:prstGeom>
                <a:noFill/>
                <a:ln w="6350">
                  <a:solidFill>
                    <a:schemeClr val="bg2"/>
                  </a:solidFill>
                  <a:round/>
                  <a:headEnd/>
                  <a:tailEnd type="none" w="sm" len="med"/>
                </a:ln>
              </p:spPr>
              <p:txBody>
                <a:bodyPr/>
                <a:lstStyle/>
                <a:p>
                  <a:endParaRPr lang="en-US"/>
                </a:p>
              </p:txBody>
            </p:sp>
            <p:sp>
              <p:nvSpPr>
                <p:cNvPr id="31916" name="Line 388"/>
                <p:cNvSpPr>
                  <a:spLocks noChangeShapeType="1"/>
                </p:cNvSpPr>
                <p:nvPr/>
              </p:nvSpPr>
              <p:spPr bwMode="auto">
                <a:xfrm flipV="1">
                  <a:off x="5072" y="3385"/>
                  <a:ext cx="0" cy="72"/>
                </a:xfrm>
                <a:prstGeom prst="line">
                  <a:avLst/>
                </a:prstGeom>
                <a:noFill/>
                <a:ln w="6350">
                  <a:solidFill>
                    <a:schemeClr val="bg2"/>
                  </a:solidFill>
                  <a:round/>
                  <a:headEnd/>
                  <a:tailEnd type="none" w="sm" len="med"/>
                </a:ln>
              </p:spPr>
              <p:txBody>
                <a:bodyPr/>
                <a:lstStyle/>
                <a:p>
                  <a:endParaRPr lang="en-US"/>
                </a:p>
              </p:txBody>
            </p:sp>
            <p:sp>
              <p:nvSpPr>
                <p:cNvPr id="31917" name="Line 389"/>
                <p:cNvSpPr>
                  <a:spLocks noChangeShapeType="1"/>
                </p:cNvSpPr>
                <p:nvPr/>
              </p:nvSpPr>
              <p:spPr bwMode="auto">
                <a:xfrm flipV="1">
                  <a:off x="5144" y="3385"/>
                  <a:ext cx="0" cy="72"/>
                </a:xfrm>
                <a:prstGeom prst="line">
                  <a:avLst/>
                </a:prstGeom>
                <a:noFill/>
                <a:ln w="6350">
                  <a:solidFill>
                    <a:schemeClr val="bg2"/>
                  </a:solidFill>
                  <a:round/>
                  <a:headEnd/>
                  <a:tailEnd type="none" w="sm" len="med"/>
                </a:ln>
              </p:spPr>
              <p:txBody>
                <a:bodyPr/>
                <a:lstStyle/>
                <a:p>
                  <a:endParaRPr lang="en-US"/>
                </a:p>
              </p:txBody>
            </p:sp>
            <p:sp>
              <p:nvSpPr>
                <p:cNvPr id="31918" name="Line 390"/>
                <p:cNvSpPr>
                  <a:spLocks noChangeShapeType="1"/>
                </p:cNvSpPr>
                <p:nvPr/>
              </p:nvSpPr>
              <p:spPr bwMode="auto">
                <a:xfrm flipV="1">
                  <a:off x="5216" y="3385"/>
                  <a:ext cx="0" cy="72"/>
                </a:xfrm>
                <a:prstGeom prst="line">
                  <a:avLst/>
                </a:prstGeom>
                <a:noFill/>
                <a:ln w="6350">
                  <a:solidFill>
                    <a:schemeClr val="bg2"/>
                  </a:solidFill>
                  <a:round/>
                  <a:headEnd/>
                  <a:tailEnd type="none" w="sm" len="med"/>
                </a:ln>
              </p:spPr>
              <p:txBody>
                <a:bodyPr/>
                <a:lstStyle/>
                <a:p>
                  <a:endParaRPr lang="en-US"/>
                </a:p>
              </p:txBody>
            </p:sp>
            <p:sp>
              <p:nvSpPr>
                <p:cNvPr id="31919" name="Line 391"/>
                <p:cNvSpPr>
                  <a:spLocks noChangeShapeType="1"/>
                </p:cNvSpPr>
                <p:nvPr/>
              </p:nvSpPr>
              <p:spPr bwMode="auto">
                <a:xfrm flipV="1">
                  <a:off x="5288" y="3385"/>
                  <a:ext cx="0" cy="72"/>
                </a:xfrm>
                <a:prstGeom prst="line">
                  <a:avLst/>
                </a:prstGeom>
                <a:noFill/>
                <a:ln w="6350">
                  <a:solidFill>
                    <a:schemeClr val="bg2"/>
                  </a:solidFill>
                  <a:round/>
                  <a:headEnd/>
                  <a:tailEnd type="none" w="sm" len="med"/>
                </a:ln>
              </p:spPr>
              <p:txBody>
                <a:bodyPr/>
                <a:lstStyle/>
                <a:p>
                  <a:endParaRPr lang="en-US"/>
                </a:p>
              </p:txBody>
            </p:sp>
            <p:sp>
              <p:nvSpPr>
                <p:cNvPr id="31920" name="Line 392"/>
                <p:cNvSpPr>
                  <a:spLocks noChangeShapeType="1"/>
                </p:cNvSpPr>
                <p:nvPr/>
              </p:nvSpPr>
              <p:spPr bwMode="auto">
                <a:xfrm flipV="1">
                  <a:off x="5360" y="3385"/>
                  <a:ext cx="0" cy="72"/>
                </a:xfrm>
                <a:prstGeom prst="line">
                  <a:avLst/>
                </a:prstGeom>
                <a:noFill/>
                <a:ln w="6350">
                  <a:solidFill>
                    <a:schemeClr val="bg2"/>
                  </a:solidFill>
                  <a:round/>
                  <a:headEnd/>
                  <a:tailEnd type="none" w="sm" len="med"/>
                </a:ln>
              </p:spPr>
              <p:txBody>
                <a:bodyPr/>
                <a:lstStyle/>
                <a:p>
                  <a:endParaRPr lang="en-US"/>
                </a:p>
              </p:txBody>
            </p:sp>
            <p:sp>
              <p:nvSpPr>
                <p:cNvPr id="31921" name="Line 393"/>
                <p:cNvSpPr>
                  <a:spLocks noChangeShapeType="1"/>
                </p:cNvSpPr>
                <p:nvPr/>
              </p:nvSpPr>
              <p:spPr bwMode="auto">
                <a:xfrm flipV="1">
                  <a:off x="5432" y="3385"/>
                  <a:ext cx="0" cy="72"/>
                </a:xfrm>
                <a:prstGeom prst="line">
                  <a:avLst/>
                </a:prstGeom>
                <a:noFill/>
                <a:ln w="6350">
                  <a:solidFill>
                    <a:schemeClr val="bg2"/>
                  </a:solidFill>
                  <a:round/>
                  <a:headEnd/>
                  <a:tailEnd type="none" w="sm" len="med"/>
                </a:ln>
              </p:spPr>
              <p:txBody>
                <a:bodyPr/>
                <a:lstStyle/>
                <a:p>
                  <a:endParaRPr lang="en-US"/>
                </a:p>
              </p:txBody>
            </p:sp>
          </p:grpSp>
          <p:grpSp>
            <p:nvGrpSpPr>
              <p:cNvPr id="31888" name="Group 394"/>
              <p:cNvGrpSpPr>
                <a:grpSpLocks/>
              </p:cNvGrpSpPr>
              <p:nvPr/>
            </p:nvGrpSpPr>
            <p:grpSpPr bwMode="auto">
              <a:xfrm>
                <a:off x="2843" y="2307"/>
                <a:ext cx="1152" cy="72"/>
                <a:chOff x="4352" y="3385"/>
                <a:chExt cx="1152" cy="72"/>
              </a:xfrm>
            </p:grpSpPr>
            <p:sp>
              <p:nvSpPr>
                <p:cNvPr id="31890" name="Rectangle 395"/>
                <p:cNvSpPr>
                  <a:spLocks noChangeArrowheads="1"/>
                </p:cNvSpPr>
                <p:nvPr/>
              </p:nvSpPr>
              <p:spPr bwMode="auto">
                <a:xfrm>
                  <a:off x="4352" y="3385"/>
                  <a:ext cx="1152" cy="72"/>
                </a:xfrm>
                <a:prstGeom prst="rect">
                  <a:avLst/>
                </a:prstGeom>
                <a:solidFill>
                  <a:srgbClr val="3F3FFF"/>
                </a:solidFill>
                <a:ln w="12700">
                  <a:solidFill>
                    <a:schemeClr val="bg2"/>
                  </a:solidFill>
                  <a:miter lim="800000"/>
                  <a:headEnd/>
                  <a:tailEnd type="none" w="sm" len="med"/>
                </a:ln>
              </p:spPr>
              <p:txBody>
                <a:bodyPr wrap="none" anchor="ctr"/>
                <a:lstStyle/>
                <a:p>
                  <a:endParaRPr lang="en-US"/>
                </a:p>
              </p:txBody>
            </p:sp>
            <p:sp>
              <p:nvSpPr>
                <p:cNvPr id="31891" name="Line 396"/>
                <p:cNvSpPr>
                  <a:spLocks noChangeShapeType="1"/>
                </p:cNvSpPr>
                <p:nvPr/>
              </p:nvSpPr>
              <p:spPr bwMode="auto">
                <a:xfrm flipV="1">
                  <a:off x="4425" y="3385"/>
                  <a:ext cx="0" cy="72"/>
                </a:xfrm>
                <a:prstGeom prst="line">
                  <a:avLst/>
                </a:prstGeom>
                <a:noFill/>
                <a:ln w="6350">
                  <a:solidFill>
                    <a:schemeClr val="bg2"/>
                  </a:solidFill>
                  <a:round/>
                  <a:headEnd/>
                  <a:tailEnd type="none" w="sm" len="med"/>
                </a:ln>
              </p:spPr>
              <p:txBody>
                <a:bodyPr/>
                <a:lstStyle/>
                <a:p>
                  <a:endParaRPr lang="en-US"/>
                </a:p>
              </p:txBody>
            </p:sp>
            <p:sp>
              <p:nvSpPr>
                <p:cNvPr id="31892" name="Line 397"/>
                <p:cNvSpPr>
                  <a:spLocks noChangeShapeType="1"/>
                </p:cNvSpPr>
                <p:nvPr/>
              </p:nvSpPr>
              <p:spPr bwMode="auto">
                <a:xfrm flipV="1">
                  <a:off x="4497" y="3385"/>
                  <a:ext cx="0" cy="72"/>
                </a:xfrm>
                <a:prstGeom prst="line">
                  <a:avLst/>
                </a:prstGeom>
                <a:noFill/>
                <a:ln w="6350">
                  <a:solidFill>
                    <a:schemeClr val="bg2"/>
                  </a:solidFill>
                  <a:round/>
                  <a:headEnd/>
                  <a:tailEnd type="none" w="sm" len="med"/>
                </a:ln>
              </p:spPr>
              <p:txBody>
                <a:bodyPr/>
                <a:lstStyle/>
                <a:p>
                  <a:endParaRPr lang="en-US"/>
                </a:p>
              </p:txBody>
            </p:sp>
            <p:sp>
              <p:nvSpPr>
                <p:cNvPr id="31893" name="Line 398"/>
                <p:cNvSpPr>
                  <a:spLocks noChangeShapeType="1"/>
                </p:cNvSpPr>
                <p:nvPr/>
              </p:nvSpPr>
              <p:spPr bwMode="auto">
                <a:xfrm flipV="1">
                  <a:off x="4569" y="3385"/>
                  <a:ext cx="0" cy="72"/>
                </a:xfrm>
                <a:prstGeom prst="line">
                  <a:avLst/>
                </a:prstGeom>
                <a:noFill/>
                <a:ln w="6350">
                  <a:solidFill>
                    <a:schemeClr val="bg2"/>
                  </a:solidFill>
                  <a:round/>
                  <a:headEnd/>
                  <a:tailEnd type="none" w="sm" len="med"/>
                </a:ln>
              </p:spPr>
              <p:txBody>
                <a:bodyPr/>
                <a:lstStyle/>
                <a:p>
                  <a:endParaRPr lang="en-US"/>
                </a:p>
              </p:txBody>
            </p:sp>
            <p:sp>
              <p:nvSpPr>
                <p:cNvPr id="31894" name="Line 399"/>
                <p:cNvSpPr>
                  <a:spLocks noChangeShapeType="1"/>
                </p:cNvSpPr>
                <p:nvPr/>
              </p:nvSpPr>
              <p:spPr bwMode="auto">
                <a:xfrm flipV="1">
                  <a:off x="4641" y="3385"/>
                  <a:ext cx="0" cy="72"/>
                </a:xfrm>
                <a:prstGeom prst="line">
                  <a:avLst/>
                </a:prstGeom>
                <a:noFill/>
                <a:ln w="6350">
                  <a:solidFill>
                    <a:schemeClr val="bg2"/>
                  </a:solidFill>
                  <a:round/>
                  <a:headEnd/>
                  <a:tailEnd type="none" w="sm" len="med"/>
                </a:ln>
              </p:spPr>
              <p:txBody>
                <a:bodyPr/>
                <a:lstStyle/>
                <a:p>
                  <a:endParaRPr lang="en-US"/>
                </a:p>
              </p:txBody>
            </p:sp>
            <p:sp>
              <p:nvSpPr>
                <p:cNvPr id="31895" name="Line 400"/>
                <p:cNvSpPr>
                  <a:spLocks noChangeShapeType="1"/>
                </p:cNvSpPr>
                <p:nvPr/>
              </p:nvSpPr>
              <p:spPr bwMode="auto">
                <a:xfrm flipV="1">
                  <a:off x="4713" y="3385"/>
                  <a:ext cx="0" cy="72"/>
                </a:xfrm>
                <a:prstGeom prst="line">
                  <a:avLst/>
                </a:prstGeom>
                <a:noFill/>
                <a:ln w="6350">
                  <a:solidFill>
                    <a:schemeClr val="bg2"/>
                  </a:solidFill>
                  <a:round/>
                  <a:headEnd/>
                  <a:tailEnd type="none" w="sm" len="med"/>
                </a:ln>
              </p:spPr>
              <p:txBody>
                <a:bodyPr/>
                <a:lstStyle/>
                <a:p>
                  <a:endParaRPr lang="en-US"/>
                </a:p>
              </p:txBody>
            </p:sp>
            <p:sp>
              <p:nvSpPr>
                <p:cNvPr id="31896" name="Line 401"/>
                <p:cNvSpPr>
                  <a:spLocks noChangeShapeType="1"/>
                </p:cNvSpPr>
                <p:nvPr/>
              </p:nvSpPr>
              <p:spPr bwMode="auto">
                <a:xfrm flipV="1">
                  <a:off x="4785" y="3385"/>
                  <a:ext cx="0" cy="72"/>
                </a:xfrm>
                <a:prstGeom prst="line">
                  <a:avLst/>
                </a:prstGeom>
                <a:noFill/>
                <a:ln w="6350">
                  <a:solidFill>
                    <a:schemeClr val="bg2"/>
                  </a:solidFill>
                  <a:round/>
                  <a:headEnd/>
                  <a:tailEnd type="none" w="sm" len="med"/>
                </a:ln>
              </p:spPr>
              <p:txBody>
                <a:bodyPr/>
                <a:lstStyle/>
                <a:p>
                  <a:endParaRPr lang="en-US"/>
                </a:p>
              </p:txBody>
            </p:sp>
            <p:sp>
              <p:nvSpPr>
                <p:cNvPr id="31897" name="Line 402"/>
                <p:cNvSpPr>
                  <a:spLocks noChangeShapeType="1"/>
                </p:cNvSpPr>
                <p:nvPr/>
              </p:nvSpPr>
              <p:spPr bwMode="auto">
                <a:xfrm flipV="1">
                  <a:off x="4857" y="3385"/>
                  <a:ext cx="0" cy="72"/>
                </a:xfrm>
                <a:prstGeom prst="line">
                  <a:avLst/>
                </a:prstGeom>
                <a:noFill/>
                <a:ln w="6350">
                  <a:solidFill>
                    <a:schemeClr val="bg2"/>
                  </a:solidFill>
                  <a:round/>
                  <a:headEnd/>
                  <a:tailEnd type="none" w="sm" len="med"/>
                </a:ln>
              </p:spPr>
              <p:txBody>
                <a:bodyPr/>
                <a:lstStyle/>
                <a:p>
                  <a:endParaRPr lang="en-US"/>
                </a:p>
              </p:txBody>
            </p:sp>
            <p:sp>
              <p:nvSpPr>
                <p:cNvPr id="31898" name="Line 403"/>
                <p:cNvSpPr>
                  <a:spLocks noChangeShapeType="1"/>
                </p:cNvSpPr>
                <p:nvPr/>
              </p:nvSpPr>
              <p:spPr bwMode="auto">
                <a:xfrm flipV="1">
                  <a:off x="4929" y="3385"/>
                  <a:ext cx="0" cy="72"/>
                </a:xfrm>
                <a:prstGeom prst="line">
                  <a:avLst/>
                </a:prstGeom>
                <a:noFill/>
                <a:ln w="6350">
                  <a:solidFill>
                    <a:schemeClr val="bg2"/>
                  </a:solidFill>
                  <a:round/>
                  <a:headEnd/>
                  <a:tailEnd type="none" w="sm" len="med"/>
                </a:ln>
              </p:spPr>
              <p:txBody>
                <a:bodyPr/>
                <a:lstStyle/>
                <a:p>
                  <a:endParaRPr lang="en-US"/>
                </a:p>
              </p:txBody>
            </p:sp>
            <p:sp>
              <p:nvSpPr>
                <p:cNvPr id="31899" name="Line 404"/>
                <p:cNvSpPr>
                  <a:spLocks noChangeShapeType="1"/>
                </p:cNvSpPr>
                <p:nvPr/>
              </p:nvSpPr>
              <p:spPr bwMode="auto">
                <a:xfrm flipV="1">
                  <a:off x="5000" y="3385"/>
                  <a:ext cx="0" cy="72"/>
                </a:xfrm>
                <a:prstGeom prst="line">
                  <a:avLst/>
                </a:prstGeom>
                <a:noFill/>
                <a:ln w="6350">
                  <a:solidFill>
                    <a:schemeClr val="bg2"/>
                  </a:solidFill>
                  <a:round/>
                  <a:headEnd/>
                  <a:tailEnd type="none" w="sm" len="med"/>
                </a:ln>
              </p:spPr>
              <p:txBody>
                <a:bodyPr/>
                <a:lstStyle/>
                <a:p>
                  <a:endParaRPr lang="en-US"/>
                </a:p>
              </p:txBody>
            </p:sp>
            <p:sp>
              <p:nvSpPr>
                <p:cNvPr id="31900" name="Line 405"/>
                <p:cNvSpPr>
                  <a:spLocks noChangeShapeType="1"/>
                </p:cNvSpPr>
                <p:nvPr/>
              </p:nvSpPr>
              <p:spPr bwMode="auto">
                <a:xfrm flipV="1">
                  <a:off x="5072" y="3385"/>
                  <a:ext cx="0" cy="72"/>
                </a:xfrm>
                <a:prstGeom prst="line">
                  <a:avLst/>
                </a:prstGeom>
                <a:noFill/>
                <a:ln w="6350">
                  <a:solidFill>
                    <a:schemeClr val="bg2"/>
                  </a:solidFill>
                  <a:round/>
                  <a:headEnd/>
                  <a:tailEnd type="none" w="sm" len="med"/>
                </a:ln>
              </p:spPr>
              <p:txBody>
                <a:bodyPr/>
                <a:lstStyle/>
                <a:p>
                  <a:endParaRPr lang="en-US"/>
                </a:p>
              </p:txBody>
            </p:sp>
            <p:sp>
              <p:nvSpPr>
                <p:cNvPr id="31901" name="Line 406"/>
                <p:cNvSpPr>
                  <a:spLocks noChangeShapeType="1"/>
                </p:cNvSpPr>
                <p:nvPr/>
              </p:nvSpPr>
              <p:spPr bwMode="auto">
                <a:xfrm flipV="1">
                  <a:off x="5144" y="3385"/>
                  <a:ext cx="0" cy="72"/>
                </a:xfrm>
                <a:prstGeom prst="line">
                  <a:avLst/>
                </a:prstGeom>
                <a:noFill/>
                <a:ln w="6350">
                  <a:solidFill>
                    <a:schemeClr val="bg2"/>
                  </a:solidFill>
                  <a:round/>
                  <a:headEnd/>
                  <a:tailEnd type="none" w="sm" len="med"/>
                </a:ln>
              </p:spPr>
              <p:txBody>
                <a:bodyPr/>
                <a:lstStyle/>
                <a:p>
                  <a:endParaRPr lang="en-US"/>
                </a:p>
              </p:txBody>
            </p:sp>
            <p:sp>
              <p:nvSpPr>
                <p:cNvPr id="31902" name="Line 407"/>
                <p:cNvSpPr>
                  <a:spLocks noChangeShapeType="1"/>
                </p:cNvSpPr>
                <p:nvPr/>
              </p:nvSpPr>
              <p:spPr bwMode="auto">
                <a:xfrm flipV="1">
                  <a:off x="5216" y="3385"/>
                  <a:ext cx="0" cy="72"/>
                </a:xfrm>
                <a:prstGeom prst="line">
                  <a:avLst/>
                </a:prstGeom>
                <a:noFill/>
                <a:ln w="6350">
                  <a:solidFill>
                    <a:schemeClr val="bg2"/>
                  </a:solidFill>
                  <a:round/>
                  <a:headEnd/>
                  <a:tailEnd type="none" w="sm" len="med"/>
                </a:ln>
              </p:spPr>
              <p:txBody>
                <a:bodyPr/>
                <a:lstStyle/>
                <a:p>
                  <a:endParaRPr lang="en-US"/>
                </a:p>
              </p:txBody>
            </p:sp>
            <p:sp>
              <p:nvSpPr>
                <p:cNvPr id="31903" name="Line 408"/>
                <p:cNvSpPr>
                  <a:spLocks noChangeShapeType="1"/>
                </p:cNvSpPr>
                <p:nvPr/>
              </p:nvSpPr>
              <p:spPr bwMode="auto">
                <a:xfrm flipV="1">
                  <a:off x="5288" y="3385"/>
                  <a:ext cx="0" cy="72"/>
                </a:xfrm>
                <a:prstGeom prst="line">
                  <a:avLst/>
                </a:prstGeom>
                <a:noFill/>
                <a:ln w="6350">
                  <a:solidFill>
                    <a:schemeClr val="bg2"/>
                  </a:solidFill>
                  <a:round/>
                  <a:headEnd/>
                  <a:tailEnd type="none" w="sm" len="med"/>
                </a:ln>
              </p:spPr>
              <p:txBody>
                <a:bodyPr/>
                <a:lstStyle/>
                <a:p>
                  <a:endParaRPr lang="en-US"/>
                </a:p>
              </p:txBody>
            </p:sp>
            <p:sp>
              <p:nvSpPr>
                <p:cNvPr id="31904" name="Line 409"/>
                <p:cNvSpPr>
                  <a:spLocks noChangeShapeType="1"/>
                </p:cNvSpPr>
                <p:nvPr/>
              </p:nvSpPr>
              <p:spPr bwMode="auto">
                <a:xfrm flipV="1">
                  <a:off x="5360" y="3385"/>
                  <a:ext cx="0" cy="72"/>
                </a:xfrm>
                <a:prstGeom prst="line">
                  <a:avLst/>
                </a:prstGeom>
                <a:noFill/>
                <a:ln w="6350">
                  <a:solidFill>
                    <a:schemeClr val="bg2"/>
                  </a:solidFill>
                  <a:round/>
                  <a:headEnd/>
                  <a:tailEnd type="none" w="sm" len="med"/>
                </a:ln>
              </p:spPr>
              <p:txBody>
                <a:bodyPr/>
                <a:lstStyle/>
                <a:p>
                  <a:endParaRPr lang="en-US"/>
                </a:p>
              </p:txBody>
            </p:sp>
            <p:sp>
              <p:nvSpPr>
                <p:cNvPr id="31905" name="Line 410"/>
                <p:cNvSpPr>
                  <a:spLocks noChangeShapeType="1"/>
                </p:cNvSpPr>
                <p:nvPr/>
              </p:nvSpPr>
              <p:spPr bwMode="auto">
                <a:xfrm flipV="1">
                  <a:off x="5432" y="3385"/>
                  <a:ext cx="0" cy="72"/>
                </a:xfrm>
                <a:prstGeom prst="line">
                  <a:avLst/>
                </a:prstGeom>
                <a:noFill/>
                <a:ln w="6350">
                  <a:solidFill>
                    <a:schemeClr val="bg2"/>
                  </a:solidFill>
                  <a:round/>
                  <a:headEnd/>
                  <a:tailEnd type="none" w="sm" len="med"/>
                </a:ln>
              </p:spPr>
              <p:txBody>
                <a:bodyPr/>
                <a:lstStyle/>
                <a:p>
                  <a:endParaRPr lang="en-US"/>
                </a:p>
              </p:txBody>
            </p:sp>
          </p:grpSp>
          <p:sp>
            <p:nvSpPr>
              <p:cNvPr id="31889" name="Rectangle 411"/>
              <p:cNvSpPr>
                <a:spLocks noChangeArrowheads="1"/>
              </p:cNvSpPr>
              <p:nvPr/>
            </p:nvSpPr>
            <p:spPr bwMode="auto">
              <a:xfrm>
                <a:off x="2843" y="2451"/>
                <a:ext cx="1152" cy="1008"/>
              </a:xfrm>
              <a:prstGeom prst="rect">
                <a:avLst/>
              </a:prstGeom>
              <a:noFill/>
              <a:ln w="28575">
                <a:solidFill>
                  <a:schemeClr val="bg2"/>
                </a:solidFill>
                <a:miter lim="800000"/>
                <a:headEnd/>
                <a:tailEnd type="none" w="sm" len="med"/>
              </a:ln>
            </p:spPr>
            <p:txBody>
              <a:bodyPr wrap="none" anchor="ctr"/>
              <a:lstStyle/>
              <a:p>
                <a:endParaRPr lang="en-US"/>
              </a:p>
            </p:txBody>
          </p:sp>
        </p:grpSp>
        <p:grpSp>
          <p:nvGrpSpPr>
            <p:cNvPr id="31753" name="Group 412"/>
            <p:cNvGrpSpPr>
              <a:grpSpLocks noChangeAspect="1"/>
            </p:cNvGrpSpPr>
            <p:nvPr/>
          </p:nvGrpSpPr>
          <p:grpSpPr bwMode="auto">
            <a:xfrm>
              <a:off x="6765925" y="4065588"/>
              <a:ext cx="1714500" cy="1717675"/>
              <a:chOff x="1728" y="1293"/>
              <a:chExt cx="2159" cy="2163"/>
            </a:xfrm>
          </p:grpSpPr>
          <p:sp>
            <p:nvSpPr>
              <p:cNvPr id="31842" name="Freeform 413"/>
              <p:cNvSpPr>
                <a:spLocks noChangeAspect="1"/>
              </p:cNvSpPr>
              <p:nvPr/>
            </p:nvSpPr>
            <p:spPr bwMode="auto">
              <a:xfrm>
                <a:off x="1728" y="3024"/>
                <a:ext cx="432" cy="432"/>
              </a:xfrm>
              <a:custGeom>
                <a:avLst/>
                <a:gdLst>
                  <a:gd name="T0" fmla="*/ 0 w 432"/>
                  <a:gd name="T1" fmla="*/ 432 h 432"/>
                  <a:gd name="T2" fmla="*/ 144 w 432"/>
                  <a:gd name="T3" fmla="*/ 432 h 432"/>
                  <a:gd name="T4" fmla="*/ 0 w 432"/>
                  <a:gd name="T5" fmla="*/ 288 h 432"/>
                  <a:gd name="T6" fmla="*/ 144 w 432"/>
                  <a:gd name="T7" fmla="*/ 288 h 432"/>
                  <a:gd name="T8" fmla="*/ 288 w 432"/>
                  <a:gd name="T9" fmla="*/ 432 h 432"/>
                  <a:gd name="T10" fmla="*/ 432 w 432"/>
                  <a:gd name="T11" fmla="*/ 432 h 432"/>
                  <a:gd name="T12" fmla="*/ 288 w 432"/>
                  <a:gd name="T13" fmla="*/ 288 h 432"/>
                  <a:gd name="T14" fmla="*/ 432 w 432"/>
                  <a:gd name="T15" fmla="*/ 288 h 432"/>
                  <a:gd name="T16" fmla="*/ 0 w 432"/>
                  <a:gd name="T17" fmla="*/ 144 h 432"/>
                  <a:gd name="T18" fmla="*/ 144 w 432"/>
                  <a:gd name="T19" fmla="*/ 144 h 432"/>
                  <a:gd name="T20" fmla="*/ 0 w 432"/>
                  <a:gd name="T21" fmla="*/ 0 h 432"/>
                  <a:gd name="T22" fmla="*/ 144 w 432"/>
                  <a:gd name="T23" fmla="*/ 0 h 432"/>
                  <a:gd name="T24" fmla="*/ 288 w 432"/>
                  <a:gd name="T25" fmla="*/ 144 h 432"/>
                  <a:gd name="T26" fmla="*/ 432 w 432"/>
                  <a:gd name="T27" fmla="*/ 144 h 432"/>
                  <a:gd name="T28" fmla="*/ 288 w 432"/>
                  <a:gd name="T29" fmla="*/ 0 h 432"/>
                  <a:gd name="T30" fmla="*/ 432 w 432"/>
                  <a:gd name="T31" fmla="*/ 0 h 43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32"/>
                  <a:gd name="T49" fmla="*/ 0 h 432"/>
                  <a:gd name="T50" fmla="*/ 432 w 432"/>
                  <a:gd name="T51" fmla="*/ 432 h 43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32" h="432">
                    <a:moveTo>
                      <a:pt x="0" y="432"/>
                    </a:moveTo>
                    <a:lnTo>
                      <a:pt x="144" y="432"/>
                    </a:lnTo>
                    <a:lnTo>
                      <a:pt x="0" y="288"/>
                    </a:lnTo>
                    <a:lnTo>
                      <a:pt x="144" y="288"/>
                    </a:lnTo>
                    <a:lnTo>
                      <a:pt x="288" y="432"/>
                    </a:lnTo>
                    <a:lnTo>
                      <a:pt x="432" y="432"/>
                    </a:lnTo>
                    <a:lnTo>
                      <a:pt x="288" y="288"/>
                    </a:lnTo>
                    <a:lnTo>
                      <a:pt x="432" y="288"/>
                    </a:lnTo>
                    <a:lnTo>
                      <a:pt x="0" y="144"/>
                    </a:lnTo>
                    <a:lnTo>
                      <a:pt x="144" y="144"/>
                    </a:lnTo>
                    <a:lnTo>
                      <a:pt x="0" y="0"/>
                    </a:lnTo>
                    <a:lnTo>
                      <a:pt x="144" y="0"/>
                    </a:lnTo>
                    <a:lnTo>
                      <a:pt x="288" y="144"/>
                    </a:lnTo>
                    <a:lnTo>
                      <a:pt x="432" y="144"/>
                    </a:lnTo>
                    <a:lnTo>
                      <a:pt x="288" y="0"/>
                    </a:lnTo>
                    <a:lnTo>
                      <a:pt x="432" y="0"/>
                    </a:lnTo>
                  </a:path>
                </a:pathLst>
              </a:custGeom>
              <a:noFill/>
              <a:ln w="9525">
                <a:solidFill>
                  <a:schemeClr val="tx1"/>
                </a:solidFill>
                <a:round/>
                <a:headEnd/>
                <a:tailEnd type="none" w="sm" len="sm"/>
              </a:ln>
            </p:spPr>
            <p:txBody>
              <a:bodyPr/>
              <a:lstStyle/>
              <a:p>
                <a:endParaRPr lang="en-US"/>
              </a:p>
            </p:txBody>
          </p:sp>
          <p:sp>
            <p:nvSpPr>
              <p:cNvPr id="31843" name="Freeform 414"/>
              <p:cNvSpPr>
                <a:spLocks noChangeAspect="1"/>
              </p:cNvSpPr>
              <p:nvPr/>
            </p:nvSpPr>
            <p:spPr bwMode="auto">
              <a:xfrm>
                <a:off x="2304" y="3024"/>
                <a:ext cx="432" cy="432"/>
              </a:xfrm>
              <a:custGeom>
                <a:avLst/>
                <a:gdLst>
                  <a:gd name="T0" fmla="*/ 0 w 432"/>
                  <a:gd name="T1" fmla="*/ 432 h 432"/>
                  <a:gd name="T2" fmla="*/ 144 w 432"/>
                  <a:gd name="T3" fmla="*/ 432 h 432"/>
                  <a:gd name="T4" fmla="*/ 0 w 432"/>
                  <a:gd name="T5" fmla="*/ 288 h 432"/>
                  <a:gd name="T6" fmla="*/ 144 w 432"/>
                  <a:gd name="T7" fmla="*/ 288 h 432"/>
                  <a:gd name="T8" fmla="*/ 288 w 432"/>
                  <a:gd name="T9" fmla="*/ 432 h 432"/>
                  <a:gd name="T10" fmla="*/ 432 w 432"/>
                  <a:gd name="T11" fmla="*/ 432 h 432"/>
                  <a:gd name="T12" fmla="*/ 288 w 432"/>
                  <a:gd name="T13" fmla="*/ 288 h 432"/>
                  <a:gd name="T14" fmla="*/ 432 w 432"/>
                  <a:gd name="T15" fmla="*/ 288 h 432"/>
                  <a:gd name="T16" fmla="*/ 0 w 432"/>
                  <a:gd name="T17" fmla="*/ 144 h 432"/>
                  <a:gd name="T18" fmla="*/ 144 w 432"/>
                  <a:gd name="T19" fmla="*/ 144 h 432"/>
                  <a:gd name="T20" fmla="*/ 0 w 432"/>
                  <a:gd name="T21" fmla="*/ 0 h 432"/>
                  <a:gd name="T22" fmla="*/ 144 w 432"/>
                  <a:gd name="T23" fmla="*/ 0 h 432"/>
                  <a:gd name="T24" fmla="*/ 288 w 432"/>
                  <a:gd name="T25" fmla="*/ 144 h 432"/>
                  <a:gd name="T26" fmla="*/ 432 w 432"/>
                  <a:gd name="T27" fmla="*/ 144 h 432"/>
                  <a:gd name="T28" fmla="*/ 288 w 432"/>
                  <a:gd name="T29" fmla="*/ 0 h 432"/>
                  <a:gd name="T30" fmla="*/ 432 w 432"/>
                  <a:gd name="T31" fmla="*/ 0 h 43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32"/>
                  <a:gd name="T49" fmla="*/ 0 h 432"/>
                  <a:gd name="T50" fmla="*/ 432 w 432"/>
                  <a:gd name="T51" fmla="*/ 432 h 43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32" h="432">
                    <a:moveTo>
                      <a:pt x="0" y="432"/>
                    </a:moveTo>
                    <a:lnTo>
                      <a:pt x="144" y="432"/>
                    </a:lnTo>
                    <a:lnTo>
                      <a:pt x="0" y="288"/>
                    </a:lnTo>
                    <a:lnTo>
                      <a:pt x="144" y="288"/>
                    </a:lnTo>
                    <a:lnTo>
                      <a:pt x="288" y="432"/>
                    </a:lnTo>
                    <a:lnTo>
                      <a:pt x="432" y="432"/>
                    </a:lnTo>
                    <a:lnTo>
                      <a:pt x="288" y="288"/>
                    </a:lnTo>
                    <a:lnTo>
                      <a:pt x="432" y="288"/>
                    </a:lnTo>
                    <a:lnTo>
                      <a:pt x="0" y="144"/>
                    </a:lnTo>
                    <a:lnTo>
                      <a:pt x="144" y="144"/>
                    </a:lnTo>
                    <a:lnTo>
                      <a:pt x="0" y="0"/>
                    </a:lnTo>
                    <a:lnTo>
                      <a:pt x="144" y="0"/>
                    </a:lnTo>
                    <a:lnTo>
                      <a:pt x="288" y="144"/>
                    </a:lnTo>
                    <a:lnTo>
                      <a:pt x="432" y="144"/>
                    </a:lnTo>
                    <a:lnTo>
                      <a:pt x="288" y="0"/>
                    </a:lnTo>
                    <a:lnTo>
                      <a:pt x="432" y="0"/>
                    </a:lnTo>
                  </a:path>
                </a:pathLst>
              </a:custGeom>
              <a:noFill/>
              <a:ln w="9525">
                <a:solidFill>
                  <a:schemeClr val="tx1"/>
                </a:solidFill>
                <a:round/>
                <a:headEnd/>
                <a:tailEnd type="none" w="sm" len="sm"/>
              </a:ln>
            </p:spPr>
            <p:txBody>
              <a:bodyPr/>
              <a:lstStyle/>
              <a:p>
                <a:endParaRPr lang="en-US"/>
              </a:p>
            </p:txBody>
          </p:sp>
          <p:sp>
            <p:nvSpPr>
              <p:cNvPr id="31844" name="Freeform 415"/>
              <p:cNvSpPr>
                <a:spLocks noChangeAspect="1"/>
              </p:cNvSpPr>
              <p:nvPr/>
            </p:nvSpPr>
            <p:spPr bwMode="auto">
              <a:xfrm>
                <a:off x="1728" y="2448"/>
                <a:ext cx="432" cy="432"/>
              </a:xfrm>
              <a:custGeom>
                <a:avLst/>
                <a:gdLst>
                  <a:gd name="T0" fmla="*/ 0 w 432"/>
                  <a:gd name="T1" fmla="*/ 432 h 432"/>
                  <a:gd name="T2" fmla="*/ 144 w 432"/>
                  <a:gd name="T3" fmla="*/ 432 h 432"/>
                  <a:gd name="T4" fmla="*/ 0 w 432"/>
                  <a:gd name="T5" fmla="*/ 288 h 432"/>
                  <a:gd name="T6" fmla="*/ 144 w 432"/>
                  <a:gd name="T7" fmla="*/ 288 h 432"/>
                  <a:gd name="T8" fmla="*/ 288 w 432"/>
                  <a:gd name="T9" fmla="*/ 432 h 432"/>
                  <a:gd name="T10" fmla="*/ 432 w 432"/>
                  <a:gd name="T11" fmla="*/ 432 h 432"/>
                  <a:gd name="T12" fmla="*/ 288 w 432"/>
                  <a:gd name="T13" fmla="*/ 288 h 432"/>
                  <a:gd name="T14" fmla="*/ 432 w 432"/>
                  <a:gd name="T15" fmla="*/ 288 h 432"/>
                  <a:gd name="T16" fmla="*/ 0 w 432"/>
                  <a:gd name="T17" fmla="*/ 144 h 432"/>
                  <a:gd name="T18" fmla="*/ 144 w 432"/>
                  <a:gd name="T19" fmla="*/ 144 h 432"/>
                  <a:gd name="T20" fmla="*/ 0 w 432"/>
                  <a:gd name="T21" fmla="*/ 0 h 432"/>
                  <a:gd name="T22" fmla="*/ 144 w 432"/>
                  <a:gd name="T23" fmla="*/ 0 h 432"/>
                  <a:gd name="T24" fmla="*/ 288 w 432"/>
                  <a:gd name="T25" fmla="*/ 144 h 432"/>
                  <a:gd name="T26" fmla="*/ 432 w 432"/>
                  <a:gd name="T27" fmla="*/ 144 h 432"/>
                  <a:gd name="T28" fmla="*/ 288 w 432"/>
                  <a:gd name="T29" fmla="*/ 0 h 432"/>
                  <a:gd name="T30" fmla="*/ 432 w 432"/>
                  <a:gd name="T31" fmla="*/ 0 h 43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32"/>
                  <a:gd name="T49" fmla="*/ 0 h 432"/>
                  <a:gd name="T50" fmla="*/ 432 w 432"/>
                  <a:gd name="T51" fmla="*/ 432 h 43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32" h="432">
                    <a:moveTo>
                      <a:pt x="0" y="432"/>
                    </a:moveTo>
                    <a:lnTo>
                      <a:pt x="144" y="432"/>
                    </a:lnTo>
                    <a:lnTo>
                      <a:pt x="0" y="288"/>
                    </a:lnTo>
                    <a:lnTo>
                      <a:pt x="144" y="288"/>
                    </a:lnTo>
                    <a:lnTo>
                      <a:pt x="288" y="432"/>
                    </a:lnTo>
                    <a:lnTo>
                      <a:pt x="432" y="432"/>
                    </a:lnTo>
                    <a:lnTo>
                      <a:pt x="288" y="288"/>
                    </a:lnTo>
                    <a:lnTo>
                      <a:pt x="432" y="288"/>
                    </a:lnTo>
                    <a:lnTo>
                      <a:pt x="0" y="144"/>
                    </a:lnTo>
                    <a:lnTo>
                      <a:pt x="144" y="144"/>
                    </a:lnTo>
                    <a:lnTo>
                      <a:pt x="0" y="0"/>
                    </a:lnTo>
                    <a:lnTo>
                      <a:pt x="144" y="0"/>
                    </a:lnTo>
                    <a:lnTo>
                      <a:pt x="288" y="144"/>
                    </a:lnTo>
                    <a:lnTo>
                      <a:pt x="432" y="144"/>
                    </a:lnTo>
                    <a:lnTo>
                      <a:pt x="288" y="0"/>
                    </a:lnTo>
                    <a:lnTo>
                      <a:pt x="432" y="0"/>
                    </a:lnTo>
                  </a:path>
                </a:pathLst>
              </a:custGeom>
              <a:noFill/>
              <a:ln w="9525">
                <a:solidFill>
                  <a:schemeClr val="tx1"/>
                </a:solidFill>
                <a:round/>
                <a:headEnd/>
                <a:tailEnd type="none" w="sm" len="sm"/>
              </a:ln>
            </p:spPr>
            <p:txBody>
              <a:bodyPr/>
              <a:lstStyle/>
              <a:p>
                <a:endParaRPr lang="en-US"/>
              </a:p>
            </p:txBody>
          </p:sp>
          <p:sp>
            <p:nvSpPr>
              <p:cNvPr id="31845" name="Freeform 416"/>
              <p:cNvSpPr>
                <a:spLocks noChangeAspect="1"/>
              </p:cNvSpPr>
              <p:nvPr/>
            </p:nvSpPr>
            <p:spPr bwMode="auto">
              <a:xfrm>
                <a:off x="2303" y="2446"/>
                <a:ext cx="432" cy="432"/>
              </a:xfrm>
              <a:custGeom>
                <a:avLst/>
                <a:gdLst>
                  <a:gd name="T0" fmla="*/ 0 w 432"/>
                  <a:gd name="T1" fmla="*/ 432 h 432"/>
                  <a:gd name="T2" fmla="*/ 144 w 432"/>
                  <a:gd name="T3" fmla="*/ 432 h 432"/>
                  <a:gd name="T4" fmla="*/ 0 w 432"/>
                  <a:gd name="T5" fmla="*/ 288 h 432"/>
                  <a:gd name="T6" fmla="*/ 144 w 432"/>
                  <a:gd name="T7" fmla="*/ 288 h 432"/>
                  <a:gd name="T8" fmla="*/ 288 w 432"/>
                  <a:gd name="T9" fmla="*/ 432 h 432"/>
                  <a:gd name="T10" fmla="*/ 432 w 432"/>
                  <a:gd name="T11" fmla="*/ 432 h 432"/>
                  <a:gd name="T12" fmla="*/ 288 w 432"/>
                  <a:gd name="T13" fmla="*/ 288 h 432"/>
                  <a:gd name="T14" fmla="*/ 432 w 432"/>
                  <a:gd name="T15" fmla="*/ 288 h 432"/>
                  <a:gd name="T16" fmla="*/ 0 w 432"/>
                  <a:gd name="T17" fmla="*/ 144 h 432"/>
                  <a:gd name="T18" fmla="*/ 144 w 432"/>
                  <a:gd name="T19" fmla="*/ 144 h 432"/>
                  <a:gd name="T20" fmla="*/ 0 w 432"/>
                  <a:gd name="T21" fmla="*/ 0 h 432"/>
                  <a:gd name="T22" fmla="*/ 144 w 432"/>
                  <a:gd name="T23" fmla="*/ 0 h 432"/>
                  <a:gd name="T24" fmla="*/ 288 w 432"/>
                  <a:gd name="T25" fmla="*/ 144 h 432"/>
                  <a:gd name="T26" fmla="*/ 432 w 432"/>
                  <a:gd name="T27" fmla="*/ 144 h 432"/>
                  <a:gd name="T28" fmla="*/ 288 w 432"/>
                  <a:gd name="T29" fmla="*/ 0 h 432"/>
                  <a:gd name="T30" fmla="*/ 432 w 432"/>
                  <a:gd name="T31" fmla="*/ 0 h 43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32"/>
                  <a:gd name="T49" fmla="*/ 0 h 432"/>
                  <a:gd name="T50" fmla="*/ 432 w 432"/>
                  <a:gd name="T51" fmla="*/ 432 h 43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32" h="432">
                    <a:moveTo>
                      <a:pt x="0" y="432"/>
                    </a:moveTo>
                    <a:lnTo>
                      <a:pt x="144" y="432"/>
                    </a:lnTo>
                    <a:lnTo>
                      <a:pt x="0" y="288"/>
                    </a:lnTo>
                    <a:lnTo>
                      <a:pt x="144" y="288"/>
                    </a:lnTo>
                    <a:lnTo>
                      <a:pt x="288" y="432"/>
                    </a:lnTo>
                    <a:lnTo>
                      <a:pt x="432" y="432"/>
                    </a:lnTo>
                    <a:lnTo>
                      <a:pt x="288" y="288"/>
                    </a:lnTo>
                    <a:lnTo>
                      <a:pt x="432" y="288"/>
                    </a:lnTo>
                    <a:lnTo>
                      <a:pt x="0" y="144"/>
                    </a:lnTo>
                    <a:lnTo>
                      <a:pt x="144" y="144"/>
                    </a:lnTo>
                    <a:lnTo>
                      <a:pt x="0" y="0"/>
                    </a:lnTo>
                    <a:lnTo>
                      <a:pt x="144" y="0"/>
                    </a:lnTo>
                    <a:lnTo>
                      <a:pt x="288" y="144"/>
                    </a:lnTo>
                    <a:lnTo>
                      <a:pt x="432" y="144"/>
                    </a:lnTo>
                    <a:lnTo>
                      <a:pt x="288" y="0"/>
                    </a:lnTo>
                    <a:lnTo>
                      <a:pt x="432" y="0"/>
                    </a:lnTo>
                  </a:path>
                </a:pathLst>
              </a:custGeom>
              <a:noFill/>
              <a:ln w="9525">
                <a:solidFill>
                  <a:schemeClr val="tx1"/>
                </a:solidFill>
                <a:round/>
                <a:headEnd/>
                <a:tailEnd type="none" w="sm" len="sm"/>
              </a:ln>
            </p:spPr>
            <p:txBody>
              <a:bodyPr/>
              <a:lstStyle/>
              <a:p>
                <a:endParaRPr lang="en-US"/>
              </a:p>
            </p:txBody>
          </p:sp>
          <p:sp>
            <p:nvSpPr>
              <p:cNvPr id="31846" name="Freeform 417"/>
              <p:cNvSpPr>
                <a:spLocks noChangeAspect="1"/>
              </p:cNvSpPr>
              <p:nvPr/>
            </p:nvSpPr>
            <p:spPr bwMode="auto">
              <a:xfrm>
                <a:off x="2879" y="3024"/>
                <a:ext cx="432" cy="432"/>
              </a:xfrm>
              <a:custGeom>
                <a:avLst/>
                <a:gdLst>
                  <a:gd name="T0" fmla="*/ 0 w 432"/>
                  <a:gd name="T1" fmla="*/ 432 h 432"/>
                  <a:gd name="T2" fmla="*/ 144 w 432"/>
                  <a:gd name="T3" fmla="*/ 432 h 432"/>
                  <a:gd name="T4" fmla="*/ 0 w 432"/>
                  <a:gd name="T5" fmla="*/ 288 h 432"/>
                  <a:gd name="T6" fmla="*/ 144 w 432"/>
                  <a:gd name="T7" fmla="*/ 288 h 432"/>
                  <a:gd name="T8" fmla="*/ 288 w 432"/>
                  <a:gd name="T9" fmla="*/ 432 h 432"/>
                  <a:gd name="T10" fmla="*/ 432 w 432"/>
                  <a:gd name="T11" fmla="*/ 432 h 432"/>
                  <a:gd name="T12" fmla="*/ 288 w 432"/>
                  <a:gd name="T13" fmla="*/ 288 h 432"/>
                  <a:gd name="T14" fmla="*/ 432 w 432"/>
                  <a:gd name="T15" fmla="*/ 288 h 432"/>
                  <a:gd name="T16" fmla="*/ 0 w 432"/>
                  <a:gd name="T17" fmla="*/ 144 h 432"/>
                  <a:gd name="T18" fmla="*/ 144 w 432"/>
                  <a:gd name="T19" fmla="*/ 144 h 432"/>
                  <a:gd name="T20" fmla="*/ 0 w 432"/>
                  <a:gd name="T21" fmla="*/ 0 h 432"/>
                  <a:gd name="T22" fmla="*/ 144 w 432"/>
                  <a:gd name="T23" fmla="*/ 0 h 432"/>
                  <a:gd name="T24" fmla="*/ 288 w 432"/>
                  <a:gd name="T25" fmla="*/ 144 h 432"/>
                  <a:gd name="T26" fmla="*/ 432 w 432"/>
                  <a:gd name="T27" fmla="*/ 144 h 432"/>
                  <a:gd name="T28" fmla="*/ 288 w 432"/>
                  <a:gd name="T29" fmla="*/ 0 h 432"/>
                  <a:gd name="T30" fmla="*/ 432 w 432"/>
                  <a:gd name="T31" fmla="*/ 0 h 43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32"/>
                  <a:gd name="T49" fmla="*/ 0 h 432"/>
                  <a:gd name="T50" fmla="*/ 432 w 432"/>
                  <a:gd name="T51" fmla="*/ 432 h 43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32" h="432">
                    <a:moveTo>
                      <a:pt x="0" y="432"/>
                    </a:moveTo>
                    <a:lnTo>
                      <a:pt x="144" y="432"/>
                    </a:lnTo>
                    <a:lnTo>
                      <a:pt x="0" y="288"/>
                    </a:lnTo>
                    <a:lnTo>
                      <a:pt x="144" y="288"/>
                    </a:lnTo>
                    <a:lnTo>
                      <a:pt x="288" y="432"/>
                    </a:lnTo>
                    <a:lnTo>
                      <a:pt x="432" y="432"/>
                    </a:lnTo>
                    <a:lnTo>
                      <a:pt x="288" y="288"/>
                    </a:lnTo>
                    <a:lnTo>
                      <a:pt x="432" y="288"/>
                    </a:lnTo>
                    <a:lnTo>
                      <a:pt x="0" y="144"/>
                    </a:lnTo>
                    <a:lnTo>
                      <a:pt x="144" y="144"/>
                    </a:lnTo>
                    <a:lnTo>
                      <a:pt x="0" y="0"/>
                    </a:lnTo>
                    <a:lnTo>
                      <a:pt x="144" y="0"/>
                    </a:lnTo>
                    <a:lnTo>
                      <a:pt x="288" y="144"/>
                    </a:lnTo>
                    <a:lnTo>
                      <a:pt x="432" y="144"/>
                    </a:lnTo>
                    <a:lnTo>
                      <a:pt x="288" y="0"/>
                    </a:lnTo>
                    <a:lnTo>
                      <a:pt x="432" y="0"/>
                    </a:lnTo>
                  </a:path>
                </a:pathLst>
              </a:custGeom>
              <a:noFill/>
              <a:ln w="9525">
                <a:solidFill>
                  <a:schemeClr val="tx1"/>
                </a:solidFill>
                <a:round/>
                <a:headEnd/>
                <a:tailEnd type="none" w="sm" len="sm"/>
              </a:ln>
            </p:spPr>
            <p:txBody>
              <a:bodyPr/>
              <a:lstStyle/>
              <a:p>
                <a:endParaRPr lang="en-US"/>
              </a:p>
            </p:txBody>
          </p:sp>
          <p:sp>
            <p:nvSpPr>
              <p:cNvPr id="31847" name="Freeform 418"/>
              <p:cNvSpPr>
                <a:spLocks noChangeAspect="1"/>
              </p:cNvSpPr>
              <p:nvPr/>
            </p:nvSpPr>
            <p:spPr bwMode="auto">
              <a:xfrm>
                <a:off x="3455" y="3024"/>
                <a:ext cx="432" cy="432"/>
              </a:xfrm>
              <a:custGeom>
                <a:avLst/>
                <a:gdLst>
                  <a:gd name="T0" fmla="*/ 0 w 432"/>
                  <a:gd name="T1" fmla="*/ 432 h 432"/>
                  <a:gd name="T2" fmla="*/ 144 w 432"/>
                  <a:gd name="T3" fmla="*/ 432 h 432"/>
                  <a:gd name="T4" fmla="*/ 0 w 432"/>
                  <a:gd name="T5" fmla="*/ 288 h 432"/>
                  <a:gd name="T6" fmla="*/ 144 w 432"/>
                  <a:gd name="T7" fmla="*/ 288 h 432"/>
                  <a:gd name="T8" fmla="*/ 288 w 432"/>
                  <a:gd name="T9" fmla="*/ 432 h 432"/>
                  <a:gd name="T10" fmla="*/ 432 w 432"/>
                  <a:gd name="T11" fmla="*/ 432 h 432"/>
                  <a:gd name="T12" fmla="*/ 288 w 432"/>
                  <a:gd name="T13" fmla="*/ 288 h 432"/>
                  <a:gd name="T14" fmla="*/ 432 w 432"/>
                  <a:gd name="T15" fmla="*/ 288 h 432"/>
                  <a:gd name="T16" fmla="*/ 0 w 432"/>
                  <a:gd name="T17" fmla="*/ 144 h 432"/>
                  <a:gd name="T18" fmla="*/ 144 w 432"/>
                  <a:gd name="T19" fmla="*/ 144 h 432"/>
                  <a:gd name="T20" fmla="*/ 0 w 432"/>
                  <a:gd name="T21" fmla="*/ 0 h 432"/>
                  <a:gd name="T22" fmla="*/ 144 w 432"/>
                  <a:gd name="T23" fmla="*/ 0 h 432"/>
                  <a:gd name="T24" fmla="*/ 288 w 432"/>
                  <a:gd name="T25" fmla="*/ 144 h 432"/>
                  <a:gd name="T26" fmla="*/ 432 w 432"/>
                  <a:gd name="T27" fmla="*/ 144 h 432"/>
                  <a:gd name="T28" fmla="*/ 288 w 432"/>
                  <a:gd name="T29" fmla="*/ 0 h 432"/>
                  <a:gd name="T30" fmla="*/ 432 w 432"/>
                  <a:gd name="T31" fmla="*/ 0 h 43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32"/>
                  <a:gd name="T49" fmla="*/ 0 h 432"/>
                  <a:gd name="T50" fmla="*/ 432 w 432"/>
                  <a:gd name="T51" fmla="*/ 432 h 43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32" h="432">
                    <a:moveTo>
                      <a:pt x="0" y="432"/>
                    </a:moveTo>
                    <a:lnTo>
                      <a:pt x="144" y="432"/>
                    </a:lnTo>
                    <a:lnTo>
                      <a:pt x="0" y="288"/>
                    </a:lnTo>
                    <a:lnTo>
                      <a:pt x="144" y="288"/>
                    </a:lnTo>
                    <a:lnTo>
                      <a:pt x="288" y="432"/>
                    </a:lnTo>
                    <a:lnTo>
                      <a:pt x="432" y="432"/>
                    </a:lnTo>
                    <a:lnTo>
                      <a:pt x="288" y="288"/>
                    </a:lnTo>
                    <a:lnTo>
                      <a:pt x="432" y="288"/>
                    </a:lnTo>
                    <a:lnTo>
                      <a:pt x="0" y="144"/>
                    </a:lnTo>
                    <a:lnTo>
                      <a:pt x="144" y="144"/>
                    </a:lnTo>
                    <a:lnTo>
                      <a:pt x="0" y="0"/>
                    </a:lnTo>
                    <a:lnTo>
                      <a:pt x="144" y="0"/>
                    </a:lnTo>
                    <a:lnTo>
                      <a:pt x="288" y="144"/>
                    </a:lnTo>
                    <a:lnTo>
                      <a:pt x="432" y="144"/>
                    </a:lnTo>
                    <a:lnTo>
                      <a:pt x="288" y="0"/>
                    </a:lnTo>
                    <a:lnTo>
                      <a:pt x="432" y="0"/>
                    </a:lnTo>
                  </a:path>
                </a:pathLst>
              </a:custGeom>
              <a:noFill/>
              <a:ln w="9525">
                <a:solidFill>
                  <a:schemeClr val="tx1"/>
                </a:solidFill>
                <a:round/>
                <a:headEnd/>
                <a:tailEnd type="none" w="sm" len="sm"/>
              </a:ln>
            </p:spPr>
            <p:txBody>
              <a:bodyPr/>
              <a:lstStyle/>
              <a:p>
                <a:endParaRPr lang="en-US"/>
              </a:p>
            </p:txBody>
          </p:sp>
          <p:sp>
            <p:nvSpPr>
              <p:cNvPr id="31848" name="Freeform 419"/>
              <p:cNvSpPr>
                <a:spLocks noChangeAspect="1"/>
              </p:cNvSpPr>
              <p:nvPr/>
            </p:nvSpPr>
            <p:spPr bwMode="auto">
              <a:xfrm>
                <a:off x="2879" y="2448"/>
                <a:ext cx="432" cy="432"/>
              </a:xfrm>
              <a:custGeom>
                <a:avLst/>
                <a:gdLst>
                  <a:gd name="T0" fmla="*/ 0 w 432"/>
                  <a:gd name="T1" fmla="*/ 432 h 432"/>
                  <a:gd name="T2" fmla="*/ 144 w 432"/>
                  <a:gd name="T3" fmla="*/ 432 h 432"/>
                  <a:gd name="T4" fmla="*/ 0 w 432"/>
                  <a:gd name="T5" fmla="*/ 288 h 432"/>
                  <a:gd name="T6" fmla="*/ 144 w 432"/>
                  <a:gd name="T7" fmla="*/ 288 h 432"/>
                  <a:gd name="T8" fmla="*/ 288 w 432"/>
                  <a:gd name="T9" fmla="*/ 432 h 432"/>
                  <a:gd name="T10" fmla="*/ 432 w 432"/>
                  <a:gd name="T11" fmla="*/ 432 h 432"/>
                  <a:gd name="T12" fmla="*/ 288 w 432"/>
                  <a:gd name="T13" fmla="*/ 288 h 432"/>
                  <a:gd name="T14" fmla="*/ 432 w 432"/>
                  <a:gd name="T15" fmla="*/ 288 h 432"/>
                  <a:gd name="T16" fmla="*/ 0 w 432"/>
                  <a:gd name="T17" fmla="*/ 144 h 432"/>
                  <a:gd name="T18" fmla="*/ 144 w 432"/>
                  <a:gd name="T19" fmla="*/ 144 h 432"/>
                  <a:gd name="T20" fmla="*/ 0 w 432"/>
                  <a:gd name="T21" fmla="*/ 0 h 432"/>
                  <a:gd name="T22" fmla="*/ 144 w 432"/>
                  <a:gd name="T23" fmla="*/ 0 h 432"/>
                  <a:gd name="T24" fmla="*/ 288 w 432"/>
                  <a:gd name="T25" fmla="*/ 144 h 432"/>
                  <a:gd name="T26" fmla="*/ 432 w 432"/>
                  <a:gd name="T27" fmla="*/ 144 h 432"/>
                  <a:gd name="T28" fmla="*/ 288 w 432"/>
                  <a:gd name="T29" fmla="*/ 0 h 432"/>
                  <a:gd name="T30" fmla="*/ 432 w 432"/>
                  <a:gd name="T31" fmla="*/ 0 h 43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32"/>
                  <a:gd name="T49" fmla="*/ 0 h 432"/>
                  <a:gd name="T50" fmla="*/ 432 w 432"/>
                  <a:gd name="T51" fmla="*/ 432 h 43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32" h="432">
                    <a:moveTo>
                      <a:pt x="0" y="432"/>
                    </a:moveTo>
                    <a:lnTo>
                      <a:pt x="144" y="432"/>
                    </a:lnTo>
                    <a:lnTo>
                      <a:pt x="0" y="288"/>
                    </a:lnTo>
                    <a:lnTo>
                      <a:pt x="144" y="288"/>
                    </a:lnTo>
                    <a:lnTo>
                      <a:pt x="288" y="432"/>
                    </a:lnTo>
                    <a:lnTo>
                      <a:pt x="432" y="432"/>
                    </a:lnTo>
                    <a:lnTo>
                      <a:pt x="288" y="288"/>
                    </a:lnTo>
                    <a:lnTo>
                      <a:pt x="432" y="288"/>
                    </a:lnTo>
                    <a:lnTo>
                      <a:pt x="0" y="144"/>
                    </a:lnTo>
                    <a:lnTo>
                      <a:pt x="144" y="144"/>
                    </a:lnTo>
                    <a:lnTo>
                      <a:pt x="0" y="0"/>
                    </a:lnTo>
                    <a:lnTo>
                      <a:pt x="144" y="0"/>
                    </a:lnTo>
                    <a:lnTo>
                      <a:pt x="288" y="144"/>
                    </a:lnTo>
                    <a:lnTo>
                      <a:pt x="432" y="144"/>
                    </a:lnTo>
                    <a:lnTo>
                      <a:pt x="288" y="0"/>
                    </a:lnTo>
                    <a:lnTo>
                      <a:pt x="432" y="0"/>
                    </a:lnTo>
                  </a:path>
                </a:pathLst>
              </a:custGeom>
              <a:noFill/>
              <a:ln w="9525">
                <a:solidFill>
                  <a:schemeClr val="tx1"/>
                </a:solidFill>
                <a:round/>
                <a:headEnd/>
                <a:tailEnd type="none" w="sm" len="sm"/>
              </a:ln>
            </p:spPr>
            <p:txBody>
              <a:bodyPr/>
              <a:lstStyle/>
              <a:p>
                <a:endParaRPr lang="en-US"/>
              </a:p>
            </p:txBody>
          </p:sp>
          <p:sp>
            <p:nvSpPr>
              <p:cNvPr id="31849" name="Freeform 420"/>
              <p:cNvSpPr>
                <a:spLocks noChangeAspect="1"/>
              </p:cNvSpPr>
              <p:nvPr/>
            </p:nvSpPr>
            <p:spPr bwMode="auto">
              <a:xfrm>
                <a:off x="3454" y="2446"/>
                <a:ext cx="432" cy="432"/>
              </a:xfrm>
              <a:custGeom>
                <a:avLst/>
                <a:gdLst>
                  <a:gd name="T0" fmla="*/ 0 w 432"/>
                  <a:gd name="T1" fmla="*/ 432 h 432"/>
                  <a:gd name="T2" fmla="*/ 144 w 432"/>
                  <a:gd name="T3" fmla="*/ 432 h 432"/>
                  <a:gd name="T4" fmla="*/ 0 w 432"/>
                  <a:gd name="T5" fmla="*/ 288 h 432"/>
                  <a:gd name="T6" fmla="*/ 144 w 432"/>
                  <a:gd name="T7" fmla="*/ 288 h 432"/>
                  <a:gd name="T8" fmla="*/ 288 w 432"/>
                  <a:gd name="T9" fmla="*/ 432 h 432"/>
                  <a:gd name="T10" fmla="*/ 432 w 432"/>
                  <a:gd name="T11" fmla="*/ 432 h 432"/>
                  <a:gd name="T12" fmla="*/ 288 w 432"/>
                  <a:gd name="T13" fmla="*/ 288 h 432"/>
                  <a:gd name="T14" fmla="*/ 432 w 432"/>
                  <a:gd name="T15" fmla="*/ 288 h 432"/>
                  <a:gd name="T16" fmla="*/ 0 w 432"/>
                  <a:gd name="T17" fmla="*/ 144 h 432"/>
                  <a:gd name="T18" fmla="*/ 144 w 432"/>
                  <a:gd name="T19" fmla="*/ 144 h 432"/>
                  <a:gd name="T20" fmla="*/ 0 w 432"/>
                  <a:gd name="T21" fmla="*/ 0 h 432"/>
                  <a:gd name="T22" fmla="*/ 144 w 432"/>
                  <a:gd name="T23" fmla="*/ 0 h 432"/>
                  <a:gd name="T24" fmla="*/ 288 w 432"/>
                  <a:gd name="T25" fmla="*/ 144 h 432"/>
                  <a:gd name="T26" fmla="*/ 432 w 432"/>
                  <a:gd name="T27" fmla="*/ 144 h 432"/>
                  <a:gd name="T28" fmla="*/ 288 w 432"/>
                  <a:gd name="T29" fmla="*/ 0 h 432"/>
                  <a:gd name="T30" fmla="*/ 432 w 432"/>
                  <a:gd name="T31" fmla="*/ 0 h 43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32"/>
                  <a:gd name="T49" fmla="*/ 0 h 432"/>
                  <a:gd name="T50" fmla="*/ 432 w 432"/>
                  <a:gd name="T51" fmla="*/ 432 h 43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32" h="432">
                    <a:moveTo>
                      <a:pt x="0" y="432"/>
                    </a:moveTo>
                    <a:lnTo>
                      <a:pt x="144" y="432"/>
                    </a:lnTo>
                    <a:lnTo>
                      <a:pt x="0" y="288"/>
                    </a:lnTo>
                    <a:lnTo>
                      <a:pt x="144" y="288"/>
                    </a:lnTo>
                    <a:lnTo>
                      <a:pt x="288" y="432"/>
                    </a:lnTo>
                    <a:lnTo>
                      <a:pt x="432" y="432"/>
                    </a:lnTo>
                    <a:lnTo>
                      <a:pt x="288" y="288"/>
                    </a:lnTo>
                    <a:lnTo>
                      <a:pt x="432" y="288"/>
                    </a:lnTo>
                    <a:lnTo>
                      <a:pt x="0" y="144"/>
                    </a:lnTo>
                    <a:lnTo>
                      <a:pt x="144" y="144"/>
                    </a:lnTo>
                    <a:lnTo>
                      <a:pt x="0" y="0"/>
                    </a:lnTo>
                    <a:lnTo>
                      <a:pt x="144" y="0"/>
                    </a:lnTo>
                    <a:lnTo>
                      <a:pt x="288" y="144"/>
                    </a:lnTo>
                    <a:lnTo>
                      <a:pt x="432" y="144"/>
                    </a:lnTo>
                    <a:lnTo>
                      <a:pt x="288" y="0"/>
                    </a:lnTo>
                    <a:lnTo>
                      <a:pt x="432" y="0"/>
                    </a:lnTo>
                  </a:path>
                </a:pathLst>
              </a:custGeom>
              <a:noFill/>
              <a:ln w="9525">
                <a:solidFill>
                  <a:schemeClr val="tx1"/>
                </a:solidFill>
                <a:round/>
                <a:headEnd/>
                <a:tailEnd type="none" w="sm" len="sm"/>
              </a:ln>
            </p:spPr>
            <p:txBody>
              <a:bodyPr/>
              <a:lstStyle/>
              <a:p>
                <a:endParaRPr lang="en-US"/>
              </a:p>
            </p:txBody>
          </p:sp>
          <p:sp>
            <p:nvSpPr>
              <p:cNvPr id="31850" name="Freeform 421"/>
              <p:cNvSpPr>
                <a:spLocks noChangeAspect="1"/>
              </p:cNvSpPr>
              <p:nvPr/>
            </p:nvSpPr>
            <p:spPr bwMode="auto">
              <a:xfrm>
                <a:off x="1728" y="1873"/>
                <a:ext cx="432" cy="432"/>
              </a:xfrm>
              <a:custGeom>
                <a:avLst/>
                <a:gdLst>
                  <a:gd name="T0" fmla="*/ 0 w 432"/>
                  <a:gd name="T1" fmla="*/ 432 h 432"/>
                  <a:gd name="T2" fmla="*/ 144 w 432"/>
                  <a:gd name="T3" fmla="*/ 432 h 432"/>
                  <a:gd name="T4" fmla="*/ 0 w 432"/>
                  <a:gd name="T5" fmla="*/ 288 h 432"/>
                  <a:gd name="T6" fmla="*/ 144 w 432"/>
                  <a:gd name="T7" fmla="*/ 288 h 432"/>
                  <a:gd name="T8" fmla="*/ 288 w 432"/>
                  <a:gd name="T9" fmla="*/ 432 h 432"/>
                  <a:gd name="T10" fmla="*/ 432 w 432"/>
                  <a:gd name="T11" fmla="*/ 432 h 432"/>
                  <a:gd name="T12" fmla="*/ 288 w 432"/>
                  <a:gd name="T13" fmla="*/ 288 h 432"/>
                  <a:gd name="T14" fmla="*/ 432 w 432"/>
                  <a:gd name="T15" fmla="*/ 288 h 432"/>
                  <a:gd name="T16" fmla="*/ 0 w 432"/>
                  <a:gd name="T17" fmla="*/ 144 h 432"/>
                  <a:gd name="T18" fmla="*/ 144 w 432"/>
                  <a:gd name="T19" fmla="*/ 144 h 432"/>
                  <a:gd name="T20" fmla="*/ 0 w 432"/>
                  <a:gd name="T21" fmla="*/ 0 h 432"/>
                  <a:gd name="T22" fmla="*/ 144 w 432"/>
                  <a:gd name="T23" fmla="*/ 0 h 432"/>
                  <a:gd name="T24" fmla="*/ 288 w 432"/>
                  <a:gd name="T25" fmla="*/ 144 h 432"/>
                  <a:gd name="T26" fmla="*/ 432 w 432"/>
                  <a:gd name="T27" fmla="*/ 144 h 432"/>
                  <a:gd name="T28" fmla="*/ 288 w 432"/>
                  <a:gd name="T29" fmla="*/ 0 h 432"/>
                  <a:gd name="T30" fmla="*/ 432 w 432"/>
                  <a:gd name="T31" fmla="*/ 0 h 43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32"/>
                  <a:gd name="T49" fmla="*/ 0 h 432"/>
                  <a:gd name="T50" fmla="*/ 432 w 432"/>
                  <a:gd name="T51" fmla="*/ 432 h 43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32" h="432">
                    <a:moveTo>
                      <a:pt x="0" y="432"/>
                    </a:moveTo>
                    <a:lnTo>
                      <a:pt x="144" y="432"/>
                    </a:lnTo>
                    <a:lnTo>
                      <a:pt x="0" y="288"/>
                    </a:lnTo>
                    <a:lnTo>
                      <a:pt x="144" y="288"/>
                    </a:lnTo>
                    <a:lnTo>
                      <a:pt x="288" y="432"/>
                    </a:lnTo>
                    <a:lnTo>
                      <a:pt x="432" y="432"/>
                    </a:lnTo>
                    <a:lnTo>
                      <a:pt x="288" y="288"/>
                    </a:lnTo>
                    <a:lnTo>
                      <a:pt x="432" y="288"/>
                    </a:lnTo>
                    <a:lnTo>
                      <a:pt x="0" y="144"/>
                    </a:lnTo>
                    <a:lnTo>
                      <a:pt x="144" y="144"/>
                    </a:lnTo>
                    <a:lnTo>
                      <a:pt x="0" y="0"/>
                    </a:lnTo>
                    <a:lnTo>
                      <a:pt x="144" y="0"/>
                    </a:lnTo>
                    <a:lnTo>
                      <a:pt x="288" y="144"/>
                    </a:lnTo>
                    <a:lnTo>
                      <a:pt x="432" y="144"/>
                    </a:lnTo>
                    <a:lnTo>
                      <a:pt x="288" y="0"/>
                    </a:lnTo>
                    <a:lnTo>
                      <a:pt x="432" y="0"/>
                    </a:lnTo>
                  </a:path>
                </a:pathLst>
              </a:custGeom>
              <a:noFill/>
              <a:ln w="9525">
                <a:solidFill>
                  <a:schemeClr val="tx1"/>
                </a:solidFill>
                <a:round/>
                <a:headEnd/>
                <a:tailEnd type="none" w="sm" len="sm"/>
              </a:ln>
            </p:spPr>
            <p:txBody>
              <a:bodyPr/>
              <a:lstStyle/>
              <a:p>
                <a:endParaRPr lang="en-US"/>
              </a:p>
            </p:txBody>
          </p:sp>
          <p:sp>
            <p:nvSpPr>
              <p:cNvPr id="31851" name="Freeform 422"/>
              <p:cNvSpPr>
                <a:spLocks noChangeAspect="1"/>
              </p:cNvSpPr>
              <p:nvPr/>
            </p:nvSpPr>
            <p:spPr bwMode="auto">
              <a:xfrm>
                <a:off x="2304" y="1873"/>
                <a:ext cx="432" cy="432"/>
              </a:xfrm>
              <a:custGeom>
                <a:avLst/>
                <a:gdLst>
                  <a:gd name="T0" fmla="*/ 0 w 432"/>
                  <a:gd name="T1" fmla="*/ 432 h 432"/>
                  <a:gd name="T2" fmla="*/ 144 w 432"/>
                  <a:gd name="T3" fmla="*/ 432 h 432"/>
                  <a:gd name="T4" fmla="*/ 0 w 432"/>
                  <a:gd name="T5" fmla="*/ 288 h 432"/>
                  <a:gd name="T6" fmla="*/ 144 w 432"/>
                  <a:gd name="T7" fmla="*/ 288 h 432"/>
                  <a:gd name="T8" fmla="*/ 288 w 432"/>
                  <a:gd name="T9" fmla="*/ 432 h 432"/>
                  <a:gd name="T10" fmla="*/ 432 w 432"/>
                  <a:gd name="T11" fmla="*/ 432 h 432"/>
                  <a:gd name="T12" fmla="*/ 288 w 432"/>
                  <a:gd name="T13" fmla="*/ 288 h 432"/>
                  <a:gd name="T14" fmla="*/ 432 w 432"/>
                  <a:gd name="T15" fmla="*/ 288 h 432"/>
                  <a:gd name="T16" fmla="*/ 0 w 432"/>
                  <a:gd name="T17" fmla="*/ 144 h 432"/>
                  <a:gd name="T18" fmla="*/ 144 w 432"/>
                  <a:gd name="T19" fmla="*/ 144 h 432"/>
                  <a:gd name="T20" fmla="*/ 0 w 432"/>
                  <a:gd name="T21" fmla="*/ 0 h 432"/>
                  <a:gd name="T22" fmla="*/ 144 w 432"/>
                  <a:gd name="T23" fmla="*/ 0 h 432"/>
                  <a:gd name="T24" fmla="*/ 288 w 432"/>
                  <a:gd name="T25" fmla="*/ 144 h 432"/>
                  <a:gd name="T26" fmla="*/ 432 w 432"/>
                  <a:gd name="T27" fmla="*/ 144 h 432"/>
                  <a:gd name="T28" fmla="*/ 288 w 432"/>
                  <a:gd name="T29" fmla="*/ 0 h 432"/>
                  <a:gd name="T30" fmla="*/ 432 w 432"/>
                  <a:gd name="T31" fmla="*/ 0 h 43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32"/>
                  <a:gd name="T49" fmla="*/ 0 h 432"/>
                  <a:gd name="T50" fmla="*/ 432 w 432"/>
                  <a:gd name="T51" fmla="*/ 432 h 43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32" h="432">
                    <a:moveTo>
                      <a:pt x="0" y="432"/>
                    </a:moveTo>
                    <a:lnTo>
                      <a:pt x="144" y="432"/>
                    </a:lnTo>
                    <a:lnTo>
                      <a:pt x="0" y="288"/>
                    </a:lnTo>
                    <a:lnTo>
                      <a:pt x="144" y="288"/>
                    </a:lnTo>
                    <a:lnTo>
                      <a:pt x="288" y="432"/>
                    </a:lnTo>
                    <a:lnTo>
                      <a:pt x="432" y="432"/>
                    </a:lnTo>
                    <a:lnTo>
                      <a:pt x="288" y="288"/>
                    </a:lnTo>
                    <a:lnTo>
                      <a:pt x="432" y="288"/>
                    </a:lnTo>
                    <a:lnTo>
                      <a:pt x="0" y="144"/>
                    </a:lnTo>
                    <a:lnTo>
                      <a:pt x="144" y="144"/>
                    </a:lnTo>
                    <a:lnTo>
                      <a:pt x="0" y="0"/>
                    </a:lnTo>
                    <a:lnTo>
                      <a:pt x="144" y="0"/>
                    </a:lnTo>
                    <a:lnTo>
                      <a:pt x="288" y="144"/>
                    </a:lnTo>
                    <a:lnTo>
                      <a:pt x="432" y="144"/>
                    </a:lnTo>
                    <a:lnTo>
                      <a:pt x="288" y="0"/>
                    </a:lnTo>
                    <a:lnTo>
                      <a:pt x="432" y="0"/>
                    </a:lnTo>
                  </a:path>
                </a:pathLst>
              </a:custGeom>
              <a:noFill/>
              <a:ln w="9525">
                <a:solidFill>
                  <a:schemeClr val="tx1"/>
                </a:solidFill>
                <a:round/>
                <a:headEnd/>
                <a:tailEnd type="none" w="sm" len="sm"/>
              </a:ln>
            </p:spPr>
            <p:txBody>
              <a:bodyPr/>
              <a:lstStyle/>
              <a:p>
                <a:endParaRPr lang="en-US"/>
              </a:p>
            </p:txBody>
          </p:sp>
          <p:sp>
            <p:nvSpPr>
              <p:cNvPr id="31852" name="Freeform 423"/>
              <p:cNvSpPr>
                <a:spLocks noChangeAspect="1"/>
              </p:cNvSpPr>
              <p:nvPr/>
            </p:nvSpPr>
            <p:spPr bwMode="auto">
              <a:xfrm>
                <a:off x="1728" y="1297"/>
                <a:ext cx="432" cy="432"/>
              </a:xfrm>
              <a:custGeom>
                <a:avLst/>
                <a:gdLst>
                  <a:gd name="T0" fmla="*/ 0 w 432"/>
                  <a:gd name="T1" fmla="*/ 432 h 432"/>
                  <a:gd name="T2" fmla="*/ 144 w 432"/>
                  <a:gd name="T3" fmla="*/ 432 h 432"/>
                  <a:gd name="T4" fmla="*/ 0 w 432"/>
                  <a:gd name="T5" fmla="*/ 288 h 432"/>
                  <a:gd name="T6" fmla="*/ 144 w 432"/>
                  <a:gd name="T7" fmla="*/ 288 h 432"/>
                  <a:gd name="T8" fmla="*/ 288 w 432"/>
                  <a:gd name="T9" fmla="*/ 432 h 432"/>
                  <a:gd name="T10" fmla="*/ 432 w 432"/>
                  <a:gd name="T11" fmla="*/ 432 h 432"/>
                  <a:gd name="T12" fmla="*/ 288 w 432"/>
                  <a:gd name="T13" fmla="*/ 288 h 432"/>
                  <a:gd name="T14" fmla="*/ 432 w 432"/>
                  <a:gd name="T15" fmla="*/ 288 h 432"/>
                  <a:gd name="T16" fmla="*/ 0 w 432"/>
                  <a:gd name="T17" fmla="*/ 144 h 432"/>
                  <a:gd name="T18" fmla="*/ 144 w 432"/>
                  <a:gd name="T19" fmla="*/ 144 h 432"/>
                  <a:gd name="T20" fmla="*/ 0 w 432"/>
                  <a:gd name="T21" fmla="*/ 0 h 432"/>
                  <a:gd name="T22" fmla="*/ 144 w 432"/>
                  <a:gd name="T23" fmla="*/ 0 h 432"/>
                  <a:gd name="T24" fmla="*/ 288 w 432"/>
                  <a:gd name="T25" fmla="*/ 144 h 432"/>
                  <a:gd name="T26" fmla="*/ 432 w 432"/>
                  <a:gd name="T27" fmla="*/ 144 h 432"/>
                  <a:gd name="T28" fmla="*/ 288 w 432"/>
                  <a:gd name="T29" fmla="*/ 0 h 432"/>
                  <a:gd name="T30" fmla="*/ 432 w 432"/>
                  <a:gd name="T31" fmla="*/ 0 h 43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32"/>
                  <a:gd name="T49" fmla="*/ 0 h 432"/>
                  <a:gd name="T50" fmla="*/ 432 w 432"/>
                  <a:gd name="T51" fmla="*/ 432 h 43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32" h="432">
                    <a:moveTo>
                      <a:pt x="0" y="432"/>
                    </a:moveTo>
                    <a:lnTo>
                      <a:pt x="144" y="432"/>
                    </a:lnTo>
                    <a:lnTo>
                      <a:pt x="0" y="288"/>
                    </a:lnTo>
                    <a:lnTo>
                      <a:pt x="144" y="288"/>
                    </a:lnTo>
                    <a:lnTo>
                      <a:pt x="288" y="432"/>
                    </a:lnTo>
                    <a:lnTo>
                      <a:pt x="432" y="432"/>
                    </a:lnTo>
                    <a:lnTo>
                      <a:pt x="288" y="288"/>
                    </a:lnTo>
                    <a:lnTo>
                      <a:pt x="432" y="288"/>
                    </a:lnTo>
                    <a:lnTo>
                      <a:pt x="0" y="144"/>
                    </a:lnTo>
                    <a:lnTo>
                      <a:pt x="144" y="144"/>
                    </a:lnTo>
                    <a:lnTo>
                      <a:pt x="0" y="0"/>
                    </a:lnTo>
                    <a:lnTo>
                      <a:pt x="144" y="0"/>
                    </a:lnTo>
                    <a:lnTo>
                      <a:pt x="288" y="144"/>
                    </a:lnTo>
                    <a:lnTo>
                      <a:pt x="432" y="144"/>
                    </a:lnTo>
                    <a:lnTo>
                      <a:pt x="288" y="0"/>
                    </a:lnTo>
                    <a:lnTo>
                      <a:pt x="432" y="0"/>
                    </a:lnTo>
                  </a:path>
                </a:pathLst>
              </a:custGeom>
              <a:noFill/>
              <a:ln w="9525">
                <a:solidFill>
                  <a:schemeClr val="tx1"/>
                </a:solidFill>
                <a:round/>
                <a:headEnd/>
                <a:tailEnd type="none" w="sm" len="sm"/>
              </a:ln>
            </p:spPr>
            <p:txBody>
              <a:bodyPr/>
              <a:lstStyle/>
              <a:p>
                <a:endParaRPr lang="en-US"/>
              </a:p>
            </p:txBody>
          </p:sp>
          <p:sp>
            <p:nvSpPr>
              <p:cNvPr id="31853" name="Freeform 424"/>
              <p:cNvSpPr>
                <a:spLocks noChangeAspect="1"/>
              </p:cNvSpPr>
              <p:nvPr/>
            </p:nvSpPr>
            <p:spPr bwMode="auto">
              <a:xfrm>
                <a:off x="2303" y="1295"/>
                <a:ext cx="432" cy="432"/>
              </a:xfrm>
              <a:custGeom>
                <a:avLst/>
                <a:gdLst>
                  <a:gd name="T0" fmla="*/ 0 w 432"/>
                  <a:gd name="T1" fmla="*/ 432 h 432"/>
                  <a:gd name="T2" fmla="*/ 144 w 432"/>
                  <a:gd name="T3" fmla="*/ 432 h 432"/>
                  <a:gd name="T4" fmla="*/ 0 w 432"/>
                  <a:gd name="T5" fmla="*/ 288 h 432"/>
                  <a:gd name="T6" fmla="*/ 144 w 432"/>
                  <a:gd name="T7" fmla="*/ 288 h 432"/>
                  <a:gd name="T8" fmla="*/ 288 w 432"/>
                  <a:gd name="T9" fmla="*/ 432 h 432"/>
                  <a:gd name="T10" fmla="*/ 432 w 432"/>
                  <a:gd name="T11" fmla="*/ 432 h 432"/>
                  <a:gd name="T12" fmla="*/ 288 w 432"/>
                  <a:gd name="T13" fmla="*/ 288 h 432"/>
                  <a:gd name="T14" fmla="*/ 432 w 432"/>
                  <a:gd name="T15" fmla="*/ 288 h 432"/>
                  <a:gd name="T16" fmla="*/ 0 w 432"/>
                  <a:gd name="T17" fmla="*/ 144 h 432"/>
                  <a:gd name="T18" fmla="*/ 144 w 432"/>
                  <a:gd name="T19" fmla="*/ 144 h 432"/>
                  <a:gd name="T20" fmla="*/ 0 w 432"/>
                  <a:gd name="T21" fmla="*/ 0 h 432"/>
                  <a:gd name="T22" fmla="*/ 144 w 432"/>
                  <a:gd name="T23" fmla="*/ 0 h 432"/>
                  <a:gd name="T24" fmla="*/ 288 w 432"/>
                  <a:gd name="T25" fmla="*/ 144 h 432"/>
                  <a:gd name="T26" fmla="*/ 432 w 432"/>
                  <a:gd name="T27" fmla="*/ 144 h 432"/>
                  <a:gd name="T28" fmla="*/ 288 w 432"/>
                  <a:gd name="T29" fmla="*/ 0 h 432"/>
                  <a:gd name="T30" fmla="*/ 432 w 432"/>
                  <a:gd name="T31" fmla="*/ 0 h 43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32"/>
                  <a:gd name="T49" fmla="*/ 0 h 432"/>
                  <a:gd name="T50" fmla="*/ 432 w 432"/>
                  <a:gd name="T51" fmla="*/ 432 h 43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32" h="432">
                    <a:moveTo>
                      <a:pt x="0" y="432"/>
                    </a:moveTo>
                    <a:lnTo>
                      <a:pt x="144" y="432"/>
                    </a:lnTo>
                    <a:lnTo>
                      <a:pt x="0" y="288"/>
                    </a:lnTo>
                    <a:lnTo>
                      <a:pt x="144" y="288"/>
                    </a:lnTo>
                    <a:lnTo>
                      <a:pt x="288" y="432"/>
                    </a:lnTo>
                    <a:lnTo>
                      <a:pt x="432" y="432"/>
                    </a:lnTo>
                    <a:lnTo>
                      <a:pt x="288" y="288"/>
                    </a:lnTo>
                    <a:lnTo>
                      <a:pt x="432" y="288"/>
                    </a:lnTo>
                    <a:lnTo>
                      <a:pt x="0" y="144"/>
                    </a:lnTo>
                    <a:lnTo>
                      <a:pt x="144" y="144"/>
                    </a:lnTo>
                    <a:lnTo>
                      <a:pt x="0" y="0"/>
                    </a:lnTo>
                    <a:lnTo>
                      <a:pt x="144" y="0"/>
                    </a:lnTo>
                    <a:lnTo>
                      <a:pt x="288" y="144"/>
                    </a:lnTo>
                    <a:lnTo>
                      <a:pt x="432" y="144"/>
                    </a:lnTo>
                    <a:lnTo>
                      <a:pt x="288" y="0"/>
                    </a:lnTo>
                    <a:lnTo>
                      <a:pt x="432" y="0"/>
                    </a:lnTo>
                  </a:path>
                </a:pathLst>
              </a:custGeom>
              <a:noFill/>
              <a:ln w="9525">
                <a:solidFill>
                  <a:schemeClr val="tx1"/>
                </a:solidFill>
                <a:round/>
                <a:headEnd/>
                <a:tailEnd type="none" w="sm" len="sm"/>
              </a:ln>
            </p:spPr>
            <p:txBody>
              <a:bodyPr/>
              <a:lstStyle/>
              <a:p>
                <a:endParaRPr lang="en-US"/>
              </a:p>
            </p:txBody>
          </p:sp>
          <p:sp>
            <p:nvSpPr>
              <p:cNvPr id="31854" name="Freeform 425"/>
              <p:cNvSpPr>
                <a:spLocks noChangeAspect="1"/>
              </p:cNvSpPr>
              <p:nvPr/>
            </p:nvSpPr>
            <p:spPr bwMode="auto">
              <a:xfrm>
                <a:off x="2878" y="1871"/>
                <a:ext cx="432" cy="432"/>
              </a:xfrm>
              <a:custGeom>
                <a:avLst/>
                <a:gdLst>
                  <a:gd name="T0" fmla="*/ 0 w 432"/>
                  <a:gd name="T1" fmla="*/ 432 h 432"/>
                  <a:gd name="T2" fmla="*/ 144 w 432"/>
                  <a:gd name="T3" fmla="*/ 432 h 432"/>
                  <a:gd name="T4" fmla="*/ 0 w 432"/>
                  <a:gd name="T5" fmla="*/ 288 h 432"/>
                  <a:gd name="T6" fmla="*/ 144 w 432"/>
                  <a:gd name="T7" fmla="*/ 288 h 432"/>
                  <a:gd name="T8" fmla="*/ 288 w 432"/>
                  <a:gd name="T9" fmla="*/ 432 h 432"/>
                  <a:gd name="T10" fmla="*/ 432 w 432"/>
                  <a:gd name="T11" fmla="*/ 432 h 432"/>
                  <a:gd name="T12" fmla="*/ 288 w 432"/>
                  <a:gd name="T13" fmla="*/ 288 h 432"/>
                  <a:gd name="T14" fmla="*/ 432 w 432"/>
                  <a:gd name="T15" fmla="*/ 288 h 432"/>
                  <a:gd name="T16" fmla="*/ 0 w 432"/>
                  <a:gd name="T17" fmla="*/ 144 h 432"/>
                  <a:gd name="T18" fmla="*/ 144 w 432"/>
                  <a:gd name="T19" fmla="*/ 144 h 432"/>
                  <a:gd name="T20" fmla="*/ 0 w 432"/>
                  <a:gd name="T21" fmla="*/ 0 h 432"/>
                  <a:gd name="T22" fmla="*/ 144 w 432"/>
                  <a:gd name="T23" fmla="*/ 0 h 432"/>
                  <a:gd name="T24" fmla="*/ 288 w 432"/>
                  <a:gd name="T25" fmla="*/ 144 h 432"/>
                  <a:gd name="T26" fmla="*/ 432 w 432"/>
                  <a:gd name="T27" fmla="*/ 144 h 432"/>
                  <a:gd name="T28" fmla="*/ 288 w 432"/>
                  <a:gd name="T29" fmla="*/ 0 h 432"/>
                  <a:gd name="T30" fmla="*/ 432 w 432"/>
                  <a:gd name="T31" fmla="*/ 0 h 43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32"/>
                  <a:gd name="T49" fmla="*/ 0 h 432"/>
                  <a:gd name="T50" fmla="*/ 432 w 432"/>
                  <a:gd name="T51" fmla="*/ 432 h 43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32" h="432">
                    <a:moveTo>
                      <a:pt x="0" y="432"/>
                    </a:moveTo>
                    <a:lnTo>
                      <a:pt x="144" y="432"/>
                    </a:lnTo>
                    <a:lnTo>
                      <a:pt x="0" y="288"/>
                    </a:lnTo>
                    <a:lnTo>
                      <a:pt x="144" y="288"/>
                    </a:lnTo>
                    <a:lnTo>
                      <a:pt x="288" y="432"/>
                    </a:lnTo>
                    <a:lnTo>
                      <a:pt x="432" y="432"/>
                    </a:lnTo>
                    <a:lnTo>
                      <a:pt x="288" y="288"/>
                    </a:lnTo>
                    <a:lnTo>
                      <a:pt x="432" y="288"/>
                    </a:lnTo>
                    <a:lnTo>
                      <a:pt x="0" y="144"/>
                    </a:lnTo>
                    <a:lnTo>
                      <a:pt x="144" y="144"/>
                    </a:lnTo>
                    <a:lnTo>
                      <a:pt x="0" y="0"/>
                    </a:lnTo>
                    <a:lnTo>
                      <a:pt x="144" y="0"/>
                    </a:lnTo>
                    <a:lnTo>
                      <a:pt x="288" y="144"/>
                    </a:lnTo>
                    <a:lnTo>
                      <a:pt x="432" y="144"/>
                    </a:lnTo>
                    <a:lnTo>
                      <a:pt x="288" y="0"/>
                    </a:lnTo>
                    <a:lnTo>
                      <a:pt x="432" y="0"/>
                    </a:lnTo>
                  </a:path>
                </a:pathLst>
              </a:custGeom>
              <a:noFill/>
              <a:ln w="9525">
                <a:solidFill>
                  <a:schemeClr val="tx1"/>
                </a:solidFill>
                <a:round/>
                <a:headEnd/>
                <a:tailEnd type="none" w="sm" len="sm"/>
              </a:ln>
            </p:spPr>
            <p:txBody>
              <a:bodyPr/>
              <a:lstStyle/>
              <a:p>
                <a:endParaRPr lang="en-US"/>
              </a:p>
            </p:txBody>
          </p:sp>
          <p:sp>
            <p:nvSpPr>
              <p:cNvPr id="31855" name="Freeform 426"/>
              <p:cNvSpPr>
                <a:spLocks noChangeAspect="1"/>
              </p:cNvSpPr>
              <p:nvPr/>
            </p:nvSpPr>
            <p:spPr bwMode="auto">
              <a:xfrm>
                <a:off x="3454" y="1871"/>
                <a:ext cx="432" cy="432"/>
              </a:xfrm>
              <a:custGeom>
                <a:avLst/>
                <a:gdLst>
                  <a:gd name="T0" fmla="*/ 0 w 432"/>
                  <a:gd name="T1" fmla="*/ 432 h 432"/>
                  <a:gd name="T2" fmla="*/ 144 w 432"/>
                  <a:gd name="T3" fmla="*/ 432 h 432"/>
                  <a:gd name="T4" fmla="*/ 0 w 432"/>
                  <a:gd name="T5" fmla="*/ 288 h 432"/>
                  <a:gd name="T6" fmla="*/ 144 w 432"/>
                  <a:gd name="T7" fmla="*/ 288 h 432"/>
                  <a:gd name="T8" fmla="*/ 288 w 432"/>
                  <a:gd name="T9" fmla="*/ 432 h 432"/>
                  <a:gd name="T10" fmla="*/ 432 w 432"/>
                  <a:gd name="T11" fmla="*/ 432 h 432"/>
                  <a:gd name="T12" fmla="*/ 288 w 432"/>
                  <a:gd name="T13" fmla="*/ 288 h 432"/>
                  <a:gd name="T14" fmla="*/ 432 w 432"/>
                  <a:gd name="T15" fmla="*/ 288 h 432"/>
                  <a:gd name="T16" fmla="*/ 0 w 432"/>
                  <a:gd name="T17" fmla="*/ 144 h 432"/>
                  <a:gd name="T18" fmla="*/ 144 w 432"/>
                  <a:gd name="T19" fmla="*/ 144 h 432"/>
                  <a:gd name="T20" fmla="*/ 0 w 432"/>
                  <a:gd name="T21" fmla="*/ 0 h 432"/>
                  <a:gd name="T22" fmla="*/ 144 w 432"/>
                  <a:gd name="T23" fmla="*/ 0 h 432"/>
                  <a:gd name="T24" fmla="*/ 288 w 432"/>
                  <a:gd name="T25" fmla="*/ 144 h 432"/>
                  <a:gd name="T26" fmla="*/ 432 w 432"/>
                  <a:gd name="T27" fmla="*/ 144 h 432"/>
                  <a:gd name="T28" fmla="*/ 288 w 432"/>
                  <a:gd name="T29" fmla="*/ 0 h 432"/>
                  <a:gd name="T30" fmla="*/ 432 w 432"/>
                  <a:gd name="T31" fmla="*/ 0 h 43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32"/>
                  <a:gd name="T49" fmla="*/ 0 h 432"/>
                  <a:gd name="T50" fmla="*/ 432 w 432"/>
                  <a:gd name="T51" fmla="*/ 432 h 43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32" h="432">
                    <a:moveTo>
                      <a:pt x="0" y="432"/>
                    </a:moveTo>
                    <a:lnTo>
                      <a:pt x="144" y="432"/>
                    </a:lnTo>
                    <a:lnTo>
                      <a:pt x="0" y="288"/>
                    </a:lnTo>
                    <a:lnTo>
                      <a:pt x="144" y="288"/>
                    </a:lnTo>
                    <a:lnTo>
                      <a:pt x="288" y="432"/>
                    </a:lnTo>
                    <a:lnTo>
                      <a:pt x="432" y="432"/>
                    </a:lnTo>
                    <a:lnTo>
                      <a:pt x="288" y="288"/>
                    </a:lnTo>
                    <a:lnTo>
                      <a:pt x="432" y="288"/>
                    </a:lnTo>
                    <a:lnTo>
                      <a:pt x="0" y="144"/>
                    </a:lnTo>
                    <a:lnTo>
                      <a:pt x="144" y="144"/>
                    </a:lnTo>
                    <a:lnTo>
                      <a:pt x="0" y="0"/>
                    </a:lnTo>
                    <a:lnTo>
                      <a:pt x="144" y="0"/>
                    </a:lnTo>
                    <a:lnTo>
                      <a:pt x="288" y="144"/>
                    </a:lnTo>
                    <a:lnTo>
                      <a:pt x="432" y="144"/>
                    </a:lnTo>
                    <a:lnTo>
                      <a:pt x="288" y="0"/>
                    </a:lnTo>
                    <a:lnTo>
                      <a:pt x="432" y="0"/>
                    </a:lnTo>
                  </a:path>
                </a:pathLst>
              </a:custGeom>
              <a:noFill/>
              <a:ln w="9525">
                <a:solidFill>
                  <a:schemeClr val="tx1"/>
                </a:solidFill>
                <a:round/>
                <a:headEnd/>
                <a:tailEnd type="none" w="sm" len="sm"/>
              </a:ln>
            </p:spPr>
            <p:txBody>
              <a:bodyPr/>
              <a:lstStyle/>
              <a:p>
                <a:endParaRPr lang="en-US"/>
              </a:p>
            </p:txBody>
          </p:sp>
          <p:sp>
            <p:nvSpPr>
              <p:cNvPr id="31856" name="Freeform 427"/>
              <p:cNvSpPr>
                <a:spLocks noChangeAspect="1"/>
              </p:cNvSpPr>
              <p:nvPr/>
            </p:nvSpPr>
            <p:spPr bwMode="auto">
              <a:xfrm>
                <a:off x="2878" y="1295"/>
                <a:ext cx="432" cy="432"/>
              </a:xfrm>
              <a:custGeom>
                <a:avLst/>
                <a:gdLst>
                  <a:gd name="T0" fmla="*/ 0 w 432"/>
                  <a:gd name="T1" fmla="*/ 432 h 432"/>
                  <a:gd name="T2" fmla="*/ 144 w 432"/>
                  <a:gd name="T3" fmla="*/ 432 h 432"/>
                  <a:gd name="T4" fmla="*/ 0 w 432"/>
                  <a:gd name="T5" fmla="*/ 288 h 432"/>
                  <a:gd name="T6" fmla="*/ 144 w 432"/>
                  <a:gd name="T7" fmla="*/ 288 h 432"/>
                  <a:gd name="T8" fmla="*/ 288 w 432"/>
                  <a:gd name="T9" fmla="*/ 432 h 432"/>
                  <a:gd name="T10" fmla="*/ 432 w 432"/>
                  <a:gd name="T11" fmla="*/ 432 h 432"/>
                  <a:gd name="T12" fmla="*/ 288 w 432"/>
                  <a:gd name="T13" fmla="*/ 288 h 432"/>
                  <a:gd name="T14" fmla="*/ 432 w 432"/>
                  <a:gd name="T15" fmla="*/ 288 h 432"/>
                  <a:gd name="T16" fmla="*/ 0 w 432"/>
                  <a:gd name="T17" fmla="*/ 144 h 432"/>
                  <a:gd name="T18" fmla="*/ 144 w 432"/>
                  <a:gd name="T19" fmla="*/ 144 h 432"/>
                  <a:gd name="T20" fmla="*/ 0 w 432"/>
                  <a:gd name="T21" fmla="*/ 0 h 432"/>
                  <a:gd name="T22" fmla="*/ 144 w 432"/>
                  <a:gd name="T23" fmla="*/ 0 h 432"/>
                  <a:gd name="T24" fmla="*/ 288 w 432"/>
                  <a:gd name="T25" fmla="*/ 144 h 432"/>
                  <a:gd name="T26" fmla="*/ 432 w 432"/>
                  <a:gd name="T27" fmla="*/ 144 h 432"/>
                  <a:gd name="T28" fmla="*/ 288 w 432"/>
                  <a:gd name="T29" fmla="*/ 0 h 432"/>
                  <a:gd name="T30" fmla="*/ 432 w 432"/>
                  <a:gd name="T31" fmla="*/ 0 h 43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32"/>
                  <a:gd name="T49" fmla="*/ 0 h 432"/>
                  <a:gd name="T50" fmla="*/ 432 w 432"/>
                  <a:gd name="T51" fmla="*/ 432 h 43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32" h="432">
                    <a:moveTo>
                      <a:pt x="0" y="432"/>
                    </a:moveTo>
                    <a:lnTo>
                      <a:pt x="144" y="432"/>
                    </a:lnTo>
                    <a:lnTo>
                      <a:pt x="0" y="288"/>
                    </a:lnTo>
                    <a:lnTo>
                      <a:pt x="144" y="288"/>
                    </a:lnTo>
                    <a:lnTo>
                      <a:pt x="288" y="432"/>
                    </a:lnTo>
                    <a:lnTo>
                      <a:pt x="432" y="432"/>
                    </a:lnTo>
                    <a:lnTo>
                      <a:pt x="288" y="288"/>
                    </a:lnTo>
                    <a:lnTo>
                      <a:pt x="432" y="288"/>
                    </a:lnTo>
                    <a:lnTo>
                      <a:pt x="0" y="144"/>
                    </a:lnTo>
                    <a:lnTo>
                      <a:pt x="144" y="144"/>
                    </a:lnTo>
                    <a:lnTo>
                      <a:pt x="0" y="0"/>
                    </a:lnTo>
                    <a:lnTo>
                      <a:pt x="144" y="0"/>
                    </a:lnTo>
                    <a:lnTo>
                      <a:pt x="288" y="144"/>
                    </a:lnTo>
                    <a:lnTo>
                      <a:pt x="432" y="144"/>
                    </a:lnTo>
                    <a:lnTo>
                      <a:pt x="288" y="0"/>
                    </a:lnTo>
                    <a:lnTo>
                      <a:pt x="432" y="0"/>
                    </a:lnTo>
                  </a:path>
                </a:pathLst>
              </a:custGeom>
              <a:noFill/>
              <a:ln w="9525">
                <a:solidFill>
                  <a:schemeClr val="tx1"/>
                </a:solidFill>
                <a:round/>
                <a:headEnd/>
                <a:tailEnd type="none" w="sm" len="sm"/>
              </a:ln>
            </p:spPr>
            <p:txBody>
              <a:bodyPr/>
              <a:lstStyle/>
              <a:p>
                <a:endParaRPr lang="en-US"/>
              </a:p>
            </p:txBody>
          </p:sp>
          <p:sp>
            <p:nvSpPr>
              <p:cNvPr id="31857" name="Freeform 428"/>
              <p:cNvSpPr>
                <a:spLocks noChangeAspect="1"/>
              </p:cNvSpPr>
              <p:nvPr/>
            </p:nvSpPr>
            <p:spPr bwMode="auto">
              <a:xfrm>
                <a:off x="3453" y="1293"/>
                <a:ext cx="432" cy="432"/>
              </a:xfrm>
              <a:custGeom>
                <a:avLst/>
                <a:gdLst>
                  <a:gd name="T0" fmla="*/ 0 w 432"/>
                  <a:gd name="T1" fmla="*/ 432 h 432"/>
                  <a:gd name="T2" fmla="*/ 144 w 432"/>
                  <a:gd name="T3" fmla="*/ 432 h 432"/>
                  <a:gd name="T4" fmla="*/ 0 w 432"/>
                  <a:gd name="T5" fmla="*/ 288 h 432"/>
                  <a:gd name="T6" fmla="*/ 144 w 432"/>
                  <a:gd name="T7" fmla="*/ 288 h 432"/>
                  <a:gd name="T8" fmla="*/ 288 w 432"/>
                  <a:gd name="T9" fmla="*/ 432 h 432"/>
                  <a:gd name="T10" fmla="*/ 432 w 432"/>
                  <a:gd name="T11" fmla="*/ 432 h 432"/>
                  <a:gd name="T12" fmla="*/ 288 w 432"/>
                  <a:gd name="T13" fmla="*/ 288 h 432"/>
                  <a:gd name="T14" fmla="*/ 432 w 432"/>
                  <a:gd name="T15" fmla="*/ 288 h 432"/>
                  <a:gd name="T16" fmla="*/ 0 w 432"/>
                  <a:gd name="T17" fmla="*/ 144 h 432"/>
                  <a:gd name="T18" fmla="*/ 144 w 432"/>
                  <a:gd name="T19" fmla="*/ 144 h 432"/>
                  <a:gd name="T20" fmla="*/ 0 w 432"/>
                  <a:gd name="T21" fmla="*/ 0 h 432"/>
                  <a:gd name="T22" fmla="*/ 144 w 432"/>
                  <a:gd name="T23" fmla="*/ 0 h 432"/>
                  <a:gd name="T24" fmla="*/ 288 w 432"/>
                  <a:gd name="T25" fmla="*/ 144 h 432"/>
                  <a:gd name="T26" fmla="*/ 432 w 432"/>
                  <a:gd name="T27" fmla="*/ 144 h 432"/>
                  <a:gd name="T28" fmla="*/ 288 w 432"/>
                  <a:gd name="T29" fmla="*/ 0 h 432"/>
                  <a:gd name="T30" fmla="*/ 432 w 432"/>
                  <a:gd name="T31" fmla="*/ 0 h 43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32"/>
                  <a:gd name="T49" fmla="*/ 0 h 432"/>
                  <a:gd name="T50" fmla="*/ 432 w 432"/>
                  <a:gd name="T51" fmla="*/ 432 h 43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32" h="432">
                    <a:moveTo>
                      <a:pt x="0" y="432"/>
                    </a:moveTo>
                    <a:lnTo>
                      <a:pt x="144" y="432"/>
                    </a:lnTo>
                    <a:lnTo>
                      <a:pt x="0" y="288"/>
                    </a:lnTo>
                    <a:lnTo>
                      <a:pt x="144" y="288"/>
                    </a:lnTo>
                    <a:lnTo>
                      <a:pt x="288" y="432"/>
                    </a:lnTo>
                    <a:lnTo>
                      <a:pt x="432" y="432"/>
                    </a:lnTo>
                    <a:lnTo>
                      <a:pt x="288" y="288"/>
                    </a:lnTo>
                    <a:lnTo>
                      <a:pt x="432" y="288"/>
                    </a:lnTo>
                    <a:lnTo>
                      <a:pt x="0" y="144"/>
                    </a:lnTo>
                    <a:lnTo>
                      <a:pt x="144" y="144"/>
                    </a:lnTo>
                    <a:lnTo>
                      <a:pt x="0" y="0"/>
                    </a:lnTo>
                    <a:lnTo>
                      <a:pt x="144" y="0"/>
                    </a:lnTo>
                    <a:lnTo>
                      <a:pt x="288" y="144"/>
                    </a:lnTo>
                    <a:lnTo>
                      <a:pt x="432" y="144"/>
                    </a:lnTo>
                    <a:lnTo>
                      <a:pt x="288" y="0"/>
                    </a:lnTo>
                    <a:lnTo>
                      <a:pt x="432" y="0"/>
                    </a:lnTo>
                  </a:path>
                </a:pathLst>
              </a:custGeom>
              <a:noFill/>
              <a:ln w="9525">
                <a:solidFill>
                  <a:schemeClr val="tx1"/>
                </a:solidFill>
                <a:round/>
                <a:headEnd/>
                <a:tailEnd type="none" w="sm" len="sm"/>
              </a:ln>
            </p:spPr>
            <p:txBody>
              <a:bodyPr/>
              <a:lstStyle/>
              <a:p>
                <a:endParaRPr lang="en-US"/>
              </a:p>
            </p:txBody>
          </p:sp>
          <p:cxnSp>
            <p:nvCxnSpPr>
              <p:cNvPr id="31858" name="AutoShape 429"/>
              <p:cNvCxnSpPr>
                <a:cxnSpLocks noChangeAspect="1" noChangeShapeType="1"/>
                <a:stCxn id="31842" idx="15"/>
                <a:endCxn id="31843" idx="0"/>
              </p:cNvCxnSpPr>
              <p:nvPr/>
            </p:nvCxnSpPr>
            <p:spPr bwMode="auto">
              <a:xfrm>
                <a:off x="2160" y="3024"/>
                <a:ext cx="144" cy="432"/>
              </a:xfrm>
              <a:prstGeom prst="straightConnector1">
                <a:avLst/>
              </a:prstGeom>
              <a:noFill/>
              <a:ln w="9525">
                <a:solidFill>
                  <a:schemeClr val="tx1"/>
                </a:solidFill>
                <a:round/>
                <a:headEnd/>
                <a:tailEnd type="triangle" w="sm" len="sm"/>
              </a:ln>
            </p:spPr>
          </p:cxnSp>
          <p:cxnSp>
            <p:nvCxnSpPr>
              <p:cNvPr id="31859" name="AutoShape 430"/>
              <p:cNvCxnSpPr>
                <a:cxnSpLocks noChangeAspect="1" noChangeShapeType="1"/>
                <a:stCxn id="31843" idx="15"/>
                <a:endCxn id="31844" idx="0"/>
              </p:cNvCxnSpPr>
              <p:nvPr/>
            </p:nvCxnSpPr>
            <p:spPr bwMode="auto">
              <a:xfrm flipH="1" flipV="1">
                <a:off x="1728" y="2880"/>
                <a:ext cx="1008" cy="144"/>
              </a:xfrm>
              <a:prstGeom prst="straightConnector1">
                <a:avLst/>
              </a:prstGeom>
              <a:noFill/>
              <a:ln w="9525">
                <a:solidFill>
                  <a:schemeClr val="tx1"/>
                </a:solidFill>
                <a:round/>
                <a:headEnd/>
                <a:tailEnd type="triangle" w="sm" len="sm"/>
              </a:ln>
            </p:spPr>
          </p:cxnSp>
          <p:cxnSp>
            <p:nvCxnSpPr>
              <p:cNvPr id="31860" name="AutoShape 431"/>
              <p:cNvCxnSpPr>
                <a:cxnSpLocks noChangeAspect="1" noChangeShapeType="1"/>
                <a:stCxn id="31844" idx="15"/>
                <a:endCxn id="31845" idx="0"/>
              </p:cNvCxnSpPr>
              <p:nvPr/>
            </p:nvCxnSpPr>
            <p:spPr bwMode="auto">
              <a:xfrm>
                <a:off x="2160" y="2448"/>
                <a:ext cx="143" cy="430"/>
              </a:xfrm>
              <a:prstGeom prst="straightConnector1">
                <a:avLst/>
              </a:prstGeom>
              <a:noFill/>
              <a:ln w="9525">
                <a:solidFill>
                  <a:schemeClr val="tx1"/>
                </a:solidFill>
                <a:round/>
                <a:headEnd/>
                <a:tailEnd type="triangle" w="sm" len="sm"/>
              </a:ln>
            </p:spPr>
          </p:cxnSp>
          <p:cxnSp>
            <p:nvCxnSpPr>
              <p:cNvPr id="31861" name="AutoShape 432"/>
              <p:cNvCxnSpPr>
                <a:cxnSpLocks noChangeAspect="1" noChangeShapeType="1"/>
                <a:stCxn id="31845" idx="15"/>
                <a:endCxn id="31846" idx="0"/>
              </p:cNvCxnSpPr>
              <p:nvPr/>
            </p:nvCxnSpPr>
            <p:spPr bwMode="auto">
              <a:xfrm>
                <a:off x="2735" y="2446"/>
                <a:ext cx="144" cy="1010"/>
              </a:xfrm>
              <a:prstGeom prst="straightConnector1">
                <a:avLst/>
              </a:prstGeom>
              <a:noFill/>
              <a:ln w="9525">
                <a:solidFill>
                  <a:schemeClr val="tx1"/>
                </a:solidFill>
                <a:round/>
                <a:headEnd/>
                <a:tailEnd type="triangle" w="sm" len="sm"/>
              </a:ln>
            </p:spPr>
          </p:cxnSp>
          <p:cxnSp>
            <p:nvCxnSpPr>
              <p:cNvPr id="31862" name="AutoShape 433"/>
              <p:cNvCxnSpPr>
                <a:cxnSpLocks noChangeAspect="1" noChangeShapeType="1"/>
                <a:stCxn id="31846" idx="15"/>
                <a:endCxn id="31847" idx="0"/>
              </p:cNvCxnSpPr>
              <p:nvPr/>
            </p:nvCxnSpPr>
            <p:spPr bwMode="auto">
              <a:xfrm>
                <a:off x="3311" y="3024"/>
                <a:ext cx="144" cy="432"/>
              </a:xfrm>
              <a:prstGeom prst="straightConnector1">
                <a:avLst/>
              </a:prstGeom>
              <a:noFill/>
              <a:ln w="9525">
                <a:solidFill>
                  <a:schemeClr val="tx1"/>
                </a:solidFill>
                <a:round/>
                <a:headEnd/>
                <a:tailEnd type="triangle" w="sm" len="sm"/>
              </a:ln>
            </p:spPr>
          </p:cxnSp>
          <p:cxnSp>
            <p:nvCxnSpPr>
              <p:cNvPr id="31863" name="AutoShape 434"/>
              <p:cNvCxnSpPr>
                <a:cxnSpLocks noChangeAspect="1" noChangeShapeType="1"/>
                <a:stCxn id="31847" idx="15"/>
                <a:endCxn id="31848" idx="0"/>
              </p:cNvCxnSpPr>
              <p:nvPr/>
            </p:nvCxnSpPr>
            <p:spPr bwMode="auto">
              <a:xfrm flipH="1" flipV="1">
                <a:off x="2879" y="2880"/>
                <a:ext cx="1008" cy="144"/>
              </a:xfrm>
              <a:prstGeom prst="straightConnector1">
                <a:avLst/>
              </a:prstGeom>
              <a:noFill/>
              <a:ln w="9525">
                <a:solidFill>
                  <a:schemeClr val="tx1"/>
                </a:solidFill>
                <a:round/>
                <a:headEnd/>
                <a:tailEnd type="triangle" w="sm" len="sm"/>
              </a:ln>
            </p:spPr>
          </p:cxnSp>
          <p:cxnSp>
            <p:nvCxnSpPr>
              <p:cNvPr id="31864" name="AutoShape 435"/>
              <p:cNvCxnSpPr>
                <a:cxnSpLocks noChangeAspect="1" noChangeShapeType="1"/>
                <a:stCxn id="31848" idx="15"/>
                <a:endCxn id="31849" idx="0"/>
              </p:cNvCxnSpPr>
              <p:nvPr/>
            </p:nvCxnSpPr>
            <p:spPr bwMode="auto">
              <a:xfrm>
                <a:off x="3311" y="2448"/>
                <a:ext cx="143" cy="430"/>
              </a:xfrm>
              <a:prstGeom prst="straightConnector1">
                <a:avLst/>
              </a:prstGeom>
              <a:noFill/>
              <a:ln w="9525">
                <a:solidFill>
                  <a:schemeClr val="tx1"/>
                </a:solidFill>
                <a:round/>
                <a:headEnd/>
                <a:tailEnd type="triangle" w="sm" len="sm"/>
              </a:ln>
            </p:spPr>
          </p:cxnSp>
          <p:cxnSp>
            <p:nvCxnSpPr>
              <p:cNvPr id="31865" name="AutoShape 436"/>
              <p:cNvCxnSpPr>
                <a:cxnSpLocks noChangeAspect="1" noChangeShapeType="1"/>
                <a:stCxn id="31849" idx="15"/>
                <a:endCxn id="31850" idx="0"/>
              </p:cNvCxnSpPr>
              <p:nvPr/>
            </p:nvCxnSpPr>
            <p:spPr bwMode="auto">
              <a:xfrm flipH="1" flipV="1">
                <a:off x="1728" y="2305"/>
                <a:ext cx="2158" cy="141"/>
              </a:xfrm>
              <a:prstGeom prst="straightConnector1">
                <a:avLst/>
              </a:prstGeom>
              <a:noFill/>
              <a:ln w="9525">
                <a:solidFill>
                  <a:schemeClr val="tx1"/>
                </a:solidFill>
                <a:round/>
                <a:headEnd/>
                <a:tailEnd type="triangle" w="sm" len="sm"/>
              </a:ln>
            </p:spPr>
          </p:cxnSp>
          <p:cxnSp>
            <p:nvCxnSpPr>
              <p:cNvPr id="31866" name="AutoShape 437"/>
              <p:cNvCxnSpPr>
                <a:cxnSpLocks noChangeAspect="1" noChangeShapeType="1"/>
                <a:stCxn id="31850" idx="15"/>
                <a:endCxn id="31851" idx="0"/>
              </p:cNvCxnSpPr>
              <p:nvPr/>
            </p:nvCxnSpPr>
            <p:spPr bwMode="auto">
              <a:xfrm>
                <a:off x="2160" y="1873"/>
                <a:ext cx="144" cy="432"/>
              </a:xfrm>
              <a:prstGeom prst="straightConnector1">
                <a:avLst/>
              </a:prstGeom>
              <a:noFill/>
              <a:ln w="9525">
                <a:solidFill>
                  <a:schemeClr val="tx1"/>
                </a:solidFill>
                <a:round/>
                <a:headEnd/>
                <a:tailEnd type="triangle" w="sm" len="sm"/>
              </a:ln>
            </p:spPr>
          </p:cxnSp>
          <p:cxnSp>
            <p:nvCxnSpPr>
              <p:cNvPr id="31867" name="AutoShape 438"/>
              <p:cNvCxnSpPr>
                <a:cxnSpLocks noChangeAspect="1" noChangeShapeType="1"/>
                <a:stCxn id="31851" idx="15"/>
                <a:endCxn id="31852" idx="0"/>
              </p:cNvCxnSpPr>
              <p:nvPr/>
            </p:nvCxnSpPr>
            <p:spPr bwMode="auto">
              <a:xfrm flipH="1" flipV="1">
                <a:off x="1728" y="1729"/>
                <a:ext cx="1008" cy="144"/>
              </a:xfrm>
              <a:prstGeom prst="straightConnector1">
                <a:avLst/>
              </a:prstGeom>
              <a:noFill/>
              <a:ln w="9525">
                <a:solidFill>
                  <a:schemeClr val="tx1"/>
                </a:solidFill>
                <a:round/>
                <a:headEnd/>
                <a:tailEnd type="triangle" w="sm" len="sm"/>
              </a:ln>
            </p:spPr>
          </p:cxnSp>
          <p:cxnSp>
            <p:nvCxnSpPr>
              <p:cNvPr id="31868" name="AutoShape 439"/>
              <p:cNvCxnSpPr>
                <a:cxnSpLocks noChangeAspect="1" noChangeShapeType="1"/>
                <a:stCxn id="31852" idx="15"/>
                <a:endCxn id="31853" idx="0"/>
              </p:cNvCxnSpPr>
              <p:nvPr/>
            </p:nvCxnSpPr>
            <p:spPr bwMode="auto">
              <a:xfrm>
                <a:off x="2160" y="1297"/>
                <a:ext cx="143" cy="430"/>
              </a:xfrm>
              <a:prstGeom prst="straightConnector1">
                <a:avLst/>
              </a:prstGeom>
              <a:noFill/>
              <a:ln w="9525">
                <a:solidFill>
                  <a:schemeClr val="tx1"/>
                </a:solidFill>
                <a:round/>
                <a:headEnd/>
                <a:tailEnd type="triangle" w="sm" len="sm"/>
              </a:ln>
            </p:spPr>
          </p:cxnSp>
          <p:cxnSp>
            <p:nvCxnSpPr>
              <p:cNvPr id="31869" name="AutoShape 440"/>
              <p:cNvCxnSpPr>
                <a:cxnSpLocks noChangeAspect="1" noChangeShapeType="1"/>
                <a:stCxn id="31853" idx="15"/>
                <a:endCxn id="31854" idx="0"/>
              </p:cNvCxnSpPr>
              <p:nvPr/>
            </p:nvCxnSpPr>
            <p:spPr bwMode="auto">
              <a:xfrm>
                <a:off x="2735" y="1295"/>
                <a:ext cx="143" cy="1008"/>
              </a:xfrm>
              <a:prstGeom prst="straightConnector1">
                <a:avLst/>
              </a:prstGeom>
              <a:noFill/>
              <a:ln w="9525">
                <a:solidFill>
                  <a:schemeClr val="tx1"/>
                </a:solidFill>
                <a:round/>
                <a:headEnd/>
                <a:tailEnd type="triangle" w="sm" len="sm"/>
              </a:ln>
            </p:spPr>
          </p:cxnSp>
          <p:cxnSp>
            <p:nvCxnSpPr>
              <p:cNvPr id="31870" name="AutoShape 441"/>
              <p:cNvCxnSpPr>
                <a:cxnSpLocks noChangeAspect="1" noChangeShapeType="1"/>
                <a:stCxn id="31854" idx="15"/>
                <a:endCxn id="31855" idx="0"/>
              </p:cNvCxnSpPr>
              <p:nvPr/>
            </p:nvCxnSpPr>
            <p:spPr bwMode="auto">
              <a:xfrm>
                <a:off x="3310" y="1871"/>
                <a:ext cx="144" cy="432"/>
              </a:xfrm>
              <a:prstGeom prst="straightConnector1">
                <a:avLst/>
              </a:prstGeom>
              <a:noFill/>
              <a:ln w="9525">
                <a:solidFill>
                  <a:schemeClr val="tx1"/>
                </a:solidFill>
                <a:round/>
                <a:headEnd/>
                <a:tailEnd type="triangle" w="sm" len="sm"/>
              </a:ln>
            </p:spPr>
          </p:cxnSp>
          <p:cxnSp>
            <p:nvCxnSpPr>
              <p:cNvPr id="31871" name="AutoShape 442"/>
              <p:cNvCxnSpPr>
                <a:cxnSpLocks noChangeAspect="1" noChangeShapeType="1"/>
                <a:stCxn id="31855" idx="15"/>
                <a:endCxn id="31856" idx="0"/>
              </p:cNvCxnSpPr>
              <p:nvPr/>
            </p:nvCxnSpPr>
            <p:spPr bwMode="auto">
              <a:xfrm flipH="1" flipV="1">
                <a:off x="2878" y="1727"/>
                <a:ext cx="1008" cy="144"/>
              </a:xfrm>
              <a:prstGeom prst="straightConnector1">
                <a:avLst/>
              </a:prstGeom>
              <a:noFill/>
              <a:ln w="9525">
                <a:solidFill>
                  <a:schemeClr val="tx1"/>
                </a:solidFill>
                <a:round/>
                <a:headEnd/>
                <a:tailEnd type="triangle" w="sm" len="sm"/>
              </a:ln>
            </p:spPr>
          </p:cxnSp>
          <p:cxnSp>
            <p:nvCxnSpPr>
              <p:cNvPr id="31872" name="AutoShape 443"/>
              <p:cNvCxnSpPr>
                <a:cxnSpLocks noChangeAspect="1" noChangeShapeType="1"/>
                <a:stCxn id="31856" idx="15"/>
                <a:endCxn id="31857" idx="0"/>
              </p:cNvCxnSpPr>
              <p:nvPr/>
            </p:nvCxnSpPr>
            <p:spPr bwMode="auto">
              <a:xfrm>
                <a:off x="3310" y="1295"/>
                <a:ext cx="143" cy="430"/>
              </a:xfrm>
              <a:prstGeom prst="straightConnector1">
                <a:avLst/>
              </a:prstGeom>
              <a:noFill/>
              <a:ln w="9525">
                <a:solidFill>
                  <a:schemeClr val="tx1"/>
                </a:solidFill>
                <a:round/>
                <a:headEnd/>
                <a:tailEnd type="triangle" w="sm" len="sm"/>
              </a:ln>
            </p:spPr>
          </p:cxnSp>
        </p:grpSp>
        <p:grpSp>
          <p:nvGrpSpPr>
            <p:cNvPr id="31754" name="Group 444"/>
            <p:cNvGrpSpPr>
              <a:grpSpLocks noChangeAspect="1"/>
            </p:cNvGrpSpPr>
            <p:nvPr/>
          </p:nvGrpSpPr>
          <p:grpSpPr bwMode="auto">
            <a:xfrm>
              <a:off x="4476750" y="4067175"/>
              <a:ext cx="1714500" cy="1714500"/>
              <a:chOff x="1727" y="1295"/>
              <a:chExt cx="2159" cy="2159"/>
            </a:xfrm>
          </p:grpSpPr>
          <p:grpSp>
            <p:nvGrpSpPr>
              <p:cNvPr id="31763" name="Group 445"/>
              <p:cNvGrpSpPr>
                <a:grpSpLocks noChangeAspect="1"/>
              </p:cNvGrpSpPr>
              <p:nvPr/>
            </p:nvGrpSpPr>
            <p:grpSpPr bwMode="auto">
              <a:xfrm>
                <a:off x="1727" y="3310"/>
                <a:ext cx="2159" cy="144"/>
                <a:chOff x="1727" y="3310"/>
                <a:chExt cx="2159" cy="144"/>
              </a:xfrm>
            </p:grpSpPr>
            <p:sp>
              <p:nvSpPr>
                <p:cNvPr id="31838" name="Line 446"/>
                <p:cNvSpPr>
                  <a:spLocks noChangeAspect="1" noChangeShapeType="1"/>
                </p:cNvSpPr>
                <p:nvPr/>
              </p:nvSpPr>
              <p:spPr bwMode="auto">
                <a:xfrm>
                  <a:off x="1727" y="3454"/>
                  <a:ext cx="1440" cy="0"/>
                </a:xfrm>
                <a:prstGeom prst="line">
                  <a:avLst/>
                </a:prstGeom>
                <a:noFill/>
                <a:ln w="9525">
                  <a:solidFill>
                    <a:schemeClr val="tx1"/>
                  </a:solidFill>
                  <a:round/>
                  <a:headEnd/>
                  <a:tailEnd type="triangle" w="sm" len="sm"/>
                </a:ln>
              </p:spPr>
              <p:txBody>
                <a:bodyPr/>
                <a:lstStyle/>
                <a:p>
                  <a:endParaRPr lang="en-US"/>
                </a:p>
              </p:txBody>
            </p:sp>
            <p:sp>
              <p:nvSpPr>
                <p:cNvPr id="31839" name="Line 447"/>
                <p:cNvSpPr>
                  <a:spLocks noChangeAspect="1" noChangeShapeType="1"/>
                </p:cNvSpPr>
                <p:nvPr/>
              </p:nvSpPr>
              <p:spPr bwMode="auto">
                <a:xfrm>
                  <a:off x="3167" y="3454"/>
                  <a:ext cx="719" cy="0"/>
                </a:xfrm>
                <a:prstGeom prst="line">
                  <a:avLst/>
                </a:prstGeom>
                <a:noFill/>
                <a:ln w="9525">
                  <a:solidFill>
                    <a:schemeClr val="tx1"/>
                  </a:solidFill>
                  <a:round/>
                  <a:headEnd/>
                  <a:tailEnd type="none" w="sm" len="sm"/>
                </a:ln>
              </p:spPr>
              <p:txBody>
                <a:bodyPr/>
                <a:lstStyle/>
                <a:p>
                  <a:endParaRPr lang="en-US"/>
                </a:p>
              </p:txBody>
            </p:sp>
            <p:sp>
              <p:nvSpPr>
                <p:cNvPr id="31840" name="Line 448"/>
                <p:cNvSpPr>
                  <a:spLocks noChangeAspect="1" noChangeShapeType="1"/>
                </p:cNvSpPr>
                <p:nvPr/>
              </p:nvSpPr>
              <p:spPr bwMode="auto">
                <a:xfrm flipH="1" flipV="1">
                  <a:off x="2447" y="3360"/>
                  <a:ext cx="1439" cy="94"/>
                </a:xfrm>
                <a:prstGeom prst="line">
                  <a:avLst/>
                </a:prstGeom>
                <a:noFill/>
                <a:ln w="9525">
                  <a:solidFill>
                    <a:schemeClr val="tx1"/>
                  </a:solidFill>
                  <a:round/>
                  <a:headEnd/>
                  <a:tailEnd type="triangle" w="sm" len="sm"/>
                </a:ln>
              </p:spPr>
              <p:txBody>
                <a:bodyPr/>
                <a:lstStyle/>
                <a:p>
                  <a:endParaRPr lang="en-US"/>
                </a:p>
              </p:txBody>
            </p:sp>
            <p:sp>
              <p:nvSpPr>
                <p:cNvPr id="31841" name="Line 449"/>
                <p:cNvSpPr>
                  <a:spLocks noChangeAspect="1" noChangeShapeType="1"/>
                </p:cNvSpPr>
                <p:nvPr/>
              </p:nvSpPr>
              <p:spPr bwMode="auto">
                <a:xfrm flipH="1" flipV="1">
                  <a:off x="1727" y="3310"/>
                  <a:ext cx="720" cy="50"/>
                </a:xfrm>
                <a:prstGeom prst="line">
                  <a:avLst/>
                </a:prstGeom>
                <a:noFill/>
                <a:ln w="9525">
                  <a:solidFill>
                    <a:schemeClr val="tx1"/>
                  </a:solidFill>
                  <a:round/>
                  <a:headEnd/>
                  <a:tailEnd type="none" w="sm" len="sm"/>
                </a:ln>
              </p:spPr>
              <p:txBody>
                <a:bodyPr/>
                <a:lstStyle/>
                <a:p>
                  <a:endParaRPr lang="en-US"/>
                </a:p>
              </p:txBody>
            </p:sp>
          </p:grpSp>
          <p:grpSp>
            <p:nvGrpSpPr>
              <p:cNvPr id="31764" name="Group 450"/>
              <p:cNvGrpSpPr>
                <a:grpSpLocks noChangeAspect="1"/>
              </p:cNvGrpSpPr>
              <p:nvPr/>
            </p:nvGrpSpPr>
            <p:grpSpPr bwMode="auto">
              <a:xfrm>
                <a:off x="1727" y="3166"/>
                <a:ext cx="2159" cy="144"/>
                <a:chOff x="1727" y="3310"/>
                <a:chExt cx="2159" cy="144"/>
              </a:xfrm>
            </p:grpSpPr>
            <p:sp>
              <p:nvSpPr>
                <p:cNvPr id="31834" name="Line 451"/>
                <p:cNvSpPr>
                  <a:spLocks noChangeAspect="1" noChangeShapeType="1"/>
                </p:cNvSpPr>
                <p:nvPr/>
              </p:nvSpPr>
              <p:spPr bwMode="auto">
                <a:xfrm>
                  <a:off x="1727" y="3454"/>
                  <a:ext cx="1440" cy="0"/>
                </a:xfrm>
                <a:prstGeom prst="line">
                  <a:avLst/>
                </a:prstGeom>
                <a:noFill/>
                <a:ln w="9525">
                  <a:solidFill>
                    <a:schemeClr val="tx1"/>
                  </a:solidFill>
                  <a:round/>
                  <a:headEnd/>
                  <a:tailEnd type="triangle" w="sm" len="sm"/>
                </a:ln>
              </p:spPr>
              <p:txBody>
                <a:bodyPr/>
                <a:lstStyle/>
                <a:p>
                  <a:endParaRPr lang="en-US"/>
                </a:p>
              </p:txBody>
            </p:sp>
            <p:sp>
              <p:nvSpPr>
                <p:cNvPr id="31835" name="Line 452"/>
                <p:cNvSpPr>
                  <a:spLocks noChangeAspect="1" noChangeShapeType="1"/>
                </p:cNvSpPr>
                <p:nvPr/>
              </p:nvSpPr>
              <p:spPr bwMode="auto">
                <a:xfrm>
                  <a:off x="3167" y="3454"/>
                  <a:ext cx="719" cy="0"/>
                </a:xfrm>
                <a:prstGeom prst="line">
                  <a:avLst/>
                </a:prstGeom>
                <a:noFill/>
                <a:ln w="9525">
                  <a:solidFill>
                    <a:schemeClr val="tx1"/>
                  </a:solidFill>
                  <a:round/>
                  <a:headEnd/>
                  <a:tailEnd type="none" w="sm" len="sm"/>
                </a:ln>
              </p:spPr>
              <p:txBody>
                <a:bodyPr/>
                <a:lstStyle/>
                <a:p>
                  <a:endParaRPr lang="en-US"/>
                </a:p>
              </p:txBody>
            </p:sp>
            <p:sp>
              <p:nvSpPr>
                <p:cNvPr id="31836" name="Line 453"/>
                <p:cNvSpPr>
                  <a:spLocks noChangeAspect="1" noChangeShapeType="1"/>
                </p:cNvSpPr>
                <p:nvPr/>
              </p:nvSpPr>
              <p:spPr bwMode="auto">
                <a:xfrm flipH="1" flipV="1">
                  <a:off x="2447" y="3360"/>
                  <a:ext cx="1439" cy="94"/>
                </a:xfrm>
                <a:prstGeom prst="line">
                  <a:avLst/>
                </a:prstGeom>
                <a:noFill/>
                <a:ln w="9525">
                  <a:solidFill>
                    <a:schemeClr val="tx1"/>
                  </a:solidFill>
                  <a:round/>
                  <a:headEnd/>
                  <a:tailEnd type="triangle" w="sm" len="sm"/>
                </a:ln>
              </p:spPr>
              <p:txBody>
                <a:bodyPr/>
                <a:lstStyle/>
                <a:p>
                  <a:endParaRPr lang="en-US"/>
                </a:p>
              </p:txBody>
            </p:sp>
            <p:sp>
              <p:nvSpPr>
                <p:cNvPr id="31837" name="Line 454"/>
                <p:cNvSpPr>
                  <a:spLocks noChangeAspect="1" noChangeShapeType="1"/>
                </p:cNvSpPr>
                <p:nvPr/>
              </p:nvSpPr>
              <p:spPr bwMode="auto">
                <a:xfrm flipH="1" flipV="1">
                  <a:off x="1727" y="3310"/>
                  <a:ext cx="720" cy="50"/>
                </a:xfrm>
                <a:prstGeom prst="line">
                  <a:avLst/>
                </a:prstGeom>
                <a:noFill/>
                <a:ln w="9525">
                  <a:solidFill>
                    <a:schemeClr val="tx1"/>
                  </a:solidFill>
                  <a:round/>
                  <a:headEnd/>
                  <a:tailEnd type="none" w="sm" len="sm"/>
                </a:ln>
              </p:spPr>
              <p:txBody>
                <a:bodyPr/>
                <a:lstStyle/>
                <a:p>
                  <a:endParaRPr lang="en-US"/>
                </a:p>
              </p:txBody>
            </p:sp>
          </p:grpSp>
          <p:grpSp>
            <p:nvGrpSpPr>
              <p:cNvPr id="31765" name="Group 455"/>
              <p:cNvGrpSpPr>
                <a:grpSpLocks noChangeAspect="1"/>
              </p:cNvGrpSpPr>
              <p:nvPr/>
            </p:nvGrpSpPr>
            <p:grpSpPr bwMode="auto">
              <a:xfrm>
                <a:off x="1727" y="3022"/>
                <a:ext cx="2159" cy="144"/>
                <a:chOff x="1727" y="3310"/>
                <a:chExt cx="2159" cy="144"/>
              </a:xfrm>
            </p:grpSpPr>
            <p:sp>
              <p:nvSpPr>
                <p:cNvPr id="31830" name="Line 456"/>
                <p:cNvSpPr>
                  <a:spLocks noChangeAspect="1" noChangeShapeType="1"/>
                </p:cNvSpPr>
                <p:nvPr/>
              </p:nvSpPr>
              <p:spPr bwMode="auto">
                <a:xfrm>
                  <a:off x="1727" y="3454"/>
                  <a:ext cx="1440" cy="0"/>
                </a:xfrm>
                <a:prstGeom prst="line">
                  <a:avLst/>
                </a:prstGeom>
                <a:noFill/>
                <a:ln w="9525">
                  <a:solidFill>
                    <a:schemeClr val="tx1"/>
                  </a:solidFill>
                  <a:round/>
                  <a:headEnd/>
                  <a:tailEnd type="triangle" w="sm" len="sm"/>
                </a:ln>
              </p:spPr>
              <p:txBody>
                <a:bodyPr/>
                <a:lstStyle/>
                <a:p>
                  <a:endParaRPr lang="en-US"/>
                </a:p>
              </p:txBody>
            </p:sp>
            <p:sp>
              <p:nvSpPr>
                <p:cNvPr id="31831" name="Line 457"/>
                <p:cNvSpPr>
                  <a:spLocks noChangeAspect="1" noChangeShapeType="1"/>
                </p:cNvSpPr>
                <p:nvPr/>
              </p:nvSpPr>
              <p:spPr bwMode="auto">
                <a:xfrm>
                  <a:off x="3167" y="3454"/>
                  <a:ext cx="719" cy="0"/>
                </a:xfrm>
                <a:prstGeom prst="line">
                  <a:avLst/>
                </a:prstGeom>
                <a:noFill/>
                <a:ln w="9525">
                  <a:solidFill>
                    <a:schemeClr val="tx1"/>
                  </a:solidFill>
                  <a:round/>
                  <a:headEnd/>
                  <a:tailEnd type="none" w="sm" len="sm"/>
                </a:ln>
              </p:spPr>
              <p:txBody>
                <a:bodyPr/>
                <a:lstStyle/>
                <a:p>
                  <a:endParaRPr lang="en-US"/>
                </a:p>
              </p:txBody>
            </p:sp>
            <p:sp>
              <p:nvSpPr>
                <p:cNvPr id="31832" name="Line 458"/>
                <p:cNvSpPr>
                  <a:spLocks noChangeAspect="1" noChangeShapeType="1"/>
                </p:cNvSpPr>
                <p:nvPr/>
              </p:nvSpPr>
              <p:spPr bwMode="auto">
                <a:xfrm flipH="1" flipV="1">
                  <a:off x="2447" y="3360"/>
                  <a:ext cx="1439" cy="94"/>
                </a:xfrm>
                <a:prstGeom prst="line">
                  <a:avLst/>
                </a:prstGeom>
                <a:noFill/>
                <a:ln w="9525">
                  <a:solidFill>
                    <a:schemeClr val="tx1"/>
                  </a:solidFill>
                  <a:round/>
                  <a:headEnd/>
                  <a:tailEnd type="triangle" w="sm" len="sm"/>
                </a:ln>
              </p:spPr>
              <p:txBody>
                <a:bodyPr/>
                <a:lstStyle/>
                <a:p>
                  <a:endParaRPr lang="en-US"/>
                </a:p>
              </p:txBody>
            </p:sp>
            <p:sp>
              <p:nvSpPr>
                <p:cNvPr id="31833" name="Line 459"/>
                <p:cNvSpPr>
                  <a:spLocks noChangeAspect="1" noChangeShapeType="1"/>
                </p:cNvSpPr>
                <p:nvPr/>
              </p:nvSpPr>
              <p:spPr bwMode="auto">
                <a:xfrm flipH="1" flipV="1">
                  <a:off x="1727" y="3310"/>
                  <a:ext cx="720" cy="50"/>
                </a:xfrm>
                <a:prstGeom prst="line">
                  <a:avLst/>
                </a:prstGeom>
                <a:noFill/>
                <a:ln w="9525">
                  <a:solidFill>
                    <a:schemeClr val="tx1"/>
                  </a:solidFill>
                  <a:round/>
                  <a:headEnd/>
                  <a:tailEnd type="none" w="sm" len="sm"/>
                </a:ln>
              </p:spPr>
              <p:txBody>
                <a:bodyPr/>
                <a:lstStyle/>
                <a:p>
                  <a:endParaRPr lang="en-US"/>
                </a:p>
              </p:txBody>
            </p:sp>
          </p:grpSp>
          <p:grpSp>
            <p:nvGrpSpPr>
              <p:cNvPr id="31766" name="Group 460"/>
              <p:cNvGrpSpPr>
                <a:grpSpLocks noChangeAspect="1"/>
              </p:cNvGrpSpPr>
              <p:nvPr/>
            </p:nvGrpSpPr>
            <p:grpSpPr bwMode="auto">
              <a:xfrm>
                <a:off x="1727" y="2878"/>
                <a:ext cx="2159" cy="144"/>
                <a:chOff x="1727" y="3310"/>
                <a:chExt cx="2159" cy="144"/>
              </a:xfrm>
            </p:grpSpPr>
            <p:sp>
              <p:nvSpPr>
                <p:cNvPr id="31826" name="Line 461"/>
                <p:cNvSpPr>
                  <a:spLocks noChangeAspect="1" noChangeShapeType="1"/>
                </p:cNvSpPr>
                <p:nvPr/>
              </p:nvSpPr>
              <p:spPr bwMode="auto">
                <a:xfrm>
                  <a:off x="1727" y="3454"/>
                  <a:ext cx="1440" cy="0"/>
                </a:xfrm>
                <a:prstGeom prst="line">
                  <a:avLst/>
                </a:prstGeom>
                <a:noFill/>
                <a:ln w="9525">
                  <a:solidFill>
                    <a:schemeClr val="tx1"/>
                  </a:solidFill>
                  <a:round/>
                  <a:headEnd/>
                  <a:tailEnd type="triangle" w="sm" len="sm"/>
                </a:ln>
              </p:spPr>
              <p:txBody>
                <a:bodyPr/>
                <a:lstStyle/>
                <a:p>
                  <a:endParaRPr lang="en-US"/>
                </a:p>
              </p:txBody>
            </p:sp>
            <p:sp>
              <p:nvSpPr>
                <p:cNvPr id="31827" name="Line 462"/>
                <p:cNvSpPr>
                  <a:spLocks noChangeAspect="1" noChangeShapeType="1"/>
                </p:cNvSpPr>
                <p:nvPr/>
              </p:nvSpPr>
              <p:spPr bwMode="auto">
                <a:xfrm>
                  <a:off x="3167" y="3454"/>
                  <a:ext cx="719" cy="0"/>
                </a:xfrm>
                <a:prstGeom prst="line">
                  <a:avLst/>
                </a:prstGeom>
                <a:noFill/>
                <a:ln w="9525">
                  <a:solidFill>
                    <a:schemeClr val="tx1"/>
                  </a:solidFill>
                  <a:round/>
                  <a:headEnd/>
                  <a:tailEnd type="none" w="sm" len="sm"/>
                </a:ln>
              </p:spPr>
              <p:txBody>
                <a:bodyPr/>
                <a:lstStyle/>
                <a:p>
                  <a:endParaRPr lang="en-US"/>
                </a:p>
              </p:txBody>
            </p:sp>
            <p:sp>
              <p:nvSpPr>
                <p:cNvPr id="31828" name="Line 463"/>
                <p:cNvSpPr>
                  <a:spLocks noChangeAspect="1" noChangeShapeType="1"/>
                </p:cNvSpPr>
                <p:nvPr/>
              </p:nvSpPr>
              <p:spPr bwMode="auto">
                <a:xfrm flipH="1" flipV="1">
                  <a:off x="2447" y="3360"/>
                  <a:ext cx="1439" cy="94"/>
                </a:xfrm>
                <a:prstGeom prst="line">
                  <a:avLst/>
                </a:prstGeom>
                <a:noFill/>
                <a:ln w="9525">
                  <a:solidFill>
                    <a:schemeClr val="tx1"/>
                  </a:solidFill>
                  <a:round/>
                  <a:headEnd/>
                  <a:tailEnd type="triangle" w="sm" len="sm"/>
                </a:ln>
              </p:spPr>
              <p:txBody>
                <a:bodyPr/>
                <a:lstStyle/>
                <a:p>
                  <a:endParaRPr lang="en-US"/>
                </a:p>
              </p:txBody>
            </p:sp>
            <p:sp>
              <p:nvSpPr>
                <p:cNvPr id="31829" name="Line 464"/>
                <p:cNvSpPr>
                  <a:spLocks noChangeAspect="1" noChangeShapeType="1"/>
                </p:cNvSpPr>
                <p:nvPr/>
              </p:nvSpPr>
              <p:spPr bwMode="auto">
                <a:xfrm flipH="1" flipV="1">
                  <a:off x="1727" y="3310"/>
                  <a:ext cx="720" cy="50"/>
                </a:xfrm>
                <a:prstGeom prst="line">
                  <a:avLst/>
                </a:prstGeom>
                <a:noFill/>
                <a:ln w="9525">
                  <a:solidFill>
                    <a:schemeClr val="tx1"/>
                  </a:solidFill>
                  <a:round/>
                  <a:headEnd/>
                  <a:tailEnd type="none" w="sm" len="sm"/>
                </a:ln>
              </p:spPr>
              <p:txBody>
                <a:bodyPr/>
                <a:lstStyle/>
                <a:p>
                  <a:endParaRPr lang="en-US"/>
                </a:p>
              </p:txBody>
            </p:sp>
          </p:grpSp>
          <p:grpSp>
            <p:nvGrpSpPr>
              <p:cNvPr id="31767" name="Group 465"/>
              <p:cNvGrpSpPr>
                <a:grpSpLocks noChangeAspect="1"/>
              </p:cNvGrpSpPr>
              <p:nvPr/>
            </p:nvGrpSpPr>
            <p:grpSpPr bwMode="auto">
              <a:xfrm>
                <a:off x="1727" y="2734"/>
                <a:ext cx="2159" cy="144"/>
                <a:chOff x="1727" y="3310"/>
                <a:chExt cx="2159" cy="144"/>
              </a:xfrm>
            </p:grpSpPr>
            <p:sp>
              <p:nvSpPr>
                <p:cNvPr id="31822" name="Line 466"/>
                <p:cNvSpPr>
                  <a:spLocks noChangeAspect="1" noChangeShapeType="1"/>
                </p:cNvSpPr>
                <p:nvPr/>
              </p:nvSpPr>
              <p:spPr bwMode="auto">
                <a:xfrm>
                  <a:off x="1727" y="3454"/>
                  <a:ext cx="1440" cy="0"/>
                </a:xfrm>
                <a:prstGeom prst="line">
                  <a:avLst/>
                </a:prstGeom>
                <a:noFill/>
                <a:ln w="9525">
                  <a:solidFill>
                    <a:schemeClr val="tx1"/>
                  </a:solidFill>
                  <a:round/>
                  <a:headEnd/>
                  <a:tailEnd type="triangle" w="sm" len="sm"/>
                </a:ln>
              </p:spPr>
              <p:txBody>
                <a:bodyPr/>
                <a:lstStyle/>
                <a:p>
                  <a:endParaRPr lang="en-US"/>
                </a:p>
              </p:txBody>
            </p:sp>
            <p:sp>
              <p:nvSpPr>
                <p:cNvPr id="31823" name="Line 467"/>
                <p:cNvSpPr>
                  <a:spLocks noChangeAspect="1" noChangeShapeType="1"/>
                </p:cNvSpPr>
                <p:nvPr/>
              </p:nvSpPr>
              <p:spPr bwMode="auto">
                <a:xfrm>
                  <a:off x="3167" y="3454"/>
                  <a:ext cx="719" cy="0"/>
                </a:xfrm>
                <a:prstGeom prst="line">
                  <a:avLst/>
                </a:prstGeom>
                <a:noFill/>
                <a:ln w="9525">
                  <a:solidFill>
                    <a:schemeClr val="tx1"/>
                  </a:solidFill>
                  <a:round/>
                  <a:headEnd/>
                  <a:tailEnd type="none" w="sm" len="sm"/>
                </a:ln>
              </p:spPr>
              <p:txBody>
                <a:bodyPr/>
                <a:lstStyle/>
                <a:p>
                  <a:endParaRPr lang="en-US"/>
                </a:p>
              </p:txBody>
            </p:sp>
            <p:sp>
              <p:nvSpPr>
                <p:cNvPr id="31824" name="Line 468"/>
                <p:cNvSpPr>
                  <a:spLocks noChangeAspect="1" noChangeShapeType="1"/>
                </p:cNvSpPr>
                <p:nvPr/>
              </p:nvSpPr>
              <p:spPr bwMode="auto">
                <a:xfrm flipH="1" flipV="1">
                  <a:off x="2447" y="3360"/>
                  <a:ext cx="1439" cy="94"/>
                </a:xfrm>
                <a:prstGeom prst="line">
                  <a:avLst/>
                </a:prstGeom>
                <a:noFill/>
                <a:ln w="9525">
                  <a:solidFill>
                    <a:schemeClr val="tx1"/>
                  </a:solidFill>
                  <a:round/>
                  <a:headEnd/>
                  <a:tailEnd type="triangle" w="sm" len="sm"/>
                </a:ln>
              </p:spPr>
              <p:txBody>
                <a:bodyPr/>
                <a:lstStyle/>
                <a:p>
                  <a:endParaRPr lang="en-US"/>
                </a:p>
              </p:txBody>
            </p:sp>
            <p:sp>
              <p:nvSpPr>
                <p:cNvPr id="31825" name="Line 469"/>
                <p:cNvSpPr>
                  <a:spLocks noChangeAspect="1" noChangeShapeType="1"/>
                </p:cNvSpPr>
                <p:nvPr/>
              </p:nvSpPr>
              <p:spPr bwMode="auto">
                <a:xfrm flipH="1" flipV="1">
                  <a:off x="1727" y="3310"/>
                  <a:ext cx="720" cy="50"/>
                </a:xfrm>
                <a:prstGeom prst="line">
                  <a:avLst/>
                </a:prstGeom>
                <a:noFill/>
                <a:ln w="9525">
                  <a:solidFill>
                    <a:schemeClr val="tx1"/>
                  </a:solidFill>
                  <a:round/>
                  <a:headEnd/>
                  <a:tailEnd type="none" w="sm" len="sm"/>
                </a:ln>
              </p:spPr>
              <p:txBody>
                <a:bodyPr/>
                <a:lstStyle/>
                <a:p>
                  <a:endParaRPr lang="en-US"/>
                </a:p>
              </p:txBody>
            </p:sp>
          </p:grpSp>
          <p:grpSp>
            <p:nvGrpSpPr>
              <p:cNvPr id="31768" name="Group 470"/>
              <p:cNvGrpSpPr>
                <a:grpSpLocks noChangeAspect="1"/>
              </p:cNvGrpSpPr>
              <p:nvPr/>
            </p:nvGrpSpPr>
            <p:grpSpPr bwMode="auto">
              <a:xfrm>
                <a:off x="1727" y="2590"/>
                <a:ext cx="2159" cy="144"/>
                <a:chOff x="1727" y="3310"/>
                <a:chExt cx="2159" cy="144"/>
              </a:xfrm>
            </p:grpSpPr>
            <p:sp>
              <p:nvSpPr>
                <p:cNvPr id="31818" name="Line 471"/>
                <p:cNvSpPr>
                  <a:spLocks noChangeAspect="1" noChangeShapeType="1"/>
                </p:cNvSpPr>
                <p:nvPr/>
              </p:nvSpPr>
              <p:spPr bwMode="auto">
                <a:xfrm>
                  <a:off x="1727" y="3454"/>
                  <a:ext cx="1440" cy="0"/>
                </a:xfrm>
                <a:prstGeom prst="line">
                  <a:avLst/>
                </a:prstGeom>
                <a:noFill/>
                <a:ln w="9525">
                  <a:solidFill>
                    <a:schemeClr val="tx1"/>
                  </a:solidFill>
                  <a:round/>
                  <a:headEnd/>
                  <a:tailEnd type="triangle" w="sm" len="sm"/>
                </a:ln>
              </p:spPr>
              <p:txBody>
                <a:bodyPr/>
                <a:lstStyle/>
                <a:p>
                  <a:endParaRPr lang="en-US"/>
                </a:p>
              </p:txBody>
            </p:sp>
            <p:sp>
              <p:nvSpPr>
                <p:cNvPr id="31819" name="Line 472"/>
                <p:cNvSpPr>
                  <a:spLocks noChangeAspect="1" noChangeShapeType="1"/>
                </p:cNvSpPr>
                <p:nvPr/>
              </p:nvSpPr>
              <p:spPr bwMode="auto">
                <a:xfrm>
                  <a:off x="3167" y="3454"/>
                  <a:ext cx="719" cy="0"/>
                </a:xfrm>
                <a:prstGeom prst="line">
                  <a:avLst/>
                </a:prstGeom>
                <a:noFill/>
                <a:ln w="9525">
                  <a:solidFill>
                    <a:schemeClr val="tx1"/>
                  </a:solidFill>
                  <a:round/>
                  <a:headEnd/>
                  <a:tailEnd type="none" w="sm" len="sm"/>
                </a:ln>
              </p:spPr>
              <p:txBody>
                <a:bodyPr/>
                <a:lstStyle/>
                <a:p>
                  <a:endParaRPr lang="en-US"/>
                </a:p>
              </p:txBody>
            </p:sp>
            <p:sp>
              <p:nvSpPr>
                <p:cNvPr id="31820" name="Line 473"/>
                <p:cNvSpPr>
                  <a:spLocks noChangeAspect="1" noChangeShapeType="1"/>
                </p:cNvSpPr>
                <p:nvPr/>
              </p:nvSpPr>
              <p:spPr bwMode="auto">
                <a:xfrm flipH="1" flipV="1">
                  <a:off x="2447" y="3360"/>
                  <a:ext cx="1439" cy="94"/>
                </a:xfrm>
                <a:prstGeom prst="line">
                  <a:avLst/>
                </a:prstGeom>
                <a:noFill/>
                <a:ln w="9525">
                  <a:solidFill>
                    <a:schemeClr val="tx1"/>
                  </a:solidFill>
                  <a:round/>
                  <a:headEnd/>
                  <a:tailEnd type="triangle" w="sm" len="sm"/>
                </a:ln>
              </p:spPr>
              <p:txBody>
                <a:bodyPr/>
                <a:lstStyle/>
                <a:p>
                  <a:endParaRPr lang="en-US"/>
                </a:p>
              </p:txBody>
            </p:sp>
            <p:sp>
              <p:nvSpPr>
                <p:cNvPr id="31821" name="Line 474"/>
                <p:cNvSpPr>
                  <a:spLocks noChangeAspect="1" noChangeShapeType="1"/>
                </p:cNvSpPr>
                <p:nvPr/>
              </p:nvSpPr>
              <p:spPr bwMode="auto">
                <a:xfrm flipH="1" flipV="1">
                  <a:off x="1727" y="3310"/>
                  <a:ext cx="720" cy="50"/>
                </a:xfrm>
                <a:prstGeom prst="line">
                  <a:avLst/>
                </a:prstGeom>
                <a:noFill/>
                <a:ln w="9525">
                  <a:solidFill>
                    <a:schemeClr val="tx1"/>
                  </a:solidFill>
                  <a:round/>
                  <a:headEnd/>
                  <a:tailEnd type="none" w="sm" len="sm"/>
                </a:ln>
              </p:spPr>
              <p:txBody>
                <a:bodyPr/>
                <a:lstStyle/>
                <a:p>
                  <a:endParaRPr lang="en-US"/>
                </a:p>
              </p:txBody>
            </p:sp>
          </p:grpSp>
          <p:grpSp>
            <p:nvGrpSpPr>
              <p:cNvPr id="31769" name="Group 475"/>
              <p:cNvGrpSpPr>
                <a:grpSpLocks noChangeAspect="1"/>
              </p:cNvGrpSpPr>
              <p:nvPr/>
            </p:nvGrpSpPr>
            <p:grpSpPr bwMode="auto">
              <a:xfrm>
                <a:off x="1727" y="2446"/>
                <a:ext cx="2159" cy="144"/>
                <a:chOff x="1727" y="3310"/>
                <a:chExt cx="2159" cy="144"/>
              </a:xfrm>
            </p:grpSpPr>
            <p:sp>
              <p:nvSpPr>
                <p:cNvPr id="31814" name="Line 476"/>
                <p:cNvSpPr>
                  <a:spLocks noChangeAspect="1" noChangeShapeType="1"/>
                </p:cNvSpPr>
                <p:nvPr/>
              </p:nvSpPr>
              <p:spPr bwMode="auto">
                <a:xfrm>
                  <a:off x="1727" y="3454"/>
                  <a:ext cx="1440" cy="0"/>
                </a:xfrm>
                <a:prstGeom prst="line">
                  <a:avLst/>
                </a:prstGeom>
                <a:noFill/>
                <a:ln w="9525">
                  <a:solidFill>
                    <a:schemeClr val="tx1"/>
                  </a:solidFill>
                  <a:round/>
                  <a:headEnd/>
                  <a:tailEnd type="triangle" w="sm" len="sm"/>
                </a:ln>
              </p:spPr>
              <p:txBody>
                <a:bodyPr/>
                <a:lstStyle/>
                <a:p>
                  <a:endParaRPr lang="en-US"/>
                </a:p>
              </p:txBody>
            </p:sp>
            <p:sp>
              <p:nvSpPr>
                <p:cNvPr id="31815" name="Line 477"/>
                <p:cNvSpPr>
                  <a:spLocks noChangeAspect="1" noChangeShapeType="1"/>
                </p:cNvSpPr>
                <p:nvPr/>
              </p:nvSpPr>
              <p:spPr bwMode="auto">
                <a:xfrm>
                  <a:off x="3167" y="3454"/>
                  <a:ext cx="719" cy="0"/>
                </a:xfrm>
                <a:prstGeom prst="line">
                  <a:avLst/>
                </a:prstGeom>
                <a:noFill/>
                <a:ln w="9525">
                  <a:solidFill>
                    <a:schemeClr val="tx1"/>
                  </a:solidFill>
                  <a:round/>
                  <a:headEnd/>
                  <a:tailEnd type="none" w="sm" len="sm"/>
                </a:ln>
              </p:spPr>
              <p:txBody>
                <a:bodyPr/>
                <a:lstStyle/>
                <a:p>
                  <a:endParaRPr lang="en-US"/>
                </a:p>
              </p:txBody>
            </p:sp>
            <p:sp>
              <p:nvSpPr>
                <p:cNvPr id="31816" name="Line 478"/>
                <p:cNvSpPr>
                  <a:spLocks noChangeAspect="1" noChangeShapeType="1"/>
                </p:cNvSpPr>
                <p:nvPr/>
              </p:nvSpPr>
              <p:spPr bwMode="auto">
                <a:xfrm flipH="1" flipV="1">
                  <a:off x="2447" y="3360"/>
                  <a:ext cx="1439" cy="94"/>
                </a:xfrm>
                <a:prstGeom prst="line">
                  <a:avLst/>
                </a:prstGeom>
                <a:noFill/>
                <a:ln w="9525">
                  <a:solidFill>
                    <a:schemeClr val="tx1"/>
                  </a:solidFill>
                  <a:round/>
                  <a:headEnd/>
                  <a:tailEnd type="triangle" w="sm" len="sm"/>
                </a:ln>
              </p:spPr>
              <p:txBody>
                <a:bodyPr/>
                <a:lstStyle/>
                <a:p>
                  <a:endParaRPr lang="en-US"/>
                </a:p>
              </p:txBody>
            </p:sp>
            <p:sp>
              <p:nvSpPr>
                <p:cNvPr id="31817" name="Line 479"/>
                <p:cNvSpPr>
                  <a:spLocks noChangeAspect="1" noChangeShapeType="1"/>
                </p:cNvSpPr>
                <p:nvPr/>
              </p:nvSpPr>
              <p:spPr bwMode="auto">
                <a:xfrm flipH="1" flipV="1">
                  <a:off x="1727" y="3310"/>
                  <a:ext cx="720" cy="50"/>
                </a:xfrm>
                <a:prstGeom prst="line">
                  <a:avLst/>
                </a:prstGeom>
                <a:noFill/>
                <a:ln w="9525">
                  <a:solidFill>
                    <a:schemeClr val="tx1"/>
                  </a:solidFill>
                  <a:round/>
                  <a:headEnd/>
                  <a:tailEnd type="none" w="sm" len="sm"/>
                </a:ln>
              </p:spPr>
              <p:txBody>
                <a:bodyPr/>
                <a:lstStyle/>
                <a:p>
                  <a:endParaRPr lang="en-US"/>
                </a:p>
              </p:txBody>
            </p:sp>
          </p:grpSp>
          <p:grpSp>
            <p:nvGrpSpPr>
              <p:cNvPr id="31770" name="Group 480"/>
              <p:cNvGrpSpPr>
                <a:grpSpLocks noChangeAspect="1"/>
              </p:cNvGrpSpPr>
              <p:nvPr/>
            </p:nvGrpSpPr>
            <p:grpSpPr bwMode="auto">
              <a:xfrm>
                <a:off x="1727" y="2302"/>
                <a:ext cx="2159" cy="144"/>
                <a:chOff x="1727" y="3310"/>
                <a:chExt cx="2159" cy="144"/>
              </a:xfrm>
            </p:grpSpPr>
            <p:sp>
              <p:nvSpPr>
                <p:cNvPr id="31810" name="Line 481"/>
                <p:cNvSpPr>
                  <a:spLocks noChangeAspect="1" noChangeShapeType="1"/>
                </p:cNvSpPr>
                <p:nvPr/>
              </p:nvSpPr>
              <p:spPr bwMode="auto">
                <a:xfrm>
                  <a:off x="1727" y="3454"/>
                  <a:ext cx="1440" cy="0"/>
                </a:xfrm>
                <a:prstGeom prst="line">
                  <a:avLst/>
                </a:prstGeom>
                <a:noFill/>
                <a:ln w="9525">
                  <a:solidFill>
                    <a:schemeClr val="tx1"/>
                  </a:solidFill>
                  <a:round/>
                  <a:headEnd/>
                  <a:tailEnd type="triangle" w="sm" len="sm"/>
                </a:ln>
              </p:spPr>
              <p:txBody>
                <a:bodyPr/>
                <a:lstStyle/>
                <a:p>
                  <a:endParaRPr lang="en-US"/>
                </a:p>
              </p:txBody>
            </p:sp>
            <p:sp>
              <p:nvSpPr>
                <p:cNvPr id="31811" name="Line 482"/>
                <p:cNvSpPr>
                  <a:spLocks noChangeAspect="1" noChangeShapeType="1"/>
                </p:cNvSpPr>
                <p:nvPr/>
              </p:nvSpPr>
              <p:spPr bwMode="auto">
                <a:xfrm>
                  <a:off x="3167" y="3454"/>
                  <a:ext cx="719" cy="0"/>
                </a:xfrm>
                <a:prstGeom prst="line">
                  <a:avLst/>
                </a:prstGeom>
                <a:noFill/>
                <a:ln w="9525">
                  <a:solidFill>
                    <a:schemeClr val="tx1"/>
                  </a:solidFill>
                  <a:round/>
                  <a:headEnd/>
                  <a:tailEnd type="none" w="sm" len="sm"/>
                </a:ln>
              </p:spPr>
              <p:txBody>
                <a:bodyPr/>
                <a:lstStyle/>
                <a:p>
                  <a:endParaRPr lang="en-US"/>
                </a:p>
              </p:txBody>
            </p:sp>
            <p:sp>
              <p:nvSpPr>
                <p:cNvPr id="31812" name="Line 483"/>
                <p:cNvSpPr>
                  <a:spLocks noChangeAspect="1" noChangeShapeType="1"/>
                </p:cNvSpPr>
                <p:nvPr/>
              </p:nvSpPr>
              <p:spPr bwMode="auto">
                <a:xfrm flipH="1" flipV="1">
                  <a:off x="2447" y="3360"/>
                  <a:ext cx="1439" cy="94"/>
                </a:xfrm>
                <a:prstGeom prst="line">
                  <a:avLst/>
                </a:prstGeom>
                <a:noFill/>
                <a:ln w="9525">
                  <a:solidFill>
                    <a:schemeClr val="tx1"/>
                  </a:solidFill>
                  <a:round/>
                  <a:headEnd/>
                  <a:tailEnd type="triangle" w="sm" len="sm"/>
                </a:ln>
              </p:spPr>
              <p:txBody>
                <a:bodyPr/>
                <a:lstStyle/>
                <a:p>
                  <a:endParaRPr lang="en-US"/>
                </a:p>
              </p:txBody>
            </p:sp>
            <p:sp>
              <p:nvSpPr>
                <p:cNvPr id="31813" name="Line 484"/>
                <p:cNvSpPr>
                  <a:spLocks noChangeAspect="1" noChangeShapeType="1"/>
                </p:cNvSpPr>
                <p:nvPr/>
              </p:nvSpPr>
              <p:spPr bwMode="auto">
                <a:xfrm flipH="1" flipV="1">
                  <a:off x="1727" y="3310"/>
                  <a:ext cx="720" cy="50"/>
                </a:xfrm>
                <a:prstGeom prst="line">
                  <a:avLst/>
                </a:prstGeom>
                <a:noFill/>
                <a:ln w="9525">
                  <a:solidFill>
                    <a:schemeClr val="tx1"/>
                  </a:solidFill>
                  <a:round/>
                  <a:headEnd/>
                  <a:tailEnd type="none" w="sm" len="sm"/>
                </a:ln>
              </p:spPr>
              <p:txBody>
                <a:bodyPr/>
                <a:lstStyle/>
                <a:p>
                  <a:endParaRPr lang="en-US"/>
                </a:p>
              </p:txBody>
            </p:sp>
          </p:grpSp>
          <p:grpSp>
            <p:nvGrpSpPr>
              <p:cNvPr id="31771" name="Group 485"/>
              <p:cNvGrpSpPr>
                <a:grpSpLocks noChangeAspect="1"/>
              </p:cNvGrpSpPr>
              <p:nvPr/>
            </p:nvGrpSpPr>
            <p:grpSpPr bwMode="auto">
              <a:xfrm>
                <a:off x="1727" y="2159"/>
                <a:ext cx="2159" cy="144"/>
                <a:chOff x="1727" y="3310"/>
                <a:chExt cx="2159" cy="144"/>
              </a:xfrm>
            </p:grpSpPr>
            <p:sp>
              <p:nvSpPr>
                <p:cNvPr id="31806" name="Line 486"/>
                <p:cNvSpPr>
                  <a:spLocks noChangeAspect="1" noChangeShapeType="1"/>
                </p:cNvSpPr>
                <p:nvPr/>
              </p:nvSpPr>
              <p:spPr bwMode="auto">
                <a:xfrm>
                  <a:off x="1727" y="3454"/>
                  <a:ext cx="1440" cy="0"/>
                </a:xfrm>
                <a:prstGeom prst="line">
                  <a:avLst/>
                </a:prstGeom>
                <a:noFill/>
                <a:ln w="9525">
                  <a:solidFill>
                    <a:schemeClr val="tx1"/>
                  </a:solidFill>
                  <a:round/>
                  <a:headEnd/>
                  <a:tailEnd type="triangle" w="sm" len="sm"/>
                </a:ln>
              </p:spPr>
              <p:txBody>
                <a:bodyPr/>
                <a:lstStyle/>
                <a:p>
                  <a:endParaRPr lang="en-US"/>
                </a:p>
              </p:txBody>
            </p:sp>
            <p:sp>
              <p:nvSpPr>
                <p:cNvPr id="31807" name="Line 487"/>
                <p:cNvSpPr>
                  <a:spLocks noChangeAspect="1" noChangeShapeType="1"/>
                </p:cNvSpPr>
                <p:nvPr/>
              </p:nvSpPr>
              <p:spPr bwMode="auto">
                <a:xfrm>
                  <a:off x="3167" y="3454"/>
                  <a:ext cx="719" cy="0"/>
                </a:xfrm>
                <a:prstGeom prst="line">
                  <a:avLst/>
                </a:prstGeom>
                <a:noFill/>
                <a:ln w="9525">
                  <a:solidFill>
                    <a:schemeClr val="tx1"/>
                  </a:solidFill>
                  <a:round/>
                  <a:headEnd/>
                  <a:tailEnd type="none" w="sm" len="sm"/>
                </a:ln>
              </p:spPr>
              <p:txBody>
                <a:bodyPr/>
                <a:lstStyle/>
                <a:p>
                  <a:endParaRPr lang="en-US"/>
                </a:p>
              </p:txBody>
            </p:sp>
            <p:sp>
              <p:nvSpPr>
                <p:cNvPr id="31808" name="Line 488"/>
                <p:cNvSpPr>
                  <a:spLocks noChangeAspect="1" noChangeShapeType="1"/>
                </p:cNvSpPr>
                <p:nvPr/>
              </p:nvSpPr>
              <p:spPr bwMode="auto">
                <a:xfrm flipH="1" flipV="1">
                  <a:off x="2447" y="3360"/>
                  <a:ext cx="1439" cy="94"/>
                </a:xfrm>
                <a:prstGeom prst="line">
                  <a:avLst/>
                </a:prstGeom>
                <a:noFill/>
                <a:ln w="9525">
                  <a:solidFill>
                    <a:schemeClr val="tx1"/>
                  </a:solidFill>
                  <a:round/>
                  <a:headEnd/>
                  <a:tailEnd type="triangle" w="sm" len="sm"/>
                </a:ln>
              </p:spPr>
              <p:txBody>
                <a:bodyPr/>
                <a:lstStyle/>
                <a:p>
                  <a:endParaRPr lang="en-US"/>
                </a:p>
              </p:txBody>
            </p:sp>
            <p:sp>
              <p:nvSpPr>
                <p:cNvPr id="31809" name="Line 489"/>
                <p:cNvSpPr>
                  <a:spLocks noChangeAspect="1" noChangeShapeType="1"/>
                </p:cNvSpPr>
                <p:nvPr/>
              </p:nvSpPr>
              <p:spPr bwMode="auto">
                <a:xfrm flipH="1" flipV="1">
                  <a:off x="1727" y="3310"/>
                  <a:ext cx="720" cy="50"/>
                </a:xfrm>
                <a:prstGeom prst="line">
                  <a:avLst/>
                </a:prstGeom>
                <a:noFill/>
                <a:ln w="9525">
                  <a:solidFill>
                    <a:schemeClr val="tx1"/>
                  </a:solidFill>
                  <a:round/>
                  <a:headEnd/>
                  <a:tailEnd type="none" w="sm" len="sm"/>
                </a:ln>
              </p:spPr>
              <p:txBody>
                <a:bodyPr/>
                <a:lstStyle/>
                <a:p>
                  <a:endParaRPr lang="en-US"/>
                </a:p>
              </p:txBody>
            </p:sp>
          </p:grpSp>
          <p:grpSp>
            <p:nvGrpSpPr>
              <p:cNvPr id="31772" name="Group 490"/>
              <p:cNvGrpSpPr>
                <a:grpSpLocks noChangeAspect="1"/>
              </p:cNvGrpSpPr>
              <p:nvPr/>
            </p:nvGrpSpPr>
            <p:grpSpPr bwMode="auto">
              <a:xfrm>
                <a:off x="1727" y="2015"/>
                <a:ext cx="2159" cy="144"/>
                <a:chOff x="1727" y="3310"/>
                <a:chExt cx="2159" cy="144"/>
              </a:xfrm>
            </p:grpSpPr>
            <p:sp>
              <p:nvSpPr>
                <p:cNvPr id="31802" name="Line 491"/>
                <p:cNvSpPr>
                  <a:spLocks noChangeAspect="1" noChangeShapeType="1"/>
                </p:cNvSpPr>
                <p:nvPr/>
              </p:nvSpPr>
              <p:spPr bwMode="auto">
                <a:xfrm>
                  <a:off x="1727" y="3454"/>
                  <a:ext cx="1440" cy="0"/>
                </a:xfrm>
                <a:prstGeom prst="line">
                  <a:avLst/>
                </a:prstGeom>
                <a:noFill/>
                <a:ln w="9525">
                  <a:solidFill>
                    <a:schemeClr val="tx1"/>
                  </a:solidFill>
                  <a:round/>
                  <a:headEnd/>
                  <a:tailEnd type="triangle" w="sm" len="sm"/>
                </a:ln>
              </p:spPr>
              <p:txBody>
                <a:bodyPr/>
                <a:lstStyle/>
                <a:p>
                  <a:endParaRPr lang="en-US"/>
                </a:p>
              </p:txBody>
            </p:sp>
            <p:sp>
              <p:nvSpPr>
                <p:cNvPr id="31803" name="Line 492"/>
                <p:cNvSpPr>
                  <a:spLocks noChangeAspect="1" noChangeShapeType="1"/>
                </p:cNvSpPr>
                <p:nvPr/>
              </p:nvSpPr>
              <p:spPr bwMode="auto">
                <a:xfrm>
                  <a:off x="3167" y="3454"/>
                  <a:ext cx="719" cy="0"/>
                </a:xfrm>
                <a:prstGeom prst="line">
                  <a:avLst/>
                </a:prstGeom>
                <a:noFill/>
                <a:ln w="9525">
                  <a:solidFill>
                    <a:schemeClr val="tx1"/>
                  </a:solidFill>
                  <a:round/>
                  <a:headEnd/>
                  <a:tailEnd type="none" w="sm" len="sm"/>
                </a:ln>
              </p:spPr>
              <p:txBody>
                <a:bodyPr/>
                <a:lstStyle/>
                <a:p>
                  <a:endParaRPr lang="en-US"/>
                </a:p>
              </p:txBody>
            </p:sp>
            <p:sp>
              <p:nvSpPr>
                <p:cNvPr id="31804" name="Line 493"/>
                <p:cNvSpPr>
                  <a:spLocks noChangeAspect="1" noChangeShapeType="1"/>
                </p:cNvSpPr>
                <p:nvPr/>
              </p:nvSpPr>
              <p:spPr bwMode="auto">
                <a:xfrm flipH="1" flipV="1">
                  <a:off x="2447" y="3360"/>
                  <a:ext cx="1439" cy="94"/>
                </a:xfrm>
                <a:prstGeom prst="line">
                  <a:avLst/>
                </a:prstGeom>
                <a:noFill/>
                <a:ln w="9525">
                  <a:solidFill>
                    <a:schemeClr val="tx1"/>
                  </a:solidFill>
                  <a:round/>
                  <a:headEnd/>
                  <a:tailEnd type="triangle" w="sm" len="sm"/>
                </a:ln>
              </p:spPr>
              <p:txBody>
                <a:bodyPr/>
                <a:lstStyle/>
                <a:p>
                  <a:endParaRPr lang="en-US"/>
                </a:p>
              </p:txBody>
            </p:sp>
            <p:sp>
              <p:nvSpPr>
                <p:cNvPr id="31805" name="Line 494"/>
                <p:cNvSpPr>
                  <a:spLocks noChangeAspect="1" noChangeShapeType="1"/>
                </p:cNvSpPr>
                <p:nvPr/>
              </p:nvSpPr>
              <p:spPr bwMode="auto">
                <a:xfrm flipH="1" flipV="1">
                  <a:off x="1727" y="3310"/>
                  <a:ext cx="720" cy="50"/>
                </a:xfrm>
                <a:prstGeom prst="line">
                  <a:avLst/>
                </a:prstGeom>
                <a:noFill/>
                <a:ln w="9525">
                  <a:solidFill>
                    <a:schemeClr val="tx1"/>
                  </a:solidFill>
                  <a:round/>
                  <a:headEnd/>
                  <a:tailEnd type="none" w="sm" len="sm"/>
                </a:ln>
              </p:spPr>
              <p:txBody>
                <a:bodyPr/>
                <a:lstStyle/>
                <a:p>
                  <a:endParaRPr lang="en-US"/>
                </a:p>
              </p:txBody>
            </p:sp>
          </p:grpSp>
          <p:grpSp>
            <p:nvGrpSpPr>
              <p:cNvPr id="31773" name="Group 495"/>
              <p:cNvGrpSpPr>
                <a:grpSpLocks noChangeAspect="1"/>
              </p:cNvGrpSpPr>
              <p:nvPr/>
            </p:nvGrpSpPr>
            <p:grpSpPr bwMode="auto">
              <a:xfrm>
                <a:off x="1727" y="1871"/>
                <a:ext cx="2159" cy="144"/>
                <a:chOff x="1727" y="3310"/>
                <a:chExt cx="2159" cy="144"/>
              </a:xfrm>
            </p:grpSpPr>
            <p:sp>
              <p:nvSpPr>
                <p:cNvPr id="31798" name="Line 496"/>
                <p:cNvSpPr>
                  <a:spLocks noChangeAspect="1" noChangeShapeType="1"/>
                </p:cNvSpPr>
                <p:nvPr/>
              </p:nvSpPr>
              <p:spPr bwMode="auto">
                <a:xfrm>
                  <a:off x="1727" y="3454"/>
                  <a:ext cx="1440" cy="0"/>
                </a:xfrm>
                <a:prstGeom prst="line">
                  <a:avLst/>
                </a:prstGeom>
                <a:noFill/>
                <a:ln w="9525">
                  <a:solidFill>
                    <a:schemeClr val="tx1"/>
                  </a:solidFill>
                  <a:round/>
                  <a:headEnd/>
                  <a:tailEnd type="triangle" w="sm" len="sm"/>
                </a:ln>
              </p:spPr>
              <p:txBody>
                <a:bodyPr/>
                <a:lstStyle/>
                <a:p>
                  <a:endParaRPr lang="en-US"/>
                </a:p>
              </p:txBody>
            </p:sp>
            <p:sp>
              <p:nvSpPr>
                <p:cNvPr id="31799" name="Line 497"/>
                <p:cNvSpPr>
                  <a:spLocks noChangeAspect="1" noChangeShapeType="1"/>
                </p:cNvSpPr>
                <p:nvPr/>
              </p:nvSpPr>
              <p:spPr bwMode="auto">
                <a:xfrm>
                  <a:off x="3167" y="3454"/>
                  <a:ext cx="719" cy="0"/>
                </a:xfrm>
                <a:prstGeom prst="line">
                  <a:avLst/>
                </a:prstGeom>
                <a:noFill/>
                <a:ln w="9525">
                  <a:solidFill>
                    <a:schemeClr val="tx1"/>
                  </a:solidFill>
                  <a:round/>
                  <a:headEnd/>
                  <a:tailEnd type="none" w="sm" len="sm"/>
                </a:ln>
              </p:spPr>
              <p:txBody>
                <a:bodyPr/>
                <a:lstStyle/>
                <a:p>
                  <a:endParaRPr lang="en-US"/>
                </a:p>
              </p:txBody>
            </p:sp>
            <p:sp>
              <p:nvSpPr>
                <p:cNvPr id="31800" name="Line 498"/>
                <p:cNvSpPr>
                  <a:spLocks noChangeAspect="1" noChangeShapeType="1"/>
                </p:cNvSpPr>
                <p:nvPr/>
              </p:nvSpPr>
              <p:spPr bwMode="auto">
                <a:xfrm flipH="1" flipV="1">
                  <a:off x="2447" y="3360"/>
                  <a:ext cx="1439" cy="94"/>
                </a:xfrm>
                <a:prstGeom prst="line">
                  <a:avLst/>
                </a:prstGeom>
                <a:noFill/>
                <a:ln w="9525">
                  <a:solidFill>
                    <a:schemeClr val="tx1"/>
                  </a:solidFill>
                  <a:round/>
                  <a:headEnd/>
                  <a:tailEnd type="triangle" w="sm" len="sm"/>
                </a:ln>
              </p:spPr>
              <p:txBody>
                <a:bodyPr/>
                <a:lstStyle/>
                <a:p>
                  <a:endParaRPr lang="en-US"/>
                </a:p>
              </p:txBody>
            </p:sp>
            <p:sp>
              <p:nvSpPr>
                <p:cNvPr id="31801" name="Line 499"/>
                <p:cNvSpPr>
                  <a:spLocks noChangeAspect="1" noChangeShapeType="1"/>
                </p:cNvSpPr>
                <p:nvPr/>
              </p:nvSpPr>
              <p:spPr bwMode="auto">
                <a:xfrm flipH="1" flipV="1">
                  <a:off x="1727" y="3310"/>
                  <a:ext cx="720" cy="50"/>
                </a:xfrm>
                <a:prstGeom prst="line">
                  <a:avLst/>
                </a:prstGeom>
                <a:noFill/>
                <a:ln w="9525">
                  <a:solidFill>
                    <a:schemeClr val="tx1"/>
                  </a:solidFill>
                  <a:round/>
                  <a:headEnd/>
                  <a:tailEnd type="none" w="sm" len="sm"/>
                </a:ln>
              </p:spPr>
              <p:txBody>
                <a:bodyPr/>
                <a:lstStyle/>
                <a:p>
                  <a:endParaRPr lang="en-US"/>
                </a:p>
              </p:txBody>
            </p:sp>
          </p:grpSp>
          <p:grpSp>
            <p:nvGrpSpPr>
              <p:cNvPr id="31774" name="Group 500"/>
              <p:cNvGrpSpPr>
                <a:grpSpLocks noChangeAspect="1"/>
              </p:cNvGrpSpPr>
              <p:nvPr/>
            </p:nvGrpSpPr>
            <p:grpSpPr bwMode="auto">
              <a:xfrm>
                <a:off x="1727" y="1727"/>
                <a:ext cx="2159" cy="144"/>
                <a:chOff x="1727" y="3310"/>
                <a:chExt cx="2159" cy="144"/>
              </a:xfrm>
            </p:grpSpPr>
            <p:sp>
              <p:nvSpPr>
                <p:cNvPr id="31794" name="Line 501"/>
                <p:cNvSpPr>
                  <a:spLocks noChangeAspect="1" noChangeShapeType="1"/>
                </p:cNvSpPr>
                <p:nvPr/>
              </p:nvSpPr>
              <p:spPr bwMode="auto">
                <a:xfrm>
                  <a:off x="1727" y="3454"/>
                  <a:ext cx="1440" cy="0"/>
                </a:xfrm>
                <a:prstGeom prst="line">
                  <a:avLst/>
                </a:prstGeom>
                <a:noFill/>
                <a:ln w="9525">
                  <a:solidFill>
                    <a:schemeClr val="tx1"/>
                  </a:solidFill>
                  <a:round/>
                  <a:headEnd/>
                  <a:tailEnd type="triangle" w="sm" len="sm"/>
                </a:ln>
              </p:spPr>
              <p:txBody>
                <a:bodyPr/>
                <a:lstStyle/>
                <a:p>
                  <a:endParaRPr lang="en-US"/>
                </a:p>
              </p:txBody>
            </p:sp>
            <p:sp>
              <p:nvSpPr>
                <p:cNvPr id="31795" name="Line 502"/>
                <p:cNvSpPr>
                  <a:spLocks noChangeAspect="1" noChangeShapeType="1"/>
                </p:cNvSpPr>
                <p:nvPr/>
              </p:nvSpPr>
              <p:spPr bwMode="auto">
                <a:xfrm>
                  <a:off x="3167" y="3454"/>
                  <a:ext cx="719" cy="0"/>
                </a:xfrm>
                <a:prstGeom prst="line">
                  <a:avLst/>
                </a:prstGeom>
                <a:noFill/>
                <a:ln w="9525">
                  <a:solidFill>
                    <a:schemeClr val="tx1"/>
                  </a:solidFill>
                  <a:round/>
                  <a:headEnd/>
                  <a:tailEnd type="none" w="sm" len="sm"/>
                </a:ln>
              </p:spPr>
              <p:txBody>
                <a:bodyPr/>
                <a:lstStyle/>
                <a:p>
                  <a:endParaRPr lang="en-US"/>
                </a:p>
              </p:txBody>
            </p:sp>
            <p:sp>
              <p:nvSpPr>
                <p:cNvPr id="31796" name="Line 503"/>
                <p:cNvSpPr>
                  <a:spLocks noChangeAspect="1" noChangeShapeType="1"/>
                </p:cNvSpPr>
                <p:nvPr/>
              </p:nvSpPr>
              <p:spPr bwMode="auto">
                <a:xfrm flipH="1" flipV="1">
                  <a:off x="2447" y="3360"/>
                  <a:ext cx="1439" cy="94"/>
                </a:xfrm>
                <a:prstGeom prst="line">
                  <a:avLst/>
                </a:prstGeom>
                <a:noFill/>
                <a:ln w="9525">
                  <a:solidFill>
                    <a:schemeClr val="tx1"/>
                  </a:solidFill>
                  <a:round/>
                  <a:headEnd/>
                  <a:tailEnd type="triangle" w="sm" len="sm"/>
                </a:ln>
              </p:spPr>
              <p:txBody>
                <a:bodyPr/>
                <a:lstStyle/>
                <a:p>
                  <a:endParaRPr lang="en-US"/>
                </a:p>
              </p:txBody>
            </p:sp>
            <p:sp>
              <p:nvSpPr>
                <p:cNvPr id="31797" name="Line 504"/>
                <p:cNvSpPr>
                  <a:spLocks noChangeAspect="1" noChangeShapeType="1"/>
                </p:cNvSpPr>
                <p:nvPr/>
              </p:nvSpPr>
              <p:spPr bwMode="auto">
                <a:xfrm flipH="1" flipV="1">
                  <a:off x="1727" y="3310"/>
                  <a:ext cx="720" cy="50"/>
                </a:xfrm>
                <a:prstGeom prst="line">
                  <a:avLst/>
                </a:prstGeom>
                <a:noFill/>
                <a:ln w="9525">
                  <a:solidFill>
                    <a:schemeClr val="tx1"/>
                  </a:solidFill>
                  <a:round/>
                  <a:headEnd/>
                  <a:tailEnd type="none" w="sm" len="sm"/>
                </a:ln>
              </p:spPr>
              <p:txBody>
                <a:bodyPr/>
                <a:lstStyle/>
                <a:p>
                  <a:endParaRPr lang="en-US"/>
                </a:p>
              </p:txBody>
            </p:sp>
          </p:grpSp>
          <p:grpSp>
            <p:nvGrpSpPr>
              <p:cNvPr id="31775" name="Group 505"/>
              <p:cNvGrpSpPr>
                <a:grpSpLocks noChangeAspect="1"/>
              </p:cNvGrpSpPr>
              <p:nvPr/>
            </p:nvGrpSpPr>
            <p:grpSpPr bwMode="auto">
              <a:xfrm>
                <a:off x="1727" y="1583"/>
                <a:ext cx="2159" cy="144"/>
                <a:chOff x="1727" y="3310"/>
                <a:chExt cx="2159" cy="144"/>
              </a:xfrm>
            </p:grpSpPr>
            <p:sp>
              <p:nvSpPr>
                <p:cNvPr id="31790" name="Line 506"/>
                <p:cNvSpPr>
                  <a:spLocks noChangeAspect="1" noChangeShapeType="1"/>
                </p:cNvSpPr>
                <p:nvPr/>
              </p:nvSpPr>
              <p:spPr bwMode="auto">
                <a:xfrm>
                  <a:off x="1727" y="3454"/>
                  <a:ext cx="1440" cy="0"/>
                </a:xfrm>
                <a:prstGeom prst="line">
                  <a:avLst/>
                </a:prstGeom>
                <a:noFill/>
                <a:ln w="9525">
                  <a:solidFill>
                    <a:schemeClr val="tx1"/>
                  </a:solidFill>
                  <a:round/>
                  <a:headEnd/>
                  <a:tailEnd type="triangle" w="sm" len="sm"/>
                </a:ln>
              </p:spPr>
              <p:txBody>
                <a:bodyPr/>
                <a:lstStyle/>
                <a:p>
                  <a:endParaRPr lang="en-US"/>
                </a:p>
              </p:txBody>
            </p:sp>
            <p:sp>
              <p:nvSpPr>
                <p:cNvPr id="31791" name="Line 507"/>
                <p:cNvSpPr>
                  <a:spLocks noChangeAspect="1" noChangeShapeType="1"/>
                </p:cNvSpPr>
                <p:nvPr/>
              </p:nvSpPr>
              <p:spPr bwMode="auto">
                <a:xfrm>
                  <a:off x="3167" y="3454"/>
                  <a:ext cx="719" cy="0"/>
                </a:xfrm>
                <a:prstGeom prst="line">
                  <a:avLst/>
                </a:prstGeom>
                <a:noFill/>
                <a:ln w="9525">
                  <a:solidFill>
                    <a:schemeClr val="tx1"/>
                  </a:solidFill>
                  <a:round/>
                  <a:headEnd/>
                  <a:tailEnd type="none" w="sm" len="sm"/>
                </a:ln>
              </p:spPr>
              <p:txBody>
                <a:bodyPr/>
                <a:lstStyle/>
                <a:p>
                  <a:endParaRPr lang="en-US"/>
                </a:p>
              </p:txBody>
            </p:sp>
            <p:sp>
              <p:nvSpPr>
                <p:cNvPr id="31792" name="Line 508"/>
                <p:cNvSpPr>
                  <a:spLocks noChangeAspect="1" noChangeShapeType="1"/>
                </p:cNvSpPr>
                <p:nvPr/>
              </p:nvSpPr>
              <p:spPr bwMode="auto">
                <a:xfrm flipH="1" flipV="1">
                  <a:off x="2447" y="3360"/>
                  <a:ext cx="1439" cy="94"/>
                </a:xfrm>
                <a:prstGeom prst="line">
                  <a:avLst/>
                </a:prstGeom>
                <a:noFill/>
                <a:ln w="9525">
                  <a:solidFill>
                    <a:schemeClr val="tx1"/>
                  </a:solidFill>
                  <a:round/>
                  <a:headEnd/>
                  <a:tailEnd type="triangle" w="sm" len="sm"/>
                </a:ln>
              </p:spPr>
              <p:txBody>
                <a:bodyPr/>
                <a:lstStyle/>
                <a:p>
                  <a:endParaRPr lang="en-US"/>
                </a:p>
              </p:txBody>
            </p:sp>
            <p:sp>
              <p:nvSpPr>
                <p:cNvPr id="31793" name="Line 509"/>
                <p:cNvSpPr>
                  <a:spLocks noChangeAspect="1" noChangeShapeType="1"/>
                </p:cNvSpPr>
                <p:nvPr/>
              </p:nvSpPr>
              <p:spPr bwMode="auto">
                <a:xfrm flipH="1" flipV="1">
                  <a:off x="1727" y="3310"/>
                  <a:ext cx="720" cy="50"/>
                </a:xfrm>
                <a:prstGeom prst="line">
                  <a:avLst/>
                </a:prstGeom>
                <a:noFill/>
                <a:ln w="9525">
                  <a:solidFill>
                    <a:schemeClr val="tx1"/>
                  </a:solidFill>
                  <a:round/>
                  <a:headEnd/>
                  <a:tailEnd type="none" w="sm" len="sm"/>
                </a:ln>
              </p:spPr>
              <p:txBody>
                <a:bodyPr/>
                <a:lstStyle/>
                <a:p>
                  <a:endParaRPr lang="en-US"/>
                </a:p>
              </p:txBody>
            </p:sp>
          </p:grpSp>
          <p:grpSp>
            <p:nvGrpSpPr>
              <p:cNvPr id="31776" name="Group 510"/>
              <p:cNvGrpSpPr>
                <a:grpSpLocks noChangeAspect="1"/>
              </p:cNvGrpSpPr>
              <p:nvPr/>
            </p:nvGrpSpPr>
            <p:grpSpPr bwMode="auto">
              <a:xfrm>
                <a:off x="1727" y="1439"/>
                <a:ext cx="2159" cy="144"/>
                <a:chOff x="1727" y="3310"/>
                <a:chExt cx="2159" cy="144"/>
              </a:xfrm>
            </p:grpSpPr>
            <p:sp>
              <p:nvSpPr>
                <p:cNvPr id="31786" name="Line 511"/>
                <p:cNvSpPr>
                  <a:spLocks noChangeAspect="1" noChangeShapeType="1"/>
                </p:cNvSpPr>
                <p:nvPr/>
              </p:nvSpPr>
              <p:spPr bwMode="auto">
                <a:xfrm>
                  <a:off x="1727" y="3454"/>
                  <a:ext cx="1440" cy="0"/>
                </a:xfrm>
                <a:prstGeom prst="line">
                  <a:avLst/>
                </a:prstGeom>
                <a:noFill/>
                <a:ln w="9525">
                  <a:solidFill>
                    <a:schemeClr val="tx1"/>
                  </a:solidFill>
                  <a:round/>
                  <a:headEnd/>
                  <a:tailEnd type="triangle" w="sm" len="sm"/>
                </a:ln>
              </p:spPr>
              <p:txBody>
                <a:bodyPr/>
                <a:lstStyle/>
                <a:p>
                  <a:endParaRPr lang="en-US"/>
                </a:p>
              </p:txBody>
            </p:sp>
            <p:sp>
              <p:nvSpPr>
                <p:cNvPr id="31787" name="Line 512"/>
                <p:cNvSpPr>
                  <a:spLocks noChangeAspect="1" noChangeShapeType="1"/>
                </p:cNvSpPr>
                <p:nvPr/>
              </p:nvSpPr>
              <p:spPr bwMode="auto">
                <a:xfrm>
                  <a:off x="3167" y="3454"/>
                  <a:ext cx="719" cy="0"/>
                </a:xfrm>
                <a:prstGeom prst="line">
                  <a:avLst/>
                </a:prstGeom>
                <a:noFill/>
                <a:ln w="9525">
                  <a:solidFill>
                    <a:schemeClr val="tx1"/>
                  </a:solidFill>
                  <a:round/>
                  <a:headEnd/>
                  <a:tailEnd type="none" w="sm" len="sm"/>
                </a:ln>
              </p:spPr>
              <p:txBody>
                <a:bodyPr/>
                <a:lstStyle/>
                <a:p>
                  <a:endParaRPr lang="en-US"/>
                </a:p>
              </p:txBody>
            </p:sp>
            <p:sp>
              <p:nvSpPr>
                <p:cNvPr id="31788" name="Line 513"/>
                <p:cNvSpPr>
                  <a:spLocks noChangeAspect="1" noChangeShapeType="1"/>
                </p:cNvSpPr>
                <p:nvPr/>
              </p:nvSpPr>
              <p:spPr bwMode="auto">
                <a:xfrm flipH="1" flipV="1">
                  <a:off x="2447" y="3360"/>
                  <a:ext cx="1439" cy="94"/>
                </a:xfrm>
                <a:prstGeom prst="line">
                  <a:avLst/>
                </a:prstGeom>
                <a:noFill/>
                <a:ln w="9525">
                  <a:solidFill>
                    <a:schemeClr val="tx1"/>
                  </a:solidFill>
                  <a:round/>
                  <a:headEnd/>
                  <a:tailEnd type="triangle" w="sm" len="sm"/>
                </a:ln>
              </p:spPr>
              <p:txBody>
                <a:bodyPr/>
                <a:lstStyle/>
                <a:p>
                  <a:endParaRPr lang="en-US"/>
                </a:p>
              </p:txBody>
            </p:sp>
            <p:sp>
              <p:nvSpPr>
                <p:cNvPr id="31789" name="Line 514"/>
                <p:cNvSpPr>
                  <a:spLocks noChangeAspect="1" noChangeShapeType="1"/>
                </p:cNvSpPr>
                <p:nvPr/>
              </p:nvSpPr>
              <p:spPr bwMode="auto">
                <a:xfrm flipH="1" flipV="1">
                  <a:off x="1727" y="3310"/>
                  <a:ext cx="720" cy="50"/>
                </a:xfrm>
                <a:prstGeom prst="line">
                  <a:avLst/>
                </a:prstGeom>
                <a:noFill/>
                <a:ln w="9525">
                  <a:solidFill>
                    <a:schemeClr val="tx1"/>
                  </a:solidFill>
                  <a:round/>
                  <a:headEnd/>
                  <a:tailEnd type="none" w="sm" len="sm"/>
                </a:ln>
              </p:spPr>
              <p:txBody>
                <a:bodyPr/>
                <a:lstStyle/>
                <a:p>
                  <a:endParaRPr lang="en-US"/>
                </a:p>
              </p:txBody>
            </p:sp>
          </p:grpSp>
          <p:grpSp>
            <p:nvGrpSpPr>
              <p:cNvPr id="31777" name="Group 515"/>
              <p:cNvGrpSpPr>
                <a:grpSpLocks noChangeAspect="1"/>
              </p:cNvGrpSpPr>
              <p:nvPr/>
            </p:nvGrpSpPr>
            <p:grpSpPr bwMode="auto">
              <a:xfrm>
                <a:off x="1727" y="1295"/>
                <a:ext cx="2159" cy="144"/>
                <a:chOff x="1727" y="3310"/>
                <a:chExt cx="2159" cy="144"/>
              </a:xfrm>
            </p:grpSpPr>
            <p:sp>
              <p:nvSpPr>
                <p:cNvPr id="31782" name="Line 516"/>
                <p:cNvSpPr>
                  <a:spLocks noChangeAspect="1" noChangeShapeType="1"/>
                </p:cNvSpPr>
                <p:nvPr/>
              </p:nvSpPr>
              <p:spPr bwMode="auto">
                <a:xfrm>
                  <a:off x="1727" y="3454"/>
                  <a:ext cx="1440" cy="0"/>
                </a:xfrm>
                <a:prstGeom prst="line">
                  <a:avLst/>
                </a:prstGeom>
                <a:noFill/>
                <a:ln w="9525">
                  <a:solidFill>
                    <a:schemeClr val="tx1"/>
                  </a:solidFill>
                  <a:round/>
                  <a:headEnd/>
                  <a:tailEnd type="triangle" w="sm" len="sm"/>
                </a:ln>
              </p:spPr>
              <p:txBody>
                <a:bodyPr/>
                <a:lstStyle/>
                <a:p>
                  <a:endParaRPr lang="en-US"/>
                </a:p>
              </p:txBody>
            </p:sp>
            <p:sp>
              <p:nvSpPr>
                <p:cNvPr id="31783" name="Line 517"/>
                <p:cNvSpPr>
                  <a:spLocks noChangeAspect="1" noChangeShapeType="1"/>
                </p:cNvSpPr>
                <p:nvPr/>
              </p:nvSpPr>
              <p:spPr bwMode="auto">
                <a:xfrm>
                  <a:off x="3167" y="3454"/>
                  <a:ext cx="719" cy="0"/>
                </a:xfrm>
                <a:prstGeom prst="line">
                  <a:avLst/>
                </a:prstGeom>
                <a:noFill/>
                <a:ln w="9525">
                  <a:solidFill>
                    <a:schemeClr val="tx1"/>
                  </a:solidFill>
                  <a:round/>
                  <a:headEnd/>
                  <a:tailEnd type="none" w="sm" len="sm"/>
                </a:ln>
              </p:spPr>
              <p:txBody>
                <a:bodyPr/>
                <a:lstStyle/>
                <a:p>
                  <a:endParaRPr lang="en-US"/>
                </a:p>
              </p:txBody>
            </p:sp>
            <p:sp>
              <p:nvSpPr>
                <p:cNvPr id="31784" name="Line 518"/>
                <p:cNvSpPr>
                  <a:spLocks noChangeAspect="1" noChangeShapeType="1"/>
                </p:cNvSpPr>
                <p:nvPr/>
              </p:nvSpPr>
              <p:spPr bwMode="auto">
                <a:xfrm flipH="1" flipV="1">
                  <a:off x="2447" y="3360"/>
                  <a:ext cx="1439" cy="94"/>
                </a:xfrm>
                <a:prstGeom prst="line">
                  <a:avLst/>
                </a:prstGeom>
                <a:noFill/>
                <a:ln w="9525">
                  <a:solidFill>
                    <a:schemeClr val="tx1"/>
                  </a:solidFill>
                  <a:round/>
                  <a:headEnd/>
                  <a:tailEnd type="triangle" w="sm" len="sm"/>
                </a:ln>
              </p:spPr>
              <p:txBody>
                <a:bodyPr/>
                <a:lstStyle/>
                <a:p>
                  <a:endParaRPr lang="en-US"/>
                </a:p>
              </p:txBody>
            </p:sp>
            <p:sp>
              <p:nvSpPr>
                <p:cNvPr id="31785" name="Line 519"/>
                <p:cNvSpPr>
                  <a:spLocks noChangeAspect="1" noChangeShapeType="1"/>
                </p:cNvSpPr>
                <p:nvPr/>
              </p:nvSpPr>
              <p:spPr bwMode="auto">
                <a:xfrm flipH="1" flipV="1">
                  <a:off x="1727" y="3310"/>
                  <a:ext cx="720" cy="50"/>
                </a:xfrm>
                <a:prstGeom prst="line">
                  <a:avLst/>
                </a:prstGeom>
                <a:noFill/>
                <a:ln w="9525">
                  <a:solidFill>
                    <a:schemeClr val="tx1"/>
                  </a:solidFill>
                  <a:round/>
                  <a:headEnd/>
                  <a:tailEnd type="none" w="sm" len="sm"/>
                </a:ln>
              </p:spPr>
              <p:txBody>
                <a:bodyPr/>
                <a:lstStyle/>
                <a:p>
                  <a:endParaRPr lang="en-US"/>
                </a:p>
              </p:txBody>
            </p:sp>
          </p:grpSp>
          <p:sp>
            <p:nvSpPr>
              <p:cNvPr id="31778" name="Line 520"/>
              <p:cNvSpPr>
                <a:spLocks noChangeAspect="1" noChangeShapeType="1"/>
              </p:cNvSpPr>
              <p:nvPr/>
            </p:nvSpPr>
            <p:spPr bwMode="auto">
              <a:xfrm>
                <a:off x="1727" y="1295"/>
                <a:ext cx="719" cy="0"/>
              </a:xfrm>
              <a:prstGeom prst="line">
                <a:avLst/>
              </a:prstGeom>
              <a:noFill/>
              <a:ln w="9525">
                <a:solidFill>
                  <a:schemeClr val="tx1"/>
                </a:solidFill>
                <a:round/>
                <a:headEnd/>
                <a:tailEnd type="none" w="sm" len="sm"/>
              </a:ln>
            </p:spPr>
            <p:txBody>
              <a:bodyPr/>
              <a:lstStyle/>
              <a:p>
                <a:endParaRPr lang="en-US"/>
              </a:p>
            </p:txBody>
          </p:sp>
          <p:grpSp>
            <p:nvGrpSpPr>
              <p:cNvPr id="31779" name="Group 521"/>
              <p:cNvGrpSpPr>
                <a:grpSpLocks noChangeAspect="1"/>
              </p:cNvGrpSpPr>
              <p:nvPr/>
            </p:nvGrpSpPr>
            <p:grpSpPr bwMode="auto">
              <a:xfrm>
                <a:off x="1727" y="1295"/>
                <a:ext cx="2159" cy="0"/>
                <a:chOff x="1727" y="1295"/>
                <a:chExt cx="2159" cy="0"/>
              </a:xfrm>
            </p:grpSpPr>
            <p:sp>
              <p:nvSpPr>
                <p:cNvPr id="31780" name="Line 522"/>
                <p:cNvSpPr>
                  <a:spLocks noChangeAspect="1" noChangeShapeType="1"/>
                </p:cNvSpPr>
                <p:nvPr/>
              </p:nvSpPr>
              <p:spPr bwMode="auto">
                <a:xfrm>
                  <a:off x="1727" y="1295"/>
                  <a:ext cx="1440" cy="0"/>
                </a:xfrm>
                <a:prstGeom prst="line">
                  <a:avLst/>
                </a:prstGeom>
                <a:noFill/>
                <a:ln w="9525">
                  <a:solidFill>
                    <a:schemeClr val="tx1"/>
                  </a:solidFill>
                  <a:round/>
                  <a:headEnd/>
                  <a:tailEnd type="triangle" w="sm" len="sm"/>
                </a:ln>
              </p:spPr>
              <p:txBody>
                <a:bodyPr/>
                <a:lstStyle/>
                <a:p>
                  <a:endParaRPr lang="en-US"/>
                </a:p>
              </p:txBody>
            </p:sp>
            <p:sp>
              <p:nvSpPr>
                <p:cNvPr id="31781" name="Line 523"/>
                <p:cNvSpPr>
                  <a:spLocks noChangeAspect="1" noChangeShapeType="1"/>
                </p:cNvSpPr>
                <p:nvPr/>
              </p:nvSpPr>
              <p:spPr bwMode="auto">
                <a:xfrm>
                  <a:off x="3167" y="1295"/>
                  <a:ext cx="719" cy="0"/>
                </a:xfrm>
                <a:prstGeom prst="line">
                  <a:avLst/>
                </a:prstGeom>
                <a:noFill/>
                <a:ln w="9525">
                  <a:solidFill>
                    <a:schemeClr val="tx1"/>
                  </a:solidFill>
                  <a:round/>
                  <a:headEnd/>
                  <a:tailEnd type="none" w="sm" len="sm"/>
                </a:ln>
              </p:spPr>
              <p:txBody>
                <a:bodyPr/>
                <a:lstStyle/>
                <a:p>
                  <a:endParaRPr lang="en-US"/>
                </a:p>
              </p:txBody>
            </p:sp>
          </p:grpSp>
        </p:grpSp>
        <p:sp>
          <p:nvSpPr>
            <p:cNvPr id="31755" name="Line 524"/>
            <p:cNvSpPr>
              <a:spLocks noChangeShapeType="1"/>
            </p:cNvSpPr>
            <p:nvPr/>
          </p:nvSpPr>
          <p:spPr bwMode="auto">
            <a:xfrm flipH="1">
              <a:off x="7659688" y="4010025"/>
              <a:ext cx="1028700" cy="2057400"/>
            </a:xfrm>
            <a:prstGeom prst="line">
              <a:avLst/>
            </a:prstGeom>
            <a:noFill/>
            <a:ln w="38100">
              <a:solidFill>
                <a:schemeClr val="bg2"/>
              </a:solidFill>
              <a:round/>
              <a:headEnd/>
              <a:tailEnd type="none" w="sm" len="med"/>
            </a:ln>
          </p:spPr>
          <p:txBody>
            <a:bodyPr/>
            <a:lstStyle/>
            <a:p>
              <a:endParaRPr lang="en-US"/>
            </a:p>
          </p:txBody>
        </p:sp>
        <p:sp>
          <p:nvSpPr>
            <p:cNvPr id="31756" name="Line 525"/>
            <p:cNvSpPr>
              <a:spLocks noChangeShapeType="1"/>
            </p:cNvSpPr>
            <p:nvPr/>
          </p:nvSpPr>
          <p:spPr bwMode="auto">
            <a:xfrm flipH="1">
              <a:off x="5373688" y="3992563"/>
              <a:ext cx="1028700" cy="2057400"/>
            </a:xfrm>
            <a:prstGeom prst="line">
              <a:avLst/>
            </a:prstGeom>
            <a:noFill/>
            <a:ln w="38100">
              <a:solidFill>
                <a:schemeClr val="bg2"/>
              </a:solidFill>
              <a:round/>
              <a:headEnd/>
              <a:tailEnd type="none" w="sm" len="med"/>
            </a:ln>
          </p:spPr>
          <p:txBody>
            <a:bodyPr/>
            <a:lstStyle/>
            <a:p>
              <a:endParaRPr lang="en-US"/>
            </a:p>
          </p:txBody>
        </p:sp>
        <p:sp>
          <p:nvSpPr>
            <p:cNvPr id="31757" name="Text Box 526"/>
            <p:cNvSpPr txBox="1">
              <a:spLocks noChangeArrowheads="1"/>
            </p:cNvSpPr>
            <p:nvPr/>
          </p:nvSpPr>
          <p:spPr bwMode="auto">
            <a:xfrm>
              <a:off x="4421188" y="3748088"/>
              <a:ext cx="1827212" cy="244475"/>
            </a:xfrm>
            <a:prstGeom prst="rect">
              <a:avLst/>
            </a:prstGeom>
            <a:noFill/>
            <a:ln w="12700">
              <a:noFill/>
              <a:miter lim="800000"/>
              <a:headEnd/>
              <a:tailEnd type="none" w="sm" len="med"/>
            </a:ln>
          </p:spPr>
          <p:txBody>
            <a:bodyPr lIns="0" tIns="0" rIns="0" bIns="0"/>
            <a:lstStyle/>
            <a:p>
              <a:pPr algn="ctr">
                <a:buClr>
                  <a:srgbClr val="002EC0"/>
                </a:buClr>
              </a:pPr>
              <a:r>
                <a:rPr lang="en-US" sz="1600">
                  <a:solidFill>
                    <a:srgbClr val="002EC0"/>
                  </a:solidFill>
                </a:rPr>
                <a:t>row-by-row order</a:t>
              </a:r>
            </a:p>
          </p:txBody>
        </p:sp>
        <p:sp>
          <p:nvSpPr>
            <p:cNvPr id="31758" name="Text Box 527"/>
            <p:cNvSpPr txBox="1">
              <a:spLocks noChangeArrowheads="1"/>
            </p:cNvSpPr>
            <p:nvPr/>
          </p:nvSpPr>
          <p:spPr bwMode="auto">
            <a:xfrm>
              <a:off x="5962650" y="6173788"/>
              <a:ext cx="1203325" cy="244475"/>
            </a:xfrm>
            <a:prstGeom prst="rect">
              <a:avLst/>
            </a:prstGeom>
            <a:noFill/>
            <a:ln w="12700">
              <a:noFill/>
              <a:miter lim="800000"/>
              <a:headEnd/>
              <a:tailEnd type="none" w="sm" len="med"/>
            </a:ln>
          </p:spPr>
          <p:txBody>
            <a:bodyPr lIns="0" tIns="0" rIns="0" bIns="0"/>
            <a:lstStyle/>
            <a:p>
              <a:pPr algn="ctr">
                <a:buClr>
                  <a:srgbClr val="002EC0"/>
                </a:buClr>
              </a:pPr>
              <a:r>
                <a:rPr lang="en-US" sz="1600">
                  <a:solidFill>
                    <a:srgbClr val="007F00"/>
                  </a:solidFill>
                </a:rPr>
                <a:t>query slice</a:t>
              </a:r>
            </a:p>
          </p:txBody>
        </p:sp>
        <p:cxnSp>
          <p:nvCxnSpPr>
            <p:cNvPr id="31759" name="AutoShape 528"/>
            <p:cNvCxnSpPr>
              <a:cxnSpLocks noChangeShapeType="1"/>
              <a:stCxn id="31758" idx="1"/>
              <a:endCxn id="31756" idx="1"/>
            </p:cNvCxnSpPr>
            <p:nvPr/>
          </p:nvCxnSpPr>
          <p:spPr bwMode="auto">
            <a:xfrm rot="10800000">
              <a:off x="5373688" y="6067425"/>
              <a:ext cx="588962" cy="228600"/>
            </a:xfrm>
            <a:prstGeom prst="curvedConnector2">
              <a:avLst/>
            </a:prstGeom>
            <a:noFill/>
            <a:ln w="12700">
              <a:solidFill>
                <a:srgbClr val="007F00"/>
              </a:solidFill>
              <a:round/>
              <a:headEnd/>
              <a:tailEnd type="triangle" w="sm" len="med"/>
            </a:ln>
          </p:spPr>
        </p:cxnSp>
        <p:cxnSp>
          <p:nvCxnSpPr>
            <p:cNvPr id="31760" name="AutoShape 529"/>
            <p:cNvCxnSpPr>
              <a:cxnSpLocks noChangeShapeType="1"/>
              <a:stCxn id="31758" idx="3"/>
              <a:endCxn id="31755" idx="1"/>
            </p:cNvCxnSpPr>
            <p:nvPr/>
          </p:nvCxnSpPr>
          <p:spPr bwMode="auto">
            <a:xfrm flipV="1">
              <a:off x="7165975" y="6084888"/>
              <a:ext cx="493713" cy="211137"/>
            </a:xfrm>
            <a:prstGeom prst="curvedConnector2">
              <a:avLst/>
            </a:prstGeom>
            <a:noFill/>
            <a:ln w="12700">
              <a:solidFill>
                <a:srgbClr val="007F00"/>
              </a:solidFill>
              <a:round/>
              <a:headEnd/>
              <a:tailEnd type="triangle" w="sm" len="med"/>
            </a:ln>
          </p:spPr>
        </p:cxnSp>
        <p:sp>
          <p:nvSpPr>
            <p:cNvPr id="531" name="Text Box 530"/>
            <p:cNvSpPr txBox="1">
              <a:spLocks noChangeArrowheads="1"/>
            </p:cNvSpPr>
            <p:nvPr/>
          </p:nvSpPr>
          <p:spPr bwMode="auto">
            <a:xfrm>
              <a:off x="4357688" y="3233738"/>
              <a:ext cx="4179887" cy="244475"/>
            </a:xfrm>
            <a:prstGeom prst="rect">
              <a:avLst/>
            </a:prstGeom>
            <a:noFill/>
            <a:ln w="12700">
              <a:noFill/>
              <a:miter lim="800000"/>
              <a:headEnd/>
              <a:tailEnd type="none" w="sm" len="med"/>
            </a:ln>
          </p:spPr>
          <p:txBody>
            <a:bodyPr lIns="0" tIns="0" rIns="0" bIns="0"/>
            <a:lstStyle/>
            <a:p>
              <a:pPr algn="ctr">
                <a:buClr>
                  <a:srgbClr val="002EC0"/>
                </a:buClr>
              </a:pPr>
              <a:r>
                <a:rPr lang="en-US" sz="1600" dirty="0" smtClean="0">
                  <a:solidFill>
                    <a:srgbClr val="002EC0"/>
                  </a:solidFill>
                </a:rPr>
                <a:t>Streaming and cache oblivious </a:t>
              </a:r>
              <a:br>
                <a:rPr lang="en-US" sz="1600" dirty="0" smtClean="0">
                  <a:solidFill>
                    <a:srgbClr val="002EC0"/>
                  </a:solidFill>
                </a:rPr>
              </a:br>
              <a:r>
                <a:rPr lang="en-US" sz="1600" dirty="0" smtClean="0">
                  <a:solidFill>
                    <a:srgbClr val="002EC0"/>
                  </a:solidFill>
                </a:rPr>
                <a:t>layouts</a:t>
              </a:r>
              <a:r>
                <a:rPr lang="en-US" sz="1600" dirty="0">
                  <a:solidFill>
                    <a:srgbClr val="002EC0"/>
                  </a:solidFill>
                </a:rPr>
                <a:t> </a:t>
              </a:r>
              <a:r>
                <a:rPr lang="en-US" sz="1600" dirty="0" smtClean="0">
                  <a:solidFill>
                    <a:srgbClr val="002EC0"/>
                  </a:solidFill>
                </a:rPr>
                <a:t>for grids</a:t>
              </a:r>
              <a:endParaRPr lang="en-US" sz="1600" dirty="0">
                <a:solidFill>
                  <a:srgbClr val="002EC0"/>
                </a:solidFill>
              </a:endParaRPr>
            </a:p>
          </p:txBody>
        </p:sp>
      </p:gr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 use streaming of unstructured meshes for on-line processing</a:t>
            </a:r>
            <a:endParaRPr lang="en-US" dirty="0"/>
          </a:p>
        </p:txBody>
      </p:sp>
      <p:grpSp>
        <p:nvGrpSpPr>
          <p:cNvPr id="9" name="Group 8"/>
          <p:cNvGrpSpPr/>
          <p:nvPr/>
        </p:nvGrpSpPr>
        <p:grpSpPr>
          <a:xfrm>
            <a:off x="533400" y="2341864"/>
            <a:ext cx="8001000" cy="4135135"/>
            <a:chOff x="27353354" y="10565776"/>
            <a:chExt cx="13322117" cy="7033667"/>
          </a:xfrm>
        </p:grpSpPr>
        <p:sp>
          <p:nvSpPr>
            <p:cNvPr id="5" name="Text Box 32"/>
            <p:cNvSpPr txBox="1">
              <a:spLocks noChangeArrowheads="1"/>
            </p:cNvSpPr>
            <p:nvPr/>
          </p:nvSpPr>
          <p:spPr bwMode="auto">
            <a:xfrm>
              <a:off x="27353354" y="16814173"/>
              <a:ext cx="13322117" cy="785270"/>
            </a:xfrm>
            <a:prstGeom prst="rect">
              <a:avLst/>
            </a:prstGeom>
            <a:noFill/>
            <a:ln w="9525">
              <a:noFill/>
              <a:miter lim="800000"/>
              <a:headEnd/>
              <a:tailEnd/>
            </a:ln>
            <a:effectLst/>
          </p:spPr>
          <p:txBody>
            <a:bodyPr wrap="square">
              <a:spAutoFit/>
            </a:bodyPr>
            <a:lstStyle/>
            <a:p>
              <a:pPr algn="ctr">
                <a:spcBef>
                  <a:spcPct val="50000"/>
                </a:spcBef>
              </a:pPr>
              <a:r>
                <a:rPr lang="en-US" sz="2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Helvetica" pitchFamily="34" charset="0"/>
                </a:rPr>
                <a:t>Only a small portion of the mesh maintained in-core</a:t>
              </a:r>
            </a:p>
          </p:txBody>
        </p:sp>
        <p:pic>
          <p:nvPicPr>
            <p:cNvPr id="6" name="Picture 65" descr="sliding_window1"/>
            <p:cNvPicPr>
              <a:picLocks noChangeAspect="1" noChangeArrowheads="1"/>
            </p:cNvPicPr>
            <p:nvPr/>
          </p:nvPicPr>
          <p:blipFill>
            <a:blip r:embed="rId2">
              <a:clrChange>
                <a:clrFrom>
                  <a:srgbClr val="FF0000"/>
                </a:clrFrom>
                <a:clrTo>
                  <a:srgbClr val="FF0000">
                    <a:alpha val="0"/>
                  </a:srgbClr>
                </a:clrTo>
              </a:clrChange>
            </a:blip>
            <a:srcRect/>
            <a:stretch>
              <a:fillRect/>
            </a:stretch>
          </p:blipFill>
          <p:spPr bwMode="auto">
            <a:xfrm>
              <a:off x="27860863" y="10565776"/>
              <a:ext cx="12352338" cy="6248399"/>
            </a:xfrm>
            <a:prstGeom prst="rect">
              <a:avLst/>
            </a:prstGeom>
            <a:noFill/>
          </p:spPr>
        </p:pic>
      </p:grpSp>
      <p:sp>
        <p:nvSpPr>
          <p:cNvPr id="10" name="Text Box 32"/>
          <p:cNvSpPr txBox="1">
            <a:spLocks noChangeArrowheads="1"/>
          </p:cNvSpPr>
          <p:nvPr/>
        </p:nvSpPr>
        <p:spPr bwMode="auto">
          <a:xfrm>
            <a:off x="533400" y="1371600"/>
            <a:ext cx="8001000" cy="830997"/>
          </a:xfrm>
          <a:prstGeom prst="rect">
            <a:avLst/>
          </a:prstGeom>
          <a:noFill/>
          <a:ln w="9525">
            <a:noFill/>
            <a:miter lim="800000"/>
            <a:headEnd/>
            <a:tailEnd/>
          </a:ln>
          <a:effectLst/>
        </p:spPr>
        <p:txBody>
          <a:bodyPr wrap="square">
            <a:spAutoFit/>
          </a:bodyPr>
          <a:lstStyle/>
          <a:p>
            <a:pPr algn="ctr">
              <a:spcBef>
                <a:spcPct val="50000"/>
              </a:spcBef>
            </a:pPr>
            <a:r>
              <a:rPr lang="en-US" sz="2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Helvetica" pitchFamily="34" charset="0"/>
              </a:rPr>
              <a:t>The mesh is processed incrementally using</a:t>
            </a:r>
            <a:br>
              <a:rPr lang="en-US" sz="2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Helvetica" pitchFamily="34" charset="0"/>
              </a:rPr>
            </a:br>
            <a:r>
              <a:rPr lang="en-US" sz="2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Helvetica" pitchFamily="34" charset="0"/>
              </a:rPr>
              <a:t>only the elements within a given sliding window</a:t>
            </a:r>
            <a:endParaRPr lang="en-US" sz="2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Helvetica" pitchFamily="34" charset="0"/>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We use streaming simplification to reduce the working set of downstream processing</a:t>
            </a:r>
            <a:endParaRPr lang="en-US" sz="2800" dirty="0"/>
          </a:p>
        </p:txBody>
      </p:sp>
      <p:pic>
        <p:nvPicPr>
          <p:cNvPr id="108546" name="Picture 2" descr="C:\pascucci\ppt\2008\july_Utah_2008\spx1.gif"/>
          <p:cNvPicPr>
            <a:picLocks noGrp="1" noChangeAspect="1" noChangeArrowheads="1" noCrop="1"/>
          </p:cNvPicPr>
          <p:nvPr>
            <p:ph type="media" sz="half" idx="2"/>
          </p:nvPr>
        </p:nvPicPr>
        <p:blipFill>
          <a:blip r:embed="rId2">
            <a:clrChange>
              <a:clrFrom>
                <a:srgbClr val="000000"/>
              </a:clrFrom>
              <a:clrTo>
                <a:srgbClr val="000000">
                  <a:alpha val="0"/>
                </a:srgbClr>
              </a:clrTo>
            </a:clrChange>
          </a:blip>
          <a:srcRect/>
          <a:stretch>
            <a:fillRect/>
          </a:stretch>
        </p:blipFill>
        <p:spPr bwMode="auto">
          <a:xfrm rot="-5400000">
            <a:off x="2860165" y="1600175"/>
            <a:ext cx="3924300" cy="3924300"/>
          </a:xfrm>
          <a:prstGeom prst="rect">
            <a:avLst/>
          </a:prstGeom>
          <a:noFill/>
        </p:spPr>
      </p:pic>
      <p:pic>
        <p:nvPicPr>
          <p:cNvPr id="108547" name="Picture 3" descr="C:\pascucci\ppt\2008\july_Utah_2008\spx3.gif"/>
          <p:cNvPicPr>
            <a:picLocks noChangeAspect="1" noChangeArrowheads="1" noCrop="1"/>
          </p:cNvPicPr>
          <p:nvPr/>
        </p:nvPicPr>
        <p:blipFill>
          <a:blip r:embed="rId3">
            <a:clrChange>
              <a:clrFrom>
                <a:srgbClr val="000000"/>
              </a:clrFrom>
              <a:clrTo>
                <a:srgbClr val="000000">
                  <a:alpha val="0"/>
                </a:srgbClr>
              </a:clrTo>
            </a:clrChange>
          </a:blip>
          <a:srcRect/>
          <a:stretch>
            <a:fillRect/>
          </a:stretch>
        </p:blipFill>
        <p:spPr bwMode="auto">
          <a:xfrm>
            <a:off x="5502134" y="2000852"/>
            <a:ext cx="3224109" cy="3224108"/>
          </a:xfrm>
          <a:prstGeom prst="rect">
            <a:avLst/>
          </a:prstGeom>
          <a:noFill/>
        </p:spPr>
      </p:pic>
      <p:pic>
        <p:nvPicPr>
          <p:cNvPr id="108550" name="Picture 6" descr="C:\pascucci\ppt\2008\july_Utah_2008\spx2.gif"/>
          <p:cNvPicPr>
            <a:picLocks noChangeAspect="1" noChangeArrowheads="1" noCrop="1"/>
          </p:cNvPicPr>
          <p:nvPr/>
        </p:nvPicPr>
        <p:blipFill>
          <a:blip r:embed="rId4">
            <a:clrChange>
              <a:clrFrom>
                <a:srgbClr val="000000"/>
              </a:clrFrom>
              <a:clrTo>
                <a:srgbClr val="000000">
                  <a:alpha val="0"/>
                </a:srgbClr>
              </a:clrTo>
            </a:clrChange>
          </a:blip>
          <a:srcRect/>
          <a:stretch>
            <a:fillRect/>
          </a:stretch>
        </p:blipFill>
        <p:spPr bwMode="auto">
          <a:xfrm rot="5400000">
            <a:off x="623463" y="1762157"/>
            <a:ext cx="3762318" cy="3762318"/>
          </a:xfrm>
          <a:prstGeom prst="rect">
            <a:avLst/>
          </a:prstGeom>
          <a:noFill/>
        </p:spPr>
      </p:pic>
      <p:sp>
        <p:nvSpPr>
          <p:cNvPr id="11" name="Text Box 32"/>
          <p:cNvSpPr txBox="1">
            <a:spLocks noChangeArrowheads="1"/>
          </p:cNvSpPr>
          <p:nvPr/>
        </p:nvSpPr>
        <p:spPr bwMode="auto">
          <a:xfrm>
            <a:off x="533400" y="1371600"/>
            <a:ext cx="8001000" cy="461665"/>
          </a:xfrm>
          <a:prstGeom prst="rect">
            <a:avLst/>
          </a:prstGeom>
          <a:noFill/>
          <a:ln w="9525">
            <a:noFill/>
            <a:miter lim="800000"/>
            <a:headEnd/>
            <a:tailEnd/>
          </a:ln>
          <a:effectLst/>
        </p:spPr>
        <p:txBody>
          <a:bodyPr wrap="square">
            <a:spAutoFit/>
          </a:bodyPr>
          <a:lstStyle/>
          <a:p>
            <a:pPr algn="ctr">
              <a:spcBef>
                <a:spcPct val="50000"/>
              </a:spcBef>
            </a:pPr>
            <a:r>
              <a:rPr lang="en-US" sz="2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Helvetica" pitchFamily="34" charset="0"/>
              </a:rPr>
              <a:t>Streaming simplification of </a:t>
            </a:r>
            <a:r>
              <a:rPr lang="en-US" sz="2400" b="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Helvetica" pitchFamily="34" charset="0"/>
              </a:rPr>
              <a:t>a tetrahedral mesh.</a:t>
            </a:r>
            <a:endParaRPr lang="en-US" sz="2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Helvetica" pitchFamily="34" charset="0"/>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We achieve faster lower-memory processing within known error bounds</a:t>
            </a:r>
            <a:endParaRPr lang="en-US" dirty="0"/>
          </a:p>
        </p:txBody>
      </p:sp>
      <p:sp>
        <p:nvSpPr>
          <p:cNvPr id="3" name="Text Placeholder 2"/>
          <p:cNvSpPr>
            <a:spLocks noGrp="1"/>
          </p:cNvSpPr>
          <p:nvPr>
            <p:ph type="body" sz="half" idx="1"/>
          </p:nvPr>
        </p:nvSpPr>
        <p:spPr/>
        <p:txBody>
          <a:bodyPr/>
          <a:lstStyle/>
          <a:p>
            <a:endParaRPr lang="en-US" dirty="0"/>
          </a:p>
        </p:txBody>
      </p:sp>
      <p:pic>
        <p:nvPicPr>
          <p:cNvPr id="5" name="Picture 75" descr="fighter_scalars2"/>
          <p:cNvPicPr>
            <a:picLocks noChangeAspect="1" noChangeArrowheads="1"/>
          </p:cNvPicPr>
          <p:nvPr/>
        </p:nvPicPr>
        <p:blipFill>
          <a:blip r:embed="rId2" cstate="print"/>
          <a:srcRect/>
          <a:stretch>
            <a:fillRect/>
          </a:stretch>
        </p:blipFill>
        <p:spPr bwMode="auto">
          <a:xfrm>
            <a:off x="533400" y="1510140"/>
            <a:ext cx="3924300" cy="1749993"/>
          </a:xfrm>
          <a:prstGeom prst="rect">
            <a:avLst/>
          </a:prstGeom>
          <a:noFill/>
        </p:spPr>
      </p:pic>
      <p:pic>
        <p:nvPicPr>
          <p:cNvPr id="6" name="Picture 74" descr="rbl_mesh_zoom"/>
          <p:cNvPicPr>
            <a:picLocks noGrp="1" noChangeAspect="1" noChangeArrowheads="1"/>
          </p:cNvPicPr>
          <p:nvPr>
            <p:ph type="media" sz="half" idx="2"/>
          </p:nvPr>
        </p:nvPicPr>
        <p:blipFill>
          <a:blip r:embed="rId3">
            <a:clrChange>
              <a:clrFrom>
                <a:srgbClr val="FFFFFF"/>
              </a:clrFrom>
              <a:clrTo>
                <a:srgbClr val="FFFFFF">
                  <a:alpha val="0"/>
                </a:srgbClr>
              </a:clrTo>
            </a:clrChange>
          </a:blip>
          <a:srcRect/>
          <a:stretch>
            <a:fillRect/>
          </a:stretch>
        </p:blipFill>
        <p:spPr bwMode="auto">
          <a:xfrm>
            <a:off x="533400" y="4065444"/>
            <a:ext cx="3924300" cy="1962150"/>
          </a:xfrm>
          <a:prstGeom prst="rect">
            <a:avLst/>
          </a:prstGeom>
          <a:noFill/>
        </p:spPr>
      </p:pic>
      <p:pic>
        <p:nvPicPr>
          <p:cNvPr id="50177" name="Picture 1"/>
          <p:cNvPicPr>
            <a:picLocks noChangeAspect="1" noChangeArrowheads="1"/>
          </p:cNvPicPr>
          <p:nvPr/>
        </p:nvPicPr>
        <p:blipFill>
          <a:blip r:embed="rId4">
            <a:clrChange>
              <a:clrFrom>
                <a:srgbClr val="000000"/>
              </a:clrFrom>
              <a:clrTo>
                <a:srgbClr val="000000">
                  <a:alpha val="0"/>
                </a:srgbClr>
              </a:clrTo>
            </a:clrChange>
          </a:blip>
          <a:srcRect/>
          <a:stretch>
            <a:fillRect/>
          </a:stretch>
        </p:blipFill>
        <p:spPr bwMode="auto">
          <a:xfrm rot="-5400000">
            <a:off x="5250874" y="1046017"/>
            <a:ext cx="2992582" cy="3643748"/>
          </a:xfrm>
          <a:prstGeom prst="rect">
            <a:avLst/>
          </a:prstGeom>
          <a:noFill/>
          <a:ln w="9525">
            <a:noFill/>
            <a:miter lim="800000"/>
            <a:headEnd/>
            <a:tailEnd/>
          </a:ln>
          <a:effectLst/>
        </p:spPr>
      </p:pic>
      <p:grpSp>
        <p:nvGrpSpPr>
          <p:cNvPr id="11" name="Group 10"/>
          <p:cNvGrpSpPr/>
          <p:nvPr/>
        </p:nvGrpSpPr>
        <p:grpSpPr>
          <a:xfrm>
            <a:off x="4925291" y="4364182"/>
            <a:ext cx="3790223" cy="1433945"/>
            <a:chOff x="4519613" y="21378863"/>
            <a:chExt cx="14414500" cy="4868862"/>
          </a:xfrm>
        </p:grpSpPr>
        <p:pic>
          <p:nvPicPr>
            <p:cNvPr id="9" name="Picture 76" descr="ppm2"/>
            <p:cNvPicPr>
              <a:picLocks noChangeAspect="1" noChangeArrowheads="1"/>
            </p:cNvPicPr>
            <p:nvPr/>
          </p:nvPicPr>
          <p:blipFill>
            <a:blip r:embed="rId5" cstate="print"/>
            <a:srcRect/>
            <a:stretch>
              <a:fillRect/>
            </a:stretch>
          </p:blipFill>
          <p:spPr bwMode="auto">
            <a:xfrm>
              <a:off x="4519613" y="21378863"/>
              <a:ext cx="6489700" cy="4868862"/>
            </a:xfrm>
            <a:prstGeom prst="rect">
              <a:avLst/>
            </a:prstGeom>
            <a:noFill/>
          </p:spPr>
        </p:pic>
        <p:pic>
          <p:nvPicPr>
            <p:cNvPr id="10" name="Picture 77" descr="ppm1"/>
            <p:cNvPicPr>
              <a:picLocks noChangeAspect="1" noChangeArrowheads="1"/>
            </p:cNvPicPr>
            <p:nvPr/>
          </p:nvPicPr>
          <p:blipFill>
            <a:blip r:embed="rId6" cstate="print"/>
            <a:srcRect/>
            <a:stretch>
              <a:fillRect/>
            </a:stretch>
          </p:blipFill>
          <p:spPr bwMode="auto">
            <a:xfrm>
              <a:off x="12444413" y="21378863"/>
              <a:ext cx="6489700" cy="4868862"/>
            </a:xfrm>
            <a:prstGeom prst="rect">
              <a:avLst/>
            </a:prstGeom>
            <a:noFill/>
          </p:spPr>
        </p:pic>
      </p:grpSp>
      <p:sp>
        <p:nvSpPr>
          <p:cNvPr id="18" name="Rectangle 17"/>
          <p:cNvSpPr/>
          <p:nvPr/>
        </p:nvSpPr>
        <p:spPr>
          <a:xfrm>
            <a:off x="4869871" y="5798127"/>
            <a:ext cx="3976255" cy="830997"/>
          </a:xfrm>
          <a:prstGeom prst="rect">
            <a:avLst/>
          </a:prstGeom>
          <a:noFill/>
        </p:spPr>
        <p:txBody>
          <a:bodyPr wrap="square">
            <a:spAutoFit/>
          </a:bodyPr>
          <a:lstStyle/>
          <a:p>
            <a:pPr algn="ctr">
              <a:spcBef>
                <a:spcPct val="50000"/>
              </a:spcBef>
            </a:pPr>
            <a:r>
              <a:rPr lang="en-US" sz="1600"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Helvetica" pitchFamily="34" charset="0"/>
              </a:rPr>
              <a:t>Iso</a:t>
            </a:r>
            <a:r>
              <a:rPr lang="en-US" sz="16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Helvetica" pitchFamily="34" charset="0"/>
              </a:rPr>
              <a:t>-surfaces extracted from the PPM dataset consisting of more than a billion </a:t>
            </a:r>
            <a:r>
              <a:rPr lang="en-US" sz="1600"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Helvetica" pitchFamily="34" charset="0"/>
              </a:rPr>
              <a:t>tetrahedra</a:t>
            </a:r>
            <a:endParaRPr lang="en-US" sz="16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Helvetica" pitchFamily="34" charset="0"/>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73218" name="Rectangle 2"/>
          <p:cNvSpPr>
            <a:spLocks noGrp="1" noChangeArrowheads="1"/>
          </p:cNvSpPr>
          <p:nvPr>
            <p:ph type="title"/>
          </p:nvPr>
        </p:nvSpPr>
        <p:spPr/>
        <p:txBody>
          <a:bodyPr/>
          <a:lstStyle/>
          <a:p>
            <a:r>
              <a:rPr lang="en-US"/>
              <a:t>Problem Statement</a:t>
            </a:r>
          </a:p>
        </p:txBody>
      </p:sp>
      <p:sp>
        <p:nvSpPr>
          <p:cNvPr id="1673219" name="Rectangle 3"/>
          <p:cNvSpPr>
            <a:spLocks noGrp="1" noChangeArrowheads="1"/>
          </p:cNvSpPr>
          <p:nvPr>
            <p:ph type="body" sz="half" idx="1"/>
          </p:nvPr>
        </p:nvSpPr>
        <p:spPr>
          <a:xfrm>
            <a:off x="990600" y="1905000"/>
            <a:ext cx="7110413" cy="4191000"/>
          </a:xfrm>
        </p:spPr>
        <p:txBody>
          <a:bodyPr/>
          <a:lstStyle/>
          <a:p>
            <a:r>
              <a:rPr lang="en-US"/>
              <a:t>Vertex layout of G = (V, E)</a:t>
            </a:r>
          </a:p>
          <a:p>
            <a:pPr lvl="1"/>
            <a:r>
              <a:rPr lang="en-US"/>
              <a:t>One-to-one mapping of vertices to positions</a:t>
            </a:r>
          </a:p>
          <a:p>
            <a:pPr lvl="1"/>
            <a:endParaRPr lang="en-US"/>
          </a:p>
          <a:p>
            <a:pPr lvl="1"/>
            <a:endParaRPr lang="en-US"/>
          </a:p>
          <a:p>
            <a:r>
              <a:rPr lang="en-US"/>
              <a:t>Find a </a:t>
            </a:r>
          </a:p>
          <a:p>
            <a:pPr lvl="1"/>
            <a:r>
              <a:rPr lang="en-US"/>
              <a:t>Minimizes the number of cache misses</a:t>
            </a:r>
          </a:p>
        </p:txBody>
      </p:sp>
      <p:graphicFrame>
        <p:nvGraphicFramePr>
          <p:cNvPr id="1673220" name="Object 4"/>
          <p:cNvGraphicFramePr>
            <a:graphicFrameLocks noChangeAspect="1"/>
          </p:cNvGraphicFramePr>
          <p:nvPr>
            <p:ph sz="quarter" idx="2"/>
          </p:nvPr>
        </p:nvGraphicFramePr>
        <p:xfrm>
          <a:off x="2411413" y="3365500"/>
          <a:ext cx="3960812" cy="696913"/>
        </p:xfrm>
        <a:graphic>
          <a:graphicData uri="http://schemas.openxmlformats.org/presentationml/2006/ole">
            <p:oleObj spid="_x0000_s106498" name="Equation" r:id="rId4" imgW="1155600" imgH="203040" progId="Equation.3">
              <p:embed/>
            </p:oleObj>
          </a:graphicData>
        </a:graphic>
      </p:graphicFrame>
      <p:graphicFrame>
        <p:nvGraphicFramePr>
          <p:cNvPr id="1673222" name="Object 6"/>
          <p:cNvGraphicFramePr>
            <a:graphicFrameLocks noChangeAspect="1"/>
          </p:cNvGraphicFramePr>
          <p:nvPr>
            <p:ph sz="quarter" idx="3"/>
          </p:nvPr>
        </p:nvGraphicFramePr>
        <p:xfrm>
          <a:off x="2840038" y="4202113"/>
          <a:ext cx="485775" cy="576262"/>
        </p:xfrm>
        <a:graphic>
          <a:graphicData uri="http://schemas.openxmlformats.org/presentationml/2006/ole">
            <p:oleObj spid="_x0000_s106499" name="Equation" r:id="rId5" imgW="139680" imgH="164880" progId="Equation.3">
              <p:embed/>
            </p:oleObj>
          </a:graphicData>
        </a:graphic>
      </p:graphicFrame>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74594" name="Rectangle 2"/>
          <p:cNvSpPr>
            <a:spLocks noGrp="1" noChangeArrowheads="1"/>
          </p:cNvSpPr>
          <p:nvPr>
            <p:ph type="title"/>
          </p:nvPr>
        </p:nvSpPr>
        <p:spPr/>
        <p:txBody>
          <a:bodyPr/>
          <a:lstStyle/>
          <a:p>
            <a:r>
              <a:rPr lang="en-US"/>
              <a:t>Multilevel Minimization</a:t>
            </a:r>
          </a:p>
        </p:txBody>
      </p:sp>
      <p:sp>
        <p:nvSpPr>
          <p:cNvPr id="1774595" name="Rectangle 3"/>
          <p:cNvSpPr>
            <a:spLocks noGrp="1" noChangeArrowheads="1"/>
          </p:cNvSpPr>
          <p:nvPr>
            <p:ph type="body" idx="1"/>
          </p:nvPr>
        </p:nvSpPr>
        <p:spPr/>
        <p:txBody>
          <a:bodyPr/>
          <a:lstStyle/>
          <a:p>
            <a:r>
              <a:rPr lang="en-US"/>
              <a:t>Coarsening step</a:t>
            </a:r>
          </a:p>
          <a:p>
            <a:pPr lvl="1"/>
            <a:r>
              <a:rPr lang="en-US"/>
              <a:t>Simply 5 vertices into one</a:t>
            </a:r>
          </a:p>
          <a:p>
            <a:r>
              <a:rPr lang="en-US"/>
              <a:t>Ordering at coarsest graph</a:t>
            </a:r>
          </a:p>
          <a:p>
            <a:pPr lvl="1"/>
            <a:r>
              <a:rPr lang="en-US"/>
              <a:t>Consists of 5 vertices</a:t>
            </a:r>
          </a:p>
          <a:p>
            <a:r>
              <a:rPr lang="en-US"/>
              <a:t>Refining step</a:t>
            </a:r>
          </a:p>
          <a:p>
            <a:pPr lvl="1"/>
            <a:r>
              <a:rPr lang="en-US"/>
              <a:t>Expand vertices and perform local permutation</a:t>
            </a:r>
          </a:p>
          <a:p>
            <a:pPr>
              <a:buFontTx/>
              <a:buNone/>
            </a:pPr>
            <a:endParaRPr lang="en-US"/>
          </a:p>
        </p:txBody>
      </p:sp>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80738" name="Rectangle 2"/>
          <p:cNvSpPr>
            <a:spLocks noGrp="1" noChangeArrowheads="1"/>
          </p:cNvSpPr>
          <p:nvPr>
            <p:ph type="title"/>
          </p:nvPr>
        </p:nvSpPr>
        <p:spPr/>
        <p:txBody>
          <a:bodyPr/>
          <a:lstStyle/>
          <a:p>
            <a:r>
              <a:rPr lang="en-US"/>
              <a:t>View-Dependent Rendering</a:t>
            </a:r>
          </a:p>
        </p:txBody>
      </p:sp>
      <p:graphicFrame>
        <p:nvGraphicFramePr>
          <p:cNvPr id="1780830" name="Group 94"/>
          <p:cNvGraphicFramePr>
            <a:graphicFrameLocks noGrp="1"/>
          </p:cNvGraphicFramePr>
          <p:nvPr>
            <p:ph idx="1"/>
          </p:nvPr>
        </p:nvGraphicFramePr>
        <p:xfrm>
          <a:off x="179388" y="2387600"/>
          <a:ext cx="8675687" cy="3496628"/>
        </p:xfrm>
        <a:graphic>
          <a:graphicData uri="http://schemas.openxmlformats.org/drawingml/2006/table">
            <a:tbl>
              <a:tblPr/>
              <a:tblGrid>
                <a:gridCol w="1990725"/>
                <a:gridCol w="1970087"/>
                <a:gridCol w="2303463"/>
                <a:gridCol w="2411412"/>
              </a:tblGrid>
              <a:tr h="66040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2400" b="1" i="0" u="none" strike="noStrike" cap="none" normalizeH="0" baseline="0" dirty="0" smtClean="0">
                        <a:ln>
                          <a:noFill/>
                        </a:ln>
                        <a:solidFill>
                          <a:schemeClr val="bg2"/>
                        </a:solidFill>
                        <a:effectLst/>
                        <a:latin typeface="Tahoma"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dirty="0" smtClean="0">
                          <a:ln>
                            <a:noFill/>
                          </a:ln>
                          <a:solidFill>
                            <a:schemeClr val="tx1"/>
                          </a:solidFill>
                          <a:effectLst/>
                          <a:latin typeface="Tahoma" pitchFamily="34" charset="0"/>
                        </a:rPr>
                        <a:t>Model complexity</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dirty="0" smtClean="0">
                          <a:ln>
                            <a:noFill/>
                          </a:ln>
                          <a:solidFill>
                            <a:schemeClr val="tx1"/>
                          </a:solidFill>
                          <a:effectLst/>
                          <a:latin typeface="Tahoma" pitchFamily="34" charset="0"/>
                        </a:rPr>
                        <a:t>Cache-oblivious layout</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smtClean="0">
                          <a:ln>
                            <a:noFill/>
                          </a:ln>
                          <a:solidFill>
                            <a:schemeClr val="tx1"/>
                          </a:solidFill>
                          <a:effectLst/>
                          <a:latin typeface="Tahoma" pitchFamily="34" charset="0"/>
                        </a:rPr>
                        <a:t>Layout of Quick-VDR</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r h="661988">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dirty="0" err="1" smtClean="0">
                          <a:ln>
                            <a:noFill/>
                          </a:ln>
                          <a:solidFill>
                            <a:schemeClr val="tx1"/>
                          </a:solidFill>
                          <a:effectLst/>
                          <a:latin typeface="Tahoma" pitchFamily="34" charset="0"/>
                        </a:rPr>
                        <a:t>Isosurface</a:t>
                      </a:r>
                      <a:endParaRPr kumimoji="0" lang="en-US" sz="2400" b="1" i="0" u="none" strike="noStrike" cap="none" normalizeH="0" baseline="0" dirty="0" smtClean="0">
                        <a:ln>
                          <a:noFill/>
                        </a:ln>
                        <a:solidFill>
                          <a:schemeClr val="tx1"/>
                        </a:solidFill>
                        <a:effectLst/>
                        <a:latin typeface="Tahoma"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smtClean="0">
                          <a:ln>
                            <a:noFill/>
                          </a:ln>
                          <a:solidFill>
                            <a:schemeClr val="tx1"/>
                          </a:solidFill>
                          <a:effectLst/>
                          <a:latin typeface="Tahoma" pitchFamily="34" charset="0"/>
                        </a:rPr>
                        <a:t>100M</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dirty="0" smtClean="0">
                          <a:ln>
                            <a:noFill/>
                          </a:ln>
                          <a:solidFill>
                            <a:schemeClr val="tx1"/>
                          </a:solidFill>
                          <a:effectLst/>
                          <a:latin typeface="Tahoma" pitchFamily="34" charset="0"/>
                        </a:rPr>
                        <a:t>106 M/s</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smtClean="0">
                          <a:ln>
                            <a:noFill/>
                          </a:ln>
                          <a:solidFill>
                            <a:schemeClr val="tx1"/>
                          </a:solidFill>
                          <a:effectLst/>
                          <a:latin typeface="Tahoma" pitchFamily="34" charset="0"/>
                        </a:rPr>
                        <a:t>23 M/s</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r h="66040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dirty="0" smtClean="0">
                          <a:ln>
                            <a:noFill/>
                          </a:ln>
                          <a:solidFill>
                            <a:schemeClr val="tx1"/>
                          </a:solidFill>
                          <a:effectLst/>
                          <a:latin typeface="Tahoma" pitchFamily="34" charset="0"/>
                        </a:rPr>
                        <a:t>St. </a:t>
                      </a:r>
                      <a:r>
                        <a:rPr kumimoji="0" lang="en-US" sz="2400" b="1" i="0" u="none" strike="noStrike" cap="none" normalizeH="0" baseline="0" dirty="0" err="1" smtClean="0">
                          <a:ln>
                            <a:noFill/>
                          </a:ln>
                          <a:solidFill>
                            <a:schemeClr val="tx1"/>
                          </a:solidFill>
                          <a:effectLst/>
                          <a:latin typeface="Tahoma" pitchFamily="34" charset="0"/>
                        </a:rPr>
                        <a:t>matthew</a:t>
                      </a:r>
                      <a:endParaRPr kumimoji="0" lang="en-US" sz="2400" b="1" i="0" u="none" strike="noStrike" cap="none" normalizeH="0" baseline="0" dirty="0" smtClean="0">
                        <a:ln>
                          <a:noFill/>
                        </a:ln>
                        <a:solidFill>
                          <a:schemeClr val="tx1"/>
                        </a:solidFill>
                        <a:effectLst/>
                        <a:latin typeface="Tahoma"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smtClean="0">
                          <a:ln>
                            <a:noFill/>
                          </a:ln>
                          <a:solidFill>
                            <a:schemeClr val="tx1"/>
                          </a:solidFill>
                          <a:effectLst/>
                          <a:latin typeface="Tahoma" pitchFamily="34" charset="0"/>
                        </a:rPr>
                        <a:t>372M</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dirty="0" smtClean="0">
                          <a:ln>
                            <a:noFill/>
                          </a:ln>
                          <a:solidFill>
                            <a:schemeClr val="tx1"/>
                          </a:solidFill>
                          <a:effectLst/>
                          <a:latin typeface="Tahoma" pitchFamily="34" charset="0"/>
                        </a:rPr>
                        <a:t>90 M/s</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smtClean="0">
                          <a:ln>
                            <a:noFill/>
                          </a:ln>
                          <a:solidFill>
                            <a:schemeClr val="tx1"/>
                          </a:solidFill>
                          <a:effectLst/>
                          <a:latin typeface="Tahoma" pitchFamily="34" charset="0"/>
                        </a:rPr>
                        <a:t>20 M/s</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r h="658813">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dirty="0" smtClean="0">
                          <a:ln>
                            <a:noFill/>
                          </a:ln>
                          <a:solidFill>
                            <a:schemeClr val="tx1"/>
                          </a:solidFill>
                          <a:effectLst/>
                          <a:latin typeface="Tahoma" pitchFamily="34" charset="0"/>
                        </a:rPr>
                        <a:t>double eagle</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smtClean="0">
                          <a:ln>
                            <a:noFill/>
                          </a:ln>
                          <a:solidFill>
                            <a:schemeClr val="tx1"/>
                          </a:solidFill>
                          <a:effectLst/>
                          <a:latin typeface="Tahoma" pitchFamily="34" charset="0"/>
                        </a:rPr>
                        <a:t>82M</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dirty="0" smtClean="0">
                          <a:ln>
                            <a:noFill/>
                          </a:ln>
                          <a:solidFill>
                            <a:schemeClr val="tx1"/>
                          </a:solidFill>
                          <a:effectLst/>
                          <a:latin typeface="Tahoma" pitchFamily="34" charset="0"/>
                        </a:rPr>
                        <a:t>47 M/s</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dirty="0" smtClean="0">
                          <a:ln>
                            <a:noFill/>
                          </a:ln>
                          <a:solidFill>
                            <a:schemeClr val="tx1"/>
                          </a:solidFill>
                          <a:effectLst/>
                          <a:latin typeface="Tahoma" pitchFamily="34" charset="0"/>
                        </a:rPr>
                        <a:t>22 M/s</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bl>
          </a:graphicData>
        </a:graphic>
      </p:graphicFrame>
      <p:sp>
        <p:nvSpPr>
          <p:cNvPr id="1780831" name="Rectangle 95"/>
          <p:cNvSpPr>
            <a:spLocks noChangeArrowheads="1"/>
          </p:cNvSpPr>
          <p:nvPr/>
        </p:nvSpPr>
        <p:spPr bwMode="auto">
          <a:xfrm>
            <a:off x="1692275" y="1700213"/>
            <a:ext cx="6192838" cy="519112"/>
          </a:xfrm>
          <a:prstGeom prst="rect">
            <a:avLst/>
          </a:prstGeom>
          <a:noFill/>
          <a:ln w="9525" algn="ctr">
            <a:solidFill>
              <a:schemeClr val="accent1"/>
            </a:solidFill>
            <a:miter lim="800000"/>
            <a:headEnd/>
            <a:tailEnd/>
          </a:ln>
          <a:effectLst/>
        </p:spPr>
        <p:txBody>
          <a:bodyPr>
            <a:spAutoFit/>
          </a:bodyPr>
          <a:lstStyle/>
          <a:p>
            <a:r>
              <a:rPr lang="en-US" sz="2800" b="1" dirty="0">
                <a:solidFill>
                  <a:sysClr val="windowText" lastClr="000000"/>
                </a:solidFill>
              </a:rPr>
              <a:t>Peak performance: 145 M tri / s</a:t>
            </a:r>
          </a:p>
        </p:txBody>
      </p:sp>
      <p:cxnSp>
        <p:nvCxnSpPr>
          <p:cNvPr id="8" name="Straight Connector 7"/>
          <p:cNvCxnSpPr/>
          <p:nvPr/>
        </p:nvCxnSpPr>
        <p:spPr bwMode="auto">
          <a:xfrm>
            <a:off x="249020" y="3602182"/>
            <a:ext cx="8591839" cy="1588"/>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9" name="Straight Connector 8"/>
          <p:cNvCxnSpPr/>
          <p:nvPr/>
        </p:nvCxnSpPr>
        <p:spPr bwMode="auto">
          <a:xfrm>
            <a:off x="249020" y="4251757"/>
            <a:ext cx="8591839" cy="1588"/>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0" name="Straight Connector 9"/>
          <p:cNvCxnSpPr/>
          <p:nvPr/>
        </p:nvCxnSpPr>
        <p:spPr bwMode="auto">
          <a:xfrm>
            <a:off x="249020" y="5103813"/>
            <a:ext cx="8591839" cy="1588"/>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1" name="Straight Connector 10"/>
          <p:cNvCxnSpPr/>
          <p:nvPr/>
        </p:nvCxnSpPr>
        <p:spPr bwMode="auto">
          <a:xfrm>
            <a:off x="249020" y="5997430"/>
            <a:ext cx="8591839" cy="1588"/>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780819" name="Text Box 83"/>
          <p:cNvSpPr txBox="1">
            <a:spLocks noChangeArrowheads="1"/>
          </p:cNvSpPr>
          <p:nvPr/>
        </p:nvSpPr>
        <p:spPr bwMode="auto">
          <a:xfrm>
            <a:off x="5935663" y="3951288"/>
            <a:ext cx="1228725" cy="701675"/>
          </a:xfrm>
          <a:prstGeom prst="rect">
            <a:avLst/>
          </a:prstGeom>
          <a:noFill/>
          <a:ln w="9525" algn="ctr">
            <a:noFill/>
            <a:miter lim="800000"/>
            <a:headEnd/>
            <a:tailEnd/>
          </a:ln>
          <a:effectLst/>
        </p:spPr>
        <p:txBody>
          <a:bodyPr wrap="none">
            <a:spAutoFit/>
          </a:bodyPr>
          <a:lstStyle/>
          <a:p>
            <a:r>
              <a:rPr lang="en-US" sz="4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4.5X</a:t>
            </a:r>
          </a:p>
        </p:txBody>
      </p:sp>
      <p:sp>
        <p:nvSpPr>
          <p:cNvPr id="1780820" name="Text Box 84"/>
          <p:cNvSpPr txBox="1">
            <a:spLocks noChangeArrowheads="1"/>
          </p:cNvSpPr>
          <p:nvPr/>
        </p:nvSpPr>
        <p:spPr bwMode="auto">
          <a:xfrm>
            <a:off x="5864225" y="5103813"/>
            <a:ext cx="1228725" cy="701675"/>
          </a:xfrm>
          <a:prstGeom prst="rect">
            <a:avLst/>
          </a:prstGeom>
          <a:noFill/>
          <a:ln w="9525" algn="ctr">
            <a:noFill/>
            <a:miter lim="800000"/>
            <a:headEnd/>
            <a:tailEnd/>
          </a:ln>
          <a:effectLst/>
        </p:spPr>
        <p:txBody>
          <a:bodyPr wrap="none">
            <a:spAutoFit/>
          </a:bodyPr>
          <a:lstStyle/>
          <a:p>
            <a:r>
              <a:rPr lang="en-US" sz="4000" b="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2.1X</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808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808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808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80831" grpId="0" animBg="1"/>
      <p:bldP spid="1780819" grpId="0"/>
      <p:bldP spid="1780820" grpId="0"/>
    </p:bldLst>
  </p:timing>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pPr eaLnBrk="1" hangingPunct="1"/>
            <a:r>
              <a:rPr lang="en-US" sz="2800" smtClean="0"/>
              <a:t>We Achieved a 4X Speedup for Large Models Without Changing the Application</a:t>
            </a:r>
          </a:p>
        </p:txBody>
      </p:sp>
      <p:pic>
        <p:nvPicPr>
          <p:cNvPr id="498692" name="ST-short.avi">
            <a:hlinkClick r:id="" action="ppaction://media"/>
          </p:cNvPr>
          <p:cNvPicPr>
            <a:picLocks noGrp="1" noRot="1" noChangeAspect="1" noChangeArrowheads="1"/>
          </p:cNvPicPr>
          <p:nvPr>
            <p:ph idx="1"/>
            <a:videoFile r:link="rId1"/>
          </p:nvPr>
        </p:nvPicPr>
        <p:blipFill>
          <a:blip r:embed="rId3"/>
          <a:srcRect/>
          <a:stretch>
            <a:fillRect/>
          </a:stretch>
        </p:blipFill>
        <p:spPr>
          <a:xfrm>
            <a:off x="554038" y="1271588"/>
            <a:ext cx="8031162" cy="5354637"/>
          </a:xfr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461" fill="hold"/>
                                        <p:tgtEl>
                                          <p:spTgt spid="49869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98692"/>
                </p:tgtEl>
              </p:cMediaNode>
            </p:video>
            <p:seq concurrent="1" nextAc="seek">
              <p:cTn id="8" restart="whenNotActive" fill="hold" evtFilter="cancelBubble" nodeType="interactiveSeq">
                <p:stCondLst>
                  <p:cond evt="onClick" delay="0">
                    <p:tgtEl>
                      <p:spTgt spid="49869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98692"/>
                                        </p:tgtEl>
                                      </p:cBhvr>
                                    </p:cmd>
                                  </p:childTnLst>
                                </p:cTn>
                              </p:par>
                            </p:childTnLst>
                          </p:cTn>
                        </p:par>
                      </p:childTnLst>
                    </p:cTn>
                  </p:par>
                </p:childTnLst>
              </p:cTn>
              <p:nextCondLst>
                <p:cond evt="onClick" delay="0">
                  <p:tgtEl>
                    <p:spTgt spid="49869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2658" name="Rectangle 2"/>
          <p:cNvSpPr>
            <a:spLocks noGrp="1" noChangeArrowheads="1"/>
          </p:cNvSpPr>
          <p:nvPr>
            <p:ph type="title"/>
          </p:nvPr>
        </p:nvSpPr>
        <p:spPr/>
        <p:txBody>
          <a:bodyPr/>
          <a:lstStyle/>
          <a:p>
            <a:r>
              <a:rPr lang="en-US" sz="2800"/>
              <a:t>We Segment and Track Individual Features and Provide a Global Quantitative Analysis</a:t>
            </a:r>
          </a:p>
        </p:txBody>
      </p:sp>
      <p:sp>
        <p:nvSpPr>
          <p:cNvPr id="582659" name="Rectangle 3"/>
          <p:cNvSpPr>
            <a:spLocks noGrp="1" noChangeArrowheads="1"/>
          </p:cNvSpPr>
          <p:nvPr>
            <p:ph type="body" idx="1"/>
          </p:nvPr>
        </p:nvSpPr>
        <p:spPr/>
        <p:txBody>
          <a:bodyPr/>
          <a:lstStyle/>
          <a:p>
            <a:endParaRPr lang="en-US"/>
          </a:p>
        </p:txBody>
      </p:sp>
      <p:pic>
        <p:nvPicPr>
          <p:cNvPr id="582660" name="Picture 4"/>
          <p:cNvPicPr>
            <a:picLocks noChangeAspect="1" noChangeArrowheads="1"/>
          </p:cNvPicPr>
          <p:nvPr/>
        </p:nvPicPr>
        <p:blipFill>
          <a:blip r:embed="rId3"/>
          <a:srcRect l="51988" t="26411" r="20140" b="6754"/>
          <a:stretch>
            <a:fillRect/>
          </a:stretch>
        </p:blipFill>
        <p:spPr bwMode="auto">
          <a:xfrm>
            <a:off x="5905500" y="1241425"/>
            <a:ext cx="2654300" cy="2676525"/>
          </a:xfrm>
          <a:prstGeom prst="rect">
            <a:avLst/>
          </a:prstGeom>
          <a:noFill/>
          <a:ln w="9525">
            <a:solidFill>
              <a:schemeClr val="tx1"/>
            </a:solidFill>
            <a:miter lim="800000"/>
            <a:headEnd/>
            <a:tailEnd/>
          </a:ln>
          <a:effectLst/>
        </p:spPr>
      </p:pic>
      <p:pic>
        <p:nvPicPr>
          <p:cNvPr id="582661" name="Picture 5"/>
          <p:cNvPicPr>
            <a:picLocks noChangeAspect="1" noChangeArrowheads="1"/>
          </p:cNvPicPr>
          <p:nvPr/>
        </p:nvPicPr>
        <p:blipFill>
          <a:blip r:embed="rId4"/>
          <a:srcRect l="26933" t="25134" r="45197" b="9375"/>
          <a:stretch>
            <a:fillRect/>
          </a:stretch>
        </p:blipFill>
        <p:spPr bwMode="auto">
          <a:xfrm>
            <a:off x="5905500" y="3930650"/>
            <a:ext cx="2654300" cy="2673350"/>
          </a:xfrm>
          <a:prstGeom prst="rect">
            <a:avLst/>
          </a:prstGeom>
          <a:noFill/>
          <a:ln w="9525">
            <a:solidFill>
              <a:schemeClr val="tx1"/>
            </a:solidFill>
            <a:miter lim="800000"/>
            <a:headEnd/>
            <a:tailEnd/>
          </a:ln>
          <a:effectLst/>
        </p:spPr>
      </p:pic>
      <p:pic>
        <p:nvPicPr>
          <p:cNvPr id="582662" name="none_c_with_graph.avi">
            <a:hlinkClick r:id="" action="ppaction://media"/>
          </p:cNvPr>
          <p:cNvPicPr>
            <a:picLocks noRot="1" noChangeAspect="1" noChangeArrowheads="1"/>
          </p:cNvPicPr>
          <p:nvPr>
            <a:videoFile r:link="rId1"/>
          </p:nvPr>
        </p:nvPicPr>
        <p:blipFill>
          <a:blip r:embed="rId5"/>
          <a:srcRect/>
          <a:stretch>
            <a:fillRect/>
          </a:stretch>
        </p:blipFill>
        <p:spPr bwMode="auto">
          <a:xfrm>
            <a:off x="549275" y="1258888"/>
            <a:ext cx="5340350" cy="5340350"/>
          </a:xfrm>
          <a:prstGeom prst="rect">
            <a:avLst/>
          </a:prstGeom>
          <a:noFill/>
        </p:spPr>
      </p:pic>
    </p:spTree>
  </p:cSld>
  <p:clrMapOvr>
    <a:masterClrMapping/>
  </p:clrMapOvr>
  <p:transition/>
  <p:timing>
    <p:tnLst>
      <p:par>
        <p:cTn id="1" dur="indefinite" restart="never" nodeType="tmRoot">
          <p:childTnLst>
            <p:video>
              <p:cMediaNode>
                <p:cTn id="2" fill="hold" display="0">
                  <p:stCondLst>
                    <p:cond delay="indefinite"/>
                  </p:stCondLst>
                  <p:endCondLst>
                    <p:cond evt="onNext" delay="0">
                      <p:tgtEl>
                        <p:sldTgt/>
                      </p:tgtEl>
                    </p:cond>
                    <p:cond evt="onPrev" delay="0">
                      <p:tgtEl>
                        <p:sldTgt/>
                      </p:tgtEl>
                    </p:cond>
                  </p:endCondLst>
                </p:cTn>
                <p:tgtEl>
                  <p:spTgt spid="582662"/>
                </p:tgtEl>
              </p:cMediaNode>
            </p:vide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4818" name="Rectangle 5"/>
          <p:cNvSpPr>
            <a:spLocks noGrp="1" noChangeArrowheads="1"/>
          </p:cNvSpPr>
          <p:nvPr>
            <p:ph type="title"/>
          </p:nvPr>
        </p:nvSpPr>
        <p:spPr/>
        <p:txBody>
          <a:bodyPr/>
          <a:lstStyle/>
          <a:p>
            <a:pPr eaLnBrk="1" hangingPunct="1"/>
            <a:r>
              <a:rPr lang="en-US" sz="2800" smtClean="0"/>
              <a:t>We Achieved a 4X Speedup for Large Models Without Changing the Application</a:t>
            </a:r>
          </a:p>
        </p:txBody>
      </p:sp>
      <p:pic>
        <p:nvPicPr>
          <p:cNvPr id="500740" name="Isosurfac-short.avi">
            <a:hlinkClick r:id="" action="ppaction://media"/>
          </p:cNvPr>
          <p:cNvPicPr>
            <a:picLocks noGrp="1" noRot="1" noChangeAspect="1" noChangeArrowheads="1"/>
          </p:cNvPicPr>
          <p:nvPr>
            <p:ph idx="1"/>
            <a:videoFile r:link="rId1"/>
          </p:nvPr>
        </p:nvPicPr>
        <p:blipFill>
          <a:blip r:embed="rId3"/>
          <a:srcRect/>
          <a:stretch>
            <a:fillRect/>
          </a:stretch>
        </p:blipFill>
        <p:spPr>
          <a:xfrm>
            <a:off x="565150" y="1246188"/>
            <a:ext cx="7985125" cy="5324475"/>
          </a:xfr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720" fill="hold"/>
                                        <p:tgtEl>
                                          <p:spTgt spid="50074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500740"/>
                </p:tgtEl>
              </p:cMediaNode>
            </p:video>
            <p:seq concurrent="1" nextAc="seek">
              <p:cTn id="8" restart="whenNotActive" fill="hold" evtFilter="cancelBubble" nodeType="interactiveSeq">
                <p:stCondLst>
                  <p:cond evt="onClick" delay="0">
                    <p:tgtEl>
                      <p:spTgt spid="50074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00740"/>
                                        </p:tgtEl>
                                      </p:cBhvr>
                                    </p:cmd>
                                  </p:childTnLst>
                                </p:cTn>
                              </p:par>
                            </p:childTnLst>
                          </p:cTn>
                        </p:par>
                      </p:childTnLst>
                    </p:cTn>
                  </p:par>
                </p:childTnLst>
              </p:cTn>
              <p:nextCondLst>
                <p:cond evt="onClick" delay="0">
                  <p:tgtEl>
                    <p:spTgt spid="500740"/>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67778" name="Rectangle 2"/>
          <p:cNvSpPr>
            <a:spLocks noGrp="1" noChangeArrowheads="1"/>
          </p:cNvSpPr>
          <p:nvPr>
            <p:ph type="title"/>
          </p:nvPr>
        </p:nvSpPr>
        <p:spPr/>
        <p:txBody>
          <a:bodyPr/>
          <a:lstStyle/>
          <a:p>
            <a:r>
              <a:rPr lang="en-US"/>
              <a:t>Isocontour Extraction</a:t>
            </a:r>
          </a:p>
        </p:txBody>
      </p:sp>
      <p:sp>
        <p:nvSpPr>
          <p:cNvPr id="1867779" name="Rectangle 3"/>
          <p:cNvSpPr>
            <a:spLocks noGrp="1" noChangeArrowheads="1"/>
          </p:cNvSpPr>
          <p:nvPr>
            <p:ph type="body" idx="1"/>
          </p:nvPr>
        </p:nvSpPr>
        <p:spPr>
          <a:xfrm>
            <a:off x="990600" y="1905000"/>
            <a:ext cx="3581400" cy="4191000"/>
          </a:xfrm>
        </p:spPr>
        <p:txBody>
          <a:bodyPr/>
          <a:lstStyle/>
          <a:p>
            <a:r>
              <a:rPr lang="en-US" dirty="0"/>
              <a:t>Contour tree </a:t>
            </a:r>
            <a:r>
              <a:rPr lang="en-US" dirty="0">
                <a:solidFill>
                  <a:schemeClr val="tx1">
                    <a:lumMod val="75000"/>
                    <a:lumOff val="25000"/>
                  </a:schemeClr>
                </a:solidFill>
              </a:rPr>
              <a:t>[van </a:t>
            </a:r>
            <a:r>
              <a:rPr lang="en-US" dirty="0" err="1">
                <a:solidFill>
                  <a:schemeClr val="tx1">
                    <a:lumMod val="75000"/>
                    <a:lumOff val="25000"/>
                  </a:schemeClr>
                </a:solidFill>
              </a:rPr>
              <a:t>Kreveld</a:t>
            </a:r>
            <a:r>
              <a:rPr lang="en-US" dirty="0">
                <a:solidFill>
                  <a:schemeClr val="tx1">
                    <a:lumMod val="75000"/>
                    <a:lumOff val="25000"/>
                  </a:schemeClr>
                </a:solidFill>
              </a:rPr>
              <a:t> et al. 97]</a:t>
            </a:r>
          </a:p>
          <a:p>
            <a:pPr lvl="1"/>
            <a:r>
              <a:rPr lang="en-US" dirty="0"/>
              <a:t>Compute seed sets based on the tree</a:t>
            </a:r>
          </a:p>
          <a:p>
            <a:pPr lvl="1"/>
            <a:r>
              <a:rPr lang="en-US" dirty="0"/>
              <a:t>Traversal triangles is bottleneck</a:t>
            </a:r>
          </a:p>
          <a:p>
            <a:pPr lvl="1"/>
            <a:endParaRPr lang="en-US" dirty="0"/>
          </a:p>
        </p:txBody>
      </p:sp>
      <p:pic>
        <p:nvPicPr>
          <p:cNvPr id="1867780" name="Picture 4" descr="puget-contour"/>
          <p:cNvPicPr>
            <a:picLocks noChangeAspect="1" noChangeArrowheads="1"/>
          </p:cNvPicPr>
          <p:nvPr/>
        </p:nvPicPr>
        <p:blipFill>
          <a:blip r:embed="rId3"/>
          <a:srcRect/>
          <a:stretch>
            <a:fillRect/>
          </a:stretch>
        </p:blipFill>
        <p:spPr bwMode="auto">
          <a:xfrm>
            <a:off x="4572000" y="2565400"/>
            <a:ext cx="4032250" cy="4032250"/>
          </a:xfrm>
          <a:prstGeom prst="rect">
            <a:avLst/>
          </a:prstGeom>
          <a:noFill/>
        </p:spPr>
      </p:pic>
      <p:sp>
        <p:nvSpPr>
          <p:cNvPr id="1867781" name="Text Box 5"/>
          <p:cNvSpPr txBox="1">
            <a:spLocks noChangeArrowheads="1"/>
          </p:cNvSpPr>
          <p:nvPr/>
        </p:nvSpPr>
        <p:spPr bwMode="auto">
          <a:xfrm>
            <a:off x="4716463" y="1773238"/>
            <a:ext cx="3743325" cy="822325"/>
          </a:xfrm>
          <a:prstGeom prst="rect">
            <a:avLst/>
          </a:prstGeom>
          <a:noFill/>
          <a:ln w="9525" algn="ctr">
            <a:noFill/>
            <a:miter lim="800000"/>
            <a:headEnd/>
            <a:tailEnd/>
          </a:ln>
          <a:effectLst/>
        </p:spPr>
        <p:txBody>
          <a:bodyPr>
            <a:spAutoFit/>
          </a:bodyPr>
          <a:lstStyle/>
          <a:p>
            <a:r>
              <a:rPr lang="en-US" b="1"/>
              <a:t>Puget sound, </a:t>
            </a:r>
          </a:p>
          <a:p>
            <a:r>
              <a:rPr lang="en-US" b="1"/>
              <a:t>134 M triangles</a:t>
            </a:r>
          </a:p>
        </p:txBody>
      </p:sp>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68802" name="Rectangle 2"/>
          <p:cNvSpPr>
            <a:spLocks noGrp="1" noChangeArrowheads="1"/>
          </p:cNvSpPr>
          <p:nvPr>
            <p:ph type="title"/>
          </p:nvPr>
        </p:nvSpPr>
        <p:spPr/>
        <p:txBody>
          <a:bodyPr/>
          <a:lstStyle/>
          <a:p>
            <a:r>
              <a:rPr lang="en-US"/>
              <a:t>Comparison</a:t>
            </a:r>
          </a:p>
        </p:txBody>
      </p:sp>
      <p:graphicFrame>
        <p:nvGraphicFramePr>
          <p:cNvPr id="1868803" name="Group 3"/>
          <p:cNvGraphicFramePr>
            <a:graphicFrameLocks noGrp="1"/>
          </p:cNvGraphicFramePr>
          <p:nvPr>
            <p:ph idx="1"/>
          </p:nvPr>
        </p:nvGraphicFramePr>
        <p:xfrm>
          <a:off x="539750" y="1876425"/>
          <a:ext cx="6337300" cy="4365436"/>
        </p:xfrm>
        <a:graphic>
          <a:graphicData uri="http://schemas.openxmlformats.org/drawingml/2006/table">
            <a:tbl>
              <a:tblPr/>
              <a:tblGrid>
                <a:gridCol w="3040063"/>
                <a:gridCol w="3297237"/>
              </a:tblGrid>
              <a:tr h="661988">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dirty="0" smtClean="0">
                          <a:ln>
                            <a:noFill/>
                          </a:ln>
                          <a:solidFill>
                            <a:schemeClr val="tx1"/>
                          </a:solidFill>
                          <a:effectLst/>
                          <a:latin typeface="Tahoma" pitchFamily="34" charset="0"/>
                        </a:rPr>
                        <a:t>Different layouts</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smtClean="0">
                          <a:ln>
                            <a:noFill/>
                          </a:ln>
                          <a:solidFill>
                            <a:schemeClr val="tx1"/>
                          </a:solidFill>
                          <a:effectLst/>
                          <a:latin typeface="Tahoma" pitchFamily="34" charset="0"/>
                        </a:rPr>
                        <a:t>Z-level Contour</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smtClean="0">
                          <a:ln>
                            <a:noFill/>
                          </a:ln>
                          <a:solidFill>
                            <a:schemeClr val="tx1"/>
                          </a:solidFill>
                          <a:effectLst/>
                          <a:latin typeface="Tahoma" pitchFamily="34" charset="0"/>
                        </a:rPr>
                        <a:t>(Speedup over CO)</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r h="661988">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dirty="0" smtClean="0">
                          <a:ln>
                            <a:noFill/>
                          </a:ln>
                          <a:solidFill>
                            <a:schemeClr val="tx1"/>
                          </a:solidFill>
                          <a:effectLst/>
                          <a:latin typeface="Tahoma" pitchFamily="34" charset="0"/>
                        </a:rPr>
                        <a:t>Cache-oblivious</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dirty="0" smtClean="0">
                          <a:ln>
                            <a:noFill/>
                          </a:ln>
                          <a:solidFill>
                            <a:schemeClr val="tx1"/>
                          </a:solidFill>
                          <a:effectLst/>
                          <a:latin typeface="Tahoma" pitchFamily="34" charset="0"/>
                        </a:rPr>
                        <a:t>1 (1)</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r h="661988">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smtClean="0">
                          <a:ln>
                            <a:noFill/>
                          </a:ln>
                          <a:solidFill>
                            <a:schemeClr val="tx1"/>
                          </a:solidFill>
                          <a:effectLst/>
                          <a:latin typeface="Tahoma" pitchFamily="34" charset="0"/>
                        </a:rPr>
                        <a:t>X-axis sorted</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dirty="0" smtClean="0">
                          <a:ln>
                            <a:noFill/>
                          </a:ln>
                          <a:solidFill>
                            <a:schemeClr val="tx1"/>
                          </a:solidFill>
                          <a:effectLst/>
                          <a:latin typeface="Tahoma" pitchFamily="34" charset="0"/>
                        </a:rPr>
                        <a:t>8.9 (455)</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r h="66040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smtClean="0">
                          <a:ln>
                            <a:noFill/>
                          </a:ln>
                          <a:solidFill>
                            <a:schemeClr val="tx1"/>
                          </a:solidFill>
                          <a:effectLst/>
                          <a:latin typeface="Tahoma" pitchFamily="34" charset="0"/>
                        </a:rPr>
                        <a:t>Y-axis sorted</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dirty="0" smtClean="0">
                          <a:ln>
                            <a:noFill/>
                          </a:ln>
                          <a:solidFill>
                            <a:schemeClr val="tx1"/>
                          </a:solidFill>
                          <a:effectLst/>
                          <a:latin typeface="Tahoma" pitchFamily="34" charset="0"/>
                        </a:rPr>
                        <a:t>8.3 (430)</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r h="661988">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smtClean="0">
                          <a:ln>
                            <a:noFill/>
                          </a:ln>
                          <a:solidFill>
                            <a:schemeClr val="tx1"/>
                          </a:solidFill>
                          <a:effectLst/>
                          <a:latin typeface="Tahoma" pitchFamily="34" charset="0"/>
                        </a:rPr>
                        <a:t>Z-axis sorted</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dirty="0" smtClean="0">
                          <a:ln>
                            <a:noFill/>
                          </a:ln>
                          <a:solidFill>
                            <a:schemeClr val="tx1"/>
                          </a:solidFill>
                          <a:effectLst/>
                          <a:latin typeface="Tahoma" pitchFamily="34" charset="0"/>
                        </a:rPr>
                        <a:t>0.42 (1.2)</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r h="661988">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smtClean="0">
                          <a:ln>
                            <a:noFill/>
                          </a:ln>
                          <a:solidFill>
                            <a:schemeClr val="tx1"/>
                          </a:solidFill>
                          <a:effectLst/>
                          <a:latin typeface="Tahoma" pitchFamily="34" charset="0"/>
                        </a:rPr>
                        <a:t>Spectral sequencing</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dirty="0" smtClean="0">
                          <a:ln>
                            <a:noFill/>
                          </a:ln>
                          <a:solidFill>
                            <a:schemeClr val="tx1"/>
                          </a:solidFill>
                          <a:effectLst/>
                          <a:latin typeface="Tahoma" pitchFamily="34" charset="0"/>
                        </a:rPr>
                        <a:t>5.7 (254)</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bl>
          </a:graphicData>
        </a:graphic>
      </p:graphicFrame>
      <p:sp>
        <p:nvSpPr>
          <p:cNvPr id="1868826" name="Rectangle 26"/>
          <p:cNvSpPr>
            <a:spLocks noChangeArrowheads="1"/>
          </p:cNvSpPr>
          <p:nvPr/>
        </p:nvSpPr>
        <p:spPr bwMode="auto">
          <a:xfrm>
            <a:off x="6965950" y="2620963"/>
            <a:ext cx="1674048" cy="707886"/>
          </a:xfrm>
          <a:prstGeom prst="rect">
            <a:avLst/>
          </a:prstGeom>
          <a:noFill/>
          <a:ln w="9525" algn="ctr">
            <a:noFill/>
            <a:miter lim="800000"/>
            <a:headEnd/>
            <a:tailEnd/>
          </a:ln>
          <a:effectLst/>
        </p:spPr>
        <p:txBody>
          <a:bodyPr wrap="none">
            <a:spAutoFit/>
          </a:bodyPr>
          <a:lstStyle/>
          <a:p>
            <a:r>
              <a:rPr lang="en-US" b="1" dirty="0"/>
              <a:t>Time taken: </a:t>
            </a:r>
          </a:p>
          <a:p>
            <a:r>
              <a:rPr lang="en-US" b="1" dirty="0"/>
              <a:t>26s (0.5s)</a:t>
            </a:r>
          </a:p>
        </p:txBody>
      </p:sp>
      <p:sp>
        <p:nvSpPr>
          <p:cNvPr id="1868828" name="Line 28"/>
          <p:cNvSpPr>
            <a:spLocks noChangeShapeType="1"/>
          </p:cNvSpPr>
          <p:nvPr/>
        </p:nvSpPr>
        <p:spPr bwMode="auto">
          <a:xfrm flipH="1">
            <a:off x="6948488" y="5084763"/>
            <a:ext cx="503237" cy="0"/>
          </a:xfrm>
          <a:prstGeom prst="line">
            <a:avLst/>
          </a:prstGeom>
          <a:noFill/>
          <a:ln w="57150">
            <a:solidFill>
              <a:schemeClr val="bg1"/>
            </a:solidFill>
            <a:round/>
            <a:headEnd/>
            <a:tailEnd type="triangle" w="med" len="med"/>
          </a:ln>
          <a:effectLst/>
        </p:spPr>
        <p:txBody>
          <a:bodyPr>
            <a:spAutoFit/>
          </a:bodyPr>
          <a:lstStyle/>
          <a:p>
            <a:endParaRPr lang="en-US"/>
          </a:p>
        </p:txBody>
      </p:sp>
      <p:sp>
        <p:nvSpPr>
          <p:cNvPr id="1868829" name="Rectangle 29"/>
          <p:cNvSpPr>
            <a:spLocks noChangeArrowheads="1"/>
          </p:cNvSpPr>
          <p:nvPr/>
        </p:nvSpPr>
        <p:spPr bwMode="auto">
          <a:xfrm>
            <a:off x="7491413" y="4622800"/>
            <a:ext cx="1207382" cy="707886"/>
          </a:xfrm>
          <a:prstGeom prst="rect">
            <a:avLst/>
          </a:prstGeom>
          <a:noFill/>
          <a:ln w="9525" algn="ctr">
            <a:noFill/>
            <a:miter lim="800000"/>
            <a:headEnd/>
            <a:tailEnd/>
          </a:ln>
          <a:effectLst/>
        </p:spPr>
        <p:txBody>
          <a:bodyPr wrap="none">
            <a:spAutoFit/>
          </a:bodyPr>
          <a:lstStyle/>
          <a:p>
            <a:r>
              <a:rPr lang="en-US" b="1" dirty="0"/>
              <a:t>Optimal </a:t>
            </a:r>
          </a:p>
          <a:p>
            <a:r>
              <a:rPr lang="en-US" b="1" dirty="0"/>
              <a:t>layout</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688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688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8826" grpId="0"/>
      <p:bldP spid="1868829" grpId="0"/>
    </p:bldLst>
  </p:timing>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pPr eaLnBrk="1" hangingPunct="1"/>
            <a:r>
              <a:rPr lang="en-US" sz="2800" smtClean="0"/>
              <a:t>Cache Oblivious Layouts Yield a </a:t>
            </a:r>
            <a:br>
              <a:rPr lang="en-US" sz="2800" smtClean="0"/>
            </a:br>
            <a:r>
              <a:rPr lang="en-US" sz="2800" smtClean="0"/>
              <a:t>Large Number of Short Edges</a:t>
            </a:r>
          </a:p>
        </p:txBody>
      </p:sp>
      <p:pic>
        <p:nvPicPr>
          <p:cNvPr id="32771" name="Picture 3" descr="rbl-col-short"/>
          <p:cNvPicPr>
            <a:picLocks noChangeAspect="1" noChangeArrowheads="1"/>
          </p:cNvPicPr>
          <p:nvPr/>
        </p:nvPicPr>
        <p:blipFill>
          <a:blip r:embed="rId2"/>
          <a:srcRect/>
          <a:stretch>
            <a:fillRect/>
          </a:stretch>
        </p:blipFill>
        <p:spPr bwMode="auto">
          <a:xfrm>
            <a:off x="4725988" y="1724025"/>
            <a:ext cx="4113212" cy="4113213"/>
          </a:xfrm>
          <a:prstGeom prst="rect">
            <a:avLst/>
          </a:prstGeom>
          <a:noFill/>
          <a:ln w="9525">
            <a:noFill/>
            <a:miter lim="800000"/>
            <a:headEnd/>
            <a:tailEnd/>
          </a:ln>
        </p:spPr>
      </p:pic>
      <p:pic>
        <p:nvPicPr>
          <p:cNvPr id="32772" name="Picture 4" descr="rbl-ss-short"/>
          <p:cNvPicPr>
            <a:picLocks noChangeAspect="1" noChangeArrowheads="1"/>
          </p:cNvPicPr>
          <p:nvPr/>
        </p:nvPicPr>
        <p:blipFill>
          <a:blip r:embed="rId3"/>
          <a:srcRect/>
          <a:stretch>
            <a:fillRect/>
          </a:stretch>
        </p:blipFill>
        <p:spPr bwMode="auto">
          <a:xfrm>
            <a:off x="304800" y="1724025"/>
            <a:ext cx="4113213" cy="4113213"/>
          </a:xfrm>
          <a:prstGeom prst="rect">
            <a:avLst/>
          </a:prstGeom>
          <a:noFill/>
          <a:ln w="9525">
            <a:noFill/>
            <a:miter lim="800000"/>
            <a:headEnd/>
            <a:tailEnd/>
          </a:ln>
        </p:spPr>
      </p:pic>
      <p:sp>
        <p:nvSpPr>
          <p:cNvPr id="32773" name="Text Box 5"/>
          <p:cNvSpPr txBox="1">
            <a:spLocks noChangeArrowheads="1"/>
          </p:cNvSpPr>
          <p:nvPr/>
        </p:nvSpPr>
        <p:spPr bwMode="auto">
          <a:xfrm>
            <a:off x="4906963" y="6005513"/>
            <a:ext cx="3751262" cy="336550"/>
          </a:xfrm>
          <a:prstGeom prst="rect">
            <a:avLst/>
          </a:prstGeom>
          <a:noFill/>
          <a:ln w="9525">
            <a:noFill/>
            <a:miter lim="800000"/>
            <a:headEnd/>
            <a:tailEnd/>
          </a:ln>
        </p:spPr>
        <p:txBody>
          <a:bodyPr>
            <a:spAutoFit/>
          </a:bodyPr>
          <a:lstStyle/>
          <a:p>
            <a:pPr algn="ctr"/>
            <a:r>
              <a:rPr lang="en-US" sz="1600">
                <a:latin typeface="Helvetica" pitchFamily="34" charset="0"/>
              </a:rPr>
              <a:t>cache-oblivious layout: 245K edges</a:t>
            </a:r>
          </a:p>
        </p:txBody>
      </p:sp>
      <p:sp>
        <p:nvSpPr>
          <p:cNvPr id="32774" name="Text Box 7"/>
          <p:cNvSpPr txBox="1">
            <a:spLocks noChangeArrowheads="1"/>
          </p:cNvSpPr>
          <p:nvPr/>
        </p:nvSpPr>
        <p:spPr bwMode="auto">
          <a:xfrm>
            <a:off x="766763" y="6005513"/>
            <a:ext cx="3189287" cy="336550"/>
          </a:xfrm>
          <a:prstGeom prst="rect">
            <a:avLst/>
          </a:prstGeom>
          <a:noFill/>
          <a:ln w="9525">
            <a:noFill/>
            <a:miter lim="800000"/>
            <a:headEnd/>
            <a:tailEnd/>
          </a:ln>
        </p:spPr>
        <p:txBody>
          <a:bodyPr>
            <a:spAutoFit/>
          </a:bodyPr>
          <a:lstStyle/>
          <a:p>
            <a:pPr algn="ctr"/>
            <a:r>
              <a:rPr lang="en-US" sz="1600">
                <a:latin typeface="Helvetica" pitchFamily="34" charset="0"/>
              </a:rPr>
              <a:t>spectral layout: 4.6K edges</a:t>
            </a:r>
          </a:p>
        </p:txBody>
      </p:sp>
      <p:sp>
        <p:nvSpPr>
          <p:cNvPr id="32775" name="Text Box 8"/>
          <p:cNvSpPr txBox="1">
            <a:spLocks noChangeArrowheads="1"/>
          </p:cNvSpPr>
          <p:nvPr/>
        </p:nvSpPr>
        <p:spPr bwMode="auto">
          <a:xfrm>
            <a:off x="1757363" y="1203325"/>
            <a:ext cx="5629275" cy="396875"/>
          </a:xfrm>
          <a:prstGeom prst="rect">
            <a:avLst/>
          </a:prstGeom>
          <a:noFill/>
          <a:ln w="9525">
            <a:noFill/>
            <a:miter lim="800000"/>
            <a:headEnd/>
            <a:tailEnd/>
          </a:ln>
        </p:spPr>
        <p:txBody>
          <a:bodyPr wrap="none">
            <a:spAutoFit/>
          </a:bodyPr>
          <a:lstStyle/>
          <a:p>
            <a:r>
              <a:rPr lang="en-US"/>
              <a:t>Edges connecting vertices of index differing by 1</a:t>
            </a:r>
          </a:p>
        </p:txBody>
      </p:sp>
    </p:spTree>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Analysis Examples</a:t>
            </a:r>
            <a:endParaRPr lang="en-US" dirty="0"/>
          </a:p>
        </p:txBody>
      </p:sp>
      <p:pic>
        <p:nvPicPr>
          <p:cNvPr id="3" name="Picture 4"/>
          <p:cNvPicPr>
            <a:picLocks noChangeAspect="1" noChangeArrowheads="1"/>
          </p:cNvPicPr>
          <p:nvPr/>
        </p:nvPicPr>
        <p:blipFill>
          <a:blip r:embed="rId2"/>
          <a:srcRect/>
          <a:stretch>
            <a:fillRect/>
          </a:stretch>
        </p:blipFill>
        <p:spPr bwMode="auto">
          <a:xfrm>
            <a:off x="3155274" y="3195408"/>
            <a:ext cx="2179840" cy="1673954"/>
          </a:xfrm>
          <a:prstGeom prst="rect">
            <a:avLst/>
          </a:prstGeom>
          <a:noFill/>
          <a:ln w="9525">
            <a:noFill/>
            <a:round/>
            <a:headEnd/>
            <a:tailEnd/>
          </a:ln>
        </p:spPr>
      </p:pic>
      <p:sp>
        <p:nvSpPr>
          <p:cNvPr id="4" name="Action Button: Back or Previous 3">
            <a:hlinkClick r:id="rId3" action="ppaction://hlinksldjump" highlightClick="1"/>
          </p:cNvPr>
          <p:cNvSpPr/>
          <p:nvPr/>
        </p:nvSpPr>
        <p:spPr bwMode="auto">
          <a:xfrm flipH="1">
            <a:off x="4074735" y="5021328"/>
            <a:ext cx="340919" cy="394283"/>
          </a:xfrm>
          <a:prstGeom prst="actionButtonBackPrevious">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charset="0"/>
            </a:endParaRPr>
          </a:p>
        </p:txBody>
      </p:sp>
      <p:pic>
        <p:nvPicPr>
          <p:cNvPr id="5" name="Picture 5"/>
          <p:cNvPicPr>
            <a:picLocks noChangeAspect="1" noChangeArrowheads="1"/>
          </p:cNvPicPr>
          <p:nvPr/>
        </p:nvPicPr>
        <p:blipFill>
          <a:blip r:embed="rId4" cstate="print"/>
          <a:srcRect/>
          <a:stretch>
            <a:fillRect/>
          </a:stretch>
        </p:blipFill>
        <p:spPr bwMode="auto">
          <a:xfrm>
            <a:off x="461939" y="3195408"/>
            <a:ext cx="2231396" cy="1673954"/>
          </a:xfrm>
          <a:prstGeom prst="rect">
            <a:avLst/>
          </a:prstGeom>
          <a:noFill/>
          <a:ln w="9525">
            <a:noFill/>
            <a:miter lim="800000"/>
            <a:headEnd/>
            <a:tailEnd/>
          </a:ln>
        </p:spPr>
      </p:pic>
      <p:sp>
        <p:nvSpPr>
          <p:cNvPr id="8" name="Action Button: Back or Previous 7">
            <a:hlinkClick r:id="rId5" action="ppaction://hlinksldjump" highlightClick="1"/>
          </p:cNvPr>
          <p:cNvSpPr/>
          <p:nvPr/>
        </p:nvSpPr>
        <p:spPr bwMode="auto">
          <a:xfrm flipH="1">
            <a:off x="1407178" y="5021328"/>
            <a:ext cx="340919" cy="387808"/>
          </a:xfrm>
          <a:prstGeom prst="actionButtonBackPrevious">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charset="0"/>
            </a:endParaRPr>
          </a:p>
        </p:txBody>
      </p:sp>
      <p:pic>
        <p:nvPicPr>
          <p:cNvPr id="9" name="Picture 19"/>
          <p:cNvPicPr>
            <a:picLocks noChangeAspect="1" noChangeArrowheads="1"/>
          </p:cNvPicPr>
          <p:nvPr/>
        </p:nvPicPr>
        <p:blipFill>
          <a:blip r:embed="rId6" cstate="print"/>
          <a:srcRect l="9867" t="16780" r="11487" b="12413"/>
          <a:stretch>
            <a:fillRect/>
          </a:stretch>
        </p:blipFill>
        <p:spPr bwMode="auto">
          <a:xfrm>
            <a:off x="5797053" y="3205071"/>
            <a:ext cx="2885006" cy="1654629"/>
          </a:xfrm>
          <a:prstGeom prst="rect">
            <a:avLst/>
          </a:prstGeom>
          <a:noFill/>
          <a:ln w="9525">
            <a:noFill/>
            <a:miter lim="800000"/>
            <a:headEnd/>
            <a:tailEnd/>
          </a:ln>
          <a:effectLst/>
        </p:spPr>
      </p:pic>
      <p:sp>
        <p:nvSpPr>
          <p:cNvPr id="10" name="Action Button: Back or Previous 9">
            <a:hlinkClick r:id="rId7" action="ppaction://hlinksldjump" highlightClick="1"/>
          </p:cNvPr>
          <p:cNvSpPr/>
          <p:nvPr/>
        </p:nvSpPr>
        <p:spPr bwMode="auto">
          <a:xfrm flipH="1">
            <a:off x="7069097" y="5021328"/>
            <a:ext cx="340919" cy="394283"/>
          </a:xfrm>
          <a:prstGeom prst="actionButtonBackPrevious">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charset="0"/>
            </a:endParaRPr>
          </a:p>
        </p:txBody>
      </p:sp>
      <p:sp>
        <p:nvSpPr>
          <p:cNvPr id="11" name="Action Button: Back or Previous 10">
            <a:hlinkClick r:id="rId8" action="ppaction://hlinksldjump" highlightClick="1"/>
          </p:cNvPr>
          <p:cNvSpPr/>
          <p:nvPr/>
        </p:nvSpPr>
        <p:spPr bwMode="auto">
          <a:xfrm flipH="1">
            <a:off x="4056675" y="6087238"/>
            <a:ext cx="340919" cy="394283"/>
          </a:xfrm>
          <a:prstGeom prst="actionButtonBackPrevious">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charset="0"/>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2"/>
          <p:cNvSpPr>
            <a:spLocks noGrp="1" noChangeArrowheads="1"/>
          </p:cNvSpPr>
          <p:nvPr>
            <p:ph type="title"/>
          </p:nvPr>
        </p:nvSpPr>
        <p:spPr>
          <a:xfrm>
            <a:off x="901700" y="152400"/>
            <a:ext cx="7467600" cy="914400"/>
          </a:xfrm>
        </p:spPr>
        <p:txBody>
          <a:bodyPr/>
          <a:lstStyle/>
          <a:p>
            <a:pPr eaLnBrk="1" hangingPunct="1"/>
            <a:r>
              <a:rPr lang="en-US" sz="2800" smtClean="0"/>
              <a:t>We Analyze High-Resolution </a:t>
            </a:r>
            <a:br>
              <a:rPr lang="en-US" sz="2800" smtClean="0"/>
            </a:br>
            <a:r>
              <a:rPr lang="en-US" sz="2800" smtClean="0"/>
              <a:t>Rayleigh</a:t>
            </a:r>
            <a:r>
              <a:rPr lang="en-US" sz="2600" smtClean="0"/>
              <a:t>–</a:t>
            </a:r>
            <a:r>
              <a:rPr lang="en-US" sz="2800" smtClean="0"/>
              <a:t>Taylor Instability Simulations</a:t>
            </a:r>
          </a:p>
        </p:txBody>
      </p:sp>
      <p:sp>
        <p:nvSpPr>
          <p:cNvPr id="7172" name="Rectangle 3"/>
          <p:cNvSpPr>
            <a:spLocks noGrp="1" noChangeArrowheads="1"/>
          </p:cNvSpPr>
          <p:nvPr>
            <p:ph type="body" sz="half" idx="1"/>
          </p:nvPr>
        </p:nvSpPr>
        <p:spPr>
          <a:xfrm>
            <a:off x="533400" y="1354138"/>
            <a:ext cx="8077200" cy="5105400"/>
          </a:xfrm>
        </p:spPr>
        <p:txBody>
          <a:bodyPr/>
          <a:lstStyle/>
          <a:p>
            <a:pPr eaLnBrk="1" hangingPunct="1">
              <a:lnSpc>
                <a:spcPct val="90000"/>
              </a:lnSpc>
            </a:pPr>
            <a:r>
              <a:rPr lang="en-US" smtClean="0"/>
              <a:t>Large eddy simulation run on</a:t>
            </a:r>
            <a:br>
              <a:rPr lang="en-US" smtClean="0"/>
            </a:br>
            <a:r>
              <a:rPr lang="en-US" smtClean="0"/>
              <a:t>Linux cluster: 1152 x 1152 x 1152</a:t>
            </a:r>
          </a:p>
          <a:p>
            <a:pPr lvl="1" eaLnBrk="1" hangingPunct="1">
              <a:lnSpc>
                <a:spcPct val="90000"/>
              </a:lnSpc>
            </a:pPr>
            <a:r>
              <a:rPr lang="en-US" sz="1800" smtClean="0"/>
              <a:t>~ 40 G / dump</a:t>
            </a:r>
          </a:p>
          <a:p>
            <a:pPr lvl="1" eaLnBrk="1" hangingPunct="1">
              <a:lnSpc>
                <a:spcPct val="90000"/>
              </a:lnSpc>
            </a:pPr>
            <a:r>
              <a:rPr lang="en-US" sz="1800" smtClean="0"/>
              <a:t>759 dumps, about 25 TB</a:t>
            </a:r>
            <a:r>
              <a:rPr lang="en-US" smtClean="0"/>
              <a:t>			</a:t>
            </a:r>
          </a:p>
          <a:p>
            <a:pPr eaLnBrk="1" hangingPunct="1">
              <a:lnSpc>
                <a:spcPct val="90000"/>
              </a:lnSpc>
            </a:pPr>
            <a:r>
              <a:rPr lang="en-US" smtClean="0"/>
              <a:t>Direct numerical simulation run </a:t>
            </a:r>
            <a:br>
              <a:rPr lang="en-US" smtClean="0"/>
            </a:br>
            <a:r>
              <a:rPr lang="en-US" smtClean="0"/>
              <a:t>on BlueGene/L: 3072 x 3072 x Z</a:t>
            </a:r>
          </a:p>
          <a:p>
            <a:pPr lvl="1" eaLnBrk="1" hangingPunct="1">
              <a:lnSpc>
                <a:spcPct val="90000"/>
              </a:lnSpc>
            </a:pPr>
            <a:r>
              <a:rPr lang="en-US" sz="1800" smtClean="0"/>
              <a:t>Z depends on width of mixing layer</a:t>
            </a:r>
          </a:p>
          <a:p>
            <a:pPr lvl="1" eaLnBrk="1" hangingPunct="1">
              <a:lnSpc>
                <a:spcPct val="90000"/>
              </a:lnSpc>
            </a:pPr>
            <a:r>
              <a:rPr lang="en-US" sz="1800" smtClean="0"/>
              <a:t>More than 40 TB</a:t>
            </a:r>
          </a:p>
          <a:p>
            <a:pPr eaLnBrk="1" hangingPunct="1">
              <a:lnSpc>
                <a:spcPct val="90000"/>
              </a:lnSpc>
            </a:pPr>
            <a:r>
              <a:rPr lang="en-US" smtClean="0"/>
              <a:t>Bubble-like structures are observed in laboratory </a:t>
            </a:r>
            <a:br>
              <a:rPr lang="en-US" smtClean="0"/>
            </a:br>
            <a:r>
              <a:rPr lang="en-US" smtClean="0"/>
              <a:t>and simulations</a:t>
            </a:r>
            <a:endParaRPr lang="en-US" sz="2000" smtClean="0"/>
          </a:p>
          <a:p>
            <a:pPr eaLnBrk="1" hangingPunct="1">
              <a:lnSpc>
                <a:spcPct val="90000"/>
              </a:lnSpc>
            </a:pPr>
            <a:r>
              <a:rPr lang="en-US" smtClean="0"/>
              <a:t>Bubble dynamics are considered an important </a:t>
            </a:r>
            <a:br>
              <a:rPr lang="en-US" smtClean="0"/>
            </a:br>
            <a:r>
              <a:rPr lang="en-US" smtClean="0"/>
              <a:t>way to characterize the mixing process</a:t>
            </a:r>
          </a:p>
          <a:p>
            <a:pPr lvl="1" eaLnBrk="1" hangingPunct="1">
              <a:lnSpc>
                <a:spcPct val="90000"/>
              </a:lnSpc>
            </a:pPr>
            <a:r>
              <a:rPr lang="en-US" smtClean="0"/>
              <a:t>Mixing rate =</a:t>
            </a:r>
          </a:p>
          <a:p>
            <a:pPr eaLnBrk="1" hangingPunct="1">
              <a:lnSpc>
                <a:spcPct val="90000"/>
              </a:lnSpc>
            </a:pPr>
            <a:r>
              <a:rPr lang="en-US" smtClean="0"/>
              <a:t>There is no prevalent formal definition of bubbles</a:t>
            </a:r>
          </a:p>
          <a:p>
            <a:pPr eaLnBrk="1" hangingPunct="1">
              <a:lnSpc>
                <a:spcPct val="90000"/>
              </a:lnSpc>
              <a:buFontTx/>
              <a:buNone/>
            </a:pPr>
            <a:endParaRPr lang="en-US" smtClean="0"/>
          </a:p>
        </p:txBody>
      </p:sp>
      <p:pic>
        <p:nvPicPr>
          <p:cNvPr id="7173" name="Picture 4" descr="Side_iso28_140_max_">
            <a:hlinkClick r:id="rId4" action="ppaction://program"/>
          </p:cNvPr>
          <p:cNvPicPr>
            <a:picLocks noChangeAspect="1" noChangeArrowheads="1"/>
          </p:cNvPicPr>
          <p:nvPr/>
        </p:nvPicPr>
        <p:blipFill>
          <a:blip r:embed="rId5">
            <a:clrChange>
              <a:clrFrom>
                <a:srgbClr val="FFFFFF"/>
              </a:clrFrom>
              <a:clrTo>
                <a:srgbClr val="FFFFFF">
                  <a:alpha val="0"/>
                </a:srgbClr>
              </a:clrTo>
            </a:clrChange>
          </a:blip>
          <a:srcRect l="6906" t="17143" b="8763"/>
          <a:stretch>
            <a:fillRect/>
          </a:stretch>
        </p:blipFill>
        <p:spPr bwMode="auto">
          <a:xfrm>
            <a:off x="5867400" y="1676400"/>
            <a:ext cx="2895600" cy="1981200"/>
          </a:xfrm>
          <a:prstGeom prst="rect">
            <a:avLst/>
          </a:prstGeom>
          <a:noFill/>
          <a:ln w="9525">
            <a:noFill/>
            <a:miter lim="800000"/>
            <a:headEnd/>
            <a:tailEnd/>
          </a:ln>
        </p:spPr>
      </p:pic>
      <p:sp>
        <p:nvSpPr>
          <p:cNvPr id="7174" name="Line 5"/>
          <p:cNvSpPr>
            <a:spLocks noChangeShapeType="1"/>
          </p:cNvSpPr>
          <p:nvPr/>
        </p:nvSpPr>
        <p:spPr bwMode="auto">
          <a:xfrm>
            <a:off x="6484938" y="1481138"/>
            <a:ext cx="195262" cy="333375"/>
          </a:xfrm>
          <a:prstGeom prst="line">
            <a:avLst/>
          </a:prstGeom>
          <a:noFill/>
          <a:ln w="9525">
            <a:solidFill>
              <a:schemeClr val="tx1"/>
            </a:solidFill>
            <a:round/>
            <a:headEnd/>
            <a:tailEnd type="triangle" w="med" len="med"/>
          </a:ln>
        </p:spPr>
        <p:txBody>
          <a:bodyPr/>
          <a:lstStyle/>
          <a:p>
            <a:endParaRPr lang="en-US"/>
          </a:p>
        </p:txBody>
      </p:sp>
      <p:sp>
        <p:nvSpPr>
          <p:cNvPr id="7175" name="Line 6"/>
          <p:cNvSpPr>
            <a:spLocks noChangeShapeType="1"/>
          </p:cNvSpPr>
          <p:nvPr/>
        </p:nvSpPr>
        <p:spPr bwMode="auto">
          <a:xfrm flipH="1">
            <a:off x="6811963" y="1447800"/>
            <a:ext cx="884237" cy="469900"/>
          </a:xfrm>
          <a:prstGeom prst="line">
            <a:avLst/>
          </a:prstGeom>
          <a:noFill/>
          <a:ln w="9525">
            <a:solidFill>
              <a:schemeClr val="tx1"/>
            </a:solidFill>
            <a:round/>
            <a:headEnd/>
            <a:tailEnd type="triangle" w="med" len="med"/>
          </a:ln>
          <a:effectLst>
            <a:prstShdw prst="shdw13" dist="12700" dir="5400000">
              <a:schemeClr val="bg1">
                <a:alpha val="50000"/>
              </a:schemeClr>
            </a:prstShdw>
          </a:effectLst>
        </p:spPr>
        <p:txBody>
          <a:bodyPr/>
          <a:lstStyle/>
          <a:p>
            <a:endParaRPr lang="en-US"/>
          </a:p>
        </p:txBody>
      </p:sp>
      <p:sp>
        <p:nvSpPr>
          <p:cNvPr id="7176" name="Text Box 7"/>
          <p:cNvSpPr txBox="1">
            <a:spLocks noChangeArrowheads="1"/>
          </p:cNvSpPr>
          <p:nvPr/>
        </p:nvSpPr>
        <p:spPr bwMode="auto">
          <a:xfrm>
            <a:off x="7696200" y="1219200"/>
            <a:ext cx="946150" cy="396875"/>
          </a:xfrm>
          <a:prstGeom prst="rect">
            <a:avLst/>
          </a:prstGeom>
          <a:noFill/>
          <a:ln w="9525">
            <a:noFill/>
            <a:miter lim="800000"/>
            <a:headEnd/>
            <a:tailEnd/>
          </a:ln>
        </p:spPr>
        <p:txBody>
          <a:bodyPr wrap="none">
            <a:spAutoFit/>
          </a:bodyPr>
          <a:lstStyle/>
          <a:p>
            <a:r>
              <a:rPr lang="en-US"/>
              <a:t>bubble</a:t>
            </a:r>
          </a:p>
        </p:txBody>
      </p:sp>
      <p:sp>
        <p:nvSpPr>
          <p:cNvPr id="7177" name="Text Box 8"/>
          <p:cNvSpPr txBox="1">
            <a:spLocks noChangeArrowheads="1"/>
          </p:cNvSpPr>
          <p:nvPr/>
        </p:nvSpPr>
        <p:spPr bwMode="auto">
          <a:xfrm>
            <a:off x="6183313" y="1143000"/>
            <a:ext cx="1284287" cy="396875"/>
          </a:xfrm>
          <a:prstGeom prst="rect">
            <a:avLst/>
          </a:prstGeom>
          <a:noFill/>
          <a:ln w="9525">
            <a:noFill/>
            <a:miter lim="800000"/>
            <a:headEnd/>
            <a:tailEnd/>
          </a:ln>
        </p:spPr>
        <p:txBody>
          <a:bodyPr wrap="none">
            <a:spAutoFit/>
          </a:bodyPr>
          <a:lstStyle/>
          <a:p>
            <a:r>
              <a:rPr lang="en-US"/>
              <a:t>maximum</a:t>
            </a:r>
          </a:p>
        </p:txBody>
      </p:sp>
      <p:graphicFrame>
        <p:nvGraphicFramePr>
          <p:cNvPr id="7170" name="Object 13"/>
          <p:cNvGraphicFramePr>
            <a:graphicFrameLocks noChangeAspect="1"/>
          </p:cNvGraphicFramePr>
          <p:nvPr>
            <p:ph sz="half" idx="2"/>
          </p:nvPr>
        </p:nvGraphicFramePr>
        <p:xfrm>
          <a:off x="3200400" y="5432425"/>
          <a:ext cx="2457450" cy="479425"/>
        </p:xfrm>
        <a:graphic>
          <a:graphicData uri="http://schemas.openxmlformats.org/presentationml/2006/ole">
            <p:oleObj spid="_x0000_s7170" name="Equation" r:id="rId6" imgW="1041120" imgH="203040" progId="Equation.3">
              <p:embed/>
            </p:oleObj>
          </a:graphicData>
        </a:graphic>
      </p:graphicFrame>
    </p:spTree>
  </p:cSld>
  <p:clrMapOvr>
    <a:masterClrMapping/>
  </p:clrMapOvr>
  <p:transition advTm="18515"/>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914400" y="165100"/>
            <a:ext cx="7467600" cy="914400"/>
          </a:xfrm>
        </p:spPr>
        <p:txBody>
          <a:bodyPr/>
          <a:lstStyle/>
          <a:p>
            <a:pPr eaLnBrk="1" hangingPunct="1"/>
            <a:r>
              <a:rPr lang="en-US" sz="2800" smtClean="0">
                <a:solidFill>
                  <a:schemeClr val="tx1"/>
                </a:solidFill>
              </a:rPr>
              <a:t>We Compute the Morse</a:t>
            </a:r>
            <a:r>
              <a:rPr lang="en-US" sz="2600" smtClean="0"/>
              <a:t>–</a:t>
            </a:r>
            <a:r>
              <a:rPr lang="en-US" sz="2800" smtClean="0">
                <a:solidFill>
                  <a:schemeClr val="tx1"/>
                </a:solidFill>
              </a:rPr>
              <a:t>Smale </a:t>
            </a:r>
            <a:br>
              <a:rPr lang="en-US" sz="2800" smtClean="0">
                <a:solidFill>
                  <a:schemeClr val="tx1"/>
                </a:solidFill>
              </a:rPr>
            </a:br>
            <a:r>
              <a:rPr lang="en-US" sz="2800" smtClean="0">
                <a:solidFill>
                  <a:schemeClr val="tx1"/>
                </a:solidFill>
              </a:rPr>
              <a:t>Complex of the Upper Envelope Surface</a:t>
            </a:r>
          </a:p>
        </p:txBody>
      </p:sp>
      <p:pic>
        <p:nvPicPr>
          <p:cNvPr id="43011" name="Picture 3" descr="bgl-iso2"/>
          <p:cNvPicPr>
            <a:picLocks noChangeAspect="1" noChangeArrowheads="1"/>
          </p:cNvPicPr>
          <p:nvPr/>
        </p:nvPicPr>
        <p:blipFill>
          <a:blip r:embed="rId3">
            <a:clrChange>
              <a:clrFrom>
                <a:srgbClr val="FFFFFF"/>
              </a:clrFrom>
              <a:clrTo>
                <a:srgbClr val="FFFFFF">
                  <a:alpha val="0"/>
                </a:srgbClr>
              </a:clrTo>
            </a:clrChange>
          </a:blip>
          <a:srcRect l="34299" t="31583" r="22305" b="33388"/>
          <a:stretch>
            <a:fillRect/>
          </a:stretch>
        </p:blipFill>
        <p:spPr bwMode="auto">
          <a:xfrm>
            <a:off x="830263" y="2589213"/>
            <a:ext cx="2416175" cy="1666875"/>
          </a:xfrm>
          <a:prstGeom prst="rect">
            <a:avLst/>
          </a:prstGeom>
          <a:noFill/>
          <a:ln w="9525">
            <a:noFill/>
            <a:miter lim="800000"/>
            <a:headEnd/>
            <a:tailEnd/>
          </a:ln>
        </p:spPr>
      </p:pic>
      <p:pic>
        <p:nvPicPr>
          <p:cNvPr id="43012" name="Picture 4" descr="rainbowMap2d"/>
          <p:cNvPicPr>
            <a:picLocks noChangeAspect="1" noChangeArrowheads="1"/>
          </p:cNvPicPr>
          <p:nvPr/>
        </p:nvPicPr>
        <p:blipFill>
          <a:blip r:embed="rId4"/>
          <a:srcRect t="15663" b="11977"/>
          <a:stretch>
            <a:fillRect/>
          </a:stretch>
        </p:blipFill>
        <p:spPr bwMode="auto">
          <a:xfrm>
            <a:off x="657225" y="2386013"/>
            <a:ext cx="120650" cy="1638300"/>
          </a:xfrm>
          <a:prstGeom prst="rect">
            <a:avLst/>
          </a:prstGeom>
          <a:noFill/>
          <a:ln w="9525">
            <a:solidFill>
              <a:schemeClr val="tx1"/>
            </a:solidFill>
            <a:miter lim="800000"/>
            <a:headEnd/>
            <a:tailEnd/>
          </a:ln>
        </p:spPr>
      </p:pic>
      <p:sp>
        <p:nvSpPr>
          <p:cNvPr id="43013" name="Text Box 5"/>
          <p:cNvSpPr txBox="1">
            <a:spLocks noChangeArrowheads="1"/>
          </p:cNvSpPr>
          <p:nvPr/>
        </p:nvSpPr>
        <p:spPr bwMode="auto">
          <a:xfrm>
            <a:off x="457200" y="4191000"/>
            <a:ext cx="2974975" cy="1203325"/>
          </a:xfrm>
          <a:prstGeom prst="rect">
            <a:avLst/>
          </a:prstGeom>
          <a:noFill/>
          <a:ln w="9525">
            <a:noFill/>
            <a:miter lim="800000"/>
            <a:headEnd/>
            <a:tailEnd/>
          </a:ln>
        </p:spPr>
        <p:txBody>
          <a:bodyPr>
            <a:spAutoFit/>
          </a:bodyPr>
          <a:lstStyle/>
          <a:p>
            <a:pPr>
              <a:lnSpc>
                <a:spcPct val="85000"/>
              </a:lnSpc>
              <a:spcAft>
                <a:spcPct val="25000"/>
              </a:spcAft>
              <a:tabLst>
                <a:tab pos="731838" algn="l"/>
              </a:tabLst>
            </a:pPr>
            <a:r>
              <a:rPr lang="en-US" i="1">
                <a:ea typeface="ＭＳ Ｐゴシック" pitchFamily="-32" charset="-128"/>
              </a:rPr>
              <a:t>F(x)</a:t>
            </a:r>
            <a:r>
              <a:rPr lang="en-US">
                <a:ea typeface="ＭＳ Ｐゴシック" pitchFamily="-32" charset="-128"/>
              </a:rPr>
              <a:t> on the surface is aligned against the direction of gravity </a:t>
            </a:r>
            <a:br>
              <a:rPr lang="en-US">
                <a:ea typeface="ＭＳ Ｐゴシック" pitchFamily="-32" charset="-128"/>
              </a:rPr>
            </a:br>
            <a:r>
              <a:rPr lang="en-US">
                <a:ea typeface="ＭＳ Ｐゴシック" pitchFamily="-32" charset="-128"/>
              </a:rPr>
              <a:t>which drives the flow</a:t>
            </a:r>
            <a:endParaRPr lang="en-US" sz="2800">
              <a:latin typeface="Arial Narrow" pitchFamily="34" charset="0"/>
              <a:ea typeface="ＭＳ Ｐゴシック" pitchFamily="-32" charset="-128"/>
            </a:endParaRPr>
          </a:p>
        </p:txBody>
      </p:sp>
      <p:sp>
        <p:nvSpPr>
          <p:cNvPr id="43014" name="Text Box 6"/>
          <p:cNvSpPr txBox="1">
            <a:spLocks noChangeArrowheads="1"/>
          </p:cNvSpPr>
          <p:nvPr/>
        </p:nvSpPr>
        <p:spPr bwMode="auto">
          <a:xfrm>
            <a:off x="3581400" y="4191000"/>
            <a:ext cx="2376488" cy="1939925"/>
          </a:xfrm>
          <a:prstGeom prst="rect">
            <a:avLst/>
          </a:prstGeom>
          <a:noFill/>
          <a:ln w="9525">
            <a:noFill/>
            <a:miter lim="800000"/>
            <a:headEnd/>
            <a:tailEnd/>
          </a:ln>
        </p:spPr>
        <p:txBody>
          <a:bodyPr>
            <a:spAutoFit/>
          </a:bodyPr>
          <a:lstStyle/>
          <a:p>
            <a:pPr>
              <a:lnSpc>
                <a:spcPct val="85000"/>
              </a:lnSpc>
              <a:spcAft>
                <a:spcPct val="25000"/>
              </a:spcAft>
              <a:tabLst>
                <a:tab pos="731838" algn="l"/>
              </a:tabLst>
            </a:pPr>
            <a:r>
              <a:rPr lang="en-US">
                <a:ea typeface="ＭＳ Ｐゴシック" pitchFamily="-32" charset="-128"/>
              </a:rPr>
              <a:t>Morse complex cells drawn in distinct colors</a:t>
            </a:r>
            <a:br>
              <a:rPr lang="en-US">
                <a:ea typeface="ＭＳ Ｐゴシック" pitchFamily="-32" charset="-128"/>
              </a:rPr>
            </a:br>
            <a:r>
              <a:rPr lang="en-US" sz="3600">
                <a:latin typeface="Arial Narrow" pitchFamily="34" charset="0"/>
                <a:ea typeface="ＭＳ Ｐゴシック" pitchFamily="-32" charset="-128"/>
              </a:rPr>
              <a:t/>
            </a:r>
            <a:br>
              <a:rPr lang="en-US" sz="3600">
                <a:latin typeface="Arial Narrow" pitchFamily="34" charset="0"/>
                <a:ea typeface="ＭＳ Ｐゴシック" pitchFamily="-32" charset="-128"/>
              </a:rPr>
            </a:br>
            <a:endParaRPr lang="en-US" sz="3600">
              <a:latin typeface="Arial Narrow" pitchFamily="34" charset="0"/>
              <a:ea typeface="ＭＳ Ｐゴシック" pitchFamily="-32" charset="-128"/>
            </a:endParaRPr>
          </a:p>
        </p:txBody>
      </p:sp>
      <p:grpSp>
        <p:nvGrpSpPr>
          <p:cNvPr id="43015" name="Group 7"/>
          <p:cNvGrpSpPr>
            <a:grpSpLocks/>
          </p:cNvGrpSpPr>
          <p:nvPr/>
        </p:nvGrpSpPr>
        <p:grpSpPr bwMode="auto">
          <a:xfrm>
            <a:off x="3505200" y="2590800"/>
            <a:ext cx="2420938" cy="1633538"/>
            <a:chOff x="4020" y="6729"/>
            <a:chExt cx="2514" cy="1983"/>
          </a:xfrm>
        </p:grpSpPr>
        <p:pic>
          <p:nvPicPr>
            <p:cNvPr id="43032" name="Picture 8" descr="bgl-iso2"/>
            <p:cNvPicPr>
              <a:picLocks noChangeAspect="1" noChangeArrowheads="1"/>
            </p:cNvPicPr>
            <p:nvPr/>
          </p:nvPicPr>
          <p:blipFill>
            <a:blip r:embed="rId5">
              <a:clrChange>
                <a:clrFrom>
                  <a:srgbClr val="FFFFFF"/>
                </a:clrFrom>
                <a:clrTo>
                  <a:srgbClr val="FFFFFF">
                    <a:alpha val="0"/>
                  </a:srgbClr>
                </a:clrTo>
              </a:clrChange>
            </a:blip>
            <a:srcRect l="34404" t="31592" r="21936" b="33971"/>
            <a:stretch>
              <a:fillRect/>
            </a:stretch>
          </p:blipFill>
          <p:spPr bwMode="auto">
            <a:xfrm>
              <a:off x="4020" y="6729"/>
              <a:ext cx="2514" cy="1983"/>
            </a:xfrm>
            <a:prstGeom prst="rect">
              <a:avLst/>
            </a:prstGeom>
            <a:noFill/>
            <a:ln w="9525">
              <a:noFill/>
              <a:miter lim="800000"/>
              <a:headEnd/>
              <a:tailEnd/>
            </a:ln>
          </p:spPr>
        </p:pic>
        <p:sp>
          <p:nvSpPr>
            <p:cNvPr id="43033" name="Rectangle 9"/>
            <p:cNvSpPr>
              <a:spLocks noChangeArrowheads="1"/>
            </p:cNvSpPr>
            <p:nvPr/>
          </p:nvSpPr>
          <p:spPr bwMode="auto">
            <a:xfrm>
              <a:off x="5333" y="7178"/>
              <a:ext cx="721" cy="768"/>
            </a:xfrm>
            <a:prstGeom prst="rect">
              <a:avLst/>
            </a:prstGeom>
            <a:noFill/>
            <a:ln w="38100">
              <a:solidFill>
                <a:schemeClr val="tx1"/>
              </a:solidFill>
              <a:miter lim="800000"/>
              <a:headEnd/>
              <a:tailEnd/>
            </a:ln>
          </p:spPr>
          <p:txBody>
            <a:bodyPr wrap="none" anchor="ctr"/>
            <a:lstStyle/>
            <a:p>
              <a:endParaRPr lang="en-US"/>
            </a:p>
          </p:txBody>
        </p:sp>
      </p:grpSp>
      <p:sp>
        <p:nvSpPr>
          <p:cNvPr id="43016" name="Line 10"/>
          <p:cNvSpPr>
            <a:spLocks noChangeShapeType="1"/>
          </p:cNvSpPr>
          <p:nvPr/>
        </p:nvSpPr>
        <p:spPr bwMode="auto">
          <a:xfrm>
            <a:off x="5464175" y="3592513"/>
            <a:ext cx="884238" cy="531812"/>
          </a:xfrm>
          <a:prstGeom prst="line">
            <a:avLst/>
          </a:prstGeom>
          <a:noFill/>
          <a:ln w="38100">
            <a:solidFill>
              <a:schemeClr val="tx1"/>
            </a:solidFill>
            <a:round/>
            <a:headEnd/>
            <a:tailEnd/>
          </a:ln>
        </p:spPr>
        <p:txBody>
          <a:bodyPr/>
          <a:lstStyle/>
          <a:p>
            <a:endParaRPr lang="en-US"/>
          </a:p>
        </p:txBody>
      </p:sp>
      <p:sp>
        <p:nvSpPr>
          <p:cNvPr id="43017" name="Line 11"/>
          <p:cNvSpPr>
            <a:spLocks noChangeShapeType="1"/>
          </p:cNvSpPr>
          <p:nvPr/>
        </p:nvSpPr>
        <p:spPr bwMode="auto">
          <a:xfrm flipV="1">
            <a:off x="5464175" y="2124075"/>
            <a:ext cx="884238" cy="836613"/>
          </a:xfrm>
          <a:prstGeom prst="line">
            <a:avLst/>
          </a:prstGeom>
          <a:noFill/>
          <a:ln w="38100">
            <a:solidFill>
              <a:schemeClr val="tx1"/>
            </a:solidFill>
            <a:round/>
            <a:headEnd/>
            <a:tailEnd/>
          </a:ln>
        </p:spPr>
        <p:txBody>
          <a:bodyPr/>
          <a:lstStyle/>
          <a:p>
            <a:endParaRPr lang="en-US"/>
          </a:p>
        </p:txBody>
      </p:sp>
      <p:pic>
        <p:nvPicPr>
          <p:cNvPr id="43018" name="Picture 12" descr="bgl-iso2"/>
          <p:cNvPicPr>
            <a:picLocks noChangeAspect="1" noChangeArrowheads="1"/>
          </p:cNvPicPr>
          <p:nvPr/>
        </p:nvPicPr>
        <p:blipFill>
          <a:blip r:embed="rId6">
            <a:clrChange>
              <a:clrFrom>
                <a:srgbClr val="FFFFFF"/>
              </a:clrFrom>
              <a:clrTo>
                <a:srgbClr val="FFFFFF">
                  <a:alpha val="0"/>
                </a:srgbClr>
              </a:clrTo>
            </a:clrChange>
          </a:blip>
          <a:srcRect l="57042" t="39606" r="30704" b="47421"/>
          <a:stretch>
            <a:fillRect/>
          </a:stretch>
        </p:blipFill>
        <p:spPr bwMode="auto">
          <a:xfrm>
            <a:off x="6373813" y="2130425"/>
            <a:ext cx="2211387" cy="2001838"/>
          </a:xfrm>
          <a:prstGeom prst="rect">
            <a:avLst/>
          </a:prstGeom>
          <a:noFill/>
          <a:ln w="38100">
            <a:solidFill>
              <a:schemeClr val="tx1"/>
            </a:solidFill>
            <a:miter lim="800000"/>
            <a:headEnd/>
            <a:tailEnd/>
          </a:ln>
        </p:spPr>
      </p:pic>
      <p:sp>
        <p:nvSpPr>
          <p:cNvPr id="43019" name="Freeform 13"/>
          <p:cNvSpPr>
            <a:spLocks/>
          </p:cNvSpPr>
          <p:nvPr/>
        </p:nvSpPr>
        <p:spPr bwMode="auto">
          <a:xfrm>
            <a:off x="6684963" y="2427288"/>
            <a:ext cx="665162" cy="1001712"/>
          </a:xfrm>
          <a:custGeom>
            <a:avLst/>
            <a:gdLst>
              <a:gd name="T0" fmla="*/ 116 w 722"/>
              <a:gd name="T1" fmla="*/ 1270 h 1270"/>
              <a:gd name="T2" fmla="*/ 28 w 722"/>
              <a:gd name="T3" fmla="*/ 686 h 1270"/>
              <a:gd name="T4" fmla="*/ 284 w 722"/>
              <a:gd name="T5" fmla="*/ 262 h 1270"/>
              <a:gd name="T6" fmla="*/ 722 w 722"/>
              <a:gd name="T7" fmla="*/ 0 h 1270"/>
              <a:gd name="T8" fmla="*/ 0 60000 65536"/>
              <a:gd name="T9" fmla="*/ 0 60000 65536"/>
              <a:gd name="T10" fmla="*/ 0 60000 65536"/>
              <a:gd name="T11" fmla="*/ 0 60000 65536"/>
              <a:gd name="T12" fmla="*/ 0 w 722"/>
              <a:gd name="T13" fmla="*/ 0 h 1270"/>
              <a:gd name="T14" fmla="*/ 722 w 722"/>
              <a:gd name="T15" fmla="*/ 1270 h 1270"/>
            </a:gdLst>
            <a:ahLst/>
            <a:cxnLst>
              <a:cxn ang="T8">
                <a:pos x="T0" y="T1"/>
              </a:cxn>
              <a:cxn ang="T9">
                <a:pos x="T2" y="T3"/>
              </a:cxn>
              <a:cxn ang="T10">
                <a:pos x="T4" y="T5"/>
              </a:cxn>
              <a:cxn ang="T11">
                <a:pos x="T6" y="T7"/>
              </a:cxn>
            </a:cxnLst>
            <a:rect l="T12" t="T13" r="T14" b="T15"/>
            <a:pathLst>
              <a:path w="722" h="1270">
                <a:moveTo>
                  <a:pt x="116" y="1270"/>
                </a:moveTo>
                <a:cubicBezTo>
                  <a:pt x="44" y="1142"/>
                  <a:pt x="0" y="854"/>
                  <a:pt x="28" y="686"/>
                </a:cubicBezTo>
                <a:cubicBezTo>
                  <a:pt x="56" y="518"/>
                  <a:pt x="168" y="376"/>
                  <a:pt x="284" y="262"/>
                </a:cubicBezTo>
                <a:cubicBezTo>
                  <a:pt x="400" y="148"/>
                  <a:pt x="631" y="55"/>
                  <a:pt x="722" y="0"/>
                </a:cubicBezTo>
              </a:path>
            </a:pathLst>
          </a:custGeom>
          <a:noFill/>
          <a:ln w="38100">
            <a:solidFill>
              <a:schemeClr val="tx1"/>
            </a:solidFill>
            <a:round/>
            <a:headEnd/>
            <a:tailEnd type="arrow" w="med" len="med"/>
          </a:ln>
        </p:spPr>
        <p:txBody>
          <a:bodyPr/>
          <a:lstStyle/>
          <a:p>
            <a:endParaRPr lang="en-US"/>
          </a:p>
        </p:txBody>
      </p:sp>
      <p:sp>
        <p:nvSpPr>
          <p:cNvPr id="43020" name="Freeform 14"/>
          <p:cNvSpPr>
            <a:spLocks/>
          </p:cNvSpPr>
          <p:nvPr/>
        </p:nvSpPr>
        <p:spPr bwMode="auto">
          <a:xfrm flipH="1">
            <a:off x="7785100" y="2439988"/>
            <a:ext cx="360363" cy="290512"/>
          </a:xfrm>
          <a:custGeom>
            <a:avLst/>
            <a:gdLst>
              <a:gd name="T0" fmla="*/ 0 w 600"/>
              <a:gd name="T1" fmla="*/ 692 h 692"/>
              <a:gd name="T2" fmla="*/ 204 w 600"/>
              <a:gd name="T3" fmla="*/ 296 h 692"/>
              <a:gd name="T4" fmla="*/ 600 w 600"/>
              <a:gd name="T5" fmla="*/ 0 h 692"/>
              <a:gd name="T6" fmla="*/ 0 60000 65536"/>
              <a:gd name="T7" fmla="*/ 0 60000 65536"/>
              <a:gd name="T8" fmla="*/ 0 60000 65536"/>
              <a:gd name="T9" fmla="*/ 0 w 600"/>
              <a:gd name="T10" fmla="*/ 0 h 692"/>
              <a:gd name="T11" fmla="*/ 600 w 600"/>
              <a:gd name="T12" fmla="*/ 692 h 692"/>
            </a:gdLst>
            <a:ahLst/>
            <a:cxnLst>
              <a:cxn ang="T6">
                <a:pos x="T0" y="T1"/>
              </a:cxn>
              <a:cxn ang="T7">
                <a:pos x="T2" y="T3"/>
              </a:cxn>
              <a:cxn ang="T8">
                <a:pos x="T4" y="T5"/>
              </a:cxn>
            </a:cxnLst>
            <a:rect l="T9" t="T10" r="T11" b="T12"/>
            <a:pathLst>
              <a:path w="600" h="692">
                <a:moveTo>
                  <a:pt x="0" y="692"/>
                </a:moveTo>
                <a:cubicBezTo>
                  <a:pt x="34" y="626"/>
                  <a:pt x="104" y="411"/>
                  <a:pt x="204" y="296"/>
                </a:cubicBezTo>
                <a:cubicBezTo>
                  <a:pt x="304" y="181"/>
                  <a:pt x="518" y="62"/>
                  <a:pt x="600" y="0"/>
                </a:cubicBezTo>
              </a:path>
            </a:pathLst>
          </a:custGeom>
          <a:noFill/>
          <a:ln w="38100">
            <a:solidFill>
              <a:schemeClr val="tx1"/>
            </a:solidFill>
            <a:round/>
            <a:headEnd/>
            <a:tailEnd type="arrow" w="med" len="med"/>
          </a:ln>
        </p:spPr>
        <p:txBody>
          <a:bodyPr/>
          <a:lstStyle/>
          <a:p>
            <a:endParaRPr lang="en-US"/>
          </a:p>
        </p:txBody>
      </p:sp>
      <p:sp>
        <p:nvSpPr>
          <p:cNvPr id="43021" name="Oval 15"/>
          <p:cNvSpPr>
            <a:spLocks noChangeArrowheads="1"/>
          </p:cNvSpPr>
          <p:nvPr/>
        </p:nvSpPr>
        <p:spPr bwMode="auto">
          <a:xfrm>
            <a:off x="8101013" y="2687638"/>
            <a:ext cx="77787" cy="65087"/>
          </a:xfrm>
          <a:prstGeom prst="ellipse">
            <a:avLst/>
          </a:prstGeom>
          <a:solidFill>
            <a:srgbClr val="FF9900"/>
          </a:solidFill>
          <a:ln w="9525">
            <a:solidFill>
              <a:schemeClr val="tx1"/>
            </a:solidFill>
            <a:round/>
            <a:headEnd/>
            <a:tailEnd/>
          </a:ln>
        </p:spPr>
        <p:txBody>
          <a:bodyPr wrap="none" anchor="ctr"/>
          <a:lstStyle/>
          <a:p>
            <a:endParaRPr lang="en-US"/>
          </a:p>
        </p:txBody>
      </p:sp>
      <p:sp>
        <p:nvSpPr>
          <p:cNvPr id="43022" name="Oval 16"/>
          <p:cNvSpPr>
            <a:spLocks noChangeArrowheads="1"/>
          </p:cNvSpPr>
          <p:nvPr/>
        </p:nvSpPr>
        <p:spPr bwMode="auto">
          <a:xfrm>
            <a:off x="6756400" y="3406775"/>
            <a:ext cx="77788" cy="66675"/>
          </a:xfrm>
          <a:prstGeom prst="ellipse">
            <a:avLst/>
          </a:prstGeom>
          <a:solidFill>
            <a:srgbClr val="FF9900"/>
          </a:solidFill>
          <a:ln w="9525">
            <a:solidFill>
              <a:schemeClr val="tx1"/>
            </a:solidFill>
            <a:round/>
            <a:headEnd/>
            <a:tailEnd/>
          </a:ln>
        </p:spPr>
        <p:txBody>
          <a:bodyPr wrap="none" anchor="ctr"/>
          <a:lstStyle/>
          <a:p>
            <a:endParaRPr lang="en-US"/>
          </a:p>
        </p:txBody>
      </p:sp>
      <p:sp>
        <p:nvSpPr>
          <p:cNvPr id="43023" name="Freeform 17"/>
          <p:cNvSpPr>
            <a:spLocks/>
          </p:cNvSpPr>
          <p:nvPr/>
        </p:nvSpPr>
        <p:spPr bwMode="auto">
          <a:xfrm>
            <a:off x="7073900" y="2503488"/>
            <a:ext cx="365125" cy="474662"/>
          </a:xfrm>
          <a:custGeom>
            <a:avLst/>
            <a:gdLst>
              <a:gd name="T0" fmla="*/ 0 w 600"/>
              <a:gd name="T1" fmla="*/ 692 h 692"/>
              <a:gd name="T2" fmla="*/ 204 w 600"/>
              <a:gd name="T3" fmla="*/ 296 h 692"/>
              <a:gd name="T4" fmla="*/ 600 w 600"/>
              <a:gd name="T5" fmla="*/ 0 h 692"/>
              <a:gd name="T6" fmla="*/ 0 60000 65536"/>
              <a:gd name="T7" fmla="*/ 0 60000 65536"/>
              <a:gd name="T8" fmla="*/ 0 60000 65536"/>
              <a:gd name="T9" fmla="*/ 0 w 600"/>
              <a:gd name="T10" fmla="*/ 0 h 692"/>
              <a:gd name="T11" fmla="*/ 600 w 600"/>
              <a:gd name="T12" fmla="*/ 692 h 692"/>
            </a:gdLst>
            <a:ahLst/>
            <a:cxnLst>
              <a:cxn ang="T6">
                <a:pos x="T0" y="T1"/>
              </a:cxn>
              <a:cxn ang="T7">
                <a:pos x="T2" y="T3"/>
              </a:cxn>
              <a:cxn ang="T8">
                <a:pos x="T4" y="T5"/>
              </a:cxn>
            </a:cxnLst>
            <a:rect l="T9" t="T10" r="T11" b="T12"/>
            <a:pathLst>
              <a:path w="600" h="692">
                <a:moveTo>
                  <a:pt x="0" y="692"/>
                </a:moveTo>
                <a:cubicBezTo>
                  <a:pt x="34" y="626"/>
                  <a:pt x="104" y="411"/>
                  <a:pt x="204" y="296"/>
                </a:cubicBezTo>
                <a:cubicBezTo>
                  <a:pt x="304" y="181"/>
                  <a:pt x="518" y="62"/>
                  <a:pt x="600" y="0"/>
                </a:cubicBezTo>
              </a:path>
            </a:pathLst>
          </a:custGeom>
          <a:noFill/>
          <a:ln w="38100">
            <a:solidFill>
              <a:schemeClr val="tx1"/>
            </a:solidFill>
            <a:round/>
            <a:headEnd/>
            <a:tailEnd type="arrow" w="med" len="med"/>
          </a:ln>
        </p:spPr>
        <p:txBody>
          <a:bodyPr/>
          <a:lstStyle/>
          <a:p>
            <a:endParaRPr lang="en-US"/>
          </a:p>
        </p:txBody>
      </p:sp>
      <p:sp>
        <p:nvSpPr>
          <p:cNvPr id="43024" name="Oval 18"/>
          <p:cNvSpPr>
            <a:spLocks noChangeArrowheads="1"/>
          </p:cNvSpPr>
          <p:nvPr/>
        </p:nvSpPr>
        <p:spPr bwMode="auto">
          <a:xfrm>
            <a:off x="7040563" y="2935288"/>
            <a:ext cx="77787" cy="66675"/>
          </a:xfrm>
          <a:prstGeom prst="ellipse">
            <a:avLst/>
          </a:prstGeom>
          <a:solidFill>
            <a:srgbClr val="FF9900"/>
          </a:solidFill>
          <a:ln w="9525">
            <a:solidFill>
              <a:schemeClr val="tx1"/>
            </a:solidFill>
            <a:round/>
            <a:headEnd/>
            <a:tailEnd/>
          </a:ln>
        </p:spPr>
        <p:txBody>
          <a:bodyPr wrap="none" anchor="ctr"/>
          <a:lstStyle/>
          <a:p>
            <a:endParaRPr lang="en-US"/>
          </a:p>
        </p:txBody>
      </p:sp>
      <p:sp>
        <p:nvSpPr>
          <p:cNvPr id="43025" name="Freeform 19"/>
          <p:cNvSpPr>
            <a:spLocks/>
          </p:cNvSpPr>
          <p:nvPr/>
        </p:nvSpPr>
        <p:spPr bwMode="auto">
          <a:xfrm flipH="1">
            <a:off x="7705725" y="2484438"/>
            <a:ext cx="204788" cy="508000"/>
          </a:xfrm>
          <a:custGeom>
            <a:avLst/>
            <a:gdLst>
              <a:gd name="T0" fmla="*/ 0 w 600"/>
              <a:gd name="T1" fmla="*/ 692 h 692"/>
              <a:gd name="T2" fmla="*/ 204 w 600"/>
              <a:gd name="T3" fmla="*/ 296 h 692"/>
              <a:gd name="T4" fmla="*/ 600 w 600"/>
              <a:gd name="T5" fmla="*/ 0 h 692"/>
              <a:gd name="T6" fmla="*/ 0 60000 65536"/>
              <a:gd name="T7" fmla="*/ 0 60000 65536"/>
              <a:gd name="T8" fmla="*/ 0 60000 65536"/>
              <a:gd name="T9" fmla="*/ 0 w 600"/>
              <a:gd name="T10" fmla="*/ 0 h 692"/>
              <a:gd name="T11" fmla="*/ 600 w 600"/>
              <a:gd name="T12" fmla="*/ 692 h 692"/>
            </a:gdLst>
            <a:ahLst/>
            <a:cxnLst>
              <a:cxn ang="T6">
                <a:pos x="T0" y="T1"/>
              </a:cxn>
              <a:cxn ang="T7">
                <a:pos x="T2" y="T3"/>
              </a:cxn>
              <a:cxn ang="T8">
                <a:pos x="T4" y="T5"/>
              </a:cxn>
            </a:cxnLst>
            <a:rect l="T9" t="T10" r="T11" b="T12"/>
            <a:pathLst>
              <a:path w="600" h="692">
                <a:moveTo>
                  <a:pt x="0" y="692"/>
                </a:moveTo>
                <a:cubicBezTo>
                  <a:pt x="34" y="626"/>
                  <a:pt x="104" y="411"/>
                  <a:pt x="204" y="296"/>
                </a:cubicBezTo>
                <a:cubicBezTo>
                  <a:pt x="304" y="181"/>
                  <a:pt x="518" y="62"/>
                  <a:pt x="600" y="0"/>
                </a:cubicBezTo>
              </a:path>
            </a:pathLst>
          </a:custGeom>
          <a:noFill/>
          <a:ln w="38100">
            <a:solidFill>
              <a:schemeClr val="tx1"/>
            </a:solidFill>
            <a:round/>
            <a:headEnd/>
            <a:tailEnd type="arrow" w="med" len="med"/>
          </a:ln>
        </p:spPr>
        <p:txBody>
          <a:bodyPr/>
          <a:lstStyle/>
          <a:p>
            <a:endParaRPr lang="en-US"/>
          </a:p>
        </p:txBody>
      </p:sp>
      <p:sp>
        <p:nvSpPr>
          <p:cNvPr id="43026" name="Oval 20"/>
          <p:cNvSpPr>
            <a:spLocks noChangeArrowheads="1"/>
          </p:cNvSpPr>
          <p:nvPr/>
        </p:nvSpPr>
        <p:spPr bwMode="auto">
          <a:xfrm>
            <a:off x="7866063" y="2949575"/>
            <a:ext cx="77787" cy="66675"/>
          </a:xfrm>
          <a:prstGeom prst="ellipse">
            <a:avLst/>
          </a:prstGeom>
          <a:solidFill>
            <a:srgbClr val="FF9900"/>
          </a:solidFill>
          <a:ln w="9525">
            <a:solidFill>
              <a:schemeClr val="tx1"/>
            </a:solidFill>
            <a:round/>
            <a:headEnd/>
            <a:tailEnd/>
          </a:ln>
        </p:spPr>
        <p:txBody>
          <a:bodyPr wrap="none" anchor="ctr"/>
          <a:lstStyle/>
          <a:p>
            <a:endParaRPr lang="en-US"/>
          </a:p>
        </p:txBody>
      </p:sp>
      <p:sp>
        <p:nvSpPr>
          <p:cNvPr id="43027" name="Text Box 21"/>
          <p:cNvSpPr txBox="1">
            <a:spLocks noChangeArrowheads="1"/>
          </p:cNvSpPr>
          <p:nvPr/>
        </p:nvSpPr>
        <p:spPr bwMode="auto">
          <a:xfrm>
            <a:off x="6299200" y="4191000"/>
            <a:ext cx="2398713" cy="1855788"/>
          </a:xfrm>
          <a:prstGeom prst="rect">
            <a:avLst/>
          </a:prstGeom>
          <a:noFill/>
          <a:ln w="9525">
            <a:noFill/>
            <a:miter lim="800000"/>
            <a:headEnd/>
            <a:tailEnd/>
          </a:ln>
        </p:spPr>
        <p:txBody>
          <a:bodyPr>
            <a:spAutoFit/>
          </a:bodyPr>
          <a:lstStyle/>
          <a:p>
            <a:pPr>
              <a:lnSpc>
                <a:spcPct val="85000"/>
              </a:lnSpc>
              <a:spcAft>
                <a:spcPct val="25000"/>
              </a:spcAft>
              <a:tabLst>
                <a:tab pos="731838" algn="l"/>
              </a:tabLst>
            </a:pPr>
            <a:r>
              <a:rPr lang="en-US">
                <a:ea typeface="ＭＳ Ｐゴシック" pitchFamily="-32" charset="-128"/>
              </a:rPr>
              <a:t>In each Morse complex cell, all steepest ascending lines converge to one maximum</a:t>
            </a:r>
            <a:br>
              <a:rPr lang="en-US">
                <a:ea typeface="ＭＳ Ｐゴシック" pitchFamily="-32" charset="-128"/>
              </a:rPr>
            </a:br>
            <a:endParaRPr lang="en-US" sz="2800">
              <a:latin typeface="Arial Narrow" pitchFamily="34" charset="0"/>
              <a:ea typeface="ＭＳ Ｐゴシック" pitchFamily="-32" charset="-128"/>
            </a:endParaRPr>
          </a:p>
        </p:txBody>
      </p:sp>
      <p:sp>
        <p:nvSpPr>
          <p:cNvPr id="43028" name="Text Box 22"/>
          <p:cNvSpPr txBox="1">
            <a:spLocks noChangeArrowheads="1"/>
          </p:cNvSpPr>
          <p:nvPr/>
        </p:nvSpPr>
        <p:spPr bwMode="auto">
          <a:xfrm>
            <a:off x="1447800" y="1600200"/>
            <a:ext cx="1600200" cy="696913"/>
          </a:xfrm>
          <a:prstGeom prst="rect">
            <a:avLst/>
          </a:prstGeom>
          <a:noFill/>
          <a:ln w="9525">
            <a:noFill/>
            <a:miter lim="800000"/>
            <a:headEnd/>
            <a:tailEnd/>
          </a:ln>
        </p:spPr>
        <p:txBody>
          <a:bodyPr>
            <a:spAutoFit/>
          </a:bodyPr>
          <a:lstStyle/>
          <a:p>
            <a:pPr algn="just">
              <a:lnSpc>
                <a:spcPct val="85000"/>
              </a:lnSpc>
              <a:spcAft>
                <a:spcPct val="25000"/>
              </a:spcAft>
              <a:tabLst>
                <a:tab pos="731838" algn="l"/>
              </a:tabLst>
            </a:pPr>
            <a:r>
              <a:rPr lang="en-US" sz="3600" b="1" i="1">
                <a:latin typeface="Arial Narrow" pitchFamily="34" charset="0"/>
                <a:ea typeface="ＭＳ Ｐゴシック" pitchFamily="-32" charset="-128"/>
              </a:rPr>
              <a:t>F(x) = z</a:t>
            </a:r>
            <a:endParaRPr lang="en-US" sz="3600" b="1">
              <a:latin typeface="Arial Narrow" pitchFamily="34" charset="0"/>
              <a:ea typeface="ＭＳ Ｐゴシック" pitchFamily="-32" charset="-128"/>
            </a:endParaRPr>
          </a:p>
        </p:txBody>
      </p:sp>
      <p:sp>
        <p:nvSpPr>
          <p:cNvPr id="320535" name="Text Box 23"/>
          <p:cNvSpPr txBox="1">
            <a:spLocks noChangeArrowheads="1"/>
          </p:cNvSpPr>
          <p:nvPr/>
        </p:nvSpPr>
        <p:spPr bwMode="auto">
          <a:xfrm>
            <a:off x="6553200" y="1524000"/>
            <a:ext cx="1295400" cy="427038"/>
          </a:xfrm>
          <a:prstGeom prst="rect">
            <a:avLst/>
          </a:prstGeom>
          <a:solidFill>
            <a:schemeClr val="bg1">
              <a:alpha val="64999"/>
            </a:schemeClr>
          </a:solidFill>
          <a:ln w="9525">
            <a:noFill/>
            <a:miter lim="800000"/>
            <a:headEnd/>
            <a:tailEnd/>
          </a:ln>
          <a:effectLst/>
        </p:spPr>
        <p:txBody>
          <a:bodyPr lIns="0" rIns="0">
            <a:spAutoFit/>
          </a:bodyPr>
          <a:lstStyle/>
          <a:p>
            <a:pPr algn="ctr">
              <a:lnSpc>
                <a:spcPct val="85000"/>
              </a:lnSpc>
              <a:spcAft>
                <a:spcPct val="25000"/>
              </a:spcAft>
              <a:tabLst>
                <a:tab pos="731838" algn="l"/>
              </a:tabLst>
              <a:defRPr/>
            </a:pPr>
            <a:r>
              <a:rPr lang="en-US" b="1">
                <a:latin typeface="Arial Narrow" pitchFamily="34" charset="0"/>
                <a:ea typeface="ＭＳ Ｐゴシック" pitchFamily="-32" charset="-128"/>
              </a:rPr>
              <a:t>Maximum</a:t>
            </a:r>
            <a:endParaRPr lang="en-US" sz="3200">
              <a:effectLst>
                <a:outerShdw blurRad="38100" dist="38100" dir="2700000" algn="tl">
                  <a:srgbClr val="C0C0C0"/>
                </a:outerShdw>
              </a:effectLst>
              <a:latin typeface="Arial Narrow" pitchFamily="34" charset="0"/>
              <a:ea typeface="ＭＳ Ｐゴシック" pitchFamily="-32" charset="-128"/>
            </a:endParaRPr>
          </a:p>
        </p:txBody>
      </p:sp>
      <p:sp>
        <p:nvSpPr>
          <p:cNvPr id="43030" name="Line 24"/>
          <p:cNvSpPr>
            <a:spLocks noChangeShapeType="1"/>
          </p:cNvSpPr>
          <p:nvPr/>
        </p:nvSpPr>
        <p:spPr bwMode="auto">
          <a:xfrm>
            <a:off x="7315200" y="1981200"/>
            <a:ext cx="228600" cy="228600"/>
          </a:xfrm>
          <a:prstGeom prst="line">
            <a:avLst/>
          </a:prstGeom>
          <a:noFill/>
          <a:ln w="38100">
            <a:solidFill>
              <a:schemeClr val="tx1"/>
            </a:solidFill>
            <a:round/>
            <a:headEnd/>
            <a:tailEnd type="triangle" w="med" len="med"/>
          </a:ln>
        </p:spPr>
        <p:txBody>
          <a:bodyPr/>
          <a:lstStyle/>
          <a:p>
            <a:endParaRPr lang="en-US"/>
          </a:p>
        </p:txBody>
      </p:sp>
      <p:sp>
        <p:nvSpPr>
          <p:cNvPr id="43031" name="Line 25"/>
          <p:cNvSpPr>
            <a:spLocks noChangeShapeType="1"/>
          </p:cNvSpPr>
          <p:nvPr/>
        </p:nvSpPr>
        <p:spPr bwMode="auto">
          <a:xfrm>
            <a:off x="550863" y="2351088"/>
            <a:ext cx="0" cy="1677987"/>
          </a:xfrm>
          <a:prstGeom prst="line">
            <a:avLst/>
          </a:prstGeom>
          <a:noFill/>
          <a:ln w="9525">
            <a:solidFill>
              <a:schemeClr val="tx1"/>
            </a:solidFill>
            <a:round/>
            <a:headEnd/>
            <a:tailEnd type="triangle" w="med" len="med"/>
          </a:ln>
        </p:spPr>
        <p:txBody>
          <a:bodyPr/>
          <a:lstStyle/>
          <a:p>
            <a:endParaRPr lang="en-US"/>
          </a:p>
        </p:txBody>
      </p:sp>
    </p:spTree>
  </p:cSld>
  <p:clrMapOvr>
    <a:masterClrMapping/>
  </p:clrMapOvr>
  <p:transition advTm="13219"/>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88" descr="img-bgl-iso2"/>
          <p:cNvPicPr>
            <a:picLocks noChangeAspect="1" noChangeArrowheads="1"/>
          </p:cNvPicPr>
          <p:nvPr/>
        </p:nvPicPr>
        <p:blipFill>
          <a:blip r:embed="rId3"/>
          <a:srcRect l="2313" t="16646" r="16646" b="20250"/>
          <a:stretch>
            <a:fillRect/>
          </a:stretch>
        </p:blipFill>
        <p:spPr bwMode="auto">
          <a:xfrm>
            <a:off x="5106988" y="3621088"/>
            <a:ext cx="3314700" cy="2398712"/>
          </a:xfrm>
          <a:prstGeom prst="rect">
            <a:avLst/>
          </a:prstGeom>
          <a:noFill/>
          <a:ln w="9525">
            <a:noFill/>
            <a:miter lim="800000"/>
            <a:headEnd/>
            <a:tailEnd/>
          </a:ln>
        </p:spPr>
      </p:pic>
      <p:sp>
        <p:nvSpPr>
          <p:cNvPr id="44035" name="Rectangle 2"/>
          <p:cNvSpPr>
            <a:spLocks noGrp="1" noChangeArrowheads="1"/>
          </p:cNvSpPr>
          <p:nvPr>
            <p:ph type="title"/>
          </p:nvPr>
        </p:nvSpPr>
        <p:spPr>
          <a:xfrm>
            <a:off x="838200" y="152400"/>
            <a:ext cx="7696200" cy="914400"/>
          </a:xfrm>
        </p:spPr>
        <p:txBody>
          <a:bodyPr/>
          <a:lstStyle/>
          <a:p>
            <a:pPr eaLnBrk="1" hangingPunct="1"/>
            <a:r>
              <a:rPr lang="en-US" sz="2800" smtClean="0"/>
              <a:t>A Hierarchal Model is Generated by Simplification of Critical Points</a:t>
            </a:r>
            <a:endParaRPr lang="en-US" smtClean="0"/>
          </a:p>
        </p:txBody>
      </p:sp>
      <p:sp>
        <p:nvSpPr>
          <p:cNvPr id="44036" name="Rectangle 3"/>
          <p:cNvSpPr>
            <a:spLocks noGrp="1" noChangeArrowheads="1"/>
          </p:cNvSpPr>
          <p:nvPr>
            <p:ph type="body" idx="1"/>
          </p:nvPr>
        </p:nvSpPr>
        <p:spPr>
          <a:xfrm>
            <a:off x="609600" y="1289050"/>
            <a:ext cx="7743825" cy="2139950"/>
          </a:xfrm>
        </p:spPr>
        <p:txBody>
          <a:bodyPr/>
          <a:lstStyle/>
          <a:p>
            <a:pPr eaLnBrk="1" hangingPunct="1">
              <a:lnSpc>
                <a:spcPct val="90000"/>
              </a:lnSpc>
            </a:pPr>
            <a:r>
              <a:rPr lang="en-US" smtClean="0"/>
              <a:t>Persistence is varied to annihilate pairs of critical points and produce coarser segmentations</a:t>
            </a:r>
          </a:p>
          <a:p>
            <a:pPr eaLnBrk="1" hangingPunct="1">
              <a:lnSpc>
                <a:spcPct val="90000"/>
              </a:lnSpc>
            </a:pPr>
            <a:endParaRPr lang="en-US" smtClean="0"/>
          </a:p>
          <a:p>
            <a:pPr eaLnBrk="1" hangingPunct="1">
              <a:lnSpc>
                <a:spcPct val="90000"/>
              </a:lnSpc>
            </a:pPr>
            <a:r>
              <a:rPr lang="en-US" smtClean="0"/>
              <a:t>Critical points with higher persistence are preserved at the coarser scales</a:t>
            </a:r>
          </a:p>
          <a:p>
            <a:pPr eaLnBrk="1" hangingPunct="1">
              <a:lnSpc>
                <a:spcPct val="90000"/>
              </a:lnSpc>
            </a:pPr>
            <a:endParaRPr lang="en-US" sz="3600" smtClean="0"/>
          </a:p>
        </p:txBody>
      </p:sp>
      <p:grpSp>
        <p:nvGrpSpPr>
          <p:cNvPr id="44037" name="Group 92"/>
          <p:cNvGrpSpPr>
            <a:grpSpLocks/>
          </p:cNvGrpSpPr>
          <p:nvPr/>
        </p:nvGrpSpPr>
        <p:grpSpPr bwMode="auto">
          <a:xfrm flipH="1">
            <a:off x="5573713" y="4002088"/>
            <a:ext cx="2354262" cy="1716087"/>
            <a:chOff x="3528" y="2521"/>
            <a:chExt cx="1483" cy="1081"/>
          </a:xfrm>
        </p:grpSpPr>
        <p:grpSp>
          <p:nvGrpSpPr>
            <p:cNvPr id="44069" name="Group 27"/>
            <p:cNvGrpSpPr>
              <a:grpSpLocks/>
            </p:cNvGrpSpPr>
            <p:nvPr/>
          </p:nvGrpSpPr>
          <p:grpSpPr bwMode="auto">
            <a:xfrm>
              <a:off x="3552" y="2521"/>
              <a:ext cx="1436" cy="1032"/>
              <a:chOff x="15369" y="7621"/>
              <a:chExt cx="2339" cy="1748"/>
            </a:xfrm>
          </p:grpSpPr>
          <p:sp>
            <p:nvSpPr>
              <p:cNvPr id="44080" name="Freeform 28"/>
              <p:cNvSpPr>
                <a:spLocks/>
              </p:cNvSpPr>
              <p:nvPr/>
            </p:nvSpPr>
            <p:spPr bwMode="auto">
              <a:xfrm flipH="1">
                <a:off x="16656" y="8196"/>
                <a:ext cx="527" cy="862"/>
              </a:xfrm>
              <a:custGeom>
                <a:avLst/>
                <a:gdLst>
                  <a:gd name="T0" fmla="*/ 527 w 527"/>
                  <a:gd name="T1" fmla="*/ 892 h 892"/>
                  <a:gd name="T2" fmla="*/ 476 w 527"/>
                  <a:gd name="T3" fmla="*/ 778 h 892"/>
                  <a:gd name="T4" fmla="*/ 440 w 527"/>
                  <a:gd name="T5" fmla="*/ 499 h 892"/>
                  <a:gd name="T6" fmla="*/ 302 w 527"/>
                  <a:gd name="T7" fmla="*/ 214 h 892"/>
                  <a:gd name="T8" fmla="*/ 0 w 527"/>
                  <a:gd name="T9" fmla="*/ 0 h 892"/>
                  <a:gd name="T10" fmla="*/ 0 60000 65536"/>
                  <a:gd name="T11" fmla="*/ 0 60000 65536"/>
                  <a:gd name="T12" fmla="*/ 0 60000 65536"/>
                  <a:gd name="T13" fmla="*/ 0 60000 65536"/>
                  <a:gd name="T14" fmla="*/ 0 60000 65536"/>
                  <a:gd name="T15" fmla="*/ 0 w 527"/>
                  <a:gd name="T16" fmla="*/ 0 h 892"/>
                  <a:gd name="T17" fmla="*/ 527 w 527"/>
                  <a:gd name="T18" fmla="*/ 892 h 892"/>
                </a:gdLst>
                <a:ahLst/>
                <a:cxnLst>
                  <a:cxn ang="T10">
                    <a:pos x="T0" y="T1"/>
                  </a:cxn>
                  <a:cxn ang="T11">
                    <a:pos x="T2" y="T3"/>
                  </a:cxn>
                  <a:cxn ang="T12">
                    <a:pos x="T4" y="T5"/>
                  </a:cxn>
                  <a:cxn ang="T13">
                    <a:pos x="T6" y="T7"/>
                  </a:cxn>
                  <a:cxn ang="T14">
                    <a:pos x="T8" y="T9"/>
                  </a:cxn>
                </a:cxnLst>
                <a:rect l="T15" t="T16" r="T17" b="T18"/>
                <a:pathLst>
                  <a:path w="527" h="892">
                    <a:moveTo>
                      <a:pt x="527" y="892"/>
                    </a:moveTo>
                    <a:cubicBezTo>
                      <a:pt x="519" y="874"/>
                      <a:pt x="490" y="843"/>
                      <a:pt x="476" y="778"/>
                    </a:cubicBezTo>
                    <a:cubicBezTo>
                      <a:pt x="462" y="713"/>
                      <a:pt x="469" y="593"/>
                      <a:pt x="440" y="499"/>
                    </a:cubicBezTo>
                    <a:cubicBezTo>
                      <a:pt x="411" y="405"/>
                      <a:pt x="389" y="331"/>
                      <a:pt x="302" y="214"/>
                    </a:cubicBezTo>
                    <a:cubicBezTo>
                      <a:pt x="215" y="97"/>
                      <a:pt x="63" y="45"/>
                      <a:pt x="0" y="0"/>
                    </a:cubicBezTo>
                  </a:path>
                </a:pathLst>
              </a:custGeom>
              <a:noFill/>
              <a:ln w="38100">
                <a:solidFill>
                  <a:schemeClr val="tx1"/>
                </a:solidFill>
                <a:round/>
                <a:headEnd/>
                <a:tailEnd type="arrow" w="med" len="med"/>
              </a:ln>
            </p:spPr>
            <p:txBody>
              <a:bodyPr/>
              <a:lstStyle/>
              <a:p>
                <a:endParaRPr lang="en-US"/>
              </a:p>
            </p:txBody>
          </p:sp>
          <p:sp>
            <p:nvSpPr>
              <p:cNvPr id="44081" name="Freeform 29"/>
              <p:cNvSpPr>
                <a:spLocks/>
              </p:cNvSpPr>
              <p:nvPr/>
            </p:nvSpPr>
            <p:spPr bwMode="auto">
              <a:xfrm flipH="1">
                <a:off x="16066" y="7621"/>
                <a:ext cx="489" cy="897"/>
              </a:xfrm>
              <a:custGeom>
                <a:avLst/>
                <a:gdLst>
                  <a:gd name="T0" fmla="*/ 489 w 489"/>
                  <a:gd name="T1" fmla="*/ 928 h 928"/>
                  <a:gd name="T2" fmla="*/ 438 w 489"/>
                  <a:gd name="T3" fmla="*/ 807 h 928"/>
                  <a:gd name="T4" fmla="*/ 388 w 489"/>
                  <a:gd name="T5" fmla="*/ 508 h 928"/>
                  <a:gd name="T6" fmla="*/ 248 w 489"/>
                  <a:gd name="T7" fmla="*/ 244 h 928"/>
                  <a:gd name="T8" fmla="*/ 0 w 489"/>
                  <a:gd name="T9" fmla="*/ 0 h 928"/>
                  <a:gd name="T10" fmla="*/ 0 60000 65536"/>
                  <a:gd name="T11" fmla="*/ 0 60000 65536"/>
                  <a:gd name="T12" fmla="*/ 0 60000 65536"/>
                  <a:gd name="T13" fmla="*/ 0 60000 65536"/>
                  <a:gd name="T14" fmla="*/ 0 60000 65536"/>
                  <a:gd name="T15" fmla="*/ 0 w 489"/>
                  <a:gd name="T16" fmla="*/ 0 h 928"/>
                  <a:gd name="T17" fmla="*/ 489 w 489"/>
                  <a:gd name="T18" fmla="*/ 928 h 928"/>
                </a:gdLst>
                <a:ahLst/>
                <a:cxnLst>
                  <a:cxn ang="T10">
                    <a:pos x="T0" y="T1"/>
                  </a:cxn>
                  <a:cxn ang="T11">
                    <a:pos x="T2" y="T3"/>
                  </a:cxn>
                  <a:cxn ang="T12">
                    <a:pos x="T4" y="T5"/>
                  </a:cxn>
                  <a:cxn ang="T13">
                    <a:pos x="T6" y="T7"/>
                  </a:cxn>
                  <a:cxn ang="T14">
                    <a:pos x="T8" y="T9"/>
                  </a:cxn>
                </a:cxnLst>
                <a:rect l="T15" t="T16" r="T17" b="T18"/>
                <a:pathLst>
                  <a:path w="489" h="928">
                    <a:moveTo>
                      <a:pt x="489" y="928"/>
                    </a:moveTo>
                    <a:cubicBezTo>
                      <a:pt x="481" y="909"/>
                      <a:pt x="455" y="877"/>
                      <a:pt x="438" y="807"/>
                    </a:cubicBezTo>
                    <a:cubicBezTo>
                      <a:pt x="421" y="737"/>
                      <a:pt x="420" y="602"/>
                      <a:pt x="388" y="508"/>
                    </a:cubicBezTo>
                    <a:cubicBezTo>
                      <a:pt x="356" y="414"/>
                      <a:pt x="313" y="329"/>
                      <a:pt x="248" y="244"/>
                    </a:cubicBezTo>
                    <a:cubicBezTo>
                      <a:pt x="161" y="121"/>
                      <a:pt x="52" y="51"/>
                      <a:pt x="0" y="0"/>
                    </a:cubicBezTo>
                  </a:path>
                </a:pathLst>
              </a:custGeom>
              <a:noFill/>
              <a:ln w="38100">
                <a:solidFill>
                  <a:schemeClr val="tx1"/>
                </a:solidFill>
                <a:round/>
                <a:headEnd/>
                <a:tailEnd type="arrow" w="med" len="med"/>
              </a:ln>
            </p:spPr>
            <p:txBody>
              <a:bodyPr/>
              <a:lstStyle/>
              <a:p>
                <a:endParaRPr lang="en-US"/>
              </a:p>
            </p:txBody>
          </p:sp>
          <p:sp>
            <p:nvSpPr>
              <p:cNvPr id="44082" name="Freeform 30"/>
              <p:cNvSpPr>
                <a:spLocks/>
              </p:cNvSpPr>
              <p:nvPr/>
            </p:nvSpPr>
            <p:spPr bwMode="auto">
              <a:xfrm flipH="1">
                <a:off x="15369" y="7752"/>
                <a:ext cx="898" cy="1097"/>
              </a:xfrm>
              <a:custGeom>
                <a:avLst/>
                <a:gdLst>
                  <a:gd name="T0" fmla="*/ 898 w 898"/>
                  <a:gd name="T1" fmla="*/ 1135 h 1135"/>
                  <a:gd name="T2" fmla="*/ 720 w 898"/>
                  <a:gd name="T3" fmla="*/ 852 h 1135"/>
                  <a:gd name="T4" fmla="*/ 260 w 898"/>
                  <a:gd name="T5" fmla="*/ 716 h 1135"/>
                  <a:gd name="T6" fmla="*/ 172 w 898"/>
                  <a:gd name="T7" fmla="*/ 292 h 1135"/>
                  <a:gd name="T8" fmla="*/ 0 w 898"/>
                  <a:gd name="T9" fmla="*/ 0 h 1135"/>
                  <a:gd name="T10" fmla="*/ 0 60000 65536"/>
                  <a:gd name="T11" fmla="*/ 0 60000 65536"/>
                  <a:gd name="T12" fmla="*/ 0 60000 65536"/>
                  <a:gd name="T13" fmla="*/ 0 60000 65536"/>
                  <a:gd name="T14" fmla="*/ 0 60000 65536"/>
                  <a:gd name="T15" fmla="*/ 0 w 898"/>
                  <a:gd name="T16" fmla="*/ 0 h 1135"/>
                  <a:gd name="T17" fmla="*/ 898 w 898"/>
                  <a:gd name="T18" fmla="*/ 1135 h 1135"/>
                </a:gdLst>
                <a:ahLst/>
                <a:cxnLst>
                  <a:cxn ang="T10">
                    <a:pos x="T0" y="T1"/>
                  </a:cxn>
                  <a:cxn ang="T11">
                    <a:pos x="T2" y="T3"/>
                  </a:cxn>
                  <a:cxn ang="T12">
                    <a:pos x="T4" y="T5"/>
                  </a:cxn>
                  <a:cxn ang="T13">
                    <a:pos x="T6" y="T7"/>
                  </a:cxn>
                  <a:cxn ang="T14">
                    <a:pos x="T8" y="T9"/>
                  </a:cxn>
                </a:cxnLst>
                <a:rect l="T15" t="T16" r="T17" b="T18"/>
                <a:pathLst>
                  <a:path w="898" h="1135">
                    <a:moveTo>
                      <a:pt x="898" y="1135"/>
                    </a:moveTo>
                    <a:cubicBezTo>
                      <a:pt x="868" y="1088"/>
                      <a:pt x="826" y="922"/>
                      <a:pt x="720" y="852"/>
                    </a:cubicBezTo>
                    <a:cubicBezTo>
                      <a:pt x="614" y="782"/>
                      <a:pt x="351" y="809"/>
                      <a:pt x="260" y="716"/>
                    </a:cubicBezTo>
                    <a:cubicBezTo>
                      <a:pt x="169" y="623"/>
                      <a:pt x="215" y="411"/>
                      <a:pt x="172" y="292"/>
                    </a:cubicBezTo>
                    <a:cubicBezTo>
                      <a:pt x="129" y="173"/>
                      <a:pt x="36" y="61"/>
                      <a:pt x="0" y="0"/>
                    </a:cubicBezTo>
                  </a:path>
                </a:pathLst>
              </a:custGeom>
              <a:noFill/>
              <a:ln w="38100">
                <a:solidFill>
                  <a:schemeClr val="tx1"/>
                </a:solidFill>
                <a:round/>
                <a:headEnd/>
                <a:tailEnd type="arrow" w="med" len="med"/>
              </a:ln>
            </p:spPr>
            <p:txBody>
              <a:bodyPr/>
              <a:lstStyle/>
              <a:p>
                <a:endParaRPr lang="en-US"/>
              </a:p>
            </p:txBody>
          </p:sp>
          <p:sp>
            <p:nvSpPr>
              <p:cNvPr id="44083" name="Freeform 31"/>
              <p:cNvSpPr>
                <a:spLocks/>
              </p:cNvSpPr>
              <p:nvPr/>
            </p:nvSpPr>
            <p:spPr bwMode="auto">
              <a:xfrm>
                <a:off x="16464" y="7693"/>
                <a:ext cx="222" cy="623"/>
              </a:xfrm>
              <a:custGeom>
                <a:avLst/>
                <a:gdLst>
                  <a:gd name="T0" fmla="*/ 0 w 600"/>
                  <a:gd name="T1" fmla="*/ 692 h 692"/>
                  <a:gd name="T2" fmla="*/ 204 w 600"/>
                  <a:gd name="T3" fmla="*/ 296 h 692"/>
                  <a:gd name="T4" fmla="*/ 600 w 600"/>
                  <a:gd name="T5" fmla="*/ 0 h 692"/>
                  <a:gd name="T6" fmla="*/ 0 60000 65536"/>
                  <a:gd name="T7" fmla="*/ 0 60000 65536"/>
                  <a:gd name="T8" fmla="*/ 0 60000 65536"/>
                  <a:gd name="T9" fmla="*/ 0 w 600"/>
                  <a:gd name="T10" fmla="*/ 0 h 692"/>
                  <a:gd name="T11" fmla="*/ 600 w 600"/>
                  <a:gd name="T12" fmla="*/ 692 h 692"/>
                </a:gdLst>
                <a:ahLst/>
                <a:cxnLst>
                  <a:cxn ang="T6">
                    <a:pos x="T0" y="T1"/>
                  </a:cxn>
                  <a:cxn ang="T7">
                    <a:pos x="T2" y="T3"/>
                  </a:cxn>
                  <a:cxn ang="T8">
                    <a:pos x="T4" y="T5"/>
                  </a:cxn>
                </a:cxnLst>
                <a:rect l="T9" t="T10" r="T11" b="T12"/>
                <a:pathLst>
                  <a:path w="600" h="692">
                    <a:moveTo>
                      <a:pt x="0" y="692"/>
                    </a:moveTo>
                    <a:cubicBezTo>
                      <a:pt x="34" y="626"/>
                      <a:pt x="104" y="411"/>
                      <a:pt x="204" y="296"/>
                    </a:cubicBezTo>
                    <a:cubicBezTo>
                      <a:pt x="304" y="181"/>
                      <a:pt x="518" y="62"/>
                      <a:pt x="600" y="0"/>
                    </a:cubicBezTo>
                  </a:path>
                </a:pathLst>
              </a:custGeom>
              <a:noFill/>
              <a:ln w="38100">
                <a:solidFill>
                  <a:schemeClr val="tx1"/>
                </a:solidFill>
                <a:round/>
                <a:headEnd/>
                <a:tailEnd type="arrow" w="med" len="med"/>
              </a:ln>
            </p:spPr>
            <p:txBody>
              <a:bodyPr/>
              <a:lstStyle/>
              <a:p>
                <a:endParaRPr lang="en-US"/>
              </a:p>
            </p:txBody>
          </p:sp>
          <p:sp>
            <p:nvSpPr>
              <p:cNvPr id="44084" name="Freeform 32"/>
              <p:cNvSpPr>
                <a:spLocks/>
              </p:cNvSpPr>
              <p:nvPr/>
            </p:nvSpPr>
            <p:spPr bwMode="auto">
              <a:xfrm flipH="1">
                <a:off x="15995" y="7849"/>
                <a:ext cx="460" cy="936"/>
              </a:xfrm>
              <a:custGeom>
                <a:avLst/>
                <a:gdLst>
                  <a:gd name="T0" fmla="*/ 460 w 460"/>
                  <a:gd name="T1" fmla="*/ 969 h 969"/>
                  <a:gd name="T2" fmla="*/ 316 w 460"/>
                  <a:gd name="T3" fmla="*/ 816 h 969"/>
                  <a:gd name="T4" fmla="*/ 156 w 460"/>
                  <a:gd name="T5" fmla="*/ 216 h 969"/>
                  <a:gd name="T6" fmla="*/ 0 w 460"/>
                  <a:gd name="T7" fmla="*/ 0 h 969"/>
                  <a:gd name="T8" fmla="*/ 0 60000 65536"/>
                  <a:gd name="T9" fmla="*/ 0 60000 65536"/>
                  <a:gd name="T10" fmla="*/ 0 60000 65536"/>
                  <a:gd name="T11" fmla="*/ 0 60000 65536"/>
                  <a:gd name="T12" fmla="*/ 0 w 460"/>
                  <a:gd name="T13" fmla="*/ 0 h 969"/>
                  <a:gd name="T14" fmla="*/ 460 w 460"/>
                  <a:gd name="T15" fmla="*/ 969 h 969"/>
                </a:gdLst>
                <a:ahLst/>
                <a:cxnLst>
                  <a:cxn ang="T8">
                    <a:pos x="T0" y="T1"/>
                  </a:cxn>
                  <a:cxn ang="T9">
                    <a:pos x="T2" y="T3"/>
                  </a:cxn>
                  <a:cxn ang="T10">
                    <a:pos x="T4" y="T5"/>
                  </a:cxn>
                  <a:cxn ang="T11">
                    <a:pos x="T6" y="T7"/>
                  </a:cxn>
                </a:cxnLst>
                <a:rect l="T12" t="T13" r="T14" b="T15"/>
                <a:pathLst>
                  <a:path w="460" h="969">
                    <a:moveTo>
                      <a:pt x="460" y="969"/>
                    </a:moveTo>
                    <a:cubicBezTo>
                      <a:pt x="380" y="808"/>
                      <a:pt x="396" y="920"/>
                      <a:pt x="316" y="816"/>
                    </a:cubicBezTo>
                    <a:cubicBezTo>
                      <a:pt x="261" y="717"/>
                      <a:pt x="209" y="352"/>
                      <a:pt x="156" y="216"/>
                    </a:cubicBezTo>
                    <a:cubicBezTo>
                      <a:pt x="103" y="80"/>
                      <a:pt x="33" y="45"/>
                      <a:pt x="0" y="0"/>
                    </a:cubicBezTo>
                  </a:path>
                </a:pathLst>
              </a:custGeom>
              <a:noFill/>
              <a:ln w="38100">
                <a:solidFill>
                  <a:schemeClr val="tx1"/>
                </a:solidFill>
                <a:round/>
                <a:headEnd/>
                <a:tailEnd type="arrow" w="med" len="med"/>
              </a:ln>
            </p:spPr>
            <p:txBody>
              <a:bodyPr/>
              <a:lstStyle/>
              <a:p>
                <a:endParaRPr lang="en-US"/>
              </a:p>
            </p:txBody>
          </p:sp>
          <p:sp>
            <p:nvSpPr>
              <p:cNvPr id="44085" name="Freeform 33"/>
              <p:cNvSpPr>
                <a:spLocks/>
              </p:cNvSpPr>
              <p:nvPr/>
            </p:nvSpPr>
            <p:spPr bwMode="auto">
              <a:xfrm flipH="1">
                <a:off x="16891" y="7635"/>
                <a:ext cx="166" cy="268"/>
              </a:xfrm>
              <a:custGeom>
                <a:avLst/>
                <a:gdLst>
                  <a:gd name="T0" fmla="*/ 0 w 600"/>
                  <a:gd name="T1" fmla="*/ 692 h 692"/>
                  <a:gd name="T2" fmla="*/ 204 w 600"/>
                  <a:gd name="T3" fmla="*/ 296 h 692"/>
                  <a:gd name="T4" fmla="*/ 600 w 600"/>
                  <a:gd name="T5" fmla="*/ 0 h 692"/>
                  <a:gd name="T6" fmla="*/ 0 60000 65536"/>
                  <a:gd name="T7" fmla="*/ 0 60000 65536"/>
                  <a:gd name="T8" fmla="*/ 0 60000 65536"/>
                  <a:gd name="T9" fmla="*/ 0 w 600"/>
                  <a:gd name="T10" fmla="*/ 0 h 692"/>
                  <a:gd name="T11" fmla="*/ 600 w 600"/>
                  <a:gd name="T12" fmla="*/ 692 h 692"/>
                </a:gdLst>
                <a:ahLst/>
                <a:cxnLst>
                  <a:cxn ang="T6">
                    <a:pos x="T0" y="T1"/>
                  </a:cxn>
                  <a:cxn ang="T7">
                    <a:pos x="T2" y="T3"/>
                  </a:cxn>
                  <a:cxn ang="T8">
                    <a:pos x="T4" y="T5"/>
                  </a:cxn>
                </a:cxnLst>
                <a:rect l="T9" t="T10" r="T11" b="T12"/>
                <a:pathLst>
                  <a:path w="600" h="692">
                    <a:moveTo>
                      <a:pt x="0" y="692"/>
                    </a:moveTo>
                    <a:cubicBezTo>
                      <a:pt x="34" y="626"/>
                      <a:pt x="104" y="411"/>
                      <a:pt x="204" y="296"/>
                    </a:cubicBezTo>
                    <a:cubicBezTo>
                      <a:pt x="304" y="181"/>
                      <a:pt x="518" y="62"/>
                      <a:pt x="600" y="0"/>
                    </a:cubicBezTo>
                  </a:path>
                </a:pathLst>
              </a:custGeom>
              <a:noFill/>
              <a:ln w="38100">
                <a:solidFill>
                  <a:schemeClr val="tx1"/>
                </a:solidFill>
                <a:round/>
                <a:headEnd/>
                <a:tailEnd type="arrow" w="med" len="med"/>
              </a:ln>
            </p:spPr>
            <p:txBody>
              <a:bodyPr/>
              <a:lstStyle/>
              <a:p>
                <a:endParaRPr lang="en-US"/>
              </a:p>
            </p:txBody>
          </p:sp>
          <p:sp>
            <p:nvSpPr>
              <p:cNvPr id="44086" name="Freeform 34"/>
              <p:cNvSpPr>
                <a:spLocks/>
              </p:cNvSpPr>
              <p:nvPr/>
            </p:nvSpPr>
            <p:spPr bwMode="auto">
              <a:xfrm flipH="1">
                <a:off x="17542" y="8199"/>
                <a:ext cx="166" cy="267"/>
              </a:xfrm>
              <a:custGeom>
                <a:avLst/>
                <a:gdLst>
                  <a:gd name="T0" fmla="*/ 0 w 600"/>
                  <a:gd name="T1" fmla="*/ 692 h 692"/>
                  <a:gd name="T2" fmla="*/ 204 w 600"/>
                  <a:gd name="T3" fmla="*/ 296 h 692"/>
                  <a:gd name="T4" fmla="*/ 600 w 600"/>
                  <a:gd name="T5" fmla="*/ 0 h 692"/>
                  <a:gd name="T6" fmla="*/ 0 60000 65536"/>
                  <a:gd name="T7" fmla="*/ 0 60000 65536"/>
                  <a:gd name="T8" fmla="*/ 0 60000 65536"/>
                  <a:gd name="T9" fmla="*/ 0 w 600"/>
                  <a:gd name="T10" fmla="*/ 0 h 692"/>
                  <a:gd name="T11" fmla="*/ 600 w 600"/>
                  <a:gd name="T12" fmla="*/ 692 h 692"/>
                </a:gdLst>
                <a:ahLst/>
                <a:cxnLst>
                  <a:cxn ang="T6">
                    <a:pos x="T0" y="T1"/>
                  </a:cxn>
                  <a:cxn ang="T7">
                    <a:pos x="T2" y="T3"/>
                  </a:cxn>
                  <a:cxn ang="T8">
                    <a:pos x="T4" y="T5"/>
                  </a:cxn>
                </a:cxnLst>
                <a:rect l="T9" t="T10" r="T11" b="T12"/>
                <a:pathLst>
                  <a:path w="600" h="692">
                    <a:moveTo>
                      <a:pt x="0" y="692"/>
                    </a:moveTo>
                    <a:cubicBezTo>
                      <a:pt x="34" y="626"/>
                      <a:pt x="104" y="411"/>
                      <a:pt x="204" y="296"/>
                    </a:cubicBezTo>
                    <a:cubicBezTo>
                      <a:pt x="304" y="181"/>
                      <a:pt x="518" y="62"/>
                      <a:pt x="600" y="0"/>
                    </a:cubicBezTo>
                  </a:path>
                </a:pathLst>
              </a:custGeom>
              <a:noFill/>
              <a:ln w="38100">
                <a:solidFill>
                  <a:schemeClr val="tx1"/>
                </a:solidFill>
                <a:round/>
                <a:headEnd/>
                <a:tailEnd type="arrow" w="med" len="med"/>
              </a:ln>
            </p:spPr>
            <p:txBody>
              <a:bodyPr/>
              <a:lstStyle/>
              <a:p>
                <a:endParaRPr lang="en-US"/>
              </a:p>
            </p:txBody>
          </p:sp>
          <p:sp>
            <p:nvSpPr>
              <p:cNvPr id="44087" name="Freeform 35"/>
              <p:cNvSpPr>
                <a:spLocks/>
              </p:cNvSpPr>
              <p:nvPr/>
            </p:nvSpPr>
            <p:spPr bwMode="auto">
              <a:xfrm flipH="1">
                <a:off x="16543" y="8359"/>
                <a:ext cx="560" cy="1010"/>
              </a:xfrm>
              <a:custGeom>
                <a:avLst/>
                <a:gdLst>
                  <a:gd name="T0" fmla="*/ 554 w 560"/>
                  <a:gd name="T1" fmla="*/ 1045 h 1045"/>
                  <a:gd name="T2" fmla="*/ 500 w 560"/>
                  <a:gd name="T3" fmla="*/ 952 h 1045"/>
                  <a:gd name="T4" fmla="*/ 380 w 560"/>
                  <a:gd name="T5" fmla="*/ 844 h 1045"/>
                  <a:gd name="T6" fmla="*/ 228 w 560"/>
                  <a:gd name="T7" fmla="*/ 284 h 1045"/>
                  <a:gd name="T8" fmla="*/ 0 w 560"/>
                  <a:gd name="T9" fmla="*/ 0 h 1045"/>
                  <a:gd name="T10" fmla="*/ 0 60000 65536"/>
                  <a:gd name="T11" fmla="*/ 0 60000 65536"/>
                  <a:gd name="T12" fmla="*/ 0 60000 65536"/>
                  <a:gd name="T13" fmla="*/ 0 60000 65536"/>
                  <a:gd name="T14" fmla="*/ 0 60000 65536"/>
                  <a:gd name="T15" fmla="*/ 0 w 560"/>
                  <a:gd name="T16" fmla="*/ 0 h 1045"/>
                  <a:gd name="T17" fmla="*/ 560 w 560"/>
                  <a:gd name="T18" fmla="*/ 1045 h 1045"/>
                </a:gdLst>
                <a:ahLst/>
                <a:cxnLst>
                  <a:cxn ang="T10">
                    <a:pos x="T0" y="T1"/>
                  </a:cxn>
                  <a:cxn ang="T11">
                    <a:pos x="T2" y="T3"/>
                  </a:cxn>
                  <a:cxn ang="T12">
                    <a:pos x="T4" y="T5"/>
                  </a:cxn>
                  <a:cxn ang="T13">
                    <a:pos x="T6" y="T7"/>
                  </a:cxn>
                  <a:cxn ang="T14">
                    <a:pos x="T8" y="T9"/>
                  </a:cxn>
                </a:cxnLst>
                <a:rect l="T15" t="T16" r="T17" b="T18"/>
                <a:pathLst>
                  <a:path w="560" h="1045">
                    <a:moveTo>
                      <a:pt x="554" y="1045"/>
                    </a:moveTo>
                    <a:cubicBezTo>
                      <a:pt x="545" y="1030"/>
                      <a:pt x="560" y="996"/>
                      <a:pt x="500" y="952"/>
                    </a:cubicBezTo>
                    <a:cubicBezTo>
                      <a:pt x="440" y="908"/>
                      <a:pt x="425" y="955"/>
                      <a:pt x="380" y="844"/>
                    </a:cubicBezTo>
                    <a:cubicBezTo>
                      <a:pt x="335" y="733"/>
                      <a:pt x="291" y="425"/>
                      <a:pt x="228" y="284"/>
                    </a:cubicBezTo>
                    <a:cubicBezTo>
                      <a:pt x="165" y="143"/>
                      <a:pt x="48" y="59"/>
                      <a:pt x="0" y="0"/>
                    </a:cubicBezTo>
                  </a:path>
                </a:pathLst>
              </a:custGeom>
              <a:noFill/>
              <a:ln w="38100">
                <a:solidFill>
                  <a:schemeClr val="tx1"/>
                </a:solidFill>
                <a:round/>
                <a:headEnd/>
                <a:tailEnd type="arrow" w="med" len="med"/>
              </a:ln>
            </p:spPr>
            <p:txBody>
              <a:bodyPr/>
              <a:lstStyle/>
              <a:p>
                <a:endParaRPr lang="en-US"/>
              </a:p>
            </p:txBody>
          </p:sp>
          <p:sp>
            <p:nvSpPr>
              <p:cNvPr id="44088" name="Freeform 36"/>
              <p:cNvSpPr>
                <a:spLocks/>
              </p:cNvSpPr>
              <p:nvPr/>
            </p:nvSpPr>
            <p:spPr bwMode="auto">
              <a:xfrm>
                <a:off x="17192" y="8225"/>
                <a:ext cx="144" cy="404"/>
              </a:xfrm>
              <a:custGeom>
                <a:avLst/>
                <a:gdLst>
                  <a:gd name="T0" fmla="*/ 0 w 600"/>
                  <a:gd name="T1" fmla="*/ 692 h 692"/>
                  <a:gd name="T2" fmla="*/ 204 w 600"/>
                  <a:gd name="T3" fmla="*/ 296 h 692"/>
                  <a:gd name="T4" fmla="*/ 600 w 600"/>
                  <a:gd name="T5" fmla="*/ 0 h 692"/>
                  <a:gd name="T6" fmla="*/ 0 60000 65536"/>
                  <a:gd name="T7" fmla="*/ 0 60000 65536"/>
                  <a:gd name="T8" fmla="*/ 0 60000 65536"/>
                  <a:gd name="T9" fmla="*/ 0 w 600"/>
                  <a:gd name="T10" fmla="*/ 0 h 692"/>
                  <a:gd name="T11" fmla="*/ 600 w 600"/>
                  <a:gd name="T12" fmla="*/ 692 h 692"/>
                </a:gdLst>
                <a:ahLst/>
                <a:cxnLst>
                  <a:cxn ang="T6">
                    <a:pos x="T0" y="T1"/>
                  </a:cxn>
                  <a:cxn ang="T7">
                    <a:pos x="T2" y="T3"/>
                  </a:cxn>
                  <a:cxn ang="T8">
                    <a:pos x="T4" y="T5"/>
                  </a:cxn>
                </a:cxnLst>
                <a:rect l="T9" t="T10" r="T11" b="T12"/>
                <a:pathLst>
                  <a:path w="600" h="692">
                    <a:moveTo>
                      <a:pt x="0" y="692"/>
                    </a:moveTo>
                    <a:cubicBezTo>
                      <a:pt x="34" y="626"/>
                      <a:pt x="104" y="411"/>
                      <a:pt x="204" y="296"/>
                    </a:cubicBezTo>
                    <a:cubicBezTo>
                      <a:pt x="304" y="181"/>
                      <a:pt x="518" y="62"/>
                      <a:pt x="600" y="0"/>
                    </a:cubicBezTo>
                  </a:path>
                </a:pathLst>
              </a:custGeom>
              <a:noFill/>
              <a:ln w="38100">
                <a:solidFill>
                  <a:schemeClr val="tx1"/>
                </a:solidFill>
                <a:round/>
                <a:headEnd/>
                <a:tailEnd type="arrow" w="med" len="med"/>
              </a:ln>
            </p:spPr>
            <p:txBody>
              <a:bodyPr/>
              <a:lstStyle/>
              <a:p>
                <a:endParaRPr lang="en-US"/>
              </a:p>
            </p:txBody>
          </p:sp>
        </p:grpSp>
        <p:grpSp>
          <p:nvGrpSpPr>
            <p:cNvPr id="44070" name="Group 37"/>
            <p:cNvGrpSpPr>
              <a:grpSpLocks/>
            </p:cNvGrpSpPr>
            <p:nvPr/>
          </p:nvGrpSpPr>
          <p:grpSpPr bwMode="auto">
            <a:xfrm>
              <a:off x="3528" y="2689"/>
              <a:ext cx="1483" cy="913"/>
              <a:chOff x="15334" y="7849"/>
              <a:chExt cx="2416" cy="1547"/>
            </a:xfrm>
          </p:grpSpPr>
          <p:sp>
            <p:nvSpPr>
              <p:cNvPr id="44071" name="Oval 38"/>
              <p:cNvSpPr>
                <a:spLocks noChangeArrowheads="1"/>
              </p:cNvSpPr>
              <p:nvPr/>
            </p:nvSpPr>
            <p:spPr bwMode="auto">
              <a:xfrm flipH="1">
                <a:off x="16602" y="9020"/>
                <a:ext cx="84" cy="81"/>
              </a:xfrm>
              <a:prstGeom prst="ellipse">
                <a:avLst/>
              </a:prstGeom>
              <a:solidFill>
                <a:srgbClr val="FF9900"/>
              </a:solidFill>
              <a:ln w="9525">
                <a:solidFill>
                  <a:schemeClr val="tx1"/>
                </a:solidFill>
                <a:round/>
                <a:headEnd/>
                <a:tailEnd/>
              </a:ln>
            </p:spPr>
            <p:txBody>
              <a:bodyPr wrap="none" anchor="ctr"/>
              <a:lstStyle/>
              <a:p>
                <a:endParaRPr lang="en-US"/>
              </a:p>
            </p:txBody>
          </p:sp>
          <p:sp>
            <p:nvSpPr>
              <p:cNvPr id="44072" name="Oval 39"/>
              <p:cNvSpPr>
                <a:spLocks noChangeArrowheads="1"/>
              </p:cNvSpPr>
              <p:nvPr/>
            </p:nvSpPr>
            <p:spPr bwMode="auto">
              <a:xfrm flipH="1">
                <a:off x="16012" y="8466"/>
                <a:ext cx="84" cy="82"/>
              </a:xfrm>
              <a:prstGeom prst="ellipse">
                <a:avLst/>
              </a:prstGeom>
              <a:solidFill>
                <a:srgbClr val="FF9900"/>
              </a:solidFill>
              <a:ln w="9525">
                <a:solidFill>
                  <a:schemeClr val="tx1"/>
                </a:solidFill>
                <a:round/>
                <a:headEnd/>
                <a:tailEnd/>
              </a:ln>
            </p:spPr>
            <p:txBody>
              <a:bodyPr wrap="none" anchor="ctr"/>
              <a:lstStyle/>
              <a:p>
                <a:endParaRPr lang="en-US"/>
              </a:p>
            </p:txBody>
          </p:sp>
          <p:sp>
            <p:nvSpPr>
              <p:cNvPr id="44073" name="Oval 40"/>
              <p:cNvSpPr>
                <a:spLocks noChangeArrowheads="1"/>
              </p:cNvSpPr>
              <p:nvPr/>
            </p:nvSpPr>
            <p:spPr bwMode="auto">
              <a:xfrm flipH="1">
                <a:off x="15334" y="8797"/>
                <a:ext cx="84" cy="81"/>
              </a:xfrm>
              <a:prstGeom prst="ellipse">
                <a:avLst/>
              </a:prstGeom>
              <a:solidFill>
                <a:srgbClr val="FF9900"/>
              </a:solidFill>
              <a:ln w="9525">
                <a:solidFill>
                  <a:schemeClr val="tx1"/>
                </a:solidFill>
                <a:round/>
                <a:headEnd/>
                <a:tailEnd/>
              </a:ln>
            </p:spPr>
            <p:txBody>
              <a:bodyPr wrap="none" anchor="ctr"/>
              <a:lstStyle/>
              <a:p>
                <a:endParaRPr lang="en-US"/>
              </a:p>
            </p:txBody>
          </p:sp>
          <p:sp>
            <p:nvSpPr>
              <p:cNvPr id="44074" name="Oval 41"/>
              <p:cNvSpPr>
                <a:spLocks noChangeArrowheads="1"/>
              </p:cNvSpPr>
              <p:nvPr/>
            </p:nvSpPr>
            <p:spPr bwMode="auto">
              <a:xfrm flipH="1">
                <a:off x="16428" y="8263"/>
                <a:ext cx="84" cy="82"/>
              </a:xfrm>
              <a:prstGeom prst="ellipse">
                <a:avLst/>
              </a:prstGeom>
              <a:solidFill>
                <a:srgbClr val="FF9900"/>
              </a:solidFill>
              <a:ln w="9525">
                <a:solidFill>
                  <a:schemeClr val="tx1"/>
                </a:solidFill>
                <a:round/>
                <a:headEnd/>
                <a:tailEnd/>
              </a:ln>
            </p:spPr>
            <p:txBody>
              <a:bodyPr wrap="none" anchor="ctr"/>
              <a:lstStyle/>
              <a:p>
                <a:endParaRPr lang="en-US"/>
              </a:p>
            </p:txBody>
          </p:sp>
          <p:sp>
            <p:nvSpPr>
              <p:cNvPr id="44075" name="Oval 42"/>
              <p:cNvSpPr>
                <a:spLocks noChangeArrowheads="1"/>
              </p:cNvSpPr>
              <p:nvPr/>
            </p:nvSpPr>
            <p:spPr bwMode="auto">
              <a:xfrm>
                <a:off x="15955" y="8731"/>
                <a:ext cx="84" cy="81"/>
              </a:xfrm>
              <a:prstGeom prst="ellipse">
                <a:avLst/>
              </a:prstGeom>
              <a:solidFill>
                <a:srgbClr val="FF9900"/>
              </a:solidFill>
              <a:ln w="9525">
                <a:solidFill>
                  <a:schemeClr val="tx1"/>
                </a:solidFill>
                <a:round/>
                <a:headEnd/>
                <a:tailEnd/>
              </a:ln>
            </p:spPr>
            <p:txBody>
              <a:bodyPr wrap="none" anchor="ctr"/>
              <a:lstStyle/>
              <a:p>
                <a:endParaRPr lang="en-US"/>
              </a:p>
            </p:txBody>
          </p:sp>
          <p:sp>
            <p:nvSpPr>
              <p:cNvPr id="44076" name="Oval 43"/>
              <p:cNvSpPr>
                <a:spLocks noChangeArrowheads="1"/>
              </p:cNvSpPr>
              <p:nvPr/>
            </p:nvSpPr>
            <p:spPr bwMode="auto">
              <a:xfrm>
                <a:off x="17015" y="7849"/>
                <a:ext cx="84" cy="81"/>
              </a:xfrm>
              <a:prstGeom prst="ellipse">
                <a:avLst/>
              </a:prstGeom>
              <a:solidFill>
                <a:srgbClr val="FF9900"/>
              </a:solidFill>
              <a:ln w="9525">
                <a:solidFill>
                  <a:schemeClr val="tx1"/>
                </a:solidFill>
                <a:round/>
                <a:headEnd/>
                <a:tailEnd/>
              </a:ln>
            </p:spPr>
            <p:txBody>
              <a:bodyPr wrap="none" anchor="ctr"/>
              <a:lstStyle/>
              <a:p>
                <a:endParaRPr lang="en-US"/>
              </a:p>
            </p:txBody>
          </p:sp>
          <p:sp>
            <p:nvSpPr>
              <p:cNvPr id="44077" name="Oval 44"/>
              <p:cNvSpPr>
                <a:spLocks noChangeArrowheads="1"/>
              </p:cNvSpPr>
              <p:nvPr/>
            </p:nvSpPr>
            <p:spPr bwMode="auto">
              <a:xfrm>
                <a:off x="17666" y="8412"/>
                <a:ext cx="84" cy="81"/>
              </a:xfrm>
              <a:prstGeom prst="ellipse">
                <a:avLst/>
              </a:prstGeom>
              <a:solidFill>
                <a:srgbClr val="FF9900"/>
              </a:solidFill>
              <a:ln w="9525">
                <a:solidFill>
                  <a:schemeClr val="tx1"/>
                </a:solidFill>
                <a:round/>
                <a:headEnd/>
                <a:tailEnd/>
              </a:ln>
            </p:spPr>
            <p:txBody>
              <a:bodyPr wrap="none" anchor="ctr"/>
              <a:lstStyle/>
              <a:p>
                <a:endParaRPr lang="en-US"/>
              </a:p>
            </p:txBody>
          </p:sp>
          <p:sp>
            <p:nvSpPr>
              <p:cNvPr id="44078" name="Oval 45"/>
              <p:cNvSpPr>
                <a:spLocks noChangeArrowheads="1"/>
              </p:cNvSpPr>
              <p:nvPr/>
            </p:nvSpPr>
            <p:spPr bwMode="auto">
              <a:xfrm>
                <a:off x="16509" y="9315"/>
                <a:ext cx="84" cy="81"/>
              </a:xfrm>
              <a:prstGeom prst="ellipse">
                <a:avLst/>
              </a:prstGeom>
              <a:solidFill>
                <a:srgbClr val="FF9900"/>
              </a:solidFill>
              <a:ln w="9525">
                <a:solidFill>
                  <a:schemeClr val="tx1"/>
                </a:solidFill>
                <a:round/>
                <a:headEnd/>
                <a:tailEnd/>
              </a:ln>
            </p:spPr>
            <p:txBody>
              <a:bodyPr wrap="none" anchor="ctr"/>
              <a:lstStyle/>
              <a:p>
                <a:endParaRPr lang="en-US"/>
              </a:p>
            </p:txBody>
          </p:sp>
          <p:sp>
            <p:nvSpPr>
              <p:cNvPr id="44079" name="Oval 46"/>
              <p:cNvSpPr>
                <a:spLocks noChangeArrowheads="1"/>
              </p:cNvSpPr>
              <p:nvPr/>
            </p:nvSpPr>
            <p:spPr bwMode="auto">
              <a:xfrm flipH="1">
                <a:off x="17162" y="8553"/>
                <a:ext cx="84" cy="82"/>
              </a:xfrm>
              <a:prstGeom prst="ellipse">
                <a:avLst/>
              </a:prstGeom>
              <a:solidFill>
                <a:srgbClr val="FF9900"/>
              </a:solidFill>
              <a:ln w="9525">
                <a:solidFill>
                  <a:schemeClr val="tx1"/>
                </a:solidFill>
                <a:round/>
                <a:headEnd/>
                <a:tailEnd/>
              </a:ln>
            </p:spPr>
            <p:txBody>
              <a:bodyPr wrap="none" anchor="ctr"/>
              <a:lstStyle/>
              <a:p>
                <a:endParaRPr lang="en-US"/>
              </a:p>
            </p:txBody>
          </p:sp>
        </p:grpSp>
      </p:grpSp>
      <p:grpSp>
        <p:nvGrpSpPr>
          <p:cNvPr id="44038" name="Group 98"/>
          <p:cNvGrpSpPr>
            <a:grpSpLocks/>
          </p:cNvGrpSpPr>
          <p:nvPr/>
        </p:nvGrpSpPr>
        <p:grpSpPr bwMode="auto">
          <a:xfrm>
            <a:off x="666750" y="3621088"/>
            <a:ext cx="4244975" cy="2397125"/>
            <a:chOff x="336" y="2281"/>
            <a:chExt cx="2674" cy="1510"/>
          </a:xfrm>
        </p:grpSpPr>
        <p:pic>
          <p:nvPicPr>
            <p:cNvPr id="44039" name="Picture 87" descr="img-bgl-iso2"/>
            <p:cNvPicPr>
              <a:picLocks noChangeAspect="1" noChangeArrowheads="1"/>
            </p:cNvPicPr>
            <p:nvPr/>
          </p:nvPicPr>
          <p:blipFill>
            <a:blip r:embed="rId4"/>
            <a:srcRect l="2313" t="16646" r="16646" b="20250"/>
            <a:stretch>
              <a:fillRect/>
            </a:stretch>
          </p:blipFill>
          <p:spPr bwMode="auto">
            <a:xfrm>
              <a:off x="336" y="2281"/>
              <a:ext cx="2088" cy="1510"/>
            </a:xfrm>
            <a:prstGeom prst="rect">
              <a:avLst/>
            </a:prstGeom>
            <a:noFill/>
            <a:ln w="9525">
              <a:noFill/>
              <a:miter lim="800000"/>
              <a:headEnd/>
              <a:tailEnd/>
            </a:ln>
          </p:spPr>
        </p:pic>
        <p:sp>
          <p:nvSpPr>
            <p:cNvPr id="44040" name="Freeform 6"/>
            <p:cNvSpPr>
              <a:spLocks/>
            </p:cNvSpPr>
            <p:nvPr/>
          </p:nvSpPr>
          <p:spPr bwMode="auto">
            <a:xfrm>
              <a:off x="1369" y="3323"/>
              <a:ext cx="91" cy="27"/>
            </a:xfrm>
            <a:custGeom>
              <a:avLst/>
              <a:gdLst>
                <a:gd name="T0" fmla="*/ 0 w 135"/>
                <a:gd name="T1" fmla="*/ 45 h 45"/>
                <a:gd name="T2" fmla="*/ 60 w 135"/>
                <a:gd name="T3" fmla="*/ 14 h 45"/>
                <a:gd name="T4" fmla="*/ 135 w 135"/>
                <a:gd name="T5" fmla="*/ 0 h 45"/>
                <a:gd name="T6" fmla="*/ 0 60000 65536"/>
                <a:gd name="T7" fmla="*/ 0 60000 65536"/>
                <a:gd name="T8" fmla="*/ 0 60000 65536"/>
                <a:gd name="T9" fmla="*/ 0 w 135"/>
                <a:gd name="T10" fmla="*/ 0 h 45"/>
                <a:gd name="T11" fmla="*/ 135 w 135"/>
                <a:gd name="T12" fmla="*/ 45 h 45"/>
              </a:gdLst>
              <a:ahLst/>
              <a:cxnLst>
                <a:cxn ang="T6">
                  <a:pos x="T0" y="T1"/>
                </a:cxn>
                <a:cxn ang="T7">
                  <a:pos x="T2" y="T3"/>
                </a:cxn>
                <a:cxn ang="T8">
                  <a:pos x="T4" y="T5"/>
                </a:cxn>
              </a:cxnLst>
              <a:rect l="T9" t="T10" r="T11" b="T12"/>
              <a:pathLst>
                <a:path w="135" h="45">
                  <a:moveTo>
                    <a:pt x="0" y="45"/>
                  </a:moveTo>
                  <a:cubicBezTo>
                    <a:pt x="10" y="40"/>
                    <a:pt x="38" y="21"/>
                    <a:pt x="60" y="14"/>
                  </a:cubicBezTo>
                  <a:cubicBezTo>
                    <a:pt x="82" y="7"/>
                    <a:pt x="120" y="3"/>
                    <a:pt x="135" y="0"/>
                  </a:cubicBezTo>
                </a:path>
              </a:pathLst>
            </a:custGeom>
            <a:noFill/>
            <a:ln w="38100">
              <a:solidFill>
                <a:schemeClr val="tx1"/>
              </a:solidFill>
              <a:round/>
              <a:headEnd/>
              <a:tailEnd type="arrow" w="med" len="med"/>
            </a:ln>
          </p:spPr>
          <p:txBody>
            <a:bodyPr/>
            <a:lstStyle/>
            <a:p>
              <a:endParaRPr lang="en-US"/>
            </a:p>
          </p:txBody>
        </p:sp>
        <p:sp>
          <p:nvSpPr>
            <p:cNvPr id="44041" name="Freeform 7"/>
            <p:cNvSpPr>
              <a:spLocks/>
            </p:cNvSpPr>
            <p:nvPr/>
          </p:nvSpPr>
          <p:spPr bwMode="auto">
            <a:xfrm>
              <a:off x="1013" y="2844"/>
              <a:ext cx="323" cy="510"/>
            </a:xfrm>
            <a:custGeom>
              <a:avLst/>
              <a:gdLst>
                <a:gd name="T0" fmla="*/ 527 w 527"/>
                <a:gd name="T1" fmla="*/ 892 h 892"/>
                <a:gd name="T2" fmla="*/ 476 w 527"/>
                <a:gd name="T3" fmla="*/ 778 h 892"/>
                <a:gd name="T4" fmla="*/ 440 w 527"/>
                <a:gd name="T5" fmla="*/ 499 h 892"/>
                <a:gd name="T6" fmla="*/ 302 w 527"/>
                <a:gd name="T7" fmla="*/ 214 h 892"/>
                <a:gd name="T8" fmla="*/ 0 w 527"/>
                <a:gd name="T9" fmla="*/ 0 h 892"/>
                <a:gd name="T10" fmla="*/ 0 60000 65536"/>
                <a:gd name="T11" fmla="*/ 0 60000 65536"/>
                <a:gd name="T12" fmla="*/ 0 60000 65536"/>
                <a:gd name="T13" fmla="*/ 0 60000 65536"/>
                <a:gd name="T14" fmla="*/ 0 60000 65536"/>
                <a:gd name="T15" fmla="*/ 0 w 527"/>
                <a:gd name="T16" fmla="*/ 0 h 892"/>
                <a:gd name="T17" fmla="*/ 527 w 527"/>
                <a:gd name="T18" fmla="*/ 892 h 892"/>
              </a:gdLst>
              <a:ahLst/>
              <a:cxnLst>
                <a:cxn ang="T10">
                  <a:pos x="T0" y="T1"/>
                </a:cxn>
                <a:cxn ang="T11">
                  <a:pos x="T2" y="T3"/>
                </a:cxn>
                <a:cxn ang="T12">
                  <a:pos x="T4" y="T5"/>
                </a:cxn>
                <a:cxn ang="T13">
                  <a:pos x="T6" y="T7"/>
                </a:cxn>
                <a:cxn ang="T14">
                  <a:pos x="T8" y="T9"/>
                </a:cxn>
              </a:cxnLst>
              <a:rect l="T15" t="T16" r="T17" b="T18"/>
              <a:pathLst>
                <a:path w="527" h="892">
                  <a:moveTo>
                    <a:pt x="527" y="892"/>
                  </a:moveTo>
                  <a:cubicBezTo>
                    <a:pt x="519" y="874"/>
                    <a:pt x="490" y="843"/>
                    <a:pt x="476" y="778"/>
                  </a:cubicBezTo>
                  <a:cubicBezTo>
                    <a:pt x="462" y="713"/>
                    <a:pt x="469" y="593"/>
                    <a:pt x="440" y="499"/>
                  </a:cubicBezTo>
                  <a:cubicBezTo>
                    <a:pt x="411" y="405"/>
                    <a:pt x="389" y="331"/>
                    <a:pt x="302" y="214"/>
                  </a:cubicBezTo>
                  <a:cubicBezTo>
                    <a:pt x="215" y="97"/>
                    <a:pt x="63" y="45"/>
                    <a:pt x="0" y="0"/>
                  </a:cubicBezTo>
                </a:path>
              </a:pathLst>
            </a:custGeom>
            <a:noFill/>
            <a:ln w="38100">
              <a:solidFill>
                <a:schemeClr val="tx1"/>
              </a:solidFill>
              <a:round/>
              <a:headEnd/>
              <a:tailEnd type="arrow" w="med" len="med"/>
            </a:ln>
          </p:spPr>
          <p:txBody>
            <a:bodyPr/>
            <a:lstStyle/>
            <a:p>
              <a:endParaRPr lang="en-US"/>
            </a:p>
          </p:txBody>
        </p:sp>
        <p:sp>
          <p:nvSpPr>
            <p:cNvPr id="44042" name="Oval 8"/>
            <p:cNvSpPr>
              <a:spLocks noChangeArrowheads="1"/>
            </p:cNvSpPr>
            <p:nvPr/>
          </p:nvSpPr>
          <p:spPr bwMode="auto">
            <a:xfrm>
              <a:off x="1318" y="3331"/>
              <a:ext cx="51"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44043" name="Freeform 9"/>
            <p:cNvSpPr>
              <a:spLocks/>
            </p:cNvSpPr>
            <p:nvPr/>
          </p:nvSpPr>
          <p:spPr bwMode="auto">
            <a:xfrm>
              <a:off x="1715" y="2994"/>
              <a:ext cx="91" cy="41"/>
            </a:xfrm>
            <a:custGeom>
              <a:avLst/>
              <a:gdLst>
                <a:gd name="T0" fmla="*/ 0 w 135"/>
                <a:gd name="T1" fmla="*/ 45 h 45"/>
                <a:gd name="T2" fmla="*/ 60 w 135"/>
                <a:gd name="T3" fmla="*/ 14 h 45"/>
                <a:gd name="T4" fmla="*/ 135 w 135"/>
                <a:gd name="T5" fmla="*/ 0 h 45"/>
                <a:gd name="T6" fmla="*/ 0 60000 65536"/>
                <a:gd name="T7" fmla="*/ 0 60000 65536"/>
                <a:gd name="T8" fmla="*/ 0 60000 65536"/>
                <a:gd name="T9" fmla="*/ 0 w 135"/>
                <a:gd name="T10" fmla="*/ 0 h 45"/>
                <a:gd name="T11" fmla="*/ 135 w 135"/>
                <a:gd name="T12" fmla="*/ 45 h 45"/>
              </a:gdLst>
              <a:ahLst/>
              <a:cxnLst>
                <a:cxn ang="T6">
                  <a:pos x="T0" y="T1"/>
                </a:cxn>
                <a:cxn ang="T7">
                  <a:pos x="T2" y="T3"/>
                </a:cxn>
                <a:cxn ang="T8">
                  <a:pos x="T4" y="T5"/>
                </a:cxn>
              </a:cxnLst>
              <a:rect l="T9" t="T10" r="T11" b="T12"/>
              <a:pathLst>
                <a:path w="135" h="45">
                  <a:moveTo>
                    <a:pt x="0" y="45"/>
                  </a:moveTo>
                  <a:cubicBezTo>
                    <a:pt x="10" y="40"/>
                    <a:pt x="38" y="21"/>
                    <a:pt x="60" y="14"/>
                  </a:cubicBezTo>
                  <a:cubicBezTo>
                    <a:pt x="82" y="7"/>
                    <a:pt x="120" y="3"/>
                    <a:pt x="135" y="0"/>
                  </a:cubicBezTo>
                </a:path>
              </a:pathLst>
            </a:custGeom>
            <a:noFill/>
            <a:ln w="38100">
              <a:solidFill>
                <a:schemeClr val="tx1"/>
              </a:solidFill>
              <a:round/>
              <a:headEnd/>
              <a:tailEnd type="arrow" w="med" len="med"/>
            </a:ln>
          </p:spPr>
          <p:txBody>
            <a:bodyPr/>
            <a:lstStyle/>
            <a:p>
              <a:endParaRPr lang="en-US"/>
            </a:p>
          </p:txBody>
        </p:sp>
        <p:sp>
          <p:nvSpPr>
            <p:cNvPr id="44044" name="Freeform 10"/>
            <p:cNvSpPr>
              <a:spLocks/>
            </p:cNvSpPr>
            <p:nvPr/>
          </p:nvSpPr>
          <p:spPr bwMode="auto">
            <a:xfrm>
              <a:off x="1376" y="2497"/>
              <a:ext cx="322" cy="538"/>
            </a:xfrm>
            <a:custGeom>
              <a:avLst/>
              <a:gdLst>
                <a:gd name="T0" fmla="*/ 527 w 527"/>
                <a:gd name="T1" fmla="*/ 892 h 892"/>
                <a:gd name="T2" fmla="*/ 476 w 527"/>
                <a:gd name="T3" fmla="*/ 778 h 892"/>
                <a:gd name="T4" fmla="*/ 440 w 527"/>
                <a:gd name="T5" fmla="*/ 499 h 892"/>
                <a:gd name="T6" fmla="*/ 302 w 527"/>
                <a:gd name="T7" fmla="*/ 214 h 892"/>
                <a:gd name="T8" fmla="*/ 0 w 527"/>
                <a:gd name="T9" fmla="*/ 0 h 892"/>
                <a:gd name="T10" fmla="*/ 0 60000 65536"/>
                <a:gd name="T11" fmla="*/ 0 60000 65536"/>
                <a:gd name="T12" fmla="*/ 0 60000 65536"/>
                <a:gd name="T13" fmla="*/ 0 60000 65536"/>
                <a:gd name="T14" fmla="*/ 0 60000 65536"/>
                <a:gd name="T15" fmla="*/ 0 w 527"/>
                <a:gd name="T16" fmla="*/ 0 h 892"/>
                <a:gd name="T17" fmla="*/ 527 w 527"/>
                <a:gd name="T18" fmla="*/ 892 h 892"/>
              </a:gdLst>
              <a:ahLst/>
              <a:cxnLst>
                <a:cxn ang="T10">
                  <a:pos x="T0" y="T1"/>
                </a:cxn>
                <a:cxn ang="T11">
                  <a:pos x="T2" y="T3"/>
                </a:cxn>
                <a:cxn ang="T12">
                  <a:pos x="T4" y="T5"/>
                </a:cxn>
                <a:cxn ang="T13">
                  <a:pos x="T6" y="T7"/>
                </a:cxn>
                <a:cxn ang="T14">
                  <a:pos x="T8" y="T9"/>
                </a:cxn>
              </a:cxnLst>
              <a:rect l="T15" t="T16" r="T17" b="T18"/>
              <a:pathLst>
                <a:path w="527" h="892">
                  <a:moveTo>
                    <a:pt x="527" y="892"/>
                  </a:moveTo>
                  <a:cubicBezTo>
                    <a:pt x="519" y="874"/>
                    <a:pt x="490" y="843"/>
                    <a:pt x="476" y="778"/>
                  </a:cubicBezTo>
                  <a:cubicBezTo>
                    <a:pt x="462" y="713"/>
                    <a:pt x="469" y="593"/>
                    <a:pt x="440" y="499"/>
                  </a:cubicBezTo>
                  <a:cubicBezTo>
                    <a:pt x="411" y="405"/>
                    <a:pt x="389" y="331"/>
                    <a:pt x="302" y="214"/>
                  </a:cubicBezTo>
                  <a:cubicBezTo>
                    <a:pt x="215" y="97"/>
                    <a:pt x="63" y="45"/>
                    <a:pt x="0" y="0"/>
                  </a:cubicBezTo>
                </a:path>
              </a:pathLst>
            </a:custGeom>
            <a:noFill/>
            <a:ln w="38100">
              <a:solidFill>
                <a:schemeClr val="tx1"/>
              </a:solidFill>
              <a:round/>
              <a:headEnd/>
              <a:tailEnd type="arrow" w="med" len="med"/>
            </a:ln>
          </p:spPr>
          <p:txBody>
            <a:bodyPr/>
            <a:lstStyle/>
            <a:p>
              <a:endParaRPr lang="en-US"/>
            </a:p>
          </p:txBody>
        </p:sp>
        <p:sp>
          <p:nvSpPr>
            <p:cNvPr id="44045" name="Oval 11"/>
            <p:cNvSpPr>
              <a:spLocks noChangeArrowheads="1"/>
            </p:cNvSpPr>
            <p:nvPr/>
          </p:nvSpPr>
          <p:spPr bwMode="auto">
            <a:xfrm>
              <a:off x="1681" y="3004"/>
              <a:ext cx="51" cy="4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44046" name="Freeform 12"/>
            <p:cNvSpPr>
              <a:spLocks/>
            </p:cNvSpPr>
            <p:nvPr/>
          </p:nvSpPr>
          <p:spPr bwMode="auto">
            <a:xfrm flipH="1">
              <a:off x="2015" y="3056"/>
              <a:ext cx="111" cy="174"/>
            </a:xfrm>
            <a:custGeom>
              <a:avLst/>
              <a:gdLst>
                <a:gd name="T0" fmla="*/ 0 w 600"/>
                <a:gd name="T1" fmla="*/ 692 h 692"/>
                <a:gd name="T2" fmla="*/ 204 w 600"/>
                <a:gd name="T3" fmla="*/ 296 h 692"/>
                <a:gd name="T4" fmla="*/ 600 w 600"/>
                <a:gd name="T5" fmla="*/ 0 h 692"/>
                <a:gd name="T6" fmla="*/ 0 60000 65536"/>
                <a:gd name="T7" fmla="*/ 0 60000 65536"/>
                <a:gd name="T8" fmla="*/ 0 60000 65536"/>
                <a:gd name="T9" fmla="*/ 0 w 600"/>
                <a:gd name="T10" fmla="*/ 0 h 692"/>
                <a:gd name="T11" fmla="*/ 600 w 600"/>
                <a:gd name="T12" fmla="*/ 692 h 692"/>
              </a:gdLst>
              <a:ahLst/>
              <a:cxnLst>
                <a:cxn ang="T6">
                  <a:pos x="T0" y="T1"/>
                </a:cxn>
                <a:cxn ang="T7">
                  <a:pos x="T2" y="T3"/>
                </a:cxn>
                <a:cxn ang="T8">
                  <a:pos x="T4" y="T5"/>
                </a:cxn>
              </a:cxnLst>
              <a:rect l="T9" t="T10" r="T11" b="T12"/>
              <a:pathLst>
                <a:path w="600" h="692">
                  <a:moveTo>
                    <a:pt x="0" y="692"/>
                  </a:moveTo>
                  <a:cubicBezTo>
                    <a:pt x="34" y="626"/>
                    <a:pt x="104" y="411"/>
                    <a:pt x="204" y="296"/>
                  </a:cubicBezTo>
                  <a:cubicBezTo>
                    <a:pt x="304" y="181"/>
                    <a:pt x="518" y="62"/>
                    <a:pt x="600" y="0"/>
                  </a:cubicBezTo>
                </a:path>
              </a:pathLst>
            </a:custGeom>
            <a:noFill/>
            <a:ln w="38100">
              <a:solidFill>
                <a:schemeClr val="tx1"/>
              </a:solidFill>
              <a:round/>
              <a:headEnd/>
              <a:tailEnd type="arrow" w="med" len="med"/>
            </a:ln>
          </p:spPr>
          <p:txBody>
            <a:bodyPr/>
            <a:lstStyle/>
            <a:p>
              <a:endParaRPr lang="en-US"/>
            </a:p>
          </p:txBody>
        </p:sp>
        <p:sp>
          <p:nvSpPr>
            <p:cNvPr id="44047" name="Oval 13"/>
            <p:cNvSpPr>
              <a:spLocks noChangeArrowheads="1"/>
            </p:cNvSpPr>
            <p:nvPr/>
          </p:nvSpPr>
          <p:spPr bwMode="auto">
            <a:xfrm>
              <a:off x="2096" y="3199"/>
              <a:ext cx="52" cy="49"/>
            </a:xfrm>
            <a:prstGeom prst="ellipse">
              <a:avLst/>
            </a:prstGeom>
            <a:solidFill>
              <a:srgbClr val="FF9900"/>
            </a:solidFill>
            <a:ln w="9525">
              <a:solidFill>
                <a:schemeClr val="tx1"/>
              </a:solidFill>
              <a:round/>
              <a:headEnd/>
              <a:tailEnd/>
            </a:ln>
          </p:spPr>
          <p:txBody>
            <a:bodyPr wrap="none" anchor="ctr"/>
            <a:lstStyle/>
            <a:p>
              <a:endParaRPr lang="en-US"/>
            </a:p>
          </p:txBody>
        </p:sp>
        <p:sp>
          <p:nvSpPr>
            <p:cNvPr id="44048" name="Freeform 14"/>
            <p:cNvSpPr>
              <a:spLocks/>
            </p:cNvSpPr>
            <p:nvPr/>
          </p:nvSpPr>
          <p:spPr bwMode="auto">
            <a:xfrm flipH="1">
              <a:off x="1318" y="2548"/>
              <a:ext cx="137" cy="367"/>
            </a:xfrm>
            <a:custGeom>
              <a:avLst/>
              <a:gdLst>
                <a:gd name="T0" fmla="*/ 0 w 600"/>
                <a:gd name="T1" fmla="*/ 692 h 692"/>
                <a:gd name="T2" fmla="*/ 204 w 600"/>
                <a:gd name="T3" fmla="*/ 296 h 692"/>
                <a:gd name="T4" fmla="*/ 600 w 600"/>
                <a:gd name="T5" fmla="*/ 0 h 692"/>
                <a:gd name="T6" fmla="*/ 0 60000 65536"/>
                <a:gd name="T7" fmla="*/ 0 60000 65536"/>
                <a:gd name="T8" fmla="*/ 0 60000 65536"/>
                <a:gd name="T9" fmla="*/ 0 w 600"/>
                <a:gd name="T10" fmla="*/ 0 h 692"/>
                <a:gd name="T11" fmla="*/ 600 w 600"/>
                <a:gd name="T12" fmla="*/ 692 h 692"/>
              </a:gdLst>
              <a:ahLst/>
              <a:cxnLst>
                <a:cxn ang="T6">
                  <a:pos x="T0" y="T1"/>
                </a:cxn>
                <a:cxn ang="T7">
                  <a:pos x="T2" y="T3"/>
                </a:cxn>
                <a:cxn ang="T8">
                  <a:pos x="T4" y="T5"/>
                </a:cxn>
              </a:cxnLst>
              <a:rect l="T9" t="T10" r="T11" b="T12"/>
              <a:pathLst>
                <a:path w="600" h="692">
                  <a:moveTo>
                    <a:pt x="0" y="692"/>
                  </a:moveTo>
                  <a:cubicBezTo>
                    <a:pt x="34" y="626"/>
                    <a:pt x="104" y="411"/>
                    <a:pt x="204" y="296"/>
                  </a:cubicBezTo>
                  <a:cubicBezTo>
                    <a:pt x="304" y="181"/>
                    <a:pt x="518" y="62"/>
                    <a:pt x="600" y="0"/>
                  </a:cubicBezTo>
                </a:path>
              </a:pathLst>
            </a:custGeom>
            <a:noFill/>
            <a:ln w="38100">
              <a:solidFill>
                <a:schemeClr val="tx1"/>
              </a:solidFill>
              <a:round/>
              <a:headEnd/>
              <a:tailEnd type="arrow" w="med" len="med"/>
            </a:ln>
          </p:spPr>
          <p:txBody>
            <a:bodyPr/>
            <a:lstStyle/>
            <a:p>
              <a:endParaRPr lang="en-US"/>
            </a:p>
          </p:txBody>
        </p:sp>
        <p:sp>
          <p:nvSpPr>
            <p:cNvPr id="44049" name="Oval 15"/>
            <p:cNvSpPr>
              <a:spLocks noChangeArrowheads="1"/>
            </p:cNvSpPr>
            <p:nvPr/>
          </p:nvSpPr>
          <p:spPr bwMode="auto">
            <a:xfrm>
              <a:off x="1425" y="2884"/>
              <a:ext cx="51" cy="48"/>
            </a:xfrm>
            <a:prstGeom prst="ellipse">
              <a:avLst/>
            </a:prstGeom>
            <a:solidFill>
              <a:srgbClr val="FF9900"/>
            </a:solidFill>
            <a:ln w="9525">
              <a:solidFill>
                <a:schemeClr val="tx1"/>
              </a:solidFill>
              <a:round/>
              <a:headEnd/>
              <a:tailEnd/>
            </a:ln>
          </p:spPr>
          <p:txBody>
            <a:bodyPr wrap="none" anchor="ctr"/>
            <a:lstStyle/>
            <a:p>
              <a:endParaRPr lang="en-US"/>
            </a:p>
          </p:txBody>
        </p:sp>
        <p:sp>
          <p:nvSpPr>
            <p:cNvPr id="44050" name="Freeform 16"/>
            <p:cNvSpPr>
              <a:spLocks/>
            </p:cNvSpPr>
            <p:nvPr/>
          </p:nvSpPr>
          <p:spPr bwMode="auto">
            <a:xfrm>
              <a:off x="1741" y="3056"/>
              <a:ext cx="89" cy="137"/>
            </a:xfrm>
            <a:custGeom>
              <a:avLst/>
              <a:gdLst>
                <a:gd name="T0" fmla="*/ 0 w 600"/>
                <a:gd name="T1" fmla="*/ 692 h 692"/>
                <a:gd name="T2" fmla="*/ 204 w 600"/>
                <a:gd name="T3" fmla="*/ 296 h 692"/>
                <a:gd name="T4" fmla="*/ 600 w 600"/>
                <a:gd name="T5" fmla="*/ 0 h 692"/>
                <a:gd name="T6" fmla="*/ 0 60000 65536"/>
                <a:gd name="T7" fmla="*/ 0 60000 65536"/>
                <a:gd name="T8" fmla="*/ 0 60000 65536"/>
                <a:gd name="T9" fmla="*/ 0 w 600"/>
                <a:gd name="T10" fmla="*/ 0 h 692"/>
                <a:gd name="T11" fmla="*/ 600 w 600"/>
                <a:gd name="T12" fmla="*/ 692 h 692"/>
              </a:gdLst>
              <a:ahLst/>
              <a:cxnLst>
                <a:cxn ang="T6">
                  <a:pos x="T0" y="T1"/>
                </a:cxn>
                <a:cxn ang="T7">
                  <a:pos x="T2" y="T3"/>
                </a:cxn>
                <a:cxn ang="T8">
                  <a:pos x="T4" y="T5"/>
                </a:cxn>
              </a:cxnLst>
              <a:rect l="T9" t="T10" r="T11" b="T12"/>
              <a:pathLst>
                <a:path w="600" h="692">
                  <a:moveTo>
                    <a:pt x="0" y="692"/>
                  </a:moveTo>
                  <a:cubicBezTo>
                    <a:pt x="34" y="626"/>
                    <a:pt x="104" y="411"/>
                    <a:pt x="204" y="296"/>
                  </a:cubicBezTo>
                  <a:cubicBezTo>
                    <a:pt x="304" y="181"/>
                    <a:pt x="518" y="62"/>
                    <a:pt x="600" y="0"/>
                  </a:cubicBezTo>
                </a:path>
              </a:pathLst>
            </a:custGeom>
            <a:noFill/>
            <a:ln w="38100">
              <a:solidFill>
                <a:schemeClr val="tx1"/>
              </a:solidFill>
              <a:round/>
              <a:headEnd/>
              <a:tailEnd type="arrow" w="med" len="med"/>
            </a:ln>
          </p:spPr>
          <p:txBody>
            <a:bodyPr/>
            <a:lstStyle/>
            <a:p>
              <a:endParaRPr lang="en-US"/>
            </a:p>
          </p:txBody>
        </p:sp>
        <p:sp>
          <p:nvSpPr>
            <p:cNvPr id="44051" name="Oval 17"/>
            <p:cNvSpPr>
              <a:spLocks noChangeArrowheads="1"/>
            </p:cNvSpPr>
            <p:nvPr/>
          </p:nvSpPr>
          <p:spPr bwMode="auto">
            <a:xfrm flipH="1">
              <a:off x="1715" y="3161"/>
              <a:ext cx="52" cy="49"/>
            </a:xfrm>
            <a:prstGeom prst="ellipse">
              <a:avLst/>
            </a:prstGeom>
            <a:solidFill>
              <a:srgbClr val="FF9900"/>
            </a:solidFill>
            <a:ln w="9525">
              <a:solidFill>
                <a:schemeClr val="tx1"/>
              </a:solidFill>
              <a:round/>
              <a:headEnd/>
              <a:tailEnd/>
            </a:ln>
          </p:spPr>
          <p:txBody>
            <a:bodyPr wrap="none" anchor="ctr"/>
            <a:lstStyle/>
            <a:p>
              <a:endParaRPr lang="en-US"/>
            </a:p>
          </p:txBody>
        </p:sp>
        <p:sp>
          <p:nvSpPr>
            <p:cNvPr id="44052" name="Freeform 18"/>
            <p:cNvSpPr>
              <a:spLocks/>
            </p:cNvSpPr>
            <p:nvPr/>
          </p:nvSpPr>
          <p:spPr bwMode="auto">
            <a:xfrm>
              <a:off x="1090" y="2515"/>
              <a:ext cx="102" cy="157"/>
            </a:xfrm>
            <a:custGeom>
              <a:avLst/>
              <a:gdLst>
                <a:gd name="T0" fmla="*/ 0 w 600"/>
                <a:gd name="T1" fmla="*/ 692 h 692"/>
                <a:gd name="T2" fmla="*/ 204 w 600"/>
                <a:gd name="T3" fmla="*/ 296 h 692"/>
                <a:gd name="T4" fmla="*/ 600 w 600"/>
                <a:gd name="T5" fmla="*/ 0 h 692"/>
                <a:gd name="T6" fmla="*/ 0 60000 65536"/>
                <a:gd name="T7" fmla="*/ 0 60000 65536"/>
                <a:gd name="T8" fmla="*/ 0 60000 65536"/>
                <a:gd name="T9" fmla="*/ 0 w 600"/>
                <a:gd name="T10" fmla="*/ 0 h 692"/>
                <a:gd name="T11" fmla="*/ 600 w 600"/>
                <a:gd name="T12" fmla="*/ 692 h 692"/>
              </a:gdLst>
              <a:ahLst/>
              <a:cxnLst>
                <a:cxn ang="T6">
                  <a:pos x="T0" y="T1"/>
                </a:cxn>
                <a:cxn ang="T7">
                  <a:pos x="T2" y="T3"/>
                </a:cxn>
                <a:cxn ang="T8">
                  <a:pos x="T4" y="T5"/>
                </a:cxn>
              </a:cxnLst>
              <a:rect l="T9" t="T10" r="T11" b="T12"/>
              <a:pathLst>
                <a:path w="600" h="692">
                  <a:moveTo>
                    <a:pt x="0" y="692"/>
                  </a:moveTo>
                  <a:cubicBezTo>
                    <a:pt x="34" y="626"/>
                    <a:pt x="104" y="411"/>
                    <a:pt x="204" y="296"/>
                  </a:cubicBezTo>
                  <a:cubicBezTo>
                    <a:pt x="304" y="181"/>
                    <a:pt x="518" y="62"/>
                    <a:pt x="600" y="0"/>
                  </a:cubicBezTo>
                </a:path>
              </a:pathLst>
            </a:custGeom>
            <a:noFill/>
            <a:ln w="38100">
              <a:solidFill>
                <a:schemeClr val="tx1"/>
              </a:solidFill>
              <a:round/>
              <a:headEnd/>
              <a:tailEnd type="arrow" w="med" len="med"/>
            </a:ln>
          </p:spPr>
          <p:txBody>
            <a:bodyPr/>
            <a:lstStyle/>
            <a:p>
              <a:endParaRPr lang="en-US"/>
            </a:p>
          </p:txBody>
        </p:sp>
        <p:sp>
          <p:nvSpPr>
            <p:cNvPr id="44053" name="Oval 19"/>
            <p:cNvSpPr>
              <a:spLocks noChangeArrowheads="1"/>
            </p:cNvSpPr>
            <p:nvPr/>
          </p:nvSpPr>
          <p:spPr bwMode="auto">
            <a:xfrm flipH="1">
              <a:off x="1064" y="2640"/>
              <a:ext cx="53" cy="48"/>
            </a:xfrm>
            <a:prstGeom prst="ellipse">
              <a:avLst/>
            </a:prstGeom>
            <a:solidFill>
              <a:srgbClr val="FF9900"/>
            </a:solidFill>
            <a:ln w="9525">
              <a:solidFill>
                <a:schemeClr val="tx1"/>
              </a:solidFill>
              <a:round/>
              <a:headEnd/>
              <a:tailEnd/>
            </a:ln>
          </p:spPr>
          <p:txBody>
            <a:bodyPr wrap="none" anchor="ctr"/>
            <a:lstStyle/>
            <a:p>
              <a:endParaRPr lang="en-US"/>
            </a:p>
          </p:txBody>
        </p:sp>
        <p:sp>
          <p:nvSpPr>
            <p:cNvPr id="44054" name="Freeform 20"/>
            <p:cNvSpPr>
              <a:spLocks/>
            </p:cNvSpPr>
            <p:nvPr/>
          </p:nvSpPr>
          <p:spPr bwMode="auto">
            <a:xfrm>
              <a:off x="690" y="2847"/>
              <a:ext cx="103" cy="157"/>
            </a:xfrm>
            <a:custGeom>
              <a:avLst/>
              <a:gdLst>
                <a:gd name="T0" fmla="*/ 0 w 600"/>
                <a:gd name="T1" fmla="*/ 692 h 692"/>
                <a:gd name="T2" fmla="*/ 204 w 600"/>
                <a:gd name="T3" fmla="*/ 296 h 692"/>
                <a:gd name="T4" fmla="*/ 600 w 600"/>
                <a:gd name="T5" fmla="*/ 0 h 692"/>
                <a:gd name="T6" fmla="*/ 0 60000 65536"/>
                <a:gd name="T7" fmla="*/ 0 60000 65536"/>
                <a:gd name="T8" fmla="*/ 0 60000 65536"/>
                <a:gd name="T9" fmla="*/ 0 w 600"/>
                <a:gd name="T10" fmla="*/ 0 h 692"/>
                <a:gd name="T11" fmla="*/ 600 w 600"/>
                <a:gd name="T12" fmla="*/ 692 h 692"/>
              </a:gdLst>
              <a:ahLst/>
              <a:cxnLst>
                <a:cxn ang="T6">
                  <a:pos x="T0" y="T1"/>
                </a:cxn>
                <a:cxn ang="T7">
                  <a:pos x="T2" y="T3"/>
                </a:cxn>
                <a:cxn ang="T8">
                  <a:pos x="T4" y="T5"/>
                </a:cxn>
              </a:cxnLst>
              <a:rect l="T9" t="T10" r="T11" b="T12"/>
              <a:pathLst>
                <a:path w="600" h="692">
                  <a:moveTo>
                    <a:pt x="0" y="692"/>
                  </a:moveTo>
                  <a:cubicBezTo>
                    <a:pt x="34" y="626"/>
                    <a:pt x="104" y="411"/>
                    <a:pt x="204" y="296"/>
                  </a:cubicBezTo>
                  <a:cubicBezTo>
                    <a:pt x="304" y="181"/>
                    <a:pt x="518" y="62"/>
                    <a:pt x="600" y="0"/>
                  </a:cubicBezTo>
                </a:path>
              </a:pathLst>
            </a:custGeom>
            <a:noFill/>
            <a:ln w="38100">
              <a:solidFill>
                <a:schemeClr val="tx1"/>
              </a:solidFill>
              <a:round/>
              <a:headEnd/>
              <a:tailEnd type="arrow" w="med" len="med"/>
            </a:ln>
          </p:spPr>
          <p:txBody>
            <a:bodyPr/>
            <a:lstStyle/>
            <a:p>
              <a:endParaRPr lang="en-US"/>
            </a:p>
          </p:txBody>
        </p:sp>
        <p:sp>
          <p:nvSpPr>
            <p:cNvPr id="44055" name="Oval 21"/>
            <p:cNvSpPr>
              <a:spLocks noChangeArrowheads="1"/>
            </p:cNvSpPr>
            <p:nvPr/>
          </p:nvSpPr>
          <p:spPr bwMode="auto">
            <a:xfrm flipH="1">
              <a:off x="665" y="2972"/>
              <a:ext cx="51" cy="49"/>
            </a:xfrm>
            <a:prstGeom prst="ellipse">
              <a:avLst/>
            </a:prstGeom>
            <a:solidFill>
              <a:srgbClr val="FF9900"/>
            </a:solidFill>
            <a:ln w="9525">
              <a:solidFill>
                <a:schemeClr val="tx1"/>
              </a:solidFill>
              <a:round/>
              <a:headEnd/>
              <a:tailEnd/>
            </a:ln>
          </p:spPr>
          <p:txBody>
            <a:bodyPr wrap="none" anchor="ctr"/>
            <a:lstStyle/>
            <a:p>
              <a:endParaRPr lang="en-US"/>
            </a:p>
          </p:txBody>
        </p:sp>
        <p:sp>
          <p:nvSpPr>
            <p:cNvPr id="44056" name="Freeform 22"/>
            <p:cNvSpPr>
              <a:spLocks/>
            </p:cNvSpPr>
            <p:nvPr/>
          </p:nvSpPr>
          <p:spPr bwMode="auto">
            <a:xfrm>
              <a:off x="1401" y="3379"/>
              <a:ext cx="102" cy="159"/>
            </a:xfrm>
            <a:custGeom>
              <a:avLst/>
              <a:gdLst>
                <a:gd name="T0" fmla="*/ 0 w 600"/>
                <a:gd name="T1" fmla="*/ 692 h 692"/>
                <a:gd name="T2" fmla="*/ 204 w 600"/>
                <a:gd name="T3" fmla="*/ 296 h 692"/>
                <a:gd name="T4" fmla="*/ 600 w 600"/>
                <a:gd name="T5" fmla="*/ 0 h 692"/>
                <a:gd name="T6" fmla="*/ 0 60000 65536"/>
                <a:gd name="T7" fmla="*/ 0 60000 65536"/>
                <a:gd name="T8" fmla="*/ 0 60000 65536"/>
                <a:gd name="T9" fmla="*/ 0 w 600"/>
                <a:gd name="T10" fmla="*/ 0 h 692"/>
                <a:gd name="T11" fmla="*/ 600 w 600"/>
                <a:gd name="T12" fmla="*/ 692 h 692"/>
              </a:gdLst>
              <a:ahLst/>
              <a:cxnLst>
                <a:cxn ang="T6">
                  <a:pos x="T0" y="T1"/>
                </a:cxn>
                <a:cxn ang="T7">
                  <a:pos x="T2" y="T3"/>
                </a:cxn>
                <a:cxn ang="T8">
                  <a:pos x="T4" y="T5"/>
                </a:cxn>
              </a:cxnLst>
              <a:rect l="T9" t="T10" r="T11" b="T12"/>
              <a:pathLst>
                <a:path w="600" h="692">
                  <a:moveTo>
                    <a:pt x="0" y="692"/>
                  </a:moveTo>
                  <a:cubicBezTo>
                    <a:pt x="34" y="626"/>
                    <a:pt x="104" y="411"/>
                    <a:pt x="204" y="296"/>
                  </a:cubicBezTo>
                  <a:cubicBezTo>
                    <a:pt x="304" y="181"/>
                    <a:pt x="518" y="62"/>
                    <a:pt x="600" y="0"/>
                  </a:cubicBezTo>
                </a:path>
              </a:pathLst>
            </a:custGeom>
            <a:noFill/>
            <a:ln w="38100">
              <a:solidFill>
                <a:schemeClr val="tx1"/>
              </a:solidFill>
              <a:round/>
              <a:headEnd/>
              <a:tailEnd type="arrow" w="med" len="med"/>
            </a:ln>
          </p:spPr>
          <p:txBody>
            <a:bodyPr/>
            <a:lstStyle/>
            <a:p>
              <a:endParaRPr lang="en-US"/>
            </a:p>
          </p:txBody>
        </p:sp>
        <p:sp>
          <p:nvSpPr>
            <p:cNvPr id="44057" name="Oval 23"/>
            <p:cNvSpPr>
              <a:spLocks noChangeArrowheads="1"/>
            </p:cNvSpPr>
            <p:nvPr/>
          </p:nvSpPr>
          <p:spPr bwMode="auto">
            <a:xfrm flipH="1">
              <a:off x="1376" y="3506"/>
              <a:ext cx="51" cy="47"/>
            </a:xfrm>
            <a:prstGeom prst="ellipse">
              <a:avLst/>
            </a:prstGeom>
            <a:solidFill>
              <a:srgbClr val="FF9900"/>
            </a:solidFill>
            <a:ln w="9525">
              <a:solidFill>
                <a:schemeClr val="tx1"/>
              </a:solidFill>
              <a:round/>
              <a:headEnd/>
              <a:tailEnd/>
            </a:ln>
          </p:spPr>
          <p:txBody>
            <a:bodyPr wrap="none" anchor="ctr"/>
            <a:lstStyle/>
            <a:p>
              <a:endParaRPr lang="en-US"/>
            </a:p>
          </p:txBody>
        </p:sp>
        <p:sp>
          <p:nvSpPr>
            <p:cNvPr id="44058" name="Freeform 24"/>
            <p:cNvSpPr>
              <a:spLocks/>
            </p:cNvSpPr>
            <p:nvPr/>
          </p:nvSpPr>
          <p:spPr bwMode="auto">
            <a:xfrm flipH="1">
              <a:off x="919" y="2862"/>
              <a:ext cx="88" cy="239"/>
            </a:xfrm>
            <a:custGeom>
              <a:avLst/>
              <a:gdLst>
                <a:gd name="T0" fmla="*/ 0 w 600"/>
                <a:gd name="T1" fmla="*/ 692 h 692"/>
                <a:gd name="T2" fmla="*/ 204 w 600"/>
                <a:gd name="T3" fmla="*/ 296 h 692"/>
                <a:gd name="T4" fmla="*/ 600 w 600"/>
                <a:gd name="T5" fmla="*/ 0 h 692"/>
                <a:gd name="T6" fmla="*/ 0 60000 65536"/>
                <a:gd name="T7" fmla="*/ 0 60000 65536"/>
                <a:gd name="T8" fmla="*/ 0 60000 65536"/>
                <a:gd name="T9" fmla="*/ 0 w 600"/>
                <a:gd name="T10" fmla="*/ 0 h 692"/>
                <a:gd name="T11" fmla="*/ 600 w 600"/>
                <a:gd name="T12" fmla="*/ 692 h 692"/>
              </a:gdLst>
              <a:ahLst/>
              <a:cxnLst>
                <a:cxn ang="T6">
                  <a:pos x="T0" y="T1"/>
                </a:cxn>
                <a:cxn ang="T7">
                  <a:pos x="T2" y="T3"/>
                </a:cxn>
                <a:cxn ang="T8">
                  <a:pos x="T4" y="T5"/>
                </a:cxn>
              </a:cxnLst>
              <a:rect l="T9" t="T10" r="T11" b="T12"/>
              <a:pathLst>
                <a:path w="600" h="692">
                  <a:moveTo>
                    <a:pt x="0" y="692"/>
                  </a:moveTo>
                  <a:cubicBezTo>
                    <a:pt x="34" y="626"/>
                    <a:pt x="104" y="411"/>
                    <a:pt x="204" y="296"/>
                  </a:cubicBezTo>
                  <a:cubicBezTo>
                    <a:pt x="304" y="181"/>
                    <a:pt x="518" y="62"/>
                    <a:pt x="600" y="0"/>
                  </a:cubicBezTo>
                </a:path>
              </a:pathLst>
            </a:custGeom>
            <a:noFill/>
            <a:ln w="38100">
              <a:solidFill>
                <a:schemeClr val="tx1"/>
              </a:solidFill>
              <a:round/>
              <a:headEnd/>
              <a:tailEnd type="arrow" w="med" len="med"/>
            </a:ln>
          </p:spPr>
          <p:txBody>
            <a:bodyPr/>
            <a:lstStyle/>
            <a:p>
              <a:endParaRPr lang="en-US"/>
            </a:p>
          </p:txBody>
        </p:sp>
        <p:sp>
          <p:nvSpPr>
            <p:cNvPr id="44059" name="Oval 25"/>
            <p:cNvSpPr>
              <a:spLocks noChangeArrowheads="1"/>
            </p:cNvSpPr>
            <p:nvPr/>
          </p:nvSpPr>
          <p:spPr bwMode="auto">
            <a:xfrm>
              <a:off x="974" y="3056"/>
              <a:ext cx="52" cy="48"/>
            </a:xfrm>
            <a:prstGeom prst="ellipse">
              <a:avLst/>
            </a:prstGeom>
            <a:solidFill>
              <a:srgbClr val="FF9900"/>
            </a:solidFill>
            <a:ln w="9525">
              <a:solidFill>
                <a:schemeClr val="tx1"/>
              </a:solidFill>
              <a:round/>
              <a:headEnd/>
              <a:tailEnd/>
            </a:ln>
          </p:spPr>
          <p:txBody>
            <a:bodyPr wrap="none" anchor="ctr"/>
            <a:lstStyle/>
            <a:p>
              <a:endParaRPr lang="en-US"/>
            </a:p>
          </p:txBody>
        </p:sp>
        <p:sp>
          <p:nvSpPr>
            <p:cNvPr id="44060" name="Line 47"/>
            <p:cNvSpPr>
              <a:spLocks noChangeShapeType="1"/>
            </p:cNvSpPr>
            <p:nvPr/>
          </p:nvSpPr>
          <p:spPr bwMode="auto">
            <a:xfrm flipH="1">
              <a:off x="1732" y="3041"/>
              <a:ext cx="1115" cy="0"/>
            </a:xfrm>
            <a:prstGeom prst="line">
              <a:avLst/>
            </a:prstGeom>
            <a:noFill/>
            <a:ln w="9525">
              <a:solidFill>
                <a:schemeClr val="tx1"/>
              </a:solidFill>
              <a:round/>
              <a:headEnd/>
              <a:tailEnd/>
            </a:ln>
          </p:spPr>
          <p:txBody>
            <a:bodyPr/>
            <a:lstStyle/>
            <a:p>
              <a:endParaRPr lang="en-US"/>
            </a:p>
          </p:txBody>
        </p:sp>
        <p:sp>
          <p:nvSpPr>
            <p:cNvPr id="44061" name="Line 48"/>
            <p:cNvSpPr>
              <a:spLocks noChangeShapeType="1"/>
            </p:cNvSpPr>
            <p:nvPr/>
          </p:nvSpPr>
          <p:spPr bwMode="auto">
            <a:xfrm flipH="1">
              <a:off x="1943" y="2908"/>
              <a:ext cx="617" cy="0"/>
            </a:xfrm>
            <a:prstGeom prst="line">
              <a:avLst/>
            </a:prstGeom>
            <a:noFill/>
            <a:ln w="9525">
              <a:solidFill>
                <a:schemeClr val="tx1"/>
              </a:solidFill>
              <a:round/>
              <a:headEnd/>
              <a:tailEnd/>
            </a:ln>
          </p:spPr>
          <p:txBody>
            <a:bodyPr/>
            <a:lstStyle/>
            <a:p>
              <a:endParaRPr lang="en-US"/>
            </a:p>
          </p:txBody>
        </p:sp>
        <p:sp>
          <p:nvSpPr>
            <p:cNvPr id="44062" name="Line 49"/>
            <p:cNvSpPr>
              <a:spLocks noChangeShapeType="1"/>
            </p:cNvSpPr>
            <p:nvPr/>
          </p:nvSpPr>
          <p:spPr bwMode="auto">
            <a:xfrm flipH="1">
              <a:off x="1297" y="2397"/>
              <a:ext cx="1510" cy="0"/>
            </a:xfrm>
            <a:prstGeom prst="line">
              <a:avLst/>
            </a:prstGeom>
            <a:noFill/>
            <a:ln w="9525">
              <a:solidFill>
                <a:schemeClr val="tx1"/>
              </a:solidFill>
              <a:round/>
              <a:headEnd/>
              <a:tailEnd/>
            </a:ln>
          </p:spPr>
          <p:txBody>
            <a:bodyPr/>
            <a:lstStyle/>
            <a:p>
              <a:endParaRPr lang="en-US"/>
            </a:p>
          </p:txBody>
        </p:sp>
        <p:sp>
          <p:nvSpPr>
            <p:cNvPr id="44063" name="Line 50"/>
            <p:cNvSpPr>
              <a:spLocks noChangeShapeType="1"/>
            </p:cNvSpPr>
            <p:nvPr/>
          </p:nvSpPr>
          <p:spPr bwMode="auto">
            <a:xfrm flipH="1">
              <a:off x="2747" y="2405"/>
              <a:ext cx="0" cy="630"/>
            </a:xfrm>
            <a:prstGeom prst="line">
              <a:avLst/>
            </a:prstGeom>
            <a:noFill/>
            <a:ln w="28575">
              <a:solidFill>
                <a:schemeClr val="tx1"/>
              </a:solidFill>
              <a:round/>
              <a:headEnd type="arrow" w="med" len="med"/>
              <a:tailEnd type="arrow" w="med" len="med"/>
            </a:ln>
          </p:spPr>
          <p:txBody>
            <a:bodyPr/>
            <a:lstStyle/>
            <a:p>
              <a:endParaRPr lang="en-US"/>
            </a:p>
          </p:txBody>
        </p:sp>
        <p:sp>
          <p:nvSpPr>
            <p:cNvPr id="44064" name="Text Box 51"/>
            <p:cNvSpPr txBox="1">
              <a:spLocks noChangeArrowheads="1"/>
            </p:cNvSpPr>
            <p:nvPr/>
          </p:nvSpPr>
          <p:spPr bwMode="auto">
            <a:xfrm flipH="1">
              <a:off x="2703" y="2608"/>
              <a:ext cx="307" cy="205"/>
            </a:xfrm>
            <a:prstGeom prst="rect">
              <a:avLst/>
            </a:prstGeom>
            <a:noFill/>
            <a:ln w="9525">
              <a:noFill/>
              <a:miter lim="800000"/>
              <a:headEnd/>
              <a:tailEnd/>
            </a:ln>
          </p:spPr>
          <p:txBody>
            <a:bodyPr>
              <a:spAutoFit/>
            </a:bodyPr>
            <a:lstStyle/>
            <a:p>
              <a:pPr algn="just">
                <a:lnSpc>
                  <a:spcPct val="85000"/>
                </a:lnSpc>
                <a:spcAft>
                  <a:spcPct val="25000"/>
                </a:spcAft>
                <a:tabLst>
                  <a:tab pos="731838" algn="l"/>
                </a:tabLst>
              </a:pPr>
              <a:r>
                <a:rPr lang="en-US" sz="1800">
                  <a:solidFill>
                    <a:srgbClr val="000066"/>
                  </a:solidFill>
                  <a:latin typeface="Arial Narrow" pitchFamily="34" charset="0"/>
                  <a:ea typeface="ＭＳ Ｐゴシック" pitchFamily="-32" charset="-128"/>
                </a:rPr>
                <a:t>p</a:t>
              </a:r>
              <a:r>
                <a:rPr lang="en-US" sz="1800" baseline="-25000">
                  <a:solidFill>
                    <a:srgbClr val="000066"/>
                  </a:solidFill>
                  <a:latin typeface="Arial Narrow" pitchFamily="34" charset="0"/>
                  <a:ea typeface="ＭＳ Ｐゴシック" pitchFamily="-32" charset="-128"/>
                </a:rPr>
                <a:t>1</a:t>
              </a:r>
              <a:endParaRPr lang="en-US" sz="1800">
                <a:solidFill>
                  <a:srgbClr val="000066"/>
                </a:solidFill>
                <a:latin typeface="Arial Narrow" pitchFamily="34" charset="0"/>
                <a:ea typeface="ＭＳ Ｐゴシック" pitchFamily="-32" charset="-128"/>
              </a:endParaRPr>
            </a:p>
          </p:txBody>
        </p:sp>
        <p:sp>
          <p:nvSpPr>
            <p:cNvPr id="44065" name="Text Box 52"/>
            <p:cNvSpPr txBox="1">
              <a:spLocks noChangeArrowheads="1"/>
            </p:cNvSpPr>
            <p:nvPr/>
          </p:nvSpPr>
          <p:spPr bwMode="auto">
            <a:xfrm flipH="1">
              <a:off x="2529" y="2844"/>
              <a:ext cx="338" cy="205"/>
            </a:xfrm>
            <a:prstGeom prst="rect">
              <a:avLst/>
            </a:prstGeom>
            <a:noFill/>
            <a:ln w="9525">
              <a:noFill/>
              <a:miter lim="800000"/>
              <a:headEnd/>
              <a:tailEnd/>
            </a:ln>
          </p:spPr>
          <p:txBody>
            <a:bodyPr>
              <a:spAutoFit/>
            </a:bodyPr>
            <a:lstStyle/>
            <a:p>
              <a:pPr algn="just">
                <a:lnSpc>
                  <a:spcPct val="85000"/>
                </a:lnSpc>
                <a:spcAft>
                  <a:spcPct val="25000"/>
                </a:spcAft>
                <a:tabLst>
                  <a:tab pos="731838" algn="l"/>
                </a:tabLst>
              </a:pPr>
              <a:r>
                <a:rPr lang="en-US" sz="1800">
                  <a:solidFill>
                    <a:srgbClr val="000066"/>
                  </a:solidFill>
                  <a:latin typeface="Arial Narrow" pitchFamily="34" charset="0"/>
                  <a:ea typeface="ＭＳ Ｐゴシック" pitchFamily="-32" charset="-128"/>
                </a:rPr>
                <a:t>p</a:t>
              </a:r>
              <a:r>
                <a:rPr lang="en-US" sz="1800" baseline="-25000">
                  <a:solidFill>
                    <a:srgbClr val="000066"/>
                  </a:solidFill>
                  <a:latin typeface="Arial Narrow" pitchFamily="34" charset="0"/>
                  <a:ea typeface="ＭＳ Ｐゴシック" pitchFamily="-32" charset="-128"/>
                </a:rPr>
                <a:t>2</a:t>
              </a:r>
              <a:endParaRPr lang="en-US" sz="1800">
                <a:solidFill>
                  <a:srgbClr val="000066"/>
                </a:solidFill>
                <a:latin typeface="Arial Narrow" pitchFamily="34" charset="0"/>
                <a:ea typeface="ＭＳ Ｐゴシック" pitchFamily="-32" charset="-128"/>
              </a:endParaRPr>
            </a:p>
          </p:txBody>
        </p:sp>
        <p:sp>
          <p:nvSpPr>
            <p:cNvPr id="322613" name="Text Box 53"/>
            <p:cNvSpPr txBox="1">
              <a:spLocks noChangeArrowheads="1"/>
            </p:cNvSpPr>
            <p:nvPr/>
          </p:nvSpPr>
          <p:spPr bwMode="auto">
            <a:xfrm flipH="1">
              <a:off x="1829" y="2425"/>
              <a:ext cx="441" cy="195"/>
            </a:xfrm>
            <a:prstGeom prst="rect">
              <a:avLst/>
            </a:prstGeom>
            <a:solidFill>
              <a:srgbClr val="FFFFFF"/>
            </a:solidFill>
            <a:ln w="9525">
              <a:solidFill>
                <a:schemeClr val="tx1"/>
              </a:solidFill>
              <a:miter lim="800000"/>
              <a:headEnd/>
              <a:tailEnd/>
            </a:ln>
            <a:effectLst/>
          </p:spPr>
          <p:txBody>
            <a:bodyPr lIns="0" rIns="0">
              <a:spAutoFit/>
            </a:bodyPr>
            <a:lstStyle/>
            <a:p>
              <a:pPr algn="ctr">
                <a:lnSpc>
                  <a:spcPct val="85000"/>
                </a:lnSpc>
                <a:spcAft>
                  <a:spcPct val="25000"/>
                </a:spcAft>
                <a:tabLst>
                  <a:tab pos="731838" algn="l"/>
                </a:tabLst>
                <a:defRPr/>
              </a:pPr>
              <a:r>
                <a:rPr lang="en-US" sz="1600">
                  <a:effectLst>
                    <a:outerShdw blurRad="38100" dist="38100" dir="2700000" algn="tl">
                      <a:srgbClr val="C0C0C0"/>
                    </a:outerShdw>
                  </a:effectLst>
                  <a:latin typeface="Arial Narrow" pitchFamily="34" charset="0"/>
                  <a:ea typeface="ＭＳ Ｐゴシック" pitchFamily="-32" charset="-128"/>
                </a:rPr>
                <a:t>Saddle</a:t>
              </a:r>
              <a:endParaRPr lang="en-US" sz="3200">
                <a:effectLst>
                  <a:outerShdw blurRad="38100" dist="38100" dir="2700000" algn="tl">
                    <a:srgbClr val="C0C0C0"/>
                  </a:outerShdw>
                </a:effectLst>
                <a:latin typeface="Arial Narrow" pitchFamily="34" charset="0"/>
                <a:ea typeface="ＭＳ Ｐゴシック" pitchFamily="-32" charset="-128"/>
              </a:endParaRPr>
            </a:p>
          </p:txBody>
        </p:sp>
        <p:sp>
          <p:nvSpPr>
            <p:cNvPr id="44067" name="Line 54"/>
            <p:cNvSpPr>
              <a:spLocks noChangeShapeType="1"/>
            </p:cNvSpPr>
            <p:nvPr/>
          </p:nvSpPr>
          <p:spPr bwMode="auto">
            <a:xfrm flipH="1">
              <a:off x="1718" y="2717"/>
              <a:ext cx="121" cy="255"/>
            </a:xfrm>
            <a:prstGeom prst="line">
              <a:avLst/>
            </a:prstGeom>
            <a:noFill/>
            <a:ln w="38100">
              <a:solidFill>
                <a:schemeClr val="tx1"/>
              </a:solidFill>
              <a:round/>
              <a:headEnd/>
              <a:tailEnd type="triangle" w="med" len="med"/>
            </a:ln>
          </p:spPr>
          <p:txBody>
            <a:bodyPr/>
            <a:lstStyle/>
            <a:p>
              <a:endParaRPr lang="en-US"/>
            </a:p>
          </p:txBody>
        </p:sp>
        <p:sp>
          <p:nvSpPr>
            <p:cNvPr id="44068" name="Line 97"/>
            <p:cNvSpPr>
              <a:spLocks noChangeShapeType="1"/>
            </p:cNvSpPr>
            <p:nvPr/>
          </p:nvSpPr>
          <p:spPr bwMode="auto">
            <a:xfrm flipH="1">
              <a:off x="2529" y="2915"/>
              <a:ext cx="0" cy="136"/>
            </a:xfrm>
            <a:prstGeom prst="line">
              <a:avLst/>
            </a:prstGeom>
            <a:noFill/>
            <a:ln w="3175">
              <a:solidFill>
                <a:schemeClr val="tx1"/>
              </a:solidFill>
              <a:round/>
              <a:headEnd type="arrow" w="med" len="med"/>
              <a:tailEnd type="arrow" w="med" len="med"/>
            </a:ln>
          </p:spPr>
          <p:txBody>
            <a:bodyPr/>
            <a:lstStyle/>
            <a:p>
              <a:endParaRPr lang="en-US"/>
            </a:p>
          </p:txBody>
        </p:sp>
      </p:grpSp>
    </p:spTree>
  </p:cSld>
  <p:clrMapOvr>
    <a:masterClrMapping/>
  </p:clrMapOvr>
  <p:transition advTm="14641"/>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pPr eaLnBrk="1" hangingPunct="1"/>
            <a:r>
              <a:rPr lang="en-US" sz="2800" smtClean="0"/>
              <a:t>The Segmentation Method is Robust </a:t>
            </a:r>
            <a:br>
              <a:rPr lang="en-US" sz="2800" smtClean="0"/>
            </a:br>
            <a:r>
              <a:rPr lang="en-US" sz="2800" smtClean="0"/>
              <a:t>From Early Mixing to Late Turbulence</a:t>
            </a:r>
            <a:endParaRPr lang="en-US" sz="2000" smtClean="0"/>
          </a:p>
        </p:txBody>
      </p:sp>
      <p:pic>
        <p:nvPicPr>
          <p:cNvPr id="45059" name="Picture 3" descr="mt-0100_0_0239_zoom"/>
          <p:cNvPicPr>
            <a:picLocks noChangeAspect="1" noChangeArrowheads="1"/>
          </p:cNvPicPr>
          <p:nvPr/>
        </p:nvPicPr>
        <p:blipFill>
          <a:blip r:embed="rId3"/>
          <a:srcRect/>
          <a:stretch>
            <a:fillRect/>
          </a:stretch>
        </p:blipFill>
        <p:spPr bwMode="auto">
          <a:xfrm>
            <a:off x="711200" y="1606550"/>
            <a:ext cx="3656013" cy="2741613"/>
          </a:xfrm>
          <a:prstGeom prst="rect">
            <a:avLst/>
          </a:prstGeom>
          <a:noFill/>
          <a:ln w="9525">
            <a:solidFill>
              <a:schemeClr val="tx1"/>
            </a:solidFill>
            <a:miter lim="800000"/>
            <a:headEnd/>
            <a:tailEnd/>
          </a:ln>
        </p:spPr>
      </p:pic>
      <p:pic>
        <p:nvPicPr>
          <p:cNvPr id="45060" name="Picture 4" descr="mt-0400_0_0239_zoom"/>
          <p:cNvPicPr>
            <a:picLocks noChangeAspect="1" noChangeArrowheads="1"/>
          </p:cNvPicPr>
          <p:nvPr/>
        </p:nvPicPr>
        <p:blipFill>
          <a:blip r:embed="rId4"/>
          <a:srcRect/>
          <a:stretch>
            <a:fillRect/>
          </a:stretch>
        </p:blipFill>
        <p:spPr bwMode="auto">
          <a:xfrm>
            <a:off x="2540000" y="3409950"/>
            <a:ext cx="3656013" cy="2741613"/>
          </a:xfrm>
          <a:prstGeom prst="rect">
            <a:avLst/>
          </a:prstGeom>
          <a:noFill/>
          <a:ln w="9525">
            <a:solidFill>
              <a:schemeClr val="tx1"/>
            </a:solidFill>
            <a:miter lim="800000"/>
            <a:headEnd/>
            <a:tailEnd/>
          </a:ln>
        </p:spPr>
      </p:pic>
      <p:pic>
        <p:nvPicPr>
          <p:cNvPr id="45061" name="Picture 5" descr="mt-0700_0_0239_zoom"/>
          <p:cNvPicPr>
            <a:picLocks noChangeAspect="1" noChangeArrowheads="1"/>
          </p:cNvPicPr>
          <p:nvPr/>
        </p:nvPicPr>
        <p:blipFill>
          <a:blip r:embed="rId5"/>
          <a:srcRect/>
          <a:stretch>
            <a:fillRect/>
          </a:stretch>
        </p:blipFill>
        <p:spPr bwMode="auto">
          <a:xfrm>
            <a:off x="4800600" y="1581150"/>
            <a:ext cx="3656013" cy="2743200"/>
          </a:xfrm>
          <a:prstGeom prst="rect">
            <a:avLst/>
          </a:prstGeom>
          <a:noFill/>
          <a:ln w="9525">
            <a:solidFill>
              <a:schemeClr val="tx1"/>
            </a:solidFill>
            <a:miter lim="800000"/>
            <a:headEnd/>
            <a:tailEnd/>
          </a:ln>
        </p:spPr>
      </p:pic>
      <p:sp>
        <p:nvSpPr>
          <p:cNvPr id="45062" name="Text Box 6"/>
          <p:cNvSpPr txBox="1">
            <a:spLocks noChangeArrowheads="1"/>
          </p:cNvSpPr>
          <p:nvPr/>
        </p:nvSpPr>
        <p:spPr bwMode="auto">
          <a:xfrm>
            <a:off x="609600" y="4324350"/>
            <a:ext cx="1219200" cy="457200"/>
          </a:xfrm>
          <a:prstGeom prst="rect">
            <a:avLst/>
          </a:prstGeom>
          <a:noFill/>
          <a:ln w="9525">
            <a:noFill/>
            <a:miter lim="800000"/>
            <a:headEnd/>
            <a:tailEnd/>
          </a:ln>
        </p:spPr>
        <p:txBody>
          <a:bodyPr>
            <a:spAutoFit/>
          </a:bodyPr>
          <a:lstStyle/>
          <a:p>
            <a:pPr>
              <a:spcBef>
                <a:spcPct val="50000"/>
              </a:spcBef>
            </a:pPr>
            <a:r>
              <a:rPr lang="en-US" sz="2400">
                <a:latin typeface="Helvetica" pitchFamily="34" charset="0"/>
                <a:ea typeface="ＭＳ Ｐゴシック" pitchFamily="-32" charset="-128"/>
              </a:rPr>
              <a:t>T=100</a:t>
            </a:r>
          </a:p>
        </p:txBody>
      </p:sp>
      <p:sp>
        <p:nvSpPr>
          <p:cNvPr id="45063" name="Text Box 7"/>
          <p:cNvSpPr txBox="1">
            <a:spLocks noChangeArrowheads="1"/>
          </p:cNvSpPr>
          <p:nvPr/>
        </p:nvSpPr>
        <p:spPr bwMode="auto">
          <a:xfrm>
            <a:off x="1371600" y="5695950"/>
            <a:ext cx="1219200" cy="457200"/>
          </a:xfrm>
          <a:prstGeom prst="rect">
            <a:avLst/>
          </a:prstGeom>
          <a:noFill/>
          <a:ln w="9525">
            <a:noFill/>
            <a:miter lim="800000"/>
            <a:headEnd/>
            <a:tailEnd/>
          </a:ln>
        </p:spPr>
        <p:txBody>
          <a:bodyPr>
            <a:spAutoFit/>
          </a:bodyPr>
          <a:lstStyle/>
          <a:p>
            <a:pPr>
              <a:spcBef>
                <a:spcPct val="50000"/>
              </a:spcBef>
            </a:pPr>
            <a:r>
              <a:rPr lang="en-US" sz="2400">
                <a:latin typeface="Helvetica" pitchFamily="34" charset="0"/>
                <a:ea typeface="ＭＳ Ｐゴシック" pitchFamily="-32" charset="-128"/>
              </a:rPr>
              <a:t>T=353</a:t>
            </a:r>
          </a:p>
        </p:txBody>
      </p:sp>
      <p:sp>
        <p:nvSpPr>
          <p:cNvPr id="45064" name="Text Box 8"/>
          <p:cNvSpPr txBox="1">
            <a:spLocks noChangeArrowheads="1"/>
          </p:cNvSpPr>
          <p:nvPr/>
        </p:nvSpPr>
        <p:spPr bwMode="auto">
          <a:xfrm>
            <a:off x="7239000" y="4400550"/>
            <a:ext cx="1219200" cy="457200"/>
          </a:xfrm>
          <a:prstGeom prst="rect">
            <a:avLst/>
          </a:prstGeom>
          <a:noFill/>
          <a:ln w="9525">
            <a:noFill/>
            <a:miter lim="800000"/>
            <a:headEnd/>
            <a:tailEnd/>
          </a:ln>
        </p:spPr>
        <p:txBody>
          <a:bodyPr>
            <a:spAutoFit/>
          </a:bodyPr>
          <a:lstStyle/>
          <a:p>
            <a:pPr>
              <a:spcBef>
                <a:spcPct val="50000"/>
              </a:spcBef>
            </a:pPr>
            <a:r>
              <a:rPr lang="en-US" sz="2400">
                <a:latin typeface="Helvetica" pitchFamily="34" charset="0"/>
                <a:ea typeface="ＭＳ Ｐゴシック" pitchFamily="-32" charset="-128"/>
              </a:rPr>
              <a:t>T=700</a:t>
            </a:r>
          </a:p>
        </p:txBody>
      </p:sp>
    </p:spTree>
  </p:cSld>
  <p:clrMapOvr>
    <a:masterClrMapping/>
  </p:clrMapOvr>
  <p:transition advTm="22641"/>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6" name="Freeform 2"/>
          <p:cNvSpPr>
            <a:spLocks/>
          </p:cNvSpPr>
          <p:nvPr/>
        </p:nvSpPr>
        <p:spPr bwMode="auto">
          <a:xfrm flipV="1">
            <a:off x="5786438" y="2551113"/>
            <a:ext cx="352425" cy="990600"/>
          </a:xfrm>
          <a:custGeom>
            <a:avLst/>
            <a:gdLst/>
            <a:ahLst/>
            <a:cxnLst>
              <a:cxn ang="0">
                <a:pos x="1170" y="0"/>
              </a:cxn>
              <a:cxn ang="0">
                <a:pos x="804" y="640"/>
              </a:cxn>
              <a:cxn ang="0">
                <a:pos x="0" y="928"/>
              </a:cxn>
            </a:cxnLst>
            <a:rect l="0" t="0" r="r" b="b"/>
            <a:pathLst>
              <a:path w="1170" h="928">
                <a:moveTo>
                  <a:pt x="1170" y="0"/>
                </a:moveTo>
                <a:cubicBezTo>
                  <a:pt x="1084" y="242"/>
                  <a:pt x="999" y="485"/>
                  <a:pt x="804" y="640"/>
                </a:cubicBezTo>
                <a:cubicBezTo>
                  <a:pt x="609" y="795"/>
                  <a:pt x="304" y="861"/>
                  <a:pt x="0" y="928"/>
                </a:cubicBezTo>
              </a:path>
            </a:pathLst>
          </a:custGeom>
          <a:noFill/>
          <a:ln w="12700" cmpd="sng">
            <a:solidFill>
              <a:schemeClr val="accent2"/>
            </a:solidFill>
            <a:round/>
            <a:headEnd type="none" w="med" len="med"/>
            <a:tailEnd type="triangle" w="med" len="med"/>
          </a:ln>
          <a:effectLst>
            <a:outerShdw dist="17961" dir="2700000" algn="ctr" rotWithShape="0">
              <a:schemeClr val="bg2">
                <a:alpha val="50000"/>
              </a:schemeClr>
            </a:outerShdw>
          </a:effectLst>
        </p:spPr>
        <p:txBody>
          <a:bodyPr/>
          <a:lstStyle/>
          <a:p>
            <a:pPr>
              <a:defRPr/>
            </a:pPr>
            <a:endParaRPr lang="en-US"/>
          </a:p>
        </p:txBody>
      </p:sp>
      <p:sp>
        <p:nvSpPr>
          <p:cNvPr id="8196" name="Line 3"/>
          <p:cNvSpPr>
            <a:spLocks noChangeShapeType="1"/>
          </p:cNvSpPr>
          <p:nvPr/>
        </p:nvSpPr>
        <p:spPr bwMode="auto">
          <a:xfrm>
            <a:off x="5862638" y="2843213"/>
            <a:ext cx="533400" cy="0"/>
          </a:xfrm>
          <a:prstGeom prst="line">
            <a:avLst/>
          </a:prstGeom>
          <a:noFill/>
          <a:ln w="57150">
            <a:solidFill>
              <a:schemeClr val="bg1"/>
            </a:solidFill>
            <a:round/>
            <a:headEnd/>
            <a:tailEnd/>
          </a:ln>
        </p:spPr>
        <p:txBody>
          <a:bodyPr wrap="none" anchor="ctr">
            <a:spAutoFit/>
          </a:bodyPr>
          <a:lstStyle/>
          <a:p>
            <a:endParaRPr lang="en-US"/>
          </a:p>
        </p:txBody>
      </p:sp>
      <p:sp>
        <p:nvSpPr>
          <p:cNvPr id="328708" name="Freeform 4"/>
          <p:cNvSpPr>
            <a:spLocks/>
          </p:cNvSpPr>
          <p:nvPr/>
        </p:nvSpPr>
        <p:spPr bwMode="auto">
          <a:xfrm>
            <a:off x="6135688" y="4103688"/>
            <a:ext cx="1012825" cy="909637"/>
          </a:xfrm>
          <a:custGeom>
            <a:avLst/>
            <a:gdLst/>
            <a:ahLst/>
            <a:cxnLst>
              <a:cxn ang="0">
                <a:pos x="0" y="0"/>
              </a:cxn>
              <a:cxn ang="0">
                <a:pos x="201" y="451"/>
              </a:cxn>
              <a:cxn ang="0">
                <a:pos x="638" y="573"/>
              </a:cxn>
            </a:cxnLst>
            <a:rect l="0" t="0" r="r" b="b"/>
            <a:pathLst>
              <a:path w="638" h="573">
                <a:moveTo>
                  <a:pt x="0" y="0"/>
                </a:moveTo>
                <a:cubicBezTo>
                  <a:pt x="47" y="171"/>
                  <a:pt x="95" y="356"/>
                  <a:pt x="201" y="451"/>
                </a:cubicBezTo>
                <a:cubicBezTo>
                  <a:pt x="307" y="546"/>
                  <a:pt x="547" y="548"/>
                  <a:pt x="638" y="573"/>
                </a:cubicBezTo>
              </a:path>
            </a:pathLst>
          </a:custGeom>
          <a:noFill/>
          <a:ln w="12700" cmpd="sng">
            <a:solidFill>
              <a:schemeClr val="accent2"/>
            </a:solidFill>
            <a:round/>
            <a:headEnd type="none" w="med" len="med"/>
            <a:tailEnd type="triangle" w="med" len="med"/>
          </a:ln>
          <a:effectLst>
            <a:outerShdw dist="17961" dir="2700000" algn="ctr" rotWithShape="0">
              <a:schemeClr val="bg2">
                <a:alpha val="50000"/>
              </a:schemeClr>
            </a:outerShdw>
          </a:effectLst>
        </p:spPr>
        <p:txBody>
          <a:bodyPr/>
          <a:lstStyle/>
          <a:p>
            <a:pPr>
              <a:defRPr/>
            </a:pPr>
            <a:endParaRPr lang="en-US"/>
          </a:p>
        </p:txBody>
      </p:sp>
      <p:pic>
        <p:nvPicPr>
          <p:cNvPr id="8198" name="Picture 5" descr="mt-0700_0_0239"/>
          <p:cNvPicPr>
            <a:picLocks noChangeAspect="1" noChangeArrowheads="1"/>
          </p:cNvPicPr>
          <p:nvPr/>
        </p:nvPicPr>
        <p:blipFill>
          <a:blip r:embed="rId4" cstate="print"/>
          <a:srcRect/>
          <a:stretch>
            <a:fillRect/>
          </a:stretch>
        </p:blipFill>
        <p:spPr bwMode="auto">
          <a:xfrm>
            <a:off x="6877050" y="2390775"/>
            <a:ext cx="1249363" cy="938213"/>
          </a:xfrm>
          <a:prstGeom prst="rect">
            <a:avLst/>
          </a:prstGeom>
          <a:noFill/>
          <a:ln w="9525">
            <a:solidFill>
              <a:schemeClr val="accent2"/>
            </a:solidFill>
            <a:miter lim="800000"/>
            <a:headEnd/>
            <a:tailEnd/>
          </a:ln>
        </p:spPr>
      </p:pic>
      <p:pic>
        <p:nvPicPr>
          <p:cNvPr id="8199" name="Picture 6" descr="mt-0503_0_0239"/>
          <p:cNvPicPr>
            <a:picLocks noChangeAspect="1" noChangeArrowheads="1"/>
          </p:cNvPicPr>
          <p:nvPr/>
        </p:nvPicPr>
        <p:blipFill>
          <a:blip r:embed="rId5"/>
          <a:srcRect/>
          <a:stretch>
            <a:fillRect/>
          </a:stretch>
        </p:blipFill>
        <p:spPr bwMode="auto">
          <a:xfrm>
            <a:off x="5053013" y="4910138"/>
            <a:ext cx="1236662" cy="928687"/>
          </a:xfrm>
          <a:prstGeom prst="rect">
            <a:avLst/>
          </a:prstGeom>
          <a:noFill/>
          <a:ln w="9525">
            <a:solidFill>
              <a:schemeClr val="accent2"/>
            </a:solidFill>
            <a:miter lim="800000"/>
            <a:headEnd/>
            <a:tailEnd/>
          </a:ln>
        </p:spPr>
      </p:pic>
      <p:pic>
        <p:nvPicPr>
          <p:cNvPr id="8200" name="Picture 7" descr="mt-0400_0_0239"/>
          <p:cNvPicPr>
            <a:picLocks noChangeAspect="1" noChangeArrowheads="1"/>
          </p:cNvPicPr>
          <p:nvPr/>
        </p:nvPicPr>
        <p:blipFill>
          <a:blip r:embed="rId6"/>
          <a:srcRect/>
          <a:stretch>
            <a:fillRect/>
          </a:stretch>
        </p:blipFill>
        <p:spPr bwMode="auto">
          <a:xfrm>
            <a:off x="2620963" y="4910138"/>
            <a:ext cx="1243012" cy="933450"/>
          </a:xfrm>
          <a:prstGeom prst="rect">
            <a:avLst/>
          </a:prstGeom>
          <a:noFill/>
          <a:ln w="9525">
            <a:solidFill>
              <a:schemeClr val="accent2"/>
            </a:solidFill>
            <a:miter lim="800000"/>
            <a:headEnd/>
            <a:tailEnd/>
          </a:ln>
        </p:spPr>
      </p:pic>
      <p:pic>
        <p:nvPicPr>
          <p:cNvPr id="8201" name="Picture 8" descr="mt-0353_0_0239"/>
          <p:cNvPicPr>
            <a:picLocks noChangeAspect="1" noChangeArrowheads="1"/>
          </p:cNvPicPr>
          <p:nvPr/>
        </p:nvPicPr>
        <p:blipFill>
          <a:blip r:embed="rId7"/>
          <a:srcRect/>
          <a:stretch>
            <a:fillRect/>
          </a:stretch>
        </p:blipFill>
        <p:spPr bwMode="auto">
          <a:xfrm>
            <a:off x="1292225" y="4910138"/>
            <a:ext cx="1236663" cy="928687"/>
          </a:xfrm>
          <a:prstGeom prst="rect">
            <a:avLst/>
          </a:prstGeom>
          <a:noFill/>
          <a:ln w="9525">
            <a:solidFill>
              <a:schemeClr val="accent2"/>
            </a:solidFill>
            <a:miter lim="800000"/>
            <a:headEnd/>
            <a:tailEnd/>
          </a:ln>
        </p:spPr>
      </p:pic>
      <p:pic>
        <p:nvPicPr>
          <p:cNvPr id="8202" name="Picture 9" descr="mt-0053_0_0239"/>
          <p:cNvPicPr>
            <a:picLocks noChangeAspect="1" noChangeArrowheads="1"/>
          </p:cNvPicPr>
          <p:nvPr/>
        </p:nvPicPr>
        <p:blipFill>
          <a:blip r:embed="rId8"/>
          <a:srcRect/>
          <a:stretch>
            <a:fillRect/>
          </a:stretch>
        </p:blipFill>
        <p:spPr bwMode="auto">
          <a:xfrm>
            <a:off x="830263" y="2336800"/>
            <a:ext cx="1243012" cy="931863"/>
          </a:xfrm>
          <a:prstGeom prst="rect">
            <a:avLst/>
          </a:prstGeom>
          <a:noFill/>
          <a:ln w="9525">
            <a:solidFill>
              <a:schemeClr val="accent2"/>
            </a:solidFill>
            <a:miter lim="800000"/>
            <a:headEnd/>
            <a:tailEnd/>
          </a:ln>
        </p:spPr>
      </p:pic>
      <p:sp>
        <p:nvSpPr>
          <p:cNvPr id="8203" name="Rectangle 10"/>
          <p:cNvSpPr>
            <a:spLocks noChangeArrowheads="1"/>
          </p:cNvSpPr>
          <p:nvPr/>
        </p:nvSpPr>
        <p:spPr bwMode="auto">
          <a:xfrm flipH="1">
            <a:off x="1335088" y="2805113"/>
            <a:ext cx="104775" cy="80962"/>
          </a:xfrm>
          <a:prstGeom prst="rect">
            <a:avLst/>
          </a:prstGeom>
          <a:noFill/>
          <a:ln w="12700">
            <a:solidFill>
              <a:schemeClr val="tx1"/>
            </a:solidFill>
            <a:miter lim="800000"/>
            <a:headEnd/>
            <a:tailEnd/>
          </a:ln>
        </p:spPr>
        <p:txBody>
          <a:bodyPr wrap="none" anchor="ctr"/>
          <a:lstStyle/>
          <a:p>
            <a:endParaRPr lang="en-US"/>
          </a:p>
        </p:txBody>
      </p:sp>
      <p:sp>
        <p:nvSpPr>
          <p:cNvPr id="8204" name="Line 11"/>
          <p:cNvSpPr>
            <a:spLocks noChangeShapeType="1"/>
          </p:cNvSpPr>
          <p:nvPr/>
        </p:nvSpPr>
        <p:spPr bwMode="auto">
          <a:xfrm flipV="1">
            <a:off x="1439863" y="2432050"/>
            <a:ext cx="509587" cy="447675"/>
          </a:xfrm>
          <a:prstGeom prst="line">
            <a:avLst/>
          </a:prstGeom>
          <a:noFill/>
          <a:ln w="9525">
            <a:solidFill>
              <a:schemeClr val="tx1"/>
            </a:solidFill>
            <a:round/>
            <a:headEnd/>
            <a:tailEnd/>
          </a:ln>
        </p:spPr>
        <p:txBody>
          <a:bodyPr/>
          <a:lstStyle/>
          <a:p>
            <a:endParaRPr lang="en-US"/>
          </a:p>
        </p:txBody>
      </p:sp>
      <p:sp>
        <p:nvSpPr>
          <p:cNvPr id="8205" name="Line 12"/>
          <p:cNvSpPr>
            <a:spLocks noChangeShapeType="1"/>
          </p:cNvSpPr>
          <p:nvPr/>
        </p:nvSpPr>
        <p:spPr bwMode="auto">
          <a:xfrm flipH="1" flipV="1">
            <a:off x="703263" y="2432050"/>
            <a:ext cx="631825" cy="447675"/>
          </a:xfrm>
          <a:prstGeom prst="line">
            <a:avLst/>
          </a:prstGeom>
          <a:noFill/>
          <a:ln w="9525">
            <a:solidFill>
              <a:schemeClr val="tx1"/>
            </a:solidFill>
            <a:round/>
            <a:headEnd/>
            <a:tailEnd/>
          </a:ln>
        </p:spPr>
        <p:txBody>
          <a:bodyPr/>
          <a:lstStyle/>
          <a:p>
            <a:endParaRPr lang="en-US"/>
          </a:p>
        </p:txBody>
      </p:sp>
      <p:pic>
        <p:nvPicPr>
          <p:cNvPr id="8206" name="Picture 13" descr="mt-0053_0_0239_zoom"/>
          <p:cNvPicPr>
            <a:picLocks noChangeAspect="1" noChangeArrowheads="1"/>
          </p:cNvPicPr>
          <p:nvPr/>
        </p:nvPicPr>
        <p:blipFill>
          <a:blip r:embed="rId9"/>
          <a:srcRect/>
          <a:stretch>
            <a:fillRect/>
          </a:stretch>
        </p:blipFill>
        <p:spPr bwMode="auto">
          <a:xfrm>
            <a:off x="701675" y="1493838"/>
            <a:ext cx="1247775" cy="938212"/>
          </a:xfrm>
          <a:prstGeom prst="rect">
            <a:avLst/>
          </a:prstGeom>
          <a:noFill/>
          <a:ln w="9525">
            <a:solidFill>
              <a:schemeClr val="tx1"/>
            </a:solidFill>
            <a:miter lim="800000"/>
            <a:headEnd/>
            <a:tailEnd/>
          </a:ln>
        </p:spPr>
      </p:pic>
      <p:sp>
        <p:nvSpPr>
          <p:cNvPr id="8207" name="Line 14"/>
          <p:cNvSpPr>
            <a:spLocks noChangeShapeType="1"/>
          </p:cNvSpPr>
          <p:nvPr/>
        </p:nvSpPr>
        <p:spPr bwMode="auto">
          <a:xfrm flipV="1">
            <a:off x="7202488" y="2057400"/>
            <a:ext cx="569912" cy="349250"/>
          </a:xfrm>
          <a:prstGeom prst="line">
            <a:avLst/>
          </a:prstGeom>
          <a:noFill/>
          <a:ln w="9525">
            <a:solidFill>
              <a:schemeClr val="tx1"/>
            </a:solidFill>
            <a:round/>
            <a:headEnd/>
            <a:tailEnd/>
          </a:ln>
        </p:spPr>
        <p:txBody>
          <a:bodyPr/>
          <a:lstStyle/>
          <a:p>
            <a:endParaRPr lang="en-US"/>
          </a:p>
        </p:txBody>
      </p:sp>
      <p:sp>
        <p:nvSpPr>
          <p:cNvPr id="8208" name="Line 15"/>
          <p:cNvSpPr>
            <a:spLocks noChangeShapeType="1"/>
          </p:cNvSpPr>
          <p:nvPr/>
        </p:nvSpPr>
        <p:spPr bwMode="auto">
          <a:xfrm>
            <a:off x="5440363" y="5556250"/>
            <a:ext cx="531812" cy="682625"/>
          </a:xfrm>
          <a:prstGeom prst="line">
            <a:avLst/>
          </a:prstGeom>
          <a:noFill/>
          <a:ln w="9525">
            <a:solidFill>
              <a:schemeClr val="tx1"/>
            </a:solidFill>
            <a:round/>
            <a:headEnd/>
            <a:tailEnd/>
          </a:ln>
        </p:spPr>
        <p:txBody>
          <a:bodyPr/>
          <a:lstStyle/>
          <a:p>
            <a:endParaRPr lang="en-US"/>
          </a:p>
        </p:txBody>
      </p:sp>
      <p:sp>
        <p:nvSpPr>
          <p:cNvPr id="8209" name="Line 16"/>
          <p:cNvSpPr>
            <a:spLocks noChangeShapeType="1"/>
          </p:cNvSpPr>
          <p:nvPr/>
        </p:nvSpPr>
        <p:spPr bwMode="auto">
          <a:xfrm>
            <a:off x="5826125" y="5200650"/>
            <a:ext cx="1420813" cy="92075"/>
          </a:xfrm>
          <a:prstGeom prst="line">
            <a:avLst/>
          </a:prstGeom>
          <a:noFill/>
          <a:ln w="9525">
            <a:solidFill>
              <a:schemeClr val="tx1"/>
            </a:solidFill>
            <a:round/>
            <a:headEnd/>
            <a:tailEnd/>
          </a:ln>
        </p:spPr>
        <p:txBody>
          <a:bodyPr/>
          <a:lstStyle/>
          <a:p>
            <a:endParaRPr lang="en-US"/>
          </a:p>
        </p:txBody>
      </p:sp>
      <p:sp>
        <p:nvSpPr>
          <p:cNvPr id="8210" name="Line 17"/>
          <p:cNvSpPr>
            <a:spLocks noChangeShapeType="1"/>
          </p:cNvSpPr>
          <p:nvPr/>
        </p:nvSpPr>
        <p:spPr bwMode="auto">
          <a:xfrm>
            <a:off x="3074988" y="5557838"/>
            <a:ext cx="465137" cy="681037"/>
          </a:xfrm>
          <a:prstGeom prst="line">
            <a:avLst/>
          </a:prstGeom>
          <a:noFill/>
          <a:ln w="9525">
            <a:solidFill>
              <a:schemeClr val="tx1"/>
            </a:solidFill>
            <a:round/>
            <a:headEnd/>
            <a:tailEnd/>
          </a:ln>
        </p:spPr>
        <p:txBody>
          <a:bodyPr/>
          <a:lstStyle/>
          <a:p>
            <a:endParaRPr lang="en-US"/>
          </a:p>
        </p:txBody>
      </p:sp>
      <p:sp>
        <p:nvSpPr>
          <p:cNvPr id="8211" name="Line 18"/>
          <p:cNvSpPr>
            <a:spLocks noChangeShapeType="1"/>
          </p:cNvSpPr>
          <p:nvPr/>
        </p:nvSpPr>
        <p:spPr bwMode="auto">
          <a:xfrm>
            <a:off x="3394075" y="5294313"/>
            <a:ext cx="157163" cy="7937"/>
          </a:xfrm>
          <a:prstGeom prst="line">
            <a:avLst/>
          </a:prstGeom>
          <a:noFill/>
          <a:ln w="9525">
            <a:solidFill>
              <a:schemeClr val="tx1"/>
            </a:solidFill>
            <a:round/>
            <a:headEnd/>
            <a:tailEnd/>
          </a:ln>
        </p:spPr>
        <p:txBody>
          <a:bodyPr/>
          <a:lstStyle/>
          <a:p>
            <a:endParaRPr lang="en-US"/>
          </a:p>
        </p:txBody>
      </p:sp>
      <p:sp>
        <p:nvSpPr>
          <p:cNvPr id="8212" name="Line 19"/>
          <p:cNvSpPr>
            <a:spLocks noChangeShapeType="1"/>
          </p:cNvSpPr>
          <p:nvPr/>
        </p:nvSpPr>
        <p:spPr bwMode="auto">
          <a:xfrm>
            <a:off x="5238750" y="3521075"/>
            <a:ext cx="1387475" cy="484188"/>
          </a:xfrm>
          <a:prstGeom prst="line">
            <a:avLst/>
          </a:prstGeom>
          <a:noFill/>
          <a:ln w="3175">
            <a:solidFill>
              <a:schemeClr val="tx1"/>
            </a:solidFill>
            <a:round/>
            <a:headEnd/>
            <a:tailEnd/>
          </a:ln>
        </p:spPr>
        <p:txBody>
          <a:bodyPr/>
          <a:lstStyle/>
          <a:p>
            <a:endParaRPr lang="en-US"/>
          </a:p>
        </p:txBody>
      </p:sp>
      <p:sp>
        <p:nvSpPr>
          <p:cNvPr id="8213" name="Line 20"/>
          <p:cNvSpPr>
            <a:spLocks noChangeShapeType="1"/>
          </p:cNvSpPr>
          <p:nvPr/>
        </p:nvSpPr>
        <p:spPr bwMode="auto">
          <a:xfrm>
            <a:off x="3292475" y="2641600"/>
            <a:ext cx="2192338" cy="631825"/>
          </a:xfrm>
          <a:prstGeom prst="line">
            <a:avLst/>
          </a:prstGeom>
          <a:noFill/>
          <a:ln w="3175">
            <a:solidFill>
              <a:schemeClr val="tx1"/>
            </a:solidFill>
            <a:round/>
            <a:headEnd/>
            <a:tailEnd/>
          </a:ln>
        </p:spPr>
        <p:txBody>
          <a:bodyPr/>
          <a:lstStyle/>
          <a:p>
            <a:endParaRPr lang="en-US"/>
          </a:p>
        </p:txBody>
      </p:sp>
      <p:sp>
        <p:nvSpPr>
          <p:cNvPr id="328725" name="Freeform 21"/>
          <p:cNvSpPr>
            <a:spLocks/>
          </p:cNvSpPr>
          <p:nvPr/>
        </p:nvSpPr>
        <p:spPr bwMode="auto">
          <a:xfrm>
            <a:off x="2108200" y="2851150"/>
            <a:ext cx="1893888" cy="266700"/>
          </a:xfrm>
          <a:custGeom>
            <a:avLst/>
            <a:gdLst/>
            <a:ahLst/>
            <a:cxnLst>
              <a:cxn ang="0">
                <a:pos x="1170" y="0"/>
              </a:cxn>
              <a:cxn ang="0">
                <a:pos x="804" y="640"/>
              </a:cxn>
              <a:cxn ang="0">
                <a:pos x="0" y="928"/>
              </a:cxn>
            </a:cxnLst>
            <a:rect l="0" t="0" r="r" b="b"/>
            <a:pathLst>
              <a:path w="1170" h="928">
                <a:moveTo>
                  <a:pt x="1170" y="0"/>
                </a:moveTo>
                <a:cubicBezTo>
                  <a:pt x="1084" y="242"/>
                  <a:pt x="999" y="485"/>
                  <a:pt x="804" y="640"/>
                </a:cubicBezTo>
                <a:cubicBezTo>
                  <a:pt x="609" y="795"/>
                  <a:pt x="304" y="861"/>
                  <a:pt x="0" y="928"/>
                </a:cubicBezTo>
              </a:path>
            </a:pathLst>
          </a:custGeom>
          <a:noFill/>
          <a:ln w="12700" cmpd="sng">
            <a:solidFill>
              <a:schemeClr val="accent2"/>
            </a:solidFill>
            <a:round/>
            <a:headEnd type="none" w="med" len="med"/>
            <a:tailEnd type="triangle" w="med" len="med"/>
          </a:ln>
          <a:effectLst>
            <a:outerShdw dist="17961" dir="2700000" algn="ctr" rotWithShape="0">
              <a:schemeClr val="bg2">
                <a:alpha val="50000"/>
              </a:schemeClr>
            </a:outerShdw>
          </a:effectLst>
        </p:spPr>
        <p:txBody>
          <a:bodyPr/>
          <a:lstStyle/>
          <a:p>
            <a:pPr>
              <a:defRPr/>
            </a:pPr>
            <a:endParaRPr lang="en-US"/>
          </a:p>
        </p:txBody>
      </p:sp>
      <p:sp>
        <p:nvSpPr>
          <p:cNvPr id="328726" name="Freeform 22"/>
          <p:cNvSpPr>
            <a:spLocks/>
          </p:cNvSpPr>
          <p:nvPr/>
        </p:nvSpPr>
        <p:spPr bwMode="auto">
          <a:xfrm>
            <a:off x="2174875" y="3033713"/>
            <a:ext cx="2400300" cy="992187"/>
          </a:xfrm>
          <a:custGeom>
            <a:avLst/>
            <a:gdLst/>
            <a:ahLst/>
            <a:cxnLst>
              <a:cxn ang="0">
                <a:pos x="1170" y="0"/>
              </a:cxn>
              <a:cxn ang="0">
                <a:pos x="804" y="640"/>
              </a:cxn>
              <a:cxn ang="0">
                <a:pos x="0" y="928"/>
              </a:cxn>
            </a:cxnLst>
            <a:rect l="0" t="0" r="r" b="b"/>
            <a:pathLst>
              <a:path w="1170" h="928">
                <a:moveTo>
                  <a:pt x="1170" y="0"/>
                </a:moveTo>
                <a:cubicBezTo>
                  <a:pt x="1084" y="242"/>
                  <a:pt x="999" y="485"/>
                  <a:pt x="804" y="640"/>
                </a:cubicBezTo>
                <a:cubicBezTo>
                  <a:pt x="609" y="795"/>
                  <a:pt x="304" y="861"/>
                  <a:pt x="0" y="928"/>
                </a:cubicBezTo>
              </a:path>
            </a:pathLst>
          </a:custGeom>
          <a:noFill/>
          <a:ln w="12700" cmpd="sng">
            <a:solidFill>
              <a:schemeClr val="accent2"/>
            </a:solidFill>
            <a:round/>
            <a:headEnd type="none" w="med" len="med"/>
            <a:tailEnd type="triangle" w="med" len="med"/>
          </a:ln>
          <a:effectLst>
            <a:outerShdw dist="17961" dir="2700000" algn="ctr" rotWithShape="0">
              <a:schemeClr val="bg2">
                <a:alpha val="50000"/>
              </a:schemeClr>
            </a:outerShdw>
          </a:effectLst>
        </p:spPr>
        <p:txBody>
          <a:bodyPr/>
          <a:lstStyle/>
          <a:p>
            <a:pPr>
              <a:defRPr/>
            </a:pPr>
            <a:endParaRPr lang="en-US"/>
          </a:p>
        </p:txBody>
      </p:sp>
      <p:sp>
        <p:nvSpPr>
          <p:cNvPr id="328727" name="Freeform 23"/>
          <p:cNvSpPr>
            <a:spLocks/>
          </p:cNvSpPr>
          <p:nvPr/>
        </p:nvSpPr>
        <p:spPr bwMode="auto">
          <a:xfrm>
            <a:off x="2079625" y="3171825"/>
            <a:ext cx="2952750" cy="1689100"/>
          </a:xfrm>
          <a:custGeom>
            <a:avLst/>
            <a:gdLst/>
            <a:ahLst/>
            <a:cxnLst>
              <a:cxn ang="0">
                <a:pos x="1860" y="0"/>
              </a:cxn>
              <a:cxn ang="0">
                <a:pos x="1340" y="563"/>
              </a:cxn>
              <a:cxn ang="0">
                <a:pos x="306" y="722"/>
              </a:cxn>
              <a:cxn ang="0">
                <a:pos x="0" y="1064"/>
              </a:cxn>
            </a:cxnLst>
            <a:rect l="0" t="0" r="r" b="b"/>
            <a:pathLst>
              <a:path w="1860" h="1064">
                <a:moveTo>
                  <a:pt x="1860" y="0"/>
                </a:moveTo>
                <a:cubicBezTo>
                  <a:pt x="1738" y="213"/>
                  <a:pt x="1599" y="443"/>
                  <a:pt x="1340" y="563"/>
                </a:cubicBezTo>
                <a:cubicBezTo>
                  <a:pt x="1081" y="683"/>
                  <a:pt x="529" y="639"/>
                  <a:pt x="306" y="722"/>
                </a:cubicBezTo>
                <a:cubicBezTo>
                  <a:pt x="83" y="805"/>
                  <a:pt x="64" y="993"/>
                  <a:pt x="0" y="1064"/>
                </a:cubicBezTo>
              </a:path>
            </a:pathLst>
          </a:custGeom>
          <a:noFill/>
          <a:ln w="12700" cmpd="sng">
            <a:solidFill>
              <a:schemeClr val="accent2"/>
            </a:solidFill>
            <a:round/>
            <a:headEnd type="none" w="med" len="med"/>
            <a:tailEnd type="triangle" w="med" len="med"/>
          </a:ln>
          <a:effectLst>
            <a:outerShdw dist="17961" dir="2700000" algn="ctr" rotWithShape="0">
              <a:schemeClr val="bg2">
                <a:alpha val="50000"/>
              </a:schemeClr>
            </a:outerShdw>
          </a:effectLst>
        </p:spPr>
        <p:txBody>
          <a:bodyPr/>
          <a:lstStyle/>
          <a:p>
            <a:pPr>
              <a:defRPr/>
            </a:pPr>
            <a:endParaRPr lang="en-US"/>
          </a:p>
        </p:txBody>
      </p:sp>
      <p:sp>
        <p:nvSpPr>
          <p:cNvPr id="328728" name="Freeform 24"/>
          <p:cNvSpPr>
            <a:spLocks/>
          </p:cNvSpPr>
          <p:nvPr/>
        </p:nvSpPr>
        <p:spPr bwMode="auto">
          <a:xfrm>
            <a:off x="2890838" y="3462338"/>
            <a:ext cx="2517775" cy="1428750"/>
          </a:xfrm>
          <a:custGeom>
            <a:avLst/>
            <a:gdLst/>
            <a:ahLst/>
            <a:cxnLst>
              <a:cxn ang="0">
                <a:pos x="1860" y="0"/>
              </a:cxn>
              <a:cxn ang="0">
                <a:pos x="1340" y="563"/>
              </a:cxn>
              <a:cxn ang="0">
                <a:pos x="306" y="722"/>
              </a:cxn>
              <a:cxn ang="0">
                <a:pos x="0" y="1064"/>
              </a:cxn>
            </a:cxnLst>
            <a:rect l="0" t="0" r="r" b="b"/>
            <a:pathLst>
              <a:path w="1860" h="1064">
                <a:moveTo>
                  <a:pt x="1860" y="0"/>
                </a:moveTo>
                <a:cubicBezTo>
                  <a:pt x="1738" y="213"/>
                  <a:pt x="1599" y="443"/>
                  <a:pt x="1340" y="563"/>
                </a:cubicBezTo>
                <a:cubicBezTo>
                  <a:pt x="1081" y="683"/>
                  <a:pt x="529" y="639"/>
                  <a:pt x="306" y="722"/>
                </a:cubicBezTo>
                <a:cubicBezTo>
                  <a:pt x="83" y="805"/>
                  <a:pt x="64" y="993"/>
                  <a:pt x="0" y="1064"/>
                </a:cubicBezTo>
              </a:path>
            </a:pathLst>
          </a:custGeom>
          <a:noFill/>
          <a:ln w="12700" cmpd="sng">
            <a:solidFill>
              <a:schemeClr val="accent2"/>
            </a:solidFill>
            <a:round/>
            <a:headEnd type="none" w="med" len="med"/>
            <a:tailEnd type="triangle" w="med" len="med"/>
          </a:ln>
          <a:effectLst>
            <a:outerShdw dist="17961" dir="2700000" algn="ctr" rotWithShape="0">
              <a:schemeClr val="bg2">
                <a:alpha val="50000"/>
              </a:schemeClr>
            </a:outerShdw>
          </a:effectLst>
        </p:spPr>
        <p:txBody>
          <a:bodyPr/>
          <a:lstStyle/>
          <a:p>
            <a:pPr>
              <a:defRPr/>
            </a:pPr>
            <a:endParaRPr lang="en-US"/>
          </a:p>
        </p:txBody>
      </p:sp>
      <p:sp>
        <p:nvSpPr>
          <p:cNvPr id="328729" name="Freeform 25"/>
          <p:cNvSpPr>
            <a:spLocks/>
          </p:cNvSpPr>
          <p:nvPr/>
        </p:nvSpPr>
        <p:spPr bwMode="auto">
          <a:xfrm rot="16200000" flipV="1">
            <a:off x="4868069" y="4044157"/>
            <a:ext cx="1174750" cy="449262"/>
          </a:xfrm>
          <a:custGeom>
            <a:avLst/>
            <a:gdLst/>
            <a:ahLst/>
            <a:cxnLst>
              <a:cxn ang="0">
                <a:pos x="1170" y="0"/>
              </a:cxn>
              <a:cxn ang="0">
                <a:pos x="804" y="640"/>
              </a:cxn>
              <a:cxn ang="0">
                <a:pos x="0" y="928"/>
              </a:cxn>
            </a:cxnLst>
            <a:rect l="0" t="0" r="r" b="b"/>
            <a:pathLst>
              <a:path w="1170" h="928">
                <a:moveTo>
                  <a:pt x="1170" y="0"/>
                </a:moveTo>
                <a:cubicBezTo>
                  <a:pt x="1084" y="242"/>
                  <a:pt x="999" y="485"/>
                  <a:pt x="804" y="640"/>
                </a:cubicBezTo>
                <a:cubicBezTo>
                  <a:pt x="609" y="795"/>
                  <a:pt x="304" y="861"/>
                  <a:pt x="0" y="928"/>
                </a:cubicBezTo>
              </a:path>
            </a:pathLst>
          </a:custGeom>
          <a:noFill/>
          <a:ln w="12700" cmpd="sng">
            <a:solidFill>
              <a:schemeClr val="accent2"/>
            </a:solidFill>
            <a:round/>
            <a:headEnd type="none" w="med" len="med"/>
            <a:tailEnd type="triangle" w="med" len="med"/>
          </a:ln>
          <a:effectLst>
            <a:outerShdw dist="17961" dir="2700000" algn="ctr" rotWithShape="0">
              <a:schemeClr val="bg2">
                <a:alpha val="50000"/>
              </a:schemeClr>
            </a:outerShdw>
          </a:effectLst>
        </p:spPr>
        <p:txBody>
          <a:bodyPr/>
          <a:lstStyle/>
          <a:p>
            <a:pPr>
              <a:defRPr/>
            </a:pPr>
            <a:endParaRPr lang="en-US"/>
          </a:p>
        </p:txBody>
      </p:sp>
      <p:sp>
        <p:nvSpPr>
          <p:cNvPr id="328730" name="Freeform 26"/>
          <p:cNvSpPr>
            <a:spLocks/>
          </p:cNvSpPr>
          <p:nvPr/>
        </p:nvSpPr>
        <p:spPr bwMode="auto">
          <a:xfrm>
            <a:off x="6151563" y="3375025"/>
            <a:ext cx="996950" cy="971550"/>
          </a:xfrm>
          <a:custGeom>
            <a:avLst/>
            <a:gdLst/>
            <a:ahLst/>
            <a:cxnLst>
              <a:cxn ang="0">
                <a:pos x="0" y="308"/>
              </a:cxn>
              <a:cxn ang="0">
                <a:pos x="133" y="480"/>
              </a:cxn>
              <a:cxn ang="0">
                <a:pos x="319" y="532"/>
              </a:cxn>
              <a:cxn ang="0">
                <a:pos x="628" y="0"/>
              </a:cxn>
            </a:cxnLst>
            <a:rect l="0" t="0" r="r" b="b"/>
            <a:pathLst>
              <a:path w="628" h="612">
                <a:moveTo>
                  <a:pt x="0" y="308"/>
                </a:moveTo>
                <a:cubicBezTo>
                  <a:pt x="31" y="373"/>
                  <a:pt x="80" y="443"/>
                  <a:pt x="133" y="480"/>
                </a:cubicBezTo>
                <a:cubicBezTo>
                  <a:pt x="186" y="517"/>
                  <a:pt x="236" y="612"/>
                  <a:pt x="319" y="532"/>
                </a:cubicBezTo>
                <a:cubicBezTo>
                  <a:pt x="402" y="452"/>
                  <a:pt x="564" y="111"/>
                  <a:pt x="628" y="0"/>
                </a:cubicBezTo>
              </a:path>
            </a:pathLst>
          </a:custGeom>
          <a:noFill/>
          <a:ln w="12700" cmpd="sng">
            <a:solidFill>
              <a:schemeClr val="accent2"/>
            </a:solidFill>
            <a:round/>
            <a:headEnd type="none" w="med" len="med"/>
            <a:tailEnd type="triangle" w="med" len="med"/>
          </a:ln>
          <a:effectLst>
            <a:outerShdw dist="17961" dir="2700000" algn="ctr" rotWithShape="0">
              <a:schemeClr val="bg2">
                <a:alpha val="50000"/>
              </a:schemeClr>
            </a:outerShdw>
          </a:effectLst>
        </p:spPr>
        <p:txBody>
          <a:bodyPr/>
          <a:lstStyle/>
          <a:p>
            <a:pPr>
              <a:defRPr/>
            </a:pPr>
            <a:endParaRPr lang="en-US"/>
          </a:p>
        </p:txBody>
      </p:sp>
      <p:sp>
        <p:nvSpPr>
          <p:cNvPr id="8220" name="Line 27"/>
          <p:cNvSpPr>
            <a:spLocks noChangeShapeType="1"/>
          </p:cNvSpPr>
          <p:nvPr/>
        </p:nvSpPr>
        <p:spPr bwMode="auto">
          <a:xfrm>
            <a:off x="2614613" y="1493838"/>
            <a:ext cx="0" cy="3368675"/>
          </a:xfrm>
          <a:prstGeom prst="line">
            <a:avLst/>
          </a:prstGeom>
          <a:noFill/>
          <a:ln w="38100">
            <a:solidFill>
              <a:schemeClr val="bg1"/>
            </a:solidFill>
            <a:round/>
            <a:headEnd/>
            <a:tailEnd/>
          </a:ln>
        </p:spPr>
        <p:txBody>
          <a:bodyPr/>
          <a:lstStyle/>
          <a:p>
            <a:endParaRPr lang="en-US"/>
          </a:p>
        </p:txBody>
      </p:sp>
      <p:sp>
        <p:nvSpPr>
          <p:cNvPr id="8221" name="Line 28"/>
          <p:cNvSpPr>
            <a:spLocks noChangeShapeType="1"/>
          </p:cNvSpPr>
          <p:nvPr/>
        </p:nvSpPr>
        <p:spPr bwMode="auto">
          <a:xfrm>
            <a:off x="4002088" y="1798638"/>
            <a:ext cx="0" cy="3368675"/>
          </a:xfrm>
          <a:prstGeom prst="line">
            <a:avLst/>
          </a:prstGeom>
          <a:noFill/>
          <a:ln w="38100">
            <a:solidFill>
              <a:schemeClr val="bg1"/>
            </a:solidFill>
            <a:round/>
            <a:headEnd/>
            <a:tailEnd/>
          </a:ln>
        </p:spPr>
        <p:txBody>
          <a:bodyPr/>
          <a:lstStyle/>
          <a:p>
            <a:endParaRPr lang="en-US"/>
          </a:p>
        </p:txBody>
      </p:sp>
      <p:sp>
        <p:nvSpPr>
          <p:cNvPr id="8222" name="Line 29"/>
          <p:cNvSpPr>
            <a:spLocks noChangeShapeType="1"/>
          </p:cNvSpPr>
          <p:nvPr/>
        </p:nvSpPr>
        <p:spPr bwMode="auto">
          <a:xfrm>
            <a:off x="4570413" y="1444625"/>
            <a:ext cx="0" cy="3368675"/>
          </a:xfrm>
          <a:prstGeom prst="line">
            <a:avLst/>
          </a:prstGeom>
          <a:noFill/>
          <a:ln w="38100">
            <a:solidFill>
              <a:schemeClr val="bg1"/>
            </a:solidFill>
            <a:round/>
            <a:headEnd/>
            <a:tailEnd/>
          </a:ln>
        </p:spPr>
        <p:txBody>
          <a:bodyPr/>
          <a:lstStyle/>
          <a:p>
            <a:endParaRPr lang="en-US"/>
          </a:p>
        </p:txBody>
      </p:sp>
      <p:sp>
        <p:nvSpPr>
          <p:cNvPr id="8223" name="Line 30"/>
          <p:cNvSpPr>
            <a:spLocks noChangeShapeType="1"/>
          </p:cNvSpPr>
          <p:nvPr/>
        </p:nvSpPr>
        <p:spPr bwMode="auto">
          <a:xfrm>
            <a:off x="5402263" y="3416300"/>
            <a:ext cx="0" cy="1444625"/>
          </a:xfrm>
          <a:prstGeom prst="line">
            <a:avLst/>
          </a:prstGeom>
          <a:noFill/>
          <a:ln w="38100">
            <a:solidFill>
              <a:schemeClr val="bg1"/>
            </a:solidFill>
            <a:round/>
            <a:headEnd/>
            <a:tailEnd/>
          </a:ln>
        </p:spPr>
        <p:txBody>
          <a:bodyPr/>
          <a:lstStyle/>
          <a:p>
            <a:endParaRPr lang="en-US"/>
          </a:p>
        </p:txBody>
      </p:sp>
      <p:sp>
        <p:nvSpPr>
          <p:cNvPr id="8224" name="Line 31"/>
          <p:cNvSpPr>
            <a:spLocks noChangeShapeType="1"/>
          </p:cNvSpPr>
          <p:nvPr/>
        </p:nvSpPr>
        <p:spPr bwMode="auto">
          <a:xfrm>
            <a:off x="6535738" y="1493838"/>
            <a:ext cx="0" cy="3368675"/>
          </a:xfrm>
          <a:prstGeom prst="line">
            <a:avLst/>
          </a:prstGeom>
          <a:noFill/>
          <a:ln w="38100">
            <a:solidFill>
              <a:schemeClr val="bg1"/>
            </a:solidFill>
            <a:round/>
            <a:headEnd/>
            <a:tailEnd/>
          </a:ln>
        </p:spPr>
        <p:txBody>
          <a:bodyPr/>
          <a:lstStyle/>
          <a:p>
            <a:endParaRPr lang="en-US"/>
          </a:p>
        </p:txBody>
      </p:sp>
      <p:sp>
        <p:nvSpPr>
          <p:cNvPr id="8225" name="Line 32"/>
          <p:cNvSpPr>
            <a:spLocks noChangeShapeType="1"/>
          </p:cNvSpPr>
          <p:nvPr/>
        </p:nvSpPr>
        <p:spPr bwMode="auto">
          <a:xfrm>
            <a:off x="2614613" y="4648200"/>
            <a:ext cx="3921125" cy="0"/>
          </a:xfrm>
          <a:prstGeom prst="line">
            <a:avLst/>
          </a:prstGeom>
          <a:noFill/>
          <a:ln w="38100">
            <a:solidFill>
              <a:schemeClr val="bg1"/>
            </a:solidFill>
            <a:round/>
            <a:headEnd/>
            <a:tailEnd/>
          </a:ln>
        </p:spPr>
        <p:txBody>
          <a:bodyPr/>
          <a:lstStyle/>
          <a:p>
            <a:endParaRPr lang="en-US"/>
          </a:p>
        </p:txBody>
      </p:sp>
      <p:sp>
        <p:nvSpPr>
          <p:cNvPr id="8226" name="Line 33"/>
          <p:cNvSpPr>
            <a:spLocks noChangeShapeType="1"/>
          </p:cNvSpPr>
          <p:nvPr/>
        </p:nvSpPr>
        <p:spPr bwMode="auto">
          <a:xfrm>
            <a:off x="2767013" y="3752850"/>
            <a:ext cx="3921125" cy="0"/>
          </a:xfrm>
          <a:prstGeom prst="line">
            <a:avLst/>
          </a:prstGeom>
          <a:noFill/>
          <a:ln w="38100">
            <a:solidFill>
              <a:schemeClr val="bg1"/>
            </a:solidFill>
            <a:round/>
            <a:headEnd/>
            <a:tailEnd/>
          </a:ln>
        </p:spPr>
        <p:txBody>
          <a:bodyPr/>
          <a:lstStyle/>
          <a:p>
            <a:endParaRPr lang="en-US"/>
          </a:p>
        </p:txBody>
      </p:sp>
      <p:graphicFrame>
        <p:nvGraphicFramePr>
          <p:cNvPr id="8194" name="Object 34"/>
          <p:cNvGraphicFramePr>
            <a:graphicFrameLocks noChangeAspect="1"/>
          </p:cNvGraphicFramePr>
          <p:nvPr/>
        </p:nvGraphicFramePr>
        <p:xfrm>
          <a:off x="1173163" y="1541463"/>
          <a:ext cx="5486400" cy="3452812"/>
        </p:xfrm>
        <a:graphic>
          <a:graphicData uri="http://schemas.openxmlformats.org/presentationml/2006/ole">
            <p:oleObj spid="_x0000_s8194" name="Chart" r:id="rId10" imgW="11792043" imgH="9401268" progId="Excel.Sheet.8">
              <p:embed/>
            </p:oleObj>
          </a:graphicData>
        </a:graphic>
      </p:graphicFrame>
      <p:grpSp>
        <p:nvGrpSpPr>
          <p:cNvPr id="8227" name="Group 35"/>
          <p:cNvGrpSpPr>
            <a:grpSpLocks/>
          </p:cNvGrpSpPr>
          <p:nvPr/>
        </p:nvGrpSpPr>
        <p:grpSpPr bwMode="auto">
          <a:xfrm>
            <a:off x="3968750" y="2820988"/>
            <a:ext cx="2193925" cy="1277937"/>
            <a:chOff x="2571" y="1462"/>
            <a:chExt cx="1382" cy="805"/>
          </a:xfrm>
        </p:grpSpPr>
        <p:sp>
          <p:nvSpPr>
            <p:cNvPr id="8266" name="Oval 36"/>
            <p:cNvSpPr>
              <a:spLocks noChangeArrowheads="1"/>
            </p:cNvSpPr>
            <p:nvPr/>
          </p:nvSpPr>
          <p:spPr bwMode="auto">
            <a:xfrm>
              <a:off x="3924" y="1914"/>
              <a:ext cx="29" cy="29"/>
            </a:xfrm>
            <a:prstGeom prst="ellipse">
              <a:avLst/>
            </a:prstGeom>
            <a:noFill/>
            <a:ln w="12700">
              <a:solidFill>
                <a:schemeClr val="tx1"/>
              </a:solidFill>
              <a:round/>
              <a:headEnd/>
              <a:tailEnd/>
            </a:ln>
          </p:spPr>
          <p:txBody>
            <a:bodyPr wrap="none" anchor="ctr"/>
            <a:lstStyle/>
            <a:p>
              <a:endParaRPr lang="en-US"/>
            </a:p>
          </p:txBody>
        </p:sp>
        <p:sp>
          <p:nvSpPr>
            <p:cNvPr id="8267" name="Oval 37"/>
            <p:cNvSpPr>
              <a:spLocks noChangeArrowheads="1"/>
            </p:cNvSpPr>
            <p:nvPr/>
          </p:nvSpPr>
          <p:spPr bwMode="auto">
            <a:xfrm>
              <a:off x="3924" y="2080"/>
              <a:ext cx="29" cy="29"/>
            </a:xfrm>
            <a:prstGeom prst="ellipse">
              <a:avLst/>
            </a:prstGeom>
            <a:noFill/>
            <a:ln w="12700">
              <a:solidFill>
                <a:schemeClr val="tx1"/>
              </a:solidFill>
              <a:round/>
              <a:headEnd/>
              <a:tailEnd/>
            </a:ln>
          </p:spPr>
          <p:txBody>
            <a:bodyPr wrap="none" anchor="ctr"/>
            <a:lstStyle/>
            <a:p>
              <a:endParaRPr lang="en-US"/>
            </a:p>
          </p:txBody>
        </p:sp>
        <p:sp>
          <p:nvSpPr>
            <p:cNvPr id="8268" name="Oval 38"/>
            <p:cNvSpPr>
              <a:spLocks noChangeArrowheads="1"/>
            </p:cNvSpPr>
            <p:nvPr/>
          </p:nvSpPr>
          <p:spPr bwMode="auto">
            <a:xfrm>
              <a:off x="3922" y="2238"/>
              <a:ext cx="28" cy="29"/>
            </a:xfrm>
            <a:prstGeom prst="ellipse">
              <a:avLst/>
            </a:prstGeom>
            <a:noFill/>
            <a:ln w="12700">
              <a:solidFill>
                <a:schemeClr val="tx1"/>
              </a:solidFill>
              <a:round/>
              <a:headEnd/>
              <a:tailEnd/>
            </a:ln>
          </p:spPr>
          <p:txBody>
            <a:bodyPr wrap="none" anchor="ctr"/>
            <a:lstStyle/>
            <a:p>
              <a:endParaRPr lang="en-US"/>
            </a:p>
          </p:txBody>
        </p:sp>
        <p:sp>
          <p:nvSpPr>
            <p:cNvPr id="8269" name="Oval 39"/>
            <p:cNvSpPr>
              <a:spLocks noChangeArrowheads="1"/>
            </p:cNvSpPr>
            <p:nvPr/>
          </p:nvSpPr>
          <p:spPr bwMode="auto">
            <a:xfrm>
              <a:off x="3646" y="1988"/>
              <a:ext cx="29" cy="29"/>
            </a:xfrm>
            <a:prstGeom prst="ellipse">
              <a:avLst/>
            </a:prstGeom>
            <a:noFill/>
            <a:ln w="12700">
              <a:solidFill>
                <a:schemeClr val="tx1"/>
              </a:solidFill>
              <a:round/>
              <a:headEnd/>
              <a:tailEnd/>
            </a:ln>
          </p:spPr>
          <p:txBody>
            <a:bodyPr wrap="none" anchor="ctr"/>
            <a:lstStyle/>
            <a:p>
              <a:endParaRPr lang="en-US"/>
            </a:p>
          </p:txBody>
        </p:sp>
        <p:sp>
          <p:nvSpPr>
            <p:cNvPr id="8270" name="Oval 40"/>
            <p:cNvSpPr>
              <a:spLocks noChangeArrowheads="1"/>
            </p:cNvSpPr>
            <p:nvPr/>
          </p:nvSpPr>
          <p:spPr bwMode="auto">
            <a:xfrm>
              <a:off x="3465" y="1850"/>
              <a:ext cx="28" cy="29"/>
            </a:xfrm>
            <a:prstGeom prst="ellipse">
              <a:avLst/>
            </a:prstGeom>
            <a:noFill/>
            <a:ln w="12700">
              <a:solidFill>
                <a:schemeClr val="tx1"/>
              </a:solidFill>
              <a:round/>
              <a:headEnd/>
              <a:tailEnd/>
            </a:ln>
          </p:spPr>
          <p:txBody>
            <a:bodyPr wrap="none" anchor="ctr"/>
            <a:lstStyle/>
            <a:p>
              <a:endParaRPr lang="en-US"/>
            </a:p>
          </p:txBody>
        </p:sp>
        <p:sp>
          <p:nvSpPr>
            <p:cNvPr id="8271" name="Oval 41"/>
            <p:cNvSpPr>
              <a:spLocks noChangeArrowheads="1"/>
            </p:cNvSpPr>
            <p:nvPr/>
          </p:nvSpPr>
          <p:spPr bwMode="auto">
            <a:xfrm>
              <a:off x="3229" y="1656"/>
              <a:ext cx="28" cy="29"/>
            </a:xfrm>
            <a:prstGeom prst="ellipse">
              <a:avLst/>
            </a:prstGeom>
            <a:noFill/>
            <a:ln w="12700">
              <a:solidFill>
                <a:schemeClr val="tx1"/>
              </a:solidFill>
              <a:round/>
              <a:headEnd/>
              <a:tailEnd/>
            </a:ln>
          </p:spPr>
          <p:txBody>
            <a:bodyPr wrap="none" anchor="ctr"/>
            <a:lstStyle/>
            <a:p>
              <a:endParaRPr lang="en-US"/>
            </a:p>
          </p:txBody>
        </p:sp>
        <p:sp>
          <p:nvSpPr>
            <p:cNvPr id="8272" name="Oval 42"/>
            <p:cNvSpPr>
              <a:spLocks noChangeArrowheads="1"/>
            </p:cNvSpPr>
            <p:nvPr/>
          </p:nvSpPr>
          <p:spPr bwMode="auto">
            <a:xfrm>
              <a:off x="2936" y="1567"/>
              <a:ext cx="29" cy="29"/>
            </a:xfrm>
            <a:prstGeom prst="ellipse">
              <a:avLst/>
            </a:prstGeom>
            <a:noFill/>
            <a:ln w="12700">
              <a:solidFill>
                <a:schemeClr val="tx1"/>
              </a:solidFill>
              <a:round/>
              <a:headEnd/>
              <a:tailEnd/>
            </a:ln>
          </p:spPr>
          <p:txBody>
            <a:bodyPr wrap="none" anchor="ctr"/>
            <a:lstStyle/>
            <a:p>
              <a:endParaRPr lang="en-US"/>
            </a:p>
          </p:txBody>
        </p:sp>
        <p:sp>
          <p:nvSpPr>
            <p:cNvPr id="8273" name="Oval 43"/>
            <p:cNvSpPr>
              <a:spLocks noChangeArrowheads="1"/>
            </p:cNvSpPr>
            <p:nvPr/>
          </p:nvSpPr>
          <p:spPr bwMode="auto">
            <a:xfrm>
              <a:off x="2571" y="1462"/>
              <a:ext cx="30" cy="28"/>
            </a:xfrm>
            <a:prstGeom prst="ellipse">
              <a:avLst/>
            </a:prstGeom>
            <a:noFill/>
            <a:ln w="12700">
              <a:solidFill>
                <a:schemeClr val="tx1"/>
              </a:solidFill>
              <a:round/>
              <a:headEnd/>
              <a:tailEnd/>
            </a:ln>
          </p:spPr>
          <p:txBody>
            <a:bodyPr wrap="none" anchor="ctr"/>
            <a:lstStyle/>
            <a:p>
              <a:endParaRPr lang="en-US"/>
            </a:p>
          </p:txBody>
        </p:sp>
        <p:sp>
          <p:nvSpPr>
            <p:cNvPr id="8274" name="Line 44"/>
            <p:cNvSpPr>
              <a:spLocks noChangeShapeType="1"/>
            </p:cNvSpPr>
            <p:nvPr/>
          </p:nvSpPr>
          <p:spPr bwMode="auto">
            <a:xfrm>
              <a:off x="3001" y="1470"/>
              <a:ext cx="871" cy="711"/>
            </a:xfrm>
            <a:prstGeom prst="line">
              <a:avLst/>
            </a:prstGeom>
            <a:noFill/>
            <a:ln w="3175">
              <a:solidFill>
                <a:schemeClr val="tx1"/>
              </a:solidFill>
              <a:round/>
              <a:headEnd/>
              <a:tailEnd/>
            </a:ln>
          </p:spPr>
          <p:txBody>
            <a:bodyPr/>
            <a:lstStyle/>
            <a:p>
              <a:endParaRPr lang="en-US"/>
            </a:p>
          </p:txBody>
        </p:sp>
      </p:grpSp>
      <p:pic>
        <p:nvPicPr>
          <p:cNvPr id="8228" name="Picture 45" descr="mt-0100_0_0239"/>
          <p:cNvPicPr>
            <a:picLocks noChangeAspect="1" noChangeArrowheads="1"/>
          </p:cNvPicPr>
          <p:nvPr/>
        </p:nvPicPr>
        <p:blipFill>
          <a:blip r:embed="rId11"/>
          <a:srcRect/>
          <a:stretch>
            <a:fillRect/>
          </a:stretch>
        </p:blipFill>
        <p:spPr bwMode="auto">
          <a:xfrm>
            <a:off x="822325" y="3752850"/>
            <a:ext cx="1243013" cy="935038"/>
          </a:xfrm>
          <a:prstGeom prst="rect">
            <a:avLst/>
          </a:prstGeom>
          <a:noFill/>
          <a:ln w="9525">
            <a:solidFill>
              <a:schemeClr val="accent2"/>
            </a:solidFill>
            <a:miter lim="800000"/>
            <a:headEnd/>
            <a:tailEnd/>
          </a:ln>
        </p:spPr>
      </p:pic>
      <p:sp>
        <p:nvSpPr>
          <p:cNvPr id="8229" name="Line 46"/>
          <p:cNvSpPr>
            <a:spLocks noChangeShapeType="1"/>
          </p:cNvSpPr>
          <p:nvPr/>
        </p:nvSpPr>
        <p:spPr bwMode="auto">
          <a:xfrm flipH="1" flipV="1">
            <a:off x="1563688" y="3362325"/>
            <a:ext cx="38100" cy="893763"/>
          </a:xfrm>
          <a:prstGeom prst="line">
            <a:avLst/>
          </a:prstGeom>
          <a:noFill/>
          <a:ln w="9525">
            <a:solidFill>
              <a:schemeClr val="tx1"/>
            </a:solidFill>
            <a:round/>
            <a:headEnd/>
            <a:tailEnd/>
          </a:ln>
        </p:spPr>
        <p:txBody>
          <a:bodyPr/>
          <a:lstStyle/>
          <a:p>
            <a:endParaRPr lang="en-US"/>
          </a:p>
        </p:txBody>
      </p:sp>
      <p:sp>
        <p:nvSpPr>
          <p:cNvPr id="8230" name="Line 47"/>
          <p:cNvSpPr>
            <a:spLocks noChangeShapeType="1"/>
          </p:cNvSpPr>
          <p:nvPr/>
        </p:nvSpPr>
        <p:spPr bwMode="auto">
          <a:xfrm flipH="1" flipV="1">
            <a:off x="315913" y="4265613"/>
            <a:ext cx="1123950" cy="115887"/>
          </a:xfrm>
          <a:prstGeom prst="line">
            <a:avLst/>
          </a:prstGeom>
          <a:noFill/>
          <a:ln w="9525">
            <a:solidFill>
              <a:schemeClr val="tx1"/>
            </a:solidFill>
            <a:round/>
            <a:headEnd/>
            <a:tailEnd/>
          </a:ln>
        </p:spPr>
        <p:txBody>
          <a:bodyPr/>
          <a:lstStyle/>
          <a:p>
            <a:endParaRPr lang="en-US"/>
          </a:p>
        </p:txBody>
      </p:sp>
      <p:pic>
        <p:nvPicPr>
          <p:cNvPr id="8231" name="Picture 48" descr="mt-0100_0_0239_zoom"/>
          <p:cNvPicPr>
            <a:picLocks noChangeAspect="1" noChangeArrowheads="1"/>
          </p:cNvPicPr>
          <p:nvPr/>
        </p:nvPicPr>
        <p:blipFill>
          <a:blip r:embed="rId12"/>
          <a:srcRect/>
          <a:stretch>
            <a:fillRect/>
          </a:stretch>
        </p:blipFill>
        <p:spPr bwMode="auto">
          <a:xfrm>
            <a:off x="315913" y="3330575"/>
            <a:ext cx="1247775" cy="935038"/>
          </a:xfrm>
          <a:prstGeom prst="rect">
            <a:avLst/>
          </a:prstGeom>
          <a:noFill/>
          <a:ln w="9525">
            <a:solidFill>
              <a:schemeClr val="tx1"/>
            </a:solidFill>
            <a:miter lim="800000"/>
            <a:headEnd/>
            <a:tailEnd/>
          </a:ln>
        </p:spPr>
      </p:pic>
      <p:sp>
        <p:nvSpPr>
          <p:cNvPr id="8232" name="Rectangle 49"/>
          <p:cNvSpPr>
            <a:spLocks noChangeArrowheads="1"/>
          </p:cNvSpPr>
          <p:nvPr/>
        </p:nvSpPr>
        <p:spPr bwMode="auto">
          <a:xfrm flipH="1">
            <a:off x="1439863" y="4256088"/>
            <a:ext cx="161925" cy="125412"/>
          </a:xfrm>
          <a:prstGeom prst="rect">
            <a:avLst/>
          </a:prstGeom>
          <a:noFill/>
          <a:ln w="12700">
            <a:solidFill>
              <a:schemeClr val="tx1"/>
            </a:solidFill>
            <a:miter lim="800000"/>
            <a:headEnd/>
            <a:tailEnd/>
          </a:ln>
        </p:spPr>
        <p:txBody>
          <a:bodyPr wrap="none" anchor="ctr"/>
          <a:lstStyle/>
          <a:p>
            <a:endParaRPr lang="en-US"/>
          </a:p>
        </p:txBody>
      </p:sp>
      <p:sp>
        <p:nvSpPr>
          <p:cNvPr id="8233" name="Rectangle 50"/>
          <p:cNvSpPr>
            <a:spLocks noChangeArrowheads="1"/>
          </p:cNvSpPr>
          <p:nvPr/>
        </p:nvSpPr>
        <p:spPr bwMode="auto">
          <a:xfrm flipH="1" flipV="1">
            <a:off x="1763713" y="5338763"/>
            <a:ext cx="266700" cy="219075"/>
          </a:xfrm>
          <a:prstGeom prst="rect">
            <a:avLst/>
          </a:prstGeom>
          <a:noFill/>
          <a:ln w="12700">
            <a:solidFill>
              <a:schemeClr val="tx1"/>
            </a:solidFill>
            <a:miter lim="800000"/>
            <a:headEnd/>
            <a:tailEnd/>
          </a:ln>
        </p:spPr>
        <p:txBody>
          <a:bodyPr wrap="none" anchor="ctr"/>
          <a:lstStyle/>
          <a:p>
            <a:endParaRPr lang="en-US"/>
          </a:p>
        </p:txBody>
      </p:sp>
      <p:sp>
        <p:nvSpPr>
          <p:cNvPr id="8234" name="Line 51"/>
          <p:cNvSpPr>
            <a:spLocks noChangeShapeType="1"/>
          </p:cNvSpPr>
          <p:nvPr/>
        </p:nvSpPr>
        <p:spPr bwMode="auto">
          <a:xfrm>
            <a:off x="2022475" y="5338763"/>
            <a:ext cx="347663" cy="504825"/>
          </a:xfrm>
          <a:prstGeom prst="line">
            <a:avLst/>
          </a:prstGeom>
          <a:noFill/>
          <a:ln w="9525">
            <a:solidFill>
              <a:schemeClr val="tx1"/>
            </a:solidFill>
            <a:round/>
            <a:headEnd/>
            <a:tailEnd/>
          </a:ln>
        </p:spPr>
        <p:txBody>
          <a:bodyPr/>
          <a:lstStyle/>
          <a:p>
            <a:endParaRPr lang="en-US"/>
          </a:p>
        </p:txBody>
      </p:sp>
      <p:sp>
        <p:nvSpPr>
          <p:cNvPr id="8235" name="Line 52"/>
          <p:cNvSpPr>
            <a:spLocks noChangeShapeType="1"/>
          </p:cNvSpPr>
          <p:nvPr/>
        </p:nvSpPr>
        <p:spPr bwMode="auto">
          <a:xfrm flipH="1">
            <a:off x="1123950" y="5338763"/>
            <a:ext cx="639763" cy="504825"/>
          </a:xfrm>
          <a:prstGeom prst="line">
            <a:avLst/>
          </a:prstGeom>
          <a:noFill/>
          <a:ln w="3175">
            <a:solidFill>
              <a:schemeClr val="tx1"/>
            </a:solidFill>
            <a:round/>
            <a:headEnd/>
            <a:tailEnd/>
          </a:ln>
        </p:spPr>
        <p:txBody>
          <a:bodyPr/>
          <a:lstStyle/>
          <a:p>
            <a:endParaRPr lang="en-US"/>
          </a:p>
        </p:txBody>
      </p:sp>
      <p:pic>
        <p:nvPicPr>
          <p:cNvPr id="8236" name="Picture 53" descr="mt-0353_0_0239_zoom"/>
          <p:cNvPicPr>
            <a:picLocks noChangeAspect="1" noChangeArrowheads="1"/>
          </p:cNvPicPr>
          <p:nvPr/>
        </p:nvPicPr>
        <p:blipFill>
          <a:blip r:embed="rId13" cstate="print"/>
          <a:srcRect/>
          <a:stretch>
            <a:fillRect/>
          </a:stretch>
        </p:blipFill>
        <p:spPr bwMode="auto">
          <a:xfrm>
            <a:off x="1123950" y="5838825"/>
            <a:ext cx="1246188" cy="935038"/>
          </a:xfrm>
          <a:prstGeom prst="rect">
            <a:avLst/>
          </a:prstGeom>
          <a:noFill/>
          <a:ln w="9525">
            <a:solidFill>
              <a:schemeClr val="tx1"/>
            </a:solidFill>
            <a:miter lim="800000"/>
            <a:headEnd/>
            <a:tailEnd/>
          </a:ln>
        </p:spPr>
      </p:pic>
      <p:sp>
        <p:nvSpPr>
          <p:cNvPr id="8237" name="Rectangle 54"/>
          <p:cNvSpPr>
            <a:spLocks noChangeArrowheads="1"/>
          </p:cNvSpPr>
          <p:nvPr/>
        </p:nvSpPr>
        <p:spPr bwMode="auto">
          <a:xfrm flipH="1" flipV="1">
            <a:off x="3074988" y="5294313"/>
            <a:ext cx="319087" cy="261937"/>
          </a:xfrm>
          <a:prstGeom prst="rect">
            <a:avLst/>
          </a:prstGeom>
          <a:noFill/>
          <a:ln w="12700">
            <a:solidFill>
              <a:schemeClr val="tx1"/>
            </a:solidFill>
            <a:miter lim="800000"/>
            <a:headEnd/>
            <a:tailEnd/>
          </a:ln>
        </p:spPr>
        <p:txBody>
          <a:bodyPr wrap="none" anchor="ctr"/>
          <a:lstStyle/>
          <a:p>
            <a:endParaRPr lang="en-US"/>
          </a:p>
        </p:txBody>
      </p:sp>
      <p:pic>
        <p:nvPicPr>
          <p:cNvPr id="8238" name="Picture 55" descr="mt-0400_0_0239_zoom"/>
          <p:cNvPicPr>
            <a:picLocks noChangeAspect="1" noChangeArrowheads="1"/>
          </p:cNvPicPr>
          <p:nvPr/>
        </p:nvPicPr>
        <p:blipFill>
          <a:blip r:embed="rId14"/>
          <a:srcRect/>
          <a:stretch>
            <a:fillRect/>
          </a:stretch>
        </p:blipFill>
        <p:spPr bwMode="auto">
          <a:xfrm>
            <a:off x="3551238" y="5302250"/>
            <a:ext cx="1247775" cy="936625"/>
          </a:xfrm>
          <a:prstGeom prst="rect">
            <a:avLst/>
          </a:prstGeom>
          <a:noFill/>
          <a:ln w="9525">
            <a:solidFill>
              <a:schemeClr val="tx1"/>
            </a:solidFill>
            <a:miter lim="800000"/>
            <a:headEnd/>
            <a:tailEnd/>
          </a:ln>
        </p:spPr>
      </p:pic>
      <p:sp>
        <p:nvSpPr>
          <p:cNvPr id="8239" name="Rectangle 56"/>
          <p:cNvSpPr>
            <a:spLocks noChangeArrowheads="1"/>
          </p:cNvSpPr>
          <p:nvPr/>
        </p:nvSpPr>
        <p:spPr bwMode="auto">
          <a:xfrm flipH="1" flipV="1">
            <a:off x="5440363" y="5200650"/>
            <a:ext cx="385762" cy="315913"/>
          </a:xfrm>
          <a:prstGeom prst="rect">
            <a:avLst/>
          </a:prstGeom>
          <a:noFill/>
          <a:ln w="12700">
            <a:solidFill>
              <a:schemeClr val="tx1"/>
            </a:solidFill>
            <a:miter lim="800000"/>
            <a:headEnd/>
            <a:tailEnd/>
          </a:ln>
        </p:spPr>
        <p:txBody>
          <a:bodyPr wrap="none" anchor="ctr"/>
          <a:lstStyle/>
          <a:p>
            <a:endParaRPr lang="en-US"/>
          </a:p>
        </p:txBody>
      </p:sp>
      <p:pic>
        <p:nvPicPr>
          <p:cNvPr id="8240" name="Picture 57" descr="mt-0503_0_0239_zoom"/>
          <p:cNvPicPr>
            <a:picLocks noChangeAspect="1" noChangeArrowheads="1"/>
          </p:cNvPicPr>
          <p:nvPr/>
        </p:nvPicPr>
        <p:blipFill>
          <a:blip r:embed="rId15"/>
          <a:srcRect/>
          <a:stretch>
            <a:fillRect/>
          </a:stretch>
        </p:blipFill>
        <p:spPr bwMode="auto">
          <a:xfrm>
            <a:off x="5972175" y="5292725"/>
            <a:ext cx="1258888" cy="944563"/>
          </a:xfrm>
          <a:prstGeom prst="rect">
            <a:avLst/>
          </a:prstGeom>
          <a:noFill/>
          <a:ln w="9525">
            <a:solidFill>
              <a:schemeClr val="tx1"/>
            </a:solidFill>
            <a:miter lim="800000"/>
            <a:headEnd/>
            <a:tailEnd/>
          </a:ln>
        </p:spPr>
      </p:pic>
      <p:sp>
        <p:nvSpPr>
          <p:cNvPr id="8241" name="Rectangle 58"/>
          <p:cNvSpPr>
            <a:spLocks noChangeArrowheads="1"/>
          </p:cNvSpPr>
          <p:nvPr/>
        </p:nvSpPr>
        <p:spPr bwMode="auto">
          <a:xfrm flipV="1">
            <a:off x="7202488" y="2406650"/>
            <a:ext cx="688975" cy="533400"/>
          </a:xfrm>
          <a:prstGeom prst="rect">
            <a:avLst/>
          </a:prstGeom>
          <a:noFill/>
          <a:ln w="12700">
            <a:solidFill>
              <a:schemeClr val="tx1"/>
            </a:solidFill>
            <a:miter lim="800000"/>
            <a:headEnd/>
            <a:tailEnd/>
          </a:ln>
        </p:spPr>
        <p:txBody>
          <a:bodyPr wrap="none" anchor="ctr"/>
          <a:lstStyle/>
          <a:p>
            <a:endParaRPr lang="en-US"/>
          </a:p>
        </p:txBody>
      </p:sp>
      <p:pic>
        <p:nvPicPr>
          <p:cNvPr id="8242" name="Picture 59" descr="mt-0700_0_0239_zoom"/>
          <p:cNvPicPr>
            <a:picLocks noChangeAspect="1" noChangeArrowheads="1"/>
          </p:cNvPicPr>
          <p:nvPr/>
        </p:nvPicPr>
        <p:blipFill>
          <a:blip r:embed="rId16"/>
          <a:srcRect/>
          <a:stretch>
            <a:fillRect/>
          </a:stretch>
        </p:blipFill>
        <p:spPr bwMode="auto">
          <a:xfrm>
            <a:off x="7772400" y="2084388"/>
            <a:ext cx="1258888" cy="944562"/>
          </a:xfrm>
          <a:prstGeom prst="rect">
            <a:avLst/>
          </a:prstGeom>
          <a:noFill/>
          <a:ln w="9525">
            <a:solidFill>
              <a:schemeClr val="tx1"/>
            </a:solidFill>
            <a:miter lim="800000"/>
            <a:headEnd/>
            <a:tailEnd/>
          </a:ln>
        </p:spPr>
      </p:pic>
      <p:sp>
        <p:nvSpPr>
          <p:cNvPr id="8243" name="Line 60"/>
          <p:cNvSpPr>
            <a:spLocks noChangeShapeType="1"/>
          </p:cNvSpPr>
          <p:nvPr/>
        </p:nvSpPr>
        <p:spPr bwMode="auto">
          <a:xfrm>
            <a:off x="7202488" y="2940050"/>
            <a:ext cx="569912" cy="63500"/>
          </a:xfrm>
          <a:prstGeom prst="line">
            <a:avLst/>
          </a:prstGeom>
          <a:noFill/>
          <a:ln w="9525">
            <a:solidFill>
              <a:schemeClr val="tx1"/>
            </a:solidFill>
            <a:round/>
            <a:headEnd/>
            <a:tailEnd/>
          </a:ln>
        </p:spPr>
        <p:txBody>
          <a:bodyPr/>
          <a:lstStyle/>
          <a:p>
            <a:endParaRPr lang="en-US"/>
          </a:p>
        </p:txBody>
      </p:sp>
      <p:sp>
        <p:nvSpPr>
          <p:cNvPr id="8244" name="Text Box 61"/>
          <p:cNvSpPr txBox="1">
            <a:spLocks noChangeArrowheads="1"/>
          </p:cNvSpPr>
          <p:nvPr/>
        </p:nvSpPr>
        <p:spPr bwMode="auto">
          <a:xfrm>
            <a:off x="2016125" y="3240088"/>
            <a:ext cx="647700" cy="355600"/>
          </a:xfrm>
          <a:prstGeom prst="rect">
            <a:avLst/>
          </a:prstGeom>
          <a:noFill/>
          <a:ln w="9525">
            <a:noFill/>
            <a:miter lim="800000"/>
            <a:headEnd/>
            <a:tailEnd/>
          </a:ln>
        </p:spPr>
        <p:txBody>
          <a:bodyPr wrap="none" lIns="18288" tIns="9144" rIns="18288" bIns="9144">
            <a:spAutoFit/>
          </a:bodyPr>
          <a:lstStyle/>
          <a:p>
            <a:pPr algn="r" defTabSz="552450"/>
            <a:r>
              <a:rPr lang="en-US" sz="1100">
                <a:latin typeface="Times New Roman" pitchFamily="18" charset="0"/>
                <a:ea typeface="ＭＳ Ｐゴシック" pitchFamily="-32" charset="-128"/>
              </a:rPr>
              <a:t>Number of</a:t>
            </a:r>
            <a:br>
              <a:rPr lang="en-US" sz="1100">
                <a:latin typeface="Times New Roman" pitchFamily="18" charset="0"/>
                <a:ea typeface="ＭＳ Ｐゴシック" pitchFamily="-32" charset="-128"/>
              </a:rPr>
            </a:br>
            <a:r>
              <a:rPr lang="en-US" sz="1100">
                <a:latin typeface="Times New Roman" pitchFamily="18" charset="0"/>
                <a:ea typeface="ＭＳ Ｐゴシック" pitchFamily="-32" charset="-128"/>
              </a:rPr>
              <a:t>bubbles</a:t>
            </a:r>
          </a:p>
        </p:txBody>
      </p:sp>
      <p:sp>
        <p:nvSpPr>
          <p:cNvPr id="8245" name="Text Box 62"/>
          <p:cNvSpPr txBox="1">
            <a:spLocks noChangeArrowheads="1"/>
          </p:cNvSpPr>
          <p:nvPr/>
        </p:nvSpPr>
        <p:spPr bwMode="auto">
          <a:xfrm>
            <a:off x="4367213" y="4665663"/>
            <a:ext cx="519112" cy="168275"/>
          </a:xfrm>
          <a:prstGeom prst="rect">
            <a:avLst/>
          </a:prstGeom>
          <a:solidFill>
            <a:schemeClr val="bg1"/>
          </a:solidFill>
          <a:ln w="9525">
            <a:noFill/>
            <a:miter lim="800000"/>
            <a:headEnd/>
            <a:tailEnd/>
          </a:ln>
        </p:spPr>
        <p:txBody>
          <a:bodyPr lIns="0" tIns="0" rIns="0" bIns="0">
            <a:spAutoFit/>
          </a:bodyPr>
          <a:lstStyle/>
          <a:p>
            <a:pPr algn="r" defTabSz="552450"/>
            <a:r>
              <a:rPr lang="en-US" sz="1100">
                <a:latin typeface="Times New Roman" pitchFamily="18" charset="0"/>
                <a:ea typeface="ＭＳ Ｐゴシック" pitchFamily="-32" charset="-128"/>
              </a:rPr>
              <a:t>Timestep</a:t>
            </a:r>
          </a:p>
        </p:txBody>
      </p:sp>
      <p:sp>
        <p:nvSpPr>
          <p:cNvPr id="8246" name="Text Box 63"/>
          <p:cNvSpPr txBox="1">
            <a:spLocks noChangeArrowheads="1"/>
          </p:cNvSpPr>
          <p:nvPr/>
        </p:nvSpPr>
        <p:spPr bwMode="auto">
          <a:xfrm>
            <a:off x="469900" y="122238"/>
            <a:ext cx="8216900" cy="946150"/>
          </a:xfrm>
          <a:prstGeom prst="rect">
            <a:avLst/>
          </a:prstGeom>
          <a:noFill/>
          <a:ln w="12700">
            <a:noFill/>
            <a:miter lim="800000"/>
            <a:headEnd/>
            <a:tailEnd/>
          </a:ln>
        </p:spPr>
        <p:txBody>
          <a:bodyPr>
            <a:spAutoFit/>
          </a:bodyPr>
          <a:lstStyle/>
          <a:p>
            <a:pPr algn="ctr"/>
            <a:r>
              <a:rPr lang="en-US" sz="2800" b="1">
                <a:ea typeface="ＭＳ Ｐゴシック" pitchFamily="-32" charset="-128"/>
              </a:rPr>
              <a:t>We Evaluated Our Quantitative </a:t>
            </a:r>
            <a:br>
              <a:rPr lang="en-US" sz="2800" b="1">
                <a:ea typeface="ＭＳ Ｐゴシック" pitchFamily="-32" charset="-128"/>
              </a:rPr>
            </a:br>
            <a:r>
              <a:rPr lang="en-US" sz="2800" b="1">
                <a:ea typeface="ＭＳ Ｐゴシック" pitchFamily="-32" charset="-128"/>
              </a:rPr>
              <a:t>Analysis at Multiple Scales</a:t>
            </a:r>
          </a:p>
        </p:txBody>
      </p:sp>
      <p:pic>
        <p:nvPicPr>
          <p:cNvPr id="8247" name="Picture 64" descr="mt-0700_0_048"/>
          <p:cNvPicPr>
            <a:picLocks noChangeAspect="1" noChangeArrowheads="1"/>
          </p:cNvPicPr>
          <p:nvPr/>
        </p:nvPicPr>
        <p:blipFill>
          <a:blip r:embed="rId17" cstate="print"/>
          <a:srcRect/>
          <a:stretch>
            <a:fillRect/>
          </a:stretch>
        </p:blipFill>
        <p:spPr bwMode="auto">
          <a:xfrm>
            <a:off x="3513138" y="1249363"/>
            <a:ext cx="1130300" cy="920750"/>
          </a:xfrm>
          <a:prstGeom prst="rect">
            <a:avLst/>
          </a:prstGeom>
          <a:noFill/>
          <a:ln w="9525">
            <a:solidFill>
              <a:schemeClr val="accent2"/>
            </a:solidFill>
            <a:miter lim="800000"/>
            <a:headEnd/>
            <a:tailEnd/>
          </a:ln>
        </p:spPr>
      </p:pic>
      <p:sp>
        <p:nvSpPr>
          <p:cNvPr id="8248" name="Rectangle 65"/>
          <p:cNvSpPr>
            <a:spLocks noChangeArrowheads="1"/>
          </p:cNvSpPr>
          <p:nvPr/>
        </p:nvSpPr>
        <p:spPr bwMode="auto">
          <a:xfrm flipV="1">
            <a:off x="3817938" y="1250950"/>
            <a:ext cx="627062" cy="525463"/>
          </a:xfrm>
          <a:prstGeom prst="rect">
            <a:avLst/>
          </a:prstGeom>
          <a:noFill/>
          <a:ln w="12700">
            <a:solidFill>
              <a:schemeClr val="tx1"/>
            </a:solidFill>
            <a:miter lim="800000"/>
            <a:headEnd/>
            <a:tailEnd/>
          </a:ln>
        </p:spPr>
        <p:txBody>
          <a:bodyPr wrap="none" anchor="ctr"/>
          <a:lstStyle/>
          <a:p>
            <a:endParaRPr lang="en-US"/>
          </a:p>
        </p:txBody>
      </p:sp>
      <p:sp>
        <p:nvSpPr>
          <p:cNvPr id="8249" name="Line 66"/>
          <p:cNvSpPr>
            <a:spLocks noChangeShapeType="1"/>
          </p:cNvSpPr>
          <p:nvPr/>
        </p:nvSpPr>
        <p:spPr bwMode="auto">
          <a:xfrm>
            <a:off x="3805238" y="1789113"/>
            <a:ext cx="901700" cy="573087"/>
          </a:xfrm>
          <a:prstGeom prst="line">
            <a:avLst/>
          </a:prstGeom>
          <a:noFill/>
          <a:ln w="9525">
            <a:solidFill>
              <a:schemeClr val="tx1"/>
            </a:solidFill>
            <a:round/>
            <a:headEnd/>
            <a:tailEnd/>
          </a:ln>
        </p:spPr>
        <p:txBody>
          <a:bodyPr/>
          <a:lstStyle/>
          <a:p>
            <a:endParaRPr lang="en-US"/>
          </a:p>
        </p:txBody>
      </p:sp>
      <p:sp>
        <p:nvSpPr>
          <p:cNvPr id="8250" name="Line 67"/>
          <p:cNvSpPr>
            <a:spLocks noChangeShapeType="1"/>
          </p:cNvSpPr>
          <p:nvPr/>
        </p:nvSpPr>
        <p:spPr bwMode="auto">
          <a:xfrm>
            <a:off x="4414838" y="1255713"/>
            <a:ext cx="1438275" cy="184150"/>
          </a:xfrm>
          <a:prstGeom prst="line">
            <a:avLst/>
          </a:prstGeom>
          <a:noFill/>
          <a:ln w="9525">
            <a:solidFill>
              <a:schemeClr val="tx1"/>
            </a:solidFill>
            <a:round/>
            <a:headEnd/>
            <a:tailEnd/>
          </a:ln>
        </p:spPr>
        <p:txBody>
          <a:bodyPr/>
          <a:lstStyle/>
          <a:p>
            <a:endParaRPr lang="en-US"/>
          </a:p>
        </p:txBody>
      </p:sp>
      <p:pic>
        <p:nvPicPr>
          <p:cNvPr id="8251" name="Picture 68" descr="mt-0700_0_048_zoom"/>
          <p:cNvPicPr>
            <a:picLocks noChangeAspect="1" noChangeArrowheads="1"/>
          </p:cNvPicPr>
          <p:nvPr/>
        </p:nvPicPr>
        <p:blipFill>
          <a:blip r:embed="rId18"/>
          <a:srcRect/>
          <a:stretch>
            <a:fillRect/>
          </a:stretch>
        </p:blipFill>
        <p:spPr bwMode="auto">
          <a:xfrm>
            <a:off x="4716463" y="1439863"/>
            <a:ext cx="1136650" cy="922337"/>
          </a:xfrm>
          <a:prstGeom prst="rect">
            <a:avLst/>
          </a:prstGeom>
          <a:noFill/>
          <a:ln w="9525">
            <a:solidFill>
              <a:schemeClr val="tx1"/>
            </a:solidFill>
            <a:miter lim="800000"/>
            <a:headEnd/>
            <a:tailEnd/>
          </a:ln>
        </p:spPr>
      </p:pic>
      <p:sp>
        <p:nvSpPr>
          <p:cNvPr id="8252" name="Text Box 69"/>
          <p:cNvSpPr txBox="1">
            <a:spLocks noChangeArrowheads="1"/>
          </p:cNvSpPr>
          <p:nvPr/>
        </p:nvSpPr>
        <p:spPr bwMode="auto">
          <a:xfrm>
            <a:off x="5934075" y="1168400"/>
            <a:ext cx="1301750" cy="260350"/>
          </a:xfrm>
          <a:prstGeom prst="rect">
            <a:avLst/>
          </a:prstGeom>
          <a:noFill/>
          <a:ln w="9525">
            <a:noFill/>
            <a:miter lim="800000"/>
            <a:headEnd/>
            <a:tailEnd/>
          </a:ln>
        </p:spPr>
        <p:txBody>
          <a:bodyPr wrap="none">
            <a:spAutoFit/>
          </a:bodyPr>
          <a:lstStyle/>
          <a:p>
            <a:pPr defTabSz="552450"/>
            <a:r>
              <a:rPr lang="en-US" sz="1100">
                <a:ea typeface="ＭＳ Ｐゴシック" pitchFamily="-32" charset="-128"/>
              </a:rPr>
              <a:t>Under-segmented</a:t>
            </a:r>
          </a:p>
        </p:txBody>
      </p:sp>
      <p:sp>
        <p:nvSpPr>
          <p:cNvPr id="8253" name="Oval 70"/>
          <p:cNvSpPr>
            <a:spLocks noChangeArrowheads="1"/>
          </p:cNvSpPr>
          <p:nvPr/>
        </p:nvSpPr>
        <p:spPr bwMode="auto">
          <a:xfrm>
            <a:off x="5202238" y="1439863"/>
            <a:ext cx="498475" cy="539750"/>
          </a:xfrm>
          <a:prstGeom prst="ellipse">
            <a:avLst/>
          </a:prstGeom>
          <a:noFill/>
          <a:ln w="38100">
            <a:solidFill>
              <a:schemeClr val="tx1"/>
            </a:solidFill>
            <a:round/>
            <a:headEnd/>
            <a:tailEnd/>
          </a:ln>
        </p:spPr>
        <p:txBody>
          <a:bodyPr wrap="none" anchor="ctr"/>
          <a:lstStyle/>
          <a:p>
            <a:endParaRPr lang="en-US"/>
          </a:p>
        </p:txBody>
      </p:sp>
      <p:sp>
        <p:nvSpPr>
          <p:cNvPr id="8254" name="Line 71"/>
          <p:cNvSpPr>
            <a:spLocks noChangeShapeType="1"/>
          </p:cNvSpPr>
          <p:nvPr/>
        </p:nvSpPr>
        <p:spPr bwMode="auto">
          <a:xfrm flipH="1">
            <a:off x="5719763" y="1312863"/>
            <a:ext cx="285750" cy="228600"/>
          </a:xfrm>
          <a:prstGeom prst="line">
            <a:avLst/>
          </a:prstGeom>
          <a:noFill/>
          <a:ln w="38100">
            <a:solidFill>
              <a:schemeClr val="tx1"/>
            </a:solidFill>
            <a:round/>
            <a:headEnd/>
            <a:tailEnd type="triangle" w="med" len="med"/>
          </a:ln>
        </p:spPr>
        <p:txBody>
          <a:bodyPr/>
          <a:lstStyle/>
          <a:p>
            <a:endParaRPr lang="en-US"/>
          </a:p>
        </p:txBody>
      </p:sp>
      <p:pic>
        <p:nvPicPr>
          <p:cNvPr id="8255" name="Picture 72" descr="mt-0700_0_0093"/>
          <p:cNvPicPr>
            <a:picLocks noChangeAspect="1" noChangeArrowheads="1"/>
          </p:cNvPicPr>
          <p:nvPr/>
        </p:nvPicPr>
        <p:blipFill>
          <a:blip r:embed="rId19"/>
          <a:srcRect/>
          <a:stretch>
            <a:fillRect/>
          </a:stretch>
        </p:blipFill>
        <p:spPr bwMode="auto">
          <a:xfrm>
            <a:off x="7210425" y="4300538"/>
            <a:ext cx="1138238" cy="923925"/>
          </a:xfrm>
          <a:prstGeom prst="rect">
            <a:avLst/>
          </a:prstGeom>
          <a:noFill/>
          <a:ln w="9525">
            <a:solidFill>
              <a:schemeClr val="accent2"/>
            </a:solidFill>
            <a:miter lim="800000"/>
            <a:headEnd/>
            <a:tailEnd/>
          </a:ln>
        </p:spPr>
      </p:pic>
      <p:sp>
        <p:nvSpPr>
          <p:cNvPr id="8256" name="Line 73"/>
          <p:cNvSpPr>
            <a:spLocks noChangeShapeType="1"/>
          </p:cNvSpPr>
          <p:nvPr/>
        </p:nvSpPr>
        <p:spPr bwMode="auto">
          <a:xfrm flipV="1">
            <a:off x="7500938" y="3571875"/>
            <a:ext cx="500062" cy="708025"/>
          </a:xfrm>
          <a:prstGeom prst="line">
            <a:avLst/>
          </a:prstGeom>
          <a:noFill/>
          <a:ln w="9525">
            <a:solidFill>
              <a:schemeClr val="tx1"/>
            </a:solidFill>
            <a:round/>
            <a:headEnd/>
            <a:tailEnd/>
          </a:ln>
        </p:spPr>
        <p:txBody>
          <a:bodyPr/>
          <a:lstStyle/>
          <a:p>
            <a:endParaRPr lang="en-US"/>
          </a:p>
        </p:txBody>
      </p:sp>
      <p:sp>
        <p:nvSpPr>
          <p:cNvPr id="8257" name="Rectangle 74"/>
          <p:cNvSpPr>
            <a:spLocks noChangeArrowheads="1"/>
          </p:cNvSpPr>
          <p:nvPr/>
        </p:nvSpPr>
        <p:spPr bwMode="auto">
          <a:xfrm flipV="1">
            <a:off x="7507288" y="4300538"/>
            <a:ext cx="627062" cy="525462"/>
          </a:xfrm>
          <a:prstGeom prst="rect">
            <a:avLst/>
          </a:prstGeom>
          <a:noFill/>
          <a:ln w="12700">
            <a:solidFill>
              <a:schemeClr val="tx1"/>
            </a:solidFill>
            <a:miter lim="800000"/>
            <a:headEnd/>
            <a:tailEnd/>
          </a:ln>
        </p:spPr>
        <p:txBody>
          <a:bodyPr wrap="none" anchor="ctr"/>
          <a:lstStyle/>
          <a:p>
            <a:endParaRPr lang="en-US"/>
          </a:p>
        </p:txBody>
      </p:sp>
      <p:pic>
        <p:nvPicPr>
          <p:cNvPr id="8258" name="Picture 75" descr="mt-0700_0_0093_zoom"/>
          <p:cNvPicPr>
            <a:picLocks noChangeAspect="1" noChangeArrowheads="1"/>
          </p:cNvPicPr>
          <p:nvPr/>
        </p:nvPicPr>
        <p:blipFill>
          <a:blip r:embed="rId20"/>
          <a:srcRect/>
          <a:stretch>
            <a:fillRect/>
          </a:stretch>
        </p:blipFill>
        <p:spPr bwMode="auto">
          <a:xfrm>
            <a:off x="7999413" y="3605213"/>
            <a:ext cx="1068387" cy="869950"/>
          </a:xfrm>
          <a:prstGeom prst="rect">
            <a:avLst/>
          </a:prstGeom>
          <a:noFill/>
          <a:ln w="9525">
            <a:solidFill>
              <a:schemeClr val="tx1"/>
            </a:solidFill>
            <a:miter lim="800000"/>
            <a:headEnd/>
            <a:tailEnd/>
          </a:ln>
        </p:spPr>
      </p:pic>
      <p:sp>
        <p:nvSpPr>
          <p:cNvPr id="8259" name="Line 76"/>
          <p:cNvSpPr>
            <a:spLocks noChangeShapeType="1"/>
          </p:cNvSpPr>
          <p:nvPr/>
        </p:nvSpPr>
        <p:spPr bwMode="auto">
          <a:xfrm flipV="1">
            <a:off x="8134350" y="4481513"/>
            <a:ext cx="939800" cy="361950"/>
          </a:xfrm>
          <a:prstGeom prst="line">
            <a:avLst/>
          </a:prstGeom>
          <a:noFill/>
          <a:ln w="9525">
            <a:solidFill>
              <a:schemeClr val="tx1"/>
            </a:solidFill>
            <a:round/>
            <a:headEnd/>
            <a:tailEnd/>
          </a:ln>
        </p:spPr>
        <p:txBody>
          <a:bodyPr/>
          <a:lstStyle/>
          <a:p>
            <a:endParaRPr lang="en-US"/>
          </a:p>
        </p:txBody>
      </p:sp>
      <p:sp>
        <p:nvSpPr>
          <p:cNvPr id="8260" name="Oval 77"/>
          <p:cNvSpPr>
            <a:spLocks noChangeArrowheads="1"/>
          </p:cNvSpPr>
          <p:nvPr/>
        </p:nvSpPr>
        <p:spPr bwMode="auto">
          <a:xfrm>
            <a:off x="8301038" y="3770313"/>
            <a:ext cx="498475" cy="539750"/>
          </a:xfrm>
          <a:prstGeom prst="ellipse">
            <a:avLst/>
          </a:prstGeom>
          <a:noFill/>
          <a:ln w="38100">
            <a:solidFill>
              <a:schemeClr val="tx1"/>
            </a:solidFill>
            <a:round/>
            <a:headEnd/>
            <a:tailEnd/>
          </a:ln>
        </p:spPr>
        <p:txBody>
          <a:bodyPr wrap="none" anchor="ctr"/>
          <a:lstStyle/>
          <a:p>
            <a:endParaRPr lang="en-US"/>
          </a:p>
        </p:txBody>
      </p:sp>
      <p:sp>
        <p:nvSpPr>
          <p:cNvPr id="8261" name="Text Box 78"/>
          <p:cNvSpPr txBox="1">
            <a:spLocks noChangeArrowheads="1"/>
          </p:cNvSpPr>
          <p:nvPr/>
        </p:nvSpPr>
        <p:spPr bwMode="auto">
          <a:xfrm>
            <a:off x="7920038" y="3338513"/>
            <a:ext cx="1223962" cy="260350"/>
          </a:xfrm>
          <a:prstGeom prst="rect">
            <a:avLst/>
          </a:prstGeom>
          <a:noFill/>
          <a:ln w="9525">
            <a:noFill/>
            <a:miter lim="800000"/>
            <a:headEnd/>
            <a:tailEnd/>
          </a:ln>
        </p:spPr>
        <p:txBody>
          <a:bodyPr wrap="none">
            <a:spAutoFit/>
          </a:bodyPr>
          <a:lstStyle/>
          <a:p>
            <a:pPr defTabSz="552450"/>
            <a:r>
              <a:rPr lang="en-US" sz="1100">
                <a:ea typeface="ＭＳ Ｐゴシック" pitchFamily="-32" charset="-128"/>
              </a:rPr>
              <a:t>Over-segmented</a:t>
            </a:r>
          </a:p>
        </p:txBody>
      </p:sp>
      <p:sp>
        <p:nvSpPr>
          <p:cNvPr id="8262" name="Line 79"/>
          <p:cNvSpPr>
            <a:spLocks noChangeShapeType="1"/>
          </p:cNvSpPr>
          <p:nvPr/>
        </p:nvSpPr>
        <p:spPr bwMode="auto">
          <a:xfrm>
            <a:off x="8212138" y="3516313"/>
            <a:ext cx="90487" cy="280987"/>
          </a:xfrm>
          <a:prstGeom prst="line">
            <a:avLst/>
          </a:prstGeom>
          <a:noFill/>
          <a:ln w="38100">
            <a:solidFill>
              <a:schemeClr val="tx1"/>
            </a:solidFill>
            <a:round/>
            <a:headEnd/>
            <a:tailEnd type="triangle" w="med" len="med"/>
          </a:ln>
        </p:spPr>
        <p:txBody>
          <a:bodyPr/>
          <a:lstStyle/>
          <a:p>
            <a:endParaRPr lang="en-US"/>
          </a:p>
        </p:txBody>
      </p:sp>
      <p:sp>
        <p:nvSpPr>
          <p:cNvPr id="8263" name="Text Box 81"/>
          <p:cNvSpPr txBox="1">
            <a:spLocks noChangeArrowheads="1"/>
          </p:cNvSpPr>
          <p:nvPr/>
        </p:nvSpPr>
        <p:spPr bwMode="auto">
          <a:xfrm>
            <a:off x="5786438" y="1398588"/>
            <a:ext cx="1666875" cy="396875"/>
          </a:xfrm>
          <a:prstGeom prst="rect">
            <a:avLst/>
          </a:prstGeom>
          <a:noFill/>
          <a:ln w="9525">
            <a:noFill/>
            <a:miter lim="800000"/>
            <a:headEnd/>
            <a:tailEnd/>
          </a:ln>
        </p:spPr>
        <p:txBody>
          <a:bodyPr wrap="none">
            <a:spAutoFit/>
          </a:bodyPr>
          <a:lstStyle/>
          <a:p>
            <a:r>
              <a:rPr lang="en-US"/>
              <a:t>Coarse scale</a:t>
            </a:r>
          </a:p>
        </p:txBody>
      </p:sp>
      <p:sp>
        <p:nvSpPr>
          <p:cNvPr id="8264" name="Text Box 82"/>
          <p:cNvSpPr txBox="1">
            <a:spLocks noChangeArrowheads="1"/>
          </p:cNvSpPr>
          <p:nvPr/>
        </p:nvSpPr>
        <p:spPr bwMode="auto">
          <a:xfrm>
            <a:off x="7256463" y="5202238"/>
            <a:ext cx="1343025" cy="396875"/>
          </a:xfrm>
          <a:prstGeom prst="rect">
            <a:avLst/>
          </a:prstGeom>
          <a:noFill/>
          <a:ln w="9525">
            <a:noFill/>
            <a:miter lim="800000"/>
            <a:headEnd/>
            <a:tailEnd/>
          </a:ln>
        </p:spPr>
        <p:txBody>
          <a:bodyPr wrap="none">
            <a:spAutoFit/>
          </a:bodyPr>
          <a:lstStyle/>
          <a:p>
            <a:r>
              <a:rPr lang="en-US"/>
              <a:t>Fine scale</a:t>
            </a:r>
          </a:p>
        </p:txBody>
      </p:sp>
      <p:sp>
        <p:nvSpPr>
          <p:cNvPr id="8265" name="Text Box 83"/>
          <p:cNvSpPr txBox="1">
            <a:spLocks noChangeArrowheads="1"/>
          </p:cNvSpPr>
          <p:nvPr/>
        </p:nvSpPr>
        <p:spPr bwMode="auto">
          <a:xfrm>
            <a:off x="7256463" y="1738313"/>
            <a:ext cx="1751012" cy="396875"/>
          </a:xfrm>
          <a:prstGeom prst="rect">
            <a:avLst/>
          </a:prstGeom>
          <a:noFill/>
          <a:ln w="9525">
            <a:noFill/>
            <a:miter lim="800000"/>
            <a:headEnd/>
            <a:tailEnd/>
          </a:ln>
        </p:spPr>
        <p:txBody>
          <a:bodyPr wrap="none">
            <a:spAutoFit/>
          </a:bodyPr>
          <a:lstStyle/>
          <a:p>
            <a:r>
              <a:rPr lang="en-US"/>
              <a:t>Medium scale</a:t>
            </a:r>
          </a:p>
        </p:txBody>
      </p:sp>
    </p:spTree>
  </p:cSld>
  <p:clrMapOvr>
    <a:masterClrMapping/>
  </p:clrMapOvr>
  <p:transition advTm="9859"/>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91522" name="Rectangle 2"/>
          <p:cNvSpPr>
            <a:spLocks noGrp="1" noChangeArrowheads="1"/>
          </p:cNvSpPr>
          <p:nvPr>
            <p:ph type="title"/>
          </p:nvPr>
        </p:nvSpPr>
        <p:spPr>
          <a:xfrm>
            <a:off x="787400" y="114300"/>
            <a:ext cx="7747000" cy="914400"/>
          </a:xfrm>
        </p:spPr>
        <p:txBody>
          <a:bodyPr/>
          <a:lstStyle/>
          <a:p>
            <a:r>
              <a:rPr lang="en-US" sz="2800" dirty="0" smtClean="0"/>
              <a:t>Understanding the Dynamics </a:t>
            </a:r>
            <a:br>
              <a:rPr lang="en-US" sz="2800" dirty="0" smtClean="0"/>
            </a:br>
            <a:r>
              <a:rPr lang="en-US" sz="2800" dirty="0" smtClean="0"/>
              <a:t>of </a:t>
            </a:r>
            <a:r>
              <a:rPr lang="en-US" sz="2800" dirty="0" smtClean="0">
                <a:latin typeface="Helvetica" pitchFamily="34" charset="0"/>
              </a:rPr>
              <a:t>Rayleigh-Taylor instabilities</a:t>
            </a:r>
            <a:endParaRPr lang="en-US" sz="2800" dirty="0"/>
          </a:p>
        </p:txBody>
      </p:sp>
      <p:pic>
        <p:nvPicPr>
          <p:cNvPr id="491523" name="rti.avi">
            <a:hlinkClick r:id="" action="ppaction://media"/>
          </p:cNvPr>
          <p:cNvPicPr>
            <a:picLocks noRot="1" noChangeAspect="1" noChangeArrowheads="1"/>
          </p:cNvPicPr>
          <p:nvPr>
            <p:ph sz="half" idx="1"/>
            <a:videoFile r:link="rId1"/>
          </p:nvPr>
        </p:nvPicPr>
        <p:blipFill>
          <a:blip r:embed="rId4"/>
          <a:srcRect/>
          <a:stretch>
            <a:fillRect/>
          </a:stretch>
        </p:blipFill>
        <p:spPr>
          <a:xfrm>
            <a:off x="555625" y="1293813"/>
            <a:ext cx="4552640" cy="4768976"/>
          </a:xfrm>
          <a:ln/>
        </p:spPr>
      </p:pic>
      <p:sp>
        <p:nvSpPr>
          <p:cNvPr id="491524" name="Rectangle 4"/>
          <p:cNvSpPr>
            <a:spLocks noChangeArrowheads="1"/>
          </p:cNvSpPr>
          <p:nvPr/>
        </p:nvSpPr>
        <p:spPr bwMode="auto">
          <a:xfrm>
            <a:off x="5500149" y="1403350"/>
            <a:ext cx="3185063" cy="5410200"/>
          </a:xfrm>
          <a:prstGeom prst="rect">
            <a:avLst/>
          </a:prstGeom>
          <a:noFill/>
          <a:ln w="9525">
            <a:noFill/>
            <a:miter lim="800000"/>
            <a:headEnd/>
            <a:tailEnd/>
          </a:ln>
          <a:effectLst/>
        </p:spPr>
        <p:txBody>
          <a:bodyPr/>
          <a:lstStyle/>
          <a:p>
            <a:pPr marL="169863" indent="-169863" eaLnBrk="1" hangingPunct="1">
              <a:spcBef>
                <a:spcPct val="20000"/>
              </a:spcBef>
            </a:pPr>
            <a:r>
              <a:rPr lang="en-US" b="1" dirty="0" smtClean="0">
                <a:latin typeface="Helvetica" pitchFamily="34" charset="0"/>
              </a:rPr>
              <a:t>   Rayleigh-Taylor instabilities arise </a:t>
            </a:r>
            <a:r>
              <a:rPr lang="en-US" b="1" dirty="0">
                <a:latin typeface="Helvetica" pitchFamily="34" charset="0"/>
              </a:rPr>
              <a:t>in fusion, super-novae, and other fundamental phenomena:</a:t>
            </a:r>
          </a:p>
          <a:p>
            <a:pPr marL="574675" lvl="1" indent="-290513" algn="just" eaLnBrk="1" hangingPunct="1">
              <a:spcBef>
                <a:spcPct val="20000"/>
              </a:spcBef>
              <a:buFontTx/>
              <a:buChar char="–"/>
            </a:pPr>
            <a:r>
              <a:rPr lang="en-US" sz="1600" b="1" dirty="0">
                <a:latin typeface="Helvetica" pitchFamily="34" charset="0"/>
              </a:rPr>
              <a:t>start: heavy fluid above, light fluid below</a:t>
            </a:r>
          </a:p>
          <a:p>
            <a:pPr marL="574675" lvl="1" indent="-290513" algn="just" eaLnBrk="1" hangingPunct="1">
              <a:spcBef>
                <a:spcPct val="20000"/>
              </a:spcBef>
              <a:buFontTx/>
              <a:buChar char="–"/>
            </a:pPr>
            <a:r>
              <a:rPr lang="en-US" sz="1600" b="1" dirty="0">
                <a:latin typeface="Helvetica" pitchFamily="34" charset="0"/>
              </a:rPr>
              <a:t>gravity drives the mixing process</a:t>
            </a:r>
          </a:p>
          <a:p>
            <a:pPr marL="574675" lvl="1" indent="-290513" algn="just" eaLnBrk="1" hangingPunct="1">
              <a:spcBef>
                <a:spcPct val="20000"/>
              </a:spcBef>
              <a:buFontTx/>
              <a:buChar char="–"/>
            </a:pPr>
            <a:r>
              <a:rPr lang="en-US" sz="1600" b="1" dirty="0">
                <a:latin typeface="Helvetica" pitchFamily="34" charset="0"/>
              </a:rPr>
              <a:t>the mixing region lies between the upper envelope surface (red) and the lower envelope surface (blue)</a:t>
            </a:r>
          </a:p>
          <a:p>
            <a:pPr marL="574675" lvl="1" indent="-290513" algn="just" eaLnBrk="1" hangingPunct="1">
              <a:spcBef>
                <a:spcPct val="20000"/>
              </a:spcBef>
              <a:buFontTx/>
              <a:buChar char="–"/>
            </a:pPr>
            <a:r>
              <a:rPr lang="en-US" sz="1600" b="1" dirty="0">
                <a:latin typeface="Helvetica" pitchFamily="34" charset="0"/>
              </a:rPr>
              <a:t>25 to 40 TB of data from simulations</a:t>
            </a:r>
          </a:p>
          <a:p>
            <a:pPr marL="574675" lvl="1" indent="-290513" algn="just" eaLnBrk="1" hangingPunct="1">
              <a:spcBef>
                <a:spcPct val="20000"/>
              </a:spcBef>
              <a:buFontTx/>
              <a:buChar char="–"/>
            </a:pPr>
            <a:endParaRPr lang="en-US" sz="1600" b="1" dirty="0">
              <a:latin typeface="Helvetica" pitchFamily="34" charset="0"/>
            </a:endParaRPr>
          </a:p>
        </p:txBody>
      </p:sp>
      <p:pic>
        <p:nvPicPr>
          <p:cNvPr id="491526" name="Picture 6"/>
          <p:cNvPicPr>
            <a:picLocks noChangeAspect="1" noChangeArrowheads="1"/>
          </p:cNvPicPr>
          <p:nvPr/>
        </p:nvPicPr>
        <p:blipFill>
          <a:blip r:embed="rId5"/>
          <a:srcRect/>
          <a:stretch>
            <a:fillRect/>
          </a:stretch>
        </p:blipFill>
        <p:spPr bwMode="auto">
          <a:xfrm>
            <a:off x="555625" y="1293813"/>
            <a:ext cx="4552640" cy="4826242"/>
          </a:xfrm>
          <a:prstGeom prst="rect">
            <a:avLst/>
          </a:prstGeom>
          <a:noFill/>
          <a:ln w="9525">
            <a:noFill/>
            <a:miter lim="800000"/>
            <a:headEnd/>
            <a:tailEnd/>
          </a:ln>
          <a:effectLst/>
        </p:spPr>
      </p:pic>
    </p:spTree>
  </p:cSld>
  <p:clrMapOvr>
    <a:masterClrMapping/>
  </p:clrMapOvr>
  <p:transition advTm="2768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500" fill="hold"/>
                                        <p:tgtEl>
                                          <p:spTgt spid="49152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91523"/>
                </p:tgtEl>
              </p:cMediaNode>
            </p:vide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5"/>
          <p:cNvSpPr>
            <a:spLocks noGrp="1" noChangeArrowheads="1"/>
          </p:cNvSpPr>
          <p:nvPr>
            <p:ph type="title"/>
          </p:nvPr>
        </p:nvSpPr>
        <p:spPr/>
        <p:txBody>
          <a:bodyPr/>
          <a:lstStyle/>
          <a:p>
            <a:pPr eaLnBrk="1" hangingPunct="1"/>
            <a:r>
              <a:rPr lang="en-US" sz="2800" smtClean="0"/>
              <a:t>We Characterize Events that </a:t>
            </a:r>
            <a:br>
              <a:rPr lang="en-US" sz="2800" smtClean="0"/>
            </a:br>
            <a:r>
              <a:rPr lang="en-US" sz="2800" smtClean="0"/>
              <a:t>Occur in the Mixing Process</a:t>
            </a:r>
          </a:p>
        </p:txBody>
      </p:sp>
      <p:graphicFrame>
        <p:nvGraphicFramePr>
          <p:cNvPr id="9218" name="Object 4"/>
          <p:cNvGraphicFramePr>
            <a:graphicFrameLocks noChangeAspect="1"/>
          </p:cNvGraphicFramePr>
          <p:nvPr>
            <p:ph idx="1"/>
          </p:nvPr>
        </p:nvGraphicFramePr>
        <p:xfrm>
          <a:off x="609600" y="1295400"/>
          <a:ext cx="7924800" cy="5181600"/>
        </p:xfrm>
        <a:graphic>
          <a:graphicData uri="http://schemas.openxmlformats.org/presentationml/2006/ole">
            <p:oleObj spid="_x0000_s9218" name="Slide" r:id="rId4" imgW="4571970" imgH="3429166" progId="PowerPoint.Slide.8">
              <p:embed/>
            </p:oleObj>
          </a:graphicData>
        </a:graphic>
      </p:graphicFrame>
    </p:spTree>
  </p:cSld>
  <p:clrMapOvr>
    <a:masterClrMapping/>
  </p:clrMapOvr>
  <p:transition advTm="10156"/>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2803" name="bubbles-long.avi">
            <a:hlinkClick r:id="" action="ppaction://media"/>
          </p:cNvPr>
          <p:cNvPicPr>
            <a:picLocks noGrp="1" noRot="1" noChangeAspect="1" noChangeArrowheads="1"/>
          </p:cNvPicPr>
          <p:nvPr>
            <p:ph/>
            <a:videoFile r:link="rId1"/>
          </p:nvPr>
        </p:nvPicPr>
        <p:blipFill>
          <a:blip r:embed="rId4"/>
          <a:srcRect/>
          <a:stretch>
            <a:fillRect/>
          </a:stretch>
        </p:blipFill>
        <p:spPr>
          <a:xfrm>
            <a:off x="990600" y="1295400"/>
            <a:ext cx="6705600" cy="5202238"/>
          </a:xfrm>
        </p:spPr>
      </p:pic>
      <p:sp>
        <p:nvSpPr>
          <p:cNvPr id="46083" name="Rectangle 4"/>
          <p:cNvSpPr>
            <a:spLocks noChangeArrowheads="1"/>
          </p:cNvSpPr>
          <p:nvPr/>
        </p:nvSpPr>
        <p:spPr bwMode="auto">
          <a:xfrm>
            <a:off x="876300" y="152400"/>
            <a:ext cx="7467600" cy="914400"/>
          </a:xfrm>
          <a:prstGeom prst="rect">
            <a:avLst/>
          </a:prstGeom>
          <a:noFill/>
          <a:ln w="9525">
            <a:noFill/>
            <a:miter lim="800000"/>
            <a:headEnd/>
            <a:tailEnd/>
          </a:ln>
        </p:spPr>
        <p:txBody>
          <a:bodyPr anchor="ctr"/>
          <a:lstStyle/>
          <a:p>
            <a:pPr algn="ctr" eaLnBrk="1" hangingPunct="1"/>
            <a:r>
              <a:rPr lang="en-US" sz="2800" b="1">
                <a:solidFill>
                  <a:schemeClr val="tx2"/>
                </a:solidFill>
                <a:latin typeface="Helvetica" pitchFamily="34" charset="0"/>
              </a:rPr>
              <a:t>First Robust Bubble Tracking From Beginning to Late Turbulent Stages</a:t>
            </a:r>
          </a:p>
        </p:txBody>
      </p:sp>
      <p:pic>
        <p:nvPicPr>
          <p:cNvPr id="332805" name="Picture 5"/>
          <p:cNvPicPr>
            <a:picLocks noChangeAspect="1" noChangeArrowheads="1"/>
          </p:cNvPicPr>
          <p:nvPr/>
        </p:nvPicPr>
        <p:blipFill>
          <a:blip r:embed="rId5"/>
          <a:srcRect/>
          <a:stretch>
            <a:fillRect/>
          </a:stretch>
        </p:blipFill>
        <p:spPr bwMode="auto">
          <a:xfrm>
            <a:off x="990600" y="1592263"/>
            <a:ext cx="6538913" cy="4905375"/>
          </a:xfrm>
          <a:prstGeom prst="rect">
            <a:avLst/>
          </a:prstGeom>
          <a:noFill/>
          <a:ln w="9525">
            <a:noFill/>
            <a:miter lim="800000"/>
            <a:headEnd/>
            <a:tailEnd/>
          </a:ln>
        </p:spPr>
      </p:pic>
    </p:spTree>
  </p:cSld>
  <p:clrMapOvr>
    <a:masterClrMapping/>
  </p:clrMapOvr>
  <p:transition advTm="35188"/>
  <p:timing>
    <p:tnLst>
      <p:par>
        <p:cTn id="1" dur="indefinite" restart="never" nodeType="tmRoot">
          <p:childTnLst>
            <p:seq concurrent="1" nextAc="seek">
              <p:cTn id="2" dur="indefinite" nodeType="mainSeq">
                <p:childTnLst>
                  <p:par>
                    <p:cTn id="3" fill="hold">
                      <p:stCondLst>
                        <p:cond delay="indefinite"/>
                        <p:cond delay="0"/>
                      </p:stCondLst>
                      <p:childTnLst>
                        <p:par>
                          <p:cTn id="4" fill="hold">
                            <p:stCondLst>
                              <p:cond delay="0"/>
                            </p:stCondLst>
                            <p:childTnLst>
                              <p:par>
                                <p:cTn id="5" presetID="1" presetClass="mediacall" presetSubtype="0" fill="hold" nodeType="afterEffect">
                                  <p:stCondLst>
                                    <p:cond delay="0"/>
                                  </p:stCondLst>
                                  <p:childTnLst>
                                    <p:cmd type="call" cmd="playFrom(0.0)">
                                      <p:cBhvr>
                                        <p:cTn id="6" dur="25250" fill="hold"/>
                                        <p:tgtEl>
                                          <p:spTgt spid="33280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328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p:cTn id="11" fill="hold" display="0">
                  <p:stCondLst>
                    <p:cond delay="indefinite"/>
                  </p:stCondLst>
                  <p:endCondLst>
                    <p:cond evt="onNext" delay="0">
                      <p:tgtEl>
                        <p:sldTgt/>
                      </p:tgtEl>
                    </p:cond>
                    <p:cond evt="onPrev" delay="0">
                      <p:tgtEl>
                        <p:sldTgt/>
                      </p:tgtEl>
                    </p:cond>
                  </p:endCondLst>
                </p:cTn>
                <p:tgtEl>
                  <p:spTgt spid="332803"/>
                </p:tgtEl>
              </p:cMediaNode>
            </p:video>
            <p:seq concurrent="1" nextAc="seek">
              <p:cTn id="12" restart="whenNotActive" fill="hold" evtFilter="cancelBubble" nodeType="interactiveSeq">
                <p:stCondLst>
                  <p:cond evt="onClick" delay="0">
                    <p:tgtEl>
                      <p:spTgt spid="33280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32803"/>
                                        </p:tgtEl>
                                      </p:cBhvr>
                                    </p:cmd>
                                  </p:childTnLst>
                                </p:cTn>
                              </p:par>
                            </p:childTnLst>
                          </p:cTn>
                        </p:par>
                      </p:childTnLst>
                    </p:cTn>
                  </p:par>
                </p:childTnLst>
              </p:cTn>
              <p:nextCondLst>
                <p:cond evt="onClick" delay="0">
                  <p:tgtEl>
                    <p:spTgt spid="332803"/>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920750" y="152400"/>
            <a:ext cx="7467600" cy="914400"/>
          </a:xfrm>
        </p:spPr>
        <p:txBody>
          <a:bodyPr/>
          <a:lstStyle/>
          <a:p>
            <a:pPr eaLnBrk="1" hangingPunct="1"/>
            <a:r>
              <a:rPr lang="en-US" sz="2800" smtClean="0"/>
              <a:t>First Time Scientists Can Quantify </a:t>
            </a:r>
            <a:br>
              <a:rPr lang="en-US" sz="2800" smtClean="0"/>
            </a:br>
            <a:r>
              <a:rPr lang="en-US" sz="2800" smtClean="0"/>
              <a:t>Robustly Mixing Rates by Bubble Count</a:t>
            </a:r>
          </a:p>
        </p:txBody>
      </p:sp>
      <p:grpSp>
        <p:nvGrpSpPr>
          <p:cNvPr id="47107" name="Group 3"/>
          <p:cNvGrpSpPr>
            <a:grpSpLocks/>
          </p:cNvGrpSpPr>
          <p:nvPr/>
        </p:nvGrpSpPr>
        <p:grpSpPr bwMode="auto">
          <a:xfrm>
            <a:off x="569913" y="1338263"/>
            <a:ext cx="8037512" cy="5334000"/>
            <a:chOff x="21627" y="6180"/>
            <a:chExt cx="5963" cy="4137"/>
          </a:xfrm>
        </p:grpSpPr>
        <p:sp>
          <p:nvSpPr>
            <p:cNvPr id="47108" name="Rectangle 4"/>
            <p:cNvSpPr>
              <a:spLocks noChangeArrowheads="1"/>
            </p:cNvSpPr>
            <p:nvPr/>
          </p:nvSpPr>
          <p:spPr bwMode="auto">
            <a:xfrm>
              <a:off x="22196" y="6234"/>
              <a:ext cx="4074" cy="3490"/>
            </a:xfrm>
            <a:prstGeom prst="rect">
              <a:avLst/>
            </a:prstGeom>
            <a:gradFill rotWithShape="1">
              <a:gsLst>
                <a:gs pos="0">
                  <a:srgbClr val="E9FF15">
                    <a:alpha val="37000"/>
                  </a:srgbClr>
                </a:gs>
                <a:gs pos="100000">
                  <a:schemeClr val="accent1">
                    <a:alpha val="20000"/>
                  </a:schemeClr>
                </a:gs>
              </a:gsLst>
              <a:lin ang="5400000" scaled="1"/>
            </a:gradFill>
            <a:ln w="9525">
              <a:solidFill>
                <a:schemeClr val="tx1"/>
              </a:solidFill>
              <a:miter lim="800000"/>
              <a:headEnd/>
              <a:tailEnd/>
            </a:ln>
          </p:spPr>
          <p:txBody>
            <a:bodyPr wrap="none" anchor="ctr"/>
            <a:lstStyle/>
            <a:p>
              <a:endParaRPr lang="en-US"/>
            </a:p>
          </p:txBody>
        </p:sp>
        <p:sp>
          <p:nvSpPr>
            <p:cNvPr id="47109" name="Rectangle 5"/>
            <p:cNvSpPr>
              <a:spLocks noChangeArrowheads="1"/>
            </p:cNvSpPr>
            <p:nvPr/>
          </p:nvSpPr>
          <p:spPr bwMode="auto">
            <a:xfrm rot="16200000" flipH="1">
              <a:off x="25621" y="7559"/>
              <a:ext cx="2799" cy="812"/>
            </a:xfrm>
            <a:prstGeom prst="rect">
              <a:avLst/>
            </a:prstGeom>
            <a:noFill/>
            <a:ln w="9525">
              <a:noFill/>
              <a:miter lim="800000"/>
              <a:headEnd/>
              <a:tailEnd/>
            </a:ln>
          </p:spPr>
          <p:txBody>
            <a:bodyPr lIns="0" tIns="0" rIns="0" bIns="0">
              <a:spAutoFit/>
            </a:bodyPr>
            <a:lstStyle/>
            <a:p>
              <a:pPr algn="ctr"/>
              <a:r>
                <a:rPr lang="en-US" sz="2400" b="1">
                  <a:solidFill>
                    <a:srgbClr val="000000"/>
                  </a:solidFill>
                  <a:latin typeface="Arial Narrow" pitchFamily="34" charset="0"/>
                  <a:ea typeface="ＭＳ Ｐゴシック" pitchFamily="-32" charset="-128"/>
                </a:rPr>
                <a:t>Mode-Normalized Bubble Count</a:t>
              </a:r>
              <a:br>
                <a:rPr lang="en-US" sz="2400" b="1">
                  <a:solidFill>
                    <a:srgbClr val="000000"/>
                  </a:solidFill>
                  <a:latin typeface="Arial Narrow" pitchFamily="34" charset="0"/>
                  <a:ea typeface="ＭＳ Ｐゴシック" pitchFamily="-32" charset="-128"/>
                </a:rPr>
              </a:br>
              <a:r>
                <a:rPr lang="en-US" sz="2400" b="1">
                  <a:solidFill>
                    <a:srgbClr val="000000"/>
                  </a:solidFill>
                  <a:latin typeface="Arial Narrow" pitchFamily="34" charset="0"/>
                  <a:ea typeface="ＭＳ Ｐゴシック" pitchFamily="-32" charset="-128"/>
                </a:rPr>
                <a:t>(log scale) </a:t>
              </a:r>
            </a:p>
          </p:txBody>
        </p:sp>
        <p:sp>
          <p:nvSpPr>
            <p:cNvPr id="47110" name="Line 6"/>
            <p:cNvSpPr>
              <a:spLocks noChangeShapeType="1"/>
            </p:cNvSpPr>
            <p:nvPr/>
          </p:nvSpPr>
          <p:spPr bwMode="auto">
            <a:xfrm>
              <a:off x="22195" y="9229"/>
              <a:ext cx="3315" cy="1"/>
            </a:xfrm>
            <a:prstGeom prst="line">
              <a:avLst/>
            </a:prstGeom>
            <a:noFill/>
            <a:ln w="0">
              <a:solidFill>
                <a:srgbClr val="000000"/>
              </a:solidFill>
              <a:round/>
              <a:headEnd/>
              <a:tailEnd/>
            </a:ln>
          </p:spPr>
          <p:txBody>
            <a:bodyPr/>
            <a:lstStyle/>
            <a:p>
              <a:endParaRPr lang="en-US"/>
            </a:p>
          </p:txBody>
        </p:sp>
        <p:sp>
          <p:nvSpPr>
            <p:cNvPr id="47111" name="Line 7"/>
            <p:cNvSpPr>
              <a:spLocks noChangeShapeType="1"/>
            </p:cNvSpPr>
            <p:nvPr/>
          </p:nvSpPr>
          <p:spPr bwMode="auto">
            <a:xfrm>
              <a:off x="22195" y="8726"/>
              <a:ext cx="2835" cy="1"/>
            </a:xfrm>
            <a:prstGeom prst="line">
              <a:avLst/>
            </a:prstGeom>
            <a:noFill/>
            <a:ln w="0">
              <a:solidFill>
                <a:srgbClr val="000000"/>
              </a:solidFill>
              <a:round/>
              <a:headEnd/>
              <a:tailEnd/>
            </a:ln>
          </p:spPr>
          <p:txBody>
            <a:bodyPr/>
            <a:lstStyle/>
            <a:p>
              <a:endParaRPr lang="en-US"/>
            </a:p>
          </p:txBody>
        </p:sp>
        <p:sp>
          <p:nvSpPr>
            <p:cNvPr id="47112" name="Line 8"/>
            <p:cNvSpPr>
              <a:spLocks noChangeShapeType="1"/>
            </p:cNvSpPr>
            <p:nvPr/>
          </p:nvSpPr>
          <p:spPr bwMode="auto">
            <a:xfrm>
              <a:off x="22195" y="7734"/>
              <a:ext cx="1622" cy="0"/>
            </a:xfrm>
            <a:prstGeom prst="line">
              <a:avLst/>
            </a:prstGeom>
            <a:noFill/>
            <a:ln w="0">
              <a:solidFill>
                <a:srgbClr val="000000"/>
              </a:solidFill>
              <a:round/>
              <a:headEnd/>
              <a:tailEnd/>
            </a:ln>
          </p:spPr>
          <p:txBody>
            <a:bodyPr/>
            <a:lstStyle/>
            <a:p>
              <a:endParaRPr lang="en-US"/>
            </a:p>
          </p:txBody>
        </p:sp>
        <p:sp>
          <p:nvSpPr>
            <p:cNvPr id="47113" name="Line 9"/>
            <p:cNvSpPr>
              <a:spLocks noChangeShapeType="1"/>
            </p:cNvSpPr>
            <p:nvPr/>
          </p:nvSpPr>
          <p:spPr bwMode="auto">
            <a:xfrm>
              <a:off x="22195" y="7231"/>
              <a:ext cx="1443" cy="0"/>
            </a:xfrm>
            <a:prstGeom prst="line">
              <a:avLst/>
            </a:prstGeom>
            <a:noFill/>
            <a:ln w="0">
              <a:solidFill>
                <a:srgbClr val="000000"/>
              </a:solidFill>
              <a:round/>
              <a:headEnd/>
              <a:tailEnd/>
            </a:ln>
          </p:spPr>
          <p:txBody>
            <a:bodyPr/>
            <a:lstStyle/>
            <a:p>
              <a:endParaRPr lang="en-US"/>
            </a:p>
          </p:txBody>
        </p:sp>
        <p:sp>
          <p:nvSpPr>
            <p:cNvPr id="47114" name="Rectangle 10"/>
            <p:cNvSpPr>
              <a:spLocks noChangeArrowheads="1"/>
            </p:cNvSpPr>
            <p:nvPr/>
          </p:nvSpPr>
          <p:spPr bwMode="auto">
            <a:xfrm>
              <a:off x="22195" y="6239"/>
              <a:ext cx="4079" cy="3486"/>
            </a:xfrm>
            <a:prstGeom prst="rect">
              <a:avLst/>
            </a:prstGeom>
            <a:noFill/>
            <a:ln w="9525">
              <a:solidFill>
                <a:srgbClr val="808080"/>
              </a:solidFill>
              <a:miter lim="800000"/>
              <a:headEnd/>
              <a:tailEnd/>
            </a:ln>
          </p:spPr>
          <p:txBody>
            <a:bodyPr/>
            <a:lstStyle/>
            <a:p>
              <a:endParaRPr lang="en-US"/>
            </a:p>
          </p:txBody>
        </p:sp>
        <p:sp>
          <p:nvSpPr>
            <p:cNvPr id="47115" name="Line 11"/>
            <p:cNvSpPr>
              <a:spLocks noChangeShapeType="1"/>
            </p:cNvSpPr>
            <p:nvPr/>
          </p:nvSpPr>
          <p:spPr bwMode="auto">
            <a:xfrm flipV="1">
              <a:off x="22195" y="9725"/>
              <a:ext cx="1" cy="20"/>
            </a:xfrm>
            <a:prstGeom prst="line">
              <a:avLst/>
            </a:prstGeom>
            <a:noFill/>
            <a:ln w="0">
              <a:solidFill>
                <a:srgbClr val="000000"/>
              </a:solidFill>
              <a:round/>
              <a:headEnd/>
              <a:tailEnd/>
            </a:ln>
          </p:spPr>
          <p:txBody>
            <a:bodyPr/>
            <a:lstStyle/>
            <a:p>
              <a:endParaRPr lang="en-US"/>
            </a:p>
          </p:txBody>
        </p:sp>
        <p:sp>
          <p:nvSpPr>
            <p:cNvPr id="47116" name="Line 12"/>
            <p:cNvSpPr>
              <a:spLocks noChangeShapeType="1"/>
            </p:cNvSpPr>
            <p:nvPr/>
          </p:nvSpPr>
          <p:spPr bwMode="auto">
            <a:xfrm flipV="1">
              <a:off x="23409" y="9725"/>
              <a:ext cx="1" cy="20"/>
            </a:xfrm>
            <a:prstGeom prst="line">
              <a:avLst/>
            </a:prstGeom>
            <a:noFill/>
            <a:ln w="0">
              <a:solidFill>
                <a:srgbClr val="000000"/>
              </a:solidFill>
              <a:round/>
              <a:headEnd/>
              <a:tailEnd/>
            </a:ln>
          </p:spPr>
          <p:txBody>
            <a:bodyPr/>
            <a:lstStyle/>
            <a:p>
              <a:endParaRPr lang="en-US"/>
            </a:p>
          </p:txBody>
        </p:sp>
        <p:sp>
          <p:nvSpPr>
            <p:cNvPr id="47117" name="Line 13"/>
            <p:cNvSpPr>
              <a:spLocks noChangeShapeType="1"/>
            </p:cNvSpPr>
            <p:nvPr/>
          </p:nvSpPr>
          <p:spPr bwMode="auto">
            <a:xfrm flipV="1">
              <a:off x="23731" y="9725"/>
              <a:ext cx="1" cy="20"/>
            </a:xfrm>
            <a:prstGeom prst="line">
              <a:avLst/>
            </a:prstGeom>
            <a:noFill/>
            <a:ln w="0">
              <a:solidFill>
                <a:srgbClr val="000000"/>
              </a:solidFill>
              <a:round/>
              <a:headEnd/>
              <a:tailEnd/>
            </a:ln>
          </p:spPr>
          <p:txBody>
            <a:bodyPr/>
            <a:lstStyle/>
            <a:p>
              <a:endParaRPr lang="en-US"/>
            </a:p>
          </p:txBody>
        </p:sp>
        <p:sp>
          <p:nvSpPr>
            <p:cNvPr id="47118" name="Line 14"/>
            <p:cNvSpPr>
              <a:spLocks noChangeShapeType="1"/>
            </p:cNvSpPr>
            <p:nvPr/>
          </p:nvSpPr>
          <p:spPr bwMode="auto">
            <a:xfrm flipV="1">
              <a:off x="23982" y="9725"/>
              <a:ext cx="1" cy="20"/>
            </a:xfrm>
            <a:prstGeom prst="line">
              <a:avLst/>
            </a:prstGeom>
            <a:noFill/>
            <a:ln w="0">
              <a:solidFill>
                <a:srgbClr val="000000"/>
              </a:solidFill>
              <a:round/>
              <a:headEnd/>
              <a:tailEnd/>
            </a:ln>
          </p:spPr>
          <p:txBody>
            <a:bodyPr/>
            <a:lstStyle/>
            <a:p>
              <a:endParaRPr lang="en-US"/>
            </a:p>
          </p:txBody>
        </p:sp>
        <p:sp>
          <p:nvSpPr>
            <p:cNvPr id="47119" name="Line 15"/>
            <p:cNvSpPr>
              <a:spLocks noChangeShapeType="1"/>
            </p:cNvSpPr>
            <p:nvPr/>
          </p:nvSpPr>
          <p:spPr bwMode="auto">
            <a:xfrm flipV="1">
              <a:off x="24181" y="9725"/>
              <a:ext cx="1" cy="20"/>
            </a:xfrm>
            <a:prstGeom prst="line">
              <a:avLst/>
            </a:prstGeom>
            <a:noFill/>
            <a:ln w="0">
              <a:solidFill>
                <a:srgbClr val="000000"/>
              </a:solidFill>
              <a:round/>
              <a:headEnd/>
              <a:tailEnd/>
            </a:ln>
          </p:spPr>
          <p:txBody>
            <a:bodyPr/>
            <a:lstStyle/>
            <a:p>
              <a:endParaRPr lang="en-US"/>
            </a:p>
          </p:txBody>
        </p:sp>
        <p:sp>
          <p:nvSpPr>
            <p:cNvPr id="47120" name="Line 16"/>
            <p:cNvSpPr>
              <a:spLocks noChangeShapeType="1"/>
            </p:cNvSpPr>
            <p:nvPr/>
          </p:nvSpPr>
          <p:spPr bwMode="auto">
            <a:xfrm flipV="1">
              <a:off x="24353" y="9725"/>
              <a:ext cx="1" cy="20"/>
            </a:xfrm>
            <a:prstGeom prst="line">
              <a:avLst/>
            </a:prstGeom>
            <a:noFill/>
            <a:ln w="0">
              <a:solidFill>
                <a:srgbClr val="000000"/>
              </a:solidFill>
              <a:round/>
              <a:headEnd/>
              <a:tailEnd/>
            </a:ln>
          </p:spPr>
          <p:txBody>
            <a:bodyPr/>
            <a:lstStyle/>
            <a:p>
              <a:endParaRPr lang="en-US"/>
            </a:p>
          </p:txBody>
        </p:sp>
        <p:sp>
          <p:nvSpPr>
            <p:cNvPr id="47121" name="Line 17"/>
            <p:cNvSpPr>
              <a:spLocks noChangeShapeType="1"/>
            </p:cNvSpPr>
            <p:nvPr/>
          </p:nvSpPr>
          <p:spPr bwMode="auto">
            <a:xfrm flipV="1">
              <a:off x="24496" y="9725"/>
              <a:ext cx="1" cy="20"/>
            </a:xfrm>
            <a:prstGeom prst="line">
              <a:avLst/>
            </a:prstGeom>
            <a:noFill/>
            <a:ln w="0">
              <a:solidFill>
                <a:srgbClr val="000000"/>
              </a:solidFill>
              <a:round/>
              <a:headEnd/>
              <a:tailEnd/>
            </a:ln>
          </p:spPr>
          <p:txBody>
            <a:bodyPr/>
            <a:lstStyle/>
            <a:p>
              <a:endParaRPr lang="en-US"/>
            </a:p>
          </p:txBody>
        </p:sp>
        <p:sp>
          <p:nvSpPr>
            <p:cNvPr id="47122" name="Line 18"/>
            <p:cNvSpPr>
              <a:spLocks noChangeShapeType="1"/>
            </p:cNvSpPr>
            <p:nvPr/>
          </p:nvSpPr>
          <p:spPr bwMode="auto">
            <a:xfrm flipV="1">
              <a:off x="24631" y="9725"/>
              <a:ext cx="1" cy="20"/>
            </a:xfrm>
            <a:prstGeom prst="line">
              <a:avLst/>
            </a:prstGeom>
            <a:noFill/>
            <a:ln w="0">
              <a:solidFill>
                <a:srgbClr val="000000"/>
              </a:solidFill>
              <a:round/>
              <a:headEnd/>
              <a:tailEnd/>
            </a:ln>
          </p:spPr>
          <p:txBody>
            <a:bodyPr/>
            <a:lstStyle/>
            <a:p>
              <a:endParaRPr lang="en-US"/>
            </a:p>
          </p:txBody>
        </p:sp>
        <p:sp>
          <p:nvSpPr>
            <p:cNvPr id="47123" name="Line 19"/>
            <p:cNvSpPr>
              <a:spLocks noChangeShapeType="1"/>
            </p:cNvSpPr>
            <p:nvPr/>
          </p:nvSpPr>
          <p:spPr bwMode="auto">
            <a:xfrm flipV="1">
              <a:off x="24746" y="9725"/>
              <a:ext cx="1" cy="20"/>
            </a:xfrm>
            <a:prstGeom prst="line">
              <a:avLst/>
            </a:prstGeom>
            <a:noFill/>
            <a:ln w="0">
              <a:solidFill>
                <a:srgbClr val="000000"/>
              </a:solidFill>
              <a:round/>
              <a:headEnd/>
              <a:tailEnd/>
            </a:ln>
          </p:spPr>
          <p:txBody>
            <a:bodyPr/>
            <a:lstStyle/>
            <a:p>
              <a:endParaRPr lang="en-US"/>
            </a:p>
          </p:txBody>
        </p:sp>
        <p:sp>
          <p:nvSpPr>
            <p:cNvPr id="47124" name="Line 20"/>
            <p:cNvSpPr>
              <a:spLocks noChangeShapeType="1"/>
            </p:cNvSpPr>
            <p:nvPr/>
          </p:nvSpPr>
          <p:spPr bwMode="auto">
            <a:xfrm flipV="1">
              <a:off x="25510" y="9725"/>
              <a:ext cx="1" cy="20"/>
            </a:xfrm>
            <a:prstGeom prst="line">
              <a:avLst/>
            </a:prstGeom>
            <a:noFill/>
            <a:ln w="0">
              <a:solidFill>
                <a:srgbClr val="000000"/>
              </a:solidFill>
              <a:round/>
              <a:headEnd/>
              <a:tailEnd/>
            </a:ln>
          </p:spPr>
          <p:txBody>
            <a:bodyPr/>
            <a:lstStyle/>
            <a:p>
              <a:endParaRPr lang="en-US"/>
            </a:p>
          </p:txBody>
        </p:sp>
        <p:sp>
          <p:nvSpPr>
            <p:cNvPr id="47125" name="Line 21"/>
            <p:cNvSpPr>
              <a:spLocks noChangeShapeType="1"/>
            </p:cNvSpPr>
            <p:nvPr/>
          </p:nvSpPr>
          <p:spPr bwMode="auto">
            <a:xfrm flipV="1">
              <a:off x="25960" y="9725"/>
              <a:ext cx="1" cy="20"/>
            </a:xfrm>
            <a:prstGeom prst="line">
              <a:avLst/>
            </a:prstGeom>
            <a:noFill/>
            <a:ln w="0">
              <a:solidFill>
                <a:srgbClr val="000000"/>
              </a:solidFill>
              <a:round/>
              <a:headEnd/>
              <a:tailEnd/>
            </a:ln>
          </p:spPr>
          <p:txBody>
            <a:bodyPr/>
            <a:lstStyle/>
            <a:p>
              <a:endParaRPr lang="en-US"/>
            </a:p>
          </p:txBody>
        </p:sp>
        <p:sp>
          <p:nvSpPr>
            <p:cNvPr id="47126" name="Line 22"/>
            <p:cNvSpPr>
              <a:spLocks noChangeShapeType="1"/>
            </p:cNvSpPr>
            <p:nvPr/>
          </p:nvSpPr>
          <p:spPr bwMode="auto">
            <a:xfrm flipV="1">
              <a:off x="22195" y="9698"/>
              <a:ext cx="1" cy="54"/>
            </a:xfrm>
            <a:prstGeom prst="line">
              <a:avLst/>
            </a:prstGeom>
            <a:noFill/>
            <a:ln w="0">
              <a:solidFill>
                <a:srgbClr val="000000"/>
              </a:solidFill>
              <a:round/>
              <a:headEnd/>
              <a:tailEnd/>
            </a:ln>
          </p:spPr>
          <p:txBody>
            <a:bodyPr/>
            <a:lstStyle/>
            <a:p>
              <a:endParaRPr lang="en-US"/>
            </a:p>
          </p:txBody>
        </p:sp>
        <p:sp>
          <p:nvSpPr>
            <p:cNvPr id="47127" name="Line 23"/>
            <p:cNvSpPr>
              <a:spLocks noChangeShapeType="1"/>
            </p:cNvSpPr>
            <p:nvPr/>
          </p:nvSpPr>
          <p:spPr bwMode="auto">
            <a:xfrm flipV="1">
              <a:off x="24746" y="9698"/>
              <a:ext cx="1" cy="54"/>
            </a:xfrm>
            <a:prstGeom prst="line">
              <a:avLst/>
            </a:prstGeom>
            <a:noFill/>
            <a:ln w="0">
              <a:solidFill>
                <a:srgbClr val="000000"/>
              </a:solidFill>
              <a:round/>
              <a:headEnd/>
              <a:tailEnd/>
            </a:ln>
          </p:spPr>
          <p:txBody>
            <a:bodyPr/>
            <a:lstStyle/>
            <a:p>
              <a:endParaRPr lang="en-US"/>
            </a:p>
          </p:txBody>
        </p:sp>
        <p:sp>
          <p:nvSpPr>
            <p:cNvPr id="47128" name="Line 24"/>
            <p:cNvSpPr>
              <a:spLocks noChangeShapeType="1"/>
            </p:cNvSpPr>
            <p:nvPr/>
          </p:nvSpPr>
          <p:spPr bwMode="auto">
            <a:xfrm>
              <a:off x="22194" y="8230"/>
              <a:ext cx="1858" cy="0"/>
            </a:xfrm>
            <a:prstGeom prst="line">
              <a:avLst/>
            </a:prstGeom>
            <a:noFill/>
            <a:ln w="0">
              <a:solidFill>
                <a:srgbClr val="000000"/>
              </a:solidFill>
              <a:round/>
              <a:headEnd/>
              <a:tailEnd/>
            </a:ln>
          </p:spPr>
          <p:txBody>
            <a:bodyPr/>
            <a:lstStyle/>
            <a:p>
              <a:endParaRPr lang="en-US"/>
            </a:p>
          </p:txBody>
        </p:sp>
        <p:sp>
          <p:nvSpPr>
            <p:cNvPr id="47129" name="Line 25"/>
            <p:cNvSpPr>
              <a:spLocks noChangeShapeType="1"/>
            </p:cNvSpPr>
            <p:nvPr/>
          </p:nvSpPr>
          <p:spPr bwMode="auto">
            <a:xfrm>
              <a:off x="22194" y="6233"/>
              <a:ext cx="4080" cy="1"/>
            </a:xfrm>
            <a:prstGeom prst="line">
              <a:avLst/>
            </a:prstGeom>
            <a:noFill/>
            <a:ln w="0">
              <a:solidFill>
                <a:srgbClr val="000000"/>
              </a:solidFill>
              <a:round/>
              <a:headEnd/>
              <a:tailEnd/>
            </a:ln>
          </p:spPr>
          <p:txBody>
            <a:bodyPr/>
            <a:lstStyle/>
            <a:p>
              <a:endParaRPr lang="en-US"/>
            </a:p>
          </p:txBody>
        </p:sp>
        <p:sp>
          <p:nvSpPr>
            <p:cNvPr id="47130" name="Line 26"/>
            <p:cNvSpPr>
              <a:spLocks noChangeShapeType="1"/>
            </p:cNvSpPr>
            <p:nvPr/>
          </p:nvSpPr>
          <p:spPr bwMode="auto">
            <a:xfrm>
              <a:off x="22194" y="9725"/>
              <a:ext cx="4081" cy="1"/>
            </a:xfrm>
            <a:prstGeom prst="line">
              <a:avLst/>
            </a:prstGeom>
            <a:noFill/>
            <a:ln w="0">
              <a:solidFill>
                <a:srgbClr val="000000"/>
              </a:solidFill>
              <a:round/>
              <a:headEnd/>
              <a:tailEnd/>
            </a:ln>
          </p:spPr>
          <p:txBody>
            <a:bodyPr/>
            <a:lstStyle/>
            <a:p>
              <a:endParaRPr lang="en-US"/>
            </a:p>
          </p:txBody>
        </p:sp>
        <p:sp>
          <p:nvSpPr>
            <p:cNvPr id="47131" name="Line 27"/>
            <p:cNvSpPr>
              <a:spLocks noChangeShapeType="1"/>
            </p:cNvSpPr>
            <p:nvPr/>
          </p:nvSpPr>
          <p:spPr bwMode="auto">
            <a:xfrm flipV="1">
              <a:off x="22194" y="9725"/>
              <a:ext cx="1" cy="20"/>
            </a:xfrm>
            <a:prstGeom prst="line">
              <a:avLst/>
            </a:prstGeom>
            <a:noFill/>
            <a:ln w="0">
              <a:solidFill>
                <a:srgbClr val="000000"/>
              </a:solidFill>
              <a:round/>
              <a:headEnd/>
              <a:tailEnd/>
            </a:ln>
          </p:spPr>
          <p:txBody>
            <a:bodyPr/>
            <a:lstStyle/>
            <a:p>
              <a:endParaRPr lang="en-US"/>
            </a:p>
          </p:txBody>
        </p:sp>
        <p:sp>
          <p:nvSpPr>
            <p:cNvPr id="47132" name="Line 28"/>
            <p:cNvSpPr>
              <a:spLocks noChangeShapeType="1"/>
            </p:cNvSpPr>
            <p:nvPr/>
          </p:nvSpPr>
          <p:spPr bwMode="auto">
            <a:xfrm flipV="1">
              <a:off x="22964" y="9725"/>
              <a:ext cx="0" cy="20"/>
            </a:xfrm>
            <a:prstGeom prst="line">
              <a:avLst/>
            </a:prstGeom>
            <a:noFill/>
            <a:ln w="0">
              <a:solidFill>
                <a:srgbClr val="000000"/>
              </a:solidFill>
              <a:round/>
              <a:headEnd/>
              <a:tailEnd/>
            </a:ln>
          </p:spPr>
          <p:txBody>
            <a:bodyPr/>
            <a:lstStyle/>
            <a:p>
              <a:endParaRPr lang="en-US"/>
            </a:p>
          </p:txBody>
        </p:sp>
        <p:sp>
          <p:nvSpPr>
            <p:cNvPr id="47133" name="Line 29"/>
            <p:cNvSpPr>
              <a:spLocks noChangeShapeType="1"/>
            </p:cNvSpPr>
            <p:nvPr/>
          </p:nvSpPr>
          <p:spPr bwMode="auto">
            <a:xfrm flipV="1">
              <a:off x="25511" y="9725"/>
              <a:ext cx="1" cy="20"/>
            </a:xfrm>
            <a:prstGeom prst="line">
              <a:avLst/>
            </a:prstGeom>
            <a:noFill/>
            <a:ln w="0">
              <a:solidFill>
                <a:srgbClr val="000000"/>
              </a:solidFill>
              <a:round/>
              <a:headEnd/>
              <a:tailEnd/>
            </a:ln>
          </p:spPr>
          <p:txBody>
            <a:bodyPr/>
            <a:lstStyle/>
            <a:p>
              <a:endParaRPr lang="en-US"/>
            </a:p>
          </p:txBody>
        </p:sp>
        <p:sp>
          <p:nvSpPr>
            <p:cNvPr id="47134" name="Line 30"/>
            <p:cNvSpPr>
              <a:spLocks noChangeShapeType="1"/>
            </p:cNvSpPr>
            <p:nvPr/>
          </p:nvSpPr>
          <p:spPr bwMode="auto">
            <a:xfrm flipV="1">
              <a:off x="22194" y="9725"/>
              <a:ext cx="1" cy="27"/>
            </a:xfrm>
            <a:prstGeom prst="line">
              <a:avLst/>
            </a:prstGeom>
            <a:noFill/>
            <a:ln w="0">
              <a:solidFill>
                <a:srgbClr val="000000"/>
              </a:solidFill>
              <a:round/>
              <a:headEnd/>
              <a:tailEnd/>
            </a:ln>
          </p:spPr>
          <p:txBody>
            <a:bodyPr/>
            <a:lstStyle/>
            <a:p>
              <a:endParaRPr lang="en-US"/>
            </a:p>
          </p:txBody>
        </p:sp>
        <p:sp>
          <p:nvSpPr>
            <p:cNvPr id="47135" name="Rectangle 31"/>
            <p:cNvSpPr>
              <a:spLocks noChangeArrowheads="1"/>
            </p:cNvSpPr>
            <p:nvPr/>
          </p:nvSpPr>
          <p:spPr bwMode="auto">
            <a:xfrm>
              <a:off x="22315" y="9376"/>
              <a:ext cx="2420" cy="243"/>
            </a:xfrm>
            <a:prstGeom prst="rect">
              <a:avLst/>
            </a:prstGeom>
            <a:solidFill>
              <a:srgbClr val="FFFFFF"/>
            </a:solidFill>
            <a:ln w="0">
              <a:solidFill>
                <a:srgbClr val="000000"/>
              </a:solidFill>
              <a:miter lim="800000"/>
              <a:headEnd/>
              <a:tailEnd/>
            </a:ln>
          </p:spPr>
          <p:txBody>
            <a:bodyPr/>
            <a:lstStyle/>
            <a:p>
              <a:endParaRPr lang="en-US"/>
            </a:p>
          </p:txBody>
        </p:sp>
        <p:sp>
          <p:nvSpPr>
            <p:cNvPr id="47136" name="Line 32"/>
            <p:cNvSpPr>
              <a:spLocks noChangeShapeType="1"/>
            </p:cNvSpPr>
            <p:nvPr/>
          </p:nvSpPr>
          <p:spPr bwMode="auto">
            <a:xfrm>
              <a:off x="22524" y="9491"/>
              <a:ext cx="362" cy="2"/>
            </a:xfrm>
            <a:prstGeom prst="line">
              <a:avLst/>
            </a:prstGeom>
            <a:noFill/>
            <a:ln w="57150">
              <a:solidFill>
                <a:srgbClr val="993300"/>
              </a:solidFill>
              <a:round/>
              <a:headEnd/>
              <a:tailEnd/>
            </a:ln>
          </p:spPr>
          <p:txBody>
            <a:bodyPr/>
            <a:lstStyle/>
            <a:p>
              <a:endParaRPr lang="en-US"/>
            </a:p>
          </p:txBody>
        </p:sp>
        <p:sp>
          <p:nvSpPr>
            <p:cNvPr id="47137" name="Rectangle 33"/>
            <p:cNvSpPr>
              <a:spLocks noChangeArrowheads="1"/>
            </p:cNvSpPr>
            <p:nvPr/>
          </p:nvSpPr>
          <p:spPr bwMode="auto">
            <a:xfrm>
              <a:off x="22930" y="9400"/>
              <a:ext cx="738" cy="236"/>
            </a:xfrm>
            <a:prstGeom prst="rect">
              <a:avLst/>
            </a:prstGeom>
            <a:noFill/>
            <a:ln w="9525">
              <a:noFill/>
              <a:miter lim="800000"/>
              <a:headEnd/>
              <a:tailEnd/>
            </a:ln>
          </p:spPr>
          <p:txBody>
            <a:bodyPr wrap="none" lIns="0" tIns="0" rIns="0" bIns="0">
              <a:spAutoFit/>
            </a:bodyPr>
            <a:lstStyle/>
            <a:p>
              <a:r>
                <a:rPr lang="en-US" b="1">
                  <a:solidFill>
                    <a:srgbClr val="000000"/>
                  </a:solidFill>
                  <a:latin typeface="Arial Narrow" pitchFamily="34" charset="0"/>
                  <a:ea typeface="ＭＳ Ｐゴシック" pitchFamily="-32" charset="-128"/>
                </a:rPr>
                <a:t>Derivative</a:t>
              </a:r>
              <a:endParaRPr lang="en-US" b="1">
                <a:latin typeface="Arial Narrow" pitchFamily="34" charset="0"/>
                <a:ea typeface="ＭＳ Ｐゴシック" pitchFamily="-32" charset="-128"/>
              </a:endParaRPr>
            </a:p>
          </p:txBody>
        </p:sp>
        <p:sp>
          <p:nvSpPr>
            <p:cNvPr id="47138" name="Rectangle 34"/>
            <p:cNvSpPr>
              <a:spLocks noChangeArrowheads="1"/>
            </p:cNvSpPr>
            <p:nvPr/>
          </p:nvSpPr>
          <p:spPr bwMode="auto">
            <a:xfrm>
              <a:off x="22315" y="9133"/>
              <a:ext cx="2420" cy="243"/>
            </a:xfrm>
            <a:prstGeom prst="rect">
              <a:avLst/>
            </a:prstGeom>
            <a:solidFill>
              <a:srgbClr val="FFFFFF"/>
            </a:solidFill>
            <a:ln w="0">
              <a:solidFill>
                <a:srgbClr val="000000"/>
              </a:solidFill>
              <a:miter lim="800000"/>
              <a:headEnd/>
              <a:tailEnd/>
            </a:ln>
          </p:spPr>
          <p:txBody>
            <a:bodyPr/>
            <a:lstStyle/>
            <a:p>
              <a:endParaRPr lang="en-US"/>
            </a:p>
          </p:txBody>
        </p:sp>
        <p:sp>
          <p:nvSpPr>
            <p:cNvPr id="47139" name="Line 35"/>
            <p:cNvSpPr>
              <a:spLocks noChangeShapeType="1"/>
            </p:cNvSpPr>
            <p:nvPr/>
          </p:nvSpPr>
          <p:spPr bwMode="auto">
            <a:xfrm>
              <a:off x="22524" y="9250"/>
              <a:ext cx="362" cy="2"/>
            </a:xfrm>
            <a:prstGeom prst="line">
              <a:avLst/>
            </a:prstGeom>
            <a:noFill/>
            <a:ln w="57150">
              <a:solidFill>
                <a:srgbClr val="008000"/>
              </a:solidFill>
              <a:round/>
              <a:headEnd/>
              <a:tailEnd/>
            </a:ln>
          </p:spPr>
          <p:txBody>
            <a:bodyPr/>
            <a:lstStyle/>
            <a:p>
              <a:endParaRPr lang="en-US"/>
            </a:p>
          </p:txBody>
        </p:sp>
        <p:sp>
          <p:nvSpPr>
            <p:cNvPr id="47140" name="Rectangle 36"/>
            <p:cNvSpPr>
              <a:spLocks noChangeArrowheads="1"/>
            </p:cNvSpPr>
            <p:nvPr/>
          </p:nvSpPr>
          <p:spPr bwMode="auto">
            <a:xfrm>
              <a:off x="22930" y="9156"/>
              <a:ext cx="1012" cy="236"/>
            </a:xfrm>
            <a:prstGeom prst="rect">
              <a:avLst/>
            </a:prstGeom>
            <a:noFill/>
            <a:ln w="9525">
              <a:noFill/>
              <a:miter lim="800000"/>
              <a:headEnd/>
              <a:tailEnd/>
            </a:ln>
          </p:spPr>
          <p:txBody>
            <a:bodyPr wrap="none" lIns="0" tIns="0" rIns="0" bIns="0">
              <a:spAutoFit/>
            </a:bodyPr>
            <a:lstStyle/>
            <a:p>
              <a:r>
                <a:rPr lang="en-US" b="1">
                  <a:solidFill>
                    <a:srgbClr val="000000"/>
                  </a:solidFill>
                  <a:latin typeface="Arial Narrow" pitchFamily="34" charset="0"/>
                  <a:ea typeface="ＭＳ Ｐゴシック" pitchFamily="-32" charset="-128"/>
                </a:rPr>
                <a:t>Bubble Count</a:t>
              </a:r>
              <a:endParaRPr lang="en-US" b="1">
                <a:latin typeface="Arial Narrow" pitchFamily="34" charset="0"/>
                <a:ea typeface="ＭＳ Ｐゴシック" pitchFamily="-32" charset="-128"/>
              </a:endParaRPr>
            </a:p>
          </p:txBody>
        </p:sp>
        <p:sp>
          <p:nvSpPr>
            <p:cNvPr id="47141" name="Line 37"/>
            <p:cNvSpPr>
              <a:spLocks noChangeShapeType="1"/>
            </p:cNvSpPr>
            <p:nvPr/>
          </p:nvSpPr>
          <p:spPr bwMode="auto">
            <a:xfrm flipH="1">
              <a:off x="22195" y="6234"/>
              <a:ext cx="1" cy="3489"/>
            </a:xfrm>
            <a:prstGeom prst="line">
              <a:avLst/>
            </a:prstGeom>
            <a:noFill/>
            <a:ln w="0">
              <a:solidFill>
                <a:srgbClr val="000000"/>
              </a:solidFill>
              <a:round/>
              <a:headEnd/>
              <a:tailEnd/>
            </a:ln>
          </p:spPr>
          <p:txBody>
            <a:bodyPr/>
            <a:lstStyle/>
            <a:p>
              <a:endParaRPr lang="en-US"/>
            </a:p>
          </p:txBody>
        </p:sp>
        <p:sp>
          <p:nvSpPr>
            <p:cNvPr id="47142" name="Line 38"/>
            <p:cNvSpPr>
              <a:spLocks noChangeShapeType="1"/>
            </p:cNvSpPr>
            <p:nvPr/>
          </p:nvSpPr>
          <p:spPr bwMode="auto">
            <a:xfrm flipH="1">
              <a:off x="22168" y="9723"/>
              <a:ext cx="28" cy="1"/>
            </a:xfrm>
            <a:prstGeom prst="line">
              <a:avLst/>
            </a:prstGeom>
            <a:noFill/>
            <a:ln w="0">
              <a:solidFill>
                <a:srgbClr val="000000"/>
              </a:solidFill>
              <a:round/>
              <a:headEnd/>
              <a:tailEnd/>
            </a:ln>
          </p:spPr>
          <p:txBody>
            <a:bodyPr/>
            <a:lstStyle/>
            <a:p>
              <a:endParaRPr lang="en-US"/>
            </a:p>
          </p:txBody>
        </p:sp>
        <p:sp>
          <p:nvSpPr>
            <p:cNvPr id="47143" name="Line 39"/>
            <p:cNvSpPr>
              <a:spLocks noChangeShapeType="1"/>
            </p:cNvSpPr>
            <p:nvPr/>
          </p:nvSpPr>
          <p:spPr bwMode="auto">
            <a:xfrm flipH="1">
              <a:off x="22168" y="9227"/>
              <a:ext cx="28" cy="1"/>
            </a:xfrm>
            <a:prstGeom prst="line">
              <a:avLst/>
            </a:prstGeom>
            <a:noFill/>
            <a:ln w="0">
              <a:solidFill>
                <a:srgbClr val="000000"/>
              </a:solidFill>
              <a:round/>
              <a:headEnd/>
              <a:tailEnd/>
            </a:ln>
          </p:spPr>
          <p:txBody>
            <a:bodyPr/>
            <a:lstStyle/>
            <a:p>
              <a:endParaRPr lang="en-US"/>
            </a:p>
          </p:txBody>
        </p:sp>
        <p:sp>
          <p:nvSpPr>
            <p:cNvPr id="47144" name="Line 40"/>
            <p:cNvSpPr>
              <a:spLocks noChangeShapeType="1"/>
            </p:cNvSpPr>
            <p:nvPr/>
          </p:nvSpPr>
          <p:spPr bwMode="auto">
            <a:xfrm flipH="1">
              <a:off x="22168" y="8724"/>
              <a:ext cx="28" cy="1"/>
            </a:xfrm>
            <a:prstGeom prst="line">
              <a:avLst/>
            </a:prstGeom>
            <a:noFill/>
            <a:ln w="0">
              <a:solidFill>
                <a:srgbClr val="000000"/>
              </a:solidFill>
              <a:round/>
              <a:headEnd/>
              <a:tailEnd/>
            </a:ln>
          </p:spPr>
          <p:txBody>
            <a:bodyPr/>
            <a:lstStyle/>
            <a:p>
              <a:endParaRPr lang="en-US"/>
            </a:p>
          </p:txBody>
        </p:sp>
        <p:sp>
          <p:nvSpPr>
            <p:cNvPr id="47145" name="Line 41"/>
            <p:cNvSpPr>
              <a:spLocks noChangeShapeType="1"/>
            </p:cNvSpPr>
            <p:nvPr/>
          </p:nvSpPr>
          <p:spPr bwMode="auto">
            <a:xfrm flipH="1">
              <a:off x="22168" y="8228"/>
              <a:ext cx="28" cy="1"/>
            </a:xfrm>
            <a:prstGeom prst="line">
              <a:avLst/>
            </a:prstGeom>
            <a:noFill/>
            <a:ln w="0">
              <a:solidFill>
                <a:srgbClr val="000000"/>
              </a:solidFill>
              <a:round/>
              <a:headEnd/>
              <a:tailEnd/>
            </a:ln>
          </p:spPr>
          <p:txBody>
            <a:bodyPr/>
            <a:lstStyle/>
            <a:p>
              <a:endParaRPr lang="en-US"/>
            </a:p>
          </p:txBody>
        </p:sp>
        <p:sp>
          <p:nvSpPr>
            <p:cNvPr id="47146" name="Line 42"/>
            <p:cNvSpPr>
              <a:spLocks noChangeShapeType="1"/>
            </p:cNvSpPr>
            <p:nvPr/>
          </p:nvSpPr>
          <p:spPr bwMode="auto">
            <a:xfrm flipH="1">
              <a:off x="22168" y="7732"/>
              <a:ext cx="28" cy="1"/>
            </a:xfrm>
            <a:prstGeom prst="line">
              <a:avLst/>
            </a:prstGeom>
            <a:noFill/>
            <a:ln w="0">
              <a:solidFill>
                <a:srgbClr val="000000"/>
              </a:solidFill>
              <a:round/>
              <a:headEnd/>
              <a:tailEnd/>
            </a:ln>
          </p:spPr>
          <p:txBody>
            <a:bodyPr/>
            <a:lstStyle/>
            <a:p>
              <a:endParaRPr lang="en-US"/>
            </a:p>
          </p:txBody>
        </p:sp>
        <p:sp>
          <p:nvSpPr>
            <p:cNvPr id="47147" name="Line 43"/>
            <p:cNvSpPr>
              <a:spLocks noChangeShapeType="1"/>
            </p:cNvSpPr>
            <p:nvPr/>
          </p:nvSpPr>
          <p:spPr bwMode="auto">
            <a:xfrm flipH="1">
              <a:off x="22168" y="7229"/>
              <a:ext cx="28" cy="1"/>
            </a:xfrm>
            <a:prstGeom prst="line">
              <a:avLst/>
            </a:prstGeom>
            <a:noFill/>
            <a:ln w="0">
              <a:solidFill>
                <a:srgbClr val="000000"/>
              </a:solidFill>
              <a:round/>
              <a:headEnd/>
              <a:tailEnd/>
            </a:ln>
          </p:spPr>
          <p:txBody>
            <a:bodyPr/>
            <a:lstStyle/>
            <a:p>
              <a:endParaRPr lang="en-US"/>
            </a:p>
          </p:txBody>
        </p:sp>
        <p:sp>
          <p:nvSpPr>
            <p:cNvPr id="47148" name="Line 44"/>
            <p:cNvSpPr>
              <a:spLocks noChangeShapeType="1"/>
            </p:cNvSpPr>
            <p:nvPr/>
          </p:nvSpPr>
          <p:spPr bwMode="auto">
            <a:xfrm flipH="1">
              <a:off x="22168" y="6733"/>
              <a:ext cx="28" cy="1"/>
            </a:xfrm>
            <a:prstGeom prst="line">
              <a:avLst/>
            </a:prstGeom>
            <a:noFill/>
            <a:ln w="0">
              <a:solidFill>
                <a:srgbClr val="000000"/>
              </a:solidFill>
              <a:round/>
              <a:headEnd/>
              <a:tailEnd/>
            </a:ln>
          </p:spPr>
          <p:txBody>
            <a:bodyPr/>
            <a:lstStyle/>
            <a:p>
              <a:endParaRPr lang="en-US"/>
            </a:p>
          </p:txBody>
        </p:sp>
        <p:sp>
          <p:nvSpPr>
            <p:cNvPr id="47149" name="Rectangle 45"/>
            <p:cNvSpPr>
              <a:spLocks noChangeArrowheads="1"/>
            </p:cNvSpPr>
            <p:nvPr/>
          </p:nvSpPr>
          <p:spPr bwMode="auto">
            <a:xfrm flipH="1">
              <a:off x="21953" y="9626"/>
              <a:ext cx="165" cy="283"/>
            </a:xfrm>
            <a:prstGeom prst="rect">
              <a:avLst/>
            </a:prstGeom>
            <a:noFill/>
            <a:ln w="9525">
              <a:noFill/>
              <a:miter lim="800000"/>
              <a:headEnd/>
              <a:tailEnd/>
            </a:ln>
          </p:spPr>
          <p:txBody>
            <a:bodyPr wrap="none" lIns="0" tIns="0" rIns="0" bIns="0">
              <a:spAutoFit/>
            </a:bodyPr>
            <a:lstStyle/>
            <a:p>
              <a:r>
                <a:rPr lang="en-US" sz="2400">
                  <a:solidFill>
                    <a:srgbClr val="000000"/>
                  </a:solidFill>
                  <a:latin typeface="Arial Narrow" pitchFamily="34" charset="0"/>
                  <a:ea typeface="ＭＳ Ｐゴシック" pitchFamily="-32" charset="-128"/>
                </a:rPr>
                <a:t>-3</a:t>
              </a:r>
              <a:endParaRPr lang="en-US" sz="2400">
                <a:latin typeface="Arial Narrow" pitchFamily="34" charset="0"/>
                <a:ea typeface="ＭＳ Ｐゴシック" pitchFamily="-32" charset="-128"/>
              </a:endParaRPr>
            </a:p>
          </p:txBody>
        </p:sp>
        <p:sp>
          <p:nvSpPr>
            <p:cNvPr id="47150" name="Rectangle 46"/>
            <p:cNvSpPr>
              <a:spLocks noChangeArrowheads="1"/>
            </p:cNvSpPr>
            <p:nvPr/>
          </p:nvSpPr>
          <p:spPr bwMode="auto">
            <a:xfrm flipH="1">
              <a:off x="21884" y="9129"/>
              <a:ext cx="319" cy="283"/>
            </a:xfrm>
            <a:prstGeom prst="rect">
              <a:avLst/>
            </a:prstGeom>
            <a:noFill/>
            <a:ln w="9525">
              <a:noFill/>
              <a:miter lim="800000"/>
              <a:headEnd/>
              <a:tailEnd/>
            </a:ln>
          </p:spPr>
          <p:txBody>
            <a:bodyPr wrap="none" lIns="0" tIns="0" rIns="0" bIns="0">
              <a:spAutoFit/>
            </a:bodyPr>
            <a:lstStyle/>
            <a:p>
              <a:r>
                <a:rPr lang="en-US" sz="2400">
                  <a:solidFill>
                    <a:srgbClr val="000000"/>
                  </a:solidFill>
                  <a:latin typeface="Arial Narrow" pitchFamily="34" charset="0"/>
                  <a:ea typeface="ＭＳ Ｐゴシック" pitchFamily="-32" charset="-128"/>
                </a:rPr>
                <a:t>-2.5</a:t>
              </a:r>
              <a:endParaRPr lang="en-US" sz="2400">
                <a:latin typeface="Arial Narrow" pitchFamily="34" charset="0"/>
                <a:ea typeface="ＭＳ Ｐゴシック" pitchFamily="-32" charset="-128"/>
              </a:endParaRPr>
            </a:p>
          </p:txBody>
        </p:sp>
        <p:sp>
          <p:nvSpPr>
            <p:cNvPr id="47151" name="Rectangle 47"/>
            <p:cNvSpPr>
              <a:spLocks noChangeArrowheads="1"/>
            </p:cNvSpPr>
            <p:nvPr/>
          </p:nvSpPr>
          <p:spPr bwMode="auto">
            <a:xfrm flipH="1">
              <a:off x="21953" y="8626"/>
              <a:ext cx="165" cy="284"/>
            </a:xfrm>
            <a:prstGeom prst="rect">
              <a:avLst/>
            </a:prstGeom>
            <a:noFill/>
            <a:ln w="9525">
              <a:noFill/>
              <a:miter lim="800000"/>
              <a:headEnd/>
              <a:tailEnd/>
            </a:ln>
          </p:spPr>
          <p:txBody>
            <a:bodyPr wrap="none" lIns="0" tIns="0" rIns="0" bIns="0">
              <a:spAutoFit/>
            </a:bodyPr>
            <a:lstStyle/>
            <a:p>
              <a:r>
                <a:rPr lang="en-US" sz="2400">
                  <a:solidFill>
                    <a:srgbClr val="000000"/>
                  </a:solidFill>
                  <a:latin typeface="Arial Narrow" pitchFamily="34" charset="0"/>
                  <a:ea typeface="ＭＳ Ｐゴシック" pitchFamily="-32" charset="-128"/>
                </a:rPr>
                <a:t>-2</a:t>
              </a:r>
              <a:endParaRPr lang="en-US" sz="2400">
                <a:latin typeface="Arial Narrow" pitchFamily="34" charset="0"/>
                <a:ea typeface="ＭＳ Ｐゴシック" pitchFamily="-32" charset="-128"/>
              </a:endParaRPr>
            </a:p>
          </p:txBody>
        </p:sp>
        <p:sp>
          <p:nvSpPr>
            <p:cNvPr id="47152" name="Rectangle 48"/>
            <p:cNvSpPr>
              <a:spLocks noChangeArrowheads="1"/>
            </p:cNvSpPr>
            <p:nvPr/>
          </p:nvSpPr>
          <p:spPr bwMode="auto">
            <a:xfrm flipH="1">
              <a:off x="21884" y="8130"/>
              <a:ext cx="319" cy="283"/>
            </a:xfrm>
            <a:prstGeom prst="rect">
              <a:avLst/>
            </a:prstGeom>
            <a:noFill/>
            <a:ln w="9525">
              <a:noFill/>
              <a:miter lim="800000"/>
              <a:headEnd/>
              <a:tailEnd/>
            </a:ln>
          </p:spPr>
          <p:txBody>
            <a:bodyPr wrap="none" lIns="0" tIns="0" rIns="0" bIns="0">
              <a:spAutoFit/>
            </a:bodyPr>
            <a:lstStyle/>
            <a:p>
              <a:r>
                <a:rPr lang="en-US" sz="2400">
                  <a:solidFill>
                    <a:srgbClr val="000000"/>
                  </a:solidFill>
                  <a:latin typeface="Arial Narrow" pitchFamily="34" charset="0"/>
                  <a:ea typeface="ＭＳ Ｐゴシック" pitchFamily="-32" charset="-128"/>
                </a:rPr>
                <a:t>-1.5</a:t>
              </a:r>
              <a:endParaRPr lang="en-US" sz="2400">
                <a:latin typeface="Arial Narrow" pitchFamily="34" charset="0"/>
                <a:ea typeface="ＭＳ Ｐゴシック" pitchFamily="-32" charset="-128"/>
              </a:endParaRPr>
            </a:p>
          </p:txBody>
        </p:sp>
        <p:sp>
          <p:nvSpPr>
            <p:cNvPr id="47153" name="Rectangle 49"/>
            <p:cNvSpPr>
              <a:spLocks noChangeArrowheads="1"/>
            </p:cNvSpPr>
            <p:nvPr/>
          </p:nvSpPr>
          <p:spPr bwMode="auto">
            <a:xfrm flipH="1">
              <a:off x="21953" y="7633"/>
              <a:ext cx="165" cy="283"/>
            </a:xfrm>
            <a:prstGeom prst="rect">
              <a:avLst/>
            </a:prstGeom>
            <a:noFill/>
            <a:ln w="9525">
              <a:noFill/>
              <a:miter lim="800000"/>
              <a:headEnd/>
              <a:tailEnd/>
            </a:ln>
          </p:spPr>
          <p:txBody>
            <a:bodyPr wrap="none" lIns="0" tIns="0" rIns="0" bIns="0">
              <a:spAutoFit/>
            </a:bodyPr>
            <a:lstStyle/>
            <a:p>
              <a:r>
                <a:rPr lang="en-US" sz="2400">
                  <a:solidFill>
                    <a:srgbClr val="000000"/>
                  </a:solidFill>
                  <a:latin typeface="Arial Narrow" pitchFamily="34" charset="0"/>
                  <a:ea typeface="ＭＳ Ｐゴシック" pitchFamily="-32" charset="-128"/>
                </a:rPr>
                <a:t>-1</a:t>
              </a:r>
              <a:endParaRPr lang="en-US" sz="2400">
                <a:latin typeface="Arial Narrow" pitchFamily="34" charset="0"/>
                <a:ea typeface="ＭＳ Ｐゴシック" pitchFamily="-32" charset="-128"/>
              </a:endParaRPr>
            </a:p>
          </p:txBody>
        </p:sp>
        <p:sp>
          <p:nvSpPr>
            <p:cNvPr id="47154" name="Rectangle 50"/>
            <p:cNvSpPr>
              <a:spLocks noChangeArrowheads="1"/>
            </p:cNvSpPr>
            <p:nvPr/>
          </p:nvSpPr>
          <p:spPr bwMode="auto">
            <a:xfrm flipH="1">
              <a:off x="21884" y="7132"/>
              <a:ext cx="319" cy="283"/>
            </a:xfrm>
            <a:prstGeom prst="rect">
              <a:avLst/>
            </a:prstGeom>
            <a:noFill/>
            <a:ln w="9525">
              <a:noFill/>
              <a:miter lim="800000"/>
              <a:headEnd/>
              <a:tailEnd/>
            </a:ln>
          </p:spPr>
          <p:txBody>
            <a:bodyPr wrap="none" lIns="0" tIns="0" rIns="0" bIns="0">
              <a:spAutoFit/>
            </a:bodyPr>
            <a:lstStyle/>
            <a:p>
              <a:r>
                <a:rPr lang="en-US" sz="2400">
                  <a:solidFill>
                    <a:srgbClr val="000000"/>
                  </a:solidFill>
                  <a:latin typeface="Arial Narrow" pitchFamily="34" charset="0"/>
                  <a:ea typeface="ＭＳ Ｐゴシック" pitchFamily="-32" charset="-128"/>
                </a:rPr>
                <a:t>-0.5</a:t>
              </a:r>
              <a:endParaRPr lang="en-US" sz="2400">
                <a:latin typeface="Arial Narrow" pitchFamily="34" charset="0"/>
                <a:ea typeface="ＭＳ Ｐゴシック" pitchFamily="-32" charset="-128"/>
              </a:endParaRPr>
            </a:p>
          </p:txBody>
        </p:sp>
        <p:sp>
          <p:nvSpPr>
            <p:cNvPr id="47155" name="Rectangle 51"/>
            <p:cNvSpPr>
              <a:spLocks noChangeArrowheads="1"/>
            </p:cNvSpPr>
            <p:nvPr/>
          </p:nvSpPr>
          <p:spPr bwMode="auto">
            <a:xfrm flipH="1">
              <a:off x="21978" y="6633"/>
              <a:ext cx="104" cy="283"/>
            </a:xfrm>
            <a:prstGeom prst="rect">
              <a:avLst/>
            </a:prstGeom>
            <a:noFill/>
            <a:ln w="9525">
              <a:noFill/>
              <a:miter lim="800000"/>
              <a:headEnd/>
              <a:tailEnd/>
            </a:ln>
          </p:spPr>
          <p:txBody>
            <a:bodyPr wrap="none" lIns="0" tIns="0" rIns="0" bIns="0">
              <a:spAutoFit/>
            </a:bodyPr>
            <a:lstStyle/>
            <a:p>
              <a:r>
                <a:rPr lang="en-US" sz="2400">
                  <a:solidFill>
                    <a:srgbClr val="000000"/>
                  </a:solidFill>
                  <a:latin typeface="Arial Narrow" pitchFamily="34" charset="0"/>
                  <a:ea typeface="ＭＳ Ｐゴシック" pitchFamily="-32" charset="-128"/>
                </a:rPr>
                <a:t>0</a:t>
              </a:r>
              <a:endParaRPr lang="en-US" sz="2400">
                <a:latin typeface="Arial Narrow" pitchFamily="34" charset="0"/>
                <a:ea typeface="ＭＳ Ｐゴシック" pitchFamily="-32" charset="-128"/>
              </a:endParaRPr>
            </a:p>
          </p:txBody>
        </p:sp>
        <p:sp>
          <p:nvSpPr>
            <p:cNvPr id="47156" name="Line 52"/>
            <p:cNvSpPr>
              <a:spLocks noChangeShapeType="1"/>
            </p:cNvSpPr>
            <p:nvPr/>
          </p:nvSpPr>
          <p:spPr bwMode="auto">
            <a:xfrm>
              <a:off x="25133" y="7730"/>
              <a:ext cx="1141" cy="0"/>
            </a:xfrm>
            <a:prstGeom prst="line">
              <a:avLst/>
            </a:prstGeom>
            <a:noFill/>
            <a:ln w="0">
              <a:solidFill>
                <a:srgbClr val="000000"/>
              </a:solidFill>
              <a:round/>
              <a:headEnd/>
              <a:tailEnd/>
            </a:ln>
          </p:spPr>
          <p:txBody>
            <a:bodyPr/>
            <a:lstStyle/>
            <a:p>
              <a:endParaRPr lang="en-US"/>
            </a:p>
          </p:txBody>
        </p:sp>
        <p:sp>
          <p:nvSpPr>
            <p:cNvPr id="47157" name="Rectangle 53"/>
            <p:cNvSpPr>
              <a:spLocks noChangeArrowheads="1"/>
            </p:cNvSpPr>
            <p:nvPr/>
          </p:nvSpPr>
          <p:spPr bwMode="auto">
            <a:xfrm flipH="1">
              <a:off x="26353" y="6180"/>
              <a:ext cx="1237" cy="566"/>
            </a:xfrm>
            <a:prstGeom prst="rect">
              <a:avLst/>
            </a:prstGeom>
            <a:noFill/>
            <a:ln w="9525">
              <a:noFill/>
              <a:miter lim="800000"/>
              <a:headEnd/>
              <a:tailEnd/>
            </a:ln>
          </p:spPr>
          <p:txBody>
            <a:bodyPr wrap="none" lIns="0" tIns="0" rIns="0" bIns="0">
              <a:spAutoFit/>
            </a:bodyPr>
            <a:lstStyle/>
            <a:p>
              <a:r>
                <a:rPr lang="en-US" sz="2400">
                  <a:solidFill>
                    <a:srgbClr val="000000"/>
                  </a:solidFill>
                  <a:latin typeface="Arial Narrow" pitchFamily="34" charset="0"/>
                  <a:ea typeface="ＭＳ Ｐゴシック" pitchFamily="-32" charset="-128"/>
                </a:rPr>
                <a:t>1.0 </a:t>
              </a:r>
              <a:br>
                <a:rPr lang="en-US" sz="2400">
                  <a:solidFill>
                    <a:srgbClr val="000000"/>
                  </a:solidFill>
                  <a:latin typeface="Arial Narrow" pitchFamily="34" charset="0"/>
                  <a:ea typeface="ＭＳ Ｐゴシック" pitchFamily="-32" charset="-128"/>
                </a:rPr>
              </a:br>
              <a:r>
                <a:rPr lang="en-US" sz="2400">
                  <a:solidFill>
                    <a:srgbClr val="000000"/>
                  </a:solidFill>
                  <a:latin typeface="Arial Narrow" pitchFamily="34" charset="0"/>
                  <a:ea typeface="ＭＳ Ｐゴシック" pitchFamily="-32" charset="-128"/>
                </a:rPr>
                <a:t>(9524 bubbles)</a:t>
              </a:r>
              <a:endParaRPr lang="en-US" sz="2400">
                <a:latin typeface="Arial Narrow" pitchFamily="34" charset="0"/>
                <a:ea typeface="ＭＳ Ｐゴシック" pitchFamily="-32" charset="-128"/>
              </a:endParaRPr>
            </a:p>
          </p:txBody>
        </p:sp>
        <p:sp>
          <p:nvSpPr>
            <p:cNvPr id="47158" name="Line 54"/>
            <p:cNvSpPr>
              <a:spLocks noChangeShapeType="1"/>
            </p:cNvSpPr>
            <p:nvPr/>
          </p:nvSpPr>
          <p:spPr bwMode="auto">
            <a:xfrm flipH="1">
              <a:off x="26275" y="6233"/>
              <a:ext cx="2" cy="3490"/>
            </a:xfrm>
            <a:prstGeom prst="line">
              <a:avLst/>
            </a:prstGeom>
            <a:noFill/>
            <a:ln w="0">
              <a:solidFill>
                <a:srgbClr val="000000"/>
              </a:solidFill>
              <a:round/>
              <a:headEnd/>
              <a:tailEnd/>
            </a:ln>
          </p:spPr>
          <p:txBody>
            <a:bodyPr/>
            <a:lstStyle/>
            <a:p>
              <a:endParaRPr lang="en-US"/>
            </a:p>
          </p:txBody>
        </p:sp>
        <p:sp>
          <p:nvSpPr>
            <p:cNvPr id="47159" name="Line 55"/>
            <p:cNvSpPr>
              <a:spLocks noChangeShapeType="1"/>
            </p:cNvSpPr>
            <p:nvPr/>
          </p:nvSpPr>
          <p:spPr bwMode="auto">
            <a:xfrm flipH="1">
              <a:off x="26277" y="9224"/>
              <a:ext cx="19" cy="1"/>
            </a:xfrm>
            <a:prstGeom prst="line">
              <a:avLst/>
            </a:prstGeom>
            <a:noFill/>
            <a:ln w="0">
              <a:solidFill>
                <a:srgbClr val="000000"/>
              </a:solidFill>
              <a:round/>
              <a:headEnd/>
              <a:tailEnd/>
            </a:ln>
          </p:spPr>
          <p:txBody>
            <a:bodyPr/>
            <a:lstStyle/>
            <a:p>
              <a:endParaRPr lang="en-US"/>
            </a:p>
          </p:txBody>
        </p:sp>
        <p:sp>
          <p:nvSpPr>
            <p:cNvPr id="47160" name="Line 56"/>
            <p:cNvSpPr>
              <a:spLocks noChangeShapeType="1"/>
            </p:cNvSpPr>
            <p:nvPr/>
          </p:nvSpPr>
          <p:spPr bwMode="auto">
            <a:xfrm flipH="1">
              <a:off x="26277" y="8774"/>
              <a:ext cx="19" cy="1"/>
            </a:xfrm>
            <a:prstGeom prst="line">
              <a:avLst/>
            </a:prstGeom>
            <a:noFill/>
            <a:ln w="0">
              <a:solidFill>
                <a:srgbClr val="000000"/>
              </a:solidFill>
              <a:round/>
              <a:headEnd/>
              <a:tailEnd/>
            </a:ln>
          </p:spPr>
          <p:txBody>
            <a:bodyPr/>
            <a:lstStyle/>
            <a:p>
              <a:endParaRPr lang="en-US"/>
            </a:p>
          </p:txBody>
        </p:sp>
        <p:sp>
          <p:nvSpPr>
            <p:cNvPr id="47161" name="Line 57"/>
            <p:cNvSpPr>
              <a:spLocks noChangeShapeType="1"/>
            </p:cNvSpPr>
            <p:nvPr/>
          </p:nvSpPr>
          <p:spPr bwMode="auto">
            <a:xfrm flipH="1">
              <a:off x="26277" y="8513"/>
              <a:ext cx="19" cy="1"/>
            </a:xfrm>
            <a:prstGeom prst="line">
              <a:avLst/>
            </a:prstGeom>
            <a:noFill/>
            <a:ln w="0">
              <a:solidFill>
                <a:srgbClr val="000000"/>
              </a:solidFill>
              <a:round/>
              <a:headEnd/>
              <a:tailEnd/>
            </a:ln>
          </p:spPr>
          <p:txBody>
            <a:bodyPr/>
            <a:lstStyle/>
            <a:p>
              <a:endParaRPr lang="en-US"/>
            </a:p>
          </p:txBody>
        </p:sp>
        <p:sp>
          <p:nvSpPr>
            <p:cNvPr id="47162" name="Line 58"/>
            <p:cNvSpPr>
              <a:spLocks noChangeShapeType="1"/>
            </p:cNvSpPr>
            <p:nvPr/>
          </p:nvSpPr>
          <p:spPr bwMode="auto">
            <a:xfrm flipH="1">
              <a:off x="26277" y="8325"/>
              <a:ext cx="19" cy="1"/>
            </a:xfrm>
            <a:prstGeom prst="line">
              <a:avLst/>
            </a:prstGeom>
            <a:noFill/>
            <a:ln w="0">
              <a:solidFill>
                <a:srgbClr val="000000"/>
              </a:solidFill>
              <a:round/>
              <a:headEnd/>
              <a:tailEnd/>
            </a:ln>
          </p:spPr>
          <p:txBody>
            <a:bodyPr/>
            <a:lstStyle/>
            <a:p>
              <a:endParaRPr lang="en-US"/>
            </a:p>
          </p:txBody>
        </p:sp>
        <p:sp>
          <p:nvSpPr>
            <p:cNvPr id="47163" name="Line 59"/>
            <p:cNvSpPr>
              <a:spLocks noChangeShapeType="1"/>
            </p:cNvSpPr>
            <p:nvPr/>
          </p:nvSpPr>
          <p:spPr bwMode="auto">
            <a:xfrm flipH="1">
              <a:off x="26277" y="8178"/>
              <a:ext cx="19" cy="1"/>
            </a:xfrm>
            <a:prstGeom prst="line">
              <a:avLst/>
            </a:prstGeom>
            <a:noFill/>
            <a:ln w="0">
              <a:solidFill>
                <a:srgbClr val="000000"/>
              </a:solidFill>
              <a:round/>
              <a:headEnd/>
              <a:tailEnd/>
            </a:ln>
          </p:spPr>
          <p:txBody>
            <a:bodyPr/>
            <a:lstStyle/>
            <a:p>
              <a:endParaRPr lang="en-US"/>
            </a:p>
          </p:txBody>
        </p:sp>
        <p:sp>
          <p:nvSpPr>
            <p:cNvPr id="47164" name="Line 60"/>
            <p:cNvSpPr>
              <a:spLocks noChangeShapeType="1"/>
            </p:cNvSpPr>
            <p:nvPr/>
          </p:nvSpPr>
          <p:spPr bwMode="auto">
            <a:xfrm flipH="1">
              <a:off x="26277" y="8057"/>
              <a:ext cx="19" cy="1"/>
            </a:xfrm>
            <a:prstGeom prst="line">
              <a:avLst/>
            </a:prstGeom>
            <a:noFill/>
            <a:ln w="0">
              <a:solidFill>
                <a:srgbClr val="000000"/>
              </a:solidFill>
              <a:round/>
              <a:headEnd/>
              <a:tailEnd/>
            </a:ln>
          </p:spPr>
          <p:txBody>
            <a:bodyPr/>
            <a:lstStyle/>
            <a:p>
              <a:endParaRPr lang="en-US"/>
            </a:p>
          </p:txBody>
        </p:sp>
        <p:sp>
          <p:nvSpPr>
            <p:cNvPr id="47165" name="Line 61"/>
            <p:cNvSpPr>
              <a:spLocks noChangeShapeType="1"/>
            </p:cNvSpPr>
            <p:nvPr/>
          </p:nvSpPr>
          <p:spPr bwMode="auto">
            <a:xfrm flipH="1">
              <a:off x="26277" y="7963"/>
              <a:ext cx="19" cy="1"/>
            </a:xfrm>
            <a:prstGeom prst="line">
              <a:avLst/>
            </a:prstGeom>
            <a:noFill/>
            <a:ln w="0">
              <a:solidFill>
                <a:srgbClr val="000000"/>
              </a:solidFill>
              <a:round/>
              <a:headEnd/>
              <a:tailEnd/>
            </a:ln>
          </p:spPr>
          <p:txBody>
            <a:bodyPr/>
            <a:lstStyle/>
            <a:p>
              <a:endParaRPr lang="en-US"/>
            </a:p>
          </p:txBody>
        </p:sp>
        <p:sp>
          <p:nvSpPr>
            <p:cNvPr id="47166" name="Line 62"/>
            <p:cNvSpPr>
              <a:spLocks noChangeShapeType="1"/>
            </p:cNvSpPr>
            <p:nvPr/>
          </p:nvSpPr>
          <p:spPr bwMode="auto">
            <a:xfrm flipH="1">
              <a:off x="26277" y="7876"/>
              <a:ext cx="19" cy="1"/>
            </a:xfrm>
            <a:prstGeom prst="line">
              <a:avLst/>
            </a:prstGeom>
            <a:noFill/>
            <a:ln w="0">
              <a:solidFill>
                <a:srgbClr val="000000"/>
              </a:solidFill>
              <a:round/>
              <a:headEnd/>
              <a:tailEnd/>
            </a:ln>
          </p:spPr>
          <p:txBody>
            <a:bodyPr/>
            <a:lstStyle/>
            <a:p>
              <a:endParaRPr lang="en-US"/>
            </a:p>
          </p:txBody>
        </p:sp>
        <p:sp>
          <p:nvSpPr>
            <p:cNvPr id="47167" name="Line 63"/>
            <p:cNvSpPr>
              <a:spLocks noChangeShapeType="1"/>
            </p:cNvSpPr>
            <p:nvPr/>
          </p:nvSpPr>
          <p:spPr bwMode="auto">
            <a:xfrm flipH="1">
              <a:off x="26277" y="7795"/>
              <a:ext cx="19" cy="2"/>
            </a:xfrm>
            <a:prstGeom prst="line">
              <a:avLst/>
            </a:prstGeom>
            <a:noFill/>
            <a:ln w="0">
              <a:solidFill>
                <a:srgbClr val="000000"/>
              </a:solidFill>
              <a:round/>
              <a:headEnd/>
              <a:tailEnd/>
            </a:ln>
          </p:spPr>
          <p:txBody>
            <a:bodyPr/>
            <a:lstStyle/>
            <a:p>
              <a:endParaRPr lang="en-US"/>
            </a:p>
          </p:txBody>
        </p:sp>
        <p:sp>
          <p:nvSpPr>
            <p:cNvPr id="47168" name="Line 64"/>
            <p:cNvSpPr>
              <a:spLocks noChangeShapeType="1"/>
            </p:cNvSpPr>
            <p:nvPr/>
          </p:nvSpPr>
          <p:spPr bwMode="auto">
            <a:xfrm flipH="1">
              <a:off x="26277" y="7728"/>
              <a:ext cx="19" cy="2"/>
            </a:xfrm>
            <a:prstGeom prst="line">
              <a:avLst/>
            </a:prstGeom>
            <a:noFill/>
            <a:ln w="0">
              <a:solidFill>
                <a:srgbClr val="000000"/>
              </a:solidFill>
              <a:round/>
              <a:headEnd/>
              <a:tailEnd/>
            </a:ln>
          </p:spPr>
          <p:txBody>
            <a:bodyPr/>
            <a:lstStyle/>
            <a:p>
              <a:endParaRPr lang="en-US"/>
            </a:p>
          </p:txBody>
        </p:sp>
        <p:sp>
          <p:nvSpPr>
            <p:cNvPr id="47169" name="Line 65"/>
            <p:cNvSpPr>
              <a:spLocks noChangeShapeType="1"/>
            </p:cNvSpPr>
            <p:nvPr/>
          </p:nvSpPr>
          <p:spPr bwMode="auto">
            <a:xfrm flipH="1">
              <a:off x="26277" y="7279"/>
              <a:ext cx="19" cy="1"/>
            </a:xfrm>
            <a:prstGeom prst="line">
              <a:avLst/>
            </a:prstGeom>
            <a:noFill/>
            <a:ln w="0">
              <a:solidFill>
                <a:srgbClr val="000000"/>
              </a:solidFill>
              <a:round/>
              <a:headEnd/>
              <a:tailEnd/>
            </a:ln>
          </p:spPr>
          <p:txBody>
            <a:bodyPr/>
            <a:lstStyle/>
            <a:p>
              <a:endParaRPr lang="en-US"/>
            </a:p>
          </p:txBody>
        </p:sp>
        <p:sp>
          <p:nvSpPr>
            <p:cNvPr id="47170" name="Line 66"/>
            <p:cNvSpPr>
              <a:spLocks noChangeShapeType="1"/>
            </p:cNvSpPr>
            <p:nvPr/>
          </p:nvSpPr>
          <p:spPr bwMode="auto">
            <a:xfrm flipH="1">
              <a:off x="26277" y="7018"/>
              <a:ext cx="19" cy="1"/>
            </a:xfrm>
            <a:prstGeom prst="line">
              <a:avLst/>
            </a:prstGeom>
            <a:noFill/>
            <a:ln w="0">
              <a:solidFill>
                <a:srgbClr val="000000"/>
              </a:solidFill>
              <a:round/>
              <a:headEnd/>
              <a:tailEnd/>
            </a:ln>
          </p:spPr>
          <p:txBody>
            <a:bodyPr/>
            <a:lstStyle/>
            <a:p>
              <a:endParaRPr lang="en-US"/>
            </a:p>
          </p:txBody>
        </p:sp>
        <p:sp>
          <p:nvSpPr>
            <p:cNvPr id="47171" name="Line 67"/>
            <p:cNvSpPr>
              <a:spLocks noChangeShapeType="1"/>
            </p:cNvSpPr>
            <p:nvPr/>
          </p:nvSpPr>
          <p:spPr bwMode="auto">
            <a:xfrm flipH="1">
              <a:off x="26277" y="6830"/>
              <a:ext cx="19" cy="1"/>
            </a:xfrm>
            <a:prstGeom prst="line">
              <a:avLst/>
            </a:prstGeom>
            <a:noFill/>
            <a:ln w="0">
              <a:solidFill>
                <a:srgbClr val="000000"/>
              </a:solidFill>
              <a:round/>
              <a:headEnd/>
              <a:tailEnd/>
            </a:ln>
          </p:spPr>
          <p:txBody>
            <a:bodyPr/>
            <a:lstStyle/>
            <a:p>
              <a:endParaRPr lang="en-US"/>
            </a:p>
          </p:txBody>
        </p:sp>
        <p:sp>
          <p:nvSpPr>
            <p:cNvPr id="47172" name="Line 68"/>
            <p:cNvSpPr>
              <a:spLocks noChangeShapeType="1"/>
            </p:cNvSpPr>
            <p:nvPr/>
          </p:nvSpPr>
          <p:spPr bwMode="auto">
            <a:xfrm flipH="1">
              <a:off x="26277" y="6682"/>
              <a:ext cx="19" cy="2"/>
            </a:xfrm>
            <a:prstGeom prst="line">
              <a:avLst/>
            </a:prstGeom>
            <a:noFill/>
            <a:ln w="0">
              <a:solidFill>
                <a:srgbClr val="000000"/>
              </a:solidFill>
              <a:round/>
              <a:headEnd/>
              <a:tailEnd/>
            </a:ln>
          </p:spPr>
          <p:txBody>
            <a:bodyPr/>
            <a:lstStyle/>
            <a:p>
              <a:endParaRPr lang="en-US"/>
            </a:p>
          </p:txBody>
        </p:sp>
        <p:sp>
          <p:nvSpPr>
            <p:cNvPr id="47173" name="Line 69"/>
            <p:cNvSpPr>
              <a:spLocks noChangeShapeType="1"/>
            </p:cNvSpPr>
            <p:nvPr/>
          </p:nvSpPr>
          <p:spPr bwMode="auto">
            <a:xfrm flipH="1">
              <a:off x="26277" y="6562"/>
              <a:ext cx="19" cy="1"/>
            </a:xfrm>
            <a:prstGeom prst="line">
              <a:avLst/>
            </a:prstGeom>
            <a:noFill/>
            <a:ln w="0">
              <a:solidFill>
                <a:srgbClr val="000000"/>
              </a:solidFill>
              <a:round/>
              <a:headEnd/>
              <a:tailEnd/>
            </a:ln>
          </p:spPr>
          <p:txBody>
            <a:bodyPr/>
            <a:lstStyle/>
            <a:p>
              <a:endParaRPr lang="en-US"/>
            </a:p>
          </p:txBody>
        </p:sp>
        <p:sp>
          <p:nvSpPr>
            <p:cNvPr id="47174" name="Line 70"/>
            <p:cNvSpPr>
              <a:spLocks noChangeShapeType="1"/>
            </p:cNvSpPr>
            <p:nvPr/>
          </p:nvSpPr>
          <p:spPr bwMode="auto">
            <a:xfrm flipH="1">
              <a:off x="26277" y="6468"/>
              <a:ext cx="19" cy="1"/>
            </a:xfrm>
            <a:prstGeom prst="line">
              <a:avLst/>
            </a:prstGeom>
            <a:noFill/>
            <a:ln w="0">
              <a:solidFill>
                <a:srgbClr val="000000"/>
              </a:solidFill>
              <a:round/>
              <a:headEnd/>
              <a:tailEnd/>
            </a:ln>
          </p:spPr>
          <p:txBody>
            <a:bodyPr/>
            <a:lstStyle/>
            <a:p>
              <a:endParaRPr lang="en-US"/>
            </a:p>
          </p:txBody>
        </p:sp>
        <p:sp>
          <p:nvSpPr>
            <p:cNvPr id="47175" name="Line 71"/>
            <p:cNvSpPr>
              <a:spLocks noChangeShapeType="1"/>
            </p:cNvSpPr>
            <p:nvPr/>
          </p:nvSpPr>
          <p:spPr bwMode="auto">
            <a:xfrm flipH="1">
              <a:off x="26277" y="6381"/>
              <a:ext cx="19" cy="1"/>
            </a:xfrm>
            <a:prstGeom prst="line">
              <a:avLst/>
            </a:prstGeom>
            <a:noFill/>
            <a:ln w="0">
              <a:solidFill>
                <a:srgbClr val="000000"/>
              </a:solidFill>
              <a:round/>
              <a:headEnd/>
              <a:tailEnd/>
            </a:ln>
          </p:spPr>
          <p:txBody>
            <a:bodyPr/>
            <a:lstStyle/>
            <a:p>
              <a:endParaRPr lang="en-US"/>
            </a:p>
          </p:txBody>
        </p:sp>
        <p:sp>
          <p:nvSpPr>
            <p:cNvPr id="47176" name="Line 72"/>
            <p:cNvSpPr>
              <a:spLocks noChangeShapeType="1"/>
            </p:cNvSpPr>
            <p:nvPr/>
          </p:nvSpPr>
          <p:spPr bwMode="auto">
            <a:xfrm flipH="1">
              <a:off x="26277" y="6300"/>
              <a:ext cx="19" cy="1"/>
            </a:xfrm>
            <a:prstGeom prst="line">
              <a:avLst/>
            </a:prstGeom>
            <a:noFill/>
            <a:ln w="0">
              <a:solidFill>
                <a:srgbClr val="000000"/>
              </a:solidFill>
              <a:round/>
              <a:headEnd/>
              <a:tailEnd/>
            </a:ln>
          </p:spPr>
          <p:txBody>
            <a:bodyPr/>
            <a:lstStyle/>
            <a:p>
              <a:endParaRPr lang="en-US"/>
            </a:p>
          </p:txBody>
        </p:sp>
        <p:sp>
          <p:nvSpPr>
            <p:cNvPr id="47177" name="Line 73"/>
            <p:cNvSpPr>
              <a:spLocks noChangeShapeType="1"/>
            </p:cNvSpPr>
            <p:nvPr/>
          </p:nvSpPr>
          <p:spPr bwMode="auto">
            <a:xfrm flipH="1">
              <a:off x="26277" y="6233"/>
              <a:ext cx="19" cy="1"/>
            </a:xfrm>
            <a:prstGeom prst="line">
              <a:avLst/>
            </a:prstGeom>
            <a:noFill/>
            <a:ln w="0">
              <a:solidFill>
                <a:srgbClr val="000000"/>
              </a:solidFill>
              <a:round/>
              <a:headEnd/>
              <a:tailEnd/>
            </a:ln>
          </p:spPr>
          <p:txBody>
            <a:bodyPr/>
            <a:lstStyle/>
            <a:p>
              <a:endParaRPr lang="en-US"/>
            </a:p>
          </p:txBody>
        </p:sp>
        <p:sp>
          <p:nvSpPr>
            <p:cNvPr id="47178" name="Line 74"/>
            <p:cNvSpPr>
              <a:spLocks noChangeShapeType="1"/>
            </p:cNvSpPr>
            <p:nvPr/>
          </p:nvSpPr>
          <p:spPr bwMode="auto">
            <a:xfrm flipH="1">
              <a:off x="26277" y="9224"/>
              <a:ext cx="26" cy="1"/>
            </a:xfrm>
            <a:prstGeom prst="line">
              <a:avLst/>
            </a:prstGeom>
            <a:noFill/>
            <a:ln w="0">
              <a:solidFill>
                <a:srgbClr val="000000"/>
              </a:solidFill>
              <a:round/>
              <a:headEnd/>
              <a:tailEnd/>
            </a:ln>
          </p:spPr>
          <p:txBody>
            <a:bodyPr/>
            <a:lstStyle/>
            <a:p>
              <a:endParaRPr lang="en-US"/>
            </a:p>
          </p:txBody>
        </p:sp>
        <p:sp>
          <p:nvSpPr>
            <p:cNvPr id="47179" name="Line 75"/>
            <p:cNvSpPr>
              <a:spLocks noChangeShapeType="1"/>
            </p:cNvSpPr>
            <p:nvPr/>
          </p:nvSpPr>
          <p:spPr bwMode="auto">
            <a:xfrm flipH="1">
              <a:off x="26277" y="7728"/>
              <a:ext cx="26" cy="2"/>
            </a:xfrm>
            <a:prstGeom prst="line">
              <a:avLst/>
            </a:prstGeom>
            <a:noFill/>
            <a:ln w="0">
              <a:solidFill>
                <a:srgbClr val="000000"/>
              </a:solidFill>
              <a:round/>
              <a:headEnd/>
              <a:tailEnd/>
            </a:ln>
          </p:spPr>
          <p:txBody>
            <a:bodyPr/>
            <a:lstStyle/>
            <a:p>
              <a:endParaRPr lang="en-US"/>
            </a:p>
          </p:txBody>
        </p:sp>
        <p:sp>
          <p:nvSpPr>
            <p:cNvPr id="47180" name="Line 76"/>
            <p:cNvSpPr>
              <a:spLocks noChangeShapeType="1"/>
            </p:cNvSpPr>
            <p:nvPr/>
          </p:nvSpPr>
          <p:spPr bwMode="auto">
            <a:xfrm flipH="1">
              <a:off x="26277" y="6233"/>
              <a:ext cx="26" cy="1"/>
            </a:xfrm>
            <a:prstGeom prst="line">
              <a:avLst/>
            </a:prstGeom>
            <a:noFill/>
            <a:ln w="0">
              <a:solidFill>
                <a:srgbClr val="000000"/>
              </a:solidFill>
              <a:round/>
              <a:headEnd/>
              <a:tailEnd/>
            </a:ln>
          </p:spPr>
          <p:txBody>
            <a:bodyPr/>
            <a:lstStyle/>
            <a:p>
              <a:endParaRPr lang="en-US"/>
            </a:p>
          </p:txBody>
        </p:sp>
        <p:sp>
          <p:nvSpPr>
            <p:cNvPr id="47181" name="Rectangle 77"/>
            <p:cNvSpPr>
              <a:spLocks noChangeArrowheads="1"/>
            </p:cNvSpPr>
            <p:nvPr/>
          </p:nvSpPr>
          <p:spPr bwMode="auto">
            <a:xfrm flipH="1">
              <a:off x="26356" y="9169"/>
              <a:ext cx="360" cy="284"/>
            </a:xfrm>
            <a:prstGeom prst="rect">
              <a:avLst/>
            </a:prstGeom>
            <a:noFill/>
            <a:ln w="9525">
              <a:noFill/>
              <a:miter lim="800000"/>
              <a:headEnd/>
              <a:tailEnd/>
            </a:ln>
          </p:spPr>
          <p:txBody>
            <a:bodyPr wrap="none" lIns="0" tIns="0" rIns="0" bIns="0">
              <a:spAutoFit/>
            </a:bodyPr>
            <a:lstStyle/>
            <a:p>
              <a:r>
                <a:rPr lang="en-US" sz="2400">
                  <a:solidFill>
                    <a:srgbClr val="000000"/>
                  </a:solidFill>
                  <a:latin typeface="Arial Narrow" pitchFamily="34" charset="0"/>
                  <a:ea typeface="ＭＳ Ｐゴシック" pitchFamily="-32" charset="-128"/>
                </a:rPr>
                <a:t>0.01</a:t>
              </a:r>
              <a:endParaRPr lang="en-US" sz="2400">
                <a:latin typeface="Arial Narrow" pitchFamily="34" charset="0"/>
                <a:ea typeface="ＭＳ Ｐゴシック" pitchFamily="-32" charset="-128"/>
              </a:endParaRPr>
            </a:p>
          </p:txBody>
        </p:sp>
        <p:sp>
          <p:nvSpPr>
            <p:cNvPr id="47182" name="Rectangle 78"/>
            <p:cNvSpPr>
              <a:spLocks noChangeArrowheads="1"/>
            </p:cNvSpPr>
            <p:nvPr/>
          </p:nvSpPr>
          <p:spPr bwMode="auto">
            <a:xfrm flipH="1">
              <a:off x="26357" y="7675"/>
              <a:ext cx="258" cy="283"/>
            </a:xfrm>
            <a:prstGeom prst="rect">
              <a:avLst/>
            </a:prstGeom>
            <a:noFill/>
            <a:ln w="9525">
              <a:noFill/>
              <a:miter lim="800000"/>
              <a:headEnd/>
              <a:tailEnd/>
            </a:ln>
          </p:spPr>
          <p:txBody>
            <a:bodyPr wrap="none" lIns="0" tIns="0" rIns="0" bIns="0">
              <a:spAutoFit/>
            </a:bodyPr>
            <a:lstStyle/>
            <a:p>
              <a:r>
                <a:rPr lang="en-US" sz="2400">
                  <a:solidFill>
                    <a:srgbClr val="000000"/>
                  </a:solidFill>
                  <a:latin typeface="Arial Narrow" pitchFamily="34" charset="0"/>
                  <a:ea typeface="ＭＳ Ｐゴシック" pitchFamily="-32" charset="-128"/>
                </a:rPr>
                <a:t>0.1</a:t>
              </a:r>
              <a:endParaRPr lang="en-US" sz="2400">
                <a:latin typeface="Arial Narrow" pitchFamily="34" charset="0"/>
                <a:ea typeface="ＭＳ Ｐゴシック" pitchFamily="-32" charset="-128"/>
              </a:endParaRPr>
            </a:p>
          </p:txBody>
        </p:sp>
        <p:sp>
          <p:nvSpPr>
            <p:cNvPr id="47183" name="Line 79"/>
            <p:cNvSpPr>
              <a:spLocks noChangeShapeType="1"/>
            </p:cNvSpPr>
            <p:nvPr/>
          </p:nvSpPr>
          <p:spPr bwMode="auto">
            <a:xfrm flipH="1">
              <a:off x="22168" y="6233"/>
              <a:ext cx="28" cy="1"/>
            </a:xfrm>
            <a:prstGeom prst="line">
              <a:avLst/>
            </a:prstGeom>
            <a:noFill/>
            <a:ln w="0">
              <a:solidFill>
                <a:srgbClr val="000000"/>
              </a:solidFill>
              <a:round/>
              <a:headEnd/>
              <a:tailEnd/>
            </a:ln>
          </p:spPr>
          <p:txBody>
            <a:bodyPr/>
            <a:lstStyle/>
            <a:p>
              <a:endParaRPr lang="en-US"/>
            </a:p>
          </p:txBody>
        </p:sp>
        <p:sp>
          <p:nvSpPr>
            <p:cNvPr id="47184" name="Rectangle 80"/>
            <p:cNvSpPr>
              <a:spLocks noChangeArrowheads="1"/>
            </p:cNvSpPr>
            <p:nvPr/>
          </p:nvSpPr>
          <p:spPr bwMode="auto">
            <a:xfrm flipH="1">
              <a:off x="21883" y="6226"/>
              <a:ext cx="257" cy="283"/>
            </a:xfrm>
            <a:prstGeom prst="rect">
              <a:avLst/>
            </a:prstGeom>
            <a:noFill/>
            <a:ln w="9525">
              <a:noFill/>
              <a:miter lim="800000"/>
              <a:headEnd/>
              <a:tailEnd/>
            </a:ln>
          </p:spPr>
          <p:txBody>
            <a:bodyPr wrap="none" lIns="0" tIns="0" rIns="0" bIns="0">
              <a:spAutoFit/>
            </a:bodyPr>
            <a:lstStyle/>
            <a:p>
              <a:r>
                <a:rPr lang="en-US" sz="2400">
                  <a:solidFill>
                    <a:srgbClr val="000000"/>
                  </a:solidFill>
                  <a:latin typeface="Arial Narrow" pitchFamily="34" charset="0"/>
                  <a:ea typeface="ＭＳ Ｐゴシック" pitchFamily="-32" charset="-128"/>
                </a:rPr>
                <a:t>0.5</a:t>
              </a:r>
              <a:endParaRPr lang="en-US" sz="2400">
                <a:latin typeface="Arial Narrow" pitchFamily="34" charset="0"/>
                <a:ea typeface="ＭＳ Ｐゴシック" pitchFamily="-32" charset="-128"/>
              </a:endParaRPr>
            </a:p>
          </p:txBody>
        </p:sp>
        <p:sp>
          <p:nvSpPr>
            <p:cNvPr id="47185" name="Line 81"/>
            <p:cNvSpPr>
              <a:spLocks noChangeShapeType="1"/>
            </p:cNvSpPr>
            <p:nvPr/>
          </p:nvSpPr>
          <p:spPr bwMode="auto">
            <a:xfrm>
              <a:off x="22168" y="6733"/>
              <a:ext cx="1142" cy="0"/>
            </a:xfrm>
            <a:prstGeom prst="line">
              <a:avLst/>
            </a:prstGeom>
            <a:noFill/>
            <a:ln w="0">
              <a:solidFill>
                <a:srgbClr val="000000"/>
              </a:solidFill>
              <a:round/>
              <a:headEnd/>
              <a:tailEnd/>
            </a:ln>
          </p:spPr>
          <p:txBody>
            <a:bodyPr/>
            <a:lstStyle/>
            <a:p>
              <a:endParaRPr lang="en-US"/>
            </a:p>
          </p:txBody>
        </p:sp>
        <p:sp>
          <p:nvSpPr>
            <p:cNvPr id="47186" name="Line 82"/>
            <p:cNvSpPr>
              <a:spLocks noChangeShapeType="1"/>
            </p:cNvSpPr>
            <p:nvPr/>
          </p:nvSpPr>
          <p:spPr bwMode="auto">
            <a:xfrm flipV="1">
              <a:off x="26273" y="9725"/>
              <a:ext cx="1" cy="20"/>
            </a:xfrm>
            <a:prstGeom prst="line">
              <a:avLst/>
            </a:prstGeom>
            <a:noFill/>
            <a:ln w="0">
              <a:solidFill>
                <a:srgbClr val="000000"/>
              </a:solidFill>
              <a:round/>
              <a:headEnd/>
              <a:tailEnd/>
            </a:ln>
          </p:spPr>
          <p:txBody>
            <a:bodyPr/>
            <a:lstStyle/>
            <a:p>
              <a:endParaRPr lang="en-US"/>
            </a:p>
          </p:txBody>
        </p:sp>
        <p:grpSp>
          <p:nvGrpSpPr>
            <p:cNvPr id="47187" name="Group 83"/>
            <p:cNvGrpSpPr>
              <a:grpSpLocks/>
            </p:cNvGrpSpPr>
            <p:nvPr/>
          </p:nvGrpSpPr>
          <p:grpSpPr bwMode="auto">
            <a:xfrm>
              <a:off x="22173" y="9737"/>
              <a:ext cx="4300" cy="283"/>
              <a:chOff x="13368" y="8466"/>
              <a:chExt cx="3611" cy="253"/>
            </a:xfrm>
          </p:grpSpPr>
          <p:sp>
            <p:nvSpPr>
              <p:cNvPr id="47437" name="Rectangle 84"/>
              <p:cNvSpPr>
                <a:spLocks noChangeArrowheads="1"/>
              </p:cNvSpPr>
              <p:nvPr/>
            </p:nvSpPr>
            <p:spPr bwMode="auto">
              <a:xfrm>
                <a:off x="13368" y="8466"/>
                <a:ext cx="87" cy="253"/>
              </a:xfrm>
              <a:prstGeom prst="rect">
                <a:avLst/>
              </a:prstGeom>
              <a:noFill/>
              <a:ln w="9525">
                <a:noFill/>
                <a:miter lim="800000"/>
                <a:headEnd/>
                <a:tailEnd/>
              </a:ln>
            </p:spPr>
            <p:txBody>
              <a:bodyPr wrap="none" lIns="0" tIns="0" rIns="0" bIns="0">
                <a:spAutoFit/>
              </a:bodyPr>
              <a:lstStyle/>
              <a:p>
                <a:r>
                  <a:rPr lang="en-US" sz="2400">
                    <a:solidFill>
                      <a:srgbClr val="000000"/>
                    </a:solidFill>
                    <a:latin typeface="Arial Narrow" pitchFamily="34" charset="0"/>
                    <a:ea typeface="ＭＳ Ｐゴシック" pitchFamily="-32" charset="-128"/>
                  </a:rPr>
                  <a:t>1</a:t>
                </a:r>
                <a:endParaRPr lang="en-US" sz="2400">
                  <a:latin typeface="Arial Narrow" pitchFamily="34" charset="0"/>
                  <a:ea typeface="ＭＳ Ｐゴシック" pitchFamily="-32" charset="-128"/>
                </a:endParaRPr>
              </a:p>
            </p:txBody>
          </p:sp>
          <p:sp>
            <p:nvSpPr>
              <p:cNvPr id="47438" name="Rectangle 85"/>
              <p:cNvSpPr>
                <a:spLocks noChangeArrowheads="1"/>
              </p:cNvSpPr>
              <p:nvPr/>
            </p:nvSpPr>
            <p:spPr bwMode="auto">
              <a:xfrm>
                <a:off x="15526" y="8466"/>
                <a:ext cx="173" cy="253"/>
              </a:xfrm>
              <a:prstGeom prst="rect">
                <a:avLst/>
              </a:prstGeom>
              <a:noFill/>
              <a:ln w="9525">
                <a:noFill/>
                <a:miter lim="800000"/>
                <a:headEnd/>
                <a:tailEnd/>
              </a:ln>
            </p:spPr>
            <p:txBody>
              <a:bodyPr wrap="none" lIns="0" tIns="0" rIns="0" bIns="0">
                <a:spAutoFit/>
              </a:bodyPr>
              <a:lstStyle/>
              <a:p>
                <a:r>
                  <a:rPr lang="en-US" sz="2400">
                    <a:solidFill>
                      <a:srgbClr val="000000"/>
                    </a:solidFill>
                    <a:latin typeface="Arial Narrow" pitchFamily="34" charset="0"/>
                    <a:ea typeface="ＭＳ Ｐゴシック" pitchFamily="-32" charset="-128"/>
                  </a:rPr>
                  <a:t>10</a:t>
                </a:r>
                <a:endParaRPr lang="en-US" sz="2400">
                  <a:latin typeface="Arial Narrow" pitchFamily="34" charset="0"/>
                  <a:ea typeface="ＭＳ Ｐゴシック" pitchFamily="-32" charset="-128"/>
                </a:endParaRPr>
              </a:p>
            </p:txBody>
          </p:sp>
          <p:sp>
            <p:nvSpPr>
              <p:cNvPr id="47439" name="Rectangle 86"/>
              <p:cNvSpPr>
                <a:spLocks noChangeArrowheads="1"/>
              </p:cNvSpPr>
              <p:nvPr/>
            </p:nvSpPr>
            <p:spPr bwMode="auto">
              <a:xfrm>
                <a:off x="16171" y="8466"/>
                <a:ext cx="173" cy="253"/>
              </a:xfrm>
              <a:prstGeom prst="rect">
                <a:avLst/>
              </a:prstGeom>
              <a:noFill/>
              <a:ln w="9525">
                <a:noFill/>
                <a:miter lim="800000"/>
                <a:headEnd/>
                <a:tailEnd/>
              </a:ln>
            </p:spPr>
            <p:txBody>
              <a:bodyPr wrap="none" lIns="0" tIns="0" rIns="0" bIns="0">
                <a:spAutoFit/>
              </a:bodyPr>
              <a:lstStyle/>
              <a:p>
                <a:r>
                  <a:rPr lang="en-US" sz="2400">
                    <a:solidFill>
                      <a:srgbClr val="000000"/>
                    </a:solidFill>
                    <a:latin typeface="Arial Narrow" pitchFamily="34" charset="0"/>
                    <a:ea typeface="ＭＳ Ｐゴシック" pitchFamily="-32" charset="-128"/>
                  </a:rPr>
                  <a:t>20</a:t>
                </a:r>
                <a:endParaRPr lang="en-US" sz="2400">
                  <a:latin typeface="Arial Narrow" pitchFamily="34" charset="0"/>
                  <a:ea typeface="ＭＳ Ｐゴシック" pitchFamily="-32" charset="-128"/>
                </a:endParaRPr>
              </a:p>
            </p:txBody>
          </p:sp>
          <p:sp>
            <p:nvSpPr>
              <p:cNvPr id="47440" name="Rectangle 87"/>
              <p:cNvSpPr>
                <a:spLocks noChangeArrowheads="1"/>
              </p:cNvSpPr>
              <p:nvPr/>
            </p:nvSpPr>
            <p:spPr bwMode="auto">
              <a:xfrm>
                <a:off x="16506" y="8466"/>
                <a:ext cx="173" cy="253"/>
              </a:xfrm>
              <a:prstGeom prst="rect">
                <a:avLst/>
              </a:prstGeom>
              <a:noFill/>
              <a:ln w="9525">
                <a:noFill/>
                <a:miter lim="800000"/>
                <a:headEnd/>
                <a:tailEnd/>
              </a:ln>
            </p:spPr>
            <p:txBody>
              <a:bodyPr wrap="none" lIns="0" tIns="0" rIns="0" bIns="0">
                <a:spAutoFit/>
              </a:bodyPr>
              <a:lstStyle/>
              <a:p>
                <a:r>
                  <a:rPr lang="en-US" sz="2400">
                    <a:solidFill>
                      <a:srgbClr val="000000"/>
                    </a:solidFill>
                    <a:latin typeface="Arial Narrow" pitchFamily="34" charset="0"/>
                    <a:ea typeface="ＭＳ Ｐゴシック" pitchFamily="-32" charset="-128"/>
                  </a:rPr>
                  <a:t>30</a:t>
                </a:r>
                <a:endParaRPr lang="en-US" sz="2400">
                  <a:latin typeface="Arial Narrow" pitchFamily="34" charset="0"/>
                  <a:ea typeface="ＭＳ Ｐゴシック" pitchFamily="-32" charset="-128"/>
                </a:endParaRPr>
              </a:p>
            </p:txBody>
          </p:sp>
          <p:sp>
            <p:nvSpPr>
              <p:cNvPr id="47441" name="Rectangle 88"/>
              <p:cNvSpPr>
                <a:spLocks noChangeArrowheads="1"/>
              </p:cNvSpPr>
              <p:nvPr/>
            </p:nvSpPr>
            <p:spPr bwMode="auto">
              <a:xfrm>
                <a:off x="14405" y="8466"/>
                <a:ext cx="87" cy="253"/>
              </a:xfrm>
              <a:prstGeom prst="rect">
                <a:avLst/>
              </a:prstGeom>
              <a:noFill/>
              <a:ln w="9525">
                <a:noFill/>
                <a:miter lim="800000"/>
                <a:headEnd/>
                <a:tailEnd/>
              </a:ln>
            </p:spPr>
            <p:txBody>
              <a:bodyPr wrap="none" lIns="0" tIns="0" rIns="0" bIns="0">
                <a:spAutoFit/>
              </a:bodyPr>
              <a:lstStyle/>
              <a:p>
                <a:r>
                  <a:rPr lang="en-US" sz="2400">
                    <a:solidFill>
                      <a:srgbClr val="000000"/>
                    </a:solidFill>
                    <a:latin typeface="Arial Narrow" pitchFamily="34" charset="0"/>
                    <a:ea typeface="ＭＳ Ｐゴシック" pitchFamily="-32" charset="-128"/>
                  </a:rPr>
                  <a:t>3</a:t>
                </a:r>
                <a:endParaRPr lang="en-US" sz="2400">
                  <a:latin typeface="Arial Narrow" pitchFamily="34" charset="0"/>
                  <a:ea typeface="ＭＳ Ｐゴシック" pitchFamily="-32" charset="-128"/>
                </a:endParaRPr>
              </a:p>
            </p:txBody>
          </p:sp>
          <p:sp>
            <p:nvSpPr>
              <p:cNvPr id="47442" name="Rectangle 89"/>
              <p:cNvSpPr>
                <a:spLocks noChangeArrowheads="1"/>
              </p:cNvSpPr>
              <p:nvPr/>
            </p:nvSpPr>
            <p:spPr bwMode="auto">
              <a:xfrm>
                <a:off x="14676" y="8466"/>
                <a:ext cx="87" cy="253"/>
              </a:xfrm>
              <a:prstGeom prst="rect">
                <a:avLst/>
              </a:prstGeom>
              <a:noFill/>
              <a:ln w="9525">
                <a:noFill/>
                <a:miter lim="800000"/>
                <a:headEnd/>
                <a:tailEnd/>
              </a:ln>
            </p:spPr>
            <p:txBody>
              <a:bodyPr wrap="none" lIns="0" tIns="0" rIns="0" bIns="0">
                <a:spAutoFit/>
              </a:bodyPr>
              <a:lstStyle/>
              <a:p>
                <a:r>
                  <a:rPr lang="en-US" sz="2400">
                    <a:solidFill>
                      <a:srgbClr val="000000"/>
                    </a:solidFill>
                    <a:latin typeface="Arial Narrow" pitchFamily="34" charset="0"/>
                    <a:ea typeface="ＭＳ Ｐゴシック" pitchFamily="-32" charset="-128"/>
                  </a:rPr>
                  <a:t>4</a:t>
                </a:r>
                <a:endParaRPr lang="en-US" sz="2400">
                  <a:latin typeface="Arial Narrow" pitchFamily="34" charset="0"/>
                  <a:ea typeface="ＭＳ Ｐゴシック" pitchFamily="-32" charset="-128"/>
                </a:endParaRPr>
              </a:p>
            </p:txBody>
          </p:sp>
          <p:sp>
            <p:nvSpPr>
              <p:cNvPr id="47443" name="Rectangle 90"/>
              <p:cNvSpPr>
                <a:spLocks noChangeArrowheads="1"/>
              </p:cNvSpPr>
              <p:nvPr/>
            </p:nvSpPr>
            <p:spPr bwMode="auto">
              <a:xfrm>
                <a:off x="14887" y="8466"/>
                <a:ext cx="87" cy="253"/>
              </a:xfrm>
              <a:prstGeom prst="rect">
                <a:avLst/>
              </a:prstGeom>
              <a:noFill/>
              <a:ln w="9525">
                <a:noFill/>
                <a:miter lim="800000"/>
                <a:headEnd/>
                <a:tailEnd/>
              </a:ln>
            </p:spPr>
            <p:txBody>
              <a:bodyPr wrap="none" lIns="0" tIns="0" rIns="0" bIns="0">
                <a:spAutoFit/>
              </a:bodyPr>
              <a:lstStyle/>
              <a:p>
                <a:r>
                  <a:rPr lang="en-US" sz="2400">
                    <a:solidFill>
                      <a:srgbClr val="000000"/>
                    </a:solidFill>
                    <a:latin typeface="Arial Narrow" pitchFamily="34" charset="0"/>
                    <a:ea typeface="ＭＳ Ｐゴシック" pitchFamily="-32" charset="-128"/>
                  </a:rPr>
                  <a:t>5</a:t>
                </a:r>
                <a:endParaRPr lang="en-US" sz="2400">
                  <a:latin typeface="Arial Narrow" pitchFamily="34" charset="0"/>
                  <a:ea typeface="ＭＳ Ｐゴシック" pitchFamily="-32" charset="-128"/>
                </a:endParaRPr>
              </a:p>
            </p:txBody>
          </p:sp>
          <p:sp>
            <p:nvSpPr>
              <p:cNvPr id="47444" name="Rectangle 91"/>
              <p:cNvSpPr>
                <a:spLocks noChangeArrowheads="1"/>
              </p:cNvSpPr>
              <p:nvPr/>
            </p:nvSpPr>
            <p:spPr bwMode="auto">
              <a:xfrm>
                <a:off x="14032" y="8466"/>
                <a:ext cx="87" cy="253"/>
              </a:xfrm>
              <a:prstGeom prst="rect">
                <a:avLst/>
              </a:prstGeom>
              <a:noFill/>
              <a:ln w="9525">
                <a:noFill/>
                <a:miter lim="800000"/>
                <a:headEnd/>
                <a:tailEnd/>
              </a:ln>
            </p:spPr>
            <p:txBody>
              <a:bodyPr wrap="none" lIns="0" tIns="0" rIns="0" bIns="0">
                <a:spAutoFit/>
              </a:bodyPr>
              <a:lstStyle/>
              <a:p>
                <a:r>
                  <a:rPr lang="en-US" sz="2400">
                    <a:solidFill>
                      <a:srgbClr val="000000"/>
                    </a:solidFill>
                    <a:latin typeface="Arial Narrow" pitchFamily="34" charset="0"/>
                    <a:ea typeface="ＭＳ Ｐゴシック" pitchFamily="-32" charset="-128"/>
                  </a:rPr>
                  <a:t>2</a:t>
                </a:r>
                <a:endParaRPr lang="en-US" sz="2400">
                  <a:latin typeface="Arial Narrow" pitchFamily="34" charset="0"/>
                  <a:ea typeface="ＭＳ Ｐゴシック" pitchFamily="-32" charset="-128"/>
                </a:endParaRPr>
              </a:p>
            </p:txBody>
          </p:sp>
          <p:sp>
            <p:nvSpPr>
              <p:cNvPr id="47445" name="Rectangle 92"/>
              <p:cNvSpPr>
                <a:spLocks noChangeArrowheads="1"/>
              </p:cNvSpPr>
              <p:nvPr/>
            </p:nvSpPr>
            <p:spPr bwMode="auto">
              <a:xfrm>
                <a:off x="15056" y="8466"/>
                <a:ext cx="87" cy="253"/>
              </a:xfrm>
              <a:prstGeom prst="rect">
                <a:avLst/>
              </a:prstGeom>
              <a:noFill/>
              <a:ln w="9525">
                <a:noFill/>
                <a:miter lim="800000"/>
                <a:headEnd/>
                <a:tailEnd/>
              </a:ln>
            </p:spPr>
            <p:txBody>
              <a:bodyPr wrap="none" lIns="0" tIns="0" rIns="0" bIns="0">
                <a:spAutoFit/>
              </a:bodyPr>
              <a:lstStyle/>
              <a:p>
                <a:r>
                  <a:rPr lang="en-US" sz="2400">
                    <a:solidFill>
                      <a:srgbClr val="000000"/>
                    </a:solidFill>
                    <a:latin typeface="Arial Narrow" pitchFamily="34" charset="0"/>
                    <a:ea typeface="ＭＳ Ｐゴシック" pitchFamily="-32" charset="-128"/>
                  </a:rPr>
                  <a:t>6</a:t>
                </a:r>
                <a:endParaRPr lang="en-US" sz="2400">
                  <a:latin typeface="Arial Narrow" pitchFamily="34" charset="0"/>
                  <a:ea typeface="ＭＳ Ｐゴシック" pitchFamily="-32" charset="-128"/>
                </a:endParaRPr>
              </a:p>
            </p:txBody>
          </p:sp>
          <p:sp>
            <p:nvSpPr>
              <p:cNvPr id="47446" name="Rectangle 93"/>
              <p:cNvSpPr>
                <a:spLocks noChangeArrowheads="1"/>
              </p:cNvSpPr>
              <p:nvPr/>
            </p:nvSpPr>
            <p:spPr bwMode="auto">
              <a:xfrm>
                <a:off x="15198" y="8466"/>
                <a:ext cx="87" cy="253"/>
              </a:xfrm>
              <a:prstGeom prst="rect">
                <a:avLst/>
              </a:prstGeom>
              <a:noFill/>
              <a:ln w="9525">
                <a:noFill/>
                <a:miter lim="800000"/>
                <a:headEnd/>
                <a:tailEnd/>
              </a:ln>
            </p:spPr>
            <p:txBody>
              <a:bodyPr wrap="none" lIns="0" tIns="0" rIns="0" bIns="0">
                <a:spAutoFit/>
              </a:bodyPr>
              <a:lstStyle/>
              <a:p>
                <a:r>
                  <a:rPr lang="en-US" sz="2400">
                    <a:solidFill>
                      <a:srgbClr val="000000"/>
                    </a:solidFill>
                    <a:latin typeface="Arial Narrow" pitchFamily="34" charset="0"/>
                    <a:ea typeface="ＭＳ Ｐゴシック" pitchFamily="-32" charset="-128"/>
                  </a:rPr>
                  <a:t>7</a:t>
                </a:r>
                <a:endParaRPr lang="en-US" sz="2400">
                  <a:latin typeface="Arial Narrow" pitchFamily="34" charset="0"/>
                  <a:ea typeface="ＭＳ Ｐゴシック" pitchFamily="-32" charset="-128"/>
                </a:endParaRPr>
              </a:p>
            </p:txBody>
          </p:sp>
          <p:sp>
            <p:nvSpPr>
              <p:cNvPr id="47447" name="Rectangle 94"/>
              <p:cNvSpPr>
                <a:spLocks noChangeArrowheads="1"/>
              </p:cNvSpPr>
              <p:nvPr/>
            </p:nvSpPr>
            <p:spPr bwMode="auto">
              <a:xfrm>
                <a:off x="15319" y="8466"/>
                <a:ext cx="87" cy="253"/>
              </a:xfrm>
              <a:prstGeom prst="rect">
                <a:avLst/>
              </a:prstGeom>
              <a:noFill/>
              <a:ln w="9525">
                <a:noFill/>
                <a:miter lim="800000"/>
                <a:headEnd/>
                <a:tailEnd/>
              </a:ln>
            </p:spPr>
            <p:txBody>
              <a:bodyPr wrap="none" lIns="0" tIns="0" rIns="0" bIns="0">
                <a:spAutoFit/>
              </a:bodyPr>
              <a:lstStyle/>
              <a:p>
                <a:r>
                  <a:rPr lang="en-US" sz="2400">
                    <a:solidFill>
                      <a:srgbClr val="000000"/>
                    </a:solidFill>
                    <a:latin typeface="Arial Narrow" pitchFamily="34" charset="0"/>
                    <a:ea typeface="ＭＳ Ｐゴシック" pitchFamily="-32" charset="-128"/>
                  </a:rPr>
                  <a:t>8</a:t>
                </a:r>
                <a:endParaRPr lang="en-US" sz="2400">
                  <a:latin typeface="Arial Narrow" pitchFamily="34" charset="0"/>
                  <a:ea typeface="ＭＳ Ｐゴシック" pitchFamily="-32" charset="-128"/>
                </a:endParaRPr>
              </a:p>
            </p:txBody>
          </p:sp>
          <p:sp>
            <p:nvSpPr>
              <p:cNvPr id="47448" name="Rectangle 95"/>
              <p:cNvSpPr>
                <a:spLocks noChangeArrowheads="1"/>
              </p:cNvSpPr>
              <p:nvPr/>
            </p:nvSpPr>
            <p:spPr bwMode="auto">
              <a:xfrm>
                <a:off x="15432" y="8466"/>
                <a:ext cx="87" cy="253"/>
              </a:xfrm>
              <a:prstGeom prst="rect">
                <a:avLst/>
              </a:prstGeom>
              <a:noFill/>
              <a:ln w="9525">
                <a:noFill/>
                <a:miter lim="800000"/>
                <a:headEnd/>
                <a:tailEnd/>
              </a:ln>
            </p:spPr>
            <p:txBody>
              <a:bodyPr wrap="none" lIns="0" tIns="0" rIns="0" bIns="0">
                <a:spAutoFit/>
              </a:bodyPr>
              <a:lstStyle/>
              <a:p>
                <a:r>
                  <a:rPr lang="en-US" sz="2400">
                    <a:solidFill>
                      <a:srgbClr val="000000"/>
                    </a:solidFill>
                    <a:latin typeface="Arial Narrow" pitchFamily="34" charset="0"/>
                    <a:ea typeface="ＭＳ Ｐゴシック" pitchFamily="-32" charset="-128"/>
                  </a:rPr>
                  <a:t>9</a:t>
                </a:r>
                <a:endParaRPr lang="en-US" sz="2400">
                  <a:latin typeface="Arial Narrow" pitchFamily="34" charset="0"/>
                  <a:ea typeface="ＭＳ Ｐゴシック" pitchFamily="-32" charset="-128"/>
                </a:endParaRPr>
              </a:p>
            </p:txBody>
          </p:sp>
          <p:sp>
            <p:nvSpPr>
              <p:cNvPr id="47449" name="Rectangle 96"/>
              <p:cNvSpPr>
                <a:spLocks noChangeArrowheads="1"/>
              </p:cNvSpPr>
              <p:nvPr/>
            </p:nvSpPr>
            <p:spPr bwMode="auto">
              <a:xfrm>
                <a:off x="16806" y="8466"/>
                <a:ext cx="173" cy="253"/>
              </a:xfrm>
              <a:prstGeom prst="rect">
                <a:avLst/>
              </a:prstGeom>
              <a:noFill/>
              <a:ln w="9525">
                <a:noFill/>
                <a:miter lim="800000"/>
                <a:headEnd/>
                <a:tailEnd/>
              </a:ln>
            </p:spPr>
            <p:txBody>
              <a:bodyPr wrap="none" lIns="0" tIns="0" rIns="0" bIns="0">
                <a:spAutoFit/>
              </a:bodyPr>
              <a:lstStyle/>
              <a:p>
                <a:r>
                  <a:rPr lang="en-US" sz="2400">
                    <a:solidFill>
                      <a:srgbClr val="000000"/>
                    </a:solidFill>
                    <a:latin typeface="Arial Narrow" pitchFamily="34" charset="0"/>
                    <a:ea typeface="ＭＳ Ｐゴシック" pitchFamily="-32" charset="-128"/>
                  </a:rPr>
                  <a:t>40</a:t>
                </a:r>
                <a:endParaRPr lang="en-US" sz="2400">
                  <a:latin typeface="Arial Narrow" pitchFamily="34" charset="0"/>
                  <a:ea typeface="ＭＳ Ｐゴシック" pitchFamily="-32" charset="-128"/>
                </a:endParaRPr>
              </a:p>
            </p:txBody>
          </p:sp>
        </p:grpSp>
        <p:sp>
          <p:nvSpPr>
            <p:cNvPr id="47188" name="Line 97"/>
            <p:cNvSpPr>
              <a:spLocks noChangeShapeType="1"/>
            </p:cNvSpPr>
            <p:nvPr/>
          </p:nvSpPr>
          <p:spPr bwMode="auto">
            <a:xfrm flipH="1">
              <a:off x="26273" y="9673"/>
              <a:ext cx="19" cy="1"/>
            </a:xfrm>
            <a:prstGeom prst="line">
              <a:avLst/>
            </a:prstGeom>
            <a:noFill/>
            <a:ln w="0">
              <a:solidFill>
                <a:srgbClr val="000000"/>
              </a:solidFill>
              <a:round/>
              <a:headEnd/>
              <a:tailEnd/>
            </a:ln>
          </p:spPr>
          <p:txBody>
            <a:bodyPr/>
            <a:lstStyle/>
            <a:p>
              <a:endParaRPr lang="en-US"/>
            </a:p>
          </p:txBody>
        </p:sp>
        <p:sp>
          <p:nvSpPr>
            <p:cNvPr id="47189" name="Line 98"/>
            <p:cNvSpPr>
              <a:spLocks noChangeShapeType="1"/>
            </p:cNvSpPr>
            <p:nvPr/>
          </p:nvSpPr>
          <p:spPr bwMode="auto">
            <a:xfrm flipH="1">
              <a:off x="26273" y="9552"/>
              <a:ext cx="19" cy="1"/>
            </a:xfrm>
            <a:prstGeom prst="line">
              <a:avLst/>
            </a:prstGeom>
            <a:noFill/>
            <a:ln w="0">
              <a:solidFill>
                <a:srgbClr val="000000"/>
              </a:solidFill>
              <a:round/>
              <a:headEnd/>
              <a:tailEnd/>
            </a:ln>
          </p:spPr>
          <p:txBody>
            <a:bodyPr/>
            <a:lstStyle/>
            <a:p>
              <a:endParaRPr lang="en-US"/>
            </a:p>
          </p:txBody>
        </p:sp>
        <p:sp>
          <p:nvSpPr>
            <p:cNvPr id="47190" name="Line 99"/>
            <p:cNvSpPr>
              <a:spLocks noChangeShapeType="1"/>
            </p:cNvSpPr>
            <p:nvPr/>
          </p:nvSpPr>
          <p:spPr bwMode="auto">
            <a:xfrm flipH="1">
              <a:off x="26273" y="9458"/>
              <a:ext cx="19" cy="1"/>
            </a:xfrm>
            <a:prstGeom prst="line">
              <a:avLst/>
            </a:prstGeom>
            <a:noFill/>
            <a:ln w="0">
              <a:solidFill>
                <a:srgbClr val="000000"/>
              </a:solidFill>
              <a:round/>
              <a:headEnd/>
              <a:tailEnd/>
            </a:ln>
          </p:spPr>
          <p:txBody>
            <a:bodyPr/>
            <a:lstStyle/>
            <a:p>
              <a:endParaRPr lang="en-US"/>
            </a:p>
          </p:txBody>
        </p:sp>
        <p:sp>
          <p:nvSpPr>
            <p:cNvPr id="47191" name="Line 100"/>
            <p:cNvSpPr>
              <a:spLocks noChangeShapeType="1"/>
            </p:cNvSpPr>
            <p:nvPr/>
          </p:nvSpPr>
          <p:spPr bwMode="auto">
            <a:xfrm flipH="1">
              <a:off x="26273" y="9371"/>
              <a:ext cx="19" cy="1"/>
            </a:xfrm>
            <a:prstGeom prst="line">
              <a:avLst/>
            </a:prstGeom>
            <a:noFill/>
            <a:ln w="0">
              <a:solidFill>
                <a:srgbClr val="000000"/>
              </a:solidFill>
              <a:round/>
              <a:headEnd/>
              <a:tailEnd/>
            </a:ln>
          </p:spPr>
          <p:txBody>
            <a:bodyPr/>
            <a:lstStyle/>
            <a:p>
              <a:endParaRPr lang="en-US"/>
            </a:p>
          </p:txBody>
        </p:sp>
        <p:sp>
          <p:nvSpPr>
            <p:cNvPr id="47192" name="Line 101"/>
            <p:cNvSpPr>
              <a:spLocks noChangeShapeType="1"/>
            </p:cNvSpPr>
            <p:nvPr/>
          </p:nvSpPr>
          <p:spPr bwMode="auto">
            <a:xfrm flipH="1">
              <a:off x="26273" y="9291"/>
              <a:ext cx="19" cy="1"/>
            </a:xfrm>
            <a:prstGeom prst="line">
              <a:avLst/>
            </a:prstGeom>
            <a:noFill/>
            <a:ln w="0">
              <a:solidFill>
                <a:srgbClr val="000000"/>
              </a:solidFill>
              <a:round/>
              <a:headEnd/>
              <a:tailEnd/>
            </a:ln>
          </p:spPr>
          <p:txBody>
            <a:bodyPr/>
            <a:lstStyle/>
            <a:p>
              <a:endParaRPr lang="en-US"/>
            </a:p>
          </p:txBody>
        </p:sp>
        <p:sp>
          <p:nvSpPr>
            <p:cNvPr id="47193" name="Line 102"/>
            <p:cNvSpPr>
              <a:spLocks noChangeShapeType="1"/>
            </p:cNvSpPr>
            <p:nvPr/>
          </p:nvSpPr>
          <p:spPr bwMode="auto">
            <a:xfrm flipH="1">
              <a:off x="26273" y="9224"/>
              <a:ext cx="19" cy="1"/>
            </a:xfrm>
            <a:prstGeom prst="line">
              <a:avLst/>
            </a:prstGeom>
            <a:noFill/>
            <a:ln w="0">
              <a:solidFill>
                <a:srgbClr val="000000"/>
              </a:solidFill>
              <a:round/>
              <a:headEnd/>
              <a:tailEnd/>
            </a:ln>
          </p:spPr>
          <p:txBody>
            <a:bodyPr/>
            <a:lstStyle/>
            <a:p>
              <a:endParaRPr lang="en-US"/>
            </a:p>
          </p:txBody>
        </p:sp>
        <p:sp>
          <p:nvSpPr>
            <p:cNvPr id="47194" name="Line 103"/>
            <p:cNvSpPr>
              <a:spLocks noChangeShapeType="1"/>
            </p:cNvSpPr>
            <p:nvPr/>
          </p:nvSpPr>
          <p:spPr bwMode="auto">
            <a:xfrm flipH="1">
              <a:off x="26273" y="9224"/>
              <a:ext cx="27" cy="1"/>
            </a:xfrm>
            <a:prstGeom prst="line">
              <a:avLst/>
            </a:prstGeom>
            <a:noFill/>
            <a:ln w="0">
              <a:solidFill>
                <a:srgbClr val="000000"/>
              </a:solidFill>
              <a:round/>
              <a:headEnd/>
              <a:tailEnd/>
            </a:ln>
          </p:spPr>
          <p:txBody>
            <a:bodyPr/>
            <a:lstStyle/>
            <a:p>
              <a:endParaRPr lang="en-US"/>
            </a:p>
          </p:txBody>
        </p:sp>
        <p:sp>
          <p:nvSpPr>
            <p:cNvPr id="47195" name="Line 104"/>
            <p:cNvSpPr>
              <a:spLocks noChangeShapeType="1"/>
            </p:cNvSpPr>
            <p:nvPr/>
          </p:nvSpPr>
          <p:spPr bwMode="auto">
            <a:xfrm flipV="1">
              <a:off x="24168" y="6770"/>
              <a:ext cx="0" cy="1495"/>
            </a:xfrm>
            <a:prstGeom prst="line">
              <a:avLst/>
            </a:prstGeom>
            <a:noFill/>
            <a:ln w="9525">
              <a:solidFill>
                <a:schemeClr val="tx1"/>
              </a:solidFill>
              <a:round/>
              <a:headEnd/>
              <a:tailEnd type="arrow" w="med" len="med"/>
            </a:ln>
          </p:spPr>
          <p:txBody>
            <a:bodyPr/>
            <a:lstStyle/>
            <a:p>
              <a:endParaRPr lang="en-US"/>
            </a:p>
          </p:txBody>
        </p:sp>
        <p:sp>
          <p:nvSpPr>
            <p:cNvPr id="47196" name="Line 105"/>
            <p:cNvSpPr>
              <a:spLocks noChangeShapeType="1"/>
            </p:cNvSpPr>
            <p:nvPr/>
          </p:nvSpPr>
          <p:spPr bwMode="auto">
            <a:xfrm flipV="1">
              <a:off x="24864" y="7500"/>
              <a:ext cx="0" cy="1166"/>
            </a:xfrm>
            <a:prstGeom prst="line">
              <a:avLst/>
            </a:prstGeom>
            <a:noFill/>
            <a:ln w="9525">
              <a:solidFill>
                <a:schemeClr val="tx1"/>
              </a:solidFill>
              <a:round/>
              <a:headEnd/>
              <a:tailEnd type="arrow" w="med" len="med"/>
            </a:ln>
          </p:spPr>
          <p:txBody>
            <a:bodyPr/>
            <a:lstStyle/>
            <a:p>
              <a:endParaRPr lang="en-US"/>
            </a:p>
          </p:txBody>
        </p:sp>
        <p:sp>
          <p:nvSpPr>
            <p:cNvPr id="47197" name="Line 106"/>
            <p:cNvSpPr>
              <a:spLocks noChangeShapeType="1"/>
            </p:cNvSpPr>
            <p:nvPr/>
          </p:nvSpPr>
          <p:spPr bwMode="auto">
            <a:xfrm flipV="1">
              <a:off x="25768" y="8701"/>
              <a:ext cx="0" cy="591"/>
            </a:xfrm>
            <a:prstGeom prst="line">
              <a:avLst/>
            </a:prstGeom>
            <a:noFill/>
            <a:ln w="9525">
              <a:solidFill>
                <a:schemeClr val="tx1"/>
              </a:solidFill>
              <a:round/>
              <a:headEnd/>
              <a:tailEnd type="arrow" w="med" len="med"/>
            </a:ln>
          </p:spPr>
          <p:txBody>
            <a:bodyPr/>
            <a:lstStyle/>
            <a:p>
              <a:endParaRPr lang="en-US"/>
            </a:p>
          </p:txBody>
        </p:sp>
        <p:sp>
          <p:nvSpPr>
            <p:cNvPr id="47198" name="Line 107"/>
            <p:cNvSpPr>
              <a:spLocks noChangeShapeType="1"/>
            </p:cNvSpPr>
            <p:nvPr/>
          </p:nvSpPr>
          <p:spPr bwMode="auto">
            <a:xfrm>
              <a:off x="25973" y="9225"/>
              <a:ext cx="327" cy="0"/>
            </a:xfrm>
            <a:prstGeom prst="line">
              <a:avLst/>
            </a:prstGeom>
            <a:noFill/>
            <a:ln w="0">
              <a:solidFill>
                <a:srgbClr val="000000"/>
              </a:solidFill>
              <a:round/>
              <a:headEnd/>
              <a:tailEnd/>
            </a:ln>
          </p:spPr>
          <p:txBody>
            <a:bodyPr/>
            <a:lstStyle/>
            <a:p>
              <a:endParaRPr lang="en-US"/>
            </a:p>
          </p:txBody>
        </p:sp>
        <p:sp>
          <p:nvSpPr>
            <p:cNvPr id="47199" name="Text Box 108"/>
            <p:cNvSpPr txBox="1">
              <a:spLocks noChangeArrowheads="1"/>
            </p:cNvSpPr>
            <p:nvPr/>
          </p:nvSpPr>
          <p:spPr bwMode="auto">
            <a:xfrm rot="-5400000">
              <a:off x="23670" y="7153"/>
              <a:ext cx="811" cy="249"/>
            </a:xfrm>
            <a:prstGeom prst="rect">
              <a:avLst/>
            </a:prstGeom>
            <a:noFill/>
            <a:ln w="9525">
              <a:noFill/>
              <a:miter lim="800000"/>
              <a:headEnd/>
              <a:tailEnd/>
            </a:ln>
          </p:spPr>
          <p:txBody>
            <a:bodyPr wrap="none">
              <a:spAutoFit/>
            </a:bodyPr>
            <a:lstStyle/>
            <a:p>
              <a:r>
                <a:rPr lang="en-US" sz="1600">
                  <a:latin typeface="Arial Narrow" pitchFamily="34" charset="0"/>
                  <a:ea typeface="ＭＳ Ｐゴシック" pitchFamily="-32" charset="-128"/>
                </a:rPr>
                <a:t>slope 1.536</a:t>
              </a:r>
            </a:p>
          </p:txBody>
        </p:sp>
        <p:sp>
          <p:nvSpPr>
            <p:cNvPr id="47200" name="Text Box 109"/>
            <p:cNvSpPr txBox="1">
              <a:spLocks noChangeArrowheads="1"/>
            </p:cNvSpPr>
            <p:nvPr/>
          </p:nvSpPr>
          <p:spPr bwMode="auto">
            <a:xfrm rot="-5400000">
              <a:off x="25277" y="8775"/>
              <a:ext cx="811" cy="250"/>
            </a:xfrm>
            <a:prstGeom prst="rect">
              <a:avLst/>
            </a:prstGeom>
            <a:noFill/>
            <a:ln w="9525">
              <a:noFill/>
              <a:miter lim="800000"/>
              <a:headEnd/>
              <a:tailEnd/>
            </a:ln>
          </p:spPr>
          <p:txBody>
            <a:bodyPr wrap="none">
              <a:spAutoFit/>
            </a:bodyPr>
            <a:lstStyle/>
            <a:p>
              <a:r>
                <a:rPr lang="en-US" sz="1600">
                  <a:latin typeface="Arial Narrow" pitchFamily="34" charset="0"/>
                  <a:ea typeface="ＭＳ Ｐゴシック" pitchFamily="-32" charset="-128"/>
                </a:rPr>
                <a:t>slope 2.575</a:t>
              </a:r>
            </a:p>
          </p:txBody>
        </p:sp>
        <p:sp>
          <p:nvSpPr>
            <p:cNvPr id="47201" name="Text Box 110"/>
            <p:cNvSpPr txBox="1">
              <a:spLocks noChangeArrowheads="1"/>
            </p:cNvSpPr>
            <p:nvPr/>
          </p:nvSpPr>
          <p:spPr bwMode="auto">
            <a:xfrm rot="-5400000">
              <a:off x="24360" y="7833"/>
              <a:ext cx="811" cy="250"/>
            </a:xfrm>
            <a:prstGeom prst="rect">
              <a:avLst/>
            </a:prstGeom>
            <a:noFill/>
            <a:ln w="9525">
              <a:noFill/>
              <a:miter lim="800000"/>
              <a:headEnd/>
              <a:tailEnd/>
            </a:ln>
          </p:spPr>
          <p:txBody>
            <a:bodyPr wrap="none">
              <a:spAutoFit/>
            </a:bodyPr>
            <a:lstStyle/>
            <a:p>
              <a:r>
                <a:rPr lang="en-US" sz="1600">
                  <a:latin typeface="Arial Narrow" pitchFamily="34" charset="0"/>
                  <a:ea typeface="ＭＳ Ｐゴシック" pitchFamily="-32" charset="-128"/>
                </a:rPr>
                <a:t>slope 1.949</a:t>
              </a:r>
            </a:p>
          </p:txBody>
        </p:sp>
        <p:grpSp>
          <p:nvGrpSpPr>
            <p:cNvPr id="47202" name="Group 111"/>
            <p:cNvGrpSpPr>
              <a:grpSpLocks/>
            </p:cNvGrpSpPr>
            <p:nvPr/>
          </p:nvGrpSpPr>
          <p:grpSpPr bwMode="auto">
            <a:xfrm>
              <a:off x="22445" y="6742"/>
              <a:ext cx="3515" cy="2562"/>
              <a:chOff x="3647" y="11494"/>
              <a:chExt cx="2952" cy="2293"/>
            </a:xfrm>
          </p:grpSpPr>
          <p:sp>
            <p:nvSpPr>
              <p:cNvPr id="47299" name="Freeform 112"/>
              <p:cNvSpPr>
                <a:spLocks/>
              </p:cNvSpPr>
              <p:nvPr/>
            </p:nvSpPr>
            <p:spPr bwMode="auto">
              <a:xfrm>
                <a:off x="3647" y="11494"/>
                <a:ext cx="18" cy="96"/>
              </a:xfrm>
              <a:custGeom>
                <a:avLst/>
                <a:gdLst>
                  <a:gd name="T0" fmla="*/ 0 w 18"/>
                  <a:gd name="T1" fmla="*/ 0 h 96"/>
                  <a:gd name="T2" fmla="*/ 6 w 18"/>
                  <a:gd name="T3" fmla="*/ 24 h 96"/>
                  <a:gd name="T4" fmla="*/ 6 w 18"/>
                  <a:gd name="T5" fmla="*/ 54 h 96"/>
                  <a:gd name="T6" fmla="*/ 12 w 18"/>
                  <a:gd name="T7" fmla="*/ 78 h 96"/>
                  <a:gd name="T8" fmla="*/ 18 w 18"/>
                  <a:gd name="T9" fmla="*/ 96 h 96"/>
                  <a:gd name="T10" fmla="*/ 0 60000 65536"/>
                  <a:gd name="T11" fmla="*/ 0 60000 65536"/>
                  <a:gd name="T12" fmla="*/ 0 60000 65536"/>
                  <a:gd name="T13" fmla="*/ 0 60000 65536"/>
                  <a:gd name="T14" fmla="*/ 0 60000 65536"/>
                  <a:gd name="T15" fmla="*/ 0 w 18"/>
                  <a:gd name="T16" fmla="*/ 0 h 96"/>
                  <a:gd name="T17" fmla="*/ 18 w 18"/>
                  <a:gd name="T18" fmla="*/ 96 h 96"/>
                </a:gdLst>
                <a:ahLst/>
                <a:cxnLst>
                  <a:cxn ang="T10">
                    <a:pos x="T0" y="T1"/>
                  </a:cxn>
                  <a:cxn ang="T11">
                    <a:pos x="T2" y="T3"/>
                  </a:cxn>
                  <a:cxn ang="T12">
                    <a:pos x="T4" y="T5"/>
                  </a:cxn>
                  <a:cxn ang="T13">
                    <a:pos x="T6" y="T7"/>
                  </a:cxn>
                  <a:cxn ang="T14">
                    <a:pos x="T8" y="T9"/>
                  </a:cxn>
                </a:cxnLst>
                <a:rect l="T15" t="T16" r="T17" b="T18"/>
                <a:pathLst>
                  <a:path w="18" h="96">
                    <a:moveTo>
                      <a:pt x="0" y="0"/>
                    </a:moveTo>
                    <a:lnTo>
                      <a:pt x="6" y="24"/>
                    </a:lnTo>
                    <a:lnTo>
                      <a:pt x="6" y="54"/>
                    </a:lnTo>
                    <a:lnTo>
                      <a:pt x="12" y="78"/>
                    </a:lnTo>
                    <a:lnTo>
                      <a:pt x="18" y="96"/>
                    </a:lnTo>
                  </a:path>
                </a:pathLst>
              </a:custGeom>
              <a:noFill/>
              <a:ln w="57150">
                <a:solidFill>
                  <a:srgbClr val="993300"/>
                </a:solidFill>
                <a:round/>
                <a:headEnd/>
                <a:tailEnd/>
              </a:ln>
            </p:spPr>
            <p:txBody>
              <a:bodyPr/>
              <a:lstStyle/>
              <a:p>
                <a:endParaRPr lang="en-US"/>
              </a:p>
            </p:txBody>
          </p:sp>
          <p:sp>
            <p:nvSpPr>
              <p:cNvPr id="47300" name="Freeform 113"/>
              <p:cNvSpPr>
                <a:spLocks/>
              </p:cNvSpPr>
              <p:nvPr/>
            </p:nvSpPr>
            <p:spPr bwMode="auto">
              <a:xfrm>
                <a:off x="3665" y="11590"/>
                <a:ext cx="24" cy="18"/>
              </a:xfrm>
              <a:custGeom>
                <a:avLst/>
                <a:gdLst>
                  <a:gd name="T0" fmla="*/ 0 w 24"/>
                  <a:gd name="T1" fmla="*/ 0 h 18"/>
                  <a:gd name="T2" fmla="*/ 6 w 24"/>
                  <a:gd name="T3" fmla="*/ 6 h 18"/>
                  <a:gd name="T4" fmla="*/ 12 w 24"/>
                  <a:gd name="T5" fmla="*/ 12 h 18"/>
                  <a:gd name="T6" fmla="*/ 24 w 24"/>
                  <a:gd name="T7" fmla="*/ 18 h 18"/>
                  <a:gd name="T8" fmla="*/ 0 60000 65536"/>
                  <a:gd name="T9" fmla="*/ 0 60000 65536"/>
                  <a:gd name="T10" fmla="*/ 0 60000 65536"/>
                  <a:gd name="T11" fmla="*/ 0 60000 65536"/>
                  <a:gd name="T12" fmla="*/ 0 w 24"/>
                  <a:gd name="T13" fmla="*/ 0 h 18"/>
                  <a:gd name="T14" fmla="*/ 24 w 24"/>
                  <a:gd name="T15" fmla="*/ 18 h 18"/>
                </a:gdLst>
                <a:ahLst/>
                <a:cxnLst>
                  <a:cxn ang="T8">
                    <a:pos x="T0" y="T1"/>
                  </a:cxn>
                  <a:cxn ang="T9">
                    <a:pos x="T2" y="T3"/>
                  </a:cxn>
                  <a:cxn ang="T10">
                    <a:pos x="T4" y="T5"/>
                  </a:cxn>
                  <a:cxn ang="T11">
                    <a:pos x="T6" y="T7"/>
                  </a:cxn>
                </a:cxnLst>
                <a:rect l="T12" t="T13" r="T14" b="T15"/>
                <a:pathLst>
                  <a:path w="24" h="18">
                    <a:moveTo>
                      <a:pt x="0" y="0"/>
                    </a:moveTo>
                    <a:lnTo>
                      <a:pt x="6" y="6"/>
                    </a:lnTo>
                    <a:lnTo>
                      <a:pt x="12" y="12"/>
                    </a:lnTo>
                    <a:lnTo>
                      <a:pt x="24" y="18"/>
                    </a:lnTo>
                  </a:path>
                </a:pathLst>
              </a:custGeom>
              <a:noFill/>
              <a:ln w="57150">
                <a:solidFill>
                  <a:srgbClr val="993300"/>
                </a:solidFill>
                <a:round/>
                <a:headEnd/>
                <a:tailEnd/>
              </a:ln>
            </p:spPr>
            <p:txBody>
              <a:bodyPr/>
              <a:lstStyle/>
              <a:p>
                <a:endParaRPr lang="en-US"/>
              </a:p>
            </p:txBody>
          </p:sp>
          <p:sp>
            <p:nvSpPr>
              <p:cNvPr id="47301" name="Line 114"/>
              <p:cNvSpPr>
                <a:spLocks noChangeShapeType="1"/>
              </p:cNvSpPr>
              <p:nvPr/>
            </p:nvSpPr>
            <p:spPr bwMode="auto">
              <a:xfrm>
                <a:off x="3689" y="11608"/>
                <a:ext cx="18" cy="12"/>
              </a:xfrm>
              <a:prstGeom prst="line">
                <a:avLst/>
              </a:prstGeom>
              <a:noFill/>
              <a:ln w="57150">
                <a:solidFill>
                  <a:srgbClr val="993300"/>
                </a:solidFill>
                <a:round/>
                <a:headEnd/>
                <a:tailEnd/>
              </a:ln>
            </p:spPr>
            <p:txBody>
              <a:bodyPr/>
              <a:lstStyle/>
              <a:p>
                <a:endParaRPr lang="en-US"/>
              </a:p>
            </p:txBody>
          </p:sp>
          <p:sp>
            <p:nvSpPr>
              <p:cNvPr id="47302" name="Freeform 115"/>
              <p:cNvSpPr>
                <a:spLocks/>
              </p:cNvSpPr>
              <p:nvPr/>
            </p:nvSpPr>
            <p:spPr bwMode="auto">
              <a:xfrm>
                <a:off x="3707" y="11620"/>
                <a:ext cx="24" cy="6"/>
              </a:xfrm>
              <a:custGeom>
                <a:avLst/>
                <a:gdLst>
                  <a:gd name="T0" fmla="*/ 0 w 24"/>
                  <a:gd name="T1" fmla="*/ 0 h 6"/>
                  <a:gd name="T2" fmla="*/ 12 w 24"/>
                  <a:gd name="T3" fmla="*/ 6 h 6"/>
                  <a:gd name="T4" fmla="*/ 24 w 24"/>
                  <a:gd name="T5" fmla="*/ 6 h 6"/>
                  <a:gd name="T6" fmla="*/ 0 60000 65536"/>
                  <a:gd name="T7" fmla="*/ 0 60000 65536"/>
                  <a:gd name="T8" fmla="*/ 0 60000 65536"/>
                  <a:gd name="T9" fmla="*/ 0 w 24"/>
                  <a:gd name="T10" fmla="*/ 0 h 6"/>
                  <a:gd name="T11" fmla="*/ 24 w 24"/>
                  <a:gd name="T12" fmla="*/ 6 h 6"/>
                </a:gdLst>
                <a:ahLst/>
                <a:cxnLst>
                  <a:cxn ang="T6">
                    <a:pos x="T0" y="T1"/>
                  </a:cxn>
                  <a:cxn ang="T7">
                    <a:pos x="T2" y="T3"/>
                  </a:cxn>
                  <a:cxn ang="T8">
                    <a:pos x="T4" y="T5"/>
                  </a:cxn>
                </a:cxnLst>
                <a:rect l="T9" t="T10" r="T11" b="T12"/>
                <a:pathLst>
                  <a:path w="24" h="6">
                    <a:moveTo>
                      <a:pt x="0" y="0"/>
                    </a:moveTo>
                    <a:lnTo>
                      <a:pt x="12" y="6"/>
                    </a:lnTo>
                    <a:lnTo>
                      <a:pt x="24" y="6"/>
                    </a:lnTo>
                  </a:path>
                </a:pathLst>
              </a:custGeom>
              <a:noFill/>
              <a:ln w="57150">
                <a:solidFill>
                  <a:srgbClr val="993300"/>
                </a:solidFill>
                <a:round/>
                <a:headEnd/>
                <a:tailEnd/>
              </a:ln>
            </p:spPr>
            <p:txBody>
              <a:bodyPr/>
              <a:lstStyle/>
              <a:p>
                <a:endParaRPr lang="en-US"/>
              </a:p>
            </p:txBody>
          </p:sp>
          <p:sp>
            <p:nvSpPr>
              <p:cNvPr id="47303" name="Line 116"/>
              <p:cNvSpPr>
                <a:spLocks noChangeShapeType="1"/>
              </p:cNvSpPr>
              <p:nvPr/>
            </p:nvSpPr>
            <p:spPr bwMode="auto">
              <a:xfrm>
                <a:off x="3731" y="11626"/>
                <a:ext cx="18" cy="1"/>
              </a:xfrm>
              <a:prstGeom prst="line">
                <a:avLst/>
              </a:prstGeom>
              <a:noFill/>
              <a:ln w="57150">
                <a:solidFill>
                  <a:srgbClr val="993300"/>
                </a:solidFill>
                <a:round/>
                <a:headEnd/>
                <a:tailEnd/>
              </a:ln>
            </p:spPr>
            <p:txBody>
              <a:bodyPr/>
              <a:lstStyle/>
              <a:p>
                <a:endParaRPr lang="en-US"/>
              </a:p>
            </p:txBody>
          </p:sp>
          <p:sp>
            <p:nvSpPr>
              <p:cNvPr id="47304" name="Line 117"/>
              <p:cNvSpPr>
                <a:spLocks noChangeShapeType="1"/>
              </p:cNvSpPr>
              <p:nvPr/>
            </p:nvSpPr>
            <p:spPr bwMode="auto">
              <a:xfrm>
                <a:off x="3749" y="11626"/>
                <a:ext cx="24" cy="1"/>
              </a:xfrm>
              <a:prstGeom prst="line">
                <a:avLst/>
              </a:prstGeom>
              <a:noFill/>
              <a:ln w="57150">
                <a:solidFill>
                  <a:srgbClr val="993300"/>
                </a:solidFill>
                <a:round/>
                <a:headEnd/>
                <a:tailEnd/>
              </a:ln>
            </p:spPr>
            <p:txBody>
              <a:bodyPr/>
              <a:lstStyle/>
              <a:p>
                <a:endParaRPr lang="en-US"/>
              </a:p>
            </p:txBody>
          </p:sp>
          <p:sp>
            <p:nvSpPr>
              <p:cNvPr id="47305" name="Line 118"/>
              <p:cNvSpPr>
                <a:spLocks noChangeShapeType="1"/>
              </p:cNvSpPr>
              <p:nvPr/>
            </p:nvSpPr>
            <p:spPr bwMode="auto">
              <a:xfrm flipV="1">
                <a:off x="3773" y="11620"/>
                <a:ext cx="24" cy="6"/>
              </a:xfrm>
              <a:prstGeom prst="line">
                <a:avLst/>
              </a:prstGeom>
              <a:noFill/>
              <a:ln w="57150">
                <a:solidFill>
                  <a:srgbClr val="993300"/>
                </a:solidFill>
                <a:round/>
                <a:headEnd/>
                <a:tailEnd/>
              </a:ln>
            </p:spPr>
            <p:txBody>
              <a:bodyPr/>
              <a:lstStyle/>
              <a:p>
                <a:endParaRPr lang="en-US"/>
              </a:p>
            </p:txBody>
          </p:sp>
          <p:sp>
            <p:nvSpPr>
              <p:cNvPr id="47306" name="Line 119"/>
              <p:cNvSpPr>
                <a:spLocks noChangeShapeType="1"/>
              </p:cNvSpPr>
              <p:nvPr/>
            </p:nvSpPr>
            <p:spPr bwMode="auto">
              <a:xfrm flipV="1">
                <a:off x="3797" y="11608"/>
                <a:ext cx="18" cy="12"/>
              </a:xfrm>
              <a:prstGeom prst="line">
                <a:avLst/>
              </a:prstGeom>
              <a:noFill/>
              <a:ln w="57150">
                <a:solidFill>
                  <a:srgbClr val="993300"/>
                </a:solidFill>
                <a:round/>
                <a:headEnd/>
                <a:tailEnd/>
              </a:ln>
            </p:spPr>
            <p:txBody>
              <a:bodyPr/>
              <a:lstStyle/>
              <a:p>
                <a:endParaRPr lang="en-US"/>
              </a:p>
            </p:txBody>
          </p:sp>
          <p:sp>
            <p:nvSpPr>
              <p:cNvPr id="47307" name="Freeform 120"/>
              <p:cNvSpPr>
                <a:spLocks/>
              </p:cNvSpPr>
              <p:nvPr/>
            </p:nvSpPr>
            <p:spPr bwMode="auto">
              <a:xfrm>
                <a:off x="3815" y="11602"/>
                <a:ext cx="24" cy="6"/>
              </a:xfrm>
              <a:custGeom>
                <a:avLst/>
                <a:gdLst>
                  <a:gd name="T0" fmla="*/ 0 w 24"/>
                  <a:gd name="T1" fmla="*/ 6 h 6"/>
                  <a:gd name="T2" fmla="*/ 12 w 24"/>
                  <a:gd name="T3" fmla="*/ 0 h 6"/>
                  <a:gd name="T4" fmla="*/ 24 w 24"/>
                  <a:gd name="T5" fmla="*/ 0 h 6"/>
                  <a:gd name="T6" fmla="*/ 0 60000 65536"/>
                  <a:gd name="T7" fmla="*/ 0 60000 65536"/>
                  <a:gd name="T8" fmla="*/ 0 60000 65536"/>
                  <a:gd name="T9" fmla="*/ 0 w 24"/>
                  <a:gd name="T10" fmla="*/ 0 h 6"/>
                  <a:gd name="T11" fmla="*/ 24 w 24"/>
                  <a:gd name="T12" fmla="*/ 6 h 6"/>
                </a:gdLst>
                <a:ahLst/>
                <a:cxnLst>
                  <a:cxn ang="T6">
                    <a:pos x="T0" y="T1"/>
                  </a:cxn>
                  <a:cxn ang="T7">
                    <a:pos x="T2" y="T3"/>
                  </a:cxn>
                  <a:cxn ang="T8">
                    <a:pos x="T4" y="T5"/>
                  </a:cxn>
                </a:cxnLst>
                <a:rect l="T9" t="T10" r="T11" b="T12"/>
                <a:pathLst>
                  <a:path w="24" h="6">
                    <a:moveTo>
                      <a:pt x="0" y="6"/>
                    </a:moveTo>
                    <a:lnTo>
                      <a:pt x="12" y="0"/>
                    </a:lnTo>
                    <a:lnTo>
                      <a:pt x="24" y="0"/>
                    </a:lnTo>
                  </a:path>
                </a:pathLst>
              </a:custGeom>
              <a:noFill/>
              <a:ln w="57150">
                <a:solidFill>
                  <a:srgbClr val="993300"/>
                </a:solidFill>
                <a:round/>
                <a:headEnd/>
                <a:tailEnd/>
              </a:ln>
            </p:spPr>
            <p:txBody>
              <a:bodyPr/>
              <a:lstStyle/>
              <a:p>
                <a:endParaRPr lang="en-US"/>
              </a:p>
            </p:txBody>
          </p:sp>
          <p:sp>
            <p:nvSpPr>
              <p:cNvPr id="47308" name="Line 121"/>
              <p:cNvSpPr>
                <a:spLocks noChangeShapeType="1"/>
              </p:cNvSpPr>
              <p:nvPr/>
            </p:nvSpPr>
            <p:spPr bwMode="auto">
              <a:xfrm flipV="1">
                <a:off x="3839" y="11590"/>
                <a:ext cx="18" cy="12"/>
              </a:xfrm>
              <a:prstGeom prst="line">
                <a:avLst/>
              </a:prstGeom>
              <a:noFill/>
              <a:ln w="57150">
                <a:solidFill>
                  <a:srgbClr val="993300"/>
                </a:solidFill>
                <a:round/>
                <a:headEnd/>
                <a:tailEnd/>
              </a:ln>
            </p:spPr>
            <p:txBody>
              <a:bodyPr/>
              <a:lstStyle/>
              <a:p>
                <a:endParaRPr lang="en-US"/>
              </a:p>
            </p:txBody>
          </p:sp>
          <p:sp>
            <p:nvSpPr>
              <p:cNvPr id="47309" name="Freeform 122"/>
              <p:cNvSpPr>
                <a:spLocks/>
              </p:cNvSpPr>
              <p:nvPr/>
            </p:nvSpPr>
            <p:spPr bwMode="auto">
              <a:xfrm>
                <a:off x="3857" y="11584"/>
                <a:ext cx="24" cy="6"/>
              </a:xfrm>
              <a:custGeom>
                <a:avLst/>
                <a:gdLst>
                  <a:gd name="T0" fmla="*/ 0 w 24"/>
                  <a:gd name="T1" fmla="*/ 6 h 6"/>
                  <a:gd name="T2" fmla="*/ 12 w 24"/>
                  <a:gd name="T3" fmla="*/ 0 h 6"/>
                  <a:gd name="T4" fmla="*/ 24 w 24"/>
                  <a:gd name="T5" fmla="*/ 0 h 6"/>
                  <a:gd name="T6" fmla="*/ 0 60000 65536"/>
                  <a:gd name="T7" fmla="*/ 0 60000 65536"/>
                  <a:gd name="T8" fmla="*/ 0 60000 65536"/>
                  <a:gd name="T9" fmla="*/ 0 w 24"/>
                  <a:gd name="T10" fmla="*/ 0 h 6"/>
                  <a:gd name="T11" fmla="*/ 24 w 24"/>
                  <a:gd name="T12" fmla="*/ 6 h 6"/>
                </a:gdLst>
                <a:ahLst/>
                <a:cxnLst>
                  <a:cxn ang="T6">
                    <a:pos x="T0" y="T1"/>
                  </a:cxn>
                  <a:cxn ang="T7">
                    <a:pos x="T2" y="T3"/>
                  </a:cxn>
                  <a:cxn ang="T8">
                    <a:pos x="T4" y="T5"/>
                  </a:cxn>
                </a:cxnLst>
                <a:rect l="T9" t="T10" r="T11" b="T12"/>
                <a:pathLst>
                  <a:path w="24" h="6">
                    <a:moveTo>
                      <a:pt x="0" y="6"/>
                    </a:moveTo>
                    <a:lnTo>
                      <a:pt x="12" y="0"/>
                    </a:lnTo>
                    <a:lnTo>
                      <a:pt x="24" y="0"/>
                    </a:lnTo>
                  </a:path>
                </a:pathLst>
              </a:custGeom>
              <a:noFill/>
              <a:ln w="57150">
                <a:solidFill>
                  <a:srgbClr val="993300"/>
                </a:solidFill>
                <a:round/>
                <a:headEnd/>
                <a:tailEnd/>
              </a:ln>
            </p:spPr>
            <p:txBody>
              <a:bodyPr/>
              <a:lstStyle/>
              <a:p>
                <a:endParaRPr lang="en-US"/>
              </a:p>
            </p:txBody>
          </p:sp>
          <p:sp>
            <p:nvSpPr>
              <p:cNvPr id="47310" name="Line 123"/>
              <p:cNvSpPr>
                <a:spLocks noChangeShapeType="1"/>
              </p:cNvSpPr>
              <p:nvPr/>
            </p:nvSpPr>
            <p:spPr bwMode="auto">
              <a:xfrm flipV="1">
                <a:off x="3881" y="11578"/>
                <a:ext cx="18" cy="6"/>
              </a:xfrm>
              <a:prstGeom prst="line">
                <a:avLst/>
              </a:prstGeom>
              <a:noFill/>
              <a:ln w="57150">
                <a:solidFill>
                  <a:srgbClr val="993300"/>
                </a:solidFill>
                <a:round/>
                <a:headEnd/>
                <a:tailEnd/>
              </a:ln>
            </p:spPr>
            <p:txBody>
              <a:bodyPr/>
              <a:lstStyle/>
              <a:p>
                <a:endParaRPr lang="en-US"/>
              </a:p>
            </p:txBody>
          </p:sp>
          <p:sp>
            <p:nvSpPr>
              <p:cNvPr id="47311" name="Line 124"/>
              <p:cNvSpPr>
                <a:spLocks noChangeShapeType="1"/>
              </p:cNvSpPr>
              <p:nvPr/>
            </p:nvSpPr>
            <p:spPr bwMode="auto">
              <a:xfrm flipV="1">
                <a:off x="3899" y="11572"/>
                <a:ext cx="24" cy="6"/>
              </a:xfrm>
              <a:prstGeom prst="line">
                <a:avLst/>
              </a:prstGeom>
              <a:noFill/>
              <a:ln w="57150">
                <a:solidFill>
                  <a:srgbClr val="993300"/>
                </a:solidFill>
                <a:round/>
                <a:headEnd/>
                <a:tailEnd/>
              </a:ln>
            </p:spPr>
            <p:txBody>
              <a:bodyPr/>
              <a:lstStyle/>
              <a:p>
                <a:endParaRPr lang="en-US"/>
              </a:p>
            </p:txBody>
          </p:sp>
          <p:sp>
            <p:nvSpPr>
              <p:cNvPr id="47312" name="Line 125"/>
              <p:cNvSpPr>
                <a:spLocks noChangeShapeType="1"/>
              </p:cNvSpPr>
              <p:nvPr/>
            </p:nvSpPr>
            <p:spPr bwMode="auto">
              <a:xfrm flipV="1">
                <a:off x="3923" y="11566"/>
                <a:ext cx="24" cy="6"/>
              </a:xfrm>
              <a:prstGeom prst="line">
                <a:avLst/>
              </a:prstGeom>
              <a:noFill/>
              <a:ln w="57150">
                <a:solidFill>
                  <a:srgbClr val="993300"/>
                </a:solidFill>
                <a:round/>
                <a:headEnd/>
                <a:tailEnd/>
              </a:ln>
            </p:spPr>
            <p:txBody>
              <a:bodyPr/>
              <a:lstStyle/>
              <a:p>
                <a:endParaRPr lang="en-US"/>
              </a:p>
            </p:txBody>
          </p:sp>
          <p:sp>
            <p:nvSpPr>
              <p:cNvPr id="47313" name="Line 126"/>
              <p:cNvSpPr>
                <a:spLocks noChangeShapeType="1"/>
              </p:cNvSpPr>
              <p:nvPr/>
            </p:nvSpPr>
            <p:spPr bwMode="auto">
              <a:xfrm flipV="1">
                <a:off x="3947" y="11560"/>
                <a:ext cx="18" cy="6"/>
              </a:xfrm>
              <a:prstGeom prst="line">
                <a:avLst/>
              </a:prstGeom>
              <a:noFill/>
              <a:ln w="57150">
                <a:solidFill>
                  <a:srgbClr val="993300"/>
                </a:solidFill>
                <a:round/>
                <a:headEnd/>
                <a:tailEnd/>
              </a:ln>
            </p:spPr>
            <p:txBody>
              <a:bodyPr/>
              <a:lstStyle/>
              <a:p>
                <a:endParaRPr lang="en-US"/>
              </a:p>
            </p:txBody>
          </p:sp>
          <p:sp>
            <p:nvSpPr>
              <p:cNvPr id="47314" name="Freeform 127"/>
              <p:cNvSpPr>
                <a:spLocks/>
              </p:cNvSpPr>
              <p:nvPr/>
            </p:nvSpPr>
            <p:spPr bwMode="auto">
              <a:xfrm>
                <a:off x="3965" y="11554"/>
                <a:ext cx="24" cy="6"/>
              </a:xfrm>
              <a:custGeom>
                <a:avLst/>
                <a:gdLst>
                  <a:gd name="T0" fmla="*/ 0 w 24"/>
                  <a:gd name="T1" fmla="*/ 6 h 6"/>
                  <a:gd name="T2" fmla="*/ 12 w 24"/>
                  <a:gd name="T3" fmla="*/ 0 h 6"/>
                  <a:gd name="T4" fmla="*/ 24 w 24"/>
                  <a:gd name="T5" fmla="*/ 0 h 6"/>
                  <a:gd name="T6" fmla="*/ 0 60000 65536"/>
                  <a:gd name="T7" fmla="*/ 0 60000 65536"/>
                  <a:gd name="T8" fmla="*/ 0 60000 65536"/>
                  <a:gd name="T9" fmla="*/ 0 w 24"/>
                  <a:gd name="T10" fmla="*/ 0 h 6"/>
                  <a:gd name="T11" fmla="*/ 24 w 24"/>
                  <a:gd name="T12" fmla="*/ 6 h 6"/>
                </a:gdLst>
                <a:ahLst/>
                <a:cxnLst>
                  <a:cxn ang="T6">
                    <a:pos x="T0" y="T1"/>
                  </a:cxn>
                  <a:cxn ang="T7">
                    <a:pos x="T2" y="T3"/>
                  </a:cxn>
                  <a:cxn ang="T8">
                    <a:pos x="T4" y="T5"/>
                  </a:cxn>
                </a:cxnLst>
                <a:rect l="T9" t="T10" r="T11" b="T12"/>
                <a:pathLst>
                  <a:path w="24" h="6">
                    <a:moveTo>
                      <a:pt x="0" y="6"/>
                    </a:moveTo>
                    <a:lnTo>
                      <a:pt x="12" y="0"/>
                    </a:lnTo>
                    <a:lnTo>
                      <a:pt x="24" y="0"/>
                    </a:lnTo>
                  </a:path>
                </a:pathLst>
              </a:custGeom>
              <a:noFill/>
              <a:ln w="57150">
                <a:solidFill>
                  <a:srgbClr val="993300"/>
                </a:solidFill>
                <a:round/>
                <a:headEnd/>
                <a:tailEnd/>
              </a:ln>
            </p:spPr>
            <p:txBody>
              <a:bodyPr/>
              <a:lstStyle/>
              <a:p>
                <a:endParaRPr lang="en-US"/>
              </a:p>
            </p:txBody>
          </p:sp>
          <p:sp>
            <p:nvSpPr>
              <p:cNvPr id="47315" name="Line 128"/>
              <p:cNvSpPr>
                <a:spLocks noChangeShapeType="1"/>
              </p:cNvSpPr>
              <p:nvPr/>
            </p:nvSpPr>
            <p:spPr bwMode="auto">
              <a:xfrm>
                <a:off x="3989" y="11554"/>
                <a:ext cx="18" cy="1"/>
              </a:xfrm>
              <a:prstGeom prst="line">
                <a:avLst/>
              </a:prstGeom>
              <a:noFill/>
              <a:ln w="57150">
                <a:solidFill>
                  <a:srgbClr val="993300"/>
                </a:solidFill>
                <a:round/>
                <a:headEnd/>
                <a:tailEnd/>
              </a:ln>
            </p:spPr>
            <p:txBody>
              <a:bodyPr/>
              <a:lstStyle/>
              <a:p>
                <a:endParaRPr lang="en-US"/>
              </a:p>
            </p:txBody>
          </p:sp>
          <p:sp>
            <p:nvSpPr>
              <p:cNvPr id="47316" name="Freeform 129"/>
              <p:cNvSpPr>
                <a:spLocks/>
              </p:cNvSpPr>
              <p:nvPr/>
            </p:nvSpPr>
            <p:spPr bwMode="auto">
              <a:xfrm>
                <a:off x="4007" y="11548"/>
                <a:ext cx="24" cy="6"/>
              </a:xfrm>
              <a:custGeom>
                <a:avLst/>
                <a:gdLst>
                  <a:gd name="T0" fmla="*/ 0 w 24"/>
                  <a:gd name="T1" fmla="*/ 6 h 6"/>
                  <a:gd name="T2" fmla="*/ 12 w 24"/>
                  <a:gd name="T3" fmla="*/ 0 h 6"/>
                  <a:gd name="T4" fmla="*/ 24 w 24"/>
                  <a:gd name="T5" fmla="*/ 0 h 6"/>
                  <a:gd name="T6" fmla="*/ 0 60000 65536"/>
                  <a:gd name="T7" fmla="*/ 0 60000 65536"/>
                  <a:gd name="T8" fmla="*/ 0 60000 65536"/>
                  <a:gd name="T9" fmla="*/ 0 w 24"/>
                  <a:gd name="T10" fmla="*/ 0 h 6"/>
                  <a:gd name="T11" fmla="*/ 24 w 24"/>
                  <a:gd name="T12" fmla="*/ 6 h 6"/>
                </a:gdLst>
                <a:ahLst/>
                <a:cxnLst>
                  <a:cxn ang="T6">
                    <a:pos x="T0" y="T1"/>
                  </a:cxn>
                  <a:cxn ang="T7">
                    <a:pos x="T2" y="T3"/>
                  </a:cxn>
                  <a:cxn ang="T8">
                    <a:pos x="T4" y="T5"/>
                  </a:cxn>
                </a:cxnLst>
                <a:rect l="T9" t="T10" r="T11" b="T12"/>
                <a:pathLst>
                  <a:path w="24" h="6">
                    <a:moveTo>
                      <a:pt x="0" y="6"/>
                    </a:moveTo>
                    <a:lnTo>
                      <a:pt x="12" y="0"/>
                    </a:lnTo>
                    <a:lnTo>
                      <a:pt x="24" y="0"/>
                    </a:lnTo>
                  </a:path>
                </a:pathLst>
              </a:custGeom>
              <a:noFill/>
              <a:ln w="57150">
                <a:solidFill>
                  <a:srgbClr val="993300"/>
                </a:solidFill>
                <a:round/>
                <a:headEnd/>
                <a:tailEnd/>
              </a:ln>
            </p:spPr>
            <p:txBody>
              <a:bodyPr/>
              <a:lstStyle/>
              <a:p>
                <a:endParaRPr lang="en-US"/>
              </a:p>
            </p:txBody>
          </p:sp>
          <p:sp>
            <p:nvSpPr>
              <p:cNvPr id="47317" name="Line 130"/>
              <p:cNvSpPr>
                <a:spLocks noChangeShapeType="1"/>
              </p:cNvSpPr>
              <p:nvPr/>
            </p:nvSpPr>
            <p:spPr bwMode="auto">
              <a:xfrm>
                <a:off x="4031" y="11548"/>
                <a:ext cx="18" cy="1"/>
              </a:xfrm>
              <a:prstGeom prst="line">
                <a:avLst/>
              </a:prstGeom>
              <a:noFill/>
              <a:ln w="57150">
                <a:solidFill>
                  <a:srgbClr val="993300"/>
                </a:solidFill>
                <a:round/>
                <a:headEnd/>
                <a:tailEnd/>
              </a:ln>
            </p:spPr>
            <p:txBody>
              <a:bodyPr/>
              <a:lstStyle/>
              <a:p>
                <a:endParaRPr lang="en-US"/>
              </a:p>
            </p:txBody>
          </p:sp>
          <p:sp>
            <p:nvSpPr>
              <p:cNvPr id="47318" name="Freeform 131"/>
              <p:cNvSpPr>
                <a:spLocks/>
              </p:cNvSpPr>
              <p:nvPr/>
            </p:nvSpPr>
            <p:spPr bwMode="auto">
              <a:xfrm>
                <a:off x="4049" y="11542"/>
                <a:ext cx="24" cy="6"/>
              </a:xfrm>
              <a:custGeom>
                <a:avLst/>
                <a:gdLst>
                  <a:gd name="T0" fmla="*/ 0 w 24"/>
                  <a:gd name="T1" fmla="*/ 6 h 6"/>
                  <a:gd name="T2" fmla="*/ 12 w 24"/>
                  <a:gd name="T3" fmla="*/ 0 h 6"/>
                  <a:gd name="T4" fmla="*/ 24 w 24"/>
                  <a:gd name="T5" fmla="*/ 0 h 6"/>
                  <a:gd name="T6" fmla="*/ 0 60000 65536"/>
                  <a:gd name="T7" fmla="*/ 0 60000 65536"/>
                  <a:gd name="T8" fmla="*/ 0 60000 65536"/>
                  <a:gd name="T9" fmla="*/ 0 w 24"/>
                  <a:gd name="T10" fmla="*/ 0 h 6"/>
                  <a:gd name="T11" fmla="*/ 24 w 24"/>
                  <a:gd name="T12" fmla="*/ 6 h 6"/>
                </a:gdLst>
                <a:ahLst/>
                <a:cxnLst>
                  <a:cxn ang="T6">
                    <a:pos x="T0" y="T1"/>
                  </a:cxn>
                  <a:cxn ang="T7">
                    <a:pos x="T2" y="T3"/>
                  </a:cxn>
                  <a:cxn ang="T8">
                    <a:pos x="T4" y="T5"/>
                  </a:cxn>
                </a:cxnLst>
                <a:rect l="T9" t="T10" r="T11" b="T12"/>
                <a:pathLst>
                  <a:path w="24" h="6">
                    <a:moveTo>
                      <a:pt x="0" y="6"/>
                    </a:moveTo>
                    <a:lnTo>
                      <a:pt x="12" y="0"/>
                    </a:lnTo>
                    <a:lnTo>
                      <a:pt x="24" y="0"/>
                    </a:lnTo>
                  </a:path>
                </a:pathLst>
              </a:custGeom>
              <a:noFill/>
              <a:ln w="57150">
                <a:solidFill>
                  <a:srgbClr val="993300"/>
                </a:solidFill>
                <a:round/>
                <a:headEnd/>
                <a:tailEnd/>
              </a:ln>
            </p:spPr>
            <p:txBody>
              <a:bodyPr/>
              <a:lstStyle/>
              <a:p>
                <a:endParaRPr lang="en-US"/>
              </a:p>
            </p:txBody>
          </p:sp>
          <p:sp>
            <p:nvSpPr>
              <p:cNvPr id="47319" name="Line 132"/>
              <p:cNvSpPr>
                <a:spLocks noChangeShapeType="1"/>
              </p:cNvSpPr>
              <p:nvPr/>
            </p:nvSpPr>
            <p:spPr bwMode="auto">
              <a:xfrm>
                <a:off x="4073" y="11542"/>
                <a:ext cx="24" cy="1"/>
              </a:xfrm>
              <a:prstGeom prst="line">
                <a:avLst/>
              </a:prstGeom>
              <a:noFill/>
              <a:ln w="57150">
                <a:solidFill>
                  <a:srgbClr val="993300"/>
                </a:solidFill>
                <a:round/>
                <a:headEnd/>
                <a:tailEnd/>
              </a:ln>
            </p:spPr>
            <p:txBody>
              <a:bodyPr/>
              <a:lstStyle/>
              <a:p>
                <a:endParaRPr lang="en-US"/>
              </a:p>
            </p:txBody>
          </p:sp>
          <p:sp>
            <p:nvSpPr>
              <p:cNvPr id="47320" name="Line 133"/>
              <p:cNvSpPr>
                <a:spLocks noChangeShapeType="1"/>
              </p:cNvSpPr>
              <p:nvPr/>
            </p:nvSpPr>
            <p:spPr bwMode="auto">
              <a:xfrm>
                <a:off x="4097" y="11542"/>
                <a:ext cx="18" cy="1"/>
              </a:xfrm>
              <a:prstGeom prst="line">
                <a:avLst/>
              </a:prstGeom>
              <a:noFill/>
              <a:ln w="57150">
                <a:solidFill>
                  <a:srgbClr val="993300"/>
                </a:solidFill>
                <a:round/>
                <a:headEnd/>
                <a:tailEnd/>
              </a:ln>
            </p:spPr>
            <p:txBody>
              <a:bodyPr/>
              <a:lstStyle/>
              <a:p>
                <a:endParaRPr lang="en-US"/>
              </a:p>
            </p:txBody>
          </p:sp>
          <p:sp>
            <p:nvSpPr>
              <p:cNvPr id="47321" name="Freeform 134"/>
              <p:cNvSpPr>
                <a:spLocks/>
              </p:cNvSpPr>
              <p:nvPr/>
            </p:nvSpPr>
            <p:spPr bwMode="auto">
              <a:xfrm>
                <a:off x="4115" y="11536"/>
                <a:ext cx="24" cy="6"/>
              </a:xfrm>
              <a:custGeom>
                <a:avLst/>
                <a:gdLst>
                  <a:gd name="T0" fmla="*/ 0 w 24"/>
                  <a:gd name="T1" fmla="*/ 6 h 6"/>
                  <a:gd name="T2" fmla="*/ 12 w 24"/>
                  <a:gd name="T3" fmla="*/ 0 h 6"/>
                  <a:gd name="T4" fmla="*/ 24 w 24"/>
                  <a:gd name="T5" fmla="*/ 0 h 6"/>
                  <a:gd name="T6" fmla="*/ 0 60000 65536"/>
                  <a:gd name="T7" fmla="*/ 0 60000 65536"/>
                  <a:gd name="T8" fmla="*/ 0 60000 65536"/>
                  <a:gd name="T9" fmla="*/ 0 w 24"/>
                  <a:gd name="T10" fmla="*/ 0 h 6"/>
                  <a:gd name="T11" fmla="*/ 24 w 24"/>
                  <a:gd name="T12" fmla="*/ 6 h 6"/>
                </a:gdLst>
                <a:ahLst/>
                <a:cxnLst>
                  <a:cxn ang="T6">
                    <a:pos x="T0" y="T1"/>
                  </a:cxn>
                  <a:cxn ang="T7">
                    <a:pos x="T2" y="T3"/>
                  </a:cxn>
                  <a:cxn ang="T8">
                    <a:pos x="T4" y="T5"/>
                  </a:cxn>
                </a:cxnLst>
                <a:rect l="T9" t="T10" r="T11" b="T12"/>
                <a:pathLst>
                  <a:path w="24" h="6">
                    <a:moveTo>
                      <a:pt x="0" y="6"/>
                    </a:moveTo>
                    <a:lnTo>
                      <a:pt x="12" y="0"/>
                    </a:lnTo>
                    <a:lnTo>
                      <a:pt x="24" y="0"/>
                    </a:lnTo>
                  </a:path>
                </a:pathLst>
              </a:custGeom>
              <a:noFill/>
              <a:ln w="57150">
                <a:solidFill>
                  <a:srgbClr val="993300"/>
                </a:solidFill>
                <a:round/>
                <a:headEnd/>
                <a:tailEnd/>
              </a:ln>
            </p:spPr>
            <p:txBody>
              <a:bodyPr/>
              <a:lstStyle/>
              <a:p>
                <a:endParaRPr lang="en-US"/>
              </a:p>
            </p:txBody>
          </p:sp>
          <p:sp>
            <p:nvSpPr>
              <p:cNvPr id="47322" name="Line 135"/>
              <p:cNvSpPr>
                <a:spLocks noChangeShapeType="1"/>
              </p:cNvSpPr>
              <p:nvPr/>
            </p:nvSpPr>
            <p:spPr bwMode="auto">
              <a:xfrm>
                <a:off x="4139" y="11536"/>
                <a:ext cx="18" cy="1"/>
              </a:xfrm>
              <a:prstGeom prst="line">
                <a:avLst/>
              </a:prstGeom>
              <a:noFill/>
              <a:ln w="57150">
                <a:solidFill>
                  <a:srgbClr val="993300"/>
                </a:solidFill>
                <a:round/>
                <a:headEnd/>
                <a:tailEnd/>
              </a:ln>
            </p:spPr>
            <p:txBody>
              <a:bodyPr/>
              <a:lstStyle/>
              <a:p>
                <a:endParaRPr lang="en-US"/>
              </a:p>
            </p:txBody>
          </p:sp>
          <p:sp>
            <p:nvSpPr>
              <p:cNvPr id="47323" name="Freeform 136"/>
              <p:cNvSpPr>
                <a:spLocks/>
              </p:cNvSpPr>
              <p:nvPr/>
            </p:nvSpPr>
            <p:spPr bwMode="auto">
              <a:xfrm>
                <a:off x="4157" y="11536"/>
                <a:ext cx="24" cy="1"/>
              </a:xfrm>
              <a:custGeom>
                <a:avLst/>
                <a:gdLst>
                  <a:gd name="T0" fmla="*/ 0 w 24"/>
                  <a:gd name="T1" fmla="*/ 0 h 1"/>
                  <a:gd name="T2" fmla="*/ 12 w 24"/>
                  <a:gd name="T3" fmla="*/ 0 h 1"/>
                  <a:gd name="T4" fmla="*/ 24 w 24"/>
                  <a:gd name="T5" fmla="*/ 0 h 1"/>
                  <a:gd name="T6" fmla="*/ 0 60000 65536"/>
                  <a:gd name="T7" fmla="*/ 0 60000 65536"/>
                  <a:gd name="T8" fmla="*/ 0 60000 65536"/>
                  <a:gd name="T9" fmla="*/ 0 w 24"/>
                  <a:gd name="T10" fmla="*/ 0 h 1"/>
                  <a:gd name="T11" fmla="*/ 24 w 24"/>
                  <a:gd name="T12" fmla="*/ 1 h 1"/>
                </a:gdLst>
                <a:ahLst/>
                <a:cxnLst>
                  <a:cxn ang="T6">
                    <a:pos x="T0" y="T1"/>
                  </a:cxn>
                  <a:cxn ang="T7">
                    <a:pos x="T2" y="T3"/>
                  </a:cxn>
                  <a:cxn ang="T8">
                    <a:pos x="T4" y="T5"/>
                  </a:cxn>
                </a:cxnLst>
                <a:rect l="T9" t="T10" r="T11" b="T12"/>
                <a:pathLst>
                  <a:path w="24" h="1">
                    <a:moveTo>
                      <a:pt x="0" y="0"/>
                    </a:moveTo>
                    <a:lnTo>
                      <a:pt x="12" y="0"/>
                    </a:lnTo>
                    <a:lnTo>
                      <a:pt x="24" y="0"/>
                    </a:lnTo>
                  </a:path>
                </a:pathLst>
              </a:custGeom>
              <a:noFill/>
              <a:ln w="57150">
                <a:solidFill>
                  <a:srgbClr val="993300"/>
                </a:solidFill>
                <a:round/>
                <a:headEnd/>
                <a:tailEnd/>
              </a:ln>
            </p:spPr>
            <p:txBody>
              <a:bodyPr/>
              <a:lstStyle/>
              <a:p>
                <a:endParaRPr lang="en-US"/>
              </a:p>
            </p:txBody>
          </p:sp>
          <p:sp>
            <p:nvSpPr>
              <p:cNvPr id="47324" name="Line 137"/>
              <p:cNvSpPr>
                <a:spLocks noChangeShapeType="1"/>
              </p:cNvSpPr>
              <p:nvPr/>
            </p:nvSpPr>
            <p:spPr bwMode="auto">
              <a:xfrm flipV="1">
                <a:off x="4181" y="11530"/>
                <a:ext cx="18" cy="6"/>
              </a:xfrm>
              <a:prstGeom prst="line">
                <a:avLst/>
              </a:prstGeom>
              <a:noFill/>
              <a:ln w="57150">
                <a:solidFill>
                  <a:srgbClr val="993300"/>
                </a:solidFill>
                <a:round/>
                <a:headEnd/>
                <a:tailEnd/>
              </a:ln>
            </p:spPr>
            <p:txBody>
              <a:bodyPr/>
              <a:lstStyle/>
              <a:p>
                <a:endParaRPr lang="en-US"/>
              </a:p>
            </p:txBody>
          </p:sp>
          <p:sp>
            <p:nvSpPr>
              <p:cNvPr id="47325" name="Line 138"/>
              <p:cNvSpPr>
                <a:spLocks noChangeShapeType="1"/>
              </p:cNvSpPr>
              <p:nvPr/>
            </p:nvSpPr>
            <p:spPr bwMode="auto">
              <a:xfrm flipV="1">
                <a:off x="4199" y="11524"/>
                <a:ext cx="24" cy="6"/>
              </a:xfrm>
              <a:prstGeom prst="line">
                <a:avLst/>
              </a:prstGeom>
              <a:noFill/>
              <a:ln w="57150">
                <a:solidFill>
                  <a:srgbClr val="993300"/>
                </a:solidFill>
                <a:round/>
                <a:headEnd/>
                <a:tailEnd/>
              </a:ln>
            </p:spPr>
            <p:txBody>
              <a:bodyPr/>
              <a:lstStyle/>
              <a:p>
                <a:endParaRPr lang="en-US"/>
              </a:p>
            </p:txBody>
          </p:sp>
          <p:sp>
            <p:nvSpPr>
              <p:cNvPr id="47326" name="Line 139"/>
              <p:cNvSpPr>
                <a:spLocks noChangeShapeType="1"/>
              </p:cNvSpPr>
              <p:nvPr/>
            </p:nvSpPr>
            <p:spPr bwMode="auto">
              <a:xfrm>
                <a:off x="4223" y="11524"/>
                <a:ext cx="24" cy="1"/>
              </a:xfrm>
              <a:prstGeom prst="line">
                <a:avLst/>
              </a:prstGeom>
              <a:noFill/>
              <a:ln w="57150">
                <a:solidFill>
                  <a:srgbClr val="993300"/>
                </a:solidFill>
                <a:round/>
                <a:headEnd/>
                <a:tailEnd/>
              </a:ln>
            </p:spPr>
            <p:txBody>
              <a:bodyPr/>
              <a:lstStyle/>
              <a:p>
                <a:endParaRPr lang="en-US"/>
              </a:p>
            </p:txBody>
          </p:sp>
          <p:sp>
            <p:nvSpPr>
              <p:cNvPr id="47327" name="Line 140"/>
              <p:cNvSpPr>
                <a:spLocks noChangeShapeType="1"/>
              </p:cNvSpPr>
              <p:nvPr/>
            </p:nvSpPr>
            <p:spPr bwMode="auto">
              <a:xfrm flipV="1">
                <a:off x="4247" y="11518"/>
                <a:ext cx="18" cy="6"/>
              </a:xfrm>
              <a:prstGeom prst="line">
                <a:avLst/>
              </a:prstGeom>
              <a:noFill/>
              <a:ln w="57150">
                <a:solidFill>
                  <a:srgbClr val="993300"/>
                </a:solidFill>
                <a:round/>
                <a:headEnd/>
                <a:tailEnd/>
              </a:ln>
            </p:spPr>
            <p:txBody>
              <a:bodyPr/>
              <a:lstStyle/>
              <a:p>
                <a:endParaRPr lang="en-US"/>
              </a:p>
            </p:txBody>
          </p:sp>
          <p:sp>
            <p:nvSpPr>
              <p:cNvPr id="47328" name="Freeform 141"/>
              <p:cNvSpPr>
                <a:spLocks/>
              </p:cNvSpPr>
              <p:nvPr/>
            </p:nvSpPr>
            <p:spPr bwMode="auto">
              <a:xfrm>
                <a:off x="4265" y="11512"/>
                <a:ext cx="24" cy="6"/>
              </a:xfrm>
              <a:custGeom>
                <a:avLst/>
                <a:gdLst>
                  <a:gd name="T0" fmla="*/ 0 w 24"/>
                  <a:gd name="T1" fmla="*/ 6 h 6"/>
                  <a:gd name="T2" fmla="*/ 12 w 24"/>
                  <a:gd name="T3" fmla="*/ 0 h 6"/>
                  <a:gd name="T4" fmla="*/ 24 w 24"/>
                  <a:gd name="T5" fmla="*/ 0 h 6"/>
                  <a:gd name="T6" fmla="*/ 0 60000 65536"/>
                  <a:gd name="T7" fmla="*/ 0 60000 65536"/>
                  <a:gd name="T8" fmla="*/ 0 60000 65536"/>
                  <a:gd name="T9" fmla="*/ 0 w 24"/>
                  <a:gd name="T10" fmla="*/ 0 h 6"/>
                  <a:gd name="T11" fmla="*/ 24 w 24"/>
                  <a:gd name="T12" fmla="*/ 6 h 6"/>
                </a:gdLst>
                <a:ahLst/>
                <a:cxnLst>
                  <a:cxn ang="T6">
                    <a:pos x="T0" y="T1"/>
                  </a:cxn>
                  <a:cxn ang="T7">
                    <a:pos x="T2" y="T3"/>
                  </a:cxn>
                  <a:cxn ang="T8">
                    <a:pos x="T4" y="T5"/>
                  </a:cxn>
                </a:cxnLst>
                <a:rect l="T9" t="T10" r="T11" b="T12"/>
                <a:pathLst>
                  <a:path w="24" h="6">
                    <a:moveTo>
                      <a:pt x="0" y="6"/>
                    </a:moveTo>
                    <a:lnTo>
                      <a:pt x="12" y="0"/>
                    </a:lnTo>
                    <a:lnTo>
                      <a:pt x="24" y="0"/>
                    </a:lnTo>
                  </a:path>
                </a:pathLst>
              </a:custGeom>
              <a:noFill/>
              <a:ln w="57150">
                <a:solidFill>
                  <a:srgbClr val="993300"/>
                </a:solidFill>
                <a:round/>
                <a:headEnd/>
                <a:tailEnd/>
              </a:ln>
            </p:spPr>
            <p:txBody>
              <a:bodyPr/>
              <a:lstStyle/>
              <a:p>
                <a:endParaRPr lang="en-US"/>
              </a:p>
            </p:txBody>
          </p:sp>
          <p:sp>
            <p:nvSpPr>
              <p:cNvPr id="47329" name="Line 142"/>
              <p:cNvSpPr>
                <a:spLocks noChangeShapeType="1"/>
              </p:cNvSpPr>
              <p:nvPr/>
            </p:nvSpPr>
            <p:spPr bwMode="auto">
              <a:xfrm>
                <a:off x="4289" y="11512"/>
                <a:ext cx="18" cy="1"/>
              </a:xfrm>
              <a:prstGeom prst="line">
                <a:avLst/>
              </a:prstGeom>
              <a:noFill/>
              <a:ln w="57150">
                <a:solidFill>
                  <a:srgbClr val="993300"/>
                </a:solidFill>
                <a:round/>
                <a:headEnd/>
                <a:tailEnd/>
              </a:ln>
            </p:spPr>
            <p:txBody>
              <a:bodyPr/>
              <a:lstStyle/>
              <a:p>
                <a:endParaRPr lang="en-US"/>
              </a:p>
            </p:txBody>
          </p:sp>
          <p:sp>
            <p:nvSpPr>
              <p:cNvPr id="47330" name="Freeform 143"/>
              <p:cNvSpPr>
                <a:spLocks/>
              </p:cNvSpPr>
              <p:nvPr/>
            </p:nvSpPr>
            <p:spPr bwMode="auto">
              <a:xfrm>
                <a:off x="4307" y="11506"/>
                <a:ext cx="24" cy="6"/>
              </a:xfrm>
              <a:custGeom>
                <a:avLst/>
                <a:gdLst>
                  <a:gd name="T0" fmla="*/ 0 w 24"/>
                  <a:gd name="T1" fmla="*/ 6 h 6"/>
                  <a:gd name="T2" fmla="*/ 12 w 24"/>
                  <a:gd name="T3" fmla="*/ 0 h 6"/>
                  <a:gd name="T4" fmla="*/ 24 w 24"/>
                  <a:gd name="T5" fmla="*/ 0 h 6"/>
                  <a:gd name="T6" fmla="*/ 0 60000 65536"/>
                  <a:gd name="T7" fmla="*/ 0 60000 65536"/>
                  <a:gd name="T8" fmla="*/ 0 60000 65536"/>
                  <a:gd name="T9" fmla="*/ 0 w 24"/>
                  <a:gd name="T10" fmla="*/ 0 h 6"/>
                  <a:gd name="T11" fmla="*/ 24 w 24"/>
                  <a:gd name="T12" fmla="*/ 6 h 6"/>
                </a:gdLst>
                <a:ahLst/>
                <a:cxnLst>
                  <a:cxn ang="T6">
                    <a:pos x="T0" y="T1"/>
                  </a:cxn>
                  <a:cxn ang="T7">
                    <a:pos x="T2" y="T3"/>
                  </a:cxn>
                  <a:cxn ang="T8">
                    <a:pos x="T4" y="T5"/>
                  </a:cxn>
                </a:cxnLst>
                <a:rect l="T9" t="T10" r="T11" b="T12"/>
                <a:pathLst>
                  <a:path w="24" h="6">
                    <a:moveTo>
                      <a:pt x="0" y="6"/>
                    </a:moveTo>
                    <a:lnTo>
                      <a:pt x="12" y="0"/>
                    </a:lnTo>
                    <a:lnTo>
                      <a:pt x="24" y="0"/>
                    </a:lnTo>
                  </a:path>
                </a:pathLst>
              </a:custGeom>
              <a:noFill/>
              <a:ln w="57150">
                <a:solidFill>
                  <a:srgbClr val="993300"/>
                </a:solidFill>
                <a:round/>
                <a:headEnd/>
                <a:tailEnd/>
              </a:ln>
            </p:spPr>
            <p:txBody>
              <a:bodyPr/>
              <a:lstStyle/>
              <a:p>
                <a:endParaRPr lang="en-US"/>
              </a:p>
            </p:txBody>
          </p:sp>
          <p:sp>
            <p:nvSpPr>
              <p:cNvPr id="47331" name="Line 144"/>
              <p:cNvSpPr>
                <a:spLocks noChangeShapeType="1"/>
              </p:cNvSpPr>
              <p:nvPr/>
            </p:nvSpPr>
            <p:spPr bwMode="auto">
              <a:xfrm>
                <a:off x="4331" y="11506"/>
                <a:ext cx="18" cy="1"/>
              </a:xfrm>
              <a:prstGeom prst="line">
                <a:avLst/>
              </a:prstGeom>
              <a:noFill/>
              <a:ln w="57150">
                <a:solidFill>
                  <a:srgbClr val="993300"/>
                </a:solidFill>
                <a:round/>
                <a:headEnd/>
                <a:tailEnd/>
              </a:ln>
            </p:spPr>
            <p:txBody>
              <a:bodyPr/>
              <a:lstStyle/>
              <a:p>
                <a:endParaRPr lang="en-US"/>
              </a:p>
            </p:txBody>
          </p:sp>
          <p:sp>
            <p:nvSpPr>
              <p:cNvPr id="47332" name="Line 145"/>
              <p:cNvSpPr>
                <a:spLocks noChangeShapeType="1"/>
              </p:cNvSpPr>
              <p:nvPr/>
            </p:nvSpPr>
            <p:spPr bwMode="auto">
              <a:xfrm>
                <a:off x="4349" y="11506"/>
                <a:ext cx="24" cy="1"/>
              </a:xfrm>
              <a:prstGeom prst="line">
                <a:avLst/>
              </a:prstGeom>
              <a:noFill/>
              <a:ln w="57150">
                <a:solidFill>
                  <a:srgbClr val="993300"/>
                </a:solidFill>
                <a:round/>
                <a:headEnd/>
                <a:tailEnd/>
              </a:ln>
            </p:spPr>
            <p:txBody>
              <a:bodyPr/>
              <a:lstStyle/>
              <a:p>
                <a:endParaRPr lang="en-US"/>
              </a:p>
            </p:txBody>
          </p:sp>
          <p:sp>
            <p:nvSpPr>
              <p:cNvPr id="47333" name="Line 146"/>
              <p:cNvSpPr>
                <a:spLocks noChangeShapeType="1"/>
              </p:cNvSpPr>
              <p:nvPr/>
            </p:nvSpPr>
            <p:spPr bwMode="auto">
              <a:xfrm>
                <a:off x="4373" y="11506"/>
                <a:ext cx="24" cy="6"/>
              </a:xfrm>
              <a:prstGeom prst="line">
                <a:avLst/>
              </a:prstGeom>
              <a:noFill/>
              <a:ln w="57150">
                <a:solidFill>
                  <a:srgbClr val="993300"/>
                </a:solidFill>
                <a:round/>
                <a:headEnd/>
                <a:tailEnd/>
              </a:ln>
            </p:spPr>
            <p:txBody>
              <a:bodyPr/>
              <a:lstStyle/>
              <a:p>
                <a:endParaRPr lang="en-US"/>
              </a:p>
            </p:txBody>
          </p:sp>
          <p:sp>
            <p:nvSpPr>
              <p:cNvPr id="47334" name="Line 147"/>
              <p:cNvSpPr>
                <a:spLocks noChangeShapeType="1"/>
              </p:cNvSpPr>
              <p:nvPr/>
            </p:nvSpPr>
            <p:spPr bwMode="auto">
              <a:xfrm>
                <a:off x="4397" y="11512"/>
                <a:ext cx="18" cy="6"/>
              </a:xfrm>
              <a:prstGeom prst="line">
                <a:avLst/>
              </a:prstGeom>
              <a:noFill/>
              <a:ln w="57150">
                <a:solidFill>
                  <a:srgbClr val="993300"/>
                </a:solidFill>
                <a:round/>
                <a:headEnd/>
                <a:tailEnd/>
              </a:ln>
            </p:spPr>
            <p:txBody>
              <a:bodyPr/>
              <a:lstStyle/>
              <a:p>
                <a:endParaRPr lang="en-US"/>
              </a:p>
            </p:txBody>
          </p:sp>
          <p:sp>
            <p:nvSpPr>
              <p:cNvPr id="47335" name="Freeform 148"/>
              <p:cNvSpPr>
                <a:spLocks/>
              </p:cNvSpPr>
              <p:nvPr/>
            </p:nvSpPr>
            <p:spPr bwMode="auto">
              <a:xfrm>
                <a:off x="4415" y="11518"/>
                <a:ext cx="24" cy="12"/>
              </a:xfrm>
              <a:custGeom>
                <a:avLst/>
                <a:gdLst>
                  <a:gd name="T0" fmla="*/ 0 w 24"/>
                  <a:gd name="T1" fmla="*/ 0 h 12"/>
                  <a:gd name="T2" fmla="*/ 12 w 24"/>
                  <a:gd name="T3" fmla="*/ 6 h 12"/>
                  <a:gd name="T4" fmla="*/ 24 w 24"/>
                  <a:gd name="T5" fmla="*/ 12 h 12"/>
                  <a:gd name="T6" fmla="*/ 0 60000 65536"/>
                  <a:gd name="T7" fmla="*/ 0 60000 65536"/>
                  <a:gd name="T8" fmla="*/ 0 60000 65536"/>
                  <a:gd name="T9" fmla="*/ 0 w 24"/>
                  <a:gd name="T10" fmla="*/ 0 h 12"/>
                  <a:gd name="T11" fmla="*/ 24 w 24"/>
                  <a:gd name="T12" fmla="*/ 12 h 12"/>
                </a:gdLst>
                <a:ahLst/>
                <a:cxnLst>
                  <a:cxn ang="T6">
                    <a:pos x="T0" y="T1"/>
                  </a:cxn>
                  <a:cxn ang="T7">
                    <a:pos x="T2" y="T3"/>
                  </a:cxn>
                  <a:cxn ang="T8">
                    <a:pos x="T4" y="T5"/>
                  </a:cxn>
                </a:cxnLst>
                <a:rect l="T9" t="T10" r="T11" b="T12"/>
                <a:pathLst>
                  <a:path w="24" h="12">
                    <a:moveTo>
                      <a:pt x="0" y="0"/>
                    </a:moveTo>
                    <a:lnTo>
                      <a:pt x="12" y="6"/>
                    </a:lnTo>
                    <a:lnTo>
                      <a:pt x="24" y="12"/>
                    </a:lnTo>
                  </a:path>
                </a:pathLst>
              </a:custGeom>
              <a:noFill/>
              <a:ln w="57150">
                <a:solidFill>
                  <a:srgbClr val="993300"/>
                </a:solidFill>
                <a:round/>
                <a:headEnd/>
                <a:tailEnd/>
              </a:ln>
            </p:spPr>
            <p:txBody>
              <a:bodyPr/>
              <a:lstStyle/>
              <a:p>
                <a:endParaRPr lang="en-US"/>
              </a:p>
            </p:txBody>
          </p:sp>
          <p:sp>
            <p:nvSpPr>
              <p:cNvPr id="47336" name="Line 149"/>
              <p:cNvSpPr>
                <a:spLocks noChangeShapeType="1"/>
              </p:cNvSpPr>
              <p:nvPr/>
            </p:nvSpPr>
            <p:spPr bwMode="auto">
              <a:xfrm>
                <a:off x="4439" y="11530"/>
                <a:ext cx="18" cy="12"/>
              </a:xfrm>
              <a:prstGeom prst="line">
                <a:avLst/>
              </a:prstGeom>
              <a:noFill/>
              <a:ln w="57150">
                <a:solidFill>
                  <a:srgbClr val="993300"/>
                </a:solidFill>
                <a:round/>
                <a:headEnd/>
                <a:tailEnd/>
              </a:ln>
            </p:spPr>
            <p:txBody>
              <a:bodyPr/>
              <a:lstStyle/>
              <a:p>
                <a:endParaRPr lang="en-US"/>
              </a:p>
            </p:txBody>
          </p:sp>
          <p:sp>
            <p:nvSpPr>
              <p:cNvPr id="47337" name="Freeform 150"/>
              <p:cNvSpPr>
                <a:spLocks/>
              </p:cNvSpPr>
              <p:nvPr/>
            </p:nvSpPr>
            <p:spPr bwMode="auto">
              <a:xfrm>
                <a:off x="4457" y="11542"/>
                <a:ext cx="24" cy="18"/>
              </a:xfrm>
              <a:custGeom>
                <a:avLst/>
                <a:gdLst>
                  <a:gd name="T0" fmla="*/ 0 w 24"/>
                  <a:gd name="T1" fmla="*/ 0 h 18"/>
                  <a:gd name="T2" fmla="*/ 12 w 24"/>
                  <a:gd name="T3" fmla="*/ 6 h 18"/>
                  <a:gd name="T4" fmla="*/ 24 w 24"/>
                  <a:gd name="T5" fmla="*/ 18 h 18"/>
                  <a:gd name="T6" fmla="*/ 0 60000 65536"/>
                  <a:gd name="T7" fmla="*/ 0 60000 65536"/>
                  <a:gd name="T8" fmla="*/ 0 60000 65536"/>
                  <a:gd name="T9" fmla="*/ 0 w 24"/>
                  <a:gd name="T10" fmla="*/ 0 h 18"/>
                  <a:gd name="T11" fmla="*/ 24 w 24"/>
                  <a:gd name="T12" fmla="*/ 18 h 18"/>
                </a:gdLst>
                <a:ahLst/>
                <a:cxnLst>
                  <a:cxn ang="T6">
                    <a:pos x="T0" y="T1"/>
                  </a:cxn>
                  <a:cxn ang="T7">
                    <a:pos x="T2" y="T3"/>
                  </a:cxn>
                  <a:cxn ang="T8">
                    <a:pos x="T4" y="T5"/>
                  </a:cxn>
                </a:cxnLst>
                <a:rect l="T9" t="T10" r="T11" b="T12"/>
                <a:pathLst>
                  <a:path w="24" h="18">
                    <a:moveTo>
                      <a:pt x="0" y="0"/>
                    </a:moveTo>
                    <a:lnTo>
                      <a:pt x="12" y="6"/>
                    </a:lnTo>
                    <a:lnTo>
                      <a:pt x="24" y="18"/>
                    </a:lnTo>
                  </a:path>
                </a:pathLst>
              </a:custGeom>
              <a:noFill/>
              <a:ln w="57150">
                <a:solidFill>
                  <a:srgbClr val="993300"/>
                </a:solidFill>
                <a:round/>
                <a:headEnd/>
                <a:tailEnd/>
              </a:ln>
            </p:spPr>
            <p:txBody>
              <a:bodyPr/>
              <a:lstStyle/>
              <a:p>
                <a:endParaRPr lang="en-US"/>
              </a:p>
            </p:txBody>
          </p:sp>
          <p:sp>
            <p:nvSpPr>
              <p:cNvPr id="47338" name="Line 151"/>
              <p:cNvSpPr>
                <a:spLocks noChangeShapeType="1"/>
              </p:cNvSpPr>
              <p:nvPr/>
            </p:nvSpPr>
            <p:spPr bwMode="auto">
              <a:xfrm>
                <a:off x="4481" y="11560"/>
                <a:ext cx="18" cy="24"/>
              </a:xfrm>
              <a:prstGeom prst="line">
                <a:avLst/>
              </a:prstGeom>
              <a:noFill/>
              <a:ln w="57150">
                <a:solidFill>
                  <a:srgbClr val="993300"/>
                </a:solidFill>
                <a:round/>
                <a:headEnd/>
                <a:tailEnd/>
              </a:ln>
            </p:spPr>
            <p:txBody>
              <a:bodyPr/>
              <a:lstStyle/>
              <a:p>
                <a:endParaRPr lang="en-US"/>
              </a:p>
            </p:txBody>
          </p:sp>
          <p:sp>
            <p:nvSpPr>
              <p:cNvPr id="47339" name="Line 152"/>
              <p:cNvSpPr>
                <a:spLocks noChangeShapeType="1"/>
              </p:cNvSpPr>
              <p:nvPr/>
            </p:nvSpPr>
            <p:spPr bwMode="auto">
              <a:xfrm>
                <a:off x="4499" y="11584"/>
                <a:ext cx="24" cy="30"/>
              </a:xfrm>
              <a:prstGeom prst="line">
                <a:avLst/>
              </a:prstGeom>
              <a:noFill/>
              <a:ln w="57150">
                <a:solidFill>
                  <a:srgbClr val="993300"/>
                </a:solidFill>
                <a:round/>
                <a:headEnd/>
                <a:tailEnd/>
              </a:ln>
            </p:spPr>
            <p:txBody>
              <a:bodyPr/>
              <a:lstStyle/>
              <a:p>
                <a:endParaRPr lang="en-US"/>
              </a:p>
            </p:txBody>
          </p:sp>
          <p:sp>
            <p:nvSpPr>
              <p:cNvPr id="47340" name="Line 153"/>
              <p:cNvSpPr>
                <a:spLocks noChangeShapeType="1"/>
              </p:cNvSpPr>
              <p:nvPr/>
            </p:nvSpPr>
            <p:spPr bwMode="auto">
              <a:xfrm>
                <a:off x="4523" y="11614"/>
                <a:ext cx="24" cy="36"/>
              </a:xfrm>
              <a:prstGeom prst="line">
                <a:avLst/>
              </a:prstGeom>
              <a:noFill/>
              <a:ln w="57150">
                <a:solidFill>
                  <a:srgbClr val="993300"/>
                </a:solidFill>
                <a:round/>
                <a:headEnd/>
                <a:tailEnd/>
              </a:ln>
            </p:spPr>
            <p:txBody>
              <a:bodyPr/>
              <a:lstStyle/>
              <a:p>
                <a:endParaRPr lang="en-US"/>
              </a:p>
            </p:txBody>
          </p:sp>
          <p:sp>
            <p:nvSpPr>
              <p:cNvPr id="47341" name="Line 154"/>
              <p:cNvSpPr>
                <a:spLocks noChangeShapeType="1"/>
              </p:cNvSpPr>
              <p:nvPr/>
            </p:nvSpPr>
            <p:spPr bwMode="auto">
              <a:xfrm>
                <a:off x="4547" y="11650"/>
                <a:ext cx="18" cy="42"/>
              </a:xfrm>
              <a:prstGeom prst="line">
                <a:avLst/>
              </a:prstGeom>
              <a:noFill/>
              <a:ln w="57150">
                <a:solidFill>
                  <a:srgbClr val="993300"/>
                </a:solidFill>
                <a:round/>
                <a:headEnd/>
                <a:tailEnd/>
              </a:ln>
            </p:spPr>
            <p:txBody>
              <a:bodyPr/>
              <a:lstStyle/>
              <a:p>
                <a:endParaRPr lang="en-US"/>
              </a:p>
            </p:txBody>
          </p:sp>
          <p:sp>
            <p:nvSpPr>
              <p:cNvPr id="47342" name="Freeform 155"/>
              <p:cNvSpPr>
                <a:spLocks/>
              </p:cNvSpPr>
              <p:nvPr/>
            </p:nvSpPr>
            <p:spPr bwMode="auto">
              <a:xfrm>
                <a:off x="4565" y="11692"/>
                <a:ext cx="24" cy="48"/>
              </a:xfrm>
              <a:custGeom>
                <a:avLst/>
                <a:gdLst>
                  <a:gd name="T0" fmla="*/ 0 w 24"/>
                  <a:gd name="T1" fmla="*/ 0 h 48"/>
                  <a:gd name="T2" fmla="*/ 12 w 24"/>
                  <a:gd name="T3" fmla="*/ 24 h 48"/>
                  <a:gd name="T4" fmla="*/ 24 w 24"/>
                  <a:gd name="T5" fmla="*/ 48 h 48"/>
                  <a:gd name="T6" fmla="*/ 0 60000 65536"/>
                  <a:gd name="T7" fmla="*/ 0 60000 65536"/>
                  <a:gd name="T8" fmla="*/ 0 60000 65536"/>
                  <a:gd name="T9" fmla="*/ 0 w 24"/>
                  <a:gd name="T10" fmla="*/ 0 h 48"/>
                  <a:gd name="T11" fmla="*/ 24 w 24"/>
                  <a:gd name="T12" fmla="*/ 48 h 48"/>
                </a:gdLst>
                <a:ahLst/>
                <a:cxnLst>
                  <a:cxn ang="T6">
                    <a:pos x="T0" y="T1"/>
                  </a:cxn>
                  <a:cxn ang="T7">
                    <a:pos x="T2" y="T3"/>
                  </a:cxn>
                  <a:cxn ang="T8">
                    <a:pos x="T4" y="T5"/>
                  </a:cxn>
                </a:cxnLst>
                <a:rect l="T9" t="T10" r="T11" b="T12"/>
                <a:pathLst>
                  <a:path w="24" h="48">
                    <a:moveTo>
                      <a:pt x="0" y="0"/>
                    </a:moveTo>
                    <a:lnTo>
                      <a:pt x="12" y="24"/>
                    </a:lnTo>
                    <a:lnTo>
                      <a:pt x="24" y="48"/>
                    </a:lnTo>
                  </a:path>
                </a:pathLst>
              </a:custGeom>
              <a:noFill/>
              <a:ln w="57150">
                <a:solidFill>
                  <a:srgbClr val="993300"/>
                </a:solidFill>
                <a:round/>
                <a:headEnd/>
                <a:tailEnd/>
              </a:ln>
            </p:spPr>
            <p:txBody>
              <a:bodyPr/>
              <a:lstStyle/>
              <a:p>
                <a:endParaRPr lang="en-US"/>
              </a:p>
            </p:txBody>
          </p:sp>
          <p:sp>
            <p:nvSpPr>
              <p:cNvPr id="47343" name="Line 156"/>
              <p:cNvSpPr>
                <a:spLocks noChangeShapeType="1"/>
              </p:cNvSpPr>
              <p:nvPr/>
            </p:nvSpPr>
            <p:spPr bwMode="auto">
              <a:xfrm>
                <a:off x="4589" y="11740"/>
                <a:ext cx="18" cy="54"/>
              </a:xfrm>
              <a:prstGeom prst="line">
                <a:avLst/>
              </a:prstGeom>
              <a:noFill/>
              <a:ln w="57150">
                <a:solidFill>
                  <a:srgbClr val="993300"/>
                </a:solidFill>
                <a:round/>
                <a:headEnd/>
                <a:tailEnd/>
              </a:ln>
            </p:spPr>
            <p:txBody>
              <a:bodyPr/>
              <a:lstStyle/>
              <a:p>
                <a:endParaRPr lang="en-US"/>
              </a:p>
            </p:txBody>
          </p:sp>
          <p:sp>
            <p:nvSpPr>
              <p:cNvPr id="47344" name="Freeform 157"/>
              <p:cNvSpPr>
                <a:spLocks/>
              </p:cNvSpPr>
              <p:nvPr/>
            </p:nvSpPr>
            <p:spPr bwMode="auto">
              <a:xfrm>
                <a:off x="4607" y="11794"/>
                <a:ext cx="24" cy="60"/>
              </a:xfrm>
              <a:custGeom>
                <a:avLst/>
                <a:gdLst>
                  <a:gd name="T0" fmla="*/ 0 w 24"/>
                  <a:gd name="T1" fmla="*/ 0 h 60"/>
                  <a:gd name="T2" fmla="*/ 12 w 24"/>
                  <a:gd name="T3" fmla="*/ 30 h 60"/>
                  <a:gd name="T4" fmla="*/ 24 w 24"/>
                  <a:gd name="T5" fmla="*/ 60 h 60"/>
                  <a:gd name="T6" fmla="*/ 0 60000 65536"/>
                  <a:gd name="T7" fmla="*/ 0 60000 65536"/>
                  <a:gd name="T8" fmla="*/ 0 60000 65536"/>
                  <a:gd name="T9" fmla="*/ 0 w 24"/>
                  <a:gd name="T10" fmla="*/ 0 h 60"/>
                  <a:gd name="T11" fmla="*/ 24 w 24"/>
                  <a:gd name="T12" fmla="*/ 60 h 60"/>
                </a:gdLst>
                <a:ahLst/>
                <a:cxnLst>
                  <a:cxn ang="T6">
                    <a:pos x="T0" y="T1"/>
                  </a:cxn>
                  <a:cxn ang="T7">
                    <a:pos x="T2" y="T3"/>
                  </a:cxn>
                  <a:cxn ang="T8">
                    <a:pos x="T4" y="T5"/>
                  </a:cxn>
                </a:cxnLst>
                <a:rect l="T9" t="T10" r="T11" b="T12"/>
                <a:pathLst>
                  <a:path w="24" h="60">
                    <a:moveTo>
                      <a:pt x="0" y="0"/>
                    </a:moveTo>
                    <a:lnTo>
                      <a:pt x="12" y="30"/>
                    </a:lnTo>
                    <a:lnTo>
                      <a:pt x="24" y="60"/>
                    </a:lnTo>
                  </a:path>
                </a:pathLst>
              </a:custGeom>
              <a:noFill/>
              <a:ln w="57150">
                <a:solidFill>
                  <a:srgbClr val="993300"/>
                </a:solidFill>
                <a:round/>
                <a:headEnd/>
                <a:tailEnd/>
              </a:ln>
            </p:spPr>
            <p:txBody>
              <a:bodyPr/>
              <a:lstStyle/>
              <a:p>
                <a:endParaRPr lang="en-US"/>
              </a:p>
            </p:txBody>
          </p:sp>
          <p:sp>
            <p:nvSpPr>
              <p:cNvPr id="47345" name="Line 158"/>
              <p:cNvSpPr>
                <a:spLocks noChangeShapeType="1"/>
              </p:cNvSpPr>
              <p:nvPr/>
            </p:nvSpPr>
            <p:spPr bwMode="auto">
              <a:xfrm>
                <a:off x="4631" y="11854"/>
                <a:ext cx="18" cy="60"/>
              </a:xfrm>
              <a:prstGeom prst="line">
                <a:avLst/>
              </a:prstGeom>
              <a:noFill/>
              <a:ln w="57150">
                <a:solidFill>
                  <a:srgbClr val="993300"/>
                </a:solidFill>
                <a:round/>
                <a:headEnd/>
                <a:tailEnd/>
              </a:ln>
            </p:spPr>
            <p:txBody>
              <a:bodyPr/>
              <a:lstStyle/>
              <a:p>
                <a:endParaRPr lang="en-US"/>
              </a:p>
            </p:txBody>
          </p:sp>
          <p:sp>
            <p:nvSpPr>
              <p:cNvPr id="47346" name="Line 159"/>
              <p:cNvSpPr>
                <a:spLocks noChangeShapeType="1"/>
              </p:cNvSpPr>
              <p:nvPr/>
            </p:nvSpPr>
            <p:spPr bwMode="auto">
              <a:xfrm>
                <a:off x="4649" y="11914"/>
                <a:ext cx="24" cy="66"/>
              </a:xfrm>
              <a:prstGeom prst="line">
                <a:avLst/>
              </a:prstGeom>
              <a:noFill/>
              <a:ln w="57150">
                <a:solidFill>
                  <a:srgbClr val="993300"/>
                </a:solidFill>
                <a:round/>
                <a:headEnd/>
                <a:tailEnd/>
              </a:ln>
            </p:spPr>
            <p:txBody>
              <a:bodyPr/>
              <a:lstStyle/>
              <a:p>
                <a:endParaRPr lang="en-US"/>
              </a:p>
            </p:txBody>
          </p:sp>
          <p:sp>
            <p:nvSpPr>
              <p:cNvPr id="47347" name="Line 160"/>
              <p:cNvSpPr>
                <a:spLocks noChangeShapeType="1"/>
              </p:cNvSpPr>
              <p:nvPr/>
            </p:nvSpPr>
            <p:spPr bwMode="auto">
              <a:xfrm>
                <a:off x="4673" y="11980"/>
                <a:ext cx="24" cy="72"/>
              </a:xfrm>
              <a:prstGeom prst="line">
                <a:avLst/>
              </a:prstGeom>
              <a:noFill/>
              <a:ln w="57150">
                <a:solidFill>
                  <a:srgbClr val="993300"/>
                </a:solidFill>
                <a:round/>
                <a:headEnd/>
                <a:tailEnd/>
              </a:ln>
            </p:spPr>
            <p:txBody>
              <a:bodyPr/>
              <a:lstStyle/>
              <a:p>
                <a:endParaRPr lang="en-US"/>
              </a:p>
            </p:txBody>
          </p:sp>
          <p:sp>
            <p:nvSpPr>
              <p:cNvPr id="47348" name="Line 161"/>
              <p:cNvSpPr>
                <a:spLocks noChangeShapeType="1"/>
              </p:cNvSpPr>
              <p:nvPr/>
            </p:nvSpPr>
            <p:spPr bwMode="auto">
              <a:xfrm>
                <a:off x="4697" y="12052"/>
                <a:ext cx="18" cy="72"/>
              </a:xfrm>
              <a:prstGeom prst="line">
                <a:avLst/>
              </a:prstGeom>
              <a:noFill/>
              <a:ln w="57150">
                <a:solidFill>
                  <a:srgbClr val="993300"/>
                </a:solidFill>
                <a:round/>
                <a:headEnd/>
                <a:tailEnd/>
              </a:ln>
            </p:spPr>
            <p:txBody>
              <a:bodyPr/>
              <a:lstStyle/>
              <a:p>
                <a:endParaRPr lang="en-US"/>
              </a:p>
            </p:txBody>
          </p:sp>
          <p:sp>
            <p:nvSpPr>
              <p:cNvPr id="47349" name="Freeform 162"/>
              <p:cNvSpPr>
                <a:spLocks/>
              </p:cNvSpPr>
              <p:nvPr/>
            </p:nvSpPr>
            <p:spPr bwMode="auto">
              <a:xfrm>
                <a:off x="4715" y="12124"/>
                <a:ext cx="24" cy="72"/>
              </a:xfrm>
              <a:custGeom>
                <a:avLst/>
                <a:gdLst>
                  <a:gd name="T0" fmla="*/ 0 w 24"/>
                  <a:gd name="T1" fmla="*/ 0 h 72"/>
                  <a:gd name="T2" fmla="*/ 12 w 24"/>
                  <a:gd name="T3" fmla="*/ 36 h 72"/>
                  <a:gd name="T4" fmla="*/ 24 w 24"/>
                  <a:gd name="T5" fmla="*/ 72 h 72"/>
                  <a:gd name="T6" fmla="*/ 0 60000 65536"/>
                  <a:gd name="T7" fmla="*/ 0 60000 65536"/>
                  <a:gd name="T8" fmla="*/ 0 60000 65536"/>
                  <a:gd name="T9" fmla="*/ 0 w 24"/>
                  <a:gd name="T10" fmla="*/ 0 h 72"/>
                  <a:gd name="T11" fmla="*/ 24 w 24"/>
                  <a:gd name="T12" fmla="*/ 72 h 72"/>
                </a:gdLst>
                <a:ahLst/>
                <a:cxnLst>
                  <a:cxn ang="T6">
                    <a:pos x="T0" y="T1"/>
                  </a:cxn>
                  <a:cxn ang="T7">
                    <a:pos x="T2" y="T3"/>
                  </a:cxn>
                  <a:cxn ang="T8">
                    <a:pos x="T4" y="T5"/>
                  </a:cxn>
                </a:cxnLst>
                <a:rect l="T9" t="T10" r="T11" b="T12"/>
                <a:pathLst>
                  <a:path w="24" h="72">
                    <a:moveTo>
                      <a:pt x="0" y="0"/>
                    </a:moveTo>
                    <a:lnTo>
                      <a:pt x="12" y="36"/>
                    </a:lnTo>
                    <a:lnTo>
                      <a:pt x="24" y="72"/>
                    </a:lnTo>
                  </a:path>
                </a:pathLst>
              </a:custGeom>
              <a:noFill/>
              <a:ln w="57150">
                <a:solidFill>
                  <a:srgbClr val="993300"/>
                </a:solidFill>
                <a:round/>
                <a:headEnd/>
                <a:tailEnd/>
              </a:ln>
            </p:spPr>
            <p:txBody>
              <a:bodyPr/>
              <a:lstStyle/>
              <a:p>
                <a:endParaRPr lang="en-US"/>
              </a:p>
            </p:txBody>
          </p:sp>
          <p:sp>
            <p:nvSpPr>
              <p:cNvPr id="47350" name="Line 163"/>
              <p:cNvSpPr>
                <a:spLocks noChangeShapeType="1"/>
              </p:cNvSpPr>
              <p:nvPr/>
            </p:nvSpPr>
            <p:spPr bwMode="auto">
              <a:xfrm>
                <a:off x="4739" y="12196"/>
                <a:ext cx="18" cy="72"/>
              </a:xfrm>
              <a:prstGeom prst="line">
                <a:avLst/>
              </a:prstGeom>
              <a:noFill/>
              <a:ln w="57150">
                <a:solidFill>
                  <a:srgbClr val="993300"/>
                </a:solidFill>
                <a:round/>
                <a:headEnd/>
                <a:tailEnd/>
              </a:ln>
            </p:spPr>
            <p:txBody>
              <a:bodyPr/>
              <a:lstStyle/>
              <a:p>
                <a:endParaRPr lang="en-US"/>
              </a:p>
            </p:txBody>
          </p:sp>
          <p:sp>
            <p:nvSpPr>
              <p:cNvPr id="47351" name="Freeform 164"/>
              <p:cNvSpPr>
                <a:spLocks/>
              </p:cNvSpPr>
              <p:nvPr/>
            </p:nvSpPr>
            <p:spPr bwMode="auto">
              <a:xfrm>
                <a:off x="4757" y="12268"/>
                <a:ext cx="24" cy="72"/>
              </a:xfrm>
              <a:custGeom>
                <a:avLst/>
                <a:gdLst>
                  <a:gd name="T0" fmla="*/ 0 w 24"/>
                  <a:gd name="T1" fmla="*/ 0 h 72"/>
                  <a:gd name="T2" fmla="*/ 12 w 24"/>
                  <a:gd name="T3" fmla="*/ 36 h 72"/>
                  <a:gd name="T4" fmla="*/ 24 w 24"/>
                  <a:gd name="T5" fmla="*/ 72 h 72"/>
                  <a:gd name="T6" fmla="*/ 0 60000 65536"/>
                  <a:gd name="T7" fmla="*/ 0 60000 65536"/>
                  <a:gd name="T8" fmla="*/ 0 60000 65536"/>
                  <a:gd name="T9" fmla="*/ 0 w 24"/>
                  <a:gd name="T10" fmla="*/ 0 h 72"/>
                  <a:gd name="T11" fmla="*/ 24 w 24"/>
                  <a:gd name="T12" fmla="*/ 72 h 72"/>
                </a:gdLst>
                <a:ahLst/>
                <a:cxnLst>
                  <a:cxn ang="T6">
                    <a:pos x="T0" y="T1"/>
                  </a:cxn>
                  <a:cxn ang="T7">
                    <a:pos x="T2" y="T3"/>
                  </a:cxn>
                  <a:cxn ang="T8">
                    <a:pos x="T4" y="T5"/>
                  </a:cxn>
                </a:cxnLst>
                <a:rect l="T9" t="T10" r="T11" b="T12"/>
                <a:pathLst>
                  <a:path w="24" h="72">
                    <a:moveTo>
                      <a:pt x="0" y="0"/>
                    </a:moveTo>
                    <a:lnTo>
                      <a:pt x="12" y="36"/>
                    </a:lnTo>
                    <a:lnTo>
                      <a:pt x="24" y="72"/>
                    </a:lnTo>
                  </a:path>
                </a:pathLst>
              </a:custGeom>
              <a:noFill/>
              <a:ln w="57150">
                <a:solidFill>
                  <a:srgbClr val="993300"/>
                </a:solidFill>
                <a:round/>
                <a:headEnd/>
                <a:tailEnd/>
              </a:ln>
            </p:spPr>
            <p:txBody>
              <a:bodyPr/>
              <a:lstStyle/>
              <a:p>
                <a:endParaRPr lang="en-US"/>
              </a:p>
            </p:txBody>
          </p:sp>
          <p:sp>
            <p:nvSpPr>
              <p:cNvPr id="47352" name="Line 165"/>
              <p:cNvSpPr>
                <a:spLocks noChangeShapeType="1"/>
              </p:cNvSpPr>
              <p:nvPr/>
            </p:nvSpPr>
            <p:spPr bwMode="auto">
              <a:xfrm>
                <a:off x="4781" y="12340"/>
                <a:ext cx="18" cy="66"/>
              </a:xfrm>
              <a:prstGeom prst="line">
                <a:avLst/>
              </a:prstGeom>
              <a:noFill/>
              <a:ln w="57150">
                <a:solidFill>
                  <a:srgbClr val="993300"/>
                </a:solidFill>
                <a:round/>
                <a:headEnd/>
                <a:tailEnd/>
              </a:ln>
            </p:spPr>
            <p:txBody>
              <a:bodyPr/>
              <a:lstStyle/>
              <a:p>
                <a:endParaRPr lang="en-US"/>
              </a:p>
            </p:txBody>
          </p:sp>
          <p:sp>
            <p:nvSpPr>
              <p:cNvPr id="47353" name="Freeform 166"/>
              <p:cNvSpPr>
                <a:spLocks/>
              </p:cNvSpPr>
              <p:nvPr/>
            </p:nvSpPr>
            <p:spPr bwMode="auto">
              <a:xfrm>
                <a:off x="4799" y="12406"/>
                <a:ext cx="24" cy="72"/>
              </a:xfrm>
              <a:custGeom>
                <a:avLst/>
                <a:gdLst>
                  <a:gd name="T0" fmla="*/ 0 w 24"/>
                  <a:gd name="T1" fmla="*/ 0 h 72"/>
                  <a:gd name="T2" fmla="*/ 12 w 24"/>
                  <a:gd name="T3" fmla="*/ 36 h 72"/>
                  <a:gd name="T4" fmla="*/ 24 w 24"/>
                  <a:gd name="T5" fmla="*/ 72 h 72"/>
                  <a:gd name="T6" fmla="*/ 0 60000 65536"/>
                  <a:gd name="T7" fmla="*/ 0 60000 65536"/>
                  <a:gd name="T8" fmla="*/ 0 60000 65536"/>
                  <a:gd name="T9" fmla="*/ 0 w 24"/>
                  <a:gd name="T10" fmla="*/ 0 h 72"/>
                  <a:gd name="T11" fmla="*/ 24 w 24"/>
                  <a:gd name="T12" fmla="*/ 72 h 72"/>
                </a:gdLst>
                <a:ahLst/>
                <a:cxnLst>
                  <a:cxn ang="T6">
                    <a:pos x="T0" y="T1"/>
                  </a:cxn>
                  <a:cxn ang="T7">
                    <a:pos x="T2" y="T3"/>
                  </a:cxn>
                  <a:cxn ang="T8">
                    <a:pos x="T4" y="T5"/>
                  </a:cxn>
                </a:cxnLst>
                <a:rect l="T9" t="T10" r="T11" b="T12"/>
                <a:pathLst>
                  <a:path w="24" h="72">
                    <a:moveTo>
                      <a:pt x="0" y="0"/>
                    </a:moveTo>
                    <a:lnTo>
                      <a:pt x="12" y="36"/>
                    </a:lnTo>
                    <a:lnTo>
                      <a:pt x="24" y="72"/>
                    </a:lnTo>
                  </a:path>
                </a:pathLst>
              </a:custGeom>
              <a:noFill/>
              <a:ln w="57150">
                <a:solidFill>
                  <a:srgbClr val="993300"/>
                </a:solidFill>
                <a:round/>
                <a:headEnd/>
                <a:tailEnd/>
              </a:ln>
            </p:spPr>
            <p:txBody>
              <a:bodyPr/>
              <a:lstStyle/>
              <a:p>
                <a:endParaRPr lang="en-US"/>
              </a:p>
            </p:txBody>
          </p:sp>
          <p:sp>
            <p:nvSpPr>
              <p:cNvPr id="47354" name="Freeform 167"/>
              <p:cNvSpPr>
                <a:spLocks/>
              </p:cNvSpPr>
              <p:nvPr/>
            </p:nvSpPr>
            <p:spPr bwMode="auto">
              <a:xfrm>
                <a:off x="4823" y="12478"/>
                <a:ext cx="24" cy="60"/>
              </a:xfrm>
              <a:custGeom>
                <a:avLst/>
                <a:gdLst>
                  <a:gd name="T0" fmla="*/ 0 w 24"/>
                  <a:gd name="T1" fmla="*/ 0 h 60"/>
                  <a:gd name="T2" fmla="*/ 12 w 24"/>
                  <a:gd name="T3" fmla="*/ 30 h 60"/>
                  <a:gd name="T4" fmla="*/ 24 w 24"/>
                  <a:gd name="T5" fmla="*/ 60 h 60"/>
                  <a:gd name="T6" fmla="*/ 0 60000 65536"/>
                  <a:gd name="T7" fmla="*/ 0 60000 65536"/>
                  <a:gd name="T8" fmla="*/ 0 60000 65536"/>
                  <a:gd name="T9" fmla="*/ 0 w 24"/>
                  <a:gd name="T10" fmla="*/ 0 h 60"/>
                  <a:gd name="T11" fmla="*/ 24 w 24"/>
                  <a:gd name="T12" fmla="*/ 60 h 60"/>
                </a:gdLst>
                <a:ahLst/>
                <a:cxnLst>
                  <a:cxn ang="T6">
                    <a:pos x="T0" y="T1"/>
                  </a:cxn>
                  <a:cxn ang="T7">
                    <a:pos x="T2" y="T3"/>
                  </a:cxn>
                  <a:cxn ang="T8">
                    <a:pos x="T4" y="T5"/>
                  </a:cxn>
                </a:cxnLst>
                <a:rect l="T9" t="T10" r="T11" b="T12"/>
                <a:pathLst>
                  <a:path w="24" h="60">
                    <a:moveTo>
                      <a:pt x="0" y="0"/>
                    </a:moveTo>
                    <a:lnTo>
                      <a:pt x="12" y="30"/>
                    </a:lnTo>
                    <a:lnTo>
                      <a:pt x="24" y="60"/>
                    </a:lnTo>
                  </a:path>
                </a:pathLst>
              </a:custGeom>
              <a:noFill/>
              <a:ln w="57150">
                <a:solidFill>
                  <a:srgbClr val="993300"/>
                </a:solidFill>
                <a:round/>
                <a:headEnd/>
                <a:tailEnd/>
              </a:ln>
            </p:spPr>
            <p:txBody>
              <a:bodyPr/>
              <a:lstStyle/>
              <a:p>
                <a:endParaRPr lang="en-US"/>
              </a:p>
            </p:txBody>
          </p:sp>
          <p:sp>
            <p:nvSpPr>
              <p:cNvPr id="47355" name="Line 168"/>
              <p:cNvSpPr>
                <a:spLocks noChangeShapeType="1"/>
              </p:cNvSpPr>
              <p:nvPr/>
            </p:nvSpPr>
            <p:spPr bwMode="auto">
              <a:xfrm>
                <a:off x="4847" y="12538"/>
                <a:ext cx="18" cy="60"/>
              </a:xfrm>
              <a:prstGeom prst="line">
                <a:avLst/>
              </a:prstGeom>
              <a:noFill/>
              <a:ln w="57150">
                <a:solidFill>
                  <a:srgbClr val="993300"/>
                </a:solidFill>
                <a:round/>
                <a:headEnd/>
                <a:tailEnd/>
              </a:ln>
            </p:spPr>
            <p:txBody>
              <a:bodyPr/>
              <a:lstStyle/>
              <a:p>
                <a:endParaRPr lang="en-US"/>
              </a:p>
            </p:txBody>
          </p:sp>
          <p:sp>
            <p:nvSpPr>
              <p:cNvPr id="47356" name="Freeform 169"/>
              <p:cNvSpPr>
                <a:spLocks/>
              </p:cNvSpPr>
              <p:nvPr/>
            </p:nvSpPr>
            <p:spPr bwMode="auto">
              <a:xfrm>
                <a:off x="4865" y="12598"/>
                <a:ext cx="24" cy="54"/>
              </a:xfrm>
              <a:custGeom>
                <a:avLst/>
                <a:gdLst>
                  <a:gd name="T0" fmla="*/ 0 w 24"/>
                  <a:gd name="T1" fmla="*/ 0 h 54"/>
                  <a:gd name="T2" fmla="*/ 12 w 24"/>
                  <a:gd name="T3" fmla="*/ 30 h 54"/>
                  <a:gd name="T4" fmla="*/ 24 w 24"/>
                  <a:gd name="T5" fmla="*/ 54 h 54"/>
                  <a:gd name="T6" fmla="*/ 0 60000 65536"/>
                  <a:gd name="T7" fmla="*/ 0 60000 65536"/>
                  <a:gd name="T8" fmla="*/ 0 60000 65536"/>
                  <a:gd name="T9" fmla="*/ 0 w 24"/>
                  <a:gd name="T10" fmla="*/ 0 h 54"/>
                  <a:gd name="T11" fmla="*/ 24 w 24"/>
                  <a:gd name="T12" fmla="*/ 54 h 54"/>
                </a:gdLst>
                <a:ahLst/>
                <a:cxnLst>
                  <a:cxn ang="T6">
                    <a:pos x="T0" y="T1"/>
                  </a:cxn>
                  <a:cxn ang="T7">
                    <a:pos x="T2" y="T3"/>
                  </a:cxn>
                  <a:cxn ang="T8">
                    <a:pos x="T4" y="T5"/>
                  </a:cxn>
                </a:cxnLst>
                <a:rect l="T9" t="T10" r="T11" b="T12"/>
                <a:pathLst>
                  <a:path w="24" h="54">
                    <a:moveTo>
                      <a:pt x="0" y="0"/>
                    </a:moveTo>
                    <a:lnTo>
                      <a:pt x="12" y="30"/>
                    </a:lnTo>
                    <a:lnTo>
                      <a:pt x="24" y="54"/>
                    </a:lnTo>
                  </a:path>
                </a:pathLst>
              </a:custGeom>
              <a:noFill/>
              <a:ln w="57150">
                <a:solidFill>
                  <a:srgbClr val="993300"/>
                </a:solidFill>
                <a:round/>
                <a:headEnd/>
                <a:tailEnd/>
              </a:ln>
            </p:spPr>
            <p:txBody>
              <a:bodyPr/>
              <a:lstStyle/>
              <a:p>
                <a:endParaRPr lang="en-US"/>
              </a:p>
            </p:txBody>
          </p:sp>
          <p:sp>
            <p:nvSpPr>
              <p:cNvPr id="47357" name="Line 170"/>
              <p:cNvSpPr>
                <a:spLocks noChangeShapeType="1"/>
              </p:cNvSpPr>
              <p:nvPr/>
            </p:nvSpPr>
            <p:spPr bwMode="auto">
              <a:xfrm>
                <a:off x="4889" y="12652"/>
                <a:ext cx="18" cy="48"/>
              </a:xfrm>
              <a:prstGeom prst="line">
                <a:avLst/>
              </a:prstGeom>
              <a:noFill/>
              <a:ln w="57150">
                <a:solidFill>
                  <a:srgbClr val="993300"/>
                </a:solidFill>
                <a:round/>
                <a:headEnd/>
                <a:tailEnd/>
              </a:ln>
            </p:spPr>
            <p:txBody>
              <a:bodyPr/>
              <a:lstStyle/>
              <a:p>
                <a:endParaRPr lang="en-US"/>
              </a:p>
            </p:txBody>
          </p:sp>
          <p:sp>
            <p:nvSpPr>
              <p:cNvPr id="47358" name="Freeform 171"/>
              <p:cNvSpPr>
                <a:spLocks/>
              </p:cNvSpPr>
              <p:nvPr/>
            </p:nvSpPr>
            <p:spPr bwMode="auto">
              <a:xfrm>
                <a:off x="4907" y="12700"/>
                <a:ext cx="24" cy="42"/>
              </a:xfrm>
              <a:custGeom>
                <a:avLst/>
                <a:gdLst>
                  <a:gd name="T0" fmla="*/ 0 w 24"/>
                  <a:gd name="T1" fmla="*/ 0 h 42"/>
                  <a:gd name="T2" fmla="*/ 12 w 24"/>
                  <a:gd name="T3" fmla="*/ 24 h 42"/>
                  <a:gd name="T4" fmla="*/ 24 w 24"/>
                  <a:gd name="T5" fmla="*/ 42 h 42"/>
                  <a:gd name="T6" fmla="*/ 0 60000 65536"/>
                  <a:gd name="T7" fmla="*/ 0 60000 65536"/>
                  <a:gd name="T8" fmla="*/ 0 60000 65536"/>
                  <a:gd name="T9" fmla="*/ 0 w 24"/>
                  <a:gd name="T10" fmla="*/ 0 h 42"/>
                  <a:gd name="T11" fmla="*/ 24 w 24"/>
                  <a:gd name="T12" fmla="*/ 42 h 42"/>
                </a:gdLst>
                <a:ahLst/>
                <a:cxnLst>
                  <a:cxn ang="T6">
                    <a:pos x="T0" y="T1"/>
                  </a:cxn>
                  <a:cxn ang="T7">
                    <a:pos x="T2" y="T3"/>
                  </a:cxn>
                  <a:cxn ang="T8">
                    <a:pos x="T4" y="T5"/>
                  </a:cxn>
                </a:cxnLst>
                <a:rect l="T9" t="T10" r="T11" b="T12"/>
                <a:pathLst>
                  <a:path w="24" h="42">
                    <a:moveTo>
                      <a:pt x="0" y="0"/>
                    </a:moveTo>
                    <a:lnTo>
                      <a:pt x="12" y="24"/>
                    </a:lnTo>
                    <a:lnTo>
                      <a:pt x="24" y="42"/>
                    </a:lnTo>
                  </a:path>
                </a:pathLst>
              </a:custGeom>
              <a:noFill/>
              <a:ln w="57150">
                <a:solidFill>
                  <a:srgbClr val="993300"/>
                </a:solidFill>
                <a:round/>
                <a:headEnd/>
                <a:tailEnd/>
              </a:ln>
            </p:spPr>
            <p:txBody>
              <a:bodyPr/>
              <a:lstStyle/>
              <a:p>
                <a:endParaRPr lang="en-US"/>
              </a:p>
            </p:txBody>
          </p:sp>
          <p:sp>
            <p:nvSpPr>
              <p:cNvPr id="47359" name="Line 172"/>
              <p:cNvSpPr>
                <a:spLocks noChangeShapeType="1"/>
              </p:cNvSpPr>
              <p:nvPr/>
            </p:nvSpPr>
            <p:spPr bwMode="auto">
              <a:xfrm>
                <a:off x="4931" y="12742"/>
                <a:ext cx="18" cy="36"/>
              </a:xfrm>
              <a:prstGeom prst="line">
                <a:avLst/>
              </a:prstGeom>
              <a:noFill/>
              <a:ln w="57150">
                <a:solidFill>
                  <a:srgbClr val="993300"/>
                </a:solidFill>
                <a:round/>
                <a:headEnd/>
                <a:tailEnd/>
              </a:ln>
            </p:spPr>
            <p:txBody>
              <a:bodyPr/>
              <a:lstStyle/>
              <a:p>
                <a:endParaRPr lang="en-US"/>
              </a:p>
            </p:txBody>
          </p:sp>
          <p:sp>
            <p:nvSpPr>
              <p:cNvPr id="47360" name="Freeform 173"/>
              <p:cNvSpPr>
                <a:spLocks/>
              </p:cNvSpPr>
              <p:nvPr/>
            </p:nvSpPr>
            <p:spPr bwMode="auto">
              <a:xfrm>
                <a:off x="4949" y="12778"/>
                <a:ext cx="24" cy="30"/>
              </a:xfrm>
              <a:custGeom>
                <a:avLst/>
                <a:gdLst>
                  <a:gd name="T0" fmla="*/ 0 w 24"/>
                  <a:gd name="T1" fmla="*/ 0 h 30"/>
                  <a:gd name="T2" fmla="*/ 12 w 24"/>
                  <a:gd name="T3" fmla="*/ 18 h 30"/>
                  <a:gd name="T4" fmla="*/ 24 w 24"/>
                  <a:gd name="T5" fmla="*/ 30 h 30"/>
                  <a:gd name="T6" fmla="*/ 0 60000 65536"/>
                  <a:gd name="T7" fmla="*/ 0 60000 65536"/>
                  <a:gd name="T8" fmla="*/ 0 60000 65536"/>
                  <a:gd name="T9" fmla="*/ 0 w 24"/>
                  <a:gd name="T10" fmla="*/ 0 h 30"/>
                  <a:gd name="T11" fmla="*/ 24 w 24"/>
                  <a:gd name="T12" fmla="*/ 30 h 30"/>
                </a:gdLst>
                <a:ahLst/>
                <a:cxnLst>
                  <a:cxn ang="T6">
                    <a:pos x="T0" y="T1"/>
                  </a:cxn>
                  <a:cxn ang="T7">
                    <a:pos x="T2" y="T3"/>
                  </a:cxn>
                  <a:cxn ang="T8">
                    <a:pos x="T4" y="T5"/>
                  </a:cxn>
                </a:cxnLst>
                <a:rect l="T9" t="T10" r="T11" b="T12"/>
                <a:pathLst>
                  <a:path w="24" h="30">
                    <a:moveTo>
                      <a:pt x="0" y="0"/>
                    </a:moveTo>
                    <a:lnTo>
                      <a:pt x="12" y="18"/>
                    </a:lnTo>
                    <a:lnTo>
                      <a:pt x="24" y="30"/>
                    </a:lnTo>
                  </a:path>
                </a:pathLst>
              </a:custGeom>
              <a:noFill/>
              <a:ln w="57150">
                <a:solidFill>
                  <a:srgbClr val="993300"/>
                </a:solidFill>
                <a:round/>
                <a:headEnd/>
                <a:tailEnd/>
              </a:ln>
            </p:spPr>
            <p:txBody>
              <a:bodyPr/>
              <a:lstStyle/>
              <a:p>
                <a:endParaRPr lang="en-US"/>
              </a:p>
            </p:txBody>
          </p:sp>
          <p:sp>
            <p:nvSpPr>
              <p:cNvPr id="47361" name="Line 174"/>
              <p:cNvSpPr>
                <a:spLocks noChangeShapeType="1"/>
              </p:cNvSpPr>
              <p:nvPr/>
            </p:nvSpPr>
            <p:spPr bwMode="auto">
              <a:xfrm>
                <a:off x="4973" y="12808"/>
                <a:ext cx="24" cy="18"/>
              </a:xfrm>
              <a:prstGeom prst="line">
                <a:avLst/>
              </a:prstGeom>
              <a:noFill/>
              <a:ln w="57150">
                <a:solidFill>
                  <a:srgbClr val="993300"/>
                </a:solidFill>
                <a:round/>
                <a:headEnd/>
                <a:tailEnd/>
              </a:ln>
            </p:spPr>
            <p:txBody>
              <a:bodyPr/>
              <a:lstStyle/>
              <a:p>
                <a:endParaRPr lang="en-US"/>
              </a:p>
            </p:txBody>
          </p:sp>
          <p:sp>
            <p:nvSpPr>
              <p:cNvPr id="47362" name="Line 175"/>
              <p:cNvSpPr>
                <a:spLocks noChangeShapeType="1"/>
              </p:cNvSpPr>
              <p:nvPr/>
            </p:nvSpPr>
            <p:spPr bwMode="auto">
              <a:xfrm>
                <a:off x="4997" y="12826"/>
                <a:ext cx="18" cy="12"/>
              </a:xfrm>
              <a:prstGeom prst="line">
                <a:avLst/>
              </a:prstGeom>
              <a:noFill/>
              <a:ln w="57150">
                <a:solidFill>
                  <a:srgbClr val="993300"/>
                </a:solidFill>
                <a:round/>
                <a:headEnd/>
                <a:tailEnd/>
              </a:ln>
            </p:spPr>
            <p:txBody>
              <a:bodyPr/>
              <a:lstStyle/>
              <a:p>
                <a:endParaRPr lang="en-US"/>
              </a:p>
            </p:txBody>
          </p:sp>
          <p:sp>
            <p:nvSpPr>
              <p:cNvPr id="47363" name="Freeform 176"/>
              <p:cNvSpPr>
                <a:spLocks/>
              </p:cNvSpPr>
              <p:nvPr/>
            </p:nvSpPr>
            <p:spPr bwMode="auto">
              <a:xfrm>
                <a:off x="5015" y="12838"/>
                <a:ext cx="24" cy="12"/>
              </a:xfrm>
              <a:custGeom>
                <a:avLst/>
                <a:gdLst>
                  <a:gd name="T0" fmla="*/ 0 w 24"/>
                  <a:gd name="T1" fmla="*/ 0 h 12"/>
                  <a:gd name="T2" fmla="*/ 12 w 24"/>
                  <a:gd name="T3" fmla="*/ 6 h 12"/>
                  <a:gd name="T4" fmla="*/ 24 w 24"/>
                  <a:gd name="T5" fmla="*/ 12 h 12"/>
                  <a:gd name="T6" fmla="*/ 0 60000 65536"/>
                  <a:gd name="T7" fmla="*/ 0 60000 65536"/>
                  <a:gd name="T8" fmla="*/ 0 60000 65536"/>
                  <a:gd name="T9" fmla="*/ 0 w 24"/>
                  <a:gd name="T10" fmla="*/ 0 h 12"/>
                  <a:gd name="T11" fmla="*/ 24 w 24"/>
                  <a:gd name="T12" fmla="*/ 12 h 12"/>
                </a:gdLst>
                <a:ahLst/>
                <a:cxnLst>
                  <a:cxn ang="T6">
                    <a:pos x="T0" y="T1"/>
                  </a:cxn>
                  <a:cxn ang="T7">
                    <a:pos x="T2" y="T3"/>
                  </a:cxn>
                  <a:cxn ang="T8">
                    <a:pos x="T4" y="T5"/>
                  </a:cxn>
                </a:cxnLst>
                <a:rect l="T9" t="T10" r="T11" b="T12"/>
                <a:pathLst>
                  <a:path w="24" h="12">
                    <a:moveTo>
                      <a:pt x="0" y="0"/>
                    </a:moveTo>
                    <a:lnTo>
                      <a:pt x="12" y="6"/>
                    </a:lnTo>
                    <a:lnTo>
                      <a:pt x="24" y="12"/>
                    </a:lnTo>
                  </a:path>
                </a:pathLst>
              </a:custGeom>
              <a:noFill/>
              <a:ln w="57150">
                <a:solidFill>
                  <a:srgbClr val="993300"/>
                </a:solidFill>
                <a:round/>
                <a:headEnd/>
                <a:tailEnd/>
              </a:ln>
            </p:spPr>
            <p:txBody>
              <a:bodyPr/>
              <a:lstStyle/>
              <a:p>
                <a:endParaRPr lang="en-US"/>
              </a:p>
            </p:txBody>
          </p:sp>
          <p:sp>
            <p:nvSpPr>
              <p:cNvPr id="47364" name="Line 177"/>
              <p:cNvSpPr>
                <a:spLocks noChangeShapeType="1"/>
              </p:cNvSpPr>
              <p:nvPr/>
            </p:nvSpPr>
            <p:spPr bwMode="auto">
              <a:xfrm>
                <a:off x="5039" y="12850"/>
                <a:ext cx="18" cy="6"/>
              </a:xfrm>
              <a:prstGeom prst="line">
                <a:avLst/>
              </a:prstGeom>
              <a:noFill/>
              <a:ln w="57150">
                <a:solidFill>
                  <a:srgbClr val="993300"/>
                </a:solidFill>
                <a:round/>
                <a:headEnd/>
                <a:tailEnd/>
              </a:ln>
            </p:spPr>
            <p:txBody>
              <a:bodyPr/>
              <a:lstStyle/>
              <a:p>
                <a:endParaRPr lang="en-US"/>
              </a:p>
            </p:txBody>
          </p:sp>
          <p:sp>
            <p:nvSpPr>
              <p:cNvPr id="47365" name="Freeform 178"/>
              <p:cNvSpPr>
                <a:spLocks/>
              </p:cNvSpPr>
              <p:nvPr/>
            </p:nvSpPr>
            <p:spPr bwMode="auto">
              <a:xfrm>
                <a:off x="5057" y="12856"/>
                <a:ext cx="24" cy="1"/>
              </a:xfrm>
              <a:custGeom>
                <a:avLst/>
                <a:gdLst>
                  <a:gd name="T0" fmla="*/ 0 w 24"/>
                  <a:gd name="T1" fmla="*/ 0 h 1"/>
                  <a:gd name="T2" fmla="*/ 12 w 24"/>
                  <a:gd name="T3" fmla="*/ 0 h 1"/>
                  <a:gd name="T4" fmla="*/ 24 w 24"/>
                  <a:gd name="T5" fmla="*/ 0 h 1"/>
                  <a:gd name="T6" fmla="*/ 0 60000 65536"/>
                  <a:gd name="T7" fmla="*/ 0 60000 65536"/>
                  <a:gd name="T8" fmla="*/ 0 60000 65536"/>
                  <a:gd name="T9" fmla="*/ 0 w 24"/>
                  <a:gd name="T10" fmla="*/ 0 h 1"/>
                  <a:gd name="T11" fmla="*/ 24 w 24"/>
                  <a:gd name="T12" fmla="*/ 1 h 1"/>
                </a:gdLst>
                <a:ahLst/>
                <a:cxnLst>
                  <a:cxn ang="T6">
                    <a:pos x="T0" y="T1"/>
                  </a:cxn>
                  <a:cxn ang="T7">
                    <a:pos x="T2" y="T3"/>
                  </a:cxn>
                  <a:cxn ang="T8">
                    <a:pos x="T4" y="T5"/>
                  </a:cxn>
                </a:cxnLst>
                <a:rect l="T9" t="T10" r="T11" b="T12"/>
                <a:pathLst>
                  <a:path w="24" h="1">
                    <a:moveTo>
                      <a:pt x="0" y="0"/>
                    </a:moveTo>
                    <a:lnTo>
                      <a:pt x="12" y="0"/>
                    </a:lnTo>
                    <a:lnTo>
                      <a:pt x="24" y="0"/>
                    </a:lnTo>
                  </a:path>
                </a:pathLst>
              </a:custGeom>
              <a:noFill/>
              <a:ln w="57150">
                <a:solidFill>
                  <a:srgbClr val="993300"/>
                </a:solidFill>
                <a:round/>
                <a:headEnd/>
                <a:tailEnd/>
              </a:ln>
            </p:spPr>
            <p:txBody>
              <a:bodyPr/>
              <a:lstStyle/>
              <a:p>
                <a:endParaRPr lang="en-US"/>
              </a:p>
            </p:txBody>
          </p:sp>
          <p:sp>
            <p:nvSpPr>
              <p:cNvPr id="47366" name="Line 179"/>
              <p:cNvSpPr>
                <a:spLocks noChangeShapeType="1"/>
              </p:cNvSpPr>
              <p:nvPr/>
            </p:nvSpPr>
            <p:spPr bwMode="auto">
              <a:xfrm>
                <a:off x="5081" y="12856"/>
                <a:ext cx="18" cy="1"/>
              </a:xfrm>
              <a:prstGeom prst="line">
                <a:avLst/>
              </a:prstGeom>
              <a:noFill/>
              <a:ln w="57150">
                <a:solidFill>
                  <a:srgbClr val="993300"/>
                </a:solidFill>
                <a:round/>
                <a:headEnd/>
                <a:tailEnd/>
              </a:ln>
            </p:spPr>
            <p:txBody>
              <a:bodyPr/>
              <a:lstStyle/>
              <a:p>
                <a:endParaRPr lang="en-US"/>
              </a:p>
            </p:txBody>
          </p:sp>
          <p:sp>
            <p:nvSpPr>
              <p:cNvPr id="47367" name="Freeform 180"/>
              <p:cNvSpPr>
                <a:spLocks/>
              </p:cNvSpPr>
              <p:nvPr/>
            </p:nvSpPr>
            <p:spPr bwMode="auto">
              <a:xfrm>
                <a:off x="5099" y="12856"/>
                <a:ext cx="24" cy="1"/>
              </a:xfrm>
              <a:custGeom>
                <a:avLst/>
                <a:gdLst>
                  <a:gd name="T0" fmla="*/ 0 w 24"/>
                  <a:gd name="T1" fmla="*/ 0 h 1"/>
                  <a:gd name="T2" fmla="*/ 12 w 24"/>
                  <a:gd name="T3" fmla="*/ 0 h 1"/>
                  <a:gd name="T4" fmla="*/ 24 w 24"/>
                  <a:gd name="T5" fmla="*/ 0 h 1"/>
                  <a:gd name="T6" fmla="*/ 0 60000 65536"/>
                  <a:gd name="T7" fmla="*/ 0 60000 65536"/>
                  <a:gd name="T8" fmla="*/ 0 60000 65536"/>
                  <a:gd name="T9" fmla="*/ 0 w 24"/>
                  <a:gd name="T10" fmla="*/ 0 h 1"/>
                  <a:gd name="T11" fmla="*/ 24 w 24"/>
                  <a:gd name="T12" fmla="*/ 1 h 1"/>
                </a:gdLst>
                <a:ahLst/>
                <a:cxnLst>
                  <a:cxn ang="T6">
                    <a:pos x="T0" y="T1"/>
                  </a:cxn>
                  <a:cxn ang="T7">
                    <a:pos x="T2" y="T3"/>
                  </a:cxn>
                  <a:cxn ang="T8">
                    <a:pos x="T4" y="T5"/>
                  </a:cxn>
                </a:cxnLst>
                <a:rect l="T9" t="T10" r="T11" b="T12"/>
                <a:pathLst>
                  <a:path w="24" h="1">
                    <a:moveTo>
                      <a:pt x="0" y="0"/>
                    </a:moveTo>
                    <a:lnTo>
                      <a:pt x="12" y="0"/>
                    </a:lnTo>
                    <a:lnTo>
                      <a:pt x="24" y="0"/>
                    </a:lnTo>
                  </a:path>
                </a:pathLst>
              </a:custGeom>
              <a:noFill/>
              <a:ln w="57150">
                <a:solidFill>
                  <a:srgbClr val="993300"/>
                </a:solidFill>
                <a:round/>
                <a:headEnd/>
                <a:tailEnd/>
              </a:ln>
            </p:spPr>
            <p:txBody>
              <a:bodyPr/>
              <a:lstStyle/>
              <a:p>
                <a:endParaRPr lang="en-US"/>
              </a:p>
            </p:txBody>
          </p:sp>
          <p:sp>
            <p:nvSpPr>
              <p:cNvPr id="47368" name="Line 181"/>
              <p:cNvSpPr>
                <a:spLocks noChangeShapeType="1"/>
              </p:cNvSpPr>
              <p:nvPr/>
            </p:nvSpPr>
            <p:spPr bwMode="auto">
              <a:xfrm>
                <a:off x="5123" y="12856"/>
                <a:ext cx="18" cy="1"/>
              </a:xfrm>
              <a:prstGeom prst="line">
                <a:avLst/>
              </a:prstGeom>
              <a:noFill/>
              <a:ln w="57150">
                <a:solidFill>
                  <a:srgbClr val="993300"/>
                </a:solidFill>
                <a:round/>
                <a:headEnd/>
                <a:tailEnd/>
              </a:ln>
            </p:spPr>
            <p:txBody>
              <a:bodyPr/>
              <a:lstStyle/>
              <a:p>
                <a:endParaRPr lang="en-US"/>
              </a:p>
            </p:txBody>
          </p:sp>
          <p:sp>
            <p:nvSpPr>
              <p:cNvPr id="47369" name="Line 182"/>
              <p:cNvSpPr>
                <a:spLocks noChangeShapeType="1"/>
              </p:cNvSpPr>
              <p:nvPr/>
            </p:nvSpPr>
            <p:spPr bwMode="auto">
              <a:xfrm>
                <a:off x="5141" y="12856"/>
                <a:ext cx="24" cy="1"/>
              </a:xfrm>
              <a:prstGeom prst="line">
                <a:avLst/>
              </a:prstGeom>
              <a:noFill/>
              <a:ln w="57150">
                <a:solidFill>
                  <a:srgbClr val="993300"/>
                </a:solidFill>
                <a:round/>
                <a:headEnd/>
                <a:tailEnd/>
              </a:ln>
            </p:spPr>
            <p:txBody>
              <a:bodyPr/>
              <a:lstStyle/>
              <a:p>
                <a:endParaRPr lang="en-US"/>
              </a:p>
            </p:txBody>
          </p:sp>
          <p:sp>
            <p:nvSpPr>
              <p:cNvPr id="47370" name="Freeform 183"/>
              <p:cNvSpPr>
                <a:spLocks/>
              </p:cNvSpPr>
              <p:nvPr/>
            </p:nvSpPr>
            <p:spPr bwMode="auto">
              <a:xfrm>
                <a:off x="5165" y="12856"/>
                <a:ext cx="24" cy="6"/>
              </a:xfrm>
              <a:custGeom>
                <a:avLst/>
                <a:gdLst>
                  <a:gd name="T0" fmla="*/ 0 w 24"/>
                  <a:gd name="T1" fmla="*/ 0 h 6"/>
                  <a:gd name="T2" fmla="*/ 12 w 24"/>
                  <a:gd name="T3" fmla="*/ 0 h 6"/>
                  <a:gd name="T4" fmla="*/ 24 w 24"/>
                  <a:gd name="T5" fmla="*/ 6 h 6"/>
                  <a:gd name="T6" fmla="*/ 0 60000 65536"/>
                  <a:gd name="T7" fmla="*/ 0 60000 65536"/>
                  <a:gd name="T8" fmla="*/ 0 60000 65536"/>
                  <a:gd name="T9" fmla="*/ 0 w 24"/>
                  <a:gd name="T10" fmla="*/ 0 h 6"/>
                  <a:gd name="T11" fmla="*/ 24 w 24"/>
                  <a:gd name="T12" fmla="*/ 6 h 6"/>
                </a:gdLst>
                <a:ahLst/>
                <a:cxnLst>
                  <a:cxn ang="T6">
                    <a:pos x="T0" y="T1"/>
                  </a:cxn>
                  <a:cxn ang="T7">
                    <a:pos x="T2" y="T3"/>
                  </a:cxn>
                  <a:cxn ang="T8">
                    <a:pos x="T4" y="T5"/>
                  </a:cxn>
                </a:cxnLst>
                <a:rect l="T9" t="T10" r="T11" b="T12"/>
                <a:pathLst>
                  <a:path w="24" h="6">
                    <a:moveTo>
                      <a:pt x="0" y="0"/>
                    </a:moveTo>
                    <a:lnTo>
                      <a:pt x="12" y="0"/>
                    </a:lnTo>
                    <a:lnTo>
                      <a:pt x="24" y="6"/>
                    </a:lnTo>
                  </a:path>
                </a:pathLst>
              </a:custGeom>
              <a:noFill/>
              <a:ln w="57150">
                <a:solidFill>
                  <a:srgbClr val="993300"/>
                </a:solidFill>
                <a:round/>
                <a:headEnd/>
                <a:tailEnd/>
              </a:ln>
            </p:spPr>
            <p:txBody>
              <a:bodyPr/>
              <a:lstStyle/>
              <a:p>
                <a:endParaRPr lang="en-US"/>
              </a:p>
            </p:txBody>
          </p:sp>
          <p:sp>
            <p:nvSpPr>
              <p:cNvPr id="47371" name="Freeform 184"/>
              <p:cNvSpPr>
                <a:spLocks/>
              </p:cNvSpPr>
              <p:nvPr/>
            </p:nvSpPr>
            <p:spPr bwMode="auto">
              <a:xfrm>
                <a:off x="5189" y="12862"/>
                <a:ext cx="18" cy="1"/>
              </a:xfrm>
              <a:custGeom>
                <a:avLst/>
                <a:gdLst>
                  <a:gd name="T0" fmla="*/ 0 w 18"/>
                  <a:gd name="T1" fmla="*/ 0 h 1"/>
                  <a:gd name="T2" fmla="*/ 6 w 18"/>
                  <a:gd name="T3" fmla="*/ 0 h 1"/>
                  <a:gd name="T4" fmla="*/ 18 w 18"/>
                  <a:gd name="T5" fmla="*/ 0 h 1"/>
                  <a:gd name="T6" fmla="*/ 0 60000 65536"/>
                  <a:gd name="T7" fmla="*/ 0 60000 65536"/>
                  <a:gd name="T8" fmla="*/ 0 60000 65536"/>
                  <a:gd name="T9" fmla="*/ 0 w 18"/>
                  <a:gd name="T10" fmla="*/ 0 h 1"/>
                  <a:gd name="T11" fmla="*/ 18 w 18"/>
                  <a:gd name="T12" fmla="*/ 1 h 1"/>
                </a:gdLst>
                <a:ahLst/>
                <a:cxnLst>
                  <a:cxn ang="T6">
                    <a:pos x="T0" y="T1"/>
                  </a:cxn>
                  <a:cxn ang="T7">
                    <a:pos x="T2" y="T3"/>
                  </a:cxn>
                  <a:cxn ang="T8">
                    <a:pos x="T4" y="T5"/>
                  </a:cxn>
                </a:cxnLst>
                <a:rect l="T9" t="T10" r="T11" b="T12"/>
                <a:pathLst>
                  <a:path w="18" h="1">
                    <a:moveTo>
                      <a:pt x="0" y="0"/>
                    </a:moveTo>
                    <a:lnTo>
                      <a:pt x="6" y="0"/>
                    </a:lnTo>
                    <a:lnTo>
                      <a:pt x="18" y="0"/>
                    </a:lnTo>
                  </a:path>
                </a:pathLst>
              </a:custGeom>
              <a:noFill/>
              <a:ln w="57150">
                <a:solidFill>
                  <a:srgbClr val="993300"/>
                </a:solidFill>
                <a:round/>
                <a:headEnd/>
                <a:tailEnd/>
              </a:ln>
            </p:spPr>
            <p:txBody>
              <a:bodyPr/>
              <a:lstStyle/>
              <a:p>
                <a:endParaRPr lang="en-US"/>
              </a:p>
            </p:txBody>
          </p:sp>
          <p:sp>
            <p:nvSpPr>
              <p:cNvPr id="47372" name="Freeform 185"/>
              <p:cNvSpPr>
                <a:spLocks/>
              </p:cNvSpPr>
              <p:nvPr/>
            </p:nvSpPr>
            <p:spPr bwMode="auto">
              <a:xfrm>
                <a:off x="5207" y="12862"/>
                <a:ext cx="24" cy="12"/>
              </a:xfrm>
              <a:custGeom>
                <a:avLst/>
                <a:gdLst>
                  <a:gd name="T0" fmla="*/ 0 w 24"/>
                  <a:gd name="T1" fmla="*/ 0 h 12"/>
                  <a:gd name="T2" fmla="*/ 12 w 24"/>
                  <a:gd name="T3" fmla="*/ 6 h 12"/>
                  <a:gd name="T4" fmla="*/ 24 w 24"/>
                  <a:gd name="T5" fmla="*/ 12 h 12"/>
                  <a:gd name="T6" fmla="*/ 0 60000 65536"/>
                  <a:gd name="T7" fmla="*/ 0 60000 65536"/>
                  <a:gd name="T8" fmla="*/ 0 60000 65536"/>
                  <a:gd name="T9" fmla="*/ 0 w 24"/>
                  <a:gd name="T10" fmla="*/ 0 h 12"/>
                  <a:gd name="T11" fmla="*/ 24 w 24"/>
                  <a:gd name="T12" fmla="*/ 12 h 12"/>
                </a:gdLst>
                <a:ahLst/>
                <a:cxnLst>
                  <a:cxn ang="T6">
                    <a:pos x="T0" y="T1"/>
                  </a:cxn>
                  <a:cxn ang="T7">
                    <a:pos x="T2" y="T3"/>
                  </a:cxn>
                  <a:cxn ang="T8">
                    <a:pos x="T4" y="T5"/>
                  </a:cxn>
                </a:cxnLst>
                <a:rect l="T9" t="T10" r="T11" b="T12"/>
                <a:pathLst>
                  <a:path w="24" h="12">
                    <a:moveTo>
                      <a:pt x="0" y="0"/>
                    </a:moveTo>
                    <a:lnTo>
                      <a:pt x="12" y="6"/>
                    </a:lnTo>
                    <a:lnTo>
                      <a:pt x="24" y="12"/>
                    </a:lnTo>
                  </a:path>
                </a:pathLst>
              </a:custGeom>
              <a:noFill/>
              <a:ln w="57150">
                <a:solidFill>
                  <a:srgbClr val="993300"/>
                </a:solidFill>
                <a:round/>
                <a:headEnd/>
                <a:tailEnd/>
              </a:ln>
            </p:spPr>
            <p:txBody>
              <a:bodyPr/>
              <a:lstStyle/>
              <a:p>
                <a:endParaRPr lang="en-US"/>
              </a:p>
            </p:txBody>
          </p:sp>
          <p:sp>
            <p:nvSpPr>
              <p:cNvPr id="47373" name="Line 186"/>
              <p:cNvSpPr>
                <a:spLocks noChangeShapeType="1"/>
              </p:cNvSpPr>
              <p:nvPr/>
            </p:nvSpPr>
            <p:spPr bwMode="auto">
              <a:xfrm>
                <a:off x="5231" y="12874"/>
                <a:ext cx="18" cy="12"/>
              </a:xfrm>
              <a:prstGeom prst="line">
                <a:avLst/>
              </a:prstGeom>
              <a:noFill/>
              <a:ln w="57150">
                <a:solidFill>
                  <a:srgbClr val="993300"/>
                </a:solidFill>
                <a:round/>
                <a:headEnd/>
                <a:tailEnd/>
              </a:ln>
            </p:spPr>
            <p:txBody>
              <a:bodyPr/>
              <a:lstStyle/>
              <a:p>
                <a:endParaRPr lang="en-US"/>
              </a:p>
            </p:txBody>
          </p:sp>
          <p:sp>
            <p:nvSpPr>
              <p:cNvPr id="47374" name="Freeform 187"/>
              <p:cNvSpPr>
                <a:spLocks/>
              </p:cNvSpPr>
              <p:nvPr/>
            </p:nvSpPr>
            <p:spPr bwMode="auto">
              <a:xfrm>
                <a:off x="5249" y="12886"/>
                <a:ext cx="24" cy="12"/>
              </a:xfrm>
              <a:custGeom>
                <a:avLst/>
                <a:gdLst>
                  <a:gd name="T0" fmla="*/ 0 w 24"/>
                  <a:gd name="T1" fmla="*/ 0 h 12"/>
                  <a:gd name="T2" fmla="*/ 12 w 24"/>
                  <a:gd name="T3" fmla="*/ 6 h 12"/>
                  <a:gd name="T4" fmla="*/ 24 w 24"/>
                  <a:gd name="T5" fmla="*/ 12 h 12"/>
                  <a:gd name="T6" fmla="*/ 0 60000 65536"/>
                  <a:gd name="T7" fmla="*/ 0 60000 65536"/>
                  <a:gd name="T8" fmla="*/ 0 60000 65536"/>
                  <a:gd name="T9" fmla="*/ 0 w 24"/>
                  <a:gd name="T10" fmla="*/ 0 h 12"/>
                  <a:gd name="T11" fmla="*/ 24 w 24"/>
                  <a:gd name="T12" fmla="*/ 12 h 12"/>
                </a:gdLst>
                <a:ahLst/>
                <a:cxnLst>
                  <a:cxn ang="T6">
                    <a:pos x="T0" y="T1"/>
                  </a:cxn>
                  <a:cxn ang="T7">
                    <a:pos x="T2" y="T3"/>
                  </a:cxn>
                  <a:cxn ang="T8">
                    <a:pos x="T4" y="T5"/>
                  </a:cxn>
                </a:cxnLst>
                <a:rect l="T9" t="T10" r="T11" b="T12"/>
                <a:pathLst>
                  <a:path w="24" h="12">
                    <a:moveTo>
                      <a:pt x="0" y="0"/>
                    </a:moveTo>
                    <a:lnTo>
                      <a:pt x="12" y="6"/>
                    </a:lnTo>
                    <a:lnTo>
                      <a:pt x="24" y="12"/>
                    </a:lnTo>
                  </a:path>
                </a:pathLst>
              </a:custGeom>
              <a:noFill/>
              <a:ln w="57150">
                <a:solidFill>
                  <a:srgbClr val="993300"/>
                </a:solidFill>
                <a:round/>
                <a:headEnd/>
                <a:tailEnd/>
              </a:ln>
            </p:spPr>
            <p:txBody>
              <a:bodyPr/>
              <a:lstStyle/>
              <a:p>
                <a:endParaRPr lang="en-US"/>
              </a:p>
            </p:txBody>
          </p:sp>
          <p:sp>
            <p:nvSpPr>
              <p:cNvPr id="47375" name="Line 188"/>
              <p:cNvSpPr>
                <a:spLocks noChangeShapeType="1"/>
              </p:cNvSpPr>
              <p:nvPr/>
            </p:nvSpPr>
            <p:spPr bwMode="auto">
              <a:xfrm>
                <a:off x="5273" y="12898"/>
                <a:ext cx="18" cy="18"/>
              </a:xfrm>
              <a:prstGeom prst="line">
                <a:avLst/>
              </a:prstGeom>
              <a:noFill/>
              <a:ln w="57150">
                <a:solidFill>
                  <a:srgbClr val="993300"/>
                </a:solidFill>
                <a:round/>
                <a:headEnd/>
                <a:tailEnd/>
              </a:ln>
            </p:spPr>
            <p:txBody>
              <a:bodyPr/>
              <a:lstStyle/>
              <a:p>
                <a:endParaRPr lang="en-US"/>
              </a:p>
            </p:txBody>
          </p:sp>
          <p:sp>
            <p:nvSpPr>
              <p:cNvPr id="47376" name="Freeform 189"/>
              <p:cNvSpPr>
                <a:spLocks/>
              </p:cNvSpPr>
              <p:nvPr/>
            </p:nvSpPr>
            <p:spPr bwMode="auto">
              <a:xfrm>
                <a:off x="5291" y="12916"/>
                <a:ext cx="24" cy="24"/>
              </a:xfrm>
              <a:custGeom>
                <a:avLst/>
                <a:gdLst>
                  <a:gd name="T0" fmla="*/ 0 w 24"/>
                  <a:gd name="T1" fmla="*/ 0 h 24"/>
                  <a:gd name="T2" fmla="*/ 12 w 24"/>
                  <a:gd name="T3" fmla="*/ 12 h 24"/>
                  <a:gd name="T4" fmla="*/ 24 w 24"/>
                  <a:gd name="T5" fmla="*/ 24 h 24"/>
                  <a:gd name="T6" fmla="*/ 0 60000 65536"/>
                  <a:gd name="T7" fmla="*/ 0 60000 65536"/>
                  <a:gd name="T8" fmla="*/ 0 60000 65536"/>
                  <a:gd name="T9" fmla="*/ 0 w 24"/>
                  <a:gd name="T10" fmla="*/ 0 h 24"/>
                  <a:gd name="T11" fmla="*/ 24 w 24"/>
                  <a:gd name="T12" fmla="*/ 24 h 24"/>
                </a:gdLst>
                <a:ahLst/>
                <a:cxnLst>
                  <a:cxn ang="T6">
                    <a:pos x="T0" y="T1"/>
                  </a:cxn>
                  <a:cxn ang="T7">
                    <a:pos x="T2" y="T3"/>
                  </a:cxn>
                  <a:cxn ang="T8">
                    <a:pos x="T4" y="T5"/>
                  </a:cxn>
                </a:cxnLst>
                <a:rect l="T9" t="T10" r="T11" b="T12"/>
                <a:pathLst>
                  <a:path w="24" h="24">
                    <a:moveTo>
                      <a:pt x="0" y="0"/>
                    </a:moveTo>
                    <a:lnTo>
                      <a:pt x="12" y="12"/>
                    </a:lnTo>
                    <a:lnTo>
                      <a:pt x="24" y="24"/>
                    </a:lnTo>
                  </a:path>
                </a:pathLst>
              </a:custGeom>
              <a:noFill/>
              <a:ln w="57150">
                <a:solidFill>
                  <a:srgbClr val="993300"/>
                </a:solidFill>
                <a:round/>
                <a:headEnd/>
                <a:tailEnd/>
              </a:ln>
            </p:spPr>
            <p:txBody>
              <a:bodyPr/>
              <a:lstStyle/>
              <a:p>
                <a:endParaRPr lang="en-US"/>
              </a:p>
            </p:txBody>
          </p:sp>
          <p:sp>
            <p:nvSpPr>
              <p:cNvPr id="47377" name="Line 190"/>
              <p:cNvSpPr>
                <a:spLocks noChangeShapeType="1"/>
              </p:cNvSpPr>
              <p:nvPr/>
            </p:nvSpPr>
            <p:spPr bwMode="auto">
              <a:xfrm>
                <a:off x="5315" y="12940"/>
                <a:ext cx="24" cy="18"/>
              </a:xfrm>
              <a:prstGeom prst="line">
                <a:avLst/>
              </a:prstGeom>
              <a:noFill/>
              <a:ln w="57150">
                <a:solidFill>
                  <a:srgbClr val="993300"/>
                </a:solidFill>
                <a:round/>
                <a:headEnd/>
                <a:tailEnd/>
              </a:ln>
            </p:spPr>
            <p:txBody>
              <a:bodyPr/>
              <a:lstStyle/>
              <a:p>
                <a:endParaRPr lang="en-US"/>
              </a:p>
            </p:txBody>
          </p:sp>
          <p:sp>
            <p:nvSpPr>
              <p:cNvPr id="47378" name="Line 191"/>
              <p:cNvSpPr>
                <a:spLocks noChangeShapeType="1"/>
              </p:cNvSpPr>
              <p:nvPr/>
            </p:nvSpPr>
            <p:spPr bwMode="auto">
              <a:xfrm>
                <a:off x="5339" y="12958"/>
                <a:ext cx="18" cy="24"/>
              </a:xfrm>
              <a:prstGeom prst="line">
                <a:avLst/>
              </a:prstGeom>
              <a:noFill/>
              <a:ln w="57150">
                <a:solidFill>
                  <a:srgbClr val="993300"/>
                </a:solidFill>
                <a:round/>
                <a:headEnd/>
                <a:tailEnd/>
              </a:ln>
            </p:spPr>
            <p:txBody>
              <a:bodyPr/>
              <a:lstStyle/>
              <a:p>
                <a:endParaRPr lang="en-US"/>
              </a:p>
            </p:txBody>
          </p:sp>
          <p:sp>
            <p:nvSpPr>
              <p:cNvPr id="47379" name="Freeform 192"/>
              <p:cNvSpPr>
                <a:spLocks/>
              </p:cNvSpPr>
              <p:nvPr/>
            </p:nvSpPr>
            <p:spPr bwMode="auto">
              <a:xfrm>
                <a:off x="5357" y="12982"/>
                <a:ext cx="24" cy="30"/>
              </a:xfrm>
              <a:custGeom>
                <a:avLst/>
                <a:gdLst>
                  <a:gd name="T0" fmla="*/ 0 w 24"/>
                  <a:gd name="T1" fmla="*/ 0 h 30"/>
                  <a:gd name="T2" fmla="*/ 12 w 24"/>
                  <a:gd name="T3" fmla="*/ 12 h 30"/>
                  <a:gd name="T4" fmla="*/ 24 w 24"/>
                  <a:gd name="T5" fmla="*/ 30 h 30"/>
                  <a:gd name="T6" fmla="*/ 0 60000 65536"/>
                  <a:gd name="T7" fmla="*/ 0 60000 65536"/>
                  <a:gd name="T8" fmla="*/ 0 60000 65536"/>
                  <a:gd name="T9" fmla="*/ 0 w 24"/>
                  <a:gd name="T10" fmla="*/ 0 h 30"/>
                  <a:gd name="T11" fmla="*/ 24 w 24"/>
                  <a:gd name="T12" fmla="*/ 30 h 30"/>
                </a:gdLst>
                <a:ahLst/>
                <a:cxnLst>
                  <a:cxn ang="T6">
                    <a:pos x="T0" y="T1"/>
                  </a:cxn>
                  <a:cxn ang="T7">
                    <a:pos x="T2" y="T3"/>
                  </a:cxn>
                  <a:cxn ang="T8">
                    <a:pos x="T4" y="T5"/>
                  </a:cxn>
                </a:cxnLst>
                <a:rect l="T9" t="T10" r="T11" b="T12"/>
                <a:pathLst>
                  <a:path w="24" h="30">
                    <a:moveTo>
                      <a:pt x="0" y="0"/>
                    </a:moveTo>
                    <a:lnTo>
                      <a:pt x="12" y="12"/>
                    </a:lnTo>
                    <a:lnTo>
                      <a:pt x="24" y="30"/>
                    </a:lnTo>
                  </a:path>
                </a:pathLst>
              </a:custGeom>
              <a:noFill/>
              <a:ln w="57150">
                <a:solidFill>
                  <a:srgbClr val="993300"/>
                </a:solidFill>
                <a:round/>
                <a:headEnd/>
                <a:tailEnd/>
              </a:ln>
            </p:spPr>
            <p:txBody>
              <a:bodyPr/>
              <a:lstStyle/>
              <a:p>
                <a:endParaRPr lang="en-US"/>
              </a:p>
            </p:txBody>
          </p:sp>
          <p:sp>
            <p:nvSpPr>
              <p:cNvPr id="47380" name="Line 193"/>
              <p:cNvSpPr>
                <a:spLocks noChangeShapeType="1"/>
              </p:cNvSpPr>
              <p:nvPr/>
            </p:nvSpPr>
            <p:spPr bwMode="auto">
              <a:xfrm>
                <a:off x="5381" y="13012"/>
                <a:ext cx="18" cy="24"/>
              </a:xfrm>
              <a:prstGeom prst="line">
                <a:avLst/>
              </a:prstGeom>
              <a:noFill/>
              <a:ln w="57150">
                <a:solidFill>
                  <a:srgbClr val="993300"/>
                </a:solidFill>
                <a:round/>
                <a:headEnd/>
                <a:tailEnd/>
              </a:ln>
            </p:spPr>
            <p:txBody>
              <a:bodyPr/>
              <a:lstStyle/>
              <a:p>
                <a:endParaRPr lang="en-US"/>
              </a:p>
            </p:txBody>
          </p:sp>
          <p:sp>
            <p:nvSpPr>
              <p:cNvPr id="47381" name="Freeform 194"/>
              <p:cNvSpPr>
                <a:spLocks/>
              </p:cNvSpPr>
              <p:nvPr/>
            </p:nvSpPr>
            <p:spPr bwMode="auto">
              <a:xfrm>
                <a:off x="5399" y="13036"/>
                <a:ext cx="24" cy="24"/>
              </a:xfrm>
              <a:custGeom>
                <a:avLst/>
                <a:gdLst>
                  <a:gd name="T0" fmla="*/ 0 w 24"/>
                  <a:gd name="T1" fmla="*/ 0 h 24"/>
                  <a:gd name="T2" fmla="*/ 12 w 24"/>
                  <a:gd name="T3" fmla="*/ 12 h 24"/>
                  <a:gd name="T4" fmla="*/ 24 w 24"/>
                  <a:gd name="T5" fmla="*/ 24 h 24"/>
                  <a:gd name="T6" fmla="*/ 0 60000 65536"/>
                  <a:gd name="T7" fmla="*/ 0 60000 65536"/>
                  <a:gd name="T8" fmla="*/ 0 60000 65536"/>
                  <a:gd name="T9" fmla="*/ 0 w 24"/>
                  <a:gd name="T10" fmla="*/ 0 h 24"/>
                  <a:gd name="T11" fmla="*/ 24 w 24"/>
                  <a:gd name="T12" fmla="*/ 24 h 24"/>
                </a:gdLst>
                <a:ahLst/>
                <a:cxnLst>
                  <a:cxn ang="T6">
                    <a:pos x="T0" y="T1"/>
                  </a:cxn>
                  <a:cxn ang="T7">
                    <a:pos x="T2" y="T3"/>
                  </a:cxn>
                  <a:cxn ang="T8">
                    <a:pos x="T4" y="T5"/>
                  </a:cxn>
                </a:cxnLst>
                <a:rect l="T9" t="T10" r="T11" b="T12"/>
                <a:pathLst>
                  <a:path w="24" h="24">
                    <a:moveTo>
                      <a:pt x="0" y="0"/>
                    </a:moveTo>
                    <a:lnTo>
                      <a:pt x="12" y="12"/>
                    </a:lnTo>
                    <a:lnTo>
                      <a:pt x="24" y="24"/>
                    </a:lnTo>
                  </a:path>
                </a:pathLst>
              </a:custGeom>
              <a:noFill/>
              <a:ln w="57150">
                <a:solidFill>
                  <a:srgbClr val="993300"/>
                </a:solidFill>
                <a:round/>
                <a:headEnd/>
                <a:tailEnd/>
              </a:ln>
            </p:spPr>
            <p:txBody>
              <a:bodyPr/>
              <a:lstStyle/>
              <a:p>
                <a:endParaRPr lang="en-US"/>
              </a:p>
            </p:txBody>
          </p:sp>
          <p:sp>
            <p:nvSpPr>
              <p:cNvPr id="47382" name="Line 195"/>
              <p:cNvSpPr>
                <a:spLocks noChangeShapeType="1"/>
              </p:cNvSpPr>
              <p:nvPr/>
            </p:nvSpPr>
            <p:spPr bwMode="auto">
              <a:xfrm>
                <a:off x="5423" y="13060"/>
                <a:ext cx="18" cy="24"/>
              </a:xfrm>
              <a:prstGeom prst="line">
                <a:avLst/>
              </a:prstGeom>
              <a:noFill/>
              <a:ln w="57150">
                <a:solidFill>
                  <a:srgbClr val="993300"/>
                </a:solidFill>
                <a:round/>
                <a:headEnd/>
                <a:tailEnd/>
              </a:ln>
            </p:spPr>
            <p:txBody>
              <a:bodyPr/>
              <a:lstStyle/>
              <a:p>
                <a:endParaRPr lang="en-US"/>
              </a:p>
            </p:txBody>
          </p:sp>
          <p:sp>
            <p:nvSpPr>
              <p:cNvPr id="47383" name="Line 196"/>
              <p:cNvSpPr>
                <a:spLocks noChangeShapeType="1"/>
              </p:cNvSpPr>
              <p:nvPr/>
            </p:nvSpPr>
            <p:spPr bwMode="auto">
              <a:xfrm>
                <a:off x="5441" y="13084"/>
                <a:ext cx="24" cy="24"/>
              </a:xfrm>
              <a:prstGeom prst="line">
                <a:avLst/>
              </a:prstGeom>
              <a:noFill/>
              <a:ln w="57150">
                <a:solidFill>
                  <a:srgbClr val="993300"/>
                </a:solidFill>
                <a:round/>
                <a:headEnd/>
                <a:tailEnd/>
              </a:ln>
            </p:spPr>
            <p:txBody>
              <a:bodyPr/>
              <a:lstStyle/>
              <a:p>
                <a:endParaRPr lang="en-US"/>
              </a:p>
            </p:txBody>
          </p:sp>
          <p:sp>
            <p:nvSpPr>
              <p:cNvPr id="47384" name="Line 197"/>
              <p:cNvSpPr>
                <a:spLocks noChangeShapeType="1"/>
              </p:cNvSpPr>
              <p:nvPr/>
            </p:nvSpPr>
            <p:spPr bwMode="auto">
              <a:xfrm>
                <a:off x="5465" y="13108"/>
                <a:ext cx="24" cy="24"/>
              </a:xfrm>
              <a:prstGeom prst="line">
                <a:avLst/>
              </a:prstGeom>
              <a:noFill/>
              <a:ln w="57150">
                <a:solidFill>
                  <a:srgbClr val="993300"/>
                </a:solidFill>
                <a:round/>
                <a:headEnd/>
                <a:tailEnd/>
              </a:ln>
            </p:spPr>
            <p:txBody>
              <a:bodyPr/>
              <a:lstStyle/>
              <a:p>
                <a:endParaRPr lang="en-US"/>
              </a:p>
            </p:txBody>
          </p:sp>
          <p:sp>
            <p:nvSpPr>
              <p:cNvPr id="47385" name="Line 198"/>
              <p:cNvSpPr>
                <a:spLocks noChangeShapeType="1"/>
              </p:cNvSpPr>
              <p:nvPr/>
            </p:nvSpPr>
            <p:spPr bwMode="auto">
              <a:xfrm>
                <a:off x="5489" y="13132"/>
                <a:ext cx="18" cy="18"/>
              </a:xfrm>
              <a:prstGeom prst="line">
                <a:avLst/>
              </a:prstGeom>
              <a:noFill/>
              <a:ln w="57150">
                <a:solidFill>
                  <a:srgbClr val="993300"/>
                </a:solidFill>
                <a:round/>
                <a:headEnd/>
                <a:tailEnd/>
              </a:ln>
            </p:spPr>
            <p:txBody>
              <a:bodyPr/>
              <a:lstStyle/>
              <a:p>
                <a:endParaRPr lang="en-US"/>
              </a:p>
            </p:txBody>
          </p:sp>
          <p:sp>
            <p:nvSpPr>
              <p:cNvPr id="47386" name="Freeform 199"/>
              <p:cNvSpPr>
                <a:spLocks/>
              </p:cNvSpPr>
              <p:nvPr/>
            </p:nvSpPr>
            <p:spPr bwMode="auto">
              <a:xfrm>
                <a:off x="5507" y="13150"/>
                <a:ext cx="24" cy="18"/>
              </a:xfrm>
              <a:custGeom>
                <a:avLst/>
                <a:gdLst>
                  <a:gd name="T0" fmla="*/ 0 w 24"/>
                  <a:gd name="T1" fmla="*/ 0 h 18"/>
                  <a:gd name="T2" fmla="*/ 12 w 24"/>
                  <a:gd name="T3" fmla="*/ 12 h 18"/>
                  <a:gd name="T4" fmla="*/ 24 w 24"/>
                  <a:gd name="T5" fmla="*/ 18 h 18"/>
                  <a:gd name="T6" fmla="*/ 0 60000 65536"/>
                  <a:gd name="T7" fmla="*/ 0 60000 65536"/>
                  <a:gd name="T8" fmla="*/ 0 60000 65536"/>
                  <a:gd name="T9" fmla="*/ 0 w 24"/>
                  <a:gd name="T10" fmla="*/ 0 h 18"/>
                  <a:gd name="T11" fmla="*/ 24 w 24"/>
                  <a:gd name="T12" fmla="*/ 18 h 18"/>
                </a:gdLst>
                <a:ahLst/>
                <a:cxnLst>
                  <a:cxn ang="T6">
                    <a:pos x="T0" y="T1"/>
                  </a:cxn>
                  <a:cxn ang="T7">
                    <a:pos x="T2" y="T3"/>
                  </a:cxn>
                  <a:cxn ang="T8">
                    <a:pos x="T4" y="T5"/>
                  </a:cxn>
                </a:cxnLst>
                <a:rect l="T9" t="T10" r="T11" b="T12"/>
                <a:pathLst>
                  <a:path w="24" h="18">
                    <a:moveTo>
                      <a:pt x="0" y="0"/>
                    </a:moveTo>
                    <a:lnTo>
                      <a:pt x="12" y="12"/>
                    </a:lnTo>
                    <a:lnTo>
                      <a:pt x="24" y="18"/>
                    </a:lnTo>
                  </a:path>
                </a:pathLst>
              </a:custGeom>
              <a:noFill/>
              <a:ln w="57150">
                <a:solidFill>
                  <a:srgbClr val="993300"/>
                </a:solidFill>
                <a:round/>
                <a:headEnd/>
                <a:tailEnd/>
              </a:ln>
            </p:spPr>
            <p:txBody>
              <a:bodyPr/>
              <a:lstStyle/>
              <a:p>
                <a:endParaRPr lang="en-US"/>
              </a:p>
            </p:txBody>
          </p:sp>
          <p:sp>
            <p:nvSpPr>
              <p:cNvPr id="47387" name="Line 200"/>
              <p:cNvSpPr>
                <a:spLocks noChangeShapeType="1"/>
              </p:cNvSpPr>
              <p:nvPr/>
            </p:nvSpPr>
            <p:spPr bwMode="auto">
              <a:xfrm>
                <a:off x="5531" y="13168"/>
                <a:ext cx="18" cy="12"/>
              </a:xfrm>
              <a:prstGeom prst="line">
                <a:avLst/>
              </a:prstGeom>
              <a:noFill/>
              <a:ln w="57150">
                <a:solidFill>
                  <a:srgbClr val="993300"/>
                </a:solidFill>
                <a:round/>
                <a:headEnd/>
                <a:tailEnd/>
              </a:ln>
            </p:spPr>
            <p:txBody>
              <a:bodyPr/>
              <a:lstStyle/>
              <a:p>
                <a:endParaRPr lang="en-US"/>
              </a:p>
            </p:txBody>
          </p:sp>
          <p:sp>
            <p:nvSpPr>
              <p:cNvPr id="47388" name="Freeform 201"/>
              <p:cNvSpPr>
                <a:spLocks/>
              </p:cNvSpPr>
              <p:nvPr/>
            </p:nvSpPr>
            <p:spPr bwMode="auto">
              <a:xfrm>
                <a:off x="5549" y="13180"/>
                <a:ext cx="24" cy="12"/>
              </a:xfrm>
              <a:custGeom>
                <a:avLst/>
                <a:gdLst>
                  <a:gd name="T0" fmla="*/ 0 w 24"/>
                  <a:gd name="T1" fmla="*/ 0 h 12"/>
                  <a:gd name="T2" fmla="*/ 12 w 24"/>
                  <a:gd name="T3" fmla="*/ 6 h 12"/>
                  <a:gd name="T4" fmla="*/ 24 w 24"/>
                  <a:gd name="T5" fmla="*/ 12 h 12"/>
                  <a:gd name="T6" fmla="*/ 0 60000 65536"/>
                  <a:gd name="T7" fmla="*/ 0 60000 65536"/>
                  <a:gd name="T8" fmla="*/ 0 60000 65536"/>
                  <a:gd name="T9" fmla="*/ 0 w 24"/>
                  <a:gd name="T10" fmla="*/ 0 h 12"/>
                  <a:gd name="T11" fmla="*/ 24 w 24"/>
                  <a:gd name="T12" fmla="*/ 12 h 12"/>
                </a:gdLst>
                <a:ahLst/>
                <a:cxnLst>
                  <a:cxn ang="T6">
                    <a:pos x="T0" y="T1"/>
                  </a:cxn>
                  <a:cxn ang="T7">
                    <a:pos x="T2" y="T3"/>
                  </a:cxn>
                  <a:cxn ang="T8">
                    <a:pos x="T4" y="T5"/>
                  </a:cxn>
                </a:cxnLst>
                <a:rect l="T9" t="T10" r="T11" b="T12"/>
                <a:pathLst>
                  <a:path w="24" h="12">
                    <a:moveTo>
                      <a:pt x="0" y="0"/>
                    </a:moveTo>
                    <a:lnTo>
                      <a:pt x="12" y="6"/>
                    </a:lnTo>
                    <a:lnTo>
                      <a:pt x="24" y="12"/>
                    </a:lnTo>
                  </a:path>
                </a:pathLst>
              </a:custGeom>
              <a:noFill/>
              <a:ln w="57150">
                <a:solidFill>
                  <a:srgbClr val="993300"/>
                </a:solidFill>
                <a:round/>
                <a:headEnd/>
                <a:tailEnd/>
              </a:ln>
            </p:spPr>
            <p:txBody>
              <a:bodyPr/>
              <a:lstStyle/>
              <a:p>
                <a:endParaRPr lang="en-US"/>
              </a:p>
            </p:txBody>
          </p:sp>
          <p:sp>
            <p:nvSpPr>
              <p:cNvPr id="47389" name="Line 202"/>
              <p:cNvSpPr>
                <a:spLocks noChangeShapeType="1"/>
              </p:cNvSpPr>
              <p:nvPr/>
            </p:nvSpPr>
            <p:spPr bwMode="auto">
              <a:xfrm>
                <a:off x="5573" y="13192"/>
                <a:ext cx="18" cy="12"/>
              </a:xfrm>
              <a:prstGeom prst="line">
                <a:avLst/>
              </a:prstGeom>
              <a:noFill/>
              <a:ln w="57150">
                <a:solidFill>
                  <a:srgbClr val="993300"/>
                </a:solidFill>
                <a:round/>
                <a:headEnd/>
                <a:tailEnd/>
              </a:ln>
            </p:spPr>
            <p:txBody>
              <a:bodyPr/>
              <a:lstStyle/>
              <a:p>
                <a:endParaRPr lang="en-US"/>
              </a:p>
            </p:txBody>
          </p:sp>
          <p:sp>
            <p:nvSpPr>
              <p:cNvPr id="47390" name="Line 203"/>
              <p:cNvSpPr>
                <a:spLocks noChangeShapeType="1"/>
              </p:cNvSpPr>
              <p:nvPr/>
            </p:nvSpPr>
            <p:spPr bwMode="auto">
              <a:xfrm>
                <a:off x="5591" y="13204"/>
                <a:ext cx="24" cy="6"/>
              </a:xfrm>
              <a:prstGeom prst="line">
                <a:avLst/>
              </a:prstGeom>
              <a:noFill/>
              <a:ln w="57150">
                <a:solidFill>
                  <a:srgbClr val="993300"/>
                </a:solidFill>
                <a:round/>
                <a:headEnd/>
                <a:tailEnd/>
              </a:ln>
            </p:spPr>
            <p:txBody>
              <a:bodyPr/>
              <a:lstStyle/>
              <a:p>
                <a:endParaRPr lang="en-US"/>
              </a:p>
            </p:txBody>
          </p:sp>
          <p:sp>
            <p:nvSpPr>
              <p:cNvPr id="47391" name="Line 204"/>
              <p:cNvSpPr>
                <a:spLocks noChangeShapeType="1"/>
              </p:cNvSpPr>
              <p:nvPr/>
            </p:nvSpPr>
            <p:spPr bwMode="auto">
              <a:xfrm>
                <a:off x="5615" y="13210"/>
                <a:ext cx="24" cy="6"/>
              </a:xfrm>
              <a:prstGeom prst="line">
                <a:avLst/>
              </a:prstGeom>
              <a:noFill/>
              <a:ln w="57150">
                <a:solidFill>
                  <a:srgbClr val="993300"/>
                </a:solidFill>
                <a:round/>
                <a:headEnd/>
                <a:tailEnd/>
              </a:ln>
            </p:spPr>
            <p:txBody>
              <a:bodyPr/>
              <a:lstStyle/>
              <a:p>
                <a:endParaRPr lang="en-US"/>
              </a:p>
            </p:txBody>
          </p:sp>
          <p:sp>
            <p:nvSpPr>
              <p:cNvPr id="47392" name="Line 205"/>
              <p:cNvSpPr>
                <a:spLocks noChangeShapeType="1"/>
              </p:cNvSpPr>
              <p:nvPr/>
            </p:nvSpPr>
            <p:spPr bwMode="auto">
              <a:xfrm>
                <a:off x="5639" y="13216"/>
                <a:ext cx="18" cy="1"/>
              </a:xfrm>
              <a:prstGeom prst="line">
                <a:avLst/>
              </a:prstGeom>
              <a:noFill/>
              <a:ln w="57150">
                <a:solidFill>
                  <a:srgbClr val="993300"/>
                </a:solidFill>
                <a:round/>
                <a:headEnd/>
                <a:tailEnd/>
              </a:ln>
            </p:spPr>
            <p:txBody>
              <a:bodyPr/>
              <a:lstStyle/>
              <a:p>
                <a:endParaRPr lang="en-US"/>
              </a:p>
            </p:txBody>
          </p:sp>
          <p:sp>
            <p:nvSpPr>
              <p:cNvPr id="47393" name="Freeform 206"/>
              <p:cNvSpPr>
                <a:spLocks/>
              </p:cNvSpPr>
              <p:nvPr/>
            </p:nvSpPr>
            <p:spPr bwMode="auto">
              <a:xfrm>
                <a:off x="5657" y="13216"/>
                <a:ext cx="24" cy="6"/>
              </a:xfrm>
              <a:custGeom>
                <a:avLst/>
                <a:gdLst>
                  <a:gd name="T0" fmla="*/ 0 w 24"/>
                  <a:gd name="T1" fmla="*/ 0 h 6"/>
                  <a:gd name="T2" fmla="*/ 12 w 24"/>
                  <a:gd name="T3" fmla="*/ 0 h 6"/>
                  <a:gd name="T4" fmla="*/ 24 w 24"/>
                  <a:gd name="T5" fmla="*/ 6 h 6"/>
                  <a:gd name="T6" fmla="*/ 0 60000 65536"/>
                  <a:gd name="T7" fmla="*/ 0 60000 65536"/>
                  <a:gd name="T8" fmla="*/ 0 60000 65536"/>
                  <a:gd name="T9" fmla="*/ 0 w 24"/>
                  <a:gd name="T10" fmla="*/ 0 h 6"/>
                  <a:gd name="T11" fmla="*/ 24 w 24"/>
                  <a:gd name="T12" fmla="*/ 6 h 6"/>
                </a:gdLst>
                <a:ahLst/>
                <a:cxnLst>
                  <a:cxn ang="T6">
                    <a:pos x="T0" y="T1"/>
                  </a:cxn>
                  <a:cxn ang="T7">
                    <a:pos x="T2" y="T3"/>
                  </a:cxn>
                  <a:cxn ang="T8">
                    <a:pos x="T4" y="T5"/>
                  </a:cxn>
                </a:cxnLst>
                <a:rect l="T9" t="T10" r="T11" b="T12"/>
                <a:pathLst>
                  <a:path w="24" h="6">
                    <a:moveTo>
                      <a:pt x="0" y="0"/>
                    </a:moveTo>
                    <a:lnTo>
                      <a:pt x="12" y="0"/>
                    </a:lnTo>
                    <a:lnTo>
                      <a:pt x="24" y="6"/>
                    </a:lnTo>
                  </a:path>
                </a:pathLst>
              </a:custGeom>
              <a:noFill/>
              <a:ln w="57150">
                <a:solidFill>
                  <a:srgbClr val="993300"/>
                </a:solidFill>
                <a:round/>
                <a:headEnd/>
                <a:tailEnd/>
              </a:ln>
            </p:spPr>
            <p:txBody>
              <a:bodyPr/>
              <a:lstStyle/>
              <a:p>
                <a:endParaRPr lang="en-US"/>
              </a:p>
            </p:txBody>
          </p:sp>
          <p:sp>
            <p:nvSpPr>
              <p:cNvPr id="47394" name="Line 207"/>
              <p:cNvSpPr>
                <a:spLocks noChangeShapeType="1"/>
              </p:cNvSpPr>
              <p:nvPr/>
            </p:nvSpPr>
            <p:spPr bwMode="auto">
              <a:xfrm>
                <a:off x="5681" y="13222"/>
                <a:ext cx="18" cy="6"/>
              </a:xfrm>
              <a:prstGeom prst="line">
                <a:avLst/>
              </a:prstGeom>
              <a:noFill/>
              <a:ln w="57150">
                <a:solidFill>
                  <a:srgbClr val="993300"/>
                </a:solidFill>
                <a:round/>
                <a:headEnd/>
                <a:tailEnd/>
              </a:ln>
            </p:spPr>
            <p:txBody>
              <a:bodyPr/>
              <a:lstStyle/>
              <a:p>
                <a:endParaRPr lang="en-US"/>
              </a:p>
            </p:txBody>
          </p:sp>
          <p:sp>
            <p:nvSpPr>
              <p:cNvPr id="47395" name="Freeform 208"/>
              <p:cNvSpPr>
                <a:spLocks/>
              </p:cNvSpPr>
              <p:nvPr/>
            </p:nvSpPr>
            <p:spPr bwMode="auto">
              <a:xfrm>
                <a:off x="5699" y="13228"/>
                <a:ext cx="24" cy="1"/>
              </a:xfrm>
              <a:custGeom>
                <a:avLst/>
                <a:gdLst>
                  <a:gd name="T0" fmla="*/ 0 w 24"/>
                  <a:gd name="T1" fmla="*/ 0 h 1"/>
                  <a:gd name="T2" fmla="*/ 12 w 24"/>
                  <a:gd name="T3" fmla="*/ 0 h 1"/>
                  <a:gd name="T4" fmla="*/ 24 w 24"/>
                  <a:gd name="T5" fmla="*/ 0 h 1"/>
                  <a:gd name="T6" fmla="*/ 0 60000 65536"/>
                  <a:gd name="T7" fmla="*/ 0 60000 65536"/>
                  <a:gd name="T8" fmla="*/ 0 60000 65536"/>
                  <a:gd name="T9" fmla="*/ 0 w 24"/>
                  <a:gd name="T10" fmla="*/ 0 h 1"/>
                  <a:gd name="T11" fmla="*/ 24 w 24"/>
                  <a:gd name="T12" fmla="*/ 1 h 1"/>
                </a:gdLst>
                <a:ahLst/>
                <a:cxnLst>
                  <a:cxn ang="T6">
                    <a:pos x="T0" y="T1"/>
                  </a:cxn>
                  <a:cxn ang="T7">
                    <a:pos x="T2" y="T3"/>
                  </a:cxn>
                  <a:cxn ang="T8">
                    <a:pos x="T4" y="T5"/>
                  </a:cxn>
                </a:cxnLst>
                <a:rect l="T9" t="T10" r="T11" b="T12"/>
                <a:pathLst>
                  <a:path w="24" h="1">
                    <a:moveTo>
                      <a:pt x="0" y="0"/>
                    </a:moveTo>
                    <a:lnTo>
                      <a:pt x="12" y="0"/>
                    </a:lnTo>
                    <a:lnTo>
                      <a:pt x="24" y="0"/>
                    </a:lnTo>
                  </a:path>
                </a:pathLst>
              </a:custGeom>
              <a:noFill/>
              <a:ln w="57150">
                <a:solidFill>
                  <a:srgbClr val="993300"/>
                </a:solidFill>
                <a:round/>
                <a:headEnd/>
                <a:tailEnd/>
              </a:ln>
            </p:spPr>
            <p:txBody>
              <a:bodyPr/>
              <a:lstStyle/>
              <a:p>
                <a:endParaRPr lang="en-US"/>
              </a:p>
            </p:txBody>
          </p:sp>
          <p:sp>
            <p:nvSpPr>
              <p:cNvPr id="47396" name="Line 209"/>
              <p:cNvSpPr>
                <a:spLocks noChangeShapeType="1"/>
              </p:cNvSpPr>
              <p:nvPr/>
            </p:nvSpPr>
            <p:spPr bwMode="auto">
              <a:xfrm>
                <a:off x="5723" y="13228"/>
                <a:ext cx="18" cy="6"/>
              </a:xfrm>
              <a:prstGeom prst="line">
                <a:avLst/>
              </a:prstGeom>
              <a:noFill/>
              <a:ln w="57150">
                <a:solidFill>
                  <a:srgbClr val="993300"/>
                </a:solidFill>
                <a:round/>
                <a:headEnd/>
                <a:tailEnd/>
              </a:ln>
            </p:spPr>
            <p:txBody>
              <a:bodyPr/>
              <a:lstStyle/>
              <a:p>
                <a:endParaRPr lang="en-US"/>
              </a:p>
            </p:txBody>
          </p:sp>
          <p:sp>
            <p:nvSpPr>
              <p:cNvPr id="47397" name="Line 210"/>
              <p:cNvSpPr>
                <a:spLocks noChangeShapeType="1"/>
              </p:cNvSpPr>
              <p:nvPr/>
            </p:nvSpPr>
            <p:spPr bwMode="auto">
              <a:xfrm>
                <a:off x="5741" y="13234"/>
                <a:ext cx="24" cy="6"/>
              </a:xfrm>
              <a:prstGeom prst="line">
                <a:avLst/>
              </a:prstGeom>
              <a:noFill/>
              <a:ln w="57150">
                <a:solidFill>
                  <a:srgbClr val="993300"/>
                </a:solidFill>
                <a:round/>
                <a:headEnd/>
                <a:tailEnd/>
              </a:ln>
            </p:spPr>
            <p:txBody>
              <a:bodyPr/>
              <a:lstStyle/>
              <a:p>
                <a:endParaRPr lang="en-US"/>
              </a:p>
            </p:txBody>
          </p:sp>
          <p:sp>
            <p:nvSpPr>
              <p:cNvPr id="47398" name="Line 211"/>
              <p:cNvSpPr>
                <a:spLocks noChangeShapeType="1"/>
              </p:cNvSpPr>
              <p:nvPr/>
            </p:nvSpPr>
            <p:spPr bwMode="auto">
              <a:xfrm>
                <a:off x="5765" y="13240"/>
                <a:ext cx="24" cy="6"/>
              </a:xfrm>
              <a:prstGeom prst="line">
                <a:avLst/>
              </a:prstGeom>
              <a:noFill/>
              <a:ln w="57150">
                <a:solidFill>
                  <a:srgbClr val="993300"/>
                </a:solidFill>
                <a:round/>
                <a:headEnd/>
                <a:tailEnd/>
              </a:ln>
            </p:spPr>
            <p:txBody>
              <a:bodyPr/>
              <a:lstStyle/>
              <a:p>
                <a:endParaRPr lang="en-US"/>
              </a:p>
            </p:txBody>
          </p:sp>
          <p:sp>
            <p:nvSpPr>
              <p:cNvPr id="47399" name="Line 212"/>
              <p:cNvSpPr>
                <a:spLocks noChangeShapeType="1"/>
              </p:cNvSpPr>
              <p:nvPr/>
            </p:nvSpPr>
            <p:spPr bwMode="auto">
              <a:xfrm>
                <a:off x="5789" y="13246"/>
                <a:ext cx="18" cy="6"/>
              </a:xfrm>
              <a:prstGeom prst="line">
                <a:avLst/>
              </a:prstGeom>
              <a:noFill/>
              <a:ln w="57150">
                <a:solidFill>
                  <a:srgbClr val="993300"/>
                </a:solidFill>
                <a:round/>
                <a:headEnd/>
                <a:tailEnd/>
              </a:ln>
            </p:spPr>
            <p:txBody>
              <a:bodyPr/>
              <a:lstStyle/>
              <a:p>
                <a:endParaRPr lang="en-US"/>
              </a:p>
            </p:txBody>
          </p:sp>
          <p:sp>
            <p:nvSpPr>
              <p:cNvPr id="47400" name="Freeform 213"/>
              <p:cNvSpPr>
                <a:spLocks/>
              </p:cNvSpPr>
              <p:nvPr/>
            </p:nvSpPr>
            <p:spPr bwMode="auto">
              <a:xfrm>
                <a:off x="5807" y="13252"/>
                <a:ext cx="24" cy="12"/>
              </a:xfrm>
              <a:custGeom>
                <a:avLst/>
                <a:gdLst>
                  <a:gd name="T0" fmla="*/ 0 w 24"/>
                  <a:gd name="T1" fmla="*/ 0 h 12"/>
                  <a:gd name="T2" fmla="*/ 12 w 24"/>
                  <a:gd name="T3" fmla="*/ 6 h 12"/>
                  <a:gd name="T4" fmla="*/ 24 w 24"/>
                  <a:gd name="T5" fmla="*/ 12 h 12"/>
                  <a:gd name="T6" fmla="*/ 0 60000 65536"/>
                  <a:gd name="T7" fmla="*/ 0 60000 65536"/>
                  <a:gd name="T8" fmla="*/ 0 60000 65536"/>
                  <a:gd name="T9" fmla="*/ 0 w 24"/>
                  <a:gd name="T10" fmla="*/ 0 h 12"/>
                  <a:gd name="T11" fmla="*/ 24 w 24"/>
                  <a:gd name="T12" fmla="*/ 12 h 12"/>
                </a:gdLst>
                <a:ahLst/>
                <a:cxnLst>
                  <a:cxn ang="T6">
                    <a:pos x="T0" y="T1"/>
                  </a:cxn>
                  <a:cxn ang="T7">
                    <a:pos x="T2" y="T3"/>
                  </a:cxn>
                  <a:cxn ang="T8">
                    <a:pos x="T4" y="T5"/>
                  </a:cxn>
                </a:cxnLst>
                <a:rect l="T9" t="T10" r="T11" b="T12"/>
                <a:pathLst>
                  <a:path w="24" h="12">
                    <a:moveTo>
                      <a:pt x="0" y="0"/>
                    </a:moveTo>
                    <a:lnTo>
                      <a:pt x="12" y="6"/>
                    </a:lnTo>
                    <a:lnTo>
                      <a:pt x="24" y="12"/>
                    </a:lnTo>
                  </a:path>
                </a:pathLst>
              </a:custGeom>
              <a:noFill/>
              <a:ln w="57150">
                <a:solidFill>
                  <a:srgbClr val="993300"/>
                </a:solidFill>
                <a:round/>
                <a:headEnd/>
                <a:tailEnd/>
              </a:ln>
            </p:spPr>
            <p:txBody>
              <a:bodyPr/>
              <a:lstStyle/>
              <a:p>
                <a:endParaRPr lang="en-US"/>
              </a:p>
            </p:txBody>
          </p:sp>
          <p:sp>
            <p:nvSpPr>
              <p:cNvPr id="47401" name="Line 214"/>
              <p:cNvSpPr>
                <a:spLocks noChangeShapeType="1"/>
              </p:cNvSpPr>
              <p:nvPr/>
            </p:nvSpPr>
            <p:spPr bwMode="auto">
              <a:xfrm>
                <a:off x="5831" y="13264"/>
                <a:ext cx="18" cy="12"/>
              </a:xfrm>
              <a:prstGeom prst="line">
                <a:avLst/>
              </a:prstGeom>
              <a:noFill/>
              <a:ln w="57150">
                <a:solidFill>
                  <a:srgbClr val="993300"/>
                </a:solidFill>
                <a:round/>
                <a:headEnd/>
                <a:tailEnd/>
              </a:ln>
            </p:spPr>
            <p:txBody>
              <a:bodyPr/>
              <a:lstStyle/>
              <a:p>
                <a:endParaRPr lang="en-US"/>
              </a:p>
            </p:txBody>
          </p:sp>
          <p:sp>
            <p:nvSpPr>
              <p:cNvPr id="47402" name="Freeform 215"/>
              <p:cNvSpPr>
                <a:spLocks/>
              </p:cNvSpPr>
              <p:nvPr/>
            </p:nvSpPr>
            <p:spPr bwMode="auto">
              <a:xfrm>
                <a:off x="5849" y="13276"/>
                <a:ext cx="24" cy="18"/>
              </a:xfrm>
              <a:custGeom>
                <a:avLst/>
                <a:gdLst>
                  <a:gd name="T0" fmla="*/ 0 w 24"/>
                  <a:gd name="T1" fmla="*/ 0 h 18"/>
                  <a:gd name="T2" fmla="*/ 12 w 24"/>
                  <a:gd name="T3" fmla="*/ 6 h 18"/>
                  <a:gd name="T4" fmla="*/ 24 w 24"/>
                  <a:gd name="T5" fmla="*/ 18 h 18"/>
                  <a:gd name="T6" fmla="*/ 0 60000 65536"/>
                  <a:gd name="T7" fmla="*/ 0 60000 65536"/>
                  <a:gd name="T8" fmla="*/ 0 60000 65536"/>
                  <a:gd name="T9" fmla="*/ 0 w 24"/>
                  <a:gd name="T10" fmla="*/ 0 h 18"/>
                  <a:gd name="T11" fmla="*/ 24 w 24"/>
                  <a:gd name="T12" fmla="*/ 18 h 18"/>
                </a:gdLst>
                <a:ahLst/>
                <a:cxnLst>
                  <a:cxn ang="T6">
                    <a:pos x="T0" y="T1"/>
                  </a:cxn>
                  <a:cxn ang="T7">
                    <a:pos x="T2" y="T3"/>
                  </a:cxn>
                  <a:cxn ang="T8">
                    <a:pos x="T4" y="T5"/>
                  </a:cxn>
                </a:cxnLst>
                <a:rect l="T9" t="T10" r="T11" b="T12"/>
                <a:pathLst>
                  <a:path w="24" h="18">
                    <a:moveTo>
                      <a:pt x="0" y="0"/>
                    </a:moveTo>
                    <a:lnTo>
                      <a:pt x="12" y="6"/>
                    </a:lnTo>
                    <a:lnTo>
                      <a:pt x="24" y="18"/>
                    </a:lnTo>
                  </a:path>
                </a:pathLst>
              </a:custGeom>
              <a:noFill/>
              <a:ln w="57150">
                <a:solidFill>
                  <a:srgbClr val="993300"/>
                </a:solidFill>
                <a:round/>
                <a:headEnd/>
                <a:tailEnd/>
              </a:ln>
            </p:spPr>
            <p:txBody>
              <a:bodyPr/>
              <a:lstStyle/>
              <a:p>
                <a:endParaRPr lang="en-US"/>
              </a:p>
            </p:txBody>
          </p:sp>
          <p:sp>
            <p:nvSpPr>
              <p:cNvPr id="47403" name="Line 216"/>
              <p:cNvSpPr>
                <a:spLocks noChangeShapeType="1"/>
              </p:cNvSpPr>
              <p:nvPr/>
            </p:nvSpPr>
            <p:spPr bwMode="auto">
              <a:xfrm>
                <a:off x="5873" y="13294"/>
                <a:ext cx="18" cy="18"/>
              </a:xfrm>
              <a:prstGeom prst="line">
                <a:avLst/>
              </a:prstGeom>
              <a:noFill/>
              <a:ln w="57150">
                <a:solidFill>
                  <a:srgbClr val="993300"/>
                </a:solidFill>
                <a:round/>
                <a:headEnd/>
                <a:tailEnd/>
              </a:ln>
            </p:spPr>
            <p:txBody>
              <a:bodyPr/>
              <a:lstStyle/>
              <a:p>
                <a:endParaRPr lang="en-US"/>
              </a:p>
            </p:txBody>
          </p:sp>
          <p:sp>
            <p:nvSpPr>
              <p:cNvPr id="47404" name="Freeform 217"/>
              <p:cNvSpPr>
                <a:spLocks/>
              </p:cNvSpPr>
              <p:nvPr/>
            </p:nvSpPr>
            <p:spPr bwMode="auto">
              <a:xfrm>
                <a:off x="5891" y="13312"/>
                <a:ext cx="24" cy="18"/>
              </a:xfrm>
              <a:custGeom>
                <a:avLst/>
                <a:gdLst>
                  <a:gd name="T0" fmla="*/ 0 w 24"/>
                  <a:gd name="T1" fmla="*/ 0 h 18"/>
                  <a:gd name="T2" fmla="*/ 12 w 24"/>
                  <a:gd name="T3" fmla="*/ 6 h 18"/>
                  <a:gd name="T4" fmla="*/ 24 w 24"/>
                  <a:gd name="T5" fmla="*/ 18 h 18"/>
                  <a:gd name="T6" fmla="*/ 0 60000 65536"/>
                  <a:gd name="T7" fmla="*/ 0 60000 65536"/>
                  <a:gd name="T8" fmla="*/ 0 60000 65536"/>
                  <a:gd name="T9" fmla="*/ 0 w 24"/>
                  <a:gd name="T10" fmla="*/ 0 h 18"/>
                  <a:gd name="T11" fmla="*/ 24 w 24"/>
                  <a:gd name="T12" fmla="*/ 18 h 18"/>
                </a:gdLst>
                <a:ahLst/>
                <a:cxnLst>
                  <a:cxn ang="T6">
                    <a:pos x="T0" y="T1"/>
                  </a:cxn>
                  <a:cxn ang="T7">
                    <a:pos x="T2" y="T3"/>
                  </a:cxn>
                  <a:cxn ang="T8">
                    <a:pos x="T4" y="T5"/>
                  </a:cxn>
                </a:cxnLst>
                <a:rect l="T9" t="T10" r="T11" b="T12"/>
                <a:pathLst>
                  <a:path w="24" h="18">
                    <a:moveTo>
                      <a:pt x="0" y="0"/>
                    </a:moveTo>
                    <a:lnTo>
                      <a:pt x="12" y="6"/>
                    </a:lnTo>
                    <a:lnTo>
                      <a:pt x="24" y="18"/>
                    </a:lnTo>
                  </a:path>
                </a:pathLst>
              </a:custGeom>
              <a:noFill/>
              <a:ln w="57150">
                <a:solidFill>
                  <a:srgbClr val="993300"/>
                </a:solidFill>
                <a:round/>
                <a:headEnd/>
                <a:tailEnd/>
              </a:ln>
            </p:spPr>
            <p:txBody>
              <a:bodyPr/>
              <a:lstStyle/>
              <a:p>
                <a:endParaRPr lang="en-US"/>
              </a:p>
            </p:txBody>
          </p:sp>
          <p:sp>
            <p:nvSpPr>
              <p:cNvPr id="47405" name="Freeform 218"/>
              <p:cNvSpPr>
                <a:spLocks/>
              </p:cNvSpPr>
              <p:nvPr/>
            </p:nvSpPr>
            <p:spPr bwMode="auto">
              <a:xfrm>
                <a:off x="5915" y="13330"/>
                <a:ext cx="24" cy="30"/>
              </a:xfrm>
              <a:custGeom>
                <a:avLst/>
                <a:gdLst>
                  <a:gd name="T0" fmla="*/ 0 w 24"/>
                  <a:gd name="T1" fmla="*/ 0 h 30"/>
                  <a:gd name="T2" fmla="*/ 12 w 24"/>
                  <a:gd name="T3" fmla="*/ 12 h 30"/>
                  <a:gd name="T4" fmla="*/ 24 w 24"/>
                  <a:gd name="T5" fmla="*/ 30 h 30"/>
                  <a:gd name="T6" fmla="*/ 0 60000 65536"/>
                  <a:gd name="T7" fmla="*/ 0 60000 65536"/>
                  <a:gd name="T8" fmla="*/ 0 60000 65536"/>
                  <a:gd name="T9" fmla="*/ 0 w 24"/>
                  <a:gd name="T10" fmla="*/ 0 h 30"/>
                  <a:gd name="T11" fmla="*/ 24 w 24"/>
                  <a:gd name="T12" fmla="*/ 30 h 30"/>
                </a:gdLst>
                <a:ahLst/>
                <a:cxnLst>
                  <a:cxn ang="T6">
                    <a:pos x="T0" y="T1"/>
                  </a:cxn>
                  <a:cxn ang="T7">
                    <a:pos x="T2" y="T3"/>
                  </a:cxn>
                  <a:cxn ang="T8">
                    <a:pos x="T4" y="T5"/>
                  </a:cxn>
                </a:cxnLst>
                <a:rect l="T9" t="T10" r="T11" b="T12"/>
                <a:pathLst>
                  <a:path w="24" h="30">
                    <a:moveTo>
                      <a:pt x="0" y="0"/>
                    </a:moveTo>
                    <a:lnTo>
                      <a:pt x="12" y="12"/>
                    </a:lnTo>
                    <a:lnTo>
                      <a:pt x="24" y="30"/>
                    </a:lnTo>
                  </a:path>
                </a:pathLst>
              </a:custGeom>
              <a:noFill/>
              <a:ln w="57150">
                <a:solidFill>
                  <a:srgbClr val="993300"/>
                </a:solidFill>
                <a:round/>
                <a:headEnd/>
                <a:tailEnd/>
              </a:ln>
            </p:spPr>
            <p:txBody>
              <a:bodyPr/>
              <a:lstStyle/>
              <a:p>
                <a:endParaRPr lang="en-US"/>
              </a:p>
            </p:txBody>
          </p:sp>
          <p:sp>
            <p:nvSpPr>
              <p:cNvPr id="47406" name="Line 219"/>
              <p:cNvSpPr>
                <a:spLocks noChangeShapeType="1"/>
              </p:cNvSpPr>
              <p:nvPr/>
            </p:nvSpPr>
            <p:spPr bwMode="auto">
              <a:xfrm>
                <a:off x="5939" y="13360"/>
                <a:ext cx="18" cy="24"/>
              </a:xfrm>
              <a:prstGeom prst="line">
                <a:avLst/>
              </a:prstGeom>
              <a:noFill/>
              <a:ln w="57150">
                <a:solidFill>
                  <a:srgbClr val="993300"/>
                </a:solidFill>
                <a:round/>
                <a:headEnd/>
                <a:tailEnd/>
              </a:ln>
            </p:spPr>
            <p:txBody>
              <a:bodyPr/>
              <a:lstStyle/>
              <a:p>
                <a:endParaRPr lang="en-US"/>
              </a:p>
            </p:txBody>
          </p:sp>
          <p:sp>
            <p:nvSpPr>
              <p:cNvPr id="47407" name="Freeform 220"/>
              <p:cNvSpPr>
                <a:spLocks/>
              </p:cNvSpPr>
              <p:nvPr/>
            </p:nvSpPr>
            <p:spPr bwMode="auto">
              <a:xfrm>
                <a:off x="5957" y="13384"/>
                <a:ext cx="24" cy="30"/>
              </a:xfrm>
              <a:custGeom>
                <a:avLst/>
                <a:gdLst>
                  <a:gd name="T0" fmla="*/ 0 w 24"/>
                  <a:gd name="T1" fmla="*/ 0 h 30"/>
                  <a:gd name="T2" fmla="*/ 12 w 24"/>
                  <a:gd name="T3" fmla="*/ 12 h 30"/>
                  <a:gd name="T4" fmla="*/ 24 w 24"/>
                  <a:gd name="T5" fmla="*/ 30 h 30"/>
                  <a:gd name="T6" fmla="*/ 0 60000 65536"/>
                  <a:gd name="T7" fmla="*/ 0 60000 65536"/>
                  <a:gd name="T8" fmla="*/ 0 60000 65536"/>
                  <a:gd name="T9" fmla="*/ 0 w 24"/>
                  <a:gd name="T10" fmla="*/ 0 h 30"/>
                  <a:gd name="T11" fmla="*/ 24 w 24"/>
                  <a:gd name="T12" fmla="*/ 30 h 30"/>
                </a:gdLst>
                <a:ahLst/>
                <a:cxnLst>
                  <a:cxn ang="T6">
                    <a:pos x="T0" y="T1"/>
                  </a:cxn>
                  <a:cxn ang="T7">
                    <a:pos x="T2" y="T3"/>
                  </a:cxn>
                  <a:cxn ang="T8">
                    <a:pos x="T4" y="T5"/>
                  </a:cxn>
                </a:cxnLst>
                <a:rect l="T9" t="T10" r="T11" b="T12"/>
                <a:pathLst>
                  <a:path w="24" h="30">
                    <a:moveTo>
                      <a:pt x="0" y="0"/>
                    </a:moveTo>
                    <a:lnTo>
                      <a:pt x="12" y="12"/>
                    </a:lnTo>
                    <a:lnTo>
                      <a:pt x="24" y="30"/>
                    </a:lnTo>
                  </a:path>
                </a:pathLst>
              </a:custGeom>
              <a:noFill/>
              <a:ln w="57150">
                <a:solidFill>
                  <a:srgbClr val="993300"/>
                </a:solidFill>
                <a:round/>
                <a:headEnd/>
                <a:tailEnd/>
              </a:ln>
            </p:spPr>
            <p:txBody>
              <a:bodyPr/>
              <a:lstStyle/>
              <a:p>
                <a:endParaRPr lang="en-US"/>
              </a:p>
            </p:txBody>
          </p:sp>
          <p:sp>
            <p:nvSpPr>
              <p:cNvPr id="47408" name="Line 221"/>
              <p:cNvSpPr>
                <a:spLocks noChangeShapeType="1"/>
              </p:cNvSpPr>
              <p:nvPr/>
            </p:nvSpPr>
            <p:spPr bwMode="auto">
              <a:xfrm>
                <a:off x="5981" y="13414"/>
                <a:ext cx="18" cy="30"/>
              </a:xfrm>
              <a:prstGeom prst="line">
                <a:avLst/>
              </a:prstGeom>
              <a:noFill/>
              <a:ln w="57150">
                <a:solidFill>
                  <a:srgbClr val="993300"/>
                </a:solidFill>
                <a:round/>
                <a:headEnd/>
                <a:tailEnd/>
              </a:ln>
            </p:spPr>
            <p:txBody>
              <a:bodyPr/>
              <a:lstStyle/>
              <a:p>
                <a:endParaRPr lang="en-US"/>
              </a:p>
            </p:txBody>
          </p:sp>
          <p:sp>
            <p:nvSpPr>
              <p:cNvPr id="47409" name="Freeform 222"/>
              <p:cNvSpPr>
                <a:spLocks/>
              </p:cNvSpPr>
              <p:nvPr/>
            </p:nvSpPr>
            <p:spPr bwMode="auto">
              <a:xfrm>
                <a:off x="5999" y="13444"/>
                <a:ext cx="24" cy="30"/>
              </a:xfrm>
              <a:custGeom>
                <a:avLst/>
                <a:gdLst>
                  <a:gd name="T0" fmla="*/ 0 w 24"/>
                  <a:gd name="T1" fmla="*/ 0 h 30"/>
                  <a:gd name="T2" fmla="*/ 12 w 24"/>
                  <a:gd name="T3" fmla="*/ 12 h 30"/>
                  <a:gd name="T4" fmla="*/ 24 w 24"/>
                  <a:gd name="T5" fmla="*/ 30 h 30"/>
                  <a:gd name="T6" fmla="*/ 0 60000 65536"/>
                  <a:gd name="T7" fmla="*/ 0 60000 65536"/>
                  <a:gd name="T8" fmla="*/ 0 60000 65536"/>
                  <a:gd name="T9" fmla="*/ 0 w 24"/>
                  <a:gd name="T10" fmla="*/ 0 h 30"/>
                  <a:gd name="T11" fmla="*/ 24 w 24"/>
                  <a:gd name="T12" fmla="*/ 30 h 30"/>
                </a:gdLst>
                <a:ahLst/>
                <a:cxnLst>
                  <a:cxn ang="T6">
                    <a:pos x="T0" y="T1"/>
                  </a:cxn>
                  <a:cxn ang="T7">
                    <a:pos x="T2" y="T3"/>
                  </a:cxn>
                  <a:cxn ang="T8">
                    <a:pos x="T4" y="T5"/>
                  </a:cxn>
                </a:cxnLst>
                <a:rect l="T9" t="T10" r="T11" b="T12"/>
                <a:pathLst>
                  <a:path w="24" h="30">
                    <a:moveTo>
                      <a:pt x="0" y="0"/>
                    </a:moveTo>
                    <a:lnTo>
                      <a:pt x="12" y="12"/>
                    </a:lnTo>
                    <a:lnTo>
                      <a:pt x="24" y="30"/>
                    </a:lnTo>
                  </a:path>
                </a:pathLst>
              </a:custGeom>
              <a:noFill/>
              <a:ln w="57150">
                <a:solidFill>
                  <a:srgbClr val="993300"/>
                </a:solidFill>
                <a:round/>
                <a:headEnd/>
                <a:tailEnd/>
              </a:ln>
            </p:spPr>
            <p:txBody>
              <a:bodyPr/>
              <a:lstStyle/>
              <a:p>
                <a:endParaRPr lang="en-US"/>
              </a:p>
            </p:txBody>
          </p:sp>
          <p:sp>
            <p:nvSpPr>
              <p:cNvPr id="47410" name="Line 223"/>
              <p:cNvSpPr>
                <a:spLocks noChangeShapeType="1"/>
              </p:cNvSpPr>
              <p:nvPr/>
            </p:nvSpPr>
            <p:spPr bwMode="auto">
              <a:xfrm>
                <a:off x="6023" y="13474"/>
                <a:ext cx="18" cy="30"/>
              </a:xfrm>
              <a:prstGeom prst="line">
                <a:avLst/>
              </a:prstGeom>
              <a:noFill/>
              <a:ln w="57150">
                <a:solidFill>
                  <a:srgbClr val="993300"/>
                </a:solidFill>
                <a:round/>
                <a:headEnd/>
                <a:tailEnd/>
              </a:ln>
            </p:spPr>
            <p:txBody>
              <a:bodyPr/>
              <a:lstStyle/>
              <a:p>
                <a:endParaRPr lang="en-US"/>
              </a:p>
            </p:txBody>
          </p:sp>
          <p:sp>
            <p:nvSpPr>
              <p:cNvPr id="47411" name="Line 224"/>
              <p:cNvSpPr>
                <a:spLocks noChangeShapeType="1"/>
              </p:cNvSpPr>
              <p:nvPr/>
            </p:nvSpPr>
            <p:spPr bwMode="auto">
              <a:xfrm>
                <a:off x="6041" y="13504"/>
                <a:ext cx="24" cy="30"/>
              </a:xfrm>
              <a:prstGeom prst="line">
                <a:avLst/>
              </a:prstGeom>
              <a:noFill/>
              <a:ln w="57150">
                <a:solidFill>
                  <a:srgbClr val="993300"/>
                </a:solidFill>
                <a:round/>
                <a:headEnd/>
                <a:tailEnd/>
              </a:ln>
            </p:spPr>
            <p:txBody>
              <a:bodyPr/>
              <a:lstStyle/>
              <a:p>
                <a:endParaRPr lang="en-US"/>
              </a:p>
            </p:txBody>
          </p:sp>
          <p:sp>
            <p:nvSpPr>
              <p:cNvPr id="47412" name="Line 225"/>
              <p:cNvSpPr>
                <a:spLocks noChangeShapeType="1"/>
              </p:cNvSpPr>
              <p:nvPr/>
            </p:nvSpPr>
            <p:spPr bwMode="auto">
              <a:xfrm>
                <a:off x="6065" y="13534"/>
                <a:ext cx="24" cy="30"/>
              </a:xfrm>
              <a:prstGeom prst="line">
                <a:avLst/>
              </a:prstGeom>
              <a:noFill/>
              <a:ln w="57150">
                <a:solidFill>
                  <a:srgbClr val="993300"/>
                </a:solidFill>
                <a:round/>
                <a:headEnd/>
                <a:tailEnd/>
              </a:ln>
            </p:spPr>
            <p:txBody>
              <a:bodyPr/>
              <a:lstStyle/>
              <a:p>
                <a:endParaRPr lang="en-US"/>
              </a:p>
            </p:txBody>
          </p:sp>
          <p:sp>
            <p:nvSpPr>
              <p:cNvPr id="47413" name="Line 226"/>
              <p:cNvSpPr>
                <a:spLocks noChangeShapeType="1"/>
              </p:cNvSpPr>
              <p:nvPr/>
            </p:nvSpPr>
            <p:spPr bwMode="auto">
              <a:xfrm>
                <a:off x="6089" y="13564"/>
                <a:ext cx="18" cy="30"/>
              </a:xfrm>
              <a:prstGeom prst="line">
                <a:avLst/>
              </a:prstGeom>
              <a:noFill/>
              <a:ln w="57150">
                <a:solidFill>
                  <a:srgbClr val="993300"/>
                </a:solidFill>
                <a:round/>
                <a:headEnd/>
                <a:tailEnd/>
              </a:ln>
            </p:spPr>
            <p:txBody>
              <a:bodyPr/>
              <a:lstStyle/>
              <a:p>
                <a:endParaRPr lang="en-US"/>
              </a:p>
            </p:txBody>
          </p:sp>
          <p:sp>
            <p:nvSpPr>
              <p:cNvPr id="47414" name="Freeform 227"/>
              <p:cNvSpPr>
                <a:spLocks/>
              </p:cNvSpPr>
              <p:nvPr/>
            </p:nvSpPr>
            <p:spPr bwMode="auto">
              <a:xfrm>
                <a:off x="6107" y="13594"/>
                <a:ext cx="24" cy="30"/>
              </a:xfrm>
              <a:custGeom>
                <a:avLst/>
                <a:gdLst>
                  <a:gd name="T0" fmla="*/ 0 w 24"/>
                  <a:gd name="T1" fmla="*/ 0 h 30"/>
                  <a:gd name="T2" fmla="*/ 12 w 24"/>
                  <a:gd name="T3" fmla="*/ 18 h 30"/>
                  <a:gd name="T4" fmla="*/ 24 w 24"/>
                  <a:gd name="T5" fmla="*/ 30 h 30"/>
                  <a:gd name="T6" fmla="*/ 0 60000 65536"/>
                  <a:gd name="T7" fmla="*/ 0 60000 65536"/>
                  <a:gd name="T8" fmla="*/ 0 60000 65536"/>
                  <a:gd name="T9" fmla="*/ 0 w 24"/>
                  <a:gd name="T10" fmla="*/ 0 h 30"/>
                  <a:gd name="T11" fmla="*/ 24 w 24"/>
                  <a:gd name="T12" fmla="*/ 30 h 30"/>
                </a:gdLst>
                <a:ahLst/>
                <a:cxnLst>
                  <a:cxn ang="T6">
                    <a:pos x="T0" y="T1"/>
                  </a:cxn>
                  <a:cxn ang="T7">
                    <a:pos x="T2" y="T3"/>
                  </a:cxn>
                  <a:cxn ang="T8">
                    <a:pos x="T4" y="T5"/>
                  </a:cxn>
                </a:cxnLst>
                <a:rect l="T9" t="T10" r="T11" b="T12"/>
                <a:pathLst>
                  <a:path w="24" h="30">
                    <a:moveTo>
                      <a:pt x="0" y="0"/>
                    </a:moveTo>
                    <a:lnTo>
                      <a:pt x="12" y="18"/>
                    </a:lnTo>
                    <a:lnTo>
                      <a:pt x="24" y="30"/>
                    </a:lnTo>
                  </a:path>
                </a:pathLst>
              </a:custGeom>
              <a:noFill/>
              <a:ln w="57150">
                <a:solidFill>
                  <a:srgbClr val="993300"/>
                </a:solidFill>
                <a:round/>
                <a:headEnd/>
                <a:tailEnd/>
              </a:ln>
            </p:spPr>
            <p:txBody>
              <a:bodyPr/>
              <a:lstStyle/>
              <a:p>
                <a:endParaRPr lang="en-US"/>
              </a:p>
            </p:txBody>
          </p:sp>
          <p:sp>
            <p:nvSpPr>
              <p:cNvPr id="47415" name="Line 228"/>
              <p:cNvSpPr>
                <a:spLocks noChangeShapeType="1"/>
              </p:cNvSpPr>
              <p:nvPr/>
            </p:nvSpPr>
            <p:spPr bwMode="auto">
              <a:xfrm>
                <a:off x="6131" y="13624"/>
                <a:ext cx="18" cy="24"/>
              </a:xfrm>
              <a:prstGeom prst="line">
                <a:avLst/>
              </a:prstGeom>
              <a:noFill/>
              <a:ln w="57150">
                <a:solidFill>
                  <a:srgbClr val="993300"/>
                </a:solidFill>
                <a:round/>
                <a:headEnd/>
                <a:tailEnd/>
              </a:ln>
            </p:spPr>
            <p:txBody>
              <a:bodyPr/>
              <a:lstStyle/>
              <a:p>
                <a:endParaRPr lang="en-US"/>
              </a:p>
            </p:txBody>
          </p:sp>
          <p:sp>
            <p:nvSpPr>
              <p:cNvPr id="47416" name="Freeform 229"/>
              <p:cNvSpPr>
                <a:spLocks/>
              </p:cNvSpPr>
              <p:nvPr/>
            </p:nvSpPr>
            <p:spPr bwMode="auto">
              <a:xfrm>
                <a:off x="6149" y="13648"/>
                <a:ext cx="24" cy="30"/>
              </a:xfrm>
              <a:custGeom>
                <a:avLst/>
                <a:gdLst>
                  <a:gd name="T0" fmla="*/ 0 w 24"/>
                  <a:gd name="T1" fmla="*/ 0 h 30"/>
                  <a:gd name="T2" fmla="*/ 12 w 24"/>
                  <a:gd name="T3" fmla="*/ 12 h 30"/>
                  <a:gd name="T4" fmla="*/ 24 w 24"/>
                  <a:gd name="T5" fmla="*/ 30 h 30"/>
                  <a:gd name="T6" fmla="*/ 0 60000 65536"/>
                  <a:gd name="T7" fmla="*/ 0 60000 65536"/>
                  <a:gd name="T8" fmla="*/ 0 60000 65536"/>
                  <a:gd name="T9" fmla="*/ 0 w 24"/>
                  <a:gd name="T10" fmla="*/ 0 h 30"/>
                  <a:gd name="T11" fmla="*/ 24 w 24"/>
                  <a:gd name="T12" fmla="*/ 30 h 30"/>
                </a:gdLst>
                <a:ahLst/>
                <a:cxnLst>
                  <a:cxn ang="T6">
                    <a:pos x="T0" y="T1"/>
                  </a:cxn>
                  <a:cxn ang="T7">
                    <a:pos x="T2" y="T3"/>
                  </a:cxn>
                  <a:cxn ang="T8">
                    <a:pos x="T4" y="T5"/>
                  </a:cxn>
                </a:cxnLst>
                <a:rect l="T9" t="T10" r="T11" b="T12"/>
                <a:pathLst>
                  <a:path w="24" h="30">
                    <a:moveTo>
                      <a:pt x="0" y="0"/>
                    </a:moveTo>
                    <a:lnTo>
                      <a:pt x="12" y="12"/>
                    </a:lnTo>
                    <a:lnTo>
                      <a:pt x="24" y="30"/>
                    </a:lnTo>
                  </a:path>
                </a:pathLst>
              </a:custGeom>
              <a:noFill/>
              <a:ln w="57150">
                <a:solidFill>
                  <a:srgbClr val="993300"/>
                </a:solidFill>
                <a:round/>
                <a:headEnd/>
                <a:tailEnd/>
              </a:ln>
            </p:spPr>
            <p:txBody>
              <a:bodyPr/>
              <a:lstStyle/>
              <a:p>
                <a:endParaRPr lang="en-US"/>
              </a:p>
            </p:txBody>
          </p:sp>
          <p:sp>
            <p:nvSpPr>
              <p:cNvPr id="47417" name="Line 230"/>
              <p:cNvSpPr>
                <a:spLocks noChangeShapeType="1"/>
              </p:cNvSpPr>
              <p:nvPr/>
            </p:nvSpPr>
            <p:spPr bwMode="auto">
              <a:xfrm>
                <a:off x="6173" y="13678"/>
                <a:ext cx="18" cy="24"/>
              </a:xfrm>
              <a:prstGeom prst="line">
                <a:avLst/>
              </a:prstGeom>
              <a:noFill/>
              <a:ln w="57150">
                <a:solidFill>
                  <a:srgbClr val="993300"/>
                </a:solidFill>
                <a:round/>
                <a:headEnd/>
                <a:tailEnd/>
              </a:ln>
            </p:spPr>
            <p:txBody>
              <a:bodyPr/>
              <a:lstStyle/>
              <a:p>
                <a:endParaRPr lang="en-US"/>
              </a:p>
            </p:txBody>
          </p:sp>
          <p:sp>
            <p:nvSpPr>
              <p:cNvPr id="47418" name="Line 231"/>
              <p:cNvSpPr>
                <a:spLocks noChangeShapeType="1"/>
              </p:cNvSpPr>
              <p:nvPr/>
            </p:nvSpPr>
            <p:spPr bwMode="auto">
              <a:xfrm>
                <a:off x="6191" y="13702"/>
                <a:ext cx="24" cy="18"/>
              </a:xfrm>
              <a:prstGeom prst="line">
                <a:avLst/>
              </a:prstGeom>
              <a:noFill/>
              <a:ln w="57150">
                <a:solidFill>
                  <a:srgbClr val="993300"/>
                </a:solidFill>
                <a:round/>
                <a:headEnd/>
                <a:tailEnd/>
              </a:ln>
            </p:spPr>
            <p:txBody>
              <a:bodyPr/>
              <a:lstStyle/>
              <a:p>
                <a:endParaRPr lang="en-US"/>
              </a:p>
            </p:txBody>
          </p:sp>
          <p:sp>
            <p:nvSpPr>
              <p:cNvPr id="47419" name="Line 232"/>
              <p:cNvSpPr>
                <a:spLocks noChangeShapeType="1"/>
              </p:cNvSpPr>
              <p:nvPr/>
            </p:nvSpPr>
            <p:spPr bwMode="auto">
              <a:xfrm>
                <a:off x="6215" y="13720"/>
                <a:ext cx="24" cy="18"/>
              </a:xfrm>
              <a:prstGeom prst="line">
                <a:avLst/>
              </a:prstGeom>
              <a:noFill/>
              <a:ln w="57150">
                <a:solidFill>
                  <a:srgbClr val="993300"/>
                </a:solidFill>
                <a:round/>
                <a:headEnd/>
                <a:tailEnd/>
              </a:ln>
            </p:spPr>
            <p:txBody>
              <a:bodyPr/>
              <a:lstStyle/>
              <a:p>
                <a:endParaRPr lang="en-US"/>
              </a:p>
            </p:txBody>
          </p:sp>
          <p:sp>
            <p:nvSpPr>
              <p:cNvPr id="47420" name="Line 233"/>
              <p:cNvSpPr>
                <a:spLocks noChangeShapeType="1"/>
              </p:cNvSpPr>
              <p:nvPr/>
            </p:nvSpPr>
            <p:spPr bwMode="auto">
              <a:xfrm>
                <a:off x="6239" y="13738"/>
                <a:ext cx="18" cy="18"/>
              </a:xfrm>
              <a:prstGeom prst="line">
                <a:avLst/>
              </a:prstGeom>
              <a:noFill/>
              <a:ln w="57150">
                <a:solidFill>
                  <a:srgbClr val="993300"/>
                </a:solidFill>
                <a:round/>
                <a:headEnd/>
                <a:tailEnd/>
              </a:ln>
            </p:spPr>
            <p:txBody>
              <a:bodyPr/>
              <a:lstStyle/>
              <a:p>
                <a:endParaRPr lang="en-US"/>
              </a:p>
            </p:txBody>
          </p:sp>
          <p:sp>
            <p:nvSpPr>
              <p:cNvPr id="47421" name="Freeform 234"/>
              <p:cNvSpPr>
                <a:spLocks/>
              </p:cNvSpPr>
              <p:nvPr/>
            </p:nvSpPr>
            <p:spPr bwMode="auto">
              <a:xfrm>
                <a:off x="6257" y="13756"/>
                <a:ext cx="24" cy="12"/>
              </a:xfrm>
              <a:custGeom>
                <a:avLst/>
                <a:gdLst>
                  <a:gd name="T0" fmla="*/ 0 w 24"/>
                  <a:gd name="T1" fmla="*/ 0 h 12"/>
                  <a:gd name="T2" fmla="*/ 12 w 24"/>
                  <a:gd name="T3" fmla="*/ 6 h 12"/>
                  <a:gd name="T4" fmla="*/ 24 w 24"/>
                  <a:gd name="T5" fmla="*/ 12 h 12"/>
                  <a:gd name="T6" fmla="*/ 0 60000 65536"/>
                  <a:gd name="T7" fmla="*/ 0 60000 65536"/>
                  <a:gd name="T8" fmla="*/ 0 60000 65536"/>
                  <a:gd name="T9" fmla="*/ 0 w 24"/>
                  <a:gd name="T10" fmla="*/ 0 h 12"/>
                  <a:gd name="T11" fmla="*/ 24 w 24"/>
                  <a:gd name="T12" fmla="*/ 12 h 12"/>
                </a:gdLst>
                <a:ahLst/>
                <a:cxnLst>
                  <a:cxn ang="T6">
                    <a:pos x="T0" y="T1"/>
                  </a:cxn>
                  <a:cxn ang="T7">
                    <a:pos x="T2" y="T3"/>
                  </a:cxn>
                  <a:cxn ang="T8">
                    <a:pos x="T4" y="T5"/>
                  </a:cxn>
                </a:cxnLst>
                <a:rect l="T9" t="T10" r="T11" b="T12"/>
                <a:pathLst>
                  <a:path w="24" h="12">
                    <a:moveTo>
                      <a:pt x="0" y="0"/>
                    </a:moveTo>
                    <a:lnTo>
                      <a:pt x="12" y="6"/>
                    </a:lnTo>
                    <a:lnTo>
                      <a:pt x="24" y="12"/>
                    </a:lnTo>
                  </a:path>
                </a:pathLst>
              </a:custGeom>
              <a:noFill/>
              <a:ln w="57150">
                <a:solidFill>
                  <a:srgbClr val="993300"/>
                </a:solidFill>
                <a:round/>
                <a:headEnd/>
                <a:tailEnd/>
              </a:ln>
            </p:spPr>
            <p:txBody>
              <a:bodyPr/>
              <a:lstStyle/>
              <a:p>
                <a:endParaRPr lang="en-US"/>
              </a:p>
            </p:txBody>
          </p:sp>
          <p:sp>
            <p:nvSpPr>
              <p:cNvPr id="47422" name="Line 235"/>
              <p:cNvSpPr>
                <a:spLocks noChangeShapeType="1"/>
              </p:cNvSpPr>
              <p:nvPr/>
            </p:nvSpPr>
            <p:spPr bwMode="auto">
              <a:xfrm>
                <a:off x="6281" y="13768"/>
                <a:ext cx="18" cy="6"/>
              </a:xfrm>
              <a:prstGeom prst="line">
                <a:avLst/>
              </a:prstGeom>
              <a:noFill/>
              <a:ln w="57150">
                <a:solidFill>
                  <a:srgbClr val="993300"/>
                </a:solidFill>
                <a:round/>
                <a:headEnd/>
                <a:tailEnd/>
              </a:ln>
            </p:spPr>
            <p:txBody>
              <a:bodyPr/>
              <a:lstStyle/>
              <a:p>
                <a:endParaRPr lang="en-US"/>
              </a:p>
            </p:txBody>
          </p:sp>
          <p:sp>
            <p:nvSpPr>
              <p:cNvPr id="47423" name="Freeform 236"/>
              <p:cNvSpPr>
                <a:spLocks/>
              </p:cNvSpPr>
              <p:nvPr/>
            </p:nvSpPr>
            <p:spPr bwMode="auto">
              <a:xfrm>
                <a:off x="6299" y="13774"/>
                <a:ext cx="24" cy="6"/>
              </a:xfrm>
              <a:custGeom>
                <a:avLst/>
                <a:gdLst>
                  <a:gd name="T0" fmla="*/ 0 w 24"/>
                  <a:gd name="T1" fmla="*/ 0 h 6"/>
                  <a:gd name="T2" fmla="*/ 12 w 24"/>
                  <a:gd name="T3" fmla="*/ 0 h 6"/>
                  <a:gd name="T4" fmla="*/ 24 w 24"/>
                  <a:gd name="T5" fmla="*/ 6 h 6"/>
                  <a:gd name="T6" fmla="*/ 0 60000 65536"/>
                  <a:gd name="T7" fmla="*/ 0 60000 65536"/>
                  <a:gd name="T8" fmla="*/ 0 60000 65536"/>
                  <a:gd name="T9" fmla="*/ 0 w 24"/>
                  <a:gd name="T10" fmla="*/ 0 h 6"/>
                  <a:gd name="T11" fmla="*/ 24 w 24"/>
                  <a:gd name="T12" fmla="*/ 6 h 6"/>
                </a:gdLst>
                <a:ahLst/>
                <a:cxnLst>
                  <a:cxn ang="T6">
                    <a:pos x="T0" y="T1"/>
                  </a:cxn>
                  <a:cxn ang="T7">
                    <a:pos x="T2" y="T3"/>
                  </a:cxn>
                  <a:cxn ang="T8">
                    <a:pos x="T4" y="T5"/>
                  </a:cxn>
                </a:cxnLst>
                <a:rect l="T9" t="T10" r="T11" b="T12"/>
                <a:pathLst>
                  <a:path w="24" h="6">
                    <a:moveTo>
                      <a:pt x="0" y="0"/>
                    </a:moveTo>
                    <a:lnTo>
                      <a:pt x="12" y="0"/>
                    </a:lnTo>
                    <a:lnTo>
                      <a:pt x="24" y="6"/>
                    </a:lnTo>
                  </a:path>
                </a:pathLst>
              </a:custGeom>
              <a:noFill/>
              <a:ln w="57150">
                <a:solidFill>
                  <a:srgbClr val="993300"/>
                </a:solidFill>
                <a:round/>
                <a:headEnd/>
                <a:tailEnd/>
              </a:ln>
            </p:spPr>
            <p:txBody>
              <a:bodyPr/>
              <a:lstStyle/>
              <a:p>
                <a:endParaRPr lang="en-US"/>
              </a:p>
            </p:txBody>
          </p:sp>
          <p:sp>
            <p:nvSpPr>
              <p:cNvPr id="47424" name="Line 237"/>
              <p:cNvSpPr>
                <a:spLocks noChangeShapeType="1"/>
              </p:cNvSpPr>
              <p:nvPr/>
            </p:nvSpPr>
            <p:spPr bwMode="auto">
              <a:xfrm>
                <a:off x="6323" y="13780"/>
                <a:ext cx="18" cy="6"/>
              </a:xfrm>
              <a:prstGeom prst="line">
                <a:avLst/>
              </a:prstGeom>
              <a:noFill/>
              <a:ln w="57150">
                <a:solidFill>
                  <a:srgbClr val="993300"/>
                </a:solidFill>
                <a:round/>
                <a:headEnd/>
                <a:tailEnd/>
              </a:ln>
            </p:spPr>
            <p:txBody>
              <a:bodyPr/>
              <a:lstStyle/>
              <a:p>
                <a:endParaRPr lang="en-US"/>
              </a:p>
            </p:txBody>
          </p:sp>
          <p:sp>
            <p:nvSpPr>
              <p:cNvPr id="47425" name="Line 238"/>
              <p:cNvSpPr>
                <a:spLocks noChangeShapeType="1"/>
              </p:cNvSpPr>
              <p:nvPr/>
            </p:nvSpPr>
            <p:spPr bwMode="auto">
              <a:xfrm>
                <a:off x="6341" y="13786"/>
                <a:ext cx="24" cy="1"/>
              </a:xfrm>
              <a:prstGeom prst="line">
                <a:avLst/>
              </a:prstGeom>
              <a:noFill/>
              <a:ln w="57150">
                <a:solidFill>
                  <a:srgbClr val="993300"/>
                </a:solidFill>
                <a:round/>
                <a:headEnd/>
                <a:tailEnd/>
              </a:ln>
            </p:spPr>
            <p:txBody>
              <a:bodyPr/>
              <a:lstStyle/>
              <a:p>
                <a:endParaRPr lang="en-US"/>
              </a:p>
            </p:txBody>
          </p:sp>
          <p:sp>
            <p:nvSpPr>
              <p:cNvPr id="47426" name="Line 239"/>
              <p:cNvSpPr>
                <a:spLocks noChangeShapeType="1"/>
              </p:cNvSpPr>
              <p:nvPr/>
            </p:nvSpPr>
            <p:spPr bwMode="auto">
              <a:xfrm>
                <a:off x="6365" y="13786"/>
                <a:ext cx="24" cy="1"/>
              </a:xfrm>
              <a:prstGeom prst="line">
                <a:avLst/>
              </a:prstGeom>
              <a:noFill/>
              <a:ln w="57150">
                <a:solidFill>
                  <a:srgbClr val="993300"/>
                </a:solidFill>
                <a:round/>
                <a:headEnd/>
                <a:tailEnd/>
              </a:ln>
            </p:spPr>
            <p:txBody>
              <a:bodyPr/>
              <a:lstStyle/>
              <a:p>
                <a:endParaRPr lang="en-US"/>
              </a:p>
            </p:txBody>
          </p:sp>
          <p:sp>
            <p:nvSpPr>
              <p:cNvPr id="47427" name="Line 240"/>
              <p:cNvSpPr>
                <a:spLocks noChangeShapeType="1"/>
              </p:cNvSpPr>
              <p:nvPr/>
            </p:nvSpPr>
            <p:spPr bwMode="auto">
              <a:xfrm>
                <a:off x="6389" y="13786"/>
                <a:ext cx="18" cy="1"/>
              </a:xfrm>
              <a:prstGeom prst="line">
                <a:avLst/>
              </a:prstGeom>
              <a:noFill/>
              <a:ln w="57150">
                <a:solidFill>
                  <a:srgbClr val="993300"/>
                </a:solidFill>
                <a:round/>
                <a:headEnd/>
                <a:tailEnd/>
              </a:ln>
            </p:spPr>
            <p:txBody>
              <a:bodyPr/>
              <a:lstStyle/>
              <a:p>
                <a:endParaRPr lang="en-US"/>
              </a:p>
            </p:txBody>
          </p:sp>
          <p:sp>
            <p:nvSpPr>
              <p:cNvPr id="47428" name="Freeform 241"/>
              <p:cNvSpPr>
                <a:spLocks/>
              </p:cNvSpPr>
              <p:nvPr/>
            </p:nvSpPr>
            <p:spPr bwMode="auto">
              <a:xfrm>
                <a:off x="6407" y="13780"/>
                <a:ext cx="24" cy="6"/>
              </a:xfrm>
              <a:custGeom>
                <a:avLst/>
                <a:gdLst>
                  <a:gd name="T0" fmla="*/ 0 w 24"/>
                  <a:gd name="T1" fmla="*/ 6 h 6"/>
                  <a:gd name="T2" fmla="*/ 12 w 24"/>
                  <a:gd name="T3" fmla="*/ 0 h 6"/>
                  <a:gd name="T4" fmla="*/ 24 w 24"/>
                  <a:gd name="T5" fmla="*/ 0 h 6"/>
                  <a:gd name="T6" fmla="*/ 0 60000 65536"/>
                  <a:gd name="T7" fmla="*/ 0 60000 65536"/>
                  <a:gd name="T8" fmla="*/ 0 60000 65536"/>
                  <a:gd name="T9" fmla="*/ 0 w 24"/>
                  <a:gd name="T10" fmla="*/ 0 h 6"/>
                  <a:gd name="T11" fmla="*/ 24 w 24"/>
                  <a:gd name="T12" fmla="*/ 6 h 6"/>
                </a:gdLst>
                <a:ahLst/>
                <a:cxnLst>
                  <a:cxn ang="T6">
                    <a:pos x="T0" y="T1"/>
                  </a:cxn>
                  <a:cxn ang="T7">
                    <a:pos x="T2" y="T3"/>
                  </a:cxn>
                  <a:cxn ang="T8">
                    <a:pos x="T4" y="T5"/>
                  </a:cxn>
                </a:cxnLst>
                <a:rect l="T9" t="T10" r="T11" b="T12"/>
                <a:pathLst>
                  <a:path w="24" h="6">
                    <a:moveTo>
                      <a:pt x="0" y="6"/>
                    </a:moveTo>
                    <a:lnTo>
                      <a:pt x="12" y="0"/>
                    </a:lnTo>
                    <a:lnTo>
                      <a:pt x="24" y="0"/>
                    </a:lnTo>
                  </a:path>
                </a:pathLst>
              </a:custGeom>
              <a:noFill/>
              <a:ln w="57150">
                <a:solidFill>
                  <a:srgbClr val="993300"/>
                </a:solidFill>
                <a:round/>
                <a:headEnd/>
                <a:tailEnd/>
              </a:ln>
            </p:spPr>
            <p:txBody>
              <a:bodyPr/>
              <a:lstStyle/>
              <a:p>
                <a:endParaRPr lang="en-US"/>
              </a:p>
            </p:txBody>
          </p:sp>
          <p:sp>
            <p:nvSpPr>
              <p:cNvPr id="47429" name="Line 242"/>
              <p:cNvSpPr>
                <a:spLocks noChangeShapeType="1"/>
              </p:cNvSpPr>
              <p:nvPr/>
            </p:nvSpPr>
            <p:spPr bwMode="auto">
              <a:xfrm>
                <a:off x="6431" y="13780"/>
                <a:ext cx="18" cy="1"/>
              </a:xfrm>
              <a:prstGeom prst="line">
                <a:avLst/>
              </a:prstGeom>
              <a:noFill/>
              <a:ln w="57150">
                <a:solidFill>
                  <a:srgbClr val="993300"/>
                </a:solidFill>
                <a:round/>
                <a:headEnd/>
                <a:tailEnd/>
              </a:ln>
            </p:spPr>
            <p:txBody>
              <a:bodyPr/>
              <a:lstStyle/>
              <a:p>
                <a:endParaRPr lang="en-US"/>
              </a:p>
            </p:txBody>
          </p:sp>
          <p:sp>
            <p:nvSpPr>
              <p:cNvPr id="47430" name="Freeform 243"/>
              <p:cNvSpPr>
                <a:spLocks/>
              </p:cNvSpPr>
              <p:nvPr/>
            </p:nvSpPr>
            <p:spPr bwMode="auto">
              <a:xfrm>
                <a:off x="6449" y="13774"/>
                <a:ext cx="24" cy="6"/>
              </a:xfrm>
              <a:custGeom>
                <a:avLst/>
                <a:gdLst>
                  <a:gd name="T0" fmla="*/ 0 w 24"/>
                  <a:gd name="T1" fmla="*/ 6 h 6"/>
                  <a:gd name="T2" fmla="*/ 12 w 24"/>
                  <a:gd name="T3" fmla="*/ 0 h 6"/>
                  <a:gd name="T4" fmla="*/ 24 w 24"/>
                  <a:gd name="T5" fmla="*/ 0 h 6"/>
                  <a:gd name="T6" fmla="*/ 0 60000 65536"/>
                  <a:gd name="T7" fmla="*/ 0 60000 65536"/>
                  <a:gd name="T8" fmla="*/ 0 60000 65536"/>
                  <a:gd name="T9" fmla="*/ 0 w 24"/>
                  <a:gd name="T10" fmla="*/ 0 h 6"/>
                  <a:gd name="T11" fmla="*/ 24 w 24"/>
                  <a:gd name="T12" fmla="*/ 6 h 6"/>
                </a:gdLst>
                <a:ahLst/>
                <a:cxnLst>
                  <a:cxn ang="T6">
                    <a:pos x="T0" y="T1"/>
                  </a:cxn>
                  <a:cxn ang="T7">
                    <a:pos x="T2" y="T3"/>
                  </a:cxn>
                  <a:cxn ang="T8">
                    <a:pos x="T4" y="T5"/>
                  </a:cxn>
                </a:cxnLst>
                <a:rect l="T9" t="T10" r="T11" b="T12"/>
                <a:pathLst>
                  <a:path w="24" h="6">
                    <a:moveTo>
                      <a:pt x="0" y="6"/>
                    </a:moveTo>
                    <a:lnTo>
                      <a:pt x="12" y="0"/>
                    </a:lnTo>
                    <a:lnTo>
                      <a:pt x="24" y="0"/>
                    </a:lnTo>
                  </a:path>
                </a:pathLst>
              </a:custGeom>
              <a:noFill/>
              <a:ln w="57150">
                <a:solidFill>
                  <a:srgbClr val="993300"/>
                </a:solidFill>
                <a:round/>
                <a:headEnd/>
                <a:tailEnd/>
              </a:ln>
            </p:spPr>
            <p:txBody>
              <a:bodyPr/>
              <a:lstStyle/>
              <a:p>
                <a:endParaRPr lang="en-US"/>
              </a:p>
            </p:txBody>
          </p:sp>
          <p:sp>
            <p:nvSpPr>
              <p:cNvPr id="47431" name="Line 244"/>
              <p:cNvSpPr>
                <a:spLocks noChangeShapeType="1"/>
              </p:cNvSpPr>
              <p:nvPr/>
            </p:nvSpPr>
            <p:spPr bwMode="auto">
              <a:xfrm>
                <a:off x="6473" y="13774"/>
                <a:ext cx="18" cy="1"/>
              </a:xfrm>
              <a:prstGeom prst="line">
                <a:avLst/>
              </a:prstGeom>
              <a:noFill/>
              <a:ln w="57150">
                <a:solidFill>
                  <a:srgbClr val="993300"/>
                </a:solidFill>
                <a:round/>
                <a:headEnd/>
                <a:tailEnd/>
              </a:ln>
            </p:spPr>
            <p:txBody>
              <a:bodyPr/>
              <a:lstStyle/>
              <a:p>
                <a:endParaRPr lang="en-US"/>
              </a:p>
            </p:txBody>
          </p:sp>
          <p:sp>
            <p:nvSpPr>
              <p:cNvPr id="47432" name="Freeform 245"/>
              <p:cNvSpPr>
                <a:spLocks/>
              </p:cNvSpPr>
              <p:nvPr/>
            </p:nvSpPr>
            <p:spPr bwMode="auto">
              <a:xfrm>
                <a:off x="6491" y="13768"/>
                <a:ext cx="24" cy="6"/>
              </a:xfrm>
              <a:custGeom>
                <a:avLst/>
                <a:gdLst>
                  <a:gd name="T0" fmla="*/ 0 w 24"/>
                  <a:gd name="T1" fmla="*/ 6 h 6"/>
                  <a:gd name="T2" fmla="*/ 12 w 24"/>
                  <a:gd name="T3" fmla="*/ 0 h 6"/>
                  <a:gd name="T4" fmla="*/ 24 w 24"/>
                  <a:gd name="T5" fmla="*/ 0 h 6"/>
                  <a:gd name="T6" fmla="*/ 0 60000 65536"/>
                  <a:gd name="T7" fmla="*/ 0 60000 65536"/>
                  <a:gd name="T8" fmla="*/ 0 60000 65536"/>
                  <a:gd name="T9" fmla="*/ 0 w 24"/>
                  <a:gd name="T10" fmla="*/ 0 h 6"/>
                  <a:gd name="T11" fmla="*/ 24 w 24"/>
                  <a:gd name="T12" fmla="*/ 6 h 6"/>
                </a:gdLst>
                <a:ahLst/>
                <a:cxnLst>
                  <a:cxn ang="T6">
                    <a:pos x="T0" y="T1"/>
                  </a:cxn>
                  <a:cxn ang="T7">
                    <a:pos x="T2" y="T3"/>
                  </a:cxn>
                  <a:cxn ang="T8">
                    <a:pos x="T4" y="T5"/>
                  </a:cxn>
                </a:cxnLst>
                <a:rect l="T9" t="T10" r="T11" b="T12"/>
                <a:pathLst>
                  <a:path w="24" h="6">
                    <a:moveTo>
                      <a:pt x="0" y="6"/>
                    </a:moveTo>
                    <a:lnTo>
                      <a:pt x="12" y="0"/>
                    </a:lnTo>
                    <a:lnTo>
                      <a:pt x="24" y="0"/>
                    </a:lnTo>
                  </a:path>
                </a:pathLst>
              </a:custGeom>
              <a:noFill/>
              <a:ln w="57150">
                <a:solidFill>
                  <a:srgbClr val="993300"/>
                </a:solidFill>
                <a:round/>
                <a:headEnd/>
                <a:tailEnd/>
              </a:ln>
            </p:spPr>
            <p:txBody>
              <a:bodyPr/>
              <a:lstStyle/>
              <a:p>
                <a:endParaRPr lang="en-US"/>
              </a:p>
            </p:txBody>
          </p:sp>
          <p:sp>
            <p:nvSpPr>
              <p:cNvPr id="47433" name="Line 246"/>
              <p:cNvSpPr>
                <a:spLocks noChangeShapeType="1"/>
              </p:cNvSpPr>
              <p:nvPr/>
            </p:nvSpPr>
            <p:spPr bwMode="auto">
              <a:xfrm>
                <a:off x="6515" y="13768"/>
                <a:ext cx="24" cy="1"/>
              </a:xfrm>
              <a:prstGeom prst="line">
                <a:avLst/>
              </a:prstGeom>
              <a:noFill/>
              <a:ln w="57150">
                <a:solidFill>
                  <a:srgbClr val="993300"/>
                </a:solidFill>
                <a:round/>
                <a:headEnd/>
                <a:tailEnd/>
              </a:ln>
            </p:spPr>
            <p:txBody>
              <a:bodyPr/>
              <a:lstStyle/>
              <a:p>
                <a:endParaRPr lang="en-US"/>
              </a:p>
            </p:txBody>
          </p:sp>
          <p:sp>
            <p:nvSpPr>
              <p:cNvPr id="47434" name="Freeform 247"/>
              <p:cNvSpPr>
                <a:spLocks/>
              </p:cNvSpPr>
              <p:nvPr/>
            </p:nvSpPr>
            <p:spPr bwMode="auto">
              <a:xfrm>
                <a:off x="6539" y="13762"/>
                <a:ext cx="18" cy="6"/>
              </a:xfrm>
              <a:custGeom>
                <a:avLst/>
                <a:gdLst>
                  <a:gd name="T0" fmla="*/ 0 w 18"/>
                  <a:gd name="T1" fmla="*/ 6 h 6"/>
                  <a:gd name="T2" fmla="*/ 6 w 18"/>
                  <a:gd name="T3" fmla="*/ 0 h 6"/>
                  <a:gd name="T4" fmla="*/ 18 w 18"/>
                  <a:gd name="T5" fmla="*/ 0 h 6"/>
                  <a:gd name="T6" fmla="*/ 0 60000 65536"/>
                  <a:gd name="T7" fmla="*/ 0 60000 65536"/>
                  <a:gd name="T8" fmla="*/ 0 60000 65536"/>
                  <a:gd name="T9" fmla="*/ 0 w 18"/>
                  <a:gd name="T10" fmla="*/ 0 h 6"/>
                  <a:gd name="T11" fmla="*/ 18 w 18"/>
                  <a:gd name="T12" fmla="*/ 6 h 6"/>
                </a:gdLst>
                <a:ahLst/>
                <a:cxnLst>
                  <a:cxn ang="T6">
                    <a:pos x="T0" y="T1"/>
                  </a:cxn>
                  <a:cxn ang="T7">
                    <a:pos x="T2" y="T3"/>
                  </a:cxn>
                  <a:cxn ang="T8">
                    <a:pos x="T4" y="T5"/>
                  </a:cxn>
                </a:cxnLst>
                <a:rect l="T9" t="T10" r="T11" b="T12"/>
                <a:pathLst>
                  <a:path w="18" h="6">
                    <a:moveTo>
                      <a:pt x="0" y="6"/>
                    </a:moveTo>
                    <a:lnTo>
                      <a:pt x="6" y="0"/>
                    </a:lnTo>
                    <a:lnTo>
                      <a:pt x="18" y="0"/>
                    </a:lnTo>
                  </a:path>
                </a:pathLst>
              </a:custGeom>
              <a:noFill/>
              <a:ln w="57150">
                <a:solidFill>
                  <a:srgbClr val="993300"/>
                </a:solidFill>
                <a:round/>
                <a:headEnd/>
                <a:tailEnd/>
              </a:ln>
            </p:spPr>
            <p:txBody>
              <a:bodyPr/>
              <a:lstStyle/>
              <a:p>
                <a:endParaRPr lang="en-US"/>
              </a:p>
            </p:txBody>
          </p:sp>
          <p:sp>
            <p:nvSpPr>
              <p:cNvPr id="47435" name="Freeform 248"/>
              <p:cNvSpPr>
                <a:spLocks/>
              </p:cNvSpPr>
              <p:nvPr/>
            </p:nvSpPr>
            <p:spPr bwMode="auto">
              <a:xfrm>
                <a:off x="6557" y="13762"/>
                <a:ext cx="24" cy="1"/>
              </a:xfrm>
              <a:custGeom>
                <a:avLst/>
                <a:gdLst>
                  <a:gd name="T0" fmla="*/ 0 w 24"/>
                  <a:gd name="T1" fmla="*/ 0 h 1"/>
                  <a:gd name="T2" fmla="*/ 12 w 24"/>
                  <a:gd name="T3" fmla="*/ 0 h 1"/>
                  <a:gd name="T4" fmla="*/ 24 w 24"/>
                  <a:gd name="T5" fmla="*/ 0 h 1"/>
                  <a:gd name="T6" fmla="*/ 0 60000 65536"/>
                  <a:gd name="T7" fmla="*/ 0 60000 65536"/>
                  <a:gd name="T8" fmla="*/ 0 60000 65536"/>
                  <a:gd name="T9" fmla="*/ 0 w 24"/>
                  <a:gd name="T10" fmla="*/ 0 h 1"/>
                  <a:gd name="T11" fmla="*/ 24 w 24"/>
                  <a:gd name="T12" fmla="*/ 1 h 1"/>
                </a:gdLst>
                <a:ahLst/>
                <a:cxnLst>
                  <a:cxn ang="T6">
                    <a:pos x="T0" y="T1"/>
                  </a:cxn>
                  <a:cxn ang="T7">
                    <a:pos x="T2" y="T3"/>
                  </a:cxn>
                  <a:cxn ang="T8">
                    <a:pos x="T4" y="T5"/>
                  </a:cxn>
                </a:cxnLst>
                <a:rect l="T9" t="T10" r="T11" b="T12"/>
                <a:pathLst>
                  <a:path w="24" h="1">
                    <a:moveTo>
                      <a:pt x="0" y="0"/>
                    </a:moveTo>
                    <a:lnTo>
                      <a:pt x="12" y="0"/>
                    </a:lnTo>
                    <a:lnTo>
                      <a:pt x="24" y="0"/>
                    </a:lnTo>
                  </a:path>
                </a:pathLst>
              </a:custGeom>
              <a:noFill/>
              <a:ln w="57150">
                <a:solidFill>
                  <a:srgbClr val="993300"/>
                </a:solidFill>
                <a:round/>
                <a:headEnd/>
                <a:tailEnd/>
              </a:ln>
            </p:spPr>
            <p:txBody>
              <a:bodyPr/>
              <a:lstStyle/>
              <a:p>
                <a:endParaRPr lang="en-US"/>
              </a:p>
            </p:txBody>
          </p:sp>
          <p:sp>
            <p:nvSpPr>
              <p:cNvPr id="47436" name="Line 249"/>
              <p:cNvSpPr>
                <a:spLocks noChangeShapeType="1"/>
              </p:cNvSpPr>
              <p:nvPr/>
            </p:nvSpPr>
            <p:spPr bwMode="auto">
              <a:xfrm>
                <a:off x="6581" y="13762"/>
                <a:ext cx="18" cy="1"/>
              </a:xfrm>
              <a:prstGeom prst="line">
                <a:avLst/>
              </a:prstGeom>
              <a:noFill/>
              <a:ln w="57150">
                <a:solidFill>
                  <a:srgbClr val="993300"/>
                </a:solidFill>
                <a:round/>
                <a:headEnd/>
                <a:tailEnd/>
              </a:ln>
            </p:spPr>
            <p:txBody>
              <a:bodyPr/>
              <a:lstStyle/>
              <a:p>
                <a:endParaRPr lang="en-US"/>
              </a:p>
            </p:txBody>
          </p:sp>
        </p:grpSp>
        <p:grpSp>
          <p:nvGrpSpPr>
            <p:cNvPr id="47203" name="Group 250"/>
            <p:cNvGrpSpPr>
              <a:grpSpLocks/>
            </p:cNvGrpSpPr>
            <p:nvPr/>
          </p:nvGrpSpPr>
          <p:grpSpPr bwMode="auto">
            <a:xfrm>
              <a:off x="22175" y="6267"/>
              <a:ext cx="3811" cy="2735"/>
              <a:chOff x="3087" y="11153"/>
              <a:chExt cx="3546" cy="2448"/>
            </a:xfrm>
          </p:grpSpPr>
          <p:sp>
            <p:nvSpPr>
              <p:cNvPr id="47206" name="Freeform 251"/>
              <p:cNvSpPr>
                <a:spLocks/>
              </p:cNvSpPr>
              <p:nvPr/>
            </p:nvSpPr>
            <p:spPr bwMode="auto">
              <a:xfrm>
                <a:off x="3087" y="11153"/>
                <a:ext cx="228" cy="6"/>
              </a:xfrm>
              <a:custGeom>
                <a:avLst/>
                <a:gdLst>
                  <a:gd name="T0" fmla="*/ 0 w 228"/>
                  <a:gd name="T1" fmla="*/ 0 h 6"/>
                  <a:gd name="T2" fmla="*/ 60 w 228"/>
                  <a:gd name="T3" fmla="*/ 0 h 6"/>
                  <a:gd name="T4" fmla="*/ 120 w 228"/>
                  <a:gd name="T5" fmla="*/ 0 h 6"/>
                  <a:gd name="T6" fmla="*/ 228 w 228"/>
                  <a:gd name="T7" fmla="*/ 6 h 6"/>
                  <a:gd name="T8" fmla="*/ 0 60000 65536"/>
                  <a:gd name="T9" fmla="*/ 0 60000 65536"/>
                  <a:gd name="T10" fmla="*/ 0 60000 65536"/>
                  <a:gd name="T11" fmla="*/ 0 60000 65536"/>
                  <a:gd name="T12" fmla="*/ 0 w 228"/>
                  <a:gd name="T13" fmla="*/ 0 h 6"/>
                  <a:gd name="T14" fmla="*/ 228 w 228"/>
                  <a:gd name="T15" fmla="*/ 6 h 6"/>
                </a:gdLst>
                <a:ahLst/>
                <a:cxnLst>
                  <a:cxn ang="T8">
                    <a:pos x="T0" y="T1"/>
                  </a:cxn>
                  <a:cxn ang="T9">
                    <a:pos x="T2" y="T3"/>
                  </a:cxn>
                  <a:cxn ang="T10">
                    <a:pos x="T4" y="T5"/>
                  </a:cxn>
                  <a:cxn ang="T11">
                    <a:pos x="T6" y="T7"/>
                  </a:cxn>
                </a:cxnLst>
                <a:rect l="T12" t="T13" r="T14" b="T15"/>
                <a:pathLst>
                  <a:path w="228" h="6">
                    <a:moveTo>
                      <a:pt x="0" y="0"/>
                    </a:moveTo>
                    <a:lnTo>
                      <a:pt x="60" y="0"/>
                    </a:lnTo>
                    <a:lnTo>
                      <a:pt x="120" y="0"/>
                    </a:lnTo>
                    <a:lnTo>
                      <a:pt x="228" y="6"/>
                    </a:lnTo>
                  </a:path>
                </a:pathLst>
              </a:custGeom>
              <a:noFill/>
              <a:ln w="57150">
                <a:solidFill>
                  <a:srgbClr val="008000"/>
                </a:solidFill>
                <a:round/>
                <a:headEnd/>
                <a:tailEnd/>
              </a:ln>
            </p:spPr>
            <p:txBody>
              <a:bodyPr/>
              <a:lstStyle/>
              <a:p>
                <a:endParaRPr lang="en-US"/>
              </a:p>
            </p:txBody>
          </p:sp>
          <p:sp>
            <p:nvSpPr>
              <p:cNvPr id="47207" name="Freeform 252"/>
              <p:cNvSpPr>
                <a:spLocks/>
              </p:cNvSpPr>
              <p:nvPr/>
            </p:nvSpPr>
            <p:spPr bwMode="auto">
              <a:xfrm>
                <a:off x="3315" y="11159"/>
                <a:ext cx="192" cy="12"/>
              </a:xfrm>
              <a:custGeom>
                <a:avLst/>
                <a:gdLst>
                  <a:gd name="T0" fmla="*/ 0 w 192"/>
                  <a:gd name="T1" fmla="*/ 0 h 12"/>
                  <a:gd name="T2" fmla="*/ 102 w 192"/>
                  <a:gd name="T3" fmla="*/ 6 h 12"/>
                  <a:gd name="T4" fmla="*/ 192 w 192"/>
                  <a:gd name="T5" fmla="*/ 12 h 12"/>
                  <a:gd name="T6" fmla="*/ 0 60000 65536"/>
                  <a:gd name="T7" fmla="*/ 0 60000 65536"/>
                  <a:gd name="T8" fmla="*/ 0 60000 65536"/>
                  <a:gd name="T9" fmla="*/ 0 w 192"/>
                  <a:gd name="T10" fmla="*/ 0 h 12"/>
                  <a:gd name="T11" fmla="*/ 192 w 192"/>
                  <a:gd name="T12" fmla="*/ 12 h 12"/>
                </a:gdLst>
                <a:ahLst/>
                <a:cxnLst>
                  <a:cxn ang="T6">
                    <a:pos x="T0" y="T1"/>
                  </a:cxn>
                  <a:cxn ang="T7">
                    <a:pos x="T2" y="T3"/>
                  </a:cxn>
                  <a:cxn ang="T8">
                    <a:pos x="T4" y="T5"/>
                  </a:cxn>
                </a:cxnLst>
                <a:rect l="T9" t="T10" r="T11" b="T12"/>
                <a:pathLst>
                  <a:path w="192" h="12">
                    <a:moveTo>
                      <a:pt x="0" y="0"/>
                    </a:moveTo>
                    <a:lnTo>
                      <a:pt x="102" y="6"/>
                    </a:lnTo>
                    <a:lnTo>
                      <a:pt x="192" y="12"/>
                    </a:lnTo>
                  </a:path>
                </a:pathLst>
              </a:custGeom>
              <a:noFill/>
              <a:ln w="57150">
                <a:solidFill>
                  <a:srgbClr val="008000"/>
                </a:solidFill>
                <a:round/>
                <a:headEnd/>
                <a:tailEnd/>
              </a:ln>
            </p:spPr>
            <p:txBody>
              <a:bodyPr/>
              <a:lstStyle/>
              <a:p>
                <a:endParaRPr lang="en-US"/>
              </a:p>
            </p:txBody>
          </p:sp>
          <p:sp>
            <p:nvSpPr>
              <p:cNvPr id="47208" name="Freeform 253"/>
              <p:cNvSpPr>
                <a:spLocks/>
              </p:cNvSpPr>
              <p:nvPr/>
            </p:nvSpPr>
            <p:spPr bwMode="auto">
              <a:xfrm>
                <a:off x="3507" y="11171"/>
                <a:ext cx="156" cy="6"/>
              </a:xfrm>
              <a:custGeom>
                <a:avLst/>
                <a:gdLst>
                  <a:gd name="T0" fmla="*/ 0 w 156"/>
                  <a:gd name="T1" fmla="*/ 0 h 6"/>
                  <a:gd name="T2" fmla="*/ 78 w 156"/>
                  <a:gd name="T3" fmla="*/ 6 h 6"/>
                  <a:gd name="T4" fmla="*/ 156 w 156"/>
                  <a:gd name="T5" fmla="*/ 6 h 6"/>
                  <a:gd name="T6" fmla="*/ 0 60000 65536"/>
                  <a:gd name="T7" fmla="*/ 0 60000 65536"/>
                  <a:gd name="T8" fmla="*/ 0 60000 65536"/>
                  <a:gd name="T9" fmla="*/ 0 w 156"/>
                  <a:gd name="T10" fmla="*/ 0 h 6"/>
                  <a:gd name="T11" fmla="*/ 156 w 156"/>
                  <a:gd name="T12" fmla="*/ 6 h 6"/>
                </a:gdLst>
                <a:ahLst/>
                <a:cxnLst>
                  <a:cxn ang="T6">
                    <a:pos x="T0" y="T1"/>
                  </a:cxn>
                  <a:cxn ang="T7">
                    <a:pos x="T2" y="T3"/>
                  </a:cxn>
                  <a:cxn ang="T8">
                    <a:pos x="T4" y="T5"/>
                  </a:cxn>
                </a:cxnLst>
                <a:rect l="T9" t="T10" r="T11" b="T12"/>
                <a:pathLst>
                  <a:path w="156" h="6">
                    <a:moveTo>
                      <a:pt x="0" y="0"/>
                    </a:moveTo>
                    <a:lnTo>
                      <a:pt x="78" y="6"/>
                    </a:lnTo>
                    <a:lnTo>
                      <a:pt x="156" y="6"/>
                    </a:lnTo>
                  </a:path>
                </a:pathLst>
              </a:custGeom>
              <a:noFill/>
              <a:ln w="57150">
                <a:solidFill>
                  <a:srgbClr val="008000"/>
                </a:solidFill>
                <a:round/>
                <a:headEnd/>
                <a:tailEnd/>
              </a:ln>
            </p:spPr>
            <p:txBody>
              <a:bodyPr/>
              <a:lstStyle/>
              <a:p>
                <a:endParaRPr lang="en-US"/>
              </a:p>
            </p:txBody>
          </p:sp>
          <p:sp>
            <p:nvSpPr>
              <p:cNvPr id="47209" name="Freeform 254"/>
              <p:cNvSpPr>
                <a:spLocks/>
              </p:cNvSpPr>
              <p:nvPr/>
            </p:nvSpPr>
            <p:spPr bwMode="auto">
              <a:xfrm>
                <a:off x="3663" y="11177"/>
                <a:ext cx="144" cy="6"/>
              </a:xfrm>
              <a:custGeom>
                <a:avLst/>
                <a:gdLst>
                  <a:gd name="T0" fmla="*/ 0 w 144"/>
                  <a:gd name="T1" fmla="*/ 0 h 6"/>
                  <a:gd name="T2" fmla="*/ 72 w 144"/>
                  <a:gd name="T3" fmla="*/ 6 h 6"/>
                  <a:gd name="T4" fmla="*/ 144 w 144"/>
                  <a:gd name="T5" fmla="*/ 6 h 6"/>
                  <a:gd name="T6" fmla="*/ 0 60000 65536"/>
                  <a:gd name="T7" fmla="*/ 0 60000 65536"/>
                  <a:gd name="T8" fmla="*/ 0 60000 65536"/>
                  <a:gd name="T9" fmla="*/ 0 w 144"/>
                  <a:gd name="T10" fmla="*/ 0 h 6"/>
                  <a:gd name="T11" fmla="*/ 144 w 144"/>
                  <a:gd name="T12" fmla="*/ 6 h 6"/>
                </a:gdLst>
                <a:ahLst/>
                <a:cxnLst>
                  <a:cxn ang="T6">
                    <a:pos x="T0" y="T1"/>
                  </a:cxn>
                  <a:cxn ang="T7">
                    <a:pos x="T2" y="T3"/>
                  </a:cxn>
                  <a:cxn ang="T8">
                    <a:pos x="T4" y="T5"/>
                  </a:cxn>
                </a:cxnLst>
                <a:rect l="T9" t="T10" r="T11" b="T12"/>
                <a:pathLst>
                  <a:path w="144" h="6">
                    <a:moveTo>
                      <a:pt x="0" y="0"/>
                    </a:moveTo>
                    <a:lnTo>
                      <a:pt x="72" y="6"/>
                    </a:lnTo>
                    <a:lnTo>
                      <a:pt x="144" y="6"/>
                    </a:lnTo>
                  </a:path>
                </a:pathLst>
              </a:custGeom>
              <a:noFill/>
              <a:ln w="57150">
                <a:solidFill>
                  <a:srgbClr val="008000"/>
                </a:solidFill>
                <a:round/>
                <a:headEnd/>
                <a:tailEnd/>
              </a:ln>
            </p:spPr>
            <p:txBody>
              <a:bodyPr/>
              <a:lstStyle/>
              <a:p>
                <a:endParaRPr lang="en-US"/>
              </a:p>
            </p:txBody>
          </p:sp>
          <p:sp>
            <p:nvSpPr>
              <p:cNvPr id="47210" name="Freeform 255"/>
              <p:cNvSpPr>
                <a:spLocks/>
              </p:cNvSpPr>
              <p:nvPr/>
            </p:nvSpPr>
            <p:spPr bwMode="auto">
              <a:xfrm>
                <a:off x="3807" y="11183"/>
                <a:ext cx="120" cy="1"/>
              </a:xfrm>
              <a:custGeom>
                <a:avLst/>
                <a:gdLst>
                  <a:gd name="T0" fmla="*/ 0 w 120"/>
                  <a:gd name="T1" fmla="*/ 0 h 1"/>
                  <a:gd name="T2" fmla="*/ 60 w 120"/>
                  <a:gd name="T3" fmla="*/ 0 h 1"/>
                  <a:gd name="T4" fmla="*/ 120 w 120"/>
                  <a:gd name="T5" fmla="*/ 0 h 1"/>
                  <a:gd name="T6" fmla="*/ 0 60000 65536"/>
                  <a:gd name="T7" fmla="*/ 0 60000 65536"/>
                  <a:gd name="T8" fmla="*/ 0 60000 65536"/>
                  <a:gd name="T9" fmla="*/ 0 w 120"/>
                  <a:gd name="T10" fmla="*/ 0 h 1"/>
                  <a:gd name="T11" fmla="*/ 120 w 120"/>
                  <a:gd name="T12" fmla="*/ 1 h 1"/>
                </a:gdLst>
                <a:ahLst/>
                <a:cxnLst>
                  <a:cxn ang="T6">
                    <a:pos x="T0" y="T1"/>
                  </a:cxn>
                  <a:cxn ang="T7">
                    <a:pos x="T2" y="T3"/>
                  </a:cxn>
                  <a:cxn ang="T8">
                    <a:pos x="T4" y="T5"/>
                  </a:cxn>
                </a:cxnLst>
                <a:rect l="T9" t="T10" r="T11" b="T12"/>
                <a:pathLst>
                  <a:path w="120" h="1">
                    <a:moveTo>
                      <a:pt x="0" y="0"/>
                    </a:moveTo>
                    <a:lnTo>
                      <a:pt x="60" y="0"/>
                    </a:lnTo>
                    <a:lnTo>
                      <a:pt x="120" y="0"/>
                    </a:lnTo>
                  </a:path>
                </a:pathLst>
              </a:custGeom>
              <a:noFill/>
              <a:ln w="57150">
                <a:solidFill>
                  <a:srgbClr val="008000"/>
                </a:solidFill>
                <a:round/>
                <a:headEnd/>
                <a:tailEnd/>
              </a:ln>
            </p:spPr>
            <p:txBody>
              <a:bodyPr/>
              <a:lstStyle/>
              <a:p>
                <a:endParaRPr lang="en-US"/>
              </a:p>
            </p:txBody>
          </p:sp>
          <p:sp>
            <p:nvSpPr>
              <p:cNvPr id="47211" name="Line 256"/>
              <p:cNvSpPr>
                <a:spLocks noChangeShapeType="1"/>
              </p:cNvSpPr>
              <p:nvPr/>
            </p:nvSpPr>
            <p:spPr bwMode="auto">
              <a:xfrm>
                <a:off x="3927" y="11183"/>
                <a:ext cx="108" cy="1"/>
              </a:xfrm>
              <a:prstGeom prst="line">
                <a:avLst/>
              </a:prstGeom>
              <a:noFill/>
              <a:ln w="57150">
                <a:solidFill>
                  <a:srgbClr val="008000"/>
                </a:solidFill>
                <a:round/>
                <a:headEnd/>
                <a:tailEnd/>
              </a:ln>
            </p:spPr>
            <p:txBody>
              <a:bodyPr/>
              <a:lstStyle/>
              <a:p>
                <a:endParaRPr lang="en-US"/>
              </a:p>
            </p:txBody>
          </p:sp>
          <p:sp>
            <p:nvSpPr>
              <p:cNvPr id="47212" name="Line 257"/>
              <p:cNvSpPr>
                <a:spLocks noChangeShapeType="1"/>
              </p:cNvSpPr>
              <p:nvPr/>
            </p:nvSpPr>
            <p:spPr bwMode="auto">
              <a:xfrm>
                <a:off x="4035" y="11183"/>
                <a:ext cx="96" cy="1"/>
              </a:xfrm>
              <a:prstGeom prst="line">
                <a:avLst/>
              </a:prstGeom>
              <a:noFill/>
              <a:ln w="57150">
                <a:solidFill>
                  <a:srgbClr val="008000"/>
                </a:solidFill>
                <a:round/>
                <a:headEnd/>
                <a:tailEnd/>
              </a:ln>
            </p:spPr>
            <p:txBody>
              <a:bodyPr/>
              <a:lstStyle/>
              <a:p>
                <a:endParaRPr lang="en-US"/>
              </a:p>
            </p:txBody>
          </p:sp>
          <p:sp>
            <p:nvSpPr>
              <p:cNvPr id="47213" name="Line 258"/>
              <p:cNvSpPr>
                <a:spLocks noChangeShapeType="1"/>
              </p:cNvSpPr>
              <p:nvPr/>
            </p:nvSpPr>
            <p:spPr bwMode="auto">
              <a:xfrm>
                <a:off x="4131" y="11183"/>
                <a:ext cx="90" cy="6"/>
              </a:xfrm>
              <a:prstGeom prst="line">
                <a:avLst/>
              </a:prstGeom>
              <a:noFill/>
              <a:ln w="57150">
                <a:solidFill>
                  <a:srgbClr val="008000"/>
                </a:solidFill>
                <a:round/>
                <a:headEnd/>
                <a:tailEnd/>
              </a:ln>
            </p:spPr>
            <p:txBody>
              <a:bodyPr/>
              <a:lstStyle/>
              <a:p>
                <a:endParaRPr lang="en-US"/>
              </a:p>
            </p:txBody>
          </p:sp>
          <p:sp>
            <p:nvSpPr>
              <p:cNvPr id="47214" name="Line 259"/>
              <p:cNvSpPr>
                <a:spLocks noChangeShapeType="1"/>
              </p:cNvSpPr>
              <p:nvPr/>
            </p:nvSpPr>
            <p:spPr bwMode="auto">
              <a:xfrm>
                <a:off x="4221" y="11189"/>
                <a:ext cx="84" cy="12"/>
              </a:xfrm>
              <a:prstGeom prst="line">
                <a:avLst/>
              </a:prstGeom>
              <a:noFill/>
              <a:ln w="57150">
                <a:solidFill>
                  <a:srgbClr val="008000"/>
                </a:solidFill>
                <a:round/>
                <a:headEnd/>
                <a:tailEnd/>
              </a:ln>
            </p:spPr>
            <p:txBody>
              <a:bodyPr/>
              <a:lstStyle/>
              <a:p>
                <a:endParaRPr lang="en-US"/>
              </a:p>
            </p:txBody>
          </p:sp>
          <p:sp>
            <p:nvSpPr>
              <p:cNvPr id="47215" name="Line 260"/>
              <p:cNvSpPr>
                <a:spLocks noChangeShapeType="1"/>
              </p:cNvSpPr>
              <p:nvPr/>
            </p:nvSpPr>
            <p:spPr bwMode="auto">
              <a:xfrm>
                <a:off x="4305" y="11201"/>
                <a:ext cx="78" cy="12"/>
              </a:xfrm>
              <a:prstGeom prst="line">
                <a:avLst/>
              </a:prstGeom>
              <a:noFill/>
              <a:ln w="57150">
                <a:solidFill>
                  <a:srgbClr val="008000"/>
                </a:solidFill>
                <a:round/>
                <a:headEnd/>
                <a:tailEnd/>
              </a:ln>
            </p:spPr>
            <p:txBody>
              <a:bodyPr/>
              <a:lstStyle/>
              <a:p>
                <a:endParaRPr lang="en-US"/>
              </a:p>
            </p:txBody>
          </p:sp>
          <p:sp>
            <p:nvSpPr>
              <p:cNvPr id="47216" name="Line 261"/>
              <p:cNvSpPr>
                <a:spLocks noChangeShapeType="1"/>
              </p:cNvSpPr>
              <p:nvPr/>
            </p:nvSpPr>
            <p:spPr bwMode="auto">
              <a:xfrm>
                <a:off x="4383" y="11213"/>
                <a:ext cx="72" cy="18"/>
              </a:xfrm>
              <a:prstGeom prst="line">
                <a:avLst/>
              </a:prstGeom>
              <a:noFill/>
              <a:ln w="57150">
                <a:solidFill>
                  <a:srgbClr val="008000"/>
                </a:solidFill>
                <a:round/>
                <a:headEnd/>
                <a:tailEnd/>
              </a:ln>
            </p:spPr>
            <p:txBody>
              <a:bodyPr/>
              <a:lstStyle/>
              <a:p>
                <a:endParaRPr lang="en-US"/>
              </a:p>
            </p:txBody>
          </p:sp>
          <p:sp>
            <p:nvSpPr>
              <p:cNvPr id="47217" name="Freeform 262"/>
              <p:cNvSpPr>
                <a:spLocks/>
              </p:cNvSpPr>
              <p:nvPr/>
            </p:nvSpPr>
            <p:spPr bwMode="auto">
              <a:xfrm>
                <a:off x="4455" y="11231"/>
                <a:ext cx="66" cy="30"/>
              </a:xfrm>
              <a:custGeom>
                <a:avLst/>
                <a:gdLst>
                  <a:gd name="T0" fmla="*/ 0 w 66"/>
                  <a:gd name="T1" fmla="*/ 0 h 30"/>
                  <a:gd name="T2" fmla="*/ 36 w 66"/>
                  <a:gd name="T3" fmla="*/ 12 h 30"/>
                  <a:gd name="T4" fmla="*/ 66 w 66"/>
                  <a:gd name="T5" fmla="*/ 30 h 30"/>
                  <a:gd name="T6" fmla="*/ 0 60000 65536"/>
                  <a:gd name="T7" fmla="*/ 0 60000 65536"/>
                  <a:gd name="T8" fmla="*/ 0 60000 65536"/>
                  <a:gd name="T9" fmla="*/ 0 w 66"/>
                  <a:gd name="T10" fmla="*/ 0 h 30"/>
                  <a:gd name="T11" fmla="*/ 66 w 66"/>
                  <a:gd name="T12" fmla="*/ 30 h 30"/>
                </a:gdLst>
                <a:ahLst/>
                <a:cxnLst>
                  <a:cxn ang="T6">
                    <a:pos x="T0" y="T1"/>
                  </a:cxn>
                  <a:cxn ang="T7">
                    <a:pos x="T2" y="T3"/>
                  </a:cxn>
                  <a:cxn ang="T8">
                    <a:pos x="T4" y="T5"/>
                  </a:cxn>
                </a:cxnLst>
                <a:rect l="T9" t="T10" r="T11" b="T12"/>
                <a:pathLst>
                  <a:path w="66" h="30">
                    <a:moveTo>
                      <a:pt x="0" y="0"/>
                    </a:moveTo>
                    <a:lnTo>
                      <a:pt x="36" y="12"/>
                    </a:lnTo>
                    <a:lnTo>
                      <a:pt x="66" y="30"/>
                    </a:lnTo>
                  </a:path>
                </a:pathLst>
              </a:custGeom>
              <a:noFill/>
              <a:ln w="57150">
                <a:solidFill>
                  <a:srgbClr val="008000"/>
                </a:solidFill>
                <a:round/>
                <a:headEnd/>
                <a:tailEnd/>
              </a:ln>
            </p:spPr>
            <p:txBody>
              <a:bodyPr/>
              <a:lstStyle/>
              <a:p>
                <a:endParaRPr lang="en-US"/>
              </a:p>
            </p:txBody>
          </p:sp>
          <p:sp>
            <p:nvSpPr>
              <p:cNvPr id="47218" name="Line 263"/>
              <p:cNvSpPr>
                <a:spLocks noChangeShapeType="1"/>
              </p:cNvSpPr>
              <p:nvPr/>
            </p:nvSpPr>
            <p:spPr bwMode="auto">
              <a:xfrm>
                <a:off x="4521" y="11261"/>
                <a:ext cx="60" cy="36"/>
              </a:xfrm>
              <a:prstGeom prst="line">
                <a:avLst/>
              </a:prstGeom>
              <a:noFill/>
              <a:ln w="57150">
                <a:solidFill>
                  <a:srgbClr val="008000"/>
                </a:solidFill>
                <a:round/>
                <a:headEnd/>
                <a:tailEnd/>
              </a:ln>
            </p:spPr>
            <p:txBody>
              <a:bodyPr/>
              <a:lstStyle/>
              <a:p>
                <a:endParaRPr lang="en-US"/>
              </a:p>
            </p:txBody>
          </p:sp>
          <p:sp>
            <p:nvSpPr>
              <p:cNvPr id="47219" name="Line 264"/>
              <p:cNvSpPr>
                <a:spLocks noChangeShapeType="1"/>
              </p:cNvSpPr>
              <p:nvPr/>
            </p:nvSpPr>
            <p:spPr bwMode="auto">
              <a:xfrm>
                <a:off x="4581" y="11297"/>
                <a:ext cx="60" cy="36"/>
              </a:xfrm>
              <a:prstGeom prst="line">
                <a:avLst/>
              </a:prstGeom>
              <a:noFill/>
              <a:ln w="57150">
                <a:solidFill>
                  <a:srgbClr val="008000"/>
                </a:solidFill>
                <a:round/>
                <a:headEnd/>
                <a:tailEnd/>
              </a:ln>
            </p:spPr>
            <p:txBody>
              <a:bodyPr/>
              <a:lstStyle/>
              <a:p>
                <a:endParaRPr lang="en-US"/>
              </a:p>
            </p:txBody>
          </p:sp>
          <p:sp>
            <p:nvSpPr>
              <p:cNvPr id="47220" name="Freeform 265"/>
              <p:cNvSpPr>
                <a:spLocks/>
              </p:cNvSpPr>
              <p:nvPr/>
            </p:nvSpPr>
            <p:spPr bwMode="auto">
              <a:xfrm>
                <a:off x="4641" y="11333"/>
                <a:ext cx="60" cy="36"/>
              </a:xfrm>
              <a:custGeom>
                <a:avLst/>
                <a:gdLst>
                  <a:gd name="T0" fmla="*/ 0 w 60"/>
                  <a:gd name="T1" fmla="*/ 0 h 36"/>
                  <a:gd name="T2" fmla="*/ 30 w 60"/>
                  <a:gd name="T3" fmla="*/ 18 h 36"/>
                  <a:gd name="T4" fmla="*/ 60 w 60"/>
                  <a:gd name="T5" fmla="*/ 36 h 36"/>
                  <a:gd name="T6" fmla="*/ 0 60000 65536"/>
                  <a:gd name="T7" fmla="*/ 0 60000 65536"/>
                  <a:gd name="T8" fmla="*/ 0 60000 65536"/>
                  <a:gd name="T9" fmla="*/ 0 w 60"/>
                  <a:gd name="T10" fmla="*/ 0 h 36"/>
                  <a:gd name="T11" fmla="*/ 60 w 60"/>
                  <a:gd name="T12" fmla="*/ 36 h 36"/>
                </a:gdLst>
                <a:ahLst/>
                <a:cxnLst>
                  <a:cxn ang="T6">
                    <a:pos x="T0" y="T1"/>
                  </a:cxn>
                  <a:cxn ang="T7">
                    <a:pos x="T2" y="T3"/>
                  </a:cxn>
                  <a:cxn ang="T8">
                    <a:pos x="T4" y="T5"/>
                  </a:cxn>
                </a:cxnLst>
                <a:rect l="T9" t="T10" r="T11" b="T12"/>
                <a:pathLst>
                  <a:path w="60" h="36">
                    <a:moveTo>
                      <a:pt x="0" y="0"/>
                    </a:moveTo>
                    <a:lnTo>
                      <a:pt x="30" y="18"/>
                    </a:lnTo>
                    <a:lnTo>
                      <a:pt x="60" y="36"/>
                    </a:lnTo>
                  </a:path>
                </a:pathLst>
              </a:custGeom>
              <a:noFill/>
              <a:ln w="57150">
                <a:solidFill>
                  <a:srgbClr val="008000"/>
                </a:solidFill>
                <a:round/>
                <a:headEnd/>
                <a:tailEnd/>
              </a:ln>
            </p:spPr>
            <p:txBody>
              <a:bodyPr/>
              <a:lstStyle/>
              <a:p>
                <a:endParaRPr lang="en-US"/>
              </a:p>
            </p:txBody>
          </p:sp>
          <p:sp>
            <p:nvSpPr>
              <p:cNvPr id="47221" name="Freeform 266"/>
              <p:cNvSpPr>
                <a:spLocks/>
              </p:cNvSpPr>
              <p:nvPr/>
            </p:nvSpPr>
            <p:spPr bwMode="auto">
              <a:xfrm>
                <a:off x="4701" y="11369"/>
                <a:ext cx="48" cy="36"/>
              </a:xfrm>
              <a:custGeom>
                <a:avLst/>
                <a:gdLst>
                  <a:gd name="T0" fmla="*/ 0 w 48"/>
                  <a:gd name="T1" fmla="*/ 0 h 36"/>
                  <a:gd name="T2" fmla="*/ 24 w 48"/>
                  <a:gd name="T3" fmla="*/ 18 h 36"/>
                  <a:gd name="T4" fmla="*/ 48 w 48"/>
                  <a:gd name="T5" fmla="*/ 36 h 36"/>
                  <a:gd name="T6" fmla="*/ 0 60000 65536"/>
                  <a:gd name="T7" fmla="*/ 0 60000 65536"/>
                  <a:gd name="T8" fmla="*/ 0 60000 65536"/>
                  <a:gd name="T9" fmla="*/ 0 w 48"/>
                  <a:gd name="T10" fmla="*/ 0 h 36"/>
                  <a:gd name="T11" fmla="*/ 48 w 48"/>
                  <a:gd name="T12" fmla="*/ 36 h 36"/>
                </a:gdLst>
                <a:ahLst/>
                <a:cxnLst>
                  <a:cxn ang="T6">
                    <a:pos x="T0" y="T1"/>
                  </a:cxn>
                  <a:cxn ang="T7">
                    <a:pos x="T2" y="T3"/>
                  </a:cxn>
                  <a:cxn ang="T8">
                    <a:pos x="T4" y="T5"/>
                  </a:cxn>
                </a:cxnLst>
                <a:rect l="T9" t="T10" r="T11" b="T12"/>
                <a:pathLst>
                  <a:path w="48" h="36">
                    <a:moveTo>
                      <a:pt x="0" y="0"/>
                    </a:moveTo>
                    <a:lnTo>
                      <a:pt x="24" y="18"/>
                    </a:lnTo>
                    <a:lnTo>
                      <a:pt x="48" y="36"/>
                    </a:lnTo>
                  </a:path>
                </a:pathLst>
              </a:custGeom>
              <a:noFill/>
              <a:ln w="57150">
                <a:solidFill>
                  <a:srgbClr val="008000"/>
                </a:solidFill>
                <a:round/>
                <a:headEnd/>
                <a:tailEnd/>
              </a:ln>
            </p:spPr>
            <p:txBody>
              <a:bodyPr/>
              <a:lstStyle/>
              <a:p>
                <a:endParaRPr lang="en-US"/>
              </a:p>
            </p:txBody>
          </p:sp>
          <p:sp>
            <p:nvSpPr>
              <p:cNvPr id="47222" name="Freeform 267"/>
              <p:cNvSpPr>
                <a:spLocks/>
              </p:cNvSpPr>
              <p:nvPr/>
            </p:nvSpPr>
            <p:spPr bwMode="auto">
              <a:xfrm>
                <a:off x="4749" y="11405"/>
                <a:ext cx="54" cy="42"/>
              </a:xfrm>
              <a:custGeom>
                <a:avLst/>
                <a:gdLst>
                  <a:gd name="T0" fmla="*/ 0 w 54"/>
                  <a:gd name="T1" fmla="*/ 0 h 42"/>
                  <a:gd name="T2" fmla="*/ 24 w 54"/>
                  <a:gd name="T3" fmla="*/ 18 h 42"/>
                  <a:gd name="T4" fmla="*/ 54 w 54"/>
                  <a:gd name="T5" fmla="*/ 42 h 42"/>
                  <a:gd name="T6" fmla="*/ 0 60000 65536"/>
                  <a:gd name="T7" fmla="*/ 0 60000 65536"/>
                  <a:gd name="T8" fmla="*/ 0 60000 65536"/>
                  <a:gd name="T9" fmla="*/ 0 w 54"/>
                  <a:gd name="T10" fmla="*/ 0 h 42"/>
                  <a:gd name="T11" fmla="*/ 54 w 54"/>
                  <a:gd name="T12" fmla="*/ 42 h 42"/>
                </a:gdLst>
                <a:ahLst/>
                <a:cxnLst>
                  <a:cxn ang="T6">
                    <a:pos x="T0" y="T1"/>
                  </a:cxn>
                  <a:cxn ang="T7">
                    <a:pos x="T2" y="T3"/>
                  </a:cxn>
                  <a:cxn ang="T8">
                    <a:pos x="T4" y="T5"/>
                  </a:cxn>
                </a:cxnLst>
                <a:rect l="T9" t="T10" r="T11" b="T12"/>
                <a:pathLst>
                  <a:path w="54" h="42">
                    <a:moveTo>
                      <a:pt x="0" y="0"/>
                    </a:moveTo>
                    <a:lnTo>
                      <a:pt x="24" y="18"/>
                    </a:lnTo>
                    <a:lnTo>
                      <a:pt x="54" y="42"/>
                    </a:lnTo>
                  </a:path>
                </a:pathLst>
              </a:custGeom>
              <a:noFill/>
              <a:ln w="57150">
                <a:solidFill>
                  <a:srgbClr val="008000"/>
                </a:solidFill>
                <a:round/>
                <a:headEnd/>
                <a:tailEnd/>
              </a:ln>
            </p:spPr>
            <p:txBody>
              <a:bodyPr/>
              <a:lstStyle/>
              <a:p>
                <a:endParaRPr lang="en-US"/>
              </a:p>
            </p:txBody>
          </p:sp>
          <p:sp>
            <p:nvSpPr>
              <p:cNvPr id="47223" name="Line 268"/>
              <p:cNvSpPr>
                <a:spLocks noChangeShapeType="1"/>
              </p:cNvSpPr>
              <p:nvPr/>
            </p:nvSpPr>
            <p:spPr bwMode="auto">
              <a:xfrm>
                <a:off x="4803" y="11447"/>
                <a:ext cx="48" cy="36"/>
              </a:xfrm>
              <a:prstGeom prst="line">
                <a:avLst/>
              </a:prstGeom>
              <a:noFill/>
              <a:ln w="57150">
                <a:solidFill>
                  <a:srgbClr val="008000"/>
                </a:solidFill>
                <a:round/>
                <a:headEnd/>
                <a:tailEnd/>
              </a:ln>
            </p:spPr>
            <p:txBody>
              <a:bodyPr/>
              <a:lstStyle/>
              <a:p>
                <a:endParaRPr lang="en-US"/>
              </a:p>
            </p:txBody>
          </p:sp>
          <p:sp>
            <p:nvSpPr>
              <p:cNvPr id="47224" name="Freeform 269"/>
              <p:cNvSpPr>
                <a:spLocks/>
              </p:cNvSpPr>
              <p:nvPr/>
            </p:nvSpPr>
            <p:spPr bwMode="auto">
              <a:xfrm>
                <a:off x="4851" y="11483"/>
                <a:ext cx="48" cy="42"/>
              </a:xfrm>
              <a:custGeom>
                <a:avLst/>
                <a:gdLst>
                  <a:gd name="T0" fmla="*/ 0 w 48"/>
                  <a:gd name="T1" fmla="*/ 0 h 42"/>
                  <a:gd name="T2" fmla="*/ 24 w 48"/>
                  <a:gd name="T3" fmla="*/ 18 h 42"/>
                  <a:gd name="T4" fmla="*/ 48 w 48"/>
                  <a:gd name="T5" fmla="*/ 42 h 42"/>
                  <a:gd name="T6" fmla="*/ 0 60000 65536"/>
                  <a:gd name="T7" fmla="*/ 0 60000 65536"/>
                  <a:gd name="T8" fmla="*/ 0 60000 65536"/>
                  <a:gd name="T9" fmla="*/ 0 w 48"/>
                  <a:gd name="T10" fmla="*/ 0 h 42"/>
                  <a:gd name="T11" fmla="*/ 48 w 48"/>
                  <a:gd name="T12" fmla="*/ 42 h 42"/>
                </a:gdLst>
                <a:ahLst/>
                <a:cxnLst>
                  <a:cxn ang="T6">
                    <a:pos x="T0" y="T1"/>
                  </a:cxn>
                  <a:cxn ang="T7">
                    <a:pos x="T2" y="T3"/>
                  </a:cxn>
                  <a:cxn ang="T8">
                    <a:pos x="T4" y="T5"/>
                  </a:cxn>
                </a:cxnLst>
                <a:rect l="T9" t="T10" r="T11" b="T12"/>
                <a:pathLst>
                  <a:path w="48" h="42">
                    <a:moveTo>
                      <a:pt x="0" y="0"/>
                    </a:moveTo>
                    <a:lnTo>
                      <a:pt x="24" y="18"/>
                    </a:lnTo>
                    <a:lnTo>
                      <a:pt x="48" y="42"/>
                    </a:lnTo>
                  </a:path>
                </a:pathLst>
              </a:custGeom>
              <a:noFill/>
              <a:ln w="57150">
                <a:solidFill>
                  <a:srgbClr val="008000"/>
                </a:solidFill>
                <a:round/>
                <a:headEnd/>
                <a:tailEnd/>
              </a:ln>
            </p:spPr>
            <p:txBody>
              <a:bodyPr/>
              <a:lstStyle/>
              <a:p>
                <a:endParaRPr lang="en-US"/>
              </a:p>
            </p:txBody>
          </p:sp>
          <p:sp>
            <p:nvSpPr>
              <p:cNvPr id="47225" name="Line 270"/>
              <p:cNvSpPr>
                <a:spLocks noChangeShapeType="1"/>
              </p:cNvSpPr>
              <p:nvPr/>
            </p:nvSpPr>
            <p:spPr bwMode="auto">
              <a:xfrm>
                <a:off x="4899" y="11525"/>
                <a:ext cx="42" cy="36"/>
              </a:xfrm>
              <a:prstGeom prst="line">
                <a:avLst/>
              </a:prstGeom>
              <a:noFill/>
              <a:ln w="57150">
                <a:solidFill>
                  <a:srgbClr val="008000"/>
                </a:solidFill>
                <a:round/>
                <a:headEnd/>
                <a:tailEnd/>
              </a:ln>
            </p:spPr>
            <p:txBody>
              <a:bodyPr/>
              <a:lstStyle/>
              <a:p>
                <a:endParaRPr lang="en-US"/>
              </a:p>
            </p:txBody>
          </p:sp>
          <p:sp>
            <p:nvSpPr>
              <p:cNvPr id="47226" name="Line 271"/>
              <p:cNvSpPr>
                <a:spLocks noChangeShapeType="1"/>
              </p:cNvSpPr>
              <p:nvPr/>
            </p:nvSpPr>
            <p:spPr bwMode="auto">
              <a:xfrm>
                <a:off x="4941" y="11561"/>
                <a:ext cx="42" cy="42"/>
              </a:xfrm>
              <a:prstGeom prst="line">
                <a:avLst/>
              </a:prstGeom>
              <a:noFill/>
              <a:ln w="57150">
                <a:solidFill>
                  <a:srgbClr val="008000"/>
                </a:solidFill>
                <a:round/>
                <a:headEnd/>
                <a:tailEnd/>
              </a:ln>
            </p:spPr>
            <p:txBody>
              <a:bodyPr/>
              <a:lstStyle/>
              <a:p>
                <a:endParaRPr lang="en-US"/>
              </a:p>
            </p:txBody>
          </p:sp>
          <p:sp>
            <p:nvSpPr>
              <p:cNvPr id="47227" name="Line 272"/>
              <p:cNvSpPr>
                <a:spLocks noChangeShapeType="1"/>
              </p:cNvSpPr>
              <p:nvPr/>
            </p:nvSpPr>
            <p:spPr bwMode="auto">
              <a:xfrm>
                <a:off x="4983" y="11603"/>
                <a:ext cx="42" cy="42"/>
              </a:xfrm>
              <a:prstGeom prst="line">
                <a:avLst/>
              </a:prstGeom>
              <a:noFill/>
              <a:ln w="57150">
                <a:solidFill>
                  <a:srgbClr val="008000"/>
                </a:solidFill>
                <a:round/>
                <a:headEnd/>
                <a:tailEnd/>
              </a:ln>
            </p:spPr>
            <p:txBody>
              <a:bodyPr/>
              <a:lstStyle/>
              <a:p>
                <a:endParaRPr lang="en-US"/>
              </a:p>
            </p:txBody>
          </p:sp>
          <p:sp>
            <p:nvSpPr>
              <p:cNvPr id="47228" name="Line 273"/>
              <p:cNvSpPr>
                <a:spLocks noChangeShapeType="1"/>
              </p:cNvSpPr>
              <p:nvPr/>
            </p:nvSpPr>
            <p:spPr bwMode="auto">
              <a:xfrm>
                <a:off x="5025" y="11645"/>
                <a:ext cx="36" cy="36"/>
              </a:xfrm>
              <a:prstGeom prst="line">
                <a:avLst/>
              </a:prstGeom>
              <a:noFill/>
              <a:ln w="57150">
                <a:solidFill>
                  <a:srgbClr val="008000"/>
                </a:solidFill>
                <a:round/>
                <a:headEnd/>
                <a:tailEnd/>
              </a:ln>
            </p:spPr>
            <p:txBody>
              <a:bodyPr/>
              <a:lstStyle/>
              <a:p>
                <a:endParaRPr lang="en-US"/>
              </a:p>
            </p:txBody>
          </p:sp>
          <p:sp>
            <p:nvSpPr>
              <p:cNvPr id="47229" name="Freeform 274"/>
              <p:cNvSpPr>
                <a:spLocks/>
              </p:cNvSpPr>
              <p:nvPr/>
            </p:nvSpPr>
            <p:spPr bwMode="auto">
              <a:xfrm>
                <a:off x="5061" y="11681"/>
                <a:ext cx="42" cy="30"/>
              </a:xfrm>
              <a:custGeom>
                <a:avLst/>
                <a:gdLst>
                  <a:gd name="T0" fmla="*/ 0 w 42"/>
                  <a:gd name="T1" fmla="*/ 0 h 30"/>
                  <a:gd name="T2" fmla="*/ 18 w 42"/>
                  <a:gd name="T3" fmla="*/ 18 h 30"/>
                  <a:gd name="T4" fmla="*/ 42 w 42"/>
                  <a:gd name="T5" fmla="*/ 30 h 30"/>
                  <a:gd name="T6" fmla="*/ 0 60000 65536"/>
                  <a:gd name="T7" fmla="*/ 0 60000 65536"/>
                  <a:gd name="T8" fmla="*/ 0 60000 65536"/>
                  <a:gd name="T9" fmla="*/ 0 w 42"/>
                  <a:gd name="T10" fmla="*/ 0 h 30"/>
                  <a:gd name="T11" fmla="*/ 42 w 42"/>
                  <a:gd name="T12" fmla="*/ 30 h 30"/>
                </a:gdLst>
                <a:ahLst/>
                <a:cxnLst>
                  <a:cxn ang="T6">
                    <a:pos x="T0" y="T1"/>
                  </a:cxn>
                  <a:cxn ang="T7">
                    <a:pos x="T2" y="T3"/>
                  </a:cxn>
                  <a:cxn ang="T8">
                    <a:pos x="T4" y="T5"/>
                  </a:cxn>
                </a:cxnLst>
                <a:rect l="T9" t="T10" r="T11" b="T12"/>
                <a:pathLst>
                  <a:path w="42" h="30">
                    <a:moveTo>
                      <a:pt x="0" y="0"/>
                    </a:moveTo>
                    <a:lnTo>
                      <a:pt x="18" y="18"/>
                    </a:lnTo>
                    <a:lnTo>
                      <a:pt x="42" y="30"/>
                    </a:lnTo>
                  </a:path>
                </a:pathLst>
              </a:custGeom>
              <a:noFill/>
              <a:ln w="57150">
                <a:solidFill>
                  <a:srgbClr val="008000"/>
                </a:solidFill>
                <a:round/>
                <a:headEnd/>
                <a:tailEnd/>
              </a:ln>
            </p:spPr>
            <p:txBody>
              <a:bodyPr/>
              <a:lstStyle/>
              <a:p>
                <a:endParaRPr lang="en-US"/>
              </a:p>
            </p:txBody>
          </p:sp>
          <p:sp>
            <p:nvSpPr>
              <p:cNvPr id="47230" name="Line 275"/>
              <p:cNvSpPr>
                <a:spLocks noChangeShapeType="1"/>
              </p:cNvSpPr>
              <p:nvPr/>
            </p:nvSpPr>
            <p:spPr bwMode="auto">
              <a:xfrm>
                <a:off x="5103" y="11711"/>
                <a:ext cx="36" cy="30"/>
              </a:xfrm>
              <a:prstGeom prst="line">
                <a:avLst/>
              </a:prstGeom>
              <a:noFill/>
              <a:ln w="57150">
                <a:solidFill>
                  <a:srgbClr val="008000"/>
                </a:solidFill>
                <a:round/>
                <a:headEnd/>
                <a:tailEnd/>
              </a:ln>
            </p:spPr>
            <p:txBody>
              <a:bodyPr/>
              <a:lstStyle/>
              <a:p>
                <a:endParaRPr lang="en-US"/>
              </a:p>
            </p:txBody>
          </p:sp>
          <p:sp>
            <p:nvSpPr>
              <p:cNvPr id="47231" name="Freeform 276"/>
              <p:cNvSpPr>
                <a:spLocks/>
              </p:cNvSpPr>
              <p:nvPr/>
            </p:nvSpPr>
            <p:spPr bwMode="auto">
              <a:xfrm>
                <a:off x="5139" y="11741"/>
                <a:ext cx="30" cy="36"/>
              </a:xfrm>
              <a:custGeom>
                <a:avLst/>
                <a:gdLst>
                  <a:gd name="T0" fmla="*/ 0 w 30"/>
                  <a:gd name="T1" fmla="*/ 0 h 36"/>
                  <a:gd name="T2" fmla="*/ 12 w 30"/>
                  <a:gd name="T3" fmla="*/ 18 h 36"/>
                  <a:gd name="T4" fmla="*/ 30 w 30"/>
                  <a:gd name="T5" fmla="*/ 36 h 36"/>
                  <a:gd name="T6" fmla="*/ 0 60000 65536"/>
                  <a:gd name="T7" fmla="*/ 0 60000 65536"/>
                  <a:gd name="T8" fmla="*/ 0 60000 65536"/>
                  <a:gd name="T9" fmla="*/ 0 w 30"/>
                  <a:gd name="T10" fmla="*/ 0 h 36"/>
                  <a:gd name="T11" fmla="*/ 30 w 30"/>
                  <a:gd name="T12" fmla="*/ 36 h 36"/>
                </a:gdLst>
                <a:ahLst/>
                <a:cxnLst>
                  <a:cxn ang="T6">
                    <a:pos x="T0" y="T1"/>
                  </a:cxn>
                  <a:cxn ang="T7">
                    <a:pos x="T2" y="T3"/>
                  </a:cxn>
                  <a:cxn ang="T8">
                    <a:pos x="T4" y="T5"/>
                  </a:cxn>
                </a:cxnLst>
                <a:rect l="T9" t="T10" r="T11" b="T12"/>
                <a:pathLst>
                  <a:path w="30" h="36">
                    <a:moveTo>
                      <a:pt x="0" y="0"/>
                    </a:moveTo>
                    <a:lnTo>
                      <a:pt x="12" y="18"/>
                    </a:lnTo>
                    <a:lnTo>
                      <a:pt x="30" y="36"/>
                    </a:lnTo>
                  </a:path>
                </a:pathLst>
              </a:custGeom>
              <a:noFill/>
              <a:ln w="57150">
                <a:solidFill>
                  <a:srgbClr val="008000"/>
                </a:solidFill>
                <a:round/>
                <a:headEnd/>
                <a:tailEnd/>
              </a:ln>
            </p:spPr>
            <p:txBody>
              <a:bodyPr/>
              <a:lstStyle/>
              <a:p>
                <a:endParaRPr lang="en-US"/>
              </a:p>
            </p:txBody>
          </p:sp>
          <p:sp>
            <p:nvSpPr>
              <p:cNvPr id="47232" name="Freeform 277"/>
              <p:cNvSpPr>
                <a:spLocks/>
              </p:cNvSpPr>
              <p:nvPr/>
            </p:nvSpPr>
            <p:spPr bwMode="auto">
              <a:xfrm>
                <a:off x="5169" y="11777"/>
                <a:ext cx="36" cy="24"/>
              </a:xfrm>
              <a:custGeom>
                <a:avLst/>
                <a:gdLst>
                  <a:gd name="T0" fmla="*/ 0 w 36"/>
                  <a:gd name="T1" fmla="*/ 0 h 24"/>
                  <a:gd name="T2" fmla="*/ 18 w 36"/>
                  <a:gd name="T3" fmla="*/ 12 h 24"/>
                  <a:gd name="T4" fmla="*/ 36 w 36"/>
                  <a:gd name="T5" fmla="*/ 24 h 24"/>
                  <a:gd name="T6" fmla="*/ 0 60000 65536"/>
                  <a:gd name="T7" fmla="*/ 0 60000 65536"/>
                  <a:gd name="T8" fmla="*/ 0 60000 65536"/>
                  <a:gd name="T9" fmla="*/ 0 w 36"/>
                  <a:gd name="T10" fmla="*/ 0 h 24"/>
                  <a:gd name="T11" fmla="*/ 36 w 36"/>
                  <a:gd name="T12" fmla="*/ 24 h 24"/>
                </a:gdLst>
                <a:ahLst/>
                <a:cxnLst>
                  <a:cxn ang="T6">
                    <a:pos x="T0" y="T1"/>
                  </a:cxn>
                  <a:cxn ang="T7">
                    <a:pos x="T2" y="T3"/>
                  </a:cxn>
                  <a:cxn ang="T8">
                    <a:pos x="T4" y="T5"/>
                  </a:cxn>
                </a:cxnLst>
                <a:rect l="T9" t="T10" r="T11" b="T12"/>
                <a:pathLst>
                  <a:path w="36" h="24">
                    <a:moveTo>
                      <a:pt x="0" y="0"/>
                    </a:moveTo>
                    <a:lnTo>
                      <a:pt x="18" y="12"/>
                    </a:lnTo>
                    <a:lnTo>
                      <a:pt x="36" y="24"/>
                    </a:lnTo>
                  </a:path>
                </a:pathLst>
              </a:custGeom>
              <a:noFill/>
              <a:ln w="57150">
                <a:solidFill>
                  <a:srgbClr val="008000"/>
                </a:solidFill>
                <a:round/>
                <a:headEnd/>
                <a:tailEnd/>
              </a:ln>
            </p:spPr>
            <p:txBody>
              <a:bodyPr/>
              <a:lstStyle/>
              <a:p>
                <a:endParaRPr lang="en-US"/>
              </a:p>
            </p:txBody>
          </p:sp>
          <p:sp>
            <p:nvSpPr>
              <p:cNvPr id="47233" name="Line 278"/>
              <p:cNvSpPr>
                <a:spLocks noChangeShapeType="1"/>
              </p:cNvSpPr>
              <p:nvPr/>
            </p:nvSpPr>
            <p:spPr bwMode="auto">
              <a:xfrm>
                <a:off x="5205" y="11801"/>
                <a:ext cx="36" cy="30"/>
              </a:xfrm>
              <a:prstGeom prst="line">
                <a:avLst/>
              </a:prstGeom>
              <a:noFill/>
              <a:ln w="57150">
                <a:solidFill>
                  <a:srgbClr val="008000"/>
                </a:solidFill>
                <a:round/>
                <a:headEnd/>
                <a:tailEnd/>
              </a:ln>
            </p:spPr>
            <p:txBody>
              <a:bodyPr/>
              <a:lstStyle/>
              <a:p>
                <a:endParaRPr lang="en-US"/>
              </a:p>
            </p:txBody>
          </p:sp>
          <p:sp>
            <p:nvSpPr>
              <p:cNvPr id="47234" name="Line 279"/>
              <p:cNvSpPr>
                <a:spLocks noChangeShapeType="1"/>
              </p:cNvSpPr>
              <p:nvPr/>
            </p:nvSpPr>
            <p:spPr bwMode="auto">
              <a:xfrm>
                <a:off x="5241" y="11831"/>
                <a:ext cx="30" cy="30"/>
              </a:xfrm>
              <a:prstGeom prst="line">
                <a:avLst/>
              </a:prstGeom>
              <a:noFill/>
              <a:ln w="57150">
                <a:solidFill>
                  <a:srgbClr val="008000"/>
                </a:solidFill>
                <a:round/>
                <a:headEnd/>
                <a:tailEnd/>
              </a:ln>
            </p:spPr>
            <p:txBody>
              <a:bodyPr/>
              <a:lstStyle/>
              <a:p>
                <a:endParaRPr lang="en-US"/>
              </a:p>
            </p:txBody>
          </p:sp>
          <p:sp>
            <p:nvSpPr>
              <p:cNvPr id="47235" name="Line 280"/>
              <p:cNvSpPr>
                <a:spLocks noChangeShapeType="1"/>
              </p:cNvSpPr>
              <p:nvPr/>
            </p:nvSpPr>
            <p:spPr bwMode="auto">
              <a:xfrm>
                <a:off x="5271" y="11861"/>
                <a:ext cx="30" cy="24"/>
              </a:xfrm>
              <a:prstGeom prst="line">
                <a:avLst/>
              </a:prstGeom>
              <a:noFill/>
              <a:ln w="57150">
                <a:solidFill>
                  <a:srgbClr val="008000"/>
                </a:solidFill>
                <a:round/>
                <a:headEnd/>
                <a:tailEnd/>
              </a:ln>
            </p:spPr>
            <p:txBody>
              <a:bodyPr/>
              <a:lstStyle/>
              <a:p>
                <a:endParaRPr lang="en-US"/>
              </a:p>
            </p:txBody>
          </p:sp>
          <p:sp>
            <p:nvSpPr>
              <p:cNvPr id="47236" name="Line 281"/>
              <p:cNvSpPr>
                <a:spLocks noChangeShapeType="1"/>
              </p:cNvSpPr>
              <p:nvPr/>
            </p:nvSpPr>
            <p:spPr bwMode="auto">
              <a:xfrm>
                <a:off x="5301" y="11885"/>
                <a:ext cx="30" cy="30"/>
              </a:xfrm>
              <a:prstGeom prst="line">
                <a:avLst/>
              </a:prstGeom>
              <a:noFill/>
              <a:ln w="57150">
                <a:solidFill>
                  <a:srgbClr val="008000"/>
                </a:solidFill>
                <a:round/>
                <a:headEnd/>
                <a:tailEnd/>
              </a:ln>
            </p:spPr>
            <p:txBody>
              <a:bodyPr/>
              <a:lstStyle/>
              <a:p>
                <a:endParaRPr lang="en-US"/>
              </a:p>
            </p:txBody>
          </p:sp>
          <p:sp>
            <p:nvSpPr>
              <p:cNvPr id="47237" name="Line 282"/>
              <p:cNvSpPr>
                <a:spLocks noChangeShapeType="1"/>
              </p:cNvSpPr>
              <p:nvPr/>
            </p:nvSpPr>
            <p:spPr bwMode="auto">
              <a:xfrm>
                <a:off x="5331" y="11915"/>
                <a:ext cx="30" cy="24"/>
              </a:xfrm>
              <a:prstGeom prst="line">
                <a:avLst/>
              </a:prstGeom>
              <a:noFill/>
              <a:ln w="57150">
                <a:solidFill>
                  <a:srgbClr val="008000"/>
                </a:solidFill>
                <a:round/>
                <a:headEnd/>
                <a:tailEnd/>
              </a:ln>
            </p:spPr>
            <p:txBody>
              <a:bodyPr/>
              <a:lstStyle/>
              <a:p>
                <a:endParaRPr lang="en-US"/>
              </a:p>
            </p:txBody>
          </p:sp>
          <p:sp>
            <p:nvSpPr>
              <p:cNvPr id="47238" name="Line 283"/>
              <p:cNvSpPr>
                <a:spLocks noChangeShapeType="1"/>
              </p:cNvSpPr>
              <p:nvPr/>
            </p:nvSpPr>
            <p:spPr bwMode="auto">
              <a:xfrm>
                <a:off x="5361" y="11939"/>
                <a:ext cx="30" cy="24"/>
              </a:xfrm>
              <a:prstGeom prst="line">
                <a:avLst/>
              </a:prstGeom>
              <a:noFill/>
              <a:ln w="57150">
                <a:solidFill>
                  <a:srgbClr val="008000"/>
                </a:solidFill>
                <a:round/>
                <a:headEnd/>
                <a:tailEnd/>
              </a:ln>
            </p:spPr>
            <p:txBody>
              <a:bodyPr/>
              <a:lstStyle/>
              <a:p>
                <a:endParaRPr lang="en-US"/>
              </a:p>
            </p:txBody>
          </p:sp>
          <p:sp>
            <p:nvSpPr>
              <p:cNvPr id="47239" name="Line 284"/>
              <p:cNvSpPr>
                <a:spLocks noChangeShapeType="1"/>
              </p:cNvSpPr>
              <p:nvPr/>
            </p:nvSpPr>
            <p:spPr bwMode="auto">
              <a:xfrm>
                <a:off x="5391" y="11963"/>
                <a:ext cx="24" cy="30"/>
              </a:xfrm>
              <a:prstGeom prst="line">
                <a:avLst/>
              </a:prstGeom>
              <a:noFill/>
              <a:ln w="57150">
                <a:solidFill>
                  <a:srgbClr val="008000"/>
                </a:solidFill>
                <a:round/>
                <a:headEnd/>
                <a:tailEnd/>
              </a:ln>
            </p:spPr>
            <p:txBody>
              <a:bodyPr/>
              <a:lstStyle/>
              <a:p>
                <a:endParaRPr lang="en-US"/>
              </a:p>
            </p:txBody>
          </p:sp>
          <p:sp>
            <p:nvSpPr>
              <p:cNvPr id="47240" name="Line 285"/>
              <p:cNvSpPr>
                <a:spLocks noChangeShapeType="1"/>
              </p:cNvSpPr>
              <p:nvPr/>
            </p:nvSpPr>
            <p:spPr bwMode="auto">
              <a:xfrm>
                <a:off x="5415" y="11993"/>
                <a:ext cx="30" cy="30"/>
              </a:xfrm>
              <a:prstGeom prst="line">
                <a:avLst/>
              </a:prstGeom>
              <a:noFill/>
              <a:ln w="57150">
                <a:solidFill>
                  <a:srgbClr val="008000"/>
                </a:solidFill>
                <a:round/>
                <a:headEnd/>
                <a:tailEnd/>
              </a:ln>
            </p:spPr>
            <p:txBody>
              <a:bodyPr/>
              <a:lstStyle/>
              <a:p>
                <a:endParaRPr lang="en-US"/>
              </a:p>
            </p:txBody>
          </p:sp>
          <p:sp>
            <p:nvSpPr>
              <p:cNvPr id="47241" name="Freeform 286"/>
              <p:cNvSpPr>
                <a:spLocks/>
              </p:cNvSpPr>
              <p:nvPr/>
            </p:nvSpPr>
            <p:spPr bwMode="auto">
              <a:xfrm>
                <a:off x="5445" y="12023"/>
                <a:ext cx="24" cy="36"/>
              </a:xfrm>
              <a:custGeom>
                <a:avLst/>
                <a:gdLst>
                  <a:gd name="T0" fmla="*/ 0 w 24"/>
                  <a:gd name="T1" fmla="*/ 0 h 36"/>
                  <a:gd name="T2" fmla="*/ 12 w 24"/>
                  <a:gd name="T3" fmla="*/ 18 h 36"/>
                  <a:gd name="T4" fmla="*/ 24 w 24"/>
                  <a:gd name="T5" fmla="*/ 36 h 36"/>
                  <a:gd name="T6" fmla="*/ 0 60000 65536"/>
                  <a:gd name="T7" fmla="*/ 0 60000 65536"/>
                  <a:gd name="T8" fmla="*/ 0 60000 65536"/>
                  <a:gd name="T9" fmla="*/ 0 w 24"/>
                  <a:gd name="T10" fmla="*/ 0 h 36"/>
                  <a:gd name="T11" fmla="*/ 24 w 24"/>
                  <a:gd name="T12" fmla="*/ 36 h 36"/>
                </a:gdLst>
                <a:ahLst/>
                <a:cxnLst>
                  <a:cxn ang="T6">
                    <a:pos x="T0" y="T1"/>
                  </a:cxn>
                  <a:cxn ang="T7">
                    <a:pos x="T2" y="T3"/>
                  </a:cxn>
                  <a:cxn ang="T8">
                    <a:pos x="T4" y="T5"/>
                  </a:cxn>
                </a:cxnLst>
                <a:rect l="T9" t="T10" r="T11" b="T12"/>
                <a:pathLst>
                  <a:path w="24" h="36">
                    <a:moveTo>
                      <a:pt x="0" y="0"/>
                    </a:moveTo>
                    <a:lnTo>
                      <a:pt x="12" y="18"/>
                    </a:lnTo>
                    <a:lnTo>
                      <a:pt x="24" y="36"/>
                    </a:lnTo>
                  </a:path>
                </a:pathLst>
              </a:custGeom>
              <a:noFill/>
              <a:ln w="57150">
                <a:solidFill>
                  <a:srgbClr val="008000"/>
                </a:solidFill>
                <a:round/>
                <a:headEnd/>
                <a:tailEnd/>
              </a:ln>
            </p:spPr>
            <p:txBody>
              <a:bodyPr/>
              <a:lstStyle/>
              <a:p>
                <a:endParaRPr lang="en-US"/>
              </a:p>
            </p:txBody>
          </p:sp>
          <p:sp>
            <p:nvSpPr>
              <p:cNvPr id="47242" name="Line 287"/>
              <p:cNvSpPr>
                <a:spLocks noChangeShapeType="1"/>
              </p:cNvSpPr>
              <p:nvPr/>
            </p:nvSpPr>
            <p:spPr bwMode="auto">
              <a:xfrm>
                <a:off x="5469" y="12059"/>
                <a:ext cx="24" cy="30"/>
              </a:xfrm>
              <a:prstGeom prst="line">
                <a:avLst/>
              </a:prstGeom>
              <a:noFill/>
              <a:ln w="57150">
                <a:solidFill>
                  <a:srgbClr val="008000"/>
                </a:solidFill>
                <a:round/>
                <a:headEnd/>
                <a:tailEnd/>
              </a:ln>
            </p:spPr>
            <p:txBody>
              <a:bodyPr/>
              <a:lstStyle/>
              <a:p>
                <a:endParaRPr lang="en-US"/>
              </a:p>
            </p:txBody>
          </p:sp>
          <p:sp>
            <p:nvSpPr>
              <p:cNvPr id="47243" name="Line 288"/>
              <p:cNvSpPr>
                <a:spLocks noChangeShapeType="1"/>
              </p:cNvSpPr>
              <p:nvPr/>
            </p:nvSpPr>
            <p:spPr bwMode="auto">
              <a:xfrm>
                <a:off x="5493" y="12089"/>
                <a:ext cx="24" cy="30"/>
              </a:xfrm>
              <a:prstGeom prst="line">
                <a:avLst/>
              </a:prstGeom>
              <a:noFill/>
              <a:ln w="57150">
                <a:solidFill>
                  <a:srgbClr val="008000"/>
                </a:solidFill>
                <a:round/>
                <a:headEnd/>
                <a:tailEnd/>
              </a:ln>
            </p:spPr>
            <p:txBody>
              <a:bodyPr/>
              <a:lstStyle/>
              <a:p>
                <a:endParaRPr lang="en-US"/>
              </a:p>
            </p:txBody>
          </p:sp>
          <p:sp>
            <p:nvSpPr>
              <p:cNvPr id="47244" name="Freeform 289"/>
              <p:cNvSpPr>
                <a:spLocks/>
              </p:cNvSpPr>
              <p:nvPr/>
            </p:nvSpPr>
            <p:spPr bwMode="auto">
              <a:xfrm>
                <a:off x="5517" y="12119"/>
                <a:ext cx="24" cy="30"/>
              </a:xfrm>
              <a:custGeom>
                <a:avLst/>
                <a:gdLst>
                  <a:gd name="T0" fmla="*/ 0 w 24"/>
                  <a:gd name="T1" fmla="*/ 0 h 30"/>
                  <a:gd name="T2" fmla="*/ 12 w 24"/>
                  <a:gd name="T3" fmla="*/ 18 h 30"/>
                  <a:gd name="T4" fmla="*/ 24 w 24"/>
                  <a:gd name="T5" fmla="*/ 30 h 30"/>
                  <a:gd name="T6" fmla="*/ 0 60000 65536"/>
                  <a:gd name="T7" fmla="*/ 0 60000 65536"/>
                  <a:gd name="T8" fmla="*/ 0 60000 65536"/>
                  <a:gd name="T9" fmla="*/ 0 w 24"/>
                  <a:gd name="T10" fmla="*/ 0 h 30"/>
                  <a:gd name="T11" fmla="*/ 24 w 24"/>
                  <a:gd name="T12" fmla="*/ 30 h 30"/>
                </a:gdLst>
                <a:ahLst/>
                <a:cxnLst>
                  <a:cxn ang="T6">
                    <a:pos x="T0" y="T1"/>
                  </a:cxn>
                  <a:cxn ang="T7">
                    <a:pos x="T2" y="T3"/>
                  </a:cxn>
                  <a:cxn ang="T8">
                    <a:pos x="T4" y="T5"/>
                  </a:cxn>
                </a:cxnLst>
                <a:rect l="T9" t="T10" r="T11" b="T12"/>
                <a:pathLst>
                  <a:path w="24" h="30">
                    <a:moveTo>
                      <a:pt x="0" y="0"/>
                    </a:moveTo>
                    <a:lnTo>
                      <a:pt x="12" y="18"/>
                    </a:lnTo>
                    <a:lnTo>
                      <a:pt x="24" y="30"/>
                    </a:lnTo>
                  </a:path>
                </a:pathLst>
              </a:custGeom>
              <a:noFill/>
              <a:ln w="57150">
                <a:solidFill>
                  <a:srgbClr val="008000"/>
                </a:solidFill>
                <a:round/>
                <a:headEnd/>
                <a:tailEnd/>
              </a:ln>
            </p:spPr>
            <p:txBody>
              <a:bodyPr/>
              <a:lstStyle/>
              <a:p>
                <a:endParaRPr lang="en-US"/>
              </a:p>
            </p:txBody>
          </p:sp>
          <p:sp>
            <p:nvSpPr>
              <p:cNvPr id="47245" name="Freeform 290"/>
              <p:cNvSpPr>
                <a:spLocks/>
              </p:cNvSpPr>
              <p:nvPr/>
            </p:nvSpPr>
            <p:spPr bwMode="auto">
              <a:xfrm>
                <a:off x="5541" y="12149"/>
                <a:ext cx="24" cy="18"/>
              </a:xfrm>
              <a:custGeom>
                <a:avLst/>
                <a:gdLst>
                  <a:gd name="T0" fmla="*/ 0 w 24"/>
                  <a:gd name="T1" fmla="*/ 0 h 18"/>
                  <a:gd name="T2" fmla="*/ 12 w 24"/>
                  <a:gd name="T3" fmla="*/ 6 h 18"/>
                  <a:gd name="T4" fmla="*/ 24 w 24"/>
                  <a:gd name="T5" fmla="*/ 18 h 18"/>
                  <a:gd name="T6" fmla="*/ 0 60000 65536"/>
                  <a:gd name="T7" fmla="*/ 0 60000 65536"/>
                  <a:gd name="T8" fmla="*/ 0 60000 65536"/>
                  <a:gd name="T9" fmla="*/ 0 w 24"/>
                  <a:gd name="T10" fmla="*/ 0 h 18"/>
                  <a:gd name="T11" fmla="*/ 24 w 24"/>
                  <a:gd name="T12" fmla="*/ 18 h 18"/>
                </a:gdLst>
                <a:ahLst/>
                <a:cxnLst>
                  <a:cxn ang="T6">
                    <a:pos x="T0" y="T1"/>
                  </a:cxn>
                  <a:cxn ang="T7">
                    <a:pos x="T2" y="T3"/>
                  </a:cxn>
                  <a:cxn ang="T8">
                    <a:pos x="T4" y="T5"/>
                  </a:cxn>
                </a:cxnLst>
                <a:rect l="T9" t="T10" r="T11" b="T12"/>
                <a:pathLst>
                  <a:path w="24" h="18">
                    <a:moveTo>
                      <a:pt x="0" y="0"/>
                    </a:moveTo>
                    <a:lnTo>
                      <a:pt x="12" y="6"/>
                    </a:lnTo>
                    <a:lnTo>
                      <a:pt x="24" y="18"/>
                    </a:lnTo>
                  </a:path>
                </a:pathLst>
              </a:custGeom>
              <a:noFill/>
              <a:ln w="57150">
                <a:solidFill>
                  <a:srgbClr val="008000"/>
                </a:solidFill>
                <a:round/>
                <a:headEnd/>
                <a:tailEnd/>
              </a:ln>
            </p:spPr>
            <p:txBody>
              <a:bodyPr/>
              <a:lstStyle/>
              <a:p>
                <a:endParaRPr lang="en-US"/>
              </a:p>
            </p:txBody>
          </p:sp>
          <p:sp>
            <p:nvSpPr>
              <p:cNvPr id="47246" name="Freeform 291"/>
              <p:cNvSpPr>
                <a:spLocks/>
              </p:cNvSpPr>
              <p:nvPr/>
            </p:nvSpPr>
            <p:spPr bwMode="auto">
              <a:xfrm>
                <a:off x="5565" y="12167"/>
                <a:ext cx="24" cy="30"/>
              </a:xfrm>
              <a:custGeom>
                <a:avLst/>
                <a:gdLst>
                  <a:gd name="T0" fmla="*/ 0 w 24"/>
                  <a:gd name="T1" fmla="*/ 0 h 30"/>
                  <a:gd name="T2" fmla="*/ 12 w 24"/>
                  <a:gd name="T3" fmla="*/ 12 h 30"/>
                  <a:gd name="T4" fmla="*/ 24 w 24"/>
                  <a:gd name="T5" fmla="*/ 30 h 30"/>
                  <a:gd name="T6" fmla="*/ 0 60000 65536"/>
                  <a:gd name="T7" fmla="*/ 0 60000 65536"/>
                  <a:gd name="T8" fmla="*/ 0 60000 65536"/>
                  <a:gd name="T9" fmla="*/ 0 w 24"/>
                  <a:gd name="T10" fmla="*/ 0 h 30"/>
                  <a:gd name="T11" fmla="*/ 24 w 24"/>
                  <a:gd name="T12" fmla="*/ 30 h 30"/>
                </a:gdLst>
                <a:ahLst/>
                <a:cxnLst>
                  <a:cxn ang="T6">
                    <a:pos x="T0" y="T1"/>
                  </a:cxn>
                  <a:cxn ang="T7">
                    <a:pos x="T2" y="T3"/>
                  </a:cxn>
                  <a:cxn ang="T8">
                    <a:pos x="T4" y="T5"/>
                  </a:cxn>
                </a:cxnLst>
                <a:rect l="T9" t="T10" r="T11" b="T12"/>
                <a:pathLst>
                  <a:path w="24" h="30">
                    <a:moveTo>
                      <a:pt x="0" y="0"/>
                    </a:moveTo>
                    <a:lnTo>
                      <a:pt x="12" y="12"/>
                    </a:lnTo>
                    <a:lnTo>
                      <a:pt x="24" y="30"/>
                    </a:lnTo>
                  </a:path>
                </a:pathLst>
              </a:custGeom>
              <a:noFill/>
              <a:ln w="57150">
                <a:solidFill>
                  <a:srgbClr val="008000"/>
                </a:solidFill>
                <a:round/>
                <a:headEnd/>
                <a:tailEnd/>
              </a:ln>
            </p:spPr>
            <p:txBody>
              <a:bodyPr/>
              <a:lstStyle/>
              <a:p>
                <a:endParaRPr lang="en-US"/>
              </a:p>
            </p:txBody>
          </p:sp>
          <p:sp>
            <p:nvSpPr>
              <p:cNvPr id="47247" name="Freeform 292"/>
              <p:cNvSpPr>
                <a:spLocks/>
              </p:cNvSpPr>
              <p:nvPr/>
            </p:nvSpPr>
            <p:spPr bwMode="auto">
              <a:xfrm>
                <a:off x="5589" y="12197"/>
                <a:ext cx="24" cy="24"/>
              </a:xfrm>
              <a:custGeom>
                <a:avLst/>
                <a:gdLst>
                  <a:gd name="T0" fmla="*/ 0 w 24"/>
                  <a:gd name="T1" fmla="*/ 0 h 24"/>
                  <a:gd name="T2" fmla="*/ 12 w 24"/>
                  <a:gd name="T3" fmla="*/ 12 h 24"/>
                  <a:gd name="T4" fmla="*/ 24 w 24"/>
                  <a:gd name="T5" fmla="*/ 24 h 24"/>
                  <a:gd name="T6" fmla="*/ 0 60000 65536"/>
                  <a:gd name="T7" fmla="*/ 0 60000 65536"/>
                  <a:gd name="T8" fmla="*/ 0 60000 65536"/>
                  <a:gd name="T9" fmla="*/ 0 w 24"/>
                  <a:gd name="T10" fmla="*/ 0 h 24"/>
                  <a:gd name="T11" fmla="*/ 24 w 24"/>
                  <a:gd name="T12" fmla="*/ 24 h 24"/>
                </a:gdLst>
                <a:ahLst/>
                <a:cxnLst>
                  <a:cxn ang="T6">
                    <a:pos x="T0" y="T1"/>
                  </a:cxn>
                  <a:cxn ang="T7">
                    <a:pos x="T2" y="T3"/>
                  </a:cxn>
                  <a:cxn ang="T8">
                    <a:pos x="T4" y="T5"/>
                  </a:cxn>
                </a:cxnLst>
                <a:rect l="T9" t="T10" r="T11" b="T12"/>
                <a:pathLst>
                  <a:path w="24" h="24">
                    <a:moveTo>
                      <a:pt x="0" y="0"/>
                    </a:moveTo>
                    <a:lnTo>
                      <a:pt x="12" y="12"/>
                    </a:lnTo>
                    <a:lnTo>
                      <a:pt x="24" y="24"/>
                    </a:lnTo>
                  </a:path>
                </a:pathLst>
              </a:custGeom>
              <a:noFill/>
              <a:ln w="57150">
                <a:solidFill>
                  <a:srgbClr val="008000"/>
                </a:solidFill>
                <a:round/>
                <a:headEnd/>
                <a:tailEnd/>
              </a:ln>
            </p:spPr>
            <p:txBody>
              <a:bodyPr/>
              <a:lstStyle/>
              <a:p>
                <a:endParaRPr lang="en-US"/>
              </a:p>
            </p:txBody>
          </p:sp>
          <p:sp>
            <p:nvSpPr>
              <p:cNvPr id="47248" name="Freeform 293"/>
              <p:cNvSpPr>
                <a:spLocks/>
              </p:cNvSpPr>
              <p:nvPr/>
            </p:nvSpPr>
            <p:spPr bwMode="auto">
              <a:xfrm>
                <a:off x="5613" y="12221"/>
                <a:ext cx="24" cy="36"/>
              </a:xfrm>
              <a:custGeom>
                <a:avLst/>
                <a:gdLst>
                  <a:gd name="T0" fmla="*/ 0 w 24"/>
                  <a:gd name="T1" fmla="*/ 0 h 36"/>
                  <a:gd name="T2" fmla="*/ 12 w 24"/>
                  <a:gd name="T3" fmla="*/ 18 h 36"/>
                  <a:gd name="T4" fmla="*/ 24 w 24"/>
                  <a:gd name="T5" fmla="*/ 36 h 36"/>
                  <a:gd name="T6" fmla="*/ 0 60000 65536"/>
                  <a:gd name="T7" fmla="*/ 0 60000 65536"/>
                  <a:gd name="T8" fmla="*/ 0 60000 65536"/>
                  <a:gd name="T9" fmla="*/ 0 w 24"/>
                  <a:gd name="T10" fmla="*/ 0 h 36"/>
                  <a:gd name="T11" fmla="*/ 24 w 24"/>
                  <a:gd name="T12" fmla="*/ 36 h 36"/>
                </a:gdLst>
                <a:ahLst/>
                <a:cxnLst>
                  <a:cxn ang="T6">
                    <a:pos x="T0" y="T1"/>
                  </a:cxn>
                  <a:cxn ang="T7">
                    <a:pos x="T2" y="T3"/>
                  </a:cxn>
                  <a:cxn ang="T8">
                    <a:pos x="T4" y="T5"/>
                  </a:cxn>
                </a:cxnLst>
                <a:rect l="T9" t="T10" r="T11" b="T12"/>
                <a:pathLst>
                  <a:path w="24" h="36">
                    <a:moveTo>
                      <a:pt x="0" y="0"/>
                    </a:moveTo>
                    <a:lnTo>
                      <a:pt x="12" y="18"/>
                    </a:lnTo>
                    <a:lnTo>
                      <a:pt x="24" y="36"/>
                    </a:lnTo>
                  </a:path>
                </a:pathLst>
              </a:custGeom>
              <a:noFill/>
              <a:ln w="57150">
                <a:solidFill>
                  <a:srgbClr val="008000"/>
                </a:solidFill>
                <a:round/>
                <a:headEnd/>
                <a:tailEnd/>
              </a:ln>
            </p:spPr>
            <p:txBody>
              <a:bodyPr/>
              <a:lstStyle/>
              <a:p>
                <a:endParaRPr lang="en-US"/>
              </a:p>
            </p:txBody>
          </p:sp>
          <p:sp>
            <p:nvSpPr>
              <p:cNvPr id="47249" name="Freeform 294"/>
              <p:cNvSpPr>
                <a:spLocks/>
              </p:cNvSpPr>
              <p:nvPr/>
            </p:nvSpPr>
            <p:spPr bwMode="auto">
              <a:xfrm>
                <a:off x="5637" y="12257"/>
                <a:ext cx="18" cy="30"/>
              </a:xfrm>
              <a:custGeom>
                <a:avLst/>
                <a:gdLst>
                  <a:gd name="T0" fmla="*/ 0 w 18"/>
                  <a:gd name="T1" fmla="*/ 0 h 30"/>
                  <a:gd name="T2" fmla="*/ 6 w 18"/>
                  <a:gd name="T3" fmla="*/ 18 h 30"/>
                  <a:gd name="T4" fmla="*/ 18 w 18"/>
                  <a:gd name="T5" fmla="*/ 30 h 30"/>
                  <a:gd name="T6" fmla="*/ 0 60000 65536"/>
                  <a:gd name="T7" fmla="*/ 0 60000 65536"/>
                  <a:gd name="T8" fmla="*/ 0 60000 65536"/>
                  <a:gd name="T9" fmla="*/ 0 w 18"/>
                  <a:gd name="T10" fmla="*/ 0 h 30"/>
                  <a:gd name="T11" fmla="*/ 18 w 18"/>
                  <a:gd name="T12" fmla="*/ 30 h 30"/>
                </a:gdLst>
                <a:ahLst/>
                <a:cxnLst>
                  <a:cxn ang="T6">
                    <a:pos x="T0" y="T1"/>
                  </a:cxn>
                  <a:cxn ang="T7">
                    <a:pos x="T2" y="T3"/>
                  </a:cxn>
                  <a:cxn ang="T8">
                    <a:pos x="T4" y="T5"/>
                  </a:cxn>
                </a:cxnLst>
                <a:rect l="T9" t="T10" r="T11" b="T12"/>
                <a:pathLst>
                  <a:path w="18" h="30">
                    <a:moveTo>
                      <a:pt x="0" y="0"/>
                    </a:moveTo>
                    <a:lnTo>
                      <a:pt x="6" y="18"/>
                    </a:lnTo>
                    <a:lnTo>
                      <a:pt x="18" y="30"/>
                    </a:lnTo>
                  </a:path>
                </a:pathLst>
              </a:custGeom>
              <a:noFill/>
              <a:ln w="57150">
                <a:solidFill>
                  <a:srgbClr val="008000"/>
                </a:solidFill>
                <a:round/>
                <a:headEnd/>
                <a:tailEnd/>
              </a:ln>
            </p:spPr>
            <p:txBody>
              <a:bodyPr/>
              <a:lstStyle/>
              <a:p>
                <a:endParaRPr lang="en-US"/>
              </a:p>
            </p:txBody>
          </p:sp>
          <p:sp>
            <p:nvSpPr>
              <p:cNvPr id="47250" name="Freeform 295"/>
              <p:cNvSpPr>
                <a:spLocks/>
              </p:cNvSpPr>
              <p:nvPr/>
            </p:nvSpPr>
            <p:spPr bwMode="auto">
              <a:xfrm>
                <a:off x="5655" y="12287"/>
                <a:ext cx="24" cy="18"/>
              </a:xfrm>
              <a:custGeom>
                <a:avLst/>
                <a:gdLst>
                  <a:gd name="T0" fmla="*/ 0 w 24"/>
                  <a:gd name="T1" fmla="*/ 0 h 18"/>
                  <a:gd name="T2" fmla="*/ 12 w 24"/>
                  <a:gd name="T3" fmla="*/ 6 h 18"/>
                  <a:gd name="T4" fmla="*/ 24 w 24"/>
                  <a:gd name="T5" fmla="*/ 18 h 18"/>
                  <a:gd name="T6" fmla="*/ 0 60000 65536"/>
                  <a:gd name="T7" fmla="*/ 0 60000 65536"/>
                  <a:gd name="T8" fmla="*/ 0 60000 65536"/>
                  <a:gd name="T9" fmla="*/ 0 w 24"/>
                  <a:gd name="T10" fmla="*/ 0 h 18"/>
                  <a:gd name="T11" fmla="*/ 24 w 24"/>
                  <a:gd name="T12" fmla="*/ 18 h 18"/>
                </a:gdLst>
                <a:ahLst/>
                <a:cxnLst>
                  <a:cxn ang="T6">
                    <a:pos x="T0" y="T1"/>
                  </a:cxn>
                  <a:cxn ang="T7">
                    <a:pos x="T2" y="T3"/>
                  </a:cxn>
                  <a:cxn ang="T8">
                    <a:pos x="T4" y="T5"/>
                  </a:cxn>
                </a:cxnLst>
                <a:rect l="T9" t="T10" r="T11" b="T12"/>
                <a:pathLst>
                  <a:path w="24" h="18">
                    <a:moveTo>
                      <a:pt x="0" y="0"/>
                    </a:moveTo>
                    <a:lnTo>
                      <a:pt x="12" y="6"/>
                    </a:lnTo>
                    <a:lnTo>
                      <a:pt x="24" y="18"/>
                    </a:lnTo>
                  </a:path>
                </a:pathLst>
              </a:custGeom>
              <a:noFill/>
              <a:ln w="57150">
                <a:solidFill>
                  <a:srgbClr val="008000"/>
                </a:solidFill>
                <a:round/>
                <a:headEnd/>
                <a:tailEnd/>
              </a:ln>
            </p:spPr>
            <p:txBody>
              <a:bodyPr/>
              <a:lstStyle/>
              <a:p>
                <a:endParaRPr lang="en-US"/>
              </a:p>
            </p:txBody>
          </p:sp>
          <p:sp>
            <p:nvSpPr>
              <p:cNvPr id="47251" name="Freeform 296"/>
              <p:cNvSpPr>
                <a:spLocks/>
              </p:cNvSpPr>
              <p:nvPr/>
            </p:nvSpPr>
            <p:spPr bwMode="auto">
              <a:xfrm>
                <a:off x="5679" y="12305"/>
                <a:ext cx="42" cy="30"/>
              </a:xfrm>
              <a:custGeom>
                <a:avLst/>
                <a:gdLst>
                  <a:gd name="T0" fmla="*/ 0 w 42"/>
                  <a:gd name="T1" fmla="*/ 0 h 30"/>
                  <a:gd name="T2" fmla="*/ 24 w 42"/>
                  <a:gd name="T3" fmla="*/ 12 h 30"/>
                  <a:gd name="T4" fmla="*/ 42 w 42"/>
                  <a:gd name="T5" fmla="*/ 30 h 30"/>
                  <a:gd name="T6" fmla="*/ 0 60000 65536"/>
                  <a:gd name="T7" fmla="*/ 0 60000 65536"/>
                  <a:gd name="T8" fmla="*/ 0 60000 65536"/>
                  <a:gd name="T9" fmla="*/ 0 w 42"/>
                  <a:gd name="T10" fmla="*/ 0 h 30"/>
                  <a:gd name="T11" fmla="*/ 42 w 42"/>
                  <a:gd name="T12" fmla="*/ 30 h 30"/>
                </a:gdLst>
                <a:ahLst/>
                <a:cxnLst>
                  <a:cxn ang="T6">
                    <a:pos x="T0" y="T1"/>
                  </a:cxn>
                  <a:cxn ang="T7">
                    <a:pos x="T2" y="T3"/>
                  </a:cxn>
                  <a:cxn ang="T8">
                    <a:pos x="T4" y="T5"/>
                  </a:cxn>
                </a:cxnLst>
                <a:rect l="T9" t="T10" r="T11" b="T12"/>
                <a:pathLst>
                  <a:path w="42" h="30">
                    <a:moveTo>
                      <a:pt x="0" y="0"/>
                    </a:moveTo>
                    <a:lnTo>
                      <a:pt x="24" y="12"/>
                    </a:lnTo>
                    <a:lnTo>
                      <a:pt x="42" y="30"/>
                    </a:lnTo>
                  </a:path>
                </a:pathLst>
              </a:custGeom>
              <a:noFill/>
              <a:ln w="57150">
                <a:solidFill>
                  <a:srgbClr val="008000"/>
                </a:solidFill>
                <a:round/>
                <a:headEnd/>
                <a:tailEnd/>
              </a:ln>
            </p:spPr>
            <p:txBody>
              <a:bodyPr/>
              <a:lstStyle/>
              <a:p>
                <a:endParaRPr lang="en-US"/>
              </a:p>
            </p:txBody>
          </p:sp>
          <p:sp>
            <p:nvSpPr>
              <p:cNvPr id="47252" name="Freeform 297"/>
              <p:cNvSpPr>
                <a:spLocks/>
              </p:cNvSpPr>
              <p:nvPr/>
            </p:nvSpPr>
            <p:spPr bwMode="auto">
              <a:xfrm>
                <a:off x="5721" y="12335"/>
                <a:ext cx="18" cy="24"/>
              </a:xfrm>
              <a:custGeom>
                <a:avLst/>
                <a:gdLst>
                  <a:gd name="T0" fmla="*/ 0 w 18"/>
                  <a:gd name="T1" fmla="*/ 0 h 24"/>
                  <a:gd name="T2" fmla="*/ 12 w 18"/>
                  <a:gd name="T3" fmla="*/ 12 h 24"/>
                  <a:gd name="T4" fmla="*/ 18 w 18"/>
                  <a:gd name="T5" fmla="*/ 24 h 24"/>
                  <a:gd name="T6" fmla="*/ 0 60000 65536"/>
                  <a:gd name="T7" fmla="*/ 0 60000 65536"/>
                  <a:gd name="T8" fmla="*/ 0 60000 65536"/>
                  <a:gd name="T9" fmla="*/ 0 w 18"/>
                  <a:gd name="T10" fmla="*/ 0 h 24"/>
                  <a:gd name="T11" fmla="*/ 18 w 18"/>
                  <a:gd name="T12" fmla="*/ 24 h 24"/>
                </a:gdLst>
                <a:ahLst/>
                <a:cxnLst>
                  <a:cxn ang="T6">
                    <a:pos x="T0" y="T1"/>
                  </a:cxn>
                  <a:cxn ang="T7">
                    <a:pos x="T2" y="T3"/>
                  </a:cxn>
                  <a:cxn ang="T8">
                    <a:pos x="T4" y="T5"/>
                  </a:cxn>
                </a:cxnLst>
                <a:rect l="T9" t="T10" r="T11" b="T12"/>
                <a:pathLst>
                  <a:path w="18" h="24">
                    <a:moveTo>
                      <a:pt x="0" y="0"/>
                    </a:moveTo>
                    <a:lnTo>
                      <a:pt x="12" y="12"/>
                    </a:lnTo>
                    <a:lnTo>
                      <a:pt x="18" y="24"/>
                    </a:lnTo>
                  </a:path>
                </a:pathLst>
              </a:custGeom>
              <a:noFill/>
              <a:ln w="57150">
                <a:solidFill>
                  <a:srgbClr val="008000"/>
                </a:solidFill>
                <a:round/>
                <a:headEnd/>
                <a:tailEnd/>
              </a:ln>
            </p:spPr>
            <p:txBody>
              <a:bodyPr/>
              <a:lstStyle/>
              <a:p>
                <a:endParaRPr lang="en-US"/>
              </a:p>
            </p:txBody>
          </p:sp>
          <p:sp>
            <p:nvSpPr>
              <p:cNvPr id="47253" name="Freeform 298"/>
              <p:cNvSpPr>
                <a:spLocks/>
              </p:cNvSpPr>
              <p:nvPr/>
            </p:nvSpPr>
            <p:spPr bwMode="auto">
              <a:xfrm>
                <a:off x="5739" y="12359"/>
                <a:ext cx="24" cy="18"/>
              </a:xfrm>
              <a:custGeom>
                <a:avLst/>
                <a:gdLst>
                  <a:gd name="T0" fmla="*/ 0 w 24"/>
                  <a:gd name="T1" fmla="*/ 0 h 18"/>
                  <a:gd name="T2" fmla="*/ 12 w 24"/>
                  <a:gd name="T3" fmla="*/ 12 h 18"/>
                  <a:gd name="T4" fmla="*/ 24 w 24"/>
                  <a:gd name="T5" fmla="*/ 18 h 18"/>
                  <a:gd name="T6" fmla="*/ 0 60000 65536"/>
                  <a:gd name="T7" fmla="*/ 0 60000 65536"/>
                  <a:gd name="T8" fmla="*/ 0 60000 65536"/>
                  <a:gd name="T9" fmla="*/ 0 w 24"/>
                  <a:gd name="T10" fmla="*/ 0 h 18"/>
                  <a:gd name="T11" fmla="*/ 24 w 24"/>
                  <a:gd name="T12" fmla="*/ 18 h 18"/>
                </a:gdLst>
                <a:ahLst/>
                <a:cxnLst>
                  <a:cxn ang="T6">
                    <a:pos x="T0" y="T1"/>
                  </a:cxn>
                  <a:cxn ang="T7">
                    <a:pos x="T2" y="T3"/>
                  </a:cxn>
                  <a:cxn ang="T8">
                    <a:pos x="T4" y="T5"/>
                  </a:cxn>
                </a:cxnLst>
                <a:rect l="T9" t="T10" r="T11" b="T12"/>
                <a:pathLst>
                  <a:path w="24" h="18">
                    <a:moveTo>
                      <a:pt x="0" y="0"/>
                    </a:moveTo>
                    <a:lnTo>
                      <a:pt x="12" y="12"/>
                    </a:lnTo>
                    <a:lnTo>
                      <a:pt x="24" y="18"/>
                    </a:lnTo>
                  </a:path>
                </a:pathLst>
              </a:custGeom>
              <a:noFill/>
              <a:ln w="57150">
                <a:solidFill>
                  <a:srgbClr val="008000"/>
                </a:solidFill>
                <a:round/>
                <a:headEnd/>
                <a:tailEnd/>
              </a:ln>
            </p:spPr>
            <p:txBody>
              <a:bodyPr/>
              <a:lstStyle/>
              <a:p>
                <a:endParaRPr lang="en-US"/>
              </a:p>
            </p:txBody>
          </p:sp>
          <p:sp>
            <p:nvSpPr>
              <p:cNvPr id="47254" name="Line 299"/>
              <p:cNvSpPr>
                <a:spLocks noChangeShapeType="1"/>
              </p:cNvSpPr>
              <p:nvPr/>
            </p:nvSpPr>
            <p:spPr bwMode="auto">
              <a:xfrm>
                <a:off x="5763" y="12377"/>
                <a:ext cx="18" cy="18"/>
              </a:xfrm>
              <a:prstGeom prst="line">
                <a:avLst/>
              </a:prstGeom>
              <a:noFill/>
              <a:ln w="57150">
                <a:solidFill>
                  <a:srgbClr val="008000"/>
                </a:solidFill>
                <a:round/>
                <a:headEnd/>
                <a:tailEnd/>
              </a:ln>
            </p:spPr>
            <p:txBody>
              <a:bodyPr/>
              <a:lstStyle/>
              <a:p>
                <a:endParaRPr lang="en-US"/>
              </a:p>
            </p:txBody>
          </p:sp>
          <p:sp>
            <p:nvSpPr>
              <p:cNvPr id="47255" name="Line 300"/>
              <p:cNvSpPr>
                <a:spLocks noChangeShapeType="1"/>
              </p:cNvSpPr>
              <p:nvPr/>
            </p:nvSpPr>
            <p:spPr bwMode="auto">
              <a:xfrm>
                <a:off x="5781" y="12395"/>
                <a:ext cx="18" cy="18"/>
              </a:xfrm>
              <a:prstGeom prst="line">
                <a:avLst/>
              </a:prstGeom>
              <a:noFill/>
              <a:ln w="57150">
                <a:solidFill>
                  <a:srgbClr val="008000"/>
                </a:solidFill>
                <a:round/>
                <a:headEnd/>
                <a:tailEnd/>
              </a:ln>
            </p:spPr>
            <p:txBody>
              <a:bodyPr/>
              <a:lstStyle/>
              <a:p>
                <a:endParaRPr lang="en-US"/>
              </a:p>
            </p:txBody>
          </p:sp>
          <p:sp>
            <p:nvSpPr>
              <p:cNvPr id="47256" name="Freeform 301"/>
              <p:cNvSpPr>
                <a:spLocks/>
              </p:cNvSpPr>
              <p:nvPr/>
            </p:nvSpPr>
            <p:spPr bwMode="auto">
              <a:xfrm>
                <a:off x="5799" y="12413"/>
                <a:ext cx="18" cy="24"/>
              </a:xfrm>
              <a:custGeom>
                <a:avLst/>
                <a:gdLst>
                  <a:gd name="T0" fmla="*/ 0 w 18"/>
                  <a:gd name="T1" fmla="*/ 0 h 24"/>
                  <a:gd name="T2" fmla="*/ 6 w 18"/>
                  <a:gd name="T3" fmla="*/ 12 h 24"/>
                  <a:gd name="T4" fmla="*/ 18 w 18"/>
                  <a:gd name="T5" fmla="*/ 24 h 24"/>
                  <a:gd name="T6" fmla="*/ 0 60000 65536"/>
                  <a:gd name="T7" fmla="*/ 0 60000 65536"/>
                  <a:gd name="T8" fmla="*/ 0 60000 65536"/>
                  <a:gd name="T9" fmla="*/ 0 w 18"/>
                  <a:gd name="T10" fmla="*/ 0 h 24"/>
                  <a:gd name="T11" fmla="*/ 18 w 18"/>
                  <a:gd name="T12" fmla="*/ 24 h 24"/>
                </a:gdLst>
                <a:ahLst/>
                <a:cxnLst>
                  <a:cxn ang="T6">
                    <a:pos x="T0" y="T1"/>
                  </a:cxn>
                  <a:cxn ang="T7">
                    <a:pos x="T2" y="T3"/>
                  </a:cxn>
                  <a:cxn ang="T8">
                    <a:pos x="T4" y="T5"/>
                  </a:cxn>
                </a:cxnLst>
                <a:rect l="T9" t="T10" r="T11" b="T12"/>
                <a:pathLst>
                  <a:path w="18" h="24">
                    <a:moveTo>
                      <a:pt x="0" y="0"/>
                    </a:moveTo>
                    <a:lnTo>
                      <a:pt x="6" y="12"/>
                    </a:lnTo>
                    <a:lnTo>
                      <a:pt x="18" y="24"/>
                    </a:lnTo>
                  </a:path>
                </a:pathLst>
              </a:custGeom>
              <a:noFill/>
              <a:ln w="57150">
                <a:solidFill>
                  <a:srgbClr val="008000"/>
                </a:solidFill>
                <a:round/>
                <a:headEnd/>
                <a:tailEnd/>
              </a:ln>
            </p:spPr>
            <p:txBody>
              <a:bodyPr/>
              <a:lstStyle/>
              <a:p>
                <a:endParaRPr lang="en-US"/>
              </a:p>
            </p:txBody>
          </p:sp>
          <p:sp>
            <p:nvSpPr>
              <p:cNvPr id="47257" name="Freeform 302"/>
              <p:cNvSpPr>
                <a:spLocks/>
              </p:cNvSpPr>
              <p:nvPr/>
            </p:nvSpPr>
            <p:spPr bwMode="auto">
              <a:xfrm>
                <a:off x="5817" y="12437"/>
                <a:ext cx="18" cy="18"/>
              </a:xfrm>
              <a:custGeom>
                <a:avLst/>
                <a:gdLst>
                  <a:gd name="T0" fmla="*/ 0 w 18"/>
                  <a:gd name="T1" fmla="*/ 0 h 18"/>
                  <a:gd name="T2" fmla="*/ 6 w 18"/>
                  <a:gd name="T3" fmla="*/ 6 h 18"/>
                  <a:gd name="T4" fmla="*/ 18 w 18"/>
                  <a:gd name="T5" fmla="*/ 18 h 18"/>
                  <a:gd name="T6" fmla="*/ 0 60000 65536"/>
                  <a:gd name="T7" fmla="*/ 0 60000 65536"/>
                  <a:gd name="T8" fmla="*/ 0 60000 65536"/>
                  <a:gd name="T9" fmla="*/ 0 w 18"/>
                  <a:gd name="T10" fmla="*/ 0 h 18"/>
                  <a:gd name="T11" fmla="*/ 18 w 18"/>
                  <a:gd name="T12" fmla="*/ 18 h 18"/>
                </a:gdLst>
                <a:ahLst/>
                <a:cxnLst>
                  <a:cxn ang="T6">
                    <a:pos x="T0" y="T1"/>
                  </a:cxn>
                  <a:cxn ang="T7">
                    <a:pos x="T2" y="T3"/>
                  </a:cxn>
                  <a:cxn ang="T8">
                    <a:pos x="T4" y="T5"/>
                  </a:cxn>
                </a:cxnLst>
                <a:rect l="T9" t="T10" r="T11" b="T12"/>
                <a:pathLst>
                  <a:path w="18" h="18">
                    <a:moveTo>
                      <a:pt x="0" y="0"/>
                    </a:moveTo>
                    <a:lnTo>
                      <a:pt x="6" y="6"/>
                    </a:lnTo>
                    <a:lnTo>
                      <a:pt x="18" y="18"/>
                    </a:lnTo>
                  </a:path>
                </a:pathLst>
              </a:custGeom>
              <a:noFill/>
              <a:ln w="57150">
                <a:solidFill>
                  <a:srgbClr val="008000"/>
                </a:solidFill>
                <a:round/>
                <a:headEnd/>
                <a:tailEnd/>
              </a:ln>
            </p:spPr>
            <p:txBody>
              <a:bodyPr/>
              <a:lstStyle/>
              <a:p>
                <a:endParaRPr lang="en-US"/>
              </a:p>
            </p:txBody>
          </p:sp>
          <p:sp>
            <p:nvSpPr>
              <p:cNvPr id="47258" name="Freeform 303"/>
              <p:cNvSpPr>
                <a:spLocks/>
              </p:cNvSpPr>
              <p:nvPr/>
            </p:nvSpPr>
            <p:spPr bwMode="auto">
              <a:xfrm>
                <a:off x="5835" y="12455"/>
                <a:ext cx="18" cy="36"/>
              </a:xfrm>
              <a:custGeom>
                <a:avLst/>
                <a:gdLst>
                  <a:gd name="T0" fmla="*/ 0 w 18"/>
                  <a:gd name="T1" fmla="*/ 0 h 36"/>
                  <a:gd name="T2" fmla="*/ 6 w 18"/>
                  <a:gd name="T3" fmla="*/ 18 h 36"/>
                  <a:gd name="T4" fmla="*/ 12 w 18"/>
                  <a:gd name="T5" fmla="*/ 30 h 36"/>
                  <a:gd name="T6" fmla="*/ 18 w 18"/>
                  <a:gd name="T7" fmla="*/ 36 h 36"/>
                  <a:gd name="T8" fmla="*/ 0 60000 65536"/>
                  <a:gd name="T9" fmla="*/ 0 60000 65536"/>
                  <a:gd name="T10" fmla="*/ 0 60000 65536"/>
                  <a:gd name="T11" fmla="*/ 0 60000 65536"/>
                  <a:gd name="T12" fmla="*/ 0 w 18"/>
                  <a:gd name="T13" fmla="*/ 0 h 36"/>
                  <a:gd name="T14" fmla="*/ 18 w 18"/>
                  <a:gd name="T15" fmla="*/ 36 h 36"/>
                </a:gdLst>
                <a:ahLst/>
                <a:cxnLst>
                  <a:cxn ang="T8">
                    <a:pos x="T0" y="T1"/>
                  </a:cxn>
                  <a:cxn ang="T9">
                    <a:pos x="T2" y="T3"/>
                  </a:cxn>
                  <a:cxn ang="T10">
                    <a:pos x="T4" y="T5"/>
                  </a:cxn>
                  <a:cxn ang="T11">
                    <a:pos x="T6" y="T7"/>
                  </a:cxn>
                </a:cxnLst>
                <a:rect l="T12" t="T13" r="T14" b="T15"/>
                <a:pathLst>
                  <a:path w="18" h="36">
                    <a:moveTo>
                      <a:pt x="0" y="0"/>
                    </a:moveTo>
                    <a:lnTo>
                      <a:pt x="6" y="18"/>
                    </a:lnTo>
                    <a:lnTo>
                      <a:pt x="12" y="30"/>
                    </a:lnTo>
                    <a:lnTo>
                      <a:pt x="18" y="36"/>
                    </a:lnTo>
                  </a:path>
                </a:pathLst>
              </a:custGeom>
              <a:noFill/>
              <a:ln w="57150">
                <a:solidFill>
                  <a:srgbClr val="008000"/>
                </a:solidFill>
                <a:round/>
                <a:headEnd/>
                <a:tailEnd/>
              </a:ln>
            </p:spPr>
            <p:txBody>
              <a:bodyPr/>
              <a:lstStyle/>
              <a:p>
                <a:endParaRPr lang="en-US"/>
              </a:p>
            </p:txBody>
          </p:sp>
          <p:sp>
            <p:nvSpPr>
              <p:cNvPr id="47259" name="Freeform 304"/>
              <p:cNvSpPr>
                <a:spLocks/>
              </p:cNvSpPr>
              <p:nvPr/>
            </p:nvSpPr>
            <p:spPr bwMode="auto">
              <a:xfrm>
                <a:off x="5853" y="12491"/>
                <a:ext cx="18" cy="6"/>
              </a:xfrm>
              <a:custGeom>
                <a:avLst/>
                <a:gdLst>
                  <a:gd name="T0" fmla="*/ 0 w 18"/>
                  <a:gd name="T1" fmla="*/ 0 h 6"/>
                  <a:gd name="T2" fmla="*/ 6 w 18"/>
                  <a:gd name="T3" fmla="*/ 6 h 6"/>
                  <a:gd name="T4" fmla="*/ 6 w 18"/>
                  <a:gd name="T5" fmla="*/ 6 h 6"/>
                  <a:gd name="T6" fmla="*/ 18 w 18"/>
                  <a:gd name="T7" fmla="*/ 6 h 6"/>
                  <a:gd name="T8" fmla="*/ 0 60000 65536"/>
                  <a:gd name="T9" fmla="*/ 0 60000 65536"/>
                  <a:gd name="T10" fmla="*/ 0 60000 65536"/>
                  <a:gd name="T11" fmla="*/ 0 60000 65536"/>
                  <a:gd name="T12" fmla="*/ 0 w 18"/>
                  <a:gd name="T13" fmla="*/ 0 h 6"/>
                  <a:gd name="T14" fmla="*/ 18 w 18"/>
                  <a:gd name="T15" fmla="*/ 6 h 6"/>
                </a:gdLst>
                <a:ahLst/>
                <a:cxnLst>
                  <a:cxn ang="T8">
                    <a:pos x="T0" y="T1"/>
                  </a:cxn>
                  <a:cxn ang="T9">
                    <a:pos x="T2" y="T3"/>
                  </a:cxn>
                  <a:cxn ang="T10">
                    <a:pos x="T4" y="T5"/>
                  </a:cxn>
                  <a:cxn ang="T11">
                    <a:pos x="T6" y="T7"/>
                  </a:cxn>
                </a:cxnLst>
                <a:rect l="T12" t="T13" r="T14" b="T15"/>
                <a:pathLst>
                  <a:path w="18" h="6">
                    <a:moveTo>
                      <a:pt x="0" y="0"/>
                    </a:moveTo>
                    <a:lnTo>
                      <a:pt x="6" y="6"/>
                    </a:lnTo>
                    <a:lnTo>
                      <a:pt x="18" y="6"/>
                    </a:lnTo>
                  </a:path>
                </a:pathLst>
              </a:custGeom>
              <a:noFill/>
              <a:ln w="57150">
                <a:solidFill>
                  <a:srgbClr val="008000"/>
                </a:solidFill>
                <a:round/>
                <a:headEnd/>
                <a:tailEnd/>
              </a:ln>
            </p:spPr>
            <p:txBody>
              <a:bodyPr/>
              <a:lstStyle/>
              <a:p>
                <a:endParaRPr lang="en-US"/>
              </a:p>
            </p:txBody>
          </p:sp>
          <p:sp>
            <p:nvSpPr>
              <p:cNvPr id="47260" name="Freeform 305"/>
              <p:cNvSpPr>
                <a:spLocks/>
              </p:cNvSpPr>
              <p:nvPr/>
            </p:nvSpPr>
            <p:spPr bwMode="auto">
              <a:xfrm>
                <a:off x="5871" y="12497"/>
                <a:ext cx="18" cy="24"/>
              </a:xfrm>
              <a:custGeom>
                <a:avLst/>
                <a:gdLst>
                  <a:gd name="T0" fmla="*/ 0 w 18"/>
                  <a:gd name="T1" fmla="*/ 0 h 24"/>
                  <a:gd name="T2" fmla="*/ 6 w 18"/>
                  <a:gd name="T3" fmla="*/ 12 h 24"/>
                  <a:gd name="T4" fmla="*/ 18 w 18"/>
                  <a:gd name="T5" fmla="*/ 24 h 24"/>
                  <a:gd name="T6" fmla="*/ 0 60000 65536"/>
                  <a:gd name="T7" fmla="*/ 0 60000 65536"/>
                  <a:gd name="T8" fmla="*/ 0 60000 65536"/>
                  <a:gd name="T9" fmla="*/ 0 w 18"/>
                  <a:gd name="T10" fmla="*/ 0 h 24"/>
                  <a:gd name="T11" fmla="*/ 18 w 18"/>
                  <a:gd name="T12" fmla="*/ 24 h 24"/>
                </a:gdLst>
                <a:ahLst/>
                <a:cxnLst>
                  <a:cxn ang="T6">
                    <a:pos x="T0" y="T1"/>
                  </a:cxn>
                  <a:cxn ang="T7">
                    <a:pos x="T2" y="T3"/>
                  </a:cxn>
                  <a:cxn ang="T8">
                    <a:pos x="T4" y="T5"/>
                  </a:cxn>
                </a:cxnLst>
                <a:rect l="T9" t="T10" r="T11" b="T12"/>
                <a:pathLst>
                  <a:path w="18" h="24">
                    <a:moveTo>
                      <a:pt x="0" y="0"/>
                    </a:moveTo>
                    <a:lnTo>
                      <a:pt x="6" y="12"/>
                    </a:lnTo>
                    <a:lnTo>
                      <a:pt x="18" y="24"/>
                    </a:lnTo>
                  </a:path>
                </a:pathLst>
              </a:custGeom>
              <a:noFill/>
              <a:ln w="57150">
                <a:solidFill>
                  <a:srgbClr val="008000"/>
                </a:solidFill>
                <a:round/>
                <a:headEnd/>
                <a:tailEnd/>
              </a:ln>
            </p:spPr>
            <p:txBody>
              <a:bodyPr/>
              <a:lstStyle/>
              <a:p>
                <a:endParaRPr lang="en-US"/>
              </a:p>
            </p:txBody>
          </p:sp>
          <p:sp>
            <p:nvSpPr>
              <p:cNvPr id="47261" name="Line 306"/>
              <p:cNvSpPr>
                <a:spLocks noChangeShapeType="1"/>
              </p:cNvSpPr>
              <p:nvPr/>
            </p:nvSpPr>
            <p:spPr bwMode="auto">
              <a:xfrm>
                <a:off x="5889" y="12521"/>
                <a:ext cx="18" cy="18"/>
              </a:xfrm>
              <a:prstGeom prst="line">
                <a:avLst/>
              </a:prstGeom>
              <a:noFill/>
              <a:ln w="57150">
                <a:solidFill>
                  <a:srgbClr val="008000"/>
                </a:solidFill>
                <a:round/>
                <a:headEnd/>
                <a:tailEnd/>
              </a:ln>
            </p:spPr>
            <p:txBody>
              <a:bodyPr/>
              <a:lstStyle/>
              <a:p>
                <a:endParaRPr lang="en-US"/>
              </a:p>
            </p:txBody>
          </p:sp>
          <p:sp>
            <p:nvSpPr>
              <p:cNvPr id="47262" name="Freeform 307"/>
              <p:cNvSpPr>
                <a:spLocks/>
              </p:cNvSpPr>
              <p:nvPr/>
            </p:nvSpPr>
            <p:spPr bwMode="auto">
              <a:xfrm>
                <a:off x="5907" y="12539"/>
                <a:ext cx="18" cy="18"/>
              </a:xfrm>
              <a:custGeom>
                <a:avLst/>
                <a:gdLst>
                  <a:gd name="T0" fmla="*/ 0 w 18"/>
                  <a:gd name="T1" fmla="*/ 0 h 18"/>
                  <a:gd name="T2" fmla="*/ 12 w 18"/>
                  <a:gd name="T3" fmla="*/ 6 h 18"/>
                  <a:gd name="T4" fmla="*/ 18 w 18"/>
                  <a:gd name="T5" fmla="*/ 18 h 18"/>
                  <a:gd name="T6" fmla="*/ 0 60000 65536"/>
                  <a:gd name="T7" fmla="*/ 0 60000 65536"/>
                  <a:gd name="T8" fmla="*/ 0 60000 65536"/>
                  <a:gd name="T9" fmla="*/ 0 w 18"/>
                  <a:gd name="T10" fmla="*/ 0 h 18"/>
                  <a:gd name="T11" fmla="*/ 18 w 18"/>
                  <a:gd name="T12" fmla="*/ 18 h 18"/>
                </a:gdLst>
                <a:ahLst/>
                <a:cxnLst>
                  <a:cxn ang="T6">
                    <a:pos x="T0" y="T1"/>
                  </a:cxn>
                  <a:cxn ang="T7">
                    <a:pos x="T2" y="T3"/>
                  </a:cxn>
                  <a:cxn ang="T8">
                    <a:pos x="T4" y="T5"/>
                  </a:cxn>
                </a:cxnLst>
                <a:rect l="T9" t="T10" r="T11" b="T12"/>
                <a:pathLst>
                  <a:path w="18" h="18">
                    <a:moveTo>
                      <a:pt x="0" y="0"/>
                    </a:moveTo>
                    <a:lnTo>
                      <a:pt x="12" y="6"/>
                    </a:lnTo>
                    <a:lnTo>
                      <a:pt x="18" y="18"/>
                    </a:lnTo>
                  </a:path>
                </a:pathLst>
              </a:custGeom>
              <a:noFill/>
              <a:ln w="57150">
                <a:solidFill>
                  <a:srgbClr val="008000"/>
                </a:solidFill>
                <a:round/>
                <a:headEnd/>
                <a:tailEnd/>
              </a:ln>
            </p:spPr>
            <p:txBody>
              <a:bodyPr/>
              <a:lstStyle/>
              <a:p>
                <a:endParaRPr lang="en-US"/>
              </a:p>
            </p:txBody>
          </p:sp>
          <p:sp>
            <p:nvSpPr>
              <p:cNvPr id="47263" name="Freeform 308"/>
              <p:cNvSpPr>
                <a:spLocks/>
              </p:cNvSpPr>
              <p:nvPr/>
            </p:nvSpPr>
            <p:spPr bwMode="auto">
              <a:xfrm>
                <a:off x="5925" y="12557"/>
                <a:ext cx="12" cy="36"/>
              </a:xfrm>
              <a:custGeom>
                <a:avLst/>
                <a:gdLst>
                  <a:gd name="T0" fmla="*/ 0 w 12"/>
                  <a:gd name="T1" fmla="*/ 0 h 36"/>
                  <a:gd name="T2" fmla="*/ 6 w 12"/>
                  <a:gd name="T3" fmla="*/ 18 h 36"/>
                  <a:gd name="T4" fmla="*/ 12 w 12"/>
                  <a:gd name="T5" fmla="*/ 36 h 36"/>
                  <a:gd name="T6" fmla="*/ 0 60000 65536"/>
                  <a:gd name="T7" fmla="*/ 0 60000 65536"/>
                  <a:gd name="T8" fmla="*/ 0 60000 65536"/>
                  <a:gd name="T9" fmla="*/ 0 w 12"/>
                  <a:gd name="T10" fmla="*/ 0 h 36"/>
                  <a:gd name="T11" fmla="*/ 12 w 12"/>
                  <a:gd name="T12" fmla="*/ 36 h 36"/>
                </a:gdLst>
                <a:ahLst/>
                <a:cxnLst>
                  <a:cxn ang="T6">
                    <a:pos x="T0" y="T1"/>
                  </a:cxn>
                  <a:cxn ang="T7">
                    <a:pos x="T2" y="T3"/>
                  </a:cxn>
                  <a:cxn ang="T8">
                    <a:pos x="T4" y="T5"/>
                  </a:cxn>
                </a:cxnLst>
                <a:rect l="T9" t="T10" r="T11" b="T12"/>
                <a:pathLst>
                  <a:path w="12" h="36">
                    <a:moveTo>
                      <a:pt x="0" y="0"/>
                    </a:moveTo>
                    <a:lnTo>
                      <a:pt x="6" y="18"/>
                    </a:lnTo>
                    <a:lnTo>
                      <a:pt x="12" y="36"/>
                    </a:lnTo>
                  </a:path>
                </a:pathLst>
              </a:custGeom>
              <a:noFill/>
              <a:ln w="57150">
                <a:solidFill>
                  <a:srgbClr val="008000"/>
                </a:solidFill>
                <a:round/>
                <a:headEnd/>
                <a:tailEnd/>
              </a:ln>
            </p:spPr>
            <p:txBody>
              <a:bodyPr/>
              <a:lstStyle/>
              <a:p>
                <a:endParaRPr lang="en-US"/>
              </a:p>
            </p:txBody>
          </p:sp>
          <p:sp>
            <p:nvSpPr>
              <p:cNvPr id="47264" name="Freeform 309"/>
              <p:cNvSpPr>
                <a:spLocks/>
              </p:cNvSpPr>
              <p:nvPr/>
            </p:nvSpPr>
            <p:spPr bwMode="auto">
              <a:xfrm>
                <a:off x="5937" y="12593"/>
                <a:ext cx="18" cy="12"/>
              </a:xfrm>
              <a:custGeom>
                <a:avLst/>
                <a:gdLst>
                  <a:gd name="T0" fmla="*/ 0 w 18"/>
                  <a:gd name="T1" fmla="*/ 0 h 12"/>
                  <a:gd name="T2" fmla="*/ 6 w 18"/>
                  <a:gd name="T3" fmla="*/ 6 h 12"/>
                  <a:gd name="T4" fmla="*/ 18 w 18"/>
                  <a:gd name="T5" fmla="*/ 12 h 12"/>
                  <a:gd name="T6" fmla="*/ 0 60000 65536"/>
                  <a:gd name="T7" fmla="*/ 0 60000 65536"/>
                  <a:gd name="T8" fmla="*/ 0 60000 65536"/>
                  <a:gd name="T9" fmla="*/ 0 w 18"/>
                  <a:gd name="T10" fmla="*/ 0 h 12"/>
                  <a:gd name="T11" fmla="*/ 18 w 18"/>
                  <a:gd name="T12" fmla="*/ 12 h 12"/>
                </a:gdLst>
                <a:ahLst/>
                <a:cxnLst>
                  <a:cxn ang="T6">
                    <a:pos x="T0" y="T1"/>
                  </a:cxn>
                  <a:cxn ang="T7">
                    <a:pos x="T2" y="T3"/>
                  </a:cxn>
                  <a:cxn ang="T8">
                    <a:pos x="T4" y="T5"/>
                  </a:cxn>
                </a:cxnLst>
                <a:rect l="T9" t="T10" r="T11" b="T12"/>
                <a:pathLst>
                  <a:path w="18" h="12">
                    <a:moveTo>
                      <a:pt x="0" y="0"/>
                    </a:moveTo>
                    <a:lnTo>
                      <a:pt x="6" y="6"/>
                    </a:lnTo>
                    <a:lnTo>
                      <a:pt x="18" y="12"/>
                    </a:lnTo>
                  </a:path>
                </a:pathLst>
              </a:custGeom>
              <a:noFill/>
              <a:ln w="57150">
                <a:solidFill>
                  <a:srgbClr val="008000"/>
                </a:solidFill>
                <a:round/>
                <a:headEnd/>
                <a:tailEnd/>
              </a:ln>
            </p:spPr>
            <p:txBody>
              <a:bodyPr/>
              <a:lstStyle/>
              <a:p>
                <a:endParaRPr lang="en-US"/>
              </a:p>
            </p:txBody>
          </p:sp>
          <p:sp>
            <p:nvSpPr>
              <p:cNvPr id="47265" name="Freeform 310"/>
              <p:cNvSpPr>
                <a:spLocks/>
              </p:cNvSpPr>
              <p:nvPr/>
            </p:nvSpPr>
            <p:spPr bwMode="auto">
              <a:xfrm>
                <a:off x="5955" y="12605"/>
                <a:ext cx="30" cy="42"/>
              </a:xfrm>
              <a:custGeom>
                <a:avLst/>
                <a:gdLst>
                  <a:gd name="T0" fmla="*/ 0 w 30"/>
                  <a:gd name="T1" fmla="*/ 0 h 42"/>
                  <a:gd name="T2" fmla="*/ 12 w 30"/>
                  <a:gd name="T3" fmla="*/ 18 h 42"/>
                  <a:gd name="T4" fmla="*/ 30 w 30"/>
                  <a:gd name="T5" fmla="*/ 42 h 42"/>
                  <a:gd name="T6" fmla="*/ 0 60000 65536"/>
                  <a:gd name="T7" fmla="*/ 0 60000 65536"/>
                  <a:gd name="T8" fmla="*/ 0 60000 65536"/>
                  <a:gd name="T9" fmla="*/ 0 w 30"/>
                  <a:gd name="T10" fmla="*/ 0 h 42"/>
                  <a:gd name="T11" fmla="*/ 30 w 30"/>
                  <a:gd name="T12" fmla="*/ 42 h 42"/>
                </a:gdLst>
                <a:ahLst/>
                <a:cxnLst>
                  <a:cxn ang="T6">
                    <a:pos x="T0" y="T1"/>
                  </a:cxn>
                  <a:cxn ang="T7">
                    <a:pos x="T2" y="T3"/>
                  </a:cxn>
                  <a:cxn ang="T8">
                    <a:pos x="T4" y="T5"/>
                  </a:cxn>
                </a:cxnLst>
                <a:rect l="T9" t="T10" r="T11" b="T12"/>
                <a:pathLst>
                  <a:path w="30" h="42">
                    <a:moveTo>
                      <a:pt x="0" y="0"/>
                    </a:moveTo>
                    <a:lnTo>
                      <a:pt x="12" y="18"/>
                    </a:lnTo>
                    <a:lnTo>
                      <a:pt x="30" y="42"/>
                    </a:lnTo>
                  </a:path>
                </a:pathLst>
              </a:custGeom>
              <a:noFill/>
              <a:ln w="57150">
                <a:solidFill>
                  <a:srgbClr val="008000"/>
                </a:solidFill>
                <a:round/>
                <a:headEnd/>
                <a:tailEnd/>
              </a:ln>
            </p:spPr>
            <p:txBody>
              <a:bodyPr/>
              <a:lstStyle/>
              <a:p>
                <a:endParaRPr lang="en-US"/>
              </a:p>
            </p:txBody>
          </p:sp>
          <p:sp>
            <p:nvSpPr>
              <p:cNvPr id="47266" name="Freeform 311"/>
              <p:cNvSpPr>
                <a:spLocks/>
              </p:cNvSpPr>
              <p:nvPr/>
            </p:nvSpPr>
            <p:spPr bwMode="auto">
              <a:xfrm>
                <a:off x="5985" y="12647"/>
                <a:ext cx="18" cy="30"/>
              </a:xfrm>
              <a:custGeom>
                <a:avLst/>
                <a:gdLst>
                  <a:gd name="T0" fmla="*/ 0 w 18"/>
                  <a:gd name="T1" fmla="*/ 0 h 30"/>
                  <a:gd name="T2" fmla="*/ 12 w 18"/>
                  <a:gd name="T3" fmla="*/ 18 h 30"/>
                  <a:gd name="T4" fmla="*/ 18 w 18"/>
                  <a:gd name="T5" fmla="*/ 30 h 30"/>
                  <a:gd name="T6" fmla="*/ 0 60000 65536"/>
                  <a:gd name="T7" fmla="*/ 0 60000 65536"/>
                  <a:gd name="T8" fmla="*/ 0 60000 65536"/>
                  <a:gd name="T9" fmla="*/ 0 w 18"/>
                  <a:gd name="T10" fmla="*/ 0 h 30"/>
                  <a:gd name="T11" fmla="*/ 18 w 18"/>
                  <a:gd name="T12" fmla="*/ 30 h 30"/>
                </a:gdLst>
                <a:ahLst/>
                <a:cxnLst>
                  <a:cxn ang="T6">
                    <a:pos x="T0" y="T1"/>
                  </a:cxn>
                  <a:cxn ang="T7">
                    <a:pos x="T2" y="T3"/>
                  </a:cxn>
                  <a:cxn ang="T8">
                    <a:pos x="T4" y="T5"/>
                  </a:cxn>
                </a:cxnLst>
                <a:rect l="T9" t="T10" r="T11" b="T12"/>
                <a:pathLst>
                  <a:path w="18" h="30">
                    <a:moveTo>
                      <a:pt x="0" y="0"/>
                    </a:moveTo>
                    <a:lnTo>
                      <a:pt x="12" y="18"/>
                    </a:lnTo>
                    <a:lnTo>
                      <a:pt x="18" y="30"/>
                    </a:lnTo>
                  </a:path>
                </a:pathLst>
              </a:custGeom>
              <a:noFill/>
              <a:ln w="57150">
                <a:solidFill>
                  <a:srgbClr val="008000"/>
                </a:solidFill>
                <a:round/>
                <a:headEnd/>
                <a:tailEnd/>
              </a:ln>
            </p:spPr>
            <p:txBody>
              <a:bodyPr/>
              <a:lstStyle/>
              <a:p>
                <a:endParaRPr lang="en-US"/>
              </a:p>
            </p:txBody>
          </p:sp>
          <p:sp>
            <p:nvSpPr>
              <p:cNvPr id="47267" name="Freeform 312"/>
              <p:cNvSpPr>
                <a:spLocks/>
              </p:cNvSpPr>
              <p:nvPr/>
            </p:nvSpPr>
            <p:spPr bwMode="auto">
              <a:xfrm>
                <a:off x="6003" y="12677"/>
                <a:ext cx="12" cy="12"/>
              </a:xfrm>
              <a:custGeom>
                <a:avLst/>
                <a:gdLst>
                  <a:gd name="T0" fmla="*/ 0 w 12"/>
                  <a:gd name="T1" fmla="*/ 0 h 12"/>
                  <a:gd name="T2" fmla="*/ 6 w 12"/>
                  <a:gd name="T3" fmla="*/ 6 h 12"/>
                  <a:gd name="T4" fmla="*/ 12 w 12"/>
                  <a:gd name="T5" fmla="*/ 12 h 12"/>
                  <a:gd name="T6" fmla="*/ 0 60000 65536"/>
                  <a:gd name="T7" fmla="*/ 0 60000 65536"/>
                  <a:gd name="T8" fmla="*/ 0 60000 65536"/>
                  <a:gd name="T9" fmla="*/ 0 w 12"/>
                  <a:gd name="T10" fmla="*/ 0 h 12"/>
                  <a:gd name="T11" fmla="*/ 12 w 12"/>
                  <a:gd name="T12" fmla="*/ 12 h 12"/>
                </a:gdLst>
                <a:ahLst/>
                <a:cxnLst>
                  <a:cxn ang="T6">
                    <a:pos x="T0" y="T1"/>
                  </a:cxn>
                  <a:cxn ang="T7">
                    <a:pos x="T2" y="T3"/>
                  </a:cxn>
                  <a:cxn ang="T8">
                    <a:pos x="T4" y="T5"/>
                  </a:cxn>
                </a:cxnLst>
                <a:rect l="T9" t="T10" r="T11" b="T12"/>
                <a:pathLst>
                  <a:path w="12" h="12">
                    <a:moveTo>
                      <a:pt x="0" y="0"/>
                    </a:moveTo>
                    <a:lnTo>
                      <a:pt x="6" y="6"/>
                    </a:lnTo>
                    <a:lnTo>
                      <a:pt x="12" y="12"/>
                    </a:lnTo>
                  </a:path>
                </a:pathLst>
              </a:custGeom>
              <a:noFill/>
              <a:ln w="57150">
                <a:solidFill>
                  <a:srgbClr val="008000"/>
                </a:solidFill>
                <a:round/>
                <a:headEnd/>
                <a:tailEnd/>
              </a:ln>
            </p:spPr>
            <p:txBody>
              <a:bodyPr/>
              <a:lstStyle/>
              <a:p>
                <a:endParaRPr lang="en-US"/>
              </a:p>
            </p:txBody>
          </p:sp>
          <p:sp>
            <p:nvSpPr>
              <p:cNvPr id="47268" name="Freeform 313"/>
              <p:cNvSpPr>
                <a:spLocks/>
              </p:cNvSpPr>
              <p:nvPr/>
            </p:nvSpPr>
            <p:spPr bwMode="auto">
              <a:xfrm>
                <a:off x="6015" y="12689"/>
                <a:ext cx="30" cy="48"/>
              </a:xfrm>
              <a:custGeom>
                <a:avLst/>
                <a:gdLst>
                  <a:gd name="T0" fmla="*/ 0 w 30"/>
                  <a:gd name="T1" fmla="*/ 0 h 48"/>
                  <a:gd name="T2" fmla="*/ 6 w 30"/>
                  <a:gd name="T3" fmla="*/ 12 h 48"/>
                  <a:gd name="T4" fmla="*/ 12 w 30"/>
                  <a:gd name="T5" fmla="*/ 24 h 48"/>
                  <a:gd name="T6" fmla="*/ 24 w 30"/>
                  <a:gd name="T7" fmla="*/ 36 h 48"/>
                  <a:gd name="T8" fmla="*/ 30 w 30"/>
                  <a:gd name="T9" fmla="*/ 48 h 48"/>
                  <a:gd name="T10" fmla="*/ 0 60000 65536"/>
                  <a:gd name="T11" fmla="*/ 0 60000 65536"/>
                  <a:gd name="T12" fmla="*/ 0 60000 65536"/>
                  <a:gd name="T13" fmla="*/ 0 60000 65536"/>
                  <a:gd name="T14" fmla="*/ 0 60000 65536"/>
                  <a:gd name="T15" fmla="*/ 0 w 30"/>
                  <a:gd name="T16" fmla="*/ 0 h 48"/>
                  <a:gd name="T17" fmla="*/ 30 w 30"/>
                  <a:gd name="T18" fmla="*/ 48 h 48"/>
                </a:gdLst>
                <a:ahLst/>
                <a:cxnLst>
                  <a:cxn ang="T10">
                    <a:pos x="T0" y="T1"/>
                  </a:cxn>
                  <a:cxn ang="T11">
                    <a:pos x="T2" y="T3"/>
                  </a:cxn>
                  <a:cxn ang="T12">
                    <a:pos x="T4" y="T5"/>
                  </a:cxn>
                  <a:cxn ang="T13">
                    <a:pos x="T6" y="T7"/>
                  </a:cxn>
                  <a:cxn ang="T14">
                    <a:pos x="T8" y="T9"/>
                  </a:cxn>
                </a:cxnLst>
                <a:rect l="T15" t="T16" r="T17" b="T18"/>
                <a:pathLst>
                  <a:path w="30" h="48">
                    <a:moveTo>
                      <a:pt x="0" y="0"/>
                    </a:moveTo>
                    <a:lnTo>
                      <a:pt x="6" y="12"/>
                    </a:lnTo>
                    <a:lnTo>
                      <a:pt x="12" y="24"/>
                    </a:lnTo>
                    <a:lnTo>
                      <a:pt x="24" y="36"/>
                    </a:lnTo>
                    <a:lnTo>
                      <a:pt x="30" y="48"/>
                    </a:lnTo>
                  </a:path>
                </a:pathLst>
              </a:custGeom>
              <a:noFill/>
              <a:ln w="57150">
                <a:solidFill>
                  <a:srgbClr val="008000"/>
                </a:solidFill>
                <a:round/>
                <a:headEnd/>
                <a:tailEnd/>
              </a:ln>
            </p:spPr>
            <p:txBody>
              <a:bodyPr/>
              <a:lstStyle/>
              <a:p>
                <a:endParaRPr lang="en-US"/>
              </a:p>
            </p:txBody>
          </p:sp>
          <p:sp>
            <p:nvSpPr>
              <p:cNvPr id="47269" name="Freeform 314"/>
              <p:cNvSpPr>
                <a:spLocks/>
              </p:cNvSpPr>
              <p:nvPr/>
            </p:nvSpPr>
            <p:spPr bwMode="auto">
              <a:xfrm>
                <a:off x="6045" y="12737"/>
                <a:ext cx="18" cy="12"/>
              </a:xfrm>
              <a:custGeom>
                <a:avLst/>
                <a:gdLst>
                  <a:gd name="T0" fmla="*/ 0 w 18"/>
                  <a:gd name="T1" fmla="*/ 0 h 12"/>
                  <a:gd name="T2" fmla="*/ 12 w 18"/>
                  <a:gd name="T3" fmla="*/ 6 h 12"/>
                  <a:gd name="T4" fmla="*/ 18 w 18"/>
                  <a:gd name="T5" fmla="*/ 12 h 12"/>
                  <a:gd name="T6" fmla="*/ 0 60000 65536"/>
                  <a:gd name="T7" fmla="*/ 0 60000 65536"/>
                  <a:gd name="T8" fmla="*/ 0 60000 65536"/>
                  <a:gd name="T9" fmla="*/ 0 w 18"/>
                  <a:gd name="T10" fmla="*/ 0 h 12"/>
                  <a:gd name="T11" fmla="*/ 18 w 18"/>
                  <a:gd name="T12" fmla="*/ 12 h 12"/>
                </a:gdLst>
                <a:ahLst/>
                <a:cxnLst>
                  <a:cxn ang="T6">
                    <a:pos x="T0" y="T1"/>
                  </a:cxn>
                  <a:cxn ang="T7">
                    <a:pos x="T2" y="T3"/>
                  </a:cxn>
                  <a:cxn ang="T8">
                    <a:pos x="T4" y="T5"/>
                  </a:cxn>
                </a:cxnLst>
                <a:rect l="T9" t="T10" r="T11" b="T12"/>
                <a:pathLst>
                  <a:path w="18" h="12">
                    <a:moveTo>
                      <a:pt x="0" y="0"/>
                    </a:moveTo>
                    <a:lnTo>
                      <a:pt x="12" y="6"/>
                    </a:lnTo>
                    <a:lnTo>
                      <a:pt x="18" y="12"/>
                    </a:lnTo>
                  </a:path>
                </a:pathLst>
              </a:custGeom>
              <a:noFill/>
              <a:ln w="57150">
                <a:solidFill>
                  <a:srgbClr val="008000"/>
                </a:solidFill>
                <a:round/>
                <a:headEnd/>
                <a:tailEnd/>
              </a:ln>
            </p:spPr>
            <p:txBody>
              <a:bodyPr/>
              <a:lstStyle/>
              <a:p>
                <a:endParaRPr lang="en-US"/>
              </a:p>
            </p:txBody>
          </p:sp>
          <p:sp>
            <p:nvSpPr>
              <p:cNvPr id="47270" name="Freeform 315"/>
              <p:cNvSpPr>
                <a:spLocks/>
              </p:cNvSpPr>
              <p:nvPr/>
            </p:nvSpPr>
            <p:spPr bwMode="auto">
              <a:xfrm>
                <a:off x="6063" y="12749"/>
                <a:ext cx="12" cy="30"/>
              </a:xfrm>
              <a:custGeom>
                <a:avLst/>
                <a:gdLst>
                  <a:gd name="T0" fmla="*/ 0 w 12"/>
                  <a:gd name="T1" fmla="*/ 0 h 30"/>
                  <a:gd name="T2" fmla="*/ 6 w 12"/>
                  <a:gd name="T3" fmla="*/ 12 h 30"/>
                  <a:gd name="T4" fmla="*/ 12 w 12"/>
                  <a:gd name="T5" fmla="*/ 30 h 30"/>
                  <a:gd name="T6" fmla="*/ 0 60000 65536"/>
                  <a:gd name="T7" fmla="*/ 0 60000 65536"/>
                  <a:gd name="T8" fmla="*/ 0 60000 65536"/>
                  <a:gd name="T9" fmla="*/ 0 w 12"/>
                  <a:gd name="T10" fmla="*/ 0 h 30"/>
                  <a:gd name="T11" fmla="*/ 12 w 12"/>
                  <a:gd name="T12" fmla="*/ 30 h 30"/>
                </a:gdLst>
                <a:ahLst/>
                <a:cxnLst>
                  <a:cxn ang="T6">
                    <a:pos x="T0" y="T1"/>
                  </a:cxn>
                  <a:cxn ang="T7">
                    <a:pos x="T2" y="T3"/>
                  </a:cxn>
                  <a:cxn ang="T8">
                    <a:pos x="T4" y="T5"/>
                  </a:cxn>
                </a:cxnLst>
                <a:rect l="T9" t="T10" r="T11" b="T12"/>
                <a:pathLst>
                  <a:path w="12" h="30">
                    <a:moveTo>
                      <a:pt x="0" y="0"/>
                    </a:moveTo>
                    <a:lnTo>
                      <a:pt x="6" y="12"/>
                    </a:lnTo>
                    <a:lnTo>
                      <a:pt x="12" y="30"/>
                    </a:lnTo>
                  </a:path>
                </a:pathLst>
              </a:custGeom>
              <a:noFill/>
              <a:ln w="57150">
                <a:solidFill>
                  <a:srgbClr val="008000"/>
                </a:solidFill>
                <a:round/>
                <a:headEnd/>
                <a:tailEnd/>
              </a:ln>
            </p:spPr>
            <p:txBody>
              <a:bodyPr/>
              <a:lstStyle/>
              <a:p>
                <a:endParaRPr lang="en-US"/>
              </a:p>
            </p:txBody>
          </p:sp>
          <p:sp>
            <p:nvSpPr>
              <p:cNvPr id="47271" name="Freeform 316"/>
              <p:cNvSpPr>
                <a:spLocks/>
              </p:cNvSpPr>
              <p:nvPr/>
            </p:nvSpPr>
            <p:spPr bwMode="auto">
              <a:xfrm>
                <a:off x="6075" y="12779"/>
                <a:ext cx="60" cy="60"/>
              </a:xfrm>
              <a:custGeom>
                <a:avLst/>
                <a:gdLst>
                  <a:gd name="T0" fmla="*/ 0 w 60"/>
                  <a:gd name="T1" fmla="*/ 0 h 60"/>
                  <a:gd name="T2" fmla="*/ 12 w 60"/>
                  <a:gd name="T3" fmla="*/ 12 h 60"/>
                  <a:gd name="T4" fmla="*/ 30 w 60"/>
                  <a:gd name="T5" fmla="*/ 30 h 60"/>
                  <a:gd name="T6" fmla="*/ 48 w 60"/>
                  <a:gd name="T7" fmla="*/ 48 h 60"/>
                  <a:gd name="T8" fmla="*/ 60 w 60"/>
                  <a:gd name="T9" fmla="*/ 60 h 60"/>
                  <a:gd name="T10" fmla="*/ 0 60000 65536"/>
                  <a:gd name="T11" fmla="*/ 0 60000 65536"/>
                  <a:gd name="T12" fmla="*/ 0 60000 65536"/>
                  <a:gd name="T13" fmla="*/ 0 60000 65536"/>
                  <a:gd name="T14" fmla="*/ 0 60000 65536"/>
                  <a:gd name="T15" fmla="*/ 0 w 60"/>
                  <a:gd name="T16" fmla="*/ 0 h 60"/>
                  <a:gd name="T17" fmla="*/ 60 w 60"/>
                  <a:gd name="T18" fmla="*/ 60 h 60"/>
                </a:gdLst>
                <a:ahLst/>
                <a:cxnLst>
                  <a:cxn ang="T10">
                    <a:pos x="T0" y="T1"/>
                  </a:cxn>
                  <a:cxn ang="T11">
                    <a:pos x="T2" y="T3"/>
                  </a:cxn>
                  <a:cxn ang="T12">
                    <a:pos x="T4" y="T5"/>
                  </a:cxn>
                  <a:cxn ang="T13">
                    <a:pos x="T6" y="T7"/>
                  </a:cxn>
                  <a:cxn ang="T14">
                    <a:pos x="T8" y="T9"/>
                  </a:cxn>
                </a:cxnLst>
                <a:rect l="T15" t="T16" r="T17" b="T18"/>
                <a:pathLst>
                  <a:path w="60" h="60">
                    <a:moveTo>
                      <a:pt x="0" y="0"/>
                    </a:moveTo>
                    <a:lnTo>
                      <a:pt x="12" y="12"/>
                    </a:lnTo>
                    <a:lnTo>
                      <a:pt x="30" y="30"/>
                    </a:lnTo>
                    <a:lnTo>
                      <a:pt x="48" y="48"/>
                    </a:lnTo>
                    <a:lnTo>
                      <a:pt x="60" y="60"/>
                    </a:lnTo>
                  </a:path>
                </a:pathLst>
              </a:custGeom>
              <a:noFill/>
              <a:ln w="57150">
                <a:solidFill>
                  <a:srgbClr val="008000"/>
                </a:solidFill>
                <a:round/>
                <a:headEnd/>
                <a:tailEnd/>
              </a:ln>
            </p:spPr>
            <p:txBody>
              <a:bodyPr/>
              <a:lstStyle/>
              <a:p>
                <a:endParaRPr lang="en-US"/>
              </a:p>
            </p:txBody>
          </p:sp>
          <p:sp>
            <p:nvSpPr>
              <p:cNvPr id="47272" name="Freeform 317"/>
              <p:cNvSpPr>
                <a:spLocks/>
              </p:cNvSpPr>
              <p:nvPr/>
            </p:nvSpPr>
            <p:spPr bwMode="auto">
              <a:xfrm>
                <a:off x="6135" y="12839"/>
                <a:ext cx="24" cy="36"/>
              </a:xfrm>
              <a:custGeom>
                <a:avLst/>
                <a:gdLst>
                  <a:gd name="T0" fmla="*/ 0 w 24"/>
                  <a:gd name="T1" fmla="*/ 0 h 36"/>
                  <a:gd name="T2" fmla="*/ 6 w 24"/>
                  <a:gd name="T3" fmla="*/ 12 h 36"/>
                  <a:gd name="T4" fmla="*/ 12 w 24"/>
                  <a:gd name="T5" fmla="*/ 18 h 36"/>
                  <a:gd name="T6" fmla="*/ 24 w 24"/>
                  <a:gd name="T7" fmla="*/ 36 h 36"/>
                  <a:gd name="T8" fmla="*/ 0 60000 65536"/>
                  <a:gd name="T9" fmla="*/ 0 60000 65536"/>
                  <a:gd name="T10" fmla="*/ 0 60000 65536"/>
                  <a:gd name="T11" fmla="*/ 0 60000 65536"/>
                  <a:gd name="T12" fmla="*/ 0 w 24"/>
                  <a:gd name="T13" fmla="*/ 0 h 36"/>
                  <a:gd name="T14" fmla="*/ 24 w 24"/>
                  <a:gd name="T15" fmla="*/ 36 h 36"/>
                </a:gdLst>
                <a:ahLst/>
                <a:cxnLst>
                  <a:cxn ang="T8">
                    <a:pos x="T0" y="T1"/>
                  </a:cxn>
                  <a:cxn ang="T9">
                    <a:pos x="T2" y="T3"/>
                  </a:cxn>
                  <a:cxn ang="T10">
                    <a:pos x="T4" y="T5"/>
                  </a:cxn>
                  <a:cxn ang="T11">
                    <a:pos x="T6" y="T7"/>
                  </a:cxn>
                </a:cxnLst>
                <a:rect l="T12" t="T13" r="T14" b="T15"/>
                <a:pathLst>
                  <a:path w="24" h="36">
                    <a:moveTo>
                      <a:pt x="0" y="0"/>
                    </a:moveTo>
                    <a:lnTo>
                      <a:pt x="6" y="12"/>
                    </a:lnTo>
                    <a:lnTo>
                      <a:pt x="12" y="18"/>
                    </a:lnTo>
                    <a:lnTo>
                      <a:pt x="24" y="36"/>
                    </a:lnTo>
                  </a:path>
                </a:pathLst>
              </a:custGeom>
              <a:noFill/>
              <a:ln w="57150">
                <a:solidFill>
                  <a:srgbClr val="008000"/>
                </a:solidFill>
                <a:round/>
                <a:headEnd/>
                <a:tailEnd/>
              </a:ln>
            </p:spPr>
            <p:txBody>
              <a:bodyPr/>
              <a:lstStyle/>
              <a:p>
                <a:endParaRPr lang="en-US"/>
              </a:p>
            </p:txBody>
          </p:sp>
          <p:sp>
            <p:nvSpPr>
              <p:cNvPr id="47273" name="Line 318"/>
              <p:cNvSpPr>
                <a:spLocks noChangeShapeType="1"/>
              </p:cNvSpPr>
              <p:nvPr/>
            </p:nvSpPr>
            <p:spPr bwMode="auto">
              <a:xfrm>
                <a:off x="6159" y="12875"/>
                <a:ext cx="30" cy="36"/>
              </a:xfrm>
              <a:prstGeom prst="line">
                <a:avLst/>
              </a:prstGeom>
              <a:noFill/>
              <a:ln w="57150">
                <a:solidFill>
                  <a:srgbClr val="008000"/>
                </a:solidFill>
                <a:round/>
                <a:headEnd/>
                <a:tailEnd/>
              </a:ln>
            </p:spPr>
            <p:txBody>
              <a:bodyPr/>
              <a:lstStyle/>
              <a:p>
                <a:endParaRPr lang="en-US"/>
              </a:p>
            </p:txBody>
          </p:sp>
          <p:sp>
            <p:nvSpPr>
              <p:cNvPr id="47274" name="Line 319"/>
              <p:cNvSpPr>
                <a:spLocks noChangeShapeType="1"/>
              </p:cNvSpPr>
              <p:nvPr/>
            </p:nvSpPr>
            <p:spPr bwMode="auto">
              <a:xfrm>
                <a:off x="6189" y="12911"/>
                <a:ext cx="24" cy="36"/>
              </a:xfrm>
              <a:prstGeom prst="line">
                <a:avLst/>
              </a:prstGeom>
              <a:noFill/>
              <a:ln w="57150">
                <a:solidFill>
                  <a:srgbClr val="008000"/>
                </a:solidFill>
                <a:round/>
                <a:headEnd/>
                <a:tailEnd/>
              </a:ln>
            </p:spPr>
            <p:txBody>
              <a:bodyPr/>
              <a:lstStyle/>
              <a:p>
                <a:endParaRPr lang="en-US"/>
              </a:p>
            </p:txBody>
          </p:sp>
          <p:sp>
            <p:nvSpPr>
              <p:cNvPr id="47275" name="Line 320"/>
              <p:cNvSpPr>
                <a:spLocks noChangeShapeType="1"/>
              </p:cNvSpPr>
              <p:nvPr/>
            </p:nvSpPr>
            <p:spPr bwMode="auto">
              <a:xfrm>
                <a:off x="6213" y="12947"/>
                <a:ext cx="24" cy="36"/>
              </a:xfrm>
              <a:prstGeom prst="line">
                <a:avLst/>
              </a:prstGeom>
              <a:noFill/>
              <a:ln w="57150">
                <a:solidFill>
                  <a:srgbClr val="008000"/>
                </a:solidFill>
                <a:round/>
                <a:headEnd/>
                <a:tailEnd/>
              </a:ln>
            </p:spPr>
            <p:txBody>
              <a:bodyPr/>
              <a:lstStyle/>
              <a:p>
                <a:endParaRPr lang="en-US"/>
              </a:p>
            </p:txBody>
          </p:sp>
          <p:sp>
            <p:nvSpPr>
              <p:cNvPr id="47276" name="Freeform 321"/>
              <p:cNvSpPr>
                <a:spLocks/>
              </p:cNvSpPr>
              <p:nvPr/>
            </p:nvSpPr>
            <p:spPr bwMode="auto">
              <a:xfrm>
                <a:off x="6237" y="12983"/>
                <a:ext cx="24" cy="30"/>
              </a:xfrm>
              <a:custGeom>
                <a:avLst/>
                <a:gdLst>
                  <a:gd name="T0" fmla="*/ 0 w 24"/>
                  <a:gd name="T1" fmla="*/ 0 h 30"/>
                  <a:gd name="T2" fmla="*/ 12 w 24"/>
                  <a:gd name="T3" fmla="*/ 12 h 30"/>
                  <a:gd name="T4" fmla="*/ 24 w 24"/>
                  <a:gd name="T5" fmla="*/ 30 h 30"/>
                  <a:gd name="T6" fmla="*/ 0 60000 65536"/>
                  <a:gd name="T7" fmla="*/ 0 60000 65536"/>
                  <a:gd name="T8" fmla="*/ 0 60000 65536"/>
                  <a:gd name="T9" fmla="*/ 0 w 24"/>
                  <a:gd name="T10" fmla="*/ 0 h 30"/>
                  <a:gd name="T11" fmla="*/ 24 w 24"/>
                  <a:gd name="T12" fmla="*/ 30 h 30"/>
                </a:gdLst>
                <a:ahLst/>
                <a:cxnLst>
                  <a:cxn ang="T6">
                    <a:pos x="T0" y="T1"/>
                  </a:cxn>
                  <a:cxn ang="T7">
                    <a:pos x="T2" y="T3"/>
                  </a:cxn>
                  <a:cxn ang="T8">
                    <a:pos x="T4" y="T5"/>
                  </a:cxn>
                </a:cxnLst>
                <a:rect l="T9" t="T10" r="T11" b="T12"/>
                <a:pathLst>
                  <a:path w="24" h="30">
                    <a:moveTo>
                      <a:pt x="0" y="0"/>
                    </a:moveTo>
                    <a:lnTo>
                      <a:pt x="12" y="12"/>
                    </a:lnTo>
                    <a:lnTo>
                      <a:pt x="24" y="30"/>
                    </a:lnTo>
                  </a:path>
                </a:pathLst>
              </a:custGeom>
              <a:noFill/>
              <a:ln w="57150">
                <a:solidFill>
                  <a:srgbClr val="008000"/>
                </a:solidFill>
                <a:round/>
                <a:headEnd/>
                <a:tailEnd/>
              </a:ln>
            </p:spPr>
            <p:txBody>
              <a:bodyPr/>
              <a:lstStyle/>
              <a:p>
                <a:endParaRPr lang="en-US"/>
              </a:p>
            </p:txBody>
          </p:sp>
          <p:sp>
            <p:nvSpPr>
              <p:cNvPr id="47277" name="Freeform 322"/>
              <p:cNvSpPr>
                <a:spLocks/>
              </p:cNvSpPr>
              <p:nvPr/>
            </p:nvSpPr>
            <p:spPr bwMode="auto">
              <a:xfrm>
                <a:off x="6261" y="13013"/>
                <a:ext cx="48" cy="78"/>
              </a:xfrm>
              <a:custGeom>
                <a:avLst/>
                <a:gdLst>
                  <a:gd name="T0" fmla="*/ 0 w 48"/>
                  <a:gd name="T1" fmla="*/ 0 h 78"/>
                  <a:gd name="T2" fmla="*/ 12 w 48"/>
                  <a:gd name="T3" fmla="*/ 18 h 78"/>
                  <a:gd name="T4" fmla="*/ 24 w 48"/>
                  <a:gd name="T5" fmla="*/ 36 h 78"/>
                  <a:gd name="T6" fmla="*/ 36 w 48"/>
                  <a:gd name="T7" fmla="*/ 60 h 78"/>
                  <a:gd name="T8" fmla="*/ 48 w 48"/>
                  <a:gd name="T9" fmla="*/ 78 h 78"/>
                  <a:gd name="T10" fmla="*/ 0 60000 65536"/>
                  <a:gd name="T11" fmla="*/ 0 60000 65536"/>
                  <a:gd name="T12" fmla="*/ 0 60000 65536"/>
                  <a:gd name="T13" fmla="*/ 0 60000 65536"/>
                  <a:gd name="T14" fmla="*/ 0 60000 65536"/>
                  <a:gd name="T15" fmla="*/ 0 w 48"/>
                  <a:gd name="T16" fmla="*/ 0 h 78"/>
                  <a:gd name="T17" fmla="*/ 48 w 48"/>
                  <a:gd name="T18" fmla="*/ 78 h 78"/>
                </a:gdLst>
                <a:ahLst/>
                <a:cxnLst>
                  <a:cxn ang="T10">
                    <a:pos x="T0" y="T1"/>
                  </a:cxn>
                  <a:cxn ang="T11">
                    <a:pos x="T2" y="T3"/>
                  </a:cxn>
                  <a:cxn ang="T12">
                    <a:pos x="T4" y="T5"/>
                  </a:cxn>
                  <a:cxn ang="T13">
                    <a:pos x="T6" y="T7"/>
                  </a:cxn>
                  <a:cxn ang="T14">
                    <a:pos x="T8" y="T9"/>
                  </a:cxn>
                </a:cxnLst>
                <a:rect l="T15" t="T16" r="T17" b="T18"/>
                <a:pathLst>
                  <a:path w="48" h="78">
                    <a:moveTo>
                      <a:pt x="0" y="0"/>
                    </a:moveTo>
                    <a:lnTo>
                      <a:pt x="12" y="18"/>
                    </a:lnTo>
                    <a:lnTo>
                      <a:pt x="24" y="36"/>
                    </a:lnTo>
                    <a:lnTo>
                      <a:pt x="36" y="60"/>
                    </a:lnTo>
                    <a:lnTo>
                      <a:pt x="48" y="78"/>
                    </a:lnTo>
                  </a:path>
                </a:pathLst>
              </a:custGeom>
              <a:noFill/>
              <a:ln w="57150">
                <a:solidFill>
                  <a:srgbClr val="008000"/>
                </a:solidFill>
                <a:round/>
                <a:headEnd/>
                <a:tailEnd/>
              </a:ln>
            </p:spPr>
            <p:txBody>
              <a:bodyPr/>
              <a:lstStyle/>
              <a:p>
                <a:endParaRPr lang="en-US"/>
              </a:p>
            </p:txBody>
          </p:sp>
          <p:sp>
            <p:nvSpPr>
              <p:cNvPr id="47278" name="Freeform 323"/>
              <p:cNvSpPr>
                <a:spLocks/>
              </p:cNvSpPr>
              <p:nvPr/>
            </p:nvSpPr>
            <p:spPr bwMode="auto">
              <a:xfrm>
                <a:off x="6309" y="13091"/>
                <a:ext cx="24" cy="42"/>
              </a:xfrm>
              <a:custGeom>
                <a:avLst/>
                <a:gdLst>
                  <a:gd name="T0" fmla="*/ 0 w 24"/>
                  <a:gd name="T1" fmla="*/ 0 h 42"/>
                  <a:gd name="T2" fmla="*/ 12 w 24"/>
                  <a:gd name="T3" fmla="*/ 24 h 42"/>
                  <a:gd name="T4" fmla="*/ 24 w 24"/>
                  <a:gd name="T5" fmla="*/ 42 h 42"/>
                  <a:gd name="T6" fmla="*/ 0 60000 65536"/>
                  <a:gd name="T7" fmla="*/ 0 60000 65536"/>
                  <a:gd name="T8" fmla="*/ 0 60000 65536"/>
                  <a:gd name="T9" fmla="*/ 0 w 24"/>
                  <a:gd name="T10" fmla="*/ 0 h 42"/>
                  <a:gd name="T11" fmla="*/ 24 w 24"/>
                  <a:gd name="T12" fmla="*/ 42 h 42"/>
                </a:gdLst>
                <a:ahLst/>
                <a:cxnLst>
                  <a:cxn ang="T6">
                    <a:pos x="T0" y="T1"/>
                  </a:cxn>
                  <a:cxn ang="T7">
                    <a:pos x="T2" y="T3"/>
                  </a:cxn>
                  <a:cxn ang="T8">
                    <a:pos x="T4" y="T5"/>
                  </a:cxn>
                </a:cxnLst>
                <a:rect l="T9" t="T10" r="T11" b="T12"/>
                <a:pathLst>
                  <a:path w="24" h="42">
                    <a:moveTo>
                      <a:pt x="0" y="0"/>
                    </a:moveTo>
                    <a:lnTo>
                      <a:pt x="12" y="24"/>
                    </a:lnTo>
                    <a:lnTo>
                      <a:pt x="24" y="42"/>
                    </a:lnTo>
                  </a:path>
                </a:pathLst>
              </a:custGeom>
              <a:noFill/>
              <a:ln w="57150">
                <a:solidFill>
                  <a:srgbClr val="008000"/>
                </a:solidFill>
                <a:round/>
                <a:headEnd/>
                <a:tailEnd/>
              </a:ln>
            </p:spPr>
            <p:txBody>
              <a:bodyPr/>
              <a:lstStyle/>
              <a:p>
                <a:endParaRPr lang="en-US"/>
              </a:p>
            </p:txBody>
          </p:sp>
          <p:sp>
            <p:nvSpPr>
              <p:cNvPr id="47279" name="Freeform 324"/>
              <p:cNvSpPr>
                <a:spLocks/>
              </p:cNvSpPr>
              <p:nvPr/>
            </p:nvSpPr>
            <p:spPr bwMode="auto">
              <a:xfrm>
                <a:off x="6333" y="13133"/>
                <a:ext cx="18" cy="6"/>
              </a:xfrm>
              <a:custGeom>
                <a:avLst/>
                <a:gdLst>
                  <a:gd name="T0" fmla="*/ 0 w 18"/>
                  <a:gd name="T1" fmla="*/ 0 h 6"/>
                  <a:gd name="T2" fmla="*/ 6 w 18"/>
                  <a:gd name="T3" fmla="*/ 0 h 6"/>
                  <a:gd name="T4" fmla="*/ 6 w 18"/>
                  <a:gd name="T5" fmla="*/ 0 h 6"/>
                  <a:gd name="T6" fmla="*/ 12 w 18"/>
                  <a:gd name="T7" fmla="*/ 6 h 6"/>
                  <a:gd name="T8" fmla="*/ 18 w 18"/>
                  <a:gd name="T9" fmla="*/ 6 h 6"/>
                  <a:gd name="T10" fmla="*/ 0 60000 65536"/>
                  <a:gd name="T11" fmla="*/ 0 60000 65536"/>
                  <a:gd name="T12" fmla="*/ 0 60000 65536"/>
                  <a:gd name="T13" fmla="*/ 0 60000 65536"/>
                  <a:gd name="T14" fmla="*/ 0 60000 65536"/>
                  <a:gd name="T15" fmla="*/ 0 w 18"/>
                  <a:gd name="T16" fmla="*/ 0 h 6"/>
                  <a:gd name="T17" fmla="*/ 18 w 18"/>
                  <a:gd name="T18" fmla="*/ 6 h 6"/>
                </a:gdLst>
                <a:ahLst/>
                <a:cxnLst>
                  <a:cxn ang="T10">
                    <a:pos x="T0" y="T1"/>
                  </a:cxn>
                  <a:cxn ang="T11">
                    <a:pos x="T2" y="T3"/>
                  </a:cxn>
                  <a:cxn ang="T12">
                    <a:pos x="T4" y="T5"/>
                  </a:cxn>
                  <a:cxn ang="T13">
                    <a:pos x="T6" y="T7"/>
                  </a:cxn>
                  <a:cxn ang="T14">
                    <a:pos x="T8" y="T9"/>
                  </a:cxn>
                </a:cxnLst>
                <a:rect l="T15" t="T16" r="T17" b="T18"/>
                <a:pathLst>
                  <a:path w="18" h="6">
                    <a:moveTo>
                      <a:pt x="0" y="0"/>
                    </a:moveTo>
                    <a:lnTo>
                      <a:pt x="6" y="0"/>
                    </a:lnTo>
                    <a:lnTo>
                      <a:pt x="12" y="6"/>
                    </a:lnTo>
                    <a:lnTo>
                      <a:pt x="18" y="6"/>
                    </a:lnTo>
                  </a:path>
                </a:pathLst>
              </a:custGeom>
              <a:noFill/>
              <a:ln w="57150">
                <a:solidFill>
                  <a:srgbClr val="008000"/>
                </a:solidFill>
                <a:round/>
                <a:headEnd/>
                <a:tailEnd/>
              </a:ln>
            </p:spPr>
            <p:txBody>
              <a:bodyPr/>
              <a:lstStyle/>
              <a:p>
                <a:endParaRPr lang="en-US"/>
              </a:p>
            </p:txBody>
          </p:sp>
          <p:sp>
            <p:nvSpPr>
              <p:cNvPr id="47280" name="Freeform 325"/>
              <p:cNvSpPr>
                <a:spLocks/>
              </p:cNvSpPr>
              <p:nvPr/>
            </p:nvSpPr>
            <p:spPr bwMode="auto">
              <a:xfrm>
                <a:off x="6351" y="13139"/>
                <a:ext cx="24" cy="42"/>
              </a:xfrm>
              <a:custGeom>
                <a:avLst/>
                <a:gdLst>
                  <a:gd name="T0" fmla="*/ 0 w 24"/>
                  <a:gd name="T1" fmla="*/ 0 h 42"/>
                  <a:gd name="T2" fmla="*/ 6 w 24"/>
                  <a:gd name="T3" fmla="*/ 6 h 42"/>
                  <a:gd name="T4" fmla="*/ 12 w 24"/>
                  <a:gd name="T5" fmla="*/ 18 h 42"/>
                  <a:gd name="T6" fmla="*/ 18 w 24"/>
                  <a:gd name="T7" fmla="*/ 30 h 42"/>
                  <a:gd name="T8" fmla="*/ 24 w 24"/>
                  <a:gd name="T9" fmla="*/ 42 h 42"/>
                  <a:gd name="T10" fmla="*/ 0 60000 65536"/>
                  <a:gd name="T11" fmla="*/ 0 60000 65536"/>
                  <a:gd name="T12" fmla="*/ 0 60000 65536"/>
                  <a:gd name="T13" fmla="*/ 0 60000 65536"/>
                  <a:gd name="T14" fmla="*/ 0 60000 65536"/>
                  <a:gd name="T15" fmla="*/ 0 w 24"/>
                  <a:gd name="T16" fmla="*/ 0 h 42"/>
                  <a:gd name="T17" fmla="*/ 24 w 24"/>
                  <a:gd name="T18" fmla="*/ 42 h 42"/>
                </a:gdLst>
                <a:ahLst/>
                <a:cxnLst>
                  <a:cxn ang="T10">
                    <a:pos x="T0" y="T1"/>
                  </a:cxn>
                  <a:cxn ang="T11">
                    <a:pos x="T2" y="T3"/>
                  </a:cxn>
                  <a:cxn ang="T12">
                    <a:pos x="T4" y="T5"/>
                  </a:cxn>
                  <a:cxn ang="T13">
                    <a:pos x="T6" y="T7"/>
                  </a:cxn>
                  <a:cxn ang="T14">
                    <a:pos x="T8" y="T9"/>
                  </a:cxn>
                </a:cxnLst>
                <a:rect l="T15" t="T16" r="T17" b="T18"/>
                <a:pathLst>
                  <a:path w="24" h="42">
                    <a:moveTo>
                      <a:pt x="0" y="0"/>
                    </a:moveTo>
                    <a:lnTo>
                      <a:pt x="6" y="6"/>
                    </a:lnTo>
                    <a:lnTo>
                      <a:pt x="12" y="18"/>
                    </a:lnTo>
                    <a:lnTo>
                      <a:pt x="18" y="30"/>
                    </a:lnTo>
                    <a:lnTo>
                      <a:pt x="24" y="42"/>
                    </a:lnTo>
                  </a:path>
                </a:pathLst>
              </a:custGeom>
              <a:noFill/>
              <a:ln w="57150">
                <a:solidFill>
                  <a:srgbClr val="008000"/>
                </a:solidFill>
                <a:round/>
                <a:headEnd/>
                <a:tailEnd/>
              </a:ln>
            </p:spPr>
            <p:txBody>
              <a:bodyPr/>
              <a:lstStyle/>
              <a:p>
                <a:endParaRPr lang="en-US"/>
              </a:p>
            </p:txBody>
          </p:sp>
          <p:sp>
            <p:nvSpPr>
              <p:cNvPr id="47281" name="Freeform 326"/>
              <p:cNvSpPr>
                <a:spLocks/>
              </p:cNvSpPr>
              <p:nvPr/>
            </p:nvSpPr>
            <p:spPr bwMode="auto">
              <a:xfrm>
                <a:off x="6375" y="13181"/>
                <a:ext cx="18" cy="18"/>
              </a:xfrm>
              <a:custGeom>
                <a:avLst/>
                <a:gdLst>
                  <a:gd name="T0" fmla="*/ 0 w 18"/>
                  <a:gd name="T1" fmla="*/ 0 h 18"/>
                  <a:gd name="T2" fmla="*/ 6 w 18"/>
                  <a:gd name="T3" fmla="*/ 6 h 18"/>
                  <a:gd name="T4" fmla="*/ 18 w 18"/>
                  <a:gd name="T5" fmla="*/ 18 h 18"/>
                  <a:gd name="T6" fmla="*/ 0 60000 65536"/>
                  <a:gd name="T7" fmla="*/ 0 60000 65536"/>
                  <a:gd name="T8" fmla="*/ 0 60000 65536"/>
                  <a:gd name="T9" fmla="*/ 0 w 18"/>
                  <a:gd name="T10" fmla="*/ 0 h 18"/>
                  <a:gd name="T11" fmla="*/ 18 w 18"/>
                  <a:gd name="T12" fmla="*/ 18 h 18"/>
                </a:gdLst>
                <a:ahLst/>
                <a:cxnLst>
                  <a:cxn ang="T6">
                    <a:pos x="T0" y="T1"/>
                  </a:cxn>
                  <a:cxn ang="T7">
                    <a:pos x="T2" y="T3"/>
                  </a:cxn>
                  <a:cxn ang="T8">
                    <a:pos x="T4" y="T5"/>
                  </a:cxn>
                </a:cxnLst>
                <a:rect l="T9" t="T10" r="T11" b="T12"/>
                <a:pathLst>
                  <a:path w="18" h="18">
                    <a:moveTo>
                      <a:pt x="0" y="0"/>
                    </a:moveTo>
                    <a:lnTo>
                      <a:pt x="6" y="6"/>
                    </a:lnTo>
                    <a:lnTo>
                      <a:pt x="18" y="18"/>
                    </a:lnTo>
                  </a:path>
                </a:pathLst>
              </a:custGeom>
              <a:noFill/>
              <a:ln w="57150">
                <a:solidFill>
                  <a:srgbClr val="008000"/>
                </a:solidFill>
                <a:round/>
                <a:headEnd/>
                <a:tailEnd/>
              </a:ln>
            </p:spPr>
            <p:txBody>
              <a:bodyPr/>
              <a:lstStyle/>
              <a:p>
                <a:endParaRPr lang="en-US"/>
              </a:p>
            </p:txBody>
          </p:sp>
          <p:sp>
            <p:nvSpPr>
              <p:cNvPr id="47282" name="Freeform 327"/>
              <p:cNvSpPr>
                <a:spLocks/>
              </p:cNvSpPr>
              <p:nvPr/>
            </p:nvSpPr>
            <p:spPr bwMode="auto">
              <a:xfrm>
                <a:off x="6393" y="13199"/>
                <a:ext cx="24" cy="42"/>
              </a:xfrm>
              <a:custGeom>
                <a:avLst/>
                <a:gdLst>
                  <a:gd name="T0" fmla="*/ 0 w 24"/>
                  <a:gd name="T1" fmla="*/ 0 h 42"/>
                  <a:gd name="T2" fmla="*/ 12 w 24"/>
                  <a:gd name="T3" fmla="*/ 18 h 42"/>
                  <a:gd name="T4" fmla="*/ 24 w 24"/>
                  <a:gd name="T5" fmla="*/ 42 h 42"/>
                  <a:gd name="T6" fmla="*/ 0 60000 65536"/>
                  <a:gd name="T7" fmla="*/ 0 60000 65536"/>
                  <a:gd name="T8" fmla="*/ 0 60000 65536"/>
                  <a:gd name="T9" fmla="*/ 0 w 24"/>
                  <a:gd name="T10" fmla="*/ 0 h 42"/>
                  <a:gd name="T11" fmla="*/ 24 w 24"/>
                  <a:gd name="T12" fmla="*/ 42 h 42"/>
                </a:gdLst>
                <a:ahLst/>
                <a:cxnLst>
                  <a:cxn ang="T6">
                    <a:pos x="T0" y="T1"/>
                  </a:cxn>
                  <a:cxn ang="T7">
                    <a:pos x="T2" y="T3"/>
                  </a:cxn>
                  <a:cxn ang="T8">
                    <a:pos x="T4" y="T5"/>
                  </a:cxn>
                </a:cxnLst>
                <a:rect l="T9" t="T10" r="T11" b="T12"/>
                <a:pathLst>
                  <a:path w="24" h="42">
                    <a:moveTo>
                      <a:pt x="0" y="0"/>
                    </a:moveTo>
                    <a:lnTo>
                      <a:pt x="12" y="18"/>
                    </a:lnTo>
                    <a:lnTo>
                      <a:pt x="24" y="42"/>
                    </a:lnTo>
                  </a:path>
                </a:pathLst>
              </a:custGeom>
              <a:noFill/>
              <a:ln w="57150">
                <a:solidFill>
                  <a:srgbClr val="008000"/>
                </a:solidFill>
                <a:round/>
                <a:headEnd/>
                <a:tailEnd/>
              </a:ln>
            </p:spPr>
            <p:txBody>
              <a:bodyPr/>
              <a:lstStyle/>
              <a:p>
                <a:endParaRPr lang="en-US"/>
              </a:p>
            </p:txBody>
          </p:sp>
          <p:sp>
            <p:nvSpPr>
              <p:cNvPr id="47283" name="Freeform 328"/>
              <p:cNvSpPr>
                <a:spLocks/>
              </p:cNvSpPr>
              <p:nvPr/>
            </p:nvSpPr>
            <p:spPr bwMode="auto">
              <a:xfrm>
                <a:off x="6417" y="13241"/>
                <a:ext cx="18" cy="66"/>
              </a:xfrm>
              <a:custGeom>
                <a:avLst/>
                <a:gdLst>
                  <a:gd name="T0" fmla="*/ 0 w 18"/>
                  <a:gd name="T1" fmla="*/ 0 h 66"/>
                  <a:gd name="T2" fmla="*/ 6 w 18"/>
                  <a:gd name="T3" fmla="*/ 18 h 66"/>
                  <a:gd name="T4" fmla="*/ 6 w 18"/>
                  <a:gd name="T5" fmla="*/ 36 h 66"/>
                  <a:gd name="T6" fmla="*/ 12 w 18"/>
                  <a:gd name="T7" fmla="*/ 54 h 66"/>
                  <a:gd name="T8" fmla="*/ 18 w 18"/>
                  <a:gd name="T9" fmla="*/ 66 h 66"/>
                  <a:gd name="T10" fmla="*/ 0 60000 65536"/>
                  <a:gd name="T11" fmla="*/ 0 60000 65536"/>
                  <a:gd name="T12" fmla="*/ 0 60000 65536"/>
                  <a:gd name="T13" fmla="*/ 0 60000 65536"/>
                  <a:gd name="T14" fmla="*/ 0 60000 65536"/>
                  <a:gd name="T15" fmla="*/ 0 w 18"/>
                  <a:gd name="T16" fmla="*/ 0 h 66"/>
                  <a:gd name="T17" fmla="*/ 18 w 18"/>
                  <a:gd name="T18" fmla="*/ 66 h 66"/>
                </a:gdLst>
                <a:ahLst/>
                <a:cxnLst>
                  <a:cxn ang="T10">
                    <a:pos x="T0" y="T1"/>
                  </a:cxn>
                  <a:cxn ang="T11">
                    <a:pos x="T2" y="T3"/>
                  </a:cxn>
                  <a:cxn ang="T12">
                    <a:pos x="T4" y="T5"/>
                  </a:cxn>
                  <a:cxn ang="T13">
                    <a:pos x="T6" y="T7"/>
                  </a:cxn>
                  <a:cxn ang="T14">
                    <a:pos x="T8" y="T9"/>
                  </a:cxn>
                </a:cxnLst>
                <a:rect l="T15" t="T16" r="T17" b="T18"/>
                <a:pathLst>
                  <a:path w="18" h="66">
                    <a:moveTo>
                      <a:pt x="0" y="0"/>
                    </a:moveTo>
                    <a:lnTo>
                      <a:pt x="6" y="18"/>
                    </a:lnTo>
                    <a:lnTo>
                      <a:pt x="6" y="36"/>
                    </a:lnTo>
                    <a:lnTo>
                      <a:pt x="12" y="54"/>
                    </a:lnTo>
                    <a:lnTo>
                      <a:pt x="18" y="66"/>
                    </a:lnTo>
                  </a:path>
                </a:pathLst>
              </a:custGeom>
              <a:noFill/>
              <a:ln w="57150">
                <a:solidFill>
                  <a:srgbClr val="008000"/>
                </a:solidFill>
                <a:round/>
                <a:headEnd/>
                <a:tailEnd/>
              </a:ln>
            </p:spPr>
            <p:txBody>
              <a:bodyPr/>
              <a:lstStyle/>
              <a:p>
                <a:endParaRPr lang="en-US"/>
              </a:p>
            </p:txBody>
          </p:sp>
          <p:sp>
            <p:nvSpPr>
              <p:cNvPr id="47284" name="Freeform 329"/>
              <p:cNvSpPr>
                <a:spLocks/>
              </p:cNvSpPr>
              <p:nvPr/>
            </p:nvSpPr>
            <p:spPr bwMode="auto">
              <a:xfrm>
                <a:off x="6435" y="13307"/>
                <a:ext cx="24" cy="12"/>
              </a:xfrm>
              <a:custGeom>
                <a:avLst/>
                <a:gdLst>
                  <a:gd name="T0" fmla="*/ 0 w 24"/>
                  <a:gd name="T1" fmla="*/ 0 h 12"/>
                  <a:gd name="T2" fmla="*/ 6 w 24"/>
                  <a:gd name="T3" fmla="*/ 6 h 12"/>
                  <a:gd name="T4" fmla="*/ 12 w 24"/>
                  <a:gd name="T5" fmla="*/ 12 h 12"/>
                  <a:gd name="T6" fmla="*/ 24 w 24"/>
                  <a:gd name="T7" fmla="*/ 12 h 12"/>
                  <a:gd name="T8" fmla="*/ 0 60000 65536"/>
                  <a:gd name="T9" fmla="*/ 0 60000 65536"/>
                  <a:gd name="T10" fmla="*/ 0 60000 65536"/>
                  <a:gd name="T11" fmla="*/ 0 60000 65536"/>
                  <a:gd name="T12" fmla="*/ 0 w 24"/>
                  <a:gd name="T13" fmla="*/ 0 h 12"/>
                  <a:gd name="T14" fmla="*/ 24 w 24"/>
                  <a:gd name="T15" fmla="*/ 12 h 12"/>
                </a:gdLst>
                <a:ahLst/>
                <a:cxnLst>
                  <a:cxn ang="T8">
                    <a:pos x="T0" y="T1"/>
                  </a:cxn>
                  <a:cxn ang="T9">
                    <a:pos x="T2" y="T3"/>
                  </a:cxn>
                  <a:cxn ang="T10">
                    <a:pos x="T4" y="T5"/>
                  </a:cxn>
                  <a:cxn ang="T11">
                    <a:pos x="T6" y="T7"/>
                  </a:cxn>
                </a:cxnLst>
                <a:rect l="T12" t="T13" r="T14" b="T15"/>
                <a:pathLst>
                  <a:path w="24" h="12">
                    <a:moveTo>
                      <a:pt x="0" y="0"/>
                    </a:moveTo>
                    <a:lnTo>
                      <a:pt x="6" y="6"/>
                    </a:lnTo>
                    <a:lnTo>
                      <a:pt x="12" y="12"/>
                    </a:lnTo>
                    <a:lnTo>
                      <a:pt x="24" y="12"/>
                    </a:lnTo>
                  </a:path>
                </a:pathLst>
              </a:custGeom>
              <a:noFill/>
              <a:ln w="57150">
                <a:solidFill>
                  <a:srgbClr val="008000"/>
                </a:solidFill>
                <a:round/>
                <a:headEnd/>
                <a:tailEnd/>
              </a:ln>
            </p:spPr>
            <p:txBody>
              <a:bodyPr/>
              <a:lstStyle/>
              <a:p>
                <a:endParaRPr lang="en-US"/>
              </a:p>
            </p:txBody>
          </p:sp>
          <p:sp>
            <p:nvSpPr>
              <p:cNvPr id="47285" name="Line 330"/>
              <p:cNvSpPr>
                <a:spLocks noChangeShapeType="1"/>
              </p:cNvSpPr>
              <p:nvPr/>
            </p:nvSpPr>
            <p:spPr bwMode="auto">
              <a:xfrm>
                <a:off x="6459" y="13319"/>
                <a:ext cx="18" cy="12"/>
              </a:xfrm>
              <a:prstGeom prst="line">
                <a:avLst/>
              </a:prstGeom>
              <a:noFill/>
              <a:ln w="57150">
                <a:solidFill>
                  <a:srgbClr val="008000"/>
                </a:solidFill>
                <a:round/>
                <a:headEnd/>
                <a:tailEnd/>
              </a:ln>
            </p:spPr>
            <p:txBody>
              <a:bodyPr/>
              <a:lstStyle/>
              <a:p>
                <a:endParaRPr lang="en-US"/>
              </a:p>
            </p:txBody>
          </p:sp>
          <p:sp>
            <p:nvSpPr>
              <p:cNvPr id="47286" name="Line 331"/>
              <p:cNvSpPr>
                <a:spLocks noChangeShapeType="1"/>
              </p:cNvSpPr>
              <p:nvPr/>
            </p:nvSpPr>
            <p:spPr bwMode="auto">
              <a:xfrm>
                <a:off x="6477" y="13331"/>
                <a:ext cx="18" cy="12"/>
              </a:xfrm>
              <a:prstGeom prst="line">
                <a:avLst/>
              </a:prstGeom>
              <a:noFill/>
              <a:ln w="57150">
                <a:solidFill>
                  <a:srgbClr val="008000"/>
                </a:solidFill>
                <a:round/>
                <a:headEnd/>
                <a:tailEnd/>
              </a:ln>
            </p:spPr>
            <p:txBody>
              <a:bodyPr/>
              <a:lstStyle/>
              <a:p>
                <a:endParaRPr lang="en-US"/>
              </a:p>
            </p:txBody>
          </p:sp>
          <p:sp>
            <p:nvSpPr>
              <p:cNvPr id="47287" name="Freeform 332"/>
              <p:cNvSpPr>
                <a:spLocks/>
              </p:cNvSpPr>
              <p:nvPr/>
            </p:nvSpPr>
            <p:spPr bwMode="auto">
              <a:xfrm>
                <a:off x="6495" y="13343"/>
                <a:ext cx="18" cy="18"/>
              </a:xfrm>
              <a:custGeom>
                <a:avLst/>
                <a:gdLst>
                  <a:gd name="T0" fmla="*/ 0 w 18"/>
                  <a:gd name="T1" fmla="*/ 0 h 18"/>
                  <a:gd name="T2" fmla="*/ 6 w 18"/>
                  <a:gd name="T3" fmla="*/ 6 h 18"/>
                  <a:gd name="T4" fmla="*/ 18 w 18"/>
                  <a:gd name="T5" fmla="*/ 18 h 18"/>
                  <a:gd name="T6" fmla="*/ 0 60000 65536"/>
                  <a:gd name="T7" fmla="*/ 0 60000 65536"/>
                  <a:gd name="T8" fmla="*/ 0 60000 65536"/>
                  <a:gd name="T9" fmla="*/ 0 w 18"/>
                  <a:gd name="T10" fmla="*/ 0 h 18"/>
                  <a:gd name="T11" fmla="*/ 18 w 18"/>
                  <a:gd name="T12" fmla="*/ 18 h 18"/>
                </a:gdLst>
                <a:ahLst/>
                <a:cxnLst>
                  <a:cxn ang="T6">
                    <a:pos x="T0" y="T1"/>
                  </a:cxn>
                  <a:cxn ang="T7">
                    <a:pos x="T2" y="T3"/>
                  </a:cxn>
                  <a:cxn ang="T8">
                    <a:pos x="T4" y="T5"/>
                  </a:cxn>
                </a:cxnLst>
                <a:rect l="T9" t="T10" r="T11" b="T12"/>
                <a:pathLst>
                  <a:path w="18" h="18">
                    <a:moveTo>
                      <a:pt x="0" y="0"/>
                    </a:moveTo>
                    <a:lnTo>
                      <a:pt x="6" y="6"/>
                    </a:lnTo>
                    <a:lnTo>
                      <a:pt x="18" y="18"/>
                    </a:lnTo>
                  </a:path>
                </a:pathLst>
              </a:custGeom>
              <a:noFill/>
              <a:ln w="57150">
                <a:solidFill>
                  <a:srgbClr val="008000"/>
                </a:solidFill>
                <a:round/>
                <a:headEnd/>
                <a:tailEnd/>
              </a:ln>
            </p:spPr>
            <p:txBody>
              <a:bodyPr/>
              <a:lstStyle/>
              <a:p>
                <a:endParaRPr lang="en-US"/>
              </a:p>
            </p:txBody>
          </p:sp>
          <p:sp>
            <p:nvSpPr>
              <p:cNvPr id="47288" name="Freeform 333"/>
              <p:cNvSpPr>
                <a:spLocks/>
              </p:cNvSpPr>
              <p:nvPr/>
            </p:nvSpPr>
            <p:spPr bwMode="auto">
              <a:xfrm>
                <a:off x="6513" y="13361"/>
                <a:ext cx="24" cy="48"/>
              </a:xfrm>
              <a:custGeom>
                <a:avLst/>
                <a:gdLst>
                  <a:gd name="T0" fmla="*/ 0 w 24"/>
                  <a:gd name="T1" fmla="*/ 0 h 48"/>
                  <a:gd name="T2" fmla="*/ 12 w 24"/>
                  <a:gd name="T3" fmla="*/ 24 h 48"/>
                  <a:gd name="T4" fmla="*/ 24 w 24"/>
                  <a:gd name="T5" fmla="*/ 48 h 48"/>
                  <a:gd name="T6" fmla="*/ 0 60000 65536"/>
                  <a:gd name="T7" fmla="*/ 0 60000 65536"/>
                  <a:gd name="T8" fmla="*/ 0 60000 65536"/>
                  <a:gd name="T9" fmla="*/ 0 w 24"/>
                  <a:gd name="T10" fmla="*/ 0 h 48"/>
                  <a:gd name="T11" fmla="*/ 24 w 24"/>
                  <a:gd name="T12" fmla="*/ 48 h 48"/>
                </a:gdLst>
                <a:ahLst/>
                <a:cxnLst>
                  <a:cxn ang="T6">
                    <a:pos x="T0" y="T1"/>
                  </a:cxn>
                  <a:cxn ang="T7">
                    <a:pos x="T2" y="T3"/>
                  </a:cxn>
                  <a:cxn ang="T8">
                    <a:pos x="T4" y="T5"/>
                  </a:cxn>
                </a:cxnLst>
                <a:rect l="T9" t="T10" r="T11" b="T12"/>
                <a:pathLst>
                  <a:path w="24" h="48">
                    <a:moveTo>
                      <a:pt x="0" y="0"/>
                    </a:moveTo>
                    <a:lnTo>
                      <a:pt x="12" y="24"/>
                    </a:lnTo>
                    <a:lnTo>
                      <a:pt x="24" y="48"/>
                    </a:lnTo>
                  </a:path>
                </a:pathLst>
              </a:custGeom>
              <a:noFill/>
              <a:ln w="57150">
                <a:solidFill>
                  <a:srgbClr val="008000"/>
                </a:solidFill>
                <a:round/>
                <a:headEnd/>
                <a:tailEnd/>
              </a:ln>
            </p:spPr>
            <p:txBody>
              <a:bodyPr/>
              <a:lstStyle/>
              <a:p>
                <a:endParaRPr lang="en-US"/>
              </a:p>
            </p:txBody>
          </p:sp>
          <p:sp>
            <p:nvSpPr>
              <p:cNvPr id="47289" name="Freeform 334"/>
              <p:cNvSpPr>
                <a:spLocks/>
              </p:cNvSpPr>
              <p:nvPr/>
            </p:nvSpPr>
            <p:spPr bwMode="auto">
              <a:xfrm>
                <a:off x="6537" y="13409"/>
                <a:ext cx="18" cy="54"/>
              </a:xfrm>
              <a:custGeom>
                <a:avLst/>
                <a:gdLst>
                  <a:gd name="T0" fmla="*/ 0 w 18"/>
                  <a:gd name="T1" fmla="*/ 0 h 54"/>
                  <a:gd name="T2" fmla="*/ 6 w 18"/>
                  <a:gd name="T3" fmla="*/ 12 h 54"/>
                  <a:gd name="T4" fmla="*/ 12 w 18"/>
                  <a:gd name="T5" fmla="*/ 30 h 54"/>
                  <a:gd name="T6" fmla="*/ 12 w 18"/>
                  <a:gd name="T7" fmla="*/ 42 h 54"/>
                  <a:gd name="T8" fmla="*/ 18 w 18"/>
                  <a:gd name="T9" fmla="*/ 54 h 54"/>
                  <a:gd name="T10" fmla="*/ 0 60000 65536"/>
                  <a:gd name="T11" fmla="*/ 0 60000 65536"/>
                  <a:gd name="T12" fmla="*/ 0 60000 65536"/>
                  <a:gd name="T13" fmla="*/ 0 60000 65536"/>
                  <a:gd name="T14" fmla="*/ 0 60000 65536"/>
                  <a:gd name="T15" fmla="*/ 0 w 18"/>
                  <a:gd name="T16" fmla="*/ 0 h 54"/>
                  <a:gd name="T17" fmla="*/ 18 w 18"/>
                  <a:gd name="T18" fmla="*/ 54 h 54"/>
                </a:gdLst>
                <a:ahLst/>
                <a:cxnLst>
                  <a:cxn ang="T10">
                    <a:pos x="T0" y="T1"/>
                  </a:cxn>
                  <a:cxn ang="T11">
                    <a:pos x="T2" y="T3"/>
                  </a:cxn>
                  <a:cxn ang="T12">
                    <a:pos x="T4" y="T5"/>
                  </a:cxn>
                  <a:cxn ang="T13">
                    <a:pos x="T6" y="T7"/>
                  </a:cxn>
                  <a:cxn ang="T14">
                    <a:pos x="T8" y="T9"/>
                  </a:cxn>
                </a:cxnLst>
                <a:rect l="T15" t="T16" r="T17" b="T18"/>
                <a:pathLst>
                  <a:path w="18" h="54">
                    <a:moveTo>
                      <a:pt x="0" y="0"/>
                    </a:moveTo>
                    <a:lnTo>
                      <a:pt x="6" y="12"/>
                    </a:lnTo>
                    <a:lnTo>
                      <a:pt x="12" y="30"/>
                    </a:lnTo>
                    <a:lnTo>
                      <a:pt x="12" y="42"/>
                    </a:lnTo>
                    <a:lnTo>
                      <a:pt x="18" y="54"/>
                    </a:lnTo>
                  </a:path>
                </a:pathLst>
              </a:custGeom>
              <a:noFill/>
              <a:ln w="57150">
                <a:solidFill>
                  <a:srgbClr val="008000"/>
                </a:solidFill>
                <a:round/>
                <a:headEnd/>
                <a:tailEnd/>
              </a:ln>
            </p:spPr>
            <p:txBody>
              <a:bodyPr/>
              <a:lstStyle/>
              <a:p>
                <a:endParaRPr lang="en-US"/>
              </a:p>
            </p:txBody>
          </p:sp>
          <p:sp>
            <p:nvSpPr>
              <p:cNvPr id="47290" name="Freeform 335"/>
              <p:cNvSpPr>
                <a:spLocks/>
              </p:cNvSpPr>
              <p:nvPr/>
            </p:nvSpPr>
            <p:spPr bwMode="auto">
              <a:xfrm>
                <a:off x="6555" y="13457"/>
                <a:ext cx="6" cy="6"/>
              </a:xfrm>
              <a:custGeom>
                <a:avLst/>
                <a:gdLst>
                  <a:gd name="T0" fmla="*/ 0 w 6"/>
                  <a:gd name="T1" fmla="*/ 6 h 6"/>
                  <a:gd name="T2" fmla="*/ 0 w 6"/>
                  <a:gd name="T3" fmla="*/ 6 h 6"/>
                  <a:gd name="T4" fmla="*/ 6 w 6"/>
                  <a:gd name="T5" fmla="*/ 6 h 6"/>
                  <a:gd name="T6" fmla="*/ 6 w 6"/>
                  <a:gd name="T7" fmla="*/ 0 h 6"/>
                  <a:gd name="T8" fmla="*/ 0 60000 65536"/>
                  <a:gd name="T9" fmla="*/ 0 60000 65536"/>
                  <a:gd name="T10" fmla="*/ 0 60000 65536"/>
                  <a:gd name="T11" fmla="*/ 0 60000 65536"/>
                  <a:gd name="T12" fmla="*/ 0 w 6"/>
                  <a:gd name="T13" fmla="*/ 0 h 6"/>
                  <a:gd name="T14" fmla="*/ 6 w 6"/>
                  <a:gd name="T15" fmla="*/ 6 h 6"/>
                </a:gdLst>
                <a:ahLst/>
                <a:cxnLst>
                  <a:cxn ang="T8">
                    <a:pos x="T0" y="T1"/>
                  </a:cxn>
                  <a:cxn ang="T9">
                    <a:pos x="T2" y="T3"/>
                  </a:cxn>
                  <a:cxn ang="T10">
                    <a:pos x="T4" y="T5"/>
                  </a:cxn>
                  <a:cxn ang="T11">
                    <a:pos x="T6" y="T7"/>
                  </a:cxn>
                </a:cxnLst>
                <a:rect l="T12" t="T13" r="T14" b="T15"/>
                <a:pathLst>
                  <a:path w="6" h="6">
                    <a:moveTo>
                      <a:pt x="0" y="6"/>
                    </a:moveTo>
                    <a:lnTo>
                      <a:pt x="0" y="6"/>
                    </a:lnTo>
                    <a:lnTo>
                      <a:pt x="6" y="6"/>
                    </a:lnTo>
                    <a:lnTo>
                      <a:pt x="6" y="0"/>
                    </a:lnTo>
                  </a:path>
                </a:pathLst>
              </a:custGeom>
              <a:noFill/>
              <a:ln w="57150">
                <a:solidFill>
                  <a:srgbClr val="008000"/>
                </a:solidFill>
                <a:round/>
                <a:headEnd/>
                <a:tailEnd/>
              </a:ln>
            </p:spPr>
            <p:txBody>
              <a:bodyPr/>
              <a:lstStyle/>
              <a:p>
                <a:endParaRPr lang="en-US"/>
              </a:p>
            </p:txBody>
          </p:sp>
          <p:sp>
            <p:nvSpPr>
              <p:cNvPr id="47291" name="Freeform 336"/>
              <p:cNvSpPr>
                <a:spLocks/>
              </p:cNvSpPr>
              <p:nvPr/>
            </p:nvSpPr>
            <p:spPr bwMode="auto">
              <a:xfrm>
                <a:off x="6561" y="13451"/>
                <a:ext cx="12" cy="6"/>
              </a:xfrm>
              <a:custGeom>
                <a:avLst/>
                <a:gdLst>
                  <a:gd name="T0" fmla="*/ 0 w 12"/>
                  <a:gd name="T1" fmla="*/ 6 h 6"/>
                  <a:gd name="T2" fmla="*/ 6 w 12"/>
                  <a:gd name="T3" fmla="*/ 0 h 6"/>
                  <a:gd name="T4" fmla="*/ 12 w 12"/>
                  <a:gd name="T5" fmla="*/ 0 h 6"/>
                  <a:gd name="T6" fmla="*/ 0 60000 65536"/>
                  <a:gd name="T7" fmla="*/ 0 60000 65536"/>
                  <a:gd name="T8" fmla="*/ 0 60000 65536"/>
                  <a:gd name="T9" fmla="*/ 0 w 12"/>
                  <a:gd name="T10" fmla="*/ 0 h 6"/>
                  <a:gd name="T11" fmla="*/ 12 w 12"/>
                  <a:gd name="T12" fmla="*/ 6 h 6"/>
                </a:gdLst>
                <a:ahLst/>
                <a:cxnLst>
                  <a:cxn ang="T6">
                    <a:pos x="T0" y="T1"/>
                  </a:cxn>
                  <a:cxn ang="T7">
                    <a:pos x="T2" y="T3"/>
                  </a:cxn>
                  <a:cxn ang="T8">
                    <a:pos x="T4" y="T5"/>
                  </a:cxn>
                </a:cxnLst>
                <a:rect l="T9" t="T10" r="T11" b="T12"/>
                <a:pathLst>
                  <a:path w="12" h="6">
                    <a:moveTo>
                      <a:pt x="0" y="6"/>
                    </a:moveTo>
                    <a:lnTo>
                      <a:pt x="6" y="0"/>
                    </a:lnTo>
                    <a:lnTo>
                      <a:pt x="12" y="0"/>
                    </a:lnTo>
                  </a:path>
                </a:pathLst>
              </a:custGeom>
              <a:noFill/>
              <a:ln w="57150">
                <a:solidFill>
                  <a:srgbClr val="008000"/>
                </a:solidFill>
                <a:round/>
                <a:headEnd/>
                <a:tailEnd/>
              </a:ln>
            </p:spPr>
            <p:txBody>
              <a:bodyPr/>
              <a:lstStyle/>
              <a:p>
                <a:endParaRPr lang="en-US"/>
              </a:p>
            </p:txBody>
          </p:sp>
          <p:sp>
            <p:nvSpPr>
              <p:cNvPr id="47292" name="Freeform 337"/>
              <p:cNvSpPr>
                <a:spLocks/>
              </p:cNvSpPr>
              <p:nvPr/>
            </p:nvSpPr>
            <p:spPr bwMode="auto">
              <a:xfrm>
                <a:off x="6573" y="13451"/>
                <a:ext cx="6" cy="30"/>
              </a:xfrm>
              <a:custGeom>
                <a:avLst/>
                <a:gdLst>
                  <a:gd name="T0" fmla="*/ 0 w 6"/>
                  <a:gd name="T1" fmla="*/ 0 h 30"/>
                  <a:gd name="T2" fmla="*/ 0 w 6"/>
                  <a:gd name="T3" fmla="*/ 6 h 30"/>
                  <a:gd name="T4" fmla="*/ 0 w 6"/>
                  <a:gd name="T5" fmla="*/ 12 h 30"/>
                  <a:gd name="T6" fmla="*/ 6 w 6"/>
                  <a:gd name="T7" fmla="*/ 30 h 30"/>
                  <a:gd name="T8" fmla="*/ 0 60000 65536"/>
                  <a:gd name="T9" fmla="*/ 0 60000 65536"/>
                  <a:gd name="T10" fmla="*/ 0 60000 65536"/>
                  <a:gd name="T11" fmla="*/ 0 60000 65536"/>
                  <a:gd name="T12" fmla="*/ 0 w 6"/>
                  <a:gd name="T13" fmla="*/ 0 h 30"/>
                  <a:gd name="T14" fmla="*/ 6 w 6"/>
                  <a:gd name="T15" fmla="*/ 30 h 30"/>
                </a:gdLst>
                <a:ahLst/>
                <a:cxnLst>
                  <a:cxn ang="T8">
                    <a:pos x="T0" y="T1"/>
                  </a:cxn>
                  <a:cxn ang="T9">
                    <a:pos x="T2" y="T3"/>
                  </a:cxn>
                  <a:cxn ang="T10">
                    <a:pos x="T4" y="T5"/>
                  </a:cxn>
                  <a:cxn ang="T11">
                    <a:pos x="T6" y="T7"/>
                  </a:cxn>
                </a:cxnLst>
                <a:rect l="T12" t="T13" r="T14" b="T15"/>
                <a:pathLst>
                  <a:path w="6" h="30">
                    <a:moveTo>
                      <a:pt x="0" y="0"/>
                    </a:moveTo>
                    <a:lnTo>
                      <a:pt x="0" y="6"/>
                    </a:lnTo>
                    <a:lnTo>
                      <a:pt x="0" y="12"/>
                    </a:lnTo>
                    <a:lnTo>
                      <a:pt x="6" y="30"/>
                    </a:lnTo>
                  </a:path>
                </a:pathLst>
              </a:custGeom>
              <a:noFill/>
              <a:ln w="57150">
                <a:solidFill>
                  <a:srgbClr val="008000"/>
                </a:solidFill>
                <a:round/>
                <a:headEnd/>
                <a:tailEnd/>
              </a:ln>
            </p:spPr>
            <p:txBody>
              <a:bodyPr/>
              <a:lstStyle/>
              <a:p>
                <a:endParaRPr lang="en-US"/>
              </a:p>
            </p:txBody>
          </p:sp>
          <p:sp>
            <p:nvSpPr>
              <p:cNvPr id="47293" name="Freeform 338"/>
              <p:cNvSpPr>
                <a:spLocks/>
              </p:cNvSpPr>
              <p:nvPr/>
            </p:nvSpPr>
            <p:spPr bwMode="auto">
              <a:xfrm>
                <a:off x="6579" y="13481"/>
                <a:ext cx="12" cy="18"/>
              </a:xfrm>
              <a:custGeom>
                <a:avLst/>
                <a:gdLst>
                  <a:gd name="T0" fmla="*/ 0 w 12"/>
                  <a:gd name="T1" fmla="*/ 0 h 18"/>
                  <a:gd name="T2" fmla="*/ 6 w 12"/>
                  <a:gd name="T3" fmla="*/ 12 h 18"/>
                  <a:gd name="T4" fmla="*/ 12 w 12"/>
                  <a:gd name="T5" fmla="*/ 18 h 18"/>
                  <a:gd name="T6" fmla="*/ 0 60000 65536"/>
                  <a:gd name="T7" fmla="*/ 0 60000 65536"/>
                  <a:gd name="T8" fmla="*/ 0 60000 65536"/>
                  <a:gd name="T9" fmla="*/ 0 w 12"/>
                  <a:gd name="T10" fmla="*/ 0 h 18"/>
                  <a:gd name="T11" fmla="*/ 12 w 12"/>
                  <a:gd name="T12" fmla="*/ 18 h 18"/>
                </a:gdLst>
                <a:ahLst/>
                <a:cxnLst>
                  <a:cxn ang="T6">
                    <a:pos x="T0" y="T1"/>
                  </a:cxn>
                  <a:cxn ang="T7">
                    <a:pos x="T2" y="T3"/>
                  </a:cxn>
                  <a:cxn ang="T8">
                    <a:pos x="T4" y="T5"/>
                  </a:cxn>
                </a:cxnLst>
                <a:rect l="T9" t="T10" r="T11" b="T12"/>
                <a:pathLst>
                  <a:path w="12" h="18">
                    <a:moveTo>
                      <a:pt x="0" y="0"/>
                    </a:moveTo>
                    <a:lnTo>
                      <a:pt x="6" y="12"/>
                    </a:lnTo>
                    <a:lnTo>
                      <a:pt x="12" y="18"/>
                    </a:lnTo>
                  </a:path>
                </a:pathLst>
              </a:custGeom>
              <a:noFill/>
              <a:ln w="57150">
                <a:solidFill>
                  <a:srgbClr val="008000"/>
                </a:solidFill>
                <a:round/>
                <a:headEnd/>
                <a:tailEnd/>
              </a:ln>
            </p:spPr>
            <p:txBody>
              <a:bodyPr/>
              <a:lstStyle/>
              <a:p>
                <a:endParaRPr lang="en-US"/>
              </a:p>
            </p:txBody>
          </p:sp>
          <p:sp>
            <p:nvSpPr>
              <p:cNvPr id="47294" name="Freeform 339"/>
              <p:cNvSpPr>
                <a:spLocks/>
              </p:cNvSpPr>
              <p:nvPr/>
            </p:nvSpPr>
            <p:spPr bwMode="auto">
              <a:xfrm>
                <a:off x="6591" y="13499"/>
                <a:ext cx="6" cy="1"/>
              </a:xfrm>
              <a:custGeom>
                <a:avLst/>
                <a:gdLst>
                  <a:gd name="T0" fmla="*/ 0 w 6"/>
                  <a:gd name="T1" fmla="*/ 0 h 1"/>
                  <a:gd name="T2" fmla="*/ 6 w 6"/>
                  <a:gd name="T3" fmla="*/ 0 h 1"/>
                  <a:gd name="T4" fmla="*/ 6 w 6"/>
                  <a:gd name="T5" fmla="*/ 0 h 1"/>
                  <a:gd name="T6" fmla="*/ 0 60000 65536"/>
                  <a:gd name="T7" fmla="*/ 0 60000 65536"/>
                  <a:gd name="T8" fmla="*/ 0 60000 65536"/>
                  <a:gd name="T9" fmla="*/ 0 w 6"/>
                  <a:gd name="T10" fmla="*/ 0 h 1"/>
                  <a:gd name="T11" fmla="*/ 6 w 6"/>
                  <a:gd name="T12" fmla="*/ 1 h 1"/>
                </a:gdLst>
                <a:ahLst/>
                <a:cxnLst>
                  <a:cxn ang="T6">
                    <a:pos x="T0" y="T1"/>
                  </a:cxn>
                  <a:cxn ang="T7">
                    <a:pos x="T2" y="T3"/>
                  </a:cxn>
                  <a:cxn ang="T8">
                    <a:pos x="T4" y="T5"/>
                  </a:cxn>
                </a:cxnLst>
                <a:rect l="T9" t="T10" r="T11" b="T12"/>
                <a:pathLst>
                  <a:path w="6" h="1">
                    <a:moveTo>
                      <a:pt x="0" y="0"/>
                    </a:moveTo>
                    <a:lnTo>
                      <a:pt x="6" y="0"/>
                    </a:lnTo>
                  </a:path>
                </a:pathLst>
              </a:custGeom>
              <a:noFill/>
              <a:ln w="57150">
                <a:solidFill>
                  <a:srgbClr val="008000"/>
                </a:solidFill>
                <a:round/>
                <a:headEnd/>
                <a:tailEnd/>
              </a:ln>
            </p:spPr>
            <p:txBody>
              <a:bodyPr/>
              <a:lstStyle/>
              <a:p>
                <a:endParaRPr lang="en-US"/>
              </a:p>
            </p:txBody>
          </p:sp>
          <p:sp>
            <p:nvSpPr>
              <p:cNvPr id="47295" name="Line 340"/>
              <p:cNvSpPr>
                <a:spLocks noChangeShapeType="1"/>
              </p:cNvSpPr>
              <p:nvPr/>
            </p:nvSpPr>
            <p:spPr bwMode="auto">
              <a:xfrm>
                <a:off x="6597" y="13499"/>
                <a:ext cx="6" cy="12"/>
              </a:xfrm>
              <a:prstGeom prst="line">
                <a:avLst/>
              </a:prstGeom>
              <a:noFill/>
              <a:ln w="57150">
                <a:solidFill>
                  <a:srgbClr val="008000"/>
                </a:solidFill>
                <a:round/>
                <a:headEnd/>
                <a:tailEnd/>
              </a:ln>
            </p:spPr>
            <p:txBody>
              <a:bodyPr/>
              <a:lstStyle/>
              <a:p>
                <a:endParaRPr lang="en-US"/>
              </a:p>
            </p:txBody>
          </p:sp>
          <p:sp>
            <p:nvSpPr>
              <p:cNvPr id="47296" name="Freeform 341"/>
              <p:cNvSpPr>
                <a:spLocks/>
              </p:cNvSpPr>
              <p:nvPr/>
            </p:nvSpPr>
            <p:spPr bwMode="auto">
              <a:xfrm>
                <a:off x="6603" y="13511"/>
                <a:ext cx="12" cy="30"/>
              </a:xfrm>
              <a:custGeom>
                <a:avLst/>
                <a:gdLst>
                  <a:gd name="T0" fmla="*/ 0 w 12"/>
                  <a:gd name="T1" fmla="*/ 0 h 30"/>
                  <a:gd name="T2" fmla="*/ 6 w 12"/>
                  <a:gd name="T3" fmla="*/ 12 h 30"/>
                  <a:gd name="T4" fmla="*/ 12 w 12"/>
                  <a:gd name="T5" fmla="*/ 30 h 30"/>
                  <a:gd name="T6" fmla="*/ 0 60000 65536"/>
                  <a:gd name="T7" fmla="*/ 0 60000 65536"/>
                  <a:gd name="T8" fmla="*/ 0 60000 65536"/>
                  <a:gd name="T9" fmla="*/ 0 w 12"/>
                  <a:gd name="T10" fmla="*/ 0 h 30"/>
                  <a:gd name="T11" fmla="*/ 12 w 12"/>
                  <a:gd name="T12" fmla="*/ 30 h 30"/>
                </a:gdLst>
                <a:ahLst/>
                <a:cxnLst>
                  <a:cxn ang="T6">
                    <a:pos x="T0" y="T1"/>
                  </a:cxn>
                  <a:cxn ang="T7">
                    <a:pos x="T2" y="T3"/>
                  </a:cxn>
                  <a:cxn ang="T8">
                    <a:pos x="T4" y="T5"/>
                  </a:cxn>
                </a:cxnLst>
                <a:rect l="T9" t="T10" r="T11" b="T12"/>
                <a:pathLst>
                  <a:path w="12" h="30">
                    <a:moveTo>
                      <a:pt x="0" y="0"/>
                    </a:moveTo>
                    <a:lnTo>
                      <a:pt x="6" y="12"/>
                    </a:lnTo>
                    <a:lnTo>
                      <a:pt x="12" y="30"/>
                    </a:lnTo>
                  </a:path>
                </a:pathLst>
              </a:custGeom>
              <a:noFill/>
              <a:ln w="57150">
                <a:solidFill>
                  <a:srgbClr val="008000"/>
                </a:solidFill>
                <a:round/>
                <a:headEnd/>
                <a:tailEnd/>
              </a:ln>
            </p:spPr>
            <p:txBody>
              <a:bodyPr/>
              <a:lstStyle/>
              <a:p>
                <a:endParaRPr lang="en-US"/>
              </a:p>
            </p:txBody>
          </p:sp>
          <p:sp>
            <p:nvSpPr>
              <p:cNvPr id="47297" name="Freeform 342"/>
              <p:cNvSpPr>
                <a:spLocks/>
              </p:cNvSpPr>
              <p:nvPr/>
            </p:nvSpPr>
            <p:spPr bwMode="auto">
              <a:xfrm>
                <a:off x="6615" y="13541"/>
                <a:ext cx="6" cy="24"/>
              </a:xfrm>
              <a:custGeom>
                <a:avLst/>
                <a:gdLst>
                  <a:gd name="T0" fmla="*/ 0 w 6"/>
                  <a:gd name="T1" fmla="*/ 0 h 24"/>
                  <a:gd name="T2" fmla="*/ 0 w 6"/>
                  <a:gd name="T3" fmla="*/ 12 h 24"/>
                  <a:gd name="T4" fmla="*/ 6 w 6"/>
                  <a:gd name="T5" fmla="*/ 24 h 24"/>
                  <a:gd name="T6" fmla="*/ 0 60000 65536"/>
                  <a:gd name="T7" fmla="*/ 0 60000 65536"/>
                  <a:gd name="T8" fmla="*/ 0 60000 65536"/>
                  <a:gd name="T9" fmla="*/ 0 w 6"/>
                  <a:gd name="T10" fmla="*/ 0 h 24"/>
                  <a:gd name="T11" fmla="*/ 6 w 6"/>
                  <a:gd name="T12" fmla="*/ 24 h 24"/>
                </a:gdLst>
                <a:ahLst/>
                <a:cxnLst>
                  <a:cxn ang="T6">
                    <a:pos x="T0" y="T1"/>
                  </a:cxn>
                  <a:cxn ang="T7">
                    <a:pos x="T2" y="T3"/>
                  </a:cxn>
                  <a:cxn ang="T8">
                    <a:pos x="T4" y="T5"/>
                  </a:cxn>
                </a:cxnLst>
                <a:rect l="T9" t="T10" r="T11" b="T12"/>
                <a:pathLst>
                  <a:path w="6" h="24">
                    <a:moveTo>
                      <a:pt x="0" y="0"/>
                    </a:moveTo>
                    <a:lnTo>
                      <a:pt x="0" y="12"/>
                    </a:lnTo>
                    <a:lnTo>
                      <a:pt x="6" y="24"/>
                    </a:lnTo>
                  </a:path>
                </a:pathLst>
              </a:custGeom>
              <a:noFill/>
              <a:ln w="57150">
                <a:solidFill>
                  <a:srgbClr val="008000"/>
                </a:solidFill>
                <a:round/>
                <a:headEnd/>
                <a:tailEnd/>
              </a:ln>
            </p:spPr>
            <p:txBody>
              <a:bodyPr/>
              <a:lstStyle/>
              <a:p>
                <a:endParaRPr lang="en-US"/>
              </a:p>
            </p:txBody>
          </p:sp>
          <p:sp>
            <p:nvSpPr>
              <p:cNvPr id="47298" name="Freeform 343"/>
              <p:cNvSpPr>
                <a:spLocks/>
              </p:cNvSpPr>
              <p:nvPr/>
            </p:nvSpPr>
            <p:spPr bwMode="auto">
              <a:xfrm>
                <a:off x="6621" y="13565"/>
                <a:ext cx="12" cy="36"/>
              </a:xfrm>
              <a:custGeom>
                <a:avLst/>
                <a:gdLst>
                  <a:gd name="T0" fmla="*/ 0 w 12"/>
                  <a:gd name="T1" fmla="*/ 0 h 36"/>
                  <a:gd name="T2" fmla="*/ 6 w 12"/>
                  <a:gd name="T3" fmla="*/ 18 h 36"/>
                  <a:gd name="T4" fmla="*/ 12 w 12"/>
                  <a:gd name="T5" fmla="*/ 36 h 36"/>
                  <a:gd name="T6" fmla="*/ 0 60000 65536"/>
                  <a:gd name="T7" fmla="*/ 0 60000 65536"/>
                  <a:gd name="T8" fmla="*/ 0 60000 65536"/>
                  <a:gd name="T9" fmla="*/ 0 w 12"/>
                  <a:gd name="T10" fmla="*/ 0 h 36"/>
                  <a:gd name="T11" fmla="*/ 12 w 12"/>
                  <a:gd name="T12" fmla="*/ 36 h 36"/>
                </a:gdLst>
                <a:ahLst/>
                <a:cxnLst>
                  <a:cxn ang="T6">
                    <a:pos x="T0" y="T1"/>
                  </a:cxn>
                  <a:cxn ang="T7">
                    <a:pos x="T2" y="T3"/>
                  </a:cxn>
                  <a:cxn ang="T8">
                    <a:pos x="T4" y="T5"/>
                  </a:cxn>
                </a:cxnLst>
                <a:rect l="T9" t="T10" r="T11" b="T12"/>
                <a:pathLst>
                  <a:path w="12" h="36">
                    <a:moveTo>
                      <a:pt x="0" y="0"/>
                    </a:moveTo>
                    <a:lnTo>
                      <a:pt x="6" y="18"/>
                    </a:lnTo>
                    <a:lnTo>
                      <a:pt x="12" y="36"/>
                    </a:lnTo>
                  </a:path>
                </a:pathLst>
              </a:custGeom>
              <a:noFill/>
              <a:ln w="57150">
                <a:solidFill>
                  <a:srgbClr val="008000"/>
                </a:solidFill>
                <a:round/>
                <a:headEnd/>
                <a:tailEnd/>
              </a:ln>
            </p:spPr>
            <p:txBody>
              <a:bodyPr/>
              <a:lstStyle/>
              <a:p>
                <a:endParaRPr lang="en-US"/>
              </a:p>
            </p:txBody>
          </p:sp>
        </p:grpSp>
        <p:sp>
          <p:nvSpPr>
            <p:cNvPr id="47204" name="Text Box 344"/>
            <p:cNvSpPr txBox="1">
              <a:spLocks noChangeArrowheads="1"/>
            </p:cNvSpPr>
            <p:nvPr/>
          </p:nvSpPr>
          <p:spPr bwMode="auto">
            <a:xfrm>
              <a:off x="23710" y="9867"/>
              <a:ext cx="1415" cy="450"/>
            </a:xfrm>
            <a:prstGeom prst="rect">
              <a:avLst/>
            </a:prstGeom>
            <a:noFill/>
            <a:ln w="9525">
              <a:noFill/>
              <a:miter lim="800000"/>
              <a:headEnd/>
              <a:tailEnd/>
            </a:ln>
          </p:spPr>
          <p:txBody>
            <a:bodyPr wrap="none">
              <a:spAutoFit/>
            </a:bodyPr>
            <a:lstStyle/>
            <a:p>
              <a:r>
                <a:rPr lang="en-US" sz="3200">
                  <a:latin typeface="Times New Roman" pitchFamily="18" charset="0"/>
                  <a:ea typeface="ＭＳ Ｐゴシック" pitchFamily="-32" charset="-128"/>
                </a:rPr>
                <a:t>t</a:t>
              </a:r>
              <a:r>
                <a:rPr lang="en-US" sz="3200">
                  <a:latin typeface="Arial Narrow" pitchFamily="34" charset="0"/>
                  <a:ea typeface="ＭＳ Ｐゴシック" pitchFamily="-32" charset="-128"/>
                </a:rPr>
                <a:t>/</a:t>
              </a:r>
              <a:r>
                <a:rPr lang="en-US" sz="3200">
                  <a:latin typeface="Symbol" pitchFamily="18" charset="2"/>
                  <a:ea typeface="ＭＳ Ｐゴシック" pitchFamily="-32" charset="-128"/>
                  <a:sym typeface="Symbol" pitchFamily="18" charset="2"/>
                </a:rPr>
                <a:t></a:t>
              </a:r>
              <a:r>
                <a:rPr lang="en-US" sz="3200">
                  <a:latin typeface="Symbol" pitchFamily="18" charset="2"/>
                  <a:ea typeface="ＭＳ Ｐゴシック" pitchFamily="-32" charset="-128"/>
                </a:rPr>
                <a:t> </a:t>
              </a:r>
              <a:r>
                <a:rPr lang="en-US" sz="2400" b="1">
                  <a:latin typeface="Arial Narrow" pitchFamily="34" charset="0"/>
                  <a:ea typeface="ＭＳ Ｐゴシック" pitchFamily="-32" charset="-128"/>
                </a:rPr>
                <a:t>(log scale)</a:t>
              </a:r>
              <a:endParaRPr lang="el-GR" sz="2400" b="1">
                <a:latin typeface="Arial Narrow" pitchFamily="34" charset="0"/>
                <a:ea typeface="ＭＳ Ｐゴシック" pitchFamily="-32" charset="-128"/>
              </a:endParaRPr>
            </a:p>
          </p:txBody>
        </p:sp>
        <p:sp>
          <p:nvSpPr>
            <p:cNvPr id="47205" name="Rectangle 345"/>
            <p:cNvSpPr>
              <a:spLocks noChangeArrowheads="1"/>
            </p:cNvSpPr>
            <p:nvPr/>
          </p:nvSpPr>
          <p:spPr bwMode="auto">
            <a:xfrm rot="16200000" flipH="1">
              <a:off x="20341" y="7781"/>
              <a:ext cx="2843" cy="271"/>
            </a:xfrm>
            <a:prstGeom prst="rect">
              <a:avLst/>
            </a:prstGeom>
            <a:noFill/>
            <a:ln w="9525">
              <a:noFill/>
              <a:miter lim="800000"/>
              <a:headEnd/>
              <a:tailEnd/>
            </a:ln>
          </p:spPr>
          <p:txBody>
            <a:bodyPr lIns="0" tIns="0" rIns="0" bIns="0">
              <a:spAutoFit/>
            </a:bodyPr>
            <a:lstStyle/>
            <a:p>
              <a:pPr algn="ctr"/>
              <a:r>
                <a:rPr lang="en-US" sz="2400" b="1">
                  <a:solidFill>
                    <a:srgbClr val="000000"/>
                  </a:solidFill>
                  <a:latin typeface="Arial Narrow" pitchFamily="34" charset="0"/>
                  <a:ea typeface="ＭＳ Ｐゴシック" pitchFamily="-32" charset="-128"/>
                </a:rPr>
                <a:t>Derivative of Bubble Count</a:t>
              </a:r>
              <a:endParaRPr lang="en-US" sz="2400" b="1">
                <a:latin typeface="Arial Narrow" pitchFamily="34" charset="0"/>
                <a:ea typeface="ＭＳ Ｐゴシック" pitchFamily="-32" charset="-128"/>
              </a:endParaRPr>
            </a:p>
          </p:txBody>
        </p:sp>
      </p:grpSp>
    </p:spTree>
  </p:cSld>
  <p:clrMapOvr>
    <a:masterClrMapping/>
  </p:clrMapOvr>
  <p:transition advTm="25172"/>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pPr eaLnBrk="1" hangingPunct="1"/>
            <a:r>
              <a:rPr lang="en-US" sz="2800" smtClean="0"/>
              <a:t>Quantitative Analysis of the Impact of a Micrometeoroid in a Porous Medium</a:t>
            </a:r>
          </a:p>
        </p:txBody>
      </p:sp>
      <p:sp>
        <p:nvSpPr>
          <p:cNvPr id="50179" name="Rectangle 18"/>
          <p:cNvSpPr>
            <a:spLocks noGrp="1" noChangeArrowheads="1"/>
          </p:cNvSpPr>
          <p:nvPr>
            <p:ph type="body" sz="half" idx="1"/>
          </p:nvPr>
        </p:nvSpPr>
        <p:spPr>
          <a:xfrm>
            <a:off x="533400" y="1371600"/>
            <a:ext cx="5075238" cy="5105400"/>
          </a:xfrm>
          <a:noFill/>
        </p:spPr>
        <p:txBody>
          <a:bodyPr/>
          <a:lstStyle/>
          <a:p>
            <a:pPr eaLnBrk="1" hangingPunct="1"/>
            <a:r>
              <a:rPr lang="en-US" sz="2000" smtClean="0"/>
              <a:t>Many possible applications:</a:t>
            </a:r>
          </a:p>
          <a:p>
            <a:pPr lvl="1" eaLnBrk="1" hangingPunct="1"/>
            <a:r>
              <a:rPr lang="en-US" sz="1800" smtClean="0"/>
              <a:t>NASA’s Stardust Spacecraft</a:t>
            </a:r>
          </a:p>
          <a:p>
            <a:pPr lvl="1" eaLnBrk="1" hangingPunct="1"/>
            <a:r>
              <a:rPr lang="en-US" sz="1800" smtClean="0"/>
              <a:t>National Ignition Facility Targets</a:t>
            </a:r>
          </a:p>
          <a:p>
            <a:pPr lvl="1" eaLnBrk="1" hangingPunct="1"/>
            <a:r>
              <a:rPr lang="en-US" sz="1800" smtClean="0"/>
              <a:t>Light and Robust Materials</a:t>
            </a:r>
          </a:p>
          <a:p>
            <a:pPr lvl="1" eaLnBrk="1" hangingPunct="1"/>
            <a:r>
              <a:rPr lang="en-US" sz="1800" smtClean="0"/>
              <a:t>many more...</a:t>
            </a:r>
          </a:p>
        </p:txBody>
      </p:sp>
      <p:grpSp>
        <p:nvGrpSpPr>
          <p:cNvPr id="50180" name="Group 4"/>
          <p:cNvGrpSpPr>
            <a:grpSpLocks/>
          </p:cNvGrpSpPr>
          <p:nvPr/>
        </p:nvGrpSpPr>
        <p:grpSpPr bwMode="auto">
          <a:xfrm>
            <a:off x="3663950" y="3462338"/>
            <a:ext cx="4976813" cy="3313112"/>
            <a:chOff x="-342" y="1268"/>
            <a:chExt cx="5187" cy="2936"/>
          </a:xfrm>
        </p:grpSpPr>
        <p:pic>
          <p:nvPicPr>
            <p:cNvPr id="50184" name="Picture 5"/>
            <p:cNvPicPr>
              <a:picLocks noChangeAspect="1" noChangeArrowheads="1"/>
            </p:cNvPicPr>
            <p:nvPr/>
          </p:nvPicPr>
          <p:blipFill>
            <a:blip r:embed="rId3"/>
            <a:srcRect/>
            <a:stretch>
              <a:fillRect/>
            </a:stretch>
          </p:blipFill>
          <p:spPr bwMode="auto">
            <a:xfrm>
              <a:off x="1024" y="1268"/>
              <a:ext cx="3821" cy="2936"/>
            </a:xfrm>
            <a:prstGeom prst="rect">
              <a:avLst/>
            </a:prstGeom>
            <a:noFill/>
            <a:ln w="9525">
              <a:noFill/>
              <a:round/>
              <a:headEnd/>
              <a:tailEnd/>
            </a:ln>
          </p:spPr>
        </p:pic>
        <p:sp>
          <p:nvSpPr>
            <p:cNvPr id="50185" name="Oval 6"/>
            <p:cNvSpPr>
              <a:spLocks noChangeArrowheads="1"/>
            </p:cNvSpPr>
            <p:nvPr/>
          </p:nvSpPr>
          <p:spPr bwMode="auto">
            <a:xfrm>
              <a:off x="1443" y="2465"/>
              <a:ext cx="532" cy="519"/>
            </a:xfrm>
            <a:prstGeom prst="ellipse">
              <a:avLst/>
            </a:prstGeom>
            <a:noFill/>
            <a:ln w="57150">
              <a:solidFill>
                <a:schemeClr val="tx1"/>
              </a:solidFill>
              <a:round/>
              <a:headEnd/>
              <a:tailEnd/>
            </a:ln>
          </p:spPr>
          <p:txBody>
            <a:bodyPr wrap="none" anchor="ctr"/>
            <a:lstStyle/>
            <a:p>
              <a:endParaRPr lang="en-US"/>
            </a:p>
          </p:txBody>
        </p:sp>
        <p:sp>
          <p:nvSpPr>
            <p:cNvPr id="50186" name="Text Box 7"/>
            <p:cNvSpPr txBox="1">
              <a:spLocks noChangeArrowheads="1"/>
            </p:cNvSpPr>
            <p:nvPr/>
          </p:nvSpPr>
          <p:spPr bwMode="auto">
            <a:xfrm>
              <a:off x="-342" y="1497"/>
              <a:ext cx="2584" cy="414"/>
            </a:xfrm>
            <a:prstGeom prst="rect">
              <a:avLst/>
            </a:prstGeom>
            <a:solidFill>
              <a:schemeClr val="bg1"/>
            </a:solidFill>
            <a:ln w="9525">
              <a:solidFill>
                <a:schemeClr val="tx1"/>
              </a:solidFill>
              <a:miter lim="800000"/>
              <a:headEnd/>
              <a:tailEnd/>
            </a:ln>
          </p:spPr>
          <p:txBody>
            <a:bodyPr>
              <a:spAutoFit/>
            </a:bodyPr>
            <a:lstStyle/>
            <a:p>
              <a:pPr algn="ctr"/>
              <a:r>
                <a:rPr lang="en-US" sz="2400" b="1"/>
                <a:t>Micrometeoroid</a:t>
              </a:r>
            </a:p>
          </p:txBody>
        </p:sp>
        <p:sp>
          <p:nvSpPr>
            <p:cNvPr id="50187" name="Line 8"/>
            <p:cNvSpPr>
              <a:spLocks noChangeShapeType="1"/>
            </p:cNvSpPr>
            <p:nvPr/>
          </p:nvSpPr>
          <p:spPr bwMode="auto">
            <a:xfrm flipH="1" flipV="1">
              <a:off x="866" y="1791"/>
              <a:ext cx="577" cy="869"/>
            </a:xfrm>
            <a:prstGeom prst="line">
              <a:avLst/>
            </a:prstGeom>
            <a:noFill/>
            <a:ln w="9525">
              <a:solidFill>
                <a:schemeClr val="tx1"/>
              </a:solidFill>
              <a:round/>
              <a:headEnd/>
              <a:tailEnd/>
            </a:ln>
          </p:spPr>
          <p:txBody>
            <a:bodyPr/>
            <a:lstStyle/>
            <a:p>
              <a:endParaRPr lang="en-US"/>
            </a:p>
          </p:txBody>
        </p:sp>
        <p:sp>
          <p:nvSpPr>
            <p:cNvPr id="50188" name="Line 9"/>
            <p:cNvSpPr>
              <a:spLocks noChangeShapeType="1"/>
            </p:cNvSpPr>
            <p:nvPr/>
          </p:nvSpPr>
          <p:spPr bwMode="auto">
            <a:xfrm>
              <a:off x="826" y="2748"/>
              <a:ext cx="552" cy="0"/>
            </a:xfrm>
            <a:prstGeom prst="line">
              <a:avLst/>
            </a:prstGeom>
            <a:noFill/>
            <a:ln w="38100">
              <a:solidFill>
                <a:schemeClr val="tx1"/>
              </a:solidFill>
              <a:round/>
              <a:headEnd/>
              <a:tailEnd type="triangle" w="med" len="med"/>
            </a:ln>
          </p:spPr>
          <p:txBody>
            <a:bodyPr/>
            <a:lstStyle/>
            <a:p>
              <a:endParaRPr lang="en-US"/>
            </a:p>
          </p:txBody>
        </p:sp>
        <p:sp>
          <p:nvSpPr>
            <p:cNvPr id="50189" name="Text Box 10"/>
            <p:cNvSpPr txBox="1">
              <a:spLocks noChangeArrowheads="1"/>
            </p:cNvSpPr>
            <p:nvPr/>
          </p:nvSpPr>
          <p:spPr bwMode="auto">
            <a:xfrm>
              <a:off x="143" y="2815"/>
              <a:ext cx="1542" cy="738"/>
            </a:xfrm>
            <a:prstGeom prst="rect">
              <a:avLst/>
            </a:prstGeom>
            <a:solidFill>
              <a:schemeClr val="bg1"/>
            </a:solidFill>
            <a:ln w="9525">
              <a:solidFill>
                <a:schemeClr val="tx1"/>
              </a:solidFill>
              <a:miter lim="800000"/>
              <a:headEnd/>
              <a:tailEnd/>
            </a:ln>
          </p:spPr>
          <p:txBody>
            <a:bodyPr wrap="none">
              <a:spAutoFit/>
            </a:bodyPr>
            <a:lstStyle/>
            <a:p>
              <a:pPr algn="ctr"/>
              <a:r>
                <a:rPr lang="en-US" sz="2400" b="1"/>
                <a:t>impact </a:t>
              </a:r>
              <a:br>
                <a:rPr lang="en-US" sz="2400" b="1"/>
              </a:br>
              <a:r>
                <a:rPr lang="en-US" sz="2400" b="1"/>
                <a:t>direction</a:t>
              </a:r>
            </a:p>
          </p:txBody>
        </p:sp>
      </p:grpSp>
      <p:pic>
        <p:nvPicPr>
          <p:cNvPr id="50181" name="Picture 15" descr="180px-Stardust_Dust_Collector_with_aerogel"/>
          <p:cNvPicPr>
            <a:picLocks noChangeAspect="1" noChangeArrowheads="1"/>
          </p:cNvPicPr>
          <p:nvPr/>
        </p:nvPicPr>
        <p:blipFill>
          <a:blip r:embed="rId4"/>
          <a:srcRect/>
          <a:stretch>
            <a:fillRect/>
          </a:stretch>
        </p:blipFill>
        <p:spPr bwMode="auto">
          <a:xfrm>
            <a:off x="679450" y="3214688"/>
            <a:ext cx="1993900" cy="1809750"/>
          </a:xfrm>
          <a:prstGeom prst="rect">
            <a:avLst/>
          </a:prstGeom>
          <a:noFill/>
          <a:ln w="9525">
            <a:solidFill>
              <a:schemeClr val="tx1"/>
            </a:solidFill>
            <a:miter lim="800000"/>
            <a:headEnd/>
            <a:tailEnd/>
          </a:ln>
        </p:spPr>
      </p:pic>
      <p:pic>
        <p:nvPicPr>
          <p:cNvPr id="50182" name="Picture 16" descr="400px-NIF_building_layout"/>
          <p:cNvPicPr>
            <a:picLocks noChangeAspect="1" noChangeArrowheads="1"/>
          </p:cNvPicPr>
          <p:nvPr/>
        </p:nvPicPr>
        <p:blipFill>
          <a:blip r:embed="rId5"/>
          <a:srcRect/>
          <a:stretch>
            <a:fillRect/>
          </a:stretch>
        </p:blipFill>
        <p:spPr bwMode="auto">
          <a:xfrm>
            <a:off x="1441450" y="4903788"/>
            <a:ext cx="2479675" cy="1604962"/>
          </a:xfrm>
          <a:prstGeom prst="rect">
            <a:avLst/>
          </a:prstGeom>
          <a:noFill/>
          <a:ln w="9525">
            <a:solidFill>
              <a:schemeClr val="tx1"/>
            </a:solidFill>
            <a:miter lim="800000"/>
            <a:headEnd/>
            <a:tailEnd/>
          </a:ln>
        </p:spPr>
      </p:pic>
      <p:pic>
        <p:nvPicPr>
          <p:cNvPr id="466963" name="foamL-CrUp50-slice-proj.avi">
            <a:hlinkClick r:id="" action="ppaction://media"/>
          </p:cNvPr>
          <p:cNvPicPr>
            <a:picLocks noGrp="1" noRot="1" noChangeAspect="1" noChangeArrowheads="1"/>
          </p:cNvPicPr>
          <p:nvPr>
            <p:ph sz="quarter" idx="3"/>
            <a:videoFile r:link="rId1"/>
          </p:nvPr>
        </p:nvPicPr>
        <p:blipFill>
          <a:blip r:embed="rId6"/>
          <a:srcRect/>
          <a:stretch>
            <a:fillRect/>
          </a:stretch>
        </p:blipFill>
        <p:spPr>
          <a:xfrm>
            <a:off x="6143625" y="1371600"/>
            <a:ext cx="2438400" cy="1828800"/>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952" fill="hold"/>
                                        <p:tgtEl>
                                          <p:spTgt spid="46696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6696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66963"/>
                                        </p:tgtEl>
                                      </p:cBhvr>
                                    </p:cmd>
                                  </p:childTnLst>
                                </p:cTn>
                              </p:par>
                            </p:childTnLst>
                          </p:cTn>
                        </p:par>
                      </p:childTnLst>
                    </p:cTn>
                  </p:par>
                </p:childTnLst>
              </p:cTn>
              <p:nextCondLst>
                <p:cond evt="onClick" delay="0">
                  <p:tgtEl>
                    <p:spTgt spid="466963"/>
                  </p:tgtEl>
                </p:cond>
              </p:nextCondLst>
            </p:seq>
            <p:video>
              <p:cMediaNode>
                <p:cTn id="12" repeatCount="indefinite" fill="hold" display="0">
                  <p:stCondLst>
                    <p:cond delay="indefinite"/>
                  </p:stCondLst>
                  <p:endCondLst>
                    <p:cond evt="onNext" delay="0">
                      <p:tgtEl>
                        <p:sldTgt/>
                      </p:tgtEl>
                    </p:cond>
                    <p:cond evt="onPrev" delay="0">
                      <p:tgtEl>
                        <p:sldTgt/>
                      </p:tgtEl>
                    </p:cond>
                  </p:endCondLst>
                </p:cTn>
                <p:tgtEl>
                  <p:spTgt spid="466963"/>
                </p:tgtEl>
              </p:cMediaNode>
            </p:vide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11"/>
          <p:cNvPicPr>
            <a:picLocks noChangeAspect="1" noChangeArrowheads="1"/>
          </p:cNvPicPr>
          <p:nvPr/>
        </p:nvPicPr>
        <p:blipFill>
          <a:blip r:embed="rId2">
            <a:clrChange>
              <a:clrFrom>
                <a:srgbClr val="FFFFFF"/>
              </a:clrFrom>
              <a:clrTo>
                <a:srgbClr val="FFFFFF">
                  <a:alpha val="0"/>
                </a:srgbClr>
              </a:clrTo>
            </a:clrChange>
          </a:blip>
          <a:srcRect/>
          <a:stretch>
            <a:fillRect/>
          </a:stretch>
        </p:blipFill>
        <p:spPr bwMode="auto">
          <a:xfrm>
            <a:off x="1733550" y="1554163"/>
            <a:ext cx="2686050" cy="2097087"/>
          </a:xfrm>
          <a:prstGeom prst="rect">
            <a:avLst/>
          </a:prstGeom>
          <a:noFill/>
          <a:ln w="9525">
            <a:noFill/>
            <a:round/>
            <a:headEnd/>
            <a:tailEnd/>
          </a:ln>
        </p:spPr>
      </p:pic>
      <p:sp>
        <p:nvSpPr>
          <p:cNvPr id="51203" name="Rectangle 2"/>
          <p:cNvSpPr>
            <a:spLocks noGrp="1" noChangeArrowheads="1"/>
          </p:cNvSpPr>
          <p:nvPr>
            <p:ph type="title"/>
          </p:nvPr>
        </p:nvSpPr>
        <p:spPr>
          <a:xfrm>
            <a:off x="838200" y="152400"/>
            <a:ext cx="7696200" cy="914400"/>
          </a:xfrm>
        </p:spPr>
        <p:txBody>
          <a:bodyPr/>
          <a:lstStyle/>
          <a:p>
            <a:pPr eaLnBrk="1" hangingPunct="1"/>
            <a:r>
              <a:rPr lang="en-US" sz="2800" smtClean="0"/>
              <a:t>The Topological Reconstruction Method is Validated with a Controlled Test Shape</a:t>
            </a:r>
          </a:p>
        </p:txBody>
      </p:sp>
      <p:pic>
        <p:nvPicPr>
          <p:cNvPr id="51204" name="Picture 6" descr="teaser-core2"/>
          <p:cNvPicPr>
            <a:picLocks noChangeAspect="1" noChangeArrowheads="1"/>
          </p:cNvPicPr>
          <p:nvPr/>
        </p:nvPicPr>
        <p:blipFill>
          <a:blip r:embed="rId3"/>
          <a:srcRect/>
          <a:stretch>
            <a:fillRect/>
          </a:stretch>
        </p:blipFill>
        <p:spPr bwMode="auto">
          <a:xfrm>
            <a:off x="4633913" y="1547813"/>
            <a:ext cx="2832100" cy="2020887"/>
          </a:xfrm>
          <a:prstGeom prst="rect">
            <a:avLst/>
          </a:prstGeom>
          <a:noFill/>
          <a:ln w="9525">
            <a:noFill/>
            <a:miter lim="800000"/>
            <a:headEnd/>
            <a:tailEnd/>
          </a:ln>
        </p:spPr>
      </p:pic>
      <p:sp>
        <p:nvSpPr>
          <p:cNvPr id="51205" name="AutoShape 7"/>
          <p:cNvSpPr>
            <a:spLocks noChangeArrowheads="1"/>
          </p:cNvSpPr>
          <p:nvPr/>
        </p:nvSpPr>
        <p:spPr bwMode="auto">
          <a:xfrm>
            <a:off x="4365625" y="2322513"/>
            <a:ext cx="374650" cy="415925"/>
          </a:xfrm>
          <a:prstGeom prst="rightArrow">
            <a:avLst>
              <a:gd name="adj1" fmla="val 50000"/>
              <a:gd name="adj2" fmla="val 25000"/>
            </a:avLst>
          </a:prstGeom>
          <a:solidFill>
            <a:schemeClr val="tx2"/>
          </a:solidFill>
          <a:ln w="9525">
            <a:solidFill>
              <a:schemeClr val="tx1"/>
            </a:solidFill>
            <a:miter lim="800000"/>
            <a:headEnd/>
            <a:tailEnd/>
          </a:ln>
        </p:spPr>
        <p:txBody>
          <a:bodyPr wrap="none" anchor="ctr"/>
          <a:lstStyle/>
          <a:p>
            <a:pPr algn="ctr" eaLnBrk="1" hangingPunct="1">
              <a:spcBef>
                <a:spcPct val="20000"/>
              </a:spcBef>
              <a:buClr>
                <a:schemeClr val="accent2"/>
              </a:buClr>
              <a:buFont typeface="Wingdings" pitchFamily="2" charset="2"/>
              <a:buChar char="n"/>
            </a:pPr>
            <a:endParaRPr lang="en-US" b="1">
              <a:solidFill>
                <a:srgbClr val="0033CC"/>
              </a:solidFill>
              <a:latin typeface="Georgia" pitchFamily="18" charset="0"/>
            </a:endParaRPr>
          </a:p>
        </p:txBody>
      </p:sp>
      <p:pic>
        <p:nvPicPr>
          <p:cNvPr id="51206" name="Picture 4" descr="spiral_surface_iso=-1"/>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2782888" y="3838575"/>
            <a:ext cx="3576637" cy="2682875"/>
          </a:xfrm>
          <a:prstGeom prst="rect">
            <a:avLst/>
          </a:prstGeom>
          <a:noFill/>
          <a:ln w="9525">
            <a:noFill/>
            <a:miter lim="800000"/>
            <a:headEnd/>
            <a:tailEnd/>
          </a:ln>
        </p:spPr>
      </p:pic>
      <p:sp>
        <p:nvSpPr>
          <p:cNvPr id="51207" name="Text Box 9"/>
          <p:cNvSpPr txBox="1">
            <a:spLocks noChangeArrowheads="1"/>
          </p:cNvSpPr>
          <p:nvPr/>
        </p:nvSpPr>
        <p:spPr bwMode="auto">
          <a:xfrm>
            <a:off x="617538" y="1193800"/>
            <a:ext cx="7908925" cy="396875"/>
          </a:xfrm>
          <a:prstGeom prst="rect">
            <a:avLst/>
          </a:prstGeom>
          <a:noFill/>
          <a:ln w="9525">
            <a:noFill/>
            <a:miter lim="800000"/>
            <a:headEnd/>
            <a:tailEnd/>
          </a:ln>
        </p:spPr>
        <p:txBody>
          <a:bodyPr wrap="none">
            <a:spAutoFit/>
          </a:bodyPr>
          <a:lstStyle/>
          <a:p>
            <a:pPr algn="ctr"/>
            <a:r>
              <a:rPr lang="en-US"/>
              <a:t>Challenge: robust reconstruction of the structure of a porous medium</a:t>
            </a:r>
          </a:p>
        </p:txBody>
      </p:sp>
      <p:sp>
        <p:nvSpPr>
          <p:cNvPr id="51208" name="Text Box 10"/>
          <p:cNvSpPr txBox="1">
            <a:spLocks noChangeArrowheads="1"/>
          </p:cNvSpPr>
          <p:nvPr/>
        </p:nvSpPr>
        <p:spPr bwMode="auto">
          <a:xfrm>
            <a:off x="784225" y="3530600"/>
            <a:ext cx="7573963" cy="396875"/>
          </a:xfrm>
          <a:prstGeom prst="rect">
            <a:avLst/>
          </a:prstGeom>
          <a:noFill/>
          <a:ln w="9525">
            <a:noFill/>
            <a:miter lim="800000"/>
            <a:headEnd/>
            <a:tailEnd/>
          </a:ln>
        </p:spPr>
        <p:txBody>
          <a:bodyPr wrap="none">
            <a:spAutoFit/>
          </a:bodyPr>
          <a:lstStyle/>
          <a:p>
            <a:pPr algn="ctr"/>
            <a:r>
              <a:rPr lang="en-US"/>
              <a:t>Preparation: we develop control test data to validate the approach</a:t>
            </a: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381000" y="57150"/>
            <a:ext cx="8458200" cy="908050"/>
          </a:xfrm>
        </p:spPr>
        <p:txBody>
          <a:bodyPr/>
          <a:lstStyle/>
          <a:p>
            <a:pPr eaLnBrk="1" hangingPunct="1"/>
            <a:r>
              <a:rPr lang="en-US" sz="2800" smtClean="0"/>
              <a:t>We Report the Distribution of Topological Features in the Full Resolution Data</a:t>
            </a:r>
          </a:p>
        </p:txBody>
      </p:sp>
      <p:pic>
        <p:nvPicPr>
          <p:cNvPr id="52227" name="Picture 3" descr="spiral_surface_iso=-1"/>
          <p:cNvPicPr>
            <a:picLocks noChangeAspect="1" noChangeArrowheads="1"/>
          </p:cNvPicPr>
          <p:nvPr/>
        </p:nvPicPr>
        <p:blipFill>
          <a:blip r:embed="rId2">
            <a:clrChange>
              <a:clrFrom>
                <a:srgbClr val="FFFFFF"/>
              </a:clrFrom>
              <a:clrTo>
                <a:srgbClr val="FFFFFF">
                  <a:alpha val="0"/>
                </a:srgbClr>
              </a:clrTo>
            </a:clrChange>
          </a:blip>
          <a:srcRect/>
          <a:stretch>
            <a:fillRect/>
          </a:stretch>
        </p:blipFill>
        <p:spPr bwMode="auto">
          <a:xfrm>
            <a:off x="-477838" y="2130425"/>
            <a:ext cx="5351463" cy="4014788"/>
          </a:xfrm>
          <a:prstGeom prst="rect">
            <a:avLst/>
          </a:prstGeom>
          <a:noFill/>
          <a:ln w="9525">
            <a:noFill/>
            <a:miter lim="800000"/>
            <a:headEnd/>
            <a:tailEnd/>
          </a:ln>
        </p:spPr>
      </p:pic>
      <p:pic>
        <p:nvPicPr>
          <p:cNvPr id="52228" name="Picture 4"/>
          <p:cNvPicPr>
            <a:picLocks noChangeAspect="1" noChangeArrowheads="1"/>
          </p:cNvPicPr>
          <p:nvPr/>
        </p:nvPicPr>
        <p:blipFill>
          <a:blip r:embed="rId3"/>
          <a:srcRect/>
          <a:stretch>
            <a:fillRect/>
          </a:stretch>
        </p:blipFill>
        <p:spPr bwMode="auto">
          <a:xfrm>
            <a:off x="419100" y="2224088"/>
            <a:ext cx="4006850" cy="3921125"/>
          </a:xfrm>
          <a:prstGeom prst="rect">
            <a:avLst/>
          </a:prstGeom>
          <a:noFill/>
          <a:ln w="9525">
            <a:noFill/>
            <a:miter lim="800000"/>
            <a:headEnd/>
            <a:tailEnd/>
          </a:ln>
        </p:spPr>
      </p:pic>
      <p:pic>
        <p:nvPicPr>
          <p:cNvPr id="52229" name="Picture 5" descr="test_density"/>
          <p:cNvPicPr>
            <a:picLocks noChangeAspect="1" noChangeArrowheads="1"/>
          </p:cNvPicPr>
          <p:nvPr/>
        </p:nvPicPr>
        <p:blipFill>
          <a:blip r:embed="rId4"/>
          <a:srcRect/>
          <a:stretch>
            <a:fillRect/>
          </a:stretch>
        </p:blipFill>
        <p:spPr bwMode="auto">
          <a:xfrm>
            <a:off x="4419600" y="2884488"/>
            <a:ext cx="4419600" cy="2525712"/>
          </a:xfrm>
          <a:prstGeom prst="rect">
            <a:avLst/>
          </a:prstGeom>
          <a:noFill/>
          <a:ln w="9525">
            <a:noFill/>
            <a:miter lim="800000"/>
            <a:headEnd/>
            <a:tailEnd/>
          </a:ln>
        </p:spPr>
      </p:pic>
      <p:pic>
        <p:nvPicPr>
          <p:cNvPr id="52230" name="Picture 6"/>
          <p:cNvPicPr>
            <a:picLocks noChangeAspect="1" noChangeArrowheads="1"/>
          </p:cNvPicPr>
          <p:nvPr/>
        </p:nvPicPr>
        <p:blipFill>
          <a:blip r:embed="rId5"/>
          <a:srcRect/>
          <a:stretch>
            <a:fillRect/>
          </a:stretch>
        </p:blipFill>
        <p:spPr bwMode="auto">
          <a:xfrm>
            <a:off x="6934200" y="1371600"/>
            <a:ext cx="330200" cy="314325"/>
          </a:xfrm>
          <a:prstGeom prst="rect">
            <a:avLst/>
          </a:prstGeom>
          <a:noFill/>
          <a:ln w="9525">
            <a:noFill/>
            <a:miter lim="800000"/>
            <a:headEnd/>
            <a:tailEnd/>
          </a:ln>
        </p:spPr>
      </p:pic>
      <p:pic>
        <p:nvPicPr>
          <p:cNvPr id="52231" name="Picture 7"/>
          <p:cNvPicPr>
            <a:picLocks noChangeAspect="1" noChangeArrowheads="1"/>
          </p:cNvPicPr>
          <p:nvPr/>
        </p:nvPicPr>
        <p:blipFill>
          <a:blip r:embed="rId6"/>
          <a:srcRect/>
          <a:stretch>
            <a:fillRect/>
          </a:stretch>
        </p:blipFill>
        <p:spPr bwMode="auto">
          <a:xfrm>
            <a:off x="5334000" y="1828800"/>
            <a:ext cx="387350" cy="377825"/>
          </a:xfrm>
          <a:prstGeom prst="rect">
            <a:avLst/>
          </a:prstGeom>
          <a:noFill/>
          <a:ln w="9525">
            <a:noFill/>
            <a:miter lim="800000"/>
            <a:headEnd/>
            <a:tailEnd/>
          </a:ln>
        </p:spPr>
      </p:pic>
      <p:sp>
        <p:nvSpPr>
          <p:cNvPr id="52232" name="Freeform 8"/>
          <p:cNvSpPr>
            <a:spLocks/>
          </p:cNvSpPr>
          <p:nvPr/>
        </p:nvSpPr>
        <p:spPr bwMode="auto">
          <a:xfrm>
            <a:off x="3886200" y="1981200"/>
            <a:ext cx="1600200" cy="914400"/>
          </a:xfrm>
          <a:custGeom>
            <a:avLst/>
            <a:gdLst>
              <a:gd name="T0" fmla="*/ 1008 w 1008"/>
              <a:gd name="T1" fmla="*/ 0 h 576"/>
              <a:gd name="T2" fmla="*/ 240 w 1008"/>
              <a:gd name="T3" fmla="*/ 144 h 576"/>
              <a:gd name="T4" fmla="*/ 0 w 1008"/>
              <a:gd name="T5" fmla="*/ 576 h 576"/>
              <a:gd name="T6" fmla="*/ 0 60000 65536"/>
              <a:gd name="T7" fmla="*/ 0 60000 65536"/>
              <a:gd name="T8" fmla="*/ 0 60000 65536"/>
              <a:gd name="T9" fmla="*/ 0 w 1008"/>
              <a:gd name="T10" fmla="*/ 0 h 576"/>
              <a:gd name="T11" fmla="*/ 1008 w 1008"/>
              <a:gd name="T12" fmla="*/ 576 h 576"/>
            </a:gdLst>
            <a:ahLst/>
            <a:cxnLst>
              <a:cxn ang="T6">
                <a:pos x="T0" y="T1"/>
              </a:cxn>
              <a:cxn ang="T7">
                <a:pos x="T2" y="T3"/>
              </a:cxn>
              <a:cxn ang="T8">
                <a:pos x="T4" y="T5"/>
              </a:cxn>
            </a:cxnLst>
            <a:rect l="T9" t="T10" r="T11" b="T12"/>
            <a:pathLst>
              <a:path w="1008" h="576">
                <a:moveTo>
                  <a:pt x="1008" y="0"/>
                </a:moveTo>
                <a:cubicBezTo>
                  <a:pt x="708" y="24"/>
                  <a:pt x="408" y="48"/>
                  <a:pt x="240" y="144"/>
                </a:cubicBezTo>
                <a:cubicBezTo>
                  <a:pt x="72" y="240"/>
                  <a:pt x="40" y="496"/>
                  <a:pt x="0" y="576"/>
                </a:cubicBezTo>
              </a:path>
            </a:pathLst>
          </a:custGeom>
          <a:noFill/>
          <a:ln w="9525" cap="rnd">
            <a:solidFill>
              <a:schemeClr val="tx1"/>
            </a:solidFill>
            <a:prstDash val="sysDot"/>
            <a:round/>
            <a:headEnd/>
            <a:tailEnd/>
          </a:ln>
        </p:spPr>
        <p:txBody>
          <a:bodyPr wrap="none" anchor="ctr"/>
          <a:lstStyle/>
          <a:p>
            <a:endParaRPr lang="en-US"/>
          </a:p>
        </p:txBody>
      </p:sp>
      <p:sp>
        <p:nvSpPr>
          <p:cNvPr id="52233" name="Freeform 9"/>
          <p:cNvSpPr>
            <a:spLocks/>
          </p:cNvSpPr>
          <p:nvPr/>
        </p:nvSpPr>
        <p:spPr bwMode="auto">
          <a:xfrm>
            <a:off x="3429000" y="1295400"/>
            <a:ext cx="3505200" cy="1600200"/>
          </a:xfrm>
          <a:custGeom>
            <a:avLst/>
            <a:gdLst>
              <a:gd name="T0" fmla="*/ 2208 w 2208"/>
              <a:gd name="T1" fmla="*/ 96 h 1008"/>
              <a:gd name="T2" fmla="*/ 1152 w 2208"/>
              <a:gd name="T3" fmla="*/ 48 h 1008"/>
              <a:gd name="T4" fmla="*/ 240 w 2208"/>
              <a:gd name="T5" fmla="*/ 384 h 1008"/>
              <a:gd name="T6" fmla="*/ 0 w 2208"/>
              <a:gd name="T7" fmla="*/ 1008 h 1008"/>
              <a:gd name="T8" fmla="*/ 0 60000 65536"/>
              <a:gd name="T9" fmla="*/ 0 60000 65536"/>
              <a:gd name="T10" fmla="*/ 0 60000 65536"/>
              <a:gd name="T11" fmla="*/ 0 60000 65536"/>
              <a:gd name="T12" fmla="*/ 0 w 2208"/>
              <a:gd name="T13" fmla="*/ 0 h 1008"/>
              <a:gd name="T14" fmla="*/ 2208 w 2208"/>
              <a:gd name="T15" fmla="*/ 1008 h 1008"/>
            </a:gdLst>
            <a:ahLst/>
            <a:cxnLst>
              <a:cxn ang="T8">
                <a:pos x="T0" y="T1"/>
              </a:cxn>
              <a:cxn ang="T9">
                <a:pos x="T2" y="T3"/>
              </a:cxn>
              <a:cxn ang="T10">
                <a:pos x="T4" y="T5"/>
              </a:cxn>
              <a:cxn ang="T11">
                <a:pos x="T6" y="T7"/>
              </a:cxn>
            </a:cxnLst>
            <a:rect l="T12" t="T13" r="T14" b="T15"/>
            <a:pathLst>
              <a:path w="2208" h="1008">
                <a:moveTo>
                  <a:pt x="2208" y="96"/>
                </a:moveTo>
                <a:cubicBezTo>
                  <a:pt x="1844" y="48"/>
                  <a:pt x="1480" y="0"/>
                  <a:pt x="1152" y="48"/>
                </a:cubicBezTo>
                <a:cubicBezTo>
                  <a:pt x="824" y="96"/>
                  <a:pt x="432" y="224"/>
                  <a:pt x="240" y="384"/>
                </a:cubicBezTo>
                <a:cubicBezTo>
                  <a:pt x="48" y="544"/>
                  <a:pt x="24" y="776"/>
                  <a:pt x="0" y="1008"/>
                </a:cubicBezTo>
              </a:path>
            </a:pathLst>
          </a:custGeom>
          <a:noFill/>
          <a:ln w="9525" cap="rnd">
            <a:solidFill>
              <a:schemeClr val="tx1"/>
            </a:solidFill>
            <a:prstDash val="sysDot"/>
            <a:round/>
            <a:headEnd/>
            <a:tailEnd/>
          </a:ln>
        </p:spPr>
        <p:txBody>
          <a:bodyPr wrap="none" anchor="ctr"/>
          <a:lstStyle/>
          <a:p>
            <a:endParaRPr lang="en-US"/>
          </a:p>
        </p:txBody>
      </p:sp>
      <p:sp>
        <p:nvSpPr>
          <p:cNvPr id="52234" name="Freeform 10"/>
          <p:cNvSpPr>
            <a:spLocks/>
          </p:cNvSpPr>
          <p:nvPr/>
        </p:nvSpPr>
        <p:spPr bwMode="auto">
          <a:xfrm>
            <a:off x="5638800" y="1485900"/>
            <a:ext cx="1371600" cy="533400"/>
          </a:xfrm>
          <a:custGeom>
            <a:avLst/>
            <a:gdLst>
              <a:gd name="T0" fmla="*/ 0 w 864"/>
              <a:gd name="T1" fmla="*/ 312 h 336"/>
              <a:gd name="T2" fmla="*/ 144 w 864"/>
              <a:gd name="T3" fmla="*/ 312 h 336"/>
              <a:gd name="T4" fmla="*/ 192 w 864"/>
              <a:gd name="T5" fmla="*/ 168 h 336"/>
              <a:gd name="T6" fmla="*/ 432 w 864"/>
              <a:gd name="T7" fmla="*/ 168 h 336"/>
              <a:gd name="T8" fmla="*/ 528 w 864"/>
              <a:gd name="T9" fmla="*/ 24 h 336"/>
              <a:gd name="T10" fmla="*/ 864 w 864"/>
              <a:gd name="T11" fmla="*/ 24 h 336"/>
              <a:gd name="T12" fmla="*/ 0 60000 65536"/>
              <a:gd name="T13" fmla="*/ 0 60000 65536"/>
              <a:gd name="T14" fmla="*/ 0 60000 65536"/>
              <a:gd name="T15" fmla="*/ 0 60000 65536"/>
              <a:gd name="T16" fmla="*/ 0 60000 65536"/>
              <a:gd name="T17" fmla="*/ 0 60000 65536"/>
              <a:gd name="T18" fmla="*/ 0 w 864"/>
              <a:gd name="T19" fmla="*/ 0 h 336"/>
              <a:gd name="T20" fmla="*/ 864 w 864"/>
              <a:gd name="T21" fmla="*/ 336 h 336"/>
            </a:gdLst>
            <a:ahLst/>
            <a:cxnLst>
              <a:cxn ang="T12">
                <a:pos x="T0" y="T1"/>
              </a:cxn>
              <a:cxn ang="T13">
                <a:pos x="T2" y="T3"/>
              </a:cxn>
              <a:cxn ang="T14">
                <a:pos x="T4" y="T5"/>
              </a:cxn>
              <a:cxn ang="T15">
                <a:pos x="T6" y="T7"/>
              </a:cxn>
              <a:cxn ang="T16">
                <a:pos x="T8" y="T9"/>
              </a:cxn>
              <a:cxn ang="T17">
                <a:pos x="T10" y="T11"/>
              </a:cxn>
            </a:cxnLst>
            <a:rect l="T18" t="T19" r="T20" b="T21"/>
            <a:pathLst>
              <a:path w="864" h="336">
                <a:moveTo>
                  <a:pt x="0" y="312"/>
                </a:moveTo>
                <a:cubicBezTo>
                  <a:pt x="56" y="324"/>
                  <a:pt x="112" y="336"/>
                  <a:pt x="144" y="312"/>
                </a:cubicBezTo>
                <a:cubicBezTo>
                  <a:pt x="176" y="288"/>
                  <a:pt x="144" y="192"/>
                  <a:pt x="192" y="168"/>
                </a:cubicBezTo>
                <a:cubicBezTo>
                  <a:pt x="240" y="144"/>
                  <a:pt x="376" y="192"/>
                  <a:pt x="432" y="168"/>
                </a:cubicBezTo>
                <a:cubicBezTo>
                  <a:pt x="488" y="144"/>
                  <a:pt x="456" y="48"/>
                  <a:pt x="528" y="24"/>
                </a:cubicBezTo>
                <a:cubicBezTo>
                  <a:pt x="600" y="0"/>
                  <a:pt x="732" y="12"/>
                  <a:pt x="864" y="24"/>
                </a:cubicBezTo>
              </a:path>
            </a:pathLst>
          </a:custGeom>
          <a:noFill/>
          <a:ln w="38100">
            <a:solidFill>
              <a:srgbClr val="993300"/>
            </a:solidFill>
            <a:round/>
            <a:headEnd/>
            <a:tailEnd/>
          </a:ln>
        </p:spPr>
        <p:txBody>
          <a:bodyPr wrap="none" anchor="ctr"/>
          <a:lstStyle/>
          <a:p>
            <a:endParaRPr lang="en-US"/>
          </a:p>
        </p:txBody>
      </p:sp>
      <p:sp>
        <p:nvSpPr>
          <p:cNvPr id="52235" name="Text Box 11"/>
          <p:cNvSpPr txBox="1">
            <a:spLocks noChangeArrowheads="1"/>
          </p:cNvSpPr>
          <p:nvPr/>
        </p:nvSpPr>
        <p:spPr bwMode="auto">
          <a:xfrm>
            <a:off x="5486400" y="2057400"/>
            <a:ext cx="352425" cy="396875"/>
          </a:xfrm>
          <a:prstGeom prst="rect">
            <a:avLst/>
          </a:prstGeom>
          <a:noFill/>
          <a:ln w="9525">
            <a:noFill/>
            <a:miter lim="800000"/>
            <a:headEnd/>
            <a:tailEnd/>
          </a:ln>
        </p:spPr>
        <p:txBody>
          <a:bodyPr wrap="none">
            <a:spAutoFit/>
          </a:bodyPr>
          <a:lstStyle/>
          <a:p>
            <a:pPr eaLnBrk="1" hangingPunct="1">
              <a:spcBef>
                <a:spcPct val="20000"/>
              </a:spcBef>
              <a:buClr>
                <a:schemeClr val="accent2"/>
              </a:buClr>
              <a:buFont typeface="Wingdings" pitchFamily="2" charset="2"/>
              <a:buNone/>
            </a:pPr>
            <a:r>
              <a:rPr lang="en-US" b="1" i="1">
                <a:latin typeface="Georgia" pitchFamily="18" charset="0"/>
              </a:rPr>
              <a:t>p</a:t>
            </a:r>
          </a:p>
        </p:txBody>
      </p:sp>
      <p:sp>
        <p:nvSpPr>
          <p:cNvPr id="52236" name="Text Box 12"/>
          <p:cNvSpPr txBox="1">
            <a:spLocks noChangeArrowheads="1"/>
          </p:cNvSpPr>
          <p:nvPr/>
        </p:nvSpPr>
        <p:spPr bwMode="auto">
          <a:xfrm>
            <a:off x="7162800" y="1447800"/>
            <a:ext cx="349250" cy="396875"/>
          </a:xfrm>
          <a:prstGeom prst="rect">
            <a:avLst/>
          </a:prstGeom>
          <a:noFill/>
          <a:ln w="9525">
            <a:noFill/>
            <a:miter lim="800000"/>
            <a:headEnd/>
            <a:tailEnd/>
          </a:ln>
        </p:spPr>
        <p:txBody>
          <a:bodyPr wrap="none">
            <a:spAutoFit/>
          </a:bodyPr>
          <a:lstStyle/>
          <a:p>
            <a:pPr eaLnBrk="1" hangingPunct="1">
              <a:spcBef>
                <a:spcPct val="20000"/>
              </a:spcBef>
              <a:buClr>
                <a:schemeClr val="accent2"/>
              </a:buClr>
              <a:buFont typeface="Wingdings" pitchFamily="2" charset="2"/>
              <a:buNone/>
            </a:pPr>
            <a:r>
              <a:rPr lang="en-US" b="1" i="1">
                <a:latin typeface="Georgia" pitchFamily="18" charset="0"/>
              </a:rPr>
              <a:t>q</a:t>
            </a:r>
          </a:p>
        </p:txBody>
      </p:sp>
      <p:sp>
        <p:nvSpPr>
          <p:cNvPr id="52237" name="Text Box 13"/>
          <p:cNvSpPr txBox="1">
            <a:spLocks noChangeArrowheads="1"/>
          </p:cNvSpPr>
          <p:nvPr/>
        </p:nvSpPr>
        <p:spPr bwMode="auto">
          <a:xfrm>
            <a:off x="6248400" y="2133600"/>
            <a:ext cx="1536700" cy="396875"/>
          </a:xfrm>
          <a:prstGeom prst="rect">
            <a:avLst/>
          </a:prstGeom>
          <a:noFill/>
          <a:ln w="9525">
            <a:noFill/>
            <a:miter lim="800000"/>
            <a:headEnd/>
            <a:tailEnd/>
          </a:ln>
        </p:spPr>
        <p:txBody>
          <a:bodyPr wrap="none">
            <a:spAutoFit/>
          </a:bodyPr>
          <a:lstStyle/>
          <a:p>
            <a:pPr eaLnBrk="1" hangingPunct="1">
              <a:spcBef>
                <a:spcPct val="20000"/>
              </a:spcBef>
              <a:buClr>
                <a:schemeClr val="accent2"/>
              </a:buClr>
              <a:buFont typeface="Wingdings" pitchFamily="2" charset="2"/>
              <a:buNone/>
            </a:pPr>
            <a:r>
              <a:rPr lang="en-US" b="1" i="1">
                <a:latin typeface="Georgia" pitchFamily="18" charset="0"/>
              </a:rPr>
              <a:t>(f(p), f(q))</a:t>
            </a:r>
          </a:p>
        </p:txBody>
      </p:sp>
      <p:sp>
        <p:nvSpPr>
          <p:cNvPr id="52238" name="Freeform 14"/>
          <p:cNvSpPr>
            <a:spLocks/>
          </p:cNvSpPr>
          <p:nvPr/>
        </p:nvSpPr>
        <p:spPr bwMode="auto">
          <a:xfrm>
            <a:off x="6629400" y="2514600"/>
            <a:ext cx="419100" cy="1295400"/>
          </a:xfrm>
          <a:custGeom>
            <a:avLst/>
            <a:gdLst>
              <a:gd name="T0" fmla="*/ 144 w 264"/>
              <a:gd name="T1" fmla="*/ 0 h 816"/>
              <a:gd name="T2" fmla="*/ 240 w 264"/>
              <a:gd name="T3" fmla="*/ 432 h 816"/>
              <a:gd name="T4" fmla="*/ 0 w 264"/>
              <a:gd name="T5" fmla="*/ 816 h 816"/>
              <a:gd name="T6" fmla="*/ 0 60000 65536"/>
              <a:gd name="T7" fmla="*/ 0 60000 65536"/>
              <a:gd name="T8" fmla="*/ 0 60000 65536"/>
              <a:gd name="T9" fmla="*/ 0 w 264"/>
              <a:gd name="T10" fmla="*/ 0 h 816"/>
              <a:gd name="T11" fmla="*/ 264 w 264"/>
              <a:gd name="T12" fmla="*/ 816 h 816"/>
            </a:gdLst>
            <a:ahLst/>
            <a:cxnLst>
              <a:cxn ang="T6">
                <a:pos x="T0" y="T1"/>
              </a:cxn>
              <a:cxn ang="T7">
                <a:pos x="T2" y="T3"/>
              </a:cxn>
              <a:cxn ang="T8">
                <a:pos x="T4" y="T5"/>
              </a:cxn>
            </a:cxnLst>
            <a:rect l="T9" t="T10" r="T11" b="T12"/>
            <a:pathLst>
              <a:path w="264" h="816">
                <a:moveTo>
                  <a:pt x="144" y="0"/>
                </a:moveTo>
                <a:cubicBezTo>
                  <a:pt x="204" y="148"/>
                  <a:pt x="264" y="296"/>
                  <a:pt x="240" y="432"/>
                </a:cubicBezTo>
                <a:cubicBezTo>
                  <a:pt x="216" y="568"/>
                  <a:pt x="40" y="752"/>
                  <a:pt x="0" y="816"/>
                </a:cubicBezTo>
              </a:path>
            </a:pathLst>
          </a:custGeom>
          <a:noFill/>
          <a:ln w="9525">
            <a:solidFill>
              <a:schemeClr val="tx1"/>
            </a:solidFill>
            <a:prstDash val="dash"/>
            <a:round/>
            <a:headEnd/>
            <a:tailEnd type="triangle" w="med" len="med"/>
          </a:ln>
        </p:spPr>
        <p:txBody>
          <a:bodyPr wrap="none" anchor="ctr"/>
          <a:lstStyle/>
          <a:p>
            <a:endParaRPr lang="en-US"/>
          </a:p>
        </p:txBody>
      </p:sp>
      <p:sp>
        <p:nvSpPr>
          <p:cNvPr id="52239" name="Text Box 15"/>
          <p:cNvSpPr txBox="1">
            <a:spLocks noChangeArrowheads="1"/>
          </p:cNvSpPr>
          <p:nvPr/>
        </p:nvSpPr>
        <p:spPr bwMode="auto">
          <a:xfrm>
            <a:off x="7104063" y="1128713"/>
            <a:ext cx="1284287" cy="396875"/>
          </a:xfrm>
          <a:prstGeom prst="rect">
            <a:avLst/>
          </a:prstGeom>
          <a:noFill/>
          <a:ln w="9525">
            <a:noFill/>
            <a:miter lim="800000"/>
            <a:headEnd/>
            <a:tailEnd/>
          </a:ln>
        </p:spPr>
        <p:txBody>
          <a:bodyPr wrap="none">
            <a:spAutoFit/>
          </a:bodyPr>
          <a:lstStyle/>
          <a:p>
            <a:r>
              <a:rPr lang="en-US"/>
              <a:t>maximum</a:t>
            </a:r>
          </a:p>
        </p:txBody>
      </p:sp>
      <p:sp>
        <p:nvSpPr>
          <p:cNvPr id="52240" name="Text Box 16"/>
          <p:cNvSpPr txBox="1">
            <a:spLocks noChangeArrowheads="1"/>
          </p:cNvSpPr>
          <p:nvPr/>
        </p:nvSpPr>
        <p:spPr bwMode="auto">
          <a:xfrm>
            <a:off x="4879975" y="1531938"/>
            <a:ext cx="933450" cy="396875"/>
          </a:xfrm>
          <a:prstGeom prst="rect">
            <a:avLst/>
          </a:prstGeom>
          <a:noFill/>
          <a:ln w="9525">
            <a:noFill/>
            <a:miter lim="800000"/>
            <a:headEnd/>
            <a:tailEnd/>
          </a:ln>
        </p:spPr>
        <p:txBody>
          <a:bodyPr wrap="none">
            <a:spAutoFit/>
          </a:bodyPr>
          <a:lstStyle/>
          <a:p>
            <a:r>
              <a:rPr lang="en-US"/>
              <a:t>saddle</a:t>
            </a:r>
          </a:p>
        </p:txBody>
      </p:sp>
    </p:spTree>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test_density"/>
          <p:cNvPicPr>
            <a:picLocks noChangeAspect="1" noChangeArrowheads="1"/>
          </p:cNvPicPr>
          <p:nvPr/>
        </p:nvPicPr>
        <p:blipFill>
          <a:blip r:embed="rId2"/>
          <a:srcRect/>
          <a:stretch>
            <a:fillRect/>
          </a:stretch>
        </p:blipFill>
        <p:spPr bwMode="auto">
          <a:xfrm>
            <a:off x="4419600" y="2884488"/>
            <a:ext cx="4419600" cy="2525712"/>
          </a:xfrm>
          <a:prstGeom prst="rect">
            <a:avLst/>
          </a:prstGeom>
          <a:noFill/>
          <a:ln w="9525">
            <a:noFill/>
            <a:miter lim="800000"/>
            <a:headEnd/>
            <a:tailEnd/>
          </a:ln>
        </p:spPr>
      </p:pic>
      <p:pic>
        <p:nvPicPr>
          <p:cNvPr id="53251" name="Picture 3" descr="spiral_surface_core_iso=0"/>
          <p:cNvPicPr>
            <a:picLocks noChangeAspect="1" noChangeArrowheads="1"/>
          </p:cNvPicPr>
          <p:nvPr/>
        </p:nvPicPr>
        <p:blipFill>
          <a:blip r:embed="rId3">
            <a:clrChange>
              <a:clrFrom>
                <a:srgbClr val="FFFFFF"/>
              </a:clrFrom>
              <a:clrTo>
                <a:srgbClr val="FFFFFF">
                  <a:alpha val="0"/>
                </a:srgbClr>
              </a:clrTo>
            </a:clrChange>
          </a:blip>
          <a:srcRect l="14828"/>
          <a:stretch>
            <a:fillRect/>
          </a:stretch>
        </p:blipFill>
        <p:spPr bwMode="auto">
          <a:xfrm>
            <a:off x="323850" y="2138363"/>
            <a:ext cx="4549775" cy="4005262"/>
          </a:xfrm>
          <a:prstGeom prst="rect">
            <a:avLst/>
          </a:prstGeom>
          <a:noFill/>
          <a:ln w="9525">
            <a:noFill/>
            <a:miter lim="800000"/>
            <a:headEnd/>
            <a:tailEnd/>
          </a:ln>
        </p:spPr>
      </p:pic>
      <p:sp>
        <p:nvSpPr>
          <p:cNvPr id="53252" name="Rectangle 4"/>
          <p:cNvSpPr>
            <a:spLocks noGrp="1" noChangeArrowheads="1"/>
          </p:cNvSpPr>
          <p:nvPr>
            <p:ph type="title"/>
          </p:nvPr>
        </p:nvSpPr>
        <p:spPr>
          <a:xfrm>
            <a:off x="381000" y="82550"/>
            <a:ext cx="8458200" cy="908050"/>
          </a:xfrm>
        </p:spPr>
        <p:txBody>
          <a:bodyPr/>
          <a:lstStyle/>
          <a:p>
            <a:pPr eaLnBrk="1" hangingPunct="1"/>
            <a:r>
              <a:rPr lang="en-US" sz="2800" smtClean="0"/>
              <a:t>The Hierarchical Morse-Smale Complex </a:t>
            </a:r>
            <a:br>
              <a:rPr lang="en-US" sz="2800" smtClean="0"/>
            </a:br>
            <a:r>
              <a:rPr lang="en-US" sz="2800" smtClean="0"/>
              <a:t>Has Very Good Reconstruction Properties</a:t>
            </a:r>
          </a:p>
        </p:txBody>
      </p:sp>
      <p:sp>
        <p:nvSpPr>
          <p:cNvPr id="53253" name="Rectangle 5"/>
          <p:cNvSpPr>
            <a:spLocks noChangeArrowheads="1"/>
          </p:cNvSpPr>
          <p:nvPr/>
        </p:nvSpPr>
        <p:spPr bwMode="auto">
          <a:xfrm>
            <a:off x="7747000" y="3352800"/>
            <a:ext cx="558800" cy="1371600"/>
          </a:xfrm>
          <a:prstGeom prst="rect">
            <a:avLst/>
          </a:prstGeom>
          <a:solidFill>
            <a:srgbClr val="FFFFFF">
              <a:alpha val="50195"/>
            </a:srgbClr>
          </a:solidFill>
          <a:ln w="9525">
            <a:noFill/>
            <a:miter lim="800000"/>
            <a:headEnd/>
            <a:tailEnd/>
          </a:ln>
        </p:spPr>
        <p:txBody>
          <a:bodyPr wrap="none" anchor="ctr"/>
          <a:lstStyle/>
          <a:p>
            <a:endParaRPr lang="en-US"/>
          </a:p>
        </p:txBody>
      </p:sp>
      <p:sp>
        <p:nvSpPr>
          <p:cNvPr id="53254" name="Rectangle 6"/>
          <p:cNvSpPr>
            <a:spLocks noChangeArrowheads="1"/>
          </p:cNvSpPr>
          <p:nvPr/>
        </p:nvSpPr>
        <p:spPr bwMode="auto">
          <a:xfrm>
            <a:off x="4953000" y="3733800"/>
            <a:ext cx="2881313" cy="990600"/>
          </a:xfrm>
          <a:prstGeom prst="rect">
            <a:avLst/>
          </a:prstGeom>
          <a:solidFill>
            <a:srgbClr val="FFFFFF">
              <a:alpha val="50195"/>
            </a:srgbClr>
          </a:solidFill>
          <a:ln w="9525">
            <a:noFill/>
            <a:miter lim="800000"/>
            <a:headEnd/>
            <a:tailEnd/>
          </a:ln>
        </p:spPr>
        <p:txBody>
          <a:bodyPr wrap="none" anchor="ctr"/>
          <a:lstStyle/>
          <a:p>
            <a:endParaRPr lang="en-US"/>
          </a:p>
        </p:txBody>
      </p:sp>
      <p:sp>
        <p:nvSpPr>
          <p:cNvPr id="53255" name="Rectangle 7"/>
          <p:cNvSpPr>
            <a:spLocks noChangeArrowheads="1"/>
          </p:cNvSpPr>
          <p:nvPr/>
        </p:nvSpPr>
        <p:spPr bwMode="auto">
          <a:xfrm>
            <a:off x="5029200" y="3429000"/>
            <a:ext cx="2717800" cy="304800"/>
          </a:xfrm>
          <a:prstGeom prst="rect">
            <a:avLst/>
          </a:prstGeom>
          <a:noFill/>
          <a:ln w="38100">
            <a:solidFill>
              <a:schemeClr val="tx1"/>
            </a:solidFill>
            <a:miter lim="800000"/>
            <a:headEnd/>
            <a:tailEnd/>
          </a:ln>
        </p:spPr>
        <p:txBody>
          <a:bodyPr wrap="none" anchor="ctr"/>
          <a:lstStyle/>
          <a:p>
            <a:endParaRPr lang="en-US"/>
          </a:p>
        </p:txBody>
      </p:sp>
      <p:pic>
        <p:nvPicPr>
          <p:cNvPr id="53256" name="Picture 8"/>
          <p:cNvPicPr>
            <a:picLocks noChangeAspect="1" noChangeArrowheads="1"/>
          </p:cNvPicPr>
          <p:nvPr/>
        </p:nvPicPr>
        <p:blipFill>
          <a:blip r:embed="rId4"/>
          <a:srcRect/>
          <a:stretch>
            <a:fillRect/>
          </a:stretch>
        </p:blipFill>
        <p:spPr bwMode="auto">
          <a:xfrm>
            <a:off x="419100" y="2130425"/>
            <a:ext cx="3973513" cy="4014788"/>
          </a:xfrm>
          <a:prstGeom prst="rect">
            <a:avLst/>
          </a:prstGeom>
          <a:noFill/>
          <a:ln w="9525">
            <a:noFill/>
            <a:miter lim="800000"/>
            <a:headEnd/>
            <a:tailEnd/>
          </a:ln>
        </p:spPr>
      </p:pic>
      <p:sp>
        <p:nvSpPr>
          <p:cNvPr id="53257" name="Rectangle 9"/>
          <p:cNvSpPr>
            <a:spLocks noChangeArrowheads="1"/>
          </p:cNvSpPr>
          <p:nvPr/>
        </p:nvSpPr>
        <p:spPr bwMode="auto">
          <a:xfrm>
            <a:off x="4343400" y="1905000"/>
            <a:ext cx="76200" cy="4495800"/>
          </a:xfrm>
          <a:prstGeom prst="rect">
            <a:avLst/>
          </a:prstGeom>
          <a:solidFill>
            <a:schemeClr val="bg1"/>
          </a:solidFill>
          <a:ln w="9525">
            <a:solidFill>
              <a:schemeClr val="bg1"/>
            </a:solidFill>
            <a:miter lim="800000"/>
            <a:headEnd/>
            <a:tailEnd/>
          </a:ln>
        </p:spPr>
        <p:txBody>
          <a:bodyPr wrap="none" anchor="ctr"/>
          <a:lstStyle/>
          <a:p>
            <a:endParaRPr lang="en-US"/>
          </a:p>
        </p:txBody>
      </p:sp>
    </p:spTree>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3"/>
          <p:cNvSpPr>
            <a:spLocks noGrp="1" noChangeArrowheads="1"/>
          </p:cNvSpPr>
          <p:nvPr>
            <p:ph type="title"/>
          </p:nvPr>
        </p:nvSpPr>
        <p:spPr/>
        <p:txBody>
          <a:bodyPr/>
          <a:lstStyle/>
          <a:p>
            <a:pPr eaLnBrk="1" hangingPunct="1"/>
            <a:r>
              <a:rPr lang="en-US" sz="2800" smtClean="0"/>
              <a:t>We Compute the Complete Morse-Smale Complex for the Porous Medium </a:t>
            </a:r>
          </a:p>
        </p:txBody>
      </p:sp>
      <p:pic>
        <p:nvPicPr>
          <p:cNvPr id="54275" name="Picture 4" descr="p_2smdpairs"/>
          <p:cNvPicPr>
            <a:picLocks noChangeAspect="1" noChangeArrowheads="1"/>
          </p:cNvPicPr>
          <p:nvPr/>
        </p:nvPicPr>
        <p:blipFill>
          <a:blip r:embed="rId2"/>
          <a:srcRect t="9782"/>
          <a:stretch>
            <a:fillRect/>
          </a:stretch>
        </p:blipFill>
        <p:spPr bwMode="auto">
          <a:xfrm>
            <a:off x="4446588" y="1446213"/>
            <a:ext cx="4402137" cy="2382837"/>
          </a:xfrm>
          <a:prstGeom prst="rect">
            <a:avLst/>
          </a:prstGeom>
          <a:noFill/>
          <a:ln w="9525">
            <a:noFill/>
            <a:miter lim="800000"/>
            <a:headEnd/>
            <a:tailEnd/>
          </a:ln>
        </p:spPr>
      </p:pic>
      <p:pic>
        <p:nvPicPr>
          <p:cNvPr id="54276" name="Picture 5" descr="p_2smdpairs"/>
          <p:cNvPicPr>
            <a:picLocks noChangeAspect="1" noChangeArrowheads="1"/>
          </p:cNvPicPr>
          <p:nvPr/>
        </p:nvPicPr>
        <p:blipFill>
          <a:blip r:embed="rId3"/>
          <a:srcRect/>
          <a:stretch>
            <a:fillRect/>
          </a:stretch>
        </p:blipFill>
        <p:spPr bwMode="auto">
          <a:xfrm>
            <a:off x="4572000" y="1371600"/>
            <a:ext cx="4419600" cy="2535238"/>
          </a:xfrm>
          <a:prstGeom prst="rect">
            <a:avLst/>
          </a:prstGeom>
          <a:noFill/>
          <a:ln w="9525">
            <a:noFill/>
            <a:miter lim="800000"/>
            <a:headEnd/>
            <a:tailEnd/>
          </a:ln>
        </p:spPr>
      </p:pic>
      <p:pic>
        <p:nvPicPr>
          <p:cNvPr id="54277" name="Picture 6"/>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0" y="2438400"/>
            <a:ext cx="4800600" cy="4267200"/>
          </a:xfrm>
          <a:prstGeom prst="rect">
            <a:avLst/>
          </a:prstGeom>
          <a:noFill/>
          <a:ln w="9525">
            <a:noFill/>
            <a:round/>
            <a:headEnd/>
            <a:tailEnd/>
          </a:ln>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a:lstStyle/>
          <a:p>
            <a:pPr eaLnBrk="1" hangingPunct="1"/>
            <a:r>
              <a:rPr lang="en-US" sz="2800" smtClean="0"/>
              <a:t>Need to Find Proper Threshold Values and Characterize the Stability of the Solution</a:t>
            </a:r>
          </a:p>
        </p:txBody>
      </p:sp>
      <p:pic>
        <p:nvPicPr>
          <p:cNvPr id="55299" name="Picture 3" descr="p_2smdpairs"/>
          <p:cNvPicPr>
            <a:picLocks noChangeAspect="1" noChangeArrowheads="1"/>
          </p:cNvPicPr>
          <p:nvPr/>
        </p:nvPicPr>
        <p:blipFill>
          <a:blip r:embed="rId2"/>
          <a:srcRect/>
          <a:stretch>
            <a:fillRect/>
          </a:stretch>
        </p:blipFill>
        <p:spPr bwMode="auto">
          <a:xfrm>
            <a:off x="2133600" y="1219200"/>
            <a:ext cx="5410200" cy="3103563"/>
          </a:xfrm>
          <a:prstGeom prst="rect">
            <a:avLst/>
          </a:prstGeom>
          <a:noFill/>
          <a:ln w="9525">
            <a:noFill/>
            <a:miter lim="800000"/>
            <a:headEnd/>
            <a:tailEnd/>
          </a:ln>
        </p:spPr>
      </p:pic>
      <p:pic>
        <p:nvPicPr>
          <p:cNvPr id="55300" name="Picture 4"/>
          <p:cNvPicPr>
            <a:picLocks noChangeAspect="1" noChangeArrowheads="1"/>
          </p:cNvPicPr>
          <p:nvPr/>
        </p:nvPicPr>
        <p:blipFill>
          <a:blip r:embed="rId3"/>
          <a:srcRect/>
          <a:stretch>
            <a:fillRect/>
          </a:stretch>
        </p:blipFill>
        <p:spPr bwMode="auto">
          <a:xfrm>
            <a:off x="1219200" y="4414838"/>
            <a:ext cx="6858000" cy="2062162"/>
          </a:xfrm>
          <a:prstGeom prst="rect">
            <a:avLst/>
          </a:prstGeom>
          <a:noFill/>
          <a:ln w="9525">
            <a:noFill/>
            <a:miter lim="800000"/>
            <a:headEnd/>
            <a:tailEnd/>
          </a:ln>
        </p:spPr>
      </p:pic>
      <p:sp>
        <p:nvSpPr>
          <p:cNvPr id="55301" name="Line 5"/>
          <p:cNvSpPr>
            <a:spLocks noChangeShapeType="1"/>
          </p:cNvSpPr>
          <p:nvPr/>
        </p:nvSpPr>
        <p:spPr bwMode="auto">
          <a:xfrm flipV="1">
            <a:off x="3568700" y="4772025"/>
            <a:ext cx="0" cy="1295400"/>
          </a:xfrm>
          <a:prstGeom prst="line">
            <a:avLst/>
          </a:prstGeom>
          <a:noFill/>
          <a:ln w="28575" cap="rnd">
            <a:solidFill>
              <a:schemeClr val="tx1"/>
            </a:solidFill>
            <a:prstDash val="sysDot"/>
            <a:round/>
            <a:headEnd/>
            <a:tailEnd/>
          </a:ln>
        </p:spPr>
        <p:txBody>
          <a:bodyPr wrap="none" anchor="ctr"/>
          <a:lstStyle/>
          <a:p>
            <a:endParaRPr lang="en-US"/>
          </a:p>
        </p:txBody>
      </p:sp>
      <p:sp>
        <p:nvSpPr>
          <p:cNvPr id="484358" name="Line 6"/>
          <p:cNvSpPr>
            <a:spLocks noChangeShapeType="1"/>
          </p:cNvSpPr>
          <p:nvPr/>
        </p:nvSpPr>
        <p:spPr bwMode="auto">
          <a:xfrm flipV="1">
            <a:off x="5562600" y="1738313"/>
            <a:ext cx="0" cy="1676400"/>
          </a:xfrm>
          <a:prstGeom prst="line">
            <a:avLst/>
          </a:prstGeom>
          <a:noFill/>
          <a:ln w="38100">
            <a:solidFill>
              <a:schemeClr val="tx1"/>
            </a:solidFill>
            <a:round/>
            <a:headEnd/>
            <a:tailEnd/>
          </a:ln>
          <a:effectLst>
            <a:outerShdw dist="28398" dir="1593903" algn="ctr" rotWithShape="0">
              <a:schemeClr val="bg1"/>
            </a:outerShdw>
          </a:effectLst>
        </p:spPr>
        <p:txBody>
          <a:bodyPr wrap="none" anchor="ctr"/>
          <a:lstStyle/>
          <a:p>
            <a:pPr>
              <a:defRPr/>
            </a:pPr>
            <a:endParaRPr lang="en-US"/>
          </a:p>
        </p:txBody>
      </p:sp>
      <p:sp>
        <p:nvSpPr>
          <p:cNvPr id="55303" name="Freeform 7"/>
          <p:cNvSpPr>
            <a:spLocks/>
          </p:cNvSpPr>
          <p:nvPr/>
        </p:nvSpPr>
        <p:spPr bwMode="auto">
          <a:xfrm>
            <a:off x="3124200" y="3489325"/>
            <a:ext cx="2498725" cy="1250950"/>
          </a:xfrm>
          <a:custGeom>
            <a:avLst/>
            <a:gdLst>
              <a:gd name="T0" fmla="*/ 279 w 1574"/>
              <a:gd name="T1" fmla="*/ 788 h 788"/>
              <a:gd name="T2" fmla="*/ 72 w 1574"/>
              <a:gd name="T3" fmla="*/ 394 h 788"/>
              <a:gd name="T4" fmla="*/ 1360 w 1574"/>
              <a:gd name="T5" fmla="*/ 308 h 788"/>
              <a:gd name="T6" fmla="*/ 1545 w 1574"/>
              <a:gd name="T7" fmla="*/ 0 h 788"/>
              <a:gd name="T8" fmla="*/ 0 60000 65536"/>
              <a:gd name="T9" fmla="*/ 0 60000 65536"/>
              <a:gd name="T10" fmla="*/ 0 60000 65536"/>
              <a:gd name="T11" fmla="*/ 0 60000 65536"/>
              <a:gd name="T12" fmla="*/ 0 w 1574"/>
              <a:gd name="T13" fmla="*/ 0 h 788"/>
              <a:gd name="T14" fmla="*/ 1574 w 1574"/>
              <a:gd name="T15" fmla="*/ 788 h 788"/>
            </a:gdLst>
            <a:ahLst/>
            <a:cxnLst>
              <a:cxn ang="T8">
                <a:pos x="T0" y="T1"/>
              </a:cxn>
              <a:cxn ang="T9">
                <a:pos x="T2" y="T3"/>
              </a:cxn>
              <a:cxn ang="T10">
                <a:pos x="T4" y="T5"/>
              </a:cxn>
              <a:cxn ang="T11">
                <a:pos x="T6" y="T7"/>
              </a:cxn>
            </a:cxnLst>
            <a:rect l="T12" t="T13" r="T14" b="T15"/>
            <a:pathLst>
              <a:path w="1574" h="788">
                <a:moveTo>
                  <a:pt x="279" y="788"/>
                </a:moveTo>
                <a:cubicBezTo>
                  <a:pt x="293" y="543"/>
                  <a:pt x="0" y="567"/>
                  <a:pt x="72" y="394"/>
                </a:cubicBezTo>
                <a:cubicBezTo>
                  <a:pt x="144" y="221"/>
                  <a:pt x="1146" y="358"/>
                  <a:pt x="1360" y="308"/>
                </a:cubicBezTo>
                <a:cubicBezTo>
                  <a:pt x="1574" y="258"/>
                  <a:pt x="1544" y="64"/>
                  <a:pt x="1545" y="0"/>
                </a:cubicBezTo>
              </a:path>
            </a:pathLst>
          </a:custGeom>
          <a:noFill/>
          <a:ln w="28575">
            <a:solidFill>
              <a:schemeClr val="tx1"/>
            </a:solidFill>
            <a:round/>
            <a:headEnd/>
            <a:tailEnd type="arrow" w="med" len="med"/>
          </a:ln>
        </p:spPr>
        <p:txBody>
          <a:bodyPr/>
          <a:lstStyle/>
          <a:p>
            <a:endParaRPr lang="en-US"/>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p:txBody>
          <a:bodyPr/>
          <a:lstStyle/>
          <a:p>
            <a:pPr eaLnBrk="1" hangingPunct="1"/>
            <a:r>
              <a:rPr lang="en-US" sz="2800" smtClean="0"/>
              <a:t>Need to Find Proper Threshold Values and Characterize the Stability of the Solution</a:t>
            </a:r>
          </a:p>
        </p:txBody>
      </p:sp>
      <p:pic>
        <p:nvPicPr>
          <p:cNvPr id="56323" name="Picture 3" descr="p_2smdpairs"/>
          <p:cNvPicPr>
            <a:picLocks noChangeAspect="1" noChangeArrowheads="1"/>
          </p:cNvPicPr>
          <p:nvPr/>
        </p:nvPicPr>
        <p:blipFill>
          <a:blip r:embed="rId2"/>
          <a:srcRect/>
          <a:stretch>
            <a:fillRect/>
          </a:stretch>
        </p:blipFill>
        <p:spPr bwMode="auto">
          <a:xfrm>
            <a:off x="2133600" y="1219200"/>
            <a:ext cx="5410200" cy="3103563"/>
          </a:xfrm>
          <a:prstGeom prst="rect">
            <a:avLst/>
          </a:prstGeom>
          <a:noFill/>
          <a:ln w="9525">
            <a:noFill/>
            <a:miter lim="800000"/>
            <a:headEnd/>
            <a:tailEnd/>
          </a:ln>
        </p:spPr>
      </p:pic>
      <p:pic>
        <p:nvPicPr>
          <p:cNvPr id="56324" name="Picture 4"/>
          <p:cNvPicPr>
            <a:picLocks noChangeAspect="1" noChangeArrowheads="1"/>
          </p:cNvPicPr>
          <p:nvPr/>
        </p:nvPicPr>
        <p:blipFill>
          <a:blip r:embed="rId3"/>
          <a:srcRect/>
          <a:stretch>
            <a:fillRect/>
          </a:stretch>
        </p:blipFill>
        <p:spPr bwMode="auto">
          <a:xfrm>
            <a:off x="1219200" y="4414838"/>
            <a:ext cx="6858000" cy="2062162"/>
          </a:xfrm>
          <a:prstGeom prst="rect">
            <a:avLst/>
          </a:prstGeom>
          <a:noFill/>
          <a:ln w="9525">
            <a:noFill/>
            <a:miter lim="800000"/>
            <a:headEnd/>
            <a:tailEnd/>
          </a:ln>
        </p:spPr>
      </p:pic>
      <p:sp>
        <p:nvSpPr>
          <p:cNvPr id="56325" name="Line 5"/>
          <p:cNvSpPr>
            <a:spLocks noChangeShapeType="1"/>
          </p:cNvSpPr>
          <p:nvPr/>
        </p:nvSpPr>
        <p:spPr bwMode="auto">
          <a:xfrm flipV="1">
            <a:off x="3352800" y="4772025"/>
            <a:ext cx="0" cy="1295400"/>
          </a:xfrm>
          <a:prstGeom prst="line">
            <a:avLst/>
          </a:prstGeom>
          <a:noFill/>
          <a:ln w="28575" cap="rnd">
            <a:solidFill>
              <a:schemeClr val="tx1"/>
            </a:solidFill>
            <a:prstDash val="sysDot"/>
            <a:round/>
            <a:headEnd/>
            <a:tailEnd/>
          </a:ln>
        </p:spPr>
        <p:txBody>
          <a:bodyPr wrap="none" anchor="ctr"/>
          <a:lstStyle/>
          <a:p>
            <a:endParaRPr lang="en-US"/>
          </a:p>
        </p:txBody>
      </p:sp>
      <p:sp>
        <p:nvSpPr>
          <p:cNvPr id="56326" name="Line 6"/>
          <p:cNvSpPr>
            <a:spLocks noChangeShapeType="1"/>
          </p:cNvSpPr>
          <p:nvPr/>
        </p:nvSpPr>
        <p:spPr bwMode="auto">
          <a:xfrm flipV="1">
            <a:off x="6781800" y="4772025"/>
            <a:ext cx="0" cy="1295400"/>
          </a:xfrm>
          <a:prstGeom prst="line">
            <a:avLst/>
          </a:prstGeom>
          <a:noFill/>
          <a:ln w="28575" cap="rnd">
            <a:solidFill>
              <a:schemeClr val="tx1"/>
            </a:solidFill>
            <a:prstDash val="sysDot"/>
            <a:round/>
            <a:headEnd/>
            <a:tailEnd/>
          </a:ln>
        </p:spPr>
        <p:txBody>
          <a:bodyPr wrap="none" anchor="ctr"/>
          <a:lstStyle/>
          <a:p>
            <a:endParaRPr lang="en-US"/>
          </a:p>
        </p:txBody>
      </p:sp>
      <p:sp>
        <p:nvSpPr>
          <p:cNvPr id="485384" name="Line 8"/>
          <p:cNvSpPr>
            <a:spLocks noChangeShapeType="1"/>
          </p:cNvSpPr>
          <p:nvPr/>
        </p:nvSpPr>
        <p:spPr bwMode="auto">
          <a:xfrm>
            <a:off x="3200400" y="2562225"/>
            <a:ext cx="3505200" cy="0"/>
          </a:xfrm>
          <a:prstGeom prst="line">
            <a:avLst/>
          </a:prstGeom>
          <a:noFill/>
          <a:ln w="28575">
            <a:solidFill>
              <a:schemeClr val="tx1"/>
            </a:solidFill>
            <a:round/>
            <a:headEnd/>
            <a:tailEnd/>
          </a:ln>
          <a:effectLst>
            <a:outerShdw dist="28398" dir="6993903" algn="ctr" rotWithShape="0">
              <a:schemeClr val="bg1"/>
            </a:outerShdw>
          </a:effectLst>
        </p:spPr>
        <p:txBody>
          <a:bodyPr wrap="none" anchor="ctr"/>
          <a:lstStyle/>
          <a:p>
            <a:pPr>
              <a:defRPr/>
            </a:pPr>
            <a:endParaRPr lang="en-US"/>
          </a:p>
        </p:txBody>
      </p:sp>
      <p:sp>
        <p:nvSpPr>
          <p:cNvPr id="56328" name="Freeform 9"/>
          <p:cNvSpPr>
            <a:spLocks/>
          </p:cNvSpPr>
          <p:nvPr/>
        </p:nvSpPr>
        <p:spPr bwMode="auto">
          <a:xfrm>
            <a:off x="6719888" y="2438400"/>
            <a:ext cx="1349375" cy="2306638"/>
          </a:xfrm>
          <a:custGeom>
            <a:avLst/>
            <a:gdLst>
              <a:gd name="T0" fmla="*/ 39 w 850"/>
              <a:gd name="T1" fmla="*/ 1453 h 1453"/>
              <a:gd name="T2" fmla="*/ 111 w 850"/>
              <a:gd name="T3" fmla="*/ 1213 h 1453"/>
              <a:gd name="T4" fmla="*/ 706 w 850"/>
              <a:gd name="T5" fmla="*/ 973 h 1453"/>
              <a:gd name="T6" fmla="*/ 740 w 850"/>
              <a:gd name="T7" fmla="*/ 147 h 1453"/>
              <a:gd name="T8" fmla="*/ 44 w 850"/>
              <a:gd name="T9" fmla="*/ 90 h 1453"/>
              <a:gd name="T10" fmla="*/ 0 60000 65536"/>
              <a:gd name="T11" fmla="*/ 0 60000 65536"/>
              <a:gd name="T12" fmla="*/ 0 60000 65536"/>
              <a:gd name="T13" fmla="*/ 0 60000 65536"/>
              <a:gd name="T14" fmla="*/ 0 60000 65536"/>
              <a:gd name="T15" fmla="*/ 0 w 850"/>
              <a:gd name="T16" fmla="*/ 0 h 1453"/>
              <a:gd name="T17" fmla="*/ 850 w 850"/>
              <a:gd name="T18" fmla="*/ 1453 h 1453"/>
            </a:gdLst>
            <a:ahLst/>
            <a:cxnLst>
              <a:cxn ang="T10">
                <a:pos x="T0" y="T1"/>
              </a:cxn>
              <a:cxn ang="T11">
                <a:pos x="T2" y="T3"/>
              </a:cxn>
              <a:cxn ang="T12">
                <a:pos x="T4" y="T5"/>
              </a:cxn>
              <a:cxn ang="T13">
                <a:pos x="T6" y="T7"/>
              </a:cxn>
              <a:cxn ang="T14">
                <a:pos x="T8" y="T9"/>
              </a:cxn>
            </a:cxnLst>
            <a:rect l="T15" t="T16" r="T17" b="T18"/>
            <a:pathLst>
              <a:path w="850" h="1453">
                <a:moveTo>
                  <a:pt x="39" y="1453"/>
                </a:moveTo>
                <a:cubicBezTo>
                  <a:pt x="51" y="1413"/>
                  <a:pt x="0" y="1293"/>
                  <a:pt x="111" y="1213"/>
                </a:cubicBezTo>
                <a:cubicBezTo>
                  <a:pt x="222" y="1133"/>
                  <a:pt x="620" y="1159"/>
                  <a:pt x="706" y="973"/>
                </a:cubicBezTo>
                <a:cubicBezTo>
                  <a:pt x="792" y="787"/>
                  <a:pt x="850" y="294"/>
                  <a:pt x="740" y="147"/>
                </a:cubicBezTo>
                <a:cubicBezTo>
                  <a:pt x="630" y="0"/>
                  <a:pt x="189" y="102"/>
                  <a:pt x="44" y="90"/>
                </a:cubicBezTo>
              </a:path>
            </a:pathLst>
          </a:custGeom>
          <a:noFill/>
          <a:ln w="28575">
            <a:solidFill>
              <a:schemeClr val="tx1"/>
            </a:solidFill>
            <a:round/>
            <a:headEnd/>
            <a:tailEnd type="arrow" w="med" len="med"/>
          </a:ln>
        </p:spPr>
        <p:txBody>
          <a:bodyPr/>
          <a:lstStyle/>
          <a:p>
            <a:endParaRPr lang="en-US"/>
          </a:p>
        </p:txBody>
      </p:sp>
      <p:sp>
        <p:nvSpPr>
          <p:cNvPr id="485388" name="Line 12"/>
          <p:cNvSpPr>
            <a:spLocks noChangeShapeType="1"/>
          </p:cNvSpPr>
          <p:nvPr/>
        </p:nvSpPr>
        <p:spPr bwMode="auto">
          <a:xfrm flipV="1">
            <a:off x="5562600" y="1738313"/>
            <a:ext cx="0" cy="1676400"/>
          </a:xfrm>
          <a:prstGeom prst="line">
            <a:avLst/>
          </a:prstGeom>
          <a:noFill/>
          <a:ln w="38100">
            <a:solidFill>
              <a:schemeClr val="tx1"/>
            </a:solidFill>
            <a:round/>
            <a:headEnd/>
            <a:tailEnd/>
          </a:ln>
          <a:effectLst>
            <a:outerShdw dist="28398" dir="1593903" algn="ctr" rotWithShape="0">
              <a:schemeClr val="bg1"/>
            </a:outerShdw>
          </a:effectLst>
        </p:spPr>
        <p:txBody>
          <a:bodyPr wrap="none" anchor="ctr"/>
          <a:lstStyle/>
          <a:p>
            <a:pPr>
              <a:defRPr/>
            </a:pPr>
            <a:endParaRPr lang="en-US"/>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876300" y="152400"/>
            <a:ext cx="7467600" cy="914400"/>
          </a:xfrm>
        </p:spPr>
        <p:txBody>
          <a:bodyPr/>
          <a:lstStyle/>
          <a:p>
            <a:pPr eaLnBrk="1" hangingPunct="1"/>
            <a:r>
              <a:rPr lang="en-US" sz="2800" smtClean="0"/>
              <a:t>We Provide the First Quantification of Known Stages of the Mixing Process</a:t>
            </a:r>
          </a:p>
        </p:txBody>
      </p:sp>
      <p:sp>
        <p:nvSpPr>
          <p:cNvPr id="48131" name="Rectangle 4"/>
          <p:cNvSpPr>
            <a:spLocks noChangeArrowheads="1"/>
          </p:cNvSpPr>
          <p:nvPr/>
        </p:nvSpPr>
        <p:spPr bwMode="auto">
          <a:xfrm>
            <a:off x="1317625" y="1497013"/>
            <a:ext cx="5608638" cy="4594225"/>
          </a:xfrm>
          <a:prstGeom prst="rect">
            <a:avLst/>
          </a:prstGeom>
          <a:gradFill rotWithShape="1">
            <a:gsLst>
              <a:gs pos="0">
                <a:srgbClr val="E9FF15">
                  <a:alpha val="37000"/>
                </a:srgbClr>
              </a:gs>
              <a:gs pos="100000">
                <a:schemeClr val="accent1">
                  <a:alpha val="20000"/>
                </a:schemeClr>
              </a:gs>
            </a:gsLst>
            <a:lin ang="5400000" scaled="1"/>
          </a:gradFill>
          <a:ln w="9525">
            <a:solidFill>
              <a:schemeClr val="tx1"/>
            </a:solidFill>
            <a:miter lim="800000"/>
            <a:headEnd/>
            <a:tailEnd/>
          </a:ln>
        </p:spPr>
        <p:txBody>
          <a:bodyPr wrap="none" anchor="ctr"/>
          <a:lstStyle/>
          <a:p>
            <a:endParaRPr lang="en-US"/>
          </a:p>
        </p:txBody>
      </p:sp>
      <p:sp>
        <p:nvSpPr>
          <p:cNvPr id="48132" name="Rectangle 5"/>
          <p:cNvSpPr>
            <a:spLocks noChangeArrowheads="1"/>
          </p:cNvSpPr>
          <p:nvPr/>
        </p:nvSpPr>
        <p:spPr bwMode="auto">
          <a:xfrm rot="16200000" flipH="1">
            <a:off x="6106319" y="3226594"/>
            <a:ext cx="3684587" cy="1095375"/>
          </a:xfrm>
          <a:prstGeom prst="rect">
            <a:avLst/>
          </a:prstGeom>
          <a:noFill/>
          <a:ln w="9525">
            <a:noFill/>
            <a:miter lim="800000"/>
            <a:headEnd/>
            <a:tailEnd/>
          </a:ln>
        </p:spPr>
        <p:txBody>
          <a:bodyPr lIns="0" tIns="0" rIns="0" bIns="0">
            <a:spAutoFit/>
          </a:bodyPr>
          <a:lstStyle/>
          <a:p>
            <a:pPr algn="ctr"/>
            <a:r>
              <a:rPr lang="en-US" sz="2400" b="1">
                <a:solidFill>
                  <a:srgbClr val="000000"/>
                </a:solidFill>
                <a:latin typeface="Arial Narrow" pitchFamily="34" charset="0"/>
                <a:ea typeface="ＭＳ Ｐゴシック" pitchFamily="-32" charset="-128"/>
              </a:rPr>
              <a:t>Mode-Normalized Bubble Count</a:t>
            </a:r>
            <a:br>
              <a:rPr lang="en-US" sz="2400" b="1">
                <a:solidFill>
                  <a:srgbClr val="000000"/>
                </a:solidFill>
                <a:latin typeface="Arial Narrow" pitchFamily="34" charset="0"/>
                <a:ea typeface="ＭＳ Ｐゴシック" pitchFamily="-32" charset="-128"/>
              </a:rPr>
            </a:br>
            <a:r>
              <a:rPr lang="en-US" sz="2400" b="1">
                <a:solidFill>
                  <a:srgbClr val="000000"/>
                </a:solidFill>
                <a:latin typeface="Arial Narrow" pitchFamily="34" charset="0"/>
                <a:ea typeface="ＭＳ Ｐゴシック" pitchFamily="-32" charset="-128"/>
              </a:rPr>
              <a:t>(log scale) </a:t>
            </a:r>
          </a:p>
        </p:txBody>
      </p:sp>
      <p:sp>
        <p:nvSpPr>
          <p:cNvPr id="48133" name="Line 6"/>
          <p:cNvSpPr>
            <a:spLocks noChangeShapeType="1"/>
          </p:cNvSpPr>
          <p:nvPr/>
        </p:nvSpPr>
        <p:spPr bwMode="auto">
          <a:xfrm>
            <a:off x="1316038" y="5438775"/>
            <a:ext cx="4564062" cy="1588"/>
          </a:xfrm>
          <a:prstGeom prst="line">
            <a:avLst/>
          </a:prstGeom>
          <a:noFill/>
          <a:ln w="0">
            <a:solidFill>
              <a:srgbClr val="000000"/>
            </a:solidFill>
            <a:round/>
            <a:headEnd/>
            <a:tailEnd/>
          </a:ln>
        </p:spPr>
        <p:txBody>
          <a:bodyPr/>
          <a:lstStyle/>
          <a:p>
            <a:endParaRPr lang="en-US"/>
          </a:p>
        </p:txBody>
      </p:sp>
      <p:sp>
        <p:nvSpPr>
          <p:cNvPr id="48134" name="Line 7"/>
          <p:cNvSpPr>
            <a:spLocks noChangeShapeType="1"/>
          </p:cNvSpPr>
          <p:nvPr/>
        </p:nvSpPr>
        <p:spPr bwMode="auto">
          <a:xfrm>
            <a:off x="1316038" y="4776788"/>
            <a:ext cx="3903662" cy="1587"/>
          </a:xfrm>
          <a:prstGeom prst="line">
            <a:avLst/>
          </a:prstGeom>
          <a:noFill/>
          <a:ln w="0">
            <a:solidFill>
              <a:srgbClr val="000000"/>
            </a:solidFill>
            <a:round/>
            <a:headEnd/>
            <a:tailEnd/>
          </a:ln>
        </p:spPr>
        <p:txBody>
          <a:bodyPr/>
          <a:lstStyle/>
          <a:p>
            <a:endParaRPr lang="en-US"/>
          </a:p>
        </p:txBody>
      </p:sp>
      <p:sp>
        <p:nvSpPr>
          <p:cNvPr id="48135" name="Line 8"/>
          <p:cNvSpPr>
            <a:spLocks noChangeShapeType="1"/>
          </p:cNvSpPr>
          <p:nvPr/>
        </p:nvSpPr>
        <p:spPr bwMode="auto">
          <a:xfrm>
            <a:off x="1316038" y="3471863"/>
            <a:ext cx="2233612" cy="0"/>
          </a:xfrm>
          <a:prstGeom prst="line">
            <a:avLst/>
          </a:prstGeom>
          <a:noFill/>
          <a:ln w="0">
            <a:solidFill>
              <a:srgbClr val="000000"/>
            </a:solidFill>
            <a:round/>
            <a:headEnd/>
            <a:tailEnd/>
          </a:ln>
        </p:spPr>
        <p:txBody>
          <a:bodyPr/>
          <a:lstStyle/>
          <a:p>
            <a:endParaRPr lang="en-US"/>
          </a:p>
        </p:txBody>
      </p:sp>
      <p:sp>
        <p:nvSpPr>
          <p:cNvPr id="48136" name="Line 9"/>
          <p:cNvSpPr>
            <a:spLocks noChangeShapeType="1"/>
          </p:cNvSpPr>
          <p:nvPr/>
        </p:nvSpPr>
        <p:spPr bwMode="auto">
          <a:xfrm>
            <a:off x="1316038" y="2808288"/>
            <a:ext cx="1987550" cy="0"/>
          </a:xfrm>
          <a:prstGeom prst="line">
            <a:avLst/>
          </a:prstGeom>
          <a:noFill/>
          <a:ln w="0">
            <a:solidFill>
              <a:srgbClr val="000000"/>
            </a:solidFill>
            <a:round/>
            <a:headEnd/>
            <a:tailEnd/>
          </a:ln>
        </p:spPr>
        <p:txBody>
          <a:bodyPr/>
          <a:lstStyle/>
          <a:p>
            <a:endParaRPr lang="en-US"/>
          </a:p>
        </p:txBody>
      </p:sp>
      <p:sp>
        <p:nvSpPr>
          <p:cNvPr id="48137" name="Rectangle 10"/>
          <p:cNvSpPr>
            <a:spLocks noChangeArrowheads="1"/>
          </p:cNvSpPr>
          <p:nvPr/>
        </p:nvSpPr>
        <p:spPr bwMode="auto">
          <a:xfrm>
            <a:off x="1316038" y="1503363"/>
            <a:ext cx="5614987" cy="4587875"/>
          </a:xfrm>
          <a:prstGeom prst="rect">
            <a:avLst/>
          </a:prstGeom>
          <a:noFill/>
          <a:ln w="9525">
            <a:solidFill>
              <a:srgbClr val="808080"/>
            </a:solidFill>
            <a:miter lim="800000"/>
            <a:headEnd/>
            <a:tailEnd/>
          </a:ln>
        </p:spPr>
        <p:txBody>
          <a:bodyPr/>
          <a:lstStyle/>
          <a:p>
            <a:endParaRPr lang="en-US"/>
          </a:p>
        </p:txBody>
      </p:sp>
      <p:sp>
        <p:nvSpPr>
          <p:cNvPr id="48138" name="Line 11"/>
          <p:cNvSpPr>
            <a:spLocks noChangeShapeType="1"/>
          </p:cNvSpPr>
          <p:nvPr/>
        </p:nvSpPr>
        <p:spPr bwMode="auto">
          <a:xfrm flipV="1">
            <a:off x="1316038" y="6091238"/>
            <a:ext cx="1587" cy="26987"/>
          </a:xfrm>
          <a:prstGeom prst="line">
            <a:avLst/>
          </a:prstGeom>
          <a:noFill/>
          <a:ln w="0">
            <a:solidFill>
              <a:srgbClr val="000000"/>
            </a:solidFill>
            <a:round/>
            <a:headEnd/>
            <a:tailEnd/>
          </a:ln>
        </p:spPr>
        <p:txBody>
          <a:bodyPr/>
          <a:lstStyle/>
          <a:p>
            <a:endParaRPr lang="en-US"/>
          </a:p>
        </p:txBody>
      </p:sp>
      <p:sp>
        <p:nvSpPr>
          <p:cNvPr id="48139" name="Line 12"/>
          <p:cNvSpPr>
            <a:spLocks noChangeShapeType="1"/>
          </p:cNvSpPr>
          <p:nvPr/>
        </p:nvSpPr>
        <p:spPr bwMode="auto">
          <a:xfrm flipV="1">
            <a:off x="2987675" y="6091238"/>
            <a:ext cx="1588" cy="26987"/>
          </a:xfrm>
          <a:prstGeom prst="line">
            <a:avLst/>
          </a:prstGeom>
          <a:noFill/>
          <a:ln w="0">
            <a:solidFill>
              <a:srgbClr val="000000"/>
            </a:solidFill>
            <a:round/>
            <a:headEnd/>
            <a:tailEnd/>
          </a:ln>
        </p:spPr>
        <p:txBody>
          <a:bodyPr/>
          <a:lstStyle/>
          <a:p>
            <a:endParaRPr lang="en-US"/>
          </a:p>
        </p:txBody>
      </p:sp>
      <p:sp>
        <p:nvSpPr>
          <p:cNvPr id="48140" name="Line 13"/>
          <p:cNvSpPr>
            <a:spLocks noChangeShapeType="1"/>
          </p:cNvSpPr>
          <p:nvPr/>
        </p:nvSpPr>
        <p:spPr bwMode="auto">
          <a:xfrm flipV="1">
            <a:off x="3430588" y="6091238"/>
            <a:ext cx="1587" cy="26987"/>
          </a:xfrm>
          <a:prstGeom prst="line">
            <a:avLst/>
          </a:prstGeom>
          <a:noFill/>
          <a:ln w="0">
            <a:solidFill>
              <a:srgbClr val="000000"/>
            </a:solidFill>
            <a:round/>
            <a:headEnd/>
            <a:tailEnd/>
          </a:ln>
        </p:spPr>
        <p:txBody>
          <a:bodyPr/>
          <a:lstStyle/>
          <a:p>
            <a:endParaRPr lang="en-US"/>
          </a:p>
        </p:txBody>
      </p:sp>
      <p:sp>
        <p:nvSpPr>
          <p:cNvPr id="48141" name="Line 14"/>
          <p:cNvSpPr>
            <a:spLocks noChangeShapeType="1"/>
          </p:cNvSpPr>
          <p:nvPr/>
        </p:nvSpPr>
        <p:spPr bwMode="auto">
          <a:xfrm flipV="1">
            <a:off x="3776663" y="6091238"/>
            <a:ext cx="1587" cy="26987"/>
          </a:xfrm>
          <a:prstGeom prst="line">
            <a:avLst/>
          </a:prstGeom>
          <a:noFill/>
          <a:ln w="0">
            <a:solidFill>
              <a:srgbClr val="000000"/>
            </a:solidFill>
            <a:round/>
            <a:headEnd/>
            <a:tailEnd/>
          </a:ln>
        </p:spPr>
        <p:txBody>
          <a:bodyPr/>
          <a:lstStyle/>
          <a:p>
            <a:endParaRPr lang="en-US"/>
          </a:p>
        </p:txBody>
      </p:sp>
      <p:sp>
        <p:nvSpPr>
          <p:cNvPr id="48142" name="Line 15"/>
          <p:cNvSpPr>
            <a:spLocks noChangeShapeType="1"/>
          </p:cNvSpPr>
          <p:nvPr/>
        </p:nvSpPr>
        <p:spPr bwMode="auto">
          <a:xfrm flipV="1">
            <a:off x="4051300" y="6091238"/>
            <a:ext cx="0" cy="26987"/>
          </a:xfrm>
          <a:prstGeom prst="line">
            <a:avLst/>
          </a:prstGeom>
          <a:noFill/>
          <a:ln w="0">
            <a:solidFill>
              <a:srgbClr val="000000"/>
            </a:solidFill>
            <a:round/>
            <a:headEnd/>
            <a:tailEnd/>
          </a:ln>
        </p:spPr>
        <p:txBody>
          <a:bodyPr/>
          <a:lstStyle/>
          <a:p>
            <a:endParaRPr lang="en-US"/>
          </a:p>
        </p:txBody>
      </p:sp>
      <p:sp>
        <p:nvSpPr>
          <p:cNvPr id="48143" name="Line 16"/>
          <p:cNvSpPr>
            <a:spLocks noChangeShapeType="1"/>
          </p:cNvSpPr>
          <p:nvPr/>
        </p:nvSpPr>
        <p:spPr bwMode="auto">
          <a:xfrm flipV="1">
            <a:off x="4287838" y="6091238"/>
            <a:ext cx="1587" cy="26987"/>
          </a:xfrm>
          <a:prstGeom prst="line">
            <a:avLst/>
          </a:prstGeom>
          <a:noFill/>
          <a:ln w="0">
            <a:solidFill>
              <a:srgbClr val="000000"/>
            </a:solidFill>
            <a:round/>
            <a:headEnd/>
            <a:tailEnd/>
          </a:ln>
        </p:spPr>
        <p:txBody>
          <a:bodyPr/>
          <a:lstStyle/>
          <a:p>
            <a:endParaRPr lang="en-US"/>
          </a:p>
        </p:txBody>
      </p:sp>
      <p:sp>
        <p:nvSpPr>
          <p:cNvPr id="48144" name="Line 17"/>
          <p:cNvSpPr>
            <a:spLocks noChangeShapeType="1"/>
          </p:cNvSpPr>
          <p:nvPr/>
        </p:nvSpPr>
        <p:spPr bwMode="auto">
          <a:xfrm flipV="1">
            <a:off x="4484688" y="6091238"/>
            <a:ext cx="1587" cy="26987"/>
          </a:xfrm>
          <a:prstGeom prst="line">
            <a:avLst/>
          </a:prstGeom>
          <a:noFill/>
          <a:ln w="0">
            <a:solidFill>
              <a:srgbClr val="000000"/>
            </a:solidFill>
            <a:round/>
            <a:headEnd/>
            <a:tailEnd/>
          </a:ln>
        </p:spPr>
        <p:txBody>
          <a:bodyPr/>
          <a:lstStyle/>
          <a:p>
            <a:endParaRPr lang="en-US"/>
          </a:p>
        </p:txBody>
      </p:sp>
      <p:sp>
        <p:nvSpPr>
          <p:cNvPr id="48145" name="Line 18"/>
          <p:cNvSpPr>
            <a:spLocks noChangeShapeType="1"/>
          </p:cNvSpPr>
          <p:nvPr/>
        </p:nvSpPr>
        <p:spPr bwMode="auto">
          <a:xfrm flipV="1">
            <a:off x="4670425" y="6091238"/>
            <a:ext cx="1588" cy="26987"/>
          </a:xfrm>
          <a:prstGeom prst="line">
            <a:avLst/>
          </a:prstGeom>
          <a:noFill/>
          <a:ln w="0">
            <a:solidFill>
              <a:srgbClr val="000000"/>
            </a:solidFill>
            <a:round/>
            <a:headEnd/>
            <a:tailEnd/>
          </a:ln>
        </p:spPr>
        <p:txBody>
          <a:bodyPr/>
          <a:lstStyle/>
          <a:p>
            <a:endParaRPr lang="en-US"/>
          </a:p>
        </p:txBody>
      </p:sp>
      <p:sp>
        <p:nvSpPr>
          <p:cNvPr id="48146" name="Line 19"/>
          <p:cNvSpPr>
            <a:spLocks noChangeShapeType="1"/>
          </p:cNvSpPr>
          <p:nvPr/>
        </p:nvSpPr>
        <p:spPr bwMode="auto">
          <a:xfrm flipV="1">
            <a:off x="4827588" y="6091238"/>
            <a:ext cx="1587" cy="26987"/>
          </a:xfrm>
          <a:prstGeom prst="line">
            <a:avLst/>
          </a:prstGeom>
          <a:noFill/>
          <a:ln w="0">
            <a:solidFill>
              <a:srgbClr val="000000"/>
            </a:solidFill>
            <a:round/>
            <a:headEnd/>
            <a:tailEnd/>
          </a:ln>
        </p:spPr>
        <p:txBody>
          <a:bodyPr/>
          <a:lstStyle/>
          <a:p>
            <a:endParaRPr lang="en-US"/>
          </a:p>
        </p:txBody>
      </p:sp>
      <p:sp>
        <p:nvSpPr>
          <p:cNvPr id="48147" name="Line 20"/>
          <p:cNvSpPr>
            <a:spLocks noChangeShapeType="1"/>
          </p:cNvSpPr>
          <p:nvPr/>
        </p:nvSpPr>
        <p:spPr bwMode="auto">
          <a:xfrm flipV="1">
            <a:off x="5880100" y="6091238"/>
            <a:ext cx="1588" cy="26987"/>
          </a:xfrm>
          <a:prstGeom prst="line">
            <a:avLst/>
          </a:prstGeom>
          <a:noFill/>
          <a:ln w="0">
            <a:solidFill>
              <a:srgbClr val="000000"/>
            </a:solidFill>
            <a:round/>
            <a:headEnd/>
            <a:tailEnd/>
          </a:ln>
        </p:spPr>
        <p:txBody>
          <a:bodyPr/>
          <a:lstStyle/>
          <a:p>
            <a:endParaRPr lang="en-US"/>
          </a:p>
        </p:txBody>
      </p:sp>
      <p:sp>
        <p:nvSpPr>
          <p:cNvPr id="48148" name="Line 21"/>
          <p:cNvSpPr>
            <a:spLocks noChangeShapeType="1"/>
          </p:cNvSpPr>
          <p:nvPr/>
        </p:nvSpPr>
        <p:spPr bwMode="auto">
          <a:xfrm flipV="1">
            <a:off x="6499225" y="6091238"/>
            <a:ext cx="1588" cy="26987"/>
          </a:xfrm>
          <a:prstGeom prst="line">
            <a:avLst/>
          </a:prstGeom>
          <a:noFill/>
          <a:ln w="0">
            <a:solidFill>
              <a:srgbClr val="000000"/>
            </a:solidFill>
            <a:round/>
            <a:headEnd/>
            <a:tailEnd/>
          </a:ln>
        </p:spPr>
        <p:txBody>
          <a:bodyPr/>
          <a:lstStyle/>
          <a:p>
            <a:endParaRPr lang="en-US"/>
          </a:p>
        </p:txBody>
      </p:sp>
      <p:sp>
        <p:nvSpPr>
          <p:cNvPr id="48149" name="Line 22"/>
          <p:cNvSpPr>
            <a:spLocks noChangeShapeType="1"/>
          </p:cNvSpPr>
          <p:nvPr/>
        </p:nvSpPr>
        <p:spPr bwMode="auto">
          <a:xfrm flipV="1">
            <a:off x="1316038" y="6056313"/>
            <a:ext cx="1587" cy="71437"/>
          </a:xfrm>
          <a:prstGeom prst="line">
            <a:avLst/>
          </a:prstGeom>
          <a:noFill/>
          <a:ln w="0">
            <a:solidFill>
              <a:srgbClr val="000000"/>
            </a:solidFill>
            <a:round/>
            <a:headEnd/>
            <a:tailEnd/>
          </a:ln>
        </p:spPr>
        <p:txBody>
          <a:bodyPr/>
          <a:lstStyle/>
          <a:p>
            <a:endParaRPr lang="en-US"/>
          </a:p>
        </p:txBody>
      </p:sp>
      <p:sp>
        <p:nvSpPr>
          <p:cNvPr id="48150" name="Line 23"/>
          <p:cNvSpPr>
            <a:spLocks noChangeShapeType="1"/>
          </p:cNvSpPr>
          <p:nvPr/>
        </p:nvSpPr>
        <p:spPr bwMode="auto">
          <a:xfrm flipV="1">
            <a:off x="4827588" y="6056313"/>
            <a:ext cx="1587" cy="71437"/>
          </a:xfrm>
          <a:prstGeom prst="line">
            <a:avLst/>
          </a:prstGeom>
          <a:noFill/>
          <a:ln w="0">
            <a:solidFill>
              <a:srgbClr val="000000"/>
            </a:solidFill>
            <a:round/>
            <a:headEnd/>
            <a:tailEnd/>
          </a:ln>
        </p:spPr>
        <p:txBody>
          <a:bodyPr/>
          <a:lstStyle/>
          <a:p>
            <a:endParaRPr lang="en-US"/>
          </a:p>
        </p:txBody>
      </p:sp>
      <p:sp>
        <p:nvSpPr>
          <p:cNvPr id="48151" name="Line 24"/>
          <p:cNvSpPr>
            <a:spLocks noChangeShapeType="1"/>
          </p:cNvSpPr>
          <p:nvPr/>
        </p:nvSpPr>
        <p:spPr bwMode="auto">
          <a:xfrm>
            <a:off x="1316038" y="4124325"/>
            <a:ext cx="2557462" cy="0"/>
          </a:xfrm>
          <a:prstGeom prst="line">
            <a:avLst/>
          </a:prstGeom>
          <a:noFill/>
          <a:ln w="0">
            <a:solidFill>
              <a:srgbClr val="000000"/>
            </a:solidFill>
            <a:round/>
            <a:headEnd/>
            <a:tailEnd/>
          </a:ln>
        </p:spPr>
        <p:txBody>
          <a:bodyPr/>
          <a:lstStyle/>
          <a:p>
            <a:endParaRPr lang="en-US"/>
          </a:p>
        </p:txBody>
      </p:sp>
      <p:sp>
        <p:nvSpPr>
          <p:cNvPr id="48152" name="Line 25"/>
          <p:cNvSpPr>
            <a:spLocks noChangeShapeType="1"/>
          </p:cNvSpPr>
          <p:nvPr/>
        </p:nvSpPr>
        <p:spPr bwMode="auto">
          <a:xfrm>
            <a:off x="1316038" y="1495425"/>
            <a:ext cx="5614987" cy="1588"/>
          </a:xfrm>
          <a:prstGeom prst="line">
            <a:avLst/>
          </a:prstGeom>
          <a:noFill/>
          <a:ln w="0">
            <a:solidFill>
              <a:srgbClr val="000000"/>
            </a:solidFill>
            <a:round/>
            <a:headEnd/>
            <a:tailEnd/>
          </a:ln>
        </p:spPr>
        <p:txBody>
          <a:bodyPr/>
          <a:lstStyle/>
          <a:p>
            <a:endParaRPr lang="en-US"/>
          </a:p>
        </p:txBody>
      </p:sp>
      <p:sp>
        <p:nvSpPr>
          <p:cNvPr id="48153" name="Line 26"/>
          <p:cNvSpPr>
            <a:spLocks noChangeShapeType="1"/>
          </p:cNvSpPr>
          <p:nvPr/>
        </p:nvSpPr>
        <p:spPr bwMode="auto">
          <a:xfrm>
            <a:off x="1316038" y="6091238"/>
            <a:ext cx="5616575" cy="1587"/>
          </a:xfrm>
          <a:prstGeom prst="line">
            <a:avLst/>
          </a:prstGeom>
          <a:noFill/>
          <a:ln w="0">
            <a:solidFill>
              <a:srgbClr val="000000"/>
            </a:solidFill>
            <a:round/>
            <a:headEnd/>
            <a:tailEnd/>
          </a:ln>
        </p:spPr>
        <p:txBody>
          <a:bodyPr/>
          <a:lstStyle/>
          <a:p>
            <a:endParaRPr lang="en-US"/>
          </a:p>
        </p:txBody>
      </p:sp>
      <p:sp>
        <p:nvSpPr>
          <p:cNvPr id="48154" name="Line 27"/>
          <p:cNvSpPr>
            <a:spLocks noChangeShapeType="1"/>
          </p:cNvSpPr>
          <p:nvPr/>
        </p:nvSpPr>
        <p:spPr bwMode="auto">
          <a:xfrm flipV="1">
            <a:off x="1316038" y="6091238"/>
            <a:ext cx="0" cy="26987"/>
          </a:xfrm>
          <a:prstGeom prst="line">
            <a:avLst/>
          </a:prstGeom>
          <a:noFill/>
          <a:ln w="0">
            <a:solidFill>
              <a:srgbClr val="000000"/>
            </a:solidFill>
            <a:round/>
            <a:headEnd/>
            <a:tailEnd/>
          </a:ln>
        </p:spPr>
        <p:txBody>
          <a:bodyPr/>
          <a:lstStyle/>
          <a:p>
            <a:endParaRPr lang="en-US"/>
          </a:p>
        </p:txBody>
      </p:sp>
      <p:sp>
        <p:nvSpPr>
          <p:cNvPr id="48155" name="Line 28"/>
          <p:cNvSpPr>
            <a:spLocks noChangeShapeType="1"/>
          </p:cNvSpPr>
          <p:nvPr/>
        </p:nvSpPr>
        <p:spPr bwMode="auto">
          <a:xfrm flipV="1">
            <a:off x="2374900" y="6091238"/>
            <a:ext cx="0" cy="26987"/>
          </a:xfrm>
          <a:prstGeom prst="line">
            <a:avLst/>
          </a:prstGeom>
          <a:noFill/>
          <a:ln w="0">
            <a:solidFill>
              <a:srgbClr val="000000"/>
            </a:solidFill>
            <a:round/>
            <a:headEnd/>
            <a:tailEnd/>
          </a:ln>
        </p:spPr>
        <p:txBody>
          <a:bodyPr/>
          <a:lstStyle/>
          <a:p>
            <a:endParaRPr lang="en-US"/>
          </a:p>
        </p:txBody>
      </p:sp>
      <p:sp>
        <p:nvSpPr>
          <p:cNvPr id="48156" name="Line 29"/>
          <p:cNvSpPr>
            <a:spLocks noChangeShapeType="1"/>
          </p:cNvSpPr>
          <p:nvPr/>
        </p:nvSpPr>
        <p:spPr bwMode="auto">
          <a:xfrm flipV="1">
            <a:off x="5881688" y="6091238"/>
            <a:ext cx="1587" cy="26987"/>
          </a:xfrm>
          <a:prstGeom prst="line">
            <a:avLst/>
          </a:prstGeom>
          <a:noFill/>
          <a:ln w="0">
            <a:solidFill>
              <a:srgbClr val="000000"/>
            </a:solidFill>
            <a:round/>
            <a:headEnd/>
            <a:tailEnd/>
          </a:ln>
        </p:spPr>
        <p:txBody>
          <a:bodyPr/>
          <a:lstStyle/>
          <a:p>
            <a:endParaRPr lang="en-US"/>
          </a:p>
        </p:txBody>
      </p:sp>
      <p:sp>
        <p:nvSpPr>
          <p:cNvPr id="48157" name="Line 30"/>
          <p:cNvSpPr>
            <a:spLocks noChangeShapeType="1"/>
          </p:cNvSpPr>
          <p:nvPr/>
        </p:nvSpPr>
        <p:spPr bwMode="auto">
          <a:xfrm flipV="1">
            <a:off x="1316038" y="6091238"/>
            <a:ext cx="0" cy="36512"/>
          </a:xfrm>
          <a:prstGeom prst="line">
            <a:avLst/>
          </a:prstGeom>
          <a:noFill/>
          <a:ln w="0">
            <a:solidFill>
              <a:srgbClr val="000000"/>
            </a:solidFill>
            <a:round/>
            <a:headEnd/>
            <a:tailEnd/>
          </a:ln>
        </p:spPr>
        <p:txBody>
          <a:bodyPr/>
          <a:lstStyle/>
          <a:p>
            <a:endParaRPr lang="en-US"/>
          </a:p>
        </p:txBody>
      </p:sp>
      <p:sp>
        <p:nvSpPr>
          <p:cNvPr id="48158" name="Rectangle 31"/>
          <p:cNvSpPr>
            <a:spLocks noChangeArrowheads="1"/>
          </p:cNvSpPr>
          <p:nvPr/>
        </p:nvSpPr>
        <p:spPr bwMode="auto">
          <a:xfrm>
            <a:off x="1481138" y="5632450"/>
            <a:ext cx="3332162" cy="320675"/>
          </a:xfrm>
          <a:prstGeom prst="rect">
            <a:avLst/>
          </a:prstGeom>
          <a:solidFill>
            <a:srgbClr val="FFFFFF"/>
          </a:solidFill>
          <a:ln w="0">
            <a:solidFill>
              <a:srgbClr val="000000"/>
            </a:solidFill>
            <a:miter lim="800000"/>
            <a:headEnd/>
            <a:tailEnd/>
          </a:ln>
        </p:spPr>
        <p:txBody>
          <a:bodyPr/>
          <a:lstStyle/>
          <a:p>
            <a:endParaRPr lang="en-US"/>
          </a:p>
        </p:txBody>
      </p:sp>
      <p:sp>
        <p:nvSpPr>
          <p:cNvPr id="48159" name="Line 32"/>
          <p:cNvSpPr>
            <a:spLocks noChangeShapeType="1"/>
          </p:cNvSpPr>
          <p:nvPr/>
        </p:nvSpPr>
        <p:spPr bwMode="auto">
          <a:xfrm>
            <a:off x="1770063" y="5783263"/>
            <a:ext cx="498475" cy="3175"/>
          </a:xfrm>
          <a:prstGeom prst="line">
            <a:avLst/>
          </a:prstGeom>
          <a:noFill/>
          <a:ln w="57150">
            <a:solidFill>
              <a:srgbClr val="993300"/>
            </a:solidFill>
            <a:round/>
            <a:headEnd/>
            <a:tailEnd/>
          </a:ln>
        </p:spPr>
        <p:txBody>
          <a:bodyPr/>
          <a:lstStyle/>
          <a:p>
            <a:endParaRPr lang="en-US"/>
          </a:p>
        </p:txBody>
      </p:sp>
      <p:sp>
        <p:nvSpPr>
          <p:cNvPr id="48160" name="Rectangle 33"/>
          <p:cNvSpPr>
            <a:spLocks noChangeArrowheads="1"/>
          </p:cNvSpPr>
          <p:nvPr/>
        </p:nvSpPr>
        <p:spPr bwMode="auto">
          <a:xfrm>
            <a:off x="2328863" y="5664200"/>
            <a:ext cx="995362" cy="304800"/>
          </a:xfrm>
          <a:prstGeom prst="rect">
            <a:avLst/>
          </a:prstGeom>
          <a:noFill/>
          <a:ln w="9525">
            <a:noFill/>
            <a:miter lim="800000"/>
            <a:headEnd/>
            <a:tailEnd/>
          </a:ln>
        </p:spPr>
        <p:txBody>
          <a:bodyPr wrap="none" lIns="0" tIns="0" rIns="0" bIns="0">
            <a:spAutoFit/>
          </a:bodyPr>
          <a:lstStyle/>
          <a:p>
            <a:r>
              <a:rPr lang="en-US" b="1">
                <a:solidFill>
                  <a:srgbClr val="000000"/>
                </a:solidFill>
                <a:latin typeface="Arial Narrow" pitchFamily="34" charset="0"/>
                <a:ea typeface="ＭＳ Ｐゴシック" pitchFamily="-32" charset="-128"/>
              </a:rPr>
              <a:t>Derivative</a:t>
            </a:r>
            <a:endParaRPr lang="en-US" b="1">
              <a:latin typeface="Arial Narrow" pitchFamily="34" charset="0"/>
              <a:ea typeface="ＭＳ Ｐゴシック" pitchFamily="-32" charset="-128"/>
            </a:endParaRPr>
          </a:p>
        </p:txBody>
      </p:sp>
      <p:sp>
        <p:nvSpPr>
          <p:cNvPr id="48161" name="Rectangle 34"/>
          <p:cNvSpPr>
            <a:spLocks noChangeArrowheads="1"/>
          </p:cNvSpPr>
          <p:nvPr/>
        </p:nvSpPr>
        <p:spPr bwMode="auto">
          <a:xfrm>
            <a:off x="1481138" y="5313363"/>
            <a:ext cx="3332162" cy="319087"/>
          </a:xfrm>
          <a:prstGeom prst="rect">
            <a:avLst/>
          </a:prstGeom>
          <a:solidFill>
            <a:srgbClr val="FFFFFF"/>
          </a:solidFill>
          <a:ln w="0">
            <a:solidFill>
              <a:srgbClr val="000000"/>
            </a:solidFill>
            <a:miter lim="800000"/>
            <a:headEnd/>
            <a:tailEnd/>
          </a:ln>
        </p:spPr>
        <p:txBody>
          <a:bodyPr/>
          <a:lstStyle/>
          <a:p>
            <a:endParaRPr lang="en-US"/>
          </a:p>
        </p:txBody>
      </p:sp>
      <p:sp>
        <p:nvSpPr>
          <p:cNvPr id="48162" name="Line 35"/>
          <p:cNvSpPr>
            <a:spLocks noChangeShapeType="1"/>
          </p:cNvSpPr>
          <p:nvPr/>
        </p:nvSpPr>
        <p:spPr bwMode="auto">
          <a:xfrm>
            <a:off x="1770063" y="5467350"/>
            <a:ext cx="498475" cy="1588"/>
          </a:xfrm>
          <a:prstGeom prst="line">
            <a:avLst/>
          </a:prstGeom>
          <a:noFill/>
          <a:ln w="57150">
            <a:solidFill>
              <a:srgbClr val="008000"/>
            </a:solidFill>
            <a:round/>
            <a:headEnd/>
            <a:tailEnd/>
          </a:ln>
        </p:spPr>
        <p:txBody>
          <a:bodyPr/>
          <a:lstStyle/>
          <a:p>
            <a:endParaRPr lang="en-US"/>
          </a:p>
        </p:txBody>
      </p:sp>
      <p:sp>
        <p:nvSpPr>
          <p:cNvPr id="48163" name="Rectangle 36"/>
          <p:cNvSpPr>
            <a:spLocks noChangeArrowheads="1"/>
          </p:cNvSpPr>
          <p:nvPr/>
        </p:nvSpPr>
        <p:spPr bwMode="auto">
          <a:xfrm>
            <a:off x="2328863" y="5343525"/>
            <a:ext cx="1365250" cy="304800"/>
          </a:xfrm>
          <a:prstGeom prst="rect">
            <a:avLst/>
          </a:prstGeom>
          <a:noFill/>
          <a:ln w="9525">
            <a:noFill/>
            <a:miter lim="800000"/>
            <a:headEnd/>
            <a:tailEnd/>
          </a:ln>
        </p:spPr>
        <p:txBody>
          <a:bodyPr wrap="none" lIns="0" tIns="0" rIns="0" bIns="0">
            <a:spAutoFit/>
          </a:bodyPr>
          <a:lstStyle/>
          <a:p>
            <a:r>
              <a:rPr lang="en-US" b="1">
                <a:solidFill>
                  <a:srgbClr val="000000"/>
                </a:solidFill>
                <a:latin typeface="Arial Narrow" pitchFamily="34" charset="0"/>
                <a:ea typeface="ＭＳ Ｐゴシック" pitchFamily="-32" charset="-128"/>
              </a:rPr>
              <a:t>Bubble Count</a:t>
            </a:r>
            <a:endParaRPr lang="en-US" b="1">
              <a:latin typeface="Arial Narrow" pitchFamily="34" charset="0"/>
              <a:ea typeface="ＭＳ Ｐゴシック" pitchFamily="-32" charset="-128"/>
            </a:endParaRPr>
          </a:p>
        </p:txBody>
      </p:sp>
      <p:sp>
        <p:nvSpPr>
          <p:cNvPr id="48164" name="Line 37"/>
          <p:cNvSpPr>
            <a:spLocks noChangeShapeType="1"/>
          </p:cNvSpPr>
          <p:nvPr/>
        </p:nvSpPr>
        <p:spPr bwMode="auto">
          <a:xfrm flipH="1">
            <a:off x="1316038" y="1497013"/>
            <a:ext cx="1587" cy="4592637"/>
          </a:xfrm>
          <a:prstGeom prst="line">
            <a:avLst/>
          </a:prstGeom>
          <a:noFill/>
          <a:ln w="0">
            <a:solidFill>
              <a:srgbClr val="000000"/>
            </a:solidFill>
            <a:round/>
            <a:headEnd/>
            <a:tailEnd/>
          </a:ln>
        </p:spPr>
        <p:txBody>
          <a:bodyPr/>
          <a:lstStyle/>
          <a:p>
            <a:endParaRPr lang="en-US"/>
          </a:p>
        </p:txBody>
      </p:sp>
      <p:sp>
        <p:nvSpPr>
          <p:cNvPr id="48165" name="Line 38"/>
          <p:cNvSpPr>
            <a:spLocks noChangeShapeType="1"/>
          </p:cNvSpPr>
          <p:nvPr/>
        </p:nvSpPr>
        <p:spPr bwMode="auto">
          <a:xfrm flipH="1">
            <a:off x="1279525" y="6089650"/>
            <a:ext cx="38100" cy="1588"/>
          </a:xfrm>
          <a:prstGeom prst="line">
            <a:avLst/>
          </a:prstGeom>
          <a:noFill/>
          <a:ln w="0">
            <a:solidFill>
              <a:srgbClr val="000000"/>
            </a:solidFill>
            <a:round/>
            <a:headEnd/>
            <a:tailEnd/>
          </a:ln>
        </p:spPr>
        <p:txBody>
          <a:bodyPr/>
          <a:lstStyle/>
          <a:p>
            <a:endParaRPr lang="en-US"/>
          </a:p>
        </p:txBody>
      </p:sp>
      <p:sp>
        <p:nvSpPr>
          <p:cNvPr id="48166" name="Line 39"/>
          <p:cNvSpPr>
            <a:spLocks noChangeShapeType="1"/>
          </p:cNvSpPr>
          <p:nvPr/>
        </p:nvSpPr>
        <p:spPr bwMode="auto">
          <a:xfrm flipH="1">
            <a:off x="1279525" y="5435600"/>
            <a:ext cx="38100" cy="1588"/>
          </a:xfrm>
          <a:prstGeom prst="line">
            <a:avLst/>
          </a:prstGeom>
          <a:noFill/>
          <a:ln w="0">
            <a:solidFill>
              <a:srgbClr val="000000"/>
            </a:solidFill>
            <a:round/>
            <a:headEnd/>
            <a:tailEnd/>
          </a:ln>
        </p:spPr>
        <p:txBody>
          <a:bodyPr/>
          <a:lstStyle/>
          <a:p>
            <a:endParaRPr lang="en-US"/>
          </a:p>
        </p:txBody>
      </p:sp>
      <p:sp>
        <p:nvSpPr>
          <p:cNvPr id="48167" name="Line 40"/>
          <p:cNvSpPr>
            <a:spLocks noChangeShapeType="1"/>
          </p:cNvSpPr>
          <p:nvPr/>
        </p:nvSpPr>
        <p:spPr bwMode="auto">
          <a:xfrm flipH="1">
            <a:off x="1279525" y="4773613"/>
            <a:ext cx="38100" cy="1587"/>
          </a:xfrm>
          <a:prstGeom prst="line">
            <a:avLst/>
          </a:prstGeom>
          <a:noFill/>
          <a:ln w="0">
            <a:solidFill>
              <a:srgbClr val="000000"/>
            </a:solidFill>
            <a:round/>
            <a:headEnd/>
            <a:tailEnd/>
          </a:ln>
        </p:spPr>
        <p:txBody>
          <a:bodyPr/>
          <a:lstStyle/>
          <a:p>
            <a:endParaRPr lang="en-US"/>
          </a:p>
        </p:txBody>
      </p:sp>
      <p:sp>
        <p:nvSpPr>
          <p:cNvPr id="48168" name="Line 41"/>
          <p:cNvSpPr>
            <a:spLocks noChangeShapeType="1"/>
          </p:cNvSpPr>
          <p:nvPr/>
        </p:nvSpPr>
        <p:spPr bwMode="auto">
          <a:xfrm flipH="1">
            <a:off x="1279525" y="4121150"/>
            <a:ext cx="38100" cy="1588"/>
          </a:xfrm>
          <a:prstGeom prst="line">
            <a:avLst/>
          </a:prstGeom>
          <a:noFill/>
          <a:ln w="0">
            <a:solidFill>
              <a:srgbClr val="000000"/>
            </a:solidFill>
            <a:round/>
            <a:headEnd/>
            <a:tailEnd/>
          </a:ln>
        </p:spPr>
        <p:txBody>
          <a:bodyPr/>
          <a:lstStyle/>
          <a:p>
            <a:endParaRPr lang="en-US"/>
          </a:p>
        </p:txBody>
      </p:sp>
      <p:sp>
        <p:nvSpPr>
          <p:cNvPr id="48169" name="Line 42"/>
          <p:cNvSpPr>
            <a:spLocks noChangeShapeType="1"/>
          </p:cNvSpPr>
          <p:nvPr/>
        </p:nvSpPr>
        <p:spPr bwMode="auto">
          <a:xfrm flipH="1">
            <a:off x="1279525" y="3468688"/>
            <a:ext cx="38100" cy="1587"/>
          </a:xfrm>
          <a:prstGeom prst="line">
            <a:avLst/>
          </a:prstGeom>
          <a:noFill/>
          <a:ln w="0">
            <a:solidFill>
              <a:srgbClr val="000000"/>
            </a:solidFill>
            <a:round/>
            <a:headEnd/>
            <a:tailEnd/>
          </a:ln>
        </p:spPr>
        <p:txBody>
          <a:bodyPr/>
          <a:lstStyle/>
          <a:p>
            <a:endParaRPr lang="en-US"/>
          </a:p>
        </p:txBody>
      </p:sp>
      <p:sp>
        <p:nvSpPr>
          <p:cNvPr id="48170" name="Line 43"/>
          <p:cNvSpPr>
            <a:spLocks noChangeShapeType="1"/>
          </p:cNvSpPr>
          <p:nvPr/>
        </p:nvSpPr>
        <p:spPr bwMode="auto">
          <a:xfrm flipH="1">
            <a:off x="1279525" y="2806700"/>
            <a:ext cx="38100" cy="1588"/>
          </a:xfrm>
          <a:prstGeom prst="line">
            <a:avLst/>
          </a:prstGeom>
          <a:noFill/>
          <a:ln w="0">
            <a:solidFill>
              <a:srgbClr val="000000"/>
            </a:solidFill>
            <a:round/>
            <a:headEnd/>
            <a:tailEnd/>
          </a:ln>
        </p:spPr>
        <p:txBody>
          <a:bodyPr/>
          <a:lstStyle/>
          <a:p>
            <a:endParaRPr lang="en-US"/>
          </a:p>
        </p:txBody>
      </p:sp>
      <p:sp>
        <p:nvSpPr>
          <p:cNvPr id="48171" name="Line 44"/>
          <p:cNvSpPr>
            <a:spLocks noChangeShapeType="1"/>
          </p:cNvSpPr>
          <p:nvPr/>
        </p:nvSpPr>
        <p:spPr bwMode="auto">
          <a:xfrm flipH="1">
            <a:off x="1279525" y="2154238"/>
            <a:ext cx="38100" cy="0"/>
          </a:xfrm>
          <a:prstGeom prst="line">
            <a:avLst/>
          </a:prstGeom>
          <a:noFill/>
          <a:ln w="0">
            <a:solidFill>
              <a:srgbClr val="000000"/>
            </a:solidFill>
            <a:round/>
            <a:headEnd/>
            <a:tailEnd/>
          </a:ln>
        </p:spPr>
        <p:txBody>
          <a:bodyPr/>
          <a:lstStyle/>
          <a:p>
            <a:endParaRPr lang="en-US"/>
          </a:p>
        </p:txBody>
      </p:sp>
      <p:sp>
        <p:nvSpPr>
          <p:cNvPr id="48172" name="Rectangle 45"/>
          <p:cNvSpPr>
            <a:spLocks noChangeArrowheads="1"/>
          </p:cNvSpPr>
          <p:nvPr/>
        </p:nvSpPr>
        <p:spPr bwMode="auto">
          <a:xfrm flipH="1">
            <a:off x="982663" y="5961063"/>
            <a:ext cx="222250" cy="365125"/>
          </a:xfrm>
          <a:prstGeom prst="rect">
            <a:avLst/>
          </a:prstGeom>
          <a:noFill/>
          <a:ln w="9525">
            <a:noFill/>
            <a:miter lim="800000"/>
            <a:headEnd/>
            <a:tailEnd/>
          </a:ln>
        </p:spPr>
        <p:txBody>
          <a:bodyPr wrap="none" lIns="0" tIns="0" rIns="0" bIns="0">
            <a:spAutoFit/>
          </a:bodyPr>
          <a:lstStyle/>
          <a:p>
            <a:r>
              <a:rPr lang="en-US" sz="2400">
                <a:solidFill>
                  <a:srgbClr val="000000"/>
                </a:solidFill>
                <a:latin typeface="Arial Narrow" pitchFamily="34" charset="0"/>
                <a:ea typeface="ＭＳ Ｐゴシック" pitchFamily="-32" charset="-128"/>
              </a:rPr>
              <a:t>-3</a:t>
            </a:r>
            <a:endParaRPr lang="en-US" sz="2400">
              <a:latin typeface="Arial Narrow" pitchFamily="34" charset="0"/>
              <a:ea typeface="ＭＳ Ｐゴシック" pitchFamily="-32" charset="-128"/>
            </a:endParaRPr>
          </a:p>
        </p:txBody>
      </p:sp>
      <p:sp>
        <p:nvSpPr>
          <p:cNvPr id="48173" name="Rectangle 46"/>
          <p:cNvSpPr>
            <a:spLocks noChangeArrowheads="1"/>
          </p:cNvSpPr>
          <p:nvPr/>
        </p:nvSpPr>
        <p:spPr bwMode="auto">
          <a:xfrm flipH="1">
            <a:off x="885825" y="5307013"/>
            <a:ext cx="430213" cy="365125"/>
          </a:xfrm>
          <a:prstGeom prst="rect">
            <a:avLst/>
          </a:prstGeom>
          <a:noFill/>
          <a:ln w="9525">
            <a:noFill/>
            <a:miter lim="800000"/>
            <a:headEnd/>
            <a:tailEnd/>
          </a:ln>
        </p:spPr>
        <p:txBody>
          <a:bodyPr wrap="none" lIns="0" tIns="0" rIns="0" bIns="0">
            <a:spAutoFit/>
          </a:bodyPr>
          <a:lstStyle/>
          <a:p>
            <a:r>
              <a:rPr lang="en-US" sz="2400">
                <a:solidFill>
                  <a:srgbClr val="000000"/>
                </a:solidFill>
                <a:latin typeface="Arial Narrow" pitchFamily="34" charset="0"/>
                <a:ea typeface="ＭＳ Ｐゴシック" pitchFamily="-32" charset="-128"/>
              </a:rPr>
              <a:t>-2.5</a:t>
            </a:r>
            <a:endParaRPr lang="en-US" sz="2400">
              <a:latin typeface="Arial Narrow" pitchFamily="34" charset="0"/>
              <a:ea typeface="ＭＳ Ｐゴシック" pitchFamily="-32" charset="-128"/>
            </a:endParaRPr>
          </a:p>
        </p:txBody>
      </p:sp>
      <p:sp>
        <p:nvSpPr>
          <p:cNvPr id="48174" name="Rectangle 47"/>
          <p:cNvSpPr>
            <a:spLocks noChangeArrowheads="1"/>
          </p:cNvSpPr>
          <p:nvPr/>
        </p:nvSpPr>
        <p:spPr bwMode="auto">
          <a:xfrm flipH="1">
            <a:off x="982663" y="4645025"/>
            <a:ext cx="222250" cy="365125"/>
          </a:xfrm>
          <a:prstGeom prst="rect">
            <a:avLst/>
          </a:prstGeom>
          <a:noFill/>
          <a:ln w="9525">
            <a:noFill/>
            <a:miter lim="800000"/>
            <a:headEnd/>
            <a:tailEnd/>
          </a:ln>
        </p:spPr>
        <p:txBody>
          <a:bodyPr wrap="none" lIns="0" tIns="0" rIns="0" bIns="0">
            <a:spAutoFit/>
          </a:bodyPr>
          <a:lstStyle/>
          <a:p>
            <a:r>
              <a:rPr lang="en-US" sz="2400">
                <a:solidFill>
                  <a:srgbClr val="000000"/>
                </a:solidFill>
                <a:latin typeface="Arial Narrow" pitchFamily="34" charset="0"/>
                <a:ea typeface="ＭＳ Ｐゴシック" pitchFamily="-32" charset="-128"/>
              </a:rPr>
              <a:t>-2</a:t>
            </a:r>
            <a:endParaRPr lang="en-US" sz="2400">
              <a:latin typeface="Arial Narrow" pitchFamily="34" charset="0"/>
              <a:ea typeface="ＭＳ Ｐゴシック" pitchFamily="-32" charset="-128"/>
            </a:endParaRPr>
          </a:p>
        </p:txBody>
      </p:sp>
      <p:sp>
        <p:nvSpPr>
          <p:cNvPr id="48175" name="Rectangle 48"/>
          <p:cNvSpPr>
            <a:spLocks noChangeArrowheads="1"/>
          </p:cNvSpPr>
          <p:nvPr/>
        </p:nvSpPr>
        <p:spPr bwMode="auto">
          <a:xfrm flipH="1">
            <a:off x="885825" y="3992563"/>
            <a:ext cx="430213" cy="365125"/>
          </a:xfrm>
          <a:prstGeom prst="rect">
            <a:avLst/>
          </a:prstGeom>
          <a:noFill/>
          <a:ln w="9525">
            <a:noFill/>
            <a:miter lim="800000"/>
            <a:headEnd/>
            <a:tailEnd/>
          </a:ln>
        </p:spPr>
        <p:txBody>
          <a:bodyPr wrap="none" lIns="0" tIns="0" rIns="0" bIns="0">
            <a:spAutoFit/>
          </a:bodyPr>
          <a:lstStyle/>
          <a:p>
            <a:r>
              <a:rPr lang="en-US" sz="2400">
                <a:solidFill>
                  <a:srgbClr val="000000"/>
                </a:solidFill>
                <a:latin typeface="Arial Narrow" pitchFamily="34" charset="0"/>
                <a:ea typeface="ＭＳ Ｐゴシック" pitchFamily="-32" charset="-128"/>
              </a:rPr>
              <a:t>-1.5</a:t>
            </a:r>
            <a:endParaRPr lang="en-US" sz="2400">
              <a:latin typeface="Arial Narrow" pitchFamily="34" charset="0"/>
              <a:ea typeface="ＭＳ Ｐゴシック" pitchFamily="-32" charset="-128"/>
            </a:endParaRPr>
          </a:p>
        </p:txBody>
      </p:sp>
      <p:sp>
        <p:nvSpPr>
          <p:cNvPr id="48176" name="Rectangle 49"/>
          <p:cNvSpPr>
            <a:spLocks noChangeArrowheads="1"/>
          </p:cNvSpPr>
          <p:nvPr/>
        </p:nvSpPr>
        <p:spPr bwMode="auto">
          <a:xfrm flipH="1">
            <a:off x="982663" y="3338513"/>
            <a:ext cx="222250" cy="365125"/>
          </a:xfrm>
          <a:prstGeom prst="rect">
            <a:avLst/>
          </a:prstGeom>
          <a:noFill/>
          <a:ln w="9525">
            <a:noFill/>
            <a:miter lim="800000"/>
            <a:headEnd/>
            <a:tailEnd/>
          </a:ln>
        </p:spPr>
        <p:txBody>
          <a:bodyPr wrap="none" lIns="0" tIns="0" rIns="0" bIns="0">
            <a:spAutoFit/>
          </a:bodyPr>
          <a:lstStyle/>
          <a:p>
            <a:r>
              <a:rPr lang="en-US" sz="2400">
                <a:solidFill>
                  <a:srgbClr val="000000"/>
                </a:solidFill>
                <a:latin typeface="Arial Narrow" pitchFamily="34" charset="0"/>
                <a:ea typeface="ＭＳ Ｐゴシック" pitchFamily="-32" charset="-128"/>
              </a:rPr>
              <a:t>-1</a:t>
            </a:r>
            <a:endParaRPr lang="en-US" sz="2400">
              <a:latin typeface="Arial Narrow" pitchFamily="34" charset="0"/>
              <a:ea typeface="ＭＳ Ｐゴシック" pitchFamily="-32" charset="-128"/>
            </a:endParaRPr>
          </a:p>
        </p:txBody>
      </p:sp>
      <p:sp>
        <p:nvSpPr>
          <p:cNvPr id="48177" name="Rectangle 50"/>
          <p:cNvSpPr>
            <a:spLocks noChangeArrowheads="1"/>
          </p:cNvSpPr>
          <p:nvPr/>
        </p:nvSpPr>
        <p:spPr bwMode="auto">
          <a:xfrm flipH="1">
            <a:off x="885825" y="2678113"/>
            <a:ext cx="430213" cy="365125"/>
          </a:xfrm>
          <a:prstGeom prst="rect">
            <a:avLst/>
          </a:prstGeom>
          <a:noFill/>
          <a:ln w="9525">
            <a:noFill/>
            <a:miter lim="800000"/>
            <a:headEnd/>
            <a:tailEnd/>
          </a:ln>
        </p:spPr>
        <p:txBody>
          <a:bodyPr wrap="none" lIns="0" tIns="0" rIns="0" bIns="0">
            <a:spAutoFit/>
          </a:bodyPr>
          <a:lstStyle/>
          <a:p>
            <a:r>
              <a:rPr lang="en-US" sz="2400">
                <a:solidFill>
                  <a:srgbClr val="000000"/>
                </a:solidFill>
                <a:latin typeface="Arial Narrow" pitchFamily="34" charset="0"/>
                <a:ea typeface="ＭＳ Ｐゴシック" pitchFamily="-32" charset="-128"/>
              </a:rPr>
              <a:t>-0.5</a:t>
            </a:r>
            <a:endParaRPr lang="en-US" sz="2400">
              <a:latin typeface="Arial Narrow" pitchFamily="34" charset="0"/>
              <a:ea typeface="ＭＳ Ｐゴシック" pitchFamily="-32" charset="-128"/>
            </a:endParaRPr>
          </a:p>
        </p:txBody>
      </p:sp>
      <p:sp>
        <p:nvSpPr>
          <p:cNvPr id="48178" name="Rectangle 51"/>
          <p:cNvSpPr>
            <a:spLocks noChangeArrowheads="1"/>
          </p:cNvSpPr>
          <p:nvPr/>
        </p:nvSpPr>
        <p:spPr bwMode="auto">
          <a:xfrm flipH="1">
            <a:off x="1017588" y="2022475"/>
            <a:ext cx="139700" cy="365125"/>
          </a:xfrm>
          <a:prstGeom prst="rect">
            <a:avLst/>
          </a:prstGeom>
          <a:noFill/>
          <a:ln w="9525">
            <a:noFill/>
            <a:miter lim="800000"/>
            <a:headEnd/>
            <a:tailEnd/>
          </a:ln>
        </p:spPr>
        <p:txBody>
          <a:bodyPr wrap="none" lIns="0" tIns="0" rIns="0" bIns="0">
            <a:spAutoFit/>
          </a:bodyPr>
          <a:lstStyle/>
          <a:p>
            <a:r>
              <a:rPr lang="en-US" sz="2400">
                <a:solidFill>
                  <a:srgbClr val="000000"/>
                </a:solidFill>
                <a:latin typeface="Arial Narrow" pitchFamily="34" charset="0"/>
                <a:ea typeface="ＭＳ Ｐゴシック" pitchFamily="-32" charset="-128"/>
              </a:rPr>
              <a:t>0</a:t>
            </a:r>
            <a:endParaRPr lang="en-US" sz="2400">
              <a:latin typeface="Arial Narrow" pitchFamily="34" charset="0"/>
              <a:ea typeface="ＭＳ Ｐゴシック" pitchFamily="-32" charset="-128"/>
            </a:endParaRPr>
          </a:p>
        </p:txBody>
      </p:sp>
      <p:sp>
        <p:nvSpPr>
          <p:cNvPr id="48179" name="Line 52"/>
          <p:cNvSpPr>
            <a:spLocks noChangeShapeType="1"/>
          </p:cNvSpPr>
          <p:nvPr/>
        </p:nvSpPr>
        <p:spPr bwMode="auto">
          <a:xfrm>
            <a:off x="5360988" y="3465513"/>
            <a:ext cx="1570037" cy="0"/>
          </a:xfrm>
          <a:prstGeom prst="line">
            <a:avLst/>
          </a:prstGeom>
          <a:noFill/>
          <a:ln w="0">
            <a:solidFill>
              <a:srgbClr val="000000"/>
            </a:solidFill>
            <a:round/>
            <a:headEnd/>
            <a:tailEnd/>
          </a:ln>
        </p:spPr>
        <p:txBody>
          <a:bodyPr/>
          <a:lstStyle/>
          <a:p>
            <a:endParaRPr lang="en-US"/>
          </a:p>
        </p:txBody>
      </p:sp>
      <p:sp>
        <p:nvSpPr>
          <p:cNvPr id="48180" name="Rectangle 53"/>
          <p:cNvSpPr>
            <a:spLocks noChangeArrowheads="1"/>
          </p:cNvSpPr>
          <p:nvPr/>
        </p:nvSpPr>
        <p:spPr bwMode="auto">
          <a:xfrm flipH="1">
            <a:off x="7040563" y="1425575"/>
            <a:ext cx="1666875" cy="730250"/>
          </a:xfrm>
          <a:prstGeom prst="rect">
            <a:avLst/>
          </a:prstGeom>
          <a:noFill/>
          <a:ln w="9525">
            <a:noFill/>
            <a:miter lim="800000"/>
            <a:headEnd/>
            <a:tailEnd/>
          </a:ln>
        </p:spPr>
        <p:txBody>
          <a:bodyPr wrap="none" lIns="0" tIns="0" rIns="0" bIns="0">
            <a:spAutoFit/>
          </a:bodyPr>
          <a:lstStyle/>
          <a:p>
            <a:r>
              <a:rPr lang="en-US" sz="2400">
                <a:solidFill>
                  <a:srgbClr val="000000"/>
                </a:solidFill>
                <a:latin typeface="Arial Narrow" pitchFamily="34" charset="0"/>
                <a:ea typeface="ＭＳ Ｐゴシック" pitchFamily="-32" charset="-128"/>
              </a:rPr>
              <a:t>1.0 </a:t>
            </a:r>
            <a:br>
              <a:rPr lang="en-US" sz="2400">
                <a:solidFill>
                  <a:srgbClr val="000000"/>
                </a:solidFill>
                <a:latin typeface="Arial Narrow" pitchFamily="34" charset="0"/>
                <a:ea typeface="ＭＳ Ｐゴシック" pitchFamily="-32" charset="-128"/>
              </a:rPr>
            </a:br>
            <a:r>
              <a:rPr lang="en-US" sz="2400">
                <a:solidFill>
                  <a:srgbClr val="000000"/>
                </a:solidFill>
                <a:latin typeface="Arial Narrow" pitchFamily="34" charset="0"/>
                <a:ea typeface="ＭＳ Ｐゴシック" pitchFamily="-32" charset="-128"/>
              </a:rPr>
              <a:t>(9524 bubbles)</a:t>
            </a:r>
            <a:endParaRPr lang="en-US" sz="2400">
              <a:latin typeface="Arial Narrow" pitchFamily="34" charset="0"/>
              <a:ea typeface="ＭＳ Ｐゴシック" pitchFamily="-32" charset="-128"/>
            </a:endParaRPr>
          </a:p>
        </p:txBody>
      </p:sp>
      <p:sp>
        <p:nvSpPr>
          <p:cNvPr id="48181" name="Line 54"/>
          <p:cNvSpPr>
            <a:spLocks noChangeShapeType="1"/>
          </p:cNvSpPr>
          <p:nvPr/>
        </p:nvSpPr>
        <p:spPr bwMode="auto">
          <a:xfrm flipH="1">
            <a:off x="6932613" y="1495425"/>
            <a:ext cx="3175" cy="4594225"/>
          </a:xfrm>
          <a:prstGeom prst="line">
            <a:avLst/>
          </a:prstGeom>
          <a:noFill/>
          <a:ln w="0">
            <a:solidFill>
              <a:srgbClr val="000000"/>
            </a:solidFill>
            <a:round/>
            <a:headEnd/>
            <a:tailEnd/>
          </a:ln>
        </p:spPr>
        <p:txBody>
          <a:bodyPr/>
          <a:lstStyle/>
          <a:p>
            <a:endParaRPr lang="en-US"/>
          </a:p>
        </p:txBody>
      </p:sp>
      <p:sp>
        <p:nvSpPr>
          <p:cNvPr id="48182" name="Line 55"/>
          <p:cNvSpPr>
            <a:spLocks noChangeShapeType="1"/>
          </p:cNvSpPr>
          <p:nvPr/>
        </p:nvSpPr>
        <p:spPr bwMode="auto">
          <a:xfrm flipH="1">
            <a:off x="6935788" y="5432425"/>
            <a:ext cx="25400" cy="1588"/>
          </a:xfrm>
          <a:prstGeom prst="line">
            <a:avLst/>
          </a:prstGeom>
          <a:noFill/>
          <a:ln w="0">
            <a:solidFill>
              <a:srgbClr val="000000"/>
            </a:solidFill>
            <a:round/>
            <a:headEnd/>
            <a:tailEnd/>
          </a:ln>
        </p:spPr>
        <p:txBody>
          <a:bodyPr/>
          <a:lstStyle/>
          <a:p>
            <a:endParaRPr lang="en-US"/>
          </a:p>
        </p:txBody>
      </p:sp>
      <p:sp>
        <p:nvSpPr>
          <p:cNvPr id="48183" name="Line 56"/>
          <p:cNvSpPr>
            <a:spLocks noChangeShapeType="1"/>
          </p:cNvSpPr>
          <p:nvPr/>
        </p:nvSpPr>
        <p:spPr bwMode="auto">
          <a:xfrm flipH="1">
            <a:off x="6935788" y="4840288"/>
            <a:ext cx="25400" cy="1587"/>
          </a:xfrm>
          <a:prstGeom prst="line">
            <a:avLst/>
          </a:prstGeom>
          <a:noFill/>
          <a:ln w="0">
            <a:solidFill>
              <a:srgbClr val="000000"/>
            </a:solidFill>
            <a:round/>
            <a:headEnd/>
            <a:tailEnd/>
          </a:ln>
        </p:spPr>
        <p:txBody>
          <a:bodyPr/>
          <a:lstStyle/>
          <a:p>
            <a:endParaRPr lang="en-US"/>
          </a:p>
        </p:txBody>
      </p:sp>
      <p:sp>
        <p:nvSpPr>
          <p:cNvPr id="48184" name="Line 57"/>
          <p:cNvSpPr>
            <a:spLocks noChangeShapeType="1"/>
          </p:cNvSpPr>
          <p:nvPr/>
        </p:nvSpPr>
        <p:spPr bwMode="auto">
          <a:xfrm flipH="1">
            <a:off x="6935788" y="4495800"/>
            <a:ext cx="25400" cy="1588"/>
          </a:xfrm>
          <a:prstGeom prst="line">
            <a:avLst/>
          </a:prstGeom>
          <a:noFill/>
          <a:ln w="0">
            <a:solidFill>
              <a:srgbClr val="000000"/>
            </a:solidFill>
            <a:round/>
            <a:headEnd/>
            <a:tailEnd/>
          </a:ln>
        </p:spPr>
        <p:txBody>
          <a:bodyPr/>
          <a:lstStyle/>
          <a:p>
            <a:endParaRPr lang="en-US"/>
          </a:p>
        </p:txBody>
      </p:sp>
      <p:sp>
        <p:nvSpPr>
          <p:cNvPr id="48185" name="Line 58"/>
          <p:cNvSpPr>
            <a:spLocks noChangeShapeType="1"/>
          </p:cNvSpPr>
          <p:nvPr/>
        </p:nvSpPr>
        <p:spPr bwMode="auto">
          <a:xfrm flipH="1">
            <a:off x="6935788" y="4249738"/>
            <a:ext cx="25400" cy="0"/>
          </a:xfrm>
          <a:prstGeom prst="line">
            <a:avLst/>
          </a:prstGeom>
          <a:noFill/>
          <a:ln w="0">
            <a:solidFill>
              <a:srgbClr val="000000"/>
            </a:solidFill>
            <a:round/>
            <a:headEnd/>
            <a:tailEnd/>
          </a:ln>
        </p:spPr>
        <p:txBody>
          <a:bodyPr/>
          <a:lstStyle/>
          <a:p>
            <a:endParaRPr lang="en-US"/>
          </a:p>
        </p:txBody>
      </p:sp>
      <p:sp>
        <p:nvSpPr>
          <p:cNvPr id="48186" name="Line 59"/>
          <p:cNvSpPr>
            <a:spLocks noChangeShapeType="1"/>
          </p:cNvSpPr>
          <p:nvPr/>
        </p:nvSpPr>
        <p:spPr bwMode="auto">
          <a:xfrm flipH="1">
            <a:off x="6935788" y="4056063"/>
            <a:ext cx="25400" cy="1587"/>
          </a:xfrm>
          <a:prstGeom prst="line">
            <a:avLst/>
          </a:prstGeom>
          <a:noFill/>
          <a:ln w="0">
            <a:solidFill>
              <a:srgbClr val="000000"/>
            </a:solidFill>
            <a:round/>
            <a:headEnd/>
            <a:tailEnd/>
          </a:ln>
        </p:spPr>
        <p:txBody>
          <a:bodyPr/>
          <a:lstStyle/>
          <a:p>
            <a:endParaRPr lang="en-US"/>
          </a:p>
        </p:txBody>
      </p:sp>
      <p:sp>
        <p:nvSpPr>
          <p:cNvPr id="48187" name="Line 60"/>
          <p:cNvSpPr>
            <a:spLocks noChangeShapeType="1"/>
          </p:cNvSpPr>
          <p:nvPr/>
        </p:nvSpPr>
        <p:spPr bwMode="auto">
          <a:xfrm flipH="1">
            <a:off x="6935788" y="3895725"/>
            <a:ext cx="25400" cy="1588"/>
          </a:xfrm>
          <a:prstGeom prst="line">
            <a:avLst/>
          </a:prstGeom>
          <a:noFill/>
          <a:ln w="0">
            <a:solidFill>
              <a:srgbClr val="000000"/>
            </a:solidFill>
            <a:round/>
            <a:headEnd/>
            <a:tailEnd/>
          </a:ln>
        </p:spPr>
        <p:txBody>
          <a:bodyPr/>
          <a:lstStyle/>
          <a:p>
            <a:endParaRPr lang="en-US"/>
          </a:p>
        </p:txBody>
      </p:sp>
      <p:sp>
        <p:nvSpPr>
          <p:cNvPr id="48188" name="Line 61"/>
          <p:cNvSpPr>
            <a:spLocks noChangeShapeType="1"/>
          </p:cNvSpPr>
          <p:nvPr/>
        </p:nvSpPr>
        <p:spPr bwMode="auto">
          <a:xfrm flipH="1">
            <a:off x="6935788" y="3771900"/>
            <a:ext cx="25400" cy="1588"/>
          </a:xfrm>
          <a:prstGeom prst="line">
            <a:avLst/>
          </a:prstGeom>
          <a:noFill/>
          <a:ln w="0">
            <a:solidFill>
              <a:srgbClr val="000000"/>
            </a:solidFill>
            <a:round/>
            <a:headEnd/>
            <a:tailEnd/>
          </a:ln>
        </p:spPr>
        <p:txBody>
          <a:bodyPr/>
          <a:lstStyle/>
          <a:p>
            <a:endParaRPr lang="en-US"/>
          </a:p>
        </p:txBody>
      </p:sp>
      <p:sp>
        <p:nvSpPr>
          <p:cNvPr id="48189" name="Line 62"/>
          <p:cNvSpPr>
            <a:spLocks noChangeShapeType="1"/>
          </p:cNvSpPr>
          <p:nvPr/>
        </p:nvSpPr>
        <p:spPr bwMode="auto">
          <a:xfrm flipH="1">
            <a:off x="6935788" y="3657600"/>
            <a:ext cx="25400" cy="1588"/>
          </a:xfrm>
          <a:prstGeom prst="line">
            <a:avLst/>
          </a:prstGeom>
          <a:noFill/>
          <a:ln w="0">
            <a:solidFill>
              <a:srgbClr val="000000"/>
            </a:solidFill>
            <a:round/>
            <a:headEnd/>
            <a:tailEnd/>
          </a:ln>
        </p:spPr>
        <p:txBody>
          <a:bodyPr/>
          <a:lstStyle/>
          <a:p>
            <a:endParaRPr lang="en-US"/>
          </a:p>
        </p:txBody>
      </p:sp>
      <p:sp>
        <p:nvSpPr>
          <p:cNvPr id="48190" name="Line 63"/>
          <p:cNvSpPr>
            <a:spLocks noChangeShapeType="1"/>
          </p:cNvSpPr>
          <p:nvPr/>
        </p:nvSpPr>
        <p:spPr bwMode="auto">
          <a:xfrm flipH="1">
            <a:off x="6935788" y="3551238"/>
            <a:ext cx="25400" cy="3175"/>
          </a:xfrm>
          <a:prstGeom prst="line">
            <a:avLst/>
          </a:prstGeom>
          <a:noFill/>
          <a:ln w="0">
            <a:solidFill>
              <a:srgbClr val="000000"/>
            </a:solidFill>
            <a:round/>
            <a:headEnd/>
            <a:tailEnd/>
          </a:ln>
        </p:spPr>
        <p:txBody>
          <a:bodyPr/>
          <a:lstStyle/>
          <a:p>
            <a:endParaRPr lang="en-US"/>
          </a:p>
        </p:txBody>
      </p:sp>
      <p:sp>
        <p:nvSpPr>
          <p:cNvPr id="48191" name="Line 64"/>
          <p:cNvSpPr>
            <a:spLocks noChangeShapeType="1"/>
          </p:cNvSpPr>
          <p:nvPr/>
        </p:nvSpPr>
        <p:spPr bwMode="auto">
          <a:xfrm flipH="1">
            <a:off x="6935788" y="3463925"/>
            <a:ext cx="25400" cy="1588"/>
          </a:xfrm>
          <a:prstGeom prst="line">
            <a:avLst/>
          </a:prstGeom>
          <a:noFill/>
          <a:ln w="0">
            <a:solidFill>
              <a:srgbClr val="000000"/>
            </a:solidFill>
            <a:round/>
            <a:headEnd/>
            <a:tailEnd/>
          </a:ln>
        </p:spPr>
        <p:txBody>
          <a:bodyPr/>
          <a:lstStyle/>
          <a:p>
            <a:endParaRPr lang="en-US"/>
          </a:p>
        </p:txBody>
      </p:sp>
      <p:sp>
        <p:nvSpPr>
          <p:cNvPr id="48192" name="Line 65"/>
          <p:cNvSpPr>
            <a:spLocks noChangeShapeType="1"/>
          </p:cNvSpPr>
          <p:nvPr/>
        </p:nvSpPr>
        <p:spPr bwMode="auto">
          <a:xfrm flipH="1">
            <a:off x="6935788" y="2871788"/>
            <a:ext cx="25400" cy="1587"/>
          </a:xfrm>
          <a:prstGeom prst="line">
            <a:avLst/>
          </a:prstGeom>
          <a:noFill/>
          <a:ln w="0">
            <a:solidFill>
              <a:srgbClr val="000000"/>
            </a:solidFill>
            <a:round/>
            <a:headEnd/>
            <a:tailEnd/>
          </a:ln>
        </p:spPr>
        <p:txBody>
          <a:bodyPr/>
          <a:lstStyle/>
          <a:p>
            <a:endParaRPr lang="en-US"/>
          </a:p>
        </p:txBody>
      </p:sp>
      <p:sp>
        <p:nvSpPr>
          <p:cNvPr id="48193" name="Line 66"/>
          <p:cNvSpPr>
            <a:spLocks noChangeShapeType="1"/>
          </p:cNvSpPr>
          <p:nvPr/>
        </p:nvSpPr>
        <p:spPr bwMode="auto">
          <a:xfrm flipH="1">
            <a:off x="6935788" y="2528888"/>
            <a:ext cx="25400" cy="1587"/>
          </a:xfrm>
          <a:prstGeom prst="line">
            <a:avLst/>
          </a:prstGeom>
          <a:noFill/>
          <a:ln w="0">
            <a:solidFill>
              <a:srgbClr val="000000"/>
            </a:solidFill>
            <a:round/>
            <a:headEnd/>
            <a:tailEnd/>
          </a:ln>
        </p:spPr>
        <p:txBody>
          <a:bodyPr/>
          <a:lstStyle/>
          <a:p>
            <a:endParaRPr lang="en-US"/>
          </a:p>
        </p:txBody>
      </p:sp>
      <p:sp>
        <p:nvSpPr>
          <p:cNvPr id="48194" name="Line 67"/>
          <p:cNvSpPr>
            <a:spLocks noChangeShapeType="1"/>
          </p:cNvSpPr>
          <p:nvPr/>
        </p:nvSpPr>
        <p:spPr bwMode="auto">
          <a:xfrm flipH="1">
            <a:off x="6935788" y="2281238"/>
            <a:ext cx="25400" cy="1587"/>
          </a:xfrm>
          <a:prstGeom prst="line">
            <a:avLst/>
          </a:prstGeom>
          <a:noFill/>
          <a:ln w="0">
            <a:solidFill>
              <a:srgbClr val="000000"/>
            </a:solidFill>
            <a:round/>
            <a:headEnd/>
            <a:tailEnd/>
          </a:ln>
        </p:spPr>
        <p:txBody>
          <a:bodyPr/>
          <a:lstStyle/>
          <a:p>
            <a:endParaRPr lang="en-US"/>
          </a:p>
        </p:txBody>
      </p:sp>
      <p:sp>
        <p:nvSpPr>
          <p:cNvPr id="48195" name="Line 68"/>
          <p:cNvSpPr>
            <a:spLocks noChangeShapeType="1"/>
          </p:cNvSpPr>
          <p:nvPr/>
        </p:nvSpPr>
        <p:spPr bwMode="auto">
          <a:xfrm flipH="1">
            <a:off x="6935788" y="2085975"/>
            <a:ext cx="25400" cy="3175"/>
          </a:xfrm>
          <a:prstGeom prst="line">
            <a:avLst/>
          </a:prstGeom>
          <a:noFill/>
          <a:ln w="0">
            <a:solidFill>
              <a:srgbClr val="000000"/>
            </a:solidFill>
            <a:round/>
            <a:headEnd/>
            <a:tailEnd/>
          </a:ln>
        </p:spPr>
        <p:txBody>
          <a:bodyPr/>
          <a:lstStyle/>
          <a:p>
            <a:endParaRPr lang="en-US"/>
          </a:p>
        </p:txBody>
      </p:sp>
      <p:sp>
        <p:nvSpPr>
          <p:cNvPr id="48196" name="Line 69"/>
          <p:cNvSpPr>
            <a:spLocks noChangeShapeType="1"/>
          </p:cNvSpPr>
          <p:nvPr/>
        </p:nvSpPr>
        <p:spPr bwMode="auto">
          <a:xfrm flipH="1">
            <a:off x="6935788" y="1928813"/>
            <a:ext cx="25400" cy="1587"/>
          </a:xfrm>
          <a:prstGeom prst="line">
            <a:avLst/>
          </a:prstGeom>
          <a:noFill/>
          <a:ln w="0">
            <a:solidFill>
              <a:srgbClr val="000000"/>
            </a:solidFill>
            <a:round/>
            <a:headEnd/>
            <a:tailEnd/>
          </a:ln>
        </p:spPr>
        <p:txBody>
          <a:bodyPr/>
          <a:lstStyle/>
          <a:p>
            <a:endParaRPr lang="en-US"/>
          </a:p>
        </p:txBody>
      </p:sp>
      <p:sp>
        <p:nvSpPr>
          <p:cNvPr id="48197" name="Line 70"/>
          <p:cNvSpPr>
            <a:spLocks noChangeShapeType="1"/>
          </p:cNvSpPr>
          <p:nvPr/>
        </p:nvSpPr>
        <p:spPr bwMode="auto">
          <a:xfrm flipH="1">
            <a:off x="6935788" y="1804988"/>
            <a:ext cx="25400" cy="1587"/>
          </a:xfrm>
          <a:prstGeom prst="line">
            <a:avLst/>
          </a:prstGeom>
          <a:noFill/>
          <a:ln w="0">
            <a:solidFill>
              <a:srgbClr val="000000"/>
            </a:solidFill>
            <a:round/>
            <a:headEnd/>
            <a:tailEnd/>
          </a:ln>
        </p:spPr>
        <p:txBody>
          <a:bodyPr/>
          <a:lstStyle/>
          <a:p>
            <a:endParaRPr lang="en-US"/>
          </a:p>
        </p:txBody>
      </p:sp>
      <p:sp>
        <p:nvSpPr>
          <p:cNvPr id="48198" name="Line 71"/>
          <p:cNvSpPr>
            <a:spLocks noChangeShapeType="1"/>
          </p:cNvSpPr>
          <p:nvPr/>
        </p:nvSpPr>
        <p:spPr bwMode="auto">
          <a:xfrm flipH="1">
            <a:off x="6935788" y="1690688"/>
            <a:ext cx="25400" cy="0"/>
          </a:xfrm>
          <a:prstGeom prst="line">
            <a:avLst/>
          </a:prstGeom>
          <a:noFill/>
          <a:ln w="0">
            <a:solidFill>
              <a:srgbClr val="000000"/>
            </a:solidFill>
            <a:round/>
            <a:headEnd/>
            <a:tailEnd/>
          </a:ln>
        </p:spPr>
        <p:txBody>
          <a:bodyPr/>
          <a:lstStyle/>
          <a:p>
            <a:endParaRPr lang="en-US"/>
          </a:p>
        </p:txBody>
      </p:sp>
      <p:sp>
        <p:nvSpPr>
          <p:cNvPr id="48199" name="Line 72"/>
          <p:cNvSpPr>
            <a:spLocks noChangeShapeType="1"/>
          </p:cNvSpPr>
          <p:nvPr/>
        </p:nvSpPr>
        <p:spPr bwMode="auto">
          <a:xfrm flipH="1">
            <a:off x="6935788" y="1584325"/>
            <a:ext cx="25400" cy="0"/>
          </a:xfrm>
          <a:prstGeom prst="line">
            <a:avLst/>
          </a:prstGeom>
          <a:noFill/>
          <a:ln w="0">
            <a:solidFill>
              <a:srgbClr val="000000"/>
            </a:solidFill>
            <a:round/>
            <a:headEnd/>
            <a:tailEnd/>
          </a:ln>
        </p:spPr>
        <p:txBody>
          <a:bodyPr/>
          <a:lstStyle/>
          <a:p>
            <a:endParaRPr lang="en-US"/>
          </a:p>
        </p:txBody>
      </p:sp>
      <p:sp>
        <p:nvSpPr>
          <p:cNvPr id="48200" name="Line 73"/>
          <p:cNvSpPr>
            <a:spLocks noChangeShapeType="1"/>
          </p:cNvSpPr>
          <p:nvPr/>
        </p:nvSpPr>
        <p:spPr bwMode="auto">
          <a:xfrm flipH="1">
            <a:off x="6935788" y="1495425"/>
            <a:ext cx="25400" cy="1588"/>
          </a:xfrm>
          <a:prstGeom prst="line">
            <a:avLst/>
          </a:prstGeom>
          <a:noFill/>
          <a:ln w="0">
            <a:solidFill>
              <a:srgbClr val="000000"/>
            </a:solidFill>
            <a:round/>
            <a:headEnd/>
            <a:tailEnd/>
          </a:ln>
        </p:spPr>
        <p:txBody>
          <a:bodyPr/>
          <a:lstStyle/>
          <a:p>
            <a:endParaRPr lang="en-US"/>
          </a:p>
        </p:txBody>
      </p:sp>
      <p:sp>
        <p:nvSpPr>
          <p:cNvPr id="48201" name="Line 74"/>
          <p:cNvSpPr>
            <a:spLocks noChangeShapeType="1"/>
          </p:cNvSpPr>
          <p:nvPr/>
        </p:nvSpPr>
        <p:spPr bwMode="auto">
          <a:xfrm flipH="1">
            <a:off x="6935788" y="5432425"/>
            <a:ext cx="36512" cy="1588"/>
          </a:xfrm>
          <a:prstGeom prst="line">
            <a:avLst/>
          </a:prstGeom>
          <a:noFill/>
          <a:ln w="0">
            <a:solidFill>
              <a:srgbClr val="000000"/>
            </a:solidFill>
            <a:round/>
            <a:headEnd/>
            <a:tailEnd/>
          </a:ln>
        </p:spPr>
        <p:txBody>
          <a:bodyPr/>
          <a:lstStyle/>
          <a:p>
            <a:endParaRPr lang="en-US"/>
          </a:p>
        </p:txBody>
      </p:sp>
      <p:sp>
        <p:nvSpPr>
          <p:cNvPr id="48202" name="Line 75"/>
          <p:cNvSpPr>
            <a:spLocks noChangeShapeType="1"/>
          </p:cNvSpPr>
          <p:nvPr/>
        </p:nvSpPr>
        <p:spPr bwMode="auto">
          <a:xfrm flipH="1">
            <a:off x="6935788" y="3463925"/>
            <a:ext cx="36512" cy="1588"/>
          </a:xfrm>
          <a:prstGeom prst="line">
            <a:avLst/>
          </a:prstGeom>
          <a:noFill/>
          <a:ln w="0">
            <a:solidFill>
              <a:srgbClr val="000000"/>
            </a:solidFill>
            <a:round/>
            <a:headEnd/>
            <a:tailEnd/>
          </a:ln>
        </p:spPr>
        <p:txBody>
          <a:bodyPr/>
          <a:lstStyle/>
          <a:p>
            <a:endParaRPr lang="en-US"/>
          </a:p>
        </p:txBody>
      </p:sp>
      <p:sp>
        <p:nvSpPr>
          <p:cNvPr id="48203" name="Line 76"/>
          <p:cNvSpPr>
            <a:spLocks noChangeShapeType="1"/>
          </p:cNvSpPr>
          <p:nvPr/>
        </p:nvSpPr>
        <p:spPr bwMode="auto">
          <a:xfrm flipH="1">
            <a:off x="6935788" y="1495425"/>
            <a:ext cx="36512" cy="1588"/>
          </a:xfrm>
          <a:prstGeom prst="line">
            <a:avLst/>
          </a:prstGeom>
          <a:noFill/>
          <a:ln w="0">
            <a:solidFill>
              <a:srgbClr val="000000"/>
            </a:solidFill>
            <a:round/>
            <a:headEnd/>
            <a:tailEnd/>
          </a:ln>
        </p:spPr>
        <p:txBody>
          <a:bodyPr/>
          <a:lstStyle/>
          <a:p>
            <a:endParaRPr lang="en-US"/>
          </a:p>
        </p:txBody>
      </p:sp>
      <p:sp>
        <p:nvSpPr>
          <p:cNvPr id="48204" name="Rectangle 77"/>
          <p:cNvSpPr>
            <a:spLocks noChangeArrowheads="1"/>
          </p:cNvSpPr>
          <p:nvPr/>
        </p:nvSpPr>
        <p:spPr bwMode="auto">
          <a:xfrm flipH="1">
            <a:off x="7045325" y="5360988"/>
            <a:ext cx="485775" cy="365125"/>
          </a:xfrm>
          <a:prstGeom prst="rect">
            <a:avLst/>
          </a:prstGeom>
          <a:noFill/>
          <a:ln w="9525">
            <a:noFill/>
            <a:miter lim="800000"/>
            <a:headEnd/>
            <a:tailEnd/>
          </a:ln>
        </p:spPr>
        <p:txBody>
          <a:bodyPr wrap="none" lIns="0" tIns="0" rIns="0" bIns="0">
            <a:spAutoFit/>
          </a:bodyPr>
          <a:lstStyle/>
          <a:p>
            <a:r>
              <a:rPr lang="en-US" sz="2400">
                <a:solidFill>
                  <a:srgbClr val="000000"/>
                </a:solidFill>
                <a:latin typeface="Arial Narrow" pitchFamily="34" charset="0"/>
                <a:ea typeface="ＭＳ Ｐゴシック" pitchFamily="-32" charset="-128"/>
              </a:rPr>
              <a:t>0.01</a:t>
            </a:r>
            <a:endParaRPr lang="en-US" sz="2400">
              <a:latin typeface="Arial Narrow" pitchFamily="34" charset="0"/>
              <a:ea typeface="ＭＳ Ｐゴシック" pitchFamily="-32" charset="-128"/>
            </a:endParaRPr>
          </a:p>
        </p:txBody>
      </p:sp>
      <p:sp>
        <p:nvSpPr>
          <p:cNvPr id="48205" name="Rectangle 78"/>
          <p:cNvSpPr>
            <a:spLocks noChangeArrowheads="1"/>
          </p:cNvSpPr>
          <p:nvPr/>
        </p:nvSpPr>
        <p:spPr bwMode="auto">
          <a:xfrm flipH="1">
            <a:off x="7045325" y="3394075"/>
            <a:ext cx="347663" cy="365125"/>
          </a:xfrm>
          <a:prstGeom prst="rect">
            <a:avLst/>
          </a:prstGeom>
          <a:noFill/>
          <a:ln w="9525">
            <a:noFill/>
            <a:miter lim="800000"/>
            <a:headEnd/>
            <a:tailEnd/>
          </a:ln>
        </p:spPr>
        <p:txBody>
          <a:bodyPr wrap="none" lIns="0" tIns="0" rIns="0" bIns="0">
            <a:spAutoFit/>
          </a:bodyPr>
          <a:lstStyle/>
          <a:p>
            <a:r>
              <a:rPr lang="en-US" sz="2400">
                <a:solidFill>
                  <a:srgbClr val="000000"/>
                </a:solidFill>
                <a:latin typeface="Arial Narrow" pitchFamily="34" charset="0"/>
                <a:ea typeface="ＭＳ Ｐゴシック" pitchFamily="-32" charset="-128"/>
              </a:rPr>
              <a:t>0.1</a:t>
            </a:r>
            <a:endParaRPr lang="en-US" sz="2400">
              <a:latin typeface="Arial Narrow" pitchFamily="34" charset="0"/>
              <a:ea typeface="ＭＳ Ｐゴシック" pitchFamily="-32" charset="-128"/>
            </a:endParaRPr>
          </a:p>
        </p:txBody>
      </p:sp>
      <p:sp>
        <p:nvSpPr>
          <p:cNvPr id="48206" name="Line 79"/>
          <p:cNvSpPr>
            <a:spLocks noChangeShapeType="1"/>
          </p:cNvSpPr>
          <p:nvPr/>
        </p:nvSpPr>
        <p:spPr bwMode="auto">
          <a:xfrm flipH="1">
            <a:off x="1279525" y="1495425"/>
            <a:ext cx="38100" cy="1588"/>
          </a:xfrm>
          <a:prstGeom prst="line">
            <a:avLst/>
          </a:prstGeom>
          <a:noFill/>
          <a:ln w="0">
            <a:solidFill>
              <a:srgbClr val="000000"/>
            </a:solidFill>
            <a:round/>
            <a:headEnd/>
            <a:tailEnd/>
          </a:ln>
        </p:spPr>
        <p:txBody>
          <a:bodyPr/>
          <a:lstStyle/>
          <a:p>
            <a:endParaRPr lang="en-US"/>
          </a:p>
        </p:txBody>
      </p:sp>
      <p:sp>
        <p:nvSpPr>
          <p:cNvPr id="48207" name="Rectangle 80"/>
          <p:cNvSpPr>
            <a:spLocks noChangeArrowheads="1"/>
          </p:cNvSpPr>
          <p:nvPr/>
        </p:nvSpPr>
        <p:spPr bwMode="auto">
          <a:xfrm flipH="1">
            <a:off x="885825" y="1484313"/>
            <a:ext cx="347663" cy="365125"/>
          </a:xfrm>
          <a:prstGeom prst="rect">
            <a:avLst/>
          </a:prstGeom>
          <a:noFill/>
          <a:ln w="9525">
            <a:noFill/>
            <a:miter lim="800000"/>
            <a:headEnd/>
            <a:tailEnd/>
          </a:ln>
        </p:spPr>
        <p:txBody>
          <a:bodyPr wrap="none" lIns="0" tIns="0" rIns="0" bIns="0">
            <a:spAutoFit/>
          </a:bodyPr>
          <a:lstStyle/>
          <a:p>
            <a:r>
              <a:rPr lang="en-US" sz="2400">
                <a:solidFill>
                  <a:srgbClr val="000000"/>
                </a:solidFill>
                <a:latin typeface="Arial Narrow" pitchFamily="34" charset="0"/>
                <a:ea typeface="ＭＳ Ｐゴシック" pitchFamily="-32" charset="-128"/>
              </a:rPr>
              <a:t>0.5</a:t>
            </a:r>
            <a:endParaRPr lang="en-US" sz="2400">
              <a:latin typeface="Arial Narrow" pitchFamily="34" charset="0"/>
              <a:ea typeface="ＭＳ Ｐゴシック" pitchFamily="-32" charset="-128"/>
            </a:endParaRPr>
          </a:p>
        </p:txBody>
      </p:sp>
      <p:sp>
        <p:nvSpPr>
          <p:cNvPr id="48208" name="Line 81"/>
          <p:cNvSpPr>
            <a:spLocks noChangeShapeType="1"/>
          </p:cNvSpPr>
          <p:nvPr/>
        </p:nvSpPr>
        <p:spPr bwMode="auto">
          <a:xfrm>
            <a:off x="1279525" y="2154238"/>
            <a:ext cx="1571625" cy="0"/>
          </a:xfrm>
          <a:prstGeom prst="line">
            <a:avLst/>
          </a:prstGeom>
          <a:noFill/>
          <a:ln w="0">
            <a:solidFill>
              <a:srgbClr val="000000"/>
            </a:solidFill>
            <a:round/>
            <a:headEnd/>
            <a:tailEnd/>
          </a:ln>
        </p:spPr>
        <p:txBody>
          <a:bodyPr/>
          <a:lstStyle/>
          <a:p>
            <a:endParaRPr lang="en-US"/>
          </a:p>
        </p:txBody>
      </p:sp>
      <p:sp>
        <p:nvSpPr>
          <p:cNvPr id="48209" name="Line 82"/>
          <p:cNvSpPr>
            <a:spLocks noChangeShapeType="1"/>
          </p:cNvSpPr>
          <p:nvPr/>
        </p:nvSpPr>
        <p:spPr bwMode="auto">
          <a:xfrm flipV="1">
            <a:off x="6931025" y="6091238"/>
            <a:ext cx="0" cy="26987"/>
          </a:xfrm>
          <a:prstGeom prst="line">
            <a:avLst/>
          </a:prstGeom>
          <a:noFill/>
          <a:ln w="0">
            <a:solidFill>
              <a:srgbClr val="000000"/>
            </a:solidFill>
            <a:round/>
            <a:headEnd/>
            <a:tailEnd/>
          </a:ln>
        </p:spPr>
        <p:txBody>
          <a:bodyPr/>
          <a:lstStyle/>
          <a:p>
            <a:endParaRPr lang="en-US"/>
          </a:p>
        </p:txBody>
      </p:sp>
      <p:grpSp>
        <p:nvGrpSpPr>
          <p:cNvPr id="48210" name="Group 83"/>
          <p:cNvGrpSpPr>
            <a:grpSpLocks/>
          </p:cNvGrpSpPr>
          <p:nvPr/>
        </p:nvGrpSpPr>
        <p:grpSpPr bwMode="auto">
          <a:xfrm>
            <a:off x="1287463" y="6107113"/>
            <a:ext cx="5913437" cy="365125"/>
            <a:chOff x="13369" y="8466"/>
            <a:chExt cx="3608" cy="248"/>
          </a:xfrm>
        </p:grpSpPr>
        <p:sp>
          <p:nvSpPr>
            <p:cNvPr id="48477" name="Rectangle 84"/>
            <p:cNvSpPr>
              <a:spLocks noChangeArrowheads="1"/>
            </p:cNvSpPr>
            <p:nvPr/>
          </p:nvSpPr>
          <p:spPr bwMode="auto">
            <a:xfrm>
              <a:off x="13369" y="8466"/>
              <a:ext cx="85" cy="248"/>
            </a:xfrm>
            <a:prstGeom prst="rect">
              <a:avLst/>
            </a:prstGeom>
            <a:noFill/>
            <a:ln w="9525">
              <a:noFill/>
              <a:miter lim="800000"/>
              <a:headEnd/>
              <a:tailEnd/>
            </a:ln>
          </p:spPr>
          <p:txBody>
            <a:bodyPr wrap="none" lIns="0" tIns="0" rIns="0" bIns="0">
              <a:spAutoFit/>
            </a:bodyPr>
            <a:lstStyle/>
            <a:p>
              <a:r>
                <a:rPr lang="en-US" sz="2400">
                  <a:solidFill>
                    <a:srgbClr val="000000"/>
                  </a:solidFill>
                  <a:latin typeface="Arial Narrow" pitchFamily="34" charset="0"/>
                  <a:ea typeface="ＭＳ Ｐゴシック" pitchFamily="-32" charset="-128"/>
                </a:rPr>
                <a:t>1</a:t>
              </a:r>
              <a:endParaRPr lang="en-US" sz="2400">
                <a:latin typeface="Arial Narrow" pitchFamily="34" charset="0"/>
                <a:ea typeface="ＭＳ Ｐゴシック" pitchFamily="-32" charset="-128"/>
              </a:endParaRPr>
            </a:p>
          </p:txBody>
        </p:sp>
        <p:sp>
          <p:nvSpPr>
            <p:cNvPr id="48478" name="Rectangle 85"/>
            <p:cNvSpPr>
              <a:spLocks noChangeArrowheads="1"/>
            </p:cNvSpPr>
            <p:nvPr/>
          </p:nvSpPr>
          <p:spPr bwMode="auto">
            <a:xfrm>
              <a:off x="15527" y="8466"/>
              <a:ext cx="170" cy="248"/>
            </a:xfrm>
            <a:prstGeom prst="rect">
              <a:avLst/>
            </a:prstGeom>
            <a:noFill/>
            <a:ln w="9525">
              <a:noFill/>
              <a:miter lim="800000"/>
              <a:headEnd/>
              <a:tailEnd/>
            </a:ln>
          </p:spPr>
          <p:txBody>
            <a:bodyPr wrap="none" lIns="0" tIns="0" rIns="0" bIns="0">
              <a:spAutoFit/>
            </a:bodyPr>
            <a:lstStyle/>
            <a:p>
              <a:r>
                <a:rPr lang="en-US" sz="2400">
                  <a:solidFill>
                    <a:srgbClr val="000000"/>
                  </a:solidFill>
                  <a:latin typeface="Arial Narrow" pitchFamily="34" charset="0"/>
                  <a:ea typeface="ＭＳ Ｐゴシック" pitchFamily="-32" charset="-128"/>
                </a:rPr>
                <a:t>10</a:t>
              </a:r>
              <a:endParaRPr lang="en-US" sz="2400">
                <a:latin typeface="Arial Narrow" pitchFamily="34" charset="0"/>
                <a:ea typeface="ＭＳ Ｐゴシック" pitchFamily="-32" charset="-128"/>
              </a:endParaRPr>
            </a:p>
          </p:txBody>
        </p:sp>
        <p:sp>
          <p:nvSpPr>
            <p:cNvPr id="48479" name="Rectangle 86"/>
            <p:cNvSpPr>
              <a:spLocks noChangeArrowheads="1"/>
            </p:cNvSpPr>
            <p:nvPr/>
          </p:nvSpPr>
          <p:spPr bwMode="auto">
            <a:xfrm>
              <a:off x="16171" y="8466"/>
              <a:ext cx="170" cy="248"/>
            </a:xfrm>
            <a:prstGeom prst="rect">
              <a:avLst/>
            </a:prstGeom>
            <a:noFill/>
            <a:ln w="9525">
              <a:noFill/>
              <a:miter lim="800000"/>
              <a:headEnd/>
              <a:tailEnd/>
            </a:ln>
          </p:spPr>
          <p:txBody>
            <a:bodyPr wrap="none" lIns="0" tIns="0" rIns="0" bIns="0">
              <a:spAutoFit/>
            </a:bodyPr>
            <a:lstStyle/>
            <a:p>
              <a:r>
                <a:rPr lang="en-US" sz="2400">
                  <a:solidFill>
                    <a:srgbClr val="000000"/>
                  </a:solidFill>
                  <a:latin typeface="Arial Narrow" pitchFamily="34" charset="0"/>
                  <a:ea typeface="ＭＳ Ｐゴシック" pitchFamily="-32" charset="-128"/>
                </a:rPr>
                <a:t>20</a:t>
              </a:r>
              <a:endParaRPr lang="en-US" sz="2400">
                <a:latin typeface="Arial Narrow" pitchFamily="34" charset="0"/>
                <a:ea typeface="ＭＳ Ｐゴシック" pitchFamily="-32" charset="-128"/>
              </a:endParaRPr>
            </a:p>
          </p:txBody>
        </p:sp>
        <p:sp>
          <p:nvSpPr>
            <p:cNvPr id="48480" name="Rectangle 87"/>
            <p:cNvSpPr>
              <a:spLocks noChangeArrowheads="1"/>
            </p:cNvSpPr>
            <p:nvPr/>
          </p:nvSpPr>
          <p:spPr bwMode="auto">
            <a:xfrm>
              <a:off x="16506" y="8466"/>
              <a:ext cx="170" cy="248"/>
            </a:xfrm>
            <a:prstGeom prst="rect">
              <a:avLst/>
            </a:prstGeom>
            <a:noFill/>
            <a:ln w="9525">
              <a:noFill/>
              <a:miter lim="800000"/>
              <a:headEnd/>
              <a:tailEnd/>
            </a:ln>
          </p:spPr>
          <p:txBody>
            <a:bodyPr wrap="none" lIns="0" tIns="0" rIns="0" bIns="0">
              <a:spAutoFit/>
            </a:bodyPr>
            <a:lstStyle/>
            <a:p>
              <a:r>
                <a:rPr lang="en-US" sz="2400">
                  <a:solidFill>
                    <a:srgbClr val="000000"/>
                  </a:solidFill>
                  <a:latin typeface="Arial Narrow" pitchFamily="34" charset="0"/>
                  <a:ea typeface="ＭＳ Ｐゴシック" pitchFamily="-32" charset="-128"/>
                </a:rPr>
                <a:t>30</a:t>
              </a:r>
              <a:endParaRPr lang="en-US" sz="2400">
                <a:latin typeface="Arial Narrow" pitchFamily="34" charset="0"/>
                <a:ea typeface="ＭＳ Ｐゴシック" pitchFamily="-32" charset="-128"/>
              </a:endParaRPr>
            </a:p>
          </p:txBody>
        </p:sp>
        <p:sp>
          <p:nvSpPr>
            <p:cNvPr id="48481" name="Rectangle 88"/>
            <p:cNvSpPr>
              <a:spLocks noChangeArrowheads="1"/>
            </p:cNvSpPr>
            <p:nvPr/>
          </p:nvSpPr>
          <p:spPr bwMode="auto">
            <a:xfrm>
              <a:off x="14406" y="8466"/>
              <a:ext cx="86" cy="248"/>
            </a:xfrm>
            <a:prstGeom prst="rect">
              <a:avLst/>
            </a:prstGeom>
            <a:noFill/>
            <a:ln w="9525">
              <a:noFill/>
              <a:miter lim="800000"/>
              <a:headEnd/>
              <a:tailEnd/>
            </a:ln>
          </p:spPr>
          <p:txBody>
            <a:bodyPr wrap="none" lIns="0" tIns="0" rIns="0" bIns="0">
              <a:spAutoFit/>
            </a:bodyPr>
            <a:lstStyle/>
            <a:p>
              <a:r>
                <a:rPr lang="en-US" sz="2400">
                  <a:solidFill>
                    <a:srgbClr val="000000"/>
                  </a:solidFill>
                  <a:latin typeface="Arial Narrow" pitchFamily="34" charset="0"/>
                  <a:ea typeface="ＭＳ Ｐゴシック" pitchFamily="-32" charset="-128"/>
                </a:rPr>
                <a:t>3</a:t>
              </a:r>
              <a:endParaRPr lang="en-US" sz="2400">
                <a:latin typeface="Arial Narrow" pitchFamily="34" charset="0"/>
                <a:ea typeface="ＭＳ Ｐゴシック" pitchFamily="-32" charset="-128"/>
              </a:endParaRPr>
            </a:p>
          </p:txBody>
        </p:sp>
        <p:sp>
          <p:nvSpPr>
            <p:cNvPr id="48482" name="Rectangle 89"/>
            <p:cNvSpPr>
              <a:spLocks noChangeArrowheads="1"/>
            </p:cNvSpPr>
            <p:nvPr/>
          </p:nvSpPr>
          <p:spPr bwMode="auto">
            <a:xfrm>
              <a:off x="14677" y="8466"/>
              <a:ext cx="85" cy="248"/>
            </a:xfrm>
            <a:prstGeom prst="rect">
              <a:avLst/>
            </a:prstGeom>
            <a:noFill/>
            <a:ln w="9525">
              <a:noFill/>
              <a:miter lim="800000"/>
              <a:headEnd/>
              <a:tailEnd/>
            </a:ln>
          </p:spPr>
          <p:txBody>
            <a:bodyPr wrap="none" lIns="0" tIns="0" rIns="0" bIns="0">
              <a:spAutoFit/>
            </a:bodyPr>
            <a:lstStyle/>
            <a:p>
              <a:r>
                <a:rPr lang="en-US" sz="2400">
                  <a:solidFill>
                    <a:srgbClr val="000000"/>
                  </a:solidFill>
                  <a:latin typeface="Arial Narrow" pitchFamily="34" charset="0"/>
                  <a:ea typeface="ＭＳ Ｐゴシック" pitchFamily="-32" charset="-128"/>
                </a:rPr>
                <a:t>4</a:t>
              </a:r>
              <a:endParaRPr lang="en-US" sz="2400">
                <a:latin typeface="Arial Narrow" pitchFamily="34" charset="0"/>
                <a:ea typeface="ＭＳ Ｐゴシック" pitchFamily="-32" charset="-128"/>
              </a:endParaRPr>
            </a:p>
          </p:txBody>
        </p:sp>
        <p:sp>
          <p:nvSpPr>
            <p:cNvPr id="48483" name="Rectangle 90"/>
            <p:cNvSpPr>
              <a:spLocks noChangeArrowheads="1"/>
            </p:cNvSpPr>
            <p:nvPr/>
          </p:nvSpPr>
          <p:spPr bwMode="auto">
            <a:xfrm>
              <a:off x="14887" y="8466"/>
              <a:ext cx="85" cy="248"/>
            </a:xfrm>
            <a:prstGeom prst="rect">
              <a:avLst/>
            </a:prstGeom>
            <a:noFill/>
            <a:ln w="9525">
              <a:noFill/>
              <a:miter lim="800000"/>
              <a:headEnd/>
              <a:tailEnd/>
            </a:ln>
          </p:spPr>
          <p:txBody>
            <a:bodyPr wrap="none" lIns="0" tIns="0" rIns="0" bIns="0">
              <a:spAutoFit/>
            </a:bodyPr>
            <a:lstStyle/>
            <a:p>
              <a:r>
                <a:rPr lang="en-US" sz="2400">
                  <a:solidFill>
                    <a:srgbClr val="000000"/>
                  </a:solidFill>
                  <a:latin typeface="Arial Narrow" pitchFamily="34" charset="0"/>
                  <a:ea typeface="ＭＳ Ｐゴシック" pitchFamily="-32" charset="-128"/>
                </a:rPr>
                <a:t>5</a:t>
              </a:r>
              <a:endParaRPr lang="en-US" sz="2400">
                <a:latin typeface="Arial Narrow" pitchFamily="34" charset="0"/>
                <a:ea typeface="ＭＳ Ｐゴシック" pitchFamily="-32" charset="-128"/>
              </a:endParaRPr>
            </a:p>
          </p:txBody>
        </p:sp>
        <p:sp>
          <p:nvSpPr>
            <p:cNvPr id="48484" name="Rectangle 91"/>
            <p:cNvSpPr>
              <a:spLocks noChangeArrowheads="1"/>
            </p:cNvSpPr>
            <p:nvPr/>
          </p:nvSpPr>
          <p:spPr bwMode="auto">
            <a:xfrm>
              <a:off x="14033" y="8466"/>
              <a:ext cx="86" cy="248"/>
            </a:xfrm>
            <a:prstGeom prst="rect">
              <a:avLst/>
            </a:prstGeom>
            <a:noFill/>
            <a:ln w="9525">
              <a:noFill/>
              <a:miter lim="800000"/>
              <a:headEnd/>
              <a:tailEnd/>
            </a:ln>
          </p:spPr>
          <p:txBody>
            <a:bodyPr wrap="none" lIns="0" tIns="0" rIns="0" bIns="0">
              <a:spAutoFit/>
            </a:bodyPr>
            <a:lstStyle/>
            <a:p>
              <a:r>
                <a:rPr lang="en-US" sz="2400">
                  <a:solidFill>
                    <a:srgbClr val="000000"/>
                  </a:solidFill>
                  <a:latin typeface="Arial Narrow" pitchFamily="34" charset="0"/>
                  <a:ea typeface="ＭＳ Ｐゴシック" pitchFamily="-32" charset="-128"/>
                </a:rPr>
                <a:t>2</a:t>
              </a:r>
              <a:endParaRPr lang="en-US" sz="2400">
                <a:latin typeface="Arial Narrow" pitchFamily="34" charset="0"/>
                <a:ea typeface="ＭＳ Ｐゴシック" pitchFamily="-32" charset="-128"/>
              </a:endParaRPr>
            </a:p>
          </p:txBody>
        </p:sp>
        <p:sp>
          <p:nvSpPr>
            <p:cNvPr id="48485" name="Rectangle 92"/>
            <p:cNvSpPr>
              <a:spLocks noChangeArrowheads="1"/>
            </p:cNvSpPr>
            <p:nvPr/>
          </p:nvSpPr>
          <p:spPr bwMode="auto">
            <a:xfrm>
              <a:off x="15056" y="8466"/>
              <a:ext cx="86" cy="248"/>
            </a:xfrm>
            <a:prstGeom prst="rect">
              <a:avLst/>
            </a:prstGeom>
            <a:noFill/>
            <a:ln w="9525">
              <a:noFill/>
              <a:miter lim="800000"/>
              <a:headEnd/>
              <a:tailEnd/>
            </a:ln>
          </p:spPr>
          <p:txBody>
            <a:bodyPr wrap="none" lIns="0" tIns="0" rIns="0" bIns="0">
              <a:spAutoFit/>
            </a:bodyPr>
            <a:lstStyle/>
            <a:p>
              <a:r>
                <a:rPr lang="en-US" sz="2400">
                  <a:solidFill>
                    <a:srgbClr val="000000"/>
                  </a:solidFill>
                  <a:latin typeface="Arial Narrow" pitchFamily="34" charset="0"/>
                  <a:ea typeface="ＭＳ Ｐゴシック" pitchFamily="-32" charset="-128"/>
                </a:rPr>
                <a:t>6</a:t>
              </a:r>
              <a:endParaRPr lang="en-US" sz="2400">
                <a:latin typeface="Arial Narrow" pitchFamily="34" charset="0"/>
                <a:ea typeface="ＭＳ Ｐゴシック" pitchFamily="-32" charset="-128"/>
              </a:endParaRPr>
            </a:p>
          </p:txBody>
        </p:sp>
        <p:sp>
          <p:nvSpPr>
            <p:cNvPr id="48486" name="Rectangle 93"/>
            <p:cNvSpPr>
              <a:spLocks noChangeArrowheads="1"/>
            </p:cNvSpPr>
            <p:nvPr/>
          </p:nvSpPr>
          <p:spPr bwMode="auto">
            <a:xfrm>
              <a:off x="15199" y="8466"/>
              <a:ext cx="85" cy="248"/>
            </a:xfrm>
            <a:prstGeom prst="rect">
              <a:avLst/>
            </a:prstGeom>
            <a:noFill/>
            <a:ln w="9525">
              <a:noFill/>
              <a:miter lim="800000"/>
              <a:headEnd/>
              <a:tailEnd/>
            </a:ln>
          </p:spPr>
          <p:txBody>
            <a:bodyPr wrap="none" lIns="0" tIns="0" rIns="0" bIns="0">
              <a:spAutoFit/>
            </a:bodyPr>
            <a:lstStyle/>
            <a:p>
              <a:r>
                <a:rPr lang="en-US" sz="2400">
                  <a:solidFill>
                    <a:srgbClr val="000000"/>
                  </a:solidFill>
                  <a:latin typeface="Arial Narrow" pitchFamily="34" charset="0"/>
                  <a:ea typeface="ＭＳ Ｐゴシック" pitchFamily="-32" charset="-128"/>
                </a:rPr>
                <a:t>7</a:t>
              </a:r>
              <a:endParaRPr lang="en-US" sz="2400">
                <a:latin typeface="Arial Narrow" pitchFamily="34" charset="0"/>
                <a:ea typeface="ＭＳ Ｐゴシック" pitchFamily="-32" charset="-128"/>
              </a:endParaRPr>
            </a:p>
          </p:txBody>
        </p:sp>
        <p:sp>
          <p:nvSpPr>
            <p:cNvPr id="48487" name="Rectangle 94"/>
            <p:cNvSpPr>
              <a:spLocks noChangeArrowheads="1"/>
            </p:cNvSpPr>
            <p:nvPr/>
          </p:nvSpPr>
          <p:spPr bwMode="auto">
            <a:xfrm>
              <a:off x="15319" y="8466"/>
              <a:ext cx="85" cy="248"/>
            </a:xfrm>
            <a:prstGeom prst="rect">
              <a:avLst/>
            </a:prstGeom>
            <a:noFill/>
            <a:ln w="9525">
              <a:noFill/>
              <a:miter lim="800000"/>
              <a:headEnd/>
              <a:tailEnd/>
            </a:ln>
          </p:spPr>
          <p:txBody>
            <a:bodyPr wrap="none" lIns="0" tIns="0" rIns="0" bIns="0">
              <a:spAutoFit/>
            </a:bodyPr>
            <a:lstStyle/>
            <a:p>
              <a:r>
                <a:rPr lang="en-US" sz="2400">
                  <a:solidFill>
                    <a:srgbClr val="000000"/>
                  </a:solidFill>
                  <a:latin typeface="Arial Narrow" pitchFamily="34" charset="0"/>
                  <a:ea typeface="ＭＳ Ｐゴシック" pitchFamily="-32" charset="-128"/>
                </a:rPr>
                <a:t>8</a:t>
              </a:r>
              <a:endParaRPr lang="en-US" sz="2400">
                <a:latin typeface="Arial Narrow" pitchFamily="34" charset="0"/>
                <a:ea typeface="ＭＳ Ｐゴシック" pitchFamily="-32" charset="-128"/>
              </a:endParaRPr>
            </a:p>
          </p:txBody>
        </p:sp>
        <p:sp>
          <p:nvSpPr>
            <p:cNvPr id="48488" name="Rectangle 95"/>
            <p:cNvSpPr>
              <a:spLocks noChangeArrowheads="1"/>
            </p:cNvSpPr>
            <p:nvPr/>
          </p:nvSpPr>
          <p:spPr bwMode="auto">
            <a:xfrm>
              <a:off x="15432" y="8466"/>
              <a:ext cx="85" cy="248"/>
            </a:xfrm>
            <a:prstGeom prst="rect">
              <a:avLst/>
            </a:prstGeom>
            <a:noFill/>
            <a:ln w="9525">
              <a:noFill/>
              <a:miter lim="800000"/>
              <a:headEnd/>
              <a:tailEnd/>
            </a:ln>
          </p:spPr>
          <p:txBody>
            <a:bodyPr wrap="none" lIns="0" tIns="0" rIns="0" bIns="0">
              <a:spAutoFit/>
            </a:bodyPr>
            <a:lstStyle/>
            <a:p>
              <a:r>
                <a:rPr lang="en-US" sz="2400">
                  <a:solidFill>
                    <a:srgbClr val="000000"/>
                  </a:solidFill>
                  <a:latin typeface="Arial Narrow" pitchFamily="34" charset="0"/>
                  <a:ea typeface="ＭＳ Ｐゴシック" pitchFamily="-32" charset="-128"/>
                </a:rPr>
                <a:t>9</a:t>
              </a:r>
              <a:endParaRPr lang="en-US" sz="2400">
                <a:latin typeface="Arial Narrow" pitchFamily="34" charset="0"/>
                <a:ea typeface="ＭＳ Ｐゴシック" pitchFamily="-32" charset="-128"/>
              </a:endParaRPr>
            </a:p>
          </p:txBody>
        </p:sp>
        <p:sp>
          <p:nvSpPr>
            <p:cNvPr id="48489" name="Rectangle 96"/>
            <p:cNvSpPr>
              <a:spLocks noChangeArrowheads="1"/>
            </p:cNvSpPr>
            <p:nvPr/>
          </p:nvSpPr>
          <p:spPr bwMode="auto">
            <a:xfrm>
              <a:off x="16808" y="8466"/>
              <a:ext cx="169" cy="248"/>
            </a:xfrm>
            <a:prstGeom prst="rect">
              <a:avLst/>
            </a:prstGeom>
            <a:noFill/>
            <a:ln w="9525">
              <a:noFill/>
              <a:miter lim="800000"/>
              <a:headEnd/>
              <a:tailEnd/>
            </a:ln>
          </p:spPr>
          <p:txBody>
            <a:bodyPr wrap="none" lIns="0" tIns="0" rIns="0" bIns="0">
              <a:spAutoFit/>
            </a:bodyPr>
            <a:lstStyle/>
            <a:p>
              <a:r>
                <a:rPr lang="en-US" sz="2400">
                  <a:solidFill>
                    <a:srgbClr val="000000"/>
                  </a:solidFill>
                  <a:latin typeface="Arial Narrow" pitchFamily="34" charset="0"/>
                  <a:ea typeface="ＭＳ Ｐゴシック" pitchFamily="-32" charset="-128"/>
                </a:rPr>
                <a:t>40</a:t>
              </a:r>
              <a:endParaRPr lang="en-US" sz="2400">
                <a:latin typeface="Arial Narrow" pitchFamily="34" charset="0"/>
                <a:ea typeface="ＭＳ Ｐゴシック" pitchFamily="-32" charset="-128"/>
              </a:endParaRPr>
            </a:p>
          </p:txBody>
        </p:sp>
      </p:grpSp>
      <p:sp>
        <p:nvSpPr>
          <p:cNvPr id="48211" name="Line 97"/>
          <p:cNvSpPr>
            <a:spLocks noChangeShapeType="1"/>
          </p:cNvSpPr>
          <p:nvPr/>
        </p:nvSpPr>
        <p:spPr bwMode="auto">
          <a:xfrm flipH="1">
            <a:off x="6931025" y="6022975"/>
            <a:ext cx="25400" cy="1588"/>
          </a:xfrm>
          <a:prstGeom prst="line">
            <a:avLst/>
          </a:prstGeom>
          <a:noFill/>
          <a:ln w="0">
            <a:solidFill>
              <a:srgbClr val="000000"/>
            </a:solidFill>
            <a:round/>
            <a:headEnd/>
            <a:tailEnd/>
          </a:ln>
        </p:spPr>
        <p:txBody>
          <a:bodyPr/>
          <a:lstStyle/>
          <a:p>
            <a:endParaRPr lang="en-US"/>
          </a:p>
        </p:txBody>
      </p:sp>
      <p:sp>
        <p:nvSpPr>
          <p:cNvPr id="48212" name="Line 98"/>
          <p:cNvSpPr>
            <a:spLocks noChangeShapeType="1"/>
          </p:cNvSpPr>
          <p:nvPr/>
        </p:nvSpPr>
        <p:spPr bwMode="auto">
          <a:xfrm flipH="1">
            <a:off x="6931025" y="5864225"/>
            <a:ext cx="25400" cy="1588"/>
          </a:xfrm>
          <a:prstGeom prst="line">
            <a:avLst/>
          </a:prstGeom>
          <a:noFill/>
          <a:ln w="0">
            <a:solidFill>
              <a:srgbClr val="000000"/>
            </a:solidFill>
            <a:round/>
            <a:headEnd/>
            <a:tailEnd/>
          </a:ln>
        </p:spPr>
        <p:txBody>
          <a:bodyPr/>
          <a:lstStyle/>
          <a:p>
            <a:endParaRPr lang="en-US"/>
          </a:p>
        </p:txBody>
      </p:sp>
      <p:sp>
        <p:nvSpPr>
          <p:cNvPr id="48213" name="Line 99"/>
          <p:cNvSpPr>
            <a:spLocks noChangeShapeType="1"/>
          </p:cNvSpPr>
          <p:nvPr/>
        </p:nvSpPr>
        <p:spPr bwMode="auto">
          <a:xfrm flipH="1">
            <a:off x="6931025" y="5740400"/>
            <a:ext cx="25400" cy="1588"/>
          </a:xfrm>
          <a:prstGeom prst="line">
            <a:avLst/>
          </a:prstGeom>
          <a:noFill/>
          <a:ln w="0">
            <a:solidFill>
              <a:srgbClr val="000000"/>
            </a:solidFill>
            <a:round/>
            <a:headEnd/>
            <a:tailEnd/>
          </a:ln>
        </p:spPr>
        <p:txBody>
          <a:bodyPr/>
          <a:lstStyle/>
          <a:p>
            <a:endParaRPr lang="en-US"/>
          </a:p>
        </p:txBody>
      </p:sp>
      <p:sp>
        <p:nvSpPr>
          <p:cNvPr id="48214" name="Line 100"/>
          <p:cNvSpPr>
            <a:spLocks noChangeShapeType="1"/>
          </p:cNvSpPr>
          <p:nvPr/>
        </p:nvSpPr>
        <p:spPr bwMode="auto">
          <a:xfrm flipH="1">
            <a:off x="6931025" y="5626100"/>
            <a:ext cx="25400" cy="1588"/>
          </a:xfrm>
          <a:prstGeom prst="line">
            <a:avLst/>
          </a:prstGeom>
          <a:noFill/>
          <a:ln w="0">
            <a:solidFill>
              <a:srgbClr val="000000"/>
            </a:solidFill>
            <a:round/>
            <a:headEnd/>
            <a:tailEnd/>
          </a:ln>
        </p:spPr>
        <p:txBody>
          <a:bodyPr/>
          <a:lstStyle/>
          <a:p>
            <a:endParaRPr lang="en-US"/>
          </a:p>
        </p:txBody>
      </p:sp>
      <p:sp>
        <p:nvSpPr>
          <p:cNvPr id="48215" name="Line 101"/>
          <p:cNvSpPr>
            <a:spLocks noChangeShapeType="1"/>
          </p:cNvSpPr>
          <p:nvPr/>
        </p:nvSpPr>
        <p:spPr bwMode="auto">
          <a:xfrm flipH="1">
            <a:off x="6931025" y="5521325"/>
            <a:ext cx="25400" cy="0"/>
          </a:xfrm>
          <a:prstGeom prst="line">
            <a:avLst/>
          </a:prstGeom>
          <a:noFill/>
          <a:ln w="0">
            <a:solidFill>
              <a:srgbClr val="000000"/>
            </a:solidFill>
            <a:round/>
            <a:headEnd/>
            <a:tailEnd/>
          </a:ln>
        </p:spPr>
        <p:txBody>
          <a:bodyPr/>
          <a:lstStyle/>
          <a:p>
            <a:endParaRPr lang="en-US"/>
          </a:p>
        </p:txBody>
      </p:sp>
      <p:sp>
        <p:nvSpPr>
          <p:cNvPr id="48216" name="Line 102"/>
          <p:cNvSpPr>
            <a:spLocks noChangeShapeType="1"/>
          </p:cNvSpPr>
          <p:nvPr/>
        </p:nvSpPr>
        <p:spPr bwMode="auto">
          <a:xfrm flipH="1">
            <a:off x="6931025" y="5432425"/>
            <a:ext cx="25400" cy="1588"/>
          </a:xfrm>
          <a:prstGeom prst="line">
            <a:avLst/>
          </a:prstGeom>
          <a:noFill/>
          <a:ln w="0">
            <a:solidFill>
              <a:srgbClr val="000000"/>
            </a:solidFill>
            <a:round/>
            <a:headEnd/>
            <a:tailEnd/>
          </a:ln>
        </p:spPr>
        <p:txBody>
          <a:bodyPr/>
          <a:lstStyle/>
          <a:p>
            <a:endParaRPr lang="en-US"/>
          </a:p>
        </p:txBody>
      </p:sp>
      <p:sp>
        <p:nvSpPr>
          <p:cNvPr id="48217" name="Line 103"/>
          <p:cNvSpPr>
            <a:spLocks noChangeShapeType="1"/>
          </p:cNvSpPr>
          <p:nvPr/>
        </p:nvSpPr>
        <p:spPr bwMode="auto">
          <a:xfrm flipH="1">
            <a:off x="6931025" y="5432425"/>
            <a:ext cx="36513" cy="1588"/>
          </a:xfrm>
          <a:prstGeom prst="line">
            <a:avLst/>
          </a:prstGeom>
          <a:noFill/>
          <a:ln w="0">
            <a:solidFill>
              <a:srgbClr val="000000"/>
            </a:solidFill>
            <a:round/>
            <a:headEnd/>
            <a:tailEnd/>
          </a:ln>
        </p:spPr>
        <p:txBody>
          <a:bodyPr/>
          <a:lstStyle/>
          <a:p>
            <a:endParaRPr lang="en-US"/>
          </a:p>
        </p:txBody>
      </p:sp>
      <p:sp>
        <p:nvSpPr>
          <p:cNvPr id="48218" name="Line 104"/>
          <p:cNvSpPr>
            <a:spLocks noChangeShapeType="1"/>
          </p:cNvSpPr>
          <p:nvPr/>
        </p:nvSpPr>
        <p:spPr bwMode="auto">
          <a:xfrm flipV="1">
            <a:off x="4032250" y="2201863"/>
            <a:ext cx="0" cy="1968500"/>
          </a:xfrm>
          <a:prstGeom prst="line">
            <a:avLst/>
          </a:prstGeom>
          <a:noFill/>
          <a:ln w="9525">
            <a:solidFill>
              <a:schemeClr val="tx1"/>
            </a:solidFill>
            <a:round/>
            <a:headEnd/>
            <a:tailEnd type="arrow" w="med" len="med"/>
          </a:ln>
        </p:spPr>
        <p:txBody>
          <a:bodyPr/>
          <a:lstStyle/>
          <a:p>
            <a:endParaRPr lang="en-US"/>
          </a:p>
        </p:txBody>
      </p:sp>
      <p:sp>
        <p:nvSpPr>
          <p:cNvPr id="48219" name="Line 105"/>
          <p:cNvSpPr>
            <a:spLocks noChangeShapeType="1"/>
          </p:cNvSpPr>
          <p:nvPr/>
        </p:nvSpPr>
        <p:spPr bwMode="auto">
          <a:xfrm flipV="1">
            <a:off x="4991100" y="3163888"/>
            <a:ext cx="0" cy="1533525"/>
          </a:xfrm>
          <a:prstGeom prst="line">
            <a:avLst/>
          </a:prstGeom>
          <a:noFill/>
          <a:ln w="9525">
            <a:solidFill>
              <a:schemeClr val="tx1"/>
            </a:solidFill>
            <a:round/>
            <a:headEnd/>
            <a:tailEnd type="arrow" w="med" len="med"/>
          </a:ln>
        </p:spPr>
        <p:txBody>
          <a:bodyPr/>
          <a:lstStyle/>
          <a:p>
            <a:endParaRPr lang="en-US"/>
          </a:p>
        </p:txBody>
      </p:sp>
      <p:sp>
        <p:nvSpPr>
          <p:cNvPr id="48220" name="Line 106"/>
          <p:cNvSpPr>
            <a:spLocks noChangeShapeType="1"/>
          </p:cNvSpPr>
          <p:nvPr/>
        </p:nvSpPr>
        <p:spPr bwMode="auto">
          <a:xfrm flipV="1">
            <a:off x="6235700" y="4743450"/>
            <a:ext cx="0" cy="777875"/>
          </a:xfrm>
          <a:prstGeom prst="line">
            <a:avLst/>
          </a:prstGeom>
          <a:noFill/>
          <a:ln w="9525">
            <a:solidFill>
              <a:schemeClr val="tx1"/>
            </a:solidFill>
            <a:round/>
            <a:headEnd/>
            <a:tailEnd type="arrow" w="med" len="med"/>
          </a:ln>
        </p:spPr>
        <p:txBody>
          <a:bodyPr/>
          <a:lstStyle/>
          <a:p>
            <a:endParaRPr lang="en-US"/>
          </a:p>
        </p:txBody>
      </p:sp>
      <p:sp>
        <p:nvSpPr>
          <p:cNvPr id="48221" name="Line 107"/>
          <p:cNvSpPr>
            <a:spLocks noChangeShapeType="1"/>
          </p:cNvSpPr>
          <p:nvPr/>
        </p:nvSpPr>
        <p:spPr bwMode="auto">
          <a:xfrm>
            <a:off x="6516688" y="5434013"/>
            <a:ext cx="450850" cy="0"/>
          </a:xfrm>
          <a:prstGeom prst="line">
            <a:avLst/>
          </a:prstGeom>
          <a:noFill/>
          <a:ln w="0">
            <a:solidFill>
              <a:srgbClr val="000000"/>
            </a:solidFill>
            <a:round/>
            <a:headEnd/>
            <a:tailEnd/>
          </a:ln>
        </p:spPr>
        <p:txBody>
          <a:bodyPr/>
          <a:lstStyle/>
          <a:p>
            <a:endParaRPr lang="en-US"/>
          </a:p>
        </p:txBody>
      </p:sp>
      <p:sp>
        <p:nvSpPr>
          <p:cNvPr id="48222" name="Text Box 108"/>
          <p:cNvSpPr txBox="1">
            <a:spLocks noChangeArrowheads="1"/>
          </p:cNvSpPr>
          <p:nvPr/>
        </p:nvSpPr>
        <p:spPr bwMode="auto">
          <a:xfrm rot="-5400000">
            <a:off x="3377407" y="2712244"/>
            <a:ext cx="1046162" cy="336550"/>
          </a:xfrm>
          <a:prstGeom prst="rect">
            <a:avLst/>
          </a:prstGeom>
          <a:noFill/>
          <a:ln w="9525">
            <a:noFill/>
            <a:miter lim="800000"/>
            <a:headEnd/>
            <a:tailEnd/>
          </a:ln>
        </p:spPr>
        <p:txBody>
          <a:bodyPr wrap="none">
            <a:spAutoFit/>
          </a:bodyPr>
          <a:lstStyle/>
          <a:p>
            <a:r>
              <a:rPr lang="en-US" sz="1600">
                <a:latin typeface="Arial Narrow" pitchFamily="34" charset="0"/>
                <a:ea typeface="ＭＳ Ｐゴシック" pitchFamily="-32" charset="-128"/>
              </a:rPr>
              <a:t>slope 1.536</a:t>
            </a:r>
          </a:p>
        </p:txBody>
      </p:sp>
      <p:sp>
        <p:nvSpPr>
          <p:cNvPr id="48223" name="Text Box 109"/>
          <p:cNvSpPr txBox="1">
            <a:spLocks noChangeArrowheads="1"/>
          </p:cNvSpPr>
          <p:nvPr/>
        </p:nvSpPr>
        <p:spPr bwMode="auto">
          <a:xfrm rot="-5400000">
            <a:off x="5591969" y="4845844"/>
            <a:ext cx="1046162" cy="336550"/>
          </a:xfrm>
          <a:prstGeom prst="rect">
            <a:avLst/>
          </a:prstGeom>
          <a:noFill/>
          <a:ln w="9525">
            <a:noFill/>
            <a:miter lim="800000"/>
            <a:headEnd/>
            <a:tailEnd/>
          </a:ln>
        </p:spPr>
        <p:txBody>
          <a:bodyPr wrap="none">
            <a:spAutoFit/>
          </a:bodyPr>
          <a:lstStyle/>
          <a:p>
            <a:r>
              <a:rPr lang="en-US" sz="1600">
                <a:latin typeface="Arial Narrow" pitchFamily="34" charset="0"/>
                <a:ea typeface="ＭＳ Ｐゴシック" pitchFamily="-32" charset="-128"/>
              </a:rPr>
              <a:t>slope 2.575</a:t>
            </a:r>
          </a:p>
        </p:txBody>
      </p:sp>
      <p:sp>
        <p:nvSpPr>
          <p:cNvPr id="48224" name="Text Box 110"/>
          <p:cNvSpPr txBox="1">
            <a:spLocks noChangeArrowheads="1"/>
          </p:cNvSpPr>
          <p:nvPr/>
        </p:nvSpPr>
        <p:spPr bwMode="auto">
          <a:xfrm rot="-5400000">
            <a:off x="4326731" y="3606007"/>
            <a:ext cx="1046163" cy="336550"/>
          </a:xfrm>
          <a:prstGeom prst="rect">
            <a:avLst/>
          </a:prstGeom>
          <a:noFill/>
          <a:ln w="9525">
            <a:noFill/>
            <a:miter lim="800000"/>
            <a:headEnd/>
            <a:tailEnd/>
          </a:ln>
        </p:spPr>
        <p:txBody>
          <a:bodyPr wrap="none">
            <a:spAutoFit/>
          </a:bodyPr>
          <a:lstStyle/>
          <a:p>
            <a:r>
              <a:rPr lang="en-US" sz="1600">
                <a:latin typeface="Arial Narrow" pitchFamily="34" charset="0"/>
                <a:ea typeface="ＭＳ Ｐゴシック" pitchFamily="-32" charset="-128"/>
              </a:rPr>
              <a:t>slope 1.949</a:t>
            </a:r>
          </a:p>
        </p:txBody>
      </p:sp>
      <p:grpSp>
        <p:nvGrpSpPr>
          <p:cNvPr id="48225" name="Group 250"/>
          <p:cNvGrpSpPr>
            <a:grpSpLocks/>
          </p:cNvGrpSpPr>
          <p:nvPr/>
        </p:nvGrpSpPr>
        <p:grpSpPr bwMode="auto">
          <a:xfrm>
            <a:off x="1289050" y="1539875"/>
            <a:ext cx="5246688" cy="3600450"/>
            <a:chOff x="3087" y="11153"/>
            <a:chExt cx="3546" cy="2448"/>
          </a:xfrm>
        </p:grpSpPr>
        <p:sp>
          <p:nvSpPr>
            <p:cNvPr id="48384" name="Freeform 251"/>
            <p:cNvSpPr>
              <a:spLocks/>
            </p:cNvSpPr>
            <p:nvPr/>
          </p:nvSpPr>
          <p:spPr bwMode="auto">
            <a:xfrm>
              <a:off x="3087" y="11153"/>
              <a:ext cx="228" cy="6"/>
            </a:xfrm>
            <a:custGeom>
              <a:avLst/>
              <a:gdLst>
                <a:gd name="T0" fmla="*/ 0 w 228"/>
                <a:gd name="T1" fmla="*/ 0 h 6"/>
                <a:gd name="T2" fmla="*/ 60 w 228"/>
                <a:gd name="T3" fmla="*/ 0 h 6"/>
                <a:gd name="T4" fmla="*/ 120 w 228"/>
                <a:gd name="T5" fmla="*/ 0 h 6"/>
                <a:gd name="T6" fmla="*/ 228 w 228"/>
                <a:gd name="T7" fmla="*/ 6 h 6"/>
                <a:gd name="T8" fmla="*/ 0 60000 65536"/>
                <a:gd name="T9" fmla="*/ 0 60000 65536"/>
                <a:gd name="T10" fmla="*/ 0 60000 65536"/>
                <a:gd name="T11" fmla="*/ 0 60000 65536"/>
                <a:gd name="T12" fmla="*/ 0 w 228"/>
                <a:gd name="T13" fmla="*/ 0 h 6"/>
                <a:gd name="T14" fmla="*/ 228 w 228"/>
                <a:gd name="T15" fmla="*/ 6 h 6"/>
              </a:gdLst>
              <a:ahLst/>
              <a:cxnLst>
                <a:cxn ang="T8">
                  <a:pos x="T0" y="T1"/>
                </a:cxn>
                <a:cxn ang="T9">
                  <a:pos x="T2" y="T3"/>
                </a:cxn>
                <a:cxn ang="T10">
                  <a:pos x="T4" y="T5"/>
                </a:cxn>
                <a:cxn ang="T11">
                  <a:pos x="T6" y="T7"/>
                </a:cxn>
              </a:cxnLst>
              <a:rect l="T12" t="T13" r="T14" b="T15"/>
              <a:pathLst>
                <a:path w="228" h="6">
                  <a:moveTo>
                    <a:pt x="0" y="0"/>
                  </a:moveTo>
                  <a:lnTo>
                    <a:pt x="60" y="0"/>
                  </a:lnTo>
                  <a:lnTo>
                    <a:pt x="120" y="0"/>
                  </a:lnTo>
                  <a:lnTo>
                    <a:pt x="228" y="6"/>
                  </a:lnTo>
                </a:path>
              </a:pathLst>
            </a:custGeom>
            <a:noFill/>
            <a:ln w="57150">
              <a:solidFill>
                <a:srgbClr val="008000"/>
              </a:solidFill>
              <a:round/>
              <a:headEnd/>
              <a:tailEnd/>
            </a:ln>
          </p:spPr>
          <p:txBody>
            <a:bodyPr/>
            <a:lstStyle/>
            <a:p>
              <a:endParaRPr lang="en-US"/>
            </a:p>
          </p:txBody>
        </p:sp>
        <p:sp>
          <p:nvSpPr>
            <p:cNvPr id="48385" name="Freeform 252"/>
            <p:cNvSpPr>
              <a:spLocks/>
            </p:cNvSpPr>
            <p:nvPr/>
          </p:nvSpPr>
          <p:spPr bwMode="auto">
            <a:xfrm>
              <a:off x="3315" y="11159"/>
              <a:ext cx="192" cy="12"/>
            </a:xfrm>
            <a:custGeom>
              <a:avLst/>
              <a:gdLst>
                <a:gd name="T0" fmla="*/ 0 w 192"/>
                <a:gd name="T1" fmla="*/ 0 h 12"/>
                <a:gd name="T2" fmla="*/ 102 w 192"/>
                <a:gd name="T3" fmla="*/ 6 h 12"/>
                <a:gd name="T4" fmla="*/ 192 w 192"/>
                <a:gd name="T5" fmla="*/ 12 h 12"/>
                <a:gd name="T6" fmla="*/ 0 60000 65536"/>
                <a:gd name="T7" fmla="*/ 0 60000 65536"/>
                <a:gd name="T8" fmla="*/ 0 60000 65536"/>
                <a:gd name="T9" fmla="*/ 0 w 192"/>
                <a:gd name="T10" fmla="*/ 0 h 12"/>
                <a:gd name="T11" fmla="*/ 192 w 192"/>
                <a:gd name="T12" fmla="*/ 12 h 12"/>
              </a:gdLst>
              <a:ahLst/>
              <a:cxnLst>
                <a:cxn ang="T6">
                  <a:pos x="T0" y="T1"/>
                </a:cxn>
                <a:cxn ang="T7">
                  <a:pos x="T2" y="T3"/>
                </a:cxn>
                <a:cxn ang="T8">
                  <a:pos x="T4" y="T5"/>
                </a:cxn>
              </a:cxnLst>
              <a:rect l="T9" t="T10" r="T11" b="T12"/>
              <a:pathLst>
                <a:path w="192" h="12">
                  <a:moveTo>
                    <a:pt x="0" y="0"/>
                  </a:moveTo>
                  <a:lnTo>
                    <a:pt x="102" y="6"/>
                  </a:lnTo>
                  <a:lnTo>
                    <a:pt x="192" y="12"/>
                  </a:lnTo>
                </a:path>
              </a:pathLst>
            </a:custGeom>
            <a:noFill/>
            <a:ln w="57150">
              <a:solidFill>
                <a:srgbClr val="008000"/>
              </a:solidFill>
              <a:round/>
              <a:headEnd/>
              <a:tailEnd/>
            </a:ln>
          </p:spPr>
          <p:txBody>
            <a:bodyPr/>
            <a:lstStyle/>
            <a:p>
              <a:endParaRPr lang="en-US"/>
            </a:p>
          </p:txBody>
        </p:sp>
        <p:sp>
          <p:nvSpPr>
            <p:cNvPr id="48386" name="Freeform 253"/>
            <p:cNvSpPr>
              <a:spLocks/>
            </p:cNvSpPr>
            <p:nvPr/>
          </p:nvSpPr>
          <p:spPr bwMode="auto">
            <a:xfrm>
              <a:off x="3507" y="11171"/>
              <a:ext cx="156" cy="6"/>
            </a:xfrm>
            <a:custGeom>
              <a:avLst/>
              <a:gdLst>
                <a:gd name="T0" fmla="*/ 0 w 156"/>
                <a:gd name="T1" fmla="*/ 0 h 6"/>
                <a:gd name="T2" fmla="*/ 78 w 156"/>
                <a:gd name="T3" fmla="*/ 6 h 6"/>
                <a:gd name="T4" fmla="*/ 156 w 156"/>
                <a:gd name="T5" fmla="*/ 6 h 6"/>
                <a:gd name="T6" fmla="*/ 0 60000 65536"/>
                <a:gd name="T7" fmla="*/ 0 60000 65536"/>
                <a:gd name="T8" fmla="*/ 0 60000 65536"/>
                <a:gd name="T9" fmla="*/ 0 w 156"/>
                <a:gd name="T10" fmla="*/ 0 h 6"/>
                <a:gd name="T11" fmla="*/ 156 w 156"/>
                <a:gd name="T12" fmla="*/ 6 h 6"/>
              </a:gdLst>
              <a:ahLst/>
              <a:cxnLst>
                <a:cxn ang="T6">
                  <a:pos x="T0" y="T1"/>
                </a:cxn>
                <a:cxn ang="T7">
                  <a:pos x="T2" y="T3"/>
                </a:cxn>
                <a:cxn ang="T8">
                  <a:pos x="T4" y="T5"/>
                </a:cxn>
              </a:cxnLst>
              <a:rect l="T9" t="T10" r="T11" b="T12"/>
              <a:pathLst>
                <a:path w="156" h="6">
                  <a:moveTo>
                    <a:pt x="0" y="0"/>
                  </a:moveTo>
                  <a:lnTo>
                    <a:pt x="78" y="6"/>
                  </a:lnTo>
                  <a:lnTo>
                    <a:pt x="156" y="6"/>
                  </a:lnTo>
                </a:path>
              </a:pathLst>
            </a:custGeom>
            <a:noFill/>
            <a:ln w="57150">
              <a:solidFill>
                <a:srgbClr val="008000"/>
              </a:solidFill>
              <a:round/>
              <a:headEnd/>
              <a:tailEnd/>
            </a:ln>
          </p:spPr>
          <p:txBody>
            <a:bodyPr/>
            <a:lstStyle/>
            <a:p>
              <a:endParaRPr lang="en-US"/>
            </a:p>
          </p:txBody>
        </p:sp>
        <p:sp>
          <p:nvSpPr>
            <p:cNvPr id="48387" name="Freeform 254"/>
            <p:cNvSpPr>
              <a:spLocks/>
            </p:cNvSpPr>
            <p:nvPr/>
          </p:nvSpPr>
          <p:spPr bwMode="auto">
            <a:xfrm>
              <a:off x="3663" y="11177"/>
              <a:ext cx="144" cy="6"/>
            </a:xfrm>
            <a:custGeom>
              <a:avLst/>
              <a:gdLst>
                <a:gd name="T0" fmla="*/ 0 w 144"/>
                <a:gd name="T1" fmla="*/ 0 h 6"/>
                <a:gd name="T2" fmla="*/ 72 w 144"/>
                <a:gd name="T3" fmla="*/ 6 h 6"/>
                <a:gd name="T4" fmla="*/ 144 w 144"/>
                <a:gd name="T5" fmla="*/ 6 h 6"/>
                <a:gd name="T6" fmla="*/ 0 60000 65536"/>
                <a:gd name="T7" fmla="*/ 0 60000 65536"/>
                <a:gd name="T8" fmla="*/ 0 60000 65536"/>
                <a:gd name="T9" fmla="*/ 0 w 144"/>
                <a:gd name="T10" fmla="*/ 0 h 6"/>
                <a:gd name="T11" fmla="*/ 144 w 144"/>
                <a:gd name="T12" fmla="*/ 6 h 6"/>
              </a:gdLst>
              <a:ahLst/>
              <a:cxnLst>
                <a:cxn ang="T6">
                  <a:pos x="T0" y="T1"/>
                </a:cxn>
                <a:cxn ang="T7">
                  <a:pos x="T2" y="T3"/>
                </a:cxn>
                <a:cxn ang="T8">
                  <a:pos x="T4" y="T5"/>
                </a:cxn>
              </a:cxnLst>
              <a:rect l="T9" t="T10" r="T11" b="T12"/>
              <a:pathLst>
                <a:path w="144" h="6">
                  <a:moveTo>
                    <a:pt x="0" y="0"/>
                  </a:moveTo>
                  <a:lnTo>
                    <a:pt x="72" y="6"/>
                  </a:lnTo>
                  <a:lnTo>
                    <a:pt x="144" y="6"/>
                  </a:lnTo>
                </a:path>
              </a:pathLst>
            </a:custGeom>
            <a:noFill/>
            <a:ln w="57150">
              <a:solidFill>
                <a:srgbClr val="008000"/>
              </a:solidFill>
              <a:round/>
              <a:headEnd/>
              <a:tailEnd/>
            </a:ln>
          </p:spPr>
          <p:txBody>
            <a:bodyPr/>
            <a:lstStyle/>
            <a:p>
              <a:endParaRPr lang="en-US"/>
            </a:p>
          </p:txBody>
        </p:sp>
        <p:sp>
          <p:nvSpPr>
            <p:cNvPr id="48388" name="Freeform 255"/>
            <p:cNvSpPr>
              <a:spLocks/>
            </p:cNvSpPr>
            <p:nvPr/>
          </p:nvSpPr>
          <p:spPr bwMode="auto">
            <a:xfrm>
              <a:off x="3807" y="11183"/>
              <a:ext cx="120" cy="1"/>
            </a:xfrm>
            <a:custGeom>
              <a:avLst/>
              <a:gdLst>
                <a:gd name="T0" fmla="*/ 0 w 120"/>
                <a:gd name="T1" fmla="*/ 0 h 1"/>
                <a:gd name="T2" fmla="*/ 60 w 120"/>
                <a:gd name="T3" fmla="*/ 0 h 1"/>
                <a:gd name="T4" fmla="*/ 120 w 120"/>
                <a:gd name="T5" fmla="*/ 0 h 1"/>
                <a:gd name="T6" fmla="*/ 0 60000 65536"/>
                <a:gd name="T7" fmla="*/ 0 60000 65536"/>
                <a:gd name="T8" fmla="*/ 0 60000 65536"/>
                <a:gd name="T9" fmla="*/ 0 w 120"/>
                <a:gd name="T10" fmla="*/ 0 h 1"/>
                <a:gd name="T11" fmla="*/ 120 w 120"/>
                <a:gd name="T12" fmla="*/ 1 h 1"/>
              </a:gdLst>
              <a:ahLst/>
              <a:cxnLst>
                <a:cxn ang="T6">
                  <a:pos x="T0" y="T1"/>
                </a:cxn>
                <a:cxn ang="T7">
                  <a:pos x="T2" y="T3"/>
                </a:cxn>
                <a:cxn ang="T8">
                  <a:pos x="T4" y="T5"/>
                </a:cxn>
              </a:cxnLst>
              <a:rect l="T9" t="T10" r="T11" b="T12"/>
              <a:pathLst>
                <a:path w="120" h="1">
                  <a:moveTo>
                    <a:pt x="0" y="0"/>
                  </a:moveTo>
                  <a:lnTo>
                    <a:pt x="60" y="0"/>
                  </a:lnTo>
                  <a:lnTo>
                    <a:pt x="120" y="0"/>
                  </a:lnTo>
                </a:path>
              </a:pathLst>
            </a:custGeom>
            <a:noFill/>
            <a:ln w="57150">
              <a:solidFill>
                <a:srgbClr val="008000"/>
              </a:solidFill>
              <a:round/>
              <a:headEnd/>
              <a:tailEnd/>
            </a:ln>
          </p:spPr>
          <p:txBody>
            <a:bodyPr/>
            <a:lstStyle/>
            <a:p>
              <a:endParaRPr lang="en-US"/>
            </a:p>
          </p:txBody>
        </p:sp>
        <p:sp>
          <p:nvSpPr>
            <p:cNvPr id="48389" name="Line 256"/>
            <p:cNvSpPr>
              <a:spLocks noChangeShapeType="1"/>
            </p:cNvSpPr>
            <p:nvPr/>
          </p:nvSpPr>
          <p:spPr bwMode="auto">
            <a:xfrm>
              <a:off x="3927" y="11183"/>
              <a:ext cx="108" cy="1"/>
            </a:xfrm>
            <a:prstGeom prst="line">
              <a:avLst/>
            </a:prstGeom>
            <a:noFill/>
            <a:ln w="57150">
              <a:solidFill>
                <a:srgbClr val="008000"/>
              </a:solidFill>
              <a:round/>
              <a:headEnd/>
              <a:tailEnd/>
            </a:ln>
          </p:spPr>
          <p:txBody>
            <a:bodyPr/>
            <a:lstStyle/>
            <a:p>
              <a:endParaRPr lang="en-US"/>
            </a:p>
          </p:txBody>
        </p:sp>
        <p:sp>
          <p:nvSpPr>
            <p:cNvPr id="48390" name="Line 257"/>
            <p:cNvSpPr>
              <a:spLocks noChangeShapeType="1"/>
            </p:cNvSpPr>
            <p:nvPr/>
          </p:nvSpPr>
          <p:spPr bwMode="auto">
            <a:xfrm>
              <a:off x="4035" y="11183"/>
              <a:ext cx="96" cy="1"/>
            </a:xfrm>
            <a:prstGeom prst="line">
              <a:avLst/>
            </a:prstGeom>
            <a:noFill/>
            <a:ln w="57150">
              <a:solidFill>
                <a:srgbClr val="008000"/>
              </a:solidFill>
              <a:round/>
              <a:headEnd/>
              <a:tailEnd/>
            </a:ln>
          </p:spPr>
          <p:txBody>
            <a:bodyPr/>
            <a:lstStyle/>
            <a:p>
              <a:endParaRPr lang="en-US"/>
            </a:p>
          </p:txBody>
        </p:sp>
        <p:sp>
          <p:nvSpPr>
            <p:cNvPr id="48391" name="Line 258"/>
            <p:cNvSpPr>
              <a:spLocks noChangeShapeType="1"/>
            </p:cNvSpPr>
            <p:nvPr/>
          </p:nvSpPr>
          <p:spPr bwMode="auto">
            <a:xfrm>
              <a:off x="4131" y="11183"/>
              <a:ext cx="90" cy="6"/>
            </a:xfrm>
            <a:prstGeom prst="line">
              <a:avLst/>
            </a:prstGeom>
            <a:noFill/>
            <a:ln w="57150">
              <a:solidFill>
                <a:srgbClr val="008000"/>
              </a:solidFill>
              <a:round/>
              <a:headEnd/>
              <a:tailEnd/>
            </a:ln>
          </p:spPr>
          <p:txBody>
            <a:bodyPr/>
            <a:lstStyle/>
            <a:p>
              <a:endParaRPr lang="en-US"/>
            </a:p>
          </p:txBody>
        </p:sp>
        <p:sp>
          <p:nvSpPr>
            <p:cNvPr id="48392" name="Line 259"/>
            <p:cNvSpPr>
              <a:spLocks noChangeShapeType="1"/>
            </p:cNvSpPr>
            <p:nvPr/>
          </p:nvSpPr>
          <p:spPr bwMode="auto">
            <a:xfrm>
              <a:off x="4221" y="11189"/>
              <a:ext cx="84" cy="12"/>
            </a:xfrm>
            <a:prstGeom prst="line">
              <a:avLst/>
            </a:prstGeom>
            <a:noFill/>
            <a:ln w="57150">
              <a:solidFill>
                <a:srgbClr val="008000"/>
              </a:solidFill>
              <a:round/>
              <a:headEnd/>
              <a:tailEnd/>
            </a:ln>
          </p:spPr>
          <p:txBody>
            <a:bodyPr/>
            <a:lstStyle/>
            <a:p>
              <a:endParaRPr lang="en-US"/>
            </a:p>
          </p:txBody>
        </p:sp>
        <p:sp>
          <p:nvSpPr>
            <p:cNvPr id="48393" name="Line 260"/>
            <p:cNvSpPr>
              <a:spLocks noChangeShapeType="1"/>
            </p:cNvSpPr>
            <p:nvPr/>
          </p:nvSpPr>
          <p:spPr bwMode="auto">
            <a:xfrm>
              <a:off x="4305" y="11201"/>
              <a:ext cx="78" cy="12"/>
            </a:xfrm>
            <a:prstGeom prst="line">
              <a:avLst/>
            </a:prstGeom>
            <a:noFill/>
            <a:ln w="57150">
              <a:solidFill>
                <a:srgbClr val="008000"/>
              </a:solidFill>
              <a:round/>
              <a:headEnd/>
              <a:tailEnd/>
            </a:ln>
          </p:spPr>
          <p:txBody>
            <a:bodyPr/>
            <a:lstStyle/>
            <a:p>
              <a:endParaRPr lang="en-US"/>
            </a:p>
          </p:txBody>
        </p:sp>
        <p:sp>
          <p:nvSpPr>
            <p:cNvPr id="48394" name="Line 261"/>
            <p:cNvSpPr>
              <a:spLocks noChangeShapeType="1"/>
            </p:cNvSpPr>
            <p:nvPr/>
          </p:nvSpPr>
          <p:spPr bwMode="auto">
            <a:xfrm>
              <a:off x="4383" y="11213"/>
              <a:ext cx="72" cy="18"/>
            </a:xfrm>
            <a:prstGeom prst="line">
              <a:avLst/>
            </a:prstGeom>
            <a:noFill/>
            <a:ln w="57150">
              <a:solidFill>
                <a:srgbClr val="008000"/>
              </a:solidFill>
              <a:round/>
              <a:headEnd/>
              <a:tailEnd/>
            </a:ln>
          </p:spPr>
          <p:txBody>
            <a:bodyPr/>
            <a:lstStyle/>
            <a:p>
              <a:endParaRPr lang="en-US"/>
            </a:p>
          </p:txBody>
        </p:sp>
        <p:sp>
          <p:nvSpPr>
            <p:cNvPr id="48395" name="Freeform 262"/>
            <p:cNvSpPr>
              <a:spLocks/>
            </p:cNvSpPr>
            <p:nvPr/>
          </p:nvSpPr>
          <p:spPr bwMode="auto">
            <a:xfrm>
              <a:off x="4455" y="11231"/>
              <a:ext cx="66" cy="30"/>
            </a:xfrm>
            <a:custGeom>
              <a:avLst/>
              <a:gdLst>
                <a:gd name="T0" fmla="*/ 0 w 66"/>
                <a:gd name="T1" fmla="*/ 0 h 30"/>
                <a:gd name="T2" fmla="*/ 36 w 66"/>
                <a:gd name="T3" fmla="*/ 12 h 30"/>
                <a:gd name="T4" fmla="*/ 66 w 66"/>
                <a:gd name="T5" fmla="*/ 30 h 30"/>
                <a:gd name="T6" fmla="*/ 0 60000 65536"/>
                <a:gd name="T7" fmla="*/ 0 60000 65536"/>
                <a:gd name="T8" fmla="*/ 0 60000 65536"/>
                <a:gd name="T9" fmla="*/ 0 w 66"/>
                <a:gd name="T10" fmla="*/ 0 h 30"/>
                <a:gd name="T11" fmla="*/ 66 w 66"/>
                <a:gd name="T12" fmla="*/ 30 h 30"/>
              </a:gdLst>
              <a:ahLst/>
              <a:cxnLst>
                <a:cxn ang="T6">
                  <a:pos x="T0" y="T1"/>
                </a:cxn>
                <a:cxn ang="T7">
                  <a:pos x="T2" y="T3"/>
                </a:cxn>
                <a:cxn ang="T8">
                  <a:pos x="T4" y="T5"/>
                </a:cxn>
              </a:cxnLst>
              <a:rect l="T9" t="T10" r="T11" b="T12"/>
              <a:pathLst>
                <a:path w="66" h="30">
                  <a:moveTo>
                    <a:pt x="0" y="0"/>
                  </a:moveTo>
                  <a:lnTo>
                    <a:pt x="36" y="12"/>
                  </a:lnTo>
                  <a:lnTo>
                    <a:pt x="66" y="30"/>
                  </a:lnTo>
                </a:path>
              </a:pathLst>
            </a:custGeom>
            <a:noFill/>
            <a:ln w="57150">
              <a:solidFill>
                <a:srgbClr val="008000"/>
              </a:solidFill>
              <a:round/>
              <a:headEnd/>
              <a:tailEnd/>
            </a:ln>
          </p:spPr>
          <p:txBody>
            <a:bodyPr/>
            <a:lstStyle/>
            <a:p>
              <a:endParaRPr lang="en-US"/>
            </a:p>
          </p:txBody>
        </p:sp>
        <p:sp>
          <p:nvSpPr>
            <p:cNvPr id="48396" name="Line 263"/>
            <p:cNvSpPr>
              <a:spLocks noChangeShapeType="1"/>
            </p:cNvSpPr>
            <p:nvPr/>
          </p:nvSpPr>
          <p:spPr bwMode="auto">
            <a:xfrm>
              <a:off x="4521" y="11261"/>
              <a:ext cx="60" cy="36"/>
            </a:xfrm>
            <a:prstGeom prst="line">
              <a:avLst/>
            </a:prstGeom>
            <a:noFill/>
            <a:ln w="57150">
              <a:solidFill>
                <a:srgbClr val="008000"/>
              </a:solidFill>
              <a:round/>
              <a:headEnd/>
              <a:tailEnd/>
            </a:ln>
          </p:spPr>
          <p:txBody>
            <a:bodyPr/>
            <a:lstStyle/>
            <a:p>
              <a:endParaRPr lang="en-US"/>
            </a:p>
          </p:txBody>
        </p:sp>
        <p:sp>
          <p:nvSpPr>
            <p:cNvPr id="48397" name="Line 264"/>
            <p:cNvSpPr>
              <a:spLocks noChangeShapeType="1"/>
            </p:cNvSpPr>
            <p:nvPr/>
          </p:nvSpPr>
          <p:spPr bwMode="auto">
            <a:xfrm>
              <a:off x="4581" y="11297"/>
              <a:ext cx="60" cy="36"/>
            </a:xfrm>
            <a:prstGeom prst="line">
              <a:avLst/>
            </a:prstGeom>
            <a:noFill/>
            <a:ln w="57150">
              <a:solidFill>
                <a:srgbClr val="008000"/>
              </a:solidFill>
              <a:round/>
              <a:headEnd/>
              <a:tailEnd/>
            </a:ln>
          </p:spPr>
          <p:txBody>
            <a:bodyPr/>
            <a:lstStyle/>
            <a:p>
              <a:endParaRPr lang="en-US"/>
            </a:p>
          </p:txBody>
        </p:sp>
        <p:sp>
          <p:nvSpPr>
            <p:cNvPr id="48398" name="Freeform 265"/>
            <p:cNvSpPr>
              <a:spLocks/>
            </p:cNvSpPr>
            <p:nvPr/>
          </p:nvSpPr>
          <p:spPr bwMode="auto">
            <a:xfrm>
              <a:off x="4641" y="11333"/>
              <a:ext cx="60" cy="36"/>
            </a:xfrm>
            <a:custGeom>
              <a:avLst/>
              <a:gdLst>
                <a:gd name="T0" fmla="*/ 0 w 60"/>
                <a:gd name="T1" fmla="*/ 0 h 36"/>
                <a:gd name="T2" fmla="*/ 30 w 60"/>
                <a:gd name="T3" fmla="*/ 18 h 36"/>
                <a:gd name="T4" fmla="*/ 60 w 60"/>
                <a:gd name="T5" fmla="*/ 36 h 36"/>
                <a:gd name="T6" fmla="*/ 0 60000 65536"/>
                <a:gd name="T7" fmla="*/ 0 60000 65536"/>
                <a:gd name="T8" fmla="*/ 0 60000 65536"/>
                <a:gd name="T9" fmla="*/ 0 w 60"/>
                <a:gd name="T10" fmla="*/ 0 h 36"/>
                <a:gd name="T11" fmla="*/ 60 w 60"/>
                <a:gd name="T12" fmla="*/ 36 h 36"/>
              </a:gdLst>
              <a:ahLst/>
              <a:cxnLst>
                <a:cxn ang="T6">
                  <a:pos x="T0" y="T1"/>
                </a:cxn>
                <a:cxn ang="T7">
                  <a:pos x="T2" y="T3"/>
                </a:cxn>
                <a:cxn ang="T8">
                  <a:pos x="T4" y="T5"/>
                </a:cxn>
              </a:cxnLst>
              <a:rect l="T9" t="T10" r="T11" b="T12"/>
              <a:pathLst>
                <a:path w="60" h="36">
                  <a:moveTo>
                    <a:pt x="0" y="0"/>
                  </a:moveTo>
                  <a:lnTo>
                    <a:pt x="30" y="18"/>
                  </a:lnTo>
                  <a:lnTo>
                    <a:pt x="60" y="36"/>
                  </a:lnTo>
                </a:path>
              </a:pathLst>
            </a:custGeom>
            <a:noFill/>
            <a:ln w="57150">
              <a:solidFill>
                <a:srgbClr val="008000"/>
              </a:solidFill>
              <a:round/>
              <a:headEnd/>
              <a:tailEnd/>
            </a:ln>
          </p:spPr>
          <p:txBody>
            <a:bodyPr/>
            <a:lstStyle/>
            <a:p>
              <a:endParaRPr lang="en-US"/>
            </a:p>
          </p:txBody>
        </p:sp>
        <p:sp>
          <p:nvSpPr>
            <p:cNvPr id="48399" name="Freeform 266"/>
            <p:cNvSpPr>
              <a:spLocks/>
            </p:cNvSpPr>
            <p:nvPr/>
          </p:nvSpPr>
          <p:spPr bwMode="auto">
            <a:xfrm>
              <a:off x="4701" y="11369"/>
              <a:ext cx="48" cy="36"/>
            </a:xfrm>
            <a:custGeom>
              <a:avLst/>
              <a:gdLst>
                <a:gd name="T0" fmla="*/ 0 w 48"/>
                <a:gd name="T1" fmla="*/ 0 h 36"/>
                <a:gd name="T2" fmla="*/ 24 w 48"/>
                <a:gd name="T3" fmla="*/ 18 h 36"/>
                <a:gd name="T4" fmla="*/ 48 w 48"/>
                <a:gd name="T5" fmla="*/ 36 h 36"/>
                <a:gd name="T6" fmla="*/ 0 60000 65536"/>
                <a:gd name="T7" fmla="*/ 0 60000 65536"/>
                <a:gd name="T8" fmla="*/ 0 60000 65536"/>
                <a:gd name="T9" fmla="*/ 0 w 48"/>
                <a:gd name="T10" fmla="*/ 0 h 36"/>
                <a:gd name="T11" fmla="*/ 48 w 48"/>
                <a:gd name="T12" fmla="*/ 36 h 36"/>
              </a:gdLst>
              <a:ahLst/>
              <a:cxnLst>
                <a:cxn ang="T6">
                  <a:pos x="T0" y="T1"/>
                </a:cxn>
                <a:cxn ang="T7">
                  <a:pos x="T2" y="T3"/>
                </a:cxn>
                <a:cxn ang="T8">
                  <a:pos x="T4" y="T5"/>
                </a:cxn>
              </a:cxnLst>
              <a:rect l="T9" t="T10" r="T11" b="T12"/>
              <a:pathLst>
                <a:path w="48" h="36">
                  <a:moveTo>
                    <a:pt x="0" y="0"/>
                  </a:moveTo>
                  <a:lnTo>
                    <a:pt x="24" y="18"/>
                  </a:lnTo>
                  <a:lnTo>
                    <a:pt x="48" y="36"/>
                  </a:lnTo>
                </a:path>
              </a:pathLst>
            </a:custGeom>
            <a:noFill/>
            <a:ln w="57150">
              <a:solidFill>
                <a:srgbClr val="008000"/>
              </a:solidFill>
              <a:round/>
              <a:headEnd/>
              <a:tailEnd/>
            </a:ln>
          </p:spPr>
          <p:txBody>
            <a:bodyPr/>
            <a:lstStyle/>
            <a:p>
              <a:endParaRPr lang="en-US"/>
            </a:p>
          </p:txBody>
        </p:sp>
        <p:sp>
          <p:nvSpPr>
            <p:cNvPr id="48400" name="Freeform 267"/>
            <p:cNvSpPr>
              <a:spLocks/>
            </p:cNvSpPr>
            <p:nvPr/>
          </p:nvSpPr>
          <p:spPr bwMode="auto">
            <a:xfrm>
              <a:off x="4749" y="11405"/>
              <a:ext cx="54" cy="42"/>
            </a:xfrm>
            <a:custGeom>
              <a:avLst/>
              <a:gdLst>
                <a:gd name="T0" fmla="*/ 0 w 54"/>
                <a:gd name="T1" fmla="*/ 0 h 42"/>
                <a:gd name="T2" fmla="*/ 24 w 54"/>
                <a:gd name="T3" fmla="*/ 18 h 42"/>
                <a:gd name="T4" fmla="*/ 54 w 54"/>
                <a:gd name="T5" fmla="*/ 42 h 42"/>
                <a:gd name="T6" fmla="*/ 0 60000 65536"/>
                <a:gd name="T7" fmla="*/ 0 60000 65536"/>
                <a:gd name="T8" fmla="*/ 0 60000 65536"/>
                <a:gd name="T9" fmla="*/ 0 w 54"/>
                <a:gd name="T10" fmla="*/ 0 h 42"/>
                <a:gd name="T11" fmla="*/ 54 w 54"/>
                <a:gd name="T12" fmla="*/ 42 h 42"/>
              </a:gdLst>
              <a:ahLst/>
              <a:cxnLst>
                <a:cxn ang="T6">
                  <a:pos x="T0" y="T1"/>
                </a:cxn>
                <a:cxn ang="T7">
                  <a:pos x="T2" y="T3"/>
                </a:cxn>
                <a:cxn ang="T8">
                  <a:pos x="T4" y="T5"/>
                </a:cxn>
              </a:cxnLst>
              <a:rect l="T9" t="T10" r="T11" b="T12"/>
              <a:pathLst>
                <a:path w="54" h="42">
                  <a:moveTo>
                    <a:pt x="0" y="0"/>
                  </a:moveTo>
                  <a:lnTo>
                    <a:pt x="24" y="18"/>
                  </a:lnTo>
                  <a:lnTo>
                    <a:pt x="54" y="42"/>
                  </a:lnTo>
                </a:path>
              </a:pathLst>
            </a:custGeom>
            <a:noFill/>
            <a:ln w="57150">
              <a:solidFill>
                <a:srgbClr val="008000"/>
              </a:solidFill>
              <a:round/>
              <a:headEnd/>
              <a:tailEnd/>
            </a:ln>
          </p:spPr>
          <p:txBody>
            <a:bodyPr/>
            <a:lstStyle/>
            <a:p>
              <a:endParaRPr lang="en-US"/>
            </a:p>
          </p:txBody>
        </p:sp>
        <p:sp>
          <p:nvSpPr>
            <p:cNvPr id="48401" name="Line 268"/>
            <p:cNvSpPr>
              <a:spLocks noChangeShapeType="1"/>
            </p:cNvSpPr>
            <p:nvPr/>
          </p:nvSpPr>
          <p:spPr bwMode="auto">
            <a:xfrm>
              <a:off x="4803" y="11447"/>
              <a:ext cx="48" cy="36"/>
            </a:xfrm>
            <a:prstGeom prst="line">
              <a:avLst/>
            </a:prstGeom>
            <a:noFill/>
            <a:ln w="57150">
              <a:solidFill>
                <a:srgbClr val="008000"/>
              </a:solidFill>
              <a:round/>
              <a:headEnd/>
              <a:tailEnd/>
            </a:ln>
          </p:spPr>
          <p:txBody>
            <a:bodyPr/>
            <a:lstStyle/>
            <a:p>
              <a:endParaRPr lang="en-US"/>
            </a:p>
          </p:txBody>
        </p:sp>
        <p:sp>
          <p:nvSpPr>
            <p:cNvPr id="48402" name="Freeform 269"/>
            <p:cNvSpPr>
              <a:spLocks/>
            </p:cNvSpPr>
            <p:nvPr/>
          </p:nvSpPr>
          <p:spPr bwMode="auto">
            <a:xfrm>
              <a:off x="4851" y="11483"/>
              <a:ext cx="48" cy="42"/>
            </a:xfrm>
            <a:custGeom>
              <a:avLst/>
              <a:gdLst>
                <a:gd name="T0" fmla="*/ 0 w 48"/>
                <a:gd name="T1" fmla="*/ 0 h 42"/>
                <a:gd name="T2" fmla="*/ 24 w 48"/>
                <a:gd name="T3" fmla="*/ 18 h 42"/>
                <a:gd name="T4" fmla="*/ 48 w 48"/>
                <a:gd name="T5" fmla="*/ 42 h 42"/>
                <a:gd name="T6" fmla="*/ 0 60000 65536"/>
                <a:gd name="T7" fmla="*/ 0 60000 65536"/>
                <a:gd name="T8" fmla="*/ 0 60000 65536"/>
                <a:gd name="T9" fmla="*/ 0 w 48"/>
                <a:gd name="T10" fmla="*/ 0 h 42"/>
                <a:gd name="T11" fmla="*/ 48 w 48"/>
                <a:gd name="T12" fmla="*/ 42 h 42"/>
              </a:gdLst>
              <a:ahLst/>
              <a:cxnLst>
                <a:cxn ang="T6">
                  <a:pos x="T0" y="T1"/>
                </a:cxn>
                <a:cxn ang="T7">
                  <a:pos x="T2" y="T3"/>
                </a:cxn>
                <a:cxn ang="T8">
                  <a:pos x="T4" y="T5"/>
                </a:cxn>
              </a:cxnLst>
              <a:rect l="T9" t="T10" r="T11" b="T12"/>
              <a:pathLst>
                <a:path w="48" h="42">
                  <a:moveTo>
                    <a:pt x="0" y="0"/>
                  </a:moveTo>
                  <a:lnTo>
                    <a:pt x="24" y="18"/>
                  </a:lnTo>
                  <a:lnTo>
                    <a:pt x="48" y="42"/>
                  </a:lnTo>
                </a:path>
              </a:pathLst>
            </a:custGeom>
            <a:noFill/>
            <a:ln w="57150">
              <a:solidFill>
                <a:srgbClr val="008000"/>
              </a:solidFill>
              <a:round/>
              <a:headEnd/>
              <a:tailEnd/>
            </a:ln>
          </p:spPr>
          <p:txBody>
            <a:bodyPr/>
            <a:lstStyle/>
            <a:p>
              <a:endParaRPr lang="en-US"/>
            </a:p>
          </p:txBody>
        </p:sp>
        <p:sp>
          <p:nvSpPr>
            <p:cNvPr id="48403" name="Line 270"/>
            <p:cNvSpPr>
              <a:spLocks noChangeShapeType="1"/>
            </p:cNvSpPr>
            <p:nvPr/>
          </p:nvSpPr>
          <p:spPr bwMode="auto">
            <a:xfrm>
              <a:off x="4899" y="11525"/>
              <a:ext cx="42" cy="36"/>
            </a:xfrm>
            <a:prstGeom prst="line">
              <a:avLst/>
            </a:prstGeom>
            <a:noFill/>
            <a:ln w="57150">
              <a:solidFill>
                <a:srgbClr val="008000"/>
              </a:solidFill>
              <a:round/>
              <a:headEnd/>
              <a:tailEnd/>
            </a:ln>
          </p:spPr>
          <p:txBody>
            <a:bodyPr/>
            <a:lstStyle/>
            <a:p>
              <a:endParaRPr lang="en-US"/>
            </a:p>
          </p:txBody>
        </p:sp>
        <p:sp>
          <p:nvSpPr>
            <p:cNvPr id="48404" name="Line 271"/>
            <p:cNvSpPr>
              <a:spLocks noChangeShapeType="1"/>
            </p:cNvSpPr>
            <p:nvPr/>
          </p:nvSpPr>
          <p:spPr bwMode="auto">
            <a:xfrm>
              <a:off x="4941" y="11561"/>
              <a:ext cx="42" cy="42"/>
            </a:xfrm>
            <a:prstGeom prst="line">
              <a:avLst/>
            </a:prstGeom>
            <a:noFill/>
            <a:ln w="57150">
              <a:solidFill>
                <a:srgbClr val="008000"/>
              </a:solidFill>
              <a:round/>
              <a:headEnd/>
              <a:tailEnd/>
            </a:ln>
          </p:spPr>
          <p:txBody>
            <a:bodyPr/>
            <a:lstStyle/>
            <a:p>
              <a:endParaRPr lang="en-US"/>
            </a:p>
          </p:txBody>
        </p:sp>
        <p:sp>
          <p:nvSpPr>
            <p:cNvPr id="48405" name="Line 272"/>
            <p:cNvSpPr>
              <a:spLocks noChangeShapeType="1"/>
            </p:cNvSpPr>
            <p:nvPr/>
          </p:nvSpPr>
          <p:spPr bwMode="auto">
            <a:xfrm>
              <a:off x="4983" y="11603"/>
              <a:ext cx="42" cy="42"/>
            </a:xfrm>
            <a:prstGeom prst="line">
              <a:avLst/>
            </a:prstGeom>
            <a:noFill/>
            <a:ln w="57150">
              <a:solidFill>
                <a:srgbClr val="008000"/>
              </a:solidFill>
              <a:round/>
              <a:headEnd/>
              <a:tailEnd/>
            </a:ln>
          </p:spPr>
          <p:txBody>
            <a:bodyPr/>
            <a:lstStyle/>
            <a:p>
              <a:endParaRPr lang="en-US"/>
            </a:p>
          </p:txBody>
        </p:sp>
        <p:sp>
          <p:nvSpPr>
            <p:cNvPr id="48406" name="Line 273"/>
            <p:cNvSpPr>
              <a:spLocks noChangeShapeType="1"/>
            </p:cNvSpPr>
            <p:nvPr/>
          </p:nvSpPr>
          <p:spPr bwMode="auto">
            <a:xfrm>
              <a:off x="5025" y="11645"/>
              <a:ext cx="36" cy="36"/>
            </a:xfrm>
            <a:prstGeom prst="line">
              <a:avLst/>
            </a:prstGeom>
            <a:noFill/>
            <a:ln w="57150">
              <a:solidFill>
                <a:srgbClr val="008000"/>
              </a:solidFill>
              <a:round/>
              <a:headEnd/>
              <a:tailEnd/>
            </a:ln>
          </p:spPr>
          <p:txBody>
            <a:bodyPr/>
            <a:lstStyle/>
            <a:p>
              <a:endParaRPr lang="en-US"/>
            </a:p>
          </p:txBody>
        </p:sp>
        <p:sp>
          <p:nvSpPr>
            <p:cNvPr id="48407" name="Freeform 274"/>
            <p:cNvSpPr>
              <a:spLocks/>
            </p:cNvSpPr>
            <p:nvPr/>
          </p:nvSpPr>
          <p:spPr bwMode="auto">
            <a:xfrm>
              <a:off x="5061" y="11681"/>
              <a:ext cx="42" cy="30"/>
            </a:xfrm>
            <a:custGeom>
              <a:avLst/>
              <a:gdLst>
                <a:gd name="T0" fmla="*/ 0 w 42"/>
                <a:gd name="T1" fmla="*/ 0 h 30"/>
                <a:gd name="T2" fmla="*/ 18 w 42"/>
                <a:gd name="T3" fmla="*/ 18 h 30"/>
                <a:gd name="T4" fmla="*/ 42 w 42"/>
                <a:gd name="T5" fmla="*/ 30 h 30"/>
                <a:gd name="T6" fmla="*/ 0 60000 65536"/>
                <a:gd name="T7" fmla="*/ 0 60000 65536"/>
                <a:gd name="T8" fmla="*/ 0 60000 65536"/>
                <a:gd name="T9" fmla="*/ 0 w 42"/>
                <a:gd name="T10" fmla="*/ 0 h 30"/>
                <a:gd name="T11" fmla="*/ 42 w 42"/>
                <a:gd name="T12" fmla="*/ 30 h 30"/>
              </a:gdLst>
              <a:ahLst/>
              <a:cxnLst>
                <a:cxn ang="T6">
                  <a:pos x="T0" y="T1"/>
                </a:cxn>
                <a:cxn ang="T7">
                  <a:pos x="T2" y="T3"/>
                </a:cxn>
                <a:cxn ang="T8">
                  <a:pos x="T4" y="T5"/>
                </a:cxn>
              </a:cxnLst>
              <a:rect l="T9" t="T10" r="T11" b="T12"/>
              <a:pathLst>
                <a:path w="42" h="30">
                  <a:moveTo>
                    <a:pt x="0" y="0"/>
                  </a:moveTo>
                  <a:lnTo>
                    <a:pt x="18" y="18"/>
                  </a:lnTo>
                  <a:lnTo>
                    <a:pt x="42" y="30"/>
                  </a:lnTo>
                </a:path>
              </a:pathLst>
            </a:custGeom>
            <a:noFill/>
            <a:ln w="57150">
              <a:solidFill>
                <a:srgbClr val="008000"/>
              </a:solidFill>
              <a:round/>
              <a:headEnd/>
              <a:tailEnd/>
            </a:ln>
          </p:spPr>
          <p:txBody>
            <a:bodyPr/>
            <a:lstStyle/>
            <a:p>
              <a:endParaRPr lang="en-US"/>
            </a:p>
          </p:txBody>
        </p:sp>
        <p:sp>
          <p:nvSpPr>
            <p:cNvPr id="48408" name="Line 275"/>
            <p:cNvSpPr>
              <a:spLocks noChangeShapeType="1"/>
            </p:cNvSpPr>
            <p:nvPr/>
          </p:nvSpPr>
          <p:spPr bwMode="auto">
            <a:xfrm>
              <a:off x="5103" y="11711"/>
              <a:ext cx="36" cy="30"/>
            </a:xfrm>
            <a:prstGeom prst="line">
              <a:avLst/>
            </a:prstGeom>
            <a:noFill/>
            <a:ln w="57150">
              <a:solidFill>
                <a:srgbClr val="008000"/>
              </a:solidFill>
              <a:round/>
              <a:headEnd/>
              <a:tailEnd/>
            </a:ln>
          </p:spPr>
          <p:txBody>
            <a:bodyPr/>
            <a:lstStyle/>
            <a:p>
              <a:endParaRPr lang="en-US"/>
            </a:p>
          </p:txBody>
        </p:sp>
        <p:sp>
          <p:nvSpPr>
            <p:cNvPr id="48409" name="Freeform 276"/>
            <p:cNvSpPr>
              <a:spLocks/>
            </p:cNvSpPr>
            <p:nvPr/>
          </p:nvSpPr>
          <p:spPr bwMode="auto">
            <a:xfrm>
              <a:off x="5139" y="11741"/>
              <a:ext cx="30" cy="36"/>
            </a:xfrm>
            <a:custGeom>
              <a:avLst/>
              <a:gdLst>
                <a:gd name="T0" fmla="*/ 0 w 30"/>
                <a:gd name="T1" fmla="*/ 0 h 36"/>
                <a:gd name="T2" fmla="*/ 12 w 30"/>
                <a:gd name="T3" fmla="*/ 18 h 36"/>
                <a:gd name="T4" fmla="*/ 30 w 30"/>
                <a:gd name="T5" fmla="*/ 36 h 36"/>
                <a:gd name="T6" fmla="*/ 0 60000 65536"/>
                <a:gd name="T7" fmla="*/ 0 60000 65536"/>
                <a:gd name="T8" fmla="*/ 0 60000 65536"/>
                <a:gd name="T9" fmla="*/ 0 w 30"/>
                <a:gd name="T10" fmla="*/ 0 h 36"/>
                <a:gd name="T11" fmla="*/ 30 w 30"/>
                <a:gd name="T12" fmla="*/ 36 h 36"/>
              </a:gdLst>
              <a:ahLst/>
              <a:cxnLst>
                <a:cxn ang="T6">
                  <a:pos x="T0" y="T1"/>
                </a:cxn>
                <a:cxn ang="T7">
                  <a:pos x="T2" y="T3"/>
                </a:cxn>
                <a:cxn ang="T8">
                  <a:pos x="T4" y="T5"/>
                </a:cxn>
              </a:cxnLst>
              <a:rect l="T9" t="T10" r="T11" b="T12"/>
              <a:pathLst>
                <a:path w="30" h="36">
                  <a:moveTo>
                    <a:pt x="0" y="0"/>
                  </a:moveTo>
                  <a:lnTo>
                    <a:pt x="12" y="18"/>
                  </a:lnTo>
                  <a:lnTo>
                    <a:pt x="30" y="36"/>
                  </a:lnTo>
                </a:path>
              </a:pathLst>
            </a:custGeom>
            <a:noFill/>
            <a:ln w="57150">
              <a:solidFill>
                <a:srgbClr val="008000"/>
              </a:solidFill>
              <a:round/>
              <a:headEnd/>
              <a:tailEnd/>
            </a:ln>
          </p:spPr>
          <p:txBody>
            <a:bodyPr/>
            <a:lstStyle/>
            <a:p>
              <a:endParaRPr lang="en-US"/>
            </a:p>
          </p:txBody>
        </p:sp>
        <p:sp>
          <p:nvSpPr>
            <p:cNvPr id="48410" name="Freeform 277"/>
            <p:cNvSpPr>
              <a:spLocks/>
            </p:cNvSpPr>
            <p:nvPr/>
          </p:nvSpPr>
          <p:spPr bwMode="auto">
            <a:xfrm>
              <a:off x="5169" y="11777"/>
              <a:ext cx="36" cy="24"/>
            </a:xfrm>
            <a:custGeom>
              <a:avLst/>
              <a:gdLst>
                <a:gd name="T0" fmla="*/ 0 w 36"/>
                <a:gd name="T1" fmla="*/ 0 h 24"/>
                <a:gd name="T2" fmla="*/ 18 w 36"/>
                <a:gd name="T3" fmla="*/ 12 h 24"/>
                <a:gd name="T4" fmla="*/ 36 w 36"/>
                <a:gd name="T5" fmla="*/ 24 h 24"/>
                <a:gd name="T6" fmla="*/ 0 60000 65536"/>
                <a:gd name="T7" fmla="*/ 0 60000 65536"/>
                <a:gd name="T8" fmla="*/ 0 60000 65536"/>
                <a:gd name="T9" fmla="*/ 0 w 36"/>
                <a:gd name="T10" fmla="*/ 0 h 24"/>
                <a:gd name="T11" fmla="*/ 36 w 36"/>
                <a:gd name="T12" fmla="*/ 24 h 24"/>
              </a:gdLst>
              <a:ahLst/>
              <a:cxnLst>
                <a:cxn ang="T6">
                  <a:pos x="T0" y="T1"/>
                </a:cxn>
                <a:cxn ang="T7">
                  <a:pos x="T2" y="T3"/>
                </a:cxn>
                <a:cxn ang="T8">
                  <a:pos x="T4" y="T5"/>
                </a:cxn>
              </a:cxnLst>
              <a:rect l="T9" t="T10" r="T11" b="T12"/>
              <a:pathLst>
                <a:path w="36" h="24">
                  <a:moveTo>
                    <a:pt x="0" y="0"/>
                  </a:moveTo>
                  <a:lnTo>
                    <a:pt x="18" y="12"/>
                  </a:lnTo>
                  <a:lnTo>
                    <a:pt x="36" y="24"/>
                  </a:lnTo>
                </a:path>
              </a:pathLst>
            </a:custGeom>
            <a:noFill/>
            <a:ln w="57150">
              <a:solidFill>
                <a:srgbClr val="008000"/>
              </a:solidFill>
              <a:round/>
              <a:headEnd/>
              <a:tailEnd/>
            </a:ln>
          </p:spPr>
          <p:txBody>
            <a:bodyPr/>
            <a:lstStyle/>
            <a:p>
              <a:endParaRPr lang="en-US"/>
            </a:p>
          </p:txBody>
        </p:sp>
        <p:sp>
          <p:nvSpPr>
            <p:cNvPr id="48411" name="Line 278"/>
            <p:cNvSpPr>
              <a:spLocks noChangeShapeType="1"/>
            </p:cNvSpPr>
            <p:nvPr/>
          </p:nvSpPr>
          <p:spPr bwMode="auto">
            <a:xfrm>
              <a:off x="5205" y="11801"/>
              <a:ext cx="36" cy="30"/>
            </a:xfrm>
            <a:prstGeom prst="line">
              <a:avLst/>
            </a:prstGeom>
            <a:noFill/>
            <a:ln w="57150">
              <a:solidFill>
                <a:srgbClr val="008000"/>
              </a:solidFill>
              <a:round/>
              <a:headEnd/>
              <a:tailEnd/>
            </a:ln>
          </p:spPr>
          <p:txBody>
            <a:bodyPr/>
            <a:lstStyle/>
            <a:p>
              <a:endParaRPr lang="en-US"/>
            </a:p>
          </p:txBody>
        </p:sp>
        <p:sp>
          <p:nvSpPr>
            <p:cNvPr id="48412" name="Line 279"/>
            <p:cNvSpPr>
              <a:spLocks noChangeShapeType="1"/>
            </p:cNvSpPr>
            <p:nvPr/>
          </p:nvSpPr>
          <p:spPr bwMode="auto">
            <a:xfrm>
              <a:off x="5241" y="11831"/>
              <a:ext cx="30" cy="30"/>
            </a:xfrm>
            <a:prstGeom prst="line">
              <a:avLst/>
            </a:prstGeom>
            <a:noFill/>
            <a:ln w="57150">
              <a:solidFill>
                <a:srgbClr val="008000"/>
              </a:solidFill>
              <a:round/>
              <a:headEnd/>
              <a:tailEnd/>
            </a:ln>
          </p:spPr>
          <p:txBody>
            <a:bodyPr/>
            <a:lstStyle/>
            <a:p>
              <a:endParaRPr lang="en-US"/>
            </a:p>
          </p:txBody>
        </p:sp>
        <p:sp>
          <p:nvSpPr>
            <p:cNvPr id="48413" name="Line 280"/>
            <p:cNvSpPr>
              <a:spLocks noChangeShapeType="1"/>
            </p:cNvSpPr>
            <p:nvPr/>
          </p:nvSpPr>
          <p:spPr bwMode="auto">
            <a:xfrm>
              <a:off x="5271" y="11861"/>
              <a:ext cx="30" cy="24"/>
            </a:xfrm>
            <a:prstGeom prst="line">
              <a:avLst/>
            </a:prstGeom>
            <a:noFill/>
            <a:ln w="57150">
              <a:solidFill>
                <a:srgbClr val="008000"/>
              </a:solidFill>
              <a:round/>
              <a:headEnd/>
              <a:tailEnd/>
            </a:ln>
          </p:spPr>
          <p:txBody>
            <a:bodyPr/>
            <a:lstStyle/>
            <a:p>
              <a:endParaRPr lang="en-US"/>
            </a:p>
          </p:txBody>
        </p:sp>
        <p:sp>
          <p:nvSpPr>
            <p:cNvPr id="48414" name="Line 281"/>
            <p:cNvSpPr>
              <a:spLocks noChangeShapeType="1"/>
            </p:cNvSpPr>
            <p:nvPr/>
          </p:nvSpPr>
          <p:spPr bwMode="auto">
            <a:xfrm>
              <a:off x="5301" y="11885"/>
              <a:ext cx="30" cy="30"/>
            </a:xfrm>
            <a:prstGeom prst="line">
              <a:avLst/>
            </a:prstGeom>
            <a:noFill/>
            <a:ln w="57150">
              <a:solidFill>
                <a:srgbClr val="008000"/>
              </a:solidFill>
              <a:round/>
              <a:headEnd/>
              <a:tailEnd/>
            </a:ln>
          </p:spPr>
          <p:txBody>
            <a:bodyPr/>
            <a:lstStyle/>
            <a:p>
              <a:endParaRPr lang="en-US"/>
            </a:p>
          </p:txBody>
        </p:sp>
        <p:sp>
          <p:nvSpPr>
            <p:cNvPr id="48415" name="Line 282"/>
            <p:cNvSpPr>
              <a:spLocks noChangeShapeType="1"/>
            </p:cNvSpPr>
            <p:nvPr/>
          </p:nvSpPr>
          <p:spPr bwMode="auto">
            <a:xfrm>
              <a:off x="5331" y="11915"/>
              <a:ext cx="30" cy="24"/>
            </a:xfrm>
            <a:prstGeom prst="line">
              <a:avLst/>
            </a:prstGeom>
            <a:noFill/>
            <a:ln w="57150">
              <a:solidFill>
                <a:srgbClr val="008000"/>
              </a:solidFill>
              <a:round/>
              <a:headEnd/>
              <a:tailEnd/>
            </a:ln>
          </p:spPr>
          <p:txBody>
            <a:bodyPr/>
            <a:lstStyle/>
            <a:p>
              <a:endParaRPr lang="en-US"/>
            </a:p>
          </p:txBody>
        </p:sp>
        <p:sp>
          <p:nvSpPr>
            <p:cNvPr id="48416" name="Line 283"/>
            <p:cNvSpPr>
              <a:spLocks noChangeShapeType="1"/>
            </p:cNvSpPr>
            <p:nvPr/>
          </p:nvSpPr>
          <p:spPr bwMode="auto">
            <a:xfrm>
              <a:off x="5361" y="11939"/>
              <a:ext cx="30" cy="24"/>
            </a:xfrm>
            <a:prstGeom prst="line">
              <a:avLst/>
            </a:prstGeom>
            <a:noFill/>
            <a:ln w="57150">
              <a:solidFill>
                <a:srgbClr val="008000"/>
              </a:solidFill>
              <a:round/>
              <a:headEnd/>
              <a:tailEnd/>
            </a:ln>
          </p:spPr>
          <p:txBody>
            <a:bodyPr/>
            <a:lstStyle/>
            <a:p>
              <a:endParaRPr lang="en-US"/>
            </a:p>
          </p:txBody>
        </p:sp>
        <p:sp>
          <p:nvSpPr>
            <p:cNvPr id="48417" name="Line 284"/>
            <p:cNvSpPr>
              <a:spLocks noChangeShapeType="1"/>
            </p:cNvSpPr>
            <p:nvPr/>
          </p:nvSpPr>
          <p:spPr bwMode="auto">
            <a:xfrm>
              <a:off x="5391" y="11963"/>
              <a:ext cx="24" cy="30"/>
            </a:xfrm>
            <a:prstGeom prst="line">
              <a:avLst/>
            </a:prstGeom>
            <a:noFill/>
            <a:ln w="57150">
              <a:solidFill>
                <a:srgbClr val="008000"/>
              </a:solidFill>
              <a:round/>
              <a:headEnd/>
              <a:tailEnd/>
            </a:ln>
          </p:spPr>
          <p:txBody>
            <a:bodyPr/>
            <a:lstStyle/>
            <a:p>
              <a:endParaRPr lang="en-US"/>
            </a:p>
          </p:txBody>
        </p:sp>
        <p:sp>
          <p:nvSpPr>
            <p:cNvPr id="48418" name="Line 285"/>
            <p:cNvSpPr>
              <a:spLocks noChangeShapeType="1"/>
            </p:cNvSpPr>
            <p:nvPr/>
          </p:nvSpPr>
          <p:spPr bwMode="auto">
            <a:xfrm>
              <a:off x="5415" y="11993"/>
              <a:ext cx="30" cy="30"/>
            </a:xfrm>
            <a:prstGeom prst="line">
              <a:avLst/>
            </a:prstGeom>
            <a:noFill/>
            <a:ln w="57150">
              <a:solidFill>
                <a:srgbClr val="008000"/>
              </a:solidFill>
              <a:round/>
              <a:headEnd/>
              <a:tailEnd/>
            </a:ln>
          </p:spPr>
          <p:txBody>
            <a:bodyPr/>
            <a:lstStyle/>
            <a:p>
              <a:endParaRPr lang="en-US"/>
            </a:p>
          </p:txBody>
        </p:sp>
        <p:sp>
          <p:nvSpPr>
            <p:cNvPr id="48419" name="Freeform 286"/>
            <p:cNvSpPr>
              <a:spLocks/>
            </p:cNvSpPr>
            <p:nvPr/>
          </p:nvSpPr>
          <p:spPr bwMode="auto">
            <a:xfrm>
              <a:off x="5445" y="12023"/>
              <a:ext cx="24" cy="36"/>
            </a:xfrm>
            <a:custGeom>
              <a:avLst/>
              <a:gdLst>
                <a:gd name="T0" fmla="*/ 0 w 24"/>
                <a:gd name="T1" fmla="*/ 0 h 36"/>
                <a:gd name="T2" fmla="*/ 12 w 24"/>
                <a:gd name="T3" fmla="*/ 18 h 36"/>
                <a:gd name="T4" fmla="*/ 24 w 24"/>
                <a:gd name="T5" fmla="*/ 36 h 36"/>
                <a:gd name="T6" fmla="*/ 0 60000 65536"/>
                <a:gd name="T7" fmla="*/ 0 60000 65536"/>
                <a:gd name="T8" fmla="*/ 0 60000 65536"/>
                <a:gd name="T9" fmla="*/ 0 w 24"/>
                <a:gd name="T10" fmla="*/ 0 h 36"/>
                <a:gd name="T11" fmla="*/ 24 w 24"/>
                <a:gd name="T12" fmla="*/ 36 h 36"/>
              </a:gdLst>
              <a:ahLst/>
              <a:cxnLst>
                <a:cxn ang="T6">
                  <a:pos x="T0" y="T1"/>
                </a:cxn>
                <a:cxn ang="T7">
                  <a:pos x="T2" y="T3"/>
                </a:cxn>
                <a:cxn ang="T8">
                  <a:pos x="T4" y="T5"/>
                </a:cxn>
              </a:cxnLst>
              <a:rect l="T9" t="T10" r="T11" b="T12"/>
              <a:pathLst>
                <a:path w="24" h="36">
                  <a:moveTo>
                    <a:pt x="0" y="0"/>
                  </a:moveTo>
                  <a:lnTo>
                    <a:pt x="12" y="18"/>
                  </a:lnTo>
                  <a:lnTo>
                    <a:pt x="24" y="36"/>
                  </a:lnTo>
                </a:path>
              </a:pathLst>
            </a:custGeom>
            <a:noFill/>
            <a:ln w="57150">
              <a:solidFill>
                <a:srgbClr val="008000"/>
              </a:solidFill>
              <a:round/>
              <a:headEnd/>
              <a:tailEnd/>
            </a:ln>
          </p:spPr>
          <p:txBody>
            <a:bodyPr/>
            <a:lstStyle/>
            <a:p>
              <a:endParaRPr lang="en-US"/>
            </a:p>
          </p:txBody>
        </p:sp>
        <p:sp>
          <p:nvSpPr>
            <p:cNvPr id="48420" name="Line 287"/>
            <p:cNvSpPr>
              <a:spLocks noChangeShapeType="1"/>
            </p:cNvSpPr>
            <p:nvPr/>
          </p:nvSpPr>
          <p:spPr bwMode="auto">
            <a:xfrm>
              <a:off x="5469" y="12059"/>
              <a:ext cx="24" cy="30"/>
            </a:xfrm>
            <a:prstGeom prst="line">
              <a:avLst/>
            </a:prstGeom>
            <a:noFill/>
            <a:ln w="57150">
              <a:solidFill>
                <a:srgbClr val="008000"/>
              </a:solidFill>
              <a:round/>
              <a:headEnd/>
              <a:tailEnd/>
            </a:ln>
          </p:spPr>
          <p:txBody>
            <a:bodyPr/>
            <a:lstStyle/>
            <a:p>
              <a:endParaRPr lang="en-US"/>
            </a:p>
          </p:txBody>
        </p:sp>
        <p:sp>
          <p:nvSpPr>
            <p:cNvPr id="48421" name="Line 288"/>
            <p:cNvSpPr>
              <a:spLocks noChangeShapeType="1"/>
            </p:cNvSpPr>
            <p:nvPr/>
          </p:nvSpPr>
          <p:spPr bwMode="auto">
            <a:xfrm>
              <a:off x="5493" y="12089"/>
              <a:ext cx="24" cy="30"/>
            </a:xfrm>
            <a:prstGeom prst="line">
              <a:avLst/>
            </a:prstGeom>
            <a:noFill/>
            <a:ln w="57150">
              <a:solidFill>
                <a:srgbClr val="008000"/>
              </a:solidFill>
              <a:round/>
              <a:headEnd/>
              <a:tailEnd/>
            </a:ln>
          </p:spPr>
          <p:txBody>
            <a:bodyPr/>
            <a:lstStyle/>
            <a:p>
              <a:endParaRPr lang="en-US"/>
            </a:p>
          </p:txBody>
        </p:sp>
        <p:sp>
          <p:nvSpPr>
            <p:cNvPr id="48422" name="Freeform 289"/>
            <p:cNvSpPr>
              <a:spLocks/>
            </p:cNvSpPr>
            <p:nvPr/>
          </p:nvSpPr>
          <p:spPr bwMode="auto">
            <a:xfrm>
              <a:off x="5517" y="12119"/>
              <a:ext cx="24" cy="30"/>
            </a:xfrm>
            <a:custGeom>
              <a:avLst/>
              <a:gdLst>
                <a:gd name="T0" fmla="*/ 0 w 24"/>
                <a:gd name="T1" fmla="*/ 0 h 30"/>
                <a:gd name="T2" fmla="*/ 12 w 24"/>
                <a:gd name="T3" fmla="*/ 18 h 30"/>
                <a:gd name="T4" fmla="*/ 24 w 24"/>
                <a:gd name="T5" fmla="*/ 30 h 30"/>
                <a:gd name="T6" fmla="*/ 0 60000 65536"/>
                <a:gd name="T7" fmla="*/ 0 60000 65536"/>
                <a:gd name="T8" fmla="*/ 0 60000 65536"/>
                <a:gd name="T9" fmla="*/ 0 w 24"/>
                <a:gd name="T10" fmla="*/ 0 h 30"/>
                <a:gd name="T11" fmla="*/ 24 w 24"/>
                <a:gd name="T12" fmla="*/ 30 h 30"/>
              </a:gdLst>
              <a:ahLst/>
              <a:cxnLst>
                <a:cxn ang="T6">
                  <a:pos x="T0" y="T1"/>
                </a:cxn>
                <a:cxn ang="T7">
                  <a:pos x="T2" y="T3"/>
                </a:cxn>
                <a:cxn ang="T8">
                  <a:pos x="T4" y="T5"/>
                </a:cxn>
              </a:cxnLst>
              <a:rect l="T9" t="T10" r="T11" b="T12"/>
              <a:pathLst>
                <a:path w="24" h="30">
                  <a:moveTo>
                    <a:pt x="0" y="0"/>
                  </a:moveTo>
                  <a:lnTo>
                    <a:pt x="12" y="18"/>
                  </a:lnTo>
                  <a:lnTo>
                    <a:pt x="24" y="30"/>
                  </a:lnTo>
                </a:path>
              </a:pathLst>
            </a:custGeom>
            <a:noFill/>
            <a:ln w="57150">
              <a:solidFill>
                <a:srgbClr val="008000"/>
              </a:solidFill>
              <a:round/>
              <a:headEnd/>
              <a:tailEnd/>
            </a:ln>
          </p:spPr>
          <p:txBody>
            <a:bodyPr/>
            <a:lstStyle/>
            <a:p>
              <a:endParaRPr lang="en-US"/>
            </a:p>
          </p:txBody>
        </p:sp>
        <p:sp>
          <p:nvSpPr>
            <p:cNvPr id="48423" name="Freeform 290"/>
            <p:cNvSpPr>
              <a:spLocks/>
            </p:cNvSpPr>
            <p:nvPr/>
          </p:nvSpPr>
          <p:spPr bwMode="auto">
            <a:xfrm>
              <a:off x="5541" y="12149"/>
              <a:ext cx="24" cy="18"/>
            </a:xfrm>
            <a:custGeom>
              <a:avLst/>
              <a:gdLst>
                <a:gd name="T0" fmla="*/ 0 w 24"/>
                <a:gd name="T1" fmla="*/ 0 h 18"/>
                <a:gd name="T2" fmla="*/ 12 w 24"/>
                <a:gd name="T3" fmla="*/ 6 h 18"/>
                <a:gd name="T4" fmla="*/ 24 w 24"/>
                <a:gd name="T5" fmla="*/ 18 h 18"/>
                <a:gd name="T6" fmla="*/ 0 60000 65536"/>
                <a:gd name="T7" fmla="*/ 0 60000 65536"/>
                <a:gd name="T8" fmla="*/ 0 60000 65536"/>
                <a:gd name="T9" fmla="*/ 0 w 24"/>
                <a:gd name="T10" fmla="*/ 0 h 18"/>
                <a:gd name="T11" fmla="*/ 24 w 24"/>
                <a:gd name="T12" fmla="*/ 18 h 18"/>
              </a:gdLst>
              <a:ahLst/>
              <a:cxnLst>
                <a:cxn ang="T6">
                  <a:pos x="T0" y="T1"/>
                </a:cxn>
                <a:cxn ang="T7">
                  <a:pos x="T2" y="T3"/>
                </a:cxn>
                <a:cxn ang="T8">
                  <a:pos x="T4" y="T5"/>
                </a:cxn>
              </a:cxnLst>
              <a:rect l="T9" t="T10" r="T11" b="T12"/>
              <a:pathLst>
                <a:path w="24" h="18">
                  <a:moveTo>
                    <a:pt x="0" y="0"/>
                  </a:moveTo>
                  <a:lnTo>
                    <a:pt x="12" y="6"/>
                  </a:lnTo>
                  <a:lnTo>
                    <a:pt x="24" y="18"/>
                  </a:lnTo>
                </a:path>
              </a:pathLst>
            </a:custGeom>
            <a:noFill/>
            <a:ln w="57150">
              <a:solidFill>
                <a:srgbClr val="008000"/>
              </a:solidFill>
              <a:round/>
              <a:headEnd/>
              <a:tailEnd/>
            </a:ln>
          </p:spPr>
          <p:txBody>
            <a:bodyPr/>
            <a:lstStyle/>
            <a:p>
              <a:endParaRPr lang="en-US"/>
            </a:p>
          </p:txBody>
        </p:sp>
        <p:sp>
          <p:nvSpPr>
            <p:cNvPr id="48424" name="Freeform 291"/>
            <p:cNvSpPr>
              <a:spLocks/>
            </p:cNvSpPr>
            <p:nvPr/>
          </p:nvSpPr>
          <p:spPr bwMode="auto">
            <a:xfrm>
              <a:off x="5565" y="12167"/>
              <a:ext cx="24" cy="30"/>
            </a:xfrm>
            <a:custGeom>
              <a:avLst/>
              <a:gdLst>
                <a:gd name="T0" fmla="*/ 0 w 24"/>
                <a:gd name="T1" fmla="*/ 0 h 30"/>
                <a:gd name="T2" fmla="*/ 12 w 24"/>
                <a:gd name="T3" fmla="*/ 12 h 30"/>
                <a:gd name="T4" fmla="*/ 24 w 24"/>
                <a:gd name="T5" fmla="*/ 30 h 30"/>
                <a:gd name="T6" fmla="*/ 0 60000 65536"/>
                <a:gd name="T7" fmla="*/ 0 60000 65536"/>
                <a:gd name="T8" fmla="*/ 0 60000 65536"/>
                <a:gd name="T9" fmla="*/ 0 w 24"/>
                <a:gd name="T10" fmla="*/ 0 h 30"/>
                <a:gd name="T11" fmla="*/ 24 w 24"/>
                <a:gd name="T12" fmla="*/ 30 h 30"/>
              </a:gdLst>
              <a:ahLst/>
              <a:cxnLst>
                <a:cxn ang="T6">
                  <a:pos x="T0" y="T1"/>
                </a:cxn>
                <a:cxn ang="T7">
                  <a:pos x="T2" y="T3"/>
                </a:cxn>
                <a:cxn ang="T8">
                  <a:pos x="T4" y="T5"/>
                </a:cxn>
              </a:cxnLst>
              <a:rect l="T9" t="T10" r="T11" b="T12"/>
              <a:pathLst>
                <a:path w="24" h="30">
                  <a:moveTo>
                    <a:pt x="0" y="0"/>
                  </a:moveTo>
                  <a:lnTo>
                    <a:pt x="12" y="12"/>
                  </a:lnTo>
                  <a:lnTo>
                    <a:pt x="24" y="30"/>
                  </a:lnTo>
                </a:path>
              </a:pathLst>
            </a:custGeom>
            <a:noFill/>
            <a:ln w="57150">
              <a:solidFill>
                <a:srgbClr val="008000"/>
              </a:solidFill>
              <a:round/>
              <a:headEnd/>
              <a:tailEnd/>
            </a:ln>
          </p:spPr>
          <p:txBody>
            <a:bodyPr/>
            <a:lstStyle/>
            <a:p>
              <a:endParaRPr lang="en-US"/>
            </a:p>
          </p:txBody>
        </p:sp>
        <p:sp>
          <p:nvSpPr>
            <p:cNvPr id="48425" name="Freeform 292"/>
            <p:cNvSpPr>
              <a:spLocks/>
            </p:cNvSpPr>
            <p:nvPr/>
          </p:nvSpPr>
          <p:spPr bwMode="auto">
            <a:xfrm>
              <a:off x="5589" y="12197"/>
              <a:ext cx="24" cy="24"/>
            </a:xfrm>
            <a:custGeom>
              <a:avLst/>
              <a:gdLst>
                <a:gd name="T0" fmla="*/ 0 w 24"/>
                <a:gd name="T1" fmla="*/ 0 h 24"/>
                <a:gd name="T2" fmla="*/ 12 w 24"/>
                <a:gd name="T3" fmla="*/ 12 h 24"/>
                <a:gd name="T4" fmla="*/ 24 w 24"/>
                <a:gd name="T5" fmla="*/ 24 h 24"/>
                <a:gd name="T6" fmla="*/ 0 60000 65536"/>
                <a:gd name="T7" fmla="*/ 0 60000 65536"/>
                <a:gd name="T8" fmla="*/ 0 60000 65536"/>
                <a:gd name="T9" fmla="*/ 0 w 24"/>
                <a:gd name="T10" fmla="*/ 0 h 24"/>
                <a:gd name="T11" fmla="*/ 24 w 24"/>
                <a:gd name="T12" fmla="*/ 24 h 24"/>
              </a:gdLst>
              <a:ahLst/>
              <a:cxnLst>
                <a:cxn ang="T6">
                  <a:pos x="T0" y="T1"/>
                </a:cxn>
                <a:cxn ang="T7">
                  <a:pos x="T2" y="T3"/>
                </a:cxn>
                <a:cxn ang="T8">
                  <a:pos x="T4" y="T5"/>
                </a:cxn>
              </a:cxnLst>
              <a:rect l="T9" t="T10" r="T11" b="T12"/>
              <a:pathLst>
                <a:path w="24" h="24">
                  <a:moveTo>
                    <a:pt x="0" y="0"/>
                  </a:moveTo>
                  <a:lnTo>
                    <a:pt x="12" y="12"/>
                  </a:lnTo>
                  <a:lnTo>
                    <a:pt x="24" y="24"/>
                  </a:lnTo>
                </a:path>
              </a:pathLst>
            </a:custGeom>
            <a:noFill/>
            <a:ln w="57150">
              <a:solidFill>
                <a:srgbClr val="008000"/>
              </a:solidFill>
              <a:round/>
              <a:headEnd/>
              <a:tailEnd/>
            </a:ln>
          </p:spPr>
          <p:txBody>
            <a:bodyPr/>
            <a:lstStyle/>
            <a:p>
              <a:endParaRPr lang="en-US"/>
            </a:p>
          </p:txBody>
        </p:sp>
        <p:sp>
          <p:nvSpPr>
            <p:cNvPr id="48426" name="Freeform 293"/>
            <p:cNvSpPr>
              <a:spLocks/>
            </p:cNvSpPr>
            <p:nvPr/>
          </p:nvSpPr>
          <p:spPr bwMode="auto">
            <a:xfrm>
              <a:off x="5613" y="12221"/>
              <a:ext cx="24" cy="36"/>
            </a:xfrm>
            <a:custGeom>
              <a:avLst/>
              <a:gdLst>
                <a:gd name="T0" fmla="*/ 0 w 24"/>
                <a:gd name="T1" fmla="*/ 0 h 36"/>
                <a:gd name="T2" fmla="*/ 12 w 24"/>
                <a:gd name="T3" fmla="*/ 18 h 36"/>
                <a:gd name="T4" fmla="*/ 24 w 24"/>
                <a:gd name="T5" fmla="*/ 36 h 36"/>
                <a:gd name="T6" fmla="*/ 0 60000 65536"/>
                <a:gd name="T7" fmla="*/ 0 60000 65536"/>
                <a:gd name="T8" fmla="*/ 0 60000 65536"/>
                <a:gd name="T9" fmla="*/ 0 w 24"/>
                <a:gd name="T10" fmla="*/ 0 h 36"/>
                <a:gd name="T11" fmla="*/ 24 w 24"/>
                <a:gd name="T12" fmla="*/ 36 h 36"/>
              </a:gdLst>
              <a:ahLst/>
              <a:cxnLst>
                <a:cxn ang="T6">
                  <a:pos x="T0" y="T1"/>
                </a:cxn>
                <a:cxn ang="T7">
                  <a:pos x="T2" y="T3"/>
                </a:cxn>
                <a:cxn ang="T8">
                  <a:pos x="T4" y="T5"/>
                </a:cxn>
              </a:cxnLst>
              <a:rect l="T9" t="T10" r="T11" b="T12"/>
              <a:pathLst>
                <a:path w="24" h="36">
                  <a:moveTo>
                    <a:pt x="0" y="0"/>
                  </a:moveTo>
                  <a:lnTo>
                    <a:pt x="12" y="18"/>
                  </a:lnTo>
                  <a:lnTo>
                    <a:pt x="24" y="36"/>
                  </a:lnTo>
                </a:path>
              </a:pathLst>
            </a:custGeom>
            <a:noFill/>
            <a:ln w="57150">
              <a:solidFill>
                <a:srgbClr val="008000"/>
              </a:solidFill>
              <a:round/>
              <a:headEnd/>
              <a:tailEnd/>
            </a:ln>
          </p:spPr>
          <p:txBody>
            <a:bodyPr/>
            <a:lstStyle/>
            <a:p>
              <a:endParaRPr lang="en-US"/>
            </a:p>
          </p:txBody>
        </p:sp>
        <p:sp>
          <p:nvSpPr>
            <p:cNvPr id="48427" name="Freeform 294"/>
            <p:cNvSpPr>
              <a:spLocks/>
            </p:cNvSpPr>
            <p:nvPr/>
          </p:nvSpPr>
          <p:spPr bwMode="auto">
            <a:xfrm>
              <a:off x="5637" y="12257"/>
              <a:ext cx="18" cy="30"/>
            </a:xfrm>
            <a:custGeom>
              <a:avLst/>
              <a:gdLst>
                <a:gd name="T0" fmla="*/ 0 w 18"/>
                <a:gd name="T1" fmla="*/ 0 h 30"/>
                <a:gd name="T2" fmla="*/ 6 w 18"/>
                <a:gd name="T3" fmla="*/ 18 h 30"/>
                <a:gd name="T4" fmla="*/ 18 w 18"/>
                <a:gd name="T5" fmla="*/ 30 h 30"/>
                <a:gd name="T6" fmla="*/ 0 60000 65536"/>
                <a:gd name="T7" fmla="*/ 0 60000 65536"/>
                <a:gd name="T8" fmla="*/ 0 60000 65536"/>
                <a:gd name="T9" fmla="*/ 0 w 18"/>
                <a:gd name="T10" fmla="*/ 0 h 30"/>
                <a:gd name="T11" fmla="*/ 18 w 18"/>
                <a:gd name="T12" fmla="*/ 30 h 30"/>
              </a:gdLst>
              <a:ahLst/>
              <a:cxnLst>
                <a:cxn ang="T6">
                  <a:pos x="T0" y="T1"/>
                </a:cxn>
                <a:cxn ang="T7">
                  <a:pos x="T2" y="T3"/>
                </a:cxn>
                <a:cxn ang="T8">
                  <a:pos x="T4" y="T5"/>
                </a:cxn>
              </a:cxnLst>
              <a:rect l="T9" t="T10" r="T11" b="T12"/>
              <a:pathLst>
                <a:path w="18" h="30">
                  <a:moveTo>
                    <a:pt x="0" y="0"/>
                  </a:moveTo>
                  <a:lnTo>
                    <a:pt x="6" y="18"/>
                  </a:lnTo>
                  <a:lnTo>
                    <a:pt x="18" y="30"/>
                  </a:lnTo>
                </a:path>
              </a:pathLst>
            </a:custGeom>
            <a:noFill/>
            <a:ln w="57150">
              <a:solidFill>
                <a:srgbClr val="008000"/>
              </a:solidFill>
              <a:round/>
              <a:headEnd/>
              <a:tailEnd/>
            </a:ln>
          </p:spPr>
          <p:txBody>
            <a:bodyPr/>
            <a:lstStyle/>
            <a:p>
              <a:endParaRPr lang="en-US"/>
            </a:p>
          </p:txBody>
        </p:sp>
        <p:sp>
          <p:nvSpPr>
            <p:cNvPr id="48428" name="Freeform 295"/>
            <p:cNvSpPr>
              <a:spLocks/>
            </p:cNvSpPr>
            <p:nvPr/>
          </p:nvSpPr>
          <p:spPr bwMode="auto">
            <a:xfrm>
              <a:off x="5655" y="12287"/>
              <a:ext cx="24" cy="18"/>
            </a:xfrm>
            <a:custGeom>
              <a:avLst/>
              <a:gdLst>
                <a:gd name="T0" fmla="*/ 0 w 24"/>
                <a:gd name="T1" fmla="*/ 0 h 18"/>
                <a:gd name="T2" fmla="*/ 12 w 24"/>
                <a:gd name="T3" fmla="*/ 6 h 18"/>
                <a:gd name="T4" fmla="*/ 24 w 24"/>
                <a:gd name="T5" fmla="*/ 18 h 18"/>
                <a:gd name="T6" fmla="*/ 0 60000 65536"/>
                <a:gd name="T7" fmla="*/ 0 60000 65536"/>
                <a:gd name="T8" fmla="*/ 0 60000 65536"/>
                <a:gd name="T9" fmla="*/ 0 w 24"/>
                <a:gd name="T10" fmla="*/ 0 h 18"/>
                <a:gd name="T11" fmla="*/ 24 w 24"/>
                <a:gd name="T12" fmla="*/ 18 h 18"/>
              </a:gdLst>
              <a:ahLst/>
              <a:cxnLst>
                <a:cxn ang="T6">
                  <a:pos x="T0" y="T1"/>
                </a:cxn>
                <a:cxn ang="T7">
                  <a:pos x="T2" y="T3"/>
                </a:cxn>
                <a:cxn ang="T8">
                  <a:pos x="T4" y="T5"/>
                </a:cxn>
              </a:cxnLst>
              <a:rect l="T9" t="T10" r="T11" b="T12"/>
              <a:pathLst>
                <a:path w="24" h="18">
                  <a:moveTo>
                    <a:pt x="0" y="0"/>
                  </a:moveTo>
                  <a:lnTo>
                    <a:pt x="12" y="6"/>
                  </a:lnTo>
                  <a:lnTo>
                    <a:pt x="24" y="18"/>
                  </a:lnTo>
                </a:path>
              </a:pathLst>
            </a:custGeom>
            <a:noFill/>
            <a:ln w="57150">
              <a:solidFill>
                <a:srgbClr val="008000"/>
              </a:solidFill>
              <a:round/>
              <a:headEnd/>
              <a:tailEnd/>
            </a:ln>
          </p:spPr>
          <p:txBody>
            <a:bodyPr/>
            <a:lstStyle/>
            <a:p>
              <a:endParaRPr lang="en-US"/>
            </a:p>
          </p:txBody>
        </p:sp>
        <p:sp>
          <p:nvSpPr>
            <p:cNvPr id="48429" name="Freeform 296"/>
            <p:cNvSpPr>
              <a:spLocks/>
            </p:cNvSpPr>
            <p:nvPr/>
          </p:nvSpPr>
          <p:spPr bwMode="auto">
            <a:xfrm>
              <a:off x="5679" y="12305"/>
              <a:ext cx="42" cy="30"/>
            </a:xfrm>
            <a:custGeom>
              <a:avLst/>
              <a:gdLst>
                <a:gd name="T0" fmla="*/ 0 w 42"/>
                <a:gd name="T1" fmla="*/ 0 h 30"/>
                <a:gd name="T2" fmla="*/ 24 w 42"/>
                <a:gd name="T3" fmla="*/ 12 h 30"/>
                <a:gd name="T4" fmla="*/ 42 w 42"/>
                <a:gd name="T5" fmla="*/ 30 h 30"/>
                <a:gd name="T6" fmla="*/ 0 60000 65536"/>
                <a:gd name="T7" fmla="*/ 0 60000 65536"/>
                <a:gd name="T8" fmla="*/ 0 60000 65536"/>
                <a:gd name="T9" fmla="*/ 0 w 42"/>
                <a:gd name="T10" fmla="*/ 0 h 30"/>
                <a:gd name="T11" fmla="*/ 42 w 42"/>
                <a:gd name="T12" fmla="*/ 30 h 30"/>
              </a:gdLst>
              <a:ahLst/>
              <a:cxnLst>
                <a:cxn ang="T6">
                  <a:pos x="T0" y="T1"/>
                </a:cxn>
                <a:cxn ang="T7">
                  <a:pos x="T2" y="T3"/>
                </a:cxn>
                <a:cxn ang="T8">
                  <a:pos x="T4" y="T5"/>
                </a:cxn>
              </a:cxnLst>
              <a:rect l="T9" t="T10" r="T11" b="T12"/>
              <a:pathLst>
                <a:path w="42" h="30">
                  <a:moveTo>
                    <a:pt x="0" y="0"/>
                  </a:moveTo>
                  <a:lnTo>
                    <a:pt x="24" y="12"/>
                  </a:lnTo>
                  <a:lnTo>
                    <a:pt x="42" y="30"/>
                  </a:lnTo>
                </a:path>
              </a:pathLst>
            </a:custGeom>
            <a:noFill/>
            <a:ln w="57150">
              <a:solidFill>
                <a:srgbClr val="008000"/>
              </a:solidFill>
              <a:round/>
              <a:headEnd/>
              <a:tailEnd/>
            </a:ln>
          </p:spPr>
          <p:txBody>
            <a:bodyPr/>
            <a:lstStyle/>
            <a:p>
              <a:endParaRPr lang="en-US"/>
            </a:p>
          </p:txBody>
        </p:sp>
        <p:sp>
          <p:nvSpPr>
            <p:cNvPr id="48430" name="Freeform 297"/>
            <p:cNvSpPr>
              <a:spLocks/>
            </p:cNvSpPr>
            <p:nvPr/>
          </p:nvSpPr>
          <p:spPr bwMode="auto">
            <a:xfrm>
              <a:off x="5721" y="12335"/>
              <a:ext cx="18" cy="24"/>
            </a:xfrm>
            <a:custGeom>
              <a:avLst/>
              <a:gdLst>
                <a:gd name="T0" fmla="*/ 0 w 18"/>
                <a:gd name="T1" fmla="*/ 0 h 24"/>
                <a:gd name="T2" fmla="*/ 12 w 18"/>
                <a:gd name="T3" fmla="*/ 12 h 24"/>
                <a:gd name="T4" fmla="*/ 18 w 18"/>
                <a:gd name="T5" fmla="*/ 24 h 24"/>
                <a:gd name="T6" fmla="*/ 0 60000 65536"/>
                <a:gd name="T7" fmla="*/ 0 60000 65536"/>
                <a:gd name="T8" fmla="*/ 0 60000 65536"/>
                <a:gd name="T9" fmla="*/ 0 w 18"/>
                <a:gd name="T10" fmla="*/ 0 h 24"/>
                <a:gd name="T11" fmla="*/ 18 w 18"/>
                <a:gd name="T12" fmla="*/ 24 h 24"/>
              </a:gdLst>
              <a:ahLst/>
              <a:cxnLst>
                <a:cxn ang="T6">
                  <a:pos x="T0" y="T1"/>
                </a:cxn>
                <a:cxn ang="T7">
                  <a:pos x="T2" y="T3"/>
                </a:cxn>
                <a:cxn ang="T8">
                  <a:pos x="T4" y="T5"/>
                </a:cxn>
              </a:cxnLst>
              <a:rect l="T9" t="T10" r="T11" b="T12"/>
              <a:pathLst>
                <a:path w="18" h="24">
                  <a:moveTo>
                    <a:pt x="0" y="0"/>
                  </a:moveTo>
                  <a:lnTo>
                    <a:pt x="12" y="12"/>
                  </a:lnTo>
                  <a:lnTo>
                    <a:pt x="18" y="24"/>
                  </a:lnTo>
                </a:path>
              </a:pathLst>
            </a:custGeom>
            <a:noFill/>
            <a:ln w="57150">
              <a:solidFill>
                <a:srgbClr val="008000"/>
              </a:solidFill>
              <a:round/>
              <a:headEnd/>
              <a:tailEnd/>
            </a:ln>
          </p:spPr>
          <p:txBody>
            <a:bodyPr/>
            <a:lstStyle/>
            <a:p>
              <a:endParaRPr lang="en-US"/>
            </a:p>
          </p:txBody>
        </p:sp>
        <p:sp>
          <p:nvSpPr>
            <p:cNvPr id="48431" name="Freeform 298"/>
            <p:cNvSpPr>
              <a:spLocks/>
            </p:cNvSpPr>
            <p:nvPr/>
          </p:nvSpPr>
          <p:spPr bwMode="auto">
            <a:xfrm>
              <a:off x="5739" y="12359"/>
              <a:ext cx="24" cy="18"/>
            </a:xfrm>
            <a:custGeom>
              <a:avLst/>
              <a:gdLst>
                <a:gd name="T0" fmla="*/ 0 w 24"/>
                <a:gd name="T1" fmla="*/ 0 h 18"/>
                <a:gd name="T2" fmla="*/ 12 w 24"/>
                <a:gd name="T3" fmla="*/ 12 h 18"/>
                <a:gd name="T4" fmla="*/ 24 w 24"/>
                <a:gd name="T5" fmla="*/ 18 h 18"/>
                <a:gd name="T6" fmla="*/ 0 60000 65536"/>
                <a:gd name="T7" fmla="*/ 0 60000 65536"/>
                <a:gd name="T8" fmla="*/ 0 60000 65536"/>
                <a:gd name="T9" fmla="*/ 0 w 24"/>
                <a:gd name="T10" fmla="*/ 0 h 18"/>
                <a:gd name="T11" fmla="*/ 24 w 24"/>
                <a:gd name="T12" fmla="*/ 18 h 18"/>
              </a:gdLst>
              <a:ahLst/>
              <a:cxnLst>
                <a:cxn ang="T6">
                  <a:pos x="T0" y="T1"/>
                </a:cxn>
                <a:cxn ang="T7">
                  <a:pos x="T2" y="T3"/>
                </a:cxn>
                <a:cxn ang="T8">
                  <a:pos x="T4" y="T5"/>
                </a:cxn>
              </a:cxnLst>
              <a:rect l="T9" t="T10" r="T11" b="T12"/>
              <a:pathLst>
                <a:path w="24" h="18">
                  <a:moveTo>
                    <a:pt x="0" y="0"/>
                  </a:moveTo>
                  <a:lnTo>
                    <a:pt x="12" y="12"/>
                  </a:lnTo>
                  <a:lnTo>
                    <a:pt x="24" y="18"/>
                  </a:lnTo>
                </a:path>
              </a:pathLst>
            </a:custGeom>
            <a:noFill/>
            <a:ln w="57150">
              <a:solidFill>
                <a:srgbClr val="008000"/>
              </a:solidFill>
              <a:round/>
              <a:headEnd/>
              <a:tailEnd/>
            </a:ln>
          </p:spPr>
          <p:txBody>
            <a:bodyPr/>
            <a:lstStyle/>
            <a:p>
              <a:endParaRPr lang="en-US"/>
            </a:p>
          </p:txBody>
        </p:sp>
        <p:sp>
          <p:nvSpPr>
            <p:cNvPr id="48432" name="Line 299"/>
            <p:cNvSpPr>
              <a:spLocks noChangeShapeType="1"/>
            </p:cNvSpPr>
            <p:nvPr/>
          </p:nvSpPr>
          <p:spPr bwMode="auto">
            <a:xfrm>
              <a:off x="5763" y="12377"/>
              <a:ext cx="18" cy="18"/>
            </a:xfrm>
            <a:prstGeom prst="line">
              <a:avLst/>
            </a:prstGeom>
            <a:noFill/>
            <a:ln w="57150">
              <a:solidFill>
                <a:srgbClr val="008000"/>
              </a:solidFill>
              <a:round/>
              <a:headEnd/>
              <a:tailEnd/>
            </a:ln>
          </p:spPr>
          <p:txBody>
            <a:bodyPr/>
            <a:lstStyle/>
            <a:p>
              <a:endParaRPr lang="en-US"/>
            </a:p>
          </p:txBody>
        </p:sp>
        <p:sp>
          <p:nvSpPr>
            <p:cNvPr id="48433" name="Line 300"/>
            <p:cNvSpPr>
              <a:spLocks noChangeShapeType="1"/>
            </p:cNvSpPr>
            <p:nvPr/>
          </p:nvSpPr>
          <p:spPr bwMode="auto">
            <a:xfrm>
              <a:off x="5781" y="12395"/>
              <a:ext cx="18" cy="18"/>
            </a:xfrm>
            <a:prstGeom prst="line">
              <a:avLst/>
            </a:prstGeom>
            <a:noFill/>
            <a:ln w="57150">
              <a:solidFill>
                <a:srgbClr val="008000"/>
              </a:solidFill>
              <a:round/>
              <a:headEnd/>
              <a:tailEnd/>
            </a:ln>
          </p:spPr>
          <p:txBody>
            <a:bodyPr/>
            <a:lstStyle/>
            <a:p>
              <a:endParaRPr lang="en-US"/>
            </a:p>
          </p:txBody>
        </p:sp>
        <p:sp>
          <p:nvSpPr>
            <p:cNvPr id="48434" name="Freeform 301"/>
            <p:cNvSpPr>
              <a:spLocks/>
            </p:cNvSpPr>
            <p:nvPr/>
          </p:nvSpPr>
          <p:spPr bwMode="auto">
            <a:xfrm>
              <a:off x="5799" y="12413"/>
              <a:ext cx="18" cy="24"/>
            </a:xfrm>
            <a:custGeom>
              <a:avLst/>
              <a:gdLst>
                <a:gd name="T0" fmla="*/ 0 w 18"/>
                <a:gd name="T1" fmla="*/ 0 h 24"/>
                <a:gd name="T2" fmla="*/ 6 w 18"/>
                <a:gd name="T3" fmla="*/ 12 h 24"/>
                <a:gd name="T4" fmla="*/ 18 w 18"/>
                <a:gd name="T5" fmla="*/ 24 h 24"/>
                <a:gd name="T6" fmla="*/ 0 60000 65536"/>
                <a:gd name="T7" fmla="*/ 0 60000 65536"/>
                <a:gd name="T8" fmla="*/ 0 60000 65536"/>
                <a:gd name="T9" fmla="*/ 0 w 18"/>
                <a:gd name="T10" fmla="*/ 0 h 24"/>
                <a:gd name="T11" fmla="*/ 18 w 18"/>
                <a:gd name="T12" fmla="*/ 24 h 24"/>
              </a:gdLst>
              <a:ahLst/>
              <a:cxnLst>
                <a:cxn ang="T6">
                  <a:pos x="T0" y="T1"/>
                </a:cxn>
                <a:cxn ang="T7">
                  <a:pos x="T2" y="T3"/>
                </a:cxn>
                <a:cxn ang="T8">
                  <a:pos x="T4" y="T5"/>
                </a:cxn>
              </a:cxnLst>
              <a:rect l="T9" t="T10" r="T11" b="T12"/>
              <a:pathLst>
                <a:path w="18" h="24">
                  <a:moveTo>
                    <a:pt x="0" y="0"/>
                  </a:moveTo>
                  <a:lnTo>
                    <a:pt x="6" y="12"/>
                  </a:lnTo>
                  <a:lnTo>
                    <a:pt x="18" y="24"/>
                  </a:lnTo>
                </a:path>
              </a:pathLst>
            </a:custGeom>
            <a:noFill/>
            <a:ln w="57150">
              <a:solidFill>
                <a:srgbClr val="008000"/>
              </a:solidFill>
              <a:round/>
              <a:headEnd/>
              <a:tailEnd/>
            </a:ln>
          </p:spPr>
          <p:txBody>
            <a:bodyPr/>
            <a:lstStyle/>
            <a:p>
              <a:endParaRPr lang="en-US"/>
            </a:p>
          </p:txBody>
        </p:sp>
        <p:sp>
          <p:nvSpPr>
            <p:cNvPr id="48435" name="Freeform 302"/>
            <p:cNvSpPr>
              <a:spLocks/>
            </p:cNvSpPr>
            <p:nvPr/>
          </p:nvSpPr>
          <p:spPr bwMode="auto">
            <a:xfrm>
              <a:off x="5817" y="12437"/>
              <a:ext cx="18" cy="18"/>
            </a:xfrm>
            <a:custGeom>
              <a:avLst/>
              <a:gdLst>
                <a:gd name="T0" fmla="*/ 0 w 18"/>
                <a:gd name="T1" fmla="*/ 0 h 18"/>
                <a:gd name="T2" fmla="*/ 6 w 18"/>
                <a:gd name="T3" fmla="*/ 6 h 18"/>
                <a:gd name="T4" fmla="*/ 18 w 18"/>
                <a:gd name="T5" fmla="*/ 18 h 18"/>
                <a:gd name="T6" fmla="*/ 0 60000 65536"/>
                <a:gd name="T7" fmla="*/ 0 60000 65536"/>
                <a:gd name="T8" fmla="*/ 0 60000 65536"/>
                <a:gd name="T9" fmla="*/ 0 w 18"/>
                <a:gd name="T10" fmla="*/ 0 h 18"/>
                <a:gd name="T11" fmla="*/ 18 w 18"/>
                <a:gd name="T12" fmla="*/ 18 h 18"/>
              </a:gdLst>
              <a:ahLst/>
              <a:cxnLst>
                <a:cxn ang="T6">
                  <a:pos x="T0" y="T1"/>
                </a:cxn>
                <a:cxn ang="T7">
                  <a:pos x="T2" y="T3"/>
                </a:cxn>
                <a:cxn ang="T8">
                  <a:pos x="T4" y="T5"/>
                </a:cxn>
              </a:cxnLst>
              <a:rect l="T9" t="T10" r="T11" b="T12"/>
              <a:pathLst>
                <a:path w="18" h="18">
                  <a:moveTo>
                    <a:pt x="0" y="0"/>
                  </a:moveTo>
                  <a:lnTo>
                    <a:pt x="6" y="6"/>
                  </a:lnTo>
                  <a:lnTo>
                    <a:pt x="18" y="18"/>
                  </a:lnTo>
                </a:path>
              </a:pathLst>
            </a:custGeom>
            <a:noFill/>
            <a:ln w="57150">
              <a:solidFill>
                <a:srgbClr val="008000"/>
              </a:solidFill>
              <a:round/>
              <a:headEnd/>
              <a:tailEnd/>
            </a:ln>
          </p:spPr>
          <p:txBody>
            <a:bodyPr/>
            <a:lstStyle/>
            <a:p>
              <a:endParaRPr lang="en-US"/>
            </a:p>
          </p:txBody>
        </p:sp>
        <p:sp>
          <p:nvSpPr>
            <p:cNvPr id="48436" name="Freeform 303"/>
            <p:cNvSpPr>
              <a:spLocks/>
            </p:cNvSpPr>
            <p:nvPr/>
          </p:nvSpPr>
          <p:spPr bwMode="auto">
            <a:xfrm>
              <a:off x="5835" y="12455"/>
              <a:ext cx="18" cy="36"/>
            </a:xfrm>
            <a:custGeom>
              <a:avLst/>
              <a:gdLst>
                <a:gd name="T0" fmla="*/ 0 w 18"/>
                <a:gd name="T1" fmla="*/ 0 h 36"/>
                <a:gd name="T2" fmla="*/ 6 w 18"/>
                <a:gd name="T3" fmla="*/ 18 h 36"/>
                <a:gd name="T4" fmla="*/ 12 w 18"/>
                <a:gd name="T5" fmla="*/ 30 h 36"/>
                <a:gd name="T6" fmla="*/ 18 w 18"/>
                <a:gd name="T7" fmla="*/ 36 h 36"/>
                <a:gd name="T8" fmla="*/ 0 60000 65536"/>
                <a:gd name="T9" fmla="*/ 0 60000 65536"/>
                <a:gd name="T10" fmla="*/ 0 60000 65536"/>
                <a:gd name="T11" fmla="*/ 0 60000 65536"/>
                <a:gd name="T12" fmla="*/ 0 w 18"/>
                <a:gd name="T13" fmla="*/ 0 h 36"/>
                <a:gd name="T14" fmla="*/ 18 w 18"/>
                <a:gd name="T15" fmla="*/ 36 h 36"/>
              </a:gdLst>
              <a:ahLst/>
              <a:cxnLst>
                <a:cxn ang="T8">
                  <a:pos x="T0" y="T1"/>
                </a:cxn>
                <a:cxn ang="T9">
                  <a:pos x="T2" y="T3"/>
                </a:cxn>
                <a:cxn ang="T10">
                  <a:pos x="T4" y="T5"/>
                </a:cxn>
                <a:cxn ang="T11">
                  <a:pos x="T6" y="T7"/>
                </a:cxn>
              </a:cxnLst>
              <a:rect l="T12" t="T13" r="T14" b="T15"/>
              <a:pathLst>
                <a:path w="18" h="36">
                  <a:moveTo>
                    <a:pt x="0" y="0"/>
                  </a:moveTo>
                  <a:lnTo>
                    <a:pt x="6" y="18"/>
                  </a:lnTo>
                  <a:lnTo>
                    <a:pt x="12" y="30"/>
                  </a:lnTo>
                  <a:lnTo>
                    <a:pt x="18" y="36"/>
                  </a:lnTo>
                </a:path>
              </a:pathLst>
            </a:custGeom>
            <a:noFill/>
            <a:ln w="57150">
              <a:solidFill>
                <a:srgbClr val="008000"/>
              </a:solidFill>
              <a:round/>
              <a:headEnd/>
              <a:tailEnd/>
            </a:ln>
          </p:spPr>
          <p:txBody>
            <a:bodyPr/>
            <a:lstStyle/>
            <a:p>
              <a:endParaRPr lang="en-US"/>
            </a:p>
          </p:txBody>
        </p:sp>
        <p:sp>
          <p:nvSpPr>
            <p:cNvPr id="48437" name="Freeform 304"/>
            <p:cNvSpPr>
              <a:spLocks/>
            </p:cNvSpPr>
            <p:nvPr/>
          </p:nvSpPr>
          <p:spPr bwMode="auto">
            <a:xfrm>
              <a:off x="5853" y="12491"/>
              <a:ext cx="18" cy="6"/>
            </a:xfrm>
            <a:custGeom>
              <a:avLst/>
              <a:gdLst>
                <a:gd name="T0" fmla="*/ 0 w 18"/>
                <a:gd name="T1" fmla="*/ 0 h 6"/>
                <a:gd name="T2" fmla="*/ 6 w 18"/>
                <a:gd name="T3" fmla="*/ 6 h 6"/>
                <a:gd name="T4" fmla="*/ 6 w 18"/>
                <a:gd name="T5" fmla="*/ 6 h 6"/>
                <a:gd name="T6" fmla="*/ 18 w 18"/>
                <a:gd name="T7" fmla="*/ 6 h 6"/>
                <a:gd name="T8" fmla="*/ 0 60000 65536"/>
                <a:gd name="T9" fmla="*/ 0 60000 65536"/>
                <a:gd name="T10" fmla="*/ 0 60000 65536"/>
                <a:gd name="T11" fmla="*/ 0 60000 65536"/>
                <a:gd name="T12" fmla="*/ 0 w 18"/>
                <a:gd name="T13" fmla="*/ 0 h 6"/>
                <a:gd name="T14" fmla="*/ 18 w 18"/>
                <a:gd name="T15" fmla="*/ 6 h 6"/>
              </a:gdLst>
              <a:ahLst/>
              <a:cxnLst>
                <a:cxn ang="T8">
                  <a:pos x="T0" y="T1"/>
                </a:cxn>
                <a:cxn ang="T9">
                  <a:pos x="T2" y="T3"/>
                </a:cxn>
                <a:cxn ang="T10">
                  <a:pos x="T4" y="T5"/>
                </a:cxn>
                <a:cxn ang="T11">
                  <a:pos x="T6" y="T7"/>
                </a:cxn>
              </a:cxnLst>
              <a:rect l="T12" t="T13" r="T14" b="T15"/>
              <a:pathLst>
                <a:path w="18" h="6">
                  <a:moveTo>
                    <a:pt x="0" y="0"/>
                  </a:moveTo>
                  <a:lnTo>
                    <a:pt x="6" y="6"/>
                  </a:lnTo>
                  <a:lnTo>
                    <a:pt x="18" y="6"/>
                  </a:lnTo>
                </a:path>
              </a:pathLst>
            </a:custGeom>
            <a:noFill/>
            <a:ln w="57150">
              <a:solidFill>
                <a:srgbClr val="008000"/>
              </a:solidFill>
              <a:round/>
              <a:headEnd/>
              <a:tailEnd/>
            </a:ln>
          </p:spPr>
          <p:txBody>
            <a:bodyPr/>
            <a:lstStyle/>
            <a:p>
              <a:endParaRPr lang="en-US"/>
            </a:p>
          </p:txBody>
        </p:sp>
        <p:sp>
          <p:nvSpPr>
            <p:cNvPr id="48438" name="Freeform 305"/>
            <p:cNvSpPr>
              <a:spLocks/>
            </p:cNvSpPr>
            <p:nvPr/>
          </p:nvSpPr>
          <p:spPr bwMode="auto">
            <a:xfrm>
              <a:off x="5871" y="12497"/>
              <a:ext cx="18" cy="24"/>
            </a:xfrm>
            <a:custGeom>
              <a:avLst/>
              <a:gdLst>
                <a:gd name="T0" fmla="*/ 0 w 18"/>
                <a:gd name="T1" fmla="*/ 0 h 24"/>
                <a:gd name="T2" fmla="*/ 6 w 18"/>
                <a:gd name="T3" fmla="*/ 12 h 24"/>
                <a:gd name="T4" fmla="*/ 18 w 18"/>
                <a:gd name="T5" fmla="*/ 24 h 24"/>
                <a:gd name="T6" fmla="*/ 0 60000 65536"/>
                <a:gd name="T7" fmla="*/ 0 60000 65536"/>
                <a:gd name="T8" fmla="*/ 0 60000 65536"/>
                <a:gd name="T9" fmla="*/ 0 w 18"/>
                <a:gd name="T10" fmla="*/ 0 h 24"/>
                <a:gd name="T11" fmla="*/ 18 w 18"/>
                <a:gd name="T12" fmla="*/ 24 h 24"/>
              </a:gdLst>
              <a:ahLst/>
              <a:cxnLst>
                <a:cxn ang="T6">
                  <a:pos x="T0" y="T1"/>
                </a:cxn>
                <a:cxn ang="T7">
                  <a:pos x="T2" y="T3"/>
                </a:cxn>
                <a:cxn ang="T8">
                  <a:pos x="T4" y="T5"/>
                </a:cxn>
              </a:cxnLst>
              <a:rect l="T9" t="T10" r="T11" b="T12"/>
              <a:pathLst>
                <a:path w="18" h="24">
                  <a:moveTo>
                    <a:pt x="0" y="0"/>
                  </a:moveTo>
                  <a:lnTo>
                    <a:pt x="6" y="12"/>
                  </a:lnTo>
                  <a:lnTo>
                    <a:pt x="18" y="24"/>
                  </a:lnTo>
                </a:path>
              </a:pathLst>
            </a:custGeom>
            <a:noFill/>
            <a:ln w="57150">
              <a:solidFill>
                <a:srgbClr val="008000"/>
              </a:solidFill>
              <a:round/>
              <a:headEnd/>
              <a:tailEnd/>
            </a:ln>
          </p:spPr>
          <p:txBody>
            <a:bodyPr/>
            <a:lstStyle/>
            <a:p>
              <a:endParaRPr lang="en-US"/>
            </a:p>
          </p:txBody>
        </p:sp>
        <p:sp>
          <p:nvSpPr>
            <p:cNvPr id="48439" name="Line 306"/>
            <p:cNvSpPr>
              <a:spLocks noChangeShapeType="1"/>
            </p:cNvSpPr>
            <p:nvPr/>
          </p:nvSpPr>
          <p:spPr bwMode="auto">
            <a:xfrm>
              <a:off x="5889" y="12521"/>
              <a:ext cx="18" cy="18"/>
            </a:xfrm>
            <a:prstGeom prst="line">
              <a:avLst/>
            </a:prstGeom>
            <a:noFill/>
            <a:ln w="57150">
              <a:solidFill>
                <a:srgbClr val="008000"/>
              </a:solidFill>
              <a:round/>
              <a:headEnd/>
              <a:tailEnd/>
            </a:ln>
          </p:spPr>
          <p:txBody>
            <a:bodyPr/>
            <a:lstStyle/>
            <a:p>
              <a:endParaRPr lang="en-US"/>
            </a:p>
          </p:txBody>
        </p:sp>
        <p:sp>
          <p:nvSpPr>
            <p:cNvPr id="48440" name="Freeform 307"/>
            <p:cNvSpPr>
              <a:spLocks/>
            </p:cNvSpPr>
            <p:nvPr/>
          </p:nvSpPr>
          <p:spPr bwMode="auto">
            <a:xfrm>
              <a:off x="5907" y="12539"/>
              <a:ext cx="18" cy="18"/>
            </a:xfrm>
            <a:custGeom>
              <a:avLst/>
              <a:gdLst>
                <a:gd name="T0" fmla="*/ 0 w 18"/>
                <a:gd name="T1" fmla="*/ 0 h 18"/>
                <a:gd name="T2" fmla="*/ 12 w 18"/>
                <a:gd name="T3" fmla="*/ 6 h 18"/>
                <a:gd name="T4" fmla="*/ 18 w 18"/>
                <a:gd name="T5" fmla="*/ 18 h 18"/>
                <a:gd name="T6" fmla="*/ 0 60000 65536"/>
                <a:gd name="T7" fmla="*/ 0 60000 65536"/>
                <a:gd name="T8" fmla="*/ 0 60000 65536"/>
                <a:gd name="T9" fmla="*/ 0 w 18"/>
                <a:gd name="T10" fmla="*/ 0 h 18"/>
                <a:gd name="T11" fmla="*/ 18 w 18"/>
                <a:gd name="T12" fmla="*/ 18 h 18"/>
              </a:gdLst>
              <a:ahLst/>
              <a:cxnLst>
                <a:cxn ang="T6">
                  <a:pos x="T0" y="T1"/>
                </a:cxn>
                <a:cxn ang="T7">
                  <a:pos x="T2" y="T3"/>
                </a:cxn>
                <a:cxn ang="T8">
                  <a:pos x="T4" y="T5"/>
                </a:cxn>
              </a:cxnLst>
              <a:rect l="T9" t="T10" r="T11" b="T12"/>
              <a:pathLst>
                <a:path w="18" h="18">
                  <a:moveTo>
                    <a:pt x="0" y="0"/>
                  </a:moveTo>
                  <a:lnTo>
                    <a:pt x="12" y="6"/>
                  </a:lnTo>
                  <a:lnTo>
                    <a:pt x="18" y="18"/>
                  </a:lnTo>
                </a:path>
              </a:pathLst>
            </a:custGeom>
            <a:noFill/>
            <a:ln w="57150">
              <a:solidFill>
                <a:srgbClr val="008000"/>
              </a:solidFill>
              <a:round/>
              <a:headEnd/>
              <a:tailEnd/>
            </a:ln>
          </p:spPr>
          <p:txBody>
            <a:bodyPr/>
            <a:lstStyle/>
            <a:p>
              <a:endParaRPr lang="en-US"/>
            </a:p>
          </p:txBody>
        </p:sp>
        <p:sp>
          <p:nvSpPr>
            <p:cNvPr id="48441" name="Freeform 308"/>
            <p:cNvSpPr>
              <a:spLocks/>
            </p:cNvSpPr>
            <p:nvPr/>
          </p:nvSpPr>
          <p:spPr bwMode="auto">
            <a:xfrm>
              <a:off x="5925" y="12557"/>
              <a:ext cx="12" cy="36"/>
            </a:xfrm>
            <a:custGeom>
              <a:avLst/>
              <a:gdLst>
                <a:gd name="T0" fmla="*/ 0 w 12"/>
                <a:gd name="T1" fmla="*/ 0 h 36"/>
                <a:gd name="T2" fmla="*/ 6 w 12"/>
                <a:gd name="T3" fmla="*/ 18 h 36"/>
                <a:gd name="T4" fmla="*/ 12 w 12"/>
                <a:gd name="T5" fmla="*/ 36 h 36"/>
                <a:gd name="T6" fmla="*/ 0 60000 65536"/>
                <a:gd name="T7" fmla="*/ 0 60000 65536"/>
                <a:gd name="T8" fmla="*/ 0 60000 65536"/>
                <a:gd name="T9" fmla="*/ 0 w 12"/>
                <a:gd name="T10" fmla="*/ 0 h 36"/>
                <a:gd name="T11" fmla="*/ 12 w 12"/>
                <a:gd name="T12" fmla="*/ 36 h 36"/>
              </a:gdLst>
              <a:ahLst/>
              <a:cxnLst>
                <a:cxn ang="T6">
                  <a:pos x="T0" y="T1"/>
                </a:cxn>
                <a:cxn ang="T7">
                  <a:pos x="T2" y="T3"/>
                </a:cxn>
                <a:cxn ang="T8">
                  <a:pos x="T4" y="T5"/>
                </a:cxn>
              </a:cxnLst>
              <a:rect l="T9" t="T10" r="T11" b="T12"/>
              <a:pathLst>
                <a:path w="12" h="36">
                  <a:moveTo>
                    <a:pt x="0" y="0"/>
                  </a:moveTo>
                  <a:lnTo>
                    <a:pt x="6" y="18"/>
                  </a:lnTo>
                  <a:lnTo>
                    <a:pt x="12" y="36"/>
                  </a:lnTo>
                </a:path>
              </a:pathLst>
            </a:custGeom>
            <a:noFill/>
            <a:ln w="57150">
              <a:solidFill>
                <a:srgbClr val="008000"/>
              </a:solidFill>
              <a:round/>
              <a:headEnd/>
              <a:tailEnd/>
            </a:ln>
          </p:spPr>
          <p:txBody>
            <a:bodyPr/>
            <a:lstStyle/>
            <a:p>
              <a:endParaRPr lang="en-US"/>
            </a:p>
          </p:txBody>
        </p:sp>
        <p:sp>
          <p:nvSpPr>
            <p:cNvPr id="48442" name="Freeform 309"/>
            <p:cNvSpPr>
              <a:spLocks/>
            </p:cNvSpPr>
            <p:nvPr/>
          </p:nvSpPr>
          <p:spPr bwMode="auto">
            <a:xfrm>
              <a:off x="5937" y="12593"/>
              <a:ext cx="18" cy="12"/>
            </a:xfrm>
            <a:custGeom>
              <a:avLst/>
              <a:gdLst>
                <a:gd name="T0" fmla="*/ 0 w 18"/>
                <a:gd name="T1" fmla="*/ 0 h 12"/>
                <a:gd name="T2" fmla="*/ 6 w 18"/>
                <a:gd name="T3" fmla="*/ 6 h 12"/>
                <a:gd name="T4" fmla="*/ 18 w 18"/>
                <a:gd name="T5" fmla="*/ 12 h 12"/>
                <a:gd name="T6" fmla="*/ 0 60000 65536"/>
                <a:gd name="T7" fmla="*/ 0 60000 65536"/>
                <a:gd name="T8" fmla="*/ 0 60000 65536"/>
                <a:gd name="T9" fmla="*/ 0 w 18"/>
                <a:gd name="T10" fmla="*/ 0 h 12"/>
                <a:gd name="T11" fmla="*/ 18 w 18"/>
                <a:gd name="T12" fmla="*/ 12 h 12"/>
              </a:gdLst>
              <a:ahLst/>
              <a:cxnLst>
                <a:cxn ang="T6">
                  <a:pos x="T0" y="T1"/>
                </a:cxn>
                <a:cxn ang="T7">
                  <a:pos x="T2" y="T3"/>
                </a:cxn>
                <a:cxn ang="T8">
                  <a:pos x="T4" y="T5"/>
                </a:cxn>
              </a:cxnLst>
              <a:rect l="T9" t="T10" r="T11" b="T12"/>
              <a:pathLst>
                <a:path w="18" h="12">
                  <a:moveTo>
                    <a:pt x="0" y="0"/>
                  </a:moveTo>
                  <a:lnTo>
                    <a:pt x="6" y="6"/>
                  </a:lnTo>
                  <a:lnTo>
                    <a:pt x="18" y="12"/>
                  </a:lnTo>
                </a:path>
              </a:pathLst>
            </a:custGeom>
            <a:noFill/>
            <a:ln w="57150">
              <a:solidFill>
                <a:srgbClr val="008000"/>
              </a:solidFill>
              <a:round/>
              <a:headEnd/>
              <a:tailEnd/>
            </a:ln>
          </p:spPr>
          <p:txBody>
            <a:bodyPr/>
            <a:lstStyle/>
            <a:p>
              <a:endParaRPr lang="en-US"/>
            </a:p>
          </p:txBody>
        </p:sp>
        <p:sp>
          <p:nvSpPr>
            <p:cNvPr id="48443" name="Freeform 310"/>
            <p:cNvSpPr>
              <a:spLocks/>
            </p:cNvSpPr>
            <p:nvPr/>
          </p:nvSpPr>
          <p:spPr bwMode="auto">
            <a:xfrm>
              <a:off x="5955" y="12605"/>
              <a:ext cx="30" cy="42"/>
            </a:xfrm>
            <a:custGeom>
              <a:avLst/>
              <a:gdLst>
                <a:gd name="T0" fmla="*/ 0 w 30"/>
                <a:gd name="T1" fmla="*/ 0 h 42"/>
                <a:gd name="T2" fmla="*/ 12 w 30"/>
                <a:gd name="T3" fmla="*/ 18 h 42"/>
                <a:gd name="T4" fmla="*/ 30 w 30"/>
                <a:gd name="T5" fmla="*/ 42 h 42"/>
                <a:gd name="T6" fmla="*/ 0 60000 65536"/>
                <a:gd name="T7" fmla="*/ 0 60000 65536"/>
                <a:gd name="T8" fmla="*/ 0 60000 65536"/>
                <a:gd name="T9" fmla="*/ 0 w 30"/>
                <a:gd name="T10" fmla="*/ 0 h 42"/>
                <a:gd name="T11" fmla="*/ 30 w 30"/>
                <a:gd name="T12" fmla="*/ 42 h 42"/>
              </a:gdLst>
              <a:ahLst/>
              <a:cxnLst>
                <a:cxn ang="T6">
                  <a:pos x="T0" y="T1"/>
                </a:cxn>
                <a:cxn ang="T7">
                  <a:pos x="T2" y="T3"/>
                </a:cxn>
                <a:cxn ang="T8">
                  <a:pos x="T4" y="T5"/>
                </a:cxn>
              </a:cxnLst>
              <a:rect l="T9" t="T10" r="T11" b="T12"/>
              <a:pathLst>
                <a:path w="30" h="42">
                  <a:moveTo>
                    <a:pt x="0" y="0"/>
                  </a:moveTo>
                  <a:lnTo>
                    <a:pt x="12" y="18"/>
                  </a:lnTo>
                  <a:lnTo>
                    <a:pt x="30" y="42"/>
                  </a:lnTo>
                </a:path>
              </a:pathLst>
            </a:custGeom>
            <a:noFill/>
            <a:ln w="57150">
              <a:solidFill>
                <a:srgbClr val="008000"/>
              </a:solidFill>
              <a:round/>
              <a:headEnd/>
              <a:tailEnd/>
            </a:ln>
          </p:spPr>
          <p:txBody>
            <a:bodyPr/>
            <a:lstStyle/>
            <a:p>
              <a:endParaRPr lang="en-US"/>
            </a:p>
          </p:txBody>
        </p:sp>
        <p:sp>
          <p:nvSpPr>
            <p:cNvPr id="48444" name="Freeform 311"/>
            <p:cNvSpPr>
              <a:spLocks/>
            </p:cNvSpPr>
            <p:nvPr/>
          </p:nvSpPr>
          <p:spPr bwMode="auto">
            <a:xfrm>
              <a:off x="5985" y="12647"/>
              <a:ext cx="18" cy="30"/>
            </a:xfrm>
            <a:custGeom>
              <a:avLst/>
              <a:gdLst>
                <a:gd name="T0" fmla="*/ 0 w 18"/>
                <a:gd name="T1" fmla="*/ 0 h 30"/>
                <a:gd name="T2" fmla="*/ 12 w 18"/>
                <a:gd name="T3" fmla="*/ 18 h 30"/>
                <a:gd name="T4" fmla="*/ 18 w 18"/>
                <a:gd name="T5" fmla="*/ 30 h 30"/>
                <a:gd name="T6" fmla="*/ 0 60000 65536"/>
                <a:gd name="T7" fmla="*/ 0 60000 65536"/>
                <a:gd name="T8" fmla="*/ 0 60000 65536"/>
                <a:gd name="T9" fmla="*/ 0 w 18"/>
                <a:gd name="T10" fmla="*/ 0 h 30"/>
                <a:gd name="T11" fmla="*/ 18 w 18"/>
                <a:gd name="T12" fmla="*/ 30 h 30"/>
              </a:gdLst>
              <a:ahLst/>
              <a:cxnLst>
                <a:cxn ang="T6">
                  <a:pos x="T0" y="T1"/>
                </a:cxn>
                <a:cxn ang="T7">
                  <a:pos x="T2" y="T3"/>
                </a:cxn>
                <a:cxn ang="T8">
                  <a:pos x="T4" y="T5"/>
                </a:cxn>
              </a:cxnLst>
              <a:rect l="T9" t="T10" r="T11" b="T12"/>
              <a:pathLst>
                <a:path w="18" h="30">
                  <a:moveTo>
                    <a:pt x="0" y="0"/>
                  </a:moveTo>
                  <a:lnTo>
                    <a:pt x="12" y="18"/>
                  </a:lnTo>
                  <a:lnTo>
                    <a:pt x="18" y="30"/>
                  </a:lnTo>
                </a:path>
              </a:pathLst>
            </a:custGeom>
            <a:noFill/>
            <a:ln w="57150">
              <a:solidFill>
                <a:srgbClr val="008000"/>
              </a:solidFill>
              <a:round/>
              <a:headEnd/>
              <a:tailEnd/>
            </a:ln>
          </p:spPr>
          <p:txBody>
            <a:bodyPr/>
            <a:lstStyle/>
            <a:p>
              <a:endParaRPr lang="en-US"/>
            </a:p>
          </p:txBody>
        </p:sp>
        <p:sp>
          <p:nvSpPr>
            <p:cNvPr id="48445" name="Freeform 312"/>
            <p:cNvSpPr>
              <a:spLocks/>
            </p:cNvSpPr>
            <p:nvPr/>
          </p:nvSpPr>
          <p:spPr bwMode="auto">
            <a:xfrm>
              <a:off x="6003" y="12677"/>
              <a:ext cx="12" cy="12"/>
            </a:xfrm>
            <a:custGeom>
              <a:avLst/>
              <a:gdLst>
                <a:gd name="T0" fmla="*/ 0 w 12"/>
                <a:gd name="T1" fmla="*/ 0 h 12"/>
                <a:gd name="T2" fmla="*/ 6 w 12"/>
                <a:gd name="T3" fmla="*/ 6 h 12"/>
                <a:gd name="T4" fmla="*/ 12 w 12"/>
                <a:gd name="T5" fmla="*/ 12 h 12"/>
                <a:gd name="T6" fmla="*/ 0 60000 65536"/>
                <a:gd name="T7" fmla="*/ 0 60000 65536"/>
                <a:gd name="T8" fmla="*/ 0 60000 65536"/>
                <a:gd name="T9" fmla="*/ 0 w 12"/>
                <a:gd name="T10" fmla="*/ 0 h 12"/>
                <a:gd name="T11" fmla="*/ 12 w 12"/>
                <a:gd name="T12" fmla="*/ 12 h 12"/>
              </a:gdLst>
              <a:ahLst/>
              <a:cxnLst>
                <a:cxn ang="T6">
                  <a:pos x="T0" y="T1"/>
                </a:cxn>
                <a:cxn ang="T7">
                  <a:pos x="T2" y="T3"/>
                </a:cxn>
                <a:cxn ang="T8">
                  <a:pos x="T4" y="T5"/>
                </a:cxn>
              </a:cxnLst>
              <a:rect l="T9" t="T10" r="T11" b="T12"/>
              <a:pathLst>
                <a:path w="12" h="12">
                  <a:moveTo>
                    <a:pt x="0" y="0"/>
                  </a:moveTo>
                  <a:lnTo>
                    <a:pt x="6" y="6"/>
                  </a:lnTo>
                  <a:lnTo>
                    <a:pt x="12" y="12"/>
                  </a:lnTo>
                </a:path>
              </a:pathLst>
            </a:custGeom>
            <a:noFill/>
            <a:ln w="57150">
              <a:solidFill>
                <a:srgbClr val="008000"/>
              </a:solidFill>
              <a:round/>
              <a:headEnd/>
              <a:tailEnd/>
            </a:ln>
          </p:spPr>
          <p:txBody>
            <a:bodyPr/>
            <a:lstStyle/>
            <a:p>
              <a:endParaRPr lang="en-US"/>
            </a:p>
          </p:txBody>
        </p:sp>
        <p:sp>
          <p:nvSpPr>
            <p:cNvPr id="48446" name="Freeform 313"/>
            <p:cNvSpPr>
              <a:spLocks/>
            </p:cNvSpPr>
            <p:nvPr/>
          </p:nvSpPr>
          <p:spPr bwMode="auto">
            <a:xfrm>
              <a:off x="6015" y="12689"/>
              <a:ext cx="30" cy="48"/>
            </a:xfrm>
            <a:custGeom>
              <a:avLst/>
              <a:gdLst>
                <a:gd name="T0" fmla="*/ 0 w 30"/>
                <a:gd name="T1" fmla="*/ 0 h 48"/>
                <a:gd name="T2" fmla="*/ 6 w 30"/>
                <a:gd name="T3" fmla="*/ 12 h 48"/>
                <a:gd name="T4" fmla="*/ 12 w 30"/>
                <a:gd name="T5" fmla="*/ 24 h 48"/>
                <a:gd name="T6" fmla="*/ 24 w 30"/>
                <a:gd name="T7" fmla="*/ 36 h 48"/>
                <a:gd name="T8" fmla="*/ 30 w 30"/>
                <a:gd name="T9" fmla="*/ 48 h 48"/>
                <a:gd name="T10" fmla="*/ 0 60000 65536"/>
                <a:gd name="T11" fmla="*/ 0 60000 65536"/>
                <a:gd name="T12" fmla="*/ 0 60000 65536"/>
                <a:gd name="T13" fmla="*/ 0 60000 65536"/>
                <a:gd name="T14" fmla="*/ 0 60000 65536"/>
                <a:gd name="T15" fmla="*/ 0 w 30"/>
                <a:gd name="T16" fmla="*/ 0 h 48"/>
                <a:gd name="T17" fmla="*/ 30 w 30"/>
                <a:gd name="T18" fmla="*/ 48 h 48"/>
              </a:gdLst>
              <a:ahLst/>
              <a:cxnLst>
                <a:cxn ang="T10">
                  <a:pos x="T0" y="T1"/>
                </a:cxn>
                <a:cxn ang="T11">
                  <a:pos x="T2" y="T3"/>
                </a:cxn>
                <a:cxn ang="T12">
                  <a:pos x="T4" y="T5"/>
                </a:cxn>
                <a:cxn ang="T13">
                  <a:pos x="T6" y="T7"/>
                </a:cxn>
                <a:cxn ang="T14">
                  <a:pos x="T8" y="T9"/>
                </a:cxn>
              </a:cxnLst>
              <a:rect l="T15" t="T16" r="T17" b="T18"/>
              <a:pathLst>
                <a:path w="30" h="48">
                  <a:moveTo>
                    <a:pt x="0" y="0"/>
                  </a:moveTo>
                  <a:lnTo>
                    <a:pt x="6" y="12"/>
                  </a:lnTo>
                  <a:lnTo>
                    <a:pt x="12" y="24"/>
                  </a:lnTo>
                  <a:lnTo>
                    <a:pt x="24" y="36"/>
                  </a:lnTo>
                  <a:lnTo>
                    <a:pt x="30" y="48"/>
                  </a:lnTo>
                </a:path>
              </a:pathLst>
            </a:custGeom>
            <a:noFill/>
            <a:ln w="57150">
              <a:solidFill>
                <a:srgbClr val="008000"/>
              </a:solidFill>
              <a:round/>
              <a:headEnd/>
              <a:tailEnd/>
            </a:ln>
          </p:spPr>
          <p:txBody>
            <a:bodyPr/>
            <a:lstStyle/>
            <a:p>
              <a:endParaRPr lang="en-US"/>
            </a:p>
          </p:txBody>
        </p:sp>
        <p:sp>
          <p:nvSpPr>
            <p:cNvPr id="48447" name="Freeform 314"/>
            <p:cNvSpPr>
              <a:spLocks/>
            </p:cNvSpPr>
            <p:nvPr/>
          </p:nvSpPr>
          <p:spPr bwMode="auto">
            <a:xfrm>
              <a:off x="6045" y="12737"/>
              <a:ext cx="18" cy="12"/>
            </a:xfrm>
            <a:custGeom>
              <a:avLst/>
              <a:gdLst>
                <a:gd name="T0" fmla="*/ 0 w 18"/>
                <a:gd name="T1" fmla="*/ 0 h 12"/>
                <a:gd name="T2" fmla="*/ 12 w 18"/>
                <a:gd name="T3" fmla="*/ 6 h 12"/>
                <a:gd name="T4" fmla="*/ 18 w 18"/>
                <a:gd name="T5" fmla="*/ 12 h 12"/>
                <a:gd name="T6" fmla="*/ 0 60000 65536"/>
                <a:gd name="T7" fmla="*/ 0 60000 65536"/>
                <a:gd name="T8" fmla="*/ 0 60000 65536"/>
                <a:gd name="T9" fmla="*/ 0 w 18"/>
                <a:gd name="T10" fmla="*/ 0 h 12"/>
                <a:gd name="T11" fmla="*/ 18 w 18"/>
                <a:gd name="T12" fmla="*/ 12 h 12"/>
              </a:gdLst>
              <a:ahLst/>
              <a:cxnLst>
                <a:cxn ang="T6">
                  <a:pos x="T0" y="T1"/>
                </a:cxn>
                <a:cxn ang="T7">
                  <a:pos x="T2" y="T3"/>
                </a:cxn>
                <a:cxn ang="T8">
                  <a:pos x="T4" y="T5"/>
                </a:cxn>
              </a:cxnLst>
              <a:rect l="T9" t="T10" r="T11" b="T12"/>
              <a:pathLst>
                <a:path w="18" h="12">
                  <a:moveTo>
                    <a:pt x="0" y="0"/>
                  </a:moveTo>
                  <a:lnTo>
                    <a:pt x="12" y="6"/>
                  </a:lnTo>
                  <a:lnTo>
                    <a:pt x="18" y="12"/>
                  </a:lnTo>
                </a:path>
              </a:pathLst>
            </a:custGeom>
            <a:noFill/>
            <a:ln w="57150">
              <a:solidFill>
                <a:srgbClr val="008000"/>
              </a:solidFill>
              <a:round/>
              <a:headEnd/>
              <a:tailEnd/>
            </a:ln>
          </p:spPr>
          <p:txBody>
            <a:bodyPr/>
            <a:lstStyle/>
            <a:p>
              <a:endParaRPr lang="en-US"/>
            </a:p>
          </p:txBody>
        </p:sp>
        <p:sp>
          <p:nvSpPr>
            <p:cNvPr id="48448" name="Freeform 315"/>
            <p:cNvSpPr>
              <a:spLocks/>
            </p:cNvSpPr>
            <p:nvPr/>
          </p:nvSpPr>
          <p:spPr bwMode="auto">
            <a:xfrm>
              <a:off x="6063" y="12749"/>
              <a:ext cx="12" cy="30"/>
            </a:xfrm>
            <a:custGeom>
              <a:avLst/>
              <a:gdLst>
                <a:gd name="T0" fmla="*/ 0 w 12"/>
                <a:gd name="T1" fmla="*/ 0 h 30"/>
                <a:gd name="T2" fmla="*/ 6 w 12"/>
                <a:gd name="T3" fmla="*/ 12 h 30"/>
                <a:gd name="T4" fmla="*/ 12 w 12"/>
                <a:gd name="T5" fmla="*/ 30 h 30"/>
                <a:gd name="T6" fmla="*/ 0 60000 65536"/>
                <a:gd name="T7" fmla="*/ 0 60000 65536"/>
                <a:gd name="T8" fmla="*/ 0 60000 65536"/>
                <a:gd name="T9" fmla="*/ 0 w 12"/>
                <a:gd name="T10" fmla="*/ 0 h 30"/>
                <a:gd name="T11" fmla="*/ 12 w 12"/>
                <a:gd name="T12" fmla="*/ 30 h 30"/>
              </a:gdLst>
              <a:ahLst/>
              <a:cxnLst>
                <a:cxn ang="T6">
                  <a:pos x="T0" y="T1"/>
                </a:cxn>
                <a:cxn ang="T7">
                  <a:pos x="T2" y="T3"/>
                </a:cxn>
                <a:cxn ang="T8">
                  <a:pos x="T4" y="T5"/>
                </a:cxn>
              </a:cxnLst>
              <a:rect l="T9" t="T10" r="T11" b="T12"/>
              <a:pathLst>
                <a:path w="12" h="30">
                  <a:moveTo>
                    <a:pt x="0" y="0"/>
                  </a:moveTo>
                  <a:lnTo>
                    <a:pt x="6" y="12"/>
                  </a:lnTo>
                  <a:lnTo>
                    <a:pt x="12" y="30"/>
                  </a:lnTo>
                </a:path>
              </a:pathLst>
            </a:custGeom>
            <a:noFill/>
            <a:ln w="57150">
              <a:solidFill>
                <a:srgbClr val="008000"/>
              </a:solidFill>
              <a:round/>
              <a:headEnd/>
              <a:tailEnd/>
            </a:ln>
          </p:spPr>
          <p:txBody>
            <a:bodyPr/>
            <a:lstStyle/>
            <a:p>
              <a:endParaRPr lang="en-US"/>
            </a:p>
          </p:txBody>
        </p:sp>
        <p:sp>
          <p:nvSpPr>
            <p:cNvPr id="48449" name="Freeform 316"/>
            <p:cNvSpPr>
              <a:spLocks/>
            </p:cNvSpPr>
            <p:nvPr/>
          </p:nvSpPr>
          <p:spPr bwMode="auto">
            <a:xfrm>
              <a:off x="6075" y="12779"/>
              <a:ext cx="60" cy="60"/>
            </a:xfrm>
            <a:custGeom>
              <a:avLst/>
              <a:gdLst>
                <a:gd name="T0" fmla="*/ 0 w 60"/>
                <a:gd name="T1" fmla="*/ 0 h 60"/>
                <a:gd name="T2" fmla="*/ 12 w 60"/>
                <a:gd name="T3" fmla="*/ 12 h 60"/>
                <a:gd name="T4" fmla="*/ 30 w 60"/>
                <a:gd name="T5" fmla="*/ 30 h 60"/>
                <a:gd name="T6" fmla="*/ 48 w 60"/>
                <a:gd name="T7" fmla="*/ 48 h 60"/>
                <a:gd name="T8" fmla="*/ 60 w 60"/>
                <a:gd name="T9" fmla="*/ 60 h 60"/>
                <a:gd name="T10" fmla="*/ 0 60000 65536"/>
                <a:gd name="T11" fmla="*/ 0 60000 65536"/>
                <a:gd name="T12" fmla="*/ 0 60000 65536"/>
                <a:gd name="T13" fmla="*/ 0 60000 65536"/>
                <a:gd name="T14" fmla="*/ 0 60000 65536"/>
                <a:gd name="T15" fmla="*/ 0 w 60"/>
                <a:gd name="T16" fmla="*/ 0 h 60"/>
                <a:gd name="T17" fmla="*/ 60 w 60"/>
                <a:gd name="T18" fmla="*/ 60 h 60"/>
              </a:gdLst>
              <a:ahLst/>
              <a:cxnLst>
                <a:cxn ang="T10">
                  <a:pos x="T0" y="T1"/>
                </a:cxn>
                <a:cxn ang="T11">
                  <a:pos x="T2" y="T3"/>
                </a:cxn>
                <a:cxn ang="T12">
                  <a:pos x="T4" y="T5"/>
                </a:cxn>
                <a:cxn ang="T13">
                  <a:pos x="T6" y="T7"/>
                </a:cxn>
                <a:cxn ang="T14">
                  <a:pos x="T8" y="T9"/>
                </a:cxn>
              </a:cxnLst>
              <a:rect l="T15" t="T16" r="T17" b="T18"/>
              <a:pathLst>
                <a:path w="60" h="60">
                  <a:moveTo>
                    <a:pt x="0" y="0"/>
                  </a:moveTo>
                  <a:lnTo>
                    <a:pt x="12" y="12"/>
                  </a:lnTo>
                  <a:lnTo>
                    <a:pt x="30" y="30"/>
                  </a:lnTo>
                  <a:lnTo>
                    <a:pt x="48" y="48"/>
                  </a:lnTo>
                  <a:lnTo>
                    <a:pt x="60" y="60"/>
                  </a:lnTo>
                </a:path>
              </a:pathLst>
            </a:custGeom>
            <a:noFill/>
            <a:ln w="57150">
              <a:solidFill>
                <a:srgbClr val="008000"/>
              </a:solidFill>
              <a:round/>
              <a:headEnd/>
              <a:tailEnd/>
            </a:ln>
          </p:spPr>
          <p:txBody>
            <a:bodyPr/>
            <a:lstStyle/>
            <a:p>
              <a:endParaRPr lang="en-US"/>
            </a:p>
          </p:txBody>
        </p:sp>
        <p:sp>
          <p:nvSpPr>
            <p:cNvPr id="48450" name="Freeform 317"/>
            <p:cNvSpPr>
              <a:spLocks/>
            </p:cNvSpPr>
            <p:nvPr/>
          </p:nvSpPr>
          <p:spPr bwMode="auto">
            <a:xfrm>
              <a:off x="6135" y="12839"/>
              <a:ext cx="24" cy="36"/>
            </a:xfrm>
            <a:custGeom>
              <a:avLst/>
              <a:gdLst>
                <a:gd name="T0" fmla="*/ 0 w 24"/>
                <a:gd name="T1" fmla="*/ 0 h 36"/>
                <a:gd name="T2" fmla="*/ 6 w 24"/>
                <a:gd name="T3" fmla="*/ 12 h 36"/>
                <a:gd name="T4" fmla="*/ 12 w 24"/>
                <a:gd name="T5" fmla="*/ 18 h 36"/>
                <a:gd name="T6" fmla="*/ 24 w 24"/>
                <a:gd name="T7" fmla="*/ 36 h 36"/>
                <a:gd name="T8" fmla="*/ 0 60000 65536"/>
                <a:gd name="T9" fmla="*/ 0 60000 65536"/>
                <a:gd name="T10" fmla="*/ 0 60000 65536"/>
                <a:gd name="T11" fmla="*/ 0 60000 65536"/>
                <a:gd name="T12" fmla="*/ 0 w 24"/>
                <a:gd name="T13" fmla="*/ 0 h 36"/>
                <a:gd name="T14" fmla="*/ 24 w 24"/>
                <a:gd name="T15" fmla="*/ 36 h 36"/>
              </a:gdLst>
              <a:ahLst/>
              <a:cxnLst>
                <a:cxn ang="T8">
                  <a:pos x="T0" y="T1"/>
                </a:cxn>
                <a:cxn ang="T9">
                  <a:pos x="T2" y="T3"/>
                </a:cxn>
                <a:cxn ang="T10">
                  <a:pos x="T4" y="T5"/>
                </a:cxn>
                <a:cxn ang="T11">
                  <a:pos x="T6" y="T7"/>
                </a:cxn>
              </a:cxnLst>
              <a:rect l="T12" t="T13" r="T14" b="T15"/>
              <a:pathLst>
                <a:path w="24" h="36">
                  <a:moveTo>
                    <a:pt x="0" y="0"/>
                  </a:moveTo>
                  <a:lnTo>
                    <a:pt x="6" y="12"/>
                  </a:lnTo>
                  <a:lnTo>
                    <a:pt x="12" y="18"/>
                  </a:lnTo>
                  <a:lnTo>
                    <a:pt x="24" y="36"/>
                  </a:lnTo>
                </a:path>
              </a:pathLst>
            </a:custGeom>
            <a:noFill/>
            <a:ln w="57150">
              <a:solidFill>
                <a:srgbClr val="008000"/>
              </a:solidFill>
              <a:round/>
              <a:headEnd/>
              <a:tailEnd/>
            </a:ln>
          </p:spPr>
          <p:txBody>
            <a:bodyPr/>
            <a:lstStyle/>
            <a:p>
              <a:endParaRPr lang="en-US"/>
            </a:p>
          </p:txBody>
        </p:sp>
        <p:sp>
          <p:nvSpPr>
            <p:cNvPr id="48451" name="Line 318"/>
            <p:cNvSpPr>
              <a:spLocks noChangeShapeType="1"/>
            </p:cNvSpPr>
            <p:nvPr/>
          </p:nvSpPr>
          <p:spPr bwMode="auto">
            <a:xfrm>
              <a:off x="6159" y="12875"/>
              <a:ext cx="30" cy="36"/>
            </a:xfrm>
            <a:prstGeom prst="line">
              <a:avLst/>
            </a:prstGeom>
            <a:noFill/>
            <a:ln w="57150">
              <a:solidFill>
                <a:srgbClr val="008000"/>
              </a:solidFill>
              <a:round/>
              <a:headEnd/>
              <a:tailEnd/>
            </a:ln>
          </p:spPr>
          <p:txBody>
            <a:bodyPr/>
            <a:lstStyle/>
            <a:p>
              <a:endParaRPr lang="en-US"/>
            </a:p>
          </p:txBody>
        </p:sp>
        <p:sp>
          <p:nvSpPr>
            <p:cNvPr id="48452" name="Line 319"/>
            <p:cNvSpPr>
              <a:spLocks noChangeShapeType="1"/>
            </p:cNvSpPr>
            <p:nvPr/>
          </p:nvSpPr>
          <p:spPr bwMode="auto">
            <a:xfrm>
              <a:off x="6189" y="12911"/>
              <a:ext cx="24" cy="36"/>
            </a:xfrm>
            <a:prstGeom prst="line">
              <a:avLst/>
            </a:prstGeom>
            <a:noFill/>
            <a:ln w="57150">
              <a:solidFill>
                <a:srgbClr val="008000"/>
              </a:solidFill>
              <a:round/>
              <a:headEnd/>
              <a:tailEnd/>
            </a:ln>
          </p:spPr>
          <p:txBody>
            <a:bodyPr/>
            <a:lstStyle/>
            <a:p>
              <a:endParaRPr lang="en-US"/>
            </a:p>
          </p:txBody>
        </p:sp>
        <p:sp>
          <p:nvSpPr>
            <p:cNvPr id="48453" name="Line 320"/>
            <p:cNvSpPr>
              <a:spLocks noChangeShapeType="1"/>
            </p:cNvSpPr>
            <p:nvPr/>
          </p:nvSpPr>
          <p:spPr bwMode="auto">
            <a:xfrm>
              <a:off x="6213" y="12947"/>
              <a:ext cx="24" cy="36"/>
            </a:xfrm>
            <a:prstGeom prst="line">
              <a:avLst/>
            </a:prstGeom>
            <a:noFill/>
            <a:ln w="57150">
              <a:solidFill>
                <a:srgbClr val="008000"/>
              </a:solidFill>
              <a:round/>
              <a:headEnd/>
              <a:tailEnd/>
            </a:ln>
          </p:spPr>
          <p:txBody>
            <a:bodyPr/>
            <a:lstStyle/>
            <a:p>
              <a:endParaRPr lang="en-US"/>
            </a:p>
          </p:txBody>
        </p:sp>
        <p:sp>
          <p:nvSpPr>
            <p:cNvPr id="48454" name="Freeform 321"/>
            <p:cNvSpPr>
              <a:spLocks/>
            </p:cNvSpPr>
            <p:nvPr/>
          </p:nvSpPr>
          <p:spPr bwMode="auto">
            <a:xfrm>
              <a:off x="6237" y="12983"/>
              <a:ext cx="24" cy="30"/>
            </a:xfrm>
            <a:custGeom>
              <a:avLst/>
              <a:gdLst>
                <a:gd name="T0" fmla="*/ 0 w 24"/>
                <a:gd name="T1" fmla="*/ 0 h 30"/>
                <a:gd name="T2" fmla="*/ 12 w 24"/>
                <a:gd name="T3" fmla="*/ 12 h 30"/>
                <a:gd name="T4" fmla="*/ 24 w 24"/>
                <a:gd name="T5" fmla="*/ 30 h 30"/>
                <a:gd name="T6" fmla="*/ 0 60000 65536"/>
                <a:gd name="T7" fmla="*/ 0 60000 65536"/>
                <a:gd name="T8" fmla="*/ 0 60000 65536"/>
                <a:gd name="T9" fmla="*/ 0 w 24"/>
                <a:gd name="T10" fmla="*/ 0 h 30"/>
                <a:gd name="T11" fmla="*/ 24 w 24"/>
                <a:gd name="T12" fmla="*/ 30 h 30"/>
              </a:gdLst>
              <a:ahLst/>
              <a:cxnLst>
                <a:cxn ang="T6">
                  <a:pos x="T0" y="T1"/>
                </a:cxn>
                <a:cxn ang="T7">
                  <a:pos x="T2" y="T3"/>
                </a:cxn>
                <a:cxn ang="T8">
                  <a:pos x="T4" y="T5"/>
                </a:cxn>
              </a:cxnLst>
              <a:rect l="T9" t="T10" r="T11" b="T12"/>
              <a:pathLst>
                <a:path w="24" h="30">
                  <a:moveTo>
                    <a:pt x="0" y="0"/>
                  </a:moveTo>
                  <a:lnTo>
                    <a:pt x="12" y="12"/>
                  </a:lnTo>
                  <a:lnTo>
                    <a:pt x="24" y="30"/>
                  </a:lnTo>
                </a:path>
              </a:pathLst>
            </a:custGeom>
            <a:noFill/>
            <a:ln w="57150">
              <a:solidFill>
                <a:srgbClr val="008000"/>
              </a:solidFill>
              <a:round/>
              <a:headEnd/>
              <a:tailEnd/>
            </a:ln>
          </p:spPr>
          <p:txBody>
            <a:bodyPr/>
            <a:lstStyle/>
            <a:p>
              <a:endParaRPr lang="en-US"/>
            </a:p>
          </p:txBody>
        </p:sp>
        <p:sp>
          <p:nvSpPr>
            <p:cNvPr id="48455" name="Freeform 322"/>
            <p:cNvSpPr>
              <a:spLocks/>
            </p:cNvSpPr>
            <p:nvPr/>
          </p:nvSpPr>
          <p:spPr bwMode="auto">
            <a:xfrm>
              <a:off x="6261" y="13013"/>
              <a:ext cx="48" cy="78"/>
            </a:xfrm>
            <a:custGeom>
              <a:avLst/>
              <a:gdLst>
                <a:gd name="T0" fmla="*/ 0 w 48"/>
                <a:gd name="T1" fmla="*/ 0 h 78"/>
                <a:gd name="T2" fmla="*/ 12 w 48"/>
                <a:gd name="T3" fmla="*/ 18 h 78"/>
                <a:gd name="T4" fmla="*/ 24 w 48"/>
                <a:gd name="T5" fmla="*/ 36 h 78"/>
                <a:gd name="T6" fmla="*/ 36 w 48"/>
                <a:gd name="T7" fmla="*/ 60 h 78"/>
                <a:gd name="T8" fmla="*/ 48 w 48"/>
                <a:gd name="T9" fmla="*/ 78 h 78"/>
                <a:gd name="T10" fmla="*/ 0 60000 65536"/>
                <a:gd name="T11" fmla="*/ 0 60000 65536"/>
                <a:gd name="T12" fmla="*/ 0 60000 65536"/>
                <a:gd name="T13" fmla="*/ 0 60000 65536"/>
                <a:gd name="T14" fmla="*/ 0 60000 65536"/>
                <a:gd name="T15" fmla="*/ 0 w 48"/>
                <a:gd name="T16" fmla="*/ 0 h 78"/>
                <a:gd name="T17" fmla="*/ 48 w 48"/>
                <a:gd name="T18" fmla="*/ 78 h 78"/>
              </a:gdLst>
              <a:ahLst/>
              <a:cxnLst>
                <a:cxn ang="T10">
                  <a:pos x="T0" y="T1"/>
                </a:cxn>
                <a:cxn ang="T11">
                  <a:pos x="T2" y="T3"/>
                </a:cxn>
                <a:cxn ang="T12">
                  <a:pos x="T4" y="T5"/>
                </a:cxn>
                <a:cxn ang="T13">
                  <a:pos x="T6" y="T7"/>
                </a:cxn>
                <a:cxn ang="T14">
                  <a:pos x="T8" y="T9"/>
                </a:cxn>
              </a:cxnLst>
              <a:rect l="T15" t="T16" r="T17" b="T18"/>
              <a:pathLst>
                <a:path w="48" h="78">
                  <a:moveTo>
                    <a:pt x="0" y="0"/>
                  </a:moveTo>
                  <a:lnTo>
                    <a:pt x="12" y="18"/>
                  </a:lnTo>
                  <a:lnTo>
                    <a:pt x="24" y="36"/>
                  </a:lnTo>
                  <a:lnTo>
                    <a:pt x="36" y="60"/>
                  </a:lnTo>
                  <a:lnTo>
                    <a:pt x="48" y="78"/>
                  </a:lnTo>
                </a:path>
              </a:pathLst>
            </a:custGeom>
            <a:noFill/>
            <a:ln w="57150">
              <a:solidFill>
                <a:srgbClr val="008000"/>
              </a:solidFill>
              <a:round/>
              <a:headEnd/>
              <a:tailEnd/>
            </a:ln>
          </p:spPr>
          <p:txBody>
            <a:bodyPr/>
            <a:lstStyle/>
            <a:p>
              <a:endParaRPr lang="en-US"/>
            </a:p>
          </p:txBody>
        </p:sp>
        <p:sp>
          <p:nvSpPr>
            <p:cNvPr id="48456" name="Freeform 323"/>
            <p:cNvSpPr>
              <a:spLocks/>
            </p:cNvSpPr>
            <p:nvPr/>
          </p:nvSpPr>
          <p:spPr bwMode="auto">
            <a:xfrm>
              <a:off x="6309" y="13091"/>
              <a:ext cx="24" cy="42"/>
            </a:xfrm>
            <a:custGeom>
              <a:avLst/>
              <a:gdLst>
                <a:gd name="T0" fmla="*/ 0 w 24"/>
                <a:gd name="T1" fmla="*/ 0 h 42"/>
                <a:gd name="T2" fmla="*/ 12 w 24"/>
                <a:gd name="T3" fmla="*/ 24 h 42"/>
                <a:gd name="T4" fmla="*/ 24 w 24"/>
                <a:gd name="T5" fmla="*/ 42 h 42"/>
                <a:gd name="T6" fmla="*/ 0 60000 65536"/>
                <a:gd name="T7" fmla="*/ 0 60000 65536"/>
                <a:gd name="T8" fmla="*/ 0 60000 65536"/>
                <a:gd name="T9" fmla="*/ 0 w 24"/>
                <a:gd name="T10" fmla="*/ 0 h 42"/>
                <a:gd name="T11" fmla="*/ 24 w 24"/>
                <a:gd name="T12" fmla="*/ 42 h 42"/>
              </a:gdLst>
              <a:ahLst/>
              <a:cxnLst>
                <a:cxn ang="T6">
                  <a:pos x="T0" y="T1"/>
                </a:cxn>
                <a:cxn ang="T7">
                  <a:pos x="T2" y="T3"/>
                </a:cxn>
                <a:cxn ang="T8">
                  <a:pos x="T4" y="T5"/>
                </a:cxn>
              </a:cxnLst>
              <a:rect l="T9" t="T10" r="T11" b="T12"/>
              <a:pathLst>
                <a:path w="24" h="42">
                  <a:moveTo>
                    <a:pt x="0" y="0"/>
                  </a:moveTo>
                  <a:lnTo>
                    <a:pt x="12" y="24"/>
                  </a:lnTo>
                  <a:lnTo>
                    <a:pt x="24" y="42"/>
                  </a:lnTo>
                </a:path>
              </a:pathLst>
            </a:custGeom>
            <a:noFill/>
            <a:ln w="57150">
              <a:solidFill>
                <a:srgbClr val="008000"/>
              </a:solidFill>
              <a:round/>
              <a:headEnd/>
              <a:tailEnd/>
            </a:ln>
          </p:spPr>
          <p:txBody>
            <a:bodyPr/>
            <a:lstStyle/>
            <a:p>
              <a:endParaRPr lang="en-US"/>
            </a:p>
          </p:txBody>
        </p:sp>
        <p:sp>
          <p:nvSpPr>
            <p:cNvPr id="48457" name="Freeform 324"/>
            <p:cNvSpPr>
              <a:spLocks/>
            </p:cNvSpPr>
            <p:nvPr/>
          </p:nvSpPr>
          <p:spPr bwMode="auto">
            <a:xfrm>
              <a:off x="6333" y="13133"/>
              <a:ext cx="18" cy="6"/>
            </a:xfrm>
            <a:custGeom>
              <a:avLst/>
              <a:gdLst>
                <a:gd name="T0" fmla="*/ 0 w 18"/>
                <a:gd name="T1" fmla="*/ 0 h 6"/>
                <a:gd name="T2" fmla="*/ 6 w 18"/>
                <a:gd name="T3" fmla="*/ 0 h 6"/>
                <a:gd name="T4" fmla="*/ 6 w 18"/>
                <a:gd name="T5" fmla="*/ 0 h 6"/>
                <a:gd name="T6" fmla="*/ 12 w 18"/>
                <a:gd name="T7" fmla="*/ 6 h 6"/>
                <a:gd name="T8" fmla="*/ 18 w 18"/>
                <a:gd name="T9" fmla="*/ 6 h 6"/>
                <a:gd name="T10" fmla="*/ 0 60000 65536"/>
                <a:gd name="T11" fmla="*/ 0 60000 65536"/>
                <a:gd name="T12" fmla="*/ 0 60000 65536"/>
                <a:gd name="T13" fmla="*/ 0 60000 65536"/>
                <a:gd name="T14" fmla="*/ 0 60000 65536"/>
                <a:gd name="T15" fmla="*/ 0 w 18"/>
                <a:gd name="T16" fmla="*/ 0 h 6"/>
                <a:gd name="T17" fmla="*/ 18 w 18"/>
                <a:gd name="T18" fmla="*/ 6 h 6"/>
              </a:gdLst>
              <a:ahLst/>
              <a:cxnLst>
                <a:cxn ang="T10">
                  <a:pos x="T0" y="T1"/>
                </a:cxn>
                <a:cxn ang="T11">
                  <a:pos x="T2" y="T3"/>
                </a:cxn>
                <a:cxn ang="T12">
                  <a:pos x="T4" y="T5"/>
                </a:cxn>
                <a:cxn ang="T13">
                  <a:pos x="T6" y="T7"/>
                </a:cxn>
                <a:cxn ang="T14">
                  <a:pos x="T8" y="T9"/>
                </a:cxn>
              </a:cxnLst>
              <a:rect l="T15" t="T16" r="T17" b="T18"/>
              <a:pathLst>
                <a:path w="18" h="6">
                  <a:moveTo>
                    <a:pt x="0" y="0"/>
                  </a:moveTo>
                  <a:lnTo>
                    <a:pt x="6" y="0"/>
                  </a:lnTo>
                  <a:lnTo>
                    <a:pt x="12" y="6"/>
                  </a:lnTo>
                  <a:lnTo>
                    <a:pt x="18" y="6"/>
                  </a:lnTo>
                </a:path>
              </a:pathLst>
            </a:custGeom>
            <a:noFill/>
            <a:ln w="57150">
              <a:solidFill>
                <a:srgbClr val="008000"/>
              </a:solidFill>
              <a:round/>
              <a:headEnd/>
              <a:tailEnd/>
            </a:ln>
          </p:spPr>
          <p:txBody>
            <a:bodyPr/>
            <a:lstStyle/>
            <a:p>
              <a:endParaRPr lang="en-US"/>
            </a:p>
          </p:txBody>
        </p:sp>
        <p:sp>
          <p:nvSpPr>
            <p:cNvPr id="48458" name="Freeform 325"/>
            <p:cNvSpPr>
              <a:spLocks/>
            </p:cNvSpPr>
            <p:nvPr/>
          </p:nvSpPr>
          <p:spPr bwMode="auto">
            <a:xfrm>
              <a:off x="6351" y="13139"/>
              <a:ext cx="24" cy="42"/>
            </a:xfrm>
            <a:custGeom>
              <a:avLst/>
              <a:gdLst>
                <a:gd name="T0" fmla="*/ 0 w 24"/>
                <a:gd name="T1" fmla="*/ 0 h 42"/>
                <a:gd name="T2" fmla="*/ 6 w 24"/>
                <a:gd name="T3" fmla="*/ 6 h 42"/>
                <a:gd name="T4" fmla="*/ 12 w 24"/>
                <a:gd name="T5" fmla="*/ 18 h 42"/>
                <a:gd name="T6" fmla="*/ 18 w 24"/>
                <a:gd name="T7" fmla="*/ 30 h 42"/>
                <a:gd name="T8" fmla="*/ 24 w 24"/>
                <a:gd name="T9" fmla="*/ 42 h 42"/>
                <a:gd name="T10" fmla="*/ 0 60000 65536"/>
                <a:gd name="T11" fmla="*/ 0 60000 65536"/>
                <a:gd name="T12" fmla="*/ 0 60000 65536"/>
                <a:gd name="T13" fmla="*/ 0 60000 65536"/>
                <a:gd name="T14" fmla="*/ 0 60000 65536"/>
                <a:gd name="T15" fmla="*/ 0 w 24"/>
                <a:gd name="T16" fmla="*/ 0 h 42"/>
                <a:gd name="T17" fmla="*/ 24 w 24"/>
                <a:gd name="T18" fmla="*/ 42 h 42"/>
              </a:gdLst>
              <a:ahLst/>
              <a:cxnLst>
                <a:cxn ang="T10">
                  <a:pos x="T0" y="T1"/>
                </a:cxn>
                <a:cxn ang="T11">
                  <a:pos x="T2" y="T3"/>
                </a:cxn>
                <a:cxn ang="T12">
                  <a:pos x="T4" y="T5"/>
                </a:cxn>
                <a:cxn ang="T13">
                  <a:pos x="T6" y="T7"/>
                </a:cxn>
                <a:cxn ang="T14">
                  <a:pos x="T8" y="T9"/>
                </a:cxn>
              </a:cxnLst>
              <a:rect l="T15" t="T16" r="T17" b="T18"/>
              <a:pathLst>
                <a:path w="24" h="42">
                  <a:moveTo>
                    <a:pt x="0" y="0"/>
                  </a:moveTo>
                  <a:lnTo>
                    <a:pt x="6" y="6"/>
                  </a:lnTo>
                  <a:lnTo>
                    <a:pt x="12" y="18"/>
                  </a:lnTo>
                  <a:lnTo>
                    <a:pt x="18" y="30"/>
                  </a:lnTo>
                  <a:lnTo>
                    <a:pt x="24" y="42"/>
                  </a:lnTo>
                </a:path>
              </a:pathLst>
            </a:custGeom>
            <a:noFill/>
            <a:ln w="57150">
              <a:solidFill>
                <a:srgbClr val="008000"/>
              </a:solidFill>
              <a:round/>
              <a:headEnd/>
              <a:tailEnd/>
            </a:ln>
          </p:spPr>
          <p:txBody>
            <a:bodyPr/>
            <a:lstStyle/>
            <a:p>
              <a:endParaRPr lang="en-US"/>
            </a:p>
          </p:txBody>
        </p:sp>
        <p:sp>
          <p:nvSpPr>
            <p:cNvPr id="48459" name="Freeform 326"/>
            <p:cNvSpPr>
              <a:spLocks/>
            </p:cNvSpPr>
            <p:nvPr/>
          </p:nvSpPr>
          <p:spPr bwMode="auto">
            <a:xfrm>
              <a:off x="6375" y="13181"/>
              <a:ext cx="18" cy="18"/>
            </a:xfrm>
            <a:custGeom>
              <a:avLst/>
              <a:gdLst>
                <a:gd name="T0" fmla="*/ 0 w 18"/>
                <a:gd name="T1" fmla="*/ 0 h 18"/>
                <a:gd name="T2" fmla="*/ 6 w 18"/>
                <a:gd name="T3" fmla="*/ 6 h 18"/>
                <a:gd name="T4" fmla="*/ 18 w 18"/>
                <a:gd name="T5" fmla="*/ 18 h 18"/>
                <a:gd name="T6" fmla="*/ 0 60000 65536"/>
                <a:gd name="T7" fmla="*/ 0 60000 65536"/>
                <a:gd name="T8" fmla="*/ 0 60000 65536"/>
                <a:gd name="T9" fmla="*/ 0 w 18"/>
                <a:gd name="T10" fmla="*/ 0 h 18"/>
                <a:gd name="T11" fmla="*/ 18 w 18"/>
                <a:gd name="T12" fmla="*/ 18 h 18"/>
              </a:gdLst>
              <a:ahLst/>
              <a:cxnLst>
                <a:cxn ang="T6">
                  <a:pos x="T0" y="T1"/>
                </a:cxn>
                <a:cxn ang="T7">
                  <a:pos x="T2" y="T3"/>
                </a:cxn>
                <a:cxn ang="T8">
                  <a:pos x="T4" y="T5"/>
                </a:cxn>
              </a:cxnLst>
              <a:rect l="T9" t="T10" r="T11" b="T12"/>
              <a:pathLst>
                <a:path w="18" h="18">
                  <a:moveTo>
                    <a:pt x="0" y="0"/>
                  </a:moveTo>
                  <a:lnTo>
                    <a:pt x="6" y="6"/>
                  </a:lnTo>
                  <a:lnTo>
                    <a:pt x="18" y="18"/>
                  </a:lnTo>
                </a:path>
              </a:pathLst>
            </a:custGeom>
            <a:noFill/>
            <a:ln w="57150">
              <a:solidFill>
                <a:srgbClr val="008000"/>
              </a:solidFill>
              <a:round/>
              <a:headEnd/>
              <a:tailEnd/>
            </a:ln>
          </p:spPr>
          <p:txBody>
            <a:bodyPr/>
            <a:lstStyle/>
            <a:p>
              <a:endParaRPr lang="en-US"/>
            </a:p>
          </p:txBody>
        </p:sp>
        <p:sp>
          <p:nvSpPr>
            <p:cNvPr id="48460" name="Freeform 327"/>
            <p:cNvSpPr>
              <a:spLocks/>
            </p:cNvSpPr>
            <p:nvPr/>
          </p:nvSpPr>
          <p:spPr bwMode="auto">
            <a:xfrm>
              <a:off x="6393" y="13199"/>
              <a:ext cx="24" cy="42"/>
            </a:xfrm>
            <a:custGeom>
              <a:avLst/>
              <a:gdLst>
                <a:gd name="T0" fmla="*/ 0 w 24"/>
                <a:gd name="T1" fmla="*/ 0 h 42"/>
                <a:gd name="T2" fmla="*/ 12 w 24"/>
                <a:gd name="T3" fmla="*/ 18 h 42"/>
                <a:gd name="T4" fmla="*/ 24 w 24"/>
                <a:gd name="T5" fmla="*/ 42 h 42"/>
                <a:gd name="T6" fmla="*/ 0 60000 65536"/>
                <a:gd name="T7" fmla="*/ 0 60000 65536"/>
                <a:gd name="T8" fmla="*/ 0 60000 65536"/>
                <a:gd name="T9" fmla="*/ 0 w 24"/>
                <a:gd name="T10" fmla="*/ 0 h 42"/>
                <a:gd name="T11" fmla="*/ 24 w 24"/>
                <a:gd name="T12" fmla="*/ 42 h 42"/>
              </a:gdLst>
              <a:ahLst/>
              <a:cxnLst>
                <a:cxn ang="T6">
                  <a:pos x="T0" y="T1"/>
                </a:cxn>
                <a:cxn ang="T7">
                  <a:pos x="T2" y="T3"/>
                </a:cxn>
                <a:cxn ang="T8">
                  <a:pos x="T4" y="T5"/>
                </a:cxn>
              </a:cxnLst>
              <a:rect l="T9" t="T10" r="T11" b="T12"/>
              <a:pathLst>
                <a:path w="24" h="42">
                  <a:moveTo>
                    <a:pt x="0" y="0"/>
                  </a:moveTo>
                  <a:lnTo>
                    <a:pt x="12" y="18"/>
                  </a:lnTo>
                  <a:lnTo>
                    <a:pt x="24" y="42"/>
                  </a:lnTo>
                </a:path>
              </a:pathLst>
            </a:custGeom>
            <a:noFill/>
            <a:ln w="57150">
              <a:solidFill>
                <a:srgbClr val="008000"/>
              </a:solidFill>
              <a:round/>
              <a:headEnd/>
              <a:tailEnd/>
            </a:ln>
          </p:spPr>
          <p:txBody>
            <a:bodyPr/>
            <a:lstStyle/>
            <a:p>
              <a:endParaRPr lang="en-US"/>
            </a:p>
          </p:txBody>
        </p:sp>
        <p:sp>
          <p:nvSpPr>
            <p:cNvPr id="48461" name="Freeform 328"/>
            <p:cNvSpPr>
              <a:spLocks/>
            </p:cNvSpPr>
            <p:nvPr/>
          </p:nvSpPr>
          <p:spPr bwMode="auto">
            <a:xfrm>
              <a:off x="6417" y="13241"/>
              <a:ext cx="18" cy="66"/>
            </a:xfrm>
            <a:custGeom>
              <a:avLst/>
              <a:gdLst>
                <a:gd name="T0" fmla="*/ 0 w 18"/>
                <a:gd name="T1" fmla="*/ 0 h 66"/>
                <a:gd name="T2" fmla="*/ 6 w 18"/>
                <a:gd name="T3" fmla="*/ 18 h 66"/>
                <a:gd name="T4" fmla="*/ 6 w 18"/>
                <a:gd name="T5" fmla="*/ 36 h 66"/>
                <a:gd name="T6" fmla="*/ 12 w 18"/>
                <a:gd name="T7" fmla="*/ 54 h 66"/>
                <a:gd name="T8" fmla="*/ 18 w 18"/>
                <a:gd name="T9" fmla="*/ 66 h 66"/>
                <a:gd name="T10" fmla="*/ 0 60000 65536"/>
                <a:gd name="T11" fmla="*/ 0 60000 65536"/>
                <a:gd name="T12" fmla="*/ 0 60000 65536"/>
                <a:gd name="T13" fmla="*/ 0 60000 65536"/>
                <a:gd name="T14" fmla="*/ 0 60000 65536"/>
                <a:gd name="T15" fmla="*/ 0 w 18"/>
                <a:gd name="T16" fmla="*/ 0 h 66"/>
                <a:gd name="T17" fmla="*/ 18 w 18"/>
                <a:gd name="T18" fmla="*/ 66 h 66"/>
              </a:gdLst>
              <a:ahLst/>
              <a:cxnLst>
                <a:cxn ang="T10">
                  <a:pos x="T0" y="T1"/>
                </a:cxn>
                <a:cxn ang="T11">
                  <a:pos x="T2" y="T3"/>
                </a:cxn>
                <a:cxn ang="T12">
                  <a:pos x="T4" y="T5"/>
                </a:cxn>
                <a:cxn ang="T13">
                  <a:pos x="T6" y="T7"/>
                </a:cxn>
                <a:cxn ang="T14">
                  <a:pos x="T8" y="T9"/>
                </a:cxn>
              </a:cxnLst>
              <a:rect l="T15" t="T16" r="T17" b="T18"/>
              <a:pathLst>
                <a:path w="18" h="66">
                  <a:moveTo>
                    <a:pt x="0" y="0"/>
                  </a:moveTo>
                  <a:lnTo>
                    <a:pt x="6" y="18"/>
                  </a:lnTo>
                  <a:lnTo>
                    <a:pt x="6" y="36"/>
                  </a:lnTo>
                  <a:lnTo>
                    <a:pt x="12" y="54"/>
                  </a:lnTo>
                  <a:lnTo>
                    <a:pt x="18" y="66"/>
                  </a:lnTo>
                </a:path>
              </a:pathLst>
            </a:custGeom>
            <a:noFill/>
            <a:ln w="57150">
              <a:solidFill>
                <a:srgbClr val="008000"/>
              </a:solidFill>
              <a:round/>
              <a:headEnd/>
              <a:tailEnd/>
            </a:ln>
          </p:spPr>
          <p:txBody>
            <a:bodyPr/>
            <a:lstStyle/>
            <a:p>
              <a:endParaRPr lang="en-US"/>
            </a:p>
          </p:txBody>
        </p:sp>
        <p:sp>
          <p:nvSpPr>
            <p:cNvPr id="48462" name="Freeform 329"/>
            <p:cNvSpPr>
              <a:spLocks/>
            </p:cNvSpPr>
            <p:nvPr/>
          </p:nvSpPr>
          <p:spPr bwMode="auto">
            <a:xfrm>
              <a:off x="6435" y="13307"/>
              <a:ext cx="24" cy="12"/>
            </a:xfrm>
            <a:custGeom>
              <a:avLst/>
              <a:gdLst>
                <a:gd name="T0" fmla="*/ 0 w 24"/>
                <a:gd name="T1" fmla="*/ 0 h 12"/>
                <a:gd name="T2" fmla="*/ 6 w 24"/>
                <a:gd name="T3" fmla="*/ 6 h 12"/>
                <a:gd name="T4" fmla="*/ 12 w 24"/>
                <a:gd name="T5" fmla="*/ 12 h 12"/>
                <a:gd name="T6" fmla="*/ 24 w 24"/>
                <a:gd name="T7" fmla="*/ 12 h 12"/>
                <a:gd name="T8" fmla="*/ 0 60000 65536"/>
                <a:gd name="T9" fmla="*/ 0 60000 65536"/>
                <a:gd name="T10" fmla="*/ 0 60000 65536"/>
                <a:gd name="T11" fmla="*/ 0 60000 65536"/>
                <a:gd name="T12" fmla="*/ 0 w 24"/>
                <a:gd name="T13" fmla="*/ 0 h 12"/>
                <a:gd name="T14" fmla="*/ 24 w 24"/>
                <a:gd name="T15" fmla="*/ 12 h 12"/>
              </a:gdLst>
              <a:ahLst/>
              <a:cxnLst>
                <a:cxn ang="T8">
                  <a:pos x="T0" y="T1"/>
                </a:cxn>
                <a:cxn ang="T9">
                  <a:pos x="T2" y="T3"/>
                </a:cxn>
                <a:cxn ang="T10">
                  <a:pos x="T4" y="T5"/>
                </a:cxn>
                <a:cxn ang="T11">
                  <a:pos x="T6" y="T7"/>
                </a:cxn>
              </a:cxnLst>
              <a:rect l="T12" t="T13" r="T14" b="T15"/>
              <a:pathLst>
                <a:path w="24" h="12">
                  <a:moveTo>
                    <a:pt x="0" y="0"/>
                  </a:moveTo>
                  <a:lnTo>
                    <a:pt x="6" y="6"/>
                  </a:lnTo>
                  <a:lnTo>
                    <a:pt x="12" y="12"/>
                  </a:lnTo>
                  <a:lnTo>
                    <a:pt x="24" y="12"/>
                  </a:lnTo>
                </a:path>
              </a:pathLst>
            </a:custGeom>
            <a:noFill/>
            <a:ln w="57150">
              <a:solidFill>
                <a:srgbClr val="008000"/>
              </a:solidFill>
              <a:round/>
              <a:headEnd/>
              <a:tailEnd/>
            </a:ln>
          </p:spPr>
          <p:txBody>
            <a:bodyPr/>
            <a:lstStyle/>
            <a:p>
              <a:endParaRPr lang="en-US"/>
            </a:p>
          </p:txBody>
        </p:sp>
        <p:sp>
          <p:nvSpPr>
            <p:cNvPr id="48463" name="Line 330"/>
            <p:cNvSpPr>
              <a:spLocks noChangeShapeType="1"/>
            </p:cNvSpPr>
            <p:nvPr/>
          </p:nvSpPr>
          <p:spPr bwMode="auto">
            <a:xfrm>
              <a:off x="6459" y="13319"/>
              <a:ext cx="18" cy="12"/>
            </a:xfrm>
            <a:prstGeom prst="line">
              <a:avLst/>
            </a:prstGeom>
            <a:noFill/>
            <a:ln w="57150">
              <a:solidFill>
                <a:srgbClr val="008000"/>
              </a:solidFill>
              <a:round/>
              <a:headEnd/>
              <a:tailEnd/>
            </a:ln>
          </p:spPr>
          <p:txBody>
            <a:bodyPr/>
            <a:lstStyle/>
            <a:p>
              <a:endParaRPr lang="en-US"/>
            </a:p>
          </p:txBody>
        </p:sp>
        <p:sp>
          <p:nvSpPr>
            <p:cNvPr id="48464" name="Line 331"/>
            <p:cNvSpPr>
              <a:spLocks noChangeShapeType="1"/>
            </p:cNvSpPr>
            <p:nvPr/>
          </p:nvSpPr>
          <p:spPr bwMode="auto">
            <a:xfrm>
              <a:off x="6477" y="13331"/>
              <a:ext cx="18" cy="12"/>
            </a:xfrm>
            <a:prstGeom prst="line">
              <a:avLst/>
            </a:prstGeom>
            <a:noFill/>
            <a:ln w="57150">
              <a:solidFill>
                <a:srgbClr val="008000"/>
              </a:solidFill>
              <a:round/>
              <a:headEnd/>
              <a:tailEnd/>
            </a:ln>
          </p:spPr>
          <p:txBody>
            <a:bodyPr/>
            <a:lstStyle/>
            <a:p>
              <a:endParaRPr lang="en-US"/>
            </a:p>
          </p:txBody>
        </p:sp>
        <p:sp>
          <p:nvSpPr>
            <p:cNvPr id="48465" name="Freeform 332"/>
            <p:cNvSpPr>
              <a:spLocks/>
            </p:cNvSpPr>
            <p:nvPr/>
          </p:nvSpPr>
          <p:spPr bwMode="auto">
            <a:xfrm>
              <a:off x="6495" y="13343"/>
              <a:ext cx="18" cy="18"/>
            </a:xfrm>
            <a:custGeom>
              <a:avLst/>
              <a:gdLst>
                <a:gd name="T0" fmla="*/ 0 w 18"/>
                <a:gd name="T1" fmla="*/ 0 h 18"/>
                <a:gd name="T2" fmla="*/ 6 w 18"/>
                <a:gd name="T3" fmla="*/ 6 h 18"/>
                <a:gd name="T4" fmla="*/ 18 w 18"/>
                <a:gd name="T5" fmla="*/ 18 h 18"/>
                <a:gd name="T6" fmla="*/ 0 60000 65536"/>
                <a:gd name="T7" fmla="*/ 0 60000 65536"/>
                <a:gd name="T8" fmla="*/ 0 60000 65536"/>
                <a:gd name="T9" fmla="*/ 0 w 18"/>
                <a:gd name="T10" fmla="*/ 0 h 18"/>
                <a:gd name="T11" fmla="*/ 18 w 18"/>
                <a:gd name="T12" fmla="*/ 18 h 18"/>
              </a:gdLst>
              <a:ahLst/>
              <a:cxnLst>
                <a:cxn ang="T6">
                  <a:pos x="T0" y="T1"/>
                </a:cxn>
                <a:cxn ang="T7">
                  <a:pos x="T2" y="T3"/>
                </a:cxn>
                <a:cxn ang="T8">
                  <a:pos x="T4" y="T5"/>
                </a:cxn>
              </a:cxnLst>
              <a:rect l="T9" t="T10" r="T11" b="T12"/>
              <a:pathLst>
                <a:path w="18" h="18">
                  <a:moveTo>
                    <a:pt x="0" y="0"/>
                  </a:moveTo>
                  <a:lnTo>
                    <a:pt x="6" y="6"/>
                  </a:lnTo>
                  <a:lnTo>
                    <a:pt x="18" y="18"/>
                  </a:lnTo>
                </a:path>
              </a:pathLst>
            </a:custGeom>
            <a:noFill/>
            <a:ln w="57150">
              <a:solidFill>
                <a:srgbClr val="008000"/>
              </a:solidFill>
              <a:round/>
              <a:headEnd/>
              <a:tailEnd/>
            </a:ln>
          </p:spPr>
          <p:txBody>
            <a:bodyPr/>
            <a:lstStyle/>
            <a:p>
              <a:endParaRPr lang="en-US"/>
            </a:p>
          </p:txBody>
        </p:sp>
        <p:sp>
          <p:nvSpPr>
            <p:cNvPr id="48466" name="Freeform 333"/>
            <p:cNvSpPr>
              <a:spLocks/>
            </p:cNvSpPr>
            <p:nvPr/>
          </p:nvSpPr>
          <p:spPr bwMode="auto">
            <a:xfrm>
              <a:off x="6513" y="13361"/>
              <a:ext cx="24" cy="48"/>
            </a:xfrm>
            <a:custGeom>
              <a:avLst/>
              <a:gdLst>
                <a:gd name="T0" fmla="*/ 0 w 24"/>
                <a:gd name="T1" fmla="*/ 0 h 48"/>
                <a:gd name="T2" fmla="*/ 12 w 24"/>
                <a:gd name="T3" fmla="*/ 24 h 48"/>
                <a:gd name="T4" fmla="*/ 24 w 24"/>
                <a:gd name="T5" fmla="*/ 48 h 48"/>
                <a:gd name="T6" fmla="*/ 0 60000 65536"/>
                <a:gd name="T7" fmla="*/ 0 60000 65536"/>
                <a:gd name="T8" fmla="*/ 0 60000 65536"/>
                <a:gd name="T9" fmla="*/ 0 w 24"/>
                <a:gd name="T10" fmla="*/ 0 h 48"/>
                <a:gd name="T11" fmla="*/ 24 w 24"/>
                <a:gd name="T12" fmla="*/ 48 h 48"/>
              </a:gdLst>
              <a:ahLst/>
              <a:cxnLst>
                <a:cxn ang="T6">
                  <a:pos x="T0" y="T1"/>
                </a:cxn>
                <a:cxn ang="T7">
                  <a:pos x="T2" y="T3"/>
                </a:cxn>
                <a:cxn ang="T8">
                  <a:pos x="T4" y="T5"/>
                </a:cxn>
              </a:cxnLst>
              <a:rect l="T9" t="T10" r="T11" b="T12"/>
              <a:pathLst>
                <a:path w="24" h="48">
                  <a:moveTo>
                    <a:pt x="0" y="0"/>
                  </a:moveTo>
                  <a:lnTo>
                    <a:pt x="12" y="24"/>
                  </a:lnTo>
                  <a:lnTo>
                    <a:pt x="24" y="48"/>
                  </a:lnTo>
                </a:path>
              </a:pathLst>
            </a:custGeom>
            <a:noFill/>
            <a:ln w="57150">
              <a:solidFill>
                <a:srgbClr val="008000"/>
              </a:solidFill>
              <a:round/>
              <a:headEnd/>
              <a:tailEnd/>
            </a:ln>
          </p:spPr>
          <p:txBody>
            <a:bodyPr/>
            <a:lstStyle/>
            <a:p>
              <a:endParaRPr lang="en-US"/>
            </a:p>
          </p:txBody>
        </p:sp>
        <p:sp>
          <p:nvSpPr>
            <p:cNvPr id="48467" name="Freeform 334"/>
            <p:cNvSpPr>
              <a:spLocks/>
            </p:cNvSpPr>
            <p:nvPr/>
          </p:nvSpPr>
          <p:spPr bwMode="auto">
            <a:xfrm>
              <a:off x="6537" y="13409"/>
              <a:ext cx="18" cy="54"/>
            </a:xfrm>
            <a:custGeom>
              <a:avLst/>
              <a:gdLst>
                <a:gd name="T0" fmla="*/ 0 w 18"/>
                <a:gd name="T1" fmla="*/ 0 h 54"/>
                <a:gd name="T2" fmla="*/ 6 w 18"/>
                <a:gd name="T3" fmla="*/ 12 h 54"/>
                <a:gd name="T4" fmla="*/ 12 w 18"/>
                <a:gd name="T5" fmla="*/ 30 h 54"/>
                <a:gd name="T6" fmla="*/ 12 w 18"/>
                <a:gd name="T7" fmla="*/ 42 h 54"/>
                <a:gd name="T8" fmla="*/ 18 w 18"/>
                <a:gd name="T9" fmla="*/ 54 h 54"/>
                <a:gd name="T10" fmla="*/ 0 60000 65536"/>
                <a:gd name="T11" fmla="*/ 0 60000 65536"/>
                <a:gd name="T12" fmla="*/ 0 60000 65536"/>
                <a:gd name="T13" fmla="*/ 0 60000 65536"/>
                <a:gd name="T14" fmla="*/ 0 60000 65536"/>
                <a:gd name="T15" fmla="*/ 0 w 18"/>
                <a:gd name="T16" fmla="*/ 0 h 54"/>
                <a:gd name="T17" fmla="*/ 18 w 18"/>
                <a:gd name="T18" fmla="*/ 54 h 54"/>
              </a:gdLst>
              <a:ahLst/>
              <a:cxnLst>
                <a:cxn ang="T10">
                  <a:pos x="T0" y="T1"/>
                </a:cxn>
                <a:cxn ang="T11">
                  <a:pos x="T2" y="T3"/>
                </a:cxn>
                <a:cxn ang="T12">
                  <a:pos x="T4" y="T5"/>
                </a:cxn>
                <a:cxn ang="T13">
                  <a:pos x="T6" y="T7"/>
                </a:cxn>
                <a:cxn ang="T14">
                  <a:pos x="T8" y="T9"/>
                </a:cxn>
              </a:cxnLst>
              <a:rect l="T15" t="T16" r="T17" b="T18"/>
              <a:pathLst>
                <a:path w="18" h="54">
                  <a:moveTo>
                    <a:pt x="0" y="0"/>
                  </a:moveTo>
                  <a:lnTo>
                    <a:pt x="6" y="12"/>
                  </a:lnTo>
                  <a:lnTo>
                    <a:pt x="12" y="30"/>
                  </a:lnTo>
                  <a:lnTo>
                    <a:pt x="12" y="42"/>
                  </a:lnTo>
                  <a:lnTo>
                    <a:pt x="18" y="54"/>
                  </a:lnTo>
                </a:path>
              </a:pathLst>
            </a:custGeom>
            <a:noFill/>
            <a:ln w="57150">
              <a:solidFill>
                <a:srgbClr val="008000"/>
              </a:solidFill>
              <a:round/>
              <a:headEnd/>
              <a:tailEnd/>
            </a:ln>
          </p:spPr>
          <p:txBody>
            <a:bodyPr/>
            <a:lstStyle/>
            <a:p>
              <a:endParaRPr lang="en-US"/>
            </a:p>
          </p:txBody>
        </p:sp>
        <p:sp>
          <p:nvSpPr>
            <p:cNvPr id="48468" name="Freeform 335"/>
            <p:cNvSpPr>
              <a:spLocks/>
            </p:cNvSpPr>
            <p:nvPr/>
          </p:nvSpPr>
          <p:spPr bwMode="auto">
            <a:xfrm>
              <a:off x="6555" y="13457"/>
              <a:ext cx="6" cy="6"/>
            </a:xfrm>
            <a:custGeom>
              <a:avLst/>
              <a:gdLst>
                <a:gd name="T0" fmla="*/ 0 w 6"/>
                <a:gd name="T1" fmla="*/ 6 h 6"/>
                <a:gd name="T2" fmla="*/ 0 w 6"/>
                <a:gd name="T3" fmla="*/ 6 h 6"/>
                <a:gd name="T4" fmla="*/ 6 w 6"/>
                <a:gd name="T5" fmla="*/ 6 h 6"/>
                <a:gd name="T6" fmla="*/ 6 w 6"/>
                <a:gd name="T7" fmla="*/ 0 h 6"/>
                <a:gd name="T8" fmla="*/ 0 60000 65536"/>
                <a:gd name="T9" fmla="*/ 0 60000 65536"/>
                <a:gd name="T10" fmla="*/ 0 60000 65536"/>
                <a:gd name="T11" fmla="*/ 0 60000 65536"/>
                <a:gd name="T12" fmla="*/ 0 w 6"/>
                <a:gd name="T13" fmla="*/ 0 h 6"/>
                <a:gd name="T14" fmla="*/ 6 w 6"/>
                <a:gd name="T15" fmla="*/ 6 h 6"/>
              </a:gdLst>
              <a:ahLst/>
              <a:cxnLst>
                <a:cxn ang="T8">
                  <a:pos x="T0" y="T1"/>
                </a:cxn>
                <a:cxn ang="T9">
                  <a:pos x="T2" y="T3"/>
                </a:cxn>
                <a:cxn ang="T10">
                  <a:pos x="T4" y="T5"/>
                </a:cxn>
                <a:cxn ang="T11">
                  <a:pos x="T6" y="T7"/>
                </a:cxn>
              </a:cxnLst>
              <a:rect l="T12" t="T13" r="T14" b="T15"/>
              <a:pathLst>
                <a:path w="6" h="6">
                  <a:moveTo>
                    <a:pt x="0" y="6"/>
                  </a:moveTo>
                  <a:lnTo>
                    <a:pt x="0" y="6"/>
                  </a:lnTo>
                  <a:lnTo>
                    <a:pt x="6" y="6"/>
                  </a:lnTo>
                  <a:lnTo>
                    <a:pt x="6" y="0"/>
                  </a:lnTo>
                </a:path>
              </a:pathLst>
            </a:custGeom>
            <a:noFill/>
            <a:ln w="57150">
              <a:solidFill>
                <a:srgbClr val="008000"/>
              </a:solidFill>
              <a:round/>
              <a:headEnd/>
              <a:tailEnd/>
            </a:ln>
          </p:spPr>
          <p:txBody>
            <a:bodyPr/>
            <a:lstStyle/>
            <a:p>
              <a:endParaRPr lang="en-US"/>
            </a:p>
          </p:txBody>
        </p:sp>
        <p:sp>
          <p:nvSpPr>
            <p:cNvPr id="48469" name="Freeform 336"/>
            <p:cNvSpPr>
              <a:spLocks/>
            </p:cNvSpPr>
            <p:nvPr/>
          </p:nvSpPr>
          <p:spPr bwMode="auto">
            <a:xfrm>
              <a:off x="6561" y="13451"/>
              <a:ext cx="12" cy="6"/>
            </a:xfrm>
            <a:custGeom>
              <a:avLst/>
              <a:gdLst>
                <a:gd name="T0" fmla="*/ 0 w 12"/>
                <a:gd name="T1" fmla="*/ 6 h 6"/>
                <a:gd name="T2" fmla="*/ 6 w 12"/>
                <a:gd name="T3" fmla="*/ 0 h 6"/>
                <a:gd name="T4" fmla="*/ 12 w 12"/>
                <a:gd name="T5" fmla="*/ 0 h 6"/>
                <a:gd name="T6" fmla="*/ 0 60000 65536"/>
                <a:gd name="T7" fmla="*/ 0 60000 65536"/>
                <a:gd name="T8" fmla="*/ 0 60000 65536"/>
                <a:gd name="T9" fmla="*/ 0 w 12"/>
                <a:gd name="T10" fmla="*/ 0 h 6"/>
                <a:gd name="T11" fmla="*/ 12 w 12"/>
                <a:gd name="T12" fmla="*/ 6 h 6"/>
              </a:gdLst>
              <a:ahLst/>
              <a:cxnLst>
                <a:cxn ang="T6">
                  <a:pos x="T0" y="T1"/>
                </a:cxn>
                <a:cxn ang="T7">
                  <a:pos x="T2" y="T3"/>
                </a:cxn>
                <a:cxn ang="T8">
                  <a:pos x="T4" y="T5"/>
                </a:cxn>
              </a:cxnLst>
              <a:rect l="T9" t="T10" r="T11" b="T12"/>
              <a:pathLst>
                <a:path w="12" h="6">
                  <a:moveTo>
                    <a:pt x="0" y="6"/>
                  </a:moveTo>
                  <a:lnTo>
                    <a:pt x="6" y="0"/>
                  </a:lnTo>
                  <a:lnTo>
                    <a:pt x="12" y="0"/>
                  </a:lnTo>
                </a:path>
              </a:pathLst>
            </a:custGeom>
            <a:noFill/>
            <a:ln w="57150">
              <a:solidFill>
                <a:srgbClr val="008000"/>
              </a:solidFill>
              <a:round/>
              <a:headEnd/>
              <a:tailEnd/>
            </a:ln>
          </p:spPr>
          <p:txBody>
            <a:bodyPr/>
            <a:lstStyle/>
            <a:p>
              <a:endParaRPr lang="en-US"/>
            </a:p>
          </p:txBody>
        </p:sp>
        <p:sp>
          <p:nvSpPr>
            <p:cNvPr id="48470" name="Freeform 337"/>
            <p:cNvSpPr>
              <a:spLocks/>
            </p:cNvSpPr>
            <p:nvPr/>
          </p:nvSpPr>
          <p:spPr bwMode="auto">
            <a:xfrm>
              <a:off x="6573" y="13451"/>
              <a:ext cx="6" cy="30"/>
            </a:xfrm>
            <a:custGeom>
              <a:avLst/>
              <a:gdLst>
                <a:gd name="T0" fmla="*/ 0 w 6"/>
                <a:gd name="T1" fmla="*/ 0 h 30"/>
                <a:gd name="T2" fmla="*/ 0 w 6"/>
                <a:gd name="T3" fmla="*/ 6 h 30"/>
                <a:gd name="T4" fmla="*/ 0 w 6"/>
                <a:gd name="T5" fmla="*/ 12 h 30"/>
                <a:gd name="T6" fmla="*/ 6 w 6"/>
                <a:gd name="T7" fmla="*/ 30 h 30"/>
                <a:gd name="T8" fmla="*/ 0 60000 65536"/>
                <a:gd name="T9" fmla="*/ 0 60000 65536"/>
                <a:gd name="T10" fmla="*/ 0 60000 65536"/>
                <a:gd name="T11" fmla="*/ 0 60000 65536"/>
                <a:gd name="T12" fmla="*/ 0 w 6"/>
                <a:gd name="T13" fmla="*/ 0 h 30"/>
                <a:gd name="T14" fmla="*/ 6 w 6"/>
                <a:gd name="T15" fmla="*/ 30 h 30"/>
              </a:gdLst>
              <a:ahLst/>
              <a:cxnLst>
                <a:cxn ang="T8">
                  <a:pos x="T0" y="T1"/>
                </a:cxn>
                <a:cxn ang="T9">
                  <a:pos x="T2" y="T3"/>
                </a:cxn>
                <a:cxn ang="T10">
                  <a:pos x="T4" y="T5"/>
                </a:cxn>
                <a:cxn ang="T11">
                  <a:pos x="T6" y="T7"/>
                </a:cxn>
              </a:cxnLst>
              <a:rect l="T12" t="T13" r="T14" b="T15"/>
              <a:pathLst>
                <a:path w="6" h="30">
                  <a:moveTo>
                    <a:pt x="0" y="0"/>
                  </a:moveTo>
                  <a:lnTo>
                    <a:pt x="0" y="6"/>
                  </a:lnTo>
                  <a:lnTo>
                    <a:pt x="0" y="12"/>
                  </a:lnTo>
                  <a:lnTo>
                    <a:pt x="6" y="30"/>
                  </a:lnTo>
                </a:path>
              </a:pathLst>
            </a:custGeom>
            <a:noFill/>
            <a:ln w="57150">
              <a:solidFill>
                <a:srgbClr val="008000"/>
              </a:solidFill>
              <a:round/>
              <a:headEnd/>
              <a:tailEnd/>
            </a:ln>
          </p:spPr>
          <p:txBody>
            <a:bodyPr/>
            <a:lstStyle/>
            <a:p>
              <a:endParaRPr lang="en-US"/>
            </a:p>
          </p:txBody>
        </p:sp>
        <p:sp>
          <p:nvSpPr>
            <p:cNvPr id="48471" name="Freeform 338"/>
            <p:cNvSpPr>
              <a:spLocks/>
            </p:cNvSpPr>
            <p:nvPr/>
          </p:nvSpPr>
          <p:spPr bwMode="auto">
            <a:xfrm>
              <a:off x="6579" y="13481"/>
              <a:ext cx="12" cy="18"/>
            </a:xfrm>
            <a:custGeom>
              <a:avLst/>
              <a:gdLst>
                <a:gd name="T0" fmla="*/ 0 w 12"/>
                <a:gd name="T1" fmla="*/ 0 h 18"/>
                <a:gd name="T2" fmla="*/ 6 w 12"/>
                <a:gd name="T3" fmla="*/ 12 h 18"/>
                <a:gd name="T4" fmla="*/ 12 w 12"/>
                <a:gd name="T5" fmla="*/ 18 h 18"/>
                <a:gd name="T6" fmla="*/ 0 60000 65536"/>
                <a:gd name="T7" fmla="*/ 0 60000 65536"/>
                <a:gd name="T8" fmla="*/ 0 60000 65536"/>
                <a:gd name="T9" fmla="*/ 0 w 12"/>
                <a:gd name="T10" fmla="*/ 0 h 18"/>
                <a:gd name="T11" fmla="*/ 12 w 12"/>
                <a:gd name="T12" fmla="*/ 18 h 18"/>
              </a:gdLst>
              <a:ahLst/>
              <a:cxnLst>
                <a:cxn ang="T6">
                  <a:pos x="T0" y="T1"/>
                </a:cxn>
                <a:cxn ang="T7">
                  <a:pos x="T2" y="T3"/>
                </a:cxn>
                <a:cxn ang="T8">
                  <a:pos x="T4" y="T5"/>
                </a:cxn>
              </a:cxnLst>
              <a:rect l="T9" t="T10" r="T11" b="T12"/>
              <a:pathLst>
                <a:path w="12" h="18">
                  <a:moveTo>
                    <a:pt x="0" y="0"/>
                  </a:moveTo>
                  <a:lnTo>
                    <a:pt x="6" y="12"/>
                  </a:lnTo>
                  <a:lnTo>
                    <a:pt x="12" y="18"/>
                  </a:lnTo>
                </a:path>
              </a:pathLst>
            </a:custGeom>
            <a:noFill/>
            <a:ln w="57150">
              <a:solidFill>
                <a:srgbClr val="008000"/>
              </a:solidFill>
              <a:round/>
              <a:headEnd/>
              <a:tailEnd/>
            </a:ln>
          </p:spPr>
          <p:txBody>
            <a:bodyPr/>
            <a:lstStyle/>
            <a:p>
              <a:endParaRPr lang="en-US"/>
            </a:p>
          </p:txBody>
        </p:sp>
        <p:sp>
          <p:nvSpPr>
            <p:cNvPr id="48472" name="Freeform 339"/>
            <p:cNvSpPr>
              <a:spLocks/>
            </p:cNvSpPr>
            <p:nvPr/>
          </p:nvSpPr>
          <p:spPr bwMode="auto">
            <a:xfrm>
              <a:off x="6591" y="13499"/>
              <a:ext cx="6" cy="1"/>
            </a:xfrm>
            <a:custGeom>
              <a:avLst/>
              <a:gdLst>
                <a:gd name="T0" fmla="*/ 0 w 6"/>
                <a:gd name="T1" fmla="*/ 0 h 1"/>
                <a:gd name="T2" fmla="*/ 6 w 6"/>
                <a:gd name="T3" fmla="*/ 0 h 1"/>
                <a:gd name="T4" fmla="*/ 6 w 6"/>
                <a:gd name="T5" fmla="*/ 0 h 1"/>
                <a:gd name="T6" fmla="*/ 0 60000 65536"/>
                <a:gd name="T7" fmla="*/ 0 60000 65536"/>
                <a:gd name="T8" fmla="*/ 0 60000 65536"/>
                <a:gd name="T9" fmla="*/ 0 w 6"/>
                <a:gd name="T10" fmla="*/ 0 h 1"/>
                <a:gd name="T11" fmla="*/ 6 w 6"/>
                <a:gd name="T12" fmla="*/ 1 h 1"/>
              </a:gdLst>
              <a:ahLst/>
              <a:cxnLst>
                <a:cxn ang="T6">
                  <a:pos x="T0" y="T1"/>
                </a:cxn>
                <a:cxn ang="T7">
                  <a:pos x="T2" y="T3"/>
                </a:cxn>
                <a:cxn ang="T8">
                  <a:pos x="T4" y="T5"/>
                </a:cxn>
              </a:cxnLst>
              <a:rect l="T9" t="T10" r="T11" b="T12"/>
              <a:pathLst>
                <a:path w="6" h="1">
                  <a:moveTo>
                    <a:pt x="0" y="0"/>
                  </a:moveTo>
                  <a:lnTo>
                    <a:pt x="6" y="0"/>
                  </a:lnTo>
                </a:path>
              </a:pathLst>
            </a:custGeom>
            <a:noFill/>
            <a:ln w="57150">
              <a:solidFill>
                <a:srgbClr val="008000"/>
              </a:solidFill>
              <a:round/>
              <a:headEnd/>
              <a:tailEnd/>
            </a:ln>
          </p:spPr>
          <p:txBody>
            <a:bodyPr/>
            <a:lstStyle/>
            <a:p>
              <a:endParaRPr lang="en-US"/>
            </a:p>
          </p:txBody>
        </p:sp>
        <p:sp>
          <p:nvSpPr>
            <p:cNvPr id="48473" name="Line 340"/>
            <p:cNvSpPr>
              <a:spLocks noChangeShapeType="1"/>
            </p:cNvSpPr>
            <p:nvPr/>
          </p:nvSpPr>
          <p:spPr bwMode="auto">
            <a:xfrm>
              <a:off x="6597" y="13499"/>
              <a:ext cx="6" cy="12"/>
            </a:xfrm>
            <a:prstGeom prst="line">
              <a:avLst/>
            </a:prstGeom>
            <a:noFill/>
            <a:ln w="57150">
              <a:solidFill>
                <a:srgbClr val="008000"/>
              </a:solidFill>
              <a:round/>
              <a:headEnd/>
              <a:tailEnd/>
            </a:ln>
          </p:spPr>
          <p:txBody>
            <a:bodyPr/>
            <a:lstStyle/>
            <a:p>
              <a:endParaRPr lang="en-US"/>
            </a:p>
          </p:txBody>
        </p:sp>
        <p:sp>
          <p:nvSpPr>
            <p:cNvPr id="48474" name="Freeform 341"/>
            <p:cNvSpPr>
              <a:spLocks/>
            </p:cNvSpPr>
            <p:nvPr/>
          </p:nvSpPr>
          <p:spPr bwMode="auto">
            <a:xfrm>
              <a:off x="6603" y="13511"/>
              <a:ext cx="12" cy="30"/>
            </a:xfrm>
            <a:custGeom>
              <a:avLst/>
              <a:gdLst>
                <a:gd name="T0" fmla="*/ 0 w 12"/>
                <a:gd name="T1" fmla="*/ 0 h 30"/>
                <a:gd name="T2" fmla="*/ 6 w 12"/>
                <a:gd name="T3" fmla="*/ 12 h 30"/>
                <a:gd name="T4" fmla="*/ 12 w 12"/>
                <a:gd name="T5" fmla="*/ 30 h 30"/>
                <a:gd name="T6" fmla="*/ 0 60000 65536"/>
                <a:gd name="T7" fmla="*/ 0 60000 65536"/>
                <a:gd name="T8" fmla="*/ 0 60000 65536"/>
                <a:gd name="T9" fmla="*/ 0 w 12"/>
                <a:gd name="T10" fmla="*/ 0 h 30"/>
                <a:gd name="T11" fmla="*/ 12 w 12"/>
                <a:gd name="T12" fmla="*/ 30 h 30"/>
              </a:gdLst>
              <a:ahLst/>
              <a:cxnLst>
                <a:cxn ang="T6">
                  <a:pos x="T0" y="T1"/>
                </a:cxn>
                <a:cxn ang="T7">
                  <a:pos x="T2" y="T3"/>
                </a:cxn>
                <a:cxn ang="T8">
                  <a:pos x="T4" y="T5"/>
                </a:cxn>
              </a:cxnLst>
              <a:rect l="T9" t="T10" r="T11" b="T12"/>
              <a:pathLst>
                <a:path w="12" h="30">
                  <a:moveTo>
                    <a:pt x="0" y="0"/>
                  </a:moveTo>
                  <a:lnTo>
                    <a:pt x="6" y="12"/>
                  </a:lnTo>
                  <a:lnTo>
                    <a:pt x="12" y="30"/>
                  </a:lnTo>
                </a:path>
              </a:pathLst>
            </a:custGeom>
            <a:noFill/>
            <a:ln w="57150">
              <a:solidFill>
                <a:srgbClr val="008000"/>
              </a:solidFill>
              <a:round/>
              <a:headEnd/>
              <a:tailEnd/>
            </a:ln>
          </p:spPr>
          <p:txBody>
            <a:bodyPr/>
            <a:lstStyle/>
            <a:p>
              <a:endParaRPr lang="en-US"/>
            </a:p>
          </p:txBody>
        </p:sp>
        <p:sp>
          <p:nvSpPr>
            <p:cNvPr id="48475" name="Freeform 342"/>
            <p:cNvSpPr>
              <a:spLocks/>
            </p:cNvSpPr>
            <p:nvPr/>
          </p:nvSpPr>
          <p:spPr bwMode="auto">
            <a:xfrm>
              <a:off x="6615" y="13541"/>
              <a:ext cx="6" cy="24"/>
            </a:xfrm>
            <a:custGeom>
              <a:avLst/>
              <a:gdLst>
                <a:gd name="T0" fmla="*/ 0 w 6"/>
                <a:gd name="T1" fmla="*/ 0 h 24"/>
                <a:gd name="T2" fmla="*/ 0 w 6"/>
                <a:gd name="T3" fmla="*/ 12 h 24"/>
                <a:gd name="T4" fmla="*/ 6 w 6"/>
                <a:gd name="T5" fmla="*/ 24 h 24"/>
                <a:gd name="T6" fmla="*/ 0 60000 65536"/>
                <a:gd name="T7" fmla="*/ 0 60000 65536"/>
                <a:gd name="T8" fmla="*/ 0 60000 65536"/>
                <a:gd name="T9" fmla="*/ 0 w 6"/>
                <a:gd name="T10" fmla="*/ 0 h 24"/>
                <a:gd name="T11" fmla="*/ 6 w 6"/>
                <a:gd name="T12" fmla="*/ 24 h 24"/>
              </a:gdLst>
              <a:ahLst/>
              <a:cxnLst>
                <a:cxn ang="T6">
                  <a:pos x="T0" y="T1"/>
                </a:cxn>
                <a:cxn ang="T7">
                  <a:pos x="T2" y="T3"/>
                </a:cxn>
                <a:cxn ang="T8">
                  <a:pos x="T4" y="T5"/>
                </a:cxn>
              </a:cxnLst>
              <a:rect l="T9" t="T10" r="T11" b="T12"/>
              <a:pathLst>
                <a:path w="6" h="24">
                  <a:moveTo>
                    <a:pt x="0" y="0"/>
                  </a:moveTo>
                  <a:lnTo>
                    <a:pt x="0" y="12"/>
                  </a:lnTo>
                  <a:lnTo>
                    <a:pt x="6" y="24"/>
                  </a:lnTo>
                </a:path>
              </a:pathLst>
            </a:custGeom>
            <a:noFill/>
            <a:ln w="57150">
              <a:solidFill>
                <a:srgbClr val="008000"/>
              </a:solidFill>
              <a:round/>
              <a:headEnd/>
              <a:tailEnd/>
            </a:ln>
          </p:spPr>
          <p:txBody>
            <a:bodyPr/>
            <a:lstStyle/>
            <a:p>
              <a:endParaRPr lang="en-US"/>
            </a:p>
          </p:txBody>
        </p:sp>
        <p:sp>
          <p:nvSpPr>
            <p:cNvPr id="48476" name="Freeform 343"/>
            <p:cNvSpPr>
              <a:spLocks/>
            </p:cNvSpPr>
            <p:nvPr/>
          </p:nvSpPr>
          <p:spPr bwMode="auto">
            <a:xfrm>
              <a:off x="6621" y="13565"/>
              <a:ext cx="12" cy="36"/>
            </a:xfrm>
            <a:custGeom>
              <a:avLst/>
              <a:gdLst>
                <a:gd name="T0" fmla="*/ 0 w 12"/>
                <a:gd name="T1" fmla="*/ 0 h 36"/>
                <a:gd name="T2" fmla="*/ 6 w 12"/>
                <a:gd name="T3" fmla="*/ 18 h 36"/>
                <a:gd name="T4" fmla="*/ 12 w 12"/>
                <a:gd name="T5" fmla="*/ 36 h 36"/>
                <a:gd name="T6" fmla="*/ 0 60000 65536"/>
                <a:gd name="T7" fmla="*/ 0 60000 65536"/>
                <a:gd name="T8" fmla="*/ 0 60000 65536"/>
                <a:gd name="T9" fmla="*/ 0 w 12"/>
                <a:gd name="T10" fmla="*/ 0 h 36"/>
                <a:gd name="T11" fmla="*/ 12 w 12"/>
                <a:gd name="T12" fmla="*/ 36 h 36"/>
              </a:gdLst>
              <a:ahLst/>
              <a:cxnLst>
                <a:cxn ang="T6">
                  <a:pos x="T0" y="T1"/>
                </a:cxn>
                <a:cxn ang="T7">
                  <a:pos x="T2" y="T3"/>
                </a:cxn>
                <a:cxn ang="T8">
                  <a:pos x="T4" y="T5"/>
                </a:cxn>
              </a:cxnLst>
              <a:rect l="T9" t="T10" r="T11" b="T12"/>
              <a:pathLst>
                <a:path w="12" h="36">
                  <a:moveTo>
                    <a:pt x="0" y="0"/>
                  </a:moveTo>
                  <a:lnTo>
                    <a:pt x="6" y="18"/>
                  </a:lnTo>
                  <a:lnTo>
                    <a:pt x="12" y="36"/>
                  </a:lnTo>
                </a:path>
              </a:pathLst>
            </a:custGeom>
            <a:noFill/>
            <a:ln w="57150">
              <a:solidFill>
                <a:srgbClr val="008000"/>
              </a:solidFill>
              <a:round/>
              <a:headEnd/>
              <a:tailEnd/>
            </a:ln>
          </p:spPr>
          <p:txBody>
            <a:bodyPr/>
            <a:lstStyle/>
            <a:p>
              <a:endParaRPr lang="en-US"/>
            </a:p>
          </p:txBody>
        </p:sp>
      </p:grpSp>
      <p:sp>
        <p:nvSpPr>
          <p:cNvPr id="48226" name="Text Box 344"/>
          <p:cNvSpPr txBox="1">
            <a:spLocks noChangeArrowheads="1"/>
          </p:cNvSpPr>
          <p:nvPr/>
        </p:nvSpPr>
        <p:spPr bwMode="auto">
          <a:xfrm>
            <a:off x="3403600" y="6278563"/>
            <a:ext cx="1906588" cy="579437"/>
          </a:xfrm>
          <a:prstGeom prst="rect">
            <a:avLst/>
          </a:prstGeom>
          <a:noFill/>
          <a:ln w="9525">
            <a:noFill/>
            <a:miter lim="800000"/>
            <a:headEnd/>
            <a:tailEnd/>
          </a:ln>
        </p:spPr>
        <p:txBody>
          <a:bodyPr wrap="none">
            <a:spAutoFit/>
          </a:bodyPr>
          <a:lstStyle/>
          <a:p>
            <a:r>
              <a:rPr lang="en-US" sz="3200">
                <a:latin typeface="Times New Roman" pitchFamily="18" charset="0"/>
                <a:ea typeface="ＭＳ Ｐゴシック" pitchFamily="-32" charset="-128"/>
              </a:rPr>
              <a:t>t</a:t>
            </a:r>
            <a:r>
              <a:rPr lang="en-US" sz="3200">
                <a:latin typeface="Arial Narrow" pitchFamily="34" charset="0"/>
                <a:ea typeface="ＭＳ Ｐゴシック" pitchFamily="-32" charset="-128"/>
              </a:rPr>
              <a:t>/</a:t>
            </a:r>
            <a:r>
              <a:rPr lang="en-US" sz="3200">
                <a:latin typeface="Symbol" pitchFamily="18" charset="2"/>
                <a:ea typeface="ＭＳ Ｐゴシック" pitchFamily="-32" charset="-128"/>
                <a:sym typeface="Symbol" pitchFamily="18" charset="2"/>
              </a:rPr>
              <a:t></a:t>
            </a:r>
            <a:r>
              <a:rPr lang="en-US" sz="3200">
                <a:latin typeface="Symbol" pitchFamily="18" charset="2"/>
                <a:ea typeface="ＭＳ Ｐゴシック" pitchFamily="-32" charset="-128"/>
              </a:rPr>
              <a:t> </a:t>
            </a:r>
            <a:r>
              <a:rPr lang="en-US" sz="2400" b="1">
                <a:latin typeface="Arial Narrow" pitchFamily="34" charset="0"/>
                <a:ea typeface="ＭＳ Ｐゴシック" pitchFamily="-32" charset="-128"/>
              </a:rPr>
              <a:t>(log scale)</a:t>
            </a:r>
            <a:endParaRPr lang="el-GR" sz="2400" b="1">
              <a:latin typeface="Arial Narrow" pitchFamily="34" charset="0"/>
              <a:ea typeface="ＭＳ Ｐゴシック" pitchFamily="-32" charset="-128"/>
            </a:endParaRPr>
          </a:p>
        </p:txBody>
      </p:sp>
      <p:sp>
        <p:nvSpPr>
          <p:cNvPr id="48227" name="Rectangle 345"/>
          <p:cNvSpPr>
            <a:spLocks noChangeArrowheads="1"/>
          </p:cNvSpPr>
          <p:nvPr/>
        </p:nvSpPr>
        <p:spPr bwMode="auto">
          <a:xfrm rot="16200000" flipH="1">
            <a:off x="-1155700" y="3529013"/>
            <a:ext cx="3743325" cy="365125"/>
          </a:xfrm>
          <a:prstGeom prst="rect">
            <a:avLst/>
          </a:prstGeom>
          <a:noFill/>
          <a:ln w="9525">
            <a:noFill/>
            <a:miter lim="800000"/>
            <a:headEnd/>
            <a:tailEnd/>
          </a:ln>
        </p:spPr>
        <p:txBody>
          <a:bodyPr lIns="0" tIns="0" rIns="0" bIns="0">
            <a:spAutoFit/>
          </a:bodyPr>
          <a:lstStyle/>
          <a:p>
            <a:pPr algn="ctr"/>
            <a:r>
              <a:rPr lang="en-US" sz="2400" b="1">
                <a:solidFill>
                  <a:srgbClr val="000000"/>
                </a:solidFill>
                <a:latin typeface="Arial Narrow" pitchFamily="34" charset="0"/>
                <a:ea typeface="ＭＳ Ｐゴシック" pitchFamily="-32" charset="-128"/>
              </a:rPr>
              <a:t>Derivative of Bubble Count</a:t>
            </a:r>
            <a:endParaRPr lang="en-US" sz="2400" b="1">
              <a:latin typeface="Arial Narrow" pitchFamily="34" charset="0"/>
              <a:ea typeface="ＭＳ Ｐゴシック" pitchFamily="-32" charset="-128"/>
            </a:endParaRPr>
          </a:p>
        </p:txBody>
      </p:sp>
      <p:sp>
        <p:nvSpPr>
          <p:cNvPr id="48228" name="Rectangle 358"/>
          <p:cNvSpPr>
            <a:spLocks noChangeArrowheads="1"/>
          </p:cNvSpPr>
          <p:nvPr/>
        </p:nvSpPr>
        <p:spPr bwMode="auto">
          <a:xfrm>
            <a:off x="393700" y="1270000"/>
            <a:ext cx="8458200" cy="5562600"/>
          </a:xfrm>
          <a:prstGeom prst="rect">
            <a:avLst/>
          </a:prstGeom>
          <a:solidFill>
            <a:srgbClr val="FFFFFF">
              <a:alpha val="65881"/>
            </a:srgbClr>
          </a:solidFill>
          <a:ln w="9525">
            <a:noFill/>
            <a:miter lim="800000"/>
            <a:headEnd/>
            <a:tailEnd/>
          </a:ln>
        </p:spPr>
        <p:txBody>
          <a:bodyPr wrap="none" anchor="ctr"/>
          <a:lstStyle/>
          <a:p>
            <a:endParaRPr lang="en-US"/>
          </a:p>
        </p:txBody>
      </p:sp>
      <p:grpSp>
        <p:nvGrpSpPr>
          <p:cNvPr id="48229" name="Group 111"/>
          <p:cNvGrpSpPr>
            <a:grpSpLocks/>
          </p:cNvGrpSpPr>
          <p:nvPr/>
        </p:nvGrpSpPr>
        <p:grpSpPr bwMode="auto">
          <a:xfrm>
            <a:off x="1660525" y="2165350"/>
            <a:ext cx="4838700" cy="3371850"/>
            <a:chOff x="3647" y="11494"/>
            <a:chExt cx="2952" cy="2293"/>
          </a:xfrm>
        </p:grpSpPr>
        <p:sp>
          <p:nvSpPr>
            <p:cNvPr id="48246" name="Freeform 112"/>
            <p:cNvSpPr>
              <a:spLocks/>
            </p:cNvSpPr>
            <p:nvPr/>
          </p:nvSpPr>
          <p:spPr bwMode="auto">
            <a:xfrm>
              <a:off x="3647" y="11494"/>
              <a:ext cx="18" cy="96"/>
            </a:xfrm>
            <a:custGeom>
              <a:avLst/>
              <a:gdLst>
                <a:gd name="T0" fmla="*/ 0 w 18"/>
                <a:gd name="T1" fmla="*/ 0 h 96"/>
                <a:gd name="T2" fmla="*/ 6 w 18"/>
                <a:gd name="T3" fmla="*/ 24 h 96"/>
                <a:gd name="T4" fmla="*/ 6 w 18"/>
                <a:gd name="T5" fmla="*/ 54 h 96"/>
                <a:gd name="T6" fmla="*/ 12 w 18"/>
                <a:gd name="T7" fmla="*/ 78 h 96"/>
                <a:gd name="T8" fmla="*/ 18 w 18"/>
                <a:gd name="T9" fmla="*/ 96 h 96"/>
                <a:gd name="T10" fmla="*/ 0 60000 65536"/>
                <a:gd name="T11" fmla="*/ 0 60000 65536"/>
                <a:gd name="T12" fmla="*/ 0 60000 65536"/>
                <a:gd name="T13" fmla="*/ 0 60000 65536"/>
                <a:gd name="T14" fmla="*/ 0 60000 65536"/>
                <a:gd name="T15" fmla="*/ 0 w 18"/>
                <a:gd name="T16" fmla="*/ 0 h 96"/>
                <a:gd name="T17" fmla="*/ 18 w 18"/>
                <a:gd name="T18" fmla="*/ 96 h 96"/>
              </a:gdLst>
              <a:ahLst/>
              <a:cxnLst>
                <a:cxn ang="T10">
                  <a:pos x="T0" y="T1"/>
                </a:cxn>
                <a:cxn ang="T11">
                  <a:pos x="T2" y="T3"/>
                </a:cxn>
                <a:cxn ang="T12">
                  <a:pos x="T4" y="T5"/>
                </a:cxn>
                <a:cxn ang="T13">
                  <a:pos x="T6" y="T7"/>
                </a:cxn>
                <a:cxn ang="T14">
                  <a:pos x="T8" y="T9"/>
                </a:cxn>
              </a:cxnLst>
              <a:rect l="T15" t="T16" r="T17" b="T18"/>
              <a:pathLst>
                <a:path w="18" h="96">
                  <a:moveTo>
                    <a:pt x="0" y="0"/>
                  </a:moveTo>
                  <a:lnTo>
                    <a:pt x="6" y="24"/>
                  </a:lnTo>
                  <a:lnTo>
                    <a:pt x="6" y="54"/>
                  </a:lnTo>
                  <a:lnTo>
                    <a:pt x="12" y="78"/>
                  </a:lnTo>
                  <a:lnTo>
                    <a:pt x="18" y="96"/>
                  </a:lnTo>
                </a:path>
              </a:pathLst>
            </a:custGeom>
            <a:noFill/>
            <a:ln w="57150">
              <a:solidFill>
                <a:srgbClr val="993300"/>
              </a:solidFill>
              <a:round/>
              <a:headEnd/>
              <a:tailEnd/>
            </a:ln>
          </p:spPr>
          <p:txBody>
            <a:bodyPr/>
            <a:lstStyle/>
            <a:p>
              <a:endParaRPr lang="en-US"/>
            </a:p>
          </p:txBody>
        </p:sp>
        <p:sp>
          <p:nvSpPr>
            <p:cNvPr id="48247" name="Freeform 113"/>
            <p:cNvSpPr>
              <a:spLocks/>
            </p:cNvSpPr>
            <p:nvPr/>
          </p:nvSpPr>
          <p:spPr bwMode="auto">
            <a:xfrm>
              <a:off x="3665" y="11590"/>
              <a:ext cx="24" cy="18"/>
            </a:xfrm>
            <a:custGeom>
              <a:avLst/>
              <a:gdLst>
                <a:gd name="T0" fmla="*/ 0 w 24"/>
                <a:gd name="T1" fmla="*/ 0 h 18"/>
                <a:gd name="T2" fmla="*/ 6 w 24"/>
                <a:gd name="T3" fmla="*/ 6 h 18"/>
                <a:gd name="T4" fmla="*/ 12 w 24"/>
                <a:gd name="T5" fmla="*/ 12 h 18"/>
                <a:gd name="T6" fmla="*/ 24 w 24"/>
                <a:gd name="T7" fmla="*/ 18 h 18"/>
                <a:gd name="T8" fmla="*/ 0 60000 65536"/>
                <a:gd name="T9" fmla="*/ 0 60000 65536"/>
                <a:gd name="T10" fmla="*/ 0 60000 65536"/>
                <a:gd name="T11" fmla="*/ 0 60000 65536"/>
                <a:gd name="T12" fmla="*/ 0 w 24"/>
                <a:gd name="T13" fmla="*/ 0 h 18"/>
                <a:gd name="T14" fmla="*/ 24 w 24"/>
                <a:gd name="T15" fmla="*/ 18 h 18"/>
              </a:gdLst>
              <a:ahLst/>
              <a:cxnLst>
                <a:cxn ang="T8">
                  <a:pos x="T0" y="T1"/>
                </a:cxn>
                <a:cxn ang="T9">
                  <a:pos x="T2" y="T3"/>
                </a:cxn>
                <a:cxn ang="T10">
                  <a:pos x="T4" y="T5"/>
                </a:cxn>
                <a:cxn ang="T11">
                  <a:pos x="T6" y="T7"/>
                </a:cxn>
              </a:cxnLst>
              <a:rect l="T12" t="T13" r="T14" b="T15"/>
              <a:pathLst>
                <a:path w="24" h="18">
                  <a:moveTo>
                    <a:pt x="0" y="0"/>
                  </a:moveTo>
                  <a:lnTo>
                    <a:pt x="6" y="6"/>
                  </a:lnTo>
                  <a:lnTo>
                    <a:pt x="12" y="12"/>
                  </a:lnTo>
                  <a:lnTo>
                    <a:pt x="24" y="18"/>
                  </a:lnTo>
                </a:path>
              </a:pathLst>
            </a:custGeom>
            <a:noFill/>
            <a:ln w="57150">
              <a:solidFill>
                <a:srgbClr val="993300"/>
              </a:solidFill>
              <a:round/>
              <a:headEnd/>
              <a:tailEnd/>
            </a:ln>
          </p:spPr>
          <p:txBody>
            <a:bodyPr/>
            <a:lstStyle/>
            <a:p>
              <a:endParaRPr lang="en-US"/>
            </a:p>
          </p:txBody>
        </p:sp>
        <p:sp>
          <p:nvSpPr>
            <p:cNvPr id="48248" name="Line 114"/>
            <p:cNvSpPr>
              <a:spLocks noChangeShapeType="1"/>
            </p:cNvSpPr>
            <p:nvPr/>
          </p:nvSpPr>
          <p:spPr bwMode="auto">
            <a:xfrm>
              <a:off x="3689" y="11608"/>
              <a:ext cx="18" cy="12"/>
            </a:xfrm>
            <a:prstGeom prst="line">
              <a:avLst/>
            </a:prstGeom>
            <a:noFill/>
            <a:ln w="57150">
              <a:solidFill>
                <a:srgbClr val="993300"/>
              </a:solidFill>
              <a:round/>
              <a:headEnd/>
              <a:tailEnd/>
            </a:ln>
          </p:spPr>
          <p:txBody>
            <a:bodyPr/>
            <a:lstStyle/>
            <a:p>
              <a:endParaRPr lang="en-US"/>
            </a:p>
          </p:txBody>
        </p:sp>
        <p:sp>
          <p:nvSpPr>
            <p:cNvPr id="48249" name="Freeform 115"/>
            <p:cNvSpPr>
              <a:spLocks/>
            </p:cNvSpPr>
            <p:nvPr/>
          </p:nvSpPr>
          <p:spPr bwMode="auto">
            <a:xfrm>
              <a:off x="3707" y="11620"/>
              <a:ext cx="24" cy="6"/>
            </a:xfrm>
            <a:custGeom>
              <a:avLst/>
              <a:gdLst>
                <a:gd name="T0" fmla="*/ 0 w 24"/>
                <a:gd name="T1" fmla="*/ 0 h 6"/>
                <a:gd name="T2" fmla="*/ 12 w 24"/>
                <a:gd name="T3" fmla="*/ 6 h 6"/>
                <a:gd name="T4" fmla="*/ 24 w 24"/>
                <a:gd name="T5" fmla="*/ 6 h 6"/>
                <a:gd name="T6" fmla="*/ 0 60000 65536"/>
                <a:gd name="T7" fmla="*/ 0 60000 65536"/>
                <a:gd name="T8" fmla="*/ 0 60000 65536"/>
                <a:gd name="T9" fmla="*/ 0 w 24"/>
                <a:gd name="T10" fmla="*/ 0 h 6"/>
                <a:gd name="T11" fmla="*/ 24 w 24"/>
                <a:gd name="T12" fmla="*/ 6 h 6"/>
              </a:gdLst>
              <a:ahLst/>
              <a:cxnLst>
                <a:cxn ang="T6">
                  <a:pos x="T0" y="T1"/>
                </a:cxn>
                <a:cxn ang="T7">
                  <a:pos x="T2" y="T3"/>
                </a:cxn>
                <a:cxn ang="T8">
                  <a:pos x="T4" y="T5"/>
                </a:cxn>
              </a:cxnLst>
              <a:rect l="T9" t="T10" r="T11" b="T12"/>
              <a:pathLst>
                <a:path w="24" h="6">
                  <a:moveTo>
                    <a:pt x="0" y="0"/>
                  </a:moveTo>
                  <a:lnTo>
                    <a:pt x="12" y="6"/>
                  </a:lnTo>
                  <a:lnTo>
                    <a:pt x="24" y="6"/>
                  </a:lnTo>
                </a:path>
              </a:pathLst>
            </a:custGeom>
            <a:noFill/>
            <a:ln w="57150">
              <a:solidFill>
                <a:srgbClr val="993300"/>
              </a:solidFill>
              <a:round/>
              <a:headEnd/>
              <a:tailEnd/>
            </a:ln>
          </p:spPr>
          <p:txBody>
            <a:bodyPr/>
            <a:lstStyle/>
            <a:p>
              <a:endParaRPr lang="en-US"/>
            </a:p>
          </p:txBody>
        </p:sp>
        <p:sp>
          <p:nvSpPr>
            <p:cNvPr id="48250" name="Line 116"/>
            <p:cNvSpPr>
              <a:spLocks noChangeShapeType="1"/>
            </p:cNvSpPr>
            <p:nvPr/>
          </p:nvSpPr>
          <p:spPr bwMode="auto">
            <a:xfrm>
              <a:off x="3731" y="11626"/>
              <a:ext cx="18" cy="1"/>
            </a:xfrm>
            <a:prstGeom prst="line">
              <a:avLst/>
            </a:prstGeom>
            <a:noFill/>
            <a:ln w="57150">
              <a:solidFill>
                <a:srgbClr val="993300"/>
              </a:solidFill>
              <a:round/>
              <a:headEnd/>
              <a:tailEnd/>
            </a:ln>
          </p:spPr>
          <p:txBody>
            <a:bodyPr/>
            <a:lstStyle/>
            <a:p>
              <a:endParaRPr lang="en-US"/>
            </a:p>
          </p:txBody>
        </p:sp>
        <p:sp>
          <p:nvSpPr>
            <p:cNvPr id="48251" name="Line 117"/>
            <p:cNvSpPr>
              <a:spLocks noChangeShapeType="1"/>
            </p:cNvSpPr>
            <p:nvPr/>
          </p:nvSpPr>
          <p:spPr bwMode="auto">
            <a:xfrm>
              <a:off x="3749" y="11626"/>
              <a:ext cx="24" cy="1"/>
            </a:xfrm>
            <a:prstGeom prst="line">
              <a:avLst/>
            </a:prstGeom>
            <a:noFill/>
            <a:ln w="57150">
              <a:solidFill>
                <a:srgbClr val="993300"/>
              </a:solidFill>
              <a:round/>
              <a:headEnd/>
              <a:tailEnd/>
            </a:ln>
          </p:spPr>
          <p:txBody>
            <a:bodyPr/>
            <a:lstStyle/>
            <a:p>
              <a:endParaRPr lang="en-US"/>
            </a:p>
          </p:txBody>
        </p:sp>
        <p:sp>
          <p:nvSpPr>
            <p:cNvPr id="48252" name="Line 118"/>
            <p:cNvSpPr>
              <a:spLocks noChangeShapeType="1"/>
            </p:cNvSpPr>
            <p:nvPr/>
          </p:nvSpPr>
          <p:spPr bwMode="auto">
            <a:xfrm flipV="1">
              <a:off x="3773" y="11620"/>
              <a:ext cx="24" cy="6"/>
            </a:xfrm>
            <a:prstGeom prst="line">
              <a:avLst/>
            </a:prstGeom>
            <a:noFill/>
            <a:ln w="57150">
              <a:solidFill>
                <a:srgbClr val="993300"/>
              </a:solidFill>
              <a:round/>
              <a:headEnd/>
              <a:tailEnd/>
            </a:ln>
          </p:spPr>
          <p:txBody>
            <a:bodyPr/>
            <a:lstStyle/>
            <a:p>
              <a:endParaRPr lang="en-US"/>
            </a:p>
          </p:txBody>
        </p:sp>
        <p:sp>
          <p:nvSpPr>
            <p:cNvPr id="48253" name="Line 119"/>
            <p:cNvSpPr>
              <a:spLocks noChangeShapeType="1"/>
            </p:cNvSpPr>
            <p:nvPr/>
          </p:nvSpPr>
          <p:spPr bwMode="auto">
            <a:xfrm flipV="1">
              <a:off x="3797" y="11608"/>
              <a:ext cx="18" cy="12"/>
            </a:xfrm>
            <a:prstGeom prst="line">
              <a:avLst/>
            </a:prstGeom>
            <a:noFill/>
            <a:ln w="57150">
              <a:solidFill>
                <a:srgbClr val="993300"/>
              </a:solidFill>
              <a:round/>
              <a:headEnd/>
              <a:tailEnd/>
            </a:ln>
          </p:spPr>
          <p:txBody>
            <a:bodyPr/>
            <a:lstStyle/>
            <a:p>
              <a:endParaRPr lang="en-US"/>
            </a:p>
          </p:txBody>
        </p:sp>
        <p:sp>
          <p:nvSpPr>
            <p:cNvPr id="48254" name="Freeform 120"/>
            <p:cNvSpPr>
              <a:spLocks/>
            </p:cNvSpPr>
            <p:nvPr/>
          </p:nvSpPr>
          <p:spPr bwMode="auto">
            <a:xfrm>
              <a:off x="3815" y="11602"/>
              <a:ext cx="24" cy="6"/>
            </a:xfrm>
            <a:custGeom>
              <a:avLst/>
              <a:gdLst>
                <a:gd name="T0" fmla="*/ 0 w 24"/>
                <a:gd name="T1" fmla="*/ 6 h 6"/>
                <a:gd name="T2" fmla="*/ 12 w 24"/>
                <a:gd name="T3" fmla="*/ 0 h 6"/>
                <a:gd name="T4" fmla="*/ 24 w 24"/>
                <a:gd name="T5" fmla="*/ 0 h 6"/>
                <a:gd name="T6" fmla="*/ 0 60000 65536"/>
                <a:gd name="T7" fmla="*/ 0 60000 65536"/>
                <a:gd name="T8" fmla="*/ 0 60000 65536"/>
                <a:gd name="T9" fmla="*/ 0 w 24"/>
                <a:gd name="T10" fmla="*/ 0 h 6"/>
                <a:gd name="T11" fmla="*/ 24 w 24"/>
                <a:gd name="T12" fmla="*/ 6 h 6"/>
              </a:gdLst>
              <a:ahLst/>
              <a:cxnLst>
                <a:cxn ang="T6">
                  <a:pos x="T0" y="T1"/>
                </a:cxn>
                <a:cxn ang="T7">
                  <a:pos x="T2" y="T3"/>
                </a:cxn>
                <a:cxn ang="T8">
                  <a:pos x="T4" y="T5"/>
                </a:cxn>
              </a:cxnLst>
              <a:rect l="T9" t="T10" r="T11" b="T12"/>
              <a:pathLst>
                <a:path w="24" h="6">
                  <a:moveTo>
                    <a:pt x="0" y="6"/>
                  </a:moveTo>
                  <a:lnTo>
                    <a:pt x="12" y="0"/>
                  </a:lnTo>
                  <a:lnTo>
                    <a:pt x="24" y="0"/>
                  </a:lnTo>
                </a:path>
              </a:pathLst>
            </a:custGeom>
            <a:noFill/>
            <a:ln w="57150">
              <a:solidFill>
                <a:srgbClr val="993300"/>
              </a:solidFill>
              <a:round/>
              <a:headEnd/>
              <a:tailEnd/>
            </a:ln>
          </p:spPr>
          <p:txBody>
            <a:bodyPr/>
            <a:lstStyle/>
            <a:p>
              <a:endParaRPr lang="en-US"/>
            </a:p>
          </p:txBody>
        </p:sp>
        <p:sp>
          <p:nvSpPr>
            <p:cNvPr id="48255" name="Line 121"/>
            <p:cNvSpPr>
              <a:spLocks noChangeShapeType="1"/>
            </p:cNvSpPr>
            <p:nvPr/>
          </p:nvSpPr>
          <p:spPr bwMode="auto">
            <a:xfrm flipV="1">
              <a:off x="3839" y="11590"/>
              <a:ext cx="18" cy="12"/>
            </a:xfrm>
            <a:prstGeom prst="line">
              <a:avLst/>
            </a:prstGeom>
            <a:noFill/>
            <a:ln w="57150">
              <a:solidFill>
                <a:srgbClr val="993300"/>
              </a:solidFill>
              <a:round/>
              <a:headEnd/>
              <a:tailEnd/>
            </a:ln>
          </p:spPr>
          <p:txBody>
            <a:bodyPr/>
            <a:lstStyle/>
            <a:p>
              <a:endParaRPr lang="en-US"/>
            </a:p>
          </p:txBody>
        </p:sp>
        <p:sp>
          <p:nvSpPr>
            <p:cNvPr id="48256" name="Freeform 122"/>
            <p:cNvSpPr>
              <a:spLocks/>
            </p:cNvSpPr>
            <p:nvPr/>
          </p:nvSpPr>
          <p:spPr bwMode="auto">
            <a:xfrm>
              <a:off x="3857" y="11584"/>
              <a:ext cx="24" cy="6"/>
            </a:xfrm>
            <a:custGeom>
              <a:avLst/>
              <a:gdLst>
                <a:gd name="T0" fmla="*/ 0 w 24"/>
                <a:gd name="T1" fmla="*/ 6 h 6"/>
                <a:gd name="T2" fmla="*/ 12 w 24"/>
                <a:gd name="T3" fmla="*/ 0 h 6"/>
                <a:gd name="T4" fmla="*/ 24 w 24"/>
                <a:gd name="T5" fmla="*/ 0 h 6"/>
                <a:gd name="T6" fmla="*/ 0 60000 65536"/>
                <a:gd name="T7" fmla="*/ 0 60000 65536"/>
                <a:gd name="T8" fmla="*/ 0 60000 65536"/>
                <a:gd name="T9" fmla="*/ 0 w 24"/>
                <a:gd name="T10" fmla="*/ 0 h 6"/>
                <a:gd name="T11" fmla="*/ 24 w 24"/>
                <a:gd name="T12" fmla="*/ 6 h 6"/>
              </a:gdLst>
              <a:ahLst/>
              <a:cxnLst>
                <a:cxn ang="T6">
                  <a:pos x="T0" y="T1"/>
                </a:cxn>
                <a:cxn ang="T7">
                  <a:pos x="T2" y="T3"/>
                </a:cxn>
                <a:cxn ang="T8">
                  <a:pos x="T4" y="T5"/>
                </a:cxn>
              </a:cxnLst>
              <a:rect l="T9" t="T10" r="T11" b="T12"/>
              <a:pathLst>
                <a:path w="24" h="6">
                  <a:moveTo>
                    <a:pt x="0" y="6"/>
                  </a:moveTo>
                  <a:lnTo>
                    <a:pt x="12" y="0"/>
                  </a:lnTo>
                  <a:lnTo>
                    <a:pt x="24" y="0"/>
                  </a:lnTo>
                </a:path>
              </a:pathLst>
            </a:custGeom>
            <a:noFill/>
            <a:ln w="57150">
              <a:solidFill>
                <a:srgbClr val="993300"/>
              </a:solidFill>
              <a:round/>
              <a:headEnd/>
              <a:tailEnd/>
            </a:ln>
          </p:spPr>
          <p:txBody>
            <a:bodyPr/>
            <a:lstStyle/>
            <a:p>
              <a:endParaRPr lang="en-US"/>
            </a:p>
          </p:txBody>
        </p:sp>
        <p:sp>
          <p:nvSpPr>
            <p:cNvPr id="48257" name="Line 123"/>
            <p:cNvSpPr>
              <a:spLocks noChangeShapeType="1"/>
            </p:cNvSpPr>
            <p:nvPr/>
          </p:nvSpPr>
          <p:spPr bwMode="auto">
            <a:xfrm flipV="1">
              <a:off x="3881" y="11578"/>
              <a:ext cx="18" cy="6"/>
            </a:xfrm>
            <a:prstGeom prst="line">
              <a:avLst/>
            </a:prstGeom>
            <a:noFill/>
            <a:ln w="57150">
              <a:solidFill>
                <a:srgbClr val="993300"/>
              </a:solidFill>
              <a:round/>
              <a:headEnd/>
              <a:tailEnd/>
            </a:ln>
          </p:spPr>
          <p:txBody>
            <a:bodyPr/>
            <a:lstStyle/>
            <a:p>
              <a:endParaRPr lang="en-US"/>
            </a:p>
          </p:txBody>
        </p:sp>
        <p:sp>
          <p:nvSpPr>
            <p:cNvPr id="48258" name="Line 124"/>
            <p:cNvSpPr>
              <a:spLocks noChangeShapeType="1"/>
            </p:cNvSpPr>
            <p:nvPr/>
          </p:nvSpPr>
          <p:spPr bwMode="auto">
            <a:xfrm flipV="1">
              <a:off x="3899" y="11572"/>
              <a:ext cx="24" cy="6"/>
            </a:xfrm>
            <a:prstGeom prst="line">
              <a:avLst/>
            </a:prstGeom>
            <a:noFill/>
            <a:ln w="57150">
              <a:solidFill>
                <a:srgbClr val="993300"/>
              </a:solidFill>
              <a:round/>
              <a:headEnd/>
              <a:tailEnd/>
            </a:ln>
          </p:spPr>
          <p:txBody>
            <a:bodyPr/>
            <a:lstStyle/>
            <a:p>
              <a:endParaRPr lang="en-US"/>
            </a:p>
          </p:txBody>
        </p:sp>
        <p:sp>
          <p:nvSpPr>
            <p:cNvPr id="48259" name="Line 125"/>
            <p:cNvSpPr>
              <a:spLocks noChangeShapeType="1"/>
            </p:cNvSpPr>
            <p:nvPr/>
          </p:nvSpPr>
          <p:spPr bwMode="auto">
            <a:xfrm flipV="1">
              <a:off x="3923" y="11566"/>
              <a:ext cx="24" cy="6"/>
            </a:xfrm>
            <a:prstGeom prst="line">
              <a:avLst/>
            </a:prstGeom>
            <a:noFill/>
            <a:ln w="57150">
              <a:solidFill>
                <a:srgbClr val="993300"/>
              </a:solidFill>
              <a:round/>
              <a:headEnd/>
              <a:tailEnd/>
            </a:ln>
          </p:spPr>
          <p:txBody>
            <a:bodyPr/>
            <a:lstStyle/>
            <a:p>
              <a:endParaRPr lang="en-US"/>
            </a:p>
          </p:txBody>
        </p:sp>
        <p:sp>
          <p:nvSpPr>
            <p:cNvPr id="48260" name="Line 126"/>
            <p:cNvSpPr>
              <a:spLocks noChangeShapeType="1"/>
            </p:cNvSpPr>
            <p:nvPr/>
          </p:nvSpPr>
          <p:spPr bwMode="auto">
            <a:xfrm flipV="1">
              <a:off x="3947" y="11560"/>
              <a:ext cx="18" cy="6"/>
            </a:xfrm>
            <a:prstGeom prst="line">
              <a:avLst/>
            </a:prstGeom>
            <a:noFill/>
            <a:ln w="57150">
              <a:solidFill>
                <a:srgbClr val="993300"/>
              </a:solidFill>
              <a:round/>
              <a:headEnd/>
              <a:tailEnd/>
            </a:ln>
          </p:spPr>
          <p:txBody>
            <a:bodyPr/>
            <a:lstStyle/>
            <a:p>
              <a:endParaRPr lang="en-US"/>
            </a:p>
          </p:txBody>
        </p:sp>
        <p:sp>
          <p:nvSpPr>
            <p:cNvPr id="48261" name="Freeform 127"/>
            <p:cNvSpPr>
              <a:spLocks/>
            </p:cNvSpPr>
            <p:nvPr/>
          </p:nvSpPr>
          <p:spPr bwMode="auto">
            <a:xfrm>
              <a:off x="3965" y="11554"/>
              <a:ext cx="24" cy="6"/>
            </a:xfrm>
            <a:custGeom>
              <a:avLst/>
              <a:gdLst>
                <a:gd name="T0" fmla="*/ 0 w 24"/>
                <a:gd name="T1" fmla="*/ 6 h 6"/>
                <a:gd name="T2" fmla="*/ 12 w 24"/>
                <a:gd name="T3" fmla="*/ 0 h 6"/>
                <a:gd name="T4" fmla="*/ 24 w 24"/>
                <a:gd name="T5" fmla="*/ 0 h 6"/>
                <a:gd name="T6" fmla="*/ 0 60000 65536"/>
                <a:gd name="T7" fmla="*/ 0 60000 65536"/>
                <a:gd name="T8" fmla="*/ 0 60000 65536"/>
                <a:gd name="T9" fmla="*/ 0 w 24"/>
                <a:gd name="T10" fmla="*/ 0 h 6"/>
                <a:gd name="T11" fmla="*/ 24 w 24"/>
                <a:gd name="T12" fmla="*/ 6 h 6"/>
              </a:gdLst>
              <a:ahLst/>
              <a:cxnLst>
                <a:cxn ang="T6">
                  <a:pos x="T0" y="T1"/>
                </a:cxn>
                <a:cxn ang="T7">
                  <a:pos x="T2" y="T3"/>
                </a:cxn>
                <a:cxn ang="T8">
                  <a:pos x="T4" y="T5"/>
                </a:cxn>
              </a:cxnLst>
              <a:rect l="T9" t="T10" r="T11" b="T12"/>
              <a:pathLst>
                <a:path w="24" h="6">
                  <a:moveTo>
                    <a:pt x="0" y="6"/>
                  </a:moveTo>
                  <a:lnTo>
                    <a:pt x="12" y="0"/>
                  </a:lnTo>
                  <a:lnTo>
                    <a:pt x="24" y="0"/>
                  </a:lnTo>
                </a:path>
              </a:pathLst>
            </a:custGeom>
            <a:noFill/>
            <a:ln w="57150">
              <a:solidFill>
                <a:srgbClr val="993300"/>
              </a:solidFill>
              <a:round/>
              <a:headEnd/>
              <a:tailEnd/>
            </a:ln>
          </p:spPr>
          <p:txBody>
            <a:bodyPr/>
            <a:lstStyle/>
            <a:p>
              <a:endParaRPr lang="en-US"/>
            </a:p>
          </p:txBody>
        </p:sp>
        <p:sp>
          <p:nvSpPr>
            <p:cNvPr id="48262" name="Line 128"/>
            <p:cNvSpPr>
              <a:spLocks noChangeShapeType="1"/>
            </p:cNvSpPr>
            <p:nvPr/>
          </p:nvSpPr>
          <p:spPr bwMode="auto">
            <a:xfrm>
              <a:off x="3989" y="11554"/>
              <a:ext cx="18" cy="1"/>
            </a:xfrm>
            <a:prstGeom prst="line">
              <a:avLst/>
            </a:prstGeom>
            <a:noFill/>
            <a:ln w="57150">
              <a:solidFill>
                <a:srgbClr val="993300"/>
              </a:solidFill>
              <a:round/>
              <a:headEnd/>
              <a:tailEnd/>
            </a:ln>
          </p:spPr>
          <p:txBody>
            <a:bodyPr/>
            <a:lstStyle/>
            <a:p>
              <a:endParaRPr lang="en-US"/>
            </a:p>
          </p:txBody>
        </p:sp>
        <p:sp>
          <p:nvSpPr>
            <p:cNvPr id="48263" name="Freeform 129"/>
            <p:cNvSpPr>
              <a:spLocks/>
            </p:cNvSpPr>
            <p:nvPr/>
          </p:nvSpPr>
          <p:spPr bwMode="auto">
            <a:xfrm>
              <a:off x="4007" y="11548"/>
              <a:ext cx="24" cy="6"/>
            </a:xfrm>
            <a:custGeom>
              <a:avLst/>
              <a:gdLst>
                <a:gd name="T0" fmla="*/ 0 w 24"/>
                <a:gd name="T1" fmla="*/ 6 h 6"/>
                <a:gd name="T2" fmla="*/ 12 w 24"/>
                <a:gd name="T3" fmla="*/ 0 h 6"/>
                <a:gd name="T4" fmla="*/ 24 w 24"/>
                <a:gd name="T5" fmla="*/ 0 h 6"/>
                <a:gd name="T6" fmla="*/ 0 60000 65536"/>
                <a:gd name="T7" fmla="*/ 0 60000 65536"/>
                <a:gd name="T8" fmla="*/ 0 60000 65536"/>
                <a:gd name="T9" fmla="*/ 0 w 24"/>
                <a:gd name="T10" fmla="*/ 0 h 6"/>
                <a:gd name="T11" fmla="*/ 24 w 24"/>
                <a:gd name="T12" fmla="*/ 6 h 6"/>
              </a:gdLst>
              <a:ahLst/>
              <a:cxnLst>
                <a:cxn ang="T6">
                  <a:pos x="T0" y="T1"/>
                </a:cxn>
                <a:cxn ang="T7">
                  <a:pos x="T2" y="T3"/>
                </a:cxn>
                <a:cxn ang="T8">
                  <a:pos x="T4" y="T5"/>
                </a:cxn>
              </a:cxnLst>
              <a:rect l="T9" t="T10" r="T11" b="T12"/>
              <a:pathLst>
                <a:path w="24" h="6">
                  <a:moveTo>
                    <a:pt x="0" y="6"/>
                  </a:moveTo>
                  <a:lnTo>
                    <a:pt x="12" y="0"/>
                  </a:lnTo>
                  <a:lnTo>
                    <a:pt x="24" y="0"/>
                  </a:lnTo>
                </a:path>
              </a:pathLst>
            </a:custGeom>
            <a:noFill/>
            <a:ln w="57150">
              <a:solidFill>
                <a:srgbClr val="993300"/>
              </a:solidFill>
              <a:round/>
              <a:headEnd/>
              <a:tailEnd/>
            </a:ln>
          </p:spPr>
          <p:txBody>
            <a:bodyPr/>
            <a:lstStyle/>
            <a:p>
              <a:endParaRPr lang="en-US"/>
            </a:p>
          </p:txBody>
        </p:sp>
        <p:sp>
          <p:nvSpPr>
            <p:cNvPr id="48264" name="Line 130"/>
            <p:cNvSpPr>
              <a:spLocks noChangeShapeType="1"/>
            </p:cNvSpPr>
            <p:nvPr/>
          </p:nvSpPr>
          <p:spPr bwMode="auto">
            <a:xfrm>
              <a:off x="4031" y="11548"/>
              <a:ext cx="18" cy="1"/>
            </a:xfrm>
            <a:prstGeom prst="line">
              <a:avLst/>
            </a:prstGeom>
            <a:noFill/>
            <a:ln w="57150">
              <a:solidFill>
                <a:srgbClr val="993300"/>
              </a:solidFill>
              <a:round/>
              <a:headEnd/>
              <a:tailEnd/>
            </a:ln>
          </p:spPr>
          <p:txBody>
            <a:bodyPr/>
            <a:lstStyle/>
            <a:p>
              <a:endParaRPr lang="en-US"/>
            </a:p>
          </p:txBody>
        </p:sp>
        <p:sp>
          <p:nvSpPr>
            <p:cNvPr id="48265" name="Freeform 131"/>
            <p:cNvSpPr>
              <a:spLocks/>
            </p:cNvSpPr>
            <p:nvPr/>
          </p:nvSpPr>
          <p:spPr bwMode="auto">
            <a:xfrm>
              <a:off x="4049" y="11542"/>
              <a:ext cx="24" cy="6"/>
            </a:xfrm>
            <a:custGeom>
              <a:avLst/>
              <a:gdLst>
                <a:gd name="T0" fmla="*/ 0 w 24"/>
                <a:gd name="T1" fmla="*/ 6 h 6"/>
                <a:gd name="T2" fmla="*/ 12 w 24"/>
                <a:gd name="T3" fmla="*/ 0 h 6"/>
                <a:gd name="T4" fmla="*/ 24 w 24"/>
                <a:gd name="T5" fmla="*/ 0 h 6"/>
                <a:gd name="T6" fmla="*/ 0 60000 65536"/>
                <a:gd name="T7" fmla="*/ 0 60000 65536"/>
                <a:gd name="T8" fmla="*/ 0 60000 65536"/>
                <a:gd name="T9" fmla="*/ 0 w 24"/>
                <a:gd name="T10" fmla="*/ 0 h 6"/>
                <a:gd name="T11" fmla="*/ 24 w 24"/>
                <a:gd name="T12" fmla="*/ 6 h 6"/>
              </a:gdLst>
              <a:ahLst/>
              <a:cxnLst>
                <a:cxn ang="T6">
                  <a:pos x="T0" y="T1"/>
                </a:cxn>
                <a:cxn ang="T7">
                  <a:pos x="T2" y="T3"/>
                </a:cxn>
                <a:cxn ang="T8">
                  <a:pos x="T4" y="T5"/>
                </a:cxn>
              </a:cxnLst>
              <a:rect l="T9" t="T10" r="T11" b="T12"/>
              <a:pathLst>
                <a:path w="24" h="6">
                  <a:moveTo>
                    <a:pt x="0" y="6"/>
                  </a:moveTo>
                  <a:lnTo>
                    <a:pt x="12" y="0"/>
                  </a:lnTo>
                  <a:lnTo>
                    <a:pt x="24" y="0"/>
                  </a:lnTo>
                </a:path>
              </a:pathLst>
            </a:custGeom>
            <a:noFill/>
            <a:ln w="57150">
              <a:solidFill>
                <a:srgbClr val="993300"/>
              </a:solidFill>
              <a:round/>
              <a:headEnd/>
              <a:tailEnd/>
            </a:ln>
          </p:spPr>
          <p:txBody>
            <a:bodyPr/>
            <a:lstStyle/>
            <a:p>
              <a:endParaRPr lang="en-US"/>
            </a:p>
          </p:txBody>
        </p:sp>
        <p:sp>
          <p:nvSpPr>
            <p:cNvPr id="48266" name="Line 132"/>
            <p:cNvSpPr>
              <a:spLocks noChangeShapeType="1"/>
            </p:cNvSpPr>
            <p:nvPr/>
          </p:nvSpPr>
          <p:spPr bwMode="auto">
            <a:xfrm>
              <a:off x="4073" y="11542"/>
              <a:ext cx="24" cy="1"/>
            </a:xfrm>
            <a:prstGeom prst="line">
              <a:avLst/>
            </a:prstGeom>
            <a:noFill/>
            <a:ln w="57150">
              <a:solidFill>
                <a:srgbClr val="993300"/>
              </a:solidFill>
              <a:round/>
              <a:headEnd/>
              <a:tailEnd/>
            </a:ln>
          </p:spPr>
          <p:txBody>
            <a:bodyPr/>
            <a:lstStyle/>
            <a:p>
              <a:endParaRPr lang="en-US"/>
            </a:p>
          </p:txBody>
        </p:sp>
        <p:sp>
          <p:nvSpPr>
            <p:cNvPr id="48267" name="Line 133"/>
            <p:cNvSpPr>
              <a:spLocks noChangeShapeType="1"/>
            </p:cNvSpPr>
            <p:nvPr/>
          </p:nvSpPr>
          <p:spPr bwMode="auto">
            <a:xfrm>
              <a:off x="4097" y="11542"/>
              <a:ext cx="18" cy="1"/>
            </a:xfrm>
            <a:prstGeom prst="line">
              <a:avLst/>
            </a:prstGeom>
            <a:noFill/>
            <a:ln w="57150">
              <a:solidFill>
                <a:srgbClr val="993300"/>
              </a:solidFill>
              <a:round/>
              <a:headEnd/>
              <a:tailEnd/>
            </a:ln>
          </p:spPr>
          <p:txBody>
            <a:bodyPr/>
            <a:lstStyle/>
            <a:p>
              <a:endParaRPr lang="en-US"/>
            </a:p>
          </p:txBody>
        </p:sp>
        <p:sp>
          <p:nvSpPr>
            <p:cNvPr id="48268" name="Freeform 134"/>
            <p:cNvSpPr>
              <a:spLocks/>
            </p:cNvSpPr>
            <p:nvPr/>
          </p:nvSpPr>
          <p:spPr bwMode="auto">
            <a:xfrm>
              <a:off x="4115" y="11536"/>
              <a:ext cx="24" cy="6"/>
            </a:xfrm>
            <a:custGeom>
              <a:avLst/>
              <a:gdLst>
                <a:gd name="T0" fmla="*/ 0 w 24"/>
                <a:gd name="T1" fmla="*/ 6 h 6"/>
                <a:gd name="T2" fmla="*/ 12 w 24"/>
                <a:gd name="T3" fmla="*/ 0 h 6"/>
                <a:gd name="T4" fmla="*/ 24 w 24"/>
                <a:gd name="T5" fmla="*/ 0 h 6"/>
                <a:gd name="T6" fmla="*/ 0 60000 65536"/>
                <a:gd name="T7" fmla="*/ 0 60000 65536"/>
                <a:gd name="T8" fmla="*/ 0 60000 65536"/>
                <a:gd name="T9" fmla="*/ 0 w 24"/>
                <a:gd name="T10" fmla="*/ 0 h 6"/>
                <a:gd name="T11" fmla="*/ 24 w 24"/>
                <a:gd name="T12" fmla="*/ 6 h 6"/>
              </a:gdLst>
              <a:ahLst/>
              <a:cxnLst>
                <a:cxn ang="T6">
                  <a:pos x="T0" y="T1"/>
                </a:cxn>
                <a:cxn ang="T7">
                  <a:pos x="T2" y="T3"/>
                </a:cxn>
                <a:cxn ang="T8">
                  <a:pos x="T4" y="T5"/>
                </a:cxn>
              </a:cxnLst>
              <a:rect l="T9" t="T10" r="T11" b="T12"/>
              <a:pathLst>
                <a:path w="24" h="6">
                  <a:moveTo>
                    <a:pt x="0" y="6"/>
                  </a:moveTo>
                  <a:lnTo>
                    <a:pt x="12" y="0"/>
                  </a:lnTo>
                  <a:lnTo>
                    <a:pt x="24" y="0"/>
                  </a:lnTo>
                </a:path>
              </a:pathLst>
            </a:custGeom>
            <a:noFill/>
            <a:ln w="57150">
              <a:solidFill>
                <a:srgbClr val="993300"/>
              </a:solidFill>
              <a:round/>
              <a:headEnd/>
              <a:tailEnd/>
            </a:ln>
          </p:spPr>
          <p:txBody>
            <a:bodyPr/>
            <a:lstStyle/>
            <a:p>
              <a:endParaRPr lang="en-US"/>
            </a:p>
          </p:txBody>
        </p:sp>
        <p:sp>
          <p:nvSpPr>
            <p:cNvPr id="48269" name="Line 135"/>
            <p:cNvSpPr>
              <a:spLocks noChangeShapeType="1"/>
            </p:cNvSpPr>
            <p:nvPr/>
          </p:nvSpPr>
          <p:spPr bwMode="auto">
            <a:xfrm>
              <a:off x="4139" y="11536"/>
              <a:ext cx="18" cy="1"/>
            </a:xfrm>
            <a:prstGeom prst="line">
              <a:avLst/>
            </a:prstGeom>
            <a:noFill/>
            <a:ln w="57150">
              <a:solidFill>
                <a:srgbClr val="993300"/>
              </a:solidFill>
              <a:round/>
              <a:headEnd/>
              <a:tailEnd/>
            </a:ln>
          </p:spPr>
          <p:txBody>
            <a:bodyPr/>
            <a:lstStyle/>
            <a:p>
              <a:endParaRPr lang="en-US"/>
            </a:p>
          </p:txBody>
        </p:sp>
        <p:sp>
          <p:nvSpPr>
            <p:cNvPr id="48270" name="Freeform 136"/>
            <p:cNvSpPr>
              <a:spLocks/>
            </p:cNvSpPr>
            <p:nvPr/>
          </p:nvSpPr>
          <p:spPr bwMode="auto">
            <a:xfrm>
              <a:off x="4157" y="11536"/>
              <a:ext cx="24" cy="1"/>
            </a:xfrm>
            <a:custGeom>
              <a:avLst/>
              <a:gdLst>
                <a:gd name="T0" fmla="*/ 0 w 24"/>
                <a:gd name="T1" fmla="*/ 0 h 1"/>
                <a:gd name="T2" fmla="*/ 12 w 24"/>
                <a:gd name="T3" fmla="*/ 0 h 1"/>
                <a:gd name="T4" fmla="*/ 24 w 24"/>
                <a:gd name="T5" fmla="*/ 0 h 1"/>
                <a:gd name="T6" fmla="*/ 0 60000 65536"/>
                <a:gd name="T7" fmla="*/ 0 60000 65536"/>
                <a:gd name="T8" fmla="*/ 0 60000 65536"/>
                <a:gd name="T9" fmla="*/ 0 w 24"/>
                <a:gd name="T10" fmla="*/ 0 h 1"/>
                <a:gd name="T11" fmla="*/ 24 w 24"/>
                <a:gd name="T12" fmla="*/ 1 h 1"/>
              </a:gdLst>
              <a:ahLst/>
              <a:cxnLst>
                <a:cxn ang="T6">
                  <a:pos x="T0" y="T1"/>
                </a:cxn>
                <a:cxn ang="T7">
                  <a:pos x="T2" y="T3"/>
                </a:cxn>
                <a:cxn ang="T8">
                  <a:pos x="T4" y="T5"/>
                </a:cxn>
              </a:cxnLst>
              <a:rect l="T9" t="T10" r="T11" b="T12"/>
              <a:pathLst>
                <a:path w="24" h="1">
                  <a:moveTo>
                    <a:pt x="0" y="0"/>
                  </a:moveTo>
                  <a:lnTo>
                    <a:pt x="12" y="0"/>
                  </a:lnTo>
                  <a:lnTo>
                    <a:pt x="24" y="0"/>
                  </a:lnTo>
                </a:path>
              </a:pathLst>
            </a:custGeom>
            <a:noFill/>
            <a:ln w="57150">
              <a:solidFill>
                <a:srgbClr val="993300"/>
              </a:solidFill>
              <a:round/>
              <a:headEnd/>
              <a:tailEnd/>
            </a:ln>
          </p:spPr>
          <p:txBody>
            <a:bodyPr/>
            <a:lstStyle/>
            <a:p>
              <a:endParaRPr lang="en-US"/>
            </a:p>
          </p:txBody>
        </p:sp>
        <p:sp>
          <p:nvSpPr>
            <p:cNvPr id="48271" name="Line 137"/>
            <p:cNvSpPr>
              <a:spLocks noChangeShapeType="1"/>
            </p:cNvSpPr>
            <p:nvPr/>
          </p:nvSpPr>
          <p:spPr bwMode="auto">
            <a:xfrm flipV="1">
              <a:off x="4181" y="11530"/>
              <a:ext cx="18" cy="6"/>
            </a:xfrm>
            <a:prstGeom prst="line">
              <a:avLst/>
            </a:prstGeom>
            <a:noFill/>
            <a:ln w="57150">
              <a:solidFill>
                <a:srgbClr val="993300"/>
              </a:solidFill>
              <a:round/>
              <a:headEnd/>
              <a:tailEnd/>
            </a:ln>
          </p:spPr>
          <p:txBody>
            <a:bodyPr/>
            <a:lstStyle/>
            <a:p>
              <a:endParaRPr lang="en-US"/>
            </a:p>
          </p:txBody>
        </p:sp>
        <p:sp>
          <p:nvSpPr>
            <p:cNvPr id="48272" name="Line 138"/>
            <p:cNvSpPr>
              <a:spLocks noChangeShapeType="1"/>
            </p:cNvSpPr>
            <p:nvPr/>
          </p:nvSpPr>
          <p:spPr bwMode="auto">
            <a:xfrm flipV="1">
              <a:off x="4199" y="11524"/>
              <a:ext cx="24" cy="6"/>
            </a:xfrm>
            <a:prstGeom prst="line">
              <a:avLst/>
            </a:prstGeom>
            <a:noFill/>
            <a:ln w="57150">
              <a:solidFill>
                <a:srgbClr val="993300"/>
              </a:solidFill>
              <a:round/>
              <a:headEnd/>
              <a:tailEnd/>
            </a:ln>
          </p:spPr>
          <p:txBody>
            <a:bodyPr/>
            <a:lstStyle/>
            <a:p>
              <a:endParaRPr lang="en-US"/>
            </a:p>
          </p:txBody>
        </p:sp>
        <p:sp>
          <p:nvSpPr>
            <p:cNvPr id="48273" name="Line 139"/>
            <p:cNvSpPr>
              <a:spLocks noChangeShapeType="1"/>
            </p:cNvSpPr>
            <p:nvPr/>
          </p:nvSpPr>
          <p:spPr bwMode="auto">
            <a:xfrm>
              <a:off x="4223" y="11524"/>
              <a:ext cx="24" cy="1"/>
            </a:xfrm>
            <a:prstGeom prst="line">
              <a:avLst/>
            </a:prstGeom>
            <a:noFill/>
            <a:ln w="57150">
              <a:solidFill>
                <a:srgbClr val="993300"/>
              </a:solidFill>
              <a:round/>
              <a:headEnd/>
              <a:tailEnd/>
            </a:ln>
          </p:spPr>
          <p:txBody>
            <a:bodyPr/>
            <a:lstStyle/>
            <a:p>
              <a:endParaRPr lang="en-US"/>
            </a:p>
          </p:txBody>
        </p:sp>
        <p:sp>
          <p:nvSpPr>
            <p:cNvPr id="48274" name="Line 140"/>
            <p:cNvSpPr>
              <a:spLocks noChangeShapeType="1"/>
            </p:cNvSpPr>
            <p:nvPr/>
          </p:nvSpPr>
          <p:spPr bwMode="auto">
            <a:xfrm flipV="1">
              <a:off x="4247" y="11518"/>
              <a:ext cx="18" cy="6"/>
            </a:xfrm>
            <a:prstGeom prst="line">
              <a:avLst/>
            </a:prstGeom>
            <a:noFill/>
            <a:ln w="57150">
              <a:solidFill>
                <a:srgbClr val="993300"/>
              </a:solidFill>
              <a:round/>
              <a:headEnd/>
              <a:tailEnd/>
            </a:ln>
          </p:spPr>
          <p:txBody>
            <a:bodyPr/>
            <a:lstStyle/>
            <a:p>
              <a:endParaRPr lang="en-US"/>
            </a:p>
          </p:txBody>
        </p:sp>
        <p:sp>
          <p:nvSpPr>
            <p:cNvPr id="48275" name="Freeform 141"/>
            <p:cNvSpPr>
              <a:spLocks/>
            </p:cNvSpPr>
            <p:nvPr/>
          </p:nvSpPr>
          <p:spPr bwMode="auto">
            <a:xfrm>
              <a:off x="4265" y="11512"/>
              <a:ext cx="24" cy="6"/>
            </a:xfrm>
            <a:custGeom>
              <a:avLst/>
              <a:gdLst>
                <a:gd name="T0" fmla="*/ 0 w 24"/>
                <a:gd name="T1" fmla="*/ 6 h 6"/>
                <a:gd name="T2" fmla="*/ 12 w 24"/>
                <a:gd name="T3" fmla="*/ 0 h 6"/>
                <a:gd name="T4" fmla="*/ 24 w 24"/>
                <a:gd name="T5" fmla="*/ 0 h 6"/>
                <a:gd name="T6" fmla="*/ 0 60000 65536"/>
                <a:gd name="T7" fmla="*/ 0 60000 65536"/>
                <a:gd name="T8" fmla="*/ 0 60000 65536"/>
                <a:gd name="T9" fmla="*/ 0 w 24"/>
                <a:gd name="T10" fmla="*/ 0 h 6"/>
                <a:gd name="T11" fmla="*/ 24 w 24"/>
                <a:gd name="T12" fmla="*/ 6 h 6"/>
              </a:gdLst>
              <a:ahLst/>
              <a:cxnLst>
                <a:cxn ang="T6">
                  <a:pos x="T0" y="T1"/>
                </a:cxn>
                <a:cxn ang="T7">
                  <a:pos x="T2" y="T3"/>
                </a:cxn>
                <a:cxn ang="T8">
                  <a:pos x="T4" y="T5"/>
                </a:cxn>
              </a:cxnLst>
              <a:rect l="T9" t="T10" r="T11" b="T12"/>
              <a:pathLst>
                <a:path w="24" h="6">
                  <a:moveTo>
                    <a:pt x="0" y="6"/>
                  </a:moveTo>
                  <a:lnTo>
                    <a:pt x="12" y="0"/>
                  </a:lnTo>
                  <a:lnTo>
                    <a:pt x="24" y="0"/>
                  </a:lnTo>
                </a:path>
              </a:pathLst>
            </a:custGeom>
            <a:noFill/>
            <a:ln w="57150">
              <a:solidFill>
                <a:srgbClr val="993300"/>
              </a:solidFill>
              <a:round/>
              <a:headEnd/>
              <a:tailEnd/>
            </a:ln>
          </p:spPr>
          <p:txBody>
            <a:bodyPr/>
            <a:lstStyle/>
            <a:p>
              <a:endParaRPr lang="en-US"/>
            </a:p>
          </p:txBody>
        </p:sp>
        <p:sp>
          <p:nvSpPr>
            <p:cNvPr id="48276" name="Line 142"/>
            <p:cNvSpPr>
              <a:spLocks noChangeShapeType="1"/>
            </p:cNvSpPr>
            <p:nvPr/>
          </p:nvSpPr>
          <p:spPr bwMode="auto">
            <a:xfrm>
              <a:off x="4289" y="11512"/>
              <a:ext cx="18" cy="1"/>
            </a:xfrm>
            <a:prstGeom prst="line">
              <a:avLst/>
            </a:prstGeom>
            <a:noFill/>
            <a:ln w="57150">
              <a:solidFill>
                <a:srgbClr val="993300"/>
              </a:solidFill>
              <a:round/>
              <a:headEnd/>
              <a:tailEnd/>
            </a:ln>
          </p:spPr>
          <p:txBody>
            <a:bodyPr/>
            <a:lstStyle/>
            <a:p>
              <a:endParaRPr lang="en-US"/>
            </a:p>
          </p:txBody>
        </p:sp>
        <p:sp>
          <p:nvSpPr>
            <p:cNvPr id="48277" name="Freeform 143"/>
            <p:cNvSpPr>
              <a:spLocks/>
            </p:cNvSpPr>
            <p:nvPr/>
          </p:nvSpPr>
          <p:spPr bwMode="auto">
            <a:xfrm>
              <a:off x="4307" y="11506"/>
              <a:ext cx="24" cy="6"/>
            </a:xfrm>
            <a:custGeom>
              <a:avLst/>
              <a:gdLst>
                <a:gd name="T0" fmla="*/ 0 w 24"/>
                <a:gd name="T1" fmla="*/ 6 h 6"/>
                <a:gd name="T2" fmla="*/ 12 w 24"/>
                <a:gd name="T3" fmla="*/ 0 h 6"/>
                <a:gd name="T4" fmla="*/ 24 w 24"/>
                <a:gd name="T5" fmla="*/ 0 h 6"/>
                <a:gd name="T6" fmla="*/ 0 60000 65536"/>
                <a:gd name="T7" fmla="*/ 0 60000 65536"/>
                <a:gd name="T8" fmla="*/ 0 60000 65536"/>
                <a:gd name="T9" fmla="*/ 0 w 24"/>
                <a:gd name="T10" fmla="*/ 0 h 6"/>
                <a:gd name="T11" fmla="*/ 24 w 24"/>
                <a:gd name="T12" fmla="*/ 6 h 6"/>
              </a:gdLst>
              <a:ahLst/>
              <a:cxnLst>
                <a:cxn ang="T6">
                  <a:pos x="T0" y="T1"/>
                </a:cxn>
                <a:cxn ang="T7">
                  <a:pos x="T2" y="T3"/>
                </a:cxn>
                <a:cxn ang="T8">
                  <a:pos x="T4" y="T5"/>
                </a:cxn>
              </a:cxnLst>
              <a:rect l="T9" t="T10" r="T11" b="T12"/>
              <a:pathLst>
                <a:path w="24" h="6">
                  <a:moveTo>
                    <a:pt x="0" y="6"/>
                  </a:moveTo>
                  <a:lnTo>
                    <a:pt x="12" y="0"/>
                  </a:lnTo>
                  <a:lnTo>
                    <a:pt x="24" y="0"/>
                  </a:lnTo>
                </a:path>
              </a:pathLst>
            </a:custGeom>
            <a:noFill/>
            <a:ln w="57150">
              <a:solidFill>
                <a:srgbClr val="993300"/>
              </a:solidFill>
              <a:round/>
              <a:headEnd/>
              <a:tailEnd/>
            </a:ln>
          </p:spPr>
          <p:txBody>
            <a:bodyPr/>
            <a:lstStyle/>
            <a:p>
              <a:endParaRPr lang="en-US"/>
            </a:p>
          </p:txBody>
        </p:sp>
        <p:sp>
          <p:nvSpPr>
            <p:cNvPr id="48278" name="Line 144"/>
            <p:cNvSpPr>
              <a:spLocks noChangeShapeType="1"/>
            </p:cNvSpPr>
            <p:nvPr/>
          </p:nvSpPr>
          <p:spPr bwMode="auto">
            <a:xfrm>
              <a:off x="4331" y="11506"/>
              <a:ext cx="18" cy="1"/>
            </a:xfrm>
            <a:prstGeom prst="line">
              <a:avLst/>
            </a:prstGeom>
            <a:noFill/>
            <a:ln w="57150">
              <a:solidFill>
                <a:srgbClr val="993300"/>
              </a:solidFill>
              <a:round/>
              <a:headEnd/>
              <a:tailEnd/>
            </a:ln>
          </p:spPr>
          <p:txBody>
            <a:bodyPr/>
            <a:lstStyle/>
            <a:p>
              <a:endParaRPr lang="en-US"/>
            </a:p>
          </p:txBody>
        </p:sp>
        <p:sp>
          <p:nvSpPr>
            <p:cNvPr id="48279" name="Line 145"/>
            <p:cNvSpPr>
              <a:spLocks noChangeShapeType="1"/>
            </p:cNvSpPr>
            <p:nvPr/>
          </p:nvSpPr>
          <p:spPr bwMode="auto">
            <a:xfrm>
              <a:off x="4349" y="11506"/>
              <a:ext cx="24" cy="1"/>
            </a:xfrm>
            <a:prstGeom prst="line">
              <a:avLst/>
            </a:prstGeom>
            <a:noFill/>
            <a:ln w="57150">
              <a:solidFill>
                <a:srgbClr val="993300"/>
              </a:solidFill>
              <a:round/>
              <a:headEnd/>
              <a:tailEnd/>
            </a:ln>
          </p:spPr>
          <p:txBody>
            <a:bodyPr/>
            <a:lstStyle/>
            <a:p>
              <a:endParaRPr lang="en-US"/>
            </a:p>
          </p:txBody>
        </p:sp>
        <p:sp>
          <p:nvSpPr>
            <p:cNvPr id="48280" name="Line 146"/>
            <p:cNvSpPr>
              <a:spLocks noChangeShapeType="1"/>
            </p:cNvSpPr>
            <p:nvPr/>
          </p:nvSpPr>
          <p:spPr bwMode="auto">
            <a:xfrm>
              <a:off x="4373" y="11506"/>
              <a:ext cx="24" cy="6"/>
            </a:xfrm>
            <a:prstGeom prst="line">
              <a:avLst/>
            </a:prstGeom>
            <a:noFill/>
            <a:ln w="57150">
              <a:solidFill>
                <a:srgbClr val="993300"/>
              </a:solidFill>
              <a:round/>
              <a:headEnd/>
              <a:tailEnd/>
            </a:ln>
          </p:spPr>
          <p:txBody>
            <a:bodyPr/>
            <a:lstStyle/>
            <a:p>
              <a:endParaRPr lang="en-US"/>
            </a:p>
          </p:txBody>
        </p:sp>
        <p:sp>
          <p:nvSpPr>
            <p:cNvPr id="48281" name="Line 147"/>
            <p:cNvSpPr>
              <a:spLocks noChangeShapeType="1"/>
            </p:cNvSpPr>
            <p:nvPr/>
          </p:nvSpPr>
          <p:spPr bwMode="auto">
            <a:xfrm>
              <a:off x="4397" y="11512"/>
              <a:ext cx="18" cy="6"/>
            </a:xfrm>
            <a:prstGeom prst="line">
              <a:avLst/>
            </a:prstGeom>
            <a:noFill/>
            <a:ln w="57150">
              <a:solidFill>
                <a:srgbClr val="993300"/>
              </a:solidFill>
              <a:round/>
              <a:headEnd/>
              <a:tailEnd/>
            </a:ln>
          </p:spPr>
          <p:txBody>
            <a:bodyPr/>
            <a:lstStyle/>
            <a:p>
              <a:endParaRPr lang="en-US"/>
            </a:p>
          </p:txBody>
        </p:sp>
        <p:sp>
          <p:nvSpPr>
            <p:cNvPr id="48282" name="Freeform 148"/>
            <p:cNvSpPr>
              <a:spLocks/>
            </p:cNvSpPr>
            <p:nvPr/>
          </p:nvSpPr>
          <p:spPr bwMode="auto">
            <a:xfrm>
              <a:off x="4415" y="11518"/>
              <a:ext cx="24" cy="12"/>
            </a:xfrm>
            <a:custGeom>
              <a:avLst/>
              <a:gdLst>
                <a:gd name="T0" fmla="*/ 0 w 24"/>
                <a:gd name="T1" fmla="*/ 0 h 12"/>
                <a:gd name="T2" fmla="*/ 12 w 24"/>
                <a:gd name="T3" fmla="*/ 6 h 12"/>
                <a:gd name="T4" fmla="*/ 24 w 24"/>
                <a:gd name="T5" fmla="*/ 12 h 12"/>
                <a:gd name="T6" fmla="*/ 0 60000 65536"/>
                <a:gd name="T7" fmla="*/ 0 60000 65536"/>
                <a:gd name="T8" fmla="*/ 0 60000 65536"/>
                <a:gd name="T9" fmla="*/ 0 w 24"/>
                <a:gd name="T10" fmla="*/ 0 h 12"/>
                <a:gd name="T11" fmla="*/ 24 w 24"/>
                <a:gd name="T12" fmla="*/ 12 h 12"/>
              </a:gdLst>
              <a:ahLst/>
              <a:cxnLst>
                <a:cxn ang="T6">
                  <a:pos x="T0" y="T1"/>
                </a:cxn>
                <a:cxn ang="T7">
                  <a:pos x="T2" y="T3"/>
                </a:cxn>
                <a:cxn ang="T8">
                  <a:pos x="T4" y="T5"/>
                </a:cxn>
              </a:cxnLst>
              <a:rect l="T9" t="T10" r="T11" b="T12"/>
              <a:pathLst>
                <a:path w="24" h="12">
                  <a:moveTo>
                    <a:pt x="0" y="0"/>
                  </a:moveTo>
                  <a:lnTo>
                    <a:pt x="12" y="6"/>
                  </a:lnTo>
                  <a:lnTo>
                    <a:pt x="24" y="12"/>
                  </a:lnTo>
                </a:path>
              </a:pathLst>
            </a:custGeom>
            <a:noFill/>
            <a:ln w="57150">
              <a:solidFill>
                <a:srgbClr val="993300"/>
              </a:solidFill>
              <a:round/>
              <a:headEnd/>
              <a:tailEnd/>
            </a:ln>
          </p:spPr>
          <p:txBody>
            <a:bodyPr/>
            <a:lstStyle/>
            <a:p>
              <a:endParaRPr lang="en-US"/>
            </a:p>
          </p:txBody>
        </p:sp>
        <p:sp>
          <p:nvSpPr>
            <p:cNvPr id="48283" name="Line 149"/>
            <p:cNvSpPr>
              <a:spLocks noChangeShapeType="1"/>
            </p:cNvSpPr>
            <p:nvPr/>
          </p:nvSpPr>
          <p:spPr bwMode="auto">
            <a:xfrm>
              <a:off x="4439" y="11530"/>
              <a:ext cx="18" cy="12"/>
            </a:xfrm>
            <a:prstGeom prst="line">
              <a:avLst/>
            </a:prstGeom>
            <a:noFill/>
            <a:ln w="57150">
              <a:solidFill>
                <a:srgbClr val="993300"/>
              </a:solidFill>
              <a:round/>
              <a:headEnd/>
              <a:tailEnd/>
            </a:ln>
          </p:spPr>
          <p:txBody>
            <a:bodyPr/>
            <a:lstStyle/>
            <a:p>
              <a:endParaRPr lang="en-US"/>
            </a:p>
          </p:txBody>
        </p:sp>
        <p:sp>
          <p:nvSpPr>
            <p:cNvPr id="48284" name="Freeform 150"/>
            <p:cNvSpPr>
              <a:spLocks/>
            </p:cNvSpPr>
            <p:nvPr/>
          </p:nvSpPr>
          <p:spPr bwMode="auto">
            <a:xfrm>
              <a:off x="4457" y="11542"/>
              <a:ext cx="24" cy="18"/>
            </a:xfrm>
            <a:custGeom>
              <a:avLst/>
              <a:gdLst>
                <a:gd name="T0" fmla="*/ 0 w 24"/>
                <a:gd name="T1" fmla="*/ 0 h 18"/>
                <a:gd name="T2" fmla="*/ 12 w 24"/>
                <a:gd name="T3" fmla="*/ 6 h 18"/>
                <a:gd name="T4" fmla="*/ 24 w 24"/>
                <a:gd name="T5" fmla="*/ 18 h 18"/>
                <a:gd name="T6" fmla="*/ 0 60000 65536"/>
                <a:gd name="T7" fmla="*/ 0 60000 65536"/>
                <a:gd name="T8" fmla="*/ 0 60000 65536"/>
                <a:gd name="T9" fmla="*/ 0 w 24"/>
                <a:gd name="T10" fmla="*/ 0 h 18"/>
                <a:gd name="T11" fmla="*/ 24 w 24"/>
                <a:gd name="T12" fmla="*/ 18 h 18"/>
              </a:gdLst>
              <a:ahLst/>
              <a:cxnLst>
                <a:cxn ang="T6">
                  <a:pos x="T0" y="T1"/>
                </a:cxn>
                <a:cxn ang="T7">
                  <a:pos x="T2" y="T3"/>
                </a:cxn>
                <a:cxn ang="T8">
                  <a:pos x="T4" y="T5"/>
                </a:cxn>
              </a:cxnLst>
              <a:rect l="T9" t="T10" r="T11" b="T12"/>
              <a:pathLst>
                <a:path w="24" h="18">
                  <a:moveTo>
                    <a:pt x="0" y="0"/>
                  </a:moveTo>
                  <a:lnTo>
                    <a:pt x="12" y="6"/>
                  </a:lnTo>
                  <a:lnTo>
                    <a:pt x="24" y="18"/>
                  </a:lnTo>
                </a:path>
              </a:pathLst>
            </a:custGeom>
            <a:noFill/>
            <a:ln w="57150">
              <a:solidFill>
                <a:srgbClr val="993300"/>
              </a:solidFill>
              <a:round/>
              <a:headEnd/>
              <a:tailEnd/>
            </a:ln>
          </p:spPr>
          <p:txBody>
            <a:bodyPr/>
            <a:lstStyle/>
            <a:p>
              <a:endParaRPr lang="en-US"/>
            </a:p>
          </p:txBody>
        </p:sp>
        <p:sp>
          <p:nvSpPr>
            <p:cNvPr id="48285" name="Line 151"/>
            <p:cNvSpPr>
              <a:spLocks noChangeShapeType="1"/>
            </p:cNvSpPr>
            <p:nvPr/>
          </p:nvSpPr>
          <p:spPr bwMode="auto">
            <a:xfrm>
              <a:off x="4481" y="11560"/>
              <a:ext cx="18" cy="24"/>
            </a:xfrm>
            <a:prstGeom prst="line">
              <a:avLst/>
            </a:prstGeom>
            <a:noFill/>
            <a:ln w="57150">
              <a:solidFill>
                <a:srgbClr val="993300"/>
              </a:solidFill>
              <a:round/>
              <a:headEnd/>
              <a:tailEnd/>
            </a:ln>
          </p:spPr>
          <p:txBody>
            <a:bodyPr/>
            <a:lstStyle/>
            <a:p>
              <a:endParaRPr lang="en-US"/>
            </a:p>
          </p:txBody>
        </p:sp>
        <p:sp>
          <p:nvSpPr>
            <p:cNvPr id="48286" name="Line 152"/>
            <p:cNvSpPr>
              <a:spLocks noChangeShapeType="1"/>
            </p:cNvSpPr>
            <p:nvPr/>
          </p:nvSpPr>
          <p:spPr bwMode="auto">
            <a:xfrm>
              <a:off x="4499" y="11584"/>
              <a:ext cx="24" cy="30"/>
            </a:xfrm>
            <a:prstGeom prst="line">
              <a:avLst/>
            </a:prstGeom>
            <a:noFill/>
            <a:ln w="57150">
              <a:solidFill>
                <a:srgbClr val="993300"/>
              </a:solidFill>
              <a:round/>
              <a:headEnd/>
              <a:tailEnd/>
            </a:ln>
          </p:spPr>
          <p:txBody>
            <a:bodyPr/>
            <a:lstStyle/>
            <a:p>
              <a:endParaRPr lang="en-US"/>
            </a:p>
          </p:txBody>
        </p:sp>
        <p:sp>
          <p:nvSpPr>
            <p:cNvPr id="48287" name="Line 153"/>
            <p:cNvSpPr>
              <a:spLocks noChangeShapeType="1"/>
            </p:cNvSpPr>
            <p:nvPr/>
          </p:nvSpPr>
          <p:spPr bwMode="auto">
            <a:xfrm>
              <a:off x="4523" y="11614"/>
              <a:ext cx="24" cy="36"/>
            </a:xfrm>
            <a:prstGeom prst="line">
              <a:avLst/>
            </a:prstGeom>
            <a:noFill/>
            <a:ln w="57150">
              <a:solidFill>
                <a:srgbClr val="993300"/>
              </a:solidFill>
              <a:round/>
              <a:headEnd/>
              <a:tailEnd/>
            </a:ln>
          </p:spPr>
          <p:txBody>
            <a:bodyPr/>
            <a:lstStyle/>
            <a:p>
              <a:endParaRPr lang="en-US"/>
            </a:p>
          </p:txBody>
        </p:sp>
        <p:sp>
          <p:nvSpPr>
            <p:cNvPr id="48288" name="Line 154"/>
            <p:cNvSpPr>
              <a:spLocks noChangeShapeType="1"/>
            </p:cNvSpPr>
            <p:nvPr/>
          </p:nvSpPr>
          <p:spPr bwMode="auto">
            <a:xfrm>
              <a:off x="4547" y="11650"/>
              <a:ext cx="18" cy="42"/>
            </a:xfrm>
            <a:prstGeom prst="line">
              <a:avLst/>
            </a:prstGeom>
            <a:noFill/>
            <a:ln w="57150">
              <a:solidFill>
                <a:srgbClr val="993300"/>
              </a:solidFill>
              <a:round/>
              <a:headEnd/>
              <a:tailEnd/>
            </a:ln>
          </p:spPr>
          <p:txBody>
            <a:bodyPr/>
            <a:lstStyle/>
            <a:p>
              <a:endParaRPr lang="en-US"/>
            </a:p>
          </p:txBody>
        </p:sp>
        <p:sp>
          <p:nvSpPr>
            <p:cNvPr id="48289" name="Freeform 155"/>
            <p:cNvSpPr>
              <a:spLocks/>
            </p:cNvSpPr>
            <p:nvPr/>
          </p:nvSpPr>
          <p:spPr bwMode="auto">
            <a:xfrm>
              <a:off x="4565" y="11692"/>
              <a:ext cx="24" cy="48"/>
            </a:xfrm>
            <a:custGeom>
              <a:avLst/>
              <a:gdLst>
                <a:gd name="T0" fmla="*/ 0 w 24"/>
                <a:gd name="T1" fmla="*/ 0 h 48"/>
                <a:gd name="T2" fmla="*/ 12 w 24"/>
                <a:gd name="T3" fmla="*/ 24 h 48"/>
                <a:gd name="T4" fmla="*/ 24 w 24"/>
                <a:gd name="T5" fmla="*/ 48 h 48"/>
                <a:gd name="T6" fmla="*/ 0 60000 65536"/>
                <a:gd name="T7" fmla="*/ 0 60000 65536"/>
                <a:gd name="T8" fmla="*/ 0 60000 65536"/>
                <a:gd name="T9" fmla="*/ 0 w 24"/>
                <a:gd name="T10" fmla="*/ 0 h 48"/>
                <a:gd name="T11" fmla="*/ 24 w 24"/>
                <a:gd name="T12" fmla="*/ 48 h 48"/>
              </a:gdLst>
              <a:ahLst/>
              <a:cxnLst>
                <a:cxn ang="T6">
                  <a:pos x="T0" y="T1"/>
                </a:cxn>
                <a:cxn ang="T7">
                  <a:pos x="T2" y="T3"/>
                </a:cxn>
                <a:cxn ang="T8">
                  <a:pos x="T4" y="T5"/>
                </a:cxn>
              </a:cxnLst>
              <a:rect l="T9" t="T10" r="T11" b="T12"/>
              <a:pathLst>
                <a:path w="24" h="48">
                  <a:moveTo>
                    <a:pt x="0" y="0"/>
                  </a:moveTo>
                  <a:lnTo>
                    <a:pt x="12" y="24"/>
                  </a:lnTo>
                  <a:lnTo>
                    <a:pt x="24" y="48"/>
                  </a:lnTo>
                </a:path>
              </a:pathLst>
            </a:custGeom>
            <a:noFill/>
            <a:ln w="57150">
              <a:solidFill>
                <a:srgbClr val="993300"/>
              </a:solidFill>
              <a:round/>
              <a:headEnd/>
              <a:tailEnd/>
            </a:ln>
          </p:spPr>
          <p:txBody>
            <a:bodyPr/>
            <a:lstStyle/>
            <a:p>
              <a:endParaRPr lang="en-US"/>
            </a:p>
          </p:txBody>
        </p:sp>
        <p:sp>
          <p:nvSpPr>
            <p:cNvPr id="48290" name="Line 156"/>
            <p:cNvSpPr>
              <a:spLocks noChangeShapeType="1"/>
            </p:cNvSpPr>
            <p:nvPr/>
          </p:nvSpPr>
          <p:spPr bwMode="auto">
            <a:xfrm>
              <a:off x="4589" y="11740"/>
              <a:ext cx="18" cy="54"/>
            </a:xfrm>
            <a:prstGeom prst="line">
              <a:avLst/>
            </a:prstGeom>
            <a:noFill/>
            <a:ln w="57150">
              <a:solidFill>
                <a:srgbClr val="993300"/>
              </a:solidFill>
              <a:round/>
              <a:headEnd/>
              <a:tailEnd/>
            </a:ln>
          </p:spPr>
          <p:txBody>
            <a:bodyPr/>
            <a:lstStyle/>
            <a:p>
              <a:endParaRPr lang="en-US"/>
            </a:p>
          </p:txBody>
        </p:sp>
        <p:sp>
          <p:nvSpPr>
            <p:cNvPr id="48291" name="Freeform 157"/>
            <p:cNvSpPr>
              <a:spLocks/>
            </p:cNvSpPr>
            <p:nvPr/>
          </p:nvSpPr>
          <p:spPr bwMode="auto">
            <a:xfrm>
              <a:off x="4607" y="11794"/>
              <a:ext cx="24" cy="60"/>
            </a:xfrm>
            <a:custGeom>
              <a:avLst/>
              <a:gdLst>
                <a:gd name="T0" fmla="*/ 0 w 24"/>
                <a:gd name="T1" fmla="*/ 0 h 60"/>
                <a:gd name="T2" fmla="*/ 12 w 24"/>
                <a:gd name="T3" fmla="*/ 30 h 60"/>
                <a:gd name="T4" fmla="*/ 24 w 24"/>
                <a:gd name="T5" fmla="*/ 60 h 60"/>
                <a:gd name="T6" fmla="*/ 0 60000 65536"/>
                <a:gd name="T7" fmla="*/ 0 60000 65536"/>
                <a:gd name="T8" fmla="*/ 0 60000 65536"/>
                <a:gd name="T9" fmla="*/ 0 w 24"/>
                <a:gd name="T10" fmla="*/ 0 h 60"/>
                <a:gd name="T11" fmla="*/ 24 w 24"/>
                <a:gd name="T12" fmla="*/ 60 h 60"/>
              </a:gdLst>
              <a:ahLst/>
              <a:cxnLst>
                <a:cxn ang="T6">
                  <a:pos x="T0" y="T1"/>
                </a:cxn>
                <a:cxn ang="T7">
                  <a:pos x="T2" y="T3"/>
                </a:cxn>
                <a:cxn ang="T8">
                  <a:pos x="T4" y="T5"/>
                </a:cxn>
              </a:cxnLst>
              <a:rect l="T9" t="T10" r="T11" b="T12"/>
              <a:pathLst>
                <a:path w="24" h="60">
                  <a:moveTo>
                    <a:pt x="0" y="0"/>
                  </a:moveTo>
                  <a:lnTo>
                    <a:pt x="12" y="30"/>
                  </a:lnTo>
                  <a:lnTo>
                    <a:pt x="24" y="60"/>
                  </a:lnTo>
                </a:path>
              </a:pathLst>
            </a:custGeom>
            <a:noFill/>
            <a:ln w="57150">
              <a:solidFill>
                <a:srgbClr val="993300"/>
              </a:solidFill>
              <a:round/>
              <a:headEnd/>
              <a:tailEnd/>
            </a:ln>
          </p:spPr>
          <p:txBody>
            <a:bodyPr/>
            <a:lstStyle/>
            <a:p>
              <a:endParaRPr lang="en-US"/>
            </a:p>
          </p:txBody>
        </p:sp>
        <p:sp>
          <p:nvSpPr>
            <p:cNvPr id="48292" name="Line 158"/>
            <p:cNvSpPr>
              <a:spLocks noChangeShapeType="1"/>
            </p:cNvSpPr>
            <p:nvPr/>
          </p:nvSpPr>
          <p:spPr bwMode="auto">
            <a:xfrm>
              <a:off x="4631" y="11854"/>
              <a:ext cx="18" cy="60"/>
            </a:xfrm>
            <a:prstGeom prst="line">
              <a:avLst/>
            </a:prstGeom>
            <a:noFill/>
            <a:ln w="57150">
              <a:solidFill>
                <a:srgbClr val="993300"/>
              </a:solidFill>
              <a:round/>
              <a:headEnd/>
              <a:tailEnd/>
            </a:ln>
          </p:spPr>
          <p:txBody>
            <a:bodyPr/>
            <a:lstStyle/>
            <a:p>
              <a:endParaRPr lang="en-US"/>
            </a:p>
          </p:txBody>
        </p:sp>
        <p:sp>
          <p:nvSpPr>
            <p:cNvPr id="48293" name="Line 159"/>
            <p:cNvSpPr>
              <a:spLocks noChangeShapeType="1"/>
            </p:cNvSpPr>
            <p:nvPr/>
          </p:nvSpPr>
          <p:spPr bwMode="auto">
            <a:xfrm>
              <a:off x="4649" y="11914"/>
              <a:ext cx="24" cy="66"/>
            </a:xfrm>
            <a:prstGeom prst="line">
              <a:avLst/>
            </a:prstGeom>
            <a:noFill/>
            <a:ln w="57150">
              <a:solidFill>
                <a:srgbClr val="993300"/>
              </a:solidFill>
              <a:round/>
              <a:headEnd/>
              <a:tailEnd/>
            </a:ln>
          </p:spPr>
          <p:txBody>
            <a:bodyPr/>
            <a:lstStyle/>
            <a:p>
              <a:endParaRPr lang="en-US"/>
            </a:p>
          </p:txBody>
        </p:sp>
        <p:sp>
          <p:nvSpPr>
            <p:cNvPr id="48294" name="Line 160"/>
            <p:cNvSpPr>
              <a:spLocks noChangeShapeType="1"/>
            </p:cNvSpPr>
            <p:nvPr/>
          </p:nvSpPr>
          <p:spPr bwMode="auto">
            <a:xfrm>
              <a:off x="4673" y="11980"/>
              <a:ext cx="24" cy="72"/>
            </a:xfrm>
            <a:prstGeom prst="line">
              <a:avLst/>
            </a:prstGeom>
            <a:noFill/>
            <a:ln w="57150">
              <a:solidFill>
                <a:srgbClr val="993300"/>
              </a:solidFill>
              <a:round/>
              <a:headEnd/>
              <a:tailEnd/>
            </a:ln>
          </p:spPr>
          <p:txBody>
            <a:bodyPr/>
            <a:lstStyle/>
            <a:p>
              <a:endParaRPr lang="en-US"/>
            </a:p>
          </p:txBody>
        </p:sp>
        <p:sp>
          <p:nvSpPr>
            <p:cNvPr id="48295" name="Line 161"/>
            <p:cNvSpPr>
              <a:spLocks noChangeShapeType="1"/>
            </p:cNvSpPr>
            <p:nvPr/>
          </p:nvSpPr>
          <p:spPr bwMode="auto">
            <a:xfrm>
              <a:off x="4697" y="12052"/>
              <a:ext cx="18" cy="72"/>
            </a:xfrm>
            <a:prstGeom prst="line">
              <a:avLst/>
            </a:prstGeom>
            <a:noFill/>
            <a:ln w="57150">
              <a:solidFill>
                <a:srgbClr val="993300"/>
              </a:solidFill>
              <a:round/>
              <a:headEnd/>
              <a:tailEnd/>
            </a:ln>
          </p:spPr>
          <p:txBody>
            <a:bodyPr/>
            <a:lstStyle/>
            <a:p>
              <a:endParaRPr lang="en-US"/>
            </a:p>
          </p:txBody>
        </p:sp>
        <p:sp>
          <p:nvSpPr>
            <p:cNvPr id="48296" name="Freeform 162"/>
            <p:cNvSpPr>
              <a:spLocks/>
            </p:cNvSpPr>
            <p:nvPr/>
          </p:nvSpPr>
          <p:spPr bwMode="auto">
            <a:xfrm>
              <a:off x="4715" y="12124"/>
              <a:ext cx="24" cy="72"/>
            </a:xfrm>
            <a:custGeom>
              <a:avLst/>
              <a:gdLst>
                <a:gd name="T0" fmla="*/ 0 w 24"/>
                <a:gd name="T1" fmla="*/ 0 h 72"/>
                <a:gd name="T2" fmla="*/ 12 w 24"/>
                <a:gd name="T3" fmla="*/ 36 h 72"/>
                <a:gd name="T4" fmla="*/ 24 w 24"/>
                <a:gd name="T5" fmla="*/ 72 h 72"/>
                <a:gd name="T6" fmla="*/ 0 60000 65536"/>
                <a:gd name="T7" fmla="*/ 0 60000 65536"/>
                <a:gd name="T8" fmla="*/ 0 60000 65536"/>
                <a:gd name="T9" fmla="*/ 0 w 24"/>
                <a:gd name="T10" fmla="*/ 0 h 72"/>
                <a:gd name="T11" fmla="*/ 24 w 24"/>
                <a:gd name="T12" fmla="*/ 72 h 72"/>
              </a:gdLst>
              <a:ahLst/>
              <a:cxnLst>
                <a:cxn ang="T6">
                  <a:pos x="T0" y="T1"/>
                </a:cxn>
                <a:cxn ang="T7">
                  <a:pos x="T2" y="T3"/>
                </a:cxn>
                <a:cxn ang="T8">
                  <a:pos x="T4" y="T5"/>
                </a:cxn>
              </a:cxnLst>
              <a:rect l="T9" t="T10" r="T11" b="T12"/>
              <a:pathLst>
                <a:path w="24" h="72">
                  <a:moveTo>
                    <a:pt x="0" y="0"/>
                  </a:moveTo>
                  <a:lnTo>
                    <a:pt x="12" y="36"/>
                  </a:lnTo>
                  <a:lnTo>
                    <a:pt x="24" y="72"/>
                  </a:lnTo>
                </a:path>
              </a:pathLst>
            </a:custGeom>
            <a:noFill/>
            <a:ln w="57150">
              <a:solidFill>
                <a:srgbClr val="993300"/>
              </a:solidFill>
              <a:round/>
              <a:headEnd/>
              <a:tailEnd/>
            </a:ln>
          </p:spPr>
          <p:txBody>
            <a:bodyPr/>
            <a:lstStyle/>
            <a:p>
              <a:endParaRPr lang="en-US"/>
            </a:p>
          </p:txBody>
        </p:sp>
        <p:sp>
          <p:nvSpPr>
            <p:cNvPr id="48297" name="Line 163"/>
            <p:cNvSpPr>
              <a:spLocks noChangeShapeType="1"/>
            </p:cNvSpPr>
            <p:nvPr/>
          </p:nvSpPr>
          <p:spPr bwMode="auto">
            <a:xfrm>
              <a:off x="4739" y="12196"/>
              <a:ext cx="18" cy="72"/>
            </a:xfrm>
            <a:prstGeom prst="line">
              <a:avLst/>
            </a:prstGeom>
            <a:noFill/>
            <a:ln w="57150">
              <a:solidFill>
                <a:srgbClr val="993300"/>
              </a:solidFill>
              <a:round/>
              <a:headEnd/>
              <a:tailEnd/>
            </a:ln>
          </p:spPr>
          <p:txBody>
            <a:bodyPr/>
            <a:lstStyle/>
            <a:p>
              <a:endParaRPr lang="en-US"/>
            </a:p>
          </p:txBody>
        </p:sp>
        <p:sp>
          <p:nvSpPr>
            <p:cNvPr id="48298" name="Freeform 164"/>
            <p:cNvSpPr>
              <a:spLocks/>
            </p:cNvSpPr>
            <p:nvPr/>
          </p:nvSpPr>
          <p:spPr bwMode="auto">
            <a:xfrm>
              <a:off x="4757" y="12268"/>
              <a:ext cx="24" cy="72"/>
            </a:xfrm>
            <a:custGeom>
              <a:avLst/>
              <a:gdLst>
                <a:gd name="T0" fmla="*/ 0 w 24"/>
                <a:gd name="T1" fmla="*/ 0 h 72"/>
                <a:gd name="T2" fmla="*/ 12 w 24"/>
                <a:gd name="T3" fmla="*/ 36 h 72"/>
                <a:gd name="T4" fmla="*/ 24 w 24"/>
                <a:gd name="T5" fmla="*/ 72 h 72"/>
                <a:gd name="T6" fmla="*/ 0 60000 65536"/>
                <a:gd name="T7" fmla="*/ 0 60000 65536"/>
                <a:gd name="T8" fmla="*/ 0 60000 65536"/>
                <a:gd name="T9" fmla="*/ 0 w 24"/>
                <a:gd name="T10" fmla="*/ 0 h 72"/>
                <a:gd name="T11" fmla="*/ 24 w 24"/>
                <a:gd name="T12" fmla="*/ 72 h 72"/>
              </a:gdLst>
              <a:ahLst/>
              <a:cxnLst>
                <a:cxn ang="T6">
                  <a:pos x="T0" y="T1"/>
                </a:cxn>
                <a:cxn ang="T7">
                  <a:pos x="T2" y="T3"/>
                </a:cxn>
                <a:cxn ang="T8">
                  <a:pos x="T4" y="T5"/>
                </a:cxn>
              </a:cxnLst>
              <a:rect l="T9" t="T10" r="T11" b="T12"/>
              <a:pathLst>
                <a:path w="24" h="72">
                  <a:moveTo>
                    <a:pt x="0" y="0"/>
                  </a:moveTo>
                  <a:lnTo>
                    <a:pt x="12" y="36"/>
                  </a:lnTo>
                  <a:lnTo>
                    <a:pt x="24" y="72"/>
                  </a:lnTo>
                </a:path>
              </a:pathLst>
            </a:custGeom>
            <a:noFill/>
            <a:ln w="57150">
              <a:solidFill>
                <a:srgbClr val="993300"/>
              </a:solidFill>
              <a:round/>
              <a:headEnd/>
              <a:tailEnd/>
            </a:ln>
          </p:spPr>
          <p:txBody>
            <a:bodyPr/>
            <a:lstStyle/>
            <a:p>
              <a:endParaRPr lang="en-US"/>
            </a:p>
          </p:txBody>
        </p:sp>
        <p:sp>
          <p:nvSpPr>
            <p:cNvPr id="48299" name="Line 165"/>
            <p:cNvSpPr>
              <a:spLocks noChangeShapeType="1"/>
            </p:cNvSpPr>
            <p:nvPr/>
          </p:nvSpPr>
          <p:spPr bwMode="auto">
            <a:xfrm>
              <a:off x="4781" y="12340"/>
              <a:ext cx="18" cy="66"/>
            </a:xfrm>
            <a:prstGeom prst="line">
              <a:avLst/>
            </a:prstGeom>
            <a:noFill/>
            <a:ln w="57150">
              <a:solidFill>
                <a:srgbClr val="993300"/>
              </a:solidFill>
              <a:round/>
              <a:headEnd/>
              <a:tailEnd/>
            </a:ln>
          </p:spPr>
          <p:txBody>
            <a:bodyPr/>
            <a:lstStyle/>
            <a:p>
              <a:endParaRPr lang="en-US"/>
            </a:p>
          </p:txBody>
        </p:sp>
        <p:sp>
          <p:nvSpPr>
            <p:cNvPr id="48300" name="Freeform 166"/>
            <p:cNvSpPr>
              <a:spLocks/>
            </p:cNvSpPr>
            <p:nvPr/>
          </p:nvSpPr>
          <p:spPr bwMode="auto">
            <a:xfrm>
              <a:off x="4799" y="12406"/>
              <a:ext cx="24" cy="72"/>
            </a:xfrm>
            <a:custGeom>
              <a:avLst/>
              <a:gdLst>
                <a:gd name="T0" fmla="*/ 0 w 24"/>
                <a:gd name="T1" fmla="*/ 0 h 72"/>
                <a:gd name="T2" fmla="*/ 12 w 24"/>
                <a:gd name="T3" fmla="*/ 36 h 72"/>
                <a:gd name="T4" fmla="*/ 24 w 24"/>
                <a:gd name="T5" fmla="*/ 72 h 72"/>
                <a:gd name="T6" fmla="*/ 0 60000 65536"/>
                <a:gd name="T7" fmla="*/ 0 60000 65536"/>
                <a:gd name="T8" fmla="*/ 0 60000 65536"/>
                <a:gd name="T9" fmla="*/ 0 w 24"/>
                <a:gd name="T10" fmla="*/ 0 h 72"/>
                <a:gd name="T11" fmla="*/ 24 w 24"/>
                <a:gd name="T12" fmla="*/ 72 h 72"/>
              </a:gdLst>
              <a:ahLst/>
              <a:cxnLst>
                <a:cxn ang="T6">
                  <a:pos x="T0" y="T1"/>
                </a:cxn>
                <a:cxn ang="T7">
                  <a:pos x="T2" y="T3"/>
                </a:cxn>
                <a:cxn ang="T8">
                  <a:pos x="T4" y="T5"/>
                </a:cxn>
              </a:cxnLst>
              <a:rect l="T9" t="T10" r="T11" b="T12"/>
              <a:pathLst>
                <a:path w="24" h="72">
                  <a:moveTo>
                    <a:pt x="0" y="0"/>
                  </a:moveTo>
                  <a:lnTo>
                    <a:pt x="12" y="36"/>
                  </a:lnTo>
                  <a:lnTo>
                    <a:pt x="24" y="72"/>
                  </a:lnTo>
                </a:path>
              </a:pathLst>
            </a:custGeom>
            <a:noFill/>
            <a:ln w="57150">
              <a:solidFill>
                <a:srgbClr val="993300"/>
              </a:solidFill>
              <a:round/>
              <a:headEnd/>
              <a:tailEnd/>
            </a:ln>
          </p:spPr>
          <p:txBody>
            <a:bodyPr/>
            <a:lstStyle/>
            <a:p>
              <a:endParaRPr lang="en-US"/>
            </a:p>
          </p:txBody>
        </p:sp>
        <p:sp>
          <p:nvSpPr>
            <p:cNvPr id="48301" name="Freeform 167"/>
            <p:cNvSpPr>
              <a:spLocks/>
            </p:cNvSpPr>
            <p:nvPr/>
          </p:nvSpPr>
          <p:spPr bwMode="auto">
            <a:xfrm>
              <a:off x="4823" y="12478"/>
              <a:ext cx="24" cy="60"/>
            </a:xfrm>
            <a:custGeom>
              <a:avLst/>
              <a:gdLst>
                <a:gd name="T0" fmla="*/ 0 w 24"/>
                <a:gd name="T1" fmla="*/ 0 h 60"/>
                <a:gd name="T2" fmla="*/ 12 w 24"/>
                <a:gd name="T3" fmla="*/ 30 h 60"/>
                <a:gd name="T4" fmla="*/ 24 w 24"/>
                <a:gd name="T5" fmla="*/ 60 h 60"/>
                <a:gd name="T6" fmla="*/ 0 60000 65536"/>
                <a:gd name="T7" fmla="*/ 0 60000 65536"/>
                <a:gd name="T8" fmla="*/ 0 60000 65536"/>
                <a:gd name="T9" fmla="*/ 0 w 24"/>
                <a:gd name="T10" fmla="*/ 0 h 60"/>
                <a:gd name="T11" fmla="*/ 24 w 24"/>
                <a:gd name="T12" fmla="*/ 60 h 60"/>
              </a:gdLst>
              <a:ahLst/>
              <a:cxnLst>
                <a:cxn ang="T6">
                  <a:pos x="T0" y="T1"/>
                </a:cxn>
                <a:cxn ang="T7">
                  <a:pos x="T2" y="T3"/>
                </a:cxn>
                <a:cxn ang="T8">
                  <a:pos x="T4" y="T5"/>
                </a:cxn>
              </a:cxnLst>
              <a:rect l="T9" t="T10" r="T11" b="T12"/>
              <a:pathLst>
                <a:path w="24" h="60">
                  <a:moveTo>
                    <a:pt x="0" y="0"/>
                  </a:moveTo>
                  <a:lnTo>
                    <a:pt x="12" y="30"/>
                  </a:lnTo>
                  <a:lnTo>
                    <a:pt x="24" y="60"/>
                  </a:lnTo>
                </a:path>
              </a:pathLst>
            </a:custGeom>
            <a:noFill/>
            <a:ln w="57150">
              <a:solidFill>
                <a:srgbClr val="993300"/>
              </a:solidFill>
              <a:round/>
              <a:headEnd/>
              <a:tailEnd/>
            </a:ln>
          </p:spPr>
          <p:txBody>
            <a:bodyPr/>
            <a:lstStyle/>
            <a:p>
              <a:endParaRPr lang="en-US"/>
            </a:p>
          </p:txBody>
        </p:sp>
        <p:sp>
          <p:nvSpPr>
            <p:cNvPr id="48302" name="Line 168"/>
            <p:cNvSpPr>
              <a:spLocks noChangeShapeType="1"/>
            </p:cNvSpPr>
            <p:nvPr/>
          </p:nvSpPr>
          <p:spPr bwMode="auto">
            <a:xfrm>
              <a:off x="4847" y="12538"/>
              <a:ext cx="18" cy="60"/>
            </a:xfrm>
            <a:prstGeom prst="line">
              <a:avLst/>
            </a:prstGeom>
            <a:noFill/>
            <a:ln w="57150">
              <a:solidFill>
                <a:srgbClr val="993300"/>
              </a:solidFill>
              <a:round/>
              <a:headEnd/>
              <a:tailEnd/>
            </a:ln>
          </p:spPr>
          <p:txBody>
            <a:bodyPr/>
            <a:lstStyle/>
            <a:p>
              <a:endParaRPr lang="en-US"/>
            </a:p>
          </p:txBody>
        </p:sp>
        <p:sp>
          <p:nvSpPr>
            <p:cNvPr id="48303" name="Freeform 169"/>
            <p:cNvSpPr>
              <a:spLocks/>
            </p:cNvSpPr>
            <p:nvPr/>
          </p:nvSpPr>
          <p:spPr bwMode="auto">
            <a:xfrm>
              <a:off x="4865" y="12598"/>
              <a:ext cx="24" cy="54"/>
            </a:xfrm>
            <a:custGeom>
              <a:avLst/>
              <a:gdLst>
                <a:gd name="T0" fmla="*/ 0 w 24"/>
                <a:gd name="T1" fmla="*/ 0 h 54"/>
                <a:gd name="T2" fmla="*/ 12 w 24"/>
                <a:gd name="T3" fmla="*/ 30 h 54"/>
                <a:gd name="T4" fmla="*/ 24 w 24"/>
                <a:gd name="T5" fmla="*/ 54 h 54"/>
                <a:gd name="T6" fmla="*/ 0 60000 65536"/>
                <a:gd name="T7" fmla="*/ 0 60000 65536"/>
                <a:gd name="T8" fmla="*/ 0 60000 65536"/>
                <a:gd name="T9" fmla="*/ 0 w 24"/>
                <a:gd name="T10" fmla="*/ 0 h 54"/>
                <a:gd name="T11" fmla="*/ 24 w 24"/>
                <a:gd name="T12" fmla="*/ 54 h 54"/>
              </a:gdLst>
              <a:ahLst/>
              <a:cxnLst>
                <a:cxn ang="T6">
                  <a:pos x="T0" y="T1"/>
                </a:cxn>
                <a:cxn ang="T7">
                  <a:pos x="T2" y="T3"/>
                </a:cxn>
                <a:cxn ang="T8">
                  <a:pos x="T4" y="T5"/>
                </a:cxn>
              </a:cxnLst>
              <a:rect l="T9" t="T10" r="T11" b="T12"/>
              <a:pathLst>
                <a:path w="24" h="54">
                  <a:moveTo>
                    <a:pt x="0" y="0"/>
                  </a:moveTo>
                  <a:lnTo>
                    <a:pt x="12" y="30"/>
                  </a:lnTo>
                  <a:lnTo>
                    <a:pt x="24" y="54"/>
                  </a:lnTo>
                </a:path>
              </a:pathLst>
            </a:custGeom>
            <a:noFill/>
            <a:ln w="57150">
              <a:solidFill>
                <a:srgbClr val="993300"/>
              </a:solidFill>
              <a:round/>
              <a:headEnd/>
              <a:tailEnd/>
            </a:ln>
          </p:spPr>
          <p:txBody>
            <a:bodyPr/>
            <a:lstStyle/>
            <a:p>
              <a:endParaRPr lang="en-US"/>
            </a:p>
          </p:txBody>
        </p:sp>
        <p:sp>
          <p:nvSpPr>
            <p:cNvPr id="48304" name="Line 170"/>
            <p:cNvSpPr>
              <a:spLocks noChangeShapeType="1"/>
            </p:cNvSpPr>
            <p:nvPr/>
          </p:nvSpPr>
          <p:spPr bwMode="auto">
            <a:xfrm>
              <a:off x="4889" y="12652"/>
              <a:ext cx="18" cy="48"/>
            </a:xfrm>
            <a:prstGeom prst="line">
              <a:avLst/>
            </a:prstGeom>
            <a:noFill/>
            <a:ln w="57150">
              <a:solidFill>
                <a:srgbClr val="993300"/>
              </a:solidFill>
              <a:round/>
              <a:headEnd/>
              <a:tailEnd/>
            </a:ln>
          </p:spPr>
          <p:txBody>
            <a:bodyPr/>
            <a:lstStyle/>
            <a:p>
              <a:endParaRPr lang="en-US"/>
            </a:p>
          </p:txBody>
        </p:sp>
        <p:sp>
          <p:nvSpPr>
            <p:cNvPr id="48305" name="Freeform 171"/>
            <p:cNvSpPr>
              <a:spLocks/>
            </p:cNvSpPr>
            <p:nvPr/>
          </p:nvSpPr>
          <p:spPr bwMode="auto">
            <a:xfrm>
              <a:off x="4907" y="12700"/>
              <a:ext cx="24" cy="42"/>
            </a:xfrm>
            <a:custGeom>
              <a:avLst/>
              <a:gdLst>
                <a:gd name="T0" fmla="*/ 0 w 24"/>
                <a:gd name="T1" fmla="*/ 0 h 42"/>
                <a:gd name="T2" fmla="*/ 12 w 24"/>
                <a:gd name="T3" fmla="*/ 24 h 42"/>
                <a:gd name="T4" fmla="*/ 24 w 24"/>
                <a:gd name="T5" fmla="*/ 42 h 42"/>
                <a:gd name="T6" fmla="*/ 0 60000 65536"/>
                <a:gd name="T7" fmla="*/ 0 60000 65536"/>
                <a:gd name="T8" fmla="*/ 0 60000 65536"/>
                <a:gd name="T9" fmla="*/ 0 w 24"/>
                <a:gd name="T10" fmla="*/ 0 h 42"/>
                <a:gd name="T11" fmla="*/ 24 w 24"/>
                <a:gd name="T12" fmla="*/ 42 h 42"/>
              </a:gdLst>
              <a:ahLst/>
              <a:cxnLst>
                <a:cxn ang="T6">
                  <a:pos x="T0" y="T1"/>
                </a:cxn>
                <a:cxn ang="T7">
                  <a:pos x="T2" y="T3"/>
                </a:cxn>
                <a:cxn ang="T8">
                  <a:pos x="T4" y="T5"/>
                </a:cxn>
              </a:cxnLst>
              <a:rect l="T9" t="T10" r="T11" b="T12"/>
              <a:pathLst>
                <a:path w="24" h="42">
                  <a:moveTo>
                    <a:pt x="0" y="0"/>
                  </a:moveTo>
                  <a:lnTo>
                    <a:pt x="12" y="24"/>
                  </a:lnTo>
                  <a:lnTo>
                    <a:pt x="24" y="42"/>
                  </a:lnTo>
                </a:path>
              </a:pathLst>
            </a:custGeom>
            <a:noFill/>
            <a:ln w="57150">
              <a:solidFill>
                <a:srgbClr val="993300"/>
              </a:solidFill>
              <a:round/>
              <a:headEnd/>
              <a:tailEnd/>
            </a:ln>
          </p:spPr>
          <p:txBody>
            <a:bodyPr/>
            <a:lstStyle/>
            <a:p>
              <a:endParaRPr lang="en-US"/>
            </a:p>
          </p:txBody>
        </p:sp>
        <p:sp>
          <p:nvSpPr>
            <p:cNvPr id="48306" name="Line 172"/>
            <p:cNvSpPr>
              <a:spLocks noChangeShapeType="1"/>
            </p:cNvSpPr>
            <p:nvPr/>
          </p:nvSpPr>
          <p:spPr bwMode="auto">
            <a:xfrm>
              <a:off x="4931" y="12742"/>
              <a:ext cx="18" cy="36"/>
            </a:xfrm>
            <a:prstGeom prst="line">
              <a:avLst/>
            </a:prstGeom>
            <a:noFill/>
            <a:ln w="57150">
              <a:solidFill>
                <a:srgbClr val="993300"/>
              </a:solidFill>
              <a:round/>
              <a:headEnd/>
              <a:tailEnd/>
            </a:ln>
          </p:spPr>
          <p:txBody>
            <a:bodyPr/>
            <a:lstStyle/>
            <a:p>
              <a:endParaRPr lang="en-US"/>
            </a:p>
          </p:txBody>
        </p:sp>
        <p:sp>
          <p:nvSpPr>
            <p:cNvPr id="48307" name="Freeform 173"/>
            <p:cNvSpPr>
              <a:spLocks/>
            </p:cNvSpPr>
            <p:nvPr/>
          </p:nvSpPr>
          <p:spPr bwMode="auto">
            <a:xfrm>
              <a:off x="4949" y="12778"/>
              <a:ext cx="24" cy="30"/>
            </a:xfrm>
            <a:custGeom>
              <a:avLst/>
              <a:gdLst>
                <a:gd name="T0" fmla="*/ 0 w 24"/>
                <a:gd name="T1" fmla="*/ 0 h 30"/>
                <a:gd name="T2" fmla="*/ 12 w 24"/>
                <a:gd name="T3" fmla="*/ 18 h 30"/>
                <a:gd name="T4" fmla="*/ 24 w 24"/>
                <a:gd name="T5" fmla="*/ 30 h 30"/>
                <a:gd name="T6" fmla="*/ 0 60000 65536"/>
                <a:gd name="T7" fmla="*/ 0 60000 65536"/>
                <a:gd name="T8" fmla="*/ 0 60000 65536"/>
                <a:gd name="T9" fmla="*/ 0 w 24"/>
                <a:gd name="T10" fmla="*/ 0 h 30"/>
                <a:gd name="T11" fmla="*/ 24 w 24"/>
                <a:gd name="T12" fmla="*/ 30 h 30"/>
              </a:gdLst>
              <a:ahLst/>
              <a:cxnLst>
                <a:cxn ang="T6">
                  <a:pos x="T0" y="T1"/>
                </a:cxn>
                <a:cxn ang="T7">
                  <a:pos x="T2" y="T3"/>
                </a:cxn>
                <a:cxn ang="T8">
                  <a:pos x="T4" y="T5"/>
                </a:cxn>
              </a:cxnLst>
              <a:rect l="T9" t="T10" r="T11" b="T12"/>
              <a:pathLst>
                <a:path w="24" h="30">
                  <a:moveTo>
                    <a:pt x="0" y="0"/>
                  </a:moveTo>
                  <a:lnTo>
                    <a:pt x="12" y="18"/>
                  </a:lnTo>
                  <a:lnTo>
                    <a:pt x="24" y="30"/>
                  </a:lnTo>
                </a:path>
              </a:pathLst>
            </a:custGeom>
            <a:noFill/>
            <a:ln w="57150">
              <a:solidFill>
                <a:srgbClr val="993300"/>
              </a:solidFill>
              <a:round/>
              <a:headEnd/>
              <a:tailEnd/>
            </a:ln>
          </p:spPr>
          <p:txBody>
            <a:bodyPr/>
            <a:lstStyle/>
            <a:p>
              <a:endParaRPr lang="en-US"/>
            </a:p>
          </p:txBody>
        </p:sp>
        <p:sp>
          <p:nvSpPr>
            <p:cNvPr id="48308" name="Line 174"/>
            <p:cNvSpPr>
              <a:spLocks noChangeShapeType="1"/>
            </p:cNvSpPr>
            <p:nvPr/>
          </p:nvSpPr>
          <p:spPr bwMode="auto">
            <a:xfrm>
              <a:off x="4973" y="12808"/>
              <a:ext cx="24" cy="18"/>
            </a:xfrm>
            <a:prstGeom prst="line">
              <a:avLst/>
            </a:prstGeom>
            <a:noFill/>
            <a:ln w="57150">
              <a:solidFill>
                <a:srgbClr val="993300"/>
              </a:solidFill>
              <a:round/>
              <a:headEnd/>
              <a:tailEnd/>
            </a:ln>
          </p:spPr>
          <p:txBody>
            <a:bodyPr/>
            <a:lstStyle/>
            <a:p>
              <a:endParaRPr lang="en-US"/>
            </a:p>
          </p:txBody>
        </p:sp>
        <p:sp>
          <p:nvSpPr>
            <p:cNvPr id="48309" name="Line 175"/>
            <p:cNvSpPr>
              <a:spLocks noChangeShapeType="1"/>
            </p:cNvSpPr>
            <p:nvPr/>
          </p:nvSpPr>
          <p:spPr bwMode="auto">
            <a:xfrm>
              <a:off x="4997" y="12826"/>
              <a:ext cx="18" cy="12"/>
            </a:xfrm>
            <a:prstGeom prst="line">
              <a:avLst/>
            </a:prstGeom>
            <a:noFill/>
            <a:ln w="57150">
              <a:solidFill>
                <a:srgbClr val="993300"/>
              </a:solidFill>
              <a:round/>
              <a:headEnd/>
              <a:tailEnd/>
            </a:ln>
          </p:spPr>
          <p:txBody>
            <a:bodyPr/>
            <a:lstStyle/>
            <a:p>
              <a:endParaRPr lang="en-US"/>
            </a:p>
          </p:txBody>
        </p:sp>
        <p:sp>
          <p:nvSpPr>
            <p:cNvPr id="48310" name="Freeform 176"/>
            <p:cNvSpPr>
              <a:spLocks/>
            </p:cNvSpPr>
            <p:nvPr/>
          </p:nvSpPr>
          <p:spPr bwMode="auto">
            <a:xfrm>
              <a:off x="5015" y="12838"/>
              <a:ext cx="24" cy="12"/>
            </a:xfrm>
            <a:custGeom>
              <a:avLst/>
              <a:gdLst>
                <a:gd name="T0" fmla="*/ 0 w 24"/>
                <a:gd name="T1" fmla="*/ 0 h 12"/>
                <a:gd name="T2" fmla="*/ 12 w 24"/>
                <a:gd name="T3" fmla="*/ 6 h 12"/>
                <a:gd name="T4" fmla="*/ 24 w 24"/>
                <a:gd name="T5" fmla="*/ 12 h 12"/>
                <a:gd name="T6" fmla="*/ 0 60000 65536"/>
                <a:gd name="T7" fmla="*/ 0 60000 65536"/>
                <a:gd name="T8" fmla="*/ 0 60000 65536"/>
                <a:gd name="T9" fmla="*/ 0 w 24"/>
                <a:gd name="T10" fmla="*/ 0 h 12"/>
                <a:gd name="T11" fmla="*/ 24 w 24"/>
                <a:gd name="T12" fmla="*/ 12 h 12"/>
              </a:gdLst>
              <a:ahLst/>
              <a:cxnLst>
                <a:cxn ang="T6">
                  <a:pos x="T0" y="T1"/>
                </a:cxn>
                <a:cxn ang="T7">
                  <a:pos x="T2" y="T3"/>
                </a:cxn>
                <a:cxn ang="T8">
                  <a:pos x="T4" y="T5"/>
                </a:cxn>
              </a:cxnLst>
              <a:rect l="T9" t="T10" r="T11" b="T12"/>
              <a:pathLst>
                <a:path w="24" h="12">
                  <a:moveTo>
                    <a:pt x="0" y="0"/>
                  </a:moveTo>
                  <a:lnTo>
                    <a:pt x="12" y="6"/>
                  </a:lnTo>
                  <a:lnTo>
                    <a:pt x="24" y="12"/>
                  </a:lnTo>
                </a:path>
              </a:pathLst>
            </a:custGeom>
            <a:noFill/>
            <a:ln w="57150">
              <a:solidFill>
                <a:srgbClr val="993300"/>
              </a:solidFill>
              <a:round/>
              <a:headEnd/>
              <a:tailEnd/>
            </a:ln>
          </p:spPr>
          <p:txBody>
            <a:bodyPr/>
            <a:lstStyle/>
            <a:p>
              <a:endParaRPr lang="en-US"/>
            </a:p>
          </p:txBody>
        </p:sp>
        <p:sp>
          <p:nvSpPr>
            <p:cNvPr id="48311" name="Line 177"/>
            <p:cNvSpPr>
              <a:spLocks noChangeShapeType="1"/>
            </p:cNvSpPr>
            <p:nvPr/>
          </p:nvSpPr>
          <p:spPr bwMode="auto">
            <a:xfrm>
              <a:off x="5039" y="12850"/>
              <a:ext cx="18" cy="6"/>
            </a:xfrm>
            <a:prstGeom prst="line">
              <a:avLst/>
            </a:prstGeom>
            <a:noFill/>
            <a:ln w="57150">
              <a:solidFill>
                <a:srgbClr val="993300"/>
              </a:solidFill>
              <a:round/>
              <a:headEnd/>
              <a:tailEnd/>
            </a:ln>
          </p:spPr>
          <p:txBody>
            <a:bodyPr/>
            <a:lstStyle/>
            <a:p>
              <a:endParaRPr lang="en-US"/>
            </a:p>
          </p:txBody>
        </p:sp>
        <p:sp>
          <p:nvSpPr>
            <p:cNvPr id="48312" name="Freeform 178"/>
            <p:cNvSpPr>
              <a:spLocks/>
            </p:cNvSpPr>
            <p:nvPr/>
          </p:nvSpPr>
          <p:spPr bwMode="auto">
            <a:xfrm>
              <a:off x="5057" y="12856"/>
              <a:ext cx="24" cy="1"/>
            </a:xfrm>
            <a:custGeom>
              <a:avLst/>
              <a:gdLst>
                <a:gd name="T0" fmla="*/ 0 w 24"/>
                <a:gd name="T1" fmla="*/ 0 h 1"/>
                <a:gd name="T2" fmla="*/ 12 w 24"/>
                <a:gd name="T3" fmla="*/ 0 h 1"/>
                <a:gd name="T4" fmla="*/ 24 w 24"/>
                <a:gd name="T5" fmla="*/ 0 h 1"/>
                <a:gd name="T6" fmla="*/ 0 60000 65536"/>
                <a:gd name="T7" fmla="*/ 0 60000 65536"/>
                <a:gd name="T8" fmla="*/ 0 60000 65536"/>
                <a:gd name="T9" fmla="*/ 0 w 24"/>
                <a:gd name="T10" fmla="*/ 0 h 1"/>
                <a:gd name="T11" fmla="*/ 24 w 24"/>
                <a:gd name="T12" fmla="*/ 1 h 1"/>
              </a:gdLst>
              <a:ahLst/>
              <a:cxnLst>
                <a:cxn ang="T6">
                  <a:pos x="T0" y="T1"/>
                </a:cxn>
                <a:cxn ang="T7">
                  <a:pos x="T2" y="T3"/>
                </a:cxn>
                <a:cxn ang="T8">
                  <a:pos x="T4" y="T5"/>
                </a:cxn>
              </a:cxnLst>
              <a:rect l="T9" t="T10" r="T11" b="T12"/>
              <a:pathLst>
                <a:path w="24" h="1">
                  <a:moveTo>
                    <a:pt x="0" y="0"/>
                  </a:moveTo>
                  <a:lnTo>
                    <a:pt x="12" y="0"/>
                  </a:lnTo>
                  <a:lnTo>
                    <a:pt x="24" y="0"/>
                  </a:lnTo>
                </a:path>
              </a:pathLst>
            </a:custGeom>
            <a:noFill/>
            <a:ln w="57150">
              <a:solidFill>
                <a:srgbClr val="993300"/>
              </a:solidFill>
              <a:round/>
              <a:headEnd/>
              <a:tailEnd/>
            </a:ln>
          </p:spPr>
          <p:txBody>
            <a:bodyPr/>
            <a:lstStyle/>
            <a:p>
              <a:endParaRPr lang="en-US"/>
            </a:p>
          </p:txBody>
        </p:sp>
        <p:sp>
          <p:nvSpPr>
            <p:cNvPr id="48313" name="Line 179"/>
            <p:cNvSpPr>
              <a:spLocks noChangeShapeType="1"/>
            </p:cNvSpPr>
            <p:nvPr/>
          </p:nvSpPr>
          <p:spPr bwMode="auto">
            <a:xfrm>
              <a:off x="5081" y="12856"/>
              <a:ext cx="18" cy="1"/>
            </a:xfrm>
            <a:prstGeom prst="line">
              <a:avLst/>
            </a:prstGeom>
            <a:noFill/>
            <a:ln w="57150">
              <a:solidFill>
                <a:srgbClr val="993300"/>
              </a:solidFill>
              <a:round/>
              <a:headEnd/>
              <a:tailEnd/>
            </a:ln>
          </p:spPr>
          <p:txBody>
            <a:bodyPr/>
            <a:lstStyle/>
            <a:p>
              <a:endParaRPr lang="en-US"/>
            </a:p>
          </p:txBody>
        </p:sp>
        <p:sp>
          <p:nvSpPr>
            <p:cNvPr id="48314" name="Freeform 180"/>
            <p:cNvSpPr>
              <a:spLocks/>
            </p:cNvSpPr>
            <p:nvPr/>
          </p:nvSpPr>
          <p:spPr bwMode="auto">
            <a:xfrm>
              <a:off x="5099" y="12856"/>
              <a:ext cx="24" cy="1"/>
            </a:xfrm>
            <a:custGeom>
              <a:avLst/>
              <a:gdLst>
                <a:gd name="T0" fmla="*/ 0 w 24"/>
                <a:gd name="T1" fmla="*/ 0 h 1"/>
                <a:gd name="T2" fmla="*/ 12 w 24"/>
                <a:gd name="T3" fmla="*/ 0 h 1"/>
                <a:gd name="T4" fmla="*/ 24 w 24"/>
                <a:gd name="T5" fmla="*/ 0 h 1"/>
                <a:gd name="T6" fmla="*/ 0 60000 65536"/>
                <a:gd name="T7" fmla="*/ 0 60000 65536"/>
                <a:gd name="T8" fmla="*/ 0 60000 65536"/>
                <a:gd name="T9" fmla="*/ 0 w 24"/>
                <a:gd name="T10" fmla="*/ 0 h 1"/>
                <a:gd name="T11" fmla="*/ 24 w 24"/>
                <a:gd name="T12" fmla="*/ 1 h 1"/>
              </a:gdLst>
              <a:ahLst/>
              <a:cxnLst>
                <a:cxn ang="T6">
                  <a:pos x="T0" y="T1"/>
                </a:cxn>
                <a:cxn ang="T7">
                  <a:pos x="T2" y="T3"/>
                </a:cxn>
                <a:cxn ang="T8">
                  <a:pos x="T4" y="T5"/>
                </a:cxn>
              </a:cxnLst>
              <a:rect l="T9" t="T10" r="T11" b="T12"/>
              <a:pathLst>
                <a:path w="24" h="1">
                  <a:moveTo>
                    <a:pt x="0" y="0"/>
                  </a:moveTo>
                  <a:lnTo>
                    <a:pt x="12" y="0"/>
                  </a:lnTo>
                  <a:lnTo>
                    <a:pt x="24" y="0"/>
                  </a:lnTo>
                </a:path>
              </a:pathLst>
            </a:custGeom>
            <a:noFill/>
            <a:ln w="57150">
              <a:solidFill>
                <a:srgbClr val="993300"/>
              </a:solidFill>
              <a:round/>
              <a:headEnd/>
              <a:tailEnd/>
            </a:ln>
          </p:spPr>
          <p:txBody>
            <a:bodyPr/>
            <a:lstStyle/>
            <a:p>
              <a:endParaRPr lang="en-US"/>
            </a:p>
          </p:txBody>
        </p:sp>
        <p:sp>
          <p:nvSpPr>
            <p:cNvPr id="48315" name="Line 181"/>
            <p:cNvSpPr>
              <a:spLocks noChangeShapeType="1"/>
            </p:cNvSpPr>
            <p:nvPr/>
          </p:nvSpPr>
          <p:spPr bwMode="auto">
            <a:xfrm>
              <a:off x="5123" y="12856"/>
              <a:ext cx="18" cy="1"/>
            </a:xfrm>
            <a:prstGeom prst="line">
              <a:avLst/>
            </a:prstGeom>
            <a:noFill/>
            <a:ln w="57150">
              <a:solidFill>
                <a:srgbClr val="993300"/>
              </a:solidFill>
              <a:round/>
              <a:headEnd/>
              <a:tailEnd/>
            </a:ln>
          </p:spPr>
          <p:txBody>
            <a:bodyPr/>
            <a:lstStyle/>
            <a:p>
              <a:endParaRPr lang="en-US"/>
            </a:p>
          </p:txBody>
        </p:sp>
        <p:sp>
          <p:nvSpPr>
            <p:cNvPr id="48316" name="Line 182"/>
            <p:cNvSpPr>
              <a:spLocks noChangeShapeType="1"/>
            </p:cNvSpPr>
            <p:nvPr/>
          </p:nvSpPr>
          <p:spPr bwMode="auto">
            <a:xfrm>
              <a:off x="5141" y="12856"/>
              <a:ext cx="24" cy="1"/>
            </a:xfrm>
            <a:prstGeom prst="line">
              <a:avLst/>
            </a:prstGeom>
            <a:noFill/>
            <a:ln w="57150">
              <a:solidFill>
                <a:srgbClr val="993300"/>
              </a:solidFill>
              <a:round/>
              <a:headEnd/>
              <a:tailEnd/>
            </a:ln>
          </p:spPr>
          <p:txBody>
            <a:bodyPr/>
            <a:lstStyle/>
            <a:p>
              <a:endParaRPr lang="en-US"/>
            </a:p>
          </p:txBody>
        </p:sp>
        <p:sp>
          <p:nvSpPr>
            <p:cNvPr id="48317" name="Freeform 183"/>
            <p:cNvSpPr>
              <a:spLocks/>
            </p:cNvSpPr>
            <p:nvPr/>
          </p:nvSpPr>
          <p:spPr bwMode="auto">
            <a:xfrm>
              <a:off x="5165" y="12856"/>
              <a:ext cx="24" cy="6"/>
            </a:xfrm>
            <a:custGeom>
              <a:avLst/>
              <a:gdLst>
                <a:gd name="T0" fmla="*/ 0 w 24"/>
                <a:gd name="T1" fmla="*/ 0 h 6"/>
                <a:gd name="T2" fmla="*/ 12 w 24"/>
                <a:gd name="T3" fmla="*/ 0 h 6"/>
                <a:gd name="T4" fmla="*/ 24 w 24"/>
                <a:gd name="T5" fmla="*/ 6 h 6"/>
                <a:gd name="T6" fmla="*/ 0 60000 65536"/>
                <a:gd name="T7" fmla="*/ 0 60000 65536"/>
                <a:gd name="T8" fmla="*/ 0 60000 65536"/>
                <a:gd name="T9" fmla="*/ 0 w 24"/>
                <a:gd name="T10" fmla="*/ 0 h 6"/>
                <a:gd name="T11" fmla="*/ 24 w 24"/>
                <a:gd name="T12" fmla="*/ 6 h 6"/>
              </a:gdLst>
              <a:ahLst/>
              <a:cxnLst>
                <a:cxn ang="T6">
                  <a:pos x="T0" y="T1"/>
                </a:cxn>
                <a:cxn ang="T7">
                  <a:pos x="T2" y="T3"/>
                </a:cxn>
                <a:cxn ang="T8">
                  <a:pos x="T4" y="T5"/>
                </a:cxn>
              </a:cxnLst>
              <a:rect l="T9" t="T10" r="T11" b="T12"/>
              <a:pathLst>
                <a:path w="24" h="6">
                  <a:moveTo>
                    <a:pt x="0" y="0"/>
                  </a:moveTo>
                  <a:lnTo>
                    <a:pt x="12" y="0"/>
                  </a:lnTo>
                  <a:lnTo>
                    <a:pt x="24" y="6"/>
                  </a:lnTo>
                </a:path>
              </a:pathLst>
            </a:custGeom>
            <a:noFill/>
            <a:ln w="57150">
              <a:solidFill>
                <a:srgbClr val="993300"/>
              </a:solidFill>
              <a:round/>
              <a:headEnd/>
              <a:tailEnd/>
            </a:ln>
          </p:spPr>
          <p:txBody>
            <a:bodyPr/>
            <a:lstStyle/>
            <a:p>
              <a:endParaRPr lang="en-US"/>
            </a:p>
          </p:txBody>
        </p:sp>
        <p:sp>
          <p:nvSpPr>
            <p:cNvPr id="48318" name="Freeform 184"/>
            <p:cNvSpPr>
              <a:spLocks/>
            </p:cNvSpPr>
            <p:nvPr/>
          </p:nvSpPr>
          <p:spPr bwMode="auto">
            <a:xfrm>
              <a:off x="5189" y="12862"/>
              <a:ext cx="18" cy="1"/>
            </a:xfrm>
            <a:custGeom>
              <a:avLst/>
              <a:gdLst>
                <a:gd name="T0" fmla="*/ 0 w 18"/>
                <a:gd name="T1" fmla="*/ 0 h 1"/>
                <a:gd name="T2" fmla="*/ 6 w 18"/>
                <a:gd name="T3" fmla="*/ 0 h 1"/>
                <a:gd name="T4" fmla="*/ 18 w 18"/>
                <a:gd name="T5" fmla="*/ 0 h 1"/>
                <a:gd name="T6" fmla="*/ 0 60000 65536"/>
                <a:gd name="T7" fmla="*/ 0 60000 65536"/>
                <a:gd name="T8" fmla="*/ 0 60000 65536"/>
                <a:gd name="T9" fmla="*/ 0 w 18"/>
                <a:gd name="T10" fmla="*/ 0 h 1"/>
                <a:gd name="T11" fmla="*/ 18 w 18"/>
                <a:gd name="T12" fmla="*/ 1 h 1"/>
              </a:gdLst>
              <a:ahLst/>
              <a:cxnLst>
                <a:cxn ang="T6">
                  <a:pos x="T0" y="T1"/>
                </a:cxn>
                <a:cxn ang="T7">
                  <a:pos x="T2" y="T3"/>
                </a:cxn>
                <a:cxn ang="T8">
                  <a:pos x="T4" y="T5"/>
                </a:cxn>
              </a:cxnLst>
              <a:rect l="T9" t="T10" r="T11" b="T12"/>
              <a:pathLst>
                <a:path w="18" h="1">
                  <a:moveTo>
                    <a:pt x="0" y="0"/>
                  </a:moveTo>
                  <a:lnTo>
                    <a:pt x="6" y="0"/>
                  </a:lnTo>
                  <a:lnTo>
                    <a:pt x="18" y="0"/>
                  </a:lnTo>
                </a:path>
              </a:pathLst>
            </a:custGeom>
            <a:noFill/>
            <a:ln w="57150">
              <a:solidFill>
                <a:srgbClr val="993300"/>
              </a:solidFill>
              <a:round/>
              <a:headEnd/>
              <a:tailEnd/>
            </a:ln>
          </p:spPr>
          <p:txBody>
            <a:bodyPr/>
            <a:lstStyle/>
            <a:p>
              <a:endParaRPr lang="en-US"/>
            </a:p>
          </p:txBody>
        </p:sp>
        <p:sp>
          <p:nvSpPr>
            <p:cNvPr id="48319" name="Freeform 185"/>
            <p:cNvSpPr>
              <a:spLocks/>
            </p:cNvSpPr>
            <p:nvPr/>
          </p:nvSpPr>
          <p:spPr bwMode="auto">
            <a:xfrm>
              <a:off x="5207" y="12862"/>
              <a:ext cx="24" cy="12"/>
            </a:xfrm>
            <a:custGeom>
              <a:avLst/>
              <a:gdLst>
                <a:gd name="T0" fmla="*/ 0 w 24"/>
                <a:gd name="T1" fmla="*/ 0 h 12"/>
                <a:gd name="T2" fmla="*/ 12 w 24"/>
                <a:gd name="T3" fmla="*/ 6 h 12"/>
                <a:gd name="T4" fmla="*/ 24 w 24"/>
                <a:gd name="T5" fmla="*/ 12 h 12"/>
                <a:gd name="T6" fmla="*/ 0 60000 65536"/>
                <a:gd name="T7" fmla="*/ 0 60000 65536"/>
                <a:gd name="T8" fmla="*/ 0 60000 65536"/>
                <a:gd name="T9" fmla="*/ 0 w 24"/>
                <a:gd name="T10" fmla="*/ 0 h 12"/>
                <a:gd name="T11" fmla="*/ 24 w 24"/>
                <a:gd name="T12" fmla="*/ 12 h 12"/>
              </a:gdLst>
              <a:ahLst/>
              <a:cxnLst>
                <a:cxn ang="T6">
                  <a:pos x="T0" y="T1"/>
                </a:cxn>
                <a:cxn ang="T7">
                  <a:pos x="T2" y="T3"/>
                </a:cxn>
                <a:cxn ang="T8">
                  <a:pos x="T4" y="T5"/>
                </a:cxn>
              </a:cxnLst>
              <a:rect l="T9" t="T10" r="T11" b="T12"/>
              <a:pathLst>
                <a:path w="24" h="12">
                  <a:moveTo>
                    <a:pt x="0" y="0"/>
                  </a:moveTo>
                  <a:lnTo>
                    <a:pt x="12" y="6"/>
                  </a:lnTo>
                  <a:lnTo>
                    <a:pt x="24" y="12"/>
                  </a:lnTo>
                </a:path>
              </a:pathLst>
            </a:custGeom>
            <a:noFill/>
            <a:ln w="57150">
              <a:solidFill>
                <a:srgbClr val="993300"/>
              </a:solidFill>
              <a:round/>
              <a:headEnd/>
              <a:tailEnd/>
            </a:ln>
          </p:spPr>
          <p:txBody>
            <a:bodyPr/>
            <a:lstStyle/>
            <a:p>
              <a:endParaRPr lang="en-US"/>
            </a:p>
          </p:txBody>
        </p:sp>
        <p:sp>
          <p:nvSpPr>
            <p:cNvPr id="48320" name="Line 186"/>
            <p:cNvSpPr>
              <a:spLocks noChangeShapeType="1"/>
            </p:cNvSpPr>
            <p:nvPr/>
          </p:nvSpPr>
          <p:spPr bwMode="auto">
            <a:xfrm>
              <a:off x="5231" y="12874"/>
              <a:ext cx="18" cy="12"/>
            </a:xfrm>
            <a:prstGeom prst="line">
              <a:avLst/>
            </a:prstGeom>
            <a:noFill/>
            <a:ln w="57150">
              <a:solidFill>
                <a:srgbClr val="993300"/>
              </a:solidFill>
              <a:round/>
              <a:headEnd/>
              <a:tailEnd/>
            </a:ln>
          </p:spPr>
          <p:txBody>
            <a:bodyPr/>
            <a:lstStyle/>
            <a:p>
              <a:endParaRPr lang="en-US"/>
            </a:p>
          </p:txBody>
        </p:sp>
        <p:sp>
          <p:nvSpPr>
            <p:cNvPr id="48321" name="Freeform 187"/>
            <p:cNvSpPr>
              <a:spLocks/>
            </p:cNvSpPr>
            <p:nvPr/>
          </p:nvSpPr>
          <p:spPr bwMode="auto">
            <a:xfrm>
              <a:off x="5249" y="12886"/>
              <a:ext cx="24" cy="12"/>
            </a:xfrm>
            <a:custGeom>
              <a:avLst/>
              <a:gdLst>
                <a:gd name="T0" fmla="*/ 0 w 24"/>
                <a:gd name="T1" fmla="*/ 0 h 12"/>
                <a:gd name="T2" fmla="*/ 12 w 24"/>
                <a:gd name="T3" fmla="*/ 6 h 12"/>
                <a:gd name="T4" fmla="*/ 24 w 24"/>
                <a:gd name="T5" fmla="*/ 12 h 12"/>
                <a:gd name="T6" fmla="*/ 0 60000 65536"/>
                <a:gd name="T7" fmla="*/ 0 60000 65536"/>
                <a:gd name="T8" fmla="*/ 0 60000 65536"/>
                <a:gd name="T9" fmla="*/ 0 w 24"/>
                <a:gd name="T10" fmla="*/ 0 h 12"/>
                <a:gd name="T11" fmla="*/ 24 w 24"/>
                <a:gd name="T12" fmla="*/ 12 h 12"/>
              </a:gdLst>
              <a:ahLst/>
              <a:cxnLst>
                <a:cxn ang="T6">
                  <a:pos x="T0" y="T1"/>
                </a:cxn>
                <a:cxn ang="T7">
                  <a:pos x="T2" y="T3"/>
                </a:cxn>
                <a:cxn ang="T8">
                  <a:pos x="T4" y="T5"/>
                </a:cxn>
              </a:cxnLst>
              <a:rect l="T9" t="T10" r="T11" b="T12"/>
              <a:pathLst>
                <a:path w="24" h="12">
                  <a:moveTo>
                    <a:pt x="0" y="0"/>
                  </a:moveTo>
                  <a:lnTo>
                    <a:pt x="12" y="6"/>
                  </a:lnTo>
                  <a:lnTo>
                    <a:pt x="24" y="12"/>
                  </a:lnTo>
                </a:path>
              </a:pathLst>
            </a:custGeom>
            <a:noFill/>
            <a:ln w="57150">
              <a:solidFill>
                <a:srgbClr val="993300"/>
              </a:solidFill>
              <a:round/>
              <a:headEnd/>
              <a:tailEnd/>
            </a:ln>
          </p:spPr>
          <p:txBody>
            <a:bodyPr/>
            <a:lstStyle/>
            <a:p>
              <a:endParaRPr lang="en-US"/>
            </a:p>
          </p:txBody>
        </p:sp>
        <p:sp>
          <p:nvSpPr>
            <p:cNvPr id="48322" name="Line 188"/>
            <p:cNvSpPr>
              <a:spLocks noChangeShapeType="1"/>
            </p:cNvSpPr>
            <p:nvPr/>
          </p:nvSpPr>
          <p:spPr bwMode="auto">
            <a:xfrm>
              <a:off x="5273" y="12898"/>
              <a:ext cx="18" cy="18"/>
            </a:xfrm>
            <a:prstGeom prst="line">
              <a:avLst/>
            </a:prstGeom>
            <a:noFill/>
            <a:ln w="57150">
              <a:solidFill>
                <a:srgbClr val="993300"/>
              </a:solidFill>
              <a:round/>
              <a:headEnd/>
              <a:tailEnd/>
            </a:ln>
          </p:spPr>
          <p:txBody>
            <a:bodyPr/>
            <a:lstStyle/>
            <a:p>
              <a:endParaRPr lang="en-US"/>
            </a:p>
          </p:txBody>
        </p:sp>
        <p:sp>
          <p:nvSpPr>
            <p:cNvPr id="48323" name="Freeform 189"/>
            <p:cNvSpPr>
              <a:spLocks/>
            </p:cNvSpPr>
            <p:nvPr/>
          </p:nvSpPr>
          <p:spPr bwMode="auto">
            <a:xfrm>
              <a:off x="5291" y="12916"/>
              <a:ext cx="24" cy="24"/>
            </a:xfrm>
            <a:custGeom>
              <a:avLst/>
              <a:gdLst>
                <a:gd name="T0" fmla="*/ 0 w 24"/>
                <a:gd name="T1" fmla="*/ 0 h 24"/>
                <a:gd name="T2" fmla="*/ 12 w 24"/>
                <a:gd name="T3" fmla="*/ 12 h 24"/>
                <a:gd name="T4" fmla="*/ 24 w 24"/>
                <a:gd name="T5" fmla="*/ 24 h 24"/>
                <a:gd name="T6" fmla="*/ 0 60000 65536"/>
                <a:gd name="T7" fmla="*/ 0 60000 65536"/>
                <a:gd name="T8" fmla="*/ 0 60000 65536"/>
                <a:gd name="T9" fmla="*/ 0 w 24"/>
                <a:gd name="T10" fmla="*/ 0 h 24"/>
                <a:gd name="T11" fmla="*/ 24 w 24"/>
                <a:gd name="T12" fmla="*/ 24 h 24"/>
              </a:gdLst>
              <a:ahLst/>
              <a:cxnLst>
                <a:cxn ang="T6">
                  <a:pos x="T0" y="T1"/>
                </a:cxn>
                <a:cxn ang="T7">
                  <a:pos x="T2" y="T3"/>
                </a:cxn>
                <a:cxn ang="T8">
                  <a:pos x="T4" y="T5"/>
                </a:cxn>
              </a:cxnLst>
              <a:rect l="T9" t="T10" r="T11" b="T12"/>
              <a:pathLst>
                <a:path w="24" h="24">
                  <a:moveTo>
                    <a:pt x="0" y="0"/>
                  </a:moveTo>
                  <a:lnTo>
                    <a:pt x="12" y="12"/>
                  </a:lnTo>
                  <a:lnTo>
                    <a:pt x="24" y="24"/>
                  </a:lnTo>
                </a:path>
              </a:pathLst>
            </a:custGeom>
            <a:noFill/>
            <a:ln w="57150">
              <a:solidFill>
                <a:srgbClr val="993300"/>
              </a:solidFill>
              <a:round/>
              <a:headEnd/>
              <a:tailEnd/>
            </a:ln>
          </p:spPr>
          <p:txBody>
            <a:bodyPr/>
            <a:lstStyle/>
            <a:p>
              <a:endParaRPr lang="en-US"/>
            </a:p>
          </p:txBody>
        </p:sp>
        <p:sp>
          <p:nvSpPr>
            <p:cNvPr id="48324" name="Line 190"/>
            <p:cNvSpPr>
              <a:spLocks noChangeShapeType="1"/>
            </p:cNvSpPr>
            <p:nvPr/>
          </p:nvSpPr>
          <p:spPr bwMode="auto">
            <a:xfrm>
              <a:off x="5315" y="12940"/>
              <a:ext cx="24" cy="18"/>
            </a:xfrm>
            <a:prstGeom prst="line">
              <a:avLst/>
            </a:prstGeom>
            <a:noFill/>
            <a:ln w="57150">
              <a:solidFill>
                <a:srgbClr val="993300"/>
              </a:solidFill>
              <a:round/>
              <a:headEnd/>
              <a:tailEnd/>
            </a:ln>
          </p:spPr>
          <p:txBody>
            <a:bodyPr/>
            <a:lstStyle/>
            <a:p>
              <a:endParaRPr lang="en-US"/>
            </a:p>
          </p:txBody>
        </p:sp>
        <p:sp>
          <p:nvSpPr>
            <p:cNvPr id="48325" name="Line 191"/>
            <p:cNvSpPr>
              <a:spLocks noChangeShapeType="1"/>
            </p:cNvSpPr>
            <p:nvPr/>
          </p:nvSpPr>
          <p:spPr bwMode="auto">
            <a:xfrm>
              <a:off x="5339" y="12958"/>
              <a:ext cx="18" cy="24"/>
            </a:xfrm>
            <a:prstGeom prst="line">
              <a:avLst/>
            </a:prstGeom>
            <a:noFill/>
            <a:ln w="57150">
              <a:solidFill>
                <a:srgbClr val="993300"/>
              </a:solidFill>
              <a:round/>
              <a:headEnd/>
              <a:tailEnd/>
            </a:ln>
          </p:spPr>
          <p:txBody>
            <a:bodyPr/>
            <a:lstStyle/>
            <a:p>
              <a:endParaRPr lang="en-US"/>
            </a:p>
          </p:txBody>
        </p:sp>
        <p:sp>
          <p:nvSpPr>
            <p:cNvPr id="48326" name="Freeform 192"/>
            <p:cNvSpPr>
              <a:spLocks/>
            </p:cNvSpPr>
            <p:nvPr/>
          </p:nvSpPr>
          <p:spPr bwMode="auto">
            <a:xfrm>
              <a:off x="5357" y="12982"/>
              <a:ext cx="24" cy="30"/>
            </a:xfrm>
            <a:custGeom>
              <a:avLst/>
              <a:gdLst>
                <a:gd name="T0" fmla="*/ 0 w 24"/>
                <a:gd name="T1" fmla="*/ 0 h 30"/>
                <a:gd name="T2" fmla="*/ 12 w 24"/>
                <a:gd name="T3" fmla="*/ 12 h 30"/>
                <a:gd name="T4" fmla="*/ 24 w 24"/>
                <a:gd name="T5" fmla="*/ 30 h 30"/>
                <a:gd name="T6" fmla="*/ 0 60000 65536"/>
                <a:gd name="T7" fmla="*/ 0 60000 65536"/>
                <a:gd name="T8" fmla="*/ 0 60000 65536"/>
                <a:gd name="T9" fmla="*/ 0 w 24"/>
                <a:gd name="T10" fmla="*/ 0 h 30"/>
                <a:gd name="T11" fmla="*/ 24 w 24"/>
                <a:gd name="T12" fmla="*/ 30 h 30"/>
              </a:gdLst>
              <a:ahLst/>
              <a:cxnLst>
                <a:cxn ang="T6">
                  <a:pos x="T0" y="T1"/>
                </a:cxn>
                <a:cxn ang="T7">
                  <a:pos x="T2" y="T3"/>
                </a:cxn>
                <a:cxn ang="T8">
                  <a:pos x="T4" y="T5"/>
                </a:cxn>
              </a:cxnLst>
              <a:rect l="T9" t="T10" r="T11" b="T12"/>
              <a:pathLst>
                <a:path w="24" h="30">
                  <a:moveTo>
                    <a:pt x="0" y="0"/>
                  </a:moveTo>
                  <a:lnTo>
                    <a:pt x="12" y="12"/>
                  </a:lnTo>
                  <a:lnTo>
                    <a:pt x="24" y="30"/>
                  </a:lnTo>
                </a:path>
              </a:pathLst>
            </a:custGeom>
            <a:noFill/>
            <a:ln w="57150">
              <a:solidFill>
                <a:srgbClr val="993300"/>
              </a:solidFill>
              <a:round/>
              <a:headEnd/>
              <a:tailEnd/>
            </a:ln>
          </p:spPr>
          <p:txBody>
            <a:bodyPr/>
            <a:lstStyle/>
            <a:p>
              <a:endParaRPr lang="en-US"/>
            </a:p>
          </p:txBody>
        </p:sp>
        <p:sp>
          <p:nvSpPr>
            <p:cNvPr id="48327" name="Line 193"/>
            <p:cNvSpPr>
              <a:spLocks noChangeShapeType="1"/>
            </p:cNvSpPr>
            <p:nvPr/>
          </p:nvSpPr>
          <p:spPr bwMode="auto">
            <a:xfrm>
              <a:off x="5381" y="13012"/>
              <a:ext cx="18" cy="24"/>
            </a:xfrm>
            <a:prstGeom prst="line">
              <a:avLst/>
            </a:prstGeom>
            <a:noFill/>
            <a:ln w="57150">
              <a:solidFill>
                <a:srgbClr val="993300"/>
              </a:solidFill>
              <a:round/>
              <a:headEnd/>
              <a:tailEnd/>
            </a:ln>
          </p:spPr>
          <p:txBody>
            <a:bodyPr/>
            <a:lstStyle/>
            <a:p>
              <a:endParaRPr lang="en-US"/>
            </a:p>
          </p:txBody>
        </p:sp>
        <p:sp>
          <p:nvSpPr>
            <p:cNvPr id="48328" name="Freeform 194"/>
            <p:cNvSpPr>
              <a:spLocks/>
            </p:cNvSpPr>
            <p:nvPr/>
          </p:nvSpPr>
          <p:spPr bwMode="auto">
            <a:xfrm>
              <a:off x="5399" y="13036"/>
              <a:ext cx="24" cy="24"/>
            </a:xfrm>
            <a:custGeom>
              <a:avLst/>
              <a:gdLst>
                <a:gd name="T0" fmla="*/ 0 w 24"/>
                <a:gd name="T1" fmla="*/ 0 h 24"/>
                <a:gd name="T2" fmla="*/ 12 w 24"/>
                <a:gd name="T3" fmla="*/ 12 h 24"/>
                <a:gd name="T4" fmla="*/ 24 w 24"/>
                <a:gd name="T5" fmla="*/ 24 h 24"/>
                <a:gd name="T6" fmla="*/ 0 60000 65536"/>
                <a:gd name="T7" fmla="*/ 0 60000 65536"/>
                <a:gd name="T8" fmla="*/ 0 60000 65536"/>
                <a:gd name="T9" fmla="*/ 0 w 24"/>
                <a:gd name="T10" fmla="*/ 0 h 24"/>
                <a:gd name="T11" fmla="*/ 24 w 24"/>
                <a:gd name="T12" fmla="*/ 24 h 24"/>
              </a:gdLst>
              <a:ahLst/>
              <a:cxnLst>
                <a:cxn ang="T6">
                  <a:pos x="T0" y="T1"/>
                </a:cxn>
                <a:cxn ang="T7">
                  <a:pos x="T2" y="T3"/>
                </a:cxn>
                <a:cxn ang="T8">
                  <a:pos x="T4" y="T5"/>
                </a:cxn>
              </a:cxnLst>
              <a:rect l="T9" t="T10" r="T11" b="T12"/>
              <a:pathLst>
                <a:path w="24" h="24">
                  <a:moveTo>
                    <a:pt x="0" y="0"/>
                  </a:moveTo>
                  <a:lnTo>
                    <a:pt x="12" y="12"/>
                  </a:lnTo>
                  <a:lnTo>
                    <a:pt x="24" y="24"/>
                  </a:lnTo>
                </a:path>
              </a:pathLst>
            </a:custGeom>
            <a:noFill/>
            <a:ln w="57150">
              <a:solidFill>
                <a:srgbClr val="993300"/>
              </a:solidFill>
              <a:round/>
              <a:headEnd/>
              <a:tailEnd/>
            </a:ln>
          </p:spPr>
          <p:txBody>
            <a:bodyPr/>
            <a:lstStyle/>
            <a:p>
              <a:endParaRPr lang="en-US"/>
            </a:p>
          </p:txBody>
        </p:sp>
        <p:sp>
          <p:nvSpPr>
            <p:cNvPr id="48329" name="Line 195"/>
            <p:cNvSpPr>
              <a:spLocks noChangeShapeType="1"/>
            </p:cNvSpPr>
            <p:nvPr/>
          </p:nvSpPr>
          <p:spPr bwMode="auto">
            <a:xfrm>
              <a:off x="5423" y="13060"/>
              <a:ext cx="18" cy="24"/>
            </a:xfrm>
            <a:prstGeom prst="line">
              <a:avLst/>
            </a:prstGeom>
            <a:noFill/>
            <a:ln w="57150">
              <a:solidFill>
                <a:srgbClr val="993300"/>
              </a:solidFill>
              <a:round/>
              <a:headEnd/>
              <a:tailEnd/>
            </a:ln>
          </p:spPr>
          <p:txBody>
            <a:bodyPr/>
            <a:lstStyle/>
            <a:p>
              <a:endParaRPr lang="en-US"/>
            </a:p>
          </p:txBody>
        </p:sp>
        <p:sp>
          <p:nvSpPr>
            <p:cNvPr id="48330" name="Line 196"/>
            <p:cNvSpPr>
              <a:spLocks noChangeShapeType="1"/>
            </p:cNvSpPr>
            <p:nvPr/>
          </p:nvSpPr>
          <p:spPr bwMode="auto">
            <a:xfrm>
              <a:off x="5441" y="13084"/>
              <a:ext cx="24" cy="24"/>
            </a:xfrm>
            <a:prstGeom prst="line">
              <a:avLst/>
            </a:prstGeom>
            <a:noFill/>
            <a:ln w="57150">
              <a:solidFill>
                <a:srgbClr val="993300"/>
              </a:solidFill>
              <a:round/>
              <a:headEnd/>
              <a:tailEnd/>
            </a:ln>
          </p:spPr>
          <p:txBody>
            <a:bodyPr/>
            <a:lstStyle/>
            <a:p>
              <a:endParaRPr lang="en-US"/>
            </a:p>
          </p:txBody>
        </p:sp>
        <p:sp>
          <p:nvSpPr>
            <p:cNvPr id="48331" name="Line 197"/>
            <p:cNvSpPr>
              <a:spLocks noChangeShapeType="1"/>
            </p:cNvSpPr>
            <p:nvPr/>
          </p:nvSpPr>
          <p:spPr bwMode="auto">
            <a:xfrm>
              <a:off x="5465" y="13108"/>
              <a:ext cx="24" cy="24"/>
            </a:xfrm>
            <a:prstGeom prst="line">
              <a:avLst/>
            </a:prstGeom>
            <a:noFill/>
            <a:ln w="57150">
              <a:solidFill>
                <a:srgbClr val="993300"/>
              </a:solidFill>
              <a:round/>
              <a:headEnd/>
              <a:tailEnd/>
            </a:ln>
          </p:spPr>
          <p:txBody>
            <a:bodyPr/>
            <a:lstStyle/>
            <a:p>
              <a:endParaRPr lang="en-US"/>
            </a:p>
          </p:txBody>
        </p:sp>
        <p:sp>
          <p:nvSpPr>
            <p:cNvPr id="48332" name="Line 198"/>
            <p:cNvSpPr>
              <a:spLocks noChangeShapeType="1"/>
            </p:cNvSpPr>
            <p:nvPr/>
          </p:nvSpPr>
          <p:spPr bwMode="auto">
            <a:xfrm>
              <a:off x="5489" y="13132"/>
              <a:ext cx="18" cy="18"/>
            </a:xfrm>
            <a:prstGeom prst="line">
              <a:avLst/>
            </a:prstGeom>
            <a:noFill/>
            <a:ln w="57150">
              <a:solidFill>
                <a:srgbClr val="993300"/>
              </a:solidFill>
              <a:round/>
              <a:headEnd/>
              <a:tailEnd/>
            </a:ln>
          </p:spPr>
          <p:txBody>
            <a:bodyPr/>
            <a:lstStyle/>
            <a:p>
              <a:endParaRPr lang="en-US"/>
            </a:p>
          </p:txBody>
        </p:sp>
        <p:sp>
          <p:nvSpPr>
            <p:cNvPr id="48333" name="Freeform 199"/>
            <p:cNvSpPr>
              <a:spLocks/>
            </p:cNvSpPr>
            <p:nvPr/>
          </p:nvSpPr>
          <p:spPr bwMode="auto">
            <a:xfrm>
              <a:off x="5507" y="13150"/>
              <a:ext cx="24" cy="18"/>
            </a:xfrm>
            <a:custGeom>
              <a:avLst/>
              <a:gdLst>
                <a:gd name="T0" fmla="*/ 0 w 24"/>
                <a:gd name="T1" fmla="*/ 0 h 18"/>
                <a:gd name="T2" fmla="*/ 12 w 24"/>
                <a:gd name="T3" fmla="*/ 12 h 18"/>
                <a:gd name="T4" fmla="*/ 24 w 24"/>
                <a:gd name="T5" fmla="*/ 18 h 18"/>
                <a:gd name="T6" fmla="*/ 0 60000 65536"/>
                <a:gd name="T7" fmla="*/ 0 60000 65536"/>
                <a:gd name="T8" fmla="*/ 0 60000 65536"/>
                <a:gd name="T9" fmla="*/ 0 w 24"/>
                <a:gd name="T10" fmla="*/ 0 h 18"/>
                <a:gd name="T11" fmla="*/ 24 w 24"/>
                <a:gd name="T12" fmla="*/ 18 h 18"/>
              </a:gdLst>
              <a:ahLst/>
              <a:cxnLst>
                <a:cxn ang="T6">
                  <a:pos x="T0" y="T1"/>
                </a:cxn>
                <a:cxn ang="T7">
                  <a:pos x="T2" y="T3"/>
                </a:cxn>
                <a:cxn ang="T8">
                  <a:pos x="T4" y="T5"/>
                </a:cxn>
              </a:cxnLst>
              <a:rect l="T9" t="T10" r="T11" b="T12"/>
              <a:pathLst>
                <a:path w="24" h="18">
                  <a:moveTo>
                    <a:pt x="0" y="0"/>
                  </a:moveTo>
                  <a:lnTo>
                    <a:pt x="12" y="12"/>
                  </a:lnTo>
                  <a:lnTo>
                    <a:pt x="24" y="18"/>
                  </a:lnTo>
                </a:path>
              </a:pathLst>
            </a:custGeom>
            <a:noFill/>
            <a:ln w="57150">
              <a:solidFill>
                <a:srgbClr val="993300"/>
              </a:solidFill>
              <a:round/>
              <a:headEnd/>
              <a:tailEnd/>
            </a:ln>
          </p:spPr>
          <p:txBody>
            <a:bodyPr/>
            <a:lstStyle/>
            <a:p>
              <a:endParaRPr lang="en-US"/>
            </a:p>
          </p:txBody>
        </p:sp>
        <p:sp>
          <p:nvSpPr>
            <p:cNvPr id="48334" name="Line 200"/>
            <p:cNvSpPr>
              <a:spLocks noChangeShapeType="1"/>
            </p:cNvSpPr>
            <p:nvPr/>
          </p:nvSpPr>
          <p:spPr bwMode="auto">
            <a:xfrm>
              <a:off x="5531" y="13168"/>
              <a:ext cx="18" cy="12"/>
            </a:xfrm>
            <a:prstGeom prst="line">
              <a:avLst/>
            </a:prstGeom>
            <a:noFill/>
            <a:ln w="57150">
              <a:solidFill>
                <a:srgbClr val="993300"/>
              </a:solidFill>
              <a:round/>
              <a:headEnd/>
              <a:tailEnd/>
            </a:ln>
          </p:spPr>
          <p:txBody>
            <a:bodyPr/>
            <a:lstStyle/>
            <a:p>
              <a:endParaRPr lang="en-US"/>
            </a:p>
          </p:txBody>
        </p:sp>
        <p:sp>
          <p:nvSpPr>
            <p:cNvPr id="48335" name="Freeform 201"/>
            <p:cNvSpPr>
              <a:spLocks/>
            </p:cNvSpPr>
            <p:nvPr/>
          </p:nvSpPr>
          <p:spPr bwMode="auto">
            <a:xfrm>
              <a:off x="5549" y="13180"/>
              <a:ext cx="24" cy="12"/>
            </a:xfrm>
            <a:custGeom>
              <a:avLst/>
              <a:gdLst>
                <a:gd name="T0" fmla="*/ 0 w 24"/>
                <a:gd name="T1" fmla="*/ 0 h 12"/>
                <a:gd name="T2" fmla="*/ 12 w 24"/>
                <a:gd name="T3" fmla="*/ 6 h 12"/>
                <a:gd name="T4" fmla="*/ 24 w 24"/>
                <a:gd name="T5" fmla="*/ 12 h 12"/>
                <a:gd name="T6" fmla="*/ 0 60000 65536"/>
                <a:gd name="T7" fmla="*/ 0 60000 65536"/>
                <a:gd name="T8" fmla="*/ 0 60000 65536"/>
                <a:gd name="T9" fmla="*/ 0 w 24"/>
                <a:gd name="T10" fmla="*/ 0 h 12"/>
                <a:gd name="T11" fmla="*/ 24 w 24"/>
                <a:gd name="T12" fmla="*/ 12 h 12"/>
              </a:gdLst>
              <a:ahLst/>
              <a:cxnLst>
                <a:cxn ang="T6">
                  <a:pos x="T0" y="T1"/>
                </a:cxn>
                <a:cxn ang="T7">
                  <a:pos x="T2" y="T3"/>
                </a:cxn>
                <a:cxn ang="T8">
                  <a:pos x="T4" y="T5"/>
                </a:cxn>
              </a:cxnLst>
              <a:rect l="T9" t="T10" r="T11" b="T12"/>
              <a:pathLst>
                <a:path w="24" h="12">
                  <a:moveTo>
                    <a:pt x="0" y="0"/>
                  </a:moveTo>
                  <a:lnTo>
                    <a:pt x="12" y="6"/>
                  </a:lnTo>
                  <a:lnTo>
                    <a:pt x="24" y="12"/>
                  </a:lnTo>
                </a:path>
              </a:pathLst>
            </a:custGeom>
            <a:noFill/>
            <a:ln w="57150">
              <a:solidFill>
                <a:srgbClr val="993300"/>
              </a:solidFill>
              <a:round/>
              <a:headEnd/>
              <a:tailEnd/>
            </a:ln>
          </p:spPr>
          <p:txBody>
            <a:bodyPr/>
            <a:lstStyle/>
            <a:p>
              <a:endParaRPr lang="en-US"/>
            </a:p>
          </p:txBody>
        </p:sp>
        <p:sp>
          <p:nvSpPr>
            <p:cNvPr id="48336" name="Line 202"/>
            <p:cNvSpPr>
              <a:spLocks noChangeShapeType="1"/>
            </p:cNvSpPr>
            <p:nvPr/>
          </p:nvSpPr>
          <p:spPr bwMode="auto">
            <a:xfrm>
              <a:off x="5573" y="13192"/>
              <a:ext cx="18" cy="12"/>
            </a:xfrm>
            <a:prstGeom prst="line">
              <a:avLst/>
            </a:prstGeom>
            <a:noFill/>
            <a:ln w="57150">
              <a:solidFill>
                <a:srgbClr val="993300"/>
              </a:solidFill>
              <a:round/>
              <a:headEnd/>
              <a:tailEnd/>
            </a:ln>
          </p:spPr>
          <p:txBody>
            <a:bodyPr/>
            <a:lstStyle/>
            <a:p>
              <a:endParaRPr lang="en-US"/>
            </a:p>
          </p:txBody>
        </p:sp>
        <p:sp>
          <p:nvSpPr>
            <p:cNvPr id="48337" name="Line 203"/>
            <p:cNvSpPr>
              <a:spLocks noChangeShapeType="1"/>
            </p:cNvSpPr>
            <p:nvPr/>
          </p:nvSpPr>
          <p:spPr bwMode="auto">
            <a:xfrm>
              <a:off x="5591" y="13204"/>
              <a:ext cx="24" cy="6"/>
            </a:xfrm>
            <a:prstGeom prst="line">
              <a:avLst/>
            </a:prstGeom>
            <a:noFill/>
            <a:ln w="57150">
              <a:solidFill>
                <a:srgbClr val="993300"/>
              </a:solidFill>
              <a:round/>
              <a:headEnd/>
              <a:tailEnd/>
            </a:ln>
          </p:spPr>
          <p:txBody>
            <a:bodyPr/>
            <a:lstStyle/>
            <a:p>
              <a:endParaRPr lang="en-US"/>
            </a:p>
          </p:txBody>
        </p:sp>
        <p:sp>
          <p:nvSpPr>
            <p:cNvPr id="48338" name="Line 204"/>
            <p:cNvSpPr>
              <a:spLocks noChangeShapeType="1"/>
            </p:cNvSpPr>
            <p:nvPr/>
          </p:nvSpPr>
          <p:spPr bwMode="auto">
            <a:xfrm>
              <a:off x="5615" y="13210"/>
              <a:ext cx="24" cy="6"/>
            </a:xfrm>
            <a:prstGeom prst="line">
              <a:avLst/>
            </a:prstGeom>
            <a:noFill/>
            <a:ln w="57150">
              <a:solidFill>
                <a:srgbClr val="993300"/>
              </a:solidFill>
              <a:round/>
              <a:headEnd/>
              <a:tailEnd/>
            </a:ln>
          </p:spPr>
          <p:txBody>
            <a:bodyPr/>
            <a:lstStyle/>
            <a:p>
              <a:endParaRPr lang="en-US"/>
            </a:p>
          </p:txBody>
        </p:sp>
        <p:sp>
          <p:nvSpPr>
            <p:cNvPr id="48339" name="Line 205"/>
            <p:cNvSpPr>
              <a:spLocks noChangeShapeType="1"/>
            </p:cNvSpPr>
            <p:nvPr/>
          </p:nvSpPr>
          <p:spPr bwMode="auto">
            <a:xfrm>
              <a:off x="5639" y="13216"/>
              <a:ext cx="18" cy="1"/>
            </a:xfrm>
            <a:prstGeom prst="line">
              <a:avLst/>
            </a:prstGeom>
            <a:noFill/>
            <a:ln w="57150">
              <a:solidFill>
                <a:srgbClr val="993300"/>
              </a:solidFill>
              <a:round/>
              <a:headEnd/>
              <a:tailEnd/>
            </a:ln>
          </p:spPr>
          <p:txBody>
            <a:bodyPr/>
            <a:lstStyle/>
            <a:p>
              <a:endParaRPr lang="en-US"/>
            </a:p>
          </p:txBody>
        </p:sp>
        <p:sp>
          <p:nvSpPr>
            <p:cNvPr id="48340" name="Freeform 206"/>
            <p:cNvSpPr>
              <a:spLocks/>
            </p:cNvSpPr>
            <p:nvPr/>
          </p:nvSpPr>
          <p:spPr bwMode="auto">
            <a:xfrm>
              <a:off x="5657" y="13216"/>
              <a:ext cx="24" cy="6"/>
            </a:xfrm>
            <a:custGeom>
              <a:avLst/>
              <a:gdLst>
                <a:gd name="T0" fmla="*/ 0 w 24"/>
                <a:gd name="T1" fmla="*/ 0 h 6"/>
                <a:gd name="T2" fmla="*/ 12 w 24"/>
                <a:gd name="T3" fmla="*/ 0 h 6"/>
                <a:gd name="T4" fmla="*/ 24 w 24"/>
                <a:gd name="T5" fmla="*/ 6 h 6"/>
                <a:gd name="T6" fmla="*/ 0 60000 65536"/>
                <a:gd name="T7" fmla="*/ 0 60000 65536"/>
                <a:gd name="T8" fmla="*/ 0 60000 65536"/>
                <a:gd name="T9" fmla="*/ 0 w 24"/>
                <a:gd name="T10" fmla="*/ 0 h 6"/>
                <a:gd name="T11" fmla="*/ 24 w 24"/>
                <a:gd name="T12" fmla="*/ 6 h 6"/>
              </a:gdLst>
              <a:ahLst/>
              <a:cxnLst>
                <a:cxn ang="T6">
                  <a:pos x="T0" y="T1"/>
                </a:cxn>
                <a:cxn ang="T7">
                  <a:pos x="T2" y="T3"/>
                </a:cxn>
                <a:cxn ang="T8">
                  <a:pos x="T4" y="T5"/>
                </a:cxn>
              </a:cxnLst>
              <a:rect l="T9" t="T10" r="T11" b="T12"/>
              <a:pathLst>
                <a:path w="24" h="6">
                  <a:moveTo>
                    <a:pt x="0" y="0"/>
                  </a:moveTo>
                  <a:lnTo>
                    <a:pt x="12" y="0"/>
                  </a:lnTo>
                  <a:lnTo>
                    <a:pt x="24" y="6"/>
                  </a:lnTo>
                </a:path>
              </a:pathLst>
            </a:custGeom>
            <a:noFill/>
            <a:ln w="57150">
              <a:solidFill>
                <a:srgbClr val="993300"/>
              </a:solidFill>
              <a:round/>
              <a:headEnd/>
              <a:tailEnd/>
            </a:ln>
          </p:spPr>
          <p:txBody>
            <a:bodyPr/>
            <a:lstStyle/>
            <a:p>
              <a:endParaRPr lang="en-US"/>
            </a:p>
          </p:txBody>
        </p:sp>
        <p:sp>
          <p:nvSpPr>
            <p:cNvPr id="48341" name="Line 207"/>
            <p:cNvSpPr>
              <a:spLocks noChangeShapeType="1"/>
            </p:cNvSpPr>
            <p:nvPr/>
          </p:nvSpPr>
          <p:spPr bwMode="auto">
            <a:xfrm>
              <a:off x="5681" y="13222"/>
              <a:ext cx="18" cy="6"/>
            </a:xfrm>
            <a:prstGeom prst="line">
              <a:avLst/>
            </a:prstGeom>
            <a:noFill/>
            <a:ln w="57150">
              <a:solidFill>
                <a:srgbClr val="993300"/>
              </a:solidFill>
              <a:round/>
              <a:headEnd/>
              <a:tailEnd/>
            </a:ln>
          </p:spPr>
          <p:txBody>
            <a:bodyPr/>
            <a:lstStyle/>
            <a:p>
              <a:endParaRPr lang="en-US"/>
            </a:p>
          </p:txBody>
        </p:sp>
        <p:sp>
          <p:nvSpPr>
            <p:cNvPr id="48342" name="Freeform 208"/>
            <p:cNvSpPr>
              <a:spLocks/>
            </p:cNvSpPr>
            <p:nvPr/>
          </p:nvSpPr>
          <p:spPr bwMode="auto">
            <a:xfrm>
              <a:off x="5699" y="13228"/>
              <a:ext cx="24" cy="1"/>
            </a:xfrm>
            <a:custGeom>
              <a:avLst/>
              <a:gdLst>
                <a:gd name="T0" fmla="*/ 0 w 24"/>
                <a:gd name="T1" fmla="*/ 0 h 1"/>
                <a:gd name="T2" fmla="*/ 12 w 24"/>
                <a:gd name="T3" fmla="*/ 0 h 1"/>
                <a:gd name="T4" fmla="*/ 24 w 24"/>
                <a:gd name="T5" fmla="*/ 0 h 1"/>
                <a:gd name="T6" fmla="*/ 0 60000 65536"/>
                <a:gd name="T7" fmla="*/ 0 60000 65536"/>
                <a:gd name="T8" fmla="*/ 0 60000 65536"/>
                <a:gd name="T9" fmla="*/ 0 w 24"/>
                <a:gd name="T10" fmla="*/ 0 h 1"/>
                <a:gd name="T11" fmla="*/ 24 w 24"/>
                <a:gd name="T12" fmla="*/ 1 h 1"/>
              </a:gdLst>
              <a:ahLst/>
              <a:cxnLst>
                <a:cxn ang="T6">
                  <a:pos x="T0" y="T1"/>
                </a:cxn>
                <a:cxn ang="T7">
                  <a:pos x="T2" y="T3"/>
                </a:cxn>
                <a:cxn ang="T8">
                  <a:pos x="T4" y="T5"/>
                </a:cxn>
              </a:cxnLst>
              <a:rect l="T9" t="T10" r="T11" b="T12"/>
              <a:pathLst>
                <a:path w="24" h="1">
                  <a:moveTo>
                    <a:pt x="0" y="0"/>
                  </a:moveTo>
                  <a:lnTo>
                    <a:pt x="12" y="0"/>
                  </a:lnTo>
                  <a:lnTo>
                    <a:pt x="24" y="0"/>
                  </a:lnTo>
                </a:path>
              </a:pathLst>
            </a:custGeom>
            <a:noFill/>
            <a:ln w="57150">
              <a:solidFill>
                <a:srgbClr val="993300"/>
              </a:solidFill>
              <a:round/>
              <a:headEnd/>
              <a:tailEnd/>
            </a:ln>
          </p:spPr>
          <p:txBody>
            <a:bodyPr/>
            <a:lstStyle/>
            <a:p>
              <a:endParaRPr lang="en-US"/>
            </a:p>
          </p:txBody>
        </p:sp>
        <p:sp>
          <p:nvSpPr>
            <p:cNvPr id="48343" name="Line 209"/>
            <p:cNvSpPr>
              <a:spLocks noChangeShapeType="1"/>
            </p:cNvSpPr>
            <p:nvPr/>
          </p:nvSpPr>
          <p:spPr bwMode="auto">
            <a:xfrm>
              <a:off x="5723" y="13228"/>
              <a:ext cx="18" cy="6"/>
            </a:xfrm>
            <a:prstGeom prst="line">
              <a:avLst/>
            </a:prstGeom>
            <a:noFill/>
            <a:ln w="57150">
              <a:solidFill>
                <a:srgbClr val="993300"/>
              </a:solidFill>
              <a:round/>
              <a:headEnd/>
              <a:tailEnd/>
            </a:ln>
          </p:spPr>
          <p:txBody>
            <a:bodyPr/>
            <a:lstStyle/>
            <a:p>
              <a:endParaRPr lang="en-US"/>
            </a:p>
          </p:txBody>
        </p:sp>
        <p:sp>
          <p:nvSpPr>
            <p:cNvPr id="48344" name="Line 210"/>
            <p:cNvSpPr>
              <a:spLocks noChangeShapeType="1"/>
            </p:cNvSpPr>
            <p:nvPr/>
          </p:nvSpPr>
          <p:spPr bwMode="auto">
            <a:xfrm>
              <a:off x="5741" y="13234"/>
              <a:ext cx="24" cy="6"/>
            </a:xfrm>
            <a:prstGeom prst="line">
              <a:avLst/>
            </a:prstGeom>
            <a:noFill/>
            <a:ln w="57150">
              <a:solidFill>
                <a:srgbClr val="993300"/>
              </a:solidFill>
              <a:round/>
              <a:headEnd/>
              <a:tailEnd/>
            </a:ln>
          </p:spPr>
          <p:txBody>
            <a:bodyPr/>
            <a:lstStyle/>
            <a:p>
              <a:endParaRPr lang="en-US"/>
            </a:p>
          </p:txBody>
        </p:sp>
        <p:sp>
          <p:nvSpPr>
            <p:cNvPr id="48345" name="Line 211"/>
            <p:cNvSpPr>
              <a:spLocks noChangeShapeType="1"/>
            </p:cNvSpPr>
            <p:nvPr/>
          </p:nvSpPr>
          <p:spPr bwMode="auto">
            <a:xfrm>
              <a:off x="5765" y="13240"/>
              <a:ext cx="24" cy="6"/>
            </a:xfrm>
            <a:prstGeom prst="line">
              <a:avLst/>
            </a:prstGeom>
            <a:noFill/>
            <a:ln w="57150">
              <a:solidFill>
                <a:srgbClr val="993300"/>
              </a:solidFill>
              <a:round/>
              <a:headEnd/>
              <a:tailEnd/>
            </a:ln>
          </p:spPr>
          <p:txBody>
            <a:bodyPr/>
            <a:lstStyle/>
            <a:p>
              <a:endParaRPr lang="en-US"/>
            </a:p>
          </p:txBody>
        </p:sp>
        <p:sp>
          <p:nvSpPr>
            <p:cNvPr id="48346" name="Line 212"/>
            <p:cNvSpPr>
              <a:spLocks noChangeShapeType="1"/>
            </p:cNvSpPr>
            <p:nvPr/>
          </p:nvSpPr>
          <p:spPr bwMode="auto">
            <a:xfrm>
              <a:off x="5789" y="13246"/>
              <a:ext cx="18" cy="6"/>
            </a:xfrm>
            <a:prstGeom prst="line">
              <a:avLst/>
            </a:prstGeom>
            <a:noFill/>
            <a:ln w="57150">
              <a:solidFill>
                <a:srgbClr val="993300"/>
              </a:solidFill>
              <a:round/>
              <a:headEnd/>
              <a:tailEnd/>
            </a:ln>
          </p:spPr>
          <p:txBody>
            <a:bodyPr/>
            <a:lstStyle/>
            <a:p>
              <a:endParaRPr lang="en-US"/>
            </a:p>
          </p:txBody>
        </p:sp>
        <p:sp>
          <p:nvSpPr>
            <p:cNvPr id="48347" name="Freeform 213"/>
            <p:cNvSpPr>
              <a:spLocks/>
            </p:cNvSpPr>
            <p:nvPr/>
          </p:nvSpPr>
          <p:spPr bwMode="auto">
            <a:xfrm>
              <a:off x="5807" y="13252"/>
              <a:ext cx="24" cy="12"/>
            </a:xfrm>
            <a:custGeom>
              <a:avLst/>
              <a:gdLst>
                <a:gd name="T0" fmla="*/ 0 w 24"/>
                <a:gd name="T1" fmla="*/ 0 h 12"/>
                <a:gd name="T2" fmla="*/ 12 w 24"/>
                <a:gd name="T3" fmla="*/ 6 h 12"/>
                <a:gd name="T4" fmla="*/ 24 w 24"/>
                <a:gd name="T5" fmla="*/ 12 h 12"/>
                <a:gd name="T6" fmla="*/ 0 60000 65536"/>
                <a:gd name="T7" fmla="*/ 0 60000 65536"/>
                <a:gd name="T8" fmla="*/ 0 60000 65536"/>
                <a:gd name="T9" fmla="*/ 0 w 24"/>
                <a:gd name="T10" fmla="*/ 0 h 12"/>
                <a:gd name="T11" fmla="*/ 24 w 24"/>
                <a:gd name="T12" fmla="*/ 12 h 12"/>
              </a:gdLst>
              <a:ahLst/>
              <a:cxnLst>
                <a:cxn ang="T6">
                  <a:pos x="T0" y="T1"/>
                </a:cxn>
                <a:cxn ang="T7">
                  <a:pos x="T2" y="T3"/>
                </a:cxn>
                <a:cxn ang="T8">
                  <a:pos x="T4" y="T5"/>
                </a:cxn>
              </a:cxnLst>
              <a:rect l="T9" t="T10" r="T11" b="T12"/>
              <a:pathLst>
                <a:path w="24" h="12">
                  <a:moveTo>
                    <a:pt x="0" y="0"/>
                  </a:moveTo>
                  <a:lnTo>
                    <a:pt x="12" y="6"/>
                  </a:lnTo>
                  <a:lnTo>
                    <a:pt x="24" y="12"/>
                  </a:lnTo>
                </a:path>
              </a:pathLst>
            </a:custGeom>
            <a:noFill/>
            <a:ln w="57150">
              <a:solidFill>
                <a:srgbClr val="993300"/>
              </a:solidFill>
              <a:round/>
              <a:headEnd/>
              <a:tailEnd/>
            </a:ln>
          </p:spPr>
          <p:txBody>
            <a:bodyPr/>
            <a:lstStyle/>
            <a:p>
              <a:endParaRPr lang="en-US"/>
            </a:p>
          </p:txBody>
        </p:sp>
        <p:sp>
          <p:nvSpPr>
            <p:cNvPr id="48348" name="Line 214"/>
            <p:cNvSpPr>
              <a:spLocks noChangeShapeType="1"/>
            </p:cNvSpPr>
            <p:nvPr/>
          </p:nvSpPr>
          <p:spPr bwMode="auto">
            <a:xfrm>
              <a:off x="5831" y="13264"/>
              <a:ext cx="18" cy="12"/>
            </a:xfrm>
            <a:prstGeom prst="line">
              <a:avLst/>
            </a:prstGeom>
            <a:noFill/>
            <a:ln w="57150">
              <a:solidFill>
                <a:srgbClr val="993300"/>
              </a:solidFill>
              <a:round/>
              <a:headEnd/>
              <a:tailEnd/>
            </a:ln>
          </p:spPr>
          <p:txBody>
            <a:bodyPr/>
            <a:lstStyle/>
            <a:p>
              <a:endParaRPr lang="en-US"/>
            </a:p>
          </p:txBody>
        </p:sp>
        <p:sp>
          <p:nvSpPr>
            <p:cNvPr id="48349" name="Freeform 215"/>
            <p:cNvSpPr>
              <a:spLocks/>
            </p:cNvSpPr>
            <p:nvPr/>
          </p:nvSpPr>
          <p:spPr bwMode="auto">
            <a:xfrm>
              <a:off x="5849" y="13276"/>
              <a:ext cx="24" cy="18"/>
            </a:xfrm>
            <a:custGeom>
              <a:avLst/>
              <a:gdLst>
                <a:gd name="T0" fmla="*/ 0 w 24"/>
                <a:gd name="T1" fmla="*/ 0 h 18"/>
                <a:gd name="T2" fmla="*/ 12 w 24"/>
                <a:gd name="T3" fmla="*/ 6 h 18"/>
                <a:gd name="T4" fmla="*/ 24 w 24"/>
                <a:gd name="T5" fmla="*/ 18 h 18"/>
                <a:gd name="T6" fmla="*/ 0 60000 65536"/>
                <a:gd name="T7" fmla="*/ 0 60000 65536"/>
                <a:gd name="T8" fmla="*/ 0 60000 65536"/>
                <a:gd name="T9" fmla="*/ 0 w 24"/>
                <a:gd name="T10" fmla="*/ 0 h 18"/>
                <a:gd name="T11" fmla="*/ 24 w 24"/>
                <a:gd name="T12" fmla="*/ 18 h 18"/>
              </a:gdLst>
              <a:ahLst/>
              <a:cxnLst>
                <a:cxn ang="T6">
                  <a:pos x="T0" y="T1"/>
                </a:cxn>
                <a:cxn ang="T7">
                  <a:pos x="T2" y="T3"/>
                </a:cxn>
                <a:cxn ang="T8">
                  <a:pos x="T4" y="T5"/>
                </a:cxn>
              </a:cxnLst>
              <a:rect l="T9" t="T10" r="T11" b="T12"/>
              <a:pathLst>
                <a:path w="24" h="18">
                  <a:moveTo>
                    <a:pt x="0" y="0"/>
                  </a:moveTo>
                  <a:lnTo>
                    <a:pt x="12" y="6"/>
                  </a:lnTo>
                  <a:lnTo>
                    <a:pt x="24" y="18"/>
                  </a:lnTo>
                </a:path>
              </a:pathLst>
            </a:custGeom>
            <a:noFill/>
            <a:ln w="57150">
              <a:solidFill>
                <a:srgbClr val="993300"/>
              </a:solidFill>
              <a:round/>
              <a:headEnd/>
              <a:tailEnd/>
            </a:ln>
          </p:spPr>
          <p:txBody>
            <a:bodyPr/>
            <a:lstStyle/>
            <a:p>
              <a:endParaRPr lang="en-US"/>
            </a:p>
          </p:txBody>
        </p:sp>
        <p:sp>
          <p:nvSpPr>
            <p:cNvPr id="48350" name="Line 216"/>
            <p:cNvSpPr>
              <a:spLocks noChangeShapeType="1"/>
            </p:cNvSpPr>
            <p:nvPr/>
          </p:nvSpPr>
          <p:spPr bwMode="auto">
            <a:xfrm>
              <a:off x="5873" y="13294"/>
              <a:ext cx="18" cy="18"/>
            </a:xfrm>
            <a:prstGeom prst="line">
              <a:avLst/>
            </a:prstGeom>
            <a:noFill/>
            <a:ln w="57150">
              <a:solidFill>
                <a:srgbClr val="993300"/>
              </a:solidFill>
              <a:round/>
              <a:headEnd/>
              <a:tailEnd/>
            </a:ln>
          </p:spPr>
          <p:txBody>
            <a:bodyPr/>
            <a:lstStyle/>
            <a:p>
              <a:endParaRPr lang="en-US"/>
            </a:p>
          </p:txBody>
        </p:sp>
        <p:sp>
          <p:nvSpPr>
            <p:cNvPr id="48351" name="Freeform 217"/>
            <p:cNvSpPr>
              <a:spLocks/>
            </p:cNvSpPr>
            <p:nvPr/>
          </p:nvSpPr>
          <p:spPr bwMode="auto">
            <a:xfrm>
              <a:off x="5891" y="13312"/>
              <a:ext cx="24" cy="18"/>
            </a:xfrm>
            <a:custGeom>
              <a:avLst/>
              <a:gdLst>
                <a:gd name="T0" fmla="*/ 0 w 24"/>
                <a:gd name="T1" fmla="*/ 0 h 18"/>
                <a:gd name="T2" fmla="*/ 12 w 24"/>
                <a:gd name="T3" fmla="*/ 6 h 18"/>
                <a:gd name="T4" fmla="*/ 24 w 24"/>
                <a:gd name="T5" fmla="*/ 18 h 18"/>
                <a:gd name="T6" fmla="*/ 0 60000 65536"/>
                <a:gd name="T7" fmla="*/ 0 60000 65536"/>
                <a:gd name="T8" fmla="*/ 0 60000 65536"/>
                <a:gd name="T9" fmla="*/ 0 w 24"/>
                <a:gd name="T10" fmla="*/ 0 h 18"/>
                <a:gd name="T11" fmla="*/ 24 w 24"/>
                <a:gd name="T12" fmla="*/ 18 h 18"/>
              </a:gdLst>
              <a:ahLst/>
              <a:cxnLst>
                <a:cxn ang="T6">
                  <a:pos x="T0" y="T1"/>
                </a:cxn>
                <a:cxn ang="T7">
                  <a:pos x="T2" y="T3"/>
                </a:cxn>
                <a:cxn ang="T8">
                  <a:pos x="T4" y="T5"/>
                </a:cxn>
              </a:cxnLst>
              <a:rect l="T9" t="T10" r="T11" b="T12"/>
              <a:pathLst>
                <a:path w="24" h="18">
                  <a:moveTo>
                    <a:pt x="0" y="0"/>
                  </a:moveTo>
                  <a:lnTo>
                    <a:pt x="12" y="6"/>
                  </a:lnTo>
                  <a:lnTo>
                    <a:pt x="24" y="18"/>
                  </a:lnTo>
                </a:path>
              </a:pathLst>
            </a:custGeom>
            <a:noFill/>
            <a:ln w="57150">
              <a:solidFill>
                <a:srgbClr val="993300"/>
              </a:solidFill>
              <a:round/>
              <a:headEnd/>
              <a:tailEnd/>
            </a:ln>
          </p:spPr>
          <p:txBody>
            <a:bodyPr/>
            <a:lstStyle/>
            <a:p>
              <a:endParaRPr lang="en-US"/>
            </a:p>
          </p:txBody>
        </p:sp>
        <p:sp>
          <p:nvSpPr>
            <p:cNvPr id="48352" name="Freeform 218"/>
            <p:cNvSpPr>
              <a:spLocks/>
            </p:cNvSpPr>
            <p:nvPr/>
          </p:nvSpPr>
          <p:spPr bwMode="auto">
            <a:xfrm>
              <a:off x="5915" y="13330"/>
              <a:ext cx="24" cy="30"/>
            </a:xfrm>
            <a:custGeom>
              <a:avLst/>
              <a:gdLst>
                <a:gd name="T0" fmla="*/ 0 w 24"/>
                <a:gd name="T1" fmla="*/ 0 h 30"/>
                <a:gd name="T2" fmla="*/ 12 w 24"/>
                <a:gd name="T3" fmla="*/ 12 h 30"/>
                <a:gd name="T4" fmla="*/ 24 w 24"/>
                <a:gd name="T5" fmla="*/ 30 h 30"/>
                <a:gd name="T6" fmla="*/ 0 60000 65536"/>
                <a:gd name="T7" fmla="*/ 0 60000 65536"/>
                <a:gd name="T8" fmla="*/ 0 60000 65536"/>
                <a:gd name="T9" fmla="*/ 0 w 24"/>
                <a:gd name="T10" fmla="*/ 0 h 30"/>
                <a:gd name="T11" fmla="*/ 24 w 24"/>
                <a:gd name="T12" fmla="*/ 30 h 30"/>
              </a:gdLst>
              <a:ahLst/>
              <a:cxnLst>
                <a:cxn ang="T6">
                  <a:pos x="T0" y="T1"/>
                </a:cxn>
                <a:cxn ang="T7">
                  <a:pos x="T2" y="T3"/>
                </a:cxn>
                <a:cxn ang="T8">
                  <a:pos x="T4" y="T5"/>
                </a:cxn>
              </a:cxnLst>
              <a:rect l="T9" t="T10" r="T11" b="T12"/>
              <a:pathLst>
                <a:path w="24" h="30">
                  <a:moveTo>
                    <a:pt x="0" y="0"/>
                  </a:moveTo>
                  <a:lnTo>
                    <a:pt x="12" y="12"/>
                  </a:lnTo>
                  <a:lnTo>
                    <a:pt x="24" y="30"/>
                  </a:lnTo>
                </a:path>
              </a:pathLst>
            </a:custGeom>
            <a:noFill/>
            <a:ln w="57150">
              <a:solidFill>
                <a:srgbClr val="993300"/>
              </a:solidFill>
              <a:round/>
              <a:headEnd/>
              <a:tailEnd/>
            </a:ln>
          </p:spPr>
          <p:txBody>
            <a:bodyPr/>
            <a:lstStyle/>
            <a:p>
              <a:endParaRPr lang="en-US"/>
            </a:p>
          </p:txBody>
        </p:sp>
        <p:sp>
          <p:nvSpPr>
            <p:cNvPr id="48353" name="Line 219"/>
            <p:cNvSpPr>
              <a:spLocks noChangeShapeType="1"/>
            </p:cNvSpPr>
            <p:nvPr/>
          </p:nvSpPr>
          <p:spPr bwMode="auto">
            <a:xfrm>
              <a:off x="5939" y="13360"/>
              <a:ext cx="18" cy="24"/>
            </a:xfrm>
            <a:prstGeom prst="line">
              <a:avLst/>
            </a:prstGeom>
            <a:noFill/>
            <a:ln w="57150">
              <a:solidFill>
                <a:srgbClr val="993300"/>
              </a:solidFill>
              <a:round/>
              <a:headEnd/>
              <a:tailEnd/>
            </a:ln>
          </p:spPr>
          <p:txBody>
            <a:bodyPr/>
            <a:lstStyle/>
            <a:p>
              <a:endParaRPr lang="en-US"/>
            </a:p>
          </p:txBody>
        </p:sp>
        <p:sp>
          <p:nvSpPr>
            <p:cNvPr id="48354" name="Freeform 220"/>
            <p:cNvSpPr>
              <a:spLocks/>
            </p:cNvSpPr>
            <p:nvPr/>
          </p:nvSpPr>
          <p:spPr bwMode="auto">
            <a:xfrm>
              <a:off x="5957" y="13384"/>
              <a:ext cx="24" cy="30"/>
            </a:xfrm>
            <a:custGeom>
              <a:avLst/>
              <a:gdLst>
                <a:gd name="T0" fmla="*/ 0 w 24"/>
                <a:gd name="T1" fmla="*/ 0 h 30"/>
                <a:gd name="T2" fmla="*/ 12 w 24"/>
                <a:gd name="T3" fmla="*/ 12 h 30"/>
                <a:gd name="T4" fmla="*/ 24 w 24"/>
                <a:gd name="T5" fmla="*/ 30 h 30"/>
                <a:gd name="T6" fmla="*/ 0 60000 65536"/>
                <a:gd name="T7" fmla="*/ 0 60000 65536"/>
                <a:gd name="T8" fmla="*/ 0 60000 65536"/>
                <a:gd name="T9" fmla="*/ 0 w 24"/>
                <a:gd name="T10" fmla="*/ 0 h 30"/>
                <a:gd name="T11" fmla="*/ 24 w 24"/>
                <a:gd name="T12" fmla="*/ 30 h 30"/>
              </a:gdLst>
              <a:ahLst/>
              <a:cxnLst>
                <a:cxn ang="T6">
                  <a:pos x="T0" y="T1"/>
                </a:cxn>
                <a:cxn ang="T7">
                  <a:pos x="T2" y="T3"/>
                </a:cxn>
                <a:cxn ang="T8">
                  <a:pos x="T4" y="T5"/>
                </a:cxn>
              </a:cxnLst>
              <a:rect l="T9" t="T10" r="T11" b="T12"/>
              <a:pathLst>
                <a:path w="24" h="30">
                  <a:moveTo>
                    <a:pt x="0" y="0"/>
                  </a:moveTo>
                  <a:lnTo>
                    <a:pt x="12" y="12"/>
                  </a:lnTo>
                  <a:lnTo>
                    <a:pt x="24" y="30"/>
                  </a:lnTo>
                </a:path>
              </a:pathLst>
            </a:custGeom>
            <a:noFill/>
            <a:ln w="57150">
              <a:solidFill>
                <a:srgbClr val="993300"/>
              </a:solidFill>
              <a:round/>
              <a:headEnd/>
              <a:tailEnd/>
            </a:ln>
          </p:spPr>
          <p:txBody>
            <a:bodyPr/>
            <a:lstStyle/>
            <a:p>
              <a:endParaRPr lang="en-US"/>
            </a:p>
          </p:txBody>
        </p:sp>
        <p:sp>
          <p:nvSpPr>
            <p:cNvPr id="48355" name="Line 221"/>
            <p:cNvSpPr>
              <a:spLocks noChangeShapeType="1"/>
            </p:cNvSpPr>
            <p:nvPr/>
          </p:nvSpPr>
          <p:spPr bwMode="auto">
            <a:xfrm>
              <a:off x="5981" y="13414"/>
              <a:ext cx="18" cy="30"/>
            </a:xfrm>
            <a:prstGeom prst="line">
              <a:avLst/>
            </a:prstGeom>
            <a:noFill/>
            <a:ln w="57150">
              <a:solidFill>
                <a:srgbClr val="993300"/>
              </a:solidFill>
              <a:round/>
              <a:headEnd/>
              <a:tailEnd/>
            </a:ln>
          </p:spPr>
          <p:txBody>
            <a:bodyPr/>
            <a:lstStyle/>
            <a:p>
              <a:endParaRPr lang="en-US"/>
            </a:p>
          </p:txBody>
        </p:sp>
        <p:sp>
          <p:nvSpPr>
            <p:cNvPr id="48356" name="Freeform 222"/>
            <p:cNvSpPr>
              <a:spLocks/>
            </p:cNvSpPr>
            <p:nvPr/>
          </p:nvSpPr>
          <p:spPr bwMode="auto">
            <a:xfrm>
              <a:off x="5999" y="13444"/>
              <a:ext cx="24" cy="30"/>
            </a:xfrm>
            <a:custGeom>
              <a:avLst/>
              <a:gdLst>
                <a:gd name="T0" fmla="*/ 0 w 24"/>
                <a:gd name="T1" fmla="*/ 0 h 30"/>
                <a:gd name="T2" fmla="*/ 12 w 24"/>
                <a:gd name="T3" fmla="*/ 12 h 30"/>
                <a:gd name="T4" fmla="*/ 24 w 24"/>
                <a:gd name="T5" fmla="*/ 30 h 30"/>
                <a:gd name="T6" fmla="*/ 0 60000 65536"/>
                <a:gd name="T7" fmla="*/ 0 60000 65536"/>
                <a:gd name="T8" fmla="*/ 0 60000 65536"/>
                <a:gd name="T9" fmla="*/ 0 w 24"/>
                <a:gd name="T10" fmla="*/ 0 h 30"/>
                <a:gd name="T11" fmla="*/ 24 w 24"/>
                <a:gd name="T12" fmla="*/ 30 h 30"/>
              </a:gdLst>
              <a:ahLst/>
              <a:cxnLst>
                <a:cxn ang="T6">
                  <a:pos x="T0" y="T1"/>
                </a:cxn>
                <a:cxn ang="T7">
                  <a:pos x="T2" y="T3"/>
                </a:cxn>
                <a:cxn ang="T8">
                  <a:pos x="T4" y="T5"/>
                </a:cxn>
              </a:cxnLst>
              <a:rect l="T9" t="T10" r="T11" b="T12"/>
              <a:pathLst>
                <a:path w="24" h="30">
                  <a:moveTo>
                    <a:pt x="0" y="0"/>
                  </a:moveTo>
                  <a:lnTo>
                    <a:pt x="12" y="12"/>
                  </a:lnTo>
                  <a:lnTo>
                    <a:pt x="24" y="30"/>
                  </a:lnTo>
                </a:path>
              </a:pathLst>
            </a:custGeom>
            <a:noFill/>
            <a:ln w="57150">
              <a:solidFill>
                <a:srgbClr val="993300"/>
              </a:solidFill>
              <a:round/>
              <a:headEnd/>
              <a:tailEnd/>
            </a:ln>
          </p:spPr>
          <p:txBody>
            <a:bodyPr/>
            <a:lstStyle/>
            <a:p>
              <a:endParaRPr lang="en-US"/>
            </a:p>
          </p:txBody>
        </p:sp>
        <p:sp>
          <p:nvSpPr>
            <p:cNvPr id="48357" name="Line 223"/>
            <p:cNvSpPr>
              <a:spLocks noChangeShapeType="1"/>
            </p:cNvSpPr>
            <p:nvPr/>
          </p:nvSpPr>
          <p:spPr bwMode="auto">
            <a:xfrm>
              <a:off x="6023" y="13474"/>
              <a:ext cx="18" cy="30"/>
            </a:xfrm>
            <a:prstGeom prst="line">
              <a:avLst/>
            </a:prstGeom>
            <a:noFill/>
            <a:ln w="57150">
              <a:solidFill>
                <a:srgbClr val="993300"/>
              </a:solidFill>
              <a:round/>
              <a:headEnd/>
              <a:tailEnd/>
            </a:ln>
          </p:spPr>
          <p:txBody>
            <a:bodyPr/>
            <a:lstStyle/>
            <a:p>
              <a:endParaRPr lang="en-US"/>
            </a:p>
          </p:txBody>
        </p:sp>
        <p:sp>
          <p:nvSpPr>
            <p:cNvPr id="48358" name="Line 224"/>
            <p:cNvSpPr>
              <a:spLocks noChangeShapeType="1"/>
            </p:cNvSpPr>
            <p:nvPr/>
          </p:nvSpPr>
          <p:spPr bwMode="auto">
            <a:xfrm>
              <a:off x="6041" y="13504"/>
              <a:ext cx="24" cy="30"/>
            </a:xfrm>
            <a:prstGeom prst="line">
              <a:avLst/>
            </a:prstGeom>
            <a:noFill/>
            <a:ln w="57150">
              <a:solidFill>
                <a:srgbClr val="993300"/>
              </a:solidFill>
              <a:round/>
              <a:headEnd/>
              <a:tailEnd/>
            </a:ln>
          </p:spPr>
          <p:txBody>
            <a:bodyPr/>
            <a:lstStyle/>
            <a:p>
              <a:endParaRPr lang="en-US"/>
            </a:p>
          </p:txBody>
        </p:sp>
        <p:sp>
          <p:nvSpPr>
            <p:cNvPr id="48359" name="Line 225"/>
            <p:cNvSpPr>
              <a:spLocks noChangeShapeType="1"/>
            </p:cNvSpPr>
            <p:nvPr/>
          </p:nvSpPr>
          <p:spPr bwMode="auto">
            <a:xfrm>
              <a:off x="6065" y="13534"/>
              <a:ext cx="24" cy="30"/>
            </a:xfrm>
            <a:prstGeom prst="line">
              <a:avLst/>
            </a:prstGeom>
            <a:noFill/>
            <a:ln w="57150">
              <a:solidFill>
                <a:srgbClr val="993300"/>
              </a:solidFill>
              <a:round/>
              <a:headEnd/>
              <a:tailEnd/>
            </a:ln>
          </p:spPr>
          <p:txBody>
            <a:bodyPr/>
            <a:lstStyle/>
            <a:p>
              <a:endParaRPr lang="en-US"/>
            </a:p>
          </p:txBody>
        </p:sp>
        <p:sp>
          <p:nvSpPr>
            <p:cNvPr id="48360" name="Line 226"/>
            <p:cNvSpPr>
              <a:spLocks noChangeShapeType="1"/>
            </p:cNvSpPr>
            <p:nvPr/>
          </p:nvSpPr>
          <p:spPr bwMode="auto">
            <a:xfrm>
              <a:off x="6089" y="13564"/>
              <a:ext cx="18" cy="30"/>
            </a:xfrm>
            <a:prstGeom prst="line">
              <a:avLst/>
            </a:prstGeom>
            <a:noFill/>
            <a:ln w="57150">
              <a:solidFill>
                <a:srgbClr val="993300"/>
              </a:solidFill>
              <a:round/>
              <a:headEnd/>
              <a:tailEnd/>
            </a:ln>
          </p:spPr>
          <p:txBody>
            <a:bodyPr/>
            <a:lstStyle/>
            <a:p>
              <a:endParaRPr lang="en-US"/>
            </a:p>
          </p:txBody>
        </p:sp>
        <p:sp>
          <p:nvSpPr>
            <p:cNvPr id="48361" name="Freeform 227"/>
            <p:cNvSpPr>
              <a:spLocks/>
            </p:cNvSpPr>
            <p:nvPr/>
          </p:nvSpPr>
          <p:spPr bwMode="auto">
            <a:xfrm>
              <a:off x="6107" y="13594"/>
              <a:ext cx="24" cy="30"/>
            </a:xfrm>
            <a:custGeom>
              <a:avLst/>
              <a:gdLst>
                <a:gd name="T0" fmla="*/ 0 w 24"/>
                <a:gd name="T1" fmla="*/ 0 h 30"/>
                <a:gd name="T2" fmla="*/ 12 w 24"/>
                <a:gd name="T3" fmla="*/ 18 h 30"/>
                <a:gd name="T4" fmla="*/ 24 w 24"/>
                <a:gd name="T5" fmla="*/ 30 h 30"/>
                <a:gd name="T6" fmla="*/ 0 60000 65536"/>
                <a:gd name="T7" fmla="*/ 0 60000 65536"/>
                <a:gd name="T8" fmla="*/ 0 60000 65536"/>
                <a:gd name="T9" fmla="*/ 0 w 24"/>
                <a:gd name="T10" fmla="*/ 0 h 30"/>
                <a:gd name="T11" fmla="*/ 24 w 24"/>
                <a:gd name="T12" fmla="*/ 30 h 30"/>
              </a:gdLst>
              <a:ahLst/>
              <a:cxnLst>
                <a:cxn ang="T6">
                  <a:pos x="T0" y="T1"/>
                </a:cxn>
                <a:cxn ang="T7">
                  <a:pos x="T2" y="T3"/>
                </a:cxn>
                <a:cxn ang="T8">
                  <a:pos x="T4" y="T5"/>
                </a:cxn>
              </a:cxnLst>
              <a:rect l="T9" t="T10" r="T11" b="T12"/>
              <a:pathLst>
                <a:path w="24" h="30">
                  <a:moveTo>
                    <a:pt x="0" y="0"/>
                  </a:moveTo>
                  <a:lnTo>
                    <a:pt x="12" y="18"/>
                  </a:lnTo>
                  <a:lnTo>
                    <a:pt x="24" y="30"/>
                  </a:lnTo>
                </a:path>
              </a:pathLst>
            </a:custGeom>
            <a:noFill/>
            <a:ln w="57150">
              <a:solidFill>
                <a:srgbClr val="993300"/>
              </a:solidFill>
              <a:round/>
              <a:headEnd/>
              <a:tailEnd/>
            </a:ln>
          </p:spPr>
          <p:txBody>
            <a:bodyPr/>
            <a:lstStyle/>
            <a:p>
              <a:endParaRPr lang="en-US"/>
            </a:p>
          </p:txBody>
        </p:sp>
        <p:sp>
          <p:nvSpPr>
            <p:cNvPr id="48362" name="Line 228"/>
            <p:cNvSpPr>
              <a:spLocks noChangeShapeType="1"/>
            </p:cNvSpPr>
            <p:nvPr/>
          </p:nvSpPr>
          <p:spPr bwMode="auto">
            <a:xfrm>
              <a:off x="6131" y="13624"/>
              <a:ext cx="18" cy="24"/>
            </a:xfrm>
            <a:prstGeom prst="line">
              <a:avLst/>
            </a:prstGeom>
            <a:noFill/>
            <a:ln w="57150">
              <a:solidFill>
                <a:srgbClr val="993300"/>
              </a:solidFill>
              <a:round/>
              <a:headEnd/>
              <a:tailEnd/>
            </a:ln>
          </p:spPr>
          <p:txBody>
            <a:bodyPr/>
            <a:lstStyle/>
            <a:p>
              <a:endParaRPr lang="en-US"/>
            </a:p>
          </p:txBody>
        </p:sp>
        <p:sp>
          <p:nvSpPr>
            <p:cNvPr id="48363" name="Freeform 229"/>
            <p:cNvSpPr>
              <a:spLocks/>
            </p:cNvSpPr>
            <p:nvPr/>
          </p:nvSpPr>
          <p:spPr bwMode="auto">
            <a:xfrm>
              <a:off x="6149" y="13648"/>
              <a:ext cx="24" cy="30"/>
            </a:xfrm>
            <a:custGeom>
              <a:avLst/>
              <a:gdLst>
                <a:gd name="T0" fmla="*/ 0 w 24"/>
                <a:gd name="T1" fmla="*/ 0 h 30"/>
                <a:gd name="T2" fmla="*/ 12 w 24"/>
                <a:gd name="T3" fmla="*/ 12 h 30"/>
                <a:gd name="T4" fmla="*/ 24 w 24"/>
                <a:gd name="T5" fmla="*/ 30 h 30"/>
                <a:gd name="T6" fmla="*/ 0 60000 65536"/>
                <a:gd name="T7" fmla="*/ 0 60000 65536"/>
                <a:gd name="T8" fmla="*/ 0 60000 65536"/>
                <a:gd name="T9" fmla="*/ 0 w 24"/>
                <a:gd name="T10" fmla="*/ 0 h 30"/>
                <a:gd name="T11" fmla="*/ 24 w 24"/>
                <a:gd name="T12" fmla="*/ 30 h 30"/>
              </a:gdLst>
              <a:ahLst/>
              <a:cxnLst>
                <a:cxn ang="T6">
                  <a:pos x="T0" y="T1"/>
                </a:cxn>
                <a:cxn ang="T7">
                  <a:pos x="T2" y="T3"/>
                </a:cxn>
                <a:cxn ang="T8">
                  <a:pos x="T4" y="T5"/>
                </a:cxn>
              </a:cxnLst>
              <a:rect l="T9" t="T10" r="T11" b="T12"/>
              <a:pathLst>
                <a:path w="24" h="30">
                  <a:moveTo>
                    <a:pt x="0" y="0"/>
                  </a:moveTo>
                  <a:lnTo>
                    <a:pt x="12" y="12"/>
                  </a:lnTo>
                  <a:lnTo>
                    <a:pt x="24" y="30"/>
                  </a:lnTo>
                </a:path>
              </a:pathLst>
            </a:custGeom>
            <a:noFill/>
            <a:ln w="57150">
              <a:solidFill>
                <a:srgbClr val="993300"/>
              </a:solidFill>
              <a:round/>
              <a:headEnd/>
              <a:tailEnd/>
            </a:ln>
          </p:spPr>
          <p:txBody>
            <a:bodyPr/>
            <a:lstStyle/>
            <a:p>
              <a:endParaRPr lang="en-US"/>
            </a:p>
          </p:txBody>
        </p:sp>
        <p:sp>
          <p:nvSpPr>
            <p:cNvPr id="48364" name="Line 230"/>
            <p:cNvSpPr>
              <a:spLocks noChangeShapeType="1"/>
            </p:cNvSpPr>
            <p:nvPr/>
          </p:nvSpPr>
          <p:spPr bwMode="auto">
            <a:xfrm>
              <a:off x="6173" y="13678"/>
              <a:ext cx="18" cy="24"/>
            </a:xfrm>
            <a:prstGeom prst="line">
              <a:avLst/>
            </a:prstGeom>
            <a:noFill/>
            <a:ln w="57150">
              <a:solidFill>
                <a:srgbClr val="993300"/>
              </a:solidFill>
              <a:round/>
              <a:headEnd/>
              <a:tailEnd/>
            </a:ln>
          </p:spPr>
          <p:txBody>
            <a:bodyPr/>
            <a:lstStyle/>
            <a:p>
              <a:endParaRPr lang="en-US"/>
            </a:p>
          </p:txBody>
        </p:sp>
        <p:sp>
          <p:nvSpPr>
            <p:cNvPr id="48365" name="Line 231"/>
            <p:cNvSpPr>
              <a:spLocks noChangeShapeType="1"/>
            </p:cNvSpPr>
            <p:nvPr/>
          </p:nvSpPr>
          <p:spPr bwMode="auto">
            <a:xfrm>
              <a:off x="6191" y="13702"/>
              <a:ext cx="24" cy="18"/>
            </a:xfrm>
            <a:prstGeom prst="line">
              <a:avLst/>
            </a:prstGeom>
            <a:noFill/>
            <a:ln w="57150">
              <a:solidFill>
                <a:srgbClr val="993300"/>
              </a:solidFill>
              <a:round/>
              <a:headEnd/>
              <a:tailEnd/>
            </a:ln>
          </p:spPr>
          <p:txBody>
            <a:bodyPr/>
            <a:lstStyle/>
            <a:p>
              <a:endParaRPr lang="en-US"/>
            </a:p>
          </p:txBody>
        </p:sp>
        <p:sp>
          <p:nvSpPr>
            <p:cNvPr id="48366" name="Line 232"/>
            <p:cNvSpPr>
              <a:spLocks noChangeShapeType="1"/>
            </p:cNvSpPr>
            <p:nvPr/>
          </p:nvSpPr>
          <p:spPr bwMode="auto">
            <a:xfrm>
              <a:off x="6215" y="13720"/>
              <a:ext cx="24" cy="18"/>
            </a:xfrm>
            <a:prstGeom prst="line">
              <a:avLst/>
            </a:prstGeom>
            <a:noFill/>
            <a:ln w="57150">
              <a:solidFill>
                <a:srgbClr val="993300"/>
              </a:solidFill>
              <a:round/>
              <a:headEnd/>
              <a:tailEnd/>
            </a:ln>
          </p:spPr>
          <p:txBody>
            <a:bodyPr/>
            <a:lstStyle/>
            <a:p>
              <a:endParaRPr lang="en-US"/>
            </a:p>
          </p:txBody>
        </p:sp>
        <p:sp>
          <p:nvSpPr>
            <p:cNvPr id="48367" name="Line 233"/>
            <p:cNvSpPr>
              <a:spLocks noChangeShapeType="1"/>
            </p:cNvSpPr>
            <p:nvPr/>
          </p:nvSpPr>
          <p:spPr bwMode="auto">
            <a:xfrm>
              <a:off x="6239" y="13738"/>
              <a:ext cx="18" cy="18"/>
            </a:xfrm>
            <a:prstGeom prst="line">
              <a:avLst/>
            </a:prstGeom>
            <a:noFill/>
            <a:ln w="57150">
              <a:solidFill>
                <a:srgbClr val="993300"/>
              </a:solidFill>
              <a:round/>
              <a:headEnd/>
              <a:tailEnd/>
            </a:ln>
          </p:spPr>
          <p:txBody>
            <a:bodyPr/>
            <a:lstStyle/>
            <a:p>
              <a:endParaRPr lang="en-US"/>
            </a:p>
          </p:txBody>
        </p:sp>
        <p:sp>
          <p:nvSpPr>
            <p:cNvPr id="48368" name="Freeform 234"/>
            <p:cNvSpPr>
              <a:spLocks/>
            </p:cNvSpPr>
            <p:nvPr/>
          </p:nvSpPr>
          <p:spPr bwMode="auto">
            <a:xfrm>
              <a:off x="6257" y="13756"/>
              <a:ext cx="24" cy="12"/>
            </a:xfrm>
            <a:custGeom>
              <a:avLst/>
              <a:gdLst>
                <a:gd name="T0" fmla="*/ 0 w 24"/>
                <a:gd name="T1" fmla="*/ 0 h 12"/>
                <a:gd name="T2" fmla="*/ 12 w 24"/>
                <a:gd name="T3" fmla="*/ 6 h 12"/>
                <a:gd name="T4" fmla="*/ 24 w 24"/>
                <a:gd name="T5" fmla="*/ 12 h 12"/>
                <a:gd name="T6" fmla="*/ 0 60000 65536"/>
                <a:gd name="T7" fmla="*/ 0 60000 65536"/>
                <a:gd name="T8" fmla="*/ 0 60000 65536"/>
                <a:gd name="T9" fmla="*/ 0 w 24"/>
                <a:gd name="T10" fmla="*/ 0 h 12"/>
                <a:gd name="T11" fmla="*/ 24 w 24"/>
                <a:gd name="T12" fmla="*/ 12 h 12"/>
              </a:gdLst>
              <a:ahLst/>
              <a:cxnLst>
                <a:cxn ang="T6">
                  <a:pos x="T0" y="T1"/>
                </a:cxn>
                <a:cxn ang="T7">
                  <a:pos x="T2" y="T3"/>
                </a:cxn>
                <a:cxn ang="T8">
                  <a:pos x="T4" y="T5"/>
                </a:cxn>
              </a:cxnLst>
              <a:rect l="T9" t="T10" r="T11" b="T12"/>
              <a:pathLst>
                <a:path w="24" h="12">
                  <a:moveTo>
                    <a:pt x="0" y="0"/>
                  </a:moveTo>
                  <a:lnTo>
                    <a:pt x="12" y="6"/>
                  </a:lnTo>
                  <a:lnTo>
                    <a:pt x="24" y="12"/>
                  </a:lnTo>
                </a:path>
              </a:pathLst>
            </a:custGeom>
            <a:noFill/>
            <a:ln w="57150">
              <a:solidFill>
                <a:srgbClr val="993300"/>
              </a:solidFill>
              <a:round/>
              <a:headEnd/>
              <a:tailEnd/>
            </a:ln>
          </p:spPr>
          <p:txBody>
            <a:bodyPr/>
            <a:lstStyle/>
            <a:p>
              <a:endParaRPr lang="en-US"/>
            </a:p>
          </p:txBody>
        </p:sp>
        <p:sp>
          <p:nvSpPr>
            <p:cNvPr id="48369" name="Line 235"/>
            <p:cNvSpPr>
              <a:spLocks noChangeShapeType="1"/>
            </p:cNvSpPr>
            <p:nvPr/>
          </p:nvSpPr>
          <p:spPr bwMode="auto">
            <a:xfrm>
              <a:off x="6281" y="13768"/>
              <a:ext cx="18" cy="6"/>
            </a:xfrm>
            <a:prstGeom prst="line">
              <a:avLst/>
            </a:prstGeom>
            <a:noFill/>
            <a:ln w="57150">
              <a:solidFill>
                <a:srgbClr val="993300"/>
              </a:solidFill>
              <a:round/>
              <a:headEnd/>
              <a:tailEnd/>
            </a:ln>
          </p:spPr>
          <p:txBody>
            <a:bodyPr/>
            <a:lstStyle/>
            <a:p>
              <a:endParaRPr lang="en-US"/>
            </a:p>
          </p:txBody>
        </p:sp>
        <p:sp>
          <p:nvSpPr>
            <p:cNvPr id="48370" name="Freeform 236"/>
            <p:cNvSpPr>
              <a:spLocks/>
            </p:cNvSpPr>
            <p:nvPr/>
          </p:nvSpPr>
          <p:spPr bwMode="auto">
            <a:xfrm>
              <a:off x="6299" y="13774"/>
              <a:ext cx="24" cy="6"/>
            </a:xfrm>
            <a:custGeom>
              <a:avLst/>
              <a:gdLst>
                <a:gd name="T0" fmla="*/ 0 w 24"/>
                <a:gd name="T1" fmla="*/ 0 h 6"/>
                <a:gd name="T2" fmla="*/ 12 w 24"/>
                <a:gd name="T3" fmla="*/ 0 h 6"/>
                <a:gd name="T4" fmla="*/ 24 w 24"/>
                <a:gd name="T5" fmla="*/ 6 h 6"/>
                <a:gd name="T6" fmla="*/ 0 60000 65536"/>
                <a:gd name="T7" fmla="*/ 0 60000 65536"/>
                <a:gd name="T8" fmla="*/ 0 60000 65536"/>
                <a:gd name="T9" fmla="*/ 0 w 24"/>
                <a:gd name="T10" fmla="*/ 0 h 6"/>
                <a:gd name="T11" fmla="*/ 24 w 24"/>
                <a:gd name="T12" fmla="*/ 6 h 6"/>
              </a:gdLst>
              <a:ahLst/>
              <a:cxnLst>
                <a:cxn ang="T6">
                  <a:pos x="T0" y="T1"/>
                </a:cxn>
                <a:cxn ang="T7">
                  <a:pos x="T2" y="T3"/>
                </a:cxn>
                <a:cxn ang="T8">
                  <a:pos x="T4" y="T5"/>
                </a:cxn>
              </a:cxnLst>
              <a:rect l="T9" t="T10" r="T11" b="T12"/>
              <a:pathLst>
                <a:path w="24" h="6">
                  <a:moveTo>
                    <a:pt x="0" y="0"/>
                  </a:moveTo>
                  <a:lnTo>
                    <a:pt x="12" y="0"/>
                  </a:lnTo>
                  <a:lnTo>
                    <a:pt x="24" y="6"/>
                  </a:lnTo>
                </a:path>
              </a:pathLst>
            </a:custGeom>
            <a:noFill/>
            <a:ln w="57150">
              <a:solidFill>
                <a:srgbClr val="993300"/>
              </a:solidFill>
              <a:round/>
              <a:headEnd/>
              <a:tailEnd/>
            </a:ln>
          </p:spPr>
          <p:txBody>
            <a:bodyPr/>
            <a:lstStyle/>
            <a:p>
              <a:endParaRPr lang="en-US"/>
            </a:p>
          </p:txBody>
        </p:sp>
        <p:sp>
          <p:nvSpPr>
            <p:cNvPr id="48371" name="Line 237"/>
            <p:cNvSpPr>
              <a:spLocks noChangeShapeType="1"/>
            </p:cNvSpPr>
            <p:nvPr/>
          </p:nvSpPr>
          <p:spPr bwMode="auto">
            <a:xfrm>
              <a:off x="6323" y="13780"/>
              <a:ext cx="18" cy="6"/>
            </a:xfrm>
            <a:prstGeom prst="line">
              <a:avLst/>
            </a:prstGeom>
            <a:noFill/>
            <a:ln w="57150">
              <a:solidFill>
                <a:srgbClr val="993300"/>
              </a:solidFill>
              <a:round/>
              <a:headEnd/>
              <a:tailEnd/>
            </a:ln>
          </p:spPr>
          <p:txBody>
            <a:bodyPr/>
            <a:lstStyle/>
            <a:p>
              <a:endParaRPr lang="en-US"/>
            </a:p>
          </p:txBody>
        </p:sp>
        <p:sp>
          <p:nvSpPr>
            <p:cNvPr id="48372" name="Line 238"/>
            <p:cNvSpPr>
              <a:spLocks noChangeShapeType="1"/>
            </p:cNvSpPr>
            <p:nvPr/>
          </p:nvSpPr>
          <p:spPr bwMode="auto">
            <a:xfrm>
              <a:off x="6341" y="13786"/>
              <a:ext cx="24" cy="1"/>
            </a:xfrm>
            <a:prstGeom prst="line">
              <a:avLst/>
            </a:prstGeom>
            <a:noFill/>
            <a:ln w="57150">
              <a:solidFill>
                <a:srgbClr val="993300"/>
              </a:solidFill>
              <a:round/>
              <a:headEnd/>
              <a:tailEnd/>
            </a:ln>
          </p:spPr>
          <p:txBody>
            <a:bodyPr/>
            <a:lstStyle/>
            <a:p>
              <a:endParaRPr lang="en-US"/>
            </a:p>
          </p:txBody>
        </p:sp>
        <p:sp>
          <p:nvSpPr>
            <p:cNvPr id="48373" name="Line 239"/>
            <p:cNvSpPr>
              <a:spLocks noChangeShapeType="1"/>
            </p:cNvSpPr>
            <p:nvPr/>
          </p:nvSpPr>
          <p:spPr bwMode="auto">
            <a:xfrm>
              <a:off x="6365" y="13786"/>
              <a:ext cx="24" cy="1"/>
            </a:xfrm>
            <a:prstGeom prst="line">
              <a:avLst/>
            </a:prstGeom>
            <a:noFill/>
            <a:ln w="57150">
              <a:solidFill>
                <a:srgbClr val="993300"/>
              </a:solidFill>
              <a:round/>
              <a:headEnd/>
              <a:tailEnd/>
            </a:ln>
          </p:spPr>
          <p:txBody>
            <a:bodyPr/>
            <a:lstStyle/>
            <a:p>
              <a:endParaRPr lang="en-US"/>
            </a:p>
          </p:txBody>
        </p:sp>
        <p:sp>
          <p:nvSpPr>
            <p:cNvPr id="48374" name="Line 240"/>
            <p:cNvSpPr>
              <a:spLocks noChangeShapeType="1"/>
            </p:cNvSpPr>
            <p:nvPr/>
          </p:nvSpPr>
          <p:spPr bwMode="auto">
            <a:xfrm>
              <a:off x="6389" y="13786"/>
              <a:ext cx="18" cy="1"/>
            </a:xfrm>
            <a:prstGeom prst="line">
              <a:avLst/>
            </a:prstGeom>
            <a:noFill/>
            <a:ln w="57150">
              <a:solidFill>
                <a:srgbClr val="993300"/>
              </a:solidFill>
              <a:round/>
              <a:headEnd/>
              <a:tailEnd/>
            </a:ln>
          </p:spPr>
          <p:txBody>
            <a:bodyPr/>
            <a:lstStyle/>
            <a:p>
              <a:endParaRPr lang="en-US"/>
            </a:p>
          </p:txBody>
        </p:sp>
        <p:sp>
          <p:nvSpPr>
            <p:cNvPr id="48375" name="Freeform 241"/>
            <p:cNvSpPr>
              <a:spLocks/>
            </p:cNvSpPr>
            <p:nvPr/>
          </p:nvSpPr>
          <p:spPr bwMode="auto">
            <a:xfrm>
              <a:off x="6407" y="13780"/>
              <a:ext cx="24" cy="6"/>
            </a:xfrm>
            <a:custGeom>
              <a:avLst/>
              <a:gdLst>
                <a:gd name="T0" fmla="*/ 0 w 24"/>
                <a:gd name="T1" fmla="*/ 6 h 6"/>
                <a:gd name="T2" fmla="*/ 12 w 24"/>
                <a:gd name="T3" fmla="*/ 0 h 6"/>
                <a:gd name="T4" fmla="*/ 24 w 24"/>
                <a:gd name="T5" fmla="*/ 0 h 6"/>
                <a:gd name="T6" fmla="*/ 0 60000 65536"/>
                <a:gd name="T7" fmla="*/ 0 60000 65536"/>
                <a:gd name="T8" fmla="*/ 0 60000 65536"/>
                <a:gd name="T9" fmla="*/ 0 w 24"/>
                <a:gd name="T10" fmla="*/ 0 h 6"/>
                <a:gd name="T11" fmla="*/ 24 w 24"/>
                <a:gd name="T12" fmla="*/ 6 h 6"/>
              </a:gdLst>
              <a:ahLst/>
              <a:cxnLst>
                <a:cxn ang="T6">
                  <a:pos x="T0" y="T1"/>
                </a:cxn>
                <a:cxn ang="T7">
                  <a:pos x="T2" y="T3"/>
                </a:cxn>
                <a:cxn ang="T8">
                  <a:pos x="T4" y="T5"/>
                </a:cxn>
              </a:cxnLst>
              <a:rect l="T9" t="T10" r="T11" b="T12"/>
              <a:pathLst>
                <a:path w="24" h="6">
                  <a:moveTo>
                    <a:pt x="0" y="6"/>
                  </a:moveTo>
                  <a:lnTo>
                    <a:pt x="12" y="0"/>
                  </a:lnTo>
                  <a:lnTo>
                    <a:pt x="24" y="0"/>
                  </a:lnTo>
                </a:path>
              </a:pathLst>
            </a:custGeom>
            <a:noFill/>
            <a:ln w="57150">
              <a:solidFill>
                <a:srgbClr val="993300"/>
              </a:solidFill>
              <a:round/>
              <a:headEnd/>
              <a:tailEnd/>
            </a:ln>
          </p:spPr>
          <p:txBody>
            <a:bodyPr/>
            <a:lstStyle/>
            <a:p>
              <a:endParaRPr lang="en-US"/>
            </a:p>
          </p:txBody>
        </p:sp>
        <p:sp>
          <p:nvSpPr>
            <p:cNvPr id="48376" name="Line 242"/>
            <p:cNvSpPr>
              <a:spLocks noChangeShapeType="1"/>
            </p:cNvSpPr>
            <p:nvPr/>
          </p:nvSpPr>
          <p:spPr bwMode="auto">
            <a:xfrm>
              <a:off x="6431" y="13780"/>
              <a:ext cx="18" cy="1"/>
            </a:xfrm>
            <a:prstGeom prst="line">
              <a:avLst/>
            </a:prstGeom>
            <a:noFill/>
            <a:ln w="57150">
              <a:solidFill>
                <a:srgbClr val="993300"/>
              </a:solidFill>
              <a:round/>
              <a:headEnd/>
              <a:tailEnd/>
            </a:ln>
          </p:spPr>
          <p:txBody>
            <a:bodyPr/>
            <a:lstStyle/>
            <a:p>
              <a:endParaRPr lang="en-US"/>
            </a:p>
          </p:txBody>
        </p:sp>
        <p:sp>
          <p:nvSpPr>
            <p:cNvPr id="48377" name="Freeform 243"/>
            <p:cNvSpPr>
              <a:spLocks/>
            </p:cNvSpPr>
            <p:nvPr/>
          </p:nvSpPr>
          <p:spPr bwMode="auto">
            <a:xfrm>
              <a:off x="6449" y="13774"/>
              <a:ext cx="24" cy="6"/>
            </a:xfrm>
            <a:custGeom>
              <a:avLst/>
              <a:gdLst>
                <a:gd name="T0" fmla="*/ 0 w 24"/>
                <a:gd name="T1" fmla="*/ 6 h 6"/>
                <a:gd name="T2" fmla="*/ 12 w 24"/>
                <a:gd name="T3" fmla="*/ 0 h 6"/>
                <a:gd name="T4" fmla="*/ 24 w 24"/>
                <a:gd name="T5" fmla="*/ 0 h 6"/>
                <a:gd name="T6" fmla="*/ 0 60000 65536"/>
                <a:gd name="T7" fmla="*/ 0 60000 65536"/>
                <a:gd name="T8" fmla="*/ 0 60000 65536"/>
                <a:gd name="T9" fmla="*/ 0 w 24"/>
                <a:gd name="T10" fmla="*/ 0 h 6"/>
                <a:gd name="T11" fmla="*/ 24 w 24"/>
                <a:gd name="T12" fmla="*/ 6 h 6"/>
              </a:gdLst>
              <a:ahLst/>
              <a:cxnLst>
                <a:cxn ang="T6">
                  <a:pos x="T0" y="T1"/>
                </a:cxn>
                <a:cxn ang="T7">
                  <a:pos x="T2" y="T3"/>
                </a:cxn>
                <a:cxn ang="T8">
                  <a:pos x="T4" y="T5"/>
                </a:cxn>
              </a:cxnLst>
              <a:rect l="T9" t="T10" r="T11" b="T12"/>
              <a:pathLst>
                <a:path w="24" h="6">
                  <a:moveTo>
                    <a:pt x="0" y="6"/>
                  </a:moveTo>
                  <a:lnTo>
                    <a:pt x="12" y="0"/>
                  </a:lnTo>
                  <a:lnTo>
                    <a:pt x="24" y="0"/>
                  </a:lnTo>
                </a:path>
              </a:pathLst>
            </a:custGeom>
            <a:noFill/>
            <a:ln w="57150">
              <a:solidFill>
                <a:srgbClr val="993300"/>
              </a:solidFill>
              <a:round/>
              <a:headEnd/>
              <a:tailEnd/>
            </a:ln>
          </p:spPr>
          <p:txBody>
            <a:bodyPr/>
            <a:lstStyle/>
            <a:p>
              <a:endParaRPr lang="en-US"/>
            </a:p>
          </p:txBody>
        </p:sp>
        <p:sp>
          <p:nvSpPr>
            <p:cNvPr id="48378" name="Line 244"/>
            <p:cNvSpPr>
              <a:spLocks noChangeShapeType="1"/>
            </p:cNvSpPr>
            <p:nvPr/>
          </p:nvSpPr>
          <p:spPr bwMode="auto">
            <a:xfrm>
              <a:off x="6473" y="13774"/>
              <a:ext cx="18" cy="1"/>
            </a:xfrm>
            <a:prstGeom prst="line">
              <a:avLst/>
            </a:prstGeom>
            <a:noFill/>
            <a:ln w="57150">
              <a:solidFill>
                <a:srgbClr val="993300"/>
              </a:solidFill>
              <a:round/>
              <a:headEnd/>
              <a:tailEnd/>
            </a:ln>
          </p:spPr>
          <p:txBody>
            <a:bodyPr/>
            <a:lstStyle/>
            <a:p>
              <a:endParaRPr lang="en-US"/>
            </a:p>
          </p:txBody>
        </p:sp>
        <p:sp>
          <p:nvSpPr>
            <p:cNvPr id="48379" name="Freeform 245"/>
            <p:cNvSpPr>
              <a:spLocks/>
            </p:cNvSpPr>
            <p:nvPr/>
          </p:nvSpPr>
          <p:spPr bwMode="auto">
            <a:xfrm>
              <a:off x="6491" y="13768"/>
              <a:ext cx="24" cy="6"/>
            </a:xfrm>
            <a:custGeom>
              <a:avLst/>
              <a:gdLst>
                <a:gd name="T0" fmla="*/ 0 w 24"/>
                <a:gd name="T1" fmla="*/ 6 h 6"/>
                <a:gd name="T2" fmla="*/ 12 w 24"/>
                <a:gd name="T3" fmla="*/ 0 h 6"/>
                <a:gd name="T4" fmla="*/ 24 w 24"/>
                <a:gd name="T5" fmla="*/ 0 h 6"/>
                <a:gd name="T6" fmla="*/ 0 60000 65536"/>
                <a:gd name="T7" fmla="*/ 0 60000 65536"/>
                <a:gd name="T8" fmla="*/ 0 60000 65536"/>
                <a:gd name="T9" fmla="*/ 0 w 24"/>
                <a:gd name="T10" fmla="*/ 0 h 6"/>
                <a:gd name="T11" fmla="*/ 24 w 24"/>
                <a:gd name="T12" fmla="*/ 6 h 6"/>
              </a:gdLst>
              <a:ahLst/>
              <a:cxnLst>
                <a:cxn ang="T6">
                  <a:pos x="T0" y="T1"/>
                </a:cxn>
                <a:cxn ang="T7">
                  <a:pos x="T2" y="T3"/>
                </a:cxn>
                <a:cxn ang="T8">
                  <a:pos x="T4" y="T5"/>
                </a:cxn>
              </a:cxnLst>
              <a:rect l="T9" t="T10" r="T11" b="T12"/>
              <a:pathLst>
                <a:path w="24" h="6">
                  <a:moveTo>
                    <a:pt x="0" y="6"/>
                  </a:moveTo>
                  <a:lnTo>
                    <a:pt x="12" y="0"/>
                  </a:lnTo>
                  <a:lnTo>
                    <a:pt x="24" y="0"/>
                  </a:lnTo>
                </a:path>
              </a:pathLst>
            </a:custGeom>
            <a:noFill/>
            <a:ln w="57150">
              <a:solidFill>
                <a:srgbClr val="993300"/>
              </a:solidFill>
              <a:round/>
              <a:headEnd/>
              <a:tailEnd/>
            </a:ln>
          </p:spPr>
          <p:txBody>
            <a:bodyPr/>
            <a:lstStyle/>
            <a:p>
              <a:endParaRPr lang="en-US"/>
            </a:p>
          </p:txBody>
        </p:sp>
        <p:sp>
          <p:nvSpPr>
            <p:cNvPr id="48380" name="Line 246"/>
            <p:cNvSpPr>
              <a:spLocks noChangeShapeType="1"/>
            </p:cNvSpPr>
            <p:nvPr/>
          </p:nvSpPr>
          <p:spPr bwMode="auto">
            <a:xfrm>
              <a:off x="6515" y="13768"/>
              <a:ext cx="24" cy="1"/>
            </a:xfrm>
            <a:prstGeom prst="line">
              <a:avLst/>
            </a:prstGeom>
            <a:noFill/>
            <a:ln w="57150">
              <a:solidFill>
                <a:srgbClr val="993300"/>
              </a:solidFill>
              <a:round/>
              <a:headEnd/>
              <a:tailEnd/>
            </a:ln>
          </p:spPr>
          <p:txBody>
            <a:bodyPr/>
            <a:lstStyle/>
            <a:p>
              <a:endParaRPr lang="en-US"/>
            </a:p>
          </p:txBody>
        </p:sp>
        <p:sp>
          <p:nvSpPr>
            <p:cNvPr id="48381" name="Freeform 247"/>
            <p:cNvSpPr>
              <a:spLocks/>
            </p:cNvSpPr>
            <p:nvPr/>
          </p:nvSpPr>
          <p:spPr bwMode="auto">
            <a:xfrm>
              <a:off x="6539" y="13762"/>
              <a:ext cx="18" cy="6"/>
            </a:xfrm>
            <a:custGeom>
              <a:avLst/>
              <a:gdLst>
                <a:gd name="T0" fmla="*/ 0 w 18"/>
                <a:gd name="T1" fmla="*/ 6 h 6"/>
                <a:gd name="T2" fmla="*/ 6 w 18"/>
                <a:gd name="T3" fmla="*/ 0 h 6"/>
                <a:gd name="T4" fmla="*/ 18 w 18"/>
                <a:gd name="T5" fmla="*/ 0 h 6"/>
                <a:gd name="T6" fmla="*/ 0 60000 65536"/>
                <a:gd name="T7" fmla="*/ 0 60000 65536"/>
                <a:gd name="T8" fmla="*/ 0 60000 65536"/>
                <a:gd name="T9" fmla="*/ 0 w 18"/>
                <a:gd name="T10" fmla="*/ 0 h 6"/>
                <a:gd name="T11" fmla="*/ 18 w 18"/>
                <a:gd name="T12" fmla="*/ 6 h 6"/>
              </a:gdLst>
              <a:ahLst/>
              <a:cxnLst>
                <a:cxn ang="T6">
                  <a:pos x="T0" y="T1"/>
                </a:cxn>
                <a:cxn ang="T7">
                  <a:pos x="T2" y="T3"/>
                </a:cxn>
                <a:cxn ang="T8">
                  <a:pos x="T4" y="T5"/>
                </a:cxn>
              </a:cxnLst>
              <a:rect l="T9" t="T10" r="T11" b="T12"/>
              <a:pathLst>
                <a:path w="18" h="6">
                  <a:moveTo>
                    <a:pt x="0" y="6"/>
                  </a:moveTo>
                  <a:lnTo>
                    <a:pt x="6" y="0"/>
                  </a:lnTo>
                  <a:lnTo>
                    <a:pt x="18" y="0"/>
                  </a:lnTo>
                </a:path>
              </a:pathLst>
            </a:custGeom>
            <a:noFill/>
            <a:ln w="57150">
              <a:solidFill>
                <a:srgbClr val="993300"/>
              </a:solidFill>
              <a:round/>
              <a:headEnd/>
              <a:tailEnd/>
            </a:ln>
          </p:spPr>
          <p:txBody>
            <a:bodyPr/>
            <a:lstStyle/>
            <a:p>
              <a:endParaRPr lang="en-US"/>
            </a:p>
          </p:txBody>
        </p:sp>
        <p:sp>
          <p:nvSpPr>
            <p:cNvPr id="48382" name="Freeform 248"/>
            <p:cNvSpPr>
              <a:spLocks/>
            </p:cNvSpPr>
            <p:nvPr/>
          </p:nvSpPr>
          <p:spPr bwMode="auto">
            <a:xfrm>
              <a:off x="6557" y="13762"/>
              <a:ext cx="24" cy="1"/>
            </a:xfrm>
            <a:custGeom>
              <a:avLst/>
              <a:gdLst>
                <a:gd name="T0" fmla="*/ 0 w 24"/>
                <a:gd name="T1" fmla="*/ 0 h 1"/>
                <a:gd name="T2" fmla="*/ 12 w 24"/>
                <a:gd name="T3" fmla="*/ 0 h 1"/>
                <a:gd name="T4" fmla="*/ 24 w 24"/>
                <a:gd name="T5" fmla="*/ 0 h 1"/>
                <a:gd name="T6" fmla="*/ 0 60000 65536"/>
                <a:gd name="T7" fmla="*/ 0 60000 65536"/>
                <a:gd name="T8" fmla="*/ 0 60000 65536"/>
                <a:gd name="T9" fmla="*/ 0 w 24"/>
                <a:gd name="T10" fmla="*/ 0 h 1"/>
                <a:gd name="T11" fmla="*/ 24 w 24"/>
                <a:gd name="T12" fmla="*/ 1 h 1"/>
              </a:gdLst>
              <a:ahLst/>
              <a:cxnLst>
                <a:cxn ang="T6">
                  <a:pos x="T0" y="T1"/>
                </a:cxn>
                <a:cxn ang="T7">
                  <a:pos x="T2" y="T3"/>
                </a:cxn>
                <a:cxn ang="T8">
                  <a:pos x="T4" y="T5"/>
                </a:cxn>
              </a:cxnLst>
              <a:rect l="T9" t="T10" r="T11" b="T12"/>
              <a:pathLst>
                <a:path w="24" h="1">
                  <a:moveTo>
                    <a:pt x="0" y="0"/>
                  </a:moveTo>
                  <a:lnTo>
                    <a:pt x="12" y="0"/>
                  </a:lnTo>
                  <a:lnTo>
                    <a:pt x="24" y="0"/>
                  </a:lnTo>
                </a:path>
              </a:pathLst>
            </a:custGeom>
            <a:noFill/>
            <a:ln w="57150">
              <a:solidFill>
                <a:srgbClr val="993300"/>
              </a:solidFill>
              <a:round/>
              <a:headEnd/>
              <a:tailEnd/>
            </a:ln>
          </p:spPr>
          <p:txBody>
            <a:bodyPr/>
            <a:lstStyle/>
            <a:p>
              <a:endParaRPr lang="en-US"/>
            </a:p>
          </p:txBody>
        </p:sp>
        <p:sp>
          <p:nvSpPr>
            <p:cNvPr id="48383" name="Line 249"/>
            <p:cNvSpPr>
              <a:spLocks noChangeShapeType="1"/>
            </p:cNvSpPr>
            <p:nvPr/>
          </p:nvSpPr>
          <p:spPr bwMode="auto">
            <a:xfrm>
              <a:off x="6581" y="13762"/>
              <a:ext cx="18" cy="1"/>
            </a:xfrm>
            <a:prstGeom prst="line">
              <a:avLst/>
            </a:prstGeom>
            <a:noFill/>
            <a:ln w="57150">
              <a:solidFill>
                <a:srgbClr val="993300"/>
              </a:solidFill>
              <a:round/>
              <a:headEnd/>
              <a:tailEnd/>
            </a:ln>
          </p:spPr>
          <p:txBody>
            <a:bodyPr/>
            <a:lstStyle/>
            <a:p>
              <a:endParaRPr lang="en-US"/>
            </a:p>
          </p:txBody>
        </p:sp>
      </p:grpSp>
      <p:sp>
        <p:nvSpPr>
          <p:cNvPr id="48230" name="Oval 349"/>
          <p:cNvSpPr>
            <a:spLocks noChangeArrowheads="1"/>
          </p:cNvSpPr>
          <p:nvPr/>
        </p:nvSpPr>
        <p:spPr bwMode="auto">
          <a:xfrm>
            <a:off x="3424238" y="3687763"/>
            <a:ext cx="1169987" cy="863600"/>
          </a:xfrm>
          <a:prstGeom prst="ellipse">
            <a:avLst/>
          </a:prstGeom>
          <a:noFill/>
          <a:ln w="57150">
            <a:solidFill>
              <a:schemeClr val="tx1"/>
            </a:solidFill>
            <a:round/>
            <a:headEnd type="none" w="sm" len="sm"/>
            <a:tailEnd type="none" w="sm" len="sm"/>
          </a:ln>
        </p:spPr>
        <p:txBody>
          <a:bodyPr wrap="none" anchor="ctr"/>
          <a:lstStyle/>
          <a:p>
            <a:endParaRPr lang="en-US"/>
          </a:p>
        </p:txBody>
      </p:sp>
      <p:sp>
        <p:nvSpPr>
          <p:cNvPr id="48231" name="Oval 351"/>
          <p:cNvSpPr>
            <a:spLocks noChangeArrowheads="1"/>
          </p:cNvSpPr>
          <p:nvPr/>
        </p:nvSpPr>
        <p:spPr bwMode="auto">
          <a:xfrm>
            <a:off x="4464050" y="4302125"/>
            <a:ext cx="1169988" cy="863600"/>
          </a:xfrm>
          <a:prstGeom prst="ellipse">
            <a:avLst/>
          </a:prstGeom>
          <a:noFill/>
          <a:ln w="57150">
            <a:solidFill>
              <a:schemeClr val="tx1"/>
            </a:solidFill>
            <a:round/>
            <a:headEnd type="none" w="sm" len="sm"/>
            <a:tailEnd type="none" w="sm" len="sm"/>
          </a:ln>
        </p:spPr>
        <p:txBody>
          <a:bodyPr wrap="none" anchor="ctr"/>
          <a:lstStyle/>
          <a:p>
            <a:endParaRPr lang="en-US"/>
          </a:p>
        </p:txBody>
      </p:sp>
      <p:sp>
        <p:nvSpPr>
          <p:cNvPr id="48232" name="Oval 354"/>
          <p:cNvSpPr>
            <a:spLocks noChangeArrowheads="1"/>
          </p:cNvSpPr>
          <p:nvPr/>
        </p:nvSpPr>
        <p:spPr bwMode="auto">
          <a:xfrm>
            <a:off x="5553075" y="5026025"/>
            <a:ext cx="1169988" cy="863600"/>
          </a:xfrm>
          <a:prstGeom prst="ellipse">
            <a:avLst/>
          </a:prstGeom>
          <a:noFill/>
          <a:ln w="57150">
            <a:solidFill>
              <a:schemeClr val="tx1"/>
            </a:solidFill>
            <a:round/>
            <a:headEnd type="none" w="sm" len="sm"/>
            <a:tailEnd type="none" w="sm" len="sm"/>
          </a:ln>
        </p:spPr>
        <p:txBody>
          <a:bodyPr wrap="none" anchor="ctr"/>
          <a:lstStyle/>
          <a:p>
            <a:endParaRPr lang="en-US"/>
          </a:p>
        </p:txBody>
      </p:sp>
      <p:sp>
        <p:nvSpPr>
          <p:cNvPr id="48233" name="Text Box 359"/>
          <p:cNvSpPr txBox="1">
            <a:spLocks noChangeArrowheads="1"/>
          </p:cNvSpPr>
          <p:nvPr/>
        </p:nvSpPr>
        <p:spPr bwMode="auto">
          <a:xfrm>
            <a:off x="508000" y="2066925"/>
            <a:ext cx="946150" cy="701675"/>
          </a:xfrm>
          <a:prstGeom prst="rect">
            <a:avLst/>
          </a:prstGeom>
          <a:solidFill>
            <a:srgbClr val="FFFFFF"/>
          </a:solidFill>
          <a:ln w="9525">
            <a:noFill/>
            <a:miter lim="800000"/>
            <a:headEnd/>
            <a:tailEnd/>
          </a:ln>
        </p:spPr>
        <p:txBody>
          <a:bodyPr wrap="none">
            <a:spAutoFit/>
          </a:bodyPr>
          <a:lstStyle/>
          <a:p>
            <a:r>
              <a:rPr lang="en-US"/>
              <a:t>linear </a:t>
            </a:r>
            <a:br>
              <a:rPr lang="en-US"/>
            </a:br>
            <a:r>
              <a:rPr lang="en-US"/>
              <a:t>growth</a:t>
            </a:r>
          </a:p>
        </p:txBody>
      </p:sp>
      <p:pic>
        <p:nvPicPr>
          <p:cNvPr id="48234" name="Picture 346" descr="gray0060"/>
          <p:cNvPicPr>
            <a:picLocks noChangeAspect="1" noChangeArrowheads="1"/>
          </p:cNvPicPr>
          <p:nvPr/>
        </p:nvPicPr>
        <p:blipFill>
          <a:blip r:embed="rId3"/>
          <a:srcRect/>
          <a:stretch>
            <a:fillRect/>
          </a:stretch>
        </p:blipFill>
        <p:spPr bwMode="auto">
          <a:xfrm>
            <a:off x="533400" y="2743200"/>
            <a:ext cx="2598738" cy="1949450"/>
          </a:xfrm>
          <a:prstGeom prst="rect">
            <a:avLst/>
          </a:prstGeom>
          <a:noFill/>
          <a:ln w="9525">
            <a:solidFill>
              <a:schemeClr val="tx1"/>
            </a:solidFill>
            <a:miter lim="800000"/>
            <a:headEnd/>
            <a:tailEnd/>
          </a:ln>
        </p:spPr>
      </p:pic>
      <p:sp>
        <p:nvSpPr>
          <p:cNvPr id="48235" name="Oval 347"/>
          <p:cNvSpPr>
            <a:spLocks noChangeArrowheads="1"/>
          </p:cNvSpPr>
          <p:nvPr/>
        </p:nvSpPr>
        <p:spPr bwMode="auto">
          <a:xfrm>
            <a:off x="1441450" y="1778000"/>
            <a:ext cx="1849438" cy="863600"/>
          </a:xfrm>
          <a:prstGeom prst="ellipse">
            <a:avLst/>
          </a:prstGeom>
          <a:noFill/>
          <a:ln w="57150">
            <a:solidFill>
              <a:schemeClr val="tx1"/>
            </a:solidFill>
            <a:round/>
            <a:headEnd type="none" w="sm" len="sm"/>
            <a:tailEnd type="none" w="sm" len="sm"/>
          </a:ln>
        </p:spPr>
        <p:txBody>
          <a:bodyPr wrap="none" anchor="ctr"/>
          <a:lstStyle/>
          <a:p>
            <a:endParaRPr lang="en-US"/>
          </a:p>
        </p:txBody>
      </p:sp>
      <p:sp>
        <p:nvSpPr>
          <p:cNvPr id="48236" name="Text Box 360"/>
          <p:cNvSpPr txBox="1">
            <a:spLocks noChangeArrowheads="1"/>
          </p:cNvSpPr>
          <p:nvPr/>
        </p:nvSpPr>
        <p:spPr bwMode="auto">
          <a:xfrm>
            <a:off x="463550" y="5946775"/>
            <a:ext cx="1370013" cy="701675"/>
          </a:xfrm>
          <a:prstGeom prst="rect">
            <a:avLst/>
          </a:prstGeom>
          <a:solidFill>
            <a:srgbClr val="FFFFFF"/>
          </a:solidFill>
          <a:ln w="9525">
            <a:noFill/>
            <a:miter lim="800000"/>
            <a:headEnd/>
            <a:tailEnd/>
          </a:ln>
        </p:spPr>
        <p:txBody>
          <a:bodyPr wrap="none">
            <a:spAutoFit/>
          </a:bodyPr>
          <a:lstStyle/>
          <a:p>
            <a:r>
              <a:rPr lang="en-US"/>
              <a:t>weak </a:t>
            </a:r>
            <a:br>
              <a:rPr lang="en-US"/>
            </a:br>
            <a:r>
              <a:rPr lang="en-US"/>
              <a:t>turbulence</a:t>
            </a:r>
          </a:p>
        </p:txBody>
      </p:sp>
      <p:pic>
        <p:nvPicPr>
          <p:cNvPr id="48237" name="Picture 348" descr="gray0120-small"/>
          <p:cNvPicPr>
            <a:picLocks noChangeAspect="1" noChangeArrowheads="1"/>
          </p:cNvPicPr>
          <p:nvPr/>
        </p:nvPicPr>
        <p:blipFill>
          <a:blip r:embed="rId4"/>
          <a:srcRect/>
          <a:stretch>
            <a:fillRect/>
          </a:stretch>
        </p:blipFill>
        <p:spPr bwMode="auto">
          <a:xfrm>
            <a:off x="1752600" y="4724400"/>
            <a:ext cx="2593975" cy="1916113"/>
          </a:xfrm>
          <a:prstGeom prst="rect">
            <a:avLst/>
          </a:prstGeom>
          <a:noFill/>
          <a:ln w="9525">
            <a:solidFill>
              <a:schemeClr val="tx1"/>
            </a:solidFill>
            <a:miter lim="800000"/>
            <a:headEnd/>
            <a:tailEnd/>
          </a:ln>
        </p:spPr>
      </p:pic>
      <p:sp>
        <p:nvSpPr>
          <p:cNvPr id="48238" name="Text Box 361"/>
          <p:cNvSpPr txBox="1">
            <a:spLocks noChangeArrowheads="1"/>
          </p:cNvSpPr>
          <p:nvPr/>
        </p:nvSpPr>
        <p:spPr bwMode="auto">
          <a:xfrm>
            <a:off x="6172200" y="1304925"/>
            <a:ext cx="1214438" cy="701675"/>
          </a:xfrm>
          <a:prstGeom prst="rect">
            <a:avLst/>
          </a:prstGeom>
          <a:solidFill>
            <a:srgbClr val="FFFFFF"/>
          </a:solidFill>
          <a:ln w="9525">
            <a:noFill/>
            <a:miter lim="800000"/>
            <a:headEnd/>
            <a:tailEnd/>
          </a:ln>
        </p:spPr>
        <p:txBody>
          <a:bodyPr wrap="none">
            <a:spAutoFit/>
          </a:bodyPr>
          <a:lstStyle/>
          <a:p>
            <a:r>
              <a:rPr lang="en-US"/>
              <a:t>mixing </a:t>
            </a:r>
          </a:p>
          <a:p>
            <a:r>
              <a:rPr lang="en-US"/>
              <a:t>transition</a:t>
            </a:r>
          </a:p>
        </p:txBody>
      </p:sp>
      <p:sp>
        <p:nvSpPr>
          <p:cNvPr id="48239" name="Text Box 362"/>
          <p:cNvSpPr txBox="1">
            <a:spLocks noChangeArrowheads="1"/>
          </p:cNvSpPr>
          <p:nvPr/>
        </p:nvSpPr>
        <p:spPr bwMode="auto">
          <a:xfrm>
            <a:off x="7545388" y="4737100"/>
            <a:ext cx="1370012" cy="701675"/>
          </a:xfrm>
          <a:prstGeom prst="rect">
            <a:avLst/>
          </a:prstGeom>
          <a:solidFill>
            <a:srgbClr val="FFFFFF"/>
          </a:solidFill>
          <a:ln w="9525">
            <a:noFill/>
            <a:miter lim="800000"/>
            <a:headEnd/>
            <a:tailEnd/>
          </a:ln>
        </p:spPr>
        <p:txBody>
          <a:bodyPr wrap="none">
            <a:spAutoFit/>
          </a:bodyPr>
          <a:lstStyle/>
          <a:p>
            <a:r>
              <a:rPr lang="en-US"/>
              <a:t>strong </a:t>
            </a:r>
          </a:p>
          <a:p>
            <a:r>
              <a:rPr lang="en-US"/>
              <a:t>turbulence</a:t>
            </a:r>
          </a:p>
        </p:txBody>
      </p:sp>
      <p:pic>
        <p:nvPicPr>
          <p:cNvPr id="48240" name="Picture 352" descr="gray0500-small"/>
          <p:cNvPicPr>
            <a:picLocks noChangeAspect="1" noChangeArrowheads="1"/>
          </p:cNvPicPr>
          <p:nvPr/>
        </p:nvPicPr>
        <p:blipFill>
          <a:blip r:embed="rId5"/>
          <a:srcRect/>
          <a:stretch>
            <a:fillRect/>
          </a:stretch>
        </p:blipFill>
        <p:spPr bwMode="auto">
          <a:xfrm>
            <a:off x="6248400" y="2895600"/>
            <a:ext cx="2590800" cy="1917700"/>
          </a:xfrm>
          <a:prstGeom prst="rect">
            <a:avLst/>
          </a:prstGeom>
          <a:noFill/>
          <a:ln w="9525">
            <a:solidFill>
              <a:schemeClr val="tx1"/>
            </a:solidFill>
            <a:miter lim="800000"/>
            <a:headEnd/>
            <a:tailEnd/>
          </a:ln>
        </p:spPr>
      </p:pic>
      <p:pic>
        <p:nvPicPr>
          <p:cNvPr id="48241" name="Picture 350" descr="gray0220-small"/>
          <p:cNvPicPr>
            <a:picLocks noChangeAspect="1" noChangeArrowheads="1"/>
          </p:cNvPicPr>
          <p:nvPr/>
        </p:nvPicPr>
        <p:blipFill>
          <a:blip r:embed="rId6"/>
          <a:srcRect/>
          <a:stretch>
            <a:fillRect/>
          </a:stretch>
        </p:blipFill>
        <p:spPr bwMode="auto">
          <a:xfrm>
            <a:off x="3581400" y="1425575"/>
            <a:ext cx="2600325" cy="1903413"/>
          </a:xfrm>
          <a:prstGeom prst="rect">
            <a:avLst/>
          </a:prstGeom>
          <a:noFill/>
          <a:ln w="9525">
            <a:solidFill>
              <a:schemeClr val="tx1"/>
            </a:solidFill>
            <a:miter lim="800000"/>
            <a:headEnd/>
            <a:tailEnd/>
          </a:ln>
        </p:spPr>
      </p:pic>
      <p:sp>
        <p:nvSpPr>
          <p:cNvPr id="48242" name="Line 363"/>
          <p:cNvSpPr>
            <a:spLocks noChangeShapeType="1"/>
          </p:cNvSpPr>
          <p:nvPr/>
        </p:nvSpPr>
        <p:spPr bwMode="auto">
          <a:xfrm flipV="1">
            <a:off x="1600200" y="2514600"/>
            <a:ext cx="76200" cy="228600"/>
          </a:xfrm>
          <a:prstGeom prst="line">
            <a:avLst/>
          </a:prstGeom>
          <a:noFill/>
          <a:ln w="9525">
            <a:solidFill>
              <a:schemeClr val="tx1"/>
            </a:solidFill>
            <a:round/>
            <a:headEnd/>
            <a:tailEnd/>
          </a:ln>
        </p:spPr>
        <p:txBody>
          <a:bodyPr/>
          <a:lstStyle/>
          <a:p>
            <a:endParaRPr lang="en-US"/>
          </a:p>
        </p:txBody>
      </p:sp>
      <p:sp>
        <p:nvSpPr>
          <p:cNvPr id="48243" name="Line 364"/>
          <p:cNvSpPr>
            <a:spLocks noChangeShapeType="1"/>
          </p:cNvSpPr>
          <p:nvPr/>
        </p:nvSpPr>
        <p:spPr bwMode="auto">
          <a:xfrm flipV="1">
            <a:off x="3581400" y="4495800"/>
            <a:ext cx="76200" cy="228600"/>
          </a:xfrm>
          <a:prstGeom prst="line">
            <a:avLst/>
          </a:prstGeom>
          <a:noFill/>
          <a:ln w="9525">
            <a:solidFill>
              <a:schemeClr val="tx1"/>
            </a:solidFill>
            <a:round/>
            <a:headEnd/>
            <a:tailEnd/>
          </a:ln>
        </p:spPr>
        <p:txBody>
          <a:bodyPr/>
          <a:lstStyle/>
          <a:p>
            <a:endParaRPr lang="en-US"/>
          </a:p>
        </p:txBody>
      </p:sp>
      <p:sp>
        <p:nvSpPr>
          <p:cNvPr id="48244" name="Line 365"/>
          <p:cNvSpPr>
            <a:spLocks noChangeShapeType="1"/>
          </p:cNvSpPr>
          <p:nvPr/>
        </p:nvSpPr>
        <p:spPr bwMode="auto">
          <a:xfrm flipH="1">
            <a:off x="5181600" y="3352800"/>
            <a:ext cx="228600" cy="990600"/>
          </a:xfrm>
          <a:prstGeom prst="line">
            <a:avLst/>
          </a:prstGeom>
          <a:noFill/>
          <a:ln w="9525">
            <a:solidFill>
              <a:schemeClr val="tx1"/>
            </a:solidFill>
            <a:round/>
            <a:headEnd/>
            <a:tailEnd/>
          </a:ln>
        </p:spPr>
        <p:txBody>
          <a:bodyPr/>
          <a:lstStyle/>
          <a:p>
            <a:endParaRPr lang="en-US"/>
          </a:p>
        </p:txBody>
      </p:sp>
      <p:sp>
        <p:nvSpPr>
          <p:cNvPr id="48245" name="Line 366"/>
          <p:cNvSpPr>
            <a:spLocks noChangeShapeType="1"/>
          </p:cNvSpPr>
          <p:nvPr/>
        </p:nvSpPr>
        <p:spPr bwMode="auto">
          <a:xfrm flipH="1">
            <a:off x="6629400" y="4724400"/>
            <a:ext cx="381000" cy="533400"/>
          </a:xfrm>
          <a:prstGeom prst="line">
            <a:avLst/>
          </a:prstGeom>
          <a:noFill/>
          <a:ln w="9525">
            <a:solidFill>
              <a:schemeClr val="tx1"/>
            </a:solidFill>
            <a:round/>
            <a:headEnd/>
            <a:tailEnd/>
          </a:ln>
        </p:spPr>
        <p:txBody>
          <a:bodyPr/>
          <a:lstStyle/>
          <a:p>
            <a:endParaRPr lang="en-US"/>
          </a:p>
        </p:txBody>
      </p:sp>
    </p:spTree>
  </p:cSld>
  <p:clrMapOvr>
    <a:masterClrMapping/>
  </p:clrMapOvr>
  <p:transition advTm="29937"/>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p:txBody>
          <a:bodyPr/>
          <a:lstStyle/>
          <a:p>
            <a:pPr eaLnBrk="1" hangingPunct="1"/>
            <a:r>
              <a:rPr lang="en-US" sz="2800" smtClean="0"/>
              <a:t>We Obtain a Robust Reconstruction of the Filament Structures in the Material</a:t>
            </a:r>
          </a:p>
        </p:txBody>
      </p:sp>
      <p:pic>
        <p:nvPicPr>
          <p:cNvPr id="57347" name="Picture 3" descr="p_2smdpairs"/>
          <p:cNvPicPr>
            <a:picLocks noChangeAspect="1" noChangeArrowheads="1"/>
          </p:cNvPicPr>
          <p:nvPr/>
        </p:nvPicPr>
        <p:blipFill>
          <a:blip r:embed="rId2"/>
          <a:srcRect/>
          <a:stretch>
            <a:fillRect/>
          </a:stretch>
        </p:blipFill>
        <p:spPr bwMode="auto">
          <a:xfrm>
            <a:off x="2133600" y="1219200"/>
            <a:ext cx="5410200" cy="3103563"/>
          </a:xfrm>
          <a:prstGeom prst="rect">
            <a:avLst/>
          </a:prstGeom>
          <a:noFill/>
          <a:ln w="9525">
            <a:noFill/>
            <a:miter lim="800000"/>
            <a:headEnd/>
            <a:tailEnd/>
          </a:ln>
        </p:spPr>
      </p:pic>
      <p:sp>
        <p:nvSpPr>
          <p:cNvPr id="528391" name="Line 7"/>
          <p:cNvSpPr>
            <a:spLocks noChangeShapeType="1"/>
          </p:cNvSpPr>
          <p:nvPr/>
        </p:nvSpPr>
        <p:spPr bwMode="auto">
          <a:xfrm>
            <a:off x="3200400" y="2562225"/>
            <a:ext cx="3505200" cy="0"/>
          </a:xfrm>
          <a:prstGeom prst="line">
            <a:avLst/>
          </a:prstGeom>
          <a:noFill/>
          <a:ln w="28575">
            <a:solidFill>
              <a:schemeClr val="tx1"/>
            </a:solidFill>
            <a:round/>
            <a:headEnd/>
            <a:tailEnd/>
          </a:ln>
          <a:effectLst>
            <a:outerShdw dist="28398" dir="6993903" algn="ctr" rotWithShape="0">
              <a:schemeClr val="bg1"/>
            </a:outerShdw>
          </a:effectLst>
        </p:spPr>
        <p:txBody>
          <a:bodyPr wrap="none" anchor="ctr"/>
          <a:lstStyle/>
          <a:p>
            <a:pPr>
              <a:defRPr/>
            </a:pPr>
            <a:endParaRPr lang="en-US"/>
          </a:p>
        </p:txBody>
      </p:sp>
      <p:sp>
        <p:nvSpPr>
          <p:cNvPr id="528393" name="Line 9"/>
          <p:cNvSpPr>
            <a:spLocks noChangeShapeType="1"/>
          </p:cNvSpPr>
          <p:nvPr/>
        </p:nvSpPr>
        <p:spPr bwMode="auto">
          <a:xfrm flipV="1">
            <a:off x="5562600" y="1738313"/>
            <a:ext cx="0" cy="1676400"/>
          </a:xfrm>
          <a:prstGeom prst="line">
            <a:avLst/>
          </a:prstGeom>
          <a:noFill/>
          <a:ln w="38100">
            <a:solidFill>
              <a:schemeClr val="tx1"/>
            </a:solidFill>
            <a:round/>
            <a:headEnd/>
            <a:tailEnd/>
          </a:ln>
          <a:effectLst>
            <a:outerShdw dist="28398" dir="1593903" algn="ctr" rotWithShape="0">
              <a:schemeClr val="bg1"/>
            </a:outerShdw>
          </a:effectLst>
        </p:spPr>
        <p:txBody>
          <a:bodyPr wrap="none" anchor="ctr"/>
          <a:lstStyle/>
          <a:p>
            <a:pPr>
              <a:defRPr/>
            </a:pPr>
            <a:endParaRPr lang="en-US"/>
          </a:p>
        </p:txBody>
      </p:sp>
      <p:grpSp>
        <p:nvGrpSpPr>
          <p:cNvPr id="57350" name="Group 20"/>
          <p:cNvGrpSpPr>
            <a:grpSpLocks/>
          </p:cNvGrpSpPr>
          <p:nvPr/>
        </p:nvGrpSpPr>
        <p:grpSpPr bwMode="auto">
          <a:xfrm>
            <a:off x="1668463" y="4198938"/>
            <a:ext cx="6072187" cy="2430462"/>
            <a:chOff x="1051" y="2645"/>
            <a:chExt cx="3825" cy="1700"/>
          </a:xfrm>
        </p:grpSpPr>
        <p:pic>
          <p:nvPicPr>
            <p:cNvPr id="57353" name="Picture 11"/>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1051" y="2686"/>
              <a:ext cx="1653" cy="1618"/>
            </a:xfrm>
            <a:prstGeom prst="rect">
              <a:avLst/>
            </a:prstGeom>
            <a:noFill/>
            <a:ln w="9525">
              <a:noFill/>
              <a:miter lim="800000"/>
              <a:headEnd/>
              <a:tailEnd/>
            </a:ln>
          </p:spPr>
        </p:pic>
        <p:pic>
          <p:nvPicPr>
            <p:cNvPr id="57354" name="Picture 18" descr="teaser-core2"/>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3024" y="2645"/>
              <a:ext cx="1852" cy="1700"/>
            </a:xfrm>
            <a:prstGeom prst="rect">
              <a:avLst/>
            </a:prstGeom>
            <a:noFill/>
            <a:ln w="9525">
              <a:noFill/>
              <a:miter lim="800000"/>
              <a:headEnd/>
              <a:tailEnd/>
            </a:ln>
          </p:spPr>
        </p:pic>
        <p:sp>
          <p:nvSpPr>
            <p:cNvPr id="57355" name="AutoShape 19"/>
            <p:cNvSpPr>
              <a:spLocks noChangeArrowheads="1"/>
            </p:cNvSpPr>
            <p:nvPr/>
          </p:nvSpPr>
          <p:spPr bwMode="auto">
            <a:xfrm>
              <a:off x="2786" y="3364"/>
              <a:ext cx="236" cy="262"/>
            </a:xfrm>
            <a:prstGeom prst="rightArrow">
              <a:avLst>
                <a:gd name="adj1" fmla="val 50000"/>
                <a:gd name="adj2" fmla="val 25000"/>
              </a:avLst>
            </a:prstGeom>
            <a:solidFill>
              <a:schemeClr val="tx2"/>
            </a:solidFill>
            <a:ln w="9525">
              <a:solidFill>
                <a:schemeClr val="tx1"/>
              </a:solidFill>
              <a:miter lim="800000"/>
              <a:headEnd/>
              <a:tailEnd/>
            </a:ln>
          </p:spPr>
          <p:txBody>
            <a:bodyPr wrap="none" anchor="ctr"/>
            <a:lstStyle/>
            <a:p>
              <a:pPr algn="ctr" eaLnBrk="1" hangingPunct="1">
                <a:spcBef>
                  <a:spcPct val="20000"/>
                </a:spcBef>
                <a:buClr>
                  <a:schemeClr val="accent2"/>
                </a:buClr>
                <a:buFont typeface="Wingdings" pitchFamily="2" charset="2"/>
                <a:buChar char="n"/>
              </a:pPr>
              <a:endParaRPr lang="en-US" b="1">
                <a:solidFill>
                  <a:srgbClr val="0033CC"/>
                </a:solidFill>
                <a:latin typeface="Georgia" pitchFamily="18" charset="0"/>
              </a:endParaRPr>
            </a:p>
          </p:txBody>
        </p:sp>
      </p:grpSp>
      <p:sp>
        <p:nvSpPr>
          <p:cNvPr id="57351" name="Rectangle 21"/>
          <p:cNvSpPr>
            <a:spLocks noChangeArrowheads="1"/>
          </p:cNvSpPr>
          <p:nvPr/>
        </p:nvSpPr>
        <p:spPr bwMode="auto">
          <a:xfrm>
            <a:off x="5576888" y="1738313"/>
            <a:ext cx="1200150" cy="1773237"/>
          </a:xfrm>
          <a:prstGeom prst="rect">
            <a:avLst/>
          </a:prstGeom>
          <a:solidFill>
            <a:srgbClr val="FFFFFF">
              <a:alpha val="50195"/>
            </a:srgbClr>
          </a:solidFill>
          <a:ln w="9525">
            <a:noFill/>
            <a:miter lim="800000"/>
            <a:headEnd/>
            <a:tailEnd/>
          </a:ln>
        </p:spPr>
        <p:txBody>
          <a:bodyPr wrap="none" anchor="ctr"/>
          <a:lstStyle/>
          <a:p>
            <a:endParaRPr lang="en-US"/>
          </a:p>
        </p:txBody>
      </p:sp>
      <p:sp>
        <p:nvSpPr>
          <p:cNvPr id="57352" name="Rectangle 22"/>
          <p:cNvSpPr>
            <a:spLocks noChangeArrowheads="1"/>
          </p:cNvSpPr>
          <p:nvPr/>
        </p:nvSpPr>
        <p:spPr bwMode="auto">
          <a:xfrm>
            <a:off x="3200400" y="2581275"/>
            <a:ext cx="2376488" cy="930275"/>
          </a:xfrm>
          <a:prstGeom prst="rect">
            <a:avLst/>
          </a:prstGeom>
          <a:solidFill>
            <a:srgbClr val="FFFFFF">
              <a:alpha val="50195"/>
            </a:srgbClr>
          </a:solidFill>
          <a:ln w="9525">
            <a:noFill/>
            <a:miter lim="800000"/>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lstStyle/>
          <a:p>
            <a:pPr eaLnBrk="1" hangingPunct="1"/>
            <a:r>
              <a:rPr lang="en-US" sz="2800" smtClean="0"/>
              <a:t>We Track the  Evolution of the Filament Structure of the Material Under Impact</a:t>
            </a:r>
          </a:p>
        </p:txBody>
      </p:sp>
      <p:sp>
        <p:nvSpPr>
          <p:cNvPr id="58371" name="Rectangle 3"/>
          <p:cNvSpPr>
            <a:spLocks noGrp="1" noChangeArrowheads="1"/>
          </p:cNvSpPr>
          <p:nvPr>
            <p:ph type="body" idx="1"/>
          </p:nvPr>
        </p:nvSpPr>
        <p:spPr/>
        <p:txBody>
          <a:bodyPr/>
          <a:lstStyle/>
          <a:p>
            <a:pPr eaLnBrk="1" hangingPunct="1"/>
            <a:endParaRPr lang="en-US" smtClean="0"/>
          </a:p>
        </p:txBody>
      </p:sp>
      <p:pic>
        <p:nvPicPr>
          <p:cNvPr id="58372" name="Picture 4"/>
          <p:cNvPicPr>
            <a:picLocks noChangeAspect="1" noChangeArrowheads="1"/>
          </p:cNvPicPr>
          <p:nvPr/>
        </p:nvPicPr>
        <p:blipFill>
          <a:blip r:embed="rId2"/>
          <a:srcRect/>
          <a:stretch>
            <a:fillRect/>
          </a:stretch>
        </p:blipFill>
        <p:spPr bwMode="auto">
          <a:xfrm>
            <a:off x="419100" y="1479550"/>
            <a:ext cx="2058988" cy="1581150"/>
          </a:xfrm>
          <a:prstGeom prst="rect">
            <a:avLst/>
          </a:prstGeom>
          <a:noFill/>
          <a:ln w="9525">
            <a:noFill/>
            <a:round/>
            <a:headEnd/>
            <a:tailEnd/>
          </a:ln>
        </p:spPr>
      </p:pic>
      <p:pic>
        <p:nvPicPr>
          <p:cNvPr id="58373" name="Picture 5"/>
          <p:cNvPicPr>
            <a:picLocks noChangeAspect="1" noChangeArrowheads="1"/>
          </p:cNvPicPr>
          <p:nvPr/>
        </p:nvPicPr>
        <p:blipFill>
          <a:blip r:embed="rId3"/>
          <a:srcRect/>
          <a:stretch>
            <a:fillRect/>
          </a:stretch>
        </p:blipFill>
        <p:spPr bwMode="auto">
          <a:xfrm>
            <a:off x="2505075" y="1479550"/>
            <a:ext cx="2058988" cy="1581150"/>
          </a:xfrm>
          <a:prstGeom prst="rect">
            <a:avLst/>
          </a:prstGeom>
          <a:noFill/>
          <a:ln w="9525">
            <a:noFill/>
            <a:round/>
            <a:headEnd/>
            <a:tailEnd/>
          </a:ln>
        </p:spPr>
      </p:pic>
      <p:pic>
        <p:nvPicPr>
          <p:cNvPr id="58374" name="Picture 6"/>
          <p:cNvPicPr>
            <a:picLocks noChangeAspect="1" noChangeArrowheads="1"/>
          </p:cNvPicPr>
          <p:nvPr/>
        </p:nvPicPr>
        <p:blipFill>
          <a:blip r:embed="rId4"/>
          <a:srcRect/>
          <a:stretch>
            <a:fillRect/>
          </a:stretch>
        </p:blipFill>
        <p:spPr bwMode="auto">
          <a:xfrm>
            <a:off x="4591050" y="1479550"/>
            <a:ext cx="2058988" cy="1581150"/>
          </a:xfrm>
          <a:prstGeom prst="rect">
            <a:avLst/>
          </a:prstGeom>
          <a:noFill/>
          <a:ln w="9525">
            <a:noFill/>
            <a:round/>
            <a:headEnd/>
            <a:tailEnd/>
          </a:ln>
        </p:spPr>
      </p:pic>
      <p:pic>
        <p:nvPicPr>
          <p:cNvPr id="58375" name="Picture 7"/>
          <p:cNvPicPr>
            <a:picLocks noChangeAspect="1" noChangeArrowheads="1"/>
          </p:cNvPicPr>
          <p:nvPr/>
        </p:nvPicPr>
        <p:blipFill>
          <a:blip r:embed="rId5"/>
          <a:srcRect/>
          <a:stretch>
            <a:fillRect/>
          </a:stretch>
        </p:blipFill>
        <p:spPr bwMode="auto">
          <a:xfrm>
            <a:off x="6678613" y="1479550"/>
            <a:ext cx="2058987" cy="1581150"/>
          </a:xfrm>
          <a:prstGeom prst="rect">
            <a:avLst/>
          </a:prstGeom>
          <a:noFill/>
          <a:ln w="9525">
            <a:noFill/>
            <a:round/>
            <a:headEnd/>
            <a:tailEnd/>
          </a:ln>
        </p:spPr>
      </p:pic>
      <p:pic>
        <p:nvPicPr>
          <p:cNvPr id="58376" name="Picture 8"/>
          <p:cNvPicPr>
            <a:picLocks noChangeAspect="1" noChangeArrowheads="1"/>
          </p:cNvPicPr>
          <p:nvPr/>
        </p:nvPicPr>
        <p:blipFill>
          <a:blip r:embed="rId6"/>
          <a:srcRect/>
          <a:stretch>
            <a:fillRect/>
          </a:stretch>
        </p:blipFill>
        <p:spPr bwMode="auto">
          <a:xfrm>
            <a:off x="261938" y="4059238"/>
            <a:ext cx="2697162" cy="2073275"/>
          </a:xfrm>
          <a:prstGeom prst="rect">
            <a:avLst/>
          </a:prstGeom>
          <a:noFill/>
          <a:ln w="9525">
            <a:noFill/>
            <a:round/>
            <a:headEnd/>
            <a:tailEnd/>
          </a:ln>
        </p:spPr>
      </p:pic>
      <p:pic>
        <p:nvPicPr>
          <p:cNvPr id="58377" name="Picture 9"/>
          <p:cNvPicPr>
            <a:picLocks noChangeAspect="1" noChangeArrowheads="1"/>
          </p:cNvPicPr>
          <p:nvPr/>
        </p:nvPicPr>
        <p:blipFill>
          <a:blip r:embed="rId7"/>
          <a:srcRect/>
          <a:stretch>
            <a:fillRect/>
          </a:stretch>
        </p:blipFill>
        <p:spPr bwMode="auto">
          <a:xfrm>
            <a:off x="3222625" y="4059238"/>
            <a:ext cx="2698750" cy="2073275"/>
          </a:xfrm>
          <a:prstGeom prst="rect">
            <a:avLst/>
          </a:prstGeom>
          <a:noFill/>
          <a:ln w="9525">
            <a:noFill/>
            <a:round/>
            <a:headEnd/>
            <a:tailEnd/>
          </a:ln>
        </p:spPr>
      </p:pic>
      <p:pic>
        <p:nvPicPr>
          <p:cNvPr id="58378" name="Picture 10"/>
          <p:cNvPicPr>
            <a:picLocks noChangeAspect="1" noChangeArrowheads="1"/>
          </p:cNvPicPr>
          <p:nvPr/>
        </p:nvPicPr>
        <p:blipFill>
          <a:blip r:embed="rId8"/>
          <a:srcRect/>
          <a:stretch>
            <a:fillRect/>
          </a:stretch>
        </p:blipFill>
        <p:spPr bwMode="auto">
          <a:xfrm>
            <a:off x="6184900" y="4059238"/>
            <a:ext cx="2697163" cy="2073275"/>
          </a:xfrm>
          <a:prstGeom prst="rect">
            <a:avLst/>
          </a:prstGeom>
          <a:noFill/>
          <a:ln w="9525">
            <a:noFill/>
            <a:round/>
            <a:headEnd/>
            <a:tailEnd/>
          </a:ln>
        </p:spPr>
      </p:pic>
      <p:sp>
        <p:nvSpPr>
          <p:cNvPr id="58379" name="Line 11"/>
          <p:cNvSpPr>
            <a:spLocks noChangeShapeType="1"/>
          </p:cNvSpPr>
          <p:nvPr/>
        </p:nvSpPr>
        <p:spPr bwMode="auto">
          <a:xfrm flipH="1">
            <a:off x="1949450" y="3019425"/>
            <a:ext cx="836613" cy="1143000"/>
          </a:xfrm>
          <a:prstGeom prst="line">
            <a:avLst/>
          </a:prstGeom>
          <a:noFill/>
          <a:ln w="73080">
            <a:solidFill>
              <a:srgbClr val="008080"/>
            </a:solidFill>
            <a:round/>
            <a:headEnd/>
            <a:tailEnd type="triangle" w="med" len="med"/>
          </a:ln>
        </p:spPr>
        <p:txBody>
          <a:bodyPr/>
          <a:lstStyle/>
          <a:p>
            <a:endParaRPr lang="en-US"/>
          </a:p>
        </p:txBody>
      </p:sp>
      <p:sp>
        <p:nvSpPr>
          <p:cNvPr id="58380" name="Line 12"/>
          <p:cNvSpPr>
            <a:spLocks noChangeShapeType="1"/>
          </p:cNvSpPr>
          <p:nvPr/>
        </p:nvSpPr>
        <p:spPr bwMode="auto">
          <a:xfrm flipH="1">
            <a:off x="4532313" y="3019425"/>
            <a:ext cx="836612" cy="1143000"/>
          </a:xfrm>
          <a:prstGeom prst="line">
            <a:avLst/>
          </a:prstGeom>
          <a:noFill/>
          <a:ln w="73080">
            <a:solidFill>
              <a:srgbClr val="008080"/>
            </a:solidFill>
            <a:round/>
            <a:headEnd/>
            <a:tailEnd type="triangle" w="med" len="med"/>
          </a:ln>
        </p:spPr>
        <p:txBody>
          <a:bodyPr/>
          <a:lstStyle/>
          <a:p>
            <a:endParaRPr lang="en-US"/>
          </a:p>
        </p:txBody>
      </p:sp>
      <p:sp>
        <p:nvSpPr>
          <p:cNvPr id="58381" name="Line 13"/>
          <p:cNvSpPr>
            <a:spLocks noChangeShapeType="1"/>
          </p:cNvSpPr>
          <p:nvPr/>
        </p:nvSpPr>
        <p:spPr bwMode="auto">
          <a:xfrm>
            <a:off x="3421063" y="3019425"/>
            <a:ext cx="836612" cy="1143000"/>
          </a:xfrm>
          <a:prstGeom prst="line">
            <a:avLst/>
          </a:prstGeom>
          <a:noFill/>
          <a:ln w="73080">
            <a:solidFill>
              <a:srgbClr val="008080"/>
            </a:solidFill>
            <a:round/>
            <a:headEnd/>
            <a:tailEnd type="triangle" w="med" len="med"/>
          </a:ln>
        </p:spPr>
        <p:txBody>
          <a:bodyPr/>
          <a:lstStyle/>
          <a:p>
            <a:endParaRPr lang="en-US"/>
          </a:p>
        </p:txBody>
      </p:sp>
      <p:sp>
        <p:nvSpPr>
          <p:cNvPr id="58382" name="Line 14"/>
          <p:cNvSpPr>
            <a:spLocks noChangeShapeType="1"/>
          </p:cNvSpPr>
          <p:nvPr/>
        </p:nvSpPr>
        <p:spPr bwMode="auto">
          <a:xfrm>
            <a:off x="5842000" y="3019425"/>
            <a:ext cx="836613" cy="1143000"/>
          </a:xfrm>
          <a:prstGeom prst="line">
            <a:avLst/>
          </a:prstGeom>
          <a:noFill/>
          <a:ln w="73080">
            <a:solidFill>
              <a:srgbClr val="008080"/>
            </a:solidFill>
            <a:round/>
            <a:headEnd/>
            <a:tailEnd type="triangle" w="med" len="med"/>
          </a:ln>
        </p:spPr>
        <p:txBody>
          <a:bodyPr/>
          <a:lstStyle/>
          <a:p>
            <a:endParaRPr lang="en-US"/>
          </a:p>
        </p:txBody>
      </p:sp>
      <p:sp>
        <p:nvSpPr>
          <p:cNvPr id="58383" name="Line 15"/>
          <p:cNvSpPr>
            <a:spLocks noChangeShapeType="1"/>
          </p:cNvSpPr>
          <p:nvPr/>
        </p:nvSpPr>
        <p:spPr bwMode="auto">
          <a:xfrm flipH="1">
            <a:off x="692150" y="3019425"/>
            <a:ext cx="0" cy="1143000"/>
          </a:xfrm>
          <a:prstGeom prst="line">
            <a:avLst/>
          </a:prstGeom>
          <a:noFill/>
          <a:ln w="73080">
            <a:solidFill>
              <a:srgbClr val="008080"/>
            </a:solidFill>
            <a:round/>
            <a:headEnd/>
            <a:tailEnd type="triangle" w="med" len="med"/>
          </a:ln>
        </p:spPr>
        <p:txBody>
          <a:bodyPr/>
          <a:lstStyle/>
          <a:p>
            <a:endParaRPr lang="en-US"/>
          </a:p>
        </p:txBody>
      </p:sp>
      <p:sp>
        <p:nvSpPr>
          <p:cNvPr id="58384" name="Line 16"/>
          <p:cNvSpPr>
            <a:spLocks noChangeShapeType="1"/>
          </p:cNvSpPr>
          <p:nvPr/>
        </p:nvSpPr>
        <p:spPr bwMode="auto">
          <a:xfrm flipH="1">
            <a:off x="7675563" y="3021013"/>
            <a:ext cx="0" cy="1143000"/>
          </a:xfrm>
          <a:prstGeom prst="line">
            <a:avLst/>
          </a:prstGeom>
          <a:noFill/>
          <a:ln w="73080">
            <a:solidFill>
              <a:srgbClr val="008080"/>
            </a:solidFill>
            <a:round/>
            <a:headEnd/>
            <a:tailEnd type="triangle" w="med" len="med"/>
          </a:ln>
        </p:spPr>
        <p:txBody>
          <a:bodyPr/>
          <a:lstStyle/>
          <a:p>
            <a:endParaRPr lang="en-US"/>
          </a:p>
        </p:txBody>
      </p:sp>
      <p:sp>
        <p:nvSpPr>
          <p:cNvPr id="58385" name="Text Box 17"/>
          <p:cNvSpPr txBox="1">
            <a:spLocks noChangeArrowheads="1"/>
          </p:cNvSpPr>
          <p:nvPr/>
        </p:nvSpPr>
        <p:spPr bwMode="auto">
          <a:xfrm>
            <a:off x="1568450" y="6108700"/>
            <a:ext cx="6007100" cy="457200"/>
          </a:xfrm>
          <a:prstGeom prst="rect">
            <a:avLst/>
          </a:prstGeom>
          <a:noFill/>
          <a:ln w="9525">
            <a:noFill/>
            <a:miter lim="800000"/>
            <a:headEnd/>
            <a:tailEnd/>
          </a:ln>
        </p:spPr>
        <p:txBody>
          <a:bodyPr wrap="none">
            <a:spAutoFit/>
          </a:bodyPr>
          <a:lstStyle/>
          <a:p>
            <a:pPr algn="ctr"/>
            <a:r>
              <a:rPr lang="en-US" sz="2400" b="1"/>
              <a:t>Time comparison of the reconstructions</a:t>
            </a: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374650" y="165100"/>
            <a:ext cx="8613775" cy="908050"/>
          </a:xfrm>
        </p:spPr>
        <p:txBody>
          <a:bodyPr/>
          <a:lstStyle/>
          <a:p>
            <a:pPr eaLnBrk="1" hangingPunct="1"/>
            <a:r>
              <a:rPr lang="en-US" sz="2800" smtClean="0"/>
              <a:t>The Extracted Structures Allow to Quantify </a:t>
            </a:r>
            <a:br>
              <a:rPr lang="en-US" sz="2800" smtClean="0"/>
            </a:br>
            <a:r>
              <a:rPr lang="en-US" sz="2800" smtClean="0"/>
              <a:t>the Change in Porosity of the Material</a:t>
            </a:r>
          </a:p>
        </p:txBody>
      </p:sp>
      <p:sp>
        <p:nvSpPr>
          <p:cNvPr id="59395" name="Rectangle 3"/>
          <p:cNvSpPr>
            <a:spLocks noGrp="1" noChangeArrowheads="1"/>
          </p:cNvSpPr>
          <p:nvPr>
            <p:ph type="body" idx="1"/>
          </p:nvPr>
        </p:nvSpPr>
        <p:spPr/>
        <p:txBody>
          <a:bodyPr/>
          <a:lstStyle/>
          <a:p>
            <a:pPr algn="ctr" eaLnBrk="1" hangingPunct="1">
              <a:buFontTx/>
              <a:buNone/>
            </a:pPr>
            <a:r>
              <a:rPr lang="en-US" smtClean="0"/>
              <a:t>Density profiles</a:t>
            </a:r>
          </a:p>
          <a:p>
            <a:pPr algn="ctr" eaLnBrk="1" hangingPunct="1">
              <a:buFontTx/>
              <a:buNone/>
            </a:pPr>
            <a:endParaRPr lang="en-US" smtClean="0"/>
          </a:p>
          <a:p>
            <a:pPr algn="ctr" eaLnBrk="1" hangingPunct="1">
              <a:buFontTx/>
              <a:buNone/>
            </a:pPr>
            <a:endParaRPr lang="en-US" smtClean="0"/>
          </a:p>
          <a:p>
            <a:pPr algn="ctr" eaLnBrk="1" hangingPunct="1">
              <a:buFontTx/>
              <a:buNone/>
            </a:pPr>
            <a:endParaRPr lang="en-US" smtClean="0"/>
          </a:p>
          <a:p>
            <a:pPr algn="ctr" eaLnBrk="1" hangingPunct="1">
              <a:buFontTx/>
              <a:buNone/>
            </a:pPr>
            <a:endParaRPr lang="en-US" smtClean="0"/>
          </a:p>
          <a:p>
            <a:pPr algn="ctr" eaLnBrk="1" hangingPunct="1">
              <a:buFontTx/>
              <a:buNone/>
            </a:pPr>
            <a:endParaRPr lang="en-US" smtClean="0"/>
          </a:p>
          <a:p>
            <a:pPr algn="ctr" eaLnBrk="1" hangingPunct="1">
              <a:buFontTx/>
              <a:buNone/>
            </a:pPr>
            <a:endParaRPr lang="en-US" smtClean="0"/>
          </a:p>
          <a:p>
            <a:pPr algn="ctr" eaLnBrk="1" hangingPunct="1">
              <a:buFontTx/>
              <a:buNone/>
            </a:pPr>
            <a:r>
              <a:rPr lang="en-US" smtClean="0"/>
              <a:t>Decay in porosity of the material </a:t>
            </a:r>
          </a:p>
        </p:txBody>
      </p:sp>
      <p:pic>
        <p:nvPicPr>
          <p:cNvPr id="59396" name="Picture 4"/>
          <p:cNvPicPr>
            <a:picLocks noChangeAspect="1" noChangeArrowheads="1"/>
          </p:cNvPicPr>
          <p:nvPr/>
        </p:nvPicPr>
        <p:blipFill>
          <a:blip r:embed="rId2">
            <a:lum bright="-48000" contrast="48000"/>
          </a:blip>
          <a:srcRect/>
          <a:stretch>
            <a:fillRect/>
          </a:stretch>
        </p:blipFill>
        <p:spPr bwMode="auto">
          <a:xfrm>
            <a:off x="630238" y="2160588"/>
            <a:ext cx="3643312" cy="2174875"/>
          </a:xfrm>
          <a:prstGeom prst="rect">
            <a:avLst/>
          </a:prstGeom>
          <a:noFill/>
          <a:ln w="9525">
            <a:noFill/>
            <a:round/>
            <a:headEnd/>
            <a:tailEnd/>
          </a:ln>
        </p:spPr>
      </p:pic>
      <p:pic>
        <p:nvPicPr>
          <p:cNvPr id="59397" name="Picture 5"/>
          <p:cNvPicPr>
            <a:picLocks noChangeAspect="1" noChangeArrowheads="1"/>
          </p:cNvPicPr>
          <p:nvPr/>
        </p:nvPicPr>
        <p:blipFill>
          <a:blip r:embed="rId3">
            <a:lum bright="-48000" contrast="48000"/>
          </a:blip>
          <a:srcRect/>
          <a:stretch>
            <a:fillRect/>
          </a:stretch>
        </p:blipFill>
        <p:spPr bwMode="auto">
          <a:xfrm>
            <a:off x="4905375" y="2165350"/>
            <a:ext cx="3608388" cy="2165350"/>
          </a:xfrm>
          <a:prstGeom prst="rect">
            <a:avLst/>
          </a:prstGeom>
          <a:noFill/>
          <a:ln w="9525">
            <a:noFill/>
            <a:round/>
            <a:headEnd/>
            <a:tailEnd/>
          </a:ln>
        </p:spPr>
      </p:pic>
      <p:pic>
        <p:nvPicPr>
          <p:cNvPr id="59398" name="Picture 6"/>
          <p:cNvPicPr>
            <a:picLocks noChangeAspect="1" noChangeArrowheads="1"/>
          </p:cNvPicPr>
          <p:nvPr/>
        </p:nvPicPr>
        <p:blipFill>
          <a:blip r:embed="rId4"/>
          <a:srcRect/>
          <a:stretch>
            <a:fillRect/>
          </a:stretch>
        </p:blipFill>
        <p:spPr bwMode="auto">
          <a:xfrm>
            <a:off x="1362075" y="5080000"/>
            <a:ext cx="6418263" cy="1108075"/>
          </a:xfrm>
          <a:prstGeom prst="rect">
            <a:avLst/>
          </a:prstGeom>
          <a:noFill/>
          <a:ln w="9525">
            <a:noFill/>
            <a:round/>
            <a:headEnd/>
            <a:tailEnd/>
          </a:ln>
        </p:spPr>
      </p:pic>
      <p:sp>
        <p:nvSpPr>
          <p:cNvPr id="8" name="Action Button: Back or Previous 7">
            <a:hlinkClick r:id="rId5" action="ppaction://hlinksldjump" highlightClick="1"/>
          </p:cNvPr>
          <p:cNvSpPr/>
          <p:nvPr/>
        </p:nvSpPr>
        <p:spPr bwMode="auto">
          <a:xfrm>
            <a:off x="8756744" y="3052926"/>
            <a:ext cx="340919" cy="387808"/>
          </a:xfrm>
          <a:prstGeom prst="actionButtonBackPrevious">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charset="0"/>
            </a:endParaRP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91522" name="Rectangle 2"/>
          <p:cNvSpPr>
            <a:spLocks noGrp="1" noChangeArrowheads="1"/>
          </p:cNvSpPr>
          <p:nvPr>
            <p:ph type="title"/>
          </p:nvPr>
        </p:nvSpPr>
        <p:spPr>
          <a:xfrm>
            <a:off x="787400" y="114300"/>
            <a:ext cx="7747000" cy="914400"/>
          </a:xfrm>
        </p:spPr>
        <p:txBody>
          <a:bodyPr/>
          <a:lstStyle/>
          <a:p>
            <a:r>
              <a:rPr lang="en-US" sz="2800" dirty="0"/>
              <a:t>We Target Specific Data Analysis Problems in Support of Science Applications</a:t>
            </a:r>
          </a:p>
        </p:txBody>
      </p:sp>
      <p:sp>
        <p:nvSpPr>
          <p:cNvPr id="491524" name="Rectangle 4"/>
          <p:cNvSpPr>
            <a:spLocks noChangeArrowheads="1"/>
          </p:cNvSpPr>
          <p:nvPr/>
        </p:nvSpPr>
        <p:spPr bwMode="auto">
          <a:xfrm>
            <a:off x="3228975" y="1403350"/>
            <a:ext cx="5456238" cy="5410200"/>
          </a:xfrm>
          <a:prstGeom prst="rect">
            <a:avLst/>
          </a:prstGeom>
          <a:noFill/>
          <a:ln w="9525">
            <a:noFill/>
            <a:miter lim="800000"/>
            <a:headEnd/>
            <a:tailEnd/>
          </a:ln>
          <a:effectLst/>
        </p:spPr>
        <p:txBody>
          <a:bodyPr/>
          <a:lstStyle/>
          <a:p>
            <a:pPr marL="169863" indent="-169863" eaLnBrk="1" hangingPunct="1">
              <a:spcBef>
                <a:spcPct val="20000"/>
              </a:spcBef>
            </a:pPr>
            <a:r>
              <a:rPr lang="en-US" b="1">
                <a:latin typeface="Helvetica" pitchFamily="34" charset="0"/>
              </a:rPr>
              <a:t>Understanding combustion processes over a broad range of burning conditions is an important problem for designing engines and power plants.</a:t>
            </a:r>
          </a:p>
          <a:p>
            <a:pPr marL="169863" indent="-169863" eaLnBrk="1" hangingPunct="1">
              <a:spcBef>
                <a:spcPct val="20000"/>
              </a:spcBef>
            </a:pPr>
            <a:endParaRPr lang="en-US" b="1">
              <a:latin typeface="Helvetica" pitchFamily="34" charset="0"/>
            </a:endParaRPr>
          </a:p>
          <a:p>
            <a:pPr marL="574675" lvl="1" indent="-290513" algn="just" eaLnBrk="1" hangingPunct="1">
              <a:spcBef>
                <a:spcPct val="20000"/>
              </a:spcBef>
              <a:buFontTx/>
              <a:buChar char="–"/>
            </a:pPr>
            <a:r>
              <a:rPr lang="en-US" sz="1600" b="1">
                <a:latin typeface="Helvetica" pitchFamily="34" charset="0"/>
              </a:rPr>
              <a:t>Simulation with AMR mesh.</a:t>
            </a:r>
          </a:p>
          <a:p>
            <a:pPr marL="574675" lvl="1" indent="-290513" algn="just" eaLnBrk="1" hangingPunct="1">
              <a:spcBef>
                <a:spcPct val="20000"/>
              </a:spcBef>
              <a:buFontTx/>
              <a:buChar char="–"/>
            </a:pPr>
            <a:endParaRPr lang="en-US" sz="1600" b="1">
              <a:latin typeface="Helvetica" pitchFamily="34" charset="0"/>
            </a:endParaRPr>
          </a:p>
          <a:p>
            <a:pPr marL="574675" lvl="1" indent="-290513" algn="just" eaLnBrk="1" hangingPunct="1">
              <a:spcBef>
                <a:spcPct val="20000"/>
              </a:spcBef>
              <a:buFontTx/>
              <a:buChar char="–"/>
            </a:pPr>
            <a:r>
              <a:rPr lang="en-US" sz="1600" b="1">
                <a:latin typeface="Helvetica" pitchFamily="34" charset="0"/>
              </a:rPr>
              <a:t>Simulations of lean premixed hydrogen flames with three degrees of turbulence.</a:t>
            </a:r>
          </a:p>
          <a:p>
            <a:pPr marL="574675" lvl="1" indent="-290513" algn="just" eaLnBrk="1" hangingPunct="1">
              <a:spcBef>
                <a:spcPct val="20000"/>
              </a:spcBef>
              <a:buFontTx/>
              <a:buChar char="–"/>
            </a:pPr>
            <a:endParaRPr lang="en-US" sz="1600" b="1">
              <a:latin typeface="Helvetica" pitchFamily="34" charset="0"/>
            </a:endParaRPr>
          </a:p>
          <a:p>
            <a:pPr marL="574675" lvl="1" indent="-290513" algn="just" eaLnBrk="1" hangingPunct="1">
              <a:spcBef>
                <a:spcPct val="20000"/>
              </a:spcBef>
              <a:buFontTx/>
              <a:buChar char="–"/>
            </a:pPr>
            <a:r>
              <a:rPr lang="en-US" sz="1600" b="1">
                <a:latin typeface="Helvetica" pitchFamily="34" charset="0"/>
              </a:rPr>
              <a:t>Can we identify precisely and track in time burning regions?</a:t>
            </a:r>
          </a:p>
          <a:p>
            <a:pPr marL="574675" lvl="1" indent="-290513" algn="just" eaLnBrk="1" hangingPunct="1">
              <a:spcBef>
                <a:spcPct val="20000"/>
              </a:spcBef>
              <a:buFontTx/>
              <a:buChar char="–"/>
            </a:pPr>
            <a:endParaRPr lang="en-US" sz="1600" b="1">
              <a:latin typeface="Helvetica" pitchFamily="34" charset="0"/>
            </a:endParaRPr>
          </a:p>
          <a:p>
            <a:pPr marL="574675" lvl="1" indent="-290513" algn="just" eaLnBrk="1" hangingPunct="1">
              <a:spcBef>
                <a:spcPct val="20000"/>
              </a:spcBef>
              <a:buFontTx/>
              <a:buChar char="–"/>
            </a:pPr>
            <a:r>
              <a:rPr lang="en-US" sz="1600" b="1">
                <a:latin typeface="Helvetica" pitchFamily="34" charset="0"/>
              </a:rPr>
              <a:t>Can we discriminate the degree of turbulence from a quantitative analysis?</a:t>
            </a:r>
          </a:p>
        </p:txBody>
      </p:sp>
      <p:pic>
        <p:nvPicPr>
          <p:cNvPr id="491539" name="STACK.avi">
            <a:hlinkClick r:id="" action="ppaction://media"/>
          </p:cNvPr>
          <p:cNvPicPr>
            <a:picLocks noRot="1" noChangeAspect="1" noChangeArrowheads="1"/>
          </p:cNvPicPr>
          <p:nvPr>
            <a:videoFile r:link="rId1"/>
          </p:nvPr>
        </p:nvPicPr>
        <p:blipFill>
          <a:blip r:embed="rId4"/>
          <a:srcRect/>
          <a:stretch>
            <a:fillRect/>
          </a:stretch>
        </p:blipFill>
        <p:spPr bwMode="auto">
          <a:xfrm>
            <a:off x="552450" y="1225550"/>
            <a:ext cx="2384425" cy="5324475"/>
          </a:xfrm>
          <a:prstGeom prst="rect">
            <a:avLst/>
          </a:prstGeom>
          <a:noFill/>
        </p:spPr>
      </p:pic>
    </p:spTree>
  </p:cSld>
  <p:clrMapOvr>
    <a:masterClrMapping/>
  </p:clrMapOvr>
  <p:transition advTm="2768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034" fill="hold"/>
                                        <p:tgtEl>
                                          <p:spTgt spid="49153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91539"/>
                </p:tgtEl>
              </p:cMediaNode>
            </p:video>
            <p:seq concurrent="1" nextAc="seek">
              <p:cTn id="8" restart="whenNotActive" fill="hold" evtFilter="cancelBubble" nodeType="interactiveSeq">
                <p:stCondLst>
                  <p:cond evt="onClick" delay="0">
                    <p:tgtEl>
                      <p:spTgt spid="49153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91539"/>
                                        </p:tgtEl>
                                      </p:cBhvr>
                                    </p:cmd>
                                  </p:childTnLst>
                                </p:cTn>
                              </p:par>
                            </p:childTnLst>
                          </p:cTn>
                        </p:par>
                      </p:childTnLst>
                    </p:cTn>
                  </p:par>
                </p:childTnLst>
              </p:cTn>
              <p:nextCondLst>
                <p:cond evt="onClick" delay="0">
                  <p:tgtEl>
                    <p:spTgt spid="491539"/>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5020" name="Picture 12" descr="segmentation_A8"/>
          <p:cNvPicPr>
            <a:picLocks noChangeAspect="1" noChangeArrowheads="1"/>
          </p:cNvPicPr>
          <p:nvPr/>
        </p:nvPicPr>
        <p:blipFill>
          <a:blip r:embed="rId2" cstate="print"/>
          <a:srcRect/>
          <a:stretch>
            <a:fillRect/>
          </a:stretch>
        </p:blipFill>
        <p:spPr bwMode="auto">
          <a:xfrm>
            <a:off x="550863" y="2473325"/>
            <a:ext cx="8064500" cy="3236913"/>
          </a:xfrm>
          <a:prstGeom prst="rect">
            <a:avLst/>
          </a:prstGeom>
          <a:noFill/>
        </p:spPr>
      </p:pic>
      <p:sp>
        <p:nvSpPr>
          <p:cNvPr id="555011" name="Rectangle 3"/>
          <p:cNvSpPr>
            <a:spLocks noGrp="1" noChangeArrowheads="1"/>
          </p:cNvSpPr>
          <p:nvPr>
            <p:ph type="title"/>
          </p:nvPr>
        </p:nvSpPr>
        <p:spPr/>
        <p:txBody>
          <a:bodyPr/>
          <a:lstStyle/>
          <a:p>
            <a:r>
              <a:rPr lang="en-US" sz="2800"/>
              <a:t>We build a hierarchical Morse complex of H2 consumption on an isotermal surface </a:t>
            </a:r>
          </a:p>
        </p:txBody>
      </p:sp>
      <p:sp>
        <p:nvSpPr>
          <p:cNvPr id="555025" name="Text Box 17"/>
          <p:cNvSpPr txBox="1">
            <a:spLocks noChangeArrowheads="1"/>
          </p:cNvSpPr>
          <p:nvPr/>
        </p:nvSpPr>
        <p:spPr bwMode="auto">
          <a:xfrm>
            <a:off x="2279650" y="5800725"/>
            <a:ext cx="1017588" cy="396875"/>
          </a:xfrm>
          <a:prstGeom prst="rect">
            <a:avLst/>
          </a:prstGeom>
          <a:noFill/>
          <a:ln w="9525">
            <a:noFill/>
            <a:miter lim="800000"/>
            <a:headEnd/>
            <a:tailEnd/>
          </a:ln>
          <a:effectLst/>
        </p:spPr>
        <p:txBody>
          <a:bodyPr wrap="none">
            <a:spAutoFit/>
          </a:bodyPr>
          <a:lstStyle/>
          <a:p>
            <a:r>
              <a:rPr lang="en-US"/>
              <a:t>domain</a:t>
            </a:r>
          </a:p>
        </p:txBody>
      </p:sp>
      <p:sp>
        <p:nvSpPr>
          <p:cNvPr id="555026" name="Text Box 18"/>
          <p:cNvSpPr txBox="1">
            <a:spLocks noChangeArrowheads="1"/>
          </p:cNvSpPr>
          <p:nvPr/>
        </p:nvSpPr>
        <p:spPr bwMode="auto">
          <a:xfrm>
            <a:off x="6686550" y="5800725"/>
            <a:ext cx="1228725" cy="396875"/>
          </a:xfrm>
          <a:prstGeom prst="rect">
            <a:avLst/>
          </a:prstGeom>
          <a:noFill/>
          <a:ln w="9525">
            <a:noFill/>
            <a:miter lim="800000"/>
            <a:headEnd/>
            <a:tailEnd/>
          </a:ln>
          <a:effectLst/>
        </p:spPr>
        <p:txBody>
          <a:bodyPr wrap="none">
            <a:spAutoFit/>
          </a:bodyPr>
          <a:lstStyle/>
          <a:p>
            <a:r>
              <a:rPr lang="en-US"/>
              <a:t>hierarchy</a:t>
            </a:r>
          </a:p>
        </p:txBody>
      </p:sp>
      <p:pic>
        <p:nvPicPr>
          <p:cNvPr id="555027" name="Picture 19"/>
          <p:cNvPicPr>
            <a:picLocks noChangeAspect="1" noChangeArrowheads="1"/>
          </p:cNvPicPr>
          <p:nvPr/>
        </p:nvPicPr>
        <p:blipFill>
          <a:blip r:embed="rId3"/>
          <a:srcRect/>
          <a:stretch>
            <a:fillRect/>
          </a:stretch>
        </p:blipFill>
        <p:spPr bwMode="auto">
          <a:xfrm>
            <a:off x="458788" y="1317625"/>
            <a:ext cx="8139112" cy="5184775"/>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555027"/>
                                        </p:tgtEl>
                                      </p:cBhvr>
                                      <p:by x="25000" y="25000"/>
                                    </p:animScale>
                                  </p:childTnLst>
                                </p:cTn>
                              </p:par>
                            </p:childTnLst>
                          </p:cTn>
                        </p:par>
                        <p:par>
                          <p:cTn id="7" fill="hold">
                            <p:stCondLst>
                              <p:cond delay="2000"/>
                            </p:stCondLst>
                            <p:childTnLst>
                              <p:par>
                                <p:cTn id="8" presetID="56" presetClass="path" presetSubtype="0" accel="50000" decel="50000" fill="hold" nodeType="afterEffect">
                                  <p:stCondLst>
                                    <p:cond delay="0"/>
                                  </p:stCondLst>
                                  <p:childTnLst>
                                    <p:animMotion origin="layout" path="M -3.33333E-6 1.11111E-6 L -0.31909 -0.2963 " pathEditMode="relative" rAng="0" ptsTypes="AA">
                                      <p:cBhvr>
                                        <p:cTn id="9" dur="2000" fill="hold"/>
                                        <p:tgtEl>
                                          <p:spTgt spid="555027"/>
                                        </p:tgtEl>
                                        <p:attrNameLst>
                                          <p:attrName>ppt_x</p:attrName>
                                          <p:attrName>ppt_y</p:attrName>
                                        </p:attrNameLst>
                                      </p:cBhvr>
                                      <p:rCtr x="-160" y="-14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9586" name="Rectangle 2"/>
          <p:cNvSpPr>
            <a:spLocks noGrp="1" noChangeArrowheads="1"/>
          </p:cNvSpPr>
          <p:nvPr>
            <p:ph type="title"/>
          </p:nvPr>
        </p:nvSpPr>
        <p:spPr/>
        <p:txBody>
          <a:bodyPr/>
          <a:lstStyle/>
          <a:p>
            <a:r>
              <a:rPr lang="en-US" sz="2800"/>
              <a:t>A detailed tracking graph shows the evolution of each burning regions</a:t>
            </a:r>
          </a:p>
        </p:txBody>
      </p:sp>
      <p:sp>
        <p:nvSpPr>
          <p:cNvPr id="579587" name="Rectangle 3"/>
          <p:cNvSpPr>
            <a:spLocks noGrp="1" noChangeArrowheads="1"/>
          </p:cNvSpPr>
          <p:nvPr>
            <p:ph type="body" idx="1"/>
          </p:nvPr>
        </p:nvSpPr>
        <p:spPr/>
        <p:txBody>
          <a:bodyPr/>
          <a:lstStyle/>
          <a:p>
            <a:endParaRPr lang="en-US"/>
          </a:p>
        </p:txBody>
      </p:sp>
      <p:graphicFrame>
        <p:nvGraphicFramePr>
          <p:cNvPr id="579591" name="Object 7">
            <a:hlinkClick r:id="" action="ppaction://ole?verb=0"/>
          </p:cNvPr>
          <p:cNvGraphicFramePr>
            <a:graphicFrameLocks noChangeAspect="1"/>
          </p:cNvGraphicFramePr>
          <p:nvPr/>
        </p:nvGraphicFramePr>
        <p:xfrm>
          <a:off x="1577975" y="1241425"/>
          <a:ext cx="5114925" cy="5249863"/>
        </p:xfrm>
        <a:graphic>
          <a:graphicData uri="http://schemas.openxmlformats.org/presentationml/2006/ole">
            <p:oleObj spid="_x0000_s345090" name="Video Clip" r:id="rId3" imgW="7803556" imgH="8009314" progId="AVIFile">
              <p:embed/>
            </p:oleObj>
          </a:graphicData>
        </a:graphic>
      </p:graphicFrame>
    </p:spTree>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02" name="Rectangle 2"/>
          <p:cNvSpPr>
            <a:spLocks noGrp="1" noChangeArrowheads="1"/>
          </p:cNvSpPr>
          <p:nvPr>
            <p:ph type="title"/>
          </p:nvPr>
        </p:nvSpPr>
        <p:spPr/>
        <p:txBody>
          <a:bodyPr/>
          <a:lstStyle/>
          <a:p>
            <a:r>
              <a:rPr lang="en-US" sz="2800"/>
              <a:t>In the region of interest the cell count is stable wrt fuel consumption threshold</a:t>
            </a:r>
          </a:p>
        </p:txBody>
      </p:sp>
      <p:sp>
        <p:nvSpPr>
          <p:cNvPr id="563203" name="Rectangle 3"/>
          <p:cNvSpPr>
            <a:spLocks noGrp="1" noChangeArrowheads="1"/>
          </p:cNvSpPr>
          <p:nvPr>
            <p:ph type="body" idx="1"/>
          </p:nvPr>
        </p:nvSpPr>
        <p:spPr/>
        <p:txBody>
          <a:bodyPr/>
          <a:lstStyle/>
          <a:p>
            <a:endParaRPr lang="en-US"/>
          </a:p>
        </p:txBody>
      </p:sp>
      <p:pic>
        <p:nvPicPr>
          <p:cNvPr id="563204" name="Picture 4"/>
          <p:cNvPicPr>
            <a:picLocks noChangeAspect="1" noChangeArrowheads="1"/>
          </p:cNvPicPr>
          <p:nvPr/>
        </p:nvPicPr>
        <p:blipFill>
          <a:blip r:embed="rId2"/>
          <a:srcRect l="15831" t="12500" r="17285" b="5000"/>
          <a:stretch>
            <a:fillRect/>
          </a:stretch>
        </p:blipFill>
        <p:spPr bwMode="auto">
          <a:xfrm>
            <a:off x="1258888" y="1377950"/>
            <a:ext cx="6626225" cy="5108575"/>
          </a:xfrm>
          <a:prstGeom prst="rect">
            <a:avLst/>
          </a:prstGeom>
          <a:noFill/>
          <a:ln w="9525">
            <a:noFill/>
            <a:miter lim="800000"/>
            <a:headEnd/>
            <a:tailEnd/>
          </a:ln>
          <a:effectLst/>
        </p:spPr>
      </p:pic>
      <p:sp>
        <p:nvSpPr>
          <p:cNvPr id="563205" name="Rectangle 5"/>
          <p:cNvSpPr>
            <a:spLocks noChangeArrowheads="1"/>
          </p:cNvSpPr>
          <p:nvPr/>
        </p:nvSpPr>
        <p:spPr bwMode="auto">
          <a:xfrm>
            <a:off x="2052638" y="5364163"/>
            <a:ext cx="854075" cy="639762"/>
          </a:xfrm>
          <a:prstGeom prst="rect">
            <a:avLst/>
          </a:prstGeom>
          <a:noFill/>
          <a:ln w="38100">
            <a:solidFill>
              <a:schemeClr val="tx1"/>
            </a:solidFill>
            <a:miter lim="800000"/>
            <a:headEnd/>
            <a:tailEnd/>
          </a:ln>
          <a:effectLst/>
        </p:spPr>
        <p:txBody>
          <a:bodyPr wrap="none" anchor="ctr"/>
          <a:lstStyle/>
          <a:p>
            <a:endParaRPr lang="en-US"/>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4226" name="Rectangle 2"/>
          <p:cNvSpPr>
            <a:spLocks noGrp="1" noChangeArrowheads="1"/>
          </p:cNvSpPr>
          <p:nvPr>
            <p:ph type="title"/>
          </p:nvPr>
        </p:nvSpPr>
        <p:spPr/>
        <p:txBody>
          <a:bodyPr/>
          <a:lstStyle/>
          <a:p>
            <a:r>
              <a:rPr lang="en-US" sz="2800"/>
              <a:t>The count of number of regions is stable wrt the persistence simplification</a:t>
            </a:r>
          </a:p>
        </p:txBody>
      </p:sp>
      <p:sp>
        <p:nvSpPr>
          <p:cNvPr id="564227" name="Rectangle 3"/>
          <p:cNvSpPr>
            <a:spLocks noGrp="1" noChangeArrowheads="1"/>
          </p:cNvSpPr>
          <p:nvPr>
            <p:ph type="body" idx="1"/>
          </p:nvPr>
        </p:nvSpPr>
        <p:spPr/>
        <p:txBody>
          <a:bodyPr/>
          <a:lstStyle/>
          <a:p>
            <a:endParaRPr lang="en-US"/>
          </a:p>
        </p:txBody>
      </p:sp>
      <p:pic>
        <p:nvPicPr>
          <p:cNvPr id="564228" name="Picture 4"/>
          <p:cNvPicPr>
            <a:picLocks noChangeAspect="1" noChangeArrowheads="1"/>
          </p:cNvPicPr>
          <p:nvPr/>
        </p:nvPicPr>
        <p:blipFill>
          <a:blip r:embed="rId2"/>
          <a:srcRect l="9940" t="15225" r="23329" b="4897"/>
          <a:stretch>
            <a:fillRect/>
          </a:stretch>
        </p:blipFill>
        <p:spPr bwMode="auto">
          <a:xfrm>
            <a:off x="1166813" y="1385888"/>
            <a:ext cx="6810375" cy="509428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5250" name="Rectangle 2"/>
          <p:cNvSpPr>
            <a:spLocks noGrp="1" noChangeArrowheads="1"/>
          </p:cNvSpPr>
          <p:nvPr>
            <p:ph type="title"/>
          </p:nvPr>
        </p:nvSpPr>
        <p:spPr/>
        <p:txBody>
          <a:bodyPr/>
          <a:lstStyle/>
          <a:p>
            <a:r>
              <a:rPr lang="en-US"/>
              <a:t>For different isotermal domains </a:t>
            </a:r>
            <a:br>
              <a:rPr lang="en-US"/>
            </a:br>
            <a:r>
              <a:rPr lang="en-US"/>
              <a:t>we derive the same trends </a:t>
            </a:r>
          </a:p>
        </p:txBody>
      </p:sp>
      <p:sp>
        <p:nvSpPr>
          <p:cNvPr id="565251" name="Rectangle 3"/>
          <p:cNvSpPr>
            <a:spLocks noGrp="1" noChangeArrowheads="1"/>
          </p:cNvSpPr>
          <p:nvPr>
            <p:ph type="body" idx="1"/>
          </p:nvPr>
        </p:nvSpPr>
        <p:spPr/>
        <p:txBody>
          <a:bodyPr/>
          <a:lstStyle/>
          <a:p>
            <a:endParaRPr lang="en-US"/>
          </a:p>
        </p:txBody>
      </p:sp>
      <p:pic>
        <p:nvPicPr>
          <p:cNvPr id="565252" name="Picture 4"/>
          <p:cNvPicPr>
            <a:picLocks noChangeAspect="1" noChangeArrowheads="1"/>
          </p:cNvPicPr>
          <p:nvPr/>
        </p:nvPicPr>
        <p:blipFill>
          <a:blip r:embed="rId2"/>
          <a:srcRect l="13824" t="12500" r="19998" b="4445"/>
          <a:stretch>
            <a:fillRect/>
          </a:stretch>
        </p:blipFill>
        <p:spPr bwMode="auto">
          <a:xfrm>
            <a:off x="1392238" y="1392238"/>
            <a:ext cx="6359525" cy="49879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7298" name="Rectangle 2"/>
          <p:cNvSpPr>
            <a:spLocks noGrp="1" noChangeArrowheads="1"/>
          </p:cNvSpPr>
          <p:nvPr>
            <p:ph type="title"/>
          </p:nvPr>
        </p:nvSpPr>
        <p:spPr/>
        <p:txBody>
          <a:bodyPr/>
          <a:lstStyle/>
          <a:p>
            <a:r>
              <a:rPr lang="en-US" sz="2800"/>
              <a:t>The analysis is stable wrt two levels of resolution in the AMR code</a:t>
            </a:r>
          </a:p>
        </p:txBody>
      </p:sp>
      <p:pic>
        <p:nvPicPr>
          <p:cNvPr id="567300" name="Picture 4"/>
          <p:cNvPicPr>
            <a:picLocks noChangeAspect="1" noChangeArrowheads="1"/>
          </p:cNvPicPr>
          <p:nvPr/>
        </p:nvPicPr>
        <p:blipFill>
          <a:blip r:embed="rId2"/>
          <a:srcRect l="12500" t="10834" r="16667" b="2499"/>
          <a:stretch>
            <a:fillRect/>
          </a:stretch>
        </p:blipFill>
        <p:spPr bwMode="auto">
          <a:xfrm>
            <a:off x="1244600" y="1385888"/>
            <a:ext cx="6654800" cy="508793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1027"/>
          <p:cNvPicPr>
            <a:picLocks noGrp="1" noChangeAspect="1" noChangeArrowheads="1"/>
          </p:cNvPicPr>
          <p:nvPr>
            <p:ph type="body" idx="4294967295"/>
          </p:nvPr>
        </p:nvPicPr>
        <p:blipFill>
          <a:blip r:embed="rId5">
            <a:lum bright="-42000" contrast="60000"/>
          </a:blip>
          <a:srcRect/>
          <a:stretch>
            <a:fillRect/>
          </a:stretch>
        </p:blipFill>
        <p:spPr>
          <a:xfrm>
            <a:off x="3124200" y="1979613"/>
            <a:ext cx="5414963" cy="4210050"/>
          </a:xfrm>
          <a:noFill/>
        </p:spPr>
      </p:pic>
      <p:sp>
        <p:nvSpPr>
          <p:cNvPr id="49155" name="Text Box 1028"/>
          <p:cNvSpPr txBox="1">
            <a:spLocks noChangeArrowheads="1"/>
          </p:cNvSpPr>
          <p:nvPr/>
        </p:nvSpPr>
        <p:spPr bwMode="auto">
          <a:xfrm>
            <a:off x="4689475" y="6026150"/>
            <a:ext cx="2487613" cy="457200"/>
          </a:xfrm>
          <a:prstGeom prst="rect">
            <a:avLst/>
          </a:prstGeom>
          <a:noFill/>
          <a:ln w="12700">
            <a:noFill/>
            <a:miter lim="800000"/>
            <a:headEnd/>
            <a:tailEnd/>
          </a:ln>
        </p:spPr>
        <p:txBody>
          <a:bodyPr wrap="none">
            <a:spAutoFit/>
          </a:bodyPr>
          <a:lstStyle/>
          <a:p>
            <a:pPr algn="ctr"/>
            <a:r>
              <a:rPr lang="en-US" sz="2400">
                <a:latin typeface="Helvetica" pitchFamily="34" charset="0"/>
                <a:ea typeface="ＭＳ Ｐゴシック" pitchFamily="-32" charset="-128"/>
              </a:rPr>
              <a:t>Normalized Time</a:t>
            </a:r>
          </a:p>
        </p:txBody>
      </p:sp>
      <p:sp>
        <p:nvSpPr>
          <p:cNvPr id="49156" name="Text Box 1029"/>
          <p:cNvSpPr txBox="1">
            <a:spLocks noChangeArrowheads="1"/>
          </p:cNvSpPr>
          <p:nvPr/>
        </p:nvSpPr>
        <p:spPr bwMode="auto">
          <a:xfrm>
            <a:off x="6161088" y="1997075"/>
            <a:ext cx="2674937" cy="822325"/>
          </a:xfrm>
          <a:prstGeom prst="rect">
            <a:avLst/>
          </a:prstGeom>
          <a:noFill/>
          <a:ln w="12700">
            <a:noFill/>
            <a:miter lim="800000"/>
            <a:headEnd/>
            <a:tailEnd/>
          </a:ln>
        </p:spPr>
        <p:txBody>
          <a:bodyPr wrap="none">
            <a:spAutoFit/>
          </a:bodyPr>
          <a:lstStyle/>
          <a:p>
            <a:r>
              <a:rPr lang="en-US" sz="2400">
                <a:latin typeface="Helvetica" pitchFamily="34" charset="0"/>
                <a:ea typeface="ＭＳ Ｐゴシック" pitchFamily="-32" charset="-128"/>
              </a:rPr>
              <a:t>Mode-Normalized </a:t>
            </a:r>
            <a:br>
              <a:rPr lang="en-US" sz="2400">
                <a:latin typeface="Helvetica" pitchFamily="34" charset="0"/>
                <a:ea typeface="ＭＳ Ｐゴシック" pitchFamily="-32" charset="-128"/>
              </a:rPr>
            </a:br>
            <a:r>
              <a:rPr lang="en-US" sz="2400">
                <a:latin typeface="Helvetica" pitchFamily="34" charset="0"/>
                <a:ea typeface="ＭＳ Ｐゴシック" pitchFamily="-32" charset="-128"/>
              </a:rPr>
              <a:t>Bubble Count</a:t>
            </a:r>
          </a:p>
        </p:txBody>
      </p:sp>
      <p:sp>
        <p:nvSpPr>
          <p:cNvPr id="49157" name="Freeform 1030"/>
          <p:cNvSpPr>
            <a:spLocks/>
          </p:cNvSpPr>
          <p:nvPr/>
        </p:nvSpPr>
        <p:spPr bwMode="auto">
          <a:xfrm>
            <a:off x="3048000" y="1606550"/>
            <a:ext cx="2743200" cy="598488"/>
          </a:xfrm>
          <a:custGeom>
            <a:avLst/>
            <a:gdLst>
              <a:gd name="T0" fmla="*/ 0 w 1728"/>
              <a:gd name="T1" fmla="*/ 46 h 377"/>
              <a:gd name="T2" fmla="*/ 1442 w 1728"/>
              <a:gd name="T3" fmla="*/ 55 h 377"/>
              <a:gd name="T4" fmla="*/ 1514 w 1728"/>
              <a:gd name="T5" fmla="*/ 377 h 377"/>
              <a:gd name="T6" fmla="*/ 0 60000 65536"/>
              <a:gd name="T7" fmla="*/ 0 60000 65536"/>
              <a:gd name="T8" fmla="*/ 0 60000 65536"/>
              <a:gd name="T9" fmla="*/ 0 w 1728"/>
              <a:gd name="T10" fmla="*/ 0 h 377"/>
              <a:gd name="T11" fmla="*/ 1728 w 1728"/>
              <a:gd name="T12" fmla="*/ 377 h 377"/>
            </a:gdLst>
            <a:ahLst/>
            <a:cxnLst>
              <a:cxn ang="T6">
                <a:pos x="T0" y="T1"/>
              </a:cxn>
              <a:cxn ang="T7">
                <a:pos x="T2" y="T3"/>
              </a:cxn>
              <a:cxn ang="T8">
                <a:pos x="T4" y="T5"/>
              </a:cxn>
            </a:cxnLst>
            <a:rect l="T9" t="T10" r="T11" b="T12"/>
            <a:pathLst>
              <a:path w="1728" h="377">
                <a:moveTo>
                  <a:pt x="0" y="46"/>
                </a:moveTo>
                <a:cubicBezTo>
                  <a:pt x="240" y="48"/>
                  <a:pt x="1190" y="0"/>
                  <a:pt x="1442" y="55"/>
                </a:cubicBezTo>
                <a:cubicBezTo>
                  <a:pt x="1728" y="64"/>
                  <a:pt x="1499" y="310"/>
                  <a:pt x="1514" y="377"/>
                </a:cubicBezTo>
              </a:path>
            </a:pathLst>
          </a:custGeom>
          <a:noFill/>
          <a:ln w="57150">
            <a:solidFill>
              <a:srgbClr val="DA2A00"/>
            </a:solidFill>
            <a:round/>
            <a:headEnd/>
            <a:tailEnd type="triangle" w="med" len="med"/>
          </a:ln>
        </p:spPr>
        <p:txBody>
          <a:bodyPr/>
          <a:lstStyle/>
          <a:p>
            <a:endParaRPr lang="en-US"/>
          </a:p>
        </p:txBody>
      </p:sp>
      <p:sp>
        <p:nvSpPr>
          <p:cNvPr id="346119" name="Text Box 1031"/>
          <p:cNvSpPr txBox="1">
            <a:spLocks noChangeArrowheads="1"/>
          </p:cNvSpPr>
          <p:nvPr/>
        </p:nvSpPr>
        <p:spPr bwMode="auto">
          <a:xfrm>
            <a:off x="2971800" y="4495800"/>
            <a:ext cx="4875213" cy="457200"/>
          </a:xfrm>
          <a:prstGeom prst="rect">
            <a:avLst/>
          </a:prstGeom>
          <a:noFill/>
          <a:ln w="12700">
            <a:noFill/>
            <a:miter lim="800000"/>
            <a:headEnd/>
            <a:tailEnd/>
          </a:ln>
          <a:effectLst>
            <a:outerShdw dist="17961" dir="2700000" algn="ctr" rotWithShape="0">
              <a:srgbClr val="BBE0E3"/>
            </a:outerShdw>
          </a:effectLst>
        </p:spPr>
        <p:txBody>
          <a:bodyPr wrap="none">
            <a:spAutoFit/>
          </a:bodyPr>
          <a:lstStyle/>
          <a:p>
            <a:pPr>
              <a:defRPr/>
            </a:pPr>
            <a:r>
              <a:rPr lang="en-US" sz="2400">
                <a:latin typeface="Helvetica" pitchFamily="34" charset="0"/>
                <a:ea typeface="ＭＳ Ｐゴシック" pitchFamily="-32" charset="-128"/>
              </a:rPr>
              <a:t>DNS (Direct Numerical Simulation)</a:t>
            </a:r>
          </a:p>
        </p:txBody>
      </p:sp>
      <p:sp>
        <p:nvSpPr>
          <p:cNvPr id="49159" name="Text Box 1032"/>
          <p:cNvSpPr txBox="1">
            <a:spLocks noChangeArrowheads="1"/>
          </p:cNvSpPr>
          <p:nvPr/>
        </p:nvSpPr>
        <p:spPr bwMode="auto">
          <a:xfrm>
            <a:off x="3124200" y="1219200"/>
            <a:ext cx="4214813" cy="457200"/>
          </a:xfrm>
          <a:prstGeom prst="rect">
            <a:avLst/>
          </a:prstGeom>
          <a:noFill/>
          <a:ln w="12700">
            <a:noFill/>
            <a:miter lim="800000"/>
            <a:headEnd/>
            <a:tailEnd/>
          </a:ln>
        </p:spPr>
        <p:txBody>
          <a:bodyPr>
            <a:spAutoFit/>
          </a:bodyPr>
          <a:lstStyle/>
          <a:p>
            <a:r>
              <a:rPr lang="en-US" sz="2400">
                <a:latin typeface="Helvetica" pitchFamily="34" charset="0"/>
                <a:ea typeface="ＭＳ Ｐゴシック" pitchFamily="-32" charset="-128"/>
              </a:rPr>
              <a:t>LES (Large Eddy Simulation)</a:t>
            </a:r>
          </a:p>
        </p:txBody>
      </p:sp>
      <p:sp>
        <p:nvSpPr>
          <p:cNvPr id="49160" name="Rectangle 1026"/>
          <p:cNvSpPr>
            <a:spLocks noGrp="1" noChangeArrowheads="1"/>
          </p:cNvSpPr>
          <p:nvPr>
            <p:ph type="title" sz="quarter"/>
          </p:nvPr>
        </p:nvSpPr>
        <p:spPr>
          <a:xfrm>
            <a:off x="885825" y="152400"/>
            <a:ext cx="7653338" cy="914400"/>
          </a:xfrm>
        </p:spPr>
        <p:txBody>
          <a:bodyPr/>
          <a:lstStyle/>
          <a:p>
            <a:pPr eaLnBrk="1" hangingPunct="1"/>
            <a:r>
              <a:rPr lang="en-US" sz="2800" smtClean="0"/>
              <a:t>We Provided the First Feature-Based Validation of a LES with Respect to a DNS</a:t>
            </a:r>
          </a:p>
        </p:txBody>
      </p:sp>
      <p:pic>
        <p:nvPicPr>
          <p:cNvPr id="346133" name="rti_bgl2.avi">
            <a:hlinkClick r:id="" action="ppaction://media"/>
          </p:cNvPr>
          <p:cNvPicPr>
            <a:picLocks noGrp="1" noRot="1" noChangeAspect="1" noChangeArrowheads="1"/>
          </p:cNvPicPr>
          <p:nvPr>
            <p:ph sz="quarter" idx="3"/>
            <a:videoFile r:link="rId1"/>
          </p:nvPr>
        </p:nvPicPr>
        <p:blipFill>
          <a:blip r:embed="rId6"/>
          <a:srcRect/>
          <a:stretch>
            <a:fillRect/>
          </a:stretch>
        </p:blipFill>
        <p:spPr>
          <a:xfrm>
            <a:off x="533400" y="4000500"/>
            <a:ext cx="2476500" cy="2476500"/>
          </a:xfrm>
          <a:ln w="38100">
            <a:solidFill>
              <a:srgbClr val="2A24AC"/>
            </a:solidFill>
          </a:ln>
        </p:spPr>
      </p:pic>
      <p:pic>
        <p:nvPicPr>
          <p:cNvPr id="346135" name="rti.avi">
            <a:hlinkClick r:id="" action="ppaction://media"/>
          </p:cNvPr>
          <p:cNvPicPr>
            <a:picLocks noGrp="1" noRot="1" noChangeAspect="1" noChangeArrowheads="1"/>
          </p:cNvPicPr>
          <p:nvPr>
            <p:ph sz="quarter" idx="4"/>
            <a:videoFile r:link="rId2"/>
          </p:nvPr>
        </p:nvPicPr>
        <p:blipFill>
          <a:blip r:embed="rId7"/>
          <a:srcRect/>
          <a:stretch>
            <a:fillRect/>
          </a:stretch>
        </p:blipFill>
        <p:spPr>
          <a:xfrm>
            <a:off x="533400" y="1257300"/>
            <a:ext cx="2476500" cy="2476500"/>
          </a:xfrm>
          <a:ln w="38100">
            <a:solidFill>
              <a:srgbClr val="B1101F"/>
            </a:solidFill>
          </a:ln>
        </p:spPr>
      </p:pic>
      <p:sp>
        <p:nvSpPr>
          <p:cNvPr id="49163" name="Freeform 1051"/>
          <p:cNvSpPr>
            <a:spLocks/>
          </p:cNvSpPr>
          <p:nvPr/>
        </p:nvSpPr>
        <p:spPr bwMode="auto">
          <a:xfrm>
            <a:off x="3035300" y="2297113"/>
            <a:ext cx="2054225" cy="2249487"/>
          </a:xfrm>
          <a:custGeom>
            <a:avLst/>
            <a:gdLst>
              <a:gd name="T0" fmla="*/ 0 w 1294"/>
              <a:gd name="T1" fmla="*/ 1417 h 1417"/>
              <a:gd name="T2" fmla="*/ 964 w 1294"/>
              <a:gd name="T3" fmla="*/ 1394 h 1417"/>
              <a:gd name="T4" fmla="*/ 1294 w 1294"/>
              <a:gd name="T5" fmla="*/ 0 h 1417"/>
              <a:gd name="T6" fmla="*/ 0 60000 65536"/>
              <a:gd name="T7" fmla="*/ 0 60000 65536"/>
              <a:gd name="T8" fmla="*/ 0 60000 65536"/>
              <a:gd name="T9" fmla="*/ 0 w 1294"/>
              <a:gd name="T10" fmla="*/ 0 h 1417"/>
              <a:gd name="T11" fmla="*/ 1294 w 1294"/>
              <a:gd name="T12" fmla="*/ 1417 h 1417"/>
            </a:gdLst>
            <a:ahLst/>
            <a:cxnLst>
              <a:cxn ang="T6">
                <a:pos x="T0" y="T1"/>
              </a:cxn>
              <a:cxn ang="T7">
                <a:pos x="T2" y="T3"/>
              </a:cxn>
              <a:cxn ang="T8">
                <a:pos x="T4" y="T5"/>
              </a:cxn>
            </a:cxnLst>
            <a:rect l="T9" t="T10" r="T11" b="T12"/>
            <a:pathLst>
              <a:path w="1294" h="1417">
                <a:moveTo>
                  <a:pt x="0" y="1417"/>
                </a:moveTo>
                <a:cubicBezTo>
                  <a:pt x="161" y="1413"/>
                  <a:pt x="678" y="1403"/>
                  <a:pt x="964" y="1394"/>
                </a:cubicBezTo>
                <a:cubicBezTo>
                  <a:pt x="1250" y="1385"/>
                  <a:pt x="1225" y="290"/>
                  <a:pt x="1294" y="0"/>
                </a:cubicBezTo>
              </a:path>
            </a:pathLst>
          </a:custGeom>
          <a:noFill/>
          <a:ln w="57150">
            <a:solidFill>
              <a:srgbClr val="2A24AC"/>
            </a:solidFill>
            <a:round/>
            <a:headEnd/>
            <a:tailEnd type="triangle" w="med" len="med"/>
          </a:ln>
        </p:spPr>
        <p:txBody>
          <a:bodyPr/>
          <a:lstStyle/>
          <a:p>
            <a:endParaRPr lang="en-US"/>
          </a:p>
        </p:txBody>
      </p:sp>
      <p:pic>
        <p:nvPicPr>
          <p:cNvPr id="346140" name="Picture 1052"/>
          <p:cNvPicPr>
            <a:picLocks noChangeAspect="1" noChangeArrowheads="1"/>
          </p:cNvPicPr>
          <p:nvPr/>
        </p:nvPicPr>
        <p:blipFill>
          <a:blip r:embed="rId8"/>
          <a:srcRect/>
          <a:stretch>
            <a:fillRect/>
          </a:stretch>
        </p:blipFill>
        <p:spPr bwMode="auto">
          <a:xfrm>
            <a:off x="533400" y="1257300"/>
            <a:ext cx="2476500" cy="2476500"/>
          </a:xfrm>
          <a:prstGeom prst="rect">
            <a:avLst/>
          </a:prstGeom>
          <a:noFill/>
          <a:ln w="9525">
            <a:noFill/>
            <a:miter lim="800000"/>
            <a:headEnd/>
            <a:tailEnd/>
          </a:ln>
        </p:spPr>
      </p:pic>
      <p:pic>
        <p:nvPicPr>
          <p:cNvPr id="346141" name="Picture 1053"/>
          <p:cNvPicPr>
            <a:picLocks noChangeAspect="1" noChangeArrowheads="1"/>
          </p:cNvPicPr>
          <p:nvPr/>
        </p:nvPicPr>
        <p:blipFill>
          <a:blip r:embed="rId9"/>
          <a:srcRect/>
          <a:stretch>
            <a:fillRect/>
          </a:stretch>
        </p:blipFill>
        <p:spPr bwMode="auto">
          <a:xfrm>
            <a:off x="533400" y="4000500"/>
            <a:ext cx="2476500" cy="2476500"/>
          </a:xfrm>
          <a:prstGeom prst="rect">
            <a:avLst/>
          </a:prstGeom>
          <a:noFill/>
          <a:ln w="9525">
            <a:noFill/>
            <a:miter lim="800000"/>
            <a:headEnd/>
            <a:tailEnd/>
          </a:ln>
        </p:spPr>
      </p:pic>
    </p:spTree>
  </p:cSld>
  <p:clrMapOvr>
    <a:masterClrMapping/>
  </p:clrMapOvr>
  <p:transition advTm="35203"/>
  <p:timing>
    <p:tnLst>
      <p:par>
        <p:cTn id="1" dur="indefinite" restart="never" nodeType="tmRoot">
          <p:childTnLst>
            <p:seq concurrent="1" nextAc="seek">
              <p:cTn id="2" dur="indefinite" nodeType="mainSeq">
                <p:childTnLst>
                  <p:par>
                    <p:cTn id="3" fill="hold">
                      <p:stCondLst>
                        <p:cond delay="indefinite"/>
                        <p:cond delay="0"/>
                      </p:stCondLst>
                      <p:childTnLst>
                        <p:par>
                          <p:cTn id="4" fill="hold">
                            <p:stCondLst>
                              <p:cond delay="0"/>
                            </p:stCondLst>
                            <p:childTnLst>
                              <p:par>
                                <p:cTn id="5" presetID="1" presetClass="mediacall" presetSubtype="0" fill="hold" nodeType="afterEffect">
                                  <p:stCondLst>
                                    <p:cond delay="0"/>
                                  </p:stCondLst>
                                  <p:childTnLst>
                                    <p:cmd type="call" cmd="playFrom(0.0)">
                                      <p:cBhvr>
                                        <p:cTn id="6" dur="21000" fill="hold"/>
                                        <p:tgtEl>
                                          <p:spTgt spid="346133"/>
                                        </p:tgtEl>
                                      </p:cBhvr>
                                    </p:cmd>
                                  </p:childTnLst>
                                </p:cTn>
                              </p:par>
                              <p:par>
                                <p:cTn id="7" presetID="1" presetClass="mediacall" presetSubtype="0" fill="hold" nodeType="withEffect">
                                  <p:stCondLst>
                                    <p:cond delay="0"/>
                                  </p:stCondLst>
                                  <p:childTnLst>
                                    <p:cmd type="call" cmd="playFrom(0.0)">
                                      <p:cBhvr>
                                        <p:cTn id="8" dur="25500" fill="hold"/>
                                        <p:tgtEl>
                                          <p:spTgt spid="346135"/>
                                        </p:tgtEl>
                                      </p:cBhvr>
                                    </p:cmd>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4614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461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p:cTn id="17" fill="hold" display="0">
                  <p:stCondLst>
                    <p:cond delay="indefinite"/>
                  </p:stCondLst>
                  <p:endCondLst>
                    <p:cond evt="onNext" delay="0">
                      <p:tgtEl>
                        <p:sldTgt/>
                      </p:tgtEl>
                    </p:cond>
                    <p:cond evt="onPrev" delay="0">
                      <p:tgtEl>
                        <p:sldTgt/>
                      </p:tgtEl>
                    </p:cond>
                  </p:endCondLst>
                </p:cTn>
                <p:tgtEl>
                  <p:spTgt spid="346133"/>
                </p:tgtEl>
              </p:cMediaNode>
            </p:video>
            <p:seq concurrent="1" nextAc="seek">
              <p:cTn id="18" restart="whenNotActive" fill="hold" evtFilter="cancelBubble" nodeType="interactiveSeq">
                <p:stCondLst>
                  <p:cond evt="onClick" delay="0">
                    <p:tgtEl>
                      <p:spTgt spid="346133"/>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346133"/>
                                        </p:tgtEl>
                                      </p:cBhvr>
                                    </p:cmd>
                                  </p:childTnLst>
                                </p:cTn>
                              </p:par>
                            </p:childTnLst>
                          </p:cTn>
                        </p:par>
                      </p:childTnLst>
                    </p:cTn>
                  </p:par>
                </p:childTnLst>
              </p:cTn>
              <p:nextCondLst>
                <p:cond evt="onClick" delay="0">
                  <p:tgtEl>
                    <p:spTgt spid="346133"/>
                  </p:tgtEl>
                </p:cond>
              </p:nextCondLst>
            </p:seq>
            <p:video>
              <p:cMediaNode>
                <p:cTn id="23" fill="hold" display="0">
                  <p:stCondLst>
                    <p:cond delay="indefinite"/>
                  </p:stCondLst>
                  <p:endCondLst>
                    <p:cond evt="onNext" delay="0">
                      <p:tgtEl>
                        <p:sldTgt/>
                      </p:tgtEl>
                    </p:cond>
                    <p:cond evt="onPrev" delay="0">
                      <p:tgtEl>
                        <p:sldTgt/>
                      </p:tgtEl>
                    </p:cond>
                  </p:endCondLst>
                </p:cTn>
                <p:tgtEl>
                  <p:spTgt spid="346135"/>
                </p:tgtEl>
              </p:cMediaNode>
            </p:video>
            <p:seq concurrent="1" nextAc="seek">
              <p:cTn id="24" restart="whenNotActive" fill="hold" evtFilter="cancelBubble" nodeType="interactiveSeq">
                <p:stCondLst>
                  <p:cond evt="onClick" delay="0">
                    <p:tgtEl>
                      <p:spTgt spid="346135"/>
                    </p:tgtEl>
                  </p:cond>
                </p:stCondLst>
                <p:endSync evt="end" delay="0">
                  <p:rtn val="all"/>
                </p:endSync>
                <p:childTnLst>
                  <p:par>
                    <p:cTn id="25" fill="hold">
                      <p:stCondLst>
                        <p:cond delay="0"/>
                      </p:stCondLst>
                      <p:childTnLst>
                        <p:par>
                          <p:cTn id="26" fill="hold">
                            <p:stCondLst>
                              <p:cond delay="0"/>
                            </p:stCondLst>
                            <p:childTnLst>
                              <p:par>
                                <p:cTn id="27" presetID="2" presetClass="mediacall" presetSubtype="0" fill="hold" nodeType="clickEffect">
                                  <p:stCondLst>
                                    <p:cond delay="0"/>
                                  </p:stCondLst>
                                  <p:childTnLst>
                                    <p:cmd type="call" cmd="togglePause">
                                      <p:cBhvr>
                                        <p:cTn id="28" dur="1" fill="hold"/>
                                        <p:tgtEl>
                                          <p:spTgt spid="346135"/>
                                        </p:tgtEl>
                                      </p:cBhvr>
                                    </p:cmd>
                                  </p:childTnLst>
                                </p:cTn>
                              </p:par>
                            </p:childTnLst>
                          </p:cTn>
                        </p:par>
                      </p:childTnLst>
                    </p:cTn>
                  </p:par>
                </p:childTnLst>
              </p:cTn>
              <p:nextCondLst>
                <p:cond evt="onClick" delay="0">
                  <p:tgtEl>
                    <p:spTgt spid="346135"/>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9348" name="Picture 4" descr="coarse_AreaPatchSizeCDF"/>
          <p:cNvPicPr>
            <a:picLocks noChangeAspect="1" noChangeArrowheads="1"/>
          </p:cNvPicPr>
          <p:nvPr/>
        </p:nvPicPr>
        <p:blipFill>
          <a:blip r:embed="rId2" cstate="print"/>
          <a:srcRect t="9520" b="79651"/>
          <a:stretch>
            <a:fillRect/>
          </a:stretch>
        </p:blipFill>
        <p:spPr bwMode="auto">
          <a:xfrm>
            <a:off x="122238" y="1133475"/>
            <a:ext cx="8005762" cy="669925"/>
          </a:xfrm>
          <a:prstGeom prst="rect">
            <a:avLst/>
          </a:prstGeom>
          <a:noFill/>
        </p:spPr>
      </p:pic>
      <p:sp>
        <p:nvSpPr>
          <p:cNvPr id="569346" name="Rectangle 2"/>
          <p:cNvSpPr>
            <a:spLocks noGrp="1" noChangeArrowheads="1"/>
          </p:cNvSpPr>
          <p:nvPr>
            <p:ph type="title"/>
          </p:nvPr>
        </p:nvSpPr>
        <p:spPr/>
        <p:txBody>
          <a:bodyPr/>
          <a:lstStyle/>
          <a:p>
            <a:r>
              <a:rPr lang="en-US" sz="2800"/>
              <a:t>Our quantitative analysis shows distinctive trends for different turbulence</a:t>
            </a:r>
          </a:p>
        </p:txBody>
      </p:sp>
      <p:pic>
        <p:nvPicPr>
          <p:cNvPr id="569349" name="Picture 5" descr="coarse_AreaPatchSizeCDF"/>
          <p:cNvPicPr>
            <a:picLocks noChangeAspect="1" noChangeArrowheads="1"/>
          </p:cNvPicPr>
          <p:nvPr/>
        </p:nvPicPr>
        <p:blipFill>
          <a:blip r:embed="rId3" cstate="print"/>
          <a:srcRect t="5359"/>
          <a:stretch>
            <a:fillRect/>
          </a:stretch>
        </p:blipFill>
        <p:spPr bwMode="auto">
          <a:xfrm>
            <a:off x="638175" y="1760538"/>
            <a:ext cx="14217650" cy="6081712"/>
          </a:xfrm>
          <a:prstGeom prst="rect">
            <a:avLst/>
          </a:prstGeom>
          <a:noFill/>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2"/>
          <p:cNvSpPr>
            <a:spLocks noGrp="1" noChangeArrowheads="1"/>
          </p:cNvSpPr>
          <p:nvPr>
            <p:ph type="title"/>
          </p:nvPr>
        </p:nvSpPr>
        <p:spPr>
          <a:xfrm>
            <a:off x="838200" y="146050"/>
            <a:ext cx="7645400" cy="914400"/>
          </a:xfrm>
        </p:spPr>
        <p:txBody>
          <a:bodyPr/>
          <a:lstStyle/>
          <a:p>
            <a:pPr eaLnBrk="1" hangingPunct="1"/>
            <a:r>
              <a:rPr lang="en-US" sz="2800" dirty="0" smtClean="0"/>
              <a:t>Analysis of Massive Scientific Data Provide Great Challenges and Opportunities</a:t>
            </a:r>
          </a:p>
        </p:txBody>
      </p:sp>
      <p:sp>
        <p:nvSpPr>
          <p:cNvPr id="10244" name="Rectangle 3"/>
          <p:cNvSpPr>
            <a:spLocks noGrp="1" noChangeArrowheads="1"/>
          </p:cNvSpPr>
          <p:nvPr>
            <p:ph type="body" sz="half" idx="1"/>
          </p:nvPr>
        </p:nvSpPr>
        <p:spPr>
          <a:xfrm>
            <a:off x="533400" y="1371600"/>
            <a:ext cx="5119688" cy="5105400"/>
          </a:xfrm>
        </p:spPr>
        <p:txBody>
          <a:bodyPr/>
          <a:lstStyle/>
          <a:p>
            <a:pPr eaLnBrk="1" hangingPunct="1">
              <a:lnSpc>
                <a:spcPct val="90000"/>
              </a:lnSpc>
            </a:pPr>
            <a:r>
              <a:rPr lang="en-US" sz="1800" smtClean="0"/>
              <a:t>Tight cycle of :</a:t>
            </a:r>
          </a:p>
          <a:p>
            <a:pPr lvl="1" eaLnBrk="1" hangingPunct="1">
              <a:lnSpc>
                <a:spcPct val="90000"/>
              </a:lnSpc>
            </a:pPr>
            <a:r>
              <a:rPr lang="en-US" sz="1600" smtClean="0"/>
              <a:t>basic research, </a:t>
            </a:r>
          </a:p>
          <a:p>
            <a:pPr lvl="1" eaLnBrk="1" hangingPunct="1">
              <a:lnSpc>
                <a:spcPct val="90000"/>
              </a:lnSpc>
            </a:pPr>
            <a:r>
              <a:rPr lang="en-US" sz="1600" smtClean="0"/>
              <a:t>software deployment</a:t>
            </a:r>
          </a:p>
          <a:p>
            <a:pPr lvl="1" eaLnBrk="1" hangingPunct="1">
              <a:lnSpc>
                <a:spcPct val="90000"/>
              </a:lnSpc>
            </a:pPr>
            <a:r>
              <a:rPr lang="en-US" sz="1600" smtClean="0"/>
              <a:t>user support</a:t>
            </a:r>
          </a:p>
          <a:p>
            <a:pPr eaLnBrk="1" hangingPunct="1">
              <a:lnSpc>
                <a:spcPct val="90000"/>
              </a:lnSpc>
            </a:pPr>
            <a:r>
              <a:rPr lang="en-US" sz="1800" smtClean="0"/>
              <a:t>Coordination among eight projects:</a:t>
            </a:r>
          </a:p>
          <a:p>
            <a:pPr lvl="1" eaLnBrk="1" hangingPunct="1">
              <a:lnSpc>
                <a:spcPct val="90000"/>
              </a:lnSpc>
            </a:pPr>
            <a:r>
              <a:rPr lang="en-US" sz="1600" smtClean="0"/>
              <a:t>unified techniques for several applications </a:t>
            </a:r>
          </a:p>
          <a:p>
            <a:pPr eaLnBrk="1" hangingPunct="1">
              <a:lnSpc>
                <a:spcPct val="90000"/>
              </a:lnSpc>
            </a:pPr>
            <a:r>
              <a:rPr lang="en-US" sz="1800" smtClean="0"/>
              <a:t>Strong University-Lab collaboration</a:t>
            </a:r>
          </a:p>
          <a:p>
            <a:pPr eaLnBrk="1" hangingPunct="1">
              <a:lnSpc>
                <a:spcPct val="90000"/>
              </a:lnSpc>
            </a:pPr>
            <a:r>
              <a:rPr lang="en-US" sz="1800" smtClean="0"/>
              <a:t>Focused technical approach:</a:t>
            </a:r>
          </a:p>
          <a:p>
            <a:pPr lvl="1" eaLnBrk="1" hangingPunct="1">
              <a:lnSpc>
                <a:spcPct val="90000"/>
              </a:lnSpc>
            </a:pPr>
            <a:r>
              <a:rPr lang="en-US" sz="1600" smtClean="0"/>
              <a:t>performance tools for fast data access</a:t>
            </a:r>
          </a:p>
          <a:p>
            <a:pPr lvl="1" eaLnBrk="1" hangingPunct="1">
              <a:lnSpc>
                <a:spcPct val="90000"/>
              </a:lnSpc>
            </a:pPr>
            <a:r>
              <a:rPr lang="en-US" sz="1600" smtClean="0"/>
              <a:t>general purpose data exploration</a:t>
            </a:r>
          </a:p>
          <a:p>
            <a:pPr lvl="1" eaLnBrk="1" hangingPunct="1">
              <a:lnSpc>
                <a:spcPct val="90000"/>
              </a:lnSpc>
            </a:pPr>
            <a:r>
              <a:rPr lang="en-US" sz="1600" smtClean="0"/>
              <a:t>error bounded quantitative analysis </a:t>
            </a:r>
          </a:p>
          <a:p>
            <a:pPr lvl="1" eaLnBrk="1" hangingPunct="1">
              <a:lnSpc>
                <a:spcPct val="90000"/>
              </a:lnSpc>
            </a:pPr>
            <a:r>
              <a:rPr lang="en-US" sz="1600" smtClean="0"/>
              <a:t>feature extraction and tracking</a:t>
            </a:r>
          </a:p>
          <a:p>
            <a:pPr eaLnBrk="1" hangingPunct="1">
              <a:lnSpc>
                <a:spcPct val="90000"/>
              </a:lnSpc>
            </a:pPr>
            <a:r>
              <a:rPr lang="en-US" sz="1800" smtClean="0"/>
              <a:t>Interdisciplinary collaboration with domain scientists (from math to physics):</a:t>
            </a:r>
          </a:p>
          <a:p>
            <a:pPr lvl="1" eaLnBrk="1" hangingPunct="1">
              <a:lnSpc>
                <a:spcPct val="90000"/>
              </a:lnSpc>
            </a:pPr>
            <a:r>
              <a:rPr lang="en-US" sz="1600" smtClean="0"/>
              <a:t>motivating the work</a:t>
            </a:r>
          </a:p>
          <a:p>
            <a:pPr lvl="1" eaLnBrk="1" hangingPunct="1">
              <a:lnSpc>
                <a:spcPct val="90000"/>
              </a:lnSpc>
            </a:pPr>
            <a:r>
              <a:rPr lang="en-US" sz="1600" smtClean="0"/>
              <a:t>formal theoretical approaches</a:t>
            </a:r>
          </a:p>
          <a:p>
            <a:pPr lvl="1" eaLnBrk="1" hangingPunct="1">
              <a:lnSpc>
                <a:spcPct val="90000"/>
              </a:lnSpc>
            </a:pPr>
            <a:r>
              <a:rPr lang="en-US" sz="1600" smtClean="0"/>
              <a:t>feedback to specific disciplines</a:t>
            </a:r>
          </a:p>
        </p:txBody>
      </p:sp>
      <p:graphicFrame>
        <p:nvGraphicFramePr>
          <p:cNvPr id="10242" name="Object 4"/>
          <p:cNvGraphicFramePr>
            <a:graphicFrameLocks noChangeAspect="1"/>
          </p:cNvGraphicFramePr>
          <p:nvPr>
            <p:ph sz="half" idx="2"/>
          </p:nvPr>
        </p:nvGraphicFramePr>
        <p:xfrm>
          <a:off x="5653088" y="4787900"/>
          <a:ext cx="2814637" cy="1849438"/>
        </p:xfrm>
        <a:graphic>
          <a:graphicData uri="http://schemas.openxmlformats.org/presentationml/2006/ole">
            <p:oleObj spid="_x0000_s10242" name="Slide" r:id="rId3" imgW="4572042" imgH="3429000" progId="PowerPoint.Slide.8">
              <p:embed/>
            </p:oleObj>
          </a:graphicData>
        </a:graphic>
      </p:graphicFrame>
      <p:grpSp>
        <p:nvGrpSpPr>
          <p:cNvPr id="10245" name="Group 8"/>
          <p:cNvGrpSpPr>
            <a:grpSpLocks/>
          </p:cNvGrpSpPr>
          <p:nvPr/>
        </p:nvGrpSpPr>
        <p:grpSpPr bwMode="auto">
          <a:xfrm>
            <a:off x="5638800" y="3767138"/>
            <a:ext cx="2844800" cy="938212"/>
            <a:chOff x="2930" y="1691"/>
            <a:chExt cx="2553" cy="846"/>
          </a:xfrm>
        </p:grpSpPr>
        <p:pic>
          <p:nvPicPr>
            <p:cNvPr id="10247" name="Picture 6" descr="cancellationClean_Ann"/>
            <p:cNvPicPr>
              <a:picLocks noChangeAspect="1" noChangeArrowheads="1"/>
            </p:cNvPicPr>
            <p:nvPr/>
          </p:nvPicPr>
          <p:blipFill>
            <a:blip r:embed="rId4"/>
            <a:srcRect/>
            <a:stretch>
              <a:fillRect/>
            </a:stretch>
          </p:blipFill>
          <p:spPr bwMode="auto">
            <a:xfrm>
              <a:off x="4228" y="1691"/>
              <a:ext cx="1255" cy="845"/>
            </a:xfrm>
            <a:prstGeom prst="rect">
              <a:avLst/>
            </a:prstGeom>
            <a:noFill/>
            <a:ln w="9525">
              <a:noFill/>
              <a:miter lim="800000"/>
              <a:headEnd/>
              <a:tailEnd/>
            </a:ln>
          </p:spPr>
        </p:pic>
        <p:pic>
          <p:nvPicPr>
            <p:cNvPr id="10248" name="Picture 7" descr="cancellationOrg_Ann"/>
            <p:cNvPicPr>
              <a:picLocks noChangeAspect="1" noChangeArrowheads="1"/>
            </p:cNvPicPr>
            <p:nvPr/>
          </p:nvPicPr>
          <p:blipFill>
            <a:blip r:embed="rId5"/>
            <a:srcRect/>
            <a:stretch>
              <a:fillRect/>
            </a:stretch>
          </p:blipFill>
          <p:spPr bwMode="auto">
            <a:xfrm>
              <a:off x="2930" y="1691"/>
              <a:ext cx="1246" cy="846"/>
            </a:xfrm>
            <a:prstGeom prst="rect">
              <a:avLst/>
            </a:prstGeom>
            <a:noFill/>
            <a:ln w="9525">
              <a:noFill/>
              <a:miter lim="800000"/>
              <a:headEnd/>
              <a:tailEnd/>
            </a:ln>
          </p:spPr>
        </p:pic>
      </p:grpSp>
      <p:pic>
        <p:nvPicPr>
          <p:cNvPr id="10246" name="Picture 9" descr="visus-bgl"/>
          <p:cNvPicPr>
            <a:picLocks noChangeAspect="1" noChangeArrowheads="1"/>
          </p:cNvPicPr>
          <p:nvPr/>
        </p:nvPicPr>
        <p:blipFill>
          <a:blip r:embed="rId6"/>
          <a:srcRect/>
          <a:stretch>
            <a:fillRect/>
          </a:stretch>
        </p:blipFill>
        <p:spPr bwMode="auto">
          <a:xfrm>
            <a:off x="5638800" y="1252538"/>
            <a:ext cx="2844800" cy="24320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pPr eaLnBrk="1" hangingPunct="1"/>
            <a:r>
              <a:rPr lang="en-US" sz="2800" dirty="0" smtClean="0"/>
              <a:t>What is the Long Term Impact </a:t>
            </a:r>
            <a:r>
              <a:rPr lang="en-US" sz="2800" dirty="0" smtClean="0"/>
              <a:t>of Human Activities on the</a:t>
            </a:r>
            <a:r>
              <a:rPr lang="en-US" sz="2800" dirty="0" smtClean="0"/>
              <a:t> Global Climate?</a:t>
            </a:r>
            <a:endParaRPr lang="en-US" sz="2800" dirty="0" smtClean="0"/>
          </a:p>
        </p:txBody>
      </p:sp>
      <p:pic>
        <p:nvPicPr>
          <p:cNvPr id="377891" name="Temp+Cloud_0000_short.avi">
            <a:hlinkClick r:id="" action="ppaction://media"/>
          </p:cNvPr>
          <p:cNvPicPr>
            <a:picLocks noRot="1" noChangeAspect="1" noChangeArrowheads="1"/>
          </p:cNvPicPr>
          <p:nvPr>
            <a:videoFile r:link="rId1"/>
          </p:nvPr>
        </p:nvPicPr>
        <p:blipFill>
          <a:blip r:embed="rId3"/>
          <a:srcRect/>
          <a:stretch>
            <a:fillRect/>
          </a:stretch>
        </p:blipFill>
        <p:spPr bwMode="auto">
          <a:xfrm>
            <a:off x="990029" y="1350388"/>
            <a:ext cx="7514362" cy="5029776"/>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9466" fill="hold"/>
                                        <p:tgtEl>
                                          <p:spTgt spid="37789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377891"/>
                </p:tgtEl>
              </p:cMediaNode>
            </p:video>
            <p:seq concurrent="1" nextAc="seek">
              <p:cTn id="8" restart="whenNotActive" fill="hold" evtFilter="cancelBubble" nodeType="interactiveSeq">
                <p:stCondLst>
                  <p:cond evt="onClick" delay="0">
                    <p:tgtEl>
                      <p:spTgt spid="37789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77891"/>
                                        </p:tgtEl>
                                      </p:cBhvr>
                                    </p:cmd>
                                  </p:childTnLst>
                                </p:cTn>
                              </p:par>
                            </p:childTnLst>
                          </p:cTn>
                        </p:par>
                      </p:childTnLst>
                    </p:cTn>
                  </p:par>
                </p:childTnLst>
              </p:cTn>
              <p:nextCondLst>
                <p:cond evt="onClick" delay="0">
                  <p:tgtEl>
                    <p:spTgt spid="377891"/>
                  </p:tgtEl>
                </p:cond>
              </p:nextCondLst>
            </p:seq>
          </p:childTnLst>
        </p:cTn>
      </p:par>
    </p:tnLst>
  </p:timing>
</p:sld>
</file>

<file path=ppt/theme/theme1.xml><?xml version="1.0" encoding="utf-8"?>
<a:theme xmlns:a="http://schemas.openxmlformats.org/drawingml/2006/main" name="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Arial"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12778</TotalTime>
  <Words>2898</Words>
  <Application>Microsoft PowerPoint</Application>
  <PresentationFormat>On-screen Show (4:3)</PresentationFormat>
  <Paragraphs>656</Paragraphs>
  <Slides>81</Slides>
  <Notes>27</Notes>
  <HiddenSlides>14</HiddenSlides>
  <MMClips>13</MMClips>
  <ScaleCrop>false</ScaleCrop>
  <HeadingPairs>
    <vt:vector size="6" baseType="variant">
      <vt:variant>
        <vt:lpstr>Theme</vt:lpstr>
      </vt:variant>
      <vt:variant>
        <vt:i4>1</vt:i4>
      </vt:variant>
      <vt:variant>
        <vt:lpstr>Embedded OLE Servers</vt:lpstr>
      </vt:variant>
      <vt:variant>
        <vt:i4>6</vt:i4>
      </vt:variant>
      <vt:variant>
        <vt:lpstr>Slide Titles</vt:lpstr>
      </vt:variant>
      <vt:variant>
        <vt:i4>81</vt:i4>
      </vt:variant>
    </vt:vector>
  </HeadingPairs>
  <TitlesOfParts>
    <vt:vector size="88" baseType="lpstr">
      <vt:lpstr>Blank</vt:lpstr>
      <vt:lpstr>Slide</vt:lpstr>
      <vt:lpstr>Chart</vt:lpstr>
      <vt:lpstr>Equation</vt:lpstr>
      <vt:lpstr>Video Clip</vt:lpstr>
      <vt:lpstr>Microsoft PowerPoint Slide</vt:lpstr>
      <vt:lpstr>Microsoft Office Excel Chart</vt:lpstr>
      <vt:lpstr>Slide 1</vt:lpstr>
      <vt:lpstr>Massive Scientific Simulations are Source of Great Challenges and Opportunities</vt:lpstr>
      <vt:lpstr>Sources of Large Data are Becoming More Diverse and Ubiquitous</vt:lpstr>
      <vt:lpstr>Given Three Burning Hydrogen Flames, Rank Them by Level of Turbulence</vt:lpstr>
      <vt:lpstr>We Segment and Track Individual Features and Provide a Global Quantitative Analysis</vt:lpstr>
      <vt:lpstr>Understanding the Dynamics  of Rayleigh-Taylor instabilities</vt:lpstr>
      <vt:lpstr>We Provide the First Quantification of Known Stages of the Mixing Process</vt:lpstr>
      <vt:lpstr>We Provided the First Feature-Based Validation of a LES with Respect to a DNS</vt:lpstr>
      <vt:lpstr>What is the Long Term Impact of Human Activities on the Global Climate?</vt:lpstr>
      <vt:lpstr>Traditional Data Exploration Tools are  Often Ineffective for Massive Models</vt:lpstr>
      <vt:lpstr>A Cyberinfrastructure Requires Efficient Data Management and Processing</vt:lpstr>
      <vt:lpstr>We Redesigned the Data Management and Visualization Pipeline with New Principles</vt:lpstr>
      <vt:lpstr>We Consider the Three Main Components  Defining a Computing Infrastructure</vt:lpstr>
      <vt:lpstr>We Characterize Algorithmic Classes Based on Effect in a Processing Network</vt:lpstr>
      <vt:lpstr>We Characterize Algorithmic Classes Based on Effect in a Processing Network</vt:lpstr>
      <vt:lpstr>The use of top-down and bottom-up processes have a strong impact on the data stream</vt:lpstr>
      <vt:lpstr>We Introduced Multi-resolution Cache  Oblivious Layouts for Image Data</vt:lpstr>
      <vt:lpstr>We Introduced a Progressive Range Query Avoiding Unnecessary Data Access</vt:lpstr>
      <vt:lpstr>We Introduced a Progressive Range Query Avoiding Unnecessary Data Access</vt:lpstr>
      <vt:lpstr>We Provided a Fast Address Computation Based on Simple Bit Manipulation</vt:lpstr>
      <vt:lpstr>Cache-Oblivious Data Layouts Scale Well Across Different Storage Blocking Factors</vt:lpstr>
      <vt:lpstr>We Demonstrated Performance and Scalability in a Variety of Applications</vt:lpstr>
      <vt:lpstr>We Are Moving Towards a Distributed  Storage and Processing Environment</vt:lpstr>
      <vt:lpstr>  </vt:lpstr>
      <vt:lpstr>We provide real-time access to large scale  time dependent data and sensory data</vt:lpstr>
      <vt:lpstr>We Allow Distributed Computations at  Different Stages of the Data Stream</vt:lpstr>
      <vt:lpstr>We are Developing Progressive Scheme for Content Based Image Processing</vt:lpstr>
      <vt:lpstr>Capability to query database servers for retrieving original information for validation</vt:lpstr>
      <vt:lpstr>Our Preliminary Tests Show Potential for  Orders of Magnitude in Performance Gains</vt:lpstr>
      <vt:lpstr>We Are Moving Towards Support of a Combination of Different Data Types</vt:lpstr>
      <vt:lpstr>Our Paradigm: Multi-resolution Models Built by Successive Refinements</vt:lpstr>
      <vt:lpstr>We Globally Optimize the Data Flow Pipeline From Input Data Source to Final Output</vt:lpstr>
      <vt:lpstr>The Data Layout is Based a Pyramidal Multi-resolution with high degree of locality</vt:lpstr>
      <vt:lpstr>We Exploit the Correlation of 2n-trees  with the Lebesgue Space-filling Curves</vt:lpstr>
      <vt:lpstr>The Samples of a Grid are Reordered by Resolution and Spatial proximity</vt:lpstr>
      <vt:lpstr>The Pixel in Each Data Block is Maintained Local at All Levels of Resolution</vt:lpstr>
      <vt:lpstr>We Achieve a Progressive Range Query Avoiding Unnecessary Data Access</vt:lpstr>
      <vt:lpstr>We Determine the Efficiency as the Ratio Between Data Loaded and Data Used</vt:lpstr>
      <vt:lpstr>We Provided a Fast Address Computation Based on Simple Bit Manipulation</vt:lpstr>
      <vt:lpstr>Cache-Oblivious Data Layouts Scale Well Across Different Storage Blocking Factors</vt:lpstr>
      <vt:lpstr>We Demonstrated Performance and Scalability in a Variety of Applications</vt:lpstr>
      <vt:lpstr>We Generalize Streaming and Cache Oblivious Layouts From to Unstructured Meshes</vt:lpstr>
      <vt:lpstr>We use streaming of unstructured meshes for on-line processing</vt:lpstr>
      <vt:lpstr>We use streaming simplification to reduce the working set of downstream processing</vt:lpstr>
      <vt:lpstr>We achieve faster lower-memory processing within known error bounds</vt:lpstr>
      <vt:lpstr>Problem Statement</vt:lpstr>
      <vt:lpstr>Multilevel Minimization</vt:lpstr>
      <vt:lpstr>View-Dependent Rendering</vt:lpstr>
      <vt:lpstr>We Achieved a 4X Speedup for Large Models Without Changing the Application</vt:lpstr>
      <vt:lpstr>We Achieved a 4X Speedup for Large Models Without Changing the Application</vt:lpstr>
      <vt:lpstr>Isocontour Extraction</vt:lpstr>
      <vt:lpstr>Comparison</vt:lpstr>
      <vt:lpstr>Cache Oblivious Layouts Yield a  Large Number of Short Edges</vt:lpstr>
      <vt:lpstr>Data Analysis Examples</vt:lpstr>
      <vt:lpstr>We Analyze High-Resolution  Rayleigh–Taylor Instability Simulations</vt:lpstr>
      <vt:lpstr>We Compute the Morse–Smale  Complex of the Upper Envelope Surface</vt:lpstr>
      <vt:lpstr>A Hierarchal Model is Generated by Simplification of Critical Points</vt:lpstr>
      <vt:lpstr>The Segmentation Method is Robust  From Early Mixing to Late Turbulence</vt:lpstr>
      <vt:lpstr>Slide 59</vt:lpstr>
      <vt:lpstr>We Characterize Events that  Occur in the Mixing Process</vt:lpstr>
      <vt:lpstr>Slide 61</vt:lpstr>
      <vt:lpstr>First Time Scientists Can Quantify  Robustly Mixing Rates by Bubble Count</vt:lpstr>
      <vt:lpstr>Quantitative Analysis of the Impact of a Micrometeoroid in a Porous Medium</vt:lpstr>
      <vt:lpstr>The Topological Reconstruction Method is Validated with a Controlled Test Shape</vt:lpstr>
      <vt:lpstr>We Report the Distribution of Topological Features in the Full Resolution Data</vt:lpstr>
      <vt:lpstr>The Hierarchical Morse-Smale Complex  Has Very Good Reconstruction Properties</vt:lpstr>
      <vt:lpstr>We Compute the Complete Morse-Smale Complex for the Porous Medium </vt:lpstr>
      <vt:lpstr>Need to Find Proper Threshold Values and Characterize the Stability of the Solution</vt:lpstr>
      <vt:lpstr>Need to Find Proper Threshold Values and Characterize the Stability of the Solution</vt:lpstr>
      <vt:lpstr>We Obtain a Robust Reconstruction of the Filament Structures in the Material</vt:lpstr>
      <vt:lpstr>We Track the  Evolution of the Filament Structure of the Material Under Impact</vt:lpstr>
      <vt:lpstr>The Extracted Structures Allow to Quantify  the Change in Porosity of the Material</vt:lpstr>
      <vt:lpstr>We Target Specific Data Analysis Problems in Support of Science Applications</vt:lpstr>
      <vt:lpstr>We build a hierarchical Morse complex of H2 consumption on an isotermal surface </vt:lpstr>
      <vt:lpstr>A detailed tracking graph shows the evolution of each burning regions</vt:lpstr>
      <vt:lpstr>In the region of interest the cell count is stable wrt fuel consumption threshold</vt:lpstr>
      <vt:lpstr>The count of number of regions is stable wrt the persistence simplification</vt:lpstr>
      <vt:lpstr>For different isotermal domains  we derive the same trends </vt:lpstr>
      <vt:lpstr>The analysis is stable wrt two levels of resolution in the AMR code</vt:lpstr>
      <vt:lpstr>Our quantitative analysis shows distinctive trends for different turbulence</vt:lpstr>
      <vt:lpstr>Analysis of Massive Scientific Data Provide Great Challenges and Opportunities</vt:lpstr>
    </vt:vector>
  </TitlesOfParts>
  <Company>LLNL</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Kathy Turnbeaugh</dc:creator>
  <cp:lastModifiedBy>Valerio Pascucci</cp:lastModifiedBy>
  <cp:revision>1113</cp:revision>
  <cp:lastPrinted>2004-02-24T20:36:28Z</cp:lastPrinted>
  <dcterms:created xsi:type="dcterms:W3CDTF">2002-01-31T23:45:32Z</dcterms:created>
  <dcterms:modified xsi:type="dcterms:W3CDTF">2009-03-13T14:43:40Z</dcterms:modified>
</cp:coreProperties>
</file>